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9" r:id="rId3"/>
    <p:sldId id="281" r:id="rId4"/>
    <p:sldId id="282" r:id="rId5"/>
    <p:sldId id="28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JH" initials="KJ" lastIdx="1" clrIdx="0">
    <p:extLst>
      <p:ext uri="{19B8F6BF-5375-455C-9EA6-DF929625EA0E}">
        <p15:presenceInfo xmlns:p15="http://schemas.microsoft.com/office/powerpoint/2012/main" userId="672b0bed00dc560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0E3C06-5068-49D9-8079-6E72BAEF48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락 구현 연습</a:t>
            </a:r>
          </a:p>
        </p:txBody>
      </p:sp>
    </p:spTree>
    <p:extLst>
      <p:ext uri="{BB962C8B-B14F-4D97-AF65-F5344CB8AC3E}">
        <p14:creationId xmlns:p14="http://schemas.microsoft.com/office/powerpoint/2010/main" val="1538585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6C5C97A-C202-4045-B947-DDC0989D1DA1}"/>
              </a:ext>
            </a:extLst>
          </p:cNvPr>
          <p:cNvSpPr/>
          <p:nvPr/>
        </p:nvSpPr>
        <p:spPr>
          <a:xfrm>
            <a:off x="1620715" y="1806819"/>
            <a:ext cx="2628900" cy="324436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8E0ED4-BCC5-4502-87F5-E9C49A9B213A}"/>
              </a:ext>
            </a:extLst>
          </p:cNvPr>
          <p:cNvSpPr/>
          <p:nvPr/>
        </p:nvSpPr>
        <p:spPr>
          <a:xfrm>
            <a:off x="2176096" y="3099288"/>
            <a:ext cx="1518138" cy="48650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자물쇠</a:t>
            </a:r>
          </a:p>
        </p:txBody>
      </p:sp>
      <p:sp>
        <p:nvSpPr>
          <p:cNvPr id="3" name="별: 꼭짓점 4개 2">
            <a:extLst>
              <a:ext uri="{FF2B5EF4-FFF2-40B4-BE49-F238E27FC236}">
                <a16:creationId xmlns:a16="http://schemas.microsoft.com/office/drawing/2014/main" id="{B305364F-84B8-469E-9B9E-319DC4901351}"/>
              </a:ext>
            </a:extLst>
          </p:cNvPr>
          <p:cNvSpPr/>
          <p:nvPr/>
        </p:nvSpPr>
        <p:spPr>
          <a:xfrm>
            <a:off x="1837592" y="3009169"/>
            <a:ext cx="677007" cy="619857"/>
          </a:xfrm>
          <a:prstGeom prst="star4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웃는 얼굴 3">
            <a:extLst>
              <a:ext uri="{FF2B5EF4-FFF2-40B4-BE49-F238E27FC236}">
                <a16:creationId xmlns:a16="http://schemas.microsoft.com/office/drawing/2014/main" id="{A3B3FE8C-B22A-4FCD-95A7-78550A73C299}"/>
              </a:ext>
            </a:extLst>
          </p:cNvPr>
          <p:cNvSpPr/>
          <p:nvPr/>
        </p:nvSpPr>
        <p:spPr>
          <a:xfrm>
            <a:off x="2469172" y="3629026"/>
            <a:ext cx="931985" cy="817685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웃는 얼굴 16">
            <a:extLst>
              <a:ext uri="{FF2B5EF4-FFF2-40B4-BE49-F238E27FC236}">
                <a16:creationId xmlns:a16="http://schemas.microsoft.com/office/drawing/2014/main" id="{C05249AF-5D04-4724-B31E-CC307DFF3376}"/>
              </a:ext>
            </a:extLst>
          </p:cNvPr>
          <p:cNvSpPr/>
          <p:nvPr/>
        </p:nvSpPr>
        <p:spPr>
          <a:xfrm>
            <a:off x="5357445" y="3176952"/>
            <a:ext cx="931985" cy="817685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981706-D72C-4608-9040-756F3B8B3273}"/>
              </a:ext>
            </a:extLst>
          </p:cNvPr>
          <p:cNvSpPr/>
          <p:nvPr/>
        </p:nvSpPr>
        <p:spPr>
          <a:xfrm>
            <a:off x="4911010" y="2824503"/>
            <a:ext cx="1962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Hmm … </a:t>
            </a:r>
            <a:r>
              <a:rPr lang="ko-KR" altLang="en-US" dirty="0"/>
              <a:t>어쩌지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FC4E2C0E-C83A-46BB-8FC2-B7D038547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785" y="764373"/>
            <a:ext cx="9917723" cy="1293028"/>
          </a:xfrm>
        </p:spPr>
        <p:txBody>
          <a:bodyPr/>
          <a:lstStyle/>
          <a:p>
            <a:r>
              <a:rPr lang="ko-KR" altLang="en-US" dirty="0"/>
              <a:t>화장실에 이미 사람이 있다면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131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6C5C97A-C202-4045-B947-DDC0989D1DA1}"/>
              </a:ext>
            </a:extLst>
          </p:cNvPr>
          <p:cNvSpPr/>
          <p:nvPr/>
        </p:nvSpPr>
        <p:spPr>
          <a:xfrm>
            <a:off x="1620715" y="1806819"/>
            <a:ext cx="2628900" cy="324436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8E0ED4-BCC5-4502-87F5-E9C49A9B213A}"/>
              </a:ext>
            </a:extLst>
          </p:cNvPr>
          <p:cNvSpPr/>
          <p:nvPr/>
        </p:nvSpPr>
        <p:spPr>
          <a:xfrm>
            <a:off x="2176096" y="3099288"/>
            <a:ext cx="1518138" cy="48650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자물쇠</a:t>
            </a:r>
          </a:p>
        </p:txBody>
      </p:sp>
      <p:sp>
        <p:nvSpPr>
          <p:cNvPr id="3" name="별: 꼭짓점 4개 2">
            <a:extLst>
              <a:ext uri="{FF2B5EF4-FFF2-40B4-BE49-F238E27FC236}">
                <a16:creationId xmlns:a16="http://schemas.microsoft.com/office/drawing/2014/main" id="{B305364F-84B8-469E-9B9E-319DC4901351}"/>
              </a:ext>
            </a:extLst>
          </p:cNvPr>
          <p:cNvSpPr/>
          <p:nvPr/>
        </p:nvSpPr>
        <p:spPr>
          <a:xfrm>
            <a:off x="1837592" y="3009169"/>
            <a:ext cx="677007" cy="619857"/>
          </a:xfrm>
          <a:prstGeom prst="star4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웃는 얼굴 3">
            <a:extLst>
              <a:ext uri="{FF2B5EF4-FFF2-40B4-BE49-F238E27FC236}">
                <a16:creationId xmlns:a16="http://schemas.microsoft.com/office/drawing/2014/main" id="{A3B3FE8C-B22A-4FCD-95A7-78550A73C299}"/>
              </a:ext>
            </a:extLst>
          </p:cNvPr>
          <p:cNvSpPr/>
          <p:nvPr/>
        </p:nvSpPr>
        <p:spPr>
          <a:xfrm>
            <a:off x="2469172" y="3629026"/>
            <a:ext cx="931985" cy="817685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웃는 얼굴 16">
            <a:extLst>
              <a:ext uri="{FF2B5EF4-FFF2-40B4-BE49-F238E27FC236}">
                <a16:creationId xmlns:a16="http://schemas.microsoft.com/office/drawing/2014/main" id="{C05249AF-5D04-4724-B31E-CC307DFF3376}"/>
              </a:ext>
            </a:extLst>
          </p:cNvPr>
          <p:cNvSpPr/>
          <p:nvPr/>
        </p:nvSpPr>
        <p:spPr>
          <a:xfrm>
            <a:off x="5357445" y="3176952"/>
            <a:ext cx="931985" cy="817685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981706-D72C-4608-9040-756F3B8B3273}"/>
              </a:ext>
            </a:extLst>
          </p:cNvPr>
          <p:cNvSpPr/>
          <p:nvPr/>
        </p:nvSpPr>
        <p:spPr>
          <a:xfrm>
            <a:off x="5203715" y="2824503"/>
            <a:ext cx="1239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/>
              <a:t>기다리자 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689BFA0-304F-4D70-B4E4-6FE00338A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785" y="764373"/>
            <a:ext cx="9917723" cy="1293028"/>
          </a:xfrm>
        </p:spPr>
        <p:txBody>
          <a:bodyPr/>
          <a:lstStyle/>
          <a:p>
            <a:r>
              <a:rPr lang="ko-KR" altLang="en-US" dirty="0"/>
              <a:t>그냥 무작정 기다린다 </a:t>
            </a:r>
            <a:r>
              <a:rPr lang="en-US" altLang="ko-KR" dirty="0"/>
              <a:t>(</a:t>
            </a:r>
            <a:r>
              <a:rPr lang="ko-KR" altLang="en-US" dirty="0"/>
              <a:t>존버 메타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2330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6C5C97A-C202-4045-B947-DDC0989D1DA1}"/>
              </a:ext>
            </a:extLst>
          </p:cNvPr>
          <p:cNvSpPr/>
          <p:nvPr/>
        </p:nvSpPr>
        <p:spPr>
          <a:xfrm>
            <a:off x="1620715" y="1806819"/>
            <a:ext cx="2628900" cy="324436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8E0ED4-BCC5-4502-87F5-E9C49A9B213A}"/>
              </a:ext>
            </a:extLst>
          </p:cNvPr>
          <p:cNvSpPr/>
          <p:nvPr/>
        </p:nvSpPr>
        <p:spPr>
          <a:xfrm>
            <a:off x="2176096" y="3099288"/>
            <a:ext cx="1518138" cy="48650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자물쇠</a:t>
            </a:r>
          </a:p>
        </p:txBody>
      </p:sp>
      <p:sp>
        <p:nvSpPr>
          <p:cNvPr id="3" name="별: 꼭짓점 4개 2">
            <a:extLst>
              <a:ext uri="{FF2B5EF4-FFF2-40B4-BE49-F238E27FC236}">
                <a16:creationId xmlns:a16="http://schemas.microsoft.com/office/drawing/2014/main" id="{B305364F-84B8-469E-9B9E-319DC4901351}"/>
              </a:ext>
            </a:extLst>
          </p:cNvPr>
          <p:cNvSpPr/>
          <p:nvPr/>
        </p:nvSpPr>
        <p:spPr>
          <a:xfrm>
            <a:off x="1837592" y="3009169"/>
            <a:ext cx="677007" cy="619857"/>
          </a:xfrm>
          <a:prstGeom prst="star4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웃는 얼굴 3">
            <a:extLst>
              <a:ext uri="{FF2B5EF4-FFF2-40B4-BE49-F238E27FC236}">
                <a16:creationId xmlns:a16="http://schemas.microsoft.com/office/drawing/2014/main" id="{A3B3FE8C-B22A-4FCD-95A7-78550A73C299}"/>
              </a:ext>
            </a:extLst>
          </p:cNvPr>
          <p:cNvSpPr/>
          <p:nvPr/>
        </p:nvSpPr>
        <p:spPr>
          <a:xfrm>
            <a:off x="2469172" y="3629026"/>
            <a:ext cx="931985" cy="817685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웃는 얼굴 16">
            <a:extLst>
              <a:ext uri="{FF2B5EF4-FFF2-40B4-BE49-F238E27FC236}">
                <a16:creationId xmlns:a16="http://schemas.microsoft.com/office/drawing/2014/main" id="{C05249AF-5D04-4724-B31E-CC307DFF3376}"/>
              </a:ext>
            </a:extLst>
          </p:cNvPr>
          <p:cNvSpPr/>
          <p:nvPr/>
        </p:nvSpPr>
        <p:spPr>
          <a:xfrm>
            <a:off x="7863253" y="4102313"/>
            <a:ext cx="931985" cy="817685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981706-D72C-4608-9040-756F3B8B3273}"/>
              </a:ext>
            </a:extLst>
          </p:cNvPr>
          <p:cNvSpPr/>
          <p:nvPr/>
        </p:nvSpPr>
        <p:spPr>
          <a:xfrm>
            <a:off x="5051190" y="4486277"/>
            <a:ext cx="2010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(1) I will be back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141F1CA-B615-47BD-A7DF-A88959FC6E0E}"/>
              </a:ext>
            </a:extLst>
          </p:cNvPr>
          <p:cNvCxnSpPr/>
          <p:nvPr/>
        </p:nvCxnSpPr>
        <p:spPr>
          <a:xfrm>
            <a:off x="4422531" y="4448908"/>
            <a:ext cx="308261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22B99B0-9E8A-4AC3-81E9-138A9D4FF4DC}"/>
              </a:ext>
            </a:extLst>
          </p:cNvPr>
          <p:cNvCxnSpPr>
            <a:cxnSpLocks/>
          </p:cNvCxnSpPr>
          <p:nvPr/>
        </p:nvCxnSpPr>
        <p:spPr>
          <a:xfrm flipH="1">
            <a:off x="4413739" y="3998358"/>
            <a:ext cx="296300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A1F973-D454-4EBD-9516-99E3910FEA62}"/>
              </a:ext>
            </a:extLst>
          </p:cNvPr>
          <p:cNvSpPr/>
          <p:nvPr/>
        </p:nvSpPr>
        <p:spPr>
          <a:xfrm>
            <a:off x="5303264" y="3629026"/>
            <a:ext cx="1303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(2) </a:t>
            </a:r>
            <a:r>
              <a:rPr lang="ko-KR" altLang="en-US" dirty="0"/>
              <a:t>조금 후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56D950FF-49FF-41AD-84A5-F5261FD5F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785" y="764373"/>
            <a:ext cx="9917723" cy="1293028"/>
          </a:xfrm>
        </p:spPr>
        <p:txBody>
          <a:bodyPr/>
          <a:lstStyle/>
          <a:p>
            <a:r>
              <a:rPr lang="ko-KR" altLang="en-US" dirty="0"/>
              <a:t>일단 자리로</a:t>
            </a:r>
            <a:r>
              <a:rPr lang="en-US" altLang="ko-KR" dirty="0"/>
              <a:t>, </a:t>
            </a:r>
            <a:r>
              <a:rPr lang="ko-KR" altLang="en-US" dirty="0"/>
              <a:t>나중에 다시 </a:t>
            </a:r>
            <a:r>
              <a:rPr lang="en-US" altLang="ko-KR" dirty="0"/>
              <a:t>(</a:t>
            </a:r>
            <a:r>
              <a:rPr lang="ko-KR" altLang="en-US" dirty="0"/>
              <a:t>랜덤 메타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5459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6C5C97A-C202-4045-B947-DDC0989D1DA1}"/>
              </a:ext>
            </a:extLst>
          </p:cNvPr>
          <p:cNvSpPr/>
          <p:nvPr/>
        </p:nvSpPr>
        <p:spPr>
          <a:xfrm>
            <a:off x="1620715" y="1806819"/>
            <a:ext cx="2628900" cy="324436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8E0ED4-BCC5-4502-87F5-E9C49A9B213A}"/>
              </a:ext>
            </a:extLst>
          </p:cNvPr>
          <p:cNvSpPr/>
          <p:nvPr/>
        </p:nvSpPr>
        <p:spPr>
          <a:xfrm>
            <a:off x="2176096" y="3099288"/>
            <a:ext cx="1518138" cy="48650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자물쇠</a:t>
            </a:r>
          </a:p>
        </p:txBody>
      </p:sp>
      <p:sp>
        <p:nvSpPr>
          <p:cNvPr id="3" name="별: 꼭짓점 4개 2">
            <a:extLst>
              <a:ext uri="{FF2B5EF4-FFF2-40B4-BE49-F238E27FC236}">
                <a16:creationId xmlns:a16="http://schemas.microsoft.com/office/drawing/2014/main" id="{B305364F-84B8-469E-9B9E-319DC4901351}"/>
              </a:ext>
            </a:extLst>
          </p:cNvPr>
          <p:cNvSpPr/>
          <p:nvPr/>
        </p:nvSpPr>
        <p:spPr>
          <a:xfrm>
            <a:off x="1837592" y="3009169"/>
            <a:ext cx="677007" cy="619857"/>
          </a:xfrm>
          <a:prstGeom prst="star4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웃는 얼굴 3">
            <a:extLst>
              <a:ext uri="{FF2B5EF4-FFF2-40B4-BE49-F238E27FC236}">
                <a16:creationId xmlns:a16="http://schemas.microsoft.com/office/drawing/2014/main" id="{A3B3FE8C-B22A-4FCD-95A7-78550A73C299}"/>
              </a:ext>
            </a:extLst>
          </p:cNvPr>
          <p:cNvSpPr/>
          <p:nvPr/>
        </p:nvSpPr>
        <p:spPr>
          <a:xfrm>
            <a:off x="2469172" y="3629026"/>
            <a:ext cx="931985" cy="817685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웃는 얼굴 16">
            <a:extLst>
              <a:ext uri="{FF2B5EF4-FFF2-40B4-BE49-F238E27FC236}">
                <a16:creationId xmlns:a16="http://schemas.microsoft.com/office/drawing/2014/main" id="{C05249AF-5D04-4724-B31E-CC307DFF3376}"/>
              </a:ext>
            </a:extLst>
          </p:cNvPr>
          <p:cNvSpPr/>
          <p:nvPr/>
        </p:nvSpPr>
        <p:spPr>
          <a:xfrm>
            <a:off x="7863253" y="4102313"/>
            <a:ext cx="931985" cy="817685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981706-D72C-4608-9040-756F3B8B3273}"/>
              </a:ext>
            </a:extLst>
          </p:cNvPr>
          <p:cNvSpPr/>
          <p:nvPr/>
        </p:nvSpPr>
        <p:spPr>
          <a:xfrm>
            <a:off x="4958594" y="4496535"/>
            <a:ext cx="2010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(2) I will be back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141F1CA-B615-47BD-A7DF-A88959FC6E0E}"/>
              </a:ext>
            </a:extLst>
          </p:cNvPr>
          <p:cNvCxnSpPr/>
          <p:nvPr/>
        </p:nvCxnSpPr>
        <p:spPr>
          <a:xfrm>
            <a:off x="4422531" y="4448908"/>
            <a:ext cx="308261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웃는 얼굴 10">
            <a:extLst>
              <a:ext uri="{FF2B5EF4-FFF2-40B4-BE49-F238E27FC236}">
                <a16:creationId xmlns:a16="http://schemas.microsoft.com/office/drawing/2014/main" id="{D48169E3-1FF6-46B4-8492-C1B4DF1AB17D}"/>
              </a:ext>
            </a:extLst>
          </p:cNvPr>
          <p:cNvSpPr/>
          <p:nvPr/>
        </p:nvSpPr>
        <p:spPr>
          <a:xfrm>
            <a:off x="5411386" y="2065428"/>
            <a:ext cx="931985" cy="817685"/>
          </a:xfrm>
          <a:prstGeom prst="smileyFac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43AB395-843F-40B8-A213-71DCA0E4131B}"/>
              </a:ext>
            </a:extLst>
          </p:cNvPr>
          <p:cNvSpPr/>
          <p:nvPr/>
        </p:nvSpPr>
        <p:spPr>
          <a:xfrm>
            <a:off x="5513182" y="1715906"/>
            <a:ext cx="64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/>
              <a:t>직원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D579C43-239D-4B8F-A0B0-5FA6C6B80D55}"/>
              </a:ext>
            </a:extLst>
          </p:cNvPr>
          <p:cNvCxnSpPr>
            <a:cxnSpLocks/>
          </p:cNvCxnSpPr>
          <p:nvPr/>
        </p:nvCxnSpPr>
        <p:spPr>
          <a:xfrm flipV="1">
            <a:off x="4412273" y="2883113"/>
            <a:ext cx="1100909" cy="15181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DC1E28F-C902-4758-A122-C04FBDC8ABA7}"/>
              </a:ext>
            </a:extLst>
          </p:cNvPr>
          <p:cNvSpPr/>
          <p:nvPr/>
        </p:nvSpPr>
        <p:spPr>
          <a:xfrm>
            <a:off x="4728025" y="3466367"/>
            <a:ext cx="1008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(1) </a:t>
            </a:r>
            <a:r>
              <a:rPr lang="ko-KR" altLang="en-US" dirty="0"/>
              <a:t>부탁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B507E0D-B6B8-4A7C-BF02-A6AFF8C6DEFB}"/>
              </a:ext>
            </a:extLst>
          </p:cNvPr>
          <p:cNvCxnSpPr>
            <a:cxnSpLocks/>
          </p:cNvCxnSpPr>
          <p:nvPr/>
        </p:nvCxnSpPr>
        <p:spPr>
          <a:xfrm>
            <a:off x="6381075" y="2824513"/>
            <a:ext cx="1408910" cy="13694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2E21B7E-074E-4B3E-9168-C4BD3734B188}"/>
              </a:ext>
            </a:extLst>
          </p:cNvPr>
          <p:cNvSpPr/>
          <p:nvPr/>
        </p:nvSpPr>
        <p:spPr>
          <a:xfrm>
            <a:off x="7000838" y="3157875"/>
            <a:ext cx="1008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(3) </a:t>
            </a:r>
            <a:r>
              <a:rPr lang="ko-KR" altLang="en-US" dirty="0"/>
              <a:t>통보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BCBD70C-A494-4430-A03B-8EABB426D0B1}"/>
              </a:ext>
            </a:extLst>
          </p:cNvPr>
          <p:cNvCxnSpPr>
            <a:cxnSpLocks/>
          </p:cNvCxnSpPr>
          <p:nvPr/>
        </p:nvCxnSpPr>
        <p:spPr>
          <a:xfrm flipH="1">
            <a:off x="4554933" y="5129697"/>
            <a:ext cx="296300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D977D75-A7BF-4E5D-8EEC-C70B439C25E5}"/>
              </a:ext>
            </a:extLst>
          </p:cNvPr>
          <p:cNvSpPr/>
          <p:nvPr/>
        </p:nvSpPr>
        <p:spPr>
          <a:xfrm>
            <a:off x="5444218" y="5152382"/>
            <a:ext cx="1303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(4) </a:t>
            </a:r>
            <a:r>
              <a:rPr lang="ko-KR" altLang="en-US" dirty="0"/>
              <a:t>통보 후</a:t>
            </a: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9AA883D7-C7B8-4FDC-B762-F8B9F9A55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785" y="764373"/>
            <a:ext cx="9917723" cy="1293028"/>
          </a:xfrm>
        </p:spPr>
        <p:txBody>
          <a:bodyPr/>
          <a:lstStyle/>
          <a:p>
            <a:r>
              <a:rPr lang="ko-KR" altLang="en-US" dirty="0"/>
              <a:t>난 소중하니 직원한테 부탁 </a:t>
            </a:r>
            <a:r>
              <a:rPr lang="en-US" altLang="ko-KR" dirty="0"/>
              <a:t>(</a:t>
            </a:r>
            <a:r>
              <a:rPr lang="ko-KR" altLang="en-US" dirty="0"/>
              <a:t>갑질 메타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2230823"/>
      </p:ext>
    </p:extLst>
  </p:cSld>
  <p:clrMapOvr>
    <a:masterClrMapping/>
  </p:clrMapOvr>
</p:sld>
</file>

<file path=ppt/theme/theme1.xml><?xml version="1.0" encoding="utf-8"?>
<a:theme xmlns:a="http://schemas.openxmlformats.org/drawingml/2006/main" name="비행기 구름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TM04033937[[fn=비행기 구름]]</Template>
  <TotalTime>478</TotalTime>
  <Words>75</Words>
  <Application>Microsoft Office PowerPoint</Application>
  <PresentationFormat>와이드스크린</PresentationFormat>
  <Paragraphs>18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비행기 구름</vt:lpstr>
      <vt:lpstr>락 구현 연습</vt:lpstr>
      <vt:lpstr>화장실에 이미 사람이 있다면?</vt:lpstr>
      <vt:lpstr>그냥 무작정 기다린다 (존버 메타)</vt:lpstr>
      <vt:lpstr>일단 자리로, 나중에 다시 (랜덤 메타)</vt:lpstr>
      <vt:lpstr>난 소중하니 직원한테 부탁 (갑질 메타)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Mmorpg 개론</dc:title>
  <dc:creator>Kim JH</dc:creator>
  <cp:lastModifiedBy>Kim JH</cp:lastModifiedBy>
  <cp:revision>144</cp:revision>
  <dcterms:created xsi:type="dcterms:W3CDTF">2019-09-14T05:51:37Z</dcterms:created>
  <dcterms:modified xsi:type="dcterms:W3CDTF">2020-03-15T12:21:30Z</dcterms:modified>
</cp:coreProperties>
</file>