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스핀락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67199" y="2351942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822580" y="3644411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84076" y="3554292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39410" y="3644411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8491903" y="3478821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9BFA0-304F-4D70-B4E4-6FE00338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/>
              <a:t>스핀락 </a:t>
            </a:r>
            <a:r>
              <a:rPr lang="en-US" altLang="ko-KR" dirty="0"/>
              <a:t>(</a:t>
            </a:r>
            <a:r>
              <a:rPr lang="ko-KR" altLang="en-US" dirty="0"/>
              <a:t>존버 메타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3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67199" y="2351942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822580" y="3644411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84076" y="3554292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39410" y="3644411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8491903" y="3478821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9BFA0-304F-4D70-B4E4-6FE00338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스핀락 </a:t>
            </a:r>
            <a:r>
              <a:rPr lang="en-US" altLang="ko-KR" dirty="0"/>
              <a:t>(</a:t>
            </a:r>
            <a:r>
              <a:rPr lang="ko-KR" altLang="en-US" dirty="0"/>
              <a:t>존버 메타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BBAC77-0184-4E4E-9D85-67E80D4FE8AC}"/>
              </a:ext>
            </a:extLst>
          </p:cNvPr>
          <p:cNvCxnSpPr>
            <a:cxnSpLocks/>
          </p:cNvCxnSpPr>
          <p:nvPr/>
        </p:nvCxnSpPr>
        <p:spPr>
          <a:xfrm flipH="1">
            <a:off x="6620608" y="3910435"/>
            <a:ext cx="17438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7C7478-B876-4009-A8ED-248A19CE13DC}"/>
              </a:ext>
            </a:extLst>
          </p:cNvPr>
          <p:cNvCxnSpPr>
            <a:cxnSpLocks/>
          </p:cNvCxnSpPr>
          <p:nvPr/>
        </p:nvCxnSpPr>
        <p:spPr>
          <a:xfrm>
            <a:off x="2734408" y="3937602"/>
            <a:ext cx="16412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67199" y="2351942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822580" y="3644411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84076" y="3554292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4695090" y="4155098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5588974" y="4155097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9BFA0-304F-4D70-B4E4-6FE00338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스핀락 </a:t>
            </a:r>
            <a:r>
              <a:rPr lang="en-US" altLang="ko-KR" dirty="0"/>
              <a:t>(</a:t>
            </a:r>
            <a:r>
              <a:rPr lang="ko-KR" altLang="en-US" dirty="0"/>
              <a:t>존버 메타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66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67199" y="2351942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822580" y="3644411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84076" y="3554292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4695090" y="4155098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5588974" y="4155097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9BFA0-304F-4D70-B4E4-6FE00338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스핀락 </a:t>
            </a:r>
            <a:r>
              <a:rPr lang="en-US" altLang="ko-KR" dirty="0"/>
              <a:t>(</a:t>
            </a:r>
            <a:r>
              <a:rPr lang="ko-KR" altLang="en-US" dirty="0"/>
              <a:t>존버 메타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244999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480</TotalTime>
  <Words>25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비행기 구름</vt:lpstr>
      <vt:lpstr>스핀락</vt:lpstr>
      <vt:lpstr>스핀락 (존버 메타)</vt:lpstr>
      <vt:lpstr>스핀락 (존버 메타)</vt:lpstr>
      <vt:lpstr>스핀락 (존버 메타)</vt:lpstr>
      <vt:lpstr>스핀락 (존버 메타)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153</cp:revision>
  <dcterms:created xsi:type="dcterms:W3CDTF">2019-09-14T05:51:37Z</dcterms:created>
  <dcterms:modified xsi:type="dcterms:W3CDTF">2020-03-16T11:37:42Z</dcterms:modified>
</cp:coreProperties>
</file>