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컨텍스트 스위칭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2A0E131A-C2C8-4217-9F05-B19B44913A30}"/>
              </a:ext>
            </a:extLst>
          </p:cNvPr>
          <p:cNvSpPr/>
          <p:nvPr/>
        </p:nvSpPr>
        <p:spPr>
          <a:xfrm>
            <a:off x="1328944" y="244446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8A8E6415-C2C8-4B21-896B-B786E22BE5C5}"/>
              </a:ext>
            </a:extLst>
          </p:cNvPr>
          <p:cNvSpPr/>
          <p:nvPr/>
        </p:nvSpPr>
        <p:spPr>
          <a:xfrm>
            <a:off x="472789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40AB7AB5-0A43-41C6-9160-949DBF98DF4C}"/>
              </a:ext>
            </a:extLst>
          </p:cNvPr>
          <p:cNvSpPr/>
          <p:nvPr/>
        </p:nvSpPr>
        <p:spPr>
          <a:xfrm>
            <a:off x="8172155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BA93994-FCE3-40D7-9AB9-3977B322AC56}"/>
              </a:ext>
            </a:extLst>
          </p:cNvPr>
          <p:cNvSpPr/>
          <p:nvPr/>
        </p:nvSpPr>
        <p:spPr>
          <a:xfrm>
            <a:off x="8953238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4932FB3-3FE9-45F0-AE27-391DC5203277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D3C929-E5D0-4F01-9596-9B1D95614633}"/>
              </a:ext>
            </a:extLst>
          </p:cNvPr>
          <p:cNvCxnSpPr>
            <a:cxnSpLocks/>
          </p:cNvCxnSpPr>
          <p:nvPr/>
        </p:nvCxnSpPr>
        <p:spPr>
          <a:xfrm flipH="1" flipV="1">
            <a:off x="1807493" y="3059315"/>
            <a:ext cx="1630299" cy="24622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번개 22">
            <a:extLst>
              <a:ext uri="{FF2B5EF4-FFF2-40B4-BE49-F238E27FC236}">
                <a16:creationId xmlns:a16="http://schemas.microsoft.com/office/drawing/2014/main" id="{F614B119-7A24-4073-AA5D-088208A5E193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EABCC3-46C7-49F0-A2E5-A45F6EE3EAEE}"/>
              </a:ext>
            </a:extLst>
          </p:cNvPr>
          <p:cNvSpPr/>
          <p:nvPr/>
        </p:nvSpPr>
        <p:spPr>
          <a:xfrm>
            <a:off x="3015298" y="58581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CCE17-EAD8-4590-85D4-78575BDE99AE}"/>
              </a:ext>
            </a:extLst>
          </p:cNvPr>
          <p:cNvSpPr/>
          <p:nvPr/>
        </p:nvSpPr>
        <p:spPr>
          <a:xfrm>
            <a:off x="3159066" y="489695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식당 관리자</a:t>
            </a:r>
          </a:p>
        </p:txBody>
      </p:sp>
    </p:spTree>
    <p:extLst>
      <p:ext uri="{BB962C8B-B14F-4D97-AF65-F5344CB8AC3E}">
        <p14:creationId xmlns:p14="http://schemas.microsoft.com/office/powerpoint/2010/main" val="48109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2A0E131A-C2C8-4217-9F05-B19B44913A30}"/>
              </a:ext>
            </a:extLst>
          </p:cNvPr>
          <p:cNvSpPr/>
          <p:nvPr/>
        </p:nvSpPr>
        <p:spPr>
          <a:xfrm>
            <a:off x="1328944" y="244446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8A8E6415-C2C8-4B21-896B-B786E22BE5C5}"/>
              </a:ext>
            </a:extLst>
          </p:cNvPr>
          <p:cNvSpPr/>
          <p:nvPr/>
        </p:nvSpPr>
        <p:spPr>
          <a:xfrm>
            <a:off x="472789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40AB7AB5-0A43-41C6-9160-949DBF98DF4C}"/>
              </a:ext>
            </a:extLst>
          </p:cNvPr>
          <p:cNvSpPr/>
          <p:nvPr/>
        </p:nvSpPr>
        <p:spPr>
          <a:xfrm>
            <a:off x="8172155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BA93994-FCE3-40D7-9AB9-3977B322AC56}"/>
              </a:ext>
            </a:extLst>
          </p:cNvPr>
          <p:cNvSpPr/>
          <p:nvPr/>
        </p:nvSpPr>
        <p:spPr>
          <a:xfrm>
            <a:off x="8953238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4932FB3-3FE9-45F0-AE27-391DC5203277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D3C929-E5D0-4F01-9596-9B1D95614633}"/>
              </a:ext>
            </a:extLst>
          </p:cNvPr>
          <p:cNvCxnSpPr>
            <a:cxnSpLocks/>
          </p:cNvCxnSpPr>
          <p:nvPr/>
        </p:nvCxnSpPr>
        <p:spPr>
          <a:xfrm flipH="1" flipV="1">
            <a:off x="1793632" y="2989385"/>
            <a:ext cx="1644160" cy="25321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번개 22">
            <a:extLst>
              <a:ext uri="{FF2B5EF4-FFF2-40B4-BE49-F238E27FC236}">
                <a16:creationId xmlns:a16="http://schemas.microsoft.com/office/drawing/2014/main" id="{F614B119-7A24-4073-AA5D-088208A5E193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EABCC3-46C7-49F0-A2E5-A45F6EE3EAEE}"/>
              </a:ext>
            </a:extLst>
          </p:cNvPr>
          <p:cNvSpPr/>
          <p:nvPr/>
        </p:nvSpPr>
        <p:spPr>
          <a:xfrm>
            <a:off x="3015298" y="58581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CCE17-EAD8-4590-85D4-78575BDE99AE}"/>
              </a:ext>
            </a:extLst>
          </p:cNvPr>
          <p:cNvSpPr/>
          <p:nvPr/>
        </p:nvSpPr>
        <p:spPr>
          <a:xfrm>
            <a:off x="3159066" y="489695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식당 관리자</a:t>
            </a:r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B1ED172A-B004-4D7F-BEBD-26CAEB4E92F5}"/>
              </a:ext>
            </a:extLst>
          </p:cNvPr>
          <p:cNvSpPr/>
          <p:nvPr/>
        </p:nvSpPr>
        <p:spPr>
          <a:xfrm>
            <a:off x="2356697" y="4823488"/>
            <a:ext cx="747346" cy="63304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9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2A0E131A-C2C8-4217-9F05-B19B44913A30}"/>
              </a:ext>
            </a:extLst>
          </p:cNvPr>
          <p:cNvSpPr/>
          <p:nvPr/>
        </p:nvSpPr>
        <p:spPr>
          <a:xfrm>
            <a:off x="1328944" y="2444467"/>
            <a:ext cx="747346" cy="63304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8A8E6415-C2C8-4B21-896B-B786E22BE5C5}"/>
              </a:ext>
            </a:extLst>
          </p:cNvPr>
          <p:cNvSpPr/>
          <p:nvPr/>
        </p:nvSpPr>
        <p:spPr>
          <a:xfrm>
            <a:off x="472789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40AB7AB5-0A43-41C6-9160-949DBF98DF4C}"/>
              </a:ext>
            </a:extLst>
          </p:cNvPr>
          <p:cNvSpPr/>
          <p:nvPr/>
        </p:nvSpPr>
        <p:spPr>
          <a:xfrm>
            <a:off x="8172155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BA93994-FCE3-40D7-9AB9-3977B322AC56}"/>
              </a:ext>
            </a:extLst>
          </p:cNvPr>
          <p:cNvSpPr/>
          <p:nvPr/>
        </p:nvSpPr>
        <p:spPr>
          <a:xfrm>
            <a:off x="8953238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4932FB3-3FE9-45F0-AE27-391DC5203277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D3C929-E5D0-4F01-9596-9B1D95614633}"/>
              </a:ext>
            </a:extLst>
          </p:cNvPr>
          <p:cNvCxnSpPr>
            <a:cxnSpLocks/>
          </p:cNvCxnSpPr>
          <p:nvPr/>
        </p:nvCxnSpPr>
        <p:spPr>
          <a:xfrm flipH="1" flipV="1">
            <a:off x="3104043" y="5328138"/>
            <a:ext cx="333749" cy="1934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번개 22">
            <a:extLst>
              <a:ext uri="{FF2B5EF4-FFF2-40B4-BE49-F238E27FC236}">
                <a16:creationId xmlns:a16="http://schemas.microsoft.com/office/drawing/2014/main" id="{F614B119-7A24-4073-AA5D-088208A5E193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EABCC3-46C7-49F0-A2E5-A45F6EE3EAEE}"/>
              </a:ext>
            </a:extLst>
          </p:cNvPr>
          <p:cNvSpPr/>
          <p:nvPr/>
        </p:nvSpPr>
        <p:spPr>
          <a:xfrm>
            <a:off x="3015298" y="58581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CCE17-EAD8-4590-85D4-78575BDE99AE}"/>
              </a:ext>
            </a:extLst>
          </p:cNvPr>
          <p:cNvSpPr/>
          <p:nvPr/>
        </p:nvSpPr>
        <p:spPr>
          <a:xfrm>
            <a:off x="3159066" y="489695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식당 관리자</a:t>
            </a: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016B6CAF-D203-4A3C-AA89-46542D6D6614}"/>
              </a:ext>
            </a:extLst>
          </p:cNvPr>
          <p:cNvSpPr/>
          <p:nvPr/>
        </p:nvSpPr>
        <p:spPr>
          <a:xfrm>
            <a:off x="2356697" y="4823488"/>
            <a:ext cx="747346" cy="63304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7708289" y="274222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3206991" y="1204723"/>
            <a:ext cx="4176346" cy="28509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4624750" y="1884410"/>
            <a:ext cx="1340827" cy="53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레지스터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4202589" y="2604351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 </a:t>
            </a:r>
            <a:r>
              <a:rPr lang="ko-KR" altLang="en-US" dirty="0"/>
              <a:t>캐시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3765172" y="3310606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L2 </a:t>
            </a:r>
            <a:r>
              <a:rPr lang="ko-KR" altLang="en-US" dirty="0"/>
              <a:t>캐시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9C6F07-D633-4636-9EA5-668C50C45744}"/>
              </a:ext>
            </a:extLst>
          </p:cNvPr>
          <p:cNvSpPr/>
          <p:nvPr/>
        </p:nvSpPr>
        <p:spPr>
          <a:xfrm>
            <a:off x="443522" y="5600700"/>
            <a:ext cx="1886440" cy="8846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8AFF20-2399-4664-ADA6-BB8E2AE4A6B7}"/>
              </a:ext>
            </a:extLst>
          </p:cNvPr>
          <p:cNvSpPr/>
          <p:nvPr/>
        </p:nvSpPr>
        <p:spPr>
          <a:xfrm>
            <a:off x="483747" y="5630824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94F266-B0E1-4C59-9F3C-A3669C1E8A5B}"/>
              </a:ext>
            </a:extLst>
          </p:cNvPr>
          <p:cNvSpPr/>
          <p:nvPr/>
        </p:nvSpPr>
        <p:spPr>
          <a:xfrm>
            <a:off x="1026857" y="52313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B1F131-28B1-4955-BC2C-C5A97F1CD297}"/>
              </a:ext>
            </a:extLst>
          </p:cNvPr>
          <p:cNvSpPr/>
          <p:nvPr/>
        </p:nvSpPr>
        <p:spPr>
          <a:xfrm>
            <a:off x="1378027" y="5630824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1A11ED-159A-4F33-BFFC-51348F1551A6}"/>
              </a:ext>
            </a:extLst>
          </p:cNvPr>
          <p:cNvSpPr/>
          <p:nvPr/>
        </p:nvSpPr>
        <p:spPr>
          <a:xfrm>
            <a:off x="483747" y="6075894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595998-5642-4985-A20D-647C6C0D5AA5}"/>
              </a:ext>
            </a:extLst>
          </p:cNvPr>
          <p:cNvSpPr/>
          <p:nvPr/>
        </p:nvSpPr>
        <p:spPr>
          <a:xfrm>
            <a:off x="1378026" y="6058075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5EB4D1-3863-4CE0-A47E-1D532E6F249A}"/>
              </a:ext>
            </a:extLst>
          </p:cNvPr>
          <p:cNvSpPr/>
          <p:nvPr/>
        </p:nvSpPr>
        <p:spPr>
          <a:xfrm>
            <a:off x="3166585" y="4927316"/>
            <a:ext cx="2168599" cy="19072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082701-D96F-4611-BC78-C031BAE7ED1A}"/>
              </a:ext>
            </a:extLst>
          </p:cNvPr>
          <p:cNvSpPr/>
          <p:nvPr/>
        </p:nvSpPr>
        <p:spPr>
          <a:xfrm>
            <a:off x="3398117" y="5032154"/>
            <a:ext cx="1655714" cy="7561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 (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799496-B121-4E6C-91B9-AE707701883B}"/>
              </a:ext>
            </a:extLst>
          </p:cNvPr>
          <p:cNvSpPr/>
          <p:nvPr/>
        </p:nvSpPr>
        <p:spPr>
          <a:xfrm>
            <a:off x="3398117" y="5893130"/>
            <a:ext cx="1655714" cy="7561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캐시 장치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D5F947-BF35-49F9-9978-736B3FFDDA85}"/>
              </a:ext>
            </a:extLst>
          </p:cNvPr>
          <p:cNvSpPr/>
          <p:nvPr/>
        </p:nvSpPr>
        <p:spPr>
          <a:xfrm>
            <a:off x="3927718" y="46026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코어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BEAF52-F1DA-4244-A895-20CDA5C66ADB}"/>
              </a:ext>
            </a:extLst>
          </p:cNvPr>
          <p:cNvCxnSpPr>
            <a:cxnSpLocks/>
          </p:cNvCxnSpPr>
          <p:nvPr/>
        </p:nvCxnSpPr>
        <p:spPr>
          <a:xfrm flipV="1">
            <a:off x="2217087" y="5284122"/>
            <a:ext cx="899677" cy="34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57CE46-D09B-4195-B56D-CD8D8F868CD4}"/>
              </a:ext>
            </a:extLst>
          </p:cNvPr>
          <p:cNvSpPr/>
          <p:nvPr/>
        </p:nvSpPr>
        <p:spPr>
          <a:xfrm>
            <a:off x="7480967" y="5782569"/>
            <a:ext cx="1740877" cy="5510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9D7C55C-8075-486C-9DCA-57BDEFD8E8B0}"/>
              </a:ext>
            </a:extLst>
          </p:cNvPr>
          <p:cNvCxnSpPr/>
          <p:nvPr/>
        </p:nvCxnSpPr>
        <p:spPr>
          <a:xfrm>
            <a:off x="341434" y="4537887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C4E415-62AE-4A13-A63C-FFB598955C53}"/>
              </a:ext>
            </a:extLst>
          </p:cNvPr>
          <p:cNvCxnSpPr/>
          <p:nvPr/>
        </p:nvCxnSpPr>
        <p:spPr>
          <a:xfrm>
            <a:off x="5610173" y="6188640"/>
            <a:ext cx="1740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366DF36-CDE3-4E40-BC09-15EA9C0B1E56}"/>
              </a:ext>
            </a:extLst>
          </p:cNvPr>
          <p:cNvCxnSpPr>
            <a:cxnSpLocks/>
          </p:cNvCxnSpPr>
          <p:nvPr/>
        </p:nvCxnSpPr>
        <p:spPr>
          <a:xfrm flipH="1">
            <a:off x="5495875" y="5998142"/>
            <a:ext cx="17101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78824E4-AA3D-4CCF-8D20-2B77A5C3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35" y="2212985"/>
            <a:ext cx="2705100" cy="1876425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80A57E0-6F7C-4AD7-B358-DF1C0EB788C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976340" y="2139582"/>
            <a:ext cx="1841395" cy="69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1993BA-6F37-4931-B426-41F10D0B2CEE}"/>
              </a:ext>
            </a:extLst>
          </p:cNvPr>
          <p:cNvCxnSpPr>
            <a:cxnSpLocks/>
          </p:cNvCxnSpPr>
          <p:nvPr/>
        </p:nvCxnSpPr>
        <p:spPr>
          <a:xfrm flipH="1">
            <a:off x="8582901" y="4116810"/>
            <a:ext cx="420422" cy="165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1C59719-27D0-4805-96D6-8484F4AE44DA}"/>
              </a:ext>
            </a:extLst>
          </p:cNvPr>
          <p:cNvCxnSpPr>
            <a:cxnSpLocks/>
          </p:cNvCxnSpPr>
          <p:nvPr/>
        </p:nvCxnSpPr>
        <p:spPr>
          <a:xfrm flipH="1" flipV="1">
            <a:off x="5610173" y="2358476"/>
            <a:ext cx="2196800" cy="342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6C8E7E-21AA-4A17-AB86-47F8144A6EF3}"/>
              </a:ext>
            </a:extLst>
          </p:cNvPr>
          <p:cNvSpPr/>
          <p:nvPr/>
        </p:nvSpPr>
        <p:spPr>
          <a:xfrm>
            <a:off x="2161019" y="1506555"/>
            <a:ext cx="25266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어떤 상태였는지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무엇을 하고 있었는지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식당 구조는 어떤지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0" name="번개 49">
            <a:extLst>
              <a:ext uri="{FF2B5EF4-FFF2-40B4-BE49-F238E27FC236}">
                <a16:creationId xmlns:a16="http://schemas.microsoft.com/office/drawing/2014/main" id="{E7087A46-D2F8-4F76-A195-62DD1C368694}"/>
              </a:ext>
            </a:extLst>
          </p:cNvPr>
          <p:cNvSpPr/>
          <p:nvPr/>
        </p:nvSpPr>
        <p:spPr>
          <a:xfrm>
            <a:off x="3892691" y="5445837"/>
            <a:ext cx="685800" cy="894585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D04297-6EAC-4A24-B6A7-B23290123036}"/>
              </a:ext>
            </a:extLst>
          </p:cNvPr>
          <p:cNvCxnSpPr>
            <a:cxnSpLocks/>
          </p:cNvCxnSpPr>
          <p:nvPr/>
        </p:nvCxnSpPr>
        <p:spPr>
          <a:xfrm>
            <a:off x="8145484" y="3402382"/>
            <a:ext cx="374262" cy="2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36712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250</TotalTime>
  <Words>68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비행기 구름</vt:lpstr>
      <vt:lpstr>컨텍스트 스위칭</vt:lpstr>
      <vt:lpstr>Rookiss의 고급 식당</vt:lpstr>
      <vt:lpstr>Rookiss의 고급 식당</vt:lpstr>
      <vt:lpstr>Rookiss의 고급 식당</vt:lpstr>
      <vt:lpstr>Rookiss의 고급 식당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104</cp:revision>
  <dcterms:created xsi:type="dcterms:W3CDTF">2019-09-14T05:51:37Z</dcterms:created>
  <dcterms:modified xsi:type="dcterms:W3CDTF">2020-03-16T14:23:31Z</dcterms:modified>
</cp:coreProperties>
</file>