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H" initials="KJ" lastIdx="1" clrIdx="0">
    <p:extLst>
      <p:ext uri="{19B8F6BF-5375-455C-9EA6-DF929625EA0E}">
        <p15:presenceInfo xmlns:p15="http://schemas.microsoft.com/office/powerpoint/2012/main" userId="672b0bed00dc56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1620715" y="1806819"/>
            <a:ext cx="2628900" cy="32443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2176096" y="3099288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</a:t>
            </a:r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1837592" y="3009169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2469172" y="3629026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7863253" y="4102313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981706-D72C-4608-9040-756F3B8B3273}"/>
              </a:ext>
            </a:extLst>
          </p:cNvPr>
          <p:cNvSpPr/>
          <p:nvPr/>
        </p:nvSpPr>
        <p:spPr>
          <a:xfrm>
            <a:off x="4958594" y="4496535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(2) I will be back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41F1CA-B615-47BD-A7DF-A88959FC6E0E}"/>
              </a:ext>
            </a:extLst>
          </p:cNvPr>
          <p:cNvCxnSpPr/>
          <p:nvPr/>
        </p:nvCxnSpPr>
        <p:spPr>
          <a:xfrm>
            <a:off x="4422531" y="4448908"/>
            <a:ext cx="30826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웃는 얼굴 10">
            <a:extLst>
              <a:ext uri="{FF2B5EF4-FFF2-40B4-BE49-F238E27FC236}">
                <a16:creationId xmlns:a16="http://schemas.microsoft.com/office/drawing/2014/main" id="{D48169E3-1FF6-46B4-8492-C1B4DF1AB17D}"/>
              </a:ext>
            </a:extLst>
          </p:cNvPr>
          <p:cNvSpPr/>
          <p:nvPr/>
        </p:nvSpPr>
        <p:spPr>
          <a:xfrm>
            <a:off x="5411386" y="2065428"/>
            <a:ext cx="931985" cy="817685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3AB395-843F-40B8-A213-71DCA0E4131B}"/>
              </a:ext>
            </a:extLst>
          </p:cNvPr>
          <p:cNvSpPr/>
          <p:nvPr/>
        </p:nvSpPr>
        <p:spPr>
          <a:xfrm>
            <a:off x="5513182" y="1715906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/>
              <a:t>직원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579C43-239D-4B8F-A0B0-5FA6C6B80D55}"/>
              </a:ext>
            </a:extLst>
          </p:cNvPr>
          <p:cNvCxnSpPr>
            <a:cxnSpLocks/>
          </p:cNvCxnSpPr>
          <p:nvPr/>
        </p:nvCxnSpPr>
        <p:spPr>
          <a:xfrm flipV="1">
            <a:off x="4412273" y="2883113"/>
            <a:ext cx="1100909" cy="1518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C1E28F-C902-4758-A122-C04FBDC8ABA7}"/>
              </a:ext>
            </a:extLst>
          </p:cNvPr>
          <p:cNvSpPr/>
          <p:nvPr/>
        </p:nvSpPr>
        <p:spPr>
          <a:xfrm>
            <a:off x="4728025" y="3466367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(1) </a:t>
            </a:r>
            <a:r>
              <a:rPr lang="ko-KR" altLang="en-US" dirty="0"/>
              <a:t>부탁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507E0D-B6B8-4A7C-BF02-A6AFF8C6DEFB}"/>
              </a:ext>
            </a:extLst>
          </p:cNvPr>
          <p:cNvCxnSpPr>
            <a:cxnSpLocks/>
          </p:cNvCxnSpPr>
          <p:nvPr/>
        </p:nvCxnSpPr>
        <p:spPr>
          <a:xfrm>
            <a:off x="6381075" y="2824513"/>
            <a:ext cx="1408910" cy="1369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E21B7E-074E-4B3E-9168-C4BD3734B188}"/>
              </a:ext>
            </a:extLst>
          </p:cNvPr>
          <p:cNvSpPr/>
          <p:nvPr/>
        </p:nvSpPr>
        <p:spPr>
          <a:xfrm>
            <a:off x="7000838" y="3157875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(3) </a:t>
            </a:r>
            <a:r>
              <a:rPr lang="ko-KR" altLang="en-US" dirty="0"/>
              <a:t>통보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BCBD70C-A494-4430-A03B-8EABB426D0B1}"/>
              </a:ext>
            </a:extLst>
          </p:cNvPr>
          <p:cNvCxnSpPr>
            <a:cxnSpLocks/>
          </p:cNvCxnSpPr>
          <p:nvPr/>
        </p:nvCxnSpPr>
        <p:spPr>
          <a:xfrm flipH="1">
            <a:off x="4554933" y="5129697"/>
            <a:ext cx="29630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977D75-A7BF-4E5D-8EEC-C70B439C25E5}"/>
              </a:ext>
            </a:extLst>
          </p:cNvPr>
          <p:cNvSpPr/>
          <p:nvPr/>
        </p:nvSpPr>
        <p:spPr>
          <a:xfrm>
            <a:off x="5444218" y="5152382"/>
            <a:ext cx="1303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(4) </a:t>
            </a:r>
            <a:r>
              <a:rPr lang="ko-KR" altLang="en-US" dirty="0"/>
              <a:t>통보 후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AA883D7-C7B8-4FDC-B762-F8B9F9A5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난 소중하니 직원한테 부탁 </a:t>
            </a:r>
            <a:r>
              <a:rPr lang="en-US" altLang="ko-KR" dirty="0"/>
              <a:t>(</a:t>
            </a:r>
            <a:r>
              <a:rPr lang="ko-KR" altLang="en-US" dirty="0"/>
              <a:t>갑질 메타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23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C5C97A-C202-4045-B947-DDC0989D1DA1}"/>
              </a:ext>
            </a:extLst>
          </p:cNvPr>
          <p:cNvSpPr/>
          <p:nvPr/>
        </p:nvSpPr>
        <p:spPr>
          <a:xfrm>
            <a:off x="1620715" y="1806819"/>
            <a:ext cx="2628900" cy="259446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E0ED4-BCC5-4502-87F5-E9C49A9B213A}"/>
              </a:ext>
            </a:extLst>
          </p:cNvPr>
          <p:cNvSpPr/>
          <p:nvPr/>
        </p:nvSpPr>
        <p:spPr>
          <a:xfrm>
            <a:off x="2168402" y="2256695"/>
            <a:ext cx="1518138" cy="48650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자물쇠</a:t>
            </a:r>
          </a:p>
        </p:txBody>
      </p:sp>
      <p:sp>
        <p:nvSpPr>
          <p:cNvPr id="3" name="별: 꼭짓점 4개 2">
            <a:extLst>
              <a:ext uri="{FF2B5EF4-FFF2-40B4-BE49-F238E27FC236}">
                <a16:creationId xmlns:a16="http://schemas.microsoft.com/office/drawing/2014/main" id="{B305364F-84B8-469E-9B9E-319DC4901351}"/>
              </a:ext>
            </a:extLst>
          </p:cNvPr>
          <p:cNvSpPr/>
          <p:nvPr/>
        </p:nvSpPr>
        <p:spPr>
          <a:xfrm>
            <a:off x="1663203" y="2248750"/>
            <a:ext cx="677007" cy="619857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A3B3FE8C-B22A-4FCD-95A7-78550A73C299}"/>
              </a:ext>
            </a:extLst>
          </p:cNvPr>
          <p:cNvSpPr/>
          <p:nvPr/>
        </p:nvSpPr>
        <p:spPr>
          <a:xfrm>
            <a:off x="2264377" y="3107374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>
            <a:extLst>
              <a:ext uri="{FF2B5EF4-FFF2-40B4-BE49-F238E27FC236}">
                <a16:creationId xmlns:a16="http://schemas.microsoft.com/office/drawing/2014/main" id="{C05249AF-5D04-4724-B31E-CC307DFF3376}"/>
              </a:ext>
            </a:extLst>
          </p:cNvPr>
          <p:cNvSpPr/>
          <p:nvPr/>
        </p:nvSpPr>
        <p:spPr>
          <a:xfrm>
            <a:off x="6404425" y="3137809"/>
            <a:ext cx="931985" cy="817685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579C43-239D-4B8F-A0B0-5FA6C6B80D55}"/>
              </a:ext>
            </a:extLst>
          </p:cNvPr>
          <p:cNvCxnSpPr>
            <a:cxnSpLocks/>
          </p:cNvCxnSpPr>
          <p:nvPr/>
        </p:nvCxnSpPr>
        <p:spPr>
          <a:xfrm flipH="1">
            <a:off x="3104043" y="3820933"/>
            <a:ext cx="3287966" cy="1169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9AA883D7-C7B8-4FDC-B762-F8B9F9A5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난 소중하니 직원한테 부탁 </a:t>
            </a:r>
            <a:r>
              <a:rPr lang="en-US" altLang="ko-KR" dirty="0"/>
              <a:t>(</a:t>
            </a:r>
            <a:r>
              <a:rPr lang="ko-KR" altLang="en-US" dirty="0"/>
              <a:t>갑질 메타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2314970-6FFD-49F3-AF99-5862CF2C539B}"/>
              </a:ext>
            </a:extLst>
          </p:cNvPr>
          <p:cNvCxnSpPr/>
          <p:nvPr/>
        </p:nvCxnSpPr>
        <p:spPr>
          <a:xfrm>
            <a:off x="457200" y="4800600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E475E30-E8B5-423B-9D4D-305CB9A818E3}"/>
              </a:ext>
            </a:extLst>
          </p:cNvPr>
          <p:cNvCxnSpPr>
            <a:cxnSpLocks/>
          </p:cNvCxnSpPr>
          <p:nvPr/>
        </p:nvCxnSpPr>
        <p:spPr>
          <a:xfrm flipH="1" flipV="1">
            <a:off x="3104043" y="5328138"/>
            <a:ext cx="333749" cy="1934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번개 25">
            <a:extLst>
              <a:ext uri="{FF2B5EF4-FFF2-40B4-BE49-F238E27FC236}">
                <a16:creationId xmlns:a16="http://schemas.microsoft.com/office/drawing/2014/main" id="{DEEFE398-92E6-4043-B5E6-1049CAACBBC8}"/>
              </a:ext>
            </a:extLst>
          </p:cNvPr>
          <p:cNvSpPr/>
          <p:nvPr/>
        </p:nvSpPr>
        <p:spPr>
          <a:xfrm>
            <a:off x="3517640" y="540750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7875D7-FD65-4EEB-ACA3-8547763184AE}"/>
              </a:ext>
            </a:extLst>
          </p:cNvPr>
          <p:cNvSpPr/>
          <p:nvPr/>
        </p:nvSpPr>
        <p:spPr>
          <a:xfrm>
            <a:off x="3015298" y="58581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영혼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2AC380-4DB9-477D-A899-B3C7DE9C66B8}"/>
              </a:ext>
            </a:extLst>
          </p:cNvPr>
          <p:cNvSpPr/>
          <p:nvPr/>
        </p:nvSpPr>
        <p:spPr>
          <a:xfrm>
            <a:off x="3159066" y="489695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식당 관리자</a:t>
            </a:r>
          </a:p>
        </p:txBody>
      </p:sp>
      <p:sp>
        <p:nvSpPr>
          <p:cNvPr id="29" name="웃는 얼굴 28">
            <a:extLst>
              <a:ext uri="{FF2B5EF4-FFF2-40B4-BE49-F238E27FC236}">
                <a16:creationId xmlns:a16="http://schemas.microsoft.com/office/drawing/2014/main" id="{2485B0D8-527A-4B0F-86B7-46EC59CA1061}"/>
              </a:ext>
            </a:extLst>
          </p:cNvPr>
          <p:cNvSpPr/>
          <p:nvPr/>
        </p:nvSpPr>
        <p:spPr>
          <a:xfrm>
            <a:off x="2356697" y="4823488"/>
            <a:ext cx="747346" cy="63304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7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C0FAC2-D52D-4879-9775-0AC8A445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8" y="2162908"/>
            <a:ext cx="6553200" cy="4129087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676126BD-80BB-4FFB-974D-8D4639CE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 reset event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2A28A8-B909-461A-B735-687294380E67}"/>
              </a:ext>
            </a:extLst>
          </p:cNvPr>
          <p:cNvCxnSpPr>
            <a:cxnSpLocks/>
          </p:cNvCxnSpPr>
          <p:nvPr/>
        </p:nvCxnSpPr>
        <p:spPr>
          <a:xfrm flipH="1">
            <a:off x="4343759" y="3947746"/>
            <a:ext cx="3542941" cy="1324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A257FB-DD44-42B3-8BE1-6C9E67D9066A}"/>
              </a:ext>
            </a:extLst>
          </p:cNvPr>
          <p:cNvSpPr/>
          <p:nvPr/>
        </p:nvSpPr>
        <p:spPr>
          <a:xfrm>
            <a:off x="7886700" y="3657573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문이 자동으로 잠긴다</a:t>
            </a:r>
          </a:p>
        </p:txBody>
      </p:sp>
    </p:spTree>
    <p:extLst>
      <p:ext uri="{BB962C8B-B14F-4D97-AF65-F5344CB8AC3E}">
        <p14:creationId xmlns:p14="http://schemas.microsoft.com/office/powerpoint/2010/main" val="56530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76126BD-80BB-4FFB-974D-8D4639CE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reset event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2A28A8-B909-461A-B735-687294380E67}"/>
              </a:ext>
            </a:extLst>
          </p:cNvPr>
          <p:cNvCxnSpPr>
            <a:cxnSpLocks/>
          </p:cNvCxnSpPr>
          <p:nvPr/>
        </p:nvCxnSpPr>
        <p:spPr>
          <a:xfrm flipH="1">
            <a:off x="5083419" y="3613666"/>
            <a:ext cx="3542941" cy="1324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A257FB-DD44-42B3-8BE1-6C9E67D9066A}"/>
              </a:ext>
            </a:extLst>
          </p:cNvPr>
          <p:cNvSpPr/>
          <p:nvPr/>
        </p:nvSpPr>
        <p:spPr>
          <a:xfrm>
            <a:off x="8626360" y="3398363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문이 수동으로 잠긴다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C0E518-2DE6-4229-BCDF-B5B8B446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9" y="2057401"/>
            <a:ext cx="45339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37868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484</TotalTime>
  <Words>55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비행기 구름</vt:lpstr>
      <vt:lpstr>이벤트</vt:lpstr>
      <vt:lpstr>난 소중하니 직원한테 부탁 (갑질 메타)</vt:lpstr>
      <vt:lpstr>난 소중하니 직원한테 부탁 (갑질 메타)</vt:lpstr>
      <vt:lpstr>Auto reset event</vt:lpstr>
      <vt:lpstr>manual reset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153</cp:revision>
  <dcterms:created xsi:type="dcterms:W3CDTF">2019-09-14T05:51:37Z</dcterms:created>
  <dcterms:modified xsi:type="dcterms:W3CDTF">2020-03-17T12:54:57Z</dcterms:modified>
</cp:coreProperties>
</file>