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81" r:id="rId4"/>
    <p:sldId id="282" r:id="rId5"/>
    <p:sldId id="283" r:id="rId6"/>
    <p:sldId id="284" r:id="rId7"/>
    <p:sldId id="277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9856177" cy="1825096"/>
          </a:xfrm>
        </p:spPr>
        <p:txBody>
          <a:bodyPr/>
          <a:lstStyle/>
          <a:p>
            <a:r>
              <a:rPr lang="en-US" altLang="ko-KR" dirty="0"/>
              <a:t>Thread Local 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696771" y="1356608"/>
            <a:ext cx="6452473" cy="448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834319" y="1589518"/>
            <a:ext cx="674276" cy="391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5310555" y="1578730"/>
            <a:ext cx="2663238" cy="93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프론트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4545624" y="4005062"/>
            <a:ext cx="3428168" cy="160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 테이블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2483576" y="337455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CBEAB-BF32-4D4B-8CCF-7A181756020A}"/>
              </a:ext>
            </a:extLst>
          </p:cNvPr>
          <p:cNvSpPr/>
          <p:nvPr/>
        </p:nvSpPr>
        <p:spPr>
          <a:xfrm>
            <a:off x="3000303" y="1578730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04E56867-5D6B-42CD-856D-2B7F4ECFA0C0}"/>
              </a:ext>
            </a:extLst>
          </p:cNvPr>
          <p:cNvSpPr/>
          <p:nvPr/>
        </p:nvSpPr>
        <p:spPr>
          <a:xfrm>
            <a:off x="2661799" y="148861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783B62E-3EB1-49E6-9184-E567C24679FF}"/>
              </a:ext>
            </a:extLst>
          </p:cNvPr>
          <p:cNvSpPr/>
          <p:nvPr/>
        </p:nvSpPr>
        <p:spPr>
          <a:xfrm>
            <a:off x="5348654" y="353910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44CBB4D7-1CCA-4183-9CFE-9E3118F5A94C}"/>
              </a:ext>
            </a:extLst>
          </p:cNvPr>
          <p:cNvSpPr/>
          <p:nvPr/>
        </p:nvSpPr>
        <p:spPr>
          <a:xfrm>
            <a:off x="6111242" y="356018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3E56D509-370A-42E4-8E87-11D75DE318BA}"/>
              </a:ext>
            </a:extLst>
          </p:cNvPr>
          <p:cNvSpPr/>
          <p:nvPr/>
        </p:nvSpPr>
        <p:spPr>
          <a:xfrm>
            <a:off x="5135104" y="178306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D146703-774D-41B9-A8CE-AB2E5769A7F1}"/>
              </a:ext>
            </a:extLst>
          </p:cNvPr>
          <p:cNvSpPr/>
          <p:nvPr/>
        </p:nvSpPr>
        <p:spPr>
          <a:xfrm>
            <a:off x="2458556" y="399950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696771" y="1356608"/>
            <a:ext cx="6452473" cy="448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834319" y="1589518"/>
            <a:ext cx="674276" cy="391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5310555" y="1578730"/>
            <a:ext cx="2663238" cy="93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프론트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4545624" y="4005062"/>
            <a:ext cx="3428168" cy="160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 테이블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2483576" y="337455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CBEAB-BF32-4D4B-8CCF-7A181756020A}"/>
              </a:ext>
            </a:extLst>
          </p:cNvPr>
          <p:cNvSpPr/>
          <p:nvPr/>
        </p:nvSpPr>
        <p:spPr>
          <a:xfrm>
            <a:off x="3000303" y="1578730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04E56867-5D6B-42CD-856D-2B7F4ECFA0C0}"/>
              </a:ext>
            </a:extLst>
          </p:cNvPr>
          <p:cNvSpPr/>
          <p:nvPr/>
        </p:nvSpPr>
        <p:spPr>
          <a:xfrm>
            <a:off x="2661799" y="148861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783B62E-3EB1-49E6-9184-E567C24679FF}"/>
              </a:ext>
            </a:extLst>
          </p:cNvPr>
          <p:cNvSpPr/>
          <p:nvPr/>
        </p:nvSpPr>
        <p:spPr>
          <a:xfrm>
            <a:off x="5348654" y="353910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44CBB4D7-1CCA-4183-9CFE-9E3118F5A94C}"/>
              </a:ext>
            </a:extLst>
          </p:cNvPr>
          <p:cNvSpPr/>
          <p:nvPr/>
        </p:nvSpPr>
        <p:spPr>
          <a:xfrm>
            <a:off x="6111242" y="356018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3E56D509-370A-42E4-8E87-11D75DE318BA}"/>
              </a:ext>
            </a:extLst>
          </p:cNvPr>
          <p:cNvSpPr/>
          <p:nvPr/>
        </p:nvSpPr>
        <p:spPr>
          <a:xfrm>
            <a:off x="5135104" y="178306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D146703-774D-41B9-A8CE-AB2E5769A7F1}"/>
              </a:ext>
            </a:extLst>
          </p:cNvPr>
          <p:cNvSpPr/>
          <p:nvPr/>
        </p:nvSpPr>
        <p:spPr>
          <a:xfrm>
            <a:off x="2458556" y="399950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F0E317-3E87-45F3-9438-72525373AAF9}"/>
              </a:ext>
            </a:extLst>
          </p:cNvPr>
          <p:cNvCxnSpPr>
            <a:cxnSpLocks/>
          </p:cNvCxnSpPr>
          <p:nvPr/>
        </p:nvCxnSpPr>
        <p:spPr>
          <a:xfrm>
            <a:off x="2347440" y="4821327"/>
            <a:ext cx="2359340" cy="1637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387F7F-172F-4E68-AEC1-2C8D38ABAAB4}"/>
              </a:ext>
            </a:extLst>
          </p:cNvPr>
          <p:cNvCxnSpPr>
            <a:cxnSpLocks/>
          </p:cNvCxnSpPr>
          <p:nvPr/>
        </p:nvCxnSpPr>
        <p:spPr>
          <a:xfrm flipV="1">
            <a:off x="2347440" y="2270757"/>
            <a:ext cx="2937386" cy="593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11A92E-6F39-4844-A614-2386AF10FF9E}"/>
              </a:ext>
            </a:extLst>
          </p:cNvPr>
          <p:cNvCxnSpPr>
            <a:cxnSpLocks/>
          </p:cNvCxnSpPr>
          <p:nvPr/>
        </p:nvCxnSpPr>
        <p:spPr>
          <a:xfrm flipH="1" flipV="1">
            <a:off x="7503914" y="2517566"/>
            <a:ext cx="1" cy="14900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696771" y="1356608"/>
            <a:ext cx="6452473" cy="448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834319" y="1589518"/>
            <a:ext cx="674276" cy="391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5310555" y="1578730"/>
            <a:ext cx="2663238" cy="93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프론트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4545624" y="4005062"/>
            <a:ext cx="3428168" cy="160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 테이블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2483576" y="337455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CBEAB-BF32-4D4B-8CCF-7A181756020A}"/>
              </a:ext>
            </a:extLst>
          </p:cNvPr>
          <p:cNvSpPr/>
          <p:nvPr/>
        </p:nvSpPr>
        <p:spPr>
          <a:xfrm>
            <a:off x="3000303" y="1578730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04E56867-5D6B-42CD-856D-2B7F4ECFA0C0}"/>
              </a:ext>
            </a:extLst>
          </p:cNvPr>
          <p:cNvSpPr/>
          <p:nvPr/>
        </p:nvSpPr>
        <p:spPr>
          <a:xfrm>
            <a:off x="2661799" y="148861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783B62E-3EB1-49E6-9184-E567C24679FF}"/>
              </a:ext>
            </a:extLst>
          </p:cNvPr>
          <p:cNvSpPr/>
          <p:nvPr/>
        </p:nvSpPr>
        <p:spPr>
          <a:xfrm>
            <a:off x="5348654" y="353910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44CBB4D7-1CCA-4183-9CFE-9E3118F5A94C}"/>
              </a:ext>
            </a:extLst>
          </p:cNvPr>
          <p:cNvSpPr/>
          <p:nvPr/>
        </p:nvSpPr>
        <p:spPr>
          <a:xfrm>
            <a:off x="6111242" y="356018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3E56D509-370A-42E4-8E87-11D75DE318BA}"/>
              </a:ext>
            </a:extLst>
          </p:cNvPr>
          <p:cNvSpPr/>
          <p:nvPr/>
        </p:nvSpPr>
        <p:spPr>
          <a:xfrm>
            <a:off x="5135104" y="178306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D146703-774D-41B9-A8CE-AB2E5769A7F1}"/>
              </a:ext>
            </a:extLst>
          </p:cNvPr>
          <p:cNvSpPr/>
          <p:nvPr/>
        </p:nvSpPr>
        <p:spPr>
          <a:xfrm>
            <a:off x="2458556" y="399950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F0E317-3E87-45F3-9438-72525373AAF9}"/>
              </a:ext>
            </a:extLst>
          </p:cNvPr>
          <p:cNvCxnSpPr>
            <a:cxnSpLocks/>
          </p:cNvCxnSpPr>
          <p:nvPr/>
        </p:nvCxnSpPr>
        <p:spPr>
          <a:xfrm>
            <a:off x="2347440" y="4821327"/>
            <a:ext cx="2359340" cy="1637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387F7F-172F-4E68-AEC1-2C8D38ABAAB4}"/>
              </a:ext>
            </a:extLst>
          </p:cNvPr>
          <p:cNvCxnSpPr>
            <a:cxnSpLocks/>
          </p:cNvCxnSpPr>
          <p:nvPr/>
        </p:nvCxnSpPr>
        <p:spPr>
          <a:xfrm flipV="1">
            <a:off x="2347440" y="2270757"/>
            <a:ext cx="2937386" cy="593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11A92E-6F39-4844-A614-2386AF10FF9E}"/>
              </a:ext>
            </a:extLst>
          </p:cNvPr>
          <p:cNvCxnSpPr>
            <a:cxnSpLocks/>
          </p:cNvCxnSpPr>
          <p:nvPr/>
        </p:nvCxnSpPr>
        <p:spPr>
          <a:xfrm flipH="1" flipV="1">
            <a:off x="7503914" y="2517566"/>
            <a:ext cx="1" cy="14900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별: 꼭짓점 4개 18">
            <a:extLst>
              <a:ext uri="{FF2B5EF4-FFF2-40B4-BE49-F238E27FC236}">
                <a16:creationId xmlns:a16="http://schemas.microsoft.com/office/drawing/2014/main" id="{B8FA3A13-D937-4F70-BB47-F41BAB9AB9AD}"/>
              </a:ext>
            </a:extLst>
          </p:cNvPr>
          <p:cNvSpPr/>
          <p:nvPr/>
        </p:nvSpPr>
        <p:spPr>
          <a:xfrm>
            <a:off x="4703528" y="4041753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4개 19">
            <a:extLst>
              <a:ext uri="{FF2B5EF4-FFF2-40B4-BE49-F238E27FC236}">
                <a16:creationId xmlns:a16="http://schemas.microsoft.com/office/drawing/2014/main" id="{5240F145-862D-4B7B-A0F9-C786667BE767}"/>
              </a:ext>
            </a:extLst>
          </p:cNvPr>
          <p:cNvSpPr/>
          <p:nvPr/>
        </p:nvSpPr>
        <p:spPr>
          <a:xfrm>
            <a:off x="7141355" y="403173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4개 22">
            <a:extLst>
              <a:ext uri="{FF2B5EF4-FFF2-40B4-BE49-F238E27FC236}">
                <a16:creationId xmlns:a16="http://schemas.microsoft.com/office/drawing/2014/main" id="{93273CF1-9B71-4683-9423-FCD09FBAFA68}"/>
              </a:ext>
            </a:extLst>
          </p:cNvPr>
          <p:cNvSpPr/>
          <p:nvPr/>
        </p:nvSpPr>
        <p:spPr>
          <a:xfrm>
            <a:off x="1815749" y="2514599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4개 23">
            <a:extLst>
              <a:ext uri="{FF2B5EF4-FFF2-40B4-BE49-F238E27FC236}">
                <a16:creationId xmlns:a16="http://schemas.microsoft.com/office/drawing/2014/main" id="{15C427FF-E932-498A-82E4-434B98BD5B8B}"/>
              </a:ext>
            </a:extLst>
          </p:cNvPr>
          <p:cNvSpPr/>
          <p:nvPr/>
        </p:nvSpPr>
        <p:spPr>
          <a:xfrm>
            <a:off x="1803295" y="396092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4개 24">
            <a:extLst>
              <a:ext uri="{FF2B5EF4-FFF2-40B4-BE49-F238E27FC236}">
                <a16:creationId xmlns:a16="http://schemas.microsoft.com/office/drawing/2014/main" id="{4FE48C80-1143-4794-90A4-C5E9EDE2F36A}"/>
              </a:ext>
            </a:extLst>
          </p:cNvPr>
          <p:cNvSpPr/>
          <p:nvPr/>
        </p:nvSpPr>
        <p:spPr>
          <a:xfrm>
            <a:off x="7296785" y="1755308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4개 25">
            <a:extLst>
              <a:ext uri="{FF2B5EF4-FFF2-40B4-BE49-F238E27FC236}">
                <a16:creationId xmlns:a16="http://schemas.microsoft.com/office/drawing/2014/main" id="{31EAFF76-E420-42BD-B3ED-61B765CAB0B7}"/>
              </a:ext>
            </a:extLst>
          </p:cNvPr>
          <p:cNvSpPr/>
          <p:nvPr/>
        </p:nvSpPr>
        <p:spPr>
          <a:xfrm>
            <a:off x="5862238" y="40393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50B78BCC-E8B2-4418-82CA-F7334BEDD6A0}"/>
              </a:ext>
            </a:extLst>
          </p:cNvPr>
          <p:cNvSpPr/>
          <p:nvPr/>
        </p:nvSpPr>
        <p:spPr>
          <a:xfrm>
            <a:off x="4707467" y="489398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4개 27">
            <a:extLst>
              <a:ext uri="{FF2B5EF4-FFF2-40B4-BE49-F238E27FC236}">
                <a16:creationId xmlns:a16="http://schemas.microsoft.com/office/drawing/2014/main" id="{34FE52E8-96B7-4669-970E-477C3159F3C9}"/>
              </a:ext>
            </a:extLst>
          </p:cNvPr>
          <p:cNvSpPr/>
          <p:nvPr/>
        </p:nvSpPr>
        <p:spPr>
          <a:xfrm>
            <a:off x="5874307" y="4886732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4개 28">
            <a:extLst>
              <a:ext uri="{FF2B5EF4-FFF2-40B4-BE49-F238E27FC236}">
                <a16:creationId xmlns:a16="http://schemas.microsoft.com/office/drawing/2014/main" id="{A8AB8A67-04C8-4CD1-8B4F-37A13F3C3DFF}"/>
              </a:ext>
            </a:extLst>
          </p:cNvPr>
          <p:cNvSpPr/>
          <p:nvPr/>
        </p:nvSpPr>
        <p:spPr>
          <a:xfrm>
            <a:off x="7141355" y="487341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4개 29">
            <a:extLst>
              <a:ext uri="{FF2B5EF4-FFF2-40B4-BE49-F238E27FC236}">
                <a16:creationId xmlns:a16="http://schemas.microsoft.com/office/drawing/2014/main" id="{5793336E-2F8F-4D42-9BBD-2CECA595C2C6}"/>
              </a:ext>
            </a:extLst>
          </p:cNvPr>
          <p:cNvSpPr/>
          <p:nvPr/>
        </p:nvSpPr>
        <p:spPr>
          <a:xfrm>
            <a:off x="1815748" y="46517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4개 30">
            <a:extLst>
              <a:ext uri="{FF2B5EF4-FFF2-40B4-BE49-F238E27FC236}">
                <a16:creationId xmlns:a16="http://schemas.microsoft.com/office/drawing/2014/main" id="{3EFD48C0-51E6-472D-BB51-9520EE1F3567}"/>
              </a:ext>
            </a:extLst>
          </p:cNvPr>
          <p:cNvSpPr/>
          <p:nvPr/>
        </p:nvSpPr>
        <p:spPr>
          <a:xfrm>
            <a:off x="1824573" y="1820966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696771" y="1356608"/>
            <a:ext cx="6452473" cy="448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834319" y="1589518"/>
            <a:ext cx="674276" cy="391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5310555" y="1578730"/>
            <a:ext cx="2663238" cy="93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4545624" y="4005062"/>
            <a:ext cx="3428168" cy="160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세션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2483576" y="337455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CBEAB-BF32-4D4B-8CCF-7A181756020A}"/>
              </a:ext>
            </a:extLst>
          </p:cNvPr>
          <p:cNvSpPr/>
          <p:nvPr/>
        </p:nvSpPr>
        <p:spPr>
          <a:xfrm>
            <a:off x="3000303" y="1578730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04E56867-5D6B-42CD-856D-2B7F4ECFA0C0}"/>
              </a:ext>
            </a:extLst>
          </p:cNvPr>
          <p:cNvSpPr/>
          <p:nvPr/>
        </p:nvSpPr>
        <p:spPr>
          <a:xfrm>
            <a:off x="2661799" y="148861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783B62E-3EB1-49E6-9184-E567C24679FF}"/>
              </a:ext>
            </a:extLst>
          </p:cNvPr>
          <p:cNvSpPr/>
          <p:nvPr/>
        </p:nvSpPr>
        <p:spPr>
          <a:xfrm>
            <a:off x="5348654" y="353910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44CBB4D7-1CCA-4183-9CFE-9E3118F5A94C}"/>
              </a:ext>
            </a:extLst>
          </p:cNvPr>
          <p:cNvSpPr/>
          <p:nvPr/>
        </p:nvSpPr>
        <p:spPr>
          <a:xfrm>
            <a:off x="6111242" y="356018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3E56D509-370A-42E4-8E87-11D75DE318BA}"/>
              </a:ext>
            </a:extLst>
          </p:cNvPr>
          <p:cNvSpPr/>
          <p:nvPr/>
        </p:nvSpPr>
        <p:spPr>
          <a:xfrm>
            <a:off x="5135104" y="178306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D146703-774D-41B9-A8CE-AB2E5769A7F1}"/>
              </a:ext>
            </a:extLst>
          </p:cNvPr>
          <p:cNvSpPr/>
          <p:nvPr/>
        </p:nvSpPr>
        <p:spPr>
          <a:xfrm>
            <a:off x="2458556" y="399950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F0E317-3E87-45F3-9438-72525373AAF9}"/>
              </a:ext>
            </a:extLst>
          </p:cNvPr>
          <p:cNvCxnSpPr>
            <a:cxnSpLocks/>
          </p:cNvCxnSpPr>
          <p:nvPr/>
        </p:nvCxnSpPr>
        <p:spPr>
          <a:xfrm>
            <a:off x="2347440" y="4821327"/>
            <a:ext cx="2359340" cy="1637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387F7F-172F-4E68-AEC1-2C8D38ABAAB4}"/>
              </a:ext>
            </a:extLst>
          </p:cNvPr>
          <p:cNvCxnSpPr>
            <a:cxnSpLocks/>
          </p:cNvCxnSpPr>
          <p:nvPr/>
        </p:nvCxnSpPr>
        <p:spPr>
          <a:xfrm flipV="1">
            <a:off x="2347440" y="2270757"/>
            <a:ext cx="2937386" cy="593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11A92E-6F39-4844-A614-2386AF10FF9E}"/>
              </a:ext>
            </a:extLst>
          </p:cNvPr>
          <p:cNvCxnSpPr>
            <a:cxnSpLocks/>
          </p:cNvCxnSpPr>
          <p:nvPr/>
        </p:nvCxnSpPr>
        <p:spPr>
          <a:xfrm flipH="1" flipV="1">
            <a:off x="7503914" y="2517566"/>
            <a:ext cx="1" cy="14900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별: 꼭짓점 4개 18">
            <a:extLst>
              <a:ext uri="{FF2B5EF4-FFF2-40B4-BE49-F238E27FC236}">
                <a16:creationId xmlns:a16="http://schemas.microsoft.com/office/drawing/2014/main" id="{B8FA3A13-D937-4F70-BB47-F41BAB9AB9AD}"/>
              </a:ext>
            </a:extLst>
          </p:cNvPr>
          <p:cNvSpPr/>
          <p:nvPr/>
        </p:nvSpPr>
        <p:spPr>
          <a:xfrm>
            <a:off x="4703528" y="4041753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4개 19">
            <a:extLst>
              <a:ext uri="{FF2B5EF4-FFF2-40B4-BE49-F238E27FC236}">
                <a16:creationId xmlns:a16="http://schemas.microsoft.com/office/drawing/2014/main" id="{5240F145-862D-4B7B-A0F9-C786667BE767}"/>
              </a:ext>
            </a:extLst>
          </p:cNvPr>
          <p:cNvSpPr/>
          <p:nvPr/>
        </p:nvSpPr>
        <p:spPr>
          <a:xfrm>
            <a:off x="7141355" y="403173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4개 22">
            <a:extLst>
              <a:ext uri="{FF2B5EF4-FFF2-40B4-BE49-F238E27FC236}">
                <a16:creationId xmlns:a16="http://schemas.microsoft.com/office/drawing/2014/main" id="{93273CF1-9B71-4683-9423-FCD09FBAFA68}"/>
              </a:ext>
            </a:extLst>
          </p:cNvPr>
          <p:cNvSpPr/>
          <p:nvPr/>
        </p:nvSpPr>
        <p:spPr>
          <a:xfrm>
            <a:off x="1815749" y="2514599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4개 23">
            <a:extLst>
              <a:ext uri="{FF2B5EF4-FFF2-40B4-BE49-F238E27FC236}">
                <a16:creationId xmlns:a16="http://schemas.microsoft.com/office/drawing/2014/main" id="{15C427FF-E932-498A-82E4-434B98BD5B8B}"/>
              </a:ext>
            </a:extLst>
          </p:cNvPr>
          <p:cNvSpPr/>
          <p:nvPr/>
        </p:nvSpPr>
        <p:spPr>
          <a:xfrm>
            <a:off x="1803295" y="396092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4개 24">
            <a:extLst>
              <a:ext uri="{FF2B5EF4-FFF2-40B4-BE49-F238E27FC236}">
                <a16:creationId xmlns:a16="http://schemas.microsoft.com/office/drawing/2014/main" id="{4FE48C80-1143-4794-90A4-C5E9EDE2F36A}"/>
              </a:ext>
            </a:extLst>
          </p:cNvPr>
          <p:cNvSpPr/>
          <p:nvPr/>
        </p:nvSpPr>
        <p:spPr>
          <a:xfrm>
            <a:off x="7296785" y="1755308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4개 25">
            <a:extLst>
              <a:ext uri="{FF2B5EF4-FFF2-40B4-BE49-F238E27FC236}">
                <a16:creationId xmlns:a16="http://schemas.microsoft.com/office/drawing/2014/main" id="{31EAFF76-E420-42BD-B3ED-61B765CAB0B7}"/>
              </a:ext>
            </a:extLst>
          </p:cNvPr>
          <p:cNvSpPr/>
          <p:nvPr/>
        </p:nvSpPr>
        <p:spPr>
          <a:xfrm>
            <a:off x="5862238" y="40393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50B78BCC-E8B2-4418-82CA-F7334BEDD6A0}"/>
              </a:ext>
            </a:extLst>
          </p:cNvPr>
          <p:cNvSpPr/>
          <p:nvPr/>
        </p:nvSpPr>
        <p:spPr>
          <a:xfrm>
            <a:off x="4707467" y="489398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4개 27">
            <a:extLst>
              <a:ext uri="{FF2B5EF4-FFF2-40B4-BE49-F238E27FC236}">
                <a16:creationId xmlns:a16="http://schemas.microsoft.com/office/drawing/2014/main" id="{34FE52E8-96B7-4669-970E-477C3159F3C9}"/>
              </a:ext>
            </a:extLst>
          </p:cNvPr>
          <p:cNvSpPr/>
          <p:nvPr/>
        </p:nvSpPr>
        <p:spPr>
          <a:xfrm>
            <a:off x="5874307" y="4886732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4개 28">
            <a:extLst>
              <a:ext uri="{FF2B5EF4-FFF2-40B4-BE49-F238E27FC236}">
                <a16:creationId xmlns:a16="http://schemas.microsoft.com/office/drawing/2014/main" id="{A8AB8A67-04C8-4CD1-8B4F-37A13F3C3DFF}"/>
              </a:ext>
            </a:extLst>
          </p:cNvPr>
          <p:cNvSpPr/>
          <p:nvPr/>
        </p:nvSpPr>
        <p:spPr>
          <a:xfrm>
            <a:off x="7141355" y="487341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4개 29">
            <a:extLst>
              <a:ext uri="{FF2B5EF4-FFF2-40B4-BE49-F238E27FC236}">
                <a16:creationId xmlns:a16="http://schemas.microsoft.com/office/drawing/2014/main" id="{5793336E-2F8F-4D42-9BBD-2CECA595C2C6}"/>
              </a:ext>
            </a:extLst>
          </p:cNvPr>
          <p:cNvSpPr/>
          <p:nvPr/>
        </p:nvSpPr>
        <p:spPr>
          <a:xfrm>
            <a:off x="1815748" y="46517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4개 30">
            <a:extLst>
              <a:ext uri="{FF2B5EF4-FFF2-40B4-BE49-F238E27FC236}">
                <a16:creationId xmlns:a16="http://schemas.microsoft.com/office/drawing/2014/main" id="{3EFD48C0-51E6-472D-BB51-9520EE1F3567}"/>
              </a:ext>
            </a:extLst>
          </p:cNvPr>
          <p:cNvSpPr/>
          <p:nvPr/>
        </p:nvSpPr>
        <p:spPr>
          <a:xfrm>
            <a:off x="1824573" y="1820966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696771" y="1356608"/>
            <a:ext cx="6452473" cy="448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834319" y="1589518"/>
            <a:ext cx="674276" cy="391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5310555" y="1578730"/>
            <a:ext cx="2663238" cy="93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4545624" y="4005062"/>
            <a:ext cx="3428168" cy="160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세션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2419115" y="500042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CBEAB-BF32-4D4B-8CCF-7A181756020A}"/>
              </a:ext>
            </a:extLst>
          </p:cNvPr>
          <p:cNvSpPr/>
          <p:nvPr/>
        </p:nvSpPr>
        <p:spPr>
          <a:xfrm>
            <a:off x="3000303" y="1578730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04E56867-5D6B-42CD-856D-2B7F4ECFA0C0}"/>
              </a:ext>
            </a:extLst>
          </p:cNvPr>
          <p:cNvSpPr/>
          <p:nvPr/>
        </p:nvSpPr>
        <p:spPr>
          <a:xfrm>
            <a:off x="2661799" y="148861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783B62E-3EB1-49E6-9184-E567C24679FF}"/>
              </a:ext>
            </a:extLst>
          </p:cNvPr>
          <p:cNvSpPr/>
          <p:nvPr/>
        </p:nvSpPr>
        <p:spPr>
          <a:xfrm>
            <a:off x="2551118" y="40229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44CBB4D7-1CCA-4183-9CFE-9E3118F5A94C}"/>
              </a:ext>
            </a:extLst>
          </p:cNvPr>
          <p:cNvSpPr/>
          <p:nvPr/>
        </p:nvSpPr>
        <p:spPr>
          <a:xfrm>
            <a:off x="2830079" y="459801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3E56D509-370A-42E4-8E87-11D75DE318BA}"/>
              </a:ext>
            </a:extLst>
          </p:cNvPr>
          <p:cNvSpPr/>
          <p:nvPr/>
        </p:nvSpPr>
        <p:spPr>
          <a:xfrm>
            <a:off x="2980116" y="419181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D146703-774D-41B9-A8CE-AB2E5769A7F1}"/>
              </a:ext>
            </a:extLst>
          </p:cNvPr>
          <p:cNvSpPr/>
          <p:nvPr/>
        </p:nvSpPr>
        <p:spPr>
          <a:xfrm>
            <a:off x="2368200" y="434266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F0E317-3E87-45F3-9438-72525373AAF9}"/>
              </a:ext>
            </a:extLst>
          </p:cNvPr>
          <p:cNvCxnSpPr>
            <a:cxnSpLocks/>
          </p:cNvCxnSpPr>
          <p:nvPr/>
        </p:nvCxnSpPr>
        <p:spPr>
          <a:xfrm flipV="1">
            <a:off x="2347440" y="4439624"/>
            <a:ext cx="2558668" cy="4427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387F7F-172F-4E68-AEC1-2C8D38ABAAB4}"/>
              </a:ext>
            </a:extLst>
          </p:cNvPr>
          <p:cNvCxnSpPr>
            <a:cxnSpLocks/>
          </p:cNvCxnSpPr>
          <p:nvPr/>
        </p:nvCxnSpPr>
        <p:spPr>
          <a:xfrm flipV="1">
            <a:off x="2347440" y="2270757"/>
            <a:ext cx="2937386" cy="593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11A92E-6F39-4844-A614-2386AF10FF9E}"/>
              </a:ext>
            </a:extLst>
          </p:cNvPr>
          <p:cNvCxnSpPr>
            <a:cxnSpLocks/>
          </p:cNvCxnSpPr>
          <p:nvPr/>
        </p:nvCxnSpPr>
        <p:spPr>
          <a:xfrm flipH="1" flipV="1">
            <a:off x="7503914" y="2517566"/>
            <a:ext cx="1" cy="14900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별: 꼭짓점 4개 18">
            <a:extLst>
              <a:ext uri="{FF2B5EF4-FFF2-40B4-BE49-F238E27FC236}">
                <a16:creationId xmlns:a16="http://schemas.microsoft.com/office/drawing/2014/main" id="{B8FA3A13-D937-4F70-BB47-F41BAB9AB9AD}"/>
              </a:ext>
            </a:extLst>
          </p:cNvPr>
          <p:cNvSpPr/>
          <p:nvPr/>
        </p:nvSpPr>
        <p:spPr>
          <a:xfrm>
            <a:off x="4703528" y="4041753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4개 19">
            <a:extLst>
              <a:ext uri="{FF2B5EF4-FFF2-40B4-BE49-F238E27FC236}">
                <a16:creationId xmlns:a16="http://schemas.microsoft.com/office/drawing/2014/main" id="{5240F145-862D-4B7B-A0F9-C786667BE767}"/>
              </a:ext>
            </a:extLst>
          </p:cNvPr>
          <p:cNvSpPr/>
          <p:nvPr/>
        </p:nvSpPr>
        <p:spPr>
          <a:xfrm>
            <a:off x="7141355" y="403173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4개 22">
            <a:extLst>
              <a:ext uri="{FF2B5EF4-FFF2-40B4-BE49-F238E27FC236}">
                <a16:creationId xmlns:a16="http://schemas.microsoft.com/office/drawing/2014/main" id="{93273CF1-9B71-4683-9423-FCD09FBAFA68}"/>
              </a:ext>
            </a:extLst>
          </p:cNvPr>
          <p:cNvSpPr/>
          <p:nvPr/>
        </p:nvSpPr>
        <p:spPr>
          <a:xfrm>
            <a:off x="1815749" y="2514599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4개 23">
            <a:extLst>
              <a:ext uri="{FF2B5EF4-FFF2-40B4-BE49-F238E27FC236}">
                <a16:creationId xmlns:a16="http://schemas.microsoft.com/office/drawing/2014/main" id="{15C427FF-E932-498A-82E4-434B98BD5B8B}"/>
              </a:ext>
            </a:extLst>
          </p:cNvPr>
          <p:cNvSpPr/>
          <p:nvPr/>
        </p:nvSpPr>
        <p:spPr>
          <a:xfrm>
            <a:off x="1803295" y="396092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4개 24">
            <a:extLst>
              <a:ext uri="{FF2B5EF4-FFF2-40B4-BE49-F238E27FC236}">
                <a16:creationId xmlns:a16="http://schemas.microsoft.com/office/drawing/2014/main" id="{4FE48C80-1143-4794-90A4-C5E9EDE2F36A}"/>
              </a:ext>
            </a:extLst>
          </p:cNvPr>
          <p:cNvSpPr/>
          <p:nvPr/>
        </p:nvSpPr>
        <p:spPr>
          <a:xfrm>
            <a:off x="7296785" y="1755308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4개 25">
            <a:extLst>
              <a:ext uri="{FF2B5EF4-FFF2-40B4-BE49-F238E27FC236}">
                <a16:creationId xmlns:a16="http://schemas.microsoft.com/office/drawing/2014/main" id="{31EAFF76-E420-42BD-B3ED-61B765CAB0B7}"/>
              </a:ext>
            </a:extLst>
          </p:cNvPr>
          <p:cNvSpPr/>
          <p:nvPr/>
        </p:nvSpPr>
        <p:spPr>
          <a:xfrm>
            <a:off x="5862238" y="40393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50B78BCC-E8B2-4418-82CA-F7334BEDD6A0}"/>
              </a:ext>
            </a:extLst>
          </p:cNvPr>
          <p:cNvSpPr/>
          <p:nvPr/>
        </p:nvSpPr>
        <p:spPr>
          <a:xfrm>
            <a:off x="4707467" y="4893980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4개 27">
            <a:extLst>
              <a:ext uri="{FF2B5EF4-FFF2-40B4-BE49-F238E27FC236}">
                <a16:creationId xmlns:a16="http://schemas.microsoft.com/office/drawing/2014/main" id="{34FE52E8-96B7-4669-970E-477C3159F3C9}"/>
              </a:ext>
            </a:extLst>
          </p:cNvPr>
          <p:cNvSpPr/>
          <p:nvPr/>
        </p:nvSpPr>
        <p:spPr>
          <a:xfrm>
            <a:off x="5874307" y="4886732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4개 28">
            <a:extLst>
              <a:ext uri="{FF2B5EF4-FFF2-40B4-BE49-F238E27FC236}">
                <a16:creationId xmlns:a16="http://schemas.microsoft.com/office/drawing/2014/main" id="{A8AB8A67-04C8-4CD1-8B4F-37A13F3C3DFF}"/>
              </a:ext>
            </a:extLst>
          </p:cNvPr>
          <p:cNvSpPr/>
          <p:nvPr/>
        </p:nvSpPr>
        <p:spPr>
          <a:xfrm>
            <a:off x="7141355" y="4873415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4개 29">
            <a:extLst>
              <a:ext uri="{FF2B5EF4-FFF2-40B4-BE49-F238E27FC236}">
                <a16:creationId xmlns:a16="http://schemas.microsoft.com/office/drawing/2014/main" id="{5793336E-2F8F-4D42-9BBD-2CECA595C2C6}"/>
              </a:ext>
            </a:extLst>
          </p:cNvPr>
          <p:cNvSpPr/>
          <p:nvPr/>
        </p:nvSpPr>
        <p:spPr>
          <a:xfrm>
            <a:off x="1815748" y="4651731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4개 30">
            <a:extLst>
              <a:ext uri="{FF2B5EF4-FFF2-40B4-BE49-F238E27FC236}">
                <a16:creationId xmlns:a16="http://schemas.microsoft.com/office/drawing/2014/main" id="{3EFD48C0-51E6-472D-BB51-9520EE1F3567}"/>
              </a:ext>
            </a:extLst>
          </p:cNvPr>
          <p:cNvSpPr/>
          <p:nvPr/>
        </p:nvSpPr>
        <p:spPr>
          <a:xfrm>
            <a:off x="1824573" y="1820966"/>
            <a:ext cx="677007" cy="619857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F68733-B91F-450E-82D4-F7650B0AA622}"/>
              </a:ext>
            </a:extLst>
          </p:cNvPr>
          <p:cNvCxnSpPr>
            <a:cxnSpLocks/>
          </p:cNvCxnSpPr>
          <p:nvPr/>
        </p:nvCxnSpPr>
        <p:spPr>
          <a:xfrm>
            <a:off x="2369804" y="4990363"/>
            <a:ext cx="2343667" cy="222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65DC50C-B559-4FB8-97EC-904A1AFD678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492755" y="4439626"/>
            <a:ext cx="3535418" cy="522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59B9F99-DAFB-4B85-ACDA-7DB89C224A09}"/>
              </a:ext>
            </a:extLst>
          </p:cNvPr>
          <p:cNvCxnSpPr>
            <a:cxnSpLocks/>
          </p:cNvCxnSpPr>
          <p:nvPr/>
        </p:nvCxnSpPr>
        <p:spPr>
          <a:xfrm>
            <a:off x="2321790" y="5122679"/>
            <a:ext cx="3706383" cy="1983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B3F8A906-EC80-41EB-B06B-AFCFBC79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92" y="2804526"/>
            <a:ext cx="3674381" cy="20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5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웃는 얼굴 27">
            <a:extLst>
              <a:ext uri="{FF2B5EF4-FFF2-40B4-BE49-F238E27FC236}">
                <a16:creationId xmlns:a16="http://schemas.microsoft.com/office/drawing/2014/main" id="{11B115DC-4F50-4568-9A05-D46DC892B130}"/>
              </a:ext>
            </a:extLst>
          </p:cNvPr>
          <p:cNvSpPr/>
          <p:nvPr/>
        </p:nvSpPr>
        <p:spPr>
          <a:xfrm>
            <a:off x="230707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0E0C18-6DE0-4338-AFF9-823D090BCCCB}"/>
              </a:ext>
            </a:extLst>
          </p:cNvPr>
          <p:cNvSpPr/>
          <p:nvPr/>
        </p:nvSpPr>
        <p:spPr>
          <a:xfrm>
            <a:off x="230707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C99464-2352-4B0D-B088-212C54A753C4}"/>
              </a:ext>
            </a:extLst>
          </p:cNvPr>
          <p:cNvSpPr/>
          <p:nvPr/>
        </p:nvSpPr>
        <p:spPr>
          <a:xfrm>
            <a:off x="1201927" y="1986740"/>
            <a:ext cx="7546101" cy="197427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 </a:t>
            </a:r>
            <a:r>
              <a:rPr lang="en-US" altLang="ko-KR" dirty="0"/>
              <a:t>(new)</a:t>
            </a:r>
          </a:p>
          <a:p>
            <a:pPr algn="ctr"/>
            <a:r>
              <a:rPr lang="ko-KR" altLang="en-US" dirty="0"/>
              <a:t>데이터 영역 </a:t>
            </a:r>
            <a:r>
              <a:rPr lang="en-US" altLang="ko-KR" dirty="0"/>
              <a:t>(static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62774D97-B284-41EC-BE9C-0A56C65487AA}"/>
              </a:ext>
            </a:extLst>
          </p:cNvPr>
          <p:cNvSpPr/>
          <p:nvPr/>
        </p:nvSpPr>
        <p:spPr>
          <a:xfrm>
            <a:off x="3588727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17001B-BB10-4F9B-80F2-FB8FB6132D70}"/>
              </a:ext>
            </a:extLst>
          </p:cNvPr>
          <p:cNvSpPr/>
          <p:nvPr/>
        </p:nvSpPr>
        <p:spPr>
          <a:xfrm>
            <a:off x="3588726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DE21DA2D-CD2A-451A-821C-6B846790E812}"/>
              </a:ext>
            </a:extLst>
          </p:cNvPr>
          <p:cNvSpPr/>
          <p:nvPr/>
        </p:nvSpPr>
        <p:spPr>
          <a:xfrm>
            <a:off x="4974979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EBF4D-8453-4AD6-914A-5103DD6211BA}"/>
              </a:ext>
            </a:extLst>
          </p:cNvPr>
          <p:cNvSpPr/>
          <p:nvPr/>
        </p:nvSpPr>
        <p:spPr>
          <a:xfrm>
            <a:off x="4974979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597C46E0-74A3-4A5F-8E4F-268350A027C3}"/>
              </a:ext>
            </a:extLst>
          </p:cNvPr>
          <p:cNvSpPr/>
          <p:nvPr/>
        </p:nvSpPr>
        <p:spPr>
          <a:xfrm>
            <a:off x="625662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1627F7-C6EB-475A-A175-0E213FE797EA}"/>
              </a:ext>
            </a:extLst>
          </p:cNvPr>
          <p:cNvSpPr/>
          <p:nvPr/>
        </p:nvSpPr>
        <p:spPr>
          <a:xfrm>
            <a:off x="625662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0BE54A-3CF8-4C11-91A2-9E14C9A6C91B}"/>
              </a:ext>
            </a:extLst>
          </p:cNvPr>
          <p:cNvCxnSpPr>
            <a:cxnSpLocks/>
          </p:cNvCxnSpPr>
          <p:nvPr/>
        </p:nvCxnSpPr>
        <p:spPr>
          <a:xfrm flipV="1">
            <a:off x="3962399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F08D58-D33B-4EBE-A1A7-1AEDE0DE93FB}"/>
              </a:ext>
            </a:extLst>
          </p:cNvPr>
          <p:cNvCxnSpPr>
            <a:cxnSpLocks/>
          </p:cNvCxnSpPr>
          <p:nvPr/>
        </p:nvCxnSpPr>
        <p:spPr>
          <a:xfrm flipV="1">
            <a:off x="5348650" y="3590290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A551DC-38CB-4480-84B7-41B88A5C51E2}"/>
              </a:ext>
            </a:extLst>
          </p:cNvPr>
          <p:cNvCxnSpPr>
            <a:cxnSpLocks/>
          </p:cNvCxnSpPr>
          <p:nvPr/>
        </p:nvCxnSpPr>
        <p:spPr>
          <a:xfrm flipV="1">
            <a:off x="6630300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66F1C6-6156-41C6-A44C-14AED68E7604}"/>
              </a:ext>
            </a:extLst>
          </p:cNvPr>
          <p:cNvCxnSpPr>
            <a:cxnSpLocks/>
          </p:cNvCxnSpPr>
          <p:nvPr/>
        </p:nvCxnSpPr>
        <p:spPr>
          <a:xfrm flipV="1">
            <a:off x="2680750" y="3604845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웃는 얼굴 27">
            <a:extLst>
              <a:ext uri="{FF2B5EF4-FFF2-40B4-BE49-F238E27FC236}">
                <a16:creationId xmlns:a16="http://schemas.microsoft.com/office/drawing/2014/main" id="{11B115DC-4F50-4568-9A05-D46DC892B130}"/>
              </a:ext>
            </a:extLst>
          </p:cNvPr>
          <p:cNvSpPr/>
          <p:nvPr/>
        </p:nvSpPr>
        <p:spPr>
          <a:xfrm>
            <a:off x="230707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0E0C18-6DE0-4338-AFF9-823D090BCCCB}"/>
              </a:ext>
            </a:extLst>
          </p:cNvPr>
          <p:cNvSpPr/>
          <p:nvPr/>
        </p:nvSpPr>
        <p:spPr>
          <a:xfrm>
            <a:off x="230707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C99464-2352-4B0D-B088-212C54A753C4}"/>
              </a:ext>
            </a:extLst>
          </p:cNvPr>
          <p:cNvSpPr/>
          <p:nvPr/>
        </p:nvSpPr>
        <p:spPr>
          <a:xfrm>
            <a:off x="1114004" y="1542798"/>
            <a:ext cx="7546101" cy="197427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 </a:t>
            </a:r>
            <a:r>
              <a:rPr lang="en-US" altLang="ko-KR" dirty="0"/>
              <a:t>(new)</a:t>
            </a:r>
          </a:p>
          <a:p>
            <a:pPr algn="ctr"/>
            <a:r>
              <a:rPr lang="ko-KR" altLang="en-US" dirty="0"/>
              <a:t>데이터 영역 </a:t>
            </a:r>
            <a:r>
              <a:rPr lang="en-US" altLang="ko-KR" dirty="0"/>
              <a:t>(static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62774D97-B284-41EC-BE9C-0A56C65487AA}"/>
              </a:ext>
            </a:extLst>
          </p:cNvPr>
          <p:cNvSpPr/>
          <p:nvPr/>
        </p:nvSpPr>
        <p:spPr>
          <a:xfrm>
            <a:off x="3588727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17001B-BB10-4F9B-80F2-FB8FB6132D70}"/>
              </a:ext>
            </a:extLst>
          </p:cNvPr>
          <p:cNvSpPr/>
          <p:nvPr/>
        </p:nvSpPr>
        <p:spPr>
          <a:xfrm>
            <a:off x="3588726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DE21DA2D-CD2A-451A-821C-6B846790E812}"/>
              </a:ext>
            </a:extLst>
          </p:cNvPr>
          <p:cNvSpPr/>
          <p:nvPr/>
        </p:nvSpPr>
        <p:spPr>
          <a:xfrm>
            <a:off x="4974979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EBF4D-8453-4AD6-914A-5103DD6211BA}"/>
              </a:ext>
            </a:extLst>
          </p:cNvPr>
          <p:cNvSpPr/>
          <p:nvPr/>
        </p:nvSpPr>
        <p:spPr>
          <a:xfrm>
            <a:off x="4974978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597C46E0-74A3-4A5F-8E4F-268350A027C3}"/>
              </a:ext>
            </a:extLst>
          </p:cNvPr>
          <p:cNvSpPr/>
          <p:nvPr/>
        </p:nvSpPr>
        <p:spPr>
          <a:xfrm>
            <a:off x="625662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1627F7-C6EB-475A-A175-0E213FE797EA}"/>
              </a:ext>
            </a:extLst>
          </p:cNvPr>
          <p:cNvSpPr/>
          <p:nvPr/>
        </p:nvSpPr>
        <p:spPr>
          <a:xfrm>
            <a:off x="625662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0BE54A-3CF8-4C11-91A2-9E14C9A6C91B}"/>
              </a:ext>
            </a:extLst>
          </p:cNvPr>
          <p:cNvCxnSpPr>
            <a:cxnSpLocks/>
          </p:cNvCxnSpPr>
          <p:nvPr/>
        </p:nvCxnSpPr>
        <p:spPr>
          <a:xfrm flipV="1">
            <a:off x="3962399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F08D58-D33B-4EBE-A1A7-1AEDE0DE93FB}"/>
              </a:ext>
            </a:extLst>
          </p:cNvPr>
          <p:cNvCxnSpPr>
            <a:cxnSpLocks/>
          </p:cNvCxnSpPr>
          <p:nvPr/>
        </p:nvCxnSpPr>
        <p:spPr>
          <a:xfrm flipV="1">
            <a:off x="5348650" y="3590290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A551DC-38CB-4480-84B7-41B88A5C51E2}"/>
              </a:ext>
            </a:extLst>
          </p:cNvPr>
          <p:cNvCxnSpPr>
            <a:cxnSpLocks/>
          </p:cNvCxnSpPr>
          <p:nvPr/>
        </p:nvCxnSpPr>
        <p:spPr>
          <a:xfrm flipV="1">
            <a:off x="6630300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66F1C6-6156-41C6-A44C-14AED68E7604}"/>
              </a:ext>
            </a:extLst>
          </p:cNvPr>
          <p:cNvCxnSpPr>
            <a:cxnSpLocks/>
          </p:cNvCxnSpPr>
          <p:nvPr/>
        </p:nvCxnSpPr>
        <p:spPr>
          <a:xfrm flipV="1">
            <a:off x="2680750" y="3604845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640FBD-624C-482C-ACB0-FD03C1737F6B}"/>
              </a:ext>
            </a:extLst>
          </p:cNvPr>
          <p:cNvSpPr/>
          <p:nvPr/>
        </p:nvSpPr>
        <p:spPr>
          <a:xfrm>
            <a:off x="4067001" y="3590290"/>
            <a:ext cx="579385" cy="532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C4525-ADCE-4123-A296-8160DAD4A48E}"/>
              </a:ext>
            </a:extLst>
          </p:cNvPr>
          <p:cNvSpPr/>
          <p:nvPr/>
        </p:nvSpPr>
        <p:spPr>
          <a:xfrm>
            <a:off x="5410090" y="3595559"/>
            <a:ext cx="579385" cy="532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C6D6D2-3F59-4A72-AAAE-A04D8CD4BF64}"/>
              </a:ext>
            </a:extLst>
          </p:cNvPr>
          <p:cNvSpPr/>
          <p:nvPr/>
        </p:nvSpPr>
        <p:spPr>
          <a:xfrm>
            <a:off x="6691739" y="3590290"/>
            <a:ext cx="579385" cy="532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1E6387-2066-45A7-9737-A4B17BEED592}"/>
              </a:ext>
            </a:extLst>
          </p:cNvPr>
          <p:cNvSpPr/>
          <p:nvPr/>
        </p:nvSpPr>
        <p:spPr>
          <a:xfrm>
            <a:off x="2744427" y="3582617"/>
            <a:ext cx="579385" cy="532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51316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258</TotalTime>
  <Words>67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Thread Local Storage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109</cp:revision>
  <dcterms:created xsi:type="dcterms:W3CDTF">2019-09-14T05:51:37Z</dcterms:created>
  <dcterms:modified xsi:type="dcterms:W3CDTF">2020-03-20T12:20:13Z</dcterms:modified>
</cp:coreProperties>
</file>