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2" r:id="rId4"/>
    <p:sldId id="283" r:id="rId5"/>
    <p:sldId id="284" r:id="rId6"/>
    <p:sldId id="285" r:id="rId7"/>
    <p:sldId id="291" r:id="rId8"/>
    <p:sldId id="286" r:id="rId9"/>
    <p:sldId id="287" r:id="rId10"/>
    <p:sldId id="288" r:id="rId11"/>
    <p:sldId id="280" r:id="rId12"/>
    <p:sldId id="289" r:id="rId13"/>
    <p:sldId id="294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1060822" y="1432219"/>
            <a:ext cx="91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202</a:t>
            </a:r>
            <a:r>
              <a:rPr lang="ko-KR" altLang="en-US" dirty="0"/>
              <a:t>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806499-BD35-4786-92EE-23D9F588D219}"/>
              </a:ext>
            </a:extLst>
          </p:cNvPr>
          <p:cNvSpPr/>
          <p:nvPr/>
        </p:nvSpPr>
        <p:spPr>
          <a:xfrm>
            <a:off x="8140291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9A700C-ABD3-4E67-9C21-0D94FC612026}"/>
              </a:ext>
            </a:extLst>
          </p:cNvPr>
          <p:cNvSpPr/>
          <p:nvPr/>
        </p:nvSpPr>
        <p:spPr>
          <a:xfrm>
            <a:off x="4038799" y="3501155"/>
            <a:ext cx="319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삼성 아파트 </a:t>
            </a:r>
            <a:r>
              <a:rPr lang="en-US" altLang="ko-KR" dirty="0"/>
              <a:t>202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To : </a:t>
            </a:r>
            <a:r>
              <a:rPr lang="ko-KR" altLang="en-US" dirty="0"/>
              <a:t>현대 아파트 </a:t>
            </a:r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67861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컴퓨터">
            <a:extLst>
              <a:ext uri="{FF2B5EF4-FFF2-40B4-BE49-F238E27FC236}">
                <a16:creationId xmlns:a16="http://schemas.microsoft.com/office/drawing/2014/main" id="{43988E80-2AD4-4B97-A6E2-DE8E3725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41" y="3674097"/>
            <a:ext cx="914400" cy="914400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24C48EAF-F4E5-4024-9AFF-7AECBD2C1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341" y="2555233"/>
            <a:ext cx="914400" cy="914400"/>
          </a:xfrm>
          <a:prstGeom prst="rect">
            <a:avLst/>
          </a:prstGeom>
        </p:spPr>
      </p:pic>
      <p:pic>
        <p:nvPicPr>
          <p:cNvPr id="14" name="그래픽 13" descr="컴퓨터">
            <a:extLst>
              <a:ext uri="{FF2B5EF4-FFF2-40B4-BE49-F238E27FC236}">
                <a16:creationId xmlns:a16="http://schemas.microsoft.com/office/drawing/2014/main" id="{1C09CDD9-34F2-4294-B83D-BA76BD032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341" y="473147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550DD-0D0D-4430-AB30-B18D748FDDE4}"/>
              </a:ext>
            </a:extLst>
          </p:cNvPr>
          <p:cNvSpPr txBox="1"/>
          <p:nvPr/>
        </p:nvSpPr>
        <p:spPr>
          <a:xfrm>
            <a:off x="2154116" y="3973008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161DC1-AB40-433B-A623-47DDF8FB51F0}"/>
              </a:ext>
            </a:extLst>
          </p:cNvPr>
          <p:cNvSpPr/>
          <p:nvPr/>
        </p:nvSpPr>
        <p:spPr>
          <a:xfrm>
            <a:off x="2154116" y="28277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라우터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56BB07-515F-4A85-9825-A36BA9959924}"/>
              </a:ext>
            </a:extLst>
          </p:cNvPr>
          <p:cNvSpPr/>
          <p:nvPr/>
        </p:nvSpPr>
        <p:spPr>
          <a:xfrm>
            <a:off x="2154116" y="5004004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단말기</a:t>
            </a:r>
            <a:r>
              <a:rPr lang="en-US" altLang="ko-KR" dirty="0"/>
              <a:t> (PC, </a:t>
            </a:r>
            <a:r>
              <a:rPr lang="ko-KR" altLang="en-US" dirty="0"/>
              <a:t>핸드폰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68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네트워크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788469" y="51350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네트워크</a:t>
            </a:r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816133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816133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49BB97-958A-499B-8240-8F0EE9404B85}"/>
              </a:ext>
            </a:extLst>
          </p:cNvPr>
          <p:cNvSpPr/>
          <p:nvPr/>
        </p:nvSpPr>
        <p:spPr>
          <a:xfrm>
            <a:off x="1094871" y="1537462"/>
            <a:ext cx="190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02F082-8499-4C6E-96CF-28197A0686F2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AD5E8D5-525B-4611-A5E0-5A68448FDC16}"/>
              </a:ext>
            </a:extLst>
          </p:cNvPr>
          <p:cNvCxnSpPr>
            <a:cxnSpLocks/>
          </p:cNvCxnSpPr>
          <p:nvPr/>
        </p:nvCxnSpPr>
        <p:spPr>
          <a:xfrm flipV="1">
            <a:off x="2226740" y="3013857"/>
            <a:ext cx="572363" cy="8302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8A0BC4-BB57-4026-92D1-D754B718041F}"/>
              </a:ext>
            </a:extLst>
          </p:cNvPr>
          <p:cNvSpPr/>
          <p:nvPr/>
        </p:nvSpPr>
        <p:spPr>
          <a:xfrm>
            <a:off x="2541790" y="3377128"/>
            <a:ext cx="190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4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1C5D82-36C6-4935-AF4C-7697909DFF7F}"/>
              </a:ext>
            </a:extLst>
          </p:cNvPr>
          <p:cNvSpPr/>
          <p:nvPr/>
        </p:nvSpPr>
        <p:spPr>
          <a:xfrm>
            <a:off x="2609189" y="4072040"/>
            <a:ext cx="1570574" cy="8598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C5CD69-DB89-48B4-906F-BA23154B53D1}"/>
              </a:ext>
            </a:extLst>
          </p:cNvPr>
          <p:cNvSpPr/>
          <p:nvPr/>
        </p:nvSpPr>
        <p:spPr>
          <a:xfrm>
            <a:off x="2563238" y="411911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r>
              <a:rPr lang="en-US" altLang="ko-KR" dirty="0"/>
              <a:t>.1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F93FC4-D8E1-43C6-8E8A-F2B762D5A170}"/>
              </a:ext>
            </a:extLst>
          </p:cNvPr>
          <p:cNvSpPr/>
          <p:nvPr/>
        </p:nvSpPr>
        <p:spPr>
          <a:xfrm>
            <a:off x="2593447" y="446602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r>
              <a:rPr lang="en-US" altLang="ko-KR" dirty="0"/>
              <a:t>.4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BFEF0E-4E1D-4EA9-9173-BE7DA7AD2FC4}"/>
              </a:ext>
            </a:extLst>
          </p:cNvPr>
          <p:cNvSpPr/>
          <p:nvPr/>
        </p:nvSpPr>
        <p:spPr>
          <a:xfrm>
            <a:off x="1636818" y="52229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654FEC-C8A7-463B-A3B1-E4451EDD55B7}"/>
              </a:ext>
            </a:extLst>
          </p:cNvPr>
          <p:cNvSpPr/>
          <p:nvPr/>
        </p:nvSpPr>
        <p:spPr>
          <a:xfrm>
            <a:off x="8788469" y="513503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201.231.152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DAF663-0591-4127-B082-1EBC47B42152}"/>
              </a:ext>
            </a:extLst>
          </p:cNvPr>
          <p:cNvSpPr/>
          <p:nvPr/>
        </p:nvSpPr>
        <p:spPr>
          <a:xfrm>
            <a:off x="4038799" y="3501155"/>
            <a:ext cx="319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r>
              <a:rPr lang="en-US" altLang="ko-KR" dirty="0"/>
              <a:t>.1</a:t>
            </a:r>
          </a:p>
          <a:p>
            <a:r>
              <a:rPr lang="en-US" altLang="ko-KR" dirty="0"/>
              <a:t>To : </a:t>
            </a:r>
            <a:r>
              <a:rPr lang="en-US" altLang="ko-KR" dirty="0">
                <a:solidFill>
                  <a:srgbClr val="0070C0"/>
                </a:solidFill>
              </a:rPr>
              <a:t>204.231.155</a:t>
            </a:r>
            <a:r>
              <a:rPr lang="en-US" altLang="ko-KR" dirty="0"/>
              <a:t>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79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788469" y="513503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201.231.152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9A700C-ABD3-4E67-9C21-0D94FC612026}"/>
              </a:ext>
            </a:extLst>
          </p:cNvPr>
          <p:cNvSpPr/>
          <p:nvPr/>
        </p:nvSpPr>
        <p:spPr>
          <a:xfrm>
            <a:off x="4038799" y="3501155"/>
            <a:ext cx="319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204.123.155</a:t>
            </a:r>
            <a:r>
              <a:rPr lang="en-US" altLang="ko-KR" dirty="0"/>
              <a:t>.1</a:t>
            </a:r>
          </a:p>
          <a:p>
            <a:r>
              <a:rPr lang="en-US" altLang="ko-KR" dirty="0"/>
              <a:t>To : </a:t>
            </a:r>
            <a:r>
              <a:rPr lang="en-US" altLang="ko-KR" dirty="0">
                <a:solidFill>
                  <a:srgbClr val="0070C0"/>
                </a:solidFill>
              </a:rPr>
              <a:t>201.231.152</a:t>
            </a:r>
            <a:r>
              <a:rPr lang="en-US" altLang="ko-KR" dirty="0"/>
              <a:t>.3</a:t>
            </a:r>
            <a:endParaRPr lang="ko-KR" altLang="en-US" dirty="0"/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F9E9E2-14F2-4717-9398-71DAFE45C496}"/>
              </a:ext>
            </a:extLst>
          </p:cNvPr>
          <p:cNvSpPr/>
          <p:nvPr/>
        </p:nvSpPr>
        <p:spPr>
          <a:xfrm>
            <a:off x="1139671" y="1538663"/>
            <a:ext cx="190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5C5F928-339D-41B6-8087-822F6275506A}"/>
              </a:ext>
            </a:extLst>
          </p:cNvPr>
          <p:cNvSpPr/>
          <p:nvPr/>
        </p:nvSpPr>
        <p:spPr>
          <a:xfrm>
            <a:off x="8354421" y="2419161"/>
            <a:ext cx="190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8550DD-0D0D-4430-AB30-B18D748FDDE4}"/>
              </a:ext>
            </a:extLst>
          </p:cNvPr>
          <p:cNvSpPr txBox="1"/>
          <p:nvPr/>
        </p:nvSpPr>
        <p:spPr>
          <a:xfrm>
            <a:off x="2154116" y="294705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택배 배송센터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161DC1-AB40-433B-A623-47DDF8FB51F0}"/>
              </a:ext>
            </a:extLst>
          </p:cNvPr>
          <p:cNvSpPr/>
          <p:nvPr/>
        </p:nvSpPr>
        <p:spPr>
          <a:xfrm>
            <a:off x="2154116" y="39755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56BB07-515F-4A85-9825-A36BA9959924}"/>
              </a:ext>
            </a:extLst>
          </p:cNvPr>
          <p:cNvSpPr/>
          <p:nvPr/>
        </p:nvSpPr>
        <p:spPr>
          <a:xfrm>
            <a:off x="2154116" y="50040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41" y="2548614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341" y="3636223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341" y="4731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90172" y="46742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아파트 단지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아파트 단지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4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807187" y="135724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보내는 사람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908E7B-A1A4-4B56-A459-ACC0C01481F7}"/>
              </a:ext>
            </a:extLst>
          </p:cNvPr>
          <p:cNvSpPr/>
          <p:nvPr/>
        </p:nvSpPr>
        <p:spPr>
          <a:xfrm>
            <a:off x="2424065" y="327672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받는 사람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90172" y="46742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아파트 단지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아파트 단지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endCxn id="10" idx="1"/>
          </p:cNvCxnSpPr>
          <p:nvPr/>
        </p:nvCxnSpPr>
        <p:spPr>
          <a:xfrm>
            <a:off x="1875649" y="2271648"/>
            <a:ext cx="677274" cy="7101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807187" y="135724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보내는 사람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908E7B-A1A4-4B56-A459-ACC0C01481F7}"/>
              </a:ext>
            </a:extLst>
          </p:cNvPr>
          <p:cNvSpPr/>
          <p:nvPr/>
        </p:nvSpPr>
        <p:spPr>
          <a:xfrm>
            <a:off x="2424065" y="327672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받는 사람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아파트 단지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아파트 단지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0AC68F-8DA0-4398-A3D1-0B38FF3857B4}"/>
              </a:ext>
            </a:extLst>
          </p:cNvPr>
          <p:cNvCxnSpPr>
            <a:cxnSpLocks/>
          </p:cNvCxnSpPr>
          <p:nvPr/>
        </p:nvCxnSpPr>
        <p:spPr>
          <a:xfrm flipV="1">
            <a:off x="2226740" y="3013857"/>
            <a:ext cx="572363" cy="8302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1005779" y="1432219"/>
            <a:ext cx="91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0AC68F-8DA0-4398-A3D1-0B38FF3857B4}"/>
              </a:ext>
            </a:extLst>
          </p:cNvPr>
          <p:cNvCxnSpPr>
            <a:cxnSpLocks/>
          </p:cNvCxnSpPr>
          <p:nvPr/>
        </p:nvCxnSpPr>
        <p:spPr>
          <a:xfrm flipV="1">
            <a:off x="2226740" y="3013857"/>
            <a:ext cx="572363" cy="8302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806499-BD35-4786-92EE-23D9F588D219}"/>
              </a:ext>
            </a:extLst>
          </p:cNvPr>
          <p:cNvSpPr/>
          <p:nvPr/>
        </p:nvSpPr>
        <p:spPr>
          <a:xfrm>
            <a:off x="2674058" y="33213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</a:t>
            </a:r>
            <a:r>
              <a:rPr lang="ko-KR" altLang="en-US" dirty="0"/>
              <a:t>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5057FE-ED0C-4ACE-B617-F8B6801DAD26}"/>
              </a:ext>
            </a:extLst>
          </p:cNvPr>
          <p:cNvSpPr/>
          <p:nvPr/>
        </p:nvSpPr>
        <p:spPr>
          <a:xfrm>
            <a:off x="617068" y="3537006"/>
            <a:ext cx="190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To : 102</a:t>
            </a:r>
            <a:r>
              <a:rPr lang="ko-KR" altLang="en-US" dirty="0"/>
              <a:t>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B4654D-9017-45A9-869F-C36415A577CC}"/>
              </a:ext>
            </a:extLst>
          </p:cNvPr>
          <p:cNvSpPr/>
          <p:nvPr/>
        </p:nvSpPr>
        <p:spPr>
          <a:xfrm>
            <a:off x="2609189" y="4072040"/>
            <a:ext cx="861153" cy="8598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ADD54-D1AE-4111-9D96-150D177C8A11}"/>
              </a:ext>
            </a:extLst>
          </p:cNvPr>
          <p:cNvSpPr/>
          <p:nvPr/>
        </p:nvSpPr>
        <p:spPr>
          <a:xfrm>
            <a:off x="2563238" y="411911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</a:t>
            </a:r>
            <a:r>
              <a:rPr lang="ko-KR" altLang="en-US" dirty="0"/>
              <a:t>호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CCF645-D282-42C6-BFF1-57F71E6E8F01}"/>
              </a:ext>
            </a:extLst>
          </p:cNvPr>
          <p:cNvSpPr/>
          <p:nvPr/>
        </p:nvSpPr>
        <p:spPr>
          <a:xfrm>
            <a:off x="2593447" y="446602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</a:t>
            </a:r>
            <a:r>
              <a:rPr lang="ko-KR" altLang="en-US" dirty="0"/>
              <a:t>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F7B7FC-3D9A-4758-9A67-CC92CD265E26}"/>
              </a:ext>
            </a:extLst>
          </p:cNvPr>
          <p:cNvSpPr/>
          <p:nvPr/>
        </p:nvSpPr>
        <p:spPr>
          <a:xfrm>
            <a:off x="4038799" y="3501155"/>
            <a:ext cx="319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삼성 아파트 </a:t>
            </a:r>
            <a:r>
              <a:rPr lang="en-US" altLang="ko-KR" dirty="0"/>
              <a:t>201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To : </a:t>
            </a:r>
            <a:r>
              <a:rPr lang="ko-KR" altLang="en-US" dirty="0"/>
              <a:t>삼성 아파트 </a:t>
            </a:r>
            <a:r>
              <a:rPr lang="en-US" altLang="ko-KR" dirty="0"/>
              <a:t>102</a:t>
            </a:r>
            <a:r>
              <a:rPr lang="ko-KR" altLang="en-US" dirty="0"/>
              <a:t>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40478-2CF5-4F3E-8E52-2A5FD0BF904B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6DF96B-75E0-4237-B567-D3DF9A769547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</p:spTree>
    <p:extLst>
      <p:ext uri="{BB962C8B-B14F-4D97-AF65-F5344CB8AC3E}">
        <p14:creationId xmlns:p14="http://schemas.microsoft.com/office/powerpoint/2010/main" val="76394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1005779" y="1432219"/>
            <a:ext cx="91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손오공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0AC68F-8DA0-4398-A3D1-0B38FF3857B4}"/>
              </a:ext>
            </a:extLst>
          </p:cNvPr>
          <p:cNvCxnSpPr>
            <a:cxnSpLocks/>
          </p:cNvCxnSpPr>
          <p:nvPr/>
        </p:nvCxnSpPr>
        <p:spPr>
          <a:xfrm flipV="1">
            <a:off x="2226740" y="3013857"/>
            <a:ext cx="572363" cy="8302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806499-BD35-4786-92EE-23D9F588D219}"/>
              </a:ext>
            </a:extLst>
          </p:cNvPr>
          <p:cNvSpPr/>
          <p:nvPr/>
        </p:nvSpPr>
        <p:spPr>
          <a:xfrm>
            <a:off x="2674058" y="33213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저팔계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B4654D-9017-45A9-869F-C36415A577CC}"/>
              </a:ext>
            </a:extLst>
          </p:cNvPr>
          <p:cNvSpPr/>
          <p:nvPr/>
        </p:nvSpPr>
        <p:spPr>
          <a:xfrm>
            <a:off x="2609189" y="4072040"/>
            <a:ext cx="861153" cy="8598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ADD54-D1AE-4111-9D96-150D177C8A11}"/>
              </a:ext>
            </a:extLst>
          </p:cNvPr>
          <p:cNvSpPr/>
          <p:nvPr/>
        </p:nvSpPr>
        <p:spPr>
          <a:xfrm>
            <a:off x="2563238" y="41191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손오공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CCF645-D282-42C6-BFF1-57F71E6E8F01}"/>
              </a:ext>
            </a:extLst>
          </p:cNvPr>
          <p:cNvSpPr/>
          <p:nvPr/>
        </p:nvSpPr>
        <p:spPr>
          <a:xfrm>
            <a:off x="2593447" y="44660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저팔계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F7B7FC-3D9A-4758-9A67-CC92CD265E26}"/>
              </a:ext>
            </a:extLst>
          </p:cNvPr>
          <p:cNvSpPr/>
          <p:nvPr/>
        </p:nvSpPr>
        <p:spPr>
          <a:xfrm>
            <a:off x="4027159" y="3506046"/>
            <a:ext cx="3004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삼성 아파트 손오공 </a:t>
            </a:r>
            <a:endParaRPr lang="en-US" altLang="ko-KR" dirty="0"/>
          </a:p>
          <a:p>
            <a:r>
              <a:rPr lang="en-US" altLang="ko-KR" dirty="0"/>
              <a:t>To : </a:t>
            </a:r>
            <a:r>
              <a:rPr lang="ko-KR" altLang="en-US" dirty="0"/>
              <a:t>삼성 아파트 저팔계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40478-2CF5-4F3E-8E52-2A5FD0BF904B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6DF96B-75E0-4237-B567-D3DF9A769547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</p:spTree>
    <p:extLst>
      <p:ext uri="{BB962C8B-B14F-4D97-AF65-F5344CB8AC3E}">
        <p14:creationId xmlns:p14="http://schemas.microsoft.com/office/powerpoint/2010/main" val="235626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1005779" y="1432219"/>
            <a:ext cx="91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90172" y="2271648"/>
            <a:ext cx="6248705" cy="6172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806499-BD35-4786-92EE-23D9F588D219}"/>
              </a:ext>
            </a:extLst>
          </p:cNvPr>
          <p:cNvSpPr/>
          <p:nvPr/>
        </p:nvSpPr>
        <p:spPr>
          <a:xfrm>
            <a:off x="8038877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ED0DE1-1D86-4B0E-B3B2-EDCE66D9E043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8446D9-2B53-4356-A603-CEDBE87787A7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</p:spTree>
    <p:extLst>
      <p:ext uri="{BB962C8B-B14F-4D97-AF65-F5344CB8AC3E}">
        <p14:creationId xmlns:p14="http://schemas.microsoft.com/office/powerpoint/2010/main" val="309659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B62A9-CFA5-4DD8-9A54-5E129B7698C9}"/>
              </a:ext>
            </a:extLst>
          </p:cNvPr>
          <p:cNvSpPr/>
          <p:nvPr/>
        </p:nvSpPr>
        <p:spPr>
          <a:xfrm>
            <a:off x="1005779" y="1432219"/>
            <a:ext cx="91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806499-BD35-4786-92EE-23D9F588D219}"/>
              </a:ext>
            </a:extLst>
          </p:cNvPr>
          <p:cNvSpPr/>
          <p:nvPr/>
        </p:nvSpPr>
        <p:spPr>
          <a:xfrm>
            <a:off x="8038877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0E1D03-5189-4706-9255-A5ECF16C0DEA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29BE0C-F612-4812-A962-4030850F8EBD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</p:spTree>
    <p:extLst>
      <p:ext uri="{BB962C8B-B14F-4D97-AF65-F5344CB8AC3E}">
        <p14:creationId xmlns:p14="http://schemas.microsoft.com/office/powerpoint/2010/main" val="231521644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543</TotalTime>
  <Words>186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비행기 구름</vt:lpstr>
      <vt:lpstr>네트워크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207</cp:revision>
  <dcterms:created xsi:type="dcterms:W3CDTF">2019-09-14T05:51:37Z</dcterms:created>
  <dcterms:modified xsi:type="dcterms:W3CDTF">2020-03-21T14:22:34Z</dcterms:modified>
</cp:coreProperties>
</file>