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92" r:id="rId4"/>
    <p:sldId id="293" r:id="rId5"/>
    <p:sldId id="294" r:id="rId6"/>
    <p:sldId id="295" r:id="rId7"/>
    <p:sldId id="296" r:id="rId8"/>
    <p:sldId id="297" r:id="rId9"/>
    <p:sldId id="302" r:id="rId10"/>
    <p:sldId id="290" r:id="rId11"/>
    <p:sldId id="303" r:id="rId12"/>
    <p:sldId id="305" r:id="rId13"/>
    <p:sldId id="306" r:id="rId14"/>
    <p:sldId id="307" r:id="rId15"/>
    <p:sldId id="31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H" initials="KJ" lastIdx="1" clrIdx="0">
    <p:extLst>
      <p:ext uri="{19B8F6BF-5375-455C-9EA6-DF929625EA0E}">
        <p15:presenceInfo xmlns:p15="http://schemas.microsoft.com/office/powerpoint/2012/main" userId="672b0bed00dc56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3C06-5068-49D9-8079-6E72BAEF4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통신 모델</a:t>
            </a:r>
          </a:p>
        </p:txBody>
      </p:sp>
    </p:spTree>
    <p:extLst>
      <p:ext uri="{BB962C8B-B14F-4D97-AF65-F5344CB8AC3E}">
        <p14:creationId xmlns:p14="http://schemas.microsoft.com/office/powerpoint/2010/main" val="153858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344309" y="578786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라우터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69616" y="465221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DD6527-ECCA-410E-909D-81FF64BB4879}"/>
              </a:ext>
            </a:extLst>
          </p:cNvPr>
          <p:cNvCxnSpPr>
            <a:cxnSpLocks/>
          </p:cNvCxnSpPr>
          <p:nvPr/>
        </p:nvCxnSpPr>
        <p:spPr>
          <a:xfrm>
            <a:off x="2587291" y="4550470"/>
            <a:ext cx="2880968" cy="697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BBF4E-E782-4EF6-80FC-D2006CCD9BEA}"/>
              </a:ext>
            </a:extLst>
          </p:cNvPr>
          <p:cNvCxnSpPr>
            <a:cxnSpLocks/>
          </p:cNvCxnSpPr>
          <p:nvPr/>
        </p:nvCxnSpPr>
        <p:spPr>
          <a:xfrm flipV="1">
            <a:off x="6114123" y="4504801"/>
            <a:ext cx="2801917" cy="8002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4937189-41F5-4506-9CEF-CA6D4292D820}"/>
              </a:ext>
            </a:extLst>
          </p:cNvPr>
          <p:cNvCxnSpPr>
            <a:cxnSpLocks/>
          </p:cNvCxnSpPr>
          <p:nvPr/>
        </p:nvCxnSpPr>
        <p:spPr>
          <a:xfrm flipH="1" flipV="1">
            <a:off x="8676500" y="3289636"/>
            <a:ext cx="528020" cy="7445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래픽 29" descr="컴퓨터">
            <a:extLst>
              <a:ext uri="{FF2B5EF4-FFF2-40B4-BE49-F238E27FC236}">
                <a16:creationId xmlns:a16="http://schemas.microsoft.com/office/drawing/2014/main" id="{BF33B574-707F-434A-845A-EBF2BA050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54" y="1689427"/>
            <a:ext cx="914400" cy="914400"/>
          </a:xfrm>
          <a:prstGeom prst="rect">
            <a:avLst/>
          </a:prstGeom>
        </p:spPr>
      </p:pic>
      <p:pic>
        <p:nvPicPr>
          <p:cNvPr id="31" name="그래픽 30" descr="컴퓨터">
            <a:extLst>
              <a:ext uri="{FF2B5EF4-FFF2-40B4-BE49-F238E27FC236}">
                <a16:creationId xmlns:a16="http://schemas.microsoft.com/office/drawing/2014/main" id="{40F93B15-CEA2-43FD-B9EE-7B00062C3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228" y="1702324"/>
            <a:ext cx="914400" cy="914400"/>
          </a:xfrm>
          <a:prstGeom prst="rect">
            <a:avLst/>
          </a:prstGeom>
        </p:spPr>
      </p:pic>
      <p:pic>
        <p:nvPicPr>
          <p:cNvPr id="32" name="그래픽 31" descr="컴퓨터">
            <a:extLst>
              <a:ext uri="{FF2B5EF4-FFF2-40B4-BE49-F238E27FC236}">
                <a16:creationId xmlns:a16="http://schemas.microsoft.com/office/drawing/2014/main" id="{07A5A7AA-47E9-4935-9EC7-FFC761471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1797" y="2621736"/>
            <a:ext cx="914400" cy="914400"/>
          </a:xfrm>
          <a:prstGeom prst="rect">
            <a:avLst/>
          </a:prstGeom>
        </p:spPr>
      </p:pic>
      <p:pic>
        <p:nvPicPr>
          <p:cNvPr id="33" name="그래픽 32" descr="컴퓨터">
            <a:extLst>
              <a:ext uri="{FF2B5EF4-FFF2-40B4-BE49-F238E27FC236}">
                <a16:creationId xmlns:a16="http://schemas.microsoft.com/office/drawing/2014/main" id="{C5A59A3D-18B7-46C9-9848-1BC8796FC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90" y="2649395"/>
            <a:ext cx="914400" cy="914400"/>
          </a:xfrm>
          <a:prstGeom prst="rect">
            <a:avLst/>
          </a:prstGeom>
        </p:spPr>
      </p:pic>
      <p:pic>
        <p:nvPicPr>
          <p:cNvPr id="34" name="그래픽 33" descr="컴퓨터">
            <a:extLst>
              <a:ext uri="{FF2B5EF4-FFF2-40B4-BE49-F238E27FC236}">
                <a16:creationId xmlns:a16="http://schemas.microsoft.com/office/drawing/2014/main" id="{D3E74B6F-7031-4F45-8D73-ECE631D8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3200" y="1521992"/>
            <a:ext cx="914400" cy="914400"/>
          </a:xfrm>
          <a:prstGeom prst="rect">
            <a:avLst/>
          </a:prstGeom>
        </p:spPr>
      </p:pic>
      <p:pic>
        <p:nvPicPr>
          <p:cNvPr id="35" name="그래픽 34" descr="컴퓨터">
            <a:extLst>
              <a:ext uri="{FF2B5EF4-FFF2-40B4-BE49-F238E27FC236}">
                <a16:creationId xmlns:a16="http://schemas.microsoft.com/office/drawing/2014/main" id="{716CCA65-AA3A-4A40-B4A1-518F21C1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700" y="1521992"/>
            <a:ext cx="914400" cy="914400"/>
          </a:xfrm>
          <a:prstGeom prst="rect">
            <a:avLst/>
          </a:prstGeom>
        </p:spPr>
      </p:pic>
      <p:pic>
        <p:nvPicPr>
          <p:cNvPr id="36" name="그래픽 35" descr="컴퓨터">
            <a:extLst>
              <a:ext uri="{FF2B5EF4-FFF2-40B4-BE49-F238E27FC236}">
                <a16:creationId xmlns:a16="http://schemas.microsoft.com/office/drawing/2014/main" id="{819E3B87-01CA-49D8-A78E-3666A05A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7365" y="2535075"/>
            <a:ext cx="914400" cy="914400"/>
          </a:xfrm>
          <a:prstGeom prst="rect">
            <a:avLst/>
          </a:prstGeom>
        </p:spPr>
      </p:pic>
      <p:pic>
        <p:nvPicPr>
          <p:cNvPr id="37" name="그래픽 36" descr="컴퓨터">
            <a:extLst>
              <a:ext uri="{FF2B5EF4-FFF2-40B4-BE49-F238E27FC236}">
                <a16:creationId xmlns:a16="http://schemas.microsoft.com/office/drawing/2014/main" id="{563F1983-B97D-4D1C-A6AA-9D102C0E2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700" y="2514600"/>
            <a:ext cx="914400" cy="914400"/>
          </a:xfrm>
          <a:prstGeom prst="rect">
            <a:avLst/>
          </a:prstGeom>
        </p:spPr>
      </p:pic>
      <p:pic>
        <p:nvPicPr>
          <p:cNvPr id="38" name="그래픽 37" descr="컴퓨터">
            <a:extLst>
              <a:ext uri="{FF2B5EF4-FFF2-40B4-BE49-F238E27FC236}">
                <a16:creationId xmlns:a16="http://schemas.microsoft.com/office/drawing/2014/main" id="{76D5DB57-58B0-48C6-80C3-23B01B8AD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1553" y="3762749"/>
            <a:ext cx="914400" cy="914400"/>
          </a:xfrm>
          <a:prstGeom prst="rect">
            <a:avLst/>
          </a:prstGeom>
        </p:spPr>
      </p:pic>
      <p:pic>
        <p:nvPicPr>
          <p:cNvPr id="39" name="그래픽 38" descr="컴퓨터">
            <a:extLst>
              <a:ext uri="{FF2B5EF4-FFF2-40B4-BE49-F238E27FC236}">
                <a16:creationId xmlns:a16="http://schemas.microsoft.com/office/drawing/2014/main" id="{F8F91C5A-CA6C-432E-BD43-ED63C9C62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4494" y="3825044"/>
            <a:ext cx="914400" cy="914400"/>
          </a:xfrm>
          <a:prstGeom prst="rect">
            <a:avLst/>
          </a:prstGeom>
        </p:spPr>
      </p:pic>
      <p:pic>
        <p:nvPicPr>
          <p:cNvPr id="40" name="그래픽 39" descr="컴퓨터">
            <a:extLst>
              <a:ext uri="{FF2B5EF4-FFF2-40B4-BE49-F238E27FC236}">
                <a16:creationId xmlns:a16="http://schemas.microsoft.com/office/drawing/2014/main" id="{E1A83E43-8114-4AFD-A1D4-6D92FA8E7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6267" y="5044866"/>
            <a:ext cx="914400" cy="914400"/>
          </a:xfrm>
          <a:prstGeom prst="rect">
            <a:avLst/>
          </a:prstGeom>
        </p:spPr>
      </p:pic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827E1CBF-8329-4188-8CE5-3C35F7B745C3}"/>
              </a:ext>
            </a:extLst>
          </p:cNvPr>
          <p:cNvSpPr/>
          <p:nvPr/>
        </p:nvSpPr>
        <p:spPr>
          <a:xfrm>
            <a:off x="4842299" y="849570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058B82-40C7-46B7-BD22-3582FE7B2452}"/>
              </a:ext>
            </a:extLst>
          </p:cNvPr>
          <p:cNvSpPr/>
          <p:nvPr/>
        </p:nvSpPr>
        <p:spPr>
          <a:xfrm>
            <a:off x="4266930" y="1598124"/>
            <a:ext cx="3161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유저 인터페이스</a:t>
            </a:r>
            <a:endParaRPr lang="en-US" altLang="ko-KR" dirty="0"/>
          </a:p>
          <a:p>
            <a:pPr algn="ctr"/>
            <a:r>
              <a:rPr lang="en-US" altLang="ko-KR" dirty="0"/>
              <a:t>HTTP, FTP, DNS</a:t>
            </a:r>
          </a:p>
        </p:txBody>
      </p:sp>
    </p:spTree>
    <p:extLst>
      <p:ext uri="{BB962C8B-B14F-4D97-AF65-F5344CB8AC3E}">
        <p14:creationId xmlns:p14="http://schemas.microsoft.com/office/powerpoint/2010/main" val="149332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344309" y="578786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라우터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69616" y="465221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DD6527-ECCA-410E-909D-81FF64BB4879}"/>
              </a:ext>
            </a:extLst>
          </p:cNvPr>
          <p:cNvCxnSpPr>
            <a:cxnSpLocks/>
          </p:cNvCxnSpPr>
          <p:nvPr/>
        </p:nvCxnSpPr>
        <p:spPr>
          <a:xfrm>
            <a:off x="2587291" y="4550470"/>
            <a:ext cx="2880968" cy="697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BBF4E-E782-4EF6-80FC-D2006CCD9BEA}"/>
              </a:ext>
            </a:extLst>
          </p:cNvPr>
          <p:cNvCxnSpPr>
            <a:cxnSpLocks/>
          </p:cNvCxnSpPr>
          <p:nvPr/>
        </p:nvCxnSpPr>
        <p:spPr>
          <a:xfrm flipV="1">
            <a:off x="6114123" y="4504801"/>
            <a:ext cx="2801917" cy="8002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4937189-41F5-4506-9CEF-CA6D4292D820}"/>
              </a:ext>
            </a:extLst>
          </p:cNvPr>
          <p:cNvCxnSpPr>
            <a:cxnSpLocks/>
          </p:cNvCxnSpPr>
          <p:nvPr/>
        </p:nvCxnSpPr>
        <p:spPr>
          <a:xfrm flipH="1" flipV="1">
            <a:off x="8676500" y="3289636"/>
            <a:ext cx="528020" cy="7445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래픽 29" descr="컴퓨터">
            <a:extLst>
              <a:ext uri="{FF2B5EF4-FFF2-40B4-BE49-F238E27FC236}">
                <a16:creationId xmlns:a16="http://schemas.microsoft.com/office/drawing/2014/main" id="{BF33B574-707F-434A-845A-EBF2BA050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54" y="1689427"/>
            <a:ext cx="914400" cy="914400"/>
          </a:xfrm>
          <a:prstGeom prst="rect">
            <a:avLst/>
          </a:prstGeom>
        </p:spPr>
      </p:pic>
      <p:pic>
        <p:nvPicPr>
          <p:cNvPr id="31" name="그래픽 30" descr="컴퓨터">
            <a:extLst>
              <a:ext uri="{FF2B5EF4-FFF2-40B4-BE49-F238E27FC236}">
                <a16:creationId xmlns:a16="http://schemas.microsoft.com/office/drawing/2014/main" id="{40F93B15-CEA2-43FD-B9EE-7B00062C3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228" y="1702324"/>
            <a:ext cx="914400" cy="914400"/>
          </a:xfrm>
          <a:prstGeom prst="rect">
            <a:avLst/>
          </a:prstGeom>
        </p:spPr>
      </p:pic>
      <p:pic>
        <p:nvPicPr>
          <p:cNvPr id="32" name="그래픽 31" descr="컴퓨터">
            <a:extLst>
              <a:ext uri="{FF2B5EF4-FFF2-40B4-BE49-F238E27FC236}">
                <a16:creationId xmlns:a16="http://schemas.microsoft.com/office/drawing/2014/main" id="{07A5A7AA-47E9-4935-9EC7-FFC761471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1797" y="2621736"/>
            <a:ext cx="914400" cy="914400"/>
          </a:xfrm>
          <a:prstGeom prst="rect">
            <a:avLst/>
          </a:prstGeom>
        </p:spPr>
      </p:pic>
      <p:pic>
        <p:nvPicPr>
          <p:cNvPr id="33" name="그래픽 32" descr="컴퓨터">
            <a:extLst>
              <a:ext uri="{FF2B5EF4-FFF2-40B4-BE49-F238E27FC236}">
                <a16:creationId xmlns:a16="http://schemas.microsoft.com/office/drawing/2014/main" id="{C5A59A3D-18B7-46C9-9848-1BC8796FC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90" y="2649395"/>
            <a:ext cx="914400" cy="914400"/>
          </a:xfrm>
          <a:prstGeom prst="rect">
            <a:avLst/>
          </a:prstGeom>
        </p:spPr>
      </p:pic>
      <p:pic>
        <p:nvPicPr>
          <p:cNvPr id="34" name="그래픽 33" descr="컴퓨터">
            <a:extLst>
              <a:ext uri="{FF2B5EF4-FFF2-40B4-BE49-F238E27FC236}">
                <a16:creationId xmlns:a16="http://schemas.microsoft.com/office/drawing/2014/main" id="{D3E74B6F-7031-4F45-8D73-ECE631D8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3200" y="1521992"/>
            <a:ext cx="914400" cy="914400"/>
          </a:xfrm>
          <a:prstGeom prst="rect">
            <a:avLst/>
          </a:prstGeom>
        </p:spPr>
      </p:pic>
      <p:pic>
        <p:nvPicPr>
          <p:cNvPr id="35" name="그래픽 34" descr="컴퓨터">
            <a:extLst>
              <a:ext uri="{FF2B5EF4-FFF2-40B4-BE49-F238E27FC236}">
                <a16:creationId xmlns:a16="http://schemas.microsoft.com/office/drawing/2014/main" id="{716CCA65-AA3A-4A40-B4A1-518F21C1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700" y="1521992"/>
            <a:ext cx="914400" cy="914400"/>
          </a:xfrm>
          <a:prstGeom prst="rect">
            <a:avLst/>
          </a:prstGeom>
        </p:spPr>
      </p:pic>
      <p:pic>
        <p:nvPicPr>
          <p:cNvPr id="36" name="그래픽 35" descr="컴퓨터">
            <a:extLst>
              <a:ext uri="{FF2B5EF4-FFF2-40B4-BE49-F238E27FC236}">
                <a16:creationId xmlns:a16="http://schemas.microsoft.com/office/drawing/2014/main" id="{819E3B87-01CA-49D8-A78E-3666A05A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7365" y="2535075"/>
            <a:ext cx="914400" cy="914400"/>
          </a:xfrm>
          <a:prstGeom prst="rect">
            <a:avLst/>
          </a:prstGeom>
        </p:spPr>
      </p:pic>
      <p:pic>
        <p:nvPicPr>
          <p:cNvPr id="37" name="그래픽 36" descr="컴퓨터">
            <a:extLst>
              <a:ext uri="{FF2B5EF4-FFF2-40B4-BE49-F238E27FC236}">
                <a16:creationId xmlns:a16="http://schemas.microsoft.com/office/drawing/2014/main" id="{563F1983-B97D-4D1C-A6AA-9D102C0E2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700" y="2514600"/>
            <a:ext cx="914400" cy="914400"/>
          </a:xfrm>
          <a:prstGeom prst="rect">
            <a:avLst/>
          </a:prstGeom>
        </p:spPr>
      </p:pic>
      <p:pic>
        <p:nvPicPr>
          <p:cNvPr id="38" name="그래픽 37" descr="컴퓨터">
            <a:extLst>
              <a:ext uri="{FF2B5EF4-FFF2-40B4-BE49-F238E27FC236}">
                <a16:creationId xmlns:a16="http://schemas.microsoft.com/office/drawing/2014/main" id="{76D5DB57-58B0-48C6-80C3-23B01B8AD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1553" y="3762749"/>
            <a:ext cx="914400" cy="914400"/>
          </a:xfrm>
          <a:prstGeom prst="rect">
            <a:avLst/>
          </a:prstGeom>
        </p:spPr>
      </p:pic>
      <p:pic>
        <p:nvPicPr>
          <p:cNvPr id="39" name="그래픽 38" descr="컴퓨터">
            <a:extLst>
              <a:ext uri="{FF2B5EF4-FFF2-40B4-BE49-F238E27FC236}">
                <a16:creationId xmlns:a16="http://schemas.microsoft.com/office/drawing/2014/main" id="{F8F91C5A-CA6C-432E-BD43-ED63C9C62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4494" y="3825044"/>
            <a:ext cx="914400" cy="914400"/>
          </a:xfrm>
          <a:prstGeom prst="rect">
            <a:avLst/>
          </a:prstGeom>
        </p:spPr>
      </p:pic>
      <p:pic>
        <p:nvPicPr>
          <p:cNvPr id="40" name="그래픽 39" descr="컴퓨터">
            <a:extLst>
              <a:ext uri="{FF2B5EF4-FFF2-40B4-BE49-F238E27FC236}">
                <a16:creationId xmlns:a16="http://schemas.microsoft.com/office/drawing/2014/main" id="{E1A83E43-8114-4AFD-A1D4-6D92FA8E7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6267" y="5044866"/>
            <a:ext cx="914400" cy="914400"/>
          </a:xfrm>
          <a:prstGeom prst="rect">
            <a:avLst/>
          </a:prstGeom>
        </p:spPr>
      </p:pic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2BA04FE2-DC87-4674-808A-DD7814863192}"/>
              </a:ext>
            </a:extLst>
          </p:cNvPr>
          <p:cNvSpPr/>
          <p:nvPr/>
        </p:nvSpPr>
        <p:spPr>
          <a:xfrm>
            <a:off x="4842299" y="1671892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트랜스포트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827E1CBF-8329-4188-8CE5-3C35F7B745C3}"/>
              </a:ext>
            </a:extLst>
          </p:cNvPr>
          <p:cNvSpPr/>
          <p:nvPr/>
        </p:nvSpPr>
        <p:spPr>
          <a:xfrm>
            <a:off x="4842299" y="849570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B2B2882-1441-4A5A-AE2A-ED9CD3689B03}"/>
              </a:ext>
            </a:extLst>
          </p:cNvPr>
          <p:cNvSpPr/>
          <p:nvPr/>
        </p:nvSpPr>
        <p:spPr>
          <a:xfrm>
            <a:off x="4669069" y="2382622"/>
            <a:ext cx="2388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전송 확인 </a:t>
            </a:r>
            <a:r>
              <a:rPr lang="en-US" altLang="ko-KR" dirty="0"/>
              <a:t>/ </a:t>
            </a:r>
            <a:r>
              <a:rPr lang="ko-KR" altLang="en-US" dirty="0"/>
              <a:t>오류 해결</a:t>
            </a:r>
            <a:endParaRPr lang="en-US" altLang="ko-KR" dirty="0"/>
          </a:p>
          <a:p>
            <a:pPr algn="ctr"/>
            <a:r>
              <a:rPr lang="en-US" altLang="ko-KR" dirty="0"/>
              <a:t>TCP, UDP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40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344309" y="578786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라우터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69616" y="465221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DD6527-ECCA-410E-909D-81FF64BB4879}"/>
              </a:ext>
            </a:extLst>
          </p:cNvPr>
          <p:cNvCxnSpPr>
            <a:cxnSpLocks/>
          </p:cNvCxnSpPr>
          <p:nvPr/>
        </p:nvCxnSpPr>
        <p:spPr>
          <a:xfrm>
            <a:off x="2587291" y="4550470"/>
            <a:ext cx="2880968" cy="697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BBF4E-E782-4EF6-80FC-D2006CCD9BEA}"/>
              </a:ext>
            </a:extLst>
          </p:cNvPr>
          <p:cNvCxnSpPr>
            <a:cxnSpLocks/>
          </p:cNvCxnSpPr>
          <p:nvPr/>
        </p:nvCxnSpPr>
        <p:spPr>
          <a:xfrm flipV="1">
            <a:off x="6114123" y="4504801"/>
            <a:ext cx="2801917" cy="8002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4937189-41F5-4506-9CEF-CA6D4292D820}"/>
              </a:ext>
            </a:extLst>
          </p:cNvPr>
          <p:cNvCxnSpPr>
            <a:cxnSpLocks/>
          </p:cNvCxnSpPr>
          <p:nvPr/>
        </p:nvCxnSpPr>
        <p:spPr>
          <a:xfrm flipH="1" flipV="1">
            <a:off x="8676500" y="3289636"/>
            <a:ext cx="528020" cy="7445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래픽 29" descr="컴퓨터">
            <a:extLst>
              <a:ext uri="{FF2B5EF4-FFF2-40B4-BE49-F238E27FC236}">
                <a16:creationId xmlns:a16="http://schemas.microsoft.com/office/drawing/2014/main" id="{BF33B574-707F-434A-845A-EBF2BA050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54" y="1689427"/>
            <a:ext cx="914400" cy="914400"/>
          </a:xfrm>
          <a:prstGeom prst="rect">
            <a:avLst/>
          </a:prstGeom>
        </p:spPr>
      </p:pic>
      <p:pic>
        <p:nvPicPr>
          <p:cNvPr id="31" name="그래픽 30" descr="컴퓨터">
            <a:extLst>
              <a:ext uri="{FF2B5EF4-FFF2-40B4-BE49-F238E27FC236}">
                <a16:creationId xmlns:a16="http://schemas.microsoft.com/office/drawing/2014/main" id="{40F93B15-CEA2-43FD-B9EE-7B00062C3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228" y="1702324"/>
            <a:ext cx="914400" cy="914400"/>
          </a:xfrm>
          <a:prstGeom prst="rect">
            <a:avLst/>
          </a:prstGeom>
        </p:spPr>
      </p:pic>
      <p:pic>
        <p:nvPicPr>
          <p:cNvPr id="32" name="그래픽 31" descr="컴퓨터">
            <a:extLst>
              <a:ext uri="{FF2B5EF4-FFF2-40B4-BE49-F238E27FC236}">
                <a16:creationId xmlns:a16="http://schemas.microsoft.com/office/drawing/2014/main" id="{07A5A7AA-47E9-4935-9EC7-FFC761471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1797" y="2621736"/>
            <a:ext cx="914400" cy="914400"/>
          </a:xfrm>
          <a:prstGeom prst="rect">
            <a:avLst/>
          </a:prstGeom>
        </p:spPr>
      </p:pic>
      <p:pic>
        <p:nvPicPr>
          <p:cNvPr id="33" name="그래픽 32" descr="컴퓨터">
            <a:extLst>
              <a:ext uri="{FF2B5EF4-FFF2-40B4-BE49-F238E27FC236}">
                <a16:creationId xmlns:a16="http://schemas.microsoft.com/office/drawing/2014/main" id="{C5A59A3D-18B7-46C9-9848-1BC8796FC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90" y="2649395"/>
            <a:ext cx="914400" cy="914400"/>
          </a:xfrm>
          <a:prstGeom prst="rect">
            <a:avLst/>
          </a:prstGeom>
        </p:spPr>
      </p:pic>
      <p:pic>
        <p:nvPicPr>
          <p:cNvPr id="34" name="그래픽 33" descr="컴퓨터">
            <a:extLst>
              <a:ext uri="{FF2B5EF4-FFF2-40B4-BE49-F238E27FC236}">
                <a16:creationId xmlns:a16="http://schemas.microsoft.com/office/drawing/2014/main" id="{D3E74B6F-7031-4F45-8D73-ECE631D8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3200" y="1521992"/>
            <a:ext cx="914400" cy="914400"/>
          </a:xfrm>
          <a:prstGeom prst="rect">
            <a:avLst/>
          </a:prstGeom>
        </p:spPr>
      </p:pic>
      <p:pic>
        <p:nvPicPr>
          <p:cNvPr id="35" name="그래픽 34" descr="컴퓨터">
            <a:extLst>
              <a:ext uri="{FF2B5EF4-FFF2-40B4-BE49-F238E27FC236}">
                <a16:creationId xmlns:a16="http://schemas.microsoft.com/office/drawing/2014/main" id="{716CCA65-AA3A-4A40-B4A1-518F21C1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700" y="1521992"/>
            <a:ext cx="914400" cy="914400"/>
          </a:xfrm>
          <a:prstGeom prst="rect">
            <a:avLst/>
          </a:prstGeom>
        </p:spPr>
      </p:pic>
      <p:pic>
        <p:nvPicPr>
          <p:cNvPr id="36" name="그래픽 35" descr="컴퓨터">
            <a:extLst>
              <a:ext uri="{FF2B5EF4-FFF2-40B4-BE49-F238E27FC236}">
                <a16:creationId xmlns:a16="http://schemas.microsoft.com/office/drawing/2014/main" id="{819E3B87-01CA-49D8-A78E-3666A05A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7365" y="2535075"/>
            <a:ext cx="914400" cy="914400"/>
          </a:xfrm>
          <a:prstGeom prst="rect">
            <a:avLst/>
          </a:prstGeom>
        </p:spPr>
      </p:pic>
      <p:pic>
        <p:nvPicPr>
          <p:cNvPr id="37" name="그래픽 36" descr="컴퓨터">
            <a:extLst>
              <a:ext uri="{FF2B5EF4-FFF2-40B4-BE49-F238E27FC236}">
                <a16:creationId xmlns:a16="http://schemas.microsoft.com/office/drawing/2014/main" id="{563F1983-B97D-4D1C-A6AA-9D102C0E2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700" y="2514600"/>
            <a:ext cx="914400" cy="914400"/>
          </a:xfrm>
          <a:prstGeom prst="rect">
            <a:avLst/>
          </a:prstGeom>
        </p:spPr>
      </p:pic>
      <p:pic>
        <p:nvPicPr>
          <p:cNvPr id="38" name="그래픽 37" descr="컴퓨터">
            <a:extLst>
              <a:ext uri="{FF2B5EF4-FFF2-40B4-BE49-F238E27FC236}">
                <a16:creationId xmlns:a16="http://schemas.microsoft.com/office/drawing/2014/main" id="{76D5DB57-58B0-48C6-80C3-23B01B8AD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1553" y="3762749"/>
            <a:ext cx="914400" cy="914400"/>
          </a:xfrm>
          <a:prstGeom prst="rect">
            <a:avLst/>
          </a:prstGeom>
        </p:spPr>
      </p:pic>
      <p:pic>
        <p:nvPicPr>
          <p:cNvPr id="39" name="그래픽 38" descr="컴퓨터">
            <a:extLst>
              <a:ext uri="{FF2B5EF4-FFF2-40B4-BE49-F238E27FC236}">
                <a16:creationId xmlns:a16="http://schemas.microsoft.com/office/drawing/2014/main" id="{F8F91C5A-CA6C-432E-BD43-ED63C9C62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4494" y="3825044"/>
            <a:ext cx="914400" cy="914400"/>
          </a:xfrm>
          <a:prstGeom prst="rect">
            <a:avLst/>
          </a:prstGeom>
        </p:spPr>
      </p:pic>
      <p:pic>
        <p:nvPicPr>
          <p:cNvPr id="40" name="그래픽 39" descr="컴퓨터">
            <a:extLst>
              <a:ext uri="{FF2B5EF4-FFF2-40B4-BE49-F238E27FC236}">
                <a16:creationId xmlns:a16="http://schemas.microsoft.com/office/drawing/2014/main" id="{E1A83E43-8114-4AFD-A1D4-6D92FA8E7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6267" y="5044866"/>
            <a:ext cx="914400" cy="914400"/>
          </a:xfrm>
          <a:prstGeom prst="rect">
            <a:avLst/>
          </a:prstGeom>
        </p:spPr>
      </p:pic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2A96059-F9CF-4117-ADCD-4FC848944BBA}"/>
              </a:ext>
            </a:extLst>
          </p:cNvPr>
          <p:cNvSpPr/>
          <p:nvPr/>
        </p:nvSpPr>
        <p:spPr>
          <a:xfrm>
            <a:off x="4842299" y="2469149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2BA04FE2-DC87-4674-808A-DD7814863192}"/>
              </a:ext>
            </a:extLst>
          </p:cNvPr>
          <p:cNvSpPr/>
          <p:nvPr/>
        </p:nvSpPr>
        <p:spPr>
          <a:xfrm>
            <a:off x="4842299" y="1671892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트랜스포트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827E1CBF-8329-4188-8CE5-3C35F7B745C3}"/>
              </a:ext>
            </a:extLst>
          </p:cNvPr>
          <p:cNvSpPr/>
          <p:nvPr/>
        </p:nvSpPr>
        <p:spPr>
          <a:xfrm>
            <a:off x="4842299" y="849570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DDFF7F2-A8B2-4B40-BABE-D0848870F2D0}"/>
              </a:ext>
            </a:extLst>
          </p:cNvPr>
          <p:cNvSpPr/>
          <p:nvPr/>
        </p:nvSpPr>
        <p:spPr>
          <a:xfrm>
            <a:off x="4441016" y="3222430"/>
            <a:ext cx="24545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네트워크 간 경로 설정</a:t>
            </a:r>
            <a:endParaRPr lang="en-US" altLang="ko-KR" dirty="0"/>
          </a:p>
          <a:p>
            <a:pPr algn="ctr"/>
            <a:r>
              <a:rPr lang="en-US" altLang="ko-KR" dirty="0"/>
              <a:t>IPv4, IPv6</a:t>
            </a:r>
          </a:p>
          <a:p>
            <a:pPr algn="ctr"/>
            <a:r>
              <a:rPr lang="ko-KR" altLang="en-US" dirty="0"/>
              <a:t>관련 장치 </a:t>
            </a:r>
            <a:r>
              <a:rPr lang="en-US" altLang="ko-KR" dirty="0"/>
              <a:t>: </a:t>
            </a:r>
            <a:r>
              <a:rPr lang="ko-KR" altLang="en-US" dirty="0"/>
              <a:t>라우터</a:t>
            </a:r>
          </a:p>
        </p:txBody>
      </p:sp>
    </p:spTree>
    <p:extLst>
      <p:ext uri="{BB962C8B-B14F-4D97-AF65-F5344CB8AC3E}">
        <p14:creationId xmlns:p14="http://schemas.microsoft.com/office/powerpoint/2010/main" val="618509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344309" y="578786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라우터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69616" y="465221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DD6527-ECCA-410E-909D-81FF64BB4879}"/>
              </a:ext>
            </a:extLst>
          </p:cNvPr>
          <p:cNvCxnSpPr>
            <a:cxnSpLocks/>
          </p:cNvCxnSpPr>
          <p:nvPr/>
        </p:nvCxnSpPr>
        <p:spPr>
          <a:xfrm>
            <a:off x="2587291" y="4550470"/>
            <a:ext cx="2880968" cy="697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BBF4E-E782-4EF6-80FC-D2006CCD9BEA}"/>
              </a:ext>
            </a:extLst>
          </p:cNvPr>
          <p:cNvCxnSpPr>
            <a:cxnSpLocks/>
          </p:cNvCxnSpPr>
          <p:nvPr/>
        </p:nvCxnSpPr>
        <p:spPr>
          <a:xfrm flipV="1">
            <a:off x="6114123" y="4504801"/>
            <a:ext cx="2801917" cy="8002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4937189-41F5-4506-9CEF-CA6D4292D820}"/>
              </a:ext>
            </a:extLst>
          </p:cNvPr>
          <p:cNvCxnSpPr>
            <a:cxnSpLocks/>
          </p:cNvCxnSpPr>
          <p:nvPr/>
        </p:nvCxnSpPr>
        <p:spPr>
          <a:xfrm flipH="1" flipV="1">
            <a:off x="8676500" y="3289636"/>
            <a:ext cx="528020" cy="7445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래픽 29" descr="컴퓨터">
            <a:extLst>
              <a:ext uri="{FF2B5EF4-FFF2-40B4-BE49-F238E27FC236}">
                <a16:creationId xmlns:a16="http://schemas.microsoft.com/office/drawing/2014/main" id="{BF33B574-707F-434A-845A-EBF2BA050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54" y="1689427"/>
            <a:ext cx="914400" cy="914400"/>
          </a:xfrm>
          <a:prstGeom prst="rect">
            <a:avLst/>
          </a:prstGeom>
        </p:spPr>
      </p:pic>
      <p:pic>
        <p:nvPicPr>
          <p:cNvPr id="31" name="그래픽 30" descr="컴퓨터">
            <a:extLst>
              <a:ext uri="{FF2B5EF4-FFF2-40B4-BE49-F238E27FC236}">
                <a16:creationId xmlns:a16="http://schemas.microsoft.com/office/drawing/2014/main" id="{40F93B15-CEA2-43FD-B9EE-7B00062C3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228" y="1702324"/>
            <a:ext cx="914400" cy="914400"/>
          </a:xfrm>
          <a:prstGeom prst="rect">
            <a:avLst/>
          </a:prstGeom>
        </p:spPr>
      </p:pic>
      <p:pic>
        <p:nvPicPr>
          <p:cNvPr id="32" name="그래픽 31" descr="컴퓨터">
            <a:extLst>
              <a:ext uri="{FF2B5EF4-FFF2-40B4-BE49-F238E27FC236}">
                <a16:creationId xmlns:a16="http://schemas.microsoft.com/office/drawing/2014/main" id="{07A5A7AA-47E9-4935-9EC7-FFC761471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1797" y="2621736"/>
            <a:ext cx="914400" cy="914400"/>
          </a:xfrm>
          <a:prstGeom prst="rect">
            <a:avLst/>
          </a:prstGeom>
        </p:spPr>
      </p:pic>
      <p:pic>
        <p:nvPicPr>
          <p:cNvPr id="33" name="그래픽 32" descr="컴퓨터">
            <a:extLst>
              <a:ext uri="{FF2B5EF4-FFF2-40B4-BE49-F238E27FC236}">
                <a16:creationId xmlns:a16="http://schemas.microsoft.com/office/drawing/2014/main" id="{C5A59A3D-18B7-46C9-9848-1BC8796FC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90" y="2649395"/>
            <a:ext cx="914400" cy="914400"/>
          </a:xfrm>
          <a:prstGeom prst="rect">
            <a:avLst/>
          </a:prstGeom>
        </p:spPr>
      </p:pic>
      <p:pic>
        <p:nvPicPr>
          <p:cNvPr id="34" name="그래픽 33" descr="컴퓨터">
            <a:extLst>
              <a:ext uri="{FF2B5EF4-FFF2-40B4-BE49-F238E27FC236}">
                <a16:creationId xmlns:a16="http://schemas.microsoft.com/office/drawing/2014/main" id="{D3E74B6F-7031-4F45-8D73-ECE631D8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3200" y="1521992"/>
            <a:ext cx="914400" cy="914400"/>
          </a:xfrm>
          <a:prstGeom prst="rect">
            <a:avLst/>
          </a:prstGeom>
        </p:spPr>
      </p:pic>
      <p:pic>
        <p:nvPicPr>
          <p:cNvPr id="35" name="그래픽 34" descr="컴퓨터">
            <a:extLst>
              <a:ext uri="{FF2B5EF4-FFF2-40B4-BE49-F238E27FC236}">
                <a16:creationId xmlns:a16="http://schemas.microsoft.com/office/drawing/2014/main" id="{716CCA65-AA3A-4A40-B4A1-518F21C1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700" y="1521992"/>
            <a:ext cx="914400" cy="914400"/>
          </a:xfrm>
          <a:prstGeom prst="rect">
            <a:avLst/>
          </a:prstGeom>
        </p:spPr>
      </p:pic>
      <p:pic>
        <p:nvPicPr>
          <p:cNvPr id="36" name="그래픽 35" descr="컴퓨터">
            <a:extLst>
              <a:ext uri="{FF2B5EF4-FFF2-40B4-BE49-F238E27FC236}">
                <a16:creationId xmlns:a16="http://schemas.microsoft.com/office/drawing/2014/main" id="{819E3B87-01CA-49D8-A78E-3666A05A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7365" y="2535075"/>
            <a:ext cx="914400" cy="914400"/>
          </a:xfrm>
          <a:prstGeom prst="rect">
            <a:avLst/>
          </a:prstGeom>
        </p:spPr>
      </p:pic>
      <p:pic>
        <p:nvPicPr>
          <p:cNvPr id="37" name="그래픽 36" descr="컴퓨터">
            <a:extLst>
              <a:ext uri="{FF2B5EF4-FFF2-40B4-BE49-F238E27FC236}">
                <a16:creationId xmlns:a16="http://schemas.microsoft.com/office/drawing/2014/main" id="{563F1983-B97D-4D1C-A6AA-9D102C0E2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700" y="2514600"/>
            <a:ext cx="914400" cy="914400"/>
          </a:xfrm>
          <a:prstGeom prst="rect">
            <a:avLst/>
          </a:prstGeom>
        </p:spPr>
      </p:pic>
      <p:pic>
        <p:nvPicPr>
          <p:cNvPr id="38" name="그래픽 37" descr="컴퓨터">
            <a:extLst>
              <a:ext uri="{FF2B5EF4-FFF2-40B4-BE49-F238E27FC236}">
                <a16:creationId xmlns:a16="http://schemas.microsoft.com/office/drawing/2014/main" id="{76D5DB57-58B0-48C6-80C3-23B01B8AD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1553" y="3762749"/>
            <a:ext cx="914400" cy="914400"/>
          </a:xfrm>
          <a:prstGeom prst="rect">
            <a:avLst/>
          </a:prstGeom>
        </p:spPr>
      </p:pic>
      <p:pic>
        <p:nvPicPr>
          <p:cNvPr id="39" name="그래픽 38" descr="컴퓨터">
            <a:extLst>
              <a:ext uri="{FF2B5EF4-FFF2-40B4-BE49-F238E27FC236}">
                <a16:creationId xmlns:a16="http://schemas.microsoft.com/office/drawing/2014/main" id="{F8F91C5A-CA6C-432E-BD43-ED63C9C62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4494" y="3825044"/>
            <a:ext cx="914400" cy="914400"/>
          </a:xfrm>
          <a:prstGeom prst="rect">
            <a:avLst/>
          </a:prstGeom>
        </p:spPr>
      </p:pic>
      <p:pic>
        <p:nvPicPr>
          <p:cNvPr id="40" name="그래픽 39" descr="컴퓨터">
            <a:extLst>
              <a:ext uri="{FF2B5EF4-FFF2-40B4-BE49-F238E27FC236}">
                <a16:creationId xmlns:a16="http://schemas.microsoft.com/office/drawing/2014/main" id="{E1A83E43-8114-4AFD-A1D4-6D92FA8E7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6267" y="5044866"/>
            <a:ext cx="914400" cy="914400"/>
          </a:xfrm>
          <a:prstGeom prst="rect">
            <a:avLst/>
          </a:prstGeom>
        </p:spPr>
      </p:pic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2A96059-F9CF-4117-ADCD-4FC848944BBA}"/>
              </a:ext>
            </a:extLst>
          </p:cNvPr>
          <p:cNvSpPr/>
          <p:nvPr/>
        </p:nvSpPr>
        <p:spPr>
          <a:xfrm>
            <a:off x="4842299" y="2469149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2BA04FE2-DC87-4674-808A-DD7814863192}"/>
              </a:ext>
            </a:extLst>
          </p:cNvPr>
          <p:cNvSpPr/>
          <p:nvPr/>
        </p:nvSpPr>
        <p:spPr>
          <a:xfrm>
            <a:off x="4842299" y="1671892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트랜스포트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827E1CBF-8329-4188-8CE5-3C35F7B745C3}"/>
              </a:ext>
            </a:extLst>
          </p:cNvPr>
          <p:cNvSpPr/>
          <p:nvPr/>
        </p:nvSpPr>
        <p:spPr>
          <a:xfrm>
            <a:off x="4842299" y="849570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B30D02CE-6E36-456D-80C0-D485CA38BFD6}"/>
              </a:ext>
            </a:extLst>
          </p:cNvPr>
          <p:cNvSpPr/>
          <p:nvPr/>
        </p:nvSpPr>
        <p:spPr>
          <a:xfrm>
            <a:off x="4842299" y="3257166"/>
            <a:ext cx="1758462" cy="703384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링크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3F39B4-5122-4C93-8BF0-E3F8D5134D28}"/>
              </a:ext>
            </a:extLst>
          </p:cNvPr>
          <p:cNvSpPr/>
          <p:nvPr/>
        </p:nvSpPr>
        <p:spPr>
          <a:xfrm>
            <a:off x="4077827" y="4004674"/>
            <a:ext cx="3090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네트워크 내 경로 설정</a:t>
            </a:r>
            <a:endParaRPr lang="en-US" altLang="ko-KR" dirty="0"/>
          </a:p>
          <a:p>
            <a:pPr algn="ctr"/>
            <a:r>
              <a:rPr lang="ko-KR" altLang="en-US" dirty="0"/>
              <a:t>이더넷</a:t>
            </a:r>
            <a:r>
              <a:rPr lang="en-US" altLang="ko-KR" dirty="0"/>
              <a:t>, PPP</a:t>
            </a:r>
          </a:p>
          <a:p>
            <a:pPr algn="ctr"/>
            <a:r>
              <a:rPr lang="ko-KR" altLang="en-US" dirty="0"/>
              <a:t>관련 장치</a:t>
            </a:r>
            <a:r>
              <a:rPr lang="en-US" altLang="ko-KR" dirty="0"/>
              <a:t>: </a:t>
            </a:r>
            <a:r>
              <a:rPr lang="ko-KR" altLang="en-US" dirty="0"/>
              <a:t>스위치</a:t>
            </a:r>
          </a:p>
        </p:txBody>
      </p:sp>
    </p:spTree>
    <p:extLst>
      <p:ext uri="{BB962C8B-B14F-4D97-AF65-F5344CB8AC3E}">
        <p14:creationId xmlns:p14="http://schemas.microsoft.com/office/powerpoint/2010/main" val="132183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344309" y="578786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라우터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69616" y="465221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DD6527-ECCA-410E-909D-81FF64BB4879}"/>
              </a:ext>
            </a:extLst>
          </p:cNvPr>
          <p:cNvCxnSpPr>
            <a:cxnSpLocks/>
          </p:cNvCxnSpPr>
          <p:nvPr/>
        </p:nvCxnSpPr>
        <p:spPr>
          <a:xfrm>
            <a:off x="2587291" y="4550470"/>
            <a:ext cx="2880968" cy="697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BBF4E-E782-4EF6-80FC-D2006CCD9BEA}"/>
              </a:ext>
            </a:extLst>
          </p:cNvPr>
          <p:cNvCxnSpPr>
            <a:cxnSpLocks/>
          </p:cNvCxnSpPr>
          <p:nvPr/>
        </p:nvCxnSpPr>
        <p:spPr>
          <a:xfrm flipV="1">
            <a:off x="6114123" y="4504801"/>
            <a:ext cx="2801917" cy="8002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4937189-41F5-4506-9CEF-CA6D4292D820}"/>
              </a:ext>
            </a:extLst>
          </p:cNvPr>
          <p:cNvCxnSpPr>
            <a:cxnSpLocks/>
          </p:cNvCxnSpPr>
          <p:nvPr/>
        </p:nvCxnSpPr>
        <p:spPr>
          <a:xfrm flipH="1" flipV="1">
            <a:off x="8676500" y="3289636"/>
            <a:ext cx="528020" cy="7445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래픽 29" descr="컴퓨터">
            <a:extLst>
              <a:ext uri="{FF2B5EF4-FFF2-40B4-BE49-F238E27FC236}">
                <a16:creationId xmlns:a16="http://schemas.microsoft.com/office/drawing/2014/main" id="{BF33B574-707F-434A-845A-EBF2BA050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54" y="1689427"/>
            <a:ext cx="914400" cy="914400"/>
          </a:xfrm>
          <a:prstGeom prst="rect">
            <a:avLst/>
          </a:prstGeom>
        </p:spPr>
      </p:pic>
      <p:pic>
        <p:nvPicPr>
          <p:cNvPr id="31" name="그래픽 30" descr="컴퓨터">
            <a:extLst>
              <a:ext uri="{FF2B5EF4-FFF2-40B4-BE49-F238E27FC236}">
                <a16:creationId xmlns:a16="http://schemas.microsoft.com/office/drawing/2014/main" id="{40F93B15-CEA2-43FD-B9EE-7B00062C3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228" y="1702324"/>
            <a:ext cx="914400" cy="914400"/>
          </a:xfrm>
          <a:prstGeom prst="rect">
            <a:avLst/>
          </a:prstGeom>
        </p:spPr>
      </p:pic>
      <p:pic>
        <p:nvPicPr>
          <p:cNvPr id="32" name="그래픽 31" descr="컴퓨터">
            <a:extLst>
              <a:ext uri="{FF2B5EF4-FFF2-40B4-BE49-F238E27FC236}">
                <a16:creationId xmlns:a16="http://schemas.microsoft.com/office/drawing/2014/main" id="{07A5A7AA-47E9-4935-9EC7-FFC761471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1797" y="2621736"/>
            <a:ext cx="914400" cy="914400"/>
          </a:xfrm>
          <a:prstGeom prst="rect">
            <a:avLst/>
          </a:prstGeom>
        </p:spPr>
      </p:pic>
      <p:pic>
        <p:nvPicPr>
          <p:cNvPr id="33" name="그래픽 32" descr="컴퓨터">
            <a:extLst>
              <a:ext uri="{FF2B5EF4-FFF2-40B4-BE49-F238E27FC236}">
                <a16:creationId xmlns:a16="http://schemas.microsoft.com/office/drawing/2014/main" id="{C5A59A3D-18B7-46C9-9848-1BC8796FC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90" y="2649395"/>
            <a:ext cx="914400" cy="914400"/>
          </a:xfrm>
          <a:prstGeom prst="rect">
            <a:avLst/>
          </a:prstGeom>
        </p:spPr>
      </p:pic>
      <p:pic>
        <p:nvPicPr>
          <p:cNvPr id="34" name="그래픽 33" descr="컴퓨터">
            <a:extLst>
              <a:ext uri="{FF2B5EF4-FFF2-40B4-BE49-F238E27FC236}">
                <a16:creationId xmlns:a16="http://schemas.microsoft.com/office/drawing/2014/main" id="{D3E74B6F-7031-4F45-8D73-ECE631D8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3200" y="1521992"/>
            <a:ext cx="914400" cy="914400"/>
          </a:xfrm>
          <a:prstGeom prst="rect">
            <a:avLst/>
          </a:prstGeom>
        </p:spPr>
      </p:pic>
      <p:pic>
        <p:nvPicPr>
          <p:cNvPr id="35" name="그래픽 34" descr="컴퓨터">
            <a:extLst>
              <a:ext uri="{FF2B5EF4-FFF2-40B4-BE49-F238E27FC236}">
                <a16:creationId xmlns:a16="http://schemas.microsoft.com/office/drawing/2014/main" id="{716CCA65-AA3A-4A40-B4A1-518F21C1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700" y="1521992"/>
            <a:ext cx="914400" cy="914400"/>
          </a:xfrm>
          <a:prstGeom prst="rect">
            <a:avLst/>
          </a:prstGeom>
        </p:spPr>
      </p:pic>
      <p:pic>
        <p:nvPicPr>
          <p:cNvPr id="36" name="그래픽 35" descr="컴퓨터">
            <a:extLst>
              <a:ext uri="{FF2B5EF4-FFF2-40B4-BE49-F238E27FC236}">
                <a16:creationId xmlns:a16="http://schemas.microsoft.com/office/drawing/2014/main" id="{819E3B87-01CA-49D8-A78E-3666A05A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7365" y="2535075"/>
            <a:ext cx="914400" cy="914400"/>
          </a:xfrm>
          <a:prstGeom prst="rect">
            <a:avLst/>
          </a:prstGeom>
        </p:spPr>
      </p:pic>
      <p:pic>
        <p:nvPicPr>
          <p:cNvPr id="37" name="그래픽 36" descr="컴퓨터">
            <a:extLst>
              <a:ext uri="{FF2B5EF4-FFF2-40B4-BE49-F238E27FC236}">
                <a16:creationId xmlns:a16="http://schemas.microsoft.com/office/drawing/2014/main" id="{563F1983-B97D-4D1C-A6AA-9D102C0E2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700" y="2514600"/>
            <a:ext cx="914400" cy="914400"/>
          </a:xfrm>
          <a:prstGeom prst="rect">
            <a:avLst/>
          </a:prstGeom>
        </p:spPr>
      </p:pic>
      <p:pic>
        <p:nvPicPr>
          <p:cNvPr id="38" name="그래픽 37" descr="컴퓨터">
            <a:extLst>
              <a:ext uri="{FF2B5EF4-FFF2-40B4-BE49-F238E27FC236}">
                <a16:creationId xmlns:a16="http://schemas.microsoft.com/office/drawing/2014/main" id="{76D5DB57-58B0-48C6-80C3-23B01B8AD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1553" y="3762749"/>
            <a:ext cx="914400" cy="914400"/>
          </a:xfrm>
          <a:prstGeom prst="rect">
            <a:avLst/>
          </a:prstGeom>
        </p:spPr>
      </p:pic>
      <p:pic>
        <p:nvPicPr>
          <p:cNvPr id="39" name="그래픽 38" descr="컴퓨터">
            <a:extLst>
              <a:ext uri="{FF2B5EF4-FFF2-40B4-BE49-F238E27FC236}">
                <a16:creationId xmlns:a16="http://schemas.microsoft.com/office/drawing/2014/main" id="{F8F91C5A-CA6C-432E-BD43-ED63C9C62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4494" y="3825044"/>
            <a:ext cx="914400" cy="914400"/>
          </a:xfrm>
          <a:prstGeom prst="rect">
            <a:avLst/>
          </a:prstGeom>
        </p:spPr>
      </p:pic>
      <p:pic>
        <p:nvPicPr>
          <p:cNvPr id="40" name="그래픽 39" descr="컴퓨터">
            <a:extLst>
              <a:ext uri="{FF2B5EF4-FFF2-40B4-BE49-F238E27FC236}">
                <a16:creationId xmlns:a16="http://schemas.microsoft.com/office/drawing/2014/main" id="{E1A83E43-8114-4AFD-A1D4-6D92FA8E7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6267" y="5044866"/>
            <a:ext cx="914400" cy="914400"/>
          </a:xfrm>
          <a:prstGeom prst="rect">
            <a:avLst/>
          </a:prstGeom>
        </p:spPr>
      </p:pic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2A96059-F9CF-4117-ADCD-4FC848944BBA}"/>
              </a:ext>
            </a:extLst>
          </p:cNvPr>
          <p:cNvSpPr/>
          <p:nvPr/>
        </p:nvSpPr>
        <p:spPr>
          <a:xfrm>
            <a:off x="4842299" y="2469149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2BA04FE2-DC87-4674-808A-DD7814863192}"/>
              </a:ext>
            </a:extLst>
          </p:cNvPr>
          <p:cNvSpPr/>
          <p:nvPr/>
        </p:nvSpPr>
        <p:spPr>
          <a:xfrm>
            <a:off x="4842299" y="1671892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트랜스포트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827E1CBF-8329-4188-8CE5-3C35F7B745C3}"/>
              </a:ext>
            </a:extLst>
          </p:cNvPr>
          <p:cNvSpPr/>
          <p:nvPr/>
        </p:nvSpPr>
        <p:spPr>
          <a:xfrm>
            <a:off x="4842299" y="849570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B30D02CE-6E36-456D-80C0-D485CA38BFD6}"/>
              </a:ext>
            </a:extLst>
          </p:cNvPr>
          <p:cNvSpPr/>
          <p:nvPr/>
        </p:nvSpPr>
        <p:spPr>
          <a:xfrm>
            <a:off x="4842299" y="3257166"/>
            <a:ext cx="1758462" cy="703384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링크</a:t>
            </a: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9CB52205-2582-402C-ADD8-FE9AAEBA9081}"/>
              </a:ext>
            </a:extLst>
          </p:cNvPr>
          <p:cNvSpPr/>
          <p:nvPr/>
        </p:nvSpPr>
        <p:spPr>
          <a:xfrm>
            <a:off x="4842299" y="4034171"/>
            <a:ext cx="1758462" cy="703384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피지컬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28ADA1-0F19-4739-A6CA-68CFF9DFEC4D}"/>
              </a:ext>
            </a:extLst>
          </p:cNvPr>
          <p:cNvSpPr/>
          <p:nvPr/>
        </p:nvSpPr>
        <p:spPr>
          <a:xfrm>
            <a:off x="4997775" y="4682313"/>
            <a:ext cx="1439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신호 처리</a:t>
            </a:r>
            <a:endParaRPr lang="en-US" altLang="ko-KR" dirty="0"/>
          </a:p>
          <a:p>
            <a:pPr algn="ctr"/>
            <a:r>
              <a:rPr lang="ko-KR" altLang="en-US" dirty="0"/>
              <a:t>케이블</a:t>
            </a:r>
            <a:r>
              <a:rPr lang="en-US" altLang="ko-KR" dirty="0"/>
              <a:t>/</a:t>
            </a:r>
            <a:r>
              <a:rPr lang="ko-KR" altLang="en-US" dirty="0"/>
              <a:t>허브</a:t>
            </a:r>
          </a:p>
        </p:txBody>
      </p:sp>
    </p:spTree>
    <p:extLst>
      <p:ext uri="{BB962C8B-B14F-4D97-AF65-F5344CB8AC3E}">
        <p14:creationId xmlns:p14="http://schemas.microsoft.com/office/powerpoint/2010/main" val="237225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BD55E1C8-A793-43C5-B1F5-DD473B34C0CA}"/>
              </a:ext>
            </a:extLst>
          </p:cNvPr>
          <p:cNvSpPr/>
          <p:nvPr/>
        </p:nvSpPr>
        <p:spPr>
          <a:xfrm>
            <a:off x="3824342" y="3576351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네트워크</a:t>
            </a:r>
            <a:endParaRPr lang="en-US" altLang="ko-KR" dirty="0"/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FB5A439B-A0E6-45F0-96C0-0F9E0886DD26}"/>
              </a:ext>
            </a:extLst>
          </p:cNvPr>
          <p:cNvSpPr/>
          <p:nvPr/>
        </p:nvSpPr>
        <p:spPr>
          <a:xfrm>
            <a:off x="3824342" y="2779094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트랜스포트</a:t>
            </a:r>
            <a:endParaRPr lang="en-US" altLang="ko-KR" dirty="0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97119C36-25D7-4FA6-8ECE-549D481C1EDB}"/>
              </a:ext>
            </a:extLst>
          </p:cNvPr>
          <p:cNvSpPr/>
          <p:nvPr/>
        </p:nvSpPr>
        <p:spPr>
          <a:xfrm>
            <a:off x="3824342" y="1969304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  <a:endParaRPr lang="en-US" altLang="ko-KR" dirty="0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9E5C30F8-EBCD-4F1C-9D9A-029CE455B969}"/>
              </a:ext>
            </a:extLst>
          </p:cNvPr>
          <p:cNvSpPr/>
          <p:nvPr/>
        </p:nvSpPr>
        <p:spPr>
          <a:xfrm>
            <a:off x="3824342" y="4364368"/>
            <a:ext cx="1758462" cy="703384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링크</a:t>
            </a:r>
            <a:endParaRPr lang="en-US" altLang="ko-KR" dirty="0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287E2439-EE0E-4C31-8049-4D0AABCEAD32}"/>
              </a:ext>
            </a:extLst>
          </p:cNvPr>
          <p:cNvSpPr/>
          <p:nvPr/>
        </p:nvSpPr>
        <p:spPr>
          <a:xfrm>
            <a:off x="3824342" y="5141373"/>
            <a:ext cx="1758462" cy="703384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피지컬</a:t>
            </a:r>
            <a:endParaRPr lang="en-US" altLang="ko-KR" dirty="0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60DE809B-C856-4D05-8F66-3C8A85460136}"/>
              </a:ext>
            </a:extLst>
          </p:cNvPr>
          <p:cNvSpPr/>
          <p:nvPr/>
        </p:nvSpPr>
        <p:spPr>
          <a:xfrm>
            <a:off x="5691675" y="3563818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네트워크</a:t>
            </a:r>
            <a:endParaRPr lang="en-US" altLang="ko-KR" dirty="0"/>
          </a:p>
          <a:p>
            <a:pPr algn="ctr"/>
            <a:r>
              <a:rPr lang="en-US" altLang="ko-KR" dirty="0"/>
              <a:t>(3</a:t>
            </a:r>
            <a:r>
              <a:rPr lang="ko-KR" altLang="en-US" dirty="0"/>
              <a:t>계층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CB23A941-5DF8-473D-98CB-2790E0E6EE37}"/>
              </a:ext>
            </a:extLst>
          </p:cNvPr>
          <p:cNvSpPr/>
          <p:nvPr/>
        </p:nvSpPr>
        <p:spPr>
          <a:xfrm>
            <a:off x="5691675" y="2766561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트랜스포트</a:t>
            </a:r>
            <a:endParaRPr lang="en-US" altLang="ko-KR" dirty="0"/>
          </a:p>
          <a:p>
            <a:pPr algn="ctr"/>
            <a:r>
              <a:rPr lang="en-US" altLang="ko-KR" dirty="0"/>
              <a:t>(4</a:t>
            </a:r>
            <a:r>
              <a:rPr lang="ko-KR" altLang="en-US" dirty="0"/>
              <a:t>계층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4E260987-A0D6-47AE-A294-2A345005040E}"/>
              </a:ext>
            </a:extLst>
          </p:cNvPr>
          <p:cNvSpPr/>
          <p:nvPr/>
        </p:nvSpPr>
        <p:spPr>
          <a:xfrm>
            <a:off x="5691675" y="1969304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세션</a:t>
            </a:r>
            <a:endParaRPr lang="en-US" altLang="ko-KR" dirty="0"/>
          </a:p>
          <a:p>
            <a:pPr algn="ctr"/>
            <a:r>
              <a:rPr lang="en-US" altLang="ko-KR" dirty="0"/>
              <a:t>(5</a:t>
            </a:r>
            <a:r>
              <a:rPr lang="ko-KR" altLang="en-US" dirty="0"/>
              <a:t>계층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8558765B-3E40-48CC-8699-BF93BB863979}"/>
              </a:ext>
            </a:extLst>
          </p:cNvPr>
          <p:cNvSpPr/>
          <p:nvPr/>
        </p:nvSpPr>
        <p:spPr>
          <a:xfrm>
            <a:off x="5691675" y="4351835"/>
            <a:ext cx="1758462" cy="703384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링크</a:t>
            </a:r>
            <a:endParaRPr lang="en-US" altLang="ko-KR" dirty="0"/>
          </a:p>
          <a:p>
            <a:pPr algn="ctr"/>
            <a:r>
              <a:rPr lang="en-US" altLang="ko-KR" dirty="0"/>
              <a:t>(2</a:t>
            </a:r>
            <a:r>
              <a:rPr lang="ko-KR" altLang="en-US" dirty="0"/>
              <a:t>계층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30E9FAEC-1C05-4142-A479-4791581EB1A8}"/>
              </a:ext>
            </a:extLst>
          </p:cNvPr>
          <p:cNvSpPr/>
          <p:nvPr/>
        </p:nvSpPr>
        <p:spPr>
          <a:xfrm>
            <a:off x="5691675" y="5128840"/>
            <a:ext cx="1758462" cy="703384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피지컬</a:t>
            </a:r>
            <a:endParaRPr lang="en-US" altLang="ko-KR" dirty="0"/>
          </a:p>
          <a:p>
            <a:pPr algn="ctr"/>
            <a:r>
              <a:rPr lang="en-US" altLang="ko-KR" dirty="0"/>
              <a:t>(1</a:t>
            </a:r>
            <a:r>
              <a:rPr lang="ko-KR" altLang="en-US" dirty="0"/>
              <a:t>계층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2AEE51FB-CB1D-40B1-BF42-FDF414B680FA}"/>
              </a:ext>
            </a:extLst>
          </p:cNvPr>
          <p:cNvSpPr/>
          <p:nvPr/>
        </p:nvSpPr>
        <p:spPr>
          <a:xfrm>
            <a:off x="5668728" y="1208486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프레젠테이션</a:t>
            </a:r>
            <a:endParaRPr lang="en-US" altLang="ko-KR" dirty="0"/>
          </a:p>
          <a:p>
            <a:pPr algn="ctr"/>
            <a:r>
              <a:rPr lang="en-US" altLang="ko-KR" dirty="0"/>
              <a:t>(6</a:t>
            </a:r>
            <a:r>
              <a:rPr lang="ko-KR" altLang="en-US" dirty="0"/>
              <a:t>계층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DA065DE3-DF71-431B-8C69-1A1B836DBF72}"/>
              </a:ext>
            </a:extLst>
          </p:cNvPr>
          <p:cNvSpPr/>
          <p:nvPr/>
        </p:nvSpPr>
        <p:spPr>
          <a:xfrm>
            <a:off x="5691675" y="468292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  <a:endParaRPr lang="en-US" altLang="ko-KR" dirty="0"/>
          </a:p>
          <a:p>
            <a:pPr algn="ctr"/>
            <a:r>
              <a:rPr lang="en-US" altLang="ko-KR" dirty="0"/>
              <a:t>(7</a:t>
            </a:r>
            <a:r>
              <a:rPr lang="ko-KR" altLang="en-US" dirty="0"/>
              <a:t>계층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BD8AB1-DB2B-414A-8E5B-956C634E9FF8}"/>
              </a:ext>
            </a:extLst>
          </p:cNvPr>
          <p:cNvSpPr/>
          <p:nvPr/>
        </p:nvSpPr>
        <p:spPr>
          <a:xfrm>
            <a:off x="3824342" y="5875571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TCP/IP </a:t>
            </a:r>
            <a:r>
              <a:rPr lang="ko-KR" altLang="en-US" dirty="0"/>
              <a:t>모델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4EA0464-71EB-42B4-9C2D-3E65A5B9AE98}"/>
              </a:ext>
            </a:extLst>
          </p:cNvPr>
          <p:cNvSpPr/>
          <p:nvPr/>
        </p:nvSpPr>
        <p:spPr>
          <a:xfrm>
            <a:off x="5761581" y="5873471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3B0FC1E-48E7-408B-9E6D-C48C93254DB5}"/>
              </a:ext>
            </a:extLst>
          </p:cNvPr>
          <p:cNvSpPr/>
          <p:nvPr/>
        </p:nvSpPr>
        <p:spPr>
          <a:xfrm>
            <a:off x="775551" y="3620871"/>
            <a:ext cx="22268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계층 주소</a:t>
            </a:r>
            <a:r>
              <a:rPr lang="en-US" altLang="ko-KR" dirty="0"/>
              <a:t> (IP)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계층 장치 </a:t>
            </a:r>
            <a:r>
              <a:rPr lang="en-US" altLang="ko-KR" dirty="0"/>
              <a:t>(</a:t>
            </a:r>
            <a:r>
              <a:rPr lang="ko-KR" altLang="en-US" dirty="0"/>
              <a:t>라우터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6EEC2A0-FE72-4464-8B9B-F44A7103C3FF}"/>
              </a:ext>
            </a:extLst>
          </p:cNvPr>
          <p:cNvSpPr/>
          <p:nvPr/>
        </p:nvSpPr>
        <p:spPr>
          <a:xfrm>
            <a:off x="775551" y="4482509"/>
            <a:ext cx="22268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계층 주소</a:t>
            </a:r>
            <a:r>
              <a:rPr lang="en-US" altLang="ko-KR" dirty="0"/>
              <a:t> (MAC)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계층 장치 </a:t>
            </a:r>
            <a:r>
              <a:rPr lang="en-US" altLang="ko-KR" dirty="0"/>
              <a:t>(</a:t>
            </a:r>
            <a:r>
              <a:rPr lang="ko-KR" altLang="en-US" dirty="0"/>
              <a:t>스위치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803E81A-B85D-41D0-823C-C1B8BBF4A774}"/>
              </a:ext>
            </a:extLst>
          </p:cNvPr>
          <p:cNvSpPr/>
          <p:nvPr/>
        </p:nvSpPr>
        <p:spPr>
          <a:xfrm>
            <a:off x="775551" y="2190825"/>
            <a:ext cx="2226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계층 주소 </a:t>
            </a:r>
            <a:r>
              <a:rPr lang="en-US" altLang="ko-KR" dirty="0"/>
              <a:t>(</a:t>
            </a:r>
            <a:r>
              <a:rPr lang="ko-KR" altLang="en-US" dirty="0"/>
              <a:t>도메인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54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집">
            <a:extLst>
              <a:ext uri="{FF2B5EF4-FFF2-40B4-BE49-F238E27FC236}">
                <a16:creationId xmlns:a16="http://schemas.microsoft.com/office/drawing/2014/main" id="{3DF854F7-5A96-466C-89F4-1F8461C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607" y="4950366"/>
            <a:ext cx="914400" cy="914400"/>
          </a:xfrm>
          <a:prstGeom prst="rect">
            <a:avLst/>
          </a:prstGeom>
        </p:spPr>
      </p:pic>
      <p:pic>
        <p:nvPicPr>
          <p:cNvPr id="20" name="그래픽 19" descr="집">
            <a:extLst>
              <a:ext uri="{FF2B5EF4-FFF2-40B4-BE49-F238E27FC236}">
                <a16:creationId xmlns:a16="http://schemas.microsoft.com/office/drawing/2014/main" id="{8CA4E68A-9EC9-4FEE-A727-79B5C0B7D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935" y="3876200"/>
            <a:ext cx="914400" cy="914400"/>
          </a:xfrm>
          <a:prstGeom prst="rect">
            <a:avLst/>
          </a:prstGeom>
        </p:spPr>
      </p:pic>
      <p:pic>
        <p:nvPicPr>
          <p:cNvPr id="21" name="그래픽 20" descr="집">
            <a:extLst>
              <a:ext uri="{FF2B5EF4-FFF2-40B4-BE49-F238E27FC236}">
                <a16:creationId xmlns:a16="http://schemas.microsoft.com/office/drawing/2014/main" id="{75143198-389B-482A-A7E9-61D245FB3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249" y="1610201"/>
            <a:ext cx="914400" cy="914400"/>
          </a:xfrm>
          <a:prstGeom prst="rect">
            <a:avLst/>
          </a:prstGeom>
        </p:spPr>
      </p:pic>
      <p:pic>
        <p:nvPicPr>
          <p:cNvPr id="8" name="그래픽 7" descr="집">
            <a:extLst>
              <a:ext uri="{FF2B5EF4-FFF2-40B4-BE49-F238E27FC236}">
                <a16:creationId xmlns:a16="http://schemas.microsoft.com/office/drawing/2014/main" id="{A570DF11-F0E8-48EF-9164-85A50279B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4620" y="1610201"/>
            <a:ext cx="914400" cy="914400"/>
          </a:xfrm>
          <a:prstGeom prst="rect">
            <a:avLst/>
          </a:prstGeom>
        </p:spPr>
      </p:pic>
      <p:pic>
        <p:nvPicPr>
          <p:cNvPr id="9" name="그래픽 8" descr="집">
            <a:extLst>
              <a:ext uri="{FF2B5EF4-FFF2-40B4-BE49-F238E27FC236}">
                <a16:creationId xmlns:a16="http://schemas.microsoft.com/office/drawing/2014/main" id="{4BBCE9AC-8135-4B94-B8D2-4D0628B10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552" y="2524601"/>
            <a:ext cx="914400" cy="914400"/>
          </a:xfrm>
          <a:prstGeom prst="rect">
            <a:avLst/>
          </a:prstGeom>
        </p:spPr>
      </p:pic>
      <p:pic>
        <p:nvPicPr>
          <p:cNvPr id="10" name="그래픽 9" descr="집">
            <a:extLst>
              <a:ext uri="{FF2B5EF4-FFF2-40B4-BE49-F238E27FC236}">
                <a16:creationId xmlns:a16="http://schemas.microsoft.com/office/drawing/2014/main" id="{C0D086BA-1D2A-4C68-ABB1-A1917DAF8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923" y="2524601"/>
            <a:ext cx="914400" cy="914400"/>
          </a:xfrm>
          <a:prstGeom prst="rect">
            <a:avLst/>
          </a:prstGeom>
        </p:spPr>
      </p:pic>
      <p:pic>
        <p:nvPicPr>
          <p:cNvPr id="11" name="그래픽 10" descr="집">
            <a:extLst>
              <a:ext uri="{FF2B5EF4-FFF2-40B4-BE49-F238E27FC236}">
                <a16:creationId xmlns:a16="http://schemas.microsoft.com/office/drawing/2014/main" id="{7B231B7D-2E56-4AFC-B748-861116152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1357248"/>
            <a:ext cx="914400" cy="914400"/>
          </a:xfrm>
          <a:prstGeom prst="rect">
            <a:avLst/>
          </a:prstGeom>
        </p:spPr>
      </p:pic>
      <p:pic>
        <p:nvPicPr>
          <p:cNvPr id="12" name="그래픽 11" descr="집">
            <a:extLst>
              <a:ext uri="{FF2B5EF4-FFF2-40B4-BE49-F238E27FC236}">
                <a16:creationId xmlns:a16="http://schemas.microsoft.com/office/drawing/2014/main" id="{3AEA1C19-A125-4C9D-BF16-EF4A8BAB2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1357248"/>
            <a:ext cx="914400" cy="914400"/>
          </a:xfrm>
          <a:prstGeom prst="rect">
            <a:avLst/>
          </a:prstGeom>
        </p:spPr>
      </p:pic>
      <p:pic>
        <p:nvPicPr>
          <p:cNvPr id="13" name="그래픽 12" descr="집">
            <a:extLst>
              <a:ext uri="{FF2B5EF4-FFF2-40B4-BE49-F238E27FC236}">
                <a16:creationId xmlns:a16="http://schemas.microsoft.com/office/drawing/2014/main" id="{1AC36D03-3F0D-4923-B050-0662630CB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2431677"/>
            <a:ext cx="914400" cy="914400"/>
          </a:xfrm>
          <a:prstGeom prst="rect">
            <a:avLst/>
          </a:prstGeom>
        </p:spPr>
      </p:pic>
      <p:pic>
        <p:nvPicPr>
          <p:cNvPr id="14" name="그래픽 13" descr="집">
            <a:extLst>
              <a:ext uri="{FF2B5EF4-FFF2-40B4-BE49-F238E27FC236}">
                <a16:creationId xmlns:a16="http://schemas.microsoft.com/office/drawing/2014/main" id="{831ED974-4D59-4C10-8D04-5954A78A7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2431677"/>
            <a:ext cx="914400" cy="914400"/>
          </a:xfrm>
          <a:prstGeom prst="rect">
            <a:avLst/>
          </a:prstGeom>
        </p:spPr>
      </p:pic>
      <p:pic>
        <p:nvPicPr>
          <p:cNvPr id="17" name="그래픽 16" descr="집">
            <a:extLst>
              <a:ext uri="{FF2B5EF4-FFF2-40B4-BE49-F238E27FC236}">
                <a16:creationId xmlns:a16="http://schemas.microsoft.com/office/drawing/2014/main" id="{C7D20023-1A1D-4286-9C73-7AB4F5CE2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1731" y="3896201"/>
            <a:ext cx="914400" cy="9144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089333" y="5756333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택배 배송센터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91731" y="47657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888AED-E102-43F3-AA11-364455F57F58}"/>
              </a:ext>
            </a:extLst>
          </p:cNvPr>
          <p:cNvSpPr/>
          <p:nvPr/>
        </p:nvSpPr>
        <p:spPr>
          <a:xfrm>
            <a:off x="1636818" y="52229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삼성 아파트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E609F0-BFEE-49D7-A8A6-89F89BA8163A}"/>
              </a:ext>
            </a:extLst>
          </p:cNvPr>
          <p:cNvSpPr/>
          <p:nvPr/>
        </p:nvSpPr>
        <p:spPr>
          <a:xfrm>
            <a:off x="8676500" y="513503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현대 아파트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DD6527-ECCA-410E-909D-81FF64BB4879}"/>
              </a:ext>
            </a:extLst>
          </p:cNvPr>
          <p:cNvCxnSpPr>
            <a:cxnSpLocks/>
          </p:cNvCxnSpPr>
          <p:nvPr/>
        </p:nvCxnSpPr>
        <p:spPr>
          <a:xfrm>
            <a:off x="2587291" y="4550470"/>
            <a:ext cx="2880968" cy="697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BBF4E-E782-4EF6-80FC-D2006CCD9BEA}"/>
              </a:ext>
            </a:extLst>
          </p:cNvPr>
          <p:cNvCxnSpPr>
            <a:cxnSpLocks/>
          </p:cNvCxnSpPr>
          <p:nvPr/>
        </p:nvCxnSpPr>
        <p:spPr>
          <a:xfrm flipV="1">
            <a:off x="6114123" y="4504801"/>
            <a:ext cx="2801917" cy="8002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4937189-41F5-4506-9CEF-CA6D4292D820}"/>
              </a:ext>
            </a:extLst>
          </p:cNvPr>
          <p:cNvCxnSpPr>
            <a:cxnSpLocks/>
          </p:cNvCxnSpPr>
          <p:nvPr/>
        </p:nvCxnSpPr>
        <p:spPr>
          <a:xfrm flipH="1" flipV="1">
            <a:off x="8676500" y="3289636"/>
            <a:ext cx="528020" cy="7445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45A1B4-1ECA-43AD-A90E-AAACC027C502}"/>
              </a:ext>
            </a:extLst>
          </p:cNvPr>
          <p:cNvSpPr/>
          <p:nvPr/>
        </p:nvSpPr>
        <p:spPr>
          <a:xfrm>
            <a:off x="1026642" y="147947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201</a:t>
            </a:r>
            <a:r>
              <a:rPr lang="ko-KR" altLang="en-US" dirty="0"/>
              <a:t>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8B713D-D5DC-4B77-B161-DB6C19D16A0F}"/>
              </a:ext>
            </a:extLst>
          </p:cNvPr>
          <p:cNvSpPr/>
          <p:nvPr/>
        </p:nvSpPr>
        <p:spPr>
          <a:xfrm>
            <a:off x="8087434" y="236204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101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267861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집">
            <a:extLst>
              <a:ext uri="{FF2B5EF4-FFF2-40B4-BE49-F238E27FC236}">
                <a16:creationId xmlns:a16="http://schemas.microsoft.com/office/drawing/2014/main" id="{3DF854F7-5A96-466C-89F4-1F8461C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607" y="4950366"/>
            <a:ext cx="914400" cy="914400"/>
          </a:xfrm>
          <a:prstGeom prst="rect">
            <a:avLst/>
          </a:prstGeom>
        </p:spPr>
      </p:pic>
      <p:pic>
        <p:nvPicPr>
          <p:cNvPr id="20" name="그래픽 19" descr="집">
            <a:extLst>
              <a:ext uri="{FF2B5EF4-FFF2-40B4-BE49-F238E27FC236}">
                <a16:creationId xmlns:a16="http://schemas.microsoft.com/office/drawing/2014/main" id="{8CA4E68A-9EC9-4FEE-A727-79B5C0B7D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935" y="3876200"/>
            <a:ext cx="914400" cy="914400"/>
          </a:xfrm>
          <a:prstGeom prst="rect">
            <a:avLst/>
          </a:prstGeom>
        </p:spPr>
      </p:pic>
      <p:pic>
        <p:nvPicPr>
          <p:cNvPr id="21" name="그래픽 20" descr="집">
            <a:extLst>
              <a:ext uri="{FF2B5EF4-FFF2-40B4-BE49-F238E27FC236}">
                <a16:creationId xmlns:a16="http://schemas.microsoft.com/office/drawing/2014/main" id="{75143198-389B-482A-A7E9-61D245FB3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249" y="1610201"/>
            <a:ext cx="914400" cy="914400"/>
          </a:xfrm>
          <a:prstGeom prst="rect">
            <a:avLst/>
          </a:prstGeom>
        </p:spPr>
      </p:pic>
      <p:pic>
        <p:nvPicPr>
          <p:cNvPr id="8" name="그래픽 7" descr="집">
            <a:extLst>
              <a:ext uri="{FF2B5EF4-FFF2-40B4-BE49-F238E27FC236}">
                <a16:creationId xmlns:a16="http://schemas.microsoft.com/office/drawing/2014/main" id="{A570DF11-F0E8-48EF-9164-85A50279B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4620" y="1610201"/>
            <a:ext cx="914400" cy="914400"/>
          </a:xfrm>
          <a:prstGeom prst="rect">
            <a:avLst/>
          </a:prstGeom>
        </p:spPr>
      </p:pic>
      <p:pic>
        <p:nvPicPr>
          <p:cNvPr id="9" name="그래픽 8" descr="집">
            <a:extLst>
              <a:ext uri="{FF2B5EF4-FFF2-40B4-BE49-F238E27FC236}">
                <a16:creationId xmlns:a16="http://schemas.microsoft.com/office/drawing/2014/main" id="{4BBCE9AC-8135-4B94-B8D2-4D0628B10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552" y="2524601"/>
            <a:ext cx="914400" cy="914400"/>
          </a:xfrm>
          <a:prstGeom prst="rect">
            <a:avLst/>
          </a:prstGeom>
        </p:spPr>
      </p:pic>
      <p:pic>
        <p:nvPicPr>
          <p:cNvPr id="10" name="그래픽 9" descr="집">
            <a:extLst>
              <a:ext uri="{FF2B5EF4-FFF2-40B4-BE49-F238E27FC236}">
                <a16:creationId xmlns:a16="http://schemas.microsoft.com/office/drawing/2014/main" id="{C0D086BA-1D2A-4C68-ABB1-A1917DAF8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923" y="2524601"/>
            <a:ext cx="914400" cy="914400"/>
          </a:xfrm>
          <a:prstGeom prst="rect">
            <a:avLst/>
          </a:prstGeom>
        </p:spPr>
      </p:pic>
      <p:pic>
        <p:nvPicPr>
          <p:cNvPr id="11" name="그래픽 10" descr="집">
            <a:extLst>
              <a:ext uri="{FF2B5EF4-FFF2-40B4-BE49-F238E27FC236}">
                <a16:creationId xmlns:a16="http://schemas.microsoft.com/office/drawing/2014/main" id="{7B231B7D-2E56-4AFC-B748-861116152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1357248"/>
            <a:ext cx="914400" cy="914400"/>
          </a:xfrm>
          <a:prstGeom prst="rect">
            <a:avLst/>
          </a:prstGeom>
        </p:spPr>
      </p:pic>
      <p:pic>
        <p:nvPicPr>
          <p:cNvPr id="12" name="그래픽 11" descr="집">
            <a:extLst>
              <a:ext uri="{FF2B5EF4-FFF2-40B4-BE49-F238E27FC236}">
                <a16:creationId xmlns:a16="http://schemas.microsoft.com/office/drawing/2014/main" id="{3AEA1C19-A125-4C9D-BF16-EF4A8BAB2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1357248"/>
            <a:ext cx="914400" cy="914400"/>
          </a:xfrm>
          <a:prstGeom prst="rect">
            <a:avLst/>
          </a:prstGeom>
        </p:spPr>
      </p:pic>
      <p:pic>
        <p:nvPicPr>
          <p:cNvPr id="13" name="그래픽 12" descr="집">
            <a:extLst>
              <a:ext uri="{FF2B5EF4-FFF2-40B4-BE49-F238E27FC236}">
                <a16:creationId xmlns:a16="http://schemas.microsoft.com/office/drawing/2014/main" id="{1AC36D03-3F0D-4923-B050-0662630CB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2431677"/>
            <a:ext cx="914400" cy="914400"/>
          </a:xfrm>
          <a:prstGeom prst="rect">
            <a:avLst/>
          </a:prstGeom>
        </p:spPr>
      </p:pic>
      <p:pic>
        <p:nvPicPr>
          <p:cNvPr id="14" name="그래픽 13" descr="집">
            <a:extLst>
              <a:ext uri="{FF2B5EF4-FFF2-40B4-BE49-F238E27FC236}">
                <a16:creationId xmlns:a16="http://schemas.microsoft.com/office/drawing/2014/main" id="{831ED974-4D59-4C10-8D04-5954A78A7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2431677"/>
            <a:ext cx="914400" cy="914400"/>
          </a:xfrm>
          <a:prstGeom prst="rect">
            <a:avLst/>
          </a:prstGeom>
        </p:spPr>
      </p:pic>
      <p:pic>
        <p:nvPicPr>
          <p:cNvPr id="17" name="그래픽 16" descr="집">
            <a:extLst>
              <a:ext uri="{FF2B5EF4-FFF2-40B4-BE49-F238E27FC236}">
                <a16:creationId xmlns:a16="http://schemas.microsoft.com/office/drawing/2014/main" id="{C7D20023-1A1D-4286-9C73-7AB4F5CE2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1731" y="3896201"/>
            <a:ext cx="914400" cy="9144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089333" y="5756333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택배 배송센터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91731" y="47657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888AED-E102-43F3-AA11-364455F57F58}"/>
              </a:ext>
            </a:extLst>
          </p:cNvPr>
          <p:cNvSpPr/>
          <p:nvPr/>
        </p:nvSpPr>
        <p:spPr>
          <a:xfrm>
            <a:off x="1636818" y="52229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삼성 아파트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E609F0-BFEE-49D7-A8A6-89F89BA8163A}"/>
              </a:ext>
            </a:extLst>
          </p:cNvPr>
          <p:cNvSpPr/>
          <p:nvPr/>
        </p:nvSpPr>
        <p:spPr>
          <a:xfrm>
            <a:off x="8676500" y="513503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현대 아파트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DD6527-ECCA-410E-909D-81FF64BB4879}"/>
              </a:ext>
            </a:extLst>
          </p:cNvPr>
          <p:cNvCxnSpPr>
            <a:cxnSpLocks/>
          </p:cNvCxnSpPr>
          <p:nvPr/>
        </p:nvCxnSpPr>
        <p:spPr>
          <a:xfrm>
            <a:off x="2587291" y="4550470"/>
            <a:ext cx="2880968" cy="697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BBF4E-E782-4EF6-80FC-D2006CCD9BEA}"/>
              </a:ext>
            </a:extLst>
          </p:cNvPr>
          <p:cNvCxnSpPr>
            <a:cxnSpLocks/>
          </p:cNvCxnSpPr>
          <p:nvPr/>
        </p:nvCxnSpPr>
        <p:spPr>
          <a:xfrm flipV="1">
            <a:off x="6114123" y="4504801"/>
            <a:ext cx="2801917" cy="8002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4937189-41F5-4506-9CEF-CA6D4292D820}"/>
              </a:ext>
            </a:extLst>
          </p:cNvPr>
          <p:cNvCxnSpPr>
            <a:cxnSpLocks/>
          </p:cNvCxnSpPr>
          <p:nvPr/>
        </p:nvCxnSpPr>
        <p:spPr>
          <a:xfrm flipH="1" flipV="1">
            <a:off x="8676500" y="3289636"/>
            <a:ext cx="528020" cy="7445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8F38EC2F-58C2-46BD-AEEA-A9C2ECE86D35}"/>
              </a:ext>
            </a:extLst>
          </p:cNvPr>
          <p:cNvSpPr/>
          <p:nvPr/>
        </p:nvSpPr>
        <p:spPr>
          <a:xfrm>
            <a:off x="4842299" y="849570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B5E70D-C024-4968-9783-C7D74A7A1222}"/>
              </a:ext>
            </a:extLst>
          </p:cNvPr>
          <p:cNvSpPr/>
          <p:nvPr/>
        </p:nvSpPr>
        <p:spPr>
          <a:xfrm>
            <a:off x="1026642" y="147947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201</a:t>
            </a:r>
            <a:r>
              <a:rPr lang="ko-KR" altLang="en-US" dirty="0"/>
              <a:t>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7EABA1-B321-45D5-879E-4E70B4936EA1}"/>
              </a:ext>
            </a:extLst>
          </p:cNvPr>
          <p:cNvSpPr/>
          <p:nvPr/>
        </p:nvSpPr>
        <p:spPr>
          <a:xfrm>
            <a:off x="8087434" y="236204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101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71135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집">
            <a:extLst>
              <a:ext uri="{FF2B5EF4-FFF2-40B4-BE49-F238E27FC236}">
                <a16:creationId xmlns:a16="http://schemas.microsoft.com/office/drawing/2014/main" id="{3DF854F7-5A96-466C-89F4-1F8461C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607" y="4950366"/>
            <a:ext cx="914400" cy="914400"/>
          </a:xfrm>
          <a:prstGeom prst="rect">
            <a:avLst/>
          </a:prstGeom>
        </p:spPr>
      </p:pic>
      <p:pic>
        <p:nvPicPr>
          <p:cNvPr id="20" name="그래픽 19" descr="집">
            <a:extLst>
              <a:ext uri="{FF2B5EF4-FFF2-40B4-BE49-F238E27FC236}">
                <a16:creationId xmlns:a16="http://schemas.microsoft.com/office/drawing/2014/main" id="{8CA4E68A-9EC9-4FEE-A727-79B5C0B7D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935" y="3876200"/>
            <a:ext cx="914400" cy="914400"/>
          </a:xfrm>
          <a:prstGeom prst="rect">
            <a:avLst/>
          </a:prstGeom>
        </p:spPr>
      </p:pic>
      <p:pic>
        <p:nvPicPr>
          <p:cNvPr id="21" name="그래픽 20" descr="집">
            <a:extLst>
              <a:ext uri="{FF2B5EF4-FFF2-40B4-BE49-F238E27FC236}">
                <a16:creationId xmlns:a16="http://schemas.microsoft.com/office/drawing/2014/main" id="{75143198-389B-482A-A7E9-61D245FB3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249" y="1610201"/>
            <a:ext cx="914400" cy="914400"/>
          </a:xfrm>
          <a:prstGeom prst="rect">
            <a:avLst/>
          </a:prstGeom>
        </p:spPr>
      </p:pic>
      <p:pic>
        <p:nvPicPr>
          <p:cNvPr id="8" name="그래픽 7" descr="집">
            <a:extLst>
              <a:ext uri="{FF2B5EF4-FFF2-40B4-BE49-F238E27FC236}">
                <a16:creationId xmlns:a16="http://schemas.microsoft.com/office/drawing/2014/main" id="{A570DF11-F0E8-48EF-9164-85A50279B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4620" y="1610201"/>
            <a:ext cx="914400" cy="914400"/>
          </a:xfrm>
          <a:prstGeom prst="rect">
            <a:avLst/>
          </a:prstGeom>
        </p:spPr>
      </p:pic>
      <p:pic>
        <p:nvPicPr>
          <p:cNvPr id="9" name="그래픽 8" descr="집">
            <a:extLst>
              <a:ext uri="{FF2B5EF4-FFF2-40B4-BE49-F238E27FC236}">
                <a16:creationId xmlns:a16="http://schemas.microsoft.com/office/drawing/2014/main" id="{4BBCE9AC-8135-4B94-B8D2-4D0628B10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552" y="2524601"/>
            <a:ext cx="914400" cy="914400"/>
          </a:xfrm>
          <a:prstGeom prst="rect">
            <a:avLst/>
          </a:prstGeom>
        </p:spPr>
      </p:pic>
      <p:pic>
        <p:nvPicPr>
          <p:cNvPr id="10" name="그래픽 9" descr="집">
            <a:extLst>
              <a:ext uri="{FF2B5EF4-FFF2-40B4-BE49-F238E27FC236}">
                <a16:creationId xmlns:a16="http://schemas.microsoft.com/office/drawing/2014/main" id="{C0D086BA-1D2A-4C68-ABB1-A1917DAF8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923" y="2524601"/>
            <a:ext cx="914400" cy="914400"/>
          </a:xfrm>
          <a:prstGeom prst="rect">
            <a:avLst/>
          </a:prstGeom>
        </p:spPr>
      </p:pic>
      <p:pic>
        <p:nvPicPr>
          <p:cNvPr id="11" name="그래픽 10" descr="집">
            <a:extLst>
              <a:ext uri="{FF2B5EF4-FFF2-40B4-BE49-F238E27FC236}">
                <a16:creationId xmlns:a16="http://schemas.microsoft.com/office/drawing/2014/main" id="{7B231B7D-2E56-4AFC-B748-861116152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1357248"/>
            <a:ext cx="914400" cy="914400"/>
          </a:xfrm>
          <a:prstGeom prst="rect">
            <a:avLst/>
          </a:prstGeom>
        </p:spPr>
      </p:pic>
      <p:pic>
        <p:nvPicPr>
          <p:cNvPr id="12" name="그래픽 11" descr="집">
            <a:extLst>
              <a:ext uri="{FF2B5EF4-FFF2-40B4-BE49-F238E27FC236}">
                <a16:creationId xmlns:a16="http://schemas.microsoft.com/office/drawing/2014/main" id="{3AEA1C19-A125-4C9D-BF16-EF4A8BAB2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1357248"/>
            <a:ext cx="914400" cy="914400"/>
          </a:xfrm>
          <a:prstGeom prst="rect">
            <a:avLst/>
          </a:prstGeom>
        </p:spPr>
      </p:pic>
      <p:pic>
        <p:nvPicPr>
          <p:cNvPr id="13" name="그래픽 12" descr="집">
            <a:extLst>
              <a:ext uri="{FF2B5EF4-FFF2-40B4-BE49-F238E27FC236}">
                <a16:creationId xmlns:a16="http://schemas.microsoft.com/office/drawing/2014/main" id="{1AC36D03-3F0D-4923-B050-0662630CB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2431677"/>
            <a:ext cx="914400" cy="914400"/>
          </a:xfrm>
          <a:prstGeom prst="rect">
            <a:avLst/>
          </a:prstGeom>
        </p:spPr>
      </p:pic>
      <p:pic>
        <p:nvPicPr>
          <p:cNvPr id="14" name="그래픽 13" descr="집">
            <a:extLst>
              <a:ext uri="{FF2B5EF4-FFF2-40B4-BE49-F238E27FC236}">
                <a16:creationId xmlns:a16="http://schemas.microsoft.com/office/drawing/2014/main" id="{831ED974-4D59-4C10-8D04-5954A78A7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2431677"/>
            <a:ext cx="914400" cy="914400"/>
          </a:xfrm>
          <a:prstGeom prst="rect">
            <a:avLst/>
          </a:prstGeom>
        </p:spPr>
      </p:pic>
      <p:pic>
        <p:nvPicPr>
          <p:cNvPr id="17" name="그래픽 16" descr="집">
            <a:extLst>
              <a:ext uri="{FF2B5EF4-FFF2-40B4-BE49-F238E27FC236}">
                <a16:creationId xmlns:a16="http://schemas.microsoft.com/office/drawing/2014/main" id="{C7D20023-1A1D-4286-9C73-7AB4F5CE2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1731" y="3896201"/>
            <a:ext cx="914400" cy="9144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089333" y="5756333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택배 배송센터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91731" y="47657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888AED-E102-43F3-AA11-364455F57F58}"/>
              </a:ext>
            </a:extLst>
          </p:cNvPr>
          <p:cNvSpPr/>
          <p:nvPr/>
        </p:nvSpPr>
        <p:spPr>
          <a:xfrm>
            <a:off x="1636818" y="52229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삼성 아파트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E609F0-BFEE-49D7-A8A6-89F89BA8163A}"/>
              </a:ext>
            </a:extLst>
          </p:cNvPr>
          <p:cNvSpPr/>
          <p:nvPr/>
        </p:nvSpPr>
        <p:spPr>
          <a:xfrm>
            <a:off x="8676500" y="513503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현대 아파트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DD6527-ECCA-410E-909D-81FF64BB4879}"/>
              </a:ext>
            </a:extLst>
          </p:cNvPr>
          <p:cNvCxnSpPr>
            <a:cxnSpLocks/>
          </p:cNvCxnSpPr>
          <p:nvPr/>
        </p:nvCxnSpPr>
        <p:spPr>
          <a:xfrm>
            <a:off x="2587291" y="4550470"/>
            <a:ext cx="2880968" cy="697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BBF4E-E782-4EF6-80FC-D2006CCD9BEA}"/>
              </a:ext>
            </a:extLst>
          </p:cNvPr>
          <p:cNvCxnSpPr>
            <a:cxnSpLocks/>
          </p:cNvCxnSpPr>
          <p:nvPr/>
        </p:nvCxnSpPr>
        <p:spPr>
          <a:xfrm flipV="1">
            <a:off x="6114123" y="4504801"/>
            <a:ext cx="2801917" cy="8002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4937189-41F5-4506-9CEF-CA6D4292D820}"/>
              </a:ext>
            </a:extLst>
          </p:cNvPr>
          <p:cNvCxnSpPr>
            <a:cxnSpLocks/>
          </p:cNvCxnSpPr>
          <p:nvPr/>
        </p:nvCxnSpPr>
        <p:spPr>
          <a:xfrm flipH="1" flipV="1">
            <a:off x="8676500" y="3289636"/>
            <a:ext cx="528020" cy="7445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7D5FD469-8BC3-418C-86AA-5A9B3521A060}"/>
              </a:ext>
            </a:extLst>
          </p:cNvPr>
          <p:cNvSpPr/>
          <p:nvPr/>
        </p:nvSpPr>
        <p:spPr>
          <a:xfrm>
            <a:off x="4842299" y="1671892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 정책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224F74ED-2685-4BED-A4CB-BD0A7313CDD7}"/>
              </a:ext>
            </a:extLst>
          </p:cNvPr>
          <p:cNvSpPr/>
          <p:nvPr/>
        </p:nvSpPr>
        <p:spPr>
          <a:xfrm>
            <a:off x="4842299" y="849570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CA0ECF-4973-4C84-A227-74747FD45262}"/>
              </a:ext>
            </a:extLst>
          </p:cNvPr>
          <p:cNvSpPr/>
          <p:nvPr/>
        </p:nvSpPr>
        <p:spPr>
          <a:xfrm>
            <a:off x="1026642" y="147947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201</a:t>
            </a:r>
            <a:r>
              <a:rPr lang="ko-KR" altLang="en-US" dirty="0"/>
              <a:t>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E9A5F2-6F13-4DD1-848B-7599C818FC23}"/>
              </a:ext>
            </a:extLst>
          </p:cNvPr>
          <p:cNvSpPr/>
          <p:nvPr/>
        </p:nvSpPr>
        <p:spPr>
          <a:xfrm>
            <a:off x="8087434" y="236204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101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85996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집">
            <a:extLst>
              <a:ext uri="{FF2B5EF4-FFF2-40B4-BE49-F238E27FC236}">
                <a16:creationId xmlns:a16="http://schemas.microsoft.com/office/drawing/2014/main" id="{3DF854F7-5A96-466C-89F4-1F8461C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607" y="4950366"/>
            <a:ext cx="914400" cy="914400"/>
          </a:xfrm>
          <a:prstGeom prst="rect">
            <a:avLst/>
          </a:prstGeom>
        </p:spPr>
      </p:pic>
      <p:pic>
        <p:nvPicPr>
          <p:cNvPr id="20" name="그래픽 19" descr="집">
            <a:extLst>
              <a:ext uri="{FF2B5EF4-FFF2-40B4-BE49-F238E27FC236}">
                <a16:creationId xmlns:a16="http://schemas.microsoft.com/office/drawing/2014/main" id="{8CA4E68A-9EC9-4FEE-A727-79B5C0B7D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935" y="3876200"/>
            <a:ext cx="914400" cy="914400"/>
          </a:xfrm>
          <a:prstGeom prst="rect">
            <a:avLst/>
          </a:prstGeom>
        </p:spPr>
      </p:pic>
      <p:pic>
        <p:nvPicPr>
          <p:cNvPr id="21" name="그래픽 20" descr="집">
            <a:extLst>
              <a:ext uri="{FF2B5EF4-FFF2-40B4-BE49-F238E27FC236}">
                <a16:creationId xmlns:a16="http://schemas.microsoft.com/office/drawing/2014/main" id="{75143198-389B-482A-A7E9-61D245FB3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249" y="1610201"/>
            <a:ext cx="914400" cy="914400"/>
          </a:xfrm>
          <a:prstGeom prst="rect">
            <a:avLst/>
          </a:prstGeom>
        </p:spPr>
      </p:pic>
      <p:pic>
        <p:nvPicPr>
          <p:cNvPr id="8" name="그래픽 7" descr="집">
            <a:extLst>
              <a:ext uri="{FF2B5EF4-FFF2-40B4-BE49-F238E27FC236}">
                <a16:creationId xmlns:a16="http://schemas.microsoft.com/office/drawing/2014/main" id="{A570DF11-F0E8-48EF-9164-85A50279B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4620" y="1610201"/>
            <a:ext cx="914400" cy="914400"/>
          </a:xfrm>
          <a:prstGeom prst="rect">
            <a:avLst/>
          </a:prstGeom>
        </p:spPr>
      </p:pic>
      <p:pic>
        <p:nvPicPr>
          <p:cNvPr id="9" name="그래픽 8" descr="집">
            <a:extLst>
              <a:ext uri="{FF2B5EF4-FFF2-40B4-BE49-F238E27FC236}">
                <a16:creationId xmlns:a16="http://schemas.microsoft.com/office/drawing/2014/main" id="{4BBCE9AC-8135-4B94-B8D2-4D0628B10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552" y="2524601"/>
            <a:ext cx="914400" cy="914400"/>
          </a:xfrm>
          <a:prstGeom prst="rect">
            <a:avLst/>
          </a:prstGeom>
        </p:spPr>
      </p:pic>
      <p:pic>
        <p:nvPicPr>
          <p:cNvPr id="10" name="그래픽 9" descr="집">
            <a:extLst>
              <a:ext uri="{FF2B5EF4-FFF2-40B4-BE49-F238E27FC236}">
                <a16:creationId xmlns:a16="http://schemas.microsoft.com/office/drawing/2014/main" id="{C0D086BA-1D2A-4C68-ABB1-A1917DAF8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923" y="2524601"/>
            <a:ext cx="914400" cy="914400"/>
          </a:xfrm>
          <a:prstGeom prst="rect">
            <a:avLst/>
          </a:prstGeom>
        </p:spPr>
      </p:pic>
      <p:pic>
        <p:nvPicPr>
          <p:cNvPr id="11" name="그래픽 10" descr="집">
            <a:extLst>
              <a:ext uri="{FF2B5EF4-FFF2-40B4-BE49-F238E27FC236}">
                <a16:creationId xmlns:a16="http://schemas.microsoft.com/office/drawing/2014/main" id="{7B231B7D-2E56-4AFC-B748-861116152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1357248"/>
            <a:ext cx="914400" cy="914400"/>
          </a:xfrm>
          <a:prstGeom prst="rect">
            <a:avLst/>
          </a:prstGeom>
        </p:spPr>
      </p:pic>
      <p:pic>
        <p:nvPicPr>
          <p:cNvPr id="12" name="그래픽 11" descr="집">
            <a:extLst>
              <a:ext uri="{FF2B5EF4-FFF2-40B4-BE49-F238E27FC236}">
                <a16:creationId xmlns:a16="http://schemas.microsoft.com/office/drawing/2014/main" id="{3AEA1C19-A125-4C9D-BF16-EF4A8BAB2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1357248"/>
            <a:ext cx="914400" cy="914400"/>
          </a:xfrm>
          <a:prstGeom prst="rect">
            <a:avLst/>
          </a:prstGeom>
        </p:spPr>
      </p:pic>
      <p:pic>
        <p:nvPicPr>
          <p:cNvPr id="13" name="그래픽 12" descr="집">
            <a:extLst>
              <a:ext uri="{FF2B5EF4-FFF2-40B4-BE49-F238E27FC236}">
                <a16:creationId xmlns:a16="http://schemas.microsoft.com/office/drawing/2014/main" id="{1AC36D03-3F0D-4923-B050-0662630CB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2431677"/>
            <a:ext cx="914400" cy="914400"/>
          </a:xfrm>
          <a:prstGeom prst="rect">
            <a:avLst/>
          </a:prstGeom>
        </p:spPr>
      </p:pic>
      <p:pic>
        <p:nvPicPr>
          <p:cNvPr id="14" name="그래픽 13" descr="집">
            <a:extLst>
              <a:ext uri="{FF2B5EF4-FFF2-40B4-BE49-F238E27FC236}">
                <a16:creationId xmlns:a16="http://schemas.microsoft.com/office/drawing/2014/main" id="{831ED974-4D59-4C10-8D04-5954A78A7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2431677"/>
            <a:ext cx="914400" cy="914400"/>
          </a:xfrm>
          <a:prstGeom prst="rect">
            <a:avLst/>
          </a:prstGeom>
        </p:spPr>
      </p:pic>
      <p:pic>
        <p:nvPicPr>
          <p:cNvPr id="17" name="그래픽 16" descr="집">
            <a:extLst>
              <a:ext uri="{FF2B5EF4-FFF2-40B4-BE49-F238E27FC236}">
                <a16:creationId xmlns:a16="http://schemas.microsoft.com/office/drawing/2014/main" id="{C7D20023-1A1D-4286-9C73-7AB4F5CE2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1731" y="3896201"/>
            <a:ext cx="914400" cy="9144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089333" y="5756333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택배 배송센터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91731" y="47657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888AED-E102-43F3-AA11-364455F57F58}"/>
              </a:ext>
            </a:extLst>
          </p:cNvPr>
          <p:cNvSpPr/>
          <p:nvPr/>
        </p:nvSpPr>
        <p:spPr>
          <a:xfrm>
            <a:off x="1636818" y="52229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삼성 아파트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E609F0-BFEE-49D7-A8A6-89F89BA8163A}"/>
              </a:ext>
            </a:extLst>
          </p:cNvPr>
          <p:cNvSpPr/>
          <p:nvPr/>
        </p:nvSpPr>
        <p:spPr>
          <a:xfrm>
            <a:off x="8676500" y="513503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현대 아파트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DD6527-ECCA-410E-909D-81FF64BB4879}"/>
              </a:ext>
            </a:extLst>
          </p:cNvPr>
          <p:cNvCxnSpPr>
            <a:cxnSpLocks/>
          </p:cNvCxnSpPr>
          <p:nvPr/>
        </p:nvCxnSpPr>
        <p:spPr>
          <a:xfrm>
            <a:off x="2587291" y="4550470"/>
            <a:ext cx="2880968" cy="697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BBF4E-E782-4EF6-80FC-D2006CCD9BEA}"/>
              </a:ext>
            </a:extLst>
          </p:cNvPr>
          <p:cNvCxnSpPr>
            <a:cxnSpLocks/>
          </p:cNvCxnSpPr>
          <p:nvPr/>
        </p:nvCxnSpPr>
        <p:spPr>
          <a:xfrm flipV="1">
            <a:off x="6114123" y="4504801"/>
            <a:ext cx="2801917" cy="8002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4937189-41F5-4506-9CEF-CA6D4292D820}"/>
              </a:ext>
            </a:extLst>
          </p:cNvPr>
          <p:cNvCxnSpPr>
            <a:cxnSpLocks/>
          </p:cNvCxnSpPr>
          <p:nvPr/>
        </p:nvCxnSpPr>
        <p:spPr>
          <a:xfrm flipH="1" flipV="1">
            <a:off x="8676500" y="3289636"/>
            <a:ext cx="528020" cy="7445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FD7F9D4F-90DD-4501-8959-85E7108C07B1}"/>
              </a:ext>
            </a:extLst>
          </p:cNvPr>
          <p:cNvSpPr/>
          <p:nvPr/>
        </p:nvSpPr>
        <p:spPr>
          <a:xfrm>
            <a:off x="4842299" y="2469149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주소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B319CE69-C1FE-4850-937A-43AB3CF632DA}"/>
              </a:ext>
            </a:extLst>
          </p:cNvPr>
          <p:cNvSpPr/>
          <p:nvPr/>
        </p:nvSpPr>
        <p:spPr>
          <a:xfrm>
            <a:off x="4842299" y="1671892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 정책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C8E16170-7FA4-4429-8694-E0F5E27F8033}"/>
              </a:ext>
            </a:extLst>
          </p:cNvPr>
          <p:cNvSpPr/>
          <p:nvPr/>
        </p:nvSpPr>
        <p:spPr>
          <a:xfrm>
            <a:off x="4842299" y="849570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19B151-AC37-491D-BDE8-A976E2B88315}"/>
              </a:ext>
            </a:extLst>
          </p:cNvPr>
          <p:cNvSpPr/>
          <p:nvPr/>
        </p:nvSpPr>
        <p:spPr>
          <a:xfrm>
            <a:off x="1026642" y="147947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201</a:t>
            </a:r>
            <a:r>
              <a:rPr lang="ko-KR" altLang="en-US" dirty="0"/>
              <a:t>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1FAB3B-75D5-4705-BE5D-86E3A27C64C7}"/>
              </a:ext>
            </a:extLst>
          </p:cNvPr>
          <p:cNvSpPr/>
          <p:nvPr/>
        </p:nvSpPr>
        <p:spPr>
          <a:xfrm>
            <a:off x="8087434" y="236204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101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289081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집">
            <a:extLst>
              <a:ext uri="{FF2B5EF4-FFF2-40B4-BE49-F238E27FC236}">
                <a16:creationId xmlns:a16="http://schemas.microsoft.com/office/drawing/2014/main" id="{3DF854F7-5A96-466C-89F4-1F8461C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607" y="4950366"/>
            <a:ext cx="914400" cy="914400"/>
          </a:xfrm>
          <a:prstGeom prst="rect">
            <a:avLst/>
          </a:prstGeom>
        </p:spPr>
      </p:pic>
      <p:pic>
        <p:nvPicPr>
          <p:cNvPr id="20" name="그래픽 19" descr="집">
            <a:extLst>
              <a:ext uri="{FF2B5EF4-FFF2-40B4-BE49-F238E27FC236}">
                <a16:creationId xmlns:a16="http://schemas.microsoft.com/office/drawing/2014/main" id="{8CA4E68A-9EC9-4FEE-A727-79B5C0B7D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935" y="3876200"/>
            <a:ext cx="914400" cy="914400"/>
          </a:xfrm>
          <a:prstGeom prst="rect">
            <a:avLst/>
          </a:prstGeom>
        </p:spPr>
      </p:pic>
      <p:pic>
        <p:nvPicPr>
          <p:cNvPr id="21" name="그래픽 20" descr="집">
            <a:extLst>
              <a:ext uri="{FF2B5EF4-FFF2-40B4-BE49-F238E27FC236}">
                <a16:creationId xmlns:a16="http://schemas.microsoft.com/office/drawing/2014/main" id="{75143198-389B-482A-A7E9-61D245FB3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249" y="1610201"/>
            <a:ext cx="914400" cy="914400"/>
          </a:xfrm>
          <a:prstGeom prst="rect">
            <a:avLst/>
          </a:prstGeom>
        </p:spPr>
      </p:pic>
      <p:pic>
        <p:nvPicPr>
          <p:cNvPr id="8" name="그래픽 7" descr="집">
            <a:extLst>
              <a:ext uri="{FF2B5EF4-FFF2-40B4-BE49-F238E27FC236}">
                <a16:creationId xmlns:a16="http://schemas.microsoft.com/office/drawing/2014/main" id="{A570DF11-F0E8-48EF-9164-85A50279B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4620" y="1610201"/>
            <a:ext cx="914400" cy="914400"/>
          </a:xfrm>
          <a:prstGeom prst="rect">
            <a:avLst/>
          </a:prstGeom>
        </p:spPr>
      </p:pic>
      <p:pic>
        <p:nvPicPr>
          <p:cNvPr id="9" name="그래픽 8" descr="집">
            <a:extLst>
              <a:ext uri="{FF2B5EF4-FFF2-40B4-BE49-F238E27FC236}">
                <a16:creationId xmlns:a16="http://schemas.microsoft.com/office/drawing/2014/main" id="{4BBCE9AC-8135-4B94-B8D2-4D0628B10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552" y="2524601"/>
            <a:ext cx="914400" cy="914400"/>
          </a:xfrm>
          <a:prstGeom prst="rect">
            <a:avLst/>
          </a:prstGeom>
        </p:spPr>
      </p:pic>
      <p:pic>
        <p:nvPicPr>
          <p:cNvPr id="10" name="그래픽 9" descr="집">
            <a:extLst>
              <a:ext uri="{FF2B5EF4-FFF2-40B4-BE49-F238E27FC236}">
                <a16:creationId xmlns:a16="http://schemas.microsoft.com/office/drawing/2014/main" id="{C0D086BA-1D2A-4C68-ABB1-A1917DAF8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923" y="2524601"/>
            <a:ext cx="914400" cy="914400"/>
          </a:xfrm>
          <a:prstGeom prst="rect">
            <a:avLst/>
          </a:prstGeom>
        </p:spPr>
      </p:pic>
      <p:pic>
        <p:nvPicPr>
          <p:cNvPr id="11" name="그래픽 10" descr="집">
            <a:extLst>
              <a:ext uri="{FF2B5EF4-FFF2-40B4-BE49-F238E27FC236}">
                <a16:creationId xmlns:a16="http://schemas.microsoft.com/office/drawing/2014/main" id="{7B231B7D-2E56-4AFC-B748-861116152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1357248"/>
            <a:ext cx="914400" cy="914400"/>
          </a:xfrm>
          <a:prstGeom prst="rect">
            <a:avLst/>
          </a:prstGeom>
        </p:spPr>
      </p:pic>
      <p:pic>
        <p:nvPicPr>
          <p:cNvPr id="12" name="그래픽 11" descr="집">
            <a:extLst>
              <a:ext uri="{FF2B5EF4-FFF2-40B4-BE49-F238E27FC236}">
                <a16:creationId xmlns:a16="http://schemas.microsoft.com/office/drawing/2014/main" id="{3AEA1C19-A125-4C9D-BF16-EF4A8BAB2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1357248"/>
            <a:ext cx="914400" cy="914400"/>
          </a:xfrm>
          <a:prstGeom prst="rect">
            <a:avLst/>
          </a:prstGeom>
        </p:spPr>
      </p:pic>
      <p:pic>
        <p:nvPicPr>
          <p:cNvPr id="13" name="그래픽 12" descr="집">
            <a:extLst>
              <a:ext uri="{FF2B5EF4-FFF2-40B4-BE49-F238E27FC236}">
                <a16:creationId xmlns:a16="http://schemas.microsoft.com/office/drawing/2014/main" id="{1AC36D03-3F0D-4923-B050-0662630CB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2431677"/>
            <a:ext cx="914400" cy="914400"/>
          </a:xfrm>
          <a:prstGeom prst="rect">
            <a:avLst/>
          </a:prstGeom>
        </p:spPr>
      </p:pic>
      <p:pic>
        <p:nvPicPr>
          <p:cNvPr id="14" name="그래픽 13" descr="집">
            <a:extLst>
              <a:ext uri="{FF2B5EF4-FFF2-40B4-BE49-F238E27FC236}">
                <a16:creationId xmlns:a16="http://schemas.microsoft.com/office/drawing/2014/main" id="{831ED974-4D59-4C10-8D04-5954A78A7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2431677"/>
            <a:ext cx="914400" cy="914400"/>
          </a:xfrm>
          <a:prstGeom prst="rect">
            <a:avLst/>
          </a:prstGeom>
        </p:spPr>
      </p:pic>
      <p:pic>
        <p:nvPicPr>
          <p:cNvPr id="17" name="그래픽 16" descr="집">
            <a:extLst>
              <a:ext uri="{FF2B5EF4-FFF2-40B4-BE49-F238E27FC236}">
                <a16:creationId xmlns:a16="http://schemas.microsoft.com/office/drawing/2014/main" id="{C7D20023-1A1D-4286-9C73-7AB4F5CE2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1731" y="3896201"/>
            <a:ext cx="914400" cy="9144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089333" y="5756333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택배 배송센터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91731" y="47657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888AED-E102-43F3-AA11-364455F57F58}"/>
              </a:ext>
            </a:extLst>
          </p:cNvPr>
          <p:cNvSpPr/>
          <p:nvPr/>
        </p:nvSpPr>
        <p:spPr>
          <a:xfrm>
            <a:off x="1636818" y="52229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삼성 아파트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E609F0-BFEE-49D7-A8A6-89F89BA8163A}"/>
              </a:ext>
            </a:extLst>
          </p:cNvPr>
          <p:cNvSpPr/>
          <p:nvPr/>
        </p:nvSpPr>
        <p:spPr>
          <a:xfrm>
            <a:off x="8676500" y="513503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현대 아파트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DD6527-ECCA-410E-909D-81FF64BB4879}"/>
              </a:ext>
            </a:extLst>
          </p:cNvPr>
          <p:cNvCxnSpPr>
            <a:cxnSpLocks/>
          </p:cNvCxnSpPr>
          <p:nvPr/>
        </p:nvCxnSpPr>
        <p:spPr>
          <a:xfrm>
            <a:off x="2587291" y="4550470"/>
            <a:ext cx="2880968" cy="697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BBF4E-E782-4EF6-80FC-D2006CCD9BEA}"/>
              </a:ext>
            </a:extLst>
          </p:cNvPr>
          <p:cNvCxnSpPr>
            <a:cxnSpLocks/>
          </p:cNvCxnSpPr>
          <p:nvPr/>
        </p:nvCxnSpPr>
        <p:spPr>
          <a:xfrm flipV="1">
            <a:off x="6114123" y="4504801"/>
            <a:ext cx="2801917" cy="8002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4937189-41F5-4506-9CEF-CA6D4292D820}"/>
              </a:ext>
            </a:extLst>
          </p:cNvPr>
          <p:cNvCxnSpPr>
            <a:cxnSpLocks/>
          </p:cNvCxnSpPr>
          <p:nvPr/>
        </p:nvCxnSpPr>
        <p:spPr>
          <a:xfrm flipH="1" flipV="1">
            <a:off x="8676500" y="3289636"/>
            <a:ext cx="528020" cy="7445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FD7F9D4F-90DD-4501-8959-85E7108C07B1}"/>
              </a:ext>
            </a:extLst>
          </p:cNvPr>
          <p:cNvSpPr/>
          <p:nvPr/>
        </p:nvSpPr>
        <p:spPr>
          <a:xfrm>
            <a:off x="4842299" y="2469149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주소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B319CE69-C1FE-4850-937A-43AB3CF632DA}"/>
              </a:ext>
            </a:extLst>
          </p:cNvPr>
          <p:cNvSpPr/>
          <p:nvPr/>
        </p:nvSpPr>
        <p:spPr>
          <a:xfrm>
            <a:off x="4842299" y="1671892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 정책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C8E16170-7FA4-4429-8694-E0F5E27F8033}"/>
              </a:ext>
            </a:extLst>
          </p:cNvPr>
          <p:cNvSpPr/>
          <p:nvPr/>
        </p:nvSpPr>
        <p:spPr>
          <a:xfrm>
            <a:off x="4842299" y="849570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1D6A6824-CE4A-438A-BAAB-DF09CB701B1B}"/>
              </a:ext>
            </a:extLst>
          </p:cNvPr>
          <p:cNvSpPr/>
          <p:nvPr/>
        </p:nvSpPr>
        <p:spPr>
          <a:xfrm>
            <a:off x="4842299" y="3257166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단지 경로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844F9B-60D1-4446-85BB-C1236431AA94}"/>
              </a:ext>
            </a:extLst>
          </p:cNvPr>
          <p:cNvSpPr/>
          <p:nvPr/>
        </p:nvSpPr>
        <p:spPr>
          <a:xfrm>
            <a:off x="1026642" y="147947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201</a:t>
            </a:r>
            <a:r>
              <a:rPr lang="ko-KR" altLang="en-US" dirty="0"/>
              <a:t>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0BA87D-E108-4BDC-8F4E-6663B53B34C4}"/>
              </a:ext>
            </a:extLst>
          </p:cNvPr>
          <p:cNvSpPr/>
          <p:nvPr/>
        </p:nvSpPr>
        <p:spPr>
          <a:xfrm>
            <a:off x="8087434" y="236204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101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196326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집">
            <a:extLst>
              <a:ext uri="{FF2B5EF4-FFF2-40B4-BE49-F238E27FC236}">
                <a16:creationId xmlns:a16="http://schemas.microsoft.com/office/drawing/2014/main" id="{3DF854F7-5A96-466C-89F4-1F8461C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607" y="4950366"/>
            <a:ext cx="914400" cy="914400"/>
          </a:xfrm>
          <a:prstGeom prst="rect">
            <a:avLst/>
          </a:prstGeom>
        </p:spPr>
      </p:pic>
      <p:pic>
        <p:nvPicPr>
          <p:cNvPr id="20" name="그래픽 19" descr="집">
            <a:extLst>
              <a:ext uri="{FF2B5EF4-FFF2-40B4-BE49-F238E27FC236}">
                <a16:creationId xmlns:a16="http://schemas.microsoft.com/office/drawing/2014/main" id="{8CA4E68A-9EC9-4FEE-A727-79B5C0B7D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935" y="3876200"/>
            <a:ext cx="914400" cy="914400"/>
          </a:xfrm>
          <a:prstGeom prst="rect">
            <a:avLst/>
          </a:prstGeom>
        </p:spPr>
      </p:pic>
      <p:pic>
        <p:nvPicPr>
          <p:cNvPr id="21" name="그래픽 20" descr="집">
            <a:extLst>
              <a:ext uri="{FF2B5EF4-FFF2-40B4-BE49-F238E27FC236}">
                <a16:creationId xmlns:a16="http://schemas.microsoft.com/office/drawing/2014/main" id="{75143198-389B-482A-A7E9-61D245FB3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249" y="1610201"/>
            <a:ext cx="914400" cy="914400"/>
          </a:xfrm>
          <a:prstGeom prst="rect">
            <a:avLst/>
          </a:prstGeom>
        </p:spPr>
      </p:pic>
      <p:pic>
        <p:nvPicPr>
          <p:cNvPr id="8" name="그래픽 7" descr="집">
            <a:extLst>
              <a:ext uri="{FF2B5EF4-FFF2-40B4-BE49-F238E27FC236}">
                <a16:creationId xmlns:a16="http://schemas.microsoft.com/office/drawing/2014/main" id="{A570DF11-F0E8-48EF-9164-85A50279B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4620" y="1610201"/>
            <a:ext cx="914400" cy="914400"/>
          </a:xfrm>
          <a:prstGeom prst="rect">
            <a:avLst/>
          </a:prstGeom>
        </p:spPr>
      </p:pic>
      <p:pic>
        <p:nvPicPr>
          <p:cNvPr id="9" name="그래픽 8" descr="집">
            <a:extLst>
              <a:ext uri="{FF2B5EF4-FFF2-40B4-BE49-F238E27FC236}">
                <a16:creationId xmlns:a16="http://schemas.microsoft.com/office/drawing/2014/main" id="{4BBCE9AC-8135-4B94-B8D2-4D0628B10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552" y="2524601"/>
            <a:ext cx="914400" cy="914400"/>
          </a:xfrm>
          <a:prstGeom prst="rect">
            <a:avLst/>
          </a:prstGeom>
        </p:spPr>
      </p:pic>
      <p:pic>
        <p:nvPicPr>
          <p:cNvPr id="10" name="그래픽 9" descr="집">
            <a:extLst>
              <a:ext uri="{FF2B5EF4-FFF2-40B4-BE49-F238E27FC236}">
                <a16:creationId xmlns:a16="http://schemas.microsoft.com/office/drawing/2014/main" id="{C0D086BA-1D2A-4C68-ABB1-A1917DAF8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923" y="2524601"/>
            <a:ext cx="914400" cy="914400"/>
          </a:xfrm>
          <a:prstGeom prst="rect">
            <a:avLst/>
          </a:prstGeom>
        </p:spPr>
      </p:pic>
      <p:pic>
        <p:nvPicPr>
          <p:cNvPr id="11" name="그래픽 10" descr="집">
            <a:extLst>
              <a:ext uri="{FF2B5EF4-FFF2-40B4-BE49-F238E27FC236}">
                <a16:creationId xmlns:a16="http://schemas.microsoft.com/office/drawing/2014/main" id="{7B231B7D-2E56-4AFC-B748-861116152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1357248"/>
            <a:ext cx="914400" cy="914400"/>
          </a:xfrm>
          <a:prstGeom prst="rect">
            <a:avLst/>
          </a:prstGeom>
        </p:spPr>
      </p:pic>
      <p:pic>
        <p:nvPicPr>
          <p:cNvPr id="12" name="그래픽 11" descr="집">
            <a:extLst>
              <a:ext uri="{FF2B5EF4-FFF2-40B4-BE49-F238E27FC236}">
                <a16:creationId xmlns:a16="http://schemas.microsoft.com/office/drawing/2014/main" id="{3AEA1C19-A125-4C9D-BF16-EF4A8BAB2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1357248"/>
            <a:ext cx="914400" cy="914400"/>
          </a:xfrm>
          <a:prstGeom prst="rect">
            <a:avLst/>
          </a:prstGeom>
        </p:spPr>
      </p:pic>
      <p:pic>
        <p:nvPicPr>
          <p:cNvPr id="13" name="그래픽 12" descr="집">
            <a:extLst>
              <a:ext uri="{FF2B5EF4-FFF2-40B4-BE49-F238E27FC236}">
                <a16:creationId xmlns:a16="http://schemas.microsoft.com/office/drawing/2014/main" id="{1AC36D03-3F0D-4923-B050-0662630CB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2431677"/>
            <a:ext cx="914400" cy="914400"/>
          </a:xfrm>
          <a:prstGeom prst="rect">
            <a:avLst/>
          </a:prstGeom>
        </p:spPr>
      </p:pic>
      <p:pic>
        <p:nvPicPr>
          <p:cNvPr id="14" name="그래픽 13" descr="집">
            <a:extLst>
              <a:ext uri="{FF2B5EF4-FFF2-40B4-BE49-F238E27FC236}">
                <a16:creationId xmlns:a16="http://schemas.microsoft.com/office/drawing/2014/main" id="{831ED974-4D59-4C10-8D04-5954A78A7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2431677"/>
            <a:ext cx="914400" cy="914400"/>
          </a:xfrm>
          <a:prstGeom prst="rect">
            <a:avLst/>
          </a:prstGeom>
        </p:spPr>
      </p:pic>
      <p:pic>
        <p:nvPicPr>
          <p:cNvPr id="17" name="그래픽 16" descr="집">
            <a:extLst>
              <a:ext uri="{FF2B5EF4-FFF2-40B4-BE49-F238E27FC236}">
                <a16:creationId xmlns:a16="http://schemas.microsoft.com/office/drawing/2014/main" id="{C7D20023-1A1D-4286-9C73-7AB4F5CE2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1731" y="3896201"/>
            <a:ext cx="914400" cy="9144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089333" y="5756333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택배 배송센터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91731" y="47657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888AED-E102-43F3-AA11-364455F57F58}"/>
              </a:ext>
            </a:extLst>
          </p:cNvPr>
          <p:cNvSpPr/>
          <p:nvPr/>
        </p:nvSpPr>
        <p:spPr>
          <a:xfrm>
            <a:off x="1636818" y="52229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삼성 아파트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E609F0-BFEE-49D7-A8A6-89F89BA8163A}"/>
              </a:ext>
            </a:extLst>
          </p:cNvPr>
          <p:cNvSpPr/>
          <p:nvPr/>
        </p:nvSpPr>
        <p:spPr>
          <a:xfrm>
            <a:off x="8676500" y="513503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현대 아파트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DD6527-ECCA-410E-909D-81FF64BB4879}"/>
              </a:ext>
            </a:extLst>
          </p:cNvPr>
          <p:cNvCxnSpPr>
            <a:cxnSpLocks/>
          </p:cNvCxnSpPr>
          <p:nvPr/>
        </p:nvCxnSpPr>
        <p:spPr>
          <a:xfrm>
            <a:off x="2587291" y="4550470"/>
            <a:ext cx="2880968" cy="697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BBF4E-E782-4EF6-80FC-D2006CCD9BEA}"/>
              </a:ext>
            </a:extLst>
          </p:cNvPr>
          <p:cNvCxnSpPr>
            <a:cxnSpLocks/>
          </p:cNvCxnSpPr>
          <p:nvPr/>
        </p:nvCxnSpPr>
        <p:spPr>
          <a:xfrm flipV="1">
            <a:off x="6114123" y="4504801"/>
            <a:ext cx="2801917" cy="8002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4937189-41F5-4506-9CEF-CA6D4292D820}"/>
              </a:ext>
            </a:extLst>
          </p:cNvPr>
          <p:cNvCxnSpPr>
            <a:cxnSpLocks/>
          </p:cNvCxnSpPr>
          <p:nvPr/>
        </p:nvCxnSpPr>
        <p:spPr>
          <a:xfrm flipH="1" flipV="1">
            <a:off x="8676500" y="3289636"/>
            <a:ext cx="528020" cy="7445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FD7F9D4F-90DD-4501-8959-85E7108C07B1}"/>
              </a:ext>
            </a:extLst>
          </p:cNvPr>
          <p:cNvSpPr/>
          <p:nvPr/>
        </p:nvSpPr>
        <p:spPr>
          <a:xfrm>
            <a:off x="4842299" y="2469149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주소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B319CE69-C1FE-4850-937A-43AB3CF632DA}"/>
              </a:ext>
            </a:extLst>
          </p:cNvPr>
          <p:cNvSpPr/>
          <p:nvPr/>
        </p:nvSpPr>
        <p:spPr>
          <a:xfrm>
            <a:off x="4842299" y="1671892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 정책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C8E16170-7FA4-4429-8694-E0F5E27F8033}"/>
              </a:ext>
            </a:extLst>
          </p:cNvPr>
          <p:cNvSpPr/>
          <p:nvPr/>
        </p:nvSpPr>
        <p:spPr>
          <a:xfrm>
            <a:off x="4842299" y="849570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1D6A6824-CE4A-438A-BAAB-DF09CB701B1B}"/>
              </a:ext>
            </a:extLst>
          </p:cNvPr>
          <p:cNvSpPr/>
          <p:nvPr/>
        </p:nvSpPr>
        <p:spPr>
          <a:xfrm>
            <a:off x="4842299" y="3257166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단지 경로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028E6AF1-A92E-4E79-A494-59F778231325}"/>
              </a:ext>
            </a:extLst>
          </p:cNvPr>
          <p:cNvSpPr/>
          <p:nvPr/>
        </p:nvSpPr>
        <p:spPr>
          <a:xfrm>
            <a:off x="4842299" y="4034171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택배 운송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E35A40-FD09-421C-A56F-DE67DDB2ADEC}"/>
              </a:ext>
            </a:extLst>
          </p:cNvPr>
          <p:cNvSpPr/>
          <p:nvPr/>
        </p:nvSpPr>
        <p:spPr>
          <a:xfrm>
            <a:off x="1026642" y="147947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201</a:t>
            </a:r>
            <a:r>
              <a:rPr lang="ko-KR" altLang="en-US" dirty="0"/>
              <a:t>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37E3A8-50B4-4E49-BD89-21A927E33AF1}"/>
              </a:ext>
            </a:extLst>
          </p:cNvPr>
          <p:cNvSpPr/>
          <p:nvPr/>
        </p:nvSpPr>
        <p:spPr>
          <a:xfrm>
            <a:off x="8087434" y="236204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101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241117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집">
            <a:extLst>
              <a:ext uri="{FF2B5EF4-FFF2-40B4-BE49-F238E27FC236}">
                <a16:creationId xmlns:a16="http://schemas.microsoft.com/office/drawing/2014/main" id="{3DF854F7-5A96-466C-89F4-1F8461C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607" y="4950366"/>
            <a:ext cx="914400" cy="914400"/>
          </a:xfrm>
          <a:prstGeom prst="rect">
            <a:avLst/>
          </a:prstGeom>
        </p:spPr>
      </p:pic>
      <p:pic>
        <p:nvPicPr>
          <p:cNvPr id="20" name="그래픽 19" descr="집">
            <a:extLst>
              <a:ext uri="{FF2B5EF4-FFF2-40B4-BE49-F238E27FC236}">
                <a16:creationId xmlns:a16="http://schemas.microsoft.com/office/drawing/2014/main" id="{8CA4E68A-9EC9-4FEE-A727-79B5C0B7D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935" y="3876200"/>
            <a:ext cx="914400" cy="914400"/>
          </a:xfrm>
          <a:prstGeom prst="rect">
            <a:avLst/>
          </a:prstGeom>
        </p:spPr>
      </p:pic>
      <p:pic>
        <p:nvPicPr>
          <p:cNvPr id="21" name="그래픽 20" descr="집">
            <a:extLst>
              <a:ext uri="{FF2B5EF4-FFF2-40B4-BE49-F238E27FC236}">
                <a16:creationId xmlns:a16="http://schemas.microsoft.com/office/drawing/2014/main" id="{75143198-389B-482A-A7E9-61D245FB3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249" y="1610201"/>
            <a:ext cx="914400" cy="914400"/>
          </a:xfrm>
          <a:prstGeom prst="rect">
            <a:avLst/>
          </a:prstGeom>
        </p:spPr>
      </p:pic>
      <p:pic>
        <p:nvPicPr>
          <p:cNvPr id="8" name="그래픽 7" descr="집">
            <a:extLst>
              <a:ext uri="{FF2B5EF4-FFF2-40B4-BE49-F238E27FC236}">
                <a16:creationId xmlns:a16="http://schemas.microsoft.com/office/drawing/2014/main" id="{A570DF11-F0E8-48EF-9164-85A50279B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4620" y="1610201"/>
            <a:ext cx="914400" cy="914400"/>
          </a:xfrm>
          <a:prstGeom prst="rect">
            <a:avLst/>
          </a:prstGeom>
        </p:spPr>
      </p:pic>
      <p:pic>
        <p:nvPicPr>
          <p:cNvPr id="9" name="그래픽 8" descr="집">
            <a:extLst>
              <a:ext uri="{FF2B5EF4-FFF2-40B4-BE49-F238E27FC236}">
                <a16:creationId xmlns:a16="http://schemas.microsoft.com/office/drawing/2014/main" id="{4BBCE9AC-8135-4B94-B8D2-4D0628B10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552" y="2524601"/>
            <a:ext cx="914400" cy="914400"/>
          </a:xfrm>
          <a:prstGeom prst="rect">
            <a:avLst/>
          </a:prstGeom>
        </p:spPr>
      </p:pic>
      <p:pic>
        <p:nvPicPr>
          <p:cNvPr id="10" name="그래픽 9" descr="집">
            <a:extLst>
              <a:ext uri="{FF2B5EF4-FFF2-40B4-BE49-F238E27FC236}">
                <a16:creationId xmlns:a16="http://schemas.microsoft.com/office/drawing/2014/main" id="{C0D086BA-1D2A-4C68-ABB1-A1917DAF8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923" y="2524601"/>
            <a:ext cx="914400" cy="914400"/>
          </a:xfrm>
          <a:prstGeom prst="rect">
            <a:avLst/>
          </a:prstGeom>
        </p:spPr>
      </p:pic>
      <p:pic>
        <p:nvPicPr>
          <p:cNvPr id="11" name="그래픽 10" descr="집">
            <a:extLst>
              <a:ext uri="{FF2B5EF4-FFF2-40B4-BE49-F238E27FC236}">
                <a16:creationId xmlns:a16="http://schemas.microsoft.com/office/drawing/2014/main" id="{7B231B7D-2E56-4AFC-B748-861116152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1357248"/>
            <a:ext cx="914400" cy="914400"/>
          </a:xfrm>
          <a:prstGeom prst="rect">
            <a:avLst/>
          </a:prstGeom>
        </p:spPr>
      </p:pic>
      <p:pic>
        <p:nvPicPr>
          <p:cNvPr id="12" name="그래픽 11" descr="집">
            <a:extLst>
              <a:ext uri="{FF2B5EF4-FFF2-40B4-BE49-F238E27FC236}">
                <a16:creationId xmlns:a16="http://schemas.microsoft.com/office/drawing/2014/main" id="{3AEA1C19-A125-4C9D-BF16-EF4A8BAB2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1357248"/>
            <a:ext cx="914400" cy="914400"/>
          </a:xfrm>
          <a:prstGeom prst="rect">
            <a:avLst/>
          </a:prstGeom>
        </p:spPr>
      </p:pic>
      <p:pic>
        <p:nvPicPr>
          <p:cNvPr id="13" name="그래픽 12" descr="집">
            <a:extLst>
              <a:ext uri="{FF2B5EF4-FFF2-40B4-BE49-F238E27FC236}">
                <a16:creationId xmlns:a16="http://schemas.microsoft.com/office/drawing/2014/main" id="{1AC36D03-3F0D-4923-B050-0662630CB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2431677"/>
            <a:ext cx="914400" cy="914400"/>
          </a:xfrm>
          <a:prstGeom prst="rect">
            <a:avLst/>
          </a:prstGeom>
        </p:spPr>
      </p:pic>
      <p:pic>
        <p:nvPicPr>
          <p:cNvPr id="14" name="그래픽 13" descr="집">
            <a:extLst>
              <a:ext uri="{FF2B5EF4-FFF2-40B4-BE49-F238E27FC236}">
                <a16:creationId xmlns:a16="http://schemas.microsoft.com/office/drawing/2014/main" id="{831ED974-4D59-4C10-8D04-5954A78A7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2431677"/>
            <a:ext cx="914400" cy="914400"/>
          </a:xfrm>
          <a:prstGeom prst="rect">
            <a:avLst/>
          </a:prstGeom>
        </p:spPr>
      </p:pic>
      <p:pic>
        <p:nvPicPr>
          <p:cNvPr id="17" name="그래픽 16" descr="집">
            <a:extLst>
              <a:ext uri="{FF2B5EF4-FFF2-40B4-BE49-F238E27FC236}">
                <a16:creationId xmlns:a16="http://schemas.microsoft.com/office/drawing/2014/main" id="{C7D20023-1A1D-4286-9C73-7AB4F5CE2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1731" y="3896201"/>
            <a:ext cx="914400" cy="9144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089333" y="5756333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택배 배송센터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91731" y="47657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888AED-E102-43F3-AA11-364455F57F58}"/>
              </a:ext>
            </a:extLst>
          </p:cNvPr>
          <p:cNvSpPr/>
          <p:nvPr/>
        </p:nvSpPr>
        <p:spPr>
          <a:xfrm>
            <a:off x="1636818" y="52229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삼성 아파트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E609F0-BFEE-49D7-A8A6-89F89BA8163A}"/>
              </a:ext>
            </a:extLst>
          </p:cNvPr>
          <p:cNvSpPr/>
          <p:nvPr/>
        </p:nvSpPr>
        <p:spPr>
          <a:xfrm>
            <a:off x="8676500" y="513503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현대 아파트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DD6527-ECCA-410E-909D-81FF64BB4879}"/>
              </a:ext>
            </a:extLst>
          </p:cNvPr>
          <p:cNvCxnSpPr>
            <a:cxnSpLocks/>
          </p:cNvCxnSpPr>
          <p:nvPr/>
        </p:nvCxnSpPr>
        <p:spPr>
          <a:xfrm>
            <a:off x="2587291" y="4550470"/>
            <a:ext cx="2880968" cy="697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BBF4E-E782-4EF6-80FC-D2006CCD9BEA}"/>
              </a:ext>
            </a:extLst>
          </p:cNvPr>
          <p:cNvCxnSpPr>
            <a:cxnSpLocks/>
          </p:cNvCxnSpPr>
          <p:nvPr/>
        </p:nvCxnSpPr>
        <p:spPr>
          <a:xfrm flipV="1">
            <a:off x="6114123" y="4504801"/>
            <a:ext cx="2801917" cy="8002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4937189-41F5-4506-9CEF-CA6D4292D820}"/>
              </a:ext>
            </a:extLst>
          </p:cNvPr>
          <p:cNvCxnSpPr>
            <a:cxnSpLocks/>
          </p:cNvCxnSpPr>
          <p:nvPr/>
        </p:nvCxnSpPr>
        <p:spPr>
          <a:xfrm flipH="1" flipV="1">
            <a:off x="8676500" y="3289636"/>
            <a:ext cx="528020" cy="7445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FD7F9D4F-90DD-4501-8959-85E7108C07B1}"/>
              </a:ext>
            </a:extLst>
          </p:cNvPr>
          <p:cNvSpPr/>
          <p:nvPr/>
        </p:nvSpPr>
        <p:spPr>
          <a:xfrm>
            <a:off x="4842299" y="2469149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주소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B319CE69-C1FE-4850-937A-43AB3CF632DA}"/>
              </a:ext>
            </a:extLst>
          </p:cNvPr>
          <p:cNvSpPr/>
          <p:nvPr/>
        </p:nvSpPr>
        <p:spPr>
          <a:xfrm>
            <a:off x="4842299" y="1671892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 정책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C8E16170-7FA4-4429-8694-E0F5E27F8033}"/>
              </a:ext>
            </a:extLst>
          </p:cNvPr>
          <p:cNvSpPr/>
          <p:nvPr/>
        </p:nvSpPr>
        <p:spPr>
          <a:xfrm>
            <a:off x="4842299" y="849570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1D6A6824-CE4A-438A-BAAB-DF09CB701B1B}"/>
              </a:ext>
            </a:extLst>
          </p:cNvPr>
          <p:cNvSpPr/>
          <p:nvPr/>
        </p:nvSpPr>
        <p:spPr>
          <a:xfrm>
            <a:off x="4842299" y="3257166"/>
            <a:ext cx="1758462" cy="703384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단지 경로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028E6AF1-A92E-4E79-A494-59F778231325}"/>
              </a:ext>
            </a:extLst>
          </p:cNvPr>
          <p:cNvSpPr/>
          <p:nvPr/>
        </p:nvSpPr>
        <p:spPr>
          <a:xfrm>
            <a:off x="4842299" y="4034171"/>
            <a:ext cx="1758462" cy="703384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택배 운송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BDC9DD-3D7B-4F77-BA8C-13D6C54F7A87}"/>
              </a:ext>
            </a:extLst>
          </p:cNvPr>
          <p:cNvSpPr/>
          <p:nvPr/>
        </p:nvSpPr>
        <p:spPr>
          <a:xfrm>
            <a:off x="1026642" y="147947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201</a:t>
            </a:r>
            <a:r>
              <a:rPr lang="ko-KR" altLang="en-US" dirty="0"/>
              <a:t>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DE53D5-BA69-4DE7-857F-65DA37BCCCB8}"/>
              </a:ext>
            </a:extLst>
          </p:cNvPr>
          <p:cNvSpPr/>
          <p:nvPr/>
        </p:nvSpPr>
        <p:spPr>
          <a:xfrm>
            <a:off x="8087434" y="236204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101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11963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집">
            <a:extLst>
              <a:ext uri="{FF2B5EF4-FFF2-40B4-BE49-F238E27FC236}">
                <a16:creationId xmlns:a16="http://schemas.microsoft.com/office/drawing/2014/main" id="{3DF854F7-5A96-466C-89F4-1F8461C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607" y="4950366"/>
            <a:ext cx="914400" cy="914400"/>
          </a:xfrm>
          <a:prstGeom prst="rect">
            <a:avLst/>
          </a:prstGeom>
        </p:spPr>
      </p:pic>
      <p:pic>
        <p:nvPicPr>
          <p:cNvPr id="20" name="그래픽 19" descr="집">
            <a:extLst>
              <a:ext uri="{FF2B5EF4-FFF2-40B4-BE49-F238E27FC236}">
                <a16:creationId xmlns:a16="http://schemas.microsoft.com/office/drawing/2014/main" id="{8CA4E68A-9EC9-4FEE-A727-79B5C0B7D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935" y="3876200"/>
            <a:ext cx="914400" cy="914400"/>
          </a:xfrm>
          <a:prstGeom prst="rect">
            <a:avLst/>
          </a:prstGeom>
        </p:spPr>
      </p:pic>
      <p:pic>
        <p:nvPicPr>
          <p:cNvPr id="21" name="그래픽 20" descr="집">
            <a:extLst>
              <a:ext uri="{FF2B5EF4-FFF2-40B4-BE49-F238E27FC236}">
                <a16:creationId xmlns:a16="http://schemas.microsoft.com/office/drawing/2014/main" id="{75143198-389B-482A-A7E9-61D245FB3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249" y="1610201"/>
            <a:ext cx="914400" cy="914400"/>
          </a:xfrm>
          <a:prstGeom prst="rect">
            <a:avLst/>
          </a:prstGeom>
        </p:spPr>
      </p:pic>
      <p:pic>
        <p:nvPicPr>
          <p:cNvPr id="8" name="그래픽 7" descr="집">
            <a:extLst>
              <a:ext uri="{FF2B5EF4-FFF2-40B4-BE49-F238E27FC236}">
                <a16:creationId xmlns:a16="http://schemas.microsoft.com/office/drawing/2014/main" id="{A570DF11-F0E8-48EF-9164-85A50279B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4620" y="1610201"/>
            <a:ext cx="914400" cy="914400"/>
          </a:xfrm>
          <a:prstGeom prst="rect">
            <a:avLst/>
          </a:prstGeom>
        </p:spPr>
      </p:pic>
      <p:pic>
        <p:nvPicPr>
          <p:cNvPr id="9" name="그래픽 8" descr="집">
            <a:extLst>
              <a:ext uri="{FF2B5EF4-FFF2-40B4-BE49-F238E27FC236}">
                <a16:creationId xmlns:a16="http://schemas.microsoft.com/office/drawing/2014/main" id="{4BBCE9AC-8135-4B94-B8D2-4D0628B10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552" y="2524601"/>
            <a:ext cx="914400" cy="914400"/>
          </a:xfrm>
          <a:prstGeom prst="rect">
            <a:avLst/>
          </a:prstGeom>
        </p:spPr>
      </p:pic>
      <p:pic>
        <p:nvPicPr>
          <p:cNvPr id="10" name="그래픽 9" descr="집">
            <a:extLst>
              <a:ext uri="{FF2B5EF4-FFF2-40B4-BE49-F238E27FC236}">
                <a16:creationId xmlns:a16="http://schemas.microsoft.com/office/drawing/2014/main" id="{C0D086BA-1D2A-4C68-ABB1-A1917DAF8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923" y="2524601"/>
            <a:ext cx="914400" cy="914400"/>
          </a:xfrm>
          <a:prstGeom prst="rect">
            <a:avLst/>
          </a:prstGeom>
        </p:spPr>
      </p:pic>
      <p:pic>
        <p:nvPicPr>
          <p:cNvPr id="11" name="그래픽 10" descr="집">
            <a:extLst>
              <a:ext uri="{FF2B5EF4-FFF2-40B4-BE49-F238E27FC236}">
                <a16:creationId xmlns:a16="http://schemas.microsoft.com/office/drawing/2014/main" id="{7B231B7D-2E56-4AFC-B748-861116152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1357248"/>
            <a:ext cx="914400" cy="914400"/>
          </a:xfrm>
          <a:prstGeom prst="rect">
            <a:avLst/>
          </a:prstGeom>
        </p:spPr>
      </p:pic>
      <p:pic>
        <p:nvPicPr>
          <p:cNvPr id="12" name="그래픽 11" descr="집">
            <a:extLst>
              <a:ext uri="{FF2B5EF4-FFF2-40B4-BE49-F238E27FC236}">
                <a16:creationId xmlns:a16="http://schemas.microsoft.com/office/drawing/2014/main" id="{3AEA1C19-A125-4C9D-BF16-EF4A8BAB2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1357248"/>
            <a:ext cx="914400" cy="914400"/>
          </a:xfrm>
          <a:prstGeom prst="rect">
            <a:avLst/>
          </a:prstGeom>
        </p:spPr>
      </p:pic>
      <p:pic>
        <p:nvPicPr>
          <p:cNvPr id="13" name="그래픽 12" descr="집">
            <a:extLst>
              <a:ext uri="{FF2B5EF4-FFF2-40B4-BE49-F238E27FC236}">
                <a16:creationId xmlns:a16="http://schemas.microsoft.com/office/drawing/2014/main" id="{1AC36D03-3F0D-4923-B050-0662630CB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2431677"/>
            <a:ext cx="914400" cy="914400"/>
          </a:xfrm>
          <a:prstGeom prst="rect">
            <a:avLst/>
          </a:prstGeom>
        </p:spPr>
      </p:pic>
      <p:pic>
        <p:nvPicPr>
          <p:cNvPr id="14" name="그래픽 13" descr="집">
            <a:extLst>
              <a:ext uri="{FF2B5EF4-FFF2-40B4-BE49-F238E27FC236}">
                <a16:creationId xmlns:a16="http://schemas.microsoft.com/office/drawing/2014/main" id="{831ED974-4D59-4C10-8D04-5954A78A7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2431677"/>
            <a:ext cx="914400" cy="914400"/>
          </a:xfrm>
          <a:prstGeom prst="rect">
            <a:avLst/>
          </a:prstGeom>
        </p:spPr>
      </p:pic>
      <p:pic>
        <p:nvPicPr>
          <p:cNvPr id="17" name="그래픽 16" descr="집">
            <a:extLst>
              <a:ext uri="{FF2B5EF4-FFF2-40B4-BE49-F238E27FC236}">
                <a16:creationId xmlns:a16="http://schemas.microsoft.com/office/drawing/2014/main" id="{C7D20023-1A1D-4286-9C73-7AB4F5CE2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1731" y="3896201"/>
            <a:ext cx="914400" cy="9144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089333" y="5756333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택배 배송센터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91731" y="47657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888AED-E102-43F3-AA11-364455F57F58}"/>
              </a:ext>
            </a:extLst>
          </p:cNvPr>
          <p:cNvSpPr/>
          <p:nvPr/>
        </p:nvSpPr>
        <p:spPr>
          <a:xfrm>
            <a:off x="1636818" y="52229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삼성 아파트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E609F0-BFEE-49D7-A8A6-89F89BA8163A}"/>
              </a:ext>
            </a:extLst>
          </p:cNvPr>
          <p:cNvSpPr/>
          <p:nvPr/>
        </p:nvSpPr>
        <p:spPr>
          <a:xfrm>
            <a:off x="8676500" y="513503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현대 아파트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DD6527-ECCA-410E-909D-81FF64BB4879}"/>
              </a:ext>
            </a:extLst>
          </p:cNvPr>
          <p:cNvCxnSpPr>
            <a:cxnSpLocks/>
          </p:cNvCxnSpPr>
          <p:nvPr/>
        </p:nvCxnSpPr>
        <p:spPr>
          <a:xfrm>
            <a:off x="2587291" y="4550470"/>
            <a:ext cx="2880968" cy="697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BBF4E-E782-4EF6-80FC-D2006CCD9BEA}"/>
              </a:ext>
            </a:extLst>
          </p:cNvPr>
          <p:cNvCxnSpPr>
            <a:cxnSpLocks/>
          </p:cNvCxnSpPr>
          <p:nvPr/>
        </p:nvCxnSpPr>
        <p:spPr>
          <a:xfrm flipV="1">
            <a:off x="6114123" y="4504801"/>
            <a:ext cx="2801917" cy="8002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4937189-41F5-4506-9CEF-CA6D4292D820}"/>
              </a:ext>
            </a:extLst>
          </p:cNvPr>
          <p:cNvCxnSpPr>
            <a:cxnSpLocks/>
          </p:cNvCxnSpPr>
          <p:nvPr/>
        </p:nvCxnSpPr>
        <p:spPr>
          <a:xfrm flipH="1" flipV="1">
            <a:off x="8676500" y="3289636"/>
            <a:ext cx="528020" cy="7445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FD7F9D4F-90DD-4501-8959-85E7108C07B1}"/>
              </a:ext>
            </a:extLst>
          </p:cNvPr>
          <p:cNvSpPr/>
          <p:nvPr/>
        </p:nvSpPr>
        <p:spPr>
          <a:xfrm>
            <a:off x="4842299" y="2469149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B319CE69-C1FE-4850-937A-43AB3CF632DA}"/>
              </a:ext>
            </a:extLst>
          </p:cNvPr>
          <p:cNvSpPr/>
          <p:nvPr/>
        </p:nvSpPr>
        <p:spPr>
          <a:xfrm>
            <a:off x="4842299" y="1671892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 정책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C8E16170-7FA4-4429-8694-E0F5E27F8033}"/>
              </a:ext>
            </a:extLst>
          </p:cNvPr>
          <p:cNvSpPr/>
          <p:nvPr/>
        </p:nvSpPr>
        <p:spPr>
          <a:xfrm>
            <a:off x="4842299" y="849570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1D6A6824-CE4A-438A-BAAB-DF09CB701B1B}"/>
              </a:ext>
            </a:extLst>
          </p:cNvPr>
          <p:cNvSpPr/>
          <p:nvPr/>
        </p:nvSpPr>
        <p:spPr>
          <a:xfrm>
            <a:off x="4842299" y="3257166"/>
            <a:ext cx="1758462" cy="703384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단지 경로</a:t>
            </a:r>
            <a:endParaRPr lang="ko-KR" altLang="en-US" dirty="0"/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028E6AF1-A92E-4E79-A494-59F778231325}"/>
              </a:ext>
            </a:extLst>
          </p:cNvPr>
          <p:cNvSpPr/>
          <p:nvPr/>
        </p:nvSpPr>
        <p:spPr>
          <a:xfrm>
            <a:off x="4842299" y="4034171"/>
            <a:ext cx="1758462" cy="703384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택배 운송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BDC9DD-3D7B-4F77-BA8C-13D6C54F7A87}"/>
              </a:ext>
            </a:extLst>
          </p:cNvPr>
          <p:cNvSpPr/>
          <p:nvPr/>
        </p:nvSpPr>
        <p:spPr>
          <a:xfrm>
            <a:off x="1026642" y="147947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201</a:t>
            </a:r>
            <a:r>
              <a:rPr lang="ko-KR" altLang="en-US" dirty="0"/>
              <a:t>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DE53D5-BA69-4DE7-857F-65DA37BCCCB8}"/>
              </a:ext>
            </a:extLst>
          </p:cNvPr>
          <p:cNvSpPr/>
          <p:nvPr/>
        </p:nvSpPr>
        <p:spPr>
          <a:xfrm>
            <a:off x="8087434" y="236204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101</a:t>
            </a:r>
            <a:r>
              <a:rPr lang="ko-KR" altLang="en-US" dirty="0"/>
              <a:t>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2B2AAB-8EDF-4743-B2E1-DF7E9A2B5096}"/>
              </a:ext>
            </a:extLst>
          </p:cNvPr>
          <p:cNvSpPr/>
          <p:nvPr/>
        </p:nvSpPr>
        <p:spPr>
          <a:xfrm>
            <a:off x="4335447" y="2543740"/>
            <a:ext cx="28232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From : </a:t>
            </a:r>
            <a:r>
              <a:rPr lang="ko-KR" altLang="en-US" dirty="0"/>
              <a:t>삼성 아파트 </a:t>
            </a:r>
            <a:r>
              <a:rPr lang="en-US" altLang="ko-KR" dirty="0"/>
              <a:t>201</a:t>
            </a:r>
            <a:r>
              <a:rPr lang="ko-KR" altLang="en-US" dirty="0"/>
              <a:t>호</a:t>
            </a:r>
            <a:endParaRPr lang="en-US" altLang="ko-KR" dirty="0"/>
          </a:p>
          <a:p>
            <a:r>
              <a:rPr lang="en-US" altLang="ko-KR" dirty="0"/>
              <a:t>To : </a:t>
            </a:r>
            <a:r>
              <a:rPr lang="ko-KR" altLang="en-US" dirty="0"/>
              <a:t>현대 아파트 </a:t>
            </a:r>
            <a:r>
              <a:rPr lang="en-US" altLang="ko-KR" dirty="0"/>
              <a:t>101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1199359917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554</TotalTime>
  <Words>305</Words>
  <Application>Microsoft Office PowerPoint</Application>
  <PresentationFormat>와이드스크린</PresentationFormat>
  <Paragraphs>151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비행기 구름</vt:lpstr>
      <vt:lpstr>통신 모델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Mmorpg 개론</dc:title>
  <dc:creator>Kim JH</dc:creator>
  <cp:lastModifiedBy>Kim JH</cp:lastModifiedBy>
  <cp:revision>247</cp:revision>
  <dcterms:created xsi:type="dcterms:W3CDTF">2019-09-14T05:51:37Z</dcterms:created>
  <dcterms:modified xsi:type="dcterms:W3CDTF">2020-03-21T15:00:32Z</dcterms:modified>
</cp:coreProperties>
</file>