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6" r:id="rId4"/>
    <p:sldId id="287" r:id="rId5"/>
    <p:sldId id="289" r:id="rId6"/>
    <p:sldId id="290" r:id="rId7"/>
    <p:sldId id="291" r:id="rId8"/>
    <p:sldId id="29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rgraphix.net/research/unicode_blocks.ph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rgraphix.net/research/unicode_blocks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Unicode &amp; Encoding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9AA883D7-C7B8-4FDC-B762-F8B9F9A5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Ascii </a:t>
            </a:r>
            <a:r>
              <a:rPr lang="ko-KR" altLang="en-US" dirty="0"/>
              <a:t>코드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4318A52-0BDC-4A8F-BD1E-63981C0E5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7" y="117305"/>
            <a:ext cx="3931156" cy="662338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6636E2-1C79-4E64-A55C-8544BBA51616}"/>
              </a:ext>
            </a:extLst>
          </p:cNvPr>
          <p:cNvSpPr/>
          <p:nvPr/>
        </p:nvSpPr>
        <p:spPr>
          <a:xfrm>
            <a:off x="4449334" y="2057401"/>
            <a:ext cx="6438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ASCII</a:t>
            </a:r>
            <a:r>
              <a:rPr lang="ko-KR" altLang="en-US" dirty="0"/>
              <a:t> </a:t>
            </a:r>
            <a:r>
              <a:rPr lang="en-US" altLang="ko-KR" dirty="0"/>
              <a:t>(0~127) 1</a:t>
            </a:r>
            <a:r>
              <a:rPr lang="ko-KR" altLang="en-US" dirty="0"/>
              <a:t>바이트로 표현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‘A’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문자는 </a:t>
            </a:r>
            <a:r>
              <a:rPr lang="en-US" altLang="ko-KR" dirty="0"/>
              <a:t>ASCII </a:t>
            </a:r>
            <a:r>
              <a:rPr lang="ko-KR" altLang="en-US" dirty="0"/>
              <a:t>코드로 </a:t>
            </a:r>
            <a:r>
              <a:rPr lang="en-US" altLang="ko-KR" dirty="0"/>
              <a:t>	0x41 (65)</a:t>
            </a:r>
          </a:p>
          <a:p>
            <a:r>
              <a:rPr lang="en-US" altLang="ko-KR" dirty="0"/>
              <a:t>‘!’ 	</a:t>
            </a:r>
            <a:r>
              <a:rPr lang="ko-KR" altLang="en-US" dirty="0"/>
              <a:t>문자는 </a:t>
            </a:r>
            <a:r>
              <a:rPr lang="en-US" altLang="ko-KR" dirty="0"/>
              <a:t>ASCII </a:t>
            </a:r>
            <a:r>
              <a:rPr lang="ko-KR" altLang="en-US" dirty="0"/>
              <a:t>코드로 </a:t>
            </a:r>
            <a:r>
              <a:rPr lang="en-US" altLang="ko-KR" dirty="0"/>
              <a:t>	0x21 (33)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5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9AA883D7-C7B8-4FDC-B762-F8B9F9A5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unicode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6636E2-1C79-4E64-A55C-8544BBA51616}"/>
              </a:ext>
            </a:extLst>
          </p:cNvPr>
          <p:cNvSpPr/>
          <p:nvPr/>
        </p:nvSpPr>
        <p:spPr>
          <a:xfrm>
            <a:off x="465993" y="2022233"/>
            <a:ext cx="7605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바이트 </a:t>
            </a:r>
            <a:r>
              <a:rPr lang="en-US" altLang="ko-KR" dirty="0"/>
              <a:t>(255)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세상의 모든 문자를 표현하는 것은 불가능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사이즈를 늘려서 </a:t>
            </a:r>
            <a:r>
              <a:rPr lang="en-US" altLang="ko-KR" dirty="0"/>
              <a:t>2</a:t>
            </a:r>
            <a:r>
              <a:rPr lang="ko-KR" altLang="en-US" dirty="0"/>
              <a:t>바이트 </a:t>
            </a:r>
            <a:r>
              <a:rPr lang="en-US" altLang="ko-KR" dirty="0"/>
              <a:t>(65535) </a:t>
            </a:r>
            <a:r>
              <a:rPr lang="ko-KR" altLang="en-US" dirty="0"/>
              <a:t>정도면 충분하지 않을까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0D8E8B-656B-44D6-84B2-B44D4CDD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157" y="2766452"/>
            <a:ext cx="4323491" cy="3912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368B7F-945C-4242-BCEB-DC0B5136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27" y="3092205"/>
            <a:ext cx="3323545" cy="300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3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9AA883D7-C7B8-4FDC-B762-F8B9F9A5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unicode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3AB419-9DBE-4115-87FA-7E0D9E41E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45" y="1028699"/>
            <a:ext cx="6479303" cy="51786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A3BBAA1-C8A0-48F2-9F74-913890CFC968}"/>
              </a:ext>
            </a:extLst>
          </p:cNvPr>
          <p:cNvSpPr/>
          <p:nvPr/>
        </p:nvSpPr>
        <p:spPr>
          <a:xfrm>
            <a:off x="1909076" y="6286499"/>
            <a:ext cx="584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https://jrgraphix.net/research/unicode_blocks.php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80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9AA883D7-C7B8-4FDC-B762-F8B9F9A5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unicode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3BBAA1-C8A0-48F2-9F74-913890CFC968}"/>
              </a:ext>
            </a:extLst>
          </p:cNvPr>
          <p:cNvSpPr/>
          <p:nvPr/>
        </p:nvSpPr>
        <p:spPr>
          <a:xfrm>
            <a:off x="1909076" y="6286499"/>
            <a:ext cx="584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https://jrgraphix.net/research/unicode_blocks.php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D4B6D4-3B59-4C4C-B880-0AE27324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26" y="1665776"/>
            <a:ext cx="80486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9AA883D7-C7B8-4FDC-B762-F8B9F9A5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unicode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210D53-BE78-4036-8D07-0C16CFE2FF5F}"/>
              </a:ext>
            </a:extLst>
          </p:cNvPr>
          <p:cNvSpPr/>
          <p:nvPr/>
        </p:nvSpPr>
        <p:spPr>
          <a:xfrm>
            <a:off x="730188" y="2523393"/>
            <a:ext cx="6438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UNICODE (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바이트 범위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‘A’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문자는 </a:t>
            </a:r>
            <a:r>
              <a:rPr lang="en-US" altLang="ko-KR" dirty="0"/>
              <a:t>UNICODE 	0x000041</a:t>
            </a:r>
          </a:p>
          <a:p>
            <a:r>
              <a:rPr lang="en-US" altLang="ko-KR" dirty="0"/>
              <a:t>‘!’ 	</a:t>
            </a:r>
            <a:r>
              <a:rPr lang="ko-KR" altLang="en-US" dirty="0"/>
              <a:t>문자는 </a:t>
            </a:r>
            <a:r>
              <a:rPr lang="en-US" altLang="ko-KR" dirty="0"/>
              <a:t>UNICODE 	0x000021 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ㅎ</a:t>
            </a:r>
            <a:r>
              <a:rPr lang="en-US" altLang="ko-KR" dirty="0"/>
              <a:t>’ </a:t>
            </a:r>
            <a:r>
              <a:rPr lang="ko-KR" altLang="en-US" dirty="0"/>
              <a:t>문자는 </a:t>
            </a:r>
            <a:r>
              <a:rPr lang="en-US" altLang="ko-KR" dirty="0"/>
              <a:t>UNICODE 	0x001112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A4FCAE-F679-49AD-A712-2BA325D66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084" y="1024096"/>
            <a:ext cx="3189431" cy="537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7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9AA883D7-C7B8-4FDC-B762-F8B9F9A5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UTF8 encoding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210D53-BE78-4036-8D07-0C16CFE2FF5F}"/>
              </a:ext>
            </a:extLst>
          </p:cNvPr>
          <p:cNvSpPr/>
          <p:nvPr/>
        </p:nvSpPr>
        <p:spPr>
          <a:xfrm>
            <a:off x="563440" y="1824224"/>
            <a:ext cx="6438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UTF-8</a:t>
            </a:r>
          </a:p>
          <a:p>
            <a:r>
              <a:rPr lang="ko-KR" altLang="en-US" dirty="0"/>
              <a:t>영문</a:t>
            </a:r>
            <a:r>
              <a:rPr lang="en-US" altLang="ko-KR" dirty="0"/>
              <a:t>: 1</a:t>
            </a:r>
            <a:r>
              <a:rPr lang="ko-KR" altLang="en-US" dirty="0"/>
              <a:t>바이트</a:t>
            </a:r>
            <a:endParaRPr lang="en-US" altLang="ko-KR" dirty="0"/>
          </a:p>
          <a:p>
            <a:r>
              <a:rPr lang="ko-KR" altLang="en-US" dirty="0"/>
              <a:t>한글</a:t>
            </a:r>
            <a:r>
              <a:rPr lang="en-US" altLang="ko-KR" dirty="0"/>
              <a:t>: 3</a:t>
            </a:r>
            <a:r>
              <a:rPr lang="ko-KR" altLang="en-US" dirty="0"/>
              <a:t>바이트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8F95BF-0FB1-4903-8AB6-798439F69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40" y="2828835"/>
            <a:ext cx="94297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8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9AA883D7-C7B8-4FDC-B762-F8B9F9A5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UTF16 encoding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210D53-BE78-4036-8D07-0C16CFE2FF5F}"/>
              </a:ext>
            </a:extLst>
          </p:cNvPr>
          <p:cNvSpPr/>
          <p:nvPr/>
        </p:nvSpPr>
        <p:spPr>
          <a:xfrm>
            <a:off x="651057" y="2228671"/>
            <a:ext cx="64386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UTF-16</a:t>
            </a:r>
          </a:p>
          <a:p>
            <a:r>
              <a:rPr lang="en-US" altLang="ko-KR" dirty="0"/>
              <a:t>BMP</a:t>
            </a:r>
            <a:r>
              <a:rPr lang="ko-KR" altLang="en-US" dirty="0"/>
              <a:t>까지는 </a:t>
            </a:r>
            <a:r>
              <a:rPr lang="en-US" altLang="ko-KR" dirty="0"/>
              <a:t>2</a:t>
            </a:r>
            <a:r>
              <a:rPr lang="ko-KR" altLang="en-US" dirty="0"/>
              <a:t>바이트</a:t>
            </a:r>
            <a:endParaRPr lang="en-US" altLang="ko-KR" dirty="0"/>
          </a:p>
          <a:p>
            <a:r>
              <a:rPr lang="ko-KR" altLang="en-US" dirty="0"/>
              <a:t>그 다음은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영문</a:t>
            </a:r>
            <a:r>
              <a:rPr lang="en-US" altLang="ko-KR" dirty="0"/>
              <a:t>(2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한글</a:t>
            </a:r>
            <a:r>
              <a:rPr lang="en-US" altLang="ko-KR" dirty="0"/>
              <a:t>(2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79C64D-A558-4B02-B228-CAC9DB2B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30" y="2083533"/>
            <a:ext cx="80486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93207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388</TotalTime>
  <Words>147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비행기 구름</vt:lpstr>
      <vt:lpstr>Unicode &amp; Encoding</vt:lpstr>
      <vt:lpstr>Ascii 코드</vt:lpstr>
      <vt:lpstr>unicode</vt:lpstr>
      <vt:lpstr>unicode</vt:lpstr>
      <vt:lpstr>unicode</vt:lpstr>
      <vt:lpstr>unicode</vt:lpstr>
      <vt:lpstr>UTF8 encoding</vt:lpstr>
      <vt:lpstr>UTF16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207</cp:revision>
  <dcterms:created xsi:type="dcterms:W3CDTF">2019-09-14T05:51:37Z</dcterms:created>
  <dcterms:modified xsi:type="dcterms:W3CDTF">2020-04-04T07:02:42Z</dcterms:modified>
</cp:coreProperties>
</file>