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9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Command </a:t>
            </a:r>
            <a:r>
              <a:rPr lang="ko-KR" altLang="en-US" dirty="0"/>
              <a:t>패턴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39A469-B73B-4DD7-97A3-6C492E6B7534}"/>
              </a:ext>
            </a:extLst>
          </p:cNvPr>
          <p:cNvCxnSpPr/>
          <p:nvPr/>
        </p:nvCxnSpPr>
        <p:spPr>
          <a:xfrm>
            <a:off x="1248508" y="3744528"/>
            <a:ext cx="3887249" cy="471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9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6327115" y="364338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물음표">
            <a:extLst>
              <a:ext uri="{FF2B5EF4-FFF2-40B4-BE49-F238E27FC236}">
                <a16:creationId xmlns:a16="http://schemas.microsoft.com/office/drawing/2014/main" id="{A62F2D3B-D2DB-4C99-8AA2-48CA0DDB4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3798" y="3113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pic>
        <p:nvPicPr>
          <p:cNvPr id="3" name="그래픽 2" descr="표 설정">
            <a:extLst>
              <a:ext uri="{FF2B5EF4-FFF2-40B4-BE49-F238E27FC236}">
                <a16:creationId xmlns:a16="http://schemas.microsoft.com/office/drawing/2014/main" id="{70430812-2F34-4010-B832-4EE1546A6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7150" y="3948978"/>
            <a:ext cx="914400" cy="91440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4311478" y="4178152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물음표">
            <a:extLst>
              <a:ext uri="{FF2B5EF4-FFF2-40B4-BE49-F238E27FC236}">
                <a16:creationId xmlns:a16="http://schemas.microsoft.com/office/drawing/2014/main" id="{302E08D3-AD01-4267-8D72-BBFAE3AD5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3798" y="3113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pic>
        <p:nvPicPr>
          <p:cNvPr id="3" name="그래픽 2" descr="표 설정">
            <a:extLst>
              <a:ext uri="{FF2B5EF4-FFF2-40B4-BE49-F238E27FC236}">
                <a16:creationId xmlns:a16="http://schemas.microsoft.com/office/drawing/2014/main" id="{70430812-2F34-4010-B832-4EE1546A6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7150" y="3948978"/>
            <a:ext cx="914400" cy="91440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4311478" y="4178152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 descr="물음표">
            <a:extLst>
              <a:ext uri="{FF2B5EF4-FFF2-40B4-BE49-F238E27FC236}">
                <a16:creationId xmlns:a16="http://schemas.microsoft.com/office/drawing/2014/main" id="{302E08D3-AD01-4267-8D72-BBFAE3AD5D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3798" y="3113078"/>
            <a:ext cx="914400" cy="914400"/>
          </a:xfrm>
          <a:prstGeom prst="rect">
            <a:avLst/>
          </a:prstGeom>
        </p:spPr>
      </p:pic>
      <p:sp>
        <p:nvSpPr>
          <p:cNvPr id="22" name="웃는 얼굴 21">
            <a:extLst>
              <a:ext uri="{FF2B5EF4-FFF2-40B4-BE49-F238E27FC236}">
                <a16:creationId xmlns:a16="http://schemas.microsoft.com/office/drawing/2014/main" id="{3846FC39-3F10-4427-A7DB-35C1C233F83A}"/>
              </a:ext>
            </a:extLst>
          </p:cNvPr>
          <p:cNvSpPr/>
          <p:nvPr/>
        </p:nvSpPr>
        <p:spPr>
          <a:xfrm>
            <a:off x="4613824" y="3851413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>
            <a:extLst>
              <a:ext uri="{FF2B5EF4-FFF2-40B4-BE49-F238E27FC236}">
                <a16:creationId xmlns:a16="http://schemas.microsoft.com/office/drawing/2014/main" id="{81D3AF48-AB24-4773-A3E4-F6895DB4AFE5}"/>
              </a:ext>
            </a:extLst>
          </p:cNvPr>
          <p:cNvSpPr/>
          <p:nvPr/>
        </p:nvSpPr>
        <p:spPr>
          <a:xfrm>
            <a:off x="4625368" y="4136780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웃는 얼굴 23">
            <a:extLst>
              <a:ext uri="{FF2B5EF4-FFF2-40B4-BE49-F238E27FC236}">
                <a16:creationId xmlns:a16="http://schemas.microsoft.com/office/drawing/2014/main" id="{89735914-25E2-4B4C-9B7C-06441CF68C96}"/>
              </a:ext>
            </a:extLst>
          </p:cNvPr>
          <p:cNvSpPr/>
          <p:nvPr/>
        </p:nvSpPr>
        <p:spPr>
          <a:xfrm>
            <a:off x="4568108" y="4364806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>
            <a:extLst>
              <a:ext uri="{FF2B5EF4-FFF2-40B4-BE49-F238E27FC236}">
                <a16:creationId xmlns:a16="http://schemas.microsoft.com/office/drawing/2014/main" id="{D7CA5A9F-3031-41AC-A895-1C4083942263}"/>
              </a:ext>
            </a:extLst>
          </p:cNvPr>
          <p:cNvSpPr/>
          <p:nvPr/>
        </p:nvSpPr>
        <p:spPr>
          <a:xfrm>
            <a:off x="4526573" y="461333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pic>
        <p:nvPicPr>
          <p:cNvPr id="3" name="그래픽 2" descr="표 설정">
            <a:extLst>
              <a:ext uri="{FF2B5EF4-FFF2-40B4-BE49-F238E27FC236}">
                <a16:creationId xmlns:a16="http://schemas.microsoft.com/office/drawing/2014/main" id="{70430812-2F34-4010-B832-4EE1546A6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7150" y="3948978"/>
            <a:ext cx="914400" cy="91440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4311478" y="4178152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3846FC39-3F10-4427-A7DB-35C1C233F83A}"/>
              </a:ext>
            </a:extLst>
          </p:cNvPr>
          <p:cNvSpPr/>
          <p:nvPr/>
        </p:nvSpPr>
        <p:spPr>
          <a:xfrm>
            <a:off x="4613824" y="3851413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>
            <a:extLst>
              <a:ext uri="{FF2B5EF4-FFF2-40B4-BE49-F238E27FC236}">
                <a16:creationId xmlns:a16="http://schemas.microsoft.com/office/drawing/2014/main" id="{81D3AF48-AB24-4773-A3E4-F6895DB4AFE5}"/>
              </a:ext>
            </a:extLst>
          </p:cNvPr>
          <p:cNvSpPr/>
          <p:nvPr/>
        </p:nvSpPr>
        <p:spPr>
          <a:xfrm>
            <a:off x="4625368" y="4136780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웃는 얼굴 23">
            <a:extLst>
              <a:ext uri="{FF2B5EF4-FFF2-40B4-BE49-F238E27FC236}">
                <a16:creationId xmlns:a16="http://schemas.microsoft.com/office/drawing/2014/main" id="{89735914-25E2-4B4C-9B7C-06441CF68C96}"/>
              </a:ext>
            </a:extLst>
          </p:cNvPr>
          <p:cNvSpPr/>
          <p:nvPr/>
        </p:nvSpPr>
        <p:spPr>
          <a:xfrm>
            <a:off x="4568108" y="4364806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>
            <a:extLst>
              <a:ext uri="{FF2B5EF4-FFF2-40B4-BE49-F238E27FC236}">
                <a16:creationId xmlns:a16="http://schemas.microsoft.com/office/drawing/2014/main" id="{D7CA5A9F-3031-41AC-A895-1C4083942263}"/>
              </a:ext>
            </a:extLst>
          </p:cNvPr>
          <p:cNvSpPr/>
          <p:nvPr/>
        </p:nvSpPr>
        <p:spPr>
          <a:xfrm>
            <a:off x="4526573" y="461333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D58EE043-A9C5-44BE-AA56-F12464CD1569}"/>
              </a:ext>
            </a:extLst>
          </p:cNvPr>
          <p:cNvSpPr/>
          <p:nvPr/>
        </p:nvSpPr>
        <p:spPr>
          <a:xfrm>
            <a:off x="6286593" y="3623387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94822B97-8A2F-46D3-A381-5EBBEDF3EFA3}"/>
              </a:ext>
            </a:extLst>
          </p:cNvPr>
          <p:cNvSpPr/>
          <p:nvPr/>
        </p:nvSpPr>
        <p:spPr>
          <a:xfrm>
            <a:off x="7026245" y="3611621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07E24138-0135-4495-8741-6817CA403BA2}"/>
              </a:ext>
            </a:extLst>
          </p:cNvPr>
          <p:cNvSpPr/>
          <p:nvPr/>
        </p:nvSpPr>
        <p:spPr>
          <a:xfrm>
            <a:off x="7615009" y="3627006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9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5149995" y="4444882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물음표">
            <a:extLst>
              <a:ext uri="{FF2B5EF4-FFF2-40B4-BE49-F238E27FC236}">
                <a16:creationId xmlns:a16="http://schemas.microsoft.com/office/drawing/2014/main" id="{A62F2D3B-D2DB-4C99-8AA2-48CA0DDB4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3798" y="3113078"/>
            <a:ext cx="914400" cy="914400"/>
          </a:xfrm>
          <a:prstGeom prst="rect">
            <a:avLst/>
          </a:prstGeom>
        </p:spPr>
      </p:pic>
      <p:sp>
        <p:nvSpPr>
          <p:cNvPr id="15" name="웃는 얼굴 14">
            <a:extLst>
              <a:ext uri="{FF2B5EF4-FFF2-40B4-BE49-F238E27FC236}">
                <a16:creationId xmlns:a16="http://schemas.microsoft.com/office/drawing/2014/main" id="{95E3D7E5-A077-47C2-B403-E121B9B82E41}"/>
              </a:ext>
            </a:extLst>
          </p:cNvPr>
          <p:cNvSpPr/>
          <p:nvPr/>
        </p:nvSpPr>
        <p:spPr>
          <a:xfrm>
            <a:off x="3665244" y="3658174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표 설정">
            <a:extLst>
              <a:ext uri="{FF2B5EF4-FFF2-40B4-BE49-F238E27FC236}">
                <a16:creationId xmlns:a16="http://schemas.microsoft.com/office/drawing/2014/main" id="{B39AC6D3-6925-4BD1-A5B0-DE9ECFE4BF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46899" y="3450784"/>
            <a:ext cx="914400" cy="914400"/>
          </a:xfrm>
          <a:prstGeom prst="rect">
            <a:avLst/>
          </a:prstGeom>
        </p:spPr>
      </p:pic>
      <p:pic>
        <p:nvPicPr>
          <p:cNvPr id="3" name="그래픽 2" descr="문서">
            <a:extLst>
              <a:ext uri="{FF2B5EF4-FFF2-40B4-BE49-F238E27FC236}">
                <a16:creationId xmlns:a16="http://schemas.microsoft.com/office/drawing/2014/main" id="{04D239AF-9908-44FE-8BAE-FCD0AA629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6516" y="4328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D81A3D-B7A3-46A7-B955-54F0D470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239622"/>
            <a:ext cx="4457700" cy="30921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90BDC7-7E3A-4326-82E0-91DAA443D350}"/>
              </a:ext>
            </a:extLst>
          </p:cNvPr>
          <p:cNvSpPr/>
          <p:nvPr/>
        </p:nvSpPr>
        <p:spPr>
          <a:xfrm>
            <a:off x="5045636" y="2239622"/>
            <a:ext cx="870438" cy="4835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입구</a:t>
            </a:r>
          </a:p>
        </p:txBody>
      </p:sp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B4BFAC7B-7022-4425-A651-F548375B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715" y="3429000"/>
            <a:ext cx="914400" cy="9144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2D98FF-7EBA-45E8-8275-45225DE2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C4427064-4114-498B-A0F4-0EACE88ED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3634" y="1814373"/>
            <a:ext cx="824880" cy="824880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07B8E311-5330-4112-9D47-A94F3D77F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469" y="3373250"/>
            <a:ext cx="824880" cy="824880"/>
          </a:xfrm>
          <a:prstGeom prst="rect">
            <a:avLst/>
          </a:prstGeom>
        </p:spPr>
      </p:pic>
      <p:sp>
        <p:nvSpPr>
          <p:cNvPr id="16" name="웃는 얼굴 15">
            <a:extLst>
              <a:ext uri="{FF2B5EF4-FFF2-40B4-BE49-F238E27FC236}">
                <a16:creationId xmlns:a16="http://schemas.microsoft.com/office/drawing/2014/main" id="{7E103218-144A-453F-8E8C-1C61B938BD19}"/>
              </a:ext>
            </a:extLst>
          </p:cNvPr>
          <p:cNvSpPr/>
          <p:nvPr/>
        </p:nvSpPr>
        <p:spPr>
          <a:xfrm>
            <a:off x="5225878" y="1968269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사람 (명)">
            <a:extLst>
              <a:ext uri="{FF2B5EF4-FFF2-40B4-BE49-F238E27FC236}">
                <a16:creationId xmlns:a16="http://schemas.microsoft.com/office/drawing/2014/main" id="{77BD453A-3841-490D-943F-C8C9F131D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5757" y="3871415"/>
            <a:ext cx="690196" cy="690196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4EAF4A3B-EE99-47E3-A954-C985462B4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2715" y="3851413"/>
            <a:ext cx="824880" cy="824880"/>
          </a:xfrm>
          <a:prstGeom prst="rect">
            <a:avLst/>
          </a:prstGeom>
        </p:spPr>
      </p:pic>
      <p:sp>
        <p:nvSpPr>
          <p:cNvPr id="19" name="웃는 얼굴 18">
            <a:extLst>
              <a:ext uri="{FF2B5EF4-FFF2-40B4-BE49-F238E27FC236}">
                <a16:creationId xmlns:a16="http://schemas.microsoft.com/office/drawing/2014/main" id="{31508B49-A9E3-4225-8733-DE93000A044B}"/>
              </a:ext>
            </a:extLst>
          </p:cNvPr>
          <p:cNvSpPr/>
          <p:nvPr/>
        </p:nvSpPr>
        <p:spPr>
          <a:xfrm>
            <a:off x="5149995" y="4444882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물음표">
            <a:extLst>
              <a:ext uri="{FF2B5EF4-FFF2-40B4-BE49-F238E27FC236}">
                <a16:creationId xmlns:a16="http://schemas.microsoft.com/office/drawing/2014/main" id="{A62F2D3B-D2DB-4C99-8AA2-48CA0DDB4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3798" y="3113078"/>
            <a:ext cx="914400" cy="914400"/>
          </a:xfrm>
          <a:prstGeom prst="rect">
            <a:avLst/>
          </a:prstGeom>
        </p:spPr>
      </p:pic>
      <p:sp>
        <p:nvSpPr>
          <p:cNvPr id="15" name="웃는 얼굴 14">
            <a:extLst>
              <a:ext uri="{FF2B5EF4-FFF2-40B4-BE49-F238E27FC236}">
                <a16:creationId xmlns:a16="http://schemas.microsoft.com/office/drawing/2014/main" id="{95E3D7E5-A077-47C2-B403-E121B9B82E41}"/>
              </a:ext>
            </a:extLst>
          </p:cNvPr>
          <p:cNvSpPr/>
          <p:nvPr/>
        </p:nvSpPr>
        <p:spPr>
          <a:xfrm>
            <a:off x="3665244" y="3658174"/>
            <a:ext cx="509954" cy="456052"/>
          </a:xfrm>
          <a:prstGeom prst="smileyFac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표 설정">
            <a:extLst>
              <a:ext uri="{FF2B5EF4-FFF2-40B4-BE49-F238E27FC236}">
                <a16:creationId xmlns:a16="http://schemas.microsoft.com/office/drawing/2014/main" id="{B39AC6D3-6925-4BD1-A5B0-DE9ECFE4BF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46899" y="3450784"/>
            <a:ext cx="914400" cy="914400"/>
          </a:xfrm>
          <a:prstGeom prst="rect">
            <a:avLst/>
          </a:prstGeom>
        </p:spPr>
      </p:pic>
      <p:pic>
        <p:nvPicPr>
          <p:cNvPr id="3" name="그래픽 2" descr="문서">
            <a:extLst>
              <a:ext uri="{FF2B5EF4-FFF2-40B4-BE49-F238E27FC236}">
                <a16:creationId xmlns:a16="http://schemas.microsoft.com/office/drawing/2014/main" id="{04D239AF-9908-44FE-8BAE-FCD0AA629F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6516" y="4328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4288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298</TotalTime>
  <Words>23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비행기 구름</vt:lpstr>
      <vt:lpstr>Command 패턴</vt:lpstr>
      <vt:lpstr>커맨드 패턴</vt:lpstr>
      <vt:lpstr>커맨드 패턴</vt:lpstr>
      <vt:lpstr>커맨드 패턴</vt:lpstr>
      <vt:lpstr>커맨드 패턴</vt:lpstr>
      <vt:lpstr>커맨드 패턴</vt:lpstr>
      <vt:lpstr>커맨드 패턴</vt:lpstr>
      <vt:lpstr>커맨드 패턴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162</cp:revision>
  <dcterms:created xsi:type="dcterms:W3CDTF">2019-09-14T05:51:37Z</dcterms:created>
  <dcterms:modified xsi:type="dcterms:W3CDTF">2020-04-15T08:50:49Z</dcterms:modified>
</cp:coreProperties>
</file>