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100" d="100"/>
          <a:sy n="100" d="100"/>
        </p:scale>
        <p:origin x="79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9T12:34:14.169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46,'0'-2,"0"1,0-1,1 0,-1 0,0 0,1 1,0-1,-1 0,1 1,0-1,0 0,0 1,0-1,0 1,0 0,0-1,1 1,-1 0,0 0,1-1,-1 1,1 0,-1 0,1 1,0-1,-1 0,1 1,0-1,-1 1,1-1,2 1,7-2,0 0,1 1,20 1,-20 0,206-1,744 4,-652 12,-9 0,-277-15,0 1,45 9,171 24,-187-28,273 21,33 3,-107 9,32 3,894 63,-947-86,370 68,-461-63,77-4,-198-19,37 5,91 22,-24-4,-3-8,139-1,125-20,-341 3,1-2,50-13,83-28,-151 38,95-20,-80 20,-1-2,1-2,49-21,-32 8,1 3,1 2,66-11,31-16,-46 12,-73 23,-21 5,1 1,-1 1,31-3,119 6,-77 3,-70-2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9T12:58:29.835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1 992,'0'1,"0"0,1 0,-1 0,0 1,1-1,-1 0,1 0,0 0,-1 0,1 0,0 0,0 0,-1 0,1 0,0-1,0 1,0 0,0 0,0-1,0 1,0-1,1 1,-1-1,0 1,0-1,0 0,2 1,5 1,-1-1,15 2,-3-3,-15 0,-1 0,1 0,0 0,0 0,-1 0,1 1,0-1,-1 1,1 0,-1 1,5 1,-3 1,0 0,-1 0,0 1,1 0,-1 0,4 8,14 16,-18-25,0 0,-1-1,1 1,0-1,0 0,1 0,-1-1,1 1,-1-1,1 0,0 0,0-1,0 1,0-1,0 0,0 0,0-1,0 0,1 1,-1-2,0 1,8-2,30-6,72-23,-12 2,-33 15,1 3,0 3,114 2,212 32,46 1,-348-27,130-2,-194-1,0 0,-1-2,46-13,88-38,-26 8,-45 14,-20 7,-59 23,0 1,0 0,0 0,16 1,62 1,-56 2,1621 1,-924-3,-721 1,-1-1,1-1,-1 0,1 0,21-8,52-28,-55 23,259-112,-214 99,151-35,-134 50,-22 5,2-2,-39 7,-1-2,0-1,49-16,-25 1,1 3,0 2,104-14,-121 24,0-2,-1-1,0-2,40-18,145-76,-60 25,-98 50,139-42,-183 68,0 1,1 1,-1 0,24 3,11-1,54-8,121-25,-61 6,-148 24,1 1,40 2,-53 1,1 0,-1 1,0 1,0 0,0 0,-1 1,19 9,13 13,0 2,-2 2,47 45,36 28,-99-85,2-1,31 16,-46-27,0-2,0 1,1-2,-1 1,1-2,0 1,0-2,18 1,315-5,-336 2,0 1,0-2,0 1,0-1,0 0,0-1,0 0,-1-1,1 1,-1-2,9-5,-8 4,1-1,-1-1,0 0,-1 0,0 0,0-1,-1-1,8-12,-1 0,-2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9T12:58:53.80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140 1195,'0'-1,"0"-1,1 1,-1 0,1 0,-1 0,1 0,-1 0,1 0,0 0,-1 0,1 0,0 0,0 0,0 0,0 0,0 1,0-1,0 0,0 1,0-1,0 1,1-1,-1 1,0-1,0 1,0 0,2 0,37-6,-38 5,212-1,-114 4,83 4,-29 1,703 35,-170-22,-63 5,-346 2,23 1,235-20,-334-9,-190 0,0 0,0 0,-1-1,1 0,-1-1,1-1,-1 0,17-8,-5-1,-1 0,39-31,-37 26,1 0,1 1,0 2,1 1,1 1,1 1,-1 1,46-9,-14 8,0 3,1 3,90 2,1837 8,-1136-5,338 1,-1183 0,0-1,0 0,-1 0,1-1,0 0,-1 0,0 0,1-1,-1 0,0 0,0 0,10-9,3-3,-1-2,20-23,-15 16,-18 18,0 1,-1-1,1 0,-1 0,0-1,-1 1,0-1,0 0,0 0,3-12,-4 3,0 0,0 0,-2 0,-1-16,-2-190,1 208,0 1,0-1,-1 1,-1 0,0 0,-1 0,0 1,-1 0,0 0,-1 0,-10-12,0 2,0 2,-2 0,-1 0,-33-24,46 39,0 0,0 1,-1 0,0 1,1-1,-1 1,-1 1,1 0,0 0,-14-1,-7 1,-51 3,44 0,-798 3,474-5,-140-17,-486-9,398 27,396-14,32 1,-608 8,486 6,20-1,-254 1,505 0,3-1,0 0,0 0,0 1,-9 3,15-4,0 1,0-1,0 1,0 0,0 0,0 0,1 0,-1 1,0-1,1 0,-1 1,1-1,0 1,-1-1,1 1,0 0,0-1,0 1,0 0,-1 3,0 1,-1 0,1 0,-1 0,-1 0,1 0,-1-1,-5 6,6-8,0 0,0 0,0 0,-1-1,1 0,-1 0,0 0,1 0,-1 0,0-1,0 1,-7 0,-85 14,-280 31,279-39,-1059 88,638-80,2-18,129 0,317 1,-78 3,145-2,0 0,0 1,0 0,0 0,0-1,0 2,0-1,-3 2,6-3,-1 1,1-1,-1 0,1 1,0-1,-1 0,1 1,0-1,-1 0,1 1,0-1,-1 1,1-1,0 1,0-1,0 1,-1-1,1 1,0-1,0 2,0-1,0-1,0 1,1 0,-1 0,0-1,1 1,-1 0,0 0,1-1,-1 1,1-1,-1 1,1 0,-1-1,1 1,0-1,-1 1,2 0,11 8,0 0,1-1,0-1,1 0,-1-1,25 6,95 17,-120-26,235 34,444 10,-441-45,1599-5,-1329-26,-355 5,225-23,262 42,-339 8,1460-3,-1708-4,124-21,-29 1,180 4,0 18,7 1,-2-21,-272 14,241-20,-294 27,-1 0,0-2,34-8,-44 7,-1 0,1 0,-1-1,0 0,0 0,0-1,-1-1,12-10,-7 5,-1 0,-1-1,20-27,-27 32,-1 1,0-1,0 0,-1 0,1 0,-2 0,1 0,-1-1,-1 0,1-8,-3-30,0 38,1 0,0 0,0 0,0 0,1 0,4-15,-5 22,1 1,-1-1,1 1,0 0,-1-1,1 1,0 0,0 0,0 0,0-1,0 1,0 0,0 0,0 0,0 1,0-1,0 0,2 0,-2 0,0 1,0 0,0 0,0 0,0 0,0 0,0 0,0 0,0 0,0 0,0 1,0-1,0 0,0 1,0-1,0 0,0 1,0-1,-1 1,1 0,0-1,0 1,-1 0,1-1,0 1,0 1,3 4,0 0,0 0,-1 0,0 0,0 0,2 8,6 13,14 20,-15-32,-2 2,11 25,-17-36,0 0,-1 0,1 1,-1-1,-1 0,1 1,-1-1,0 0,-1 1,0-1,-1 8,-2 1,-1 0,-9 18,9-23,0 1,1 0,0 0,1 1,0-1,-1 17,-22 218,24-216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9T12:59:07.5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81 243,'0'0,"0"-1,0 0,0 1,1-1,-1 1,0-1,1 0,-1 1,0-1,1 1,-1-1,1 1,-1-1,1 1,-1-1,1 1,-1 0,1-1,-1 1,1 0,0-1,-1 1,1 0,0 0,-1-1,2 1,23-5,-22 5,88-8,102 4,-121 4,1193-1,-595 2,-355 8,-171-3,-47-5,50 3,38 8,165 12,-174-10,111 14,140 9,2-37,-183-2,-34 3,242-2,-241-6,67-1,288 7,-284 2,-140-12,-62 4,111-11,140-6,-200 17,23-1,998 9,-1056 1,119 17,-203-17,0 1,28 9,-38-11,0 1,0 0,0 0,0 0,0 0,-1 0,1 1,-1 0,1 0,-1 0,0 0,0 0,3 6,-5-9,-1 1,0-1,1 1,-1-1,0 1,0-1,0 1,1-1,-1 1,0-1,0 1,0-1,0 1,0-1,0 1,0 0,0-1,0 1,0-1,-1 1,1-1,0 1,0-1,0 1,-1-1,1 1,0-1,-1 1,0 0,0 0,0 0,0 0,-1 0,1-1,0 1,0 0,-1-1,1 1,-3 0,-4 0,0 0,-17 1,24-2,-175 0,34-2,-18 2,-65 0,-44 0,-39-3,-37-9,-513-49,-6-20,123 10,375 38,-562-46,739 67,-24 2,211 10,-84 2,76-1,1 0,-1 1,1 1,0-1,0 1,-14 7,-32 20,31-16,-1-1,-1 0,0-2,0-1,-28 6,-79 9,-143 7,-139-10,86-7,-544 51,339-24,525-42,1 1,-1 0,1 0,0 1,-1 0,1 0,0 1,0 0,1 1,-1 0,1 0,-10 7,-80 52,-2-3,-3-5,-3-5,-124 43,177-77,-61 10,67-16,37-9,0 1,1 1,0-1,0 1,-13 7,18-8,1-1,0 1,-1 0,1 0,0 0,0 0,0 1,0-1,1 0,-1 1,1-1,-1 1,1-1,0 1,0 0,0 0,0 0,1-1,-1 1,1 3,-1 9,0-1,1 1,1-1,0 1,1-1,1 0,0 0,1 0,0 0,10 19,-12-29,0 1,1-1,0 0,0 0,0 0,1-1,-1 1,1-1,0 1,0-1,0 0,0-1,8 5,-4-5,-1 1,1-1,0 0,0-1,1 0,-1 0,15-1,1151-4,-939 4,52-8,-3 0,-138 7,454 5,-116 32,-96-5,-160-24,69 4,281 6,-316-2,-45-1,-18-13,106 4,-90 2,42 3,571 27,-487-30,27 1,187-9,-545 1,1-1,0-1,0 0,-1 0,19-7,51-26,-30 13,66-28,-18 6,124-35,-198 72,1 2,-1 0,1 2,1 1,27 1,-41 1,0-1,0-1,0 0,20-6,-17 4,0 0,18-1,26 1,-34 4,0-2,0-1,0 0,37-12,-54 12,1 0,-1 1,1 0,0 1,14-1,-5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9T12:59:11.8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0 234,'134'-8,"-20"1,-68 7,12-1,70-9,296-76,-214 40,-159 37,102-4,53 14,-80 1,935-2,-1056 1,-1-1,1 0,-1 0,1-1,-1 1,1-1,-1 0,0 0,1-1,-1 1,0-1,0 0,0 0,0 0,0-1,-1 1,1-1,3-4,-4 5,-1-1,1 1,0-1,0 1,0 0,0 0,0 0,0 1,0-1,1 1,-1-1,1 1,-1 0,1 1,5-2,-3 2,0 0,0 1,0-1,-1 1,1 0,0 1,0-1,9 5,230 115,-213-104,38 23,-43-24,0 0,2-1,0-2,31 10,-46-20,0-1,1 0,-1-1,22-1,-17 0,34 4,198 42,-209-41,1-2,55-3,-47-1,59 6,42 17,-72-8,0-4,102-1,-142-10,-21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9T12:59:25.587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1 149,'3'-2,"0"0,0 1,1-1,-1 1,1-1,-1 1,1 1,-1-1,1 0,0 1,0-1,-1 1,5 1,14-3,102-22,-96 19,334-41,-193 32,238-17,3 17,951 16,-1331-1,-1 1,52 11,57 22,-86-20,181 47,271 35,-216-66,300-6,-379-13,-95-2,52 8,-93-9,92 1,1361-12,-843 3,-542-8,-28 1,181 4,-186 3,-66 1,-1 2,1 3,48 13,33 5,129 19,-228-37,-4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9T12:59:27.961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1 341,'27'0,"18"0,0-1,64-11,82-25,320-48,-166 68,2 18,-205 0,830-16,-524 2,2382 15,-1536-3,-1270-1,0 0,1-2,-1-1,39-14,-10 4,2 0,-10 2,88-14,89-8,-194 30,9-3,1 2,57-2,695 9,-748 1,0 1,-1 2,1 2,45 14,-38-9,1-3,95 6,-80-15,-38-1,33 3,-54-1,0 0,1 1,-1 0,0 0,0 0,0 1,-1 0,9 5,4 5,20 16,-24-16,31 19,-1-9,-25-12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9T12:59:36.73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92,'8'-1,"0"0,-1-1,1 0,0 0,-1 0,11-6,0 1,5-1,-1 1,1 1,0 1,1 1,-1 1,33 0,-7 3,-11 1,0-1,72-11,-61 2,89-3,51 13,-89 0,-9-1,78 1,-139 2,1 1,-1 1,0 2,0 1,-1 1,28 13,-23-10,1-2,47 8,-7-2,34 4,-30-7,-10 5,-40-10,38 6,-44-10,0 2,0 1,-1 0,0 2,27 14,-45-21,15 6,21 6,-28-11,-1 0,0 1,0 1,0 0,0 1,16 11,-9-1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9T12:59:38.64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1,'677'0,"-631"1,67 11,44 18,-74-13,130 18,-155-29,101-1,66-8,-165 4,-38-1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29B7-A8BA-C0CA-5FDB-902410B94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932DB-8F0A-B1EF-81ED-DE443DB5F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59967-154F-20C2-BBF1-04E35C61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08A4-9118-4060-A864-52C3B16A0DD8}" type="datetimeFigureOut">
              <a:rPr lang="en-US" smtClean="0"/>
              <a:t>10/3/22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B40AA-120E-F6BA-C492-E2EA67CB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28423-4C0E-14EA-3FEC-B0CC0C43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E474-1262-4379-B0D1-4FA3E9832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72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2E40-27AC-8A3B-BB57-7A2D8034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4E1EC-E91B-DFDA-D098-D21B5306C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27D37-00EE-E65D-9581-1A4ED930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08A4-9118-4060-A864-52C3B16A0DD8}" type="datetimeFigureOut">
              <a:rPr lang="en-US" smtClean="0"/>
              <a:t>10/3/22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664D-2129-8CCD-8BFC-CCD7B546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E8335-4727-2400-5B10-23EC2D98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E474-1262-4379-B0D1-4FA3E9832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21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E316D7-43EE-41E9-FBBE-0F862E44A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4F8E4-8C52-E10B-C158-D792EFA14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B9400-9A87-5A1D-E441-509AAB08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08A4-9118-4060-A864-52C3B16A0DD8}" type="datetimeFigureOut">
              <a:rPr lang="en-US" smtClean="0"/>
              <a:t>10/3/22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76CFC-72B5-2D69-833F-2E09E617C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AC4FE-A0D7-6436-9540-B2770D60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E474-1262-4379-B0D1-4FA3E9832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33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DB72-5B4A-8B80-0B4E-ADDF67A11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3D0A3-2518-3329-C5CC-0F6C2E2DC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B69E2-6F25-F843-D076-220E3A2F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08A4-9118-4060-A864-52C3B16A0DD8}" type="datetimeFigureOut">
              <a:rPr lang="en-US" smtClean="0"/>
              <a:t>10/3/22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EDD87-2C9F-8B67-BCD8-FD40C0DA9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6B2A1-F29B-295A-B3B9-F782B6DB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E474-1262-4379-B0D1-4FA3E9832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7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5672-5317-BD87-05B7-5C64E4138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8DFC7-B112-BFB0-BA50-D195BD1AF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AF994-448C-AB84-A1D6-06BDA13F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08A4-9118-4060-A864-52C3B16A0DD8}" type="datetimeFigureOut">
              <a:rPr lang="en-US" smtClean="0"/>
              <a:t>10/3/22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0BE6B-17B1-B14C-1431-DCA1C0021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3588F-32BC-5860-90FE-9638629E4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E474-1262-4379-B0D1-4FA3E9832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21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49AA-40E9-EBF0-469E-F1664B6D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1B8D2-44A7-6A53-09C4-EB21BA226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FDC9B-DF9C-BE8B-5714-80021B480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ED2F9-E4BF-9E77-EF11-EE924B27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08A4-9118-4060-A864-52C3B16A0DD8}" type="datetimeFigureOut">
              <a:rPr lang="en-US" smtClean="0"/>
              <a:t>10/3/22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82B27-CC5E-C1B8-8235-07BF4FD4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23FC4-8AD1-C062-F235-214DBF26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E474-1262-4379-B0D1-4FA3E9832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67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B03B-17D8-18B1-8E48-1C9A9CAC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EDBE2-4CD6-6C22-CAA4-FF50696C5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6EEC3-BEFD-2E90-4E28-8F5D60888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ABEE75-1130-4DDB-73A8-9106E06C8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D753F-DEC4-B0F7-6DF1-30FC9F76C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90B986-2589-DBE5-FBA1-D4DD5BBA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08A4-9118-4060-A864-52C3B16A0DD8}" type="datetimeFigureOut">
              <a:rPr lang="en-US" smtClean="0"/>
              <a:t>10/3/22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641DC9-4428-04B7-DC26-A4E918A4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FFCB5-8E17-CE00-6E10-14583899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E474-1262-4379-B0D1-4FA3E9832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BF8E4-2294-E038-3B2D-29AF9CC5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980E0-1164-EC9B-148C-CED1D9D63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08A4-9118-4060-A864-52C3B16A0DD8}" type="datetimeFigureOut">
              <a:rPr lang="en-US" smtClean="0"/>
              <a:t>10/3/22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698BC-F06D-D564-DCD9-E77314B8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68860-25D8-3FF1-C793-93833571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E474-1262-4379-B0D1-4FA3E9832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85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E64EAC-5DE6-B8A6-F702-C05A067B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08A4-9118-4060-A864-52C3B16A0DD8}" type="datetimeFigureOut">
              <a:rPr lang="en-US" smtClean="0"/>
              <a:t>10/3/22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2B145F-2095-00EF-0272-D1731AFC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A4FAB-5DC4-D8E4-6B69-52530649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E474-1262-4379-B0D1-4FA3E9832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43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DC39-CE52-99C3-3A6D-3BFB981A5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FF541-F510-36F3-03DA-350C2F276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7F5CA-1554-ED5B-3084-A0A5CADC2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67ACC-9467-1346-FD82-79649F1B5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08A4-9118-4060-A864-52C3B16A0DD8}" type="datetimeFigureOut">
              <a:rPr lang="en-US" smtClean="0"/>
              <a:t>10/3/22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9F3AB-1D80-D959-2B90-B0A77825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6BCAD-2AB9-F860-09CD-6B88AC0A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E474-1262-4379-B0D1-4FA3E9832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F653-5B55-B242-6A34-01A44E9AC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6A2465-A938-6B18-801A-C5C03CD7F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A40B2-D2E3-DF0E-D8F9-FA2F192EA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34579-436C-57C4-C7CC-11BBD29A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08A4-9118-4060-A864-52C3B16A0DD8}" type="datetimeFigureOut">
              <a:rPr lang="en-US" smtClean="0"/>
              <a:t>10/3/22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1765E-0D5D-852D-EAEE-2945B19C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7861A-74F9-8A57-BA50-98CF8BF57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E474-1262-4379-B0D1-4FA3E9832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00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6860D-82CB-DD94-72CC-13208721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9EDFD-1777-26DF-5905-450BFF777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DBF78-C7F0-740F-4AF2-0C66329FF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D08A4-9118-4060-A864-52C3B16A0DD8}" type="datetimeFigureOut">
              <a:rPr lang="en-US" smtClean="0"/>
              <a:t>10/3/22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D630B-2E90-C0D1-38B3-2F941A265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21900-A9E2-F8AB-84D1-CD2041354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BE474-1262-4379-B0D1-4FA3E9832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customXml" Target="../ink/ink7.xml"/><Relationship Id="rId3" Type="http://schemas.openxmlformats.org/officeDocument/2006/relationships/image" Target="../media/image2.png"/><Relationship Id="rId21" Type="http://schemas.openxmlformats.org/officeDocument/2006/relationships/image" Target="../media/image21.png"/><Relationship Id="rId7" Type="http://schemas.openxmlformats.org/officeDocument/2006/relationships/customXml" Target="../ink/ink2.xml"/><Relationship Id="rId12" Type="http://schemas.openxmlformats.org/officeDocument/2006/relationships/customXml" Target="../ink/ink4.xml"/><Relationship Id="rId17" Type="http://schemas.openxmlformats.org/officeDocument/2006/relationships/image" Target="../media/image19.png"/><Relationship Id="rId25" Type="http://schemas.openxmlformats.org/officeDocument/2006/relationships/hyperlink" Target="https://github.com/bbe2/IT.304.Fall.2022/blob/main/(article)(wk2)%20hammer%20dont%20automate%20obliterate.pdf" TargetMode="External"/><Relationship Id="rId2" Type="http://schemas.openxmlformats.org/officeDocument/2006/relationships/image" Target="../media/image1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6.png"/><Relationship Id="rId24" Type="http://schemas.openxmlformats.org/officeDocument/2006/relationships/image" Target="../media/image4.png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10" Type="http://schemas.openxmlformats.org/officeDocument/2006/relationships/customXml" Target="../ink/ink3.xml"/><Relationship Id="rId19" Type="http://schemas.openxmlformats.org/officeDocument/2006/relationships/image" Target="../media/image20.png"/><Relationship Id="rId4" Type="http://schemas.openxmlformats.org/officeDocument/2006/relationships/customXml" Target="../ink/ink1.xml"/><Relationship Id="rId9" Type="http://schemas.openxmlformats.org/officeDocument/2006/relationships/image" Target="../media/image15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259B50-6704-DA65-DA76-C9BD85AFF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825" y="1057275"/>
            <a:ext cx="7877175" cy="5800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466569-05DC-F5DF-6889-99F361B58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435" y="1052136"/>
            <a:ext cx="4111130" cy="19889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9E17C57-1F2E-33B4-2D2E-0AEC72110585}"/>
                  </a:ext>
                </a:extLst>
              </p14:cNvPr>
              <p14:cNvContentPartPr/>
              <p14:nvPr/>
            </p14:nvContentPartPr>
            <p14:xfrm>
              <a:off x="4167536" y="3385499"/>
              <a:ext cx="3137760" cy="204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9E17C57-1F2E-33B4-2D2E-0AEC721105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77896" y="3205499"/>
                <a:ext cx="3317400" cy="56376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A0E3C0E1-C500-E340-D813-CABF546A95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5296" y="0"/>
            <a:ext cx="3147210" cy="94754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110F6C8-72F5-004C-4C37-DC90B8305A7D}"/>
                  </a:ext>
                </a:extLst>
              </p14:cNvPr>
              <p14:cNvContentPartPr/>
              <p14:nvPr/>
            </p14:nvContentPartPr>
            <p14:xfrm>
              <a:off x="8452616" y="1460939"/>
              <a:ext cx="3545280" cy="410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110F6C8-72F5-004C-4C37-DC90B8305A7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62976" y="1280939"/>
                <a:ext cx="3724920" cy="77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BC34645-F131-393C-F2EB-7C0BE93A407D}"/>
                  </a:ext>
                </a:extLst>
              </p14:cNvPr>
              <p14:cNvContentPartPr/>
              <p14:nvPr/>
            </p14:nvContentPartPr>
            <p14:xfrm>
              <a:off x="8460896" y="3610139"/>
              <a:ext cx="3535920" cy="478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BC34645-F131-393C-F2EB-7C0BE93A407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07256" y="3502499"/>
                <a:ext cx="3643560" cy="69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C18C8D0-8853-9243-98BD-DE0F040B0EF9}"/>
                  </a:ext>
                </a:extLst>
              </p14:cNvPr>
              <p14:cNvContentPartPr/>
              <p14:nvPr/>
            </p14:nvContentPartPr>
            <p14:xfrm>
              <a:off x="8444696" y="4234379"/>
              <a:ext cx="3550680" cy="449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C18C8D0-8853-9243-98BD-DE0F040B0EF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91056" y="4126379"/>
                <a:ext cx="3658320" cy="6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3CCB201-8FE3-7D48-8526-E2AB12DF050C}"/>
                  </a:ext>
                </a:extLst>
              </p14:cNvPr>
              <p14:cNvContentPartPr/>
              <p14:nvPr/>
            </p14:nvContentPartPr>
            <p14:xfrm>
              <a:off x="8479256" y="4684379"/>
              <a:ext cx="1707840" cy="143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3CCB201-8FE3-7D48-8526-E2AB12DF050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25256" y="4576379"/>
                <a:ext cx="181548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6C632A9-2720-FA5C-6664-8E623143AAC0}"/>
                  </a:ext>
                </a:extLst>
              </p14:cNvPr>
              <p14:cNvContentPartPr/>
              <p14:nvPr/>
            </p14:nvContentPartPr>
            <p14:xfrm>
              <a:off x="8680856" y="5539019"/>
              <a:ext cx="3278520" cy="159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6C632A9-2720-FA5C-6664-8E623143AAC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627216" y="5431019"/>
                <a:ext cx="338616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44ACD47-C9FC-740F-D117-BCDF01844497}"/>
                  </a:ext>
                </a:extLst>
              </p14:cNvPr>
              <p14:cNvContentPartPr/>
              <p14:nvPr/>
            </p14:nvContentPartPr>
            <p14:xfrm>
              <a:off x="8404376" y="5831339"/>
              <a:ext cx="3547440" cy="123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44ACD47-C9FC-740F-D117-BCDF0184449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350736" y="5723339"/>
                <a:ext cx="365508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4F44F7D-9D41-EDF8-6A2C-DBFF11614310}"/>
                  </a:ext>
                </a:extLst>
              </p14:cNvPr>
              <p14:cNvContentPartPr/>
              <p14:nvPr/>
            </p14:nvContentPartPr>
            <p14:xfrm>
              <a:off x="8425616" y="6277379"/>
              <a:ext cx="864360" cy="118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4F44F7D-9D41-EDF8-6A2C-DBFF1161431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371976" y="6169379"/>
                <a:ext cx="97200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9AE277D-1DFB-5CF9-C5A5-AF390B05D8CF}"/>
                  </a:ext>
                </a:extLst>
              </p14:cNvPr>
              <p14:cNvContentPartPr/>
              <p14:nvPr/>
            </p14:nvContentPartPr>
            <p14:xfrm>
              <a:off x="11302016" y="6065339"/>
              <a:ext cx="653040" cy="38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9AE277D-1DFB-5CF9-C5A5-AF390B05D8C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248016" y="5957699"/>
                <a:ext cx="760680" cy="254160"/>
              </a:xfrm>
              <a:prstGeom prst="rect">
                <a:avLst/>
              </a:prstGeom>
            </p:spPr>
          </p:pic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3A65458D-18D1-C9DD-0EE6-048249920AC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55874" y="5395845"/>
            <a:ext cx="3207111" cy="141602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A97103E-276B-7C3E-7A9C-24B8891025B9}"/>
              </a:ext>
            </a:extLst>
          </p:cNvPr>
          <p:cNvSpPr txBox="1"/>
          <p:nvPr/>
        </p:nvSpPr>
        <p:spPr>
          <a:xfrm>
            <a:off x="10228856" y="124168"/>
            <a:ext cx="196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It304.wk2.d2.2022</a:t>
            </a:r>
          </a:p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Lecture notes</a:t>
            </a:r>
          </a:p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 of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9D8179-6D70-D6FF-0D76-80E31DDC991A}"/>
              </a:ext>
            </a:extLst>
          </p:cNvPr>
          <p:cNvSpPr txBox="1"/>
          <p:nvPr/>
        </p:nvSpPr>
        <p:spPr>
          <a:xfrm>
            <a:off x="21401" y="-736"/>
            <a:ext cx="42934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  <a:hlinkClick r:id="rId25"/>
              </a:rPr>
              <a:t>Reengineering work: don’t automate, obliterate.”</a:t>
            </a: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By Michael hammer</a:t>
            </a:r>
            <a:endParaRPr lang="en-US" sz="1100">
              <a:solidFill>
                <a:srgbClr val="0E101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100">
                <a:solidFill>
                  <a:srgbClr val="0E101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Reengineering </a:t>
            </a:r>
            <a:r>
              <a:rPr lang="en-US" sz="1100" dirty="0">
                <a:solidFill>
                  <a:srgbClr val="0E101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requires looking at the fundamental processes of the business from a </a:t>
            </a:r>
            <a:r>
              <a:rPr lang="en-US" sz="1100">
                <a:solidFill>
                  <a:srgbClr val="0E101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cross-functional perspective</a:t>
            </a: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100">
                <a:solidFill>
                  <a:srgbClr val="0E101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1100" dirty="0">
                <a:solidFill>
                  <a:srgbClr val="0E101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reengineering team must keep asking Why and What-if? Why do we need a manager’s signature? Do these reports need to </a:t>
            </a:r>
            <a:r>
              <a:rPr lang="en-US" sz="1100">
                <a:solidFill>
                  <a:srgbClr val="0E101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 printed?</a:t>
            </a:r>
            <a:endParaRPr lang="en-US" sz="1100" dirty="0">
              <a:solidFill>
                <a:srgbClr val="0E10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100">
                <a:solidFill>
                  <a:srgbClr val="0E101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Reengineering </a:t>
            </a:r>
            <a:r>
              <a:rPr lang="en-US" sz="1100" dirty="0">
                <a:solidFill>
                  <a:srgbClr val="0E101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strives for dramatic levels </a:t>
            </a:r>
            <a:r>
              <a:rPr lang="en-US" sz="1100">
                <a:solidFill>
                  <a:srgbClr val="0E101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 improvement</a:t>
            </a: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100">
                <a:solidFill>
                  <a:srgbClr val="0E101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sz="1100" dirty="0">
                <a:solidFill>
                  <a:srgbClr val="0E101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expert systems can capture and process data. But only supply limited knowledge to enable people to make decisions [now they do].</a:t>
            </a:r>
          </a:p>
          <a:p>
            <a:pPr marL="169863" indent="-169863"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rgbClr val="0E10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9863" indent="-169863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0E101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Question: </a:t>
            </a:r>
            <a:r>
              <a:rPr lang="en-US" sz="1100" dirty="0">
                <a:solidFill>
                  <a:srgbClr val="0E101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why does Tesla not have any flagship stores like other car dealers?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600" dirty="0">
              <a:solidFill>
                <a:srgbClr val="0E101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Principals </a:t>
            </a:r>
            <a:r>
              <a:rPr lang="en-US" sz="1200" b="1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 reengineering</a:t>
            </a: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>
                <a:solidFill>
                  <a:srgbClr val="0E101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Organize </a:t>
            </a:r>
            <a:r>
              <a:rPr lang="en-US" sz="1100" dirty="0">
                <a:solidFill>
                  <a:srgbClr val="0E101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around outcomes and </a:t>
            </a:r>
            <a:r>
              <a:rPr lang="en-US" sz="1100">
                <a:solidFill>
                  <a:srgbClr val="0E101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 tasks</a:t>
            </a: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>
                <a:solidFill>
                  <a:srgbClr val="0E101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Have </a:t>
            </a:r>
            <a:r>
              <a:rPr lang="en-US" sz="1100" dirty="0">
                <a:solidFill>
                  <a:srgbClr val="0E101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those who use the output of the process perform </a:t>
            </a:r>
            <a:r>
              <a:rPr lang="en-US" sz="1100">
                <a:solidFill>
                  <a:srgbClr val="0E101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process</a:t>
            </a: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>
                <a:solidFill>
                  <a:srgbClr val="0E101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Subsume </a:t>
            </a:r>
            <a:r>
              <a:rPr lang="en-US" sz="1100" dirty="0">
                <a:solidFill>
                  <a:srgbClr val="0E101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information-processing work into the actual work that produces the information. in the past, orgs didn’t trust the </a:t>
            </a:r>
            <a:r>
              <a:rPr lang="en-US" sz="1100">
                <a:solidFill>
                  <a:srgbClr val="0E101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people…</a:t>
            </a: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>
                <a:solidFill>
                  <a:srgbClr val="0E101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 </a:t>
            </a:r>
            <a:r>
              <a:rPr lang="en-US" sz="1100" dirty="0">
                <a:solidFill>
                  <a:srgbClr val="0E101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parallel activities instead of integrating </a:t>
            </a:r>
            <a:r>
              <a:rPr lang="en-US" sz="1100">
                <a:solidFill>
                  <a:srgbClr val="0E101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their results</a:t>
            </a: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>
                <a:solidFill>
                  <a:srgbClr val="0E101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 </a:t>
            </a:r>
            <a:r>
              <a:rPr lang="en-US" sz="1100" dirty="0">
                <a:solidFill>
                  <a:srgbClr val="0E101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decision point where the work is performed and build control into the process &lt;not a </a:t>
            </a:r>
            <a:r>
              <a:rPr lang="en-US" sz="1100">
                <a:solidFill>
                  <a:srgbClr val="0E101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department&gt;</a:t>
            </a: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>
                <a:solidFill>
                  <a:srgbClr val="0E101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Capture </a:t>
            </a:r>
            <a:r>
              <a:rPr lang="en-US" sz="1100" dirty="0">
                <a:solidFill>
                  <a:srgbClr val="0E101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information once and at </a:t>
            </a:r>
            <a:r>
              <a:rPr lang="en-US" sz="1100">
                <a:solidFill>
                  <a:srgbClr val="0E101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source</a:t>
            </a: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>
                <a:solidFill>
                  <a:srgbClr val="0E101A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Imagination </a:t>
            </a:r>
            <a:r>
              <a:rPr lang="en-US" sz="1100" dirty="0">
                <a:solidFill>
                  <a:srgbClr val="0E101A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must guide our decisions.</a:t>
            </a:r>
          </a:p>
          <a:p>
            <a:endParaRPr lang="en-US" sz="11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13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 CA'erview of the End-to-fnd Machine l_ezrnins Workflow &#10;Gerer&amp;lly, goal of machine It&amp;rning project to build st&amp;tistical model &#10;by usirg mechTne Ygorithms to them. &#10;Therefore, every Ml—bzsed softwzre three m&amp;in zrti%cts.: ML Model, &#10;Encl Code. &#10;Corresponding to these artifzcts, the typical mzchine learning workflow consists &#10;of three &#10;I. Engineering: Ecquisitior clEt3 prep&amp;rztion, &#10;2. ML Model Engineering: ML model trzlnlng servirg, &#10;3. Code Engineering ML model mo the fir&amp;l product. &#10;The Engineering pipeline includes of operations: &#10;I. Ingestion &#10;2. Explor&amp;tior VEIidEtion &#10;3. VVrzngIing &#10;4. LEbEIing &#10;5. Splitting &#10;Model Engineering &#10;Model Engineering pipeline includes nurnber of operations that led to &#10;model: &#10;I Model Tr&amp;ining &#10;2. Model Evalu&amp;tior &#10;3. Model Testins &#10;4. Model P&amp;ceging &#10;Model Deploymert &#10;stzge of ML workflow is integration of the previousty engineered &#10;ML model into existins softwzre. This includes the followirg operztions: &#10;I. Mocle• Servins &#10;2. Model Performznce Monitrins &#10;3. Model Performznce Logging &#10;Source: ml-ops.org &#10;#datascience #machinelearning #deeplearning &#10;HKHOJE EN61NEeEIN ">
            <a:extLst>
              <a:ext uri="{FF2B5EF4-FFF2-40B4-BE49-F238E27FC236}">
                <a16:creationId xmlns:a16="http://schemas.microsoft.com/office/drawing/2014/main" id="{AE5062FF-86D2-55A3-FB6D-EC0ED3D5E1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39"/>
          <a:stretch/>
        </p:blipFill>
        <p:spPr bwMode="auto">
          <a:xfrm>
            <a:off x="6984561" y="80936"/>
            <a:ext cx="5164909" cy="656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n CA'erview of the End-to-fnd Machine l_ezrnins Workflow &#10;Gerer&amp;lly, goal of machine It&amp;rning project to build st&amp;tistical model &#10;by usirg mechTne Ygorithms to them. &#10;Therefore, every Ml—bzsed softwzre three m&amp;in zrti%cts.: ML Model, &#10;Encl Code. &#10;Corresponding to these artifzcts, the typical mzchine learning workflow consists &#10;of three &#10;I. Engineering: Ecquisitior clEt3 prep&amp;rztion, &#10;2. ML Model Engineering: ML model trzlnlng servirg, &#10;3. Code Engineering ML model mo the fir&amp;l product. &#10;The Engineering pipeline includes of operations: &#10;I. Ingestion &#10;2. Explor&amp;tior VEIidEtion &#10;3. VVrzngIing &#10;4. LEbEIing &#10;5. Splitting &#10;Model Engineering &#10;Model Engineering pipeline includes nurnber of operations that led to &#10;model: &#10;I Model Tr&amp;ining &#10;2. Model Evalu&amp;tior &#10;3. Model Testins &#10;4. Model P&amp;ceging &#10;Model Deploymert &#10;stzge of ML workflow is integration of the previousty engineered &#10;ML model into existins softwzre. This includes the followirg operztions: &#10;I. Mocle• Servins &#10;2. Model Performznce Monitrins &#10;3. Model Performznce Logging &#10;Source: ml-ops.org &#10;#datascience #machinelearning #deeplearning &#10;HKHOJE EN61NEeEIN ">
            <a:extLst>
              <a:ext uri="{FF2B5EF4-FFF2-40B4-BE49-F238E27FC236}">
                <a16:creationId xmlns:a16="http://schemas.microsoft.com/office/drawing/2014/main" id="{377A7802-F1B1-C638-B096-40D5C133FA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15" r="1447"/>
          <a:stretch/>
        </p:blipFill>
        <p:spPr bwMode="auto">
          <a:xfrm>
            <a:off x="42530" y="744735"/>
            <a:ext cx="7004761" cy="487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794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194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BB E</dc:creator>
  <cp:lastModifiedBy>BB E</cp:lastModifiedBy>
  <cp:revision>16</cp:revision>
  <cp:lastPrinted>2022-09-09T13:36:37Z</cp:lastPrinted>
  <dcterms:created xsi:type="dcterms:W3CDTF">2022-09-03T13:27:44Z</dcterms:created>
  <dcterms:modified xsi:type="dcterms:W3CDTF">2022-10-03T23:03:01Z</dcterms:modified>
</cp:coreProperties>
</file>