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8C736-0E63-4AAC-8FBB-A0602A646113}" v="22" dt="2019-12-12T04:28:28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DD2E-E322-4DE5-9C97-1F044DCEE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6382-ABE1-41D6-928A-8ECD0596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A4FB-3027-433E-BD05-4D4F9F7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495B-19A6-47CA-9935-4D8C053F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0115-6B18-4F5A-A261-9AB1BF1F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0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1FF1-4E73-4D76-9442-42A885C3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AB95B-F582-45DD-9C10-CB556B76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340C-F01F-47BF-A3E3-E9BFCFBF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A56C-3BB8-4479-AD34-2145071D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69A5-1B88-4CA9-B7D1-9B5E04A0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7DC75-8A2D-4C56-9DBE-DBB611447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5CC4-F455-4476-8878-F75ADF42F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0A16-5A05-4325-A12D-F4E282A6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0E3D-6A4D-44A9-8A11-A28F5081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49CF-0476-4B0F-AAAC-26B1523D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12D6-B4F1-4E84-A2DB-A73EBC40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6780-B7C0-41FD-9A45-8061DA49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CD67-77FD-45D5-A32E-78DED5F5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6519-BD44-4453-8791-2A5F4944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D51C-6A85-49D3-AFFC-20FF8599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655E-1A1F-4F82-81B5-73DCC609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1C3A6-C9CE-4BFD-A97C-531AE25A5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2690-7B2D-4B83-8BA8-49CBFA80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3DB1-71DC-4D41-8CAF-43495405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0EBD-6796-4BA2-A464-D8181AB4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F37E-9F12-44BA-A93D-441E8C69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EDD9-CA50-41E1-A559-46DC21B12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B39CA-588B-460E-8407-A2B53CD7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50AD5-51C6-434C-AC7A-D5CE4203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2933-B1E6-4407-B34F-16676167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E7778-61C8-4DE5-839E-667A09C2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8056-0FAF-462E-98F5-B306584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CD465-0ED8-4FFE-8F04-9611CE70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55A40-E563-4344-9576-4465318CC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2283B-77A7-4DF6-9BAD-DE75E3B26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3952B-89BE-4EB1-BDB0-CC3D5D7E4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B8243-DEB8-4B88-9082-E21C68E5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E7912-E9B2-4541-ADC6-90A412A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F31A0-41C8-47E0-A8C1-0A16B682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9562-A200-42CF-813B-F96A4B6B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D2927-95FB-4C7A-BF70-9BE1FC76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D65D2-DF0F-4C2E-BF4A-5041DCF5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1AC8A-83AC-4178-ADF1-B9194150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1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63088-DF49-49AC-A1A2-24137FF2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FBBEC-F735-430B-BD74-57384ECD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1DF90-BF34-45DF-95D7-0F2AA3BA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3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AF47-FF24-405F-A57B-D5BA334F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B1DB-C34B-471D-9B92-77AE782F2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496C-C12C-4A72-B9AE-B367593E3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30EE-6FF6-4F99-82ED-F6A55515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4E6CF-0ACD-42A1-A825-B5208D51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717CC-8D18-4E9D-8B8F-8F538D9E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4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668D-C483-4FFD-9C27-5842DC84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4225F-8D59-4087-B561-228740667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87585-11F4-4977-9088-7CF4061EA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1EF3-49FE-403E-928E-ECED3760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015D0-FD3A-4AF6-BBFF-2AD3B1EA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1897F-605B-490E-9C9C-DEC1920B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A36C5-A385-46B4-B2CB-9170E5ED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6B95-62F4-4FC4-A1A0-935588DE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A65C2-9FBD-4459-A6D2-061DA0A67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EF4BE-7C10-49D8-A367-68DD1D9BB1F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0531-3944-4139-B896-B09657F61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08C9-EB57-4636-B3F2-BE5E2B583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A117-85F8-4DEA-A594-E8E45A16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mwire.com/2014/11/google-nlp-describe-photos/104723" TargetMode="External"/><Relationship Id="rId2" Type="http://schemas.openxmlformats.org/officeDocument/2006/relationships/hyperlink" Target="https://searchenterpriseai.techtarget.com/feature/Wayfair-takes-a-dip-into-NLP-image-processing-technolo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blog.com/2013/06/improving-photo-search-step-acros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21CFB-7F67-4007-9B0A-76E8326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4200" dirty="0"/>
              <a:t>Image Annotation Using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F35BC-8379-40E3-A255-44A315E05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James Barber</a:t>
            </a:r>
            <a:endParaRPr lang="en-US"/>
          </a:p>
          <a:p>
            <a:pPr algn="l"/>
            <a:r>
              <a:rPr lang="en-US" dirty="0"/>
              <a:t>12/12/2019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7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5A571-82FF-4E82-B5C0-E7258A4E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Image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553F-1046-4E1A-AA58-EE6E5B6D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Image annotation is the process of selecting the correct words or phrases that describe an image using machine learning.</a:t>
            </a:r>
          </a:p>
          <a:p>
            <a:pPr lvl="1"/>
            <a:r>
              <a:rPr lang="en-US" sz="2000" dirty="0"/>
              <a:t>Examples: Detailed Landmarking, Advanced Object Recognition, Labeled Bounding Boxes, Semantic understanding</a:t>
            </a:r>
          </a:p>
          <a:p>
            <a:r>
              <a:rPr lang="en-US" sz="2000" dirty="0"/>
              <a:t>NLP enables the computers to create meaning from an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B3A4F-783E-44C9-8C9E-8138EFE1D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47" y="643467"/>
            <a:ext cx="6200801" cy="5410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F547D-8915-466D-A228-44CFEA6C39FD}"/>
              </a:ext>
            </a:extLst>
          </p:cNvPr>
          <p:cNvSpPr txBox="1"/>
          <p:nvPr/>
        </p:nvSpPr>
        <p:spPr>
          <a:xfrm>
            <a:off x="9875521" y="6429051"/>
            <a:ext cx="310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Image: </a:t>
            </a:r>
            <a:r>
              <a:rPr lang="en-US" sz="1400" dirty="0" err="1">
                <a:solidFill>
                  <a:schemeClr val="bg1"/>
                </a:solidFill>
              </a:rPr>
              <a:t>Cloudfactory</a:t>
            </a:r>
            <a:r>
              <a:rPr lang="en-US" sz="1400" dirty="0">
                <a:solidFill>
                  <a:schemeClr val="bg1"/>
                </a:solidFill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0638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29F11-1009-4571-AA1F-FAFD3554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Image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A7FE-6DD3-4CBA-85B8-2B2C43B8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NLP is used to match text with images .</a:t>
            </a:r>
          </a:p>
          <a:p>
            <a:r>
              <a:rPr lang="en-US" dirty="0"/>
              <a:t>Google uses NLP and machine learning for automatic image annotation. </a:t>
            </a:r>
          </a:p>
          <a:p>
            <a:pPr lvl="1"/>
            <a:r>
              <a:rPr lang="en-US" dirty="0"/>
              <a:t>They have been developing the system since at least 2013</a:t>
            </a:r>
          </a:p>
          <a:p>
            <a:r>
              <a:rPr lang="en-US" dirty="0"/>
              <a:t>Googles benefits of an automatic captioning system:</a:t>
            </a:r>
          </a:p>
          <a:p>
            <a:pPr lvl="1"/>
            <a:r>
              <a:rPr lang="en-US" dirty="0"/>
              <a:t>Help vision impaired users understand images</a:t>
            </a:r>
          </a:p>
          <a:p>
            <a:pPr lvl="1"/>
            <a:r>
              <a:rPr lang="en-US" dirty="0"/>
              <a:t>Improve image search results by more accurately labeling images</a:t>
            </a:r>
          </a:p>
          <a:p>
            <a:pPr lvl="7"/>
            <a:r>
              <a:rPr lang="en-US" dirty="0"/>
              <a:t>(Sangwan 2014)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3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9CF98-0E68-44FD-B860-281CB02A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Image Annotation 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7AC2-66FF-47AD-B832-1435B24E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AI can confuse images that could potentially confuse a human because the image is similar to another.</a:t>
            </a:r>
          </a:p>
          <a:p>
            <a:r>
              <a:rPr lang="en-US" sz="2000"/>
              <a:t>Context can make it difficult for AI and NLP to accurately convert an image into text.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33509-5B3A-424D-A5D8-D58D6A16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43595"/>
            <a:ext cx="6250769" cy="4609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E16450-0C6F-4975-AC03-2A8039F774E9}"/>
              </a:ext>
            </a:extLst>
          </p:cNvPr>
          <p:cNvSpPr txBox="1"/>
          <p:nvPr/>
        </p:nvSpPr>
        <p:spPr>
          <a:xfrm rot="10800000" flipV="1">
            <a:off x="6997566" y="6581001"/>
            <a:ext cx="540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Image: Improving Photo Search: A Step Across the Semantic Gap. (2013, June 12)</a:t>
            </a:r>
          </a:p>
        </p:txBody>
      </p:sp>
    </p:spTree>
    <p:extLst>
      <p:ext uri="{BB962C8B-B14F-4D97-AF65-F5344CB8AC3E}">
        <p14:creationId xmlns:p14="http://schemas.microsoft.com/office/powerpoint/2010/main" val="380029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5A571-82FF-4E82-B5C0-E7258A4E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Image Analysis and Wayfair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553F-1046-4E1A-AA58-EE6E5B6D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348201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Wayfair, the online retailer, uses natural language processing to better match customers with what they are looking for.</a:t>
            </a:r>
          </a:p>
          <a:p>
            <a:pPr lvl="1"/>
            <a:r>
              <a:rPr lang="en-US" dirty="0"/>
              <a:t>“Most people aren't going to know about different styles of furniture, what they're called or the different adjectives to use.” Dan </a:t>
            </a:r>
            <a:r>
              <a:rPr lang="en-US" dirty="0" err="1"/>
              <a:t>Wulin</a:t>
            </a:r>
            <a:r>
              <a:rPr lang="en-US" dirty="0"/>
              <a:t>, head of data science and machine learning at Wayfair (Kelley 2019)</a:t>
            </a:r>
          </a:p>
          <a:p>
            <a:r>
              <a:rPr lang="en-US" sz="2400" dirty="0"/>
              <a:t>Visual Search</a:t>
            </a:r>
          </a:p>
          <a:p>
            <a:pPr lvl="1"/>
            <a:r>
              <a:rPr lang="en-US" dirty="0"/>
              <a:t>Users are able to upload an image and the image analysis will match it to the same or similar product available.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5FDB0-4C32-4D63-9B85-0526A34A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365183"/>
            <a:ext cx="6894236" cy="1137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52A72-9B8C-4788-8192-E0E50DA99044}"/>
              </a:ext>
            </a:extLst>
          </p:cNvPr>
          <p:cNvSpPr txBox="1"/>
          <p:nvPr/>
        </p:nvSpPr>
        <p:spPr>
          <a:xfrm>
            <a:off x="9623480" y="5502732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Wayfair.com, 2019</a:t>
            </a:r>
          </a:p>
        </p:txBody>
      </p:sp>
    </p:spTree>
    <p:extLst>
      <p:ext uri="{BB962C8B-B14F-4D97-AF65-F5344CB8AC3E}">
        <p14:creationId xmlns:p14="http://schemas.microsoft.com/office/powerpoint/2010/main" val="317389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5A571-82FF-4E82-B5C0-E7258A4E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Opportunities to use Image Analysis for Medical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553F-1046-4E1A-AA58-EE6E5B6D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Using machine learning, reports can be generated from medical images such as X-Rays, CT/CAT scans, MRI’s, PET, and SPECT images.</a:t>
            </a:r>
          </a:p>
          <a:p>
            <a:r>
              <a:rPr lang="en-US"/>
              <a:t>This can more rapidly and potentially more effectively identify features on the images.</a:t>
            </a:r>
          </a:p>
          <a:p>
            <a:pPr marL="0" indent="0">
              <a:buNone/>
            </a:pPr>
            <a:r>
              <a:rPr lang="en-US"/>
              <a:t>		Igbokwe 2018</a:t>
            </a:r>
          </a:p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7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0ECD8-94E4-4812-BE0A-FA9949C2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Computer Vision Software: </a:t>
            </a:r>
            <a:r>
              <a:rPr lang="en-US" dirty="0" err="1">
                <a:solidFill>
                  <a:srgbClr val="FFFFFF"/>
                </a:solidFill>
              </a:rPr>
              <a:t>CloudFactory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4DF68-CF00-4B80-9992-049AB23B9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0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CA27-66F1-4F49-8746-50994E0F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lnSpcReduction="10000"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CloudFactory.com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Image Annotation Software 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Uses NLP for text annotation, text tagging, sentiment analysis, context analysis, taxonomy creation, and feature extraction.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Use Case: Transcribing Business Cards</a:t>
            </a:r>
          </a:p>
          <a:p>
            <a:pPr lvl="2"/>
            <a:r>
              <a:rPr lang="en-US" sz="1700" dirty="0">
                <a:solidFill>
                  <a:srgbClr val="FFFFFF"/>
                </a:solidFill>
              </a:rPr>
              <a:t>The software can look at an image of a business card and extract the name, phone number, email, company name, and other useful information.</a:t>
            </a:r>
          </a:p>
          <a:p>
            <a:pPr lvl="2"/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(</a:t>
            </a:r>
            <a:r>
              <a:rPr lang="en-US" sz="1600" dirty="0" err="1">
                <a:solidFill>
                  <a:srgbClr val="FFFFFF"/>
                </a:solidFill>
              </a:rPr>
              <a:t>CloudFactory</a:t>
            </a:r>
            <a:r>
              <a:rPr lang="en-US" sz="1600" dirty="0">
                <a:solidFill>
                  <a:srgbClr val="FFFFFF"/>
                </a:solidFill>
              </a:rPr>
              <a:t> 2019)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B6FD5-8DD6-4270-95FA-E548EA189CED}"/>
              </a:ext>
            </a:extLst>
          </p:cNvPr>
          <p:cNvSpPr txBox="1"/>
          <p:nvPr/>
        </p:nvSpPr>
        <p:spPr>
          <a:xfrm>
            <a:off x="5101389" y="4120115"/>
            <a:ext cx="2284464" cy="30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Image: </a:t>
            </a:r>
            <a:r>
              <a:rPr lang="en-US" sz="1400" dirty="0" err="1">
                <a:solidFill>
                  <a:schemeClr val="bg1"/>
                </a:solidFill>
              </a:rPr>
              <a:t>CloudFactory</a:t>
            </a:r>
            <a:r>
              <a:rPr lang="en-US" sz="1400" dirty="0">
                <a:solidFill>
                  <a:schemeClr val="bg1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09428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9896-254E-4110-B29C-2F1F7CE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9BEF-2D21-4F50-9ED8-B173FA89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Kelley, K. (2019, August 13). Wayfair takes a dip into NLP image processing technology. Retrieved from </a:t>
            </a:r>
            <a:r>
              <a:rPr lang="en-US" dirty="0">
                <a:hlinkClick r:id="rId2"/>
              </a:rPr>
              <a:t>https://searchenterpriseai.techtarget.com/feature/Wayfair-takes-a-dip-into-NLP-image-processing-technology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CloudFactory</a:t>
            </a:r>
            <a:r>
              <a:rPr lang="en-US" dirty="0"/>
              <a:t>. (n.d.). 2019. Image Annotation: Better Data for Computer Vision Algorithms. Retrieved from https://www.cloudfactory.com/image-annotation?utm_campaign=Image+Annotation+|search|NB|NA|&amp;utm_medium=ppc&amp;utm_source=adwords&amp;utm_term=+image +</a:t>
            </a:r>
            <a:r>
              <a:rPr lang="en-US" dirty="0" err="1"/>
              <a:t>annotation&amp;hsa_mt</a:t>
            </a:r>
            <a:r>
              <a:rPr lang="en-US" dirty="0"/>
              <a:t>=</a:t>
            </a:r>
            <a:r>
              <a:rPr lang="en-US" dirty="0" err="1"/>
              <a:t>b&amp;hsa_cam</a:t>
            </a:r>
            <a:r>
              <a:rPr lang="en-US" dirty="0"/>
              <a:t>=1351909325&amp;hsa_tgt=kwd-364461540389&amp;hsa_acc=5324129487&amp;hsa_grp=59753649328&amp;hsa_src=</a:t>
            </a:r>
            <a:r>
              <a:rPr lang="en-US" dirty="0" err="1"/>
              <a:t>g&amp;hsa_net</a:t>
            </a:r>
            <a:r>
              <a:rPr lang="en-US" dirty="0"/>
              <a:t>=</a:t>
            </a:r>
            <a:r>
              <a:rPr lang="en-US" dirty="0" err="1"/>
              <a:t>adwords&amp;hsa_ad</a:t>
            </a:r>
            <a:r>
              <a:rPr lang="en-US" dirty="0"/>
              <a:t>=263862856727&amp;hsa_ver=3&amp;hsa_kw=+image +</a:t>
            </a:r>
            <a:r>
              <a:rPr lang="en-US" dirty="0" err="1"/>
              <a:t>annotation&amp;gclid</a:t>
            </a:r>
            <a:r>
              <a:rPr lang="en-US" dirty="0"/>
              <a:t>=CjwKCAiAxMLvBRBNEiwAKhr-nHsWXBt1dUgcN0SuC4zBkF-pYth-kHle11wAPt9BLZNl_c4F0ZqHnRoCzIwQAvD_BwE.</a:t>
            </a:r>
          </a:p>
          <a:p>
            <a:endParaRPr lang="en-US" dirty="0"/>
          </a:p>
          <a:p>
            <a:r>
              <a:rPr lang="en-US" dirty="0"/>
              <a:t>Sangwan, S. (2014, November 19). Google to Use Natural Language Processing to Describe Photos. Retrieved from </a:t>
            </a:r>
            <a:r>
              <a:rPr lang="en-US" dirty="0">
                <a:hlinkClick r:id="rId3"/>
              </a:rPr>
              <a:t>http://www.iamwire.com/2014/11/google-nlp-describe-photos/104723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Improving Photo Search: A Step Across the Semantic Gap. (2013, June 12). Retrieved from </a:t>
            </a:r>
            <a:r>
              <a:rPr lang="en-US" dirty="0">
                <a:hlinkClick r:id="rId4"/>
              </a:rPr>
              <a:t>https://ai.googleblog.com/2013/06/improving-photo-search-step-across.html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Igbokwe, O. (2018, August 3). How Image Analysis and Natural Language Processing can be combined to improve Precision Medicine. Retrieved from https://medium.com/@obiigbokwe/how-image-analysis-and-natural-language-processing-can-be-combined-to-improve-precision-medicine-67d72f9853ea.</a:t>
            </a:r>
          </a:p>
        </p:txBody>
      </p:sp>
    </p:spTree>
    <p:extLst>
      <p:ext uri="{BB962C8B-B14F-4D97-AF65-F5344CB8AC3E}">
        <p14:creationId xmlns:p14="http://schemas.microsoft.com/office/powerpoint/2010/main" val="216029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Image Annotation Using Natural Language Processing</vt:lpstr>
      <vt:lpstr>Image Annotation</vt:lpstr>
      <vt:lpstr>Image Search</vt:lpstr>
      <vt:lpstr>Image Annotation Challenges </vt:lpstr>
      <vt:lpstr>Image Analysis and Wayfair</vt:lpstr>
      <vt:lpstr>Opportunities to use Image Analysis for Medical Images</vt:lpstr>
      <vt:lpstr>Computer Vision Software: CloudFactory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Annotation Using Natural Language Processing</dc:title>
  <dc:creator>James Barber</dc:creator>
  <cp:lastModifiedBy>Brian Hogan</cp:lastModifiedBy>
  <cp:revision>1</cp:revision>
  <dcterms:created xsi:type="dcterms:W3CDTF">2019-12-12T04:24:07Z</dcterms:created>
  <dcterms:modified xsi:type="dcterms:W3CDTF">2019-12-12T21:15:12Z</dcterms:modified>
</cp:coreProperties>
</file>