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de-DE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de-DE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de-DE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de-DE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de-DE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0182A-EC57-9BE1-7115-554EC2008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All about flights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AAD6F-E3D1-4E08-8AA6-D0BF4B673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5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72C93-95B0-B257-ABF9-BAC13914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254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ON 2023-6-26 because of severe thunderstorm across East Coast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79F8B-463B-9D36-3AE7-2F1E04C0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01" y="1301615"/>
            <a:ext cx="6661024" cy="5114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360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D6BF-F107-910E-215E-15C8A603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route has the longest distance?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7DEB4-65CD-C164-9BC6-584B30A4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3" y="1942196"/>
            <a:ext cx="9710900" cy="284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5D4098-2C53-3C54-A471-E1269A66D9CD}"/>
              </a:ext>
            </a:extLst>
          </p:cNvPr>
          <p:cNvSpPr txBox="1"/>
          <p:nvPr/>
        </p:nvSpPr>
        <p:spPr>
          <a:xfrm>
            <a:off x="941799" y="5208998"/>
            <a:ext cx="9619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Boston Logan International Airport =&gt; Daniel K. Inouye International Airport</a:t>
            </a:r>
          </a:p>
          <a:p>
            <a:pPr algn="ctr"/>
            <a:r>
              <a:rPr lang="de-DE" sz="2400" dirty="0"/>
              <a:t>Boston to Honolulu</a:t>
            </a:r>
          </a:p>
          <a:p>
            <a:pPr algn="ctr"/>
            <a:r>
              <a:rPr lang="de-DE" sz="2400" dirty="0"/>
              <a:t>8199.6 km</a:t>
            </a:r>
          </a:p>
        </p:txBody>
      </p:sp>
    </p:spTree>
    <p:extLst>
      <p:ext uri="{BB962C8B-B14F-4D97-AF65-F5344CB8AC3E}">
        <p14:creationId xmlns:p14="http://schemas.microsoft.com/office/powerpoint/2010/main" val="2875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9CD0-F251-E8CA-31DA-BD7D3153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97A6B-2518-9D49-5CDC-CD97AB1D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3" y="230107"/>
            <a:ext cx="9415539" cy="6124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95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D8D5-E106-4E49-A9E5-27DB204E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route has the highest altitude change?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F3456F-2F64-DFFF-CB41-2892B1C7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98" y="2189346"/>
            <a:ext cx="9444401" cy="2602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51BCD8-4424-00FC-6DAD-41F8A3C57B6F}"/>
              </a:ext>
            </a:extLst>
          </p:cNvPr>
          <p:cNvSpPr txBox="1"/>
          <p:nvPr/>
        </p:nvSpPr>
        <p:spPr>
          <a:xfrm>
            <a:off x="1860705" y="5270643"/>
            <a:ext cx="847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Aspen/Pitkin County Airport =&gt; San Francisco International Airport</a:t>
            </a:r>
          </a:p>
          <a:p>
            <a:pPr algn="ctr"/>
            <a:r>
              <a:rPr lang="de-DE" sz="2400" dirty="0"/>
              <a:t>2384m vs 3.96m</a:t>
            </a:r>
          </a:p>
        </p:txBody>
      </p:sp>
    </p:spTree>
    <p:extLst>
      <p:ext uri="{BB962C8B-B14F-4D97-AF65-F5344CB8AC3E}">
        <p14:creationId xmlns:p14="http://schemas.microsoft.com/office/powerpoint/2010/main" val="364880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26A6B-26D4-2033-F7EA-67D163F9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8D628-DF67-488C-62C4-D48C9E15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486313"/>
            <a:ext cx="9907383" cy="5239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900343-6C6D-21A5-7A60-B41BAF4E19EA}"/>
              </a:ext>
            </a:extLst>
          </p:cNvPr>
          <p:cNvSpPr txBox="1"/>
          <p:nvPr/>
        </p:nvSpPr>
        <p:spPr>
          <a:xfrm>
            <a:off x="1015152" y="5821344"/>
            <a:ext cx="1016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of the World's Most Challenging Airport: Aspen-Pitkin County Airport (ASE) </a:t>
            </a:r>
          </a:p>
          <a:p>
            <a:pPr algn="ctr"/>
            <a:r>
              <a:rPr lang="en-US" sz="2400" dirty="0"/>
              <a:t>in the Heart of the Rocky Mountains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054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E878E-CEC1-0EDE-C2A3-9DF654B5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F3F1B-4CF0-112D-3044-70F5CF4B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53" y="507511"/>
            <a:ext cx="8028035" cy="5740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161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0B62-EC35-9CE2-EA63-F469454C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5892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on which day has the highest number of cancelled flights?</a:t>
            </a:r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A1677F-14C9-E091-1503-0E63DE71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1446257"/>
            <a:ext cx="6763694" cy="5239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48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4F6-C7B0-656B-D88B-57FBCB4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726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ON 2024-01-15 because of winter storm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5F4F5-FFF7-DB36-FF9C-124667E4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62" y="1408192"/>
            <a:ext cx="7559902" cy="5146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18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CF2D-CB50-C94E-D7CD-5B00DCC7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7877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ON 2023-02-01 because of ice storm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248FF8-615A-CF5E-D8C3-34DC1340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89" y="1057505"/>
            <a:ext cx="6538821" cy="5584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858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0</TotalTime>
  <Words>100</Words>
  <Application>Microsoft Office PowerPoint</Application>
  <PresentationFormat>宽屏</PresentationFormat>
  <Paragraphs>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天体</vt:lpstr>
      <vt:lpstr>All about flights</vt:lpstr>
      <vt:lpstr>which route has the longest distance?</vt:lpstr>
      <vt:lpstr>PowerPoint 演示文稿</vt:lpstr>
      <vt:lpstr>which route has the highest altitude change?</vt:lpstr>
      <vt:lpstr>PowerPoint 演示文稿</vt:lpstr>
      <vt:lpstr>PowerPoint 演示文稿</vt:lpstr>
      <vt:lpstr>on which day has the highest number of cancelled flights?</vt:lpstr>
      <vt:lpstr>ON 2024-01-15 because of winter storm</vt:lpstr>
      <vt:lpstr>ON 2023-02-01 because of ice storm</vt:lpstr>
      <vt:lpstr>ON 2023-6-26 because of severe thunderstorm across East Coast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Yuqin HU</dc:creator>
  <cp:lastModifiedBy>Yuqin HU</cp:lastModifiedBy>
  <cp:revision>1</cp:revision>
  <dcterms:created xsi:type="dcterms:W3CDTF">2024-07-15T13:45:30Z</dcterms:created>
  <dcterms:modified xsi:type="dcterms:W3CDTF">2024-07-15T15:04:17Z</dcterms:modified>
</cp:coreProperties>
</file>