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5" r:id="rId3"/>
    <p:sldId id="258" r:id="rId4"/>
    <p:sldId id="257" r:id="rId5"/>
    <p:sldId id="260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1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5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1556-best-seller-png-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26" name="Picture 2" descr="13 (Secretly) Educational Video Games That Kids Will Actually Like - CNET">
            <a:extLst>
              <a:ext uri="{FF2B5EF4-FFF2-40B4-BE49-F238E27FC236}">
                <a16:creationId xmlns:a16="http://schemas.microsoft.com/office/drawing/2014/main" id="{A168D141-BBBC-2643-8AD4-9F94EF2F5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r="23610"/>
          <a:stretch/>
        </p:blipFill>
        <p:spPr bwMode="auto">
          <a:xfrm>
            <a:off x="-1" y="10"/>
            <a:ext cx="60959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Video Game Series That Deserve to Be Resurrected | WIRED">
            <a:extLst>
              <a:ext uri="{FF2B5EF4-FFF2-40B4-BE49-F238E27FC236}">
                <a16:creationId xmlns:a16="http://schemas.microsoft.com/office/drawing/2014/main" id="{DEF353DD-9F73-8845-93FB-E5B2FE8D8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9" r="22024"/>
          <a:stretch/>
        </p:blipFill>
        <p:spPr bwMode="auto">
          <a:xfrm>
            <a:off x="6095999" y="-7290"/>
            <a:ext cx="6096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4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052" name="Rectangle 104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27CB3-07FA-3D43-9B21-872710C9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Video Game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EB0B-F127-D745-9D60-21D42CE4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Bradley Beck</a:t>
            </a:r>
          </a:p>
        </p:txBody>
      </p:sp>
    </p:spTree>
    <p:extLst>
      <p:ext uri="{BB962C8B-B14F-4D97-AF65-F5344CB8AC3E}">
        <p14:creationId xmlns:p14="http://schemas.microsoft.com/office/powerpoint/2010/main" val="78638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Rectangle 718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e 10 Best Video Games of Fall 2019 | Time">
            <a:extLst>
              <a:ext uri="{FF2B5EF4-FFF2-40B4-BE49-F238E27FC236}">
                <a16:creationId xmlns:a16="http://schemas.microsoft.com/office/drawing/2014/main" id="{BCCBC294-D047-0244-98C1-8CA09D2C0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54" y="1644113"/>
            <a:ext cx="5367165" cy="35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8" name="Rectangle 718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DEBA1-7704-524E-B72B-4EFF065D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7199" name="TextBox 3">
            <a:extLst>
              <a:ext uri="{FF2B5EF4-FFF2-40B4-BE49-F238E27FC236}">
                <a16:creationId xmlns:a16="http://schemas.microsoft.com/office/drawing/2014/main" id="{BCD35C5A-F237-F74A-84E4-1250D9954A14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  Video game sales vary based on different locations of the world</a:t>
            </a:r>
          </a:p>
          <a:p>
            <a:pPr lvl="2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600" dirty="0"/>
              <a:t>Culture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North America and Europe have the most correlated sales across the globe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Action games are the highest sold genre worldwide 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The Wii is the best-selling console in each region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Japan purchases the most amount of consoles  </a:t>
            </a:r>
          </a:p>
        </p:txBody>
      </p:sp>
    </p:spTree>
    <p:extLst>
      <p:ext uri="{BB962C8B-B14F-4D97-AF65-F5344CB8AC3E}">
        <p14:creationId xmlns:p14="http://schemas.microsoft.com/office/powerpoint/2010/main" val="995443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10 Best Retro Games Consoles Of 2022">
            <a:extLst>
              <a:ext uri="{FF2B5EF4-FFF2-40B4-BE49-F238E27FC236}">
                <a16:creationId xmlns:a16="http://schemas.microsoft.com/office/drawing/2014/main" id="{3A827C96-ACF5-8143-B8B6-5077DFD50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0" r="24327"/>
          <a:stretch/>
        </p:blipFill>
        <p:spPr bwMode="auto">
          <a:xfrm>
            <a:off x="20" y="10"/>
            <a:ext cx="63926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A745E-5CFA-C142-8715-DA420984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74F77-02D8-834F-BE1A-EC32C31A1150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5770" indent="-3429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Different video games and consoles are sold all over the world  </a:t>
            </a:r>
          </a:p>
          <a:p>
            <a:pPr marL="445770" indent="-3429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How do these sales vary in different locations?</a:t>
            </a:r>
          </a:p>
          <a:p>
            <a:pPr marL="445770" indent="-3429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What Genre of games are most popular across the globe?</a:t>
            </a:r>
          </a:p>
          <a:p>
            <a:pPr marL="445770" indent="-3429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any regions have similarities in sales?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D95C0-BB1C-2A43-9AB8-D969AE2F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Column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D79E-E078-1B45-9BE9-97AB543F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Rank - Ranking of overall sales </a:t>
            </a:r>
          </a:p>
          <a:p>
            <a:r>
              <a:rPr lang="en-US" sz="2000" dirty="0"/>
              <a:t>Name - The games name </a:t>
            </a:r>
          </a:p>
          <a:p>
            <a:r>
              <a:rPr lang="en-US" sz="2000" dirty="0"/>
              <a:t>Platform - Platform of the games release (i.e. PC,PS4, etc.) </a:t>
            </a:r>
          </a:p>
          <a:p>
            <a:r>
              <a:rPr lang="en-US" sz="2000" dirty="0"/>
              <a:t>Year - Year of the game's release </a:t>
            </a:r>
          </a:p>
          <a:p>
            <a:r>
              <a:rPr lang="en-US" sz="2000" dirty="0"/>
              <a:t>Genre - Genre of the game </a:t>
            </a:r>
          </a:p>
          <a:p>
            <a:r>
              <a:rPr lang="en-US" sz="2000" dirty="0"/>
              <a:t>Publisher - Publisher of the game </a:t>
            </a:r>
          </a:p>
          <a:p>
            <a:r>
              <a:rPr lang="en-US" sz="2000" dirty="0" err="1"/>
              <a:t>NA_Sales</a:t>
            </a:r>
            <a:r>
              <a:rPr lang="en-US" sz="2000" dirty="0"/>
              <a:t> - Sales in North America (in millions)</a:t>
            </a:r>
          </a:p>
          <a:p>
            <a:r>
              <a:rPr lang="en-US" sz="2000" dirty="0" err="1"/>
              <a:t>EU_Sales</a:t>
            </a:r>
            <a:r>
              <a:rPr lang="en-US" sz="2000" dirty="0"/>
              <a:t> - Sales in Europe (in millions) </a:t>
            </a:r>
          </a:p>
          <a:p>
            <a:r>
              <a:rPr lang="en-US" sz="2000" dirty="0" err="1"/>
              <a:t>JP_Sales</a:t>
            </a:r>
            <a:r>
              <a:rPr lang="en-US" sz="2000" dirty="0"/>
              <a:t> - Sales in Japan (in millions) </a:t>
            </a:r>
          </a:p>
          <a:p>
            <a:r>
              <a:rPr lang="en-US" sz="2000" dirty="0" err="1"/>
              <a:t>Other_Sales</a:t>
            </a:r>
            <a:r>
              <a:rPr lang="en-US" sz="2000" dirty="0"/>
              <a:t> - Sales in the rest of the world (in millions) </a:t>
            </a:r>
          </a:p>
          <a:p>
            <a:r>
              <a:rPr lang="en-US" sz="2000" dirty="0" err="1"/>
              <a:t>Global_Sales</a:t>
            </a:r>
            <a:r>
              <a:rPr lang="en-US" sz="2000" dirty="0"/>
              <a:t> - Total worldwide sales.</a:t>
            </a:r>
          </a:p>
        </p:txBody>
      </p:sp>
    </p:spTree>
    <p:extLst>
      <p:ext uri="{BB962C8B-B14F-4D97-AF65-F5344CB8AC3E}">
        <p14:creationId xmlns:p14="http://schemas.microsoft.com/office/powerpoint/2010/main" val="428131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D6890-278A-9942-81C4-6FEAF485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Checking for NA’s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EBC6-A65C-0547-8F7B-97EFC853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r>
              <a:rPr lang="en-US" dirty="0"/>
              <a:t>Rank 0 </a:t>
            </a:r>
          </a:p>
          <a:p>
            <a:r>
              <a:rPr lang="en-US" dirty="0"/>
              <a:t>Name 0 </a:t>
            </a:r>
          </a:p>
          <a:p>
            <a:r>
              <a:rPr lang="en-US" dirty="0"/>
              <a:t>Platform 0 </a:t>
            </a:r>
          </a:p>
          <a:p>
            <a:r>
              <a:rPr lang="en-US" dirty="0"/>
              <a:t>Year 271 </a:t>
            </a:r>
          </a:p>
          <a:p>
            <a:r>
              <a:rPr lang="en-US" dirty="0"/>
              <a:t>Genre 0 </a:t>
            </a:r>
          </a:p>
          <a:p>
            <a:r>
              <a:rPr lang="en-US" dirty="0"/>
              <a:t>Publisher 58 </a:t>
            </a:r>
          </a:p>
          <a:p>
            <a:r>
              <a:rPr lang="en-US" dirty="0" err="1"/>
              <a:t>NA_Sales</a:t>
            </a:r>
            <a:r>
              <a:rPr lang="en-US" dirty="0"/>
              <a:t> 0 </a:t>
            </a:r>
          </a:p>
          <a:p>
            <a:r>
              <a:rPr lang="en-US" dirty="0" err="1"/>
              <a:t>EU_Sales</a:t>
            </a:r>
            <a:r>
              <a:rPr lang="en-US" dirty="0"/>
              <a:t> 0 </a:t>
            </a:r>
          </a:p>
          <a:p>
            <a:r>
              <a:rPr lang="en-US" dirty="0" err="1"/>
              <a:t>JP_Sales</a:t>
            </a:r>
            <a:r>
              <a:rPr lang="en-US" dirty="0"/>
              <a:t> 0 </a:t>
            </a:r>
          </a:p>
          <a:p>
            <a:r>
              <a:rPr lang="en-US" dirty="0" err="1"/>
              <a:t>Other_Sales</a:t>
            </a:r>
            <a:r>
              <a:rPr lang="en-US" dirty="0"/>
              <a:t> 0 </a:t>
            </a:r>
          </a:p>
          <a:p>
            <a:r>
              <a:rPr lang="en-US" dirty="0" err="1"/>
              <a:t>Global_Sales</a:t>
            </a:r>
            <a:r>
              <a:rPr lang="en-US" dirty="0"/>
              <a:t>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4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FA4A0-5980-E74F-9B16-82CFCE2B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Exploring Outliers from Sales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13249-A8DD-B14A-BAD2-7BC7E994B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60" y="2928550"/>
            <a:ext cx="4607864" cy="31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620E4-139E-0645-B901-4CB7BEC1E8DB}"/>
              </a:ext>
            </a:extLst>
          </p:cNvPr>
          <p:cNvSpPr txBox="1"/>
          <p:nvPr/>
        </p:nvSpPr>
        <p:spPr>
          <a:xfrm>
            <a:off x="5788681" y="806860"/>
            <a:ext cx="6131358" cy="1987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These outliers identify sales that typically did not sell well in </a:t>
            </a:r>
          </a:p>
          <a:p>
            <a:pPr>
              <a:lnSpc>
                <a:spcPct val="150000"/>
              </a:lnSpc>
            </a:pPr>
            <a:r>
              <a:rPr lang="en-US" dirty="0"/>
              <a:t>these areas however did in these instances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Platform sales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Genre sales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Publisher sales</a:t>
            </a:r>
          </a:p>
        </p:txBody>
      </p:sp>
    </p:spTree>
    <p:extLst>
      <p:ext uri="{BB962C8B-B14F-4D97-AF65-F5344CB8AC3E}">
        <p14:creationId xmlns:p14="http://schemas.microsoft.com/office/powerpoint/2010/main" val="30382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A128C-DDDE-6C4C-B87E-DB8F6C1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Correlation of Sales Across the Globe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840859-2816-A248-B519-668FBDBD77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76" y="2865425"/>
            <a:ext cx="4775523" cy="34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EBF03-B2F0-9649-B8FF-A76286C2163C}"/>
              </a:ext>
            </a:extLst>
          </p:cNvPr>
          <p:cNvSpPr txBox="1"/>
          <p:nvPr/>
        </p:nvSpPr>
        <p:spPr>
          <a:xfrm>
            <a:off x="5768763" y="714098"/>
            <a:ext cx="558069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Sales in North America and Europe are very similar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Outside of North America, Europe and Japan sales are </a:t>
            </a:r>
          </a:p>
          <a:p>
            <a:pPr>
              <a:lnSpc>
                <a:spcPct val="150000"/>
              </a:lnSpc>
            </a:pPr>
            <a:r>
              <a:rPr lang="en-US" dirty="0"/>
              <a:t>the most correlated to Europe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Video game sales in Japan are not alike the rest of the </a:t>
            </a:r>
          </a:p>
          <a:p>
            <a:pPr>
              <a:lnSpc>
                <a:spcPct val="150000"/>
              </a:lnSpc>
            </a:pPr>
            <a:r>
              <a:rPr lang="en-US" dirty="0"/>
              <a:t>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2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F0869-7B7A-C94B-B41F-313FE56E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Sale Similarity Between North America and Europe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239023-11EC-3E41-84B3-32C92B9A1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97" y="2641390"/>
            <a:ext cx="5249253" cy="361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00320-5BF7-4042-B87F-6A66F7C86394}"/>
              </a:ext>
            </a:extLst>
          </p:cNvPr>
          <p:cNvSpPr txBox="1"/>
          <p:nvPr/>
        </p:nvSpPr>
        <p:spPr>
          <a:xfrm>
            <a:off x="5785731" y="696562"/>
            <a:ext cx="5955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Majority of sales in North America and Europe resulted in </a:t>
            </a:r>
          </a:p>
          <a:p>
            <a:pPr>
              <a:lnSpc>
                <a:spcPct val="150000"/>
              </a:lnSpc>
            </a:pPr>
            <a:r>
              <a:rPr lang="en-US" dirty="0"/>
              <a:t>similar profits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Previously seen on the heat map these sales are 77% </a:t>
            </a:r>
          </a:p>
          <a:p>
            <a:pPr>
              <a:lnSpc>
                <a:spcPct val="150000"/>
              </a:lnSpc>
            </a:pPr>
            <a:r>
              <a:rPr lang="en-US" dirty="0"/>
              <a:t>correlated to one another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0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" name="Rectangle 62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17" name="Rectangle 6216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19" name="Rectangle 6218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221" name="Rectangle 6220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223" name="Group 62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224" name="Straight Connector 6223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5" name="Straight Connector 6224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6" name="Straight Connector 6225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28" name="Rectangle 6227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0" name="Rectangle 6229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2" name="Rectangle 623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234" name="Rectangle 623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C90D4-BD25-8147-BCBA-F73BB954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93" y="5283339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Platform Sales in Different Locations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BB5A962-C8E3-E54E-8A05-A0843584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181" y="250721"/>
            <a:ext cx="2992659" cy="217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2E1CF4F-C7A4-884F-A97A-F4FADD175D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5410" y="2373488"/>
            <a:ext cx="2992645" cy="21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0FDD252-EF84-C840-BCCB-34C90326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8575" y="149144"/>
            <a:ext cx="2992642" cy="21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F55175A-C04E-184C-AD4B-7D9D66FB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594" y="207986"/>
            <a:ext cx="2981951" cy="217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DBCCE65-F4B5-0B44-BEDE-DCE26003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576" y="2371661"/>
            <a:ext cx="2992642" cy="21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B4CA7-1443-FE4D-B600-5940DD87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Video Game Genre’s Global Sales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BC1B9C-5D69-C542-A011-D5D7CFB9EF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00" y="3114675"/>
            <a:ext cx="5868003" cy="309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1C62B-0441-BE4A-92FD-A9C2BA957D94}"/>
              </a:ext>
            </a:extLst>
          </p:cNvPr>
          <p:cNvSpPr txBox="1"/>
          <p:nvPr/>
        </p:nvSpPr>
        <p:spPr>
          <a:xfrm>
            <a:off x="6915247" y="940344"/>
            <a:ext cx="17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Action Games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E27B8B0-C108-B04F-8A20-FB5E19B8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07058" y="550059"/>
            <a:ext cx="1149902" cy="11499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A7C69F-59FC-6640-8AF5-D8FCCD994FFD}"/>
              </a:ext>
            </a:extLst>
          </p:cNvPr>
          <p:cNvSpPr txBox="1"/>
          <p:nvPr/>
        </p:nvSpPr>
        <p:spPr>
          <a:xfrm>
            <a:off x="5840019" y="1862865"/>
            <a:ext cx="4079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Across the globe action games tend </a:t>
            </a:r>
          </a:p>
          <a:p>
            <a:r>
              <a:rPr lang="en-US" dirty="0"/>
              <a:t>to sell the best while strategic games are </a:t>
            </a:r>
          </a:p>
          <a:p>
            <a:r>
              <a:rPr lang="en-US" dirty="0"/>
              <a:t>the least sold </a:t>
            </a:r>
          </a:p>
        </p:txBody>
      </p:sp>
    </p:spTree>
    <p:extLst>
      <p:ext uri="{BB962C8B-B14F-4D97-AF65-F5344CB8AC3E}">
        <p14:creationId xmlns:p14="http://schemas.microsoft.com/office/powerpoint/2010/main" val="133380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373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Garamond</vt:lpstr>
      <vt:lpstr>Gill Sans MT</vt:lpstr>
      <vt:lpstr>SavonVTI</vt:lpstr>
      <vt:lpstr>Video Game Sales </vt:lpstr>
      <vt:lpstr>Overview </vt:lpstr>
      <vt:lpstr>Column Description</vt:lpstr>
      <vt:lpstr>Checking for NA’s </vt:lpstr>
      <vt:lpstr>Exploring Outliers from Sales </vt:lpstr>
      <vt:lpstr>Correlation of Sales Across the Globe</vt:lpstr>
      <vt:lpstr>Sale Similarity Between North America and Europe</vt:lpstr>
      <vt:lpstr>Platform Sales in Different Locations</vt:lpstr>
      <vt:lpstr>Video Game Genre’s Global Sales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</dc:title>
  <dc:creator>Bradley Beck</dc:creator>
  <cp:lastModifiedBy>Bradley Beck</cp:lastModifiedBy>
  <cp:revision>6</cp:revision>
  <dcterms:created xsi:type="dcterms:W3CDTF">2022-12-14T18:57:33Z</dcterms:created>
  <dcterms:modified xsi:type="dcterms:W3CDTF">2022-12-18T20:06:37Z</dcterms:modified>
</cp:coreProperties>
</file>