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B22B0-6A0D-7A99-BC19-45FF589A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D3A7D-2F09-53A7-1D49-26EBE0EB4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FE79C-7CD5-29E0-FF13-CFAF358EF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2F-02E8-4B15-BA54-70211FBD30F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37F6-1149-4F1F-59EB-5D11C108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500F-57A6-7436-5CF6-6F95E339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3F9-F6D3-4582-89E8-08ACFEA6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389F-24A2-14F3-6E1F-93C4421F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BDB5D-EE70-295D-675F-9E3D9A508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0D59C-8FF5-05DB-E3D7-6B5BFDA6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2F-02E8-4B15-BA54-70211FBD30F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D5E32-B10F-A1D1-3CDA-561D4D1F5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A89EB-6BF3-A9EC-A018-BBF7EEF0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3F9-F6D3-4582-89E8-08ACFEA6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44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9EF0D-131A-5003-E801-33411477B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87B3F-FD93-84DF-BEFE-F58ABF89C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B5D6-4B6A-8FD9-4ACD-6F428001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2F-02E8-4B15-BA54-70211FBD30F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EC83A-41E2-F2E0-EA50-89EDADB7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6991-7703-35FE-AB49-44BD98B2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3F9-F6D3-4582-89E8-08ACFEA6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86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5E84-0DE2-73F2-E449-7292C1F1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4EC9-099E-6AAD-E338-28834E2F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47CC-7E6E-BFDE-C1B0-BEC0A481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2F-02E8-4B15-BA54-70211FBD30F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5C96-EC95-0404-6FF2-A795A6CC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E3E1D-BB7B-1662-1F98-28B957A3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3F9-F6D3-4582-89E8-08ACFEA6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F01DE-0633-E806-AC3B-204942FCA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9BA7B-C397-A309-9B52-469C0B4A2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52A67-F3F4-5042-ED68-9326EA13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2F-02E8-4B15-BA54-70211FBD30F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2527-26FE-AC2A-8B4B-997AD2BC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86554-79D4-CA50-1EA1-2C97B0A7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3F9-F6D3-4582-89E8-08ACFEA6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31E9-EDB1-4174-945B-980D073C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CACB-B9CA-7F4D-49B2-2F1F417D4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9321B-306A-7774-73A0-CA1500880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AC730-329F-34EC-B270-2D30D668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2F-02E8-4B15-BA54-70211FBD30F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08247-07AA-A320-BD73-E292D612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1717C-7BAD-E398-7832-D3347C50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3F9-F6D3-4582-89E8-08ACFEA6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1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4235-D949-B496-E050-1CB98473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66B16-B8E2-B277-DAE4-C8209AFC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C9F7B-9856-2EA5-4F63-14A1D9626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E5B5BA-BFE7-D228-6559-F6F17FEF8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59EF6-9285-DDA7-2EC9-03BFC9B27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8D7143-DEE4-752F-2A56-CAD02FAC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2F-02E8-4B15-BA54-70211FBD30F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7E265-0BBD-D8AF-B532-A43BF84B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2E584-2323-5287-A125-BF0B71A0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3F9-F6D3-4582-89E8-08ACFEA6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0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87A95-6420-2561-A4A1-A338DDC8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7C49D-FAE9-995D-83EC-E18F9B6A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2F-02E8-4B15-BA54-70211FBD30F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FBE4D-3250-1FA3-1A06-59F0A120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70B05-A8FB-1F67-CE37-3FBA5445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3F9-F6D3-4582-89E8-08ACFEA6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0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A63E5-4A8C-876A-81FF-484C7C9D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2F-02E8-4B15-BA54-70211FBD30F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568CF-AC80-11F9-C098-0123D51C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76FA7-8CD0-A4E0-99F7-5C1C20FC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3F9-F6D3-4582-89E8-08ACFEA6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52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0679E-B2D1-8775-02DD-C3944A96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80536-0B1C-09BB-EFD6-E0B1FE5FE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575B0-60D7-F680-F7B0-091304F4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1ED99-7581-097F-4E26-61F202D2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2F-02E8-4B15-BA54-70211FBD30F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31E9-EF7D-876A-4EAA-E7F21EB7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17AB6-27AD-2EB5-FAE1-B1B06F246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3F9-F6D3-4582-89E8-08ACFEA6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1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A956-9308-F97E-6054-10C60275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E65C2-D08D-C732-1EC0-7F31F3322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366E8-9C77-93FE-591F-921A1307E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79FB3-7F55-92EA-CD95-2973653B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40B2F-02E8-4B15-BA54-70211FBD30F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05BA7-74F4-62DD-5379-18921142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46B90-FC8E-9362-0E0D-D9AB9C27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3F9-F6D3-4582-89E8-08ACFEA6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3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5D9C1-41EB-2B06-38EC-105FAA474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6C096-579D-B2B5-0C21-0B076925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DC00-C58A-902D-C1F7-851F614A7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40B2F-02E8-4B15-BA54-70211FBD30F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BD7D9-E9DA-404A-ACA6-B0E272EEA1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7F006-589F-52BD-A930-5EBC4D00D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7623F9-F6D3-4582-89E8-08ACFEA63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FB3053-18A8-72D4-A532-9B1D65A958E7}"/>
              </a:ext>
            </a:extLst>
          </p:cNvPr>
          <p:cNvSpPr txBox="1"/>
          <p:nvPr/>
        </p:nvSpPr>
        <p:spPr>
          <a:xfrm>
            <a:off x="1591408" y="869916"/>
            <a:ext cx="925793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Permutation test for adonis under reduced model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Terms added sequentially (first to last)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Blocks:  strata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Permutation: free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permutations: 1000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adonis2(formula = Wide_6 ~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(Year) * Treatment *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data = Wide_6.env, permutations = 1000, by = "terms", parallel = 16, strata = Wide_6.env$Plot)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SumOfSqs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R2       F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(Year)                    3   19.235 0.42647 99.6738 0.000999 ***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Treatment                          2    0.678 0.01503  5.2687 0.000999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3    3.089 0.06848 16.0056 0.000999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(Year):Treatment          6    0.587 0.01302  1.5218 0.020979 *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(Year):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9    2.706 0.05999  4.6733 0.000999 ***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Treatment:SubTrt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2    0.124 0.00275  0.9637 0.327672   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as.factor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(Year):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Treatment:SubTrt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6    0.158 0.00351  0.4096 0.993007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                         288   18.526 0.41075                  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Total                            319   45.102 1.00000 </a:t>
            </a:r>
          </a:p>
        </p:txBody>
      </p:sp>
    </p:spTree>
    <p:extLst>
      <p:ext uri="{BB962C8B-B14F-4D97-AF65-F5344CB8AC3E}">
        <p14:creationId xmlns:p14="http://schemas.microsoft.com/office/powerpoint/2010/main" val="88045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66C4E4-42B6-7D6F-8513-B832CEC0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66" t="2750" r="21908" b="3780"/>
          <a:stretch/>
        </p:blipFill>
        <p:spPr>
          <a:xfrm>
            <a:off x="0" y="0"/>
            <a:ext cx="7607431" cy="6953029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42186922-089E-FAE4-D4CD-B39ED1049A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424C09-37AA-30F8-565E-41B56B869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532" y="1788033"/>
            <a:ext cx="5244053" cy="358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70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597990-9A69-37FE-FAD5-9B16509BD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595312"/>
            <a:ext cx="10677525" cy="566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8C8873-F2C0-2806-E6F7-6901B917C4F9}"/>
              </a:ext>
            </a:extLst>
          </p:cNvPr>
          <p:cNvSpPr txBox="1"/>
          <p:nvPr/>
        </p:nvSpPr>
        <p:spPr>
          <a:xfrm>
            <a:off x="70338" y="131885"/>
            <a:ext cx="3272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interactions, including 2021</a:t>
            </a:r>
          </a:p>
        </p:txBody>
      </p:sp>
    </p:spTree>
    <p:extLst>
      <p:ext uri="{BB962C8B-B14F-4D97-AF65-F5344CB8AC3E}">
        <p14:creationId xmlns:p14="http://schemas.microsoft.com/office/powerpoint/2010/main" val="1349345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7BDB0-8DDF-5B1A-2414-6566D68FD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493"/>
            <a:ext cx="12192000" cy="5189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77D106-FEAC-EB64-7526-42F2FF9E60B3}"/>
              </a:ext>
            </a:extLst>
          </p:cNvPr>
          <p:cNvSpPr txBox="1"/>
          <p:nvPr/>
        </p:nvSpPr>
        <p:spPr>
          <a:xfrm>
            <a:off x="70338" y="131885"/>
            <a:ext cx="369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Pre-post by </a:t>
            </a:r>
            <a:r>
              <a:rPr lang="en-US" dirty="0" err="1"/>
              <a:t>subtreatments</a:t>
            </a:r>
            <a:r>
              <a:rPr lang="en-US" dirty="0"/>
              <a:t> – poor fit</a:t>
            </a:r>
          </a:p>
        </p:txBody>
      </p:sp>
    </p:spTree>
    <p:extLst>
      <p:ext uri="{BB962C8B-B14F-4D97-AF65-F5344CB8AC3E}">
        <p14:creationId xmlns:p14="http://schemas.microsoft.com/office/powerpoint/2010/main" val="93357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178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Becker, Benjamin H</dc:creator>
  <cp:lastModifiedBy>Becker, Benjamin H</cp:lastModifiedBy>
  <cp:revision>4</cp:revision>
  <dcterms:created xsi:type="dcterms:W3CDTF">2025-03-18T16:19:10Z</dcterms:created>
  <dcterms:modified xsi:type="dcterms:W3CDTF">2025-03-18T18:00:14Z</dcterms:modified>
</cp:coreProperties>
</file>