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67" r:id="rId6"/>
    <p:sldId id="265" r:id="rId7"/>
    <p:sldId id="268" r:id="rId8"/>
    <p:sldId id="269" r:id="rId9"/>
    <p:sldId id="272" r:id="rId10"/>
    <p:sldId id="270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6640"/>
  </p:normalViewPr>
  <p:slideViewPr>
    <p:cSldViewPr snapToGrid="0" snapToObjects="1">
      <p:cViewPr>
        <p:scale>
          <a:sx n="79" d="100"/>
          <a:sy n="79" d="100"/>
        </p:scale>
        <p:origin x="185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1FE24-7D53-9748-A252-90A025C0379A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B4DB3-FE49-F748-A96F-EAC6C5DE8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Changed to water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B4DB3-FE49-F748-A96F-EAC6C5DE80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66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Scatter</a:t>
            </a:r>
          </a:p>
          <a:p>
            <a:r>
              <a:rPr lang="en-US" dirty="0"/>
              <a:t>- Changed to water year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B4DB3-FE49-F748-A96F-EAC6C5DE80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87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Scatter + dashed 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Changed to water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B4DB3-FE49-F748-A96F-EAC6C5DE80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94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Row 8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B4DB3-FE49-F748-A96F-EAC6C5DE80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44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Row 9 graph</a:t>
            </a:r>
          </a:p>
          <a:p>
            <a:r>
              <a:rPr lang="en-US" dirty="0"/>
              <a:t>Note: MRHQ_snwmlt output does not have month (just 1 row per year), so can’t plot by water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B4DB3-FE49-F748-A96F-EAC6C5DE80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89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Row 10 graph</a:t>
            </a:r>
          </a:p>
          <a:p>
            <a:r>
              <a:rPr lang="en-US" dirty="0"/>
              <a:t>Note: MRHqsnoset output does not have month (just 1 row per year), so can’t plot by water year</a:t>
            </a:r>
          </a:p>
          <a:p>
            <a:r>
              <a:rPr lang="en-US" dirty="0"/>
              <a:t>Also MRHqsnoset has two column names I don’t know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B4DB3-FE49-F748-A96F-EAC6C5DE80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7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Row </a:t>
            </a:r>
            <a:r>
              <a:rPr lang="en-US"/>
              <a:t>16 graph</a:t>
            </a:r>
          </a:p>
          <a:p>
            <a:r>
              <a:rPr lang="en-US" dirty="0"/>
              <a:t>Complete period of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B4DB3-FE49-F748-A96F-EAC6C5DE80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06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027F-2BA9-C54E-B69B-A2884180022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BEAA-2853-C748-A427-4BD96F9DF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21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027F-2BA9-C54E-B69B-A2884180022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BEAA-2853-C748-A427-4BD96F9DF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027F-2BA9-C54E-B69B-A2884180022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BEAA-2853-C748-A427-4BD96F9DF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027F-2BA9-C54E-B69B-A2884180022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BEAA-2853-C748-A427-4BD96F9DF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5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027F-2BA9-C54E-B69B-A2884180022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BEAA-2853-C748-A427-4BD96F9DF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62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027F-2BA9-C54E-B69B-A2884180022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BEAA-2853-C748-A427-4BD96F9DF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7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027F-2BA9-C54E-B69B-A2884180022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BEAA-2853-C748-A427-4BD96F9DF3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6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027F-2BA9-C54E-B69B-A2884180022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BEAA-2853-C748-A427-4BD96F9DF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9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027F-2BA9-C54E-B69B-A2884180022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BEAA-2853-C748-A427-4BD96F9DF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0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027F-2BA9-C54E-B69B-A2884180022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BEAA-2853-C748-A427-4BD96F9DF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3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E04027F-2BA9-C54E-B69B-A2884180022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BEAA-2853-C748-A427-4BD96F9DF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3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E04027F-2BA9-C54E-B69B-A2884180022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26FBEAA-2853-C748-A427-4BD96F9DF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6067-52B6-7248-8983-09BAF3C98A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River hydrology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E247C-BB72-4741-84BE-B37E2B0AA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9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88ADE-4ABA-D516-FA2A-449EF87E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636CB-06EC-7A4E-4AEE-F8ED7C809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Rows 11-12 </a:t>
            </a:r>
            <a:r>
              <a:rPr lang="en-US" dirty="0">
                <a:sym typeface="Wingdings" pitchFamily="2" charset="2"/>
              </a:rPr>
              <a:t> not sure which output file to use/what column headers are</a:t>
            </a:r>
          </a:p>
          <a:p>
            <a:r>
              <a:rPr lang="en-US" dirty="0">
                <a:sym typeface="Wingdings" pitchFamily="2" charset="2"/>
              </a:rPr>
              <a:t>Rows 13-14 I think first need 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37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4" y="804334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23900-B1DD-CC82-AC16-71C7D4419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236" y="1378972"/>
            <a:ext cx="9939528" cy="410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47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B72B-9C30-9117-11B0-19747A62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D344F-34FE-AC70-1642-214699360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95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619F-2EE1-04B1-E783-B0404487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7D92D-9CC0-7502-B0AA-585D66622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5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E51A2C-4DC0-D54E-AE95-34F8B5FAD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2" y="0"/>
            <a:ext cx="9099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0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5B4823-DC04-F449-A245-8A9D4FB4D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2" y="0"/>
            <a:ext cx="9099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5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4" y="804334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7D2F1-0E68-4331-10F1-0C4D0CA33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745" y="1124712"/>
            <a:ext cx="6730510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4" y="804334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A296EF-8E0B-E240-41A3-AC14E5155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745" y="1124712"/>
            <a:ext cx="6730510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8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4" y="804334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1C0577-CE13-E33D-4F7E-6F3BF3623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745" y="1124712"/>
            <a:ext cx="6730510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2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4" y="804334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154FA1E-5BB7-B60C-E6A9-1A903DF7B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745" y="1124712"/>
            <a:ext cx="6730510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2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4" y="804334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5D34B18-2731-4AC8-767E-54661399B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745" y="1124712"/>
            <a:ext cx="6730510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98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4" y="804334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2E32002-4363-EB8B-EC3E-F839D0C3C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402" y="1124712"/>
            <a:ext cx="7617195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8717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{6287C945-F258-1C49-997F-CBF64F609341}tf10001120</Template>
  <TotalTime>2472</TotalTime>
  <Words>121</Words>
  <Application>Microsoft Macintosh PowerPoint</Application>
  <PresentationFormat>Widescreen</PresentationFormat>
  <Paragraphs>23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Parcel</vt:lpstr>
      <vt:lpstr>River hydrology 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River hydrology visualizations</dc:title>
  <dc:creator>Noor Wahle</dc:creator>
  <cp:lastModifiedBy>Noor Wahle</cp:lastModifiedBy>
  <cp:revision>17</cp:revision>
  <dcterms:created xsi:type="dcterms:W3CDTF">2022-04-05T15:14:53Z</dcterms:created>
  <dcterms:modified xsi:type="dcterms:W3CDTF">2022-04-26T17:59:22Z</dcterms:modified>
</cp:coreProperties>
</file>