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FE24-7D53-9748-A252-90A025C0379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DB3-FE49-F748-A96F-EAC6C5DE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Re did this plot on daily mean value – group boxplots by year (not flat lines anymore)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4DB3-FE49-F748-A96F-EAC6C5DE8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04027F-2BA9-C54E-B69B-A2884180022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6FBEAA-2853-C748-A427-4BD96F9D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6067-52B6-7248-8983-09BAF3C98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River hydrology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E247C-BB72-4741-84BE-B37E2B0AA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51A2C-4DC0-D54E-AE95-34F8B5FA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0"/>
            <a:ext cx="90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5B4823-DC04-F449-A245-8A9D4FB4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0"/>
            <a:ext cx="90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63699-B566-D60D-612C-BCF2708A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14" y="1124712"/>
            <a:ext cx="8156771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E6E75-A0AA-BFED-EDB2-F6C1FBA0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14" y="1124712"/>
            <a:ext cx="8156771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1A28-BBDB-68C2-9E3B-8A6A2EB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8 – value or time series?</a:t>
            </a:r>
          </a:p>
        </p:txBody>
      </p:sp>
    </p:spTree>
    <p:extLst>
      <p:ext uri="{BB962C8B-B14F-4D97-AF65-F5344CB8AC3E}">
        <p14:creationId xmlns:p14="http://schemas.microsoft.com/office/powerpoint/2010/main" val="405078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D98-4AC6-A4FA-8BD1-3D1AAA0E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BA00-3EBD-8B01-114A-BAD7FE31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95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{6287C945-F258-1C49-997F-CBF64F609341}tf10001120</Template>
  <TotalTime>427</TotalTime>
  <Words>32</Words>
  <Application>Microsoft Macintosh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River hydrology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hydrology visualizations</dc:title>
  <dc:creator>Noor Wahle</dc:creator>
  <cp:lastModifiedBy>Noor Wahle</cp:lastModifiedBy>
  <cp:revision>8</cp:revision>
  <dcterms:created xsi:type="dcterms:W3CDTF">2022-04-05T15:14:53Z</dcterms:created>
  <dcterms:modified xsi:type="dcterms:W3CDTF">2022-04-19T07:39:31Z</dcterms:modified>
</cp:coreProperties>
</file>