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1148000" cy="37490400"/>
  <p:notesSz cx="9094788" cy="13573125"/>
  <p:embeddedFontLst>
    <p:embeddedFont>
      <p:font typeface="Gill Sans MT" panose="020B0502020104020203" pitchFamily="34" charset="77"/>
      <p:regular r:id="rId4"/>
      <p:bold r:id="rId5"/>
      <p:italic r:id="rId6"/>
      <p:boldItalic r:id="rId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08" userDrawn="1">
          <p15:clr>
            <a:srgbClr val="A4A3A4"/>
          </p15:clr>
        </p15:guide>
        <p15:guide id="2" pos="12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7E"/>
    <a:srgbClr val="00A000"/>
    <a:srgbClr val="00FF00"/>
    <a:srgbClr val="669900"/>
    <a:srgbClr val="5F5F5F"/>
    <a:srgbClr val="333333"/>
    <a:srgbClr val="F2FADC"/>
    <a:srgbClr val="99FF99"/>
    <a:srgbClr val="3366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9392" autoAdjust="0"/>
  </p:normalViewPr>
  <p:slideViewPr>
    <p:cSldViewPr snapToGrid="0">
      <p:cViewPr varScale="1">
        <p:scale>
          <a:sx n="24" d="100"/>
          <a:sy n="24" d="100"/>
        </p:scale>
        <p:origin x="2328" y="216"/>
      </p:cViewPr>
      <p:guideLst>
        <p:guide orient="horz" pos="11808"/>
        <p:guide pos="1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176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51438" y="0"/>
            <a:ext cx="3941762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54188" y="1017588"/>
            <a:ext cx="5586412" cy="509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6446838"/>
            <a:ext cx="7275512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2892088"/>
            <a:ext cx="394176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51438" y="12892088"/>
            <a:ext cx="3941762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7B4A4B-FB31-460B-9720-D13771C05E2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4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1BD9DC-C57B-44E8-8E96-92DA2CD4E7A0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54188" y="1017588"/>
            <a:ext cx="5586412" cy="5091112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696" y="11645242"/>
            <a:ext cx="34974609" cy="8038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1904" y="21245647"/>
            <a:ext cx="28804195" cy="9578710"/>
          </a:xfrm>
        </p:spPr>
        <p:txBody>
          <a:bodyPr/>
          <a:lstStyle>
            <a:lvl1pPr marL="0" indent="0" algn="ctr">
              <a:buNone/>
              <a:defRPr/>
            </a:lvl1pPr>
            <a:lvl2pPr marL="428627" indent="0" algn="ctr">
              <a:buNone/>
              <a:defRPr/>
            </a:lvl2pPr>
            <a:lvl3pPr marL="857255" indent="0" algn="ctr">
              <a:buNone/>
              <a:defRPr/>
            </a:lvl3pPr>
            <a:lvl4pPr marL="1285881" indent="0" algn="ctr">
              <a:buNone/>
              <a:defRPr/>
            </a:lvl4pPr>
            <a:lvl5pPr marL="1714507" indent="0" algn="ctr">
              <a:buNone/>
              <a:defRPr/>
            </a:lvl5pPr>
            <a:lvl6pPr marL="2143133" indent="0" algn="ctr">
              <a:buNone/>
              <a:defRPr/>
            </a:lvl6pPr>
            <a:lvl7pPr marL="2571761" indent="0" algn="ctr">
              <a:buNone/>
              <a:defRPr/>
            </a:lvl7pPr>
            <a:lvl8pPr marL="3000388" indent="0" algn="ctr">
              <a:buNone/>
              <a:defRPr/>
            </a:lvl8pPr>
            <a:lvl9pPr marL="342901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83060-9C26-47AA-AB51-842FC892250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2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1479E-382E-483D-98FF-46A13E9F981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4086" y="1502441"/>
            <a:ext cx="9257109" cy="319877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8293" y="1502441"/>
            <a:ext cx="27632918" cy="319877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650BC-F864-4143-BAFE-53B328A5D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D2CA7-A173-4011-BCF3-D4F9FC28FA2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6" y="24090517"/>
            <a:ext cx="34976098" cy="7447095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6" y="15889487"/>
            <a:ext cx="34976098" cy="8201025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627" indent="0">
              <a:buNone/>
              <a:defRPr sz="1688"/>
            </a:lvl2pPr>
            <a:lvl3pPr marL="857255" indent="0">
              <a:buNone/>
              <a:defRPr sz="1500"/>
            </a:lvl3pPr>
            <a:lvl4pPr marL="1285881" indent="0">
              <a:buNone/>
              <a:defRPr sz="1313"/>
            </a:lvl4pPr>
            <a:lvl5pPr marL="1714507" indent="0">
              <a:buNone/>
              <a:defRPr sz="1313"/>
            </a:lvl5pPr>
            <a:lvl6pPr marL="2143133" indent="0">
              <a:buNone/>
              <a:defRPr sz="1313"/>
            </a:lvl6pPr>
            <a:lvl7pPr marL="2571761" indent="0">
              <a:buNone/>
              <a:defRPr sz="1313"/>
            </a:lvl7pPr>
            <a:lvl8pPr marL="3000388" indent="0">
              <a:buNone/>
              <a:defRPr sz="1313"/>
            </a:lvl8pPr>
            <a:lvl9pPr marL="3429014" indent="0">
              <a:buNone/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6E3FB-2CDD-48EF-B410-DC1DE3343E9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5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8296" y="8748850"/>
            <a:ext cx="18444269" cy="24741387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645442" y="8748850"/>
            <a:ext cx="18445758" cy="24741387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9948E-1CC6-49B3-937B-7DFFC19D6F4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5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05" y="1502437"/>
            <a:ext cx="37034391" cy="6248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6805" y="8390868"/>
            <a:ext cx="18180844" cy="3498454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7" indent="0">
              <a:buNone/>
              <a:defRPr sz="1875" b="1"/>
            </a:lvl2pPr>
            <a:lvl3pPr marL="857255" indent="0">
              <a:buNone/>
              <a:defRPr sz="1688" b="1"/>
            </a:lvl3pPr>
            <a:lvl4pPr marL="1285881" indent="0">
              <a:buNone/>
              <a:defRPr sz="1500" b="1"/>
            </a:lvl4pPr>
            <a:lvl5pPr marL="1714507" indent="0">
              <a:buNone/>
              <a:defRPr sz="1500" b="1"/>
            </a:lvl5pPr>
            <a:lvl6pPr marL="2143133" indent="0">
              <a:buNone/>
              <a:defRPr sz="1500" b="1"/>
            </a:lvl6pPr>
            <a:lvl7pPr marL="2571761" indent="0">
              <a:buNone/>
              <a:defRPr sz="1500" b="1"/>
            </a:lvl7pPr>
            <a:lvl8pPr marL="3000388" indent="0">
              <a:buNone/>
              <a:defRPr sz="1500" b="1"/>
            </a:lvl8pPr>
            <a:lvl9pPr marL="342901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6805" y="11889318"/>
            <a:ext cx="18180844" cy="21600915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8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915" y="8390868"/>
            <a:ext cx="18188285" cy="3498454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7" indent="0">
              <a:buNone/>
              <a:defRPr sz="1875" b="1"/>
            </a:lvl2pPr>
            <a:lvl3pPr marL="857255" indent="0">
              <a:buNone/>
              <a:defRPr sz="1688" b="1"/>
            </a:lvl3pPr>
            <a:lvl4pPr marL="1285881" indent="0">
              <a:buNone/>
              <a:defRPr sz="1500" b="1"/>
            </a:lvl4pPr>
            <a:lvl5pPr marL="1714507" indent="0">
              <a:buNone/>
              <a:defRPr sz="1500" b="1"/>
            </a:lvl5pPr>
            <a:lvl6pPr marL="2143133" indent="0">
              <a:buNone/>
              <a:defRPr sz="1500" b="1"/>
            </a:lvl6pPr>
            <a:lvl7pPr marL="2571761" indent="0">
              <a:buNone/>
              <a:defRPr sz="1500" b="1"/>
            </a:lvl7pPr>
            <a:lvl8pPr marL="3000388" indent="0">
              <a:buNone/>
              <a:defRPr sz="1500" b="1"/>
            </a:lvl8pPr>
            <a:lvl9pPr marL="342901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915" y="11889318"/>
            <a:ext cx="18188285" cy="21600915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8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56A23-0D62-4E08-9F70-7F2C2B7DE2E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B4320-083F-40DD-8AAD-8459AE00BA5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DFBAE-51B4-4F2B-9942-31424D7BD56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05" y="1491591"/>
            <a:ext cx="13537406" cy="6354169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8320" y="1491591"/>
            <a:ext cx="23002875" cy="31998644"/>
          </a:xfrm>
        </p:spPr>
        <p:txBody>
          <a:bodyPr/>
          <a:lstStyle>
            <a:lvl1pPr>
              <a:defRPr sz="2999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6805" y="7845758"/>
            <a:ext cx="13537406" cy="25644475"/>
          </a:xfrm>
        </p:spPr>
        <p:txBody>
          <a:bodyPr/>
          <a:lstStyle>
            <a:lvl1pPr marL="0" indent="0">
              <a:buNone/>
              <a:defRPr sz="1313"/>
            </a:lvl1pPr>
            <a:lvl2pPr marL="428627" indent="0">
              <a:buNone/>
              <a:defRPr sz="1125"/>
            </a:lvl2pPr>
            <a:lvl3pPr marL="857255" indent="0">
              <a:buNone/>
              <a:defRPr sz="938"/>
            </a:lvl3pPr>
            <a:lvl4pPr marL="1285881" indent="0">
              <a:buNone/>
              <a:defRPr sz="844"/>
            </a:lvl4pPr>
            <a:lvl5pPr marL="1714507" indent="0">
              <a:buNone/>
              <a:defRPr sz="844"/>
            </a:lvl5pPr>
            <a:lvl6pPr marL="2143133" indent="0">
              <a:buNone/>
              <a:defRPr sz="844"/>
            </a:lvl6pPr>
            <a:lvl7pPr marL="2571761" indent="0">
              <a:buNone/>
              <a:defRPr sz="844"/>
            </a:lvl7pPr>
            <a:lvl8pPr marL="3000388" indent="0">
              <a:buNone/>
              <a:defRPr sz="844"/>
            </a:lvl8pPr>
            <a:lvl9pPr marL="342901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01701-25DE-4200-8B73-EFFC6C04B2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4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001" y="26243825"/>
            <a:ext cx="24689097" cy="3097081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001" y="3349296"/>
            <a:ext cx="24689097" cy="22495866"/>
          </a:xfrm>
        </p:spPr>
        <p:txBody>
          <a:bodyPr/>
          <a:lstStyle>
            <a:lvl1pPr marL="0" indent="0">
              <a:buNone/>
              <a:defRPr sz="2999"/>
            </a:lvl1pPr>
            <a:lvl2pPr marL="428627" indent="0">
              <a:buNone/>
              <a:defRPr sz="2625"/>
            </a:lvl2pPr>
            <a:lvl3pPr marL="857255" indent="0">
              <a:buNone/>
              <a:defRPr sz="2250"/>
            </a:lvl3pPr>
            <a:lvl4pPr marL="1285881" indent="0">
              <a:buNone/>
              <a:defRPr sz="1875"/>
            </a:lvl4pPr>
            <a:lvl5pPr marL="1714507" indent="0">
              <a:buNone/>
              <a:defRPr sz="1875"/>
            </a:lvl5pPr>
            <a:lvl6pPr marL="2143133" indent="0">
              <a:buNone/>
              <a:defRPr sz="1875"/>
            </a:lvl6pPr>
            <a:lvl7pPr marL="2571761" indent="0">
              <a:buNone/>
              <a:defRPr sz="1875"/>
            </a:lvl7pPr>
            <a:lvl8pPr marL="3000388" indent="0">
              <a:buNone/>
              <a:defRPr sz="1875"/>
            </a:lvl8pPr>
            <a:lvl9pPr marL="3429014" indent="0">
              <a:buNone/>
              <a:defRPr sz="1875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001" y="29340904"/>
            <a:ext cx="24689097" cy="4401541"/>
          </a:xfrm>
        </p:spPr>
        <p:txBody>
          <a:bodyPr/>
          <a:lstStyle>
            <a:lvl1pPr marL="0" indent="0">
              <a:buNone/>
              <a:defRPr sz="1313"/>
            </a:lvl1pPr>
            <a:lvl2pPr marL="428627" indent="0">
              <a:buNone/>
              <a:defRPr sz="1125"/>
            </a:lvl2pPr>
            <a:lvl3pPr marL="857255" indent="0">
              <a:buNone/>
              <a:defRPr sz="938"/>
            </a:lvl3pPr>
            <a:lvl4pPr marL="1285881" indent="0">
              <a:buNone/>
              <a:defRPr sz="844"/>
            </a:lvl4pPr>
            <a:lvl5pPr marL="1714507" indent="0">
              <a:buNone/>
              <a:defRPr sz="844"/>
            </a:lvl5pPr>
            <a:lvl6pPr marL="2143133" indent="0">
              <a:buNone/>
              <a:defRPr sz="844"/>
            </a:lvl6pPr>
            <a:lvl7pPr marL="2571761" indent="0">
              <a:buNone/>
              <a:defRPr sz="844"/>
            </a:lvl7pPr>
            <a:lvl8pPr marL="3000388" indent="0">
              <a:buNone/>
              <a:defRPr sz="844"/>
            </a:lvl8pPr>
            <a:lvl9pPr marL="342901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DDF3C-A354-4A10-B39F-A95DD891B5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8293" y="1502437"/>
            <a:ext cx="37032902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3" tIns="235127" rIns="470253" bIns="2351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8293" y="8748850"/>
            <a:ext cx="37032902" cy="247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8293" y="34141107"/>
            <a:ext cx="9600902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>
              <a:defRPr sz="675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59793" y="34141107"/>
            <a:ext cx="13029902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ctr">
              <a:defRPr sz="675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490293" y="34141107"/>
            <a:ext cx="9600902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0253" tIns="235127" rIns="470253" bIns="235127" numCol="1" anchor="t" anchorCtr="0" compatLnSpc="1">
            <a:prstTxWarp prst="textNoShape">
              <a:avLst/>
            </a:prstTxWarp>
          </a:bodyPr>
          <a:lstStyle>
            <a:lvl1pPr algn="r">
              <a:defRPr sz="6750"/>
            </a:lvl1pPr>
          </a:lstStyle>
          <a:p>
            <a:fld id="{60094FE9-2854-48A0-9184-AD76DD5F071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09797" rtl="0" eaLnBrk="0" fontAlgn="base" hangingPunct="0">
        <a:spcBef>
          <a:spcPct val="0"/>
        </a:spcBef>
        <a:spcAft>
          <a:spcPct val="0"/>
        </a:spcAft>
        <a:defRPr sz="21281">
          <a:solidFill>
            <a:schemeClr val="tx2"/>
          </a:solidFill>
          <a:latin typeface="+mj-lt"/>
          <a:ea typeface="+mj-ea"/>
          <a:cs typeface="+mj-cs"/>
        </a:defRPr>
      </a:lvl1pPr>
      <a:lvl2pPr algn="ctr" defTabSz="4409797" rtl="0" eaLnBrk="0" fontAlgn="base" hangingPunct="0">
        <a:spcBef>
          <a:spcPct val="0"/>
        </a:spcBef>
        <a:spcAft>
          <a:spcPct val="0"/>
        </a:spcAft>
        <a:defRPr sz="21281">
          <a:solidFill>
            <a:schemeClr val="tx2"/>
          </a:solidFill>
          <a:latin typeface="Arial" charset="0"/>
        </a:defRPr>
      </a:lvl2pPr>
      <a:lvl3pPr algn="ctr" defTabSz="4409797" rtl="0" eaLnBrk="0" fontAlgn="base" hangingPunct="0">
        <a:spcBef>
          <a:spcPct val="0"/>
        </a:spcBef>
        <a:spcAft>
          <a:spcPct val="0"/>
        </a:spcAft>
        <a:defRPr sz="21281">
          <a:solidFill>
            <a:schemeClr val="tx2"/>
          </a:solidFill>
          <a:latin typeface="Arial" charset="0"/>
        </a:defRPr>
      </a:lvl3pPr>
      <a:lvl4pPr algn="ctr" defTabSz="4409797" rtl="0" eaLnBrk="0" fontAlgn="base" hangingPunct="0">
        <a:spcBef>
          <a:spcPct val="0"/>
        </a:spcBef>
        <a:spcAft>
          <a:spcPct val="0"/>
        </a:spcAft>
        <a:defRPr sz="21281">
          <a:solidFill>
            <a:schemeClr val="tx2"/>
          </a:solidFill>
          <a:latin typeface="Arial" charset="0"/>
        </a:defRPr>
      </a:lvl4pPr>
      <a:lvl5pPr algn="ctr" defTabSz="4409797" rtl="0" eaLnBrk="0" fontAlgn="base" hangingPunct="0">
        <a:spcBef>
          <a:spcPct val="0"/>
        </a:spcBef>
        <a:spcAft>
          <a:spcPct val="0"/>
        </a:spcAft>
        <a:defRPr sz="21281">
          <a:solidFill>
            <a:schemeClr val="tx2"/>
          </a:solidFill>
          <a:latin typeface="Arial" charset="0"/>
        </a:defRPr>
      </a:lvl5pPr>
      <a:lvl6pPr marL="428627" algn="ctr" defTabSz="4409797" rtl="0" fontAlgn="base">
        <a:spcBef>
          <a:spcPct val="0"/>
        </a:spcBef>
        <a:spcAft>
          <a:spcPct val="0"/>
        </a:spcAft>
        <a:defRPr sz="21281">
          <a:solidFill>
            <a:schemeClr val="tx2"/>
          </a:solidFill>
          <a:latin typeface="Arial" charset="0"/>
        </a:defRPr>
      </a:lvl6pPr>
      <a:lvl7pPr marL="857255" algn="ctr" defTabSz="4409797" rtl="0" fontAlgn="base">
        <a:spcBef>
          <a:spcPct val="0"/>
        </a:spcBef>
        <a:spcAft>
          <a:spcPct val="0"/>
        </a:spcAft>
        <a:defRPr sz="21281">
          <a:solidFill>
            <a:schemeClr val="tx2"/>
          </a:solidFill>
          <a:latin typeface="Arial" charset="0"/>
        </a:defRPr>
      </a:lvl7pPr>
      <a:lvl8pPr marL="1285881" algn="ctr" defTabSz="4409797" rtl="0" fontAlgn="base">
        <a:spcBef>
          <a:spcPct val="0"/>
        </a:spcBef>
        <a:spcAft>
          <a:spcPct val="0"/>
        </a:spcAft>
        <a:defRPr sz="21281">
          <a:solidFill>
            <a:schemeClr val="tx2"/>
          </a:solidFill>
          <a:latin typeface="Arial" charset="0"/>
        </a:defRPr>
      </a:lvl8pPr>
      <a:lvl9pPr marL="1714507" algn="ctr" defTabSz="4409797" rtl="0" fontAlgn="base">
        <a:spcBef>
          <a:spcPct val="0"/>
        </a:spcBef>
        <a:spcAft>
          <a:spcPct val="0"/>
        </a:spcAft>
        <a:defRPr sz="21281">
          <a:solidFill>
            <a:schemeClr val="tx2"/>
          </a:solidFill>
          <a:latin typeface="Arial" charset="0"/>
        </a:defRPr>
      </a:lvl9pPr>
    </p:titleStyle>
    <p:bodyStyle>
      <a:lvl1pPr marL="1654975" indent="-1654975" algn="l" defTabSz="4409797" rtl="0" eaLnBrk="0" fontAlgn="base" hangingPunct="0">
        <a:spcBef>
          <a:spcPct val="20000"/>
        </a:spcBef>
        <a:spcAft>
          <a:spcPct val="0"/>
        </a:spcAft>
        <a:buChar char="•"/>
        <a:defRPr sz="15469">
          <a:solidFill>
            <a:schemeClr val="tx1"/>
          </a:solidFill>
          <a:latin typeface="+mn-lt"/>
          <a:ea typeface="+mn-ea"/>
          <a:cs typeface="+mn-cs"/>
        </a:defRPr>
      </a:lvl1pPr>
      <a:lvl2pPr marL="3583796" indent="-1379643" algn="l" defTabSz="4409797" rtl="0" eaLnBrk="0" fontAlgn="base" hangingPunct="0">
        <a:spcBef>
          <a:spcPct val="20000"/>
        </a:spcBef>
        <a:spcAft>
          <a:spcPct val="0"/>
        </a:spcAft>
        <a:buChar char="–"/>
        <a:defRPr sz="13500">
          <a:solidFill>
            <a:schemeClr val="tx1"/>
          </a:solidFill>
          <a:latin typeface="+mn-lt"/>
        </a:defRPr>
      </a:lvl2pPr>
      <a:lvl3pPr marL="5512617" indent="-1102823" algn="l" defTabSz="4409797" rtl="0" eaLnBrk="0" fontAlgn="base" hangingPunct="0">
        <a:spcBef>
          <a:spcPct val="20000"/>
        </a:spcBef>
        <a:spcAft>
          <a:spcPct val="0"/>
        </a:spcAft>
        <a:buChar char="•"/>
        <a:defRPr sz="11532">
          <a:solidFill>
            <a:schemeClr val="tx1"/>
          </a:solidFill>
          <a:latin typeface="+mn-lt"/>
        </a:defRPr>
      </a:lvl3pPr>
      <a:lvl4pPr marL="7715282" indent="-1102823" algn="l" defTabSz="4409797" rtl="0" eaLnBrk="0" fontAlgn="base" hangingPunct="0">
        <a:spcBef>
          <a:spcPct val="20000"/>
        </a:spcBef>
        <a:spcAft>
          <a:spcPct val="0"/>
        </a:spcAft>
        <a:buChar char="–"/>
        <a:defRPr sz="9751">
          <a:solidFill>
            <a:schemeClr val="tx1"/>
          </a:solidFill>
          <a:latin typeface="+mn-lt"/>
        </a:defRPr>
      </a:lvl4pPr>
      <a:lvl5pPr marL="9919436" indent="-1101333" algn="l" defTabSz="4409797" rtl="0" eaLnBrk="0" fontAlgn="base" hangingPunct="0">
        <a:spcBef>
          <a:spcPct val="20000"/>
        </a:spcBef>
        <a:spcAft>
          <a:spcPct val="0"/>
        </a:spcAft>
        <a:buChar char="»"/>
        <a:defRPr sz="9751">
          <a:solidFill>
            <a:schemeClr val="tx1"/>
          </a:solidFill>
          <a:latin typeface="+mn-lt"/>
        </a:defRPr>
      </a:lvl5pPr>
      <a:lvl6pPr marL="10348063" indent="-1101333" algn="l" defTabSz="4409797" rtl="0" fontAlgn="base">
        <a:spcBef>
          <a:spcPct val="20000"/>
        </a:spcBef>
        <a:spcAft>
          <a:spcPct val="0"/>
        </a:spcAft>
        <a:buChar char="»"/>
        <a:defRPr sz="9751">
          <a:solidFill>
            <a:schemeClr val="tx1"/>
          </a:solidFill>
          <a:latin typeface="+mn-lt"/>
        </a:defRPr>
      </a:lvl6pPr>
      <a:lvl7pPr marL="10776691" indent="-1101333" algn="l" defTabSz="4409797" rtl="0" fontAlgn="base">
        <a:spcBef>
          <a:spcPct val="20000"/>
        </a:spcBef>
        <a:spcAft>
          <a:spcPct val="0"/>
        </a:spcAft>
        <a:buChar char="»"/>
        <a:defRPr sz="9751">
          <a:solidFill>
            <a:schemeClr val="tx1"/>
          </a:solidFill>
          <a:latin typeface="+mn-lt"/>
        </a:defRPr>
      </a:lvl7pPr>
      <a:lvl8pPr marL="11205318" indent="-1101333" algn="l" defTabSz="4409797" rtl="0" fontAlgn="base">
        <a:spcBef>
          <a:spcPct val="20000"/>
        </a:spcBef>
        <a:spcAft>
          <a:spcPct val="0"/>
        </a:spcAft>
        <a:buChar char="»"/>
        <a:defRPr sz="9751">
          <a:solidFill>
            <a:schemeClr val="tx1"/>
          </a:solidFill>
          <a:latin typeface="+mn-lt"/>
        </a:defRPr>
      </a:lvl8pPr>
      <a:lvl9pPr marL="11633944" indent="-1101333" algn="l" defTabSz="4409797" rtl="0" fontAlgn="base">
        <a:spcBef>
          <a:spcPct val="20000"/>
        </a:spcBef>
        <a:spcAft>
          <a:spcPct val="0"/>
        </a:spcAft>
        <a:buChar char="»"/>
        <a:defRPr sz="975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25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7" algn="l" defTabSz="85725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5" algn="l" defTabSz="85725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81" algn="l" defTabSz="85725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7" algn="l" defTabSz="85725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33" algn="l" defTabSz="85725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61" algn="l" defTabSz="85725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88" algn="l" defTabSz="85725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14" algn="l" defTabSz="85725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FC000"/>
            </a:gs>
            <a:gs pos="2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95692"/>
            <a:ext cx="41148000" cy="3772163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numCol="1" rtlCol="0" anchor="t" anchorCtr="0" compatLnSpc="1">
            <a:prstTxWarp prst="textNoShape">
              <a:avLst/>
            </a:prstTxWarp>
          </a:bodyPr>
          <a:lstStyle/>
          <a:p>
            <a:pPr defTabSz="4409576"/>
            <a:endParaRPr lang="en-US" sz="2813" dirty="0">
              <a:latin typeface="Arial" charset="0"/>
            </a:endParaRPr>
          </a:p>
        </p:txBody>
      </p:sp>
      <p:sp>
        <p:nvSpPr>
          <p:cNvPr id="2055" name="Rectangle 51"/>
          <p:cNvSpPr>
            <a:spLocks noChangeArrowheads="1"/>
          </p:cNvSpPr>
          <p:nvPr/>
        </p:nvSpPr>
        <p:spPr bwMode="auto">
          <a:xfrm>
            <a:off x="68820" y="1037493"/>
            <a:ext cx="40850272" cy="45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4294" rIns="128588" bIns="64294" anchor="ctr"/>
          <a:lstStyle/>
          <a:p>
            <a:pPr algn="ctr" defTabSz="4409576"/>
            <a:r>
              <a:rPr lang="en-US" sz="8999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POSTER TITLE</a:t>
            </a:r>
          </a:p>
          <a:p>
            <a:pPr algn="ctr" defTabSz="4409576"/>
            <a:r>
              <a:rPr lang="en-US" sz="8999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Authors:  STUDENT NAMES</a:t>
            </a:r>
          </a:p>
          <a:p>
            <a:pPr algn="ctr" defTabSz="4409576"/>
            <a:r>
              <a:rPr lang="en-US" sz="7200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(Faculty </a:t>
            </a:r>
            <a:r>
              <a:rPr lang="en-US" sz="7200" b="1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Advisor:)</a:t>
            </a:r>
            <a:endParaRPr lang="en-US" sz="7200" b="1" dirty="0">
              <a:solidFill>
                <a:schemeClr val="accent6">
                  <a:lumMod val="50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057" name="Text Box 55"/>
          <p:cNvSpPr txBox="1">
            <a:spLocks noChangeArrowheads="1"/>
          </p:cNvSpPr>
          <p:nvPr/>
        </p:nvSpPr>
        <p:spPr bwMode="auto">
          <a:xfrm>
            <a:off x="1389194" y="10701278"/>
            <a:ext cx="12105660" cy="558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588" tIns="64294" rIns="128588" bIns="64294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5063" dirty="0"/>
              <a:t>A number of restaurant apps incorporate a reward system through the number of purchases one has made. Much as this is a motivation for customers to make several orders, there is no concrete way to make them interested in the frequent use of the apps.</a:t>
            </a:r>
          </a:p>
        </p:txBody>
      </p:sp>
      <p:sp>
        <p:nvSpPr>
          <p:cNvPr id="2058" name="Rectangle 67"/>
          <p:cNvSpPr>
            <a:spLocks noChangeArrowheads="1"/>
          </p:cNvSpPr>
          <p:nvPr/>
        </p:nvSpPr>
        <p:spPr bwMode="auto">
          <a:xfrm>
            <a:off x="2059951" y="9054885"/>
            <a:ext cx="11904759" cy="103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4294" rIns="128588" bIns="64294" anchor="ctr"/>
          <a:lstStyle>
            <a:lvl1pPr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188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PROBLEM AND MOTIVATION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1"/>
          <a:stretch/>
        </p:blipFill>
        <p:spPr>
          <a:xfrm>
            <a:off x="33834124" y="3102308"/>
            <a:ext cx="6084432" cy="334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3" y="3080422"/>
            <a:ext cx="4483767" cy="3362826"/>
          </a:xfrm>
          <a:prstGeom prst="rect">
            <a:avLst/>
          </a:prstGeom>
        </p:spPr>
      </p:pic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1351208" y="18325623"/>
            <a:ext cx="11757273" cy="792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588" tIns="64294" rIns="128588" bIns="64294">
            <a:spAutoFit/>
          </a:bodyPr>
          <a:lstStyle>
            <a:defPPr>
              <a:defRPr lang="en-US"/>
            </a:defPPr>
            <a:lvl1pPr eaLnBrk="0" hangingPunct="0">
              <a:defRPr sz="540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5063" dirty="0"/>
              <a:t>Games with rewards incorporated in them have more people addicted to them because of the thrill of being rewarded after accomplishing a task. With this in mind, we designed an Android application that would provide the functions of a restaurant app but changed the reward system to be based on the points one made in the game incorporated within the app.</a:t>
            </a:r>
          </a:p>
        </p:txBody>
      </p:sp>
      <p:sp>
        <p:nvSpPr>
          <p:cNvPr id="38" name="Rectangle 67"/>
          <p:cNvSpPr>
            <a:spLocks noChangeArrowheads="1"/>
          </p:cNvSpPr>
          <p:nvPr/>
        </p:nvSpPr>
        <p:spPr bwMode="auto">
          <a:xfrm>
            <a:off x="2213035" y="17055319"/>
            <a:ext cx="10925472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4294" rIns="128588" bIns="64294" anchor="ctr"/>
          <a:lstStyle>
            <a:lvl1pPr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188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BACKGROUND</a:t>
            </a:r>
          </a:p>
        </p:txBody>
      </p: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28707678" y="28167518"/>
            <a:ext cx="12097797" cy="636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588" tIns="64294" rIns="128588" bIns="64294">
            <a:spAutoFit/>
          </a:bodyPr>
          <a:lstStyle>
            <a:defPPr>
              <a:defRPr lang="en-US"/>
            </a:defPPr>
            <a:lvl1pPr marL="685800" indent="-685800" eaLnBrk="0" hangingPunct="0">
              <a:buFont typeface="Arial" panose="020B0604020202020204" pitchFamily="34" charset="0"/>
              <a:buChar char="•"/>
              <a:defRPr sz="5400"/>
            </a:lvl1pPr>
          </a:lstStyle>
          <a:p>
            <a:pPr marL="0" indent="0">
              <a:buNone/>
            </a:pPr>
            <a:r>
              <a:rPr lang="en-US" sz="5063" dirty="0"/>
              <a:t>The app could be used by customers to place orders, view restaurant locations with their details, contact restaurant managers and play games to acquire rewards. </a:t>
            </a:r>
          </a:p>
          <a:p>
            <a:pPr marL="0" indent="0">
              <a:buNone/>
            </a:pPr>
            <a:r>
              <a:rPr lang="en-US" sz="5063" dirty="0"/>
              <a:t>Managers could use the app to send order notifications, restaurant updates and set weekly game target scores. </a:t>
            </a:r>
          </a:p>
        </p:txBody>
      </p:sp>
      <p:sp>
        <p:nvSpPr>
          <p:cNvPr id="195" name="Rectangle 67"/>
          <p:cNvSpPr>
            <a:spLocks noChangeArrowheads="1"/>
          </p:cNvSpPr>
          <p:nvPr/>
        </p:nvSpPr>
        <p:spPr bwMode="auto">
          <a:xfrm>
            <a:off x="30436842" y="26306583"/>
            <a:ext cx="8196561" cy="11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4294" rIns="128588" bIns="64294" anchor="ctr"/>
          <a:lstStyle>
            <a:lvl1pPr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188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RESULT</a:t>
            </a:r>
          </a:p>
        </p:txBody>
      </p:sp>
      <p:sp>
        <p:nvSpPr>
          <p:cNvPr id="198" name="Rectangle 67"/>
          <p:cNvSpPr>
            <a:spLocks noChangeArrowheads="1"/>
          </p:cNvSpPr>
          <p:nvPr/>
        </p:nvSpPr>
        <p:spPr bwMode="auto">
          <a:xfrm>
            <a:off x="16508743" y="8731190"/>
            <a:ext cx="10925472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4294" rIns="128588" bIns="64294" anchor="ctr"/>
          <a:lstStyle>
            <a:lvl1pPr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6188" b="1" cap="all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METHODOLOGY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7268" y="10401954"/>
            <a:ext cx="12334555" cy="11816697"/>
          </a:xfrm>
          <a:prstGeom prst="rect">
            <a:avLst/>
          </a:prstGeom>
          <a:noFill/>
          <a:ln>
            <a:noFill/>
          </a:ln>
        </p:spPr>
        <p:txBody>
          <a:bodyPr wrap="square" lIns="128588" tIns="64294" rIns="128588" bIns="64294">
            <a:spAutoFit/>
          </a:bodyPr>
          <a:lstStyle/>
          <a:p>
            <a:pPr marL="642908" indent="-642908" eaLnBrk="0" hangingPunct="0">
              <a:buFont typeface="Arial" panose="020B0604020202020204" pitchFamily="34" charset="0"/>
              <a:buChar char="•"/>
            </a:pPr>
            <a:r>
              <a:rPr lang="en-US" sz="5063" dirty="0"/>
              <a:t>Google Maps Android API was used for the location functionality. </a:t>
            </a:r>
          </a:p>
          <a:p>
            <a:pPr marL="642908" indent="-642908" eaLnBrk="0" hangingPunct="0">
              <a:buFont typeface="Arial" panose="020B0604020202020204" pitchFamily="34" charset="0"/>
              <a:buChar char="•"/>
            </a:pPr>
            <a:r>
              <a:rPr lang="en-US" sz="5063" dirty="0"/>
              <a:t>The observer design pattern was used to record game scores. </a:t>
            </a:r>
          </a:p>
          <a:p>
            <a:pPr marL="642908" indent="-642908" eaLnBrk="0" hangingPunct="0">
              <a:buFont typeface="Arial" panose="020B0604020202020204" pitchFamily="34" charset="0"/>
              <a:buChar char="•"/>
            </a:pPr>
            <a:r>
              <a:rPr lang="en-US" sz="5063" dirty="0"/>
              <a:t>The Picasso library was used to handle image display rather than the traditional use of threads. </a:t>
            </a:r>
          </a:p>
          <a:p>
            <a:pPr marL="642908" indent="-642908" eaLnBrk="0" hangingPunct="0">
              <a:buFont typeface="Arial" panose="020B0604020202020204" pitchFamily="34" charset="0"/>
              <a:buChar char="•"/>
            </a:pPr>
            <a:r>
              <a:rPr lang="en-US" sz="5063" dirty="0"/>
              <a:t>Android form edit text library from the maven central repository was used for data validation in forms. </a:t>
            </a:r>
          </a:p>
          <a:p>
            <a:pPr marL="642908" indent="-642908" eaLnBrk="0" hangingPunct="0">
              <a:buFont typeface="Arial" panose="020B0604020202020204" pitchFamily="34" charset="0"/>
              <a:buChar char="•"/>
            </a:pPr>
            <a:r>
              <a:rPr lang="en-US" sz="5063" dirty="0"/>
              <a:t>The Material </a:t>
            </a:r>
            <a:r>
              <a:rPr lang="en-US" sz="5063" dirty="0" err="1"/>
              <a:t>DateTime</a:t>
            </a:r>
            <a:r>
              <a:rPr lang="en-US" sz="5063" dirty="0"/>
              <a:t> Picker library was used to display time and dates. </a:t>
            </a:r>
          </a:p>
          <a:p>
            <a:pPr marL="642908" indent="-642908" eaLnBrk="0" hangingPunct="0">
              <a:buFont typeface="Arial" panose="020B0604020202020204" pitchFamily="34" charset="0"/>
              <a:buChar char="•"/>
            </a:pPr>
            <a:r>
              <a:rPr lang="en-US" sz="5063" dirty="0"/>
              <a:t>All libraries used for development were tested and compatible with Android versions 4.0 to 7.0. </a:t>
            </a:r>
          </a:p>
        </p:txBody>
      </p:sp>
      <p:pic>
        <p:nvPicPr>
          <p:cNvPr id="32" name="Picture 31" descr="C:\Users\OWORA\Downloads\Vibes-UseCaseDiagram2 (1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213" y="8193582"/>
            <a:ext cx="12799823" cy="1587440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Oval 94"/>
          <p:cNvSpPr>
            <a:spLocks noChangeArrowheads="1"/>
          </p:cNvSpPr>
          <p:nvPr/>
        </p:nvSpPr>
        <p:spPr bwMode="auto">
          <a:xfrm>
            <a:off x="14940658" y="8526906"/>
            <a:ext cx="1351061" cy="1433562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5624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3</a:t>
            </a:r>
          </a:p>
        </p:txBody>
      </p:sp>
      <p:sp>
        <p:nvSpPr>
          <p:cNvPr id="40" name="Oval 94"/>
          <p:cNvSpPr>
            <a:spLocks noChangeArrowheads="1"/>
          </p:cNvSpPr>
          <p:nvPr/>
        </p:nvSpPr>
        <p:spPr bwMode="auto">
          <a:xfrm>
            <a:off x="28625921" y="26169844"/>
            <a:ext cx="1351061" cy="1433562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5624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4</a:t>
            </a:r>
          </a:p>
        </p:txBody>
      </p:sp>
      <p:sp>
        <p:nvSpPr>
          <p:cNvPr id="44" name="Oval 94"/>
          <p:cNvSpPr>
            <a:spLocks noChangeArrowheads="1"/>
          </p:cNvSpPr>
          <p:nvPr/>
        </p:nvSpPr>
        <p:spPr bwMode="auto">
          <a:xfrm>
            <a:off x="490498" y="16813655"/>
            <a:ext cx="1351061" cy="1433562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5624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2</a:t>
            </a:r>
          </a:p>
        </p:txBody>
      </p:sp>
      <p:sp>
        <p:nvSpPr>
          <p:cNvPr id="45" name="Oval 94"/>
          <p:cNvSpPr>
            <a:spLocks noChangeArrowheads="1"/>
          </p:cNvSpPr>
          <p:nvPr/>
        </p:nvSpPr>
        <p:spPr bwMode="auto">
          <a:xfrm>
            <a:off x="519073" y="8841230"/>
            <a:ext cx="1351061" cy="1433562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5624" b="1" dirty="0">
                <a:solidFill>
                  <a:schemeClr val="accent6">
                    <a:lumMod val="50000"/>
                  </a:schemeClr>
                </a:solidFill>
                <a:latin typeface="Gill Sans MT" pitchFamily="34" charset="0"/>
              </a:rPr>
              <a:t>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45" y="26787878"/>
            <a:ext cx="12430527" cy="7133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1719" y="28822830"/>
            <a:ext cx="2705695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94302" y="23142458"/>
            <a:ext cx="2589609" cy="50988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32253" y="23142458"/>
            <a:ext cx="2643188" cy="50988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3783" y="23133528"/>
            <a:ext cx="2661047" cy="51167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75441" y="28822830"/>
            <a:ext cx="2661047" cy="5098852"/>
          </a:xfrm>
          <a:prstGeom prst="rect">
            <a:avLst/>
          </a:prstGeom>
        </p:spPr>
      </p:pic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390980" y="34530350"/>
            <a:ext cx="12097797" cy="90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588" tIns="64294" rIns="128588" bIns="64294">
            <a:spAutoFit/>
          </a:bodyPr>
          <a:lstStyle>
            <a:defPPr>
              <a:defRPr lang="en-US"/>
            </a:defPPr>
            <a:lvl1pPr marL="685800" indent="-685800" eaLnBrk="0" hangingPunct="0">
              <a:buFont typeface="Arial" panose="020B0604020202020204" pitchFamily="34" charset="0"/>
              <a:buChar char="•"/>
              <a:defRPr sz="5400"/>
            </a:lvl1pPr>
          </a:lstStyle>
          <a:p>
            <a:pPr marL="0" indent="0" algn="ctr">
              <a:buNone/>
            </a:pPr>
            <a:r>
              <a:rPr lang="en-US" sz="5063" b="1" i="1" dirty="0"/>
              <a:t>Fig 1: </a:t>
            </a:r>
            <a:r>
              <a:rPr lang="en-US" sz="5063" i="1" dirty="0"/>
              <a:t>Observer Design Pattern.</a:t>
            </a:r>
          </a:p>
        </p:txBody>
      </p: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14144193" y="34708034"/>
            <a:ext cx="12097797" cy="90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588" tIns="64294" rIns="128588" bIns="64294">
            <a:spAutoFit/>
          </a:bodyPr>
          <a:lstStyle>
            <a:defPPr>
              <a:defRPr lang="en-US"/>
            </a:defPPr>
            <a:lvl1pPr marL="685800" indent="-685800" eaLnBrk="0" hangingPunct="0">
              <a:buFont typeface="Arial" panose="020B0604020202020204" pitchFamily="34" charset="0"/>
              <a:buChar char="•"/>
              <a:defRPr sz="5400"/>
            </a:lvl1pPr>
          </a:lstStyle>
          <a:p>
            <a:pPr marL="0" indent="0" algn="ctr">
              <a:buNone/>
            </a:pPr>
            <a:r>
              <a:rPr lang="en-US" sz="5063" b="1" i="1" dirty="0"/>
              <a:t>Fig 2: </a:t>
            </a:r>
            <a:r>
              <a:rPr lang="en-US" sz="5063" i="1" dirty="0"/>
              <a:t> App Screen Shots.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28014060" y="23717655"/>
            <a:ext cx="12097797" cy="168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588" tIns="64294" rIns="128588" bIns="64294">
            <a:spAutoFit/>
          </a:bodyPr>
          <a:lstStyle>
            <a:defPPr>
              <a:defRPr lang="en-US"/>
            </a:defPPr>
            <a:lvl1pPr marL="685800" indent="-685800" eaLnBrk="0" hangingPunct="0">
              <a:buFont typeface="Arial" panose="020B0604020202020204" pitchFamily="34" charset="0"/>
              <a:buChar char="•"/>
              <a:defRPr sz="5400"/>
            </a:lvl1pPr>
          </a:lstStyle>
          <a:p>
            <a:pPr marL="0" indent="0">
              <a:buNone/>
            </a:pPr>
            <a:r>
              <a:rPr lang="en-US" sz="5063" b="1" i="1" dirty="0"/>
              <a:t>Fig 3: </a:t>
            </a:r>
            <a:r>
              <a:rPr lang="en-US" sz="5063" i="1" dirty="0"/>
              <a:t>UML Use Case Diagrams showing general App functionality.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292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Arial</vt:lpstr>
      <vt:lpstr>Default Design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subject/>
  <dc:creator/>
  <cp:keywords/>
  <dc:description/>
  <cp:lastModifiedBy>Junghwan Rhee</cp:lastModifiedBy>
  <cp:revision>259</cp:revision>
  <cp:lastPrinted>2016-04-29T16:54:18Z</cp:lastPrinted>
  <dcterms:created xsi:type="dcterms:W3CDTF">2004-07-27T19:46:06Z</dcterms:created>
  <dcterms:modified xsi:type="dcterms:W3CDTF">2020-12-03T21:29:56Z</dcterms:modified>
  <cp:category/>
</cp:coreProperties>
</file>