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227CE4-FA5C-E949-9101-23E494E2157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Z</a:t>
            </a:r>
          </a:p>
          <a:p>
            <a:r>
              <a:rPr lang="en-US" dirty="0"/>
              <a:t>CMSC 3833</a:t>
            </a:r>
          </a:p>
          <a:p>
            <a:r>
              <a:rPr lang="en-US" dirty="0"/>
              <a:t>University of Central Oklahoma </a:t>
            </a:r>
          </a:p>
        </p:txBody>
      </p:sp>
    </p:spTree>
    <p:extLst>
      <p:ext uri="{BB962C8B-B14F-4D97-AF65-F5344CB8AC3E}">
        <p14:creationId xmlns:p14="http://schemas.microsoft.com/office/powerpoint/2010/main" val="12509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F22-0F80-854E-A526-49EB4945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2F7-DBD0-3B42-80C4-E2D17C5D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B5AA-2C49-C74B-874E-65764EF0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2346-14E1-DE4C-9BD1-E744552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7AB-994F-E440-ABD5-C7C39E19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EE70-67FB-6444-AAA7-EBBF59B0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messages, weapons, </a:t>
            </a:r>
            <a:r>
              <a:rPr lang="en-US" dirty="0" err="1"/>
              <a:t>pokemons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59B-599B-4445-A6A2-3D5BC645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D9B7-F770-A34F-BBA4-C6C19770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have done</a:t>
            </a:r>
          </a:p>
        </p:txBody>
      </p:sp>
    </p:spTree>
    <p:extLst>
      <p:ext uri="{BB962C8B-B14F-4D97-AF65-F5344CB8AC3E}">
        <p14:creationId xmlns:p14="http://schemas.microsoft.com/office/powerpoint/2010/main" val="256974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5852-A898-234B-A334-6353DE05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Performance/Comparison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09BE-8282-974B-BDE4-862F9F4E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charts from Excel or other tools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20% improvement</a:t>
            </a:r>
          </a:p>
          <a:p>
            <a:r>
              <a:rPr lang="en-US" dirty="0"/>
              <a:t>10 functions implemented</a:t>
            </a:r>
          </a:p>
        </p:txBody>
      </p:sp>
    </p:spTree>
    <p:extLst>
      <p:ext uri="{BB962C8B-B14F-4D97-AF65-F5344CB8AC3E}">
        <p14:creationId xmlns:p14="http://schemas.microsoft.com/office/powerpoint/2010/main" val="251982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97CD-E2A7-9D4B-AC8A-636C741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F89B-E2F3-2247-9D07-FE0BAAB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30600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E255-FA8B-104B-9B44-3441645B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E52A-DD62-1140-872C-098F622E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  <a:p>
            <a:r>
              <a:rPr lang="en-US" dirty="0"/>
              <a:t>What I found</a:t>
            </a:r>
          </a:p>
        </p:txBody>
      </p:sp>
    </p:spTree>
    <p:extLst>
      <p:ext uri="{BB962C8B-B14F-4D97-AF65-F5344CB8AC3E}">
        <p14:creationId xmlns:p14="http://schemas.microsoft.com/office/powerpoint/2010/main" val="190317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BD60C-C0B2-494F-8450-8AF24C618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 </a:t>
            </a:r>
            <a:r>
              <a:rPr lang="en-US"/>
              <a:t>Questions and Answers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F144B2-8853-5843-A31C-25860D905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1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7E20E05-E9E8-4142-AF2B-0C941F8D48BF}" vid="{16C15E8A-663D-42F9-A8E2-C8F81E4A87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62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Book</vt:lpstr>
      <vt:lpstr>Calibri</vt:lpstr>
      <vt:lpstr>Theme1</vt:lpstr>
      <vt:lpstr>MARIE</vt:lpstr>
      <vt:lpstr>Project Topic</vt:lpstr>
      <vt:lpstr>Team Members</vt:lpstr>
      <vt:lpstr>Design</vt:lpstr>
      <vt:lpstr>Implementation</vt:lpstr>
      <vt:lpstr>Performance/Comparison</vt:lpstr>
      <vt:lpstr>Demo</vt:lpstr>
      <vt:lpstr>Conclusion</vt:lpstr>
      <vt:lpstr>Thanks! Questions and Answers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Castle</dc:creator>
  <cp:lastModifiedBy>Junghwan Rhee</cp:lastModifiedBy>
  <cp:revision>12</cp:revision>
  <dcterms:created xsi:type="dcterms:W3CDTF">2020-11-17T15:51:37Z</dcterms:created>
  <dcterms:modified xsi:type="dcterms:W3CDTF">2020-12-03T06:45:42Z</dcterms:modified>
</cp:coreProperties>
</file>