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002D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4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68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C304-04EA-C941-B2F0-ED1F65BA2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Credit to put stuffs together here Prof. 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79E8D-143C-354A-981C-FF2C0D14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4972C-E6BC-D440-BEA6-37059051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DD871-7753-4B47-85F3-2B938E14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7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9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6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124B63-62C3-7247-AEF1-CD33D2FC03F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E0BA-5150-4FB0-BDEE-936272CE1E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0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2D62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2D62"/>
          </a:solidFill>
          <a:latin typeface="Avenir Book" panose="02000503020000020003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2D62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2D62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2D62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2D62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2D62"/>
                </a:highlight>
              </a:rPr>
              <a:t>MARIE vs x86 Calculator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Bibek Gupta</a:t>
            </a:r>
          </a:p>
          <a:p>
            <a:r>
              <a:rPr lang="en-US" dirty="0"/>
              <a:t>CMSC 3833</a:t>
            </a:r>
          </a:p>
          <a:p>
            <a:r>
              <a:rPr lang="en-US" dirty="0"/>
              <a:t>University of Central Oklahoma </a:t>
            </a:r>
          </a:p>
        </p:txBody>
      </p:sp>
    </p:spTree>
    <p:extLst>
      <p:ext uri="{BB962C8B-B14F-4D97-AF65-F5344CB8AC3E}">
        <p14:creationId xmlns:p14="http://schemas.microsoft.com/office/powerpoint/2010/main" val="125090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1F22-0F80-854E-A526-49EB4945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72F7-DBD0-3B42-80C4-E2D17C5D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a software for the MARIE architecture and x86 architecture (written in C then compiled to assembly)</a:t>
            </a: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Calculator with 4 ops (+,-,/,*)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3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B5AA-2C49-C74B-874E-65764EF0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2346-14E1-DE4C-9BD1-E744552A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Bibek Gupta</a:t>
            </a:r>
          </a:p>
        </p:txBody>
      </p:sp>
    </p:spTree>
    <p:extLst>
      <p:ext uri="{BB962C8B-B14F-4D97-AF65-F5344CB8AC3E}">
        <p14:creationId xmlns:p14="http://schemas.microsoft.com/office/powerpoint/2010/main" val="158042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7AB-994F-E440-ABD5-C7C39E19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EE70-67FB-6444-AAA7-EBBF59B0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 design </a:t>
            </a:r>
          </a:p>
          <a:p>
            <a:r>
              <a:rPr lang="en-US" dirty="0"/>
              <a:t>Accept any two integers</a:t>
            </a:r>
          </a:p>
          <a:p>
            <a:r>
              <a:rPr lang="en-US" dirty="0"/>
              <a:t>User input</a:t>
            </a:r>
          </a:p>
          <a:p>
            <a:r>
              <a:rPr lang="en-US" dirty="0"/>
              <a:t>Standard output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8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059B-599B-4445-A6A2-3D5BC645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D9B7-F770-A34F-BBA4-C6C19770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r>
              <a:rPr lang="en-US" dirty="0"/>
              <a:t>Creating new MULT instruction</a:t>
            </a:r>
          </a:p>
          <a:p>
            <a:r>
              <a:rPr lang="en-US" dirty="0"/>
              <a:t>Creating new DIV instruction</a:t>
            </a:r>
          </a:p>
          <a:p>
            <a:endParaRPr lang="en-US" dirty="0"/>
          </a:p>
          <a:p>
            <a:r>
              <a:rPr lang="en-US" dirty="0"/>
              <a:t>What I have done</a:t>
            </a:r>
          </a:p>
          <a:p>
            <a:r>
              <a:rPr lang="en-US" dirty="0"/>
              <a:t>Added new MULT instruction (MarieSim.java, Assembler.java) </a:t>
            </a:r>
          </a:p>
          <a:p>
            <a:r>
              <a:rPr lang="en-US" dirty="0"/>
              <a:t>Added new DIV instruction (MarieSim.java, Assembler.java)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4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5852-A898-234B-A334-6353DE05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Performance/Comparison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09BE-8282-974B-BDE4-862F9F4E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x86 assembly can do string manipulation with instructions which is not available MARIE.</a:t>
            </a:r>
          </a:p>
          <a:p>
            <a:r>
              <a:rPr lang="en-US" dirty="0"/>
              <a:t>In MARIE, it is difficult to print many user-friendly messages like </a:t>
            </a:r>
            <a:r>
              <a:rPr lang="en-US" dirty="0" err="1"/>
              <a:t>printf</a:t>
            </a:r>
            <a:r>
              <a:rPr lang="en-US" dirty="0"/>
              <a:t> function, we can print user-friendly messages through a </a:t>
            </a:r>
            <a:r>
              <a:rPr lang="en-US" dirty="0" err="1"/>
              <a:t>printf</a:t>
            </a:r>
            <a:r>
              <a:rPr lang="en-US" dirty="0"/>
              <a:t> like function in x86.</a:t>
            </a:r>
          </a:p>
          <a:p>
            <a:r>
              <a:rPr lang="en-US" dirty="0"/>
              <a:t>MARIE  has very few instructions for basic calculator program which is not a case with x86. x86 has higher number of instructions compared to MARIE.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2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97CD-E2A7-9D4B-AC8A-636C741F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2760F-FADC-4354-9B85-3F97F556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75" t="8697" r="30126" b="19980"/>
          <a:stretch/>
        </p:blipFill>
        <p:spPr>
          <a:xfrm>
            <a:off x="2835965" y="1143346"/>
            <a:ext cx="6877878" cy="489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E255-FA8B-104B-9B44-3441645B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E52A-DD62-1140-872C-098F622E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learned: implementation of calculator functions with the help of MARIE with some pre-defined instructions and by adding new instruction as well.</a:t>
            </a:r>
          </a:p>
          <a:p>
            <a:r>
              <a:rPr lang="en-US" dirty="0"/>
              <a:t>What I found: calculator execution at MARIE as well as x86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0317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BD60C-C0B2-494F-8450-8AF24C618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 </a:t>
            </a:r>
            <a:r>
              <a:rPr lang="en-US"/>
              <a:t>Questions and Answers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F144B2-8853-5843-A31C-25860D905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71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7E20E05-E9E8-4142-AF2B-0C941F8D48BF}" vid="{16C15E8A-663D-42F9-A8E2-C8F81E4A87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211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Avenir Book</vt:lpstr>
      <vt:lpstr>Calibri</vt:lpstr>
      <vt:lpstr>Theme1</vt:lpstr>
      <vt:lpstr>MARIE vs x86 Calculator</vt:lpstr>
      <vt:lpstr>Project Topic</vt:lpstr>
      <vt:lpstr>Team Members</vt:lpstr>
      <vt:lpstr>Design</vt:lpstr>
      <vt:lpstr>Implementation</vt:lpstr>
      <vt:lpstr>Performance/Comparison</vt:lpstr>
      <vt:lpstr>Demo</vt:lpstr>
      <vt:lpstr>Conclusion</vt:lpstr>
      <vt:lpstr>Thanks! Questions and Answers</vt:lpstr>
    </vt:vector>
  </TitlesOfParts>
  <Company>University of Central Oklahoma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Castle</dc:creator>
  <cp:lastModifiedBy>Bibek Gupta</cp:lastModifiedBy>
  <cp:revision>21</cp:revision>
  <dcterms:created xsi:type="dcterms:W3CDTF">2020-11-17T15:51:37Z</dcterms:created>
  <dcterms:modified xsi:type="dcterms:W3CDTF">2020-12-08T03:50:54Z</dcterms:modified>
</cp:coreProperties>
</file>