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BE0"/>
    <a:srgbClr val="222930"/>
    <a:srgbClr val="90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D55A-91B4-17A5-6CE5-1E5EA05A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70517-0A3B-D260-9203-2FB8BCCC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9B68E-1931-2E0E-85D9-F6470DBE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7A53-E507-3C3A-D89E-88EFB17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0B2DB-3663-5C99-AE8B-2507FB2B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7BE44-4959-390E-479A-32F1BEB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F7A1F-F22F-13C9-DC2C-F7B20ECB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D91E4-130B-1096-FBD1-0C32E1A7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5F3A-C2EF-5AB1-0C89-D52D9674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F83CD-7F1E-D717-62A9-0D5A201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3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EA6A46-2927-C227-4198-09AFAC97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B3AE1-A571-A42C-AC24-2315BA0A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8733D-FC13-D206-6AFB-E040DF9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08F9B-2E53-3010-97F9-B6E6E481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00663-D0C3-DB54-81EB-7F5EF4B9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99A64-57B6-44B3-803E-4EDF646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86C8F-A375-66D2-A98A-A2E7DD9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9A34A-B32A-D20E-44CA-1F491BF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5D57B-6EE2-36BE-7555-0AE6E56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40E42-1D99-7260-83EA-26C20E6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98449-C5F8-EE8E-5CCC-E723223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689A78-400D-3820-AC41-CDB51D43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3E022-CE3E-7A67-A4E5-B9EEBA2B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C9E95-37F4-ED97-ED1B-71760BA1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8D36F-2F48-D730-AD7B-C1ECA26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816C-2CBB-BDBD-8110-A29CB8F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8DA09-A79D-9BB8-81C8-6C3B794C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E0872-C949-F512-4BAF-0811DF48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FED3F-B64E-85D4-4EAB-2D8633CD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EE137-94A9-B7BC-9FB4-F24B3AB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19E48-E778-9B3A-0EFC-A0ED752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1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48378-FBBA-4017-DCB4-3441BF1F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42B47-6CC3-22E2-A94D-9891E302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D3BFD6-4E58-DEF5-2C13-8A9A5288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73324-56D0-6737-577D-30EF3CE9F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167932-3229-7449-C467-6F4D43610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18999C-4275-EB8C-9A63-9BC933F7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EC5AF-55C9-9AC6-2C45-4CDB47D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E54C5-5528-A178-CC3F-7704F1F3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3B23C-AC58-8B28-735D-151742DC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70485-C56E-D2B0-E907-5D7D0C6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F57C26-A519-1F2B-B5A3-58AB0FA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51563-FD52-87D5-8D10-133BBB37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1B1CA-69BC-9117-0A2E-B65F1177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8E1FB4-07A0-F649-DCFB-1DE3E0E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7980C0-66AA-18F6-EDBC-342340D1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CA2F8-F97C-D687-AAF4-A0D429A7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A37016-31E5-565A-DB0D-1555A489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8DAF8-ADE8-C400-ECFA-F4C8071F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3EF87-6806-42AB-91E2-255FCFC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BB05-5C93-730C-7395-4D10562A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00332-429A-5C96-74C8-2C5EC589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598C8-BBB3-4AC2-E557-20A07BF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222972-758D-5767-DE97-E40ED75F4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0168C-E95C-ACBE-BD9F-4675A50E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F03B5-3951-5BC9-7684-52DABF35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74F15-26EF-C8AA-8321-D9D3343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4AC2EC-4CA5-F840-8E52-C7343AC9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5A5B00-3180-6E76-996C-20A4ADE3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34940-4366-FB5D-74DE-3FEAE4C0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6C28A-E4FC-C9FA-3C0D-87B0E1C1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B4387-42DA-7991-F330-4591FE74F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67F9C-E83E-5934-F211-DEA8FAD9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E0E0E77E-6258-8996-339E-F1BE3C61938E}"/>
              </a:ext>
            </a:extLst>
          </p:cNvPr>
          <p:cNvGrpSpPr/>
          <p:nvPr/>
        </p:nvGrpSpPr>
        <p:grpSpPr>
          <a:xfrm>
            <a:off x="3282663" y="184355"/>
            <a:ext cx="5626673" cy="6489289"/>
            <a:chOff x="3282663" y="184355"/>
            <a:chExt cx="5626673" cy="6489289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72E43CA9-778B-4FEE-DECC-C41118E32505}"/>
                </a:ext>
              </a:extLst>
            </p:cNvPr>
            <p:cNvSpPr/>
            <p:nvPr/>
          </p:nvSpPr>
          <p:spPr>
            <a:xfrm rot="5400000">
              <a:off x="2851355" y="615663"/>
              <a:ext cx="6489289" cy="5626673"/>
            </a:xfrm>
            <a:prstGeom prst="hexagon">
              <a:avLst>
                <a:gd name="adj" fmla="val 29465"/>
                <a:gd name="vf" fmla="val 1154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060F141-2ACF-4C2A-C704-3745C47F9FD1}"/>
                </a:ext>
              </a:extLst>
            </p:cNvPr>
            <p:cNvSpPr txBox="1"/>
            <p:nvPr/>
          </p:nvSpPr>
          <p:spPr>
            <a:xfrm>
              <a:off x="4426134" y="1203571"/>
              <a:ext cx="3334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400" b="1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biolutoxR</a:t>
              </a:r>
              <a:endParaRPr lang="fr-FR" sz="44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6C84171-46F9-1267-83B1-EDF358C7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11738" y="2149848"/>
              <a:ext cx="1681902" cy="1681902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064B3D78-DCC8-C3C7-A1BE-D1EE5140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449716">
              <a:off x="4705856" y="4312208"/>
              <a:ext cx="1428754" cy="142875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43574A-E558-88C3-E5DC-B6E8DABB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013202">
              <a:off x="4405917" y="3674202"/>
              <a:ext cx="676138" cy="67613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A092AABC-FD64-5699-911D-0FACE06F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03607">
              <a:off x="5732981" y="5724641"/>
              <a:ext cx="676138" cy="6761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E4798FE-8E71-3E4E-0F91-E84F264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697550">
              <a:off x="3435760" y="2153187"/>
              <a:ext cx="1256277" cy="1256277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5E5FEFEB-7BE6-4C6A-2022-70C34A85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5724" y="2001112"/>
              <a:ext cx="2855773" cy="2855773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CF91C8ED-7E54-B889-3DFB-539D49AE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273223">
              <a:off x="3567644" y="4337077"/>
              <a:ext cx="722381" cy="722381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68370136-BEFD-A89D-0C45-746AF092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8563853">
              <a:off x="6398101" y="5008263"/>
              <a:ext cx="722381" cy="722381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2E6BC9F5-79B8-8D73-51B5-D7AD4844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562845">
              <a:off x="5428090" y="724494"/>
              <a:ext cx="475182" cy="475182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F033D5CF-3492-1161-2E7C-30B40693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8563853">
              <a:off x="7772209" y="3911588"/>
              <a:ext cx="979800" cy="979800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7C05F4BE-0546-5445-D086-AC9C2324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7339842" y="4931990"/>
              <a:ext cx="462868" cy="462868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013B4B1B-57EA-981A-5C71-F0173CE1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727370">
              <a:off x="6163859" y="641554"/>
              <a:ext cx="708265" cy="708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045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Bellier</dc:creator>
  <cp:lastModifiedBy>Benjamin Bellier</cp:lastModifiedBy>
  <cp:revision>3</cp:revision>
  <dcterms:created xsi:type="dcterms:W3CDTF">2024-09-18T08:12:01Z</dcterms:created>
  <dcterms:modified xsi:type="dcterms:W3CDTF">2024-09-18T08:35:11Z</dcterms:modified>
</cp:coreProperties>
</file>