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0D55A-91B4-17A5-6CE5-1E5EA05A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570517-0A3B-D260-9203-2FB8BCCC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9B68E-1931-2E0E-85D9-F6470DBE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7A53-E507-3C3A-D89E-88EFB179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0B2DB-3663-5C99-AE8B-2507FB2B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7BE44-4959-390E-479A-32F1BEB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9F7A1F-F22F-13C9-DC2C-F7B20ECB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D91E4-130B-1096-FBD1-0C32E1A7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5F3A-C2EF-5AB1-0C89-D52D9674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F83CD-7F1E-D717-62A9-0D5A201A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3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EA6A46-2927-C227-4198-09AFAC97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9B3AE1-A571-A42C-AC24-2315BA0A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8733D-FC13-D206-6AFB-E040DF92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08F9B-2E53-3010-97F9-B6E6E481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00663-D0C3-DB54-81EB-7F5EF4B9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99A64-57B6-44B3-803E-4EDF646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86C8F-A375-66D2-A98A-A2E7DD9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9A34A-B32A-D20E-44CA-1F491BF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5D57B-6EE2-36BE-7555-0AE6E568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40E42-1D99-7260-83EA-26C20E6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98449-C5F8-EE8E-5CCC-E7232231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689A78-400D-3820-AC41-CDB51D43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3E022-CE3E-7A67-A4E5-B9EEBA2B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C9E95-37F4-ED97-ED1B-71760BA1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8D36F-2F48-D730-AD7B-C1ECA26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816C-2CBB-BDBD-8110-A29CB8F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8DA09-A79D-9BB8-81C8-6C3B794C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E0872-C949-F512-4BAF-0811DF48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0FED3F-B64E-85D4-4EAB-2D8633CD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EE137-94A9-B7BC-9FB4-F24B3ABD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19E48-E778-9B3A-0EFC-A0ED752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1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48378-FBBA-4017-DCB4-3441BF1F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42B47-6CC3-22E2-A94D-9891E302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D3BFD6-4E58-DEF5-2C13-8A9A5288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73324-56D0-6737-577D-30EF3CE9F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167932-3229-7449-C467-6F4D43610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18999C-4275-EB8C-9A63-9BC933F7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EC5AF-55C9-9AC6-2C45-4CDB47D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E54C5-5528-A178-CC3F-7704F1F3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3B23C-AC58-8B28-735D-151742DC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770485-C56E-D2B0-E907-5D7D0C6D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F57C26-A519-1F2B-B5A3-58AB0FA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51563-FD52-87D5-8D10-133BBB37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1B1CA-69BC-9117-0A2E-B65F1177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8E1FB4-07A0-F649-DCFB-1DE3E0E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7980C0-66AA-18F6-EDBC-342340D1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CA2F8-F97C-D687-AAF4-A0D429A7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A37016-31E5-565A-DB0D-1555A489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8DAF8-ADE8-C400-ECFA-F4C8071F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3EF87-6806-42AB-91E2-255FCFC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7BB05-5C93-730C-7395-4D10562A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D00332-429A-5C96-74C8-2C5EC589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598C8-BBB3-4AC2-E557-20A07BF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222972-758D-5767-DE97-E40ED75F4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0168C-E95C-ACBE-BD9F-4675A50E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F03B5-3951-5BC9-7684-52DABF35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74F15-26EF-C8AA-8321-D9D3343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4AC2EC-4CA5-F840-8E52-C7343AC9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5A5B00-3180-6E76-996C-20A4ADE3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34940-4366-FB5D-74DE-3FEAE4C0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6C28A-E4FC-C9FA-3C0D-87B0E1C1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37111-50F7-4589-8A02-65F8E36B57F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B4387-42DA-7991-F330-4591FE74F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67F9C-E83E-5934-F211-DEA8FAD9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e 5">
            <a:extLst>
              <a:ext uri="{FF2B5EF4-FFF2-40B4-BE49-F238E27FC236}">
                <a16:creationId xmlns:a16="http://schemas.microsoft.com/office/drawing/2014/main" id="{72E43CA9-778B-4FEE-DECC-C41118E32505}"/>
              </a:ext>
            </a:extLst>
          </p:cNvPr>
          <p:cNvSpPr/>
          <p:nvPr/>
        </p:nvSpPr>
        <p:spPr>
          <a:xfrm rot="5400000">
            <a:off x="2851355" y="615663"/>
            <a:ext cx="6489289" cy="5626673"/>
          </a:xfrm>
          <a:prstGeom prst="hexagon">
            <a:avLst>
              <a:gd name="adj" fmla="val 29465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89844E-98B0-4E24-E882-DBF04BE729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226570">
            <a:off x="4566072" y="3728927"/>
            <a:ext cx="3589327" cy="13242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2F9623-DBE1-73AA-027F-49E5512966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232247">
            <a:off x="3058495" y="3305484"/>
            <a:ext cx="3589327" cy="13242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099A07-C61D-0DE6-CC9A-B707A935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35933">
            <a:off x="3593950" y="1815734"/>
            <a:ext cx="3589327" cy="13242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84028B-7E15-5EDD-1181-BBABDB3B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155463">
            <a:off x="4956505" y="2156718"/>
            <a:ext cx="3589327" cy="13242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11FE22F-3FC6-8AA9-49A6-3ED0ABD3A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634064">
            <a:off x="5213494" y="3144107"/>
            <a:ext cx="3589327" cy="132428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060F141-2ACF-4C2A-C704-3745C47F9FD1}"/>
              </a:ext>
            </a:extLst>
          </p:cNvPr>
          <p:cNvSpPr txBox="1"/>
          <p:nvPr/>
        </p:nvSpPr>
        <p:spPr>
          <a:xfrm>
            <a:off x="4720269" y="1134365"/>
            <a:ext cx="2751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err="1">
                <a:solidFill>
                  <a:srgbClr val="90C4DC"/>
                </a:solidFill>
                <a:latin typeface="Arial Rounded MT Bold" panose="020F0704030504030204" pitchFamily="34" charset="0"/>
              </a:rPr>
              <a:t>biolutoxR</a:t>
            </a:r>
            <a:endParaRPr lang="fr-FR" sz="4400" dirty="0">
              <a:solidFill>
                <a:srgbClr val="90C4D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AutoShape 2" descr="Excel Document Vector SVG Icon (2) - SVG Repo">
            <a:extLst>
              <a:ext uri="{FF2B5EF4-FFF2-40B4-BE49-F238E27FC236}">
                <a16:creationId xmlns:a16="http://schemas.microsoft.com/office/drawing/2014/main" id="{739AD895-65A6-E924-AA02-717F0FFD3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D3993EC-BC0F-B44A-76B1-5E02C4B75FD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6776" y="4799534"/>
            <a:ext cx="889683" cy="8896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AF907F-00CB-DF6F-C56F-8D34B80FFC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7697" y="5000735"/>
            <a:ext cx="889683" cy="88968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9D046BC-1CDA-C2CE-A325-4EB78681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8618" y="5192494"/>
            <a:ext cx="889683" cy="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729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Bellier</dc:creator>
  <cp:lastModifiedBy>Benjamin Bellier</cp:lastModifiedBy>
  <cp:revision>1</cp:revision>
  <dcterms:created xsi:type="dcterms:W3CDTF">2024-09-18T08:12:01Z</dcterms:created>
  <dcterms:modified xsi:type="dcterms:W3CDTF">2024-09-18T08:17:38Z</dcterms:modified>
</cp:coreProperties>
</file>