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83C7E-6714-4DAC-9A14-2777558B0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1FE6CE-C334-EBC8-18F0-00DE3E66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0FE3B-B178-AD11-F13B-2235D37F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A0A8F-3744-ED62-4B2E-251D4800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162AB8-D8B5-9F72-B57E-A086737D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59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3DA47-81C1-43FD-9F4F-399F3501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44181E-54C1-F88F-800D-F28C01468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71D92-6E35-DF69-380E-CEE43FAE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08A0C-D1B7-70E8-D462-7DD89908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03202-E90B-5D84-6092-1C8DF066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C8F272-697E-533B-095E-A174DF01F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611FBD-D630-9FC7-2B14-B5D12F7F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BD482-2969-2B10-0D5B-F02AD006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11427-A02F-1B3C-A477-8522F490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C1062-2863-6C30-6D02-CBFDD367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36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A39D6-E66D-9CFF-7E8C-859A2415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FC63E7-EB5C-87F5-133F-F914033E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872D34-6C67-004B-15C4-E739813E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6A9FFA-2359-1E3A-914E-2D21CD57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A7349-D3E6-2809-5CCC-455655F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13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5EF5B-8AFF-7562-CE81-34519B90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5F45C7-AF30-5573-99D6-ADD529AF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61B91C-F28C-FAEC-8B28-6A542E2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663CC-76A0-4B27-BB01-83071121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C61C9D-EF57-ABFB-6024-9FB43A8A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94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51A3D-FC3B-FE98-2E62-E2D3688F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346E6-AC49-AF73-1F4F-A93C8C76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2EF488-3AD1-7E95-CD69-C61153DA2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047165-965C-2469-508C-745B72AC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BAE45A-11C6-85CD-B4C8-2DEE373D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FC85AC-3E48-21E1-F8D3-E2D88E9E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A20DB-1187-0C0A-F45E-7B032BC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FB579-C1D8-B98A-E83E-4EBC13F2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B5D838-82E8-506F-2C40-477CC81A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36C7AF-482B-11DF-7D50-1CD3ED140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702C5E-C8D7-8C95-C8B1-669BA7DF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231D97-F5D9-83D1-2C3E-DAA991F7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C94D26-2D79-3773-08A3-E74A86A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B2AAF8-695D-514C-26C6-6A981F5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8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E1002-781B-78F5-9DFA-8DC24BF7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19C57C-4EEC-734F-8451-56C4500A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C2155D-E094-91EA-3480-80D61DD6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E908D0-793E-0300-D663-A8C466DC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2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62DC4C-A6C1-79D1-BF0B-736FB880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139EE9-9079-C831-54BB-476043B8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83B13-90EF-0A79-6361-FFFE20B1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5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D90BD-D55C-F153-07CF-4BA3A926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D0024-3759-D9D1-070F-3094C0D26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C3A690-EC8E-21B8-7D62-2783FE554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EEB690-7D81-5369-1624-E19D1685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524C73-5FF0-9979-1BF0-2FCD877F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F5FFD-4ABB-D5F6-E58E-224CD3E7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3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6341D-4312-8FCA-1D4A-1949C186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7F422C-9CB8-61DC-1BB1-C7DA499D5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32BB40-E0EA-4355-1D82-A8882E938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D8723-5E9E-AF91-A06E-19BA5D35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BCBDDF-0CE5-686C-BC97-F194E066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04912-B990-910C-F406-61BDADF8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C107B5-A0D6-4E7A-9BFD-AE75D691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AED5B-F855-901B-C6FD-25F6267D6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3F764-E083-C8CE-D92A-E516FDB6B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E9897-0AB6-44D1-A876-FFCD2B317CE7}" type="datetimeFigureOut">
              <a:rPr lang="fr-FR" smtClean="0"/>
              <a:t>12/10/2024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DDDDB-74BF-A5C9-6457-23050DB36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A54F47-5A46-7058-8295-1935038F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A7F84-BD60-4476-9DA4-ABDE532D5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24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E3249E7-1175-DA7F-425A-04335CFBFF4A}"/>
              </a:ext>
            </a:extLst>
          </p:cNvPr>
          <p:cNvSpPr/>
          <p:nvPr/>
        </p:nvSpPr>
        <p:spPr>
          <a:xfrm>
            <a:off x="4090219" y="1423219"/>
            <a:ext cx="4011561" cy="40115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5258AB-DBAB-2A06-9272-AAF995F8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457" y="1526457"/>
            <a:ext cx="3805084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E3249E7-1175-DA7F-425A-04335CFBFF4A}"/>
              </a:ext>
            </a:extLst>
          </p:cNvPr>
          <p:cNvSpPr/>
          <p:nvPr/>
        </p:nvSpPr>
        <p:spPr>
          <a:xfrm>
            <a:off x="4090219" y="1423219"/>
            <a:ext cx="4011561" cy="40115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F88C1B-9600-D7E6-1AF0-5F21B122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28" y="2092428"/>
            <a:ext cx="2673144" cy="26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7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E3249E7-1175-DA7F-425A-04335CFBFF4A}"/>
              </a:ext>
            </a:extLst>
          </p:cNvPr>
          <p:cNvSpPr/>
          <p:nvPr/>
        </p:nvSpPr>
        <p:spPr>
          <a:xfrm>
            <a:off x="4090219" y="1423219"/>
            <a:ext cx="4011561" cy="40115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2FF67A-C5B9-6B7C-B7CC-37DD4B66B1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0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E3249E7-1175-DA7F-425A-04335CFBFF4A}"/>
              </a:ext>
            </a:extLst>
          </p:cNvPr>
          <p:cNvSpPr/>
          <p:nvPr/>
        </p:nvSpPr>
        <p:spPr>
          <a:xfrm>
            <a:off x="4090219" y="1423219"/>
            <a:ext cx="4011561" cy="40115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AAE65-3DB4-8000-E003-E385B954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96" y="1934496"/>
            <a:ext cx="2989006" cy="29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6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E3249E7-1175-DA7F-425A-04335CFBFF4A}"/>
              </a:ext>
            </a:extLst>
          </p:cNvPr>
          <p:cNvSpPr/>
          <p:nvPr/>
        </p:nvSpPr>
        <p:spPr>
          <a:xfrm>
            <a:off x="4090219" y="1423219"/>
            <a:ext cx="4011561" cy="40115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AAE65-3DB4-8000-E003-E385B954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96" y="1934496"/>
            <a:ext cx="2989006" cy="298900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734929-2551-B544-AA8E-740DA9545498}"/>
              </a:ext>
            </a:extLst>
          </p:cNvPr>
          <p:cNvSpPr txBox="1"/>
          <p:nvPr/>
        </p:nvSpPr>
        <p:spPr>
          <a:xfrm>
            <a:off x="5624051" y="1560869"/>
            <a:ext cx="94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792234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Bellier</dc:creator>
  <cp:lastModifiedBy>Benjamin Bellier</cp:lastModifiedBy>
  <cp:revision>4</cp:revision>
  <dcterms:created xsi:type="dcterms:W3CDTF">2024-09-09T20:44:26Z</dcterms:created>
  <dcterms:modified xsi:type="dcterms:W3CDTF">2024-10-12T12:56:06Z</dcterms:modified>
</cp:coreProperties>
</file>