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2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542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222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69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51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638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6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3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33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669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7B85-5150-473C-8B1F-FD1E362BE551}" type="datetimeFigureOut">
              <a:rPr lang="uk-UA" smtClean="0"/>
              <a:t>29.01.2017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D912A-E89E-49EF-B08D-1BE204E82F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12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accent6"/>
                </a:solidFill>
                <a:effectLst/>
                <a:latin typeface="Gill Sans MT"/>
              </a:rPr>
              <a:t>Quick Start: Groups</a:t>
            </a:r>
            <a:br>
              <a:rPr lang="en-US" b="0" i="0" dirty="0">
                <a:effectLst/>
                <a:latin typeface="Gill Sans MT"/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26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Add and remove members</a:t>
            </a:r>
            <a:b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 the </a:t>
            </a:r>
            <a:r>
              <a:rPr lang="en-US" sz="1800" b="1" dirty="0"/>
              <a:t>Edit Group </a:t>
            </a:r>
            <a:r>
              <a:rPr lang="en-US" sz="1800" dirty="0"/>
              <a:t>dialog box, add and remove members by dragging and dropping the selected members in the list to and from the group.</a:t>
            </a:r>
          </a:p>
          <a:p>
            <a:endParaRPr lang="en-US" sz="2000" dirty="0"/>
          </a:p>
          <a:p>
            <a:r>
              <a:rPr lang="en-US" sz="2000" dirty="0"/>
              <a:t>Finding members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If you are working with a dimension that has a lot of members, you can search and select members that match a specific criteria using the </a:t>
            </a:r>
            <a:r>
              <a:rPr lang="en-US" sz="1800" b="1" dirty="0"/>
              <a:t>Find</a:t>
            </a:r>
            <a:r>
              <a:rPr lang="en-US" sz="1800" dirty="0"/>
              <a:t> button in the </a:t>
            </a:r>
            <a:r>
              <a:rPr lang="en-US" sz="1800" b="1" dirty="0"/>
              <a:t>Edit Group </a:t>
            </a:r>
            <a:r>
              <a:rPr lang="en-US" sz="1800" dirty="0"/>
              <a:t>dialog box.</a:t>
            </a:r>
            <a:endParaRPr lang="uk-UA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273648"/>
            <a:ext cx="3996444" cy="345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Agenda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Overview of the Groups and methods to create a Group</a:t>
            </a:r>
          </a:p>
          <a:p>
            <a:pPr lvl="0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Create a Group from the View</a:t>
            </a:r>
          </a:p>
          <a:p>
            <a:pPr lvl="0"/>
            <a:r>
              <a:rPr lang="en-US" sz="2400" dirty="0"/>
              <a:t>Create a Group using Visual Grouping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58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Select headers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Arial"/>
              </a:rPr>
            </a:b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One way to create a group is by selecting multiple headers in a table or values in a legend and then clicking the </a:t>
            </a:r>
            <a:r>
              <a:rPr lang="en-US" sz="1800" b="1" dirty="0"/>
              <a:t>Group option </a:t>
            </a:r>
            <a:r>
              <a:rPr lang="en-US" sz="1800" dirty="0"/>
              <a:t>(which looks like a paperclip) in the tooltip.</a:t>
            </a:r>
          </a:p>
          <a:p>
            <a:pPr algn="just"/>
            <a:endParaRPr lang="uk-UA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59055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89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Select marks in the view - all dimensions</a:t>
            </a:r>
            <a:br>
              <a:rPr lang="en-US" b="1" dirty="0">
                <a:solidFill>
                  <a:srgbClr val="59879B"/>
                </a:solidFill>
                <a:latin typeface="Arial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If you want to visually call out a set of marks in your view instead of combining them into a new mark you can create groups by selecting marks directly in the view and then select </a:t>
            </a:r>
            <a:r>
              <a:rPr lang="en-US" sz="1600" b="1" dirty="0"/>
              <a:t>Group </a:t>
            </a:r>
            <a:r>
              <a:rPr lang="en-US" sz="1600" dirty="0"/>
              <a:t>on the tooltip.</a:t>
            </a:r>
          </a:p>
          <a:p>
            <a:pPr algn="just"/>
            <a:r>
              <a:rPr lang="en-US" sz="1600" dirty="0"/>
              <a:t>Grouping on all dimensions creates a category that includes each relevant combination of </a:t>
            </a:r>
            <a:r>
              <a:rPr lang="en-US" sz="1600" b="1" dirty="0"/>
              <a:t>Sub-Category</a:t>
            </a:r>
            <a:r>
              <a:rPr lang="en-US" sz="1600" dirty="0"/>
              <a:t> and </a:t>
            </a:r>
            <a:r>
              <a:rPr lang="en-US" sz="1600" b="1" dirty="0"/>
              <a:t>Region</a:t>
            </a:r>
            <a:r>
              <a:rPr lang="en-US" sz="1600" dirty="0"/>
              <a:t>. These combinations are grouped into a single category and everything else is put in the </a:t>
            </a:r>
            <a:r>
              <a:rPr lang="en-US" sz="1600" b="1" dirty="0"/>
              <a:t>Other category.</a:t>
            </a:r>
          </a:p>
          <a:p>
            <a:pPr algn="just"/>
            <a:endParaRPr lang="uk-UA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76962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0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59879B"/>
                </a:solidFill>
                <a:latin typeface="Arial"/>
              </a:rPr>
              <a:t> 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Select marks in the view - specified dimensions</a:t>
            </a:r>
            <a:br>
              <a:rPr lang="en-US" b="1" dirty="0">
                <a:solidFill>
                  <a:srgbClr val="59879B"/>
                </a:solidFill>
                <a:latin typeface="Arial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Grouping selected marks on a specific dimension and then selecting a specific dimension from the </a:t>
            </a:r>
            <a:r>
              <a:rPr lang="en-US" sz="2000" b="1" dirty="0"/>
              <a:t>Group menu</a:t>
            </a:r>
            <a:r>
              <a:rPr lang="en-US" sz="2000" dirty="0"/>
              <a:t> on the tooltip creates a group based on that dimension.</a:t>
            </a:r>
          </a:p>
          <a:p>
            <a:pPr marL="0" indent="0" algn="just">
              <a:buNone/>
            </a:pPr>
            <a:endParaRPr lang="uk-UA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6912768" cy="437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3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Objectives</a:t>
            </a:r>
            <a:endParaRPr lang="uk-UA" sz="4000" b="1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lesson, you should be able to: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group several dimension members into categories that don’t already exist in your data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691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Agenda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Overview of the Groups and methods to create a Group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Group from the View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Group using Visual Grouping</a:t>
            </a:r>
            <a:endParaRPr lang="uk-UA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7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F79646">
                    <a:lumMod val="75000"/>
                  </a:srgbClr>
                </a:solidFill>
              </a:rPr>
              <a:t>Overview of the Groups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Groups are useful for simplifying the display data when working with large numbers of dimension members.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Adding a group creates a new dimension with grouped members.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Groups combine dimension members into categories and enable you to analyze data as a group instead of as individual marks.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50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F79646">
                    <a:lumMod val="75000"/>
                  </a:srgbClr>
                </a:solidFill>
              </a:rPr>
              <a:t>Methods to create a Group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Create a Group from the View</a:t>
            </a:r>
          </a:p>
          <a:p>
            <a:r>
              <a:rPr lang="en-US" sz="2800" dirty="0">
                <a:solidFill>
                  <a:schemeClr val="tx2"/>
                </a:solidFill>
              </a:rPr>
              <a:t>Create a Group from the Data Pane</a:t>
            </a:r>
          </a:p>
          <a:p>
            <a:r>
              <a:rPr lang="en-US" sz="2800" dirty="0">
                <a:solidFill>
                  <a:schemeClr val="tx2"/>
                </a:solidFill>
              </a:rPr>
              <a:t>Create a Group using Visual Grouping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651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Agenda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the Groups and methods to create a Group</a:t>
            </a:r>
          </a:p>
          <a:p>
            <a:r>
              <a:rPr lang="en-US" sz="2400" dirty="0"/>
              <a:t>Create a Group from the View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Group using Visual Grouping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396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Select the members to group</a:t>
            </a:r>
            <a:br>
              <a:rPr lang="en-US" b="1" dirty="0"/>
            </a:br>
            <a:r>
              <a:rPr lang="en-US" sz="2800" b="1" dirty="0"/>
              <a:t>Select one or more members that you want to group.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25963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11256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07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/>
              </a:rPr>
              <a:t>Click Group on the toolbar</a:t>
            </a:r>
            <a:br>
              <a:rPr lang="en-US" b="1" i="0" dirty="0">
                <a:solidFill>
                  <a:srgbClr val="59879B"/>
                </a:solidFill>
                <a:effectLst/>
                <a:latin typeface="Arial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sz="2800" dirty="0"/>
              <a:t>Click the </a:t>
            </a:r>
            <a:r>
              <a:rPr lang="en-US" sz="2600" b="1" dirty="0"/>
              <a:t>Group Members </a:t>
            </a:r>
            <a:r>
              <a:rPr lang="en-US" sz="2800" dirty="0"/>
              <a:t>icon       on the toolbar.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600" dirty="0"/>
          </a:p>
          <a:p>
            <a:r>
              <a:rPr lang="en-US" sz="2600" dirty="0"/>
              <a:t>The members are grouped into a single member in the view and the new group field is shown in the </a:t>
            </a:r>
            <a:r>
              <a:rPr lang="en-US" sz="2600" b="1" dirty="0"/>
              <a:t>Data pane</a:t>
            </a:r>
            <a:r>
              <a:rPr lang="en-US" sz="2600" dirty="0"/>
              <a:t>.</a:t>
            </a:r>
          </a:p>
          <a:p>
            <a:endParaRPr lang="uk-UA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03" y="1599266"/>
            <a:ext cx="3714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408711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49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Edit the name of the group</a:t>
            </a:r>
            <a:b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sz="2000" dirty="0"/>
              <a:t>In the </a:t>
            </a:r>
            <a:r>
              <a:rPr lang="en-US" sz="2000" b="1" dirty="0"/>
              <a:t>Data pane</a:t>
            </a:r>
            <a:r>
              <a:rPr lang="en-US" sz="2000" dirty="0"/>
              <a:t>, right-click (control-click on Mac) the grouped field and select </a:t>
            </a:r>
            <a:r>
              <a:rPr lang="en-US" sz="2000" b="1" dirty="0"/>
              <a:t>Edit Group</a:t>
            </a:r>
            <a:r>
              <a:rPr lang="en-US" sz="2000" dirty="0"/>
              <a:t>. Select the group and then click, </a:t>
            </a:r>
            <a:r>
              <a:rPr lang="en-US" sz="2000" b="1" dirty="0"/>
              <a:t>Rename</a:t>
            </a:r>
            <a:r>
              <a:rPr lang="en-US" sz="2000" dirty="0"/>
              <a:t>.</a:t>
            </a:r>
          </a:p>
          <a:p>
            <a:endParaRPr lang="uk-UA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112568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81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471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Тема Office</vt:lpstr>
      <vt:lpstr>Quick Start: Groups </vt:lpstr>
      <vt:lpstr>Objectives</vt:lpstr>
      <vt:lpstr>Agenda</vt:lpstr>
      <vt:lpstr>Overview of the Groups</vt:lpstr>
      <vt:lpstr>Methods to create a Group</vt:lpstr>
      <vt:lpstr>Agenda</vt:lpstr>
      <vt:lpstr>Select the members to group Select one or more members that you want to group.</vt:lpstr>
      <vt:lpstr>Click Group on the toolbar </vt:lpstr>
      <vt:lpstr>Edit the name of the group </vt:lpstr>
      <vt:lpstr>Add and remove members </vt:lpstr>
      <vt:lpstr>Agenda</vt:lpstr>
      <vt:lpstr>Select headers </vt:lpstr>
      <vt:lpstr>Select marks in the view - all dimensions </vt:lpstr>
      <vt:lpstr> Select marks in the view - specified dimensions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Stalker</cp:lastModifiedBy>
  <cp:revision>34</cp:revision>
  <dcterms:created xsi:type="dcterms:W3CDTF">2017-01-26T17:38:42Z</dcterms:created>
  <dcterms:modified xsi:type="dcterms:W3CDTF">2017-01-29T20:07:44Z</dcterms:modified>
</cp:coreProperties>
</file>