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5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9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5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4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9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9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1F6E-4362-45FD-A0FE-0F8426EAA6B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728" y="405442"/>
            <a:ext cx="64094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0. feedback</a:t>
            </a:r>
            <a:r>
              <a:rPr lang="ko-KR" altLang="en-US" sz="3000" dirty="0" smtClean="0"/>
              <a:t>에 대한 내용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819509" y="1431985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Main</a:t>
            </a:r>
            <a:r>
              <a:rPr lang="ko-KR" altLang="en-US" dirty="0" smtClean="0"/>
              <a:t>에 동적 </a:t>
            </a:r>
            <a:r>
              <a:rPr lang="en-US" altLang="ko-KR" dirty="0" smtClean="0"/>
              <a:t>Widget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 </a:t>
            </a:r>
            <a:r>
              <a:rPr lang="ko-KR" altLang="en-US" dirty="0" smtClean="0"/>
              <a:t>할 일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DB</a:t>
            </a:r>
            <a:r>
              <a:rPr lang="ko-KR" altLang="en-US" dirty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비밀번호 </a:t>
            </a:r>
            <a:r>
              <a:rPr lang="en-US" altLang="ko-KR" dirty="0" err="1" smtClean="0"/>
              <a:t>echomode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0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045" y="224287"/>
            <a:ext cx="7504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1. </a:t>
            </a:r>
            <a:r>
              <a:rPr lang="ko-KR" altLang="en-US" sz="3000" dirty="0" smtClean="0"/>
              <a:t>할일 추가 </a:t>
            </a:r>
            <a:r>
              <a:rPr lang="en-US" altLang="ko-KR" sz="3000" dirty="0" smtClean="0"/>
              <a:t>/ </a:t>
            </a:r>
            <a:r>
              <a:rPr lang="ko-KR" altLang="en-US" sz="3000" dirty="0" smtClean="0"/>
              <a:t>삭제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362309" y="1388853"/>
            <a:ext cx="10144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페이지에 </a:t>
            </a:r>
            <a:r>
              <a:rPr lang="en-US" altLang="ko-KR" dirty="0" smtClean="0"/>
              <a:t>Grid Layout</a:t>
            </a:r>
            <a:r>
              <a:rPr lang="ko-KR" altLang="en-US" dirty="0" smtClean="0"/>
              <a:t>을 설정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gridLayout.addWidget</a:t>
            </a:r>
            <a:r>
              <a:rPr lang="en-US" altLang="ko-KR" b="1" dirty="0"/>
              <a:t>( </a:t>
            </a:r>
            <a:r>
              <a:rPr lang="ko-KR" altLang="en-US" b="1" dirty="0" err="1"/>
              <a:t>추가할위젯</a:t>
            </a:r>
            <a:r>
              <a:rPr lang="en-US" altLang="ko-KR" b="1" dirty="0"/>
              <a:t>, row , col , </a:t>
            </a:r>
            <a:r>
              <a:rPr lang="ko-KR" altLang="en-US" b="1" dirty="0" err="1"/>
              <a:t>몇줄</a:t>
            </a:r>
            <a:r>
              <a:rPr lang="ko-KR" altLang="en-US" b="1" dirty="0"/>
              <a:t> 점유할까</a:t>
            </a:r>
            <a:r>
              <a:rPr lang="en-US" altLang="ko-KR" b="1" dirty="0"/>
              <a:t>, </a:t>
            </a:r>
            <a:r>
              <a:rPr lang="ko-KR" altLang="en-US" b="1" dirty="0" err="1"/>
              <a:t>몇칸</a:t>
            </a:r>
            <a:r>
              <a:rPr lang="ko-KR" altLang="en-US" b="1" dirty="0"/>
              <a:t> 점유할까 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dirty="0" smtClean="0"/>
              <a:t>Ex ) </a:t>
            </a:r>
            <a:r>
              <a:rPr lang="en-US" altLang="ko-KR" dirty="0" err="1" smtClean="0"/>
              <a:t>self.</a:t>
            </a:r>
            <a:r>
              <a:rPr lang="en-US" altLang="ko-KR" b="1" dirty="0" err="1" smtClean="0"/>
              <a:t>gridLayout.addWidget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self.lblSvrName</a:t>
            </a:r>
            <a:r>
              <a:rPr lang="en-US" altLang="ko-KR" b="1" dirty="0" smtClean="0"/>
              <a:t>[x</a:t>
            </a:r>
            <a:r>
              <a:rPr lang="en-US" altLang="ko-KR" b="1" dirty="0"/>
              <a:t>], x, 1, 1, 6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dirty="0"/>
              <a:t>grid </a:t>
            </a:r>
            <a:r>
              <a:rPr lang="ko-KR" altLang="en-US" dirty="0"/>
              <a:t>에 가로로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위젯만</a:t>
            </a:r>
            <a:r>
              <a:rPr lang="ko-KR" altLang="en-US" dirty="0"/>
              <a:t> 들어가므로</a:t>
            </a:r>
          </a:p>
          <a:p>
            <a:r>
              <a:rPr lang="ko-KR" altLang="en-US" dirty="0"/>
              <a:t> 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ko-KR" altLang="en-US" dirty="0" err="1"/>
              <a:t>위젯</a:t>
            </a:r>
            <a:r>
              <a:rPr lang="en-US" altLang="ko-KR" dirty="0"/>
              <a:t>(1) + </a:t>
            </a:r>
            <a:r>
              <a:rPr lang="ko-KR" altLang="en-US" dirty="0" err="1"/>
              <a:t>현재위젯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(6)  = 7</a:t>
            </a:r>
          </a:p>
          <a:p>
            <a:r>
              <a:rPr lang="en-US" altLang="ko-KR" dirty="0"/>
              <a:t>  </a:t>
            </a:r>
            <a:r>
              <a:rPr lang="ko-KR" altLang="en-US" dirty="0"/>
              <a:t>따라서  </a:t>
            </a:r>
            <a:r>
              <a:rPr lang="en-US" altLang="ko-KR" dirty="0"/>
              <a:t>grid </a:t>
            </a:r>
            <a:r>
              <a:rPr lang="ko-KR" altLang="en-US" dirty="0"/>
              <a:t>를 가로로 </a:t>
            </a:r>
            <a:r>
              <a:rPr lang="en-US" altLang="ko-KR" dirty="0"/>
              <a:t>7</a:t>
            </a:r>
            <a:r>
              <a:rPr lang="ko-KR" altLang="en-US" dirty="0"/>
              <a:t>칸으로 나누어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ko-KR" altLang="en-US" dirty="0" err="1"/>
              <a:t>위젯이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칸 자신이 </a:t>
            </a:r>
            <a:r>
              <a:rPr lang="en-US" altLang="ko-KR" dirty="0"/>
              <a:t>6</a:t>
            </a:r>
            <a:r>
              <a:rPr lang="ko-KR" altLang="en-US" dirty="0"/>
              <a:t>칸의 공간을 차지한다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0" y="3952788"/>
            <a:ext cx="3964356" cy="266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532" y="4251175"/>
            <a:ext cx="5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8694" y="4251175"/>
            <a:ext cx="5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045" y="224287"/>
            <a:ext cx="7504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차후 진행 상황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0936" y="1311215"/>
            <a:ext cx="6754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err="1" smtClean="0"/>
              <a:t>체크박스시</a:t>
            </a:r>
            <a:r>
              <a:rPr lang="ko-KR" altLang="en-US" dirty="0" smtClean="0"/>
              <a:t> 완료한 일로 바꾸기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환경설정에서 </a:t>
            </a:r>
            <a:r>
              <a:rPr lang="en-US" altLang="ko-KR" dirty="0" err="1" smtClean="0"/>
              <a:t>rgb</a:t>
            </a:r>
            <a:r>
              <a:rPr lang="ko-KR" altLang="en-US" dirty="0" smtClean="0"/>
              <a:t>색 변경과 </a:t>
            </a:r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없애기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레이아웃 </a:t>
            </a:r>
            <a:r>
              <a:rPr lang="ko-KR" altLang="en-US" dirty="0" err="1" smtClean="0"/>
              <a:t>이쁘게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6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70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범근</dc:creator>
  <cp:lastModifiedBy>박 범근</cp:lastModifiedBy>
  <cp:revision>9</cp:revision>
  <dcterms:created xsi:type="dcterms:W3CDTF">2020-07-24T09:05:44Z</dcterms:created>
  <dcterms:modified xsi:type="dcterms:W3CDTF">2020-07-29T10:42:04Z</dcterms:modified>
</cp:coreProperties>
</file>