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5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5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9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9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1F6E-4362-45FD-A0FE-0F8426EAA6BE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025B-8D09-4D4E-A231-E2B90F6A1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45" y="224287"/>
            <a:ext cx="7504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1. </a:t>
            </a:r>
            <a:r>
              <a:rPr lang="ko-KR" altLang="en-US" sz="3000" dirty="0" smtClean="0"/>
              <a:t>할일 추가 </a:t>
            </a:r>
            <a:r>
              <a:rPr lang="en-US" altLang="ko-KR" sz="3000" dirty="0" smtClean="0"/>
              <a:t>/ </a:t>
            </a:r>
            <a:r>
              <a:rPr lang="ko-KR" altLang="en-US" sz="3000" dirty="0" smtClean="0"/>
              <a:t>삭제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6" y="962209"/>
            <a:ext cx="5768840" cy="3208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116" y="4537494"/>
            <a:ext cx="454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아마 동적으로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생성해도 마지막에 생성된 </a:t>
            </a:r>
            <a:r>
              <a:rPr lang="ko-KR" altLang="en-US" dirty="0" err="1" smtClean="0"/>
              <a:t>위젯에만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connec</a:t>
            </a:r>
            <a:r>
              <a:rPr lang="en-US" altLang="ko-KR" dirty="0"/>
              <a:t>t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8989" y="888521"/>
            <a:ext cx="48739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chbtns</a:t>
            </a:r>
            <a:r>
              <a:rPr lang="en-US" altLang="ko-KR" dirty="0"/>
              <a:t> = []</a:t>
            </a:r>
          </a:p>
          <a:p>
            <a:r>
              <a:rPr lang="en-US" altLang="ko-KR" dirty="0" err="1"/>
              <a:t>qcps</a:t>
            </a:r>
            <a:r>
              <a:rPr lang="en-US" altLang="ko-KR" dirty="0"/>
              <a:t> = </a:t>
            </a:r>
            <a:r>
              <a:rPr lang="en-US" altLang="ko-KR" dirty="0" smtClean="0"/>
              <a:t>[]</a:t>
            </a:r>
          </a:p>
          <a:p>
            <a:r>
              <a:rPr lang="en-US" altLang="ko-KR" dirty="0" err="1" smtClean="0"/>
              <a:t>Btns</a:t>
            </a:r>
            <a:r>
              <a:rPr lang="en-US" altLang="ko-KR" dirty="0" smtClean="0"/>
              <a:t> = []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리스트로 만들고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Btns.append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Q.pushButton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smtClean="0"/>
              <a:t>…</a:t>
            </a:r>
            <a:endParaRPr lang="en-US" altLang="ko-KR" dirty="0"/>
          </a:p>
          <a:p>
            <a:r>
              <a:rPr lang="en-US" altLang="ko-KR" dirty="0" err="1" smtClean="0"/>
              <a:t>Btns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clicked.connect</a:t>
            </a:r>
            <a:r>
              <a:rPr lang="en-US" altLang="ko-KR" dirty="0"/>
              <a:t>(</a:t>
            </a:r>
            <a:r>
              <a:rPr lang="en-US" altLang="ko-KR" dirty="0" err="1"/>
              <a:t>labmda</a:t>
            </a:r>
            <a:r>
              <a:rPr lang="en-US" altLang="ko-KR" dirty="0"/>
              <a:t> : </a:t>
            </a:r>
            <a:r>
              <a:rPr lang="en-US" altLang="ko-KR" dirty="0" err="1"/>
              <a:t>self.del_todo</a:t>
            </a:r>
            <a:r>
              <a:rPr lang="en-US" altLang="ko-KR" dirty="0"/>
              <a:t>(</a:t>
            </a:r>
            <a:r>
              <a:rPr lang="en-US" altLang="ko-KR" dirty="0" err="1"/>
              <a:t>chkbtns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qcps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btns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 smtClean="0"/>
              <a:t>].)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구분을 해줘서 </a:t>
            </a:r>
            <a:r>
              <a:rPr lang="en-US" altLang="ko-KR" dirty="0" smtClean="0"/>
              <a:t>connect</a:t>
            </a:r>
            <a:r>
              <a:rPr lang="ko-KR" altLang="en-US" dirty="0" smtClean="0"/>
              <a:t>를 해주자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Lambda state, title = row[1] : </a:t>
            </a:r>
            <a:r>
              <a:rPr lang="en-US" altLang="ko-KR" dirty="0" err="1" smtClean="0"/>
              <a:t>self.showInfo</a:t>
            </a:r>
            <a:r>
              <a:rPr lang="en-US" altLang="ko-KR" dirty="0" smtClean="0"/>
              <a:t>(title);</a:t>
            </a:r>
          </a:p>
          <a:p>
            <a:endParaRPr lang="en-US" altLang="ko-KR" dirty="0"/>
          </a:p>
          <a:p>
            <a:r>
              <a:rPr lang="en-US" altLang="ko-KR" dirty="0" smtClean="0"/>
              <a:t>Connect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한번 설정하면 </a:t>
            </a:r>
            <a:r>
              <a:rPr lang="ko-KR" altLang="en-US" dirty="0" err="1" smtClean="0"/>
              <a:t>안바뀐다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안의 내용을 계속 바꿔줌으로써 작동을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77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범근</dc:creator>
  <cp:lastModifiedBy>박 범근</cp:lastModifiedBy>
  <cp:revision>14</cp:revision>
  <dcterms:created xsi:type="dcterms:W3CDTF">2020-07-24T09:05:44Z</dcterms:created>
  <dcterms:modified xsi:type="dcterms:W3CDTF">2020-08-05T10:05:27Z</dcterms:modified>
</cp:coreProperties>
</file>