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5" r:id="rId7"/>
    <p:sldId id="267" r:id="rId8"/>
    <p:sldId id="268" r:id="rId9"/>
    <p:sldId id="269" r:id="rId10"/>
    <p:sldId id="270" r:id="rId11"/>
    <p:sldId id="258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D45B-5C74-4293-B8AE-CBA41B36BD7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6F00-4213-48AE-BA85-FD048ED2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2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D45B-5C74-4293-B8AE-CBA41B36BD7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6F00-4213-48AE-BA85-FD048ED2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7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D45B-5C74-4293-B8AE-CBA41B36BD7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6F00-4213-48AE-BA85-FD048ED2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6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D45B-5C74-4293-B8AE-CBA41B36BD7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6F00-4213-48AE-BA85-FD048ED2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7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D45B-5C74-4293-B8AE-CBA41B36BD7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6F00-4213-48AE-BA85-FD048ED2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07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D45B-5C74-4293-B8AE-CBA41B36BD7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6F00-4213-48AE-BA85-FD048ED2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D45B-5C74-4293-B8AE-CBA41B36BD7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6F00-4213-48AE-BA85-FD048ED2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5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D45B-5C74-4293-B8AE-CBA41B36BD7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6F00-4213-48AE-BA85-FD048ED2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5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D45B-5C74-4293-B8AE-CBA41B36BD7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6F00-4213-48AE-BA85-FD048ED2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1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D45B-5C74-4293-B8AE-CBA41B36BD7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6F00-4213-48AE-BA85-FD048ED2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D45B-5C74-4293-B8AE-CBA41B36BD7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6F00-4213-48AE-BA85-FD048ED2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5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3D45B-5C74-4293-B8AE-CBA41B36BD7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F6F00-4213-48AE-BA85-FD048ED2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3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18615"/>
            <a:ext cx="9144000" cy="4700922"/>
          </a:xfrm>
        </p:spPr>
        <p:txBody>
          <a:bodyPr>
            <a:normAutofit/>
          </a:bodyPr>
          <a:lstStyle/>
          <a:p>
            <a:r>
              <a:rPr lang="en-US" altLang="ko-KR" sz="5000" dirty="0" smtClean="0"/>
              <a:t>Python</a:t>
            </a:r>
            <a:r>
              <a:rPr lang="ko-KR" altLang="en-US" sz="5000" dirty="0" smtClean="0"/>
              <a:t> 프로젝트</a:t>
            </a: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ko-KR" altLang="en-US" sz="5000" dirty="0" smtClean="0"/>
              <a:t> 스토리보드</a:t>
            </a: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/>
              <a:t/>
            </a:r>
            <a:br>
              <a:rPr lang="en-US" altLang="ko-KR" sz="5000" dirty="0"/>
            </a:br>
            <a:r>
              <a:rPr lang="en-US" altLang="ko-KR" sz="5000" dirty="0" smtClean="0"/>
              <a:t>				12161104 </a:t>
            </a:r>
            <a:r>
              <a:rPr lang="ko-KR" altLang="en-US" sz="5000" dirty="0" smtClean="0"/>
              <a:t>박범근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678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351" y="609599"/>
            <a:ext cx="5614737" cy="575911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76211" y="609682"/>
            <a:ext cx="537410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 -</a:t>
            </a:r>
            <a:r>
              <a:rPr lang="ko-KR" altLang="en-US" sz="2500" dirty="0"/>
              <a:t> </a:t>
            </a:r>
            <a:r>
              <a:rPr lang="ko-KR" altLang="en-US" sz="2500" dirty="0" smtClean="0"/>
              <a:t>일정 공유</a:t>
            </a:r>
            <a:endParaRPr lang="en-US" altLang="ko-KR" sz="2500" dirty="0" smtClean="0"/>
          </a:p>
          <a:p>
            <a:endParaRPr lang="en-US" altLang="ko-KR" sz="2500" dirty="0"/>
          </a:p>
          <a:p>
            <a:r>
              <a:rPr lang="en-US" altLang="ko-KR" dirty="0" smtClean="0"/>
              <a:t>(12) : </a:t>
            </a:r>
            <a:r>
              <a:rPr lang="ko-KR" altLang="en-US" dirty="0" smtClean="0"/>
              <a:t>친구나 일반 사용자들에게 자신의 하루를 공유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인스타그램</a:t>
            </a:r>
            <a:r>
              <a:rPr lang="ko-KR" altLang="en-US" dirty="0" smtClean="0"/>
              <a:t> 느낌이다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친구끼리 같이 일정을 공유할 수도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다른 사용자들에게 각자의 삶을 알려주며 서로 자극을 받으며 살 수 있을 것 같다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서비스가 커지면 자신이 관심 있는 분야의 사람이 어떤 삶을 사는지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시간을 어떻게 사용하는지 참고할 수도 있을 것 같다</a:t>
            </a:r>
            <a:r>
              <a:rPr lang="en-US" altLang="ko-KR" dirty="0" smtClean="0"/>
              <a:t>.</a:t>
            </a:r>
          </a:p>
        </p:txBody>
      </p:sp>
      <p:sp>
        <p:nvSpPr>
          <p:cNvPr id="48" name="뺄셈 기호 47"/>
          <p:cNvSpPr/>
          <p:nvPr/>
        </p:nvSpPr>
        <p:spPr>
          <a:xfrm>
            <a:off x="449180" y="625642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뺄셈 기호 48"/>
          <p:cNvSpPr/>
          <p:nvPr/>
        </p:nvSpPr>
        <p:spPr>
          <a:xfrm>
            <a:off x="449180" y="786063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뺄셈 기호 49"/>
          <p:cNvSpPr/>
          <p:nvPr/>
        </p:nvSpPr>
        <p:spPr>
          <a:xfrm>
            <a:off x="449180" y="954505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08795" y="1926101"/>
            <a:ext cx="818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(12)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173" y="1119094"/>
            <a:ext cx="349472" cy="46543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47" y="1926100"/>
            <a:ext cx="2618241" cy="40566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15947" y="1341185"/>
            <a:ext cx="32506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/>
                </a:solidFill>
              </a:rPr>
              <a:t>내 일정을 공유해요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0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57" y="1103963"/>
            <a:ext cx="5014395" cy="50296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76211" y="609682"/>
            <a:ext cx="537410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 -</a:t>
            </a:r>
            <a:r>
              <a:rPr lang="ko-KR" altLang="en-US" sz="2500" dirty="0"/>
              <a:t> </a:t>
            </a:r>
            <a:r>
              <a:rPr lang="ko-KR" altLang="en-US" sz="2500" dirty="0" smtClean="0"/>
              <a:t>관리자 모드</a:t>
            </a:r>
            <a:endParaRPr lang="en-US" altLang="ko-KR" sz="2500" dirty="0" smtClean="0"/>
          </a:p>
          <a:p>
            <a:endParaRPr lang="en-US" altLang="ko-KR" sz="2500" dirty="0"/>
          </a:p>
          <a:p>
            <a:r>
              <a:rPr lang="en-US" altLang="ko-KR" dirty="0" smtClean="0"/>
              <a:t>(13) : </a:t>
            </a:r>
            <a:r>
              <a:rPr lang="ko-KR" altLang="en-US" dirty="0" smtClean="0"/>
              <a:t>데이터베이스를 받아서 등록되어 있는 사용자들을 관리한다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레이아웃 배치나 업데이트도 가능하게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4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1902" y="782211"/>
            <a:ext cx="53741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피드백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목표랑 프로그램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달력 어떻게 가져올지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달력 알고리즘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 일정공유 게시판 만들어보기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힘들지만 시간 남으면 해보자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하나의 페이지를 만들어야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색상코드도 추가하면 좋다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몇페이지로</a:t>
            </a:r>
            <a:r>
              <a:rPr lang="ko-KR" altLang="en-US" dirty="0" smtClean="0"/>
              <a:t> 넘어가는지도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967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6211" y="609682"/>
            <a:ext cx="5374105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 - </a:t>
            </a:r>
            <a:r>
              <a:rPr lang="ko-KR" altLang="en-US" sz="2500" dirty="0" smtClean="0"/>
              <a:t>초기화면</a:t>
            </a:r>
            <a:endParaRPr lang="en-US" altLang="ko-KR" sz="2500" dirty="0" smtClean="0"/>
          </a:p>
          <a:p>
            <a:endParaRPr lang="en-US" altLang="ko-KR" dirty="0"/>
          </a:p>
          <a:p>
            <a:r>
              <a:rPr lang="en-US" altLang="ko-KR" dirty="0" smtClean="0"/>
              <a:t>(0) : </a:t>
            </a:r>
            <a:r>
              <a:rPr lang="ko-KR" altLang="en-US" dirty="0" smtClean="0"/>
              <a:t>로그인 기능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아이디와 비밀번호를 입력 후 </a:t>
            </a:r>
            <a:r>
              <a:rPr lang="ko-KR" altLang="en-US" dirty="0" err="1" smtClean="0"/>
              <a:t>로그인버튼을</a:t>
            </a:r>
            <a:r>
              <a:rPr lang="ko-KR" altLang="en-US" dirty="0" smtClean="0"/>
              <a:t> 누르면 정보가 일치하는지 확인 후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 smtClean="0"/>
              <a:t>: SNS </a:t>
            </a:r>
            <a:r>
              <a:rPr lang="ko-KR" altLang="en-US" dirty="0" smtClean="0"/>
              <a:t>로그인 기능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SNS </a:t>
            </a:r>
            <a:r>
              <a:rPr lang="ko-KR" altLang="en-US" dirty="0" smtClean="0"/>
              <a:t>회원계정에 있는 정보를 받아서 간편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(2) :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만약 회원이 아니라면 회원가입을 해서 회원정보를 데이터베이스에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8" name="Picture 4" descr="SNS 로그인 연동 어떻게 할까요? 카페24운영팁 - DesignM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5" y="609682"/>
            <a:ext cx="525780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8781" y="1363580"/>
            <a:ext cx="818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(1)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7897" y="3858126"/>
            <a:ext cx="818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(2)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7181" y="5438273"/>
            <a:ext cx="818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(3)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351" y="609599"/>
            <a:ext cx="5614737" cy="575911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925" y="1331494"/>
            <a:ext cx="1283369" cy="5037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76211" y="609682"/>
            <a:ext cx="5374105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 - </a:t>
            </a:r>
            <a:r>
              <a:rPr lang="ko-KR" altLang="en-US" sz="2500" dirty="0" smtClean="0"/>
              <a:t>메인 화면</a:t>
            </a:r>
            <a:endParaRPr lang="en-US" altLang="ko-KR" sz="2500" dirty="0" smtClean="0"/>
          </a:p>
          <a:p>
            <a:endParaRPr lang="en-US" altLang="ko-KR" dirty="0"/>
          </a:p>
          <a:p>
            <a:r>
              <a:rPr lang="en-US" altLang="ko-KR" dirty="0" smtClean="0"/>
              <a:t>(3) : </a:t>
            </a:r>
            <a:r>
              <a:rPr lang="ko-KR" altLang="en-US" dirty="0" smtClean="0"/>
              <a:t>메인 </a:t>
            </a:r>
            <a:r>
              <a:rPr lang="ko-KR" altLang="en-US" dirty="0" err="1" smtClean="0"/>
              <a:t>플래너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사용자가 기록한 할 일들이 그래프형태로 남은 기간에 맞게 나타나있다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끝에 남은 기간 </a:t>
            </a:r>
            <a:r>
              <a:rPr lang="en-US" altLang="ko-KR" dirty="0" smtClean="0"/>
              <a:t>D-DAY</a:t>
            </a:r>
            <a:r>
              <a:rPr lang="ko-KR" altLang="en-US" dirty="0" smtClean="0"/>
              <a:t>이 적혀있고 총 몇 개의 </a:t>
            </a:r>
            <a:r>
              <a:rPr lang="ko-KR" altLang="en-US" dirty="0" err="1" smtClean="0"/>
              <a:t>할일이</a:t>
            </a:r>
            <a:r>
              <a:rPr lang="ko-KR" altLang="en-US" dirty="0" smtClean="0"/>
              <a:t> 남아있는지 적혀있다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 공부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 약속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단체 스케줄 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(4) : </a:t>
            </a:r>
            <a:r>
              <a:rPr lang="ko-KR" altLang="en-US" dirty="0" smtClean="0"/>
              <a:t>기간 설정기능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사용자가 보고 싶은 기간을 설정할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(ex. 3</a:t>
            </a:r>
            <a:r>
              <a:rPr lang="ko-KR" altLang="en-US" dirty="0" smtClean="0"/>
              <a:t>주 동안 할일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한달 동안 할일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(5) :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 버튼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메뉴에 사용자 정보 표시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일정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버튼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그 외 다른 메뉴들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내가 완료한 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하루 계획 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하루 결과 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공유하기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뺄셈 기호 5"/>
          <p:cNvSpPr/>
          <p:nvPr/>
        </p:nvSpPr>
        <p:spPr>
          <a:xfrm>
            <a:off x="449180" y="625642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뺄셈 기호 6"/>
          <p:cNvSpPr/>
          <p:nvPr/>
        </p:nvSpPr>
        <p:spPr>
          <a:xfrm>
            <a:off x="449180" y="786063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뺄셈 기호 7"/>
          <p:cNvSpPr/>
          <p:nvPr/>
        </p:nvSpPr>
        <p:spPr>
          <a:xfrm>
            <a:off x="449180" y="954505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306" y="2326101"/>
            <a:ext cx="104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계정정보</a:t>
            </a:r>
            <a:endParaRPr lang="ko-KR" altLang="en-US" sz="1400" dirty="0"/>
          </a:p>
        </p:txBody>
      </p:sp>
      <p:pic>
        <p:nvPicPr>
          <p:cNvPr id="2050" name="Picture 2" descr="귀여운 병아리 캐릭터 | 무료 클립 아트 | illustA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6" y="1499936"/>
            <a:ext cx="994610" cy="75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48589" y="987496"/>
            <a:ext cx="2662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/>
                </a:solidFill>
              </a:rPr>
              <a:t>나의 할일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총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N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개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)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8589" y="1680212"/>
            <a:ext cx="16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● 과제</a:t>
            </a:r>
            <a:r>
              <a:rPr lang="en-US" altLang="ko-KR" b="1" dirty="0" smtClean="0">
                <a:solidFill>
                  <a:schemeClr val="bg1"/>
                </a:solidFill>
              </a:rPr>
              <a:t>(N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15" y="1265223"/>
            <a:ext cx="349472" cy="4654315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832417" y="2314209"/>
            <a:ext cx="2101516" cy="27655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80675" y="2049544"/>
            <a:ext cx="1732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파이썬</a:t>
            </a:r>
            <a:r>
              <a:rPr lang="ko-KR" altLang="en-US" sz="1200" dirty="0" smtClean="0">
                <a:solidFill>
                  <a:schemeClr val="bg1"/>
                </a:solidFill>
              </a:rPr>
              <a:t> 과제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2417" y="2960098"/>
            <a:ext cx="1288560" cy="27299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80675" y="2695875"/>
            <a:ext cx="1732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</a:rPr>
              <a:t>객체</a:t>
            </a:r>
            <a:r>
              <a:rPr lang="en-US" altLang="ko-KR" sz="1200" dirty="0" smtClean="0">
                <a:solidFill>
                  <a:schemeClr val="bg1"/>
                </a:solidFill>
              </a:rPr>
              <a:t>1 </a:t>
            </a:r>
            <a:r>
              <a:rPr lang="ko-KR" altLang="en-US" sz="1200" dirty="0" smtClean="0">
                <a:solidFill>
                  <a:schemeClr val="bg1"/>
                </a:solidFill>
              </a:rPr>
              <a:t>과제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832416" y="3827043"/>
            <a:ext cx="2687841" cy="2642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780675" y="3567296"/>
            <a:ext cx="1732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</a:rPr>
              <a:t>객체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32417" y="4356419"/>
            <a:ext cx="2101516" cy="2765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780675" y="4091754"/>
            <a:ext cx="1732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</a:rPr>
              <a:t>데이터베이스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45430" y="2308107"/>
            <a:ext cx="1732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D-8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11138" y="2973996"/>
            <a:ext cx="1732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D-5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2941" y="3827043"/>
            <a:ext cx="693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D-10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77439" y="4380789"/>
            <a:ext cx="1732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D-8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48589" y="3213504"/>
            <a:ext cx="16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● 시험</a:t>
            </a:r>
            <a:r>
              <a:rPr lang="en-US" altLang="ko-KR" b="1" dirty="0" smtClean="0">
                <a:solidFill>
                  <a:schemeClr val="bg1"/>
                </a:solidFill>
              </a:rPr>
              <a:t>(N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57133" y="2277975"/>
            <a:ext cx="32446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857133" y="2886696"/>
            <a:ext cx="32446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841091" y="4516755"/>
            <a:ext cx="32446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841091" y="3795611"/>
            <a:ext cx="32446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700336" y="1768626"/>
            <a:ext cx="8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완료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48" name="TextBox 2047"/>
          <p:cNvSpPr txBox="1"/>
          <p:nvPr/>
        </p:nvSpPr>
        <p:spPr>
          <a:xfrm>
            <a:off x="368969" y="2742318"/>
            <a:ext cx="1392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일정추가하기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36885" y="3909219"/>
            <a:ext cx="1392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내가 완료한 일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36885" y="4386745"/>
            <a:ext cx="1392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하루 계획 기록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36885" y="4850075"/>
            <a:ext cx="1392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하루 결과 기록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68969" y="3078774"/>
            <a:ext cx="1392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일정수정하기</a:t>
            </a:r>
            <a:endParaRPr lang="ko-KR" altLang="en-US" sz="1200" dirty="0"/>
          </a:p>
        </p:txBody>
      </p:sp>
      <p:sp>
        <p:nvSpPr>
          <p:cNvPr id="2049" name="모서리가 둥근 직사각형 2048"/>
          <p:cNvSpPr/>
          <p:nvPr/>
        </p:nvSpPr>
        <p:spPr>
          <a:xfrm>
            <a:off x="397436" y="3611994"/>
            <a:ext cx="1214008" cy="2555743"/>
          </a:xfrm>
          <a:prstGeom prst="roundRect">
            <a:avLst>
              <a:gd name="adj" fmla="val 25502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36885" y="5332396"/>
            <a:ext cx="1392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일정 공유하기</a:t>
            </a:r>
            <a:endParaRPr lang="ko-KR" altLang="en-US" sz="12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32417" y="4947775"/>
            <a:ext cx="481264" cy="32669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780675" y="4683110"/>
            <a:ext cx="1732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</a:rPr>
              <a:t>어셈블리어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76927" y="5000364"/>
            <a:ext cx="1732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D-1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41091" y="5075155"/>
            <a:ext cx="32446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66497" y="1174098"/>
            <a:ext cx="818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(5)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96864" y="1671158"/>
            <a:ext cx="818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(3)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2052" name="TextBox 2051"/>
          <p:cNvSpPr txBox="1"/>
          <p:nvPr/>
        </p:nvSpPr>
        <p:spPr>
          <a:xfrm>
            <a:off x="4387536" y="1202097"/>
            <a:ext cx="10247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</a:rPr>
              <a:t>기간 설정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07832" y="857770"/>
            <a:ext cx="818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(4)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2053" name="포인트가 5개인 별 2052"/>
          <p:cNvSpPr/>
          <p:nvPr/>
        </p:nvSpPr>
        <p:spPr>
          <a:xfrm>
            <a:off x="1899641" y="2354511"/>
            <a:ext cx="204002" cy="184186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포인트가 5개인 별 56"/>
          <p:cNvSpPr/>
          <p:nvPr/>
        </p:nvSpPr>
        <p:spPr>
          <a:xfrm>
            <a:off x="2095764" y="2354511"/>
            <a:ext cx="204002" cy="184186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포인트가 5개인 별 57"/>
          <p:cNvSpPr/>
          <p:nvPr/>
        </p:nvSpPr>
        <p:spPr>
          <a:xfrm>
            <a:off x="2265896" y="2354511"/>
            <a:ext cx="204002" cy="184186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포인트가 5개인 별 58"/>
          <p:cNvSpPr/>
          <p:nvPr/>
        </p:nvSpPr>
        <p:spPr>
          <a:xfrm>
            <a:off x="2450822" y="2354511"/>
            <a:ext cx="204002" cy="184186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포인트가 5개인 별 59"/>
          <p:cNvSpPr/>
          <p:nvPr/>
        </p:nvSpPr>
        <p:spPr>
          <a:xfrm>
            <a:off x="2615785" y="2354511"/>
            <a:ext cx="204002" cy="184186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포인트가 5개인 별 60"/>
          <p:cNvSpPr/>
          <p:nvPr/>
        </p:nvSpPr>
        <p:spPr>
          <a:xfrm>
            <a:off x="1899641" y="2994367"/>
            <a:ext cx="204002" cy="184186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포인트가 5개인 별 61"/>
          <p:cNvSpPr/>
          <p:nvPr/>
        </p:nvSpPr>
        <p:spPr>
          <a:xfrm>
            <a:off x="2095764" y="2994367"/>
            <a:ext cx="204002" cy="184186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포인트가 5개인 별 62"/>
          <p:cNvSpPr/>
          <p:nvPr/>
        </p:nvSpPr>
        <p:spPr>
          <a:xfrm>
            <a:off x="2265896" y="2994367"/>
            <a:ext cx="204002" cy="184186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포인트가 5개인 별 63"/>
          <p:cNvSpPr/>
          <p:nvPr/>
        </p:nvSpPr>
        <p:spPr>
          <a:xfrm>
            <a:off x="1899641" y="3856694"/>
            <a:ext cx="204002" cy="184186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포인트가 5개인 별 64"/>
          <p:cNvSpPr/>
          <p:nvPr/>
        </p:nvSpPr>
        <p:spPr>
          <a:xfrm>
            <a:off x="2095764" y="3856694"/>
            <a:ext cx="204002" cy="184186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포인트가 5개인 별 65"/>
          <p:cNvSpPr/>
          <p:nvPr/>
        </p:nvSpPr>
        <p:spPr>
          <a:xfrm>
            <a:off x="2265896" y="3856694"/>
            <a:ext cx="204002" cy="184186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포인트가 5개인 별 66"/>
          <p:cNvSpPr/>
          <p:nvPr/>
        </p:nvSpPr>
        <p:spPr>
          <a:xfrm>
            <a:off x="1899641" y="4390684"/>
            <a:ext cx="204002" cy="184186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포인트가 5개인 별 67"/>
          <p:cNvSpPr/>
          <p:nvPr/>
        </p:nvSpPr>
        <p:spPr>
          <a:xfrm>
            <a:off x="2095764" y="4390684"/>
            <a:ext cx="204002" cy="184186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포인트가 5개인 별 68"/>
          <p:cNvSpPr/>
          <p:nvPr/>
        </p:nvSpPr>
        <p:spPr>
          <a:xfrm>
            <a:off x="2265896" y="4390684"/>
            <a:ext cx="204002" cy="184186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68969" y="3362466"/>
            <a:ext cx="1392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- </a:t>
            </a:r>
            <a:r>
              <a:rPr lang="ko-KR" altLang="en-US" sz="1200" dirty="0" smtClean="0"/>
              <a:t>환경 설정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748589" y="5312766"/>
            <a:ext cx="218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● 약속</a:t>
            </a:r>
            <a:r>
              <a:rPr lang="en-US" altLang="ko-KR" b="1" dirty="0" smtClean="0">
                <a:solidFill>
                  <a:schemeClr val="bg1"/>
                </a:solidFill>
              </a:rPr>
              <a:t>(N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780675" y="5703942"/>
            <a:ext cx="1732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- ??</a:t>
            </a:r>
            <a:r>
              <a:rPr lang="ko-KR" altLang="en-US" sz="1200" dirty="0" smtClean="0">
                <a:solidFill>
                  <a:schemeClr val="bg1"/>
                </a:solidFill>
              </a:rPr>
              <a:t>날 오후 약속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77439" y="5682098"/>
            <a:ext cx="1732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D-8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351" y="609599"/>
            <a:ext cx="5614737" cy="575911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76211" y="609682"/>
            <a:ext cx="5374105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 - </a:t>
            </a:r>
            <a:r>
              <a:rPr lang="ko-KR" altLang="en-US" sz="2500" dirty="0" smtClean="0"/>
              <a:t>메인 화면</a:t>
            </a:r>
            <a:endParaRPr lang="en-US" altLang="ko-KR" sz="2500" dirty="0" smtClean="0"/>
          </a:p>
          <a:p>
            <a:endParaRPr lang="en-US" altLang="ko-KR" dirty="0"/>
          </a:p>
          <a:p>
            <a:r>
              <a:rPr lang="en-US" altLang="ko-KR" dirty="0" smtClean="0"/>
              <a:t>(6) : </a:t>
            </a:r>
            <a:r>
              <a:rPr lang="ko-KR" altLang="en-US" dirty="0" smtClean="0"/>
              <a:t>완료한 일 기능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스크롤을 내리거나 옆 버튼을 누르면 </a:t>
            </a:r>
            <a:endParaRPr lang="en-US" altLang="ko-KR" dirty="0" smtClean="0"/>
          </a:p>
          <a:p>
            <a:r>
              <a:rPr lang="ko-KR" altLang="en-US" dirty="0" smtClean="0"/>
              <a:t>할 일에서 체크박스를 체크하여 완료한 일 카테고리로 넘어간 일들을 보여준다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기간이 아직 남은 일들이 있을 수 있으므로 </a:t>
            </a:r>
            <a:endParaRPr lang="en-US" altLang="ko-KR" dirty="0" smtClean="0"/>
          </a:p>
          <a:p>
            <a:r>
              <a:rPr lang="en-US" altLang="ko-KR" dirty="0" smtClean="0"/>
              <a:t>D-DAY</a:t>
            </a:r>
            <a:r>
              <a:rPr lang="ko-KR" altLang="en-US" dirty="0" smtClean="0"/>
              <a:t>는 그대로 놔둔다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완료한 일이더라도 체크박스를 해제하면 다시 할 일로 넘어간다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완료한 일 또한 기간 설정을 해서 얼마 동안 몇 개의 일을 완료했는지 볼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할 일과 완료한 일 둘 다 사용자의 선택에 의해 그래프를 추가하거나 삭제할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6330" y="1341185"/>
            <a:ext cx="2662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/>
                </a:solidFill>
              </a:rPr>
              <a:t>완료한 일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총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N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개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)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6330" y="2021237"/>
            <a:ext cx="16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● 과제</a:t>
            </a:r>
            <a:r>
              <a:rPr lang="en-US" altLang="ko-KR" b="1" dirty="0" smtClean="0">
                <a:solidFill>
                  <a:schemeClr val="bg1"/>
                </a:solidFill>
              </a:rPr>
              <a:t>(N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15" y="1265223"/>
            <a:ext cx="349472" cy="46543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60157" y="2494463"/>
            <a:ext cx="173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과제내기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73172" y="2520838"/>
            <a:ext cx="61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D+8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6330" y="4184242"/>
            <a:ext cx="16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● 시험</a:t>
            </a:r>
            <a:r>
              <a:rPr lang="en-US" altLang="ko-KR" b="1" dirty="0" smtClean="0">
                <a:solidFill>
                  <a:schemeClr val="bg1"/>
                </a:solidFill>
              </a:rPr>
              <a:t>(N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62513" y="2437848"/>
            <a:ext cx="32446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162512" y="2821327"/>
            <a:ext cx="32446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162512" y="4995788"/>
            <a:ext cx="32446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162512" y="4628326"/>
            <a:ext cx="32446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10333" y="2038674"/>
            <a:ext cx="103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완료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62512" y="5398914"/>
            <a:ext cx="32446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2" name="TextBox 2051"/>
          <p:cNvSpPr txBox="1"/>
          <p:nvPr/>
        </p:nvSpPr>
        <p:spPr>
          <a:xfrm>
            <a:off x="3615277" y="1443631"/>
            <a:ext cx="10247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</a:rPr>
              <a:t>기간 설정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02895" y="908965"/>
            <a:ext cx="818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(6)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48" name="뺄셈 기호 47"/>
          <p:cNvSpPr/>
          <p:nvPr/>
        </p:nvSpPr>
        <p:spPr>
          <a:xfrm>
            <a:off x="449180" y="625642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뺄셈 기호 48"/>
          <p:cNvSpPr/>
          <p:nvPr/>
        </p:nvSpPr>
        <p:spPr>
          <a:xfrm>
            <a:off x="449180" y="786063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뺄셈 기호 49"/>
          <p:cNvSpPr/>
          <p:nvPr/>
        </p:nvSpPr>
        <p:spPr>
          <a:xfrm>
            <a:off x="449180" y="954505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60157" y="2891165"/>
            <a:ext cx="173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과제내기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73172" y="2917540"/>
            <a:ext cx="61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D+8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60157" y="3277438"/>
            <a:ext cx="173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과제내기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73172" y="3303813"/>
            <a:ext cx="61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D+8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60157" y="4628326"/>
            <a:ext cx="173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객체</a:t>
            </a:r>
            <a:r>
              <a:rPr lang="en-US" altLang="ko-KR" sz="1400" dirty="0" smtClean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73172" y="4654701"/>
            <a:ext cx="61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D+8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0157" y="5025028"/>
            <a:ext cx="173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데이터베이스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73172" y="5051403"/>
            <a:ext cx="61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D+10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60157" y="5411301"/>
            <a:ext cx="173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어셈블리어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162512" y="3210419"/>
            <a:ext cx="32446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673172" y="5411172"/>
            <a:ext cx="61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D+21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351" y="609599"/>
            <a:ext cx="5614737" cy="575911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76211" y="609682"/>
            <a:ext cx="5374105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 - </a:t>
            </a:r>
            <a:r>
              <a:rPr lang="ko-KR" altLang="en-US" sz="2500" dirty="0" smtClean="0"/>
              <a:t>환경 설정</a:t>
            </a:r>
            <a:endParaRPr lang="en-US" altLang="ko-KR" sz="25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(7) : </a:t>
            </a:r>
            <a:r>
              <a:rPr lang="ko-KR" altLang="en-US" dirty="0" smtClean="0"/>
              <a:t>환경 설정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테마에서 </a:t>
            </a:r>
            <a:r>
              <a:rPr lang="en-US" altLang="ko-KR" dirty="0" smtClean="0"/>
              <a:t>D-DAY </a:t>
            </a:r>
            <a:r>
              <a:rPr lang="ko-KR" altLang="en-US" dirty="0" smtClean="0"/>
              <a:t>막대그래프 표시 여부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막대그래프 색 적용 여부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정렬 순서</a:t>
            </a:r>
            <a:endParaRPr lang="en-US" altLang="ko-KR" dirty="0" smtClean="0"/>
          </a:p>
          <a:p>
            <a:r>
              <a:rPr lang="en-US" altLang="ko-KR" dirty="0" smtClean="0"/>
              <a:t>(D-DAY</a:t>
            </a:r>
            <a:r>
              <a:rPr lang="ko-KR" altLang="en-US" dirty="0" smtClean="0"/>
              <a:t>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중요도순</a:t>
            </a:r>
            <a:r>
              <a:rPr lang="en-US" altLang="ko-KR" dirty="0" smtClean="0"/>
              <a:t>, D-DAY + </a:t>
            </a:r>
            <a:r>
              <a:rPr lang="ko-KR" altLang="en-US" dirty="0" smtClean="0"/>
              <a:t>중요도 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기능 들을 설정 가능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6330" y="1341185"/>
            <a:ext cx="2662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mtClean="0">
                <a:solidFill>
                  <a:schemeClr val="bg1"/>
                </a:solidFill>
              </a:rPr>
              <a:t>환경설정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02895" y="908965"/>
            <a:ext cx="818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(7)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48" name="뺄셈 기호 47"/>
          <p:cNvSpPr/>
          <p:nvPr/>
        </p:nvSpPr>
        <p:spPr>
          <a:xfrm>
            <a:off x="449180" y="625642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뺄셈 기호 48"/>
          <p:cNvSpPr/>
          <p:nvPr/>
        </p:nvSpPr>
        <p:spPr>
          <a:xfrm>
            <a:off x="449180" y="786063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뺄셈 기호 49"/>
          <p:cNvSpPr/>
          <p:nvPr/>
        </p:nvSpPr>
        <p:spPr>
          <a:xfrm>
            <a:off x="449180" y="954505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60157" y="2041019"/>
            <a:ext cx="173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테마 설정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0157" y="2584185"/>
            <a:ext cx="2079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막대 그래프 표시 여부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14853" y="2584185"/>
            <a:ext cx="32446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867429" y="2584185"/>
            <a:ext cx="32446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09025" y="2194907"/>
            <a:ext cx="73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61401" y="2194907"/>
            <a:ext cx="92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아니오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0157" y="3114742"/>
            <a:ext cx="2079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막대 그래프 색 적용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(D-DAY</a:t>
            </a:r>
            <a:r>
              <a:rPr lang="ko-KR" altLang="en-US" sz="1400" dirty="0" smtClean="0">
                <a:solidFill>
                  <a:schemeClr val="bg1"/>
                </a:solidFill>
              </a:rPr>
              <a:t>에 가까워질수록 빨강 색 적용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14853" y="3114742"/>
            <a:ext cx="32446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67429" y="3114742"/>
            <a:ext cx="32446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0157" y="4133724"/>
            <a:ext cx="173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정렬 순서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0157" y="4565271"/>
            <a:ext cx="2079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D-DAY </a:t>
            </a:r>
            <a:r>
              <a:rPr lang="ko-KR" altLang="en-US" sz="1400" dirty="0" smtClean="0">
                <a:solidFill>
                  <a:schemeClr val="bg1"/>
                </a:solidFill>
              </a:rPr>
              <a:t>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14853" y="4565271"/>
            <a:ext cx="32446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060157" y="4983686"/>
            <a:ext cx="2079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중요도 순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14853" y="5018192"/>
            <a:ext cx="32446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060157" y="5453299"/>
            <a:ext cx="2079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D-DAY + </a:t>
            </a:r>
            <a:r>
              <a:rPr lang="ko-KR" altLang="en-US" sz="1400" dirty="0" smtClean="0">
                <a:solidFill>
                  <a:schemeClr val="bg1"/>
                </a:solidFill>
              </a:rPr>
              <a:t>중요도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314853" y="5487805"/>
            <a:ext cx="32446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351" y="609599"/>
            <a:ext cx="5614737" cy="575911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76211" y="609682"/>
            <a:ext cx="537410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 - </a:t>
            </a:r>
            <a:r>
              <a:rPr lang="ko-KR" altLang="en-US" sz="2500" dirty="0" smtClean="0"/>
              <a:t>일정 추가 화면</a:t>
            </a:r>
            <a:endParaRPr lang="en-US" altLang="ko-KR" sz="2500" dirty="0" smtClean="0"/>
          </a:p>
          <a:p>
            <a:endParaRPr lang="en-US" altLang="ko-KR" dirty="0"/>
          </a:p>
          <a:p>
            <a:r>
              <a:rPr lang="en-US" altLang="ko-KR" dirty="0" smtClean="0"/>
              <a:t>(8) : </a:t>
            </a:r>
            <a:r>
              <a:rPr lang="ko-KR" altLang="en-US" dirty="0" smtClean="0"/>
              <a:t>일정 추가 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제목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마감일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중요도</a:t>
            </a:r>
            <a:r>
              <a:rPr lang="en-US" altLang="ko-KR" dirty="0" smtClean="0"/>
              <a:t>/ </a:t>
            </a:r>
            <a:r>
              <a:rPr lang="ko-KR" altLang="en-US" dirty="0" smtClean="0"/>
              <a:t>메모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마감일은 달력 아이콘을 눌러서 날짜 입력이 가능하게끔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중요도는 클릭으로 별이 몇 개인지 표시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세부 설명은 추가로 적어 놓고 일정에서 한 번 누르면 설명이 등장하게끔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6330" y="1341185"/>
            <a:ext cx="2662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/>
                </a:solidFill>
              </a:rPr>
              <a:t>일정 </a:t>
            </a:r>
            <a:r>
              <a:rPr lang="ko-KR" altLang="en-US" sz="2500" b="1" smtClean="0">
                <a:solidFill>
                  <a:schemeClr val="bg1"/>
                </a:solidFill>
              </a:rPr>
              <a:t>추가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/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수정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6330" y="2021237"/>
            <a:ext cx="26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제목 </a:t>
            </a:r>
            <a:r>
              <a:rPr lang="en-US" altLang="ko-KR" b="1" dirty="0" smtClean="0">
                <a:solidFill>
                  <a:schemeClr val="bg1"/>
                </a:solidFill>
              </a:rPr>
              <a:t>: ________________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02895" y="908965"/>
            <a:ext cx="818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(8)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48" name="뺄셈 기호 47"/>
          <p:cNvSpPr/>
          <p:nvPr/>
        </p:nvSpPr>
        <p:spPr>
          <a:xfrm>
            <a:off x="449180" y="625642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뺄셈 기호 48"/>
          <p:cNvSpPr/>
          <p:nvPr/>
        </p:nvSpPr>
        <p:spPr>
          <a:xfrm>
            <a:off x="449180" y="786063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뺄셈 기호 49"/>
          <p:cNvSpPr/>
          <p:nvPr/>
        </p:nvSpPr>
        <p:spPr>
          <a:xfrm>
            <a:off x="449180" y="954505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6330" y="2549825"/>
            <a:ext cx="26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마감일 </a:t>
            </a:r>
            <a:r>
              <a:rPr lang="en-US" altLang="ko-KR" b="1" dirty="0" smtClean="0">
                <a:solidFill>
                  <a:schemeClr val="bg1"/>
                </a:solidFill>
              </a:rPr>
              <a:t>: ___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달력 일러스트 ai 무료다운로드 free calendar vector download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663" y="2537566"/>
            <a:ext cx="443720" cy="47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976329" y="3223048"/>
            <a:ext cx="300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중요도 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★ ★ ★ ★ ☆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6330" y="3806525"/>
            <a:ext cx="26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세부 설명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0548" y="4287328"/>
            <a:ext cx="3394418" cy="1526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174" y="2044523"/>
            <a:ext cx="1670380" cy="12944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60321" y="5910110"/>
            <a:ext cx="629728" cy="29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완료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76886" y="5910110"/>
            <a:ext cx="629728" cy="29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취소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351" y="609599"/>
            <a:ext cx="5614737" cy="575911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76211" y="609682"/>
            <a:ext cx="5374105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 - </a:t>
            </a:r>
            <a:r>
              <a:rPr lang="ko-KR" altLang="en-US" sz="2500" dirty="0" smtClean="0"/>
              <a:t>하루 계획 기록</a:t>
            </a:r>
            <a:endParaRPr lang="en-US" altLang="ko-KR" sz="2500" dirty="0" smtClean="0"/>
          </a:p>
          <a:p>
            <a:endParaRPr lang="en-US" altLang="ko-KR" dirty="0"/>
          </a:p>
          <a:p>
            <a:r>
              <a:rPr lang="en-US" altLang="ko-KR" dirty="0" smtClean="0"/>
              <a:t>(9) : </a:t>
            </a:r>
            <a:r>
              <a:rPr lang="ko-KR" altLang="en-US" dirty="0" smtClean="0"/>
              <a:t>일정 추가 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하루 </a:t>
            </a:r>
            <a:r>
              <a:rPr lang="ko-KR" altLang="en-US" dirty="0" err="1" smtClean="0"/>
              <a:t>플래너를</a:t>
            </a:r>
            <a:r>
              <a:rPr lang="ko-KR" altLang="en-US" dirty="0" smtClean="0"/>
              <a:t> 기록하는 기능이다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메인 </a:t>
            </a:r>
            <a:r>
              <a:rPr lang="ko-KR" altLang="en-US" dirty="0" err="1" smtClean="0"/>
              <a:t>플래너에서</a:t>
            </a:r>
            <a:r>
              <a:rPr lang="ko-KR" altLang="en-US" dirty="0" smtClean="0"/>
              <a:t> 할 일 카테고리에 적어놓은 일들을 알려준다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개인 할 일에서 </a:t>
            </a:r>
            <a:r>
              <a:rPr lang="en-US" altLang="ko-KR" dirty="0" smtClean="0"/>
              <a:t>D-DAY 1</a:t>
            </a:r>
            <a:r>
              <a:rPr lang="ko-KR" altLang="en-US" dirty="0" err="1" smtClean="0"/>
              <a:t>인것들</a:t>
            </a:r>
            <a:r>
              <a:rPr lang="en-US" altLang="ko-KR" dirty="0"/>
              <a:t> </a:t>
            </a:r>
            <a:r>
              <a:rPr lang="ko-KR" altLang="en-US" dirty="0" smtClean="0"/>
              <a:t>가져오기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수강신청 전날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주전에 잡았던 약속 전날</a:t>
            </a:r>
            <a:endParaRPr lang="en-US" altLang="ko-KR" dirty="0"/>
          </a:p>
          <a:p>
            <a:r>
              <a:rPr lang="ko-KR" altLang="en-US" dirty="0" smtClean="0"/>
              <a:t>기록해놓았던 약속들을 전날에 확인할 수 있는 기능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추가로 내가 내일 무엇을 할지 대략적으로 전날 계획할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76329" y="1341185"/>
            <a:ext cx="33597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/>
                </a:solidFill>
              </a:rPr>
              <a:t>내일 하루 일정 기록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02895" y="908965"/>
            <a:ext cx="818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(9)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48" name="뺄셈 기호 47"/>
          <p:cNvSpPr/>
          <p:nvPr/>
        </p:nvSpPr>
        <p:spPr>
          <a:xfrm>
            <a:off x="449180" y="625642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뺄셈 기호 48"/>
          <p:cNvSpPr/>
          <p:nvPr/>
        </p:nvSpPr>
        <p:spPr>
          <a:xfrm>
            <a:off x="449180" y="786063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뺄셈 기호 49"/>
          <p:cNvSpPr/>
          <p:nvPr/>
        </p:nvSpPr>
        <p:spPr>
          <a:xfrm>
            <a:off x="449180" y="954505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36043" y="3786225"/>
            <a:ext cx="629728" cy="29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수정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52608" y="3786225"/>
            <a:ext cx="629728" cy="29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취소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342" y="3733514"/>
            <a:ext cx="290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과제하기 </a:t>
            </a:r>
            <a:r>
              <a:rPr lang="en-US" altLang="ko-KR" dirty="0" smtClean="0">
                <a:solidFill>
                  <a:schemeClr val="bg1"/>
                </a:solidFill>
              </a:rPr>
              <a:t>(0900~1130)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9341" y="4417557"/>
            <a:ext cx="363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 **</a:t>
            </a:r>
            <a:r>
              <a:rPr lang="ko-KR" altLang="en-US" dirty="0" smtClean="0">
                <a:solidFill>
                  <a:schemeClr val="bg1"/>
                </a:solidFill>
              </a:rPr>
              <a:t>과목 시험공부</a:t>
            </a:r>
            <a:r>
              <a:rPr lang="en-US" altLang="ko-KR" dirty="0" smtClean="0">
                <a:solidFill>
                  <a:schemeClr val="bg1"/>
                </a:solidFill>
              </a:rPr>
              <a:t>(1300~1500)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336043" y="4491170"/>
            <a:ext cx="629728" cy="29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수정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52608" y="4491170"/>
            <a:ext cx="629728" cy="29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취소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36043" y="5097440"/>
            <a:ext cx="629728" cy="29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수정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52608" y="5097440"/>
            <a:ext cx="629728" cy="29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취소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9342" y="5096578"/>
            <a:ext cx="290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헬스하기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(1700~1900)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3244" y="2065793"/>
            <a:ext cx="290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동기들과 </a:t>
            </a:r>
            <a:r>
              <a:rPr lang="ko-KR" altLang="en-US" dirty="0" err="1" smtClean="0">
                <a:solidFill>
                  <a:schemeClr val="bg1"/>
                </a:solidFill>
              </a:rPr>
              <a:t>풋살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3244" y="2473884"/>
            <a:ext cx="290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강의 </a:t>
            </a:r>
            <a:r>
              <a:rPr lang="ko-KR" altLang="en-US" dirty="0" err="1" smtClean="0">
                <a:solidFill>
                  <a:schemeClr val="bg1"/>
                </a:solidFill>
              </a:rPr>
              <a:t>촬영날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3244" y="2854239"/>
            <a:ext cx="290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책 반납일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0803" y="3275261"/>
            <a:ext cx="5112995" cy="366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할 일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0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351" y="609599"/>
            <a:ext cx="5614737" cy="575911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76211" y="609682"/>
            <a:ext cx="5374105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 - </a:t>
            </a:r>
            <a:r>
              <a:rPr lang="ko-KR" altLang="en-US" sz="2500" dirty="0" smtClean="0"/>
              <a:t>하루 계획 결과</a:t>
            </a:r>
            <a:endParaRPr lang="en-US" altLang="ko-KR" dirty="0"/>
          </a:p>
          <a:p>
            <a:r>
              <a:rPr lang="en-US" altLang="ko-KR" dirty="0" smtClean="0"/>
              <a:t>(10) : </a:t>
            </a:r>
            <a:r>
              <a:rPr lang="ko-KR" altLang="en-US" dirty="0" smtClean="0"/>
              <a:t>하루 계획의 결과를 보는 기능이다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계획과 결과를 비교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오늘 하지 못하고 내일 할 일이 있으면 내일로 넘길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버튼 누르면 </a:t>
            </a:r>
            <a:r>
              <a:rPr lang="en-US" altLang="ko-KR" dirty="0" smtClean="0"/>
              <a:t>D-DAY + 1</a:t>
            </a:r>
            <a:r>
              <a:rPr lang="ko-KR" altLang="en-US" dirty="0" smtClean="0"/>
              <a:t>을 해준다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내일으로</a:t>
            </a:r>
            <a:r>
              <a:rPr lang="ko-KR" altLang="en-US" dirty="0" smtClean="0"/>
              <a:t> 옮기기 버튼을 누르면 </a:t>
            </a:r>
            <a:r>
              <a:rPr lang="en-US" altLang="ko-KR" dirty="0" smtClean="0"/>
              <a:t>ppt7</a:t>
            </a:r>
            <a:r>
              <a:rPr lang="ko-KR" altLang="en-US" dirty="0" smtClean="0"/>
              <a:t> 카테고리로 할 일이 옮겨진다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6329" y="1341185"/>
            <a:ext cx="32506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/>
                </a:solidFill>
              </a:rPr>
              <a:t>오늘 하루 일정 결과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02895" y="908965"/>
            <a:ext cx="818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(10)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48" name="뺄셈 기호 47"/>
          <p:cNvSpPr/>
          <p:nvPr/>
        </p:nvSpPr>
        <p:spPr>
          <a:xfrm>
            <a:off x="449180" y="625642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뺄셈 기호 48"/>
          <p:cNvSpPr/>
          <p:nvPr/>
        </p:nvSpPr>
        <p:spPr>
          <a:xfrm>
            <a:off x="449180" y="786063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뺄셈 기호 49"/>
          <p:cNvSpPr/>
          <p:nvPr/>
        </p:nvSpPr>
        <p:spPr>
          <a:xfrm>
            <a:off x="449180" y="954505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08000" y="2191391"/>
            <a:ext cx="43132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111917" y="1783300"/>
            <a:ext cx="72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완료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08000" y="2624328"/>
            <a:ext cx="43132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208000" y="3039763"/>
            <a:ext cx="43132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594044" y="2191391"/>
            <a:ext cx="43132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594044" y="2624328"/>
            <a:ext cx="43132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594044" y="3039763"/>
            <a:ext cx="43132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35442" y="1783300"/>
            <a:ext cx="193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내일으로</a:t>
            </a:r>
            <a:r>
              <a:rPr lang="ko-KR" altLang="en-US" dirty="0" smtClean="0">
                <a:solidFill>
                  <a:schemeClr val="bg1"/>
                </a:solidFill>
              </a:rPr>
              <a:t> 옮기기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3244" y="2237494"/>
            <a:ext cx="290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 ~~</a:t>
            </a:r>
            <a:r>
              <a:rPr lang="ko-KR" altLang="en-US" dirty="0" smtClean="0">
                <a:solidFill>
                  <a:schemeClr val="bg1"/>
                </a:solidFill>
              </a:rPr>
              <a:t>와 약속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33244" y="2645585"/>
            <a:ext cx="290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강의 촬영 날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33244" y="3025940"/>
            <a:ext cx="290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책 반납일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351" y="609599"/>
            <a:ext cx="5614737" cy="575911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76211" y="609682"/>
            <a:ext cx="53741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 - </a:t>
            </a:r>
            <a:r>
              <a:rPr lang="ko-KR" altLang="en-US" sz="2500" dirty="0" smtClean="0"/>
              <a:t>달력 형식</a:t>
            </a:r>
            <a:endParaRPr lang="en-US" altLang="ko-KR" sz="2500" dirty="0" smtClean="0"/>
          </a:p>
          <a:p>
            <a:endParaRPr lang="en-US" altLang="ko-KR" sz="2500" dirty="0"/>
          </a:p>
          <a:p>
            <a:r>
              <a:rPr lang="en-US" altLang="ko-KR" dirty="0" smtClean="0"/>
              <a:t>(11) : </a:t>
            </a:r>
            <a:r>
              <a:rPr lang="ko-KR" altLang="en-US" dirty="0" smtClean="0"/>
              <a:t>기본적인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느낌으로</a:t>
            </a:r>
            <a:endParaRPr lang="en-US" altLang="ko-KR" dirty="0" smtClean="0"/>
          </a:p>
          <a:p>
            <a:r>
              <a:rPr lang="ko-KR" altLang="en-US" dirty="0" smtClean="0"/>
              <a:t>달력으로 간략히 한눈에 볼 수 있게끔 만든다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버튼을 눌러서 모두 띄우거나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카테고리별로</a:t>
            </a:r>
            <a:r>
              <a:rPr lang="ko-KR" altLang="en-US" dirty="0" smtClean="0"/>
              <a:t> 띄울 수 있게 한다</a:t>
            </a:r>
            <a:r>
              <a:rPr lang="en-US" altLang="ko-KR" dirty="0" smtClean="0"/>
              <a:t>.</a:t>
            </a:r>
          </a:p>
        </p:txBody>
      </p:sp>
      <p:sp>
        <p:nvSpPr>
          <p:cNvPr id="48" name="뺄셈 기호 47"/>
          <p:cNvSpPr/>
          <p:nvPr/>
        </p:nvSpPr>
        <p:spPr>
          <a:xfrm>
            <a:off x="449180" y="625642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뺄셈 기호 48"/>
          <p:cNvSpPr/>
          <p:nvPr/>
        </p:nvSpPr>
        <p:spPr>
          <a:xfrm>
            <a:off x="449180" y="786063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뺄셈 기호 49"/>
          <p:cNvSpPr/>
          <p:nvPr/>
        </p:nvSpPr>
        <p:spPr>
          <a:xfrm>
            <a:off x="449180" y="954505"/>
            <a:ext cx="1042736" cy="41709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오피스 365] MS플래너 기능 업데이트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64" y="1540042"/>
            <a:ext cx="4985769" cy="429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102895" y="908965"/>
            <a:ext cx="818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(11)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74239" y="1132171"/>
            <a:ext cx="72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시험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88802" y="1132171"/>
            <a:ext cx="72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과제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12650" y="1132171"/>
            <a:ext cx="72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할일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74238" y="695757"/>
            <a:ext cx="162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</a:rPr>
              <a:t>범위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937</Words>
  <Application>Microsoft Office PowerPoint</Application>
  <PresentationFormat>와이드스크린</PresentationFormat>
  <Paragraphs>216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Python 프로젝트  스토리보드       12161104 박범근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프로젝트  스토리보드       12161104 박범근</dc:title>
  <dc:creator>박 범근</dc:creator>
  <cp:lastModifiedBy>박 범근</cp:lastModifiedBy>
  <cp:revision>44</cp:revision>
  <dcterms:created xsi:type="dcterms:W3CDTF">2020-05-30T11:27:07Z</dcterms:created>
  <dcterms:modified xsi:type="dcterms:W3CDTF">2020-06-03T09:56:44Z</dcterms:modified>
</cp:coreProperties>
</file>