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5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5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9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1F6E-4362-45FD-A0FE-0F8426EAA6B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405442"/>
            <a:ext cx="64094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0. feedback</a:t>
            </a:r>
            <a:r>
              <a:rPr lang="ko-KR" altLang="en-US" sz="3000" dirty="0" smtClean="0"/>
              <a:t>에 대한 내용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819509" y="1431985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Stacked layout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내용들의 </a:t>
            </a:r>
            <a:r>
              <a:rPr lang="en-US" altLang="ko-KR" dirty="0" smtClean="0"/>
              <a:t>add, delete </a:t>
            </a:r>
            <a:r>
              <a:rPr lang="ko-KR" altLang="en-US" dirty="0" smtClean="0"/>
              <a:t>방법 찾아오기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달력 구현 방법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0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045" y="224287"/>
            <a:ext cx="7504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할일 추가 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삭제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62309" y="1388853"/>
            <a:ext cx="1014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페이지에 </a:t>
            </a:r>
            <a:r>
              <a:rPr lang="en-US" altLang="ko-KR" dirty="0" smtClean="0"/>
              <a:t>Grid Layout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2036874"/>
            <a:ext cx="7651143" cy="419898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32290"/>
              </p:ext>
            </p:extLst>
          </p:nvPr>
        </p:nvGraphicFramePr>
        <p:xfrm>
          <a:off x="8315862" y="4331415"/>
          <a:ext cx="3295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23"/>
                <a:gridCol w="823823"/>
                <a:gridCol w="823823"/>
                <a:gridCol w="82382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2" y="1123616"/>
            <a:ext cx="4244708" cy="27129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045" y="224287"/>
            <a:ext cx="7504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할일 추가 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삭제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4071668"/>
            <a:ext cx="3985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식으로 위치에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후 열 인덱스를 </a:t>
            </a:r>
            <a:r>
              <a:rPr lang="en-US" altLang="ko-KR" dirty="0" smtClean="0"/>
              <a:t>+1</a:t>
            </a:r>
            <a:r>
              <a:rPr lang="ko-KR" altLang="en-US" dirty="0" smtClean="0"/>
              <a:t>해줘서 다음 열에 </a:t>
            </a:r>
            <a:r>
              <a:rPr lang="ko-KR" altLang="en-US" dirty="0" err="1" smtClean="0"/>
              <a:t>위젯들을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59" y="616940"/>
            <a:ext cx="5357324" cy="3139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0259" y="4071668"/>
            <a:ext cx="398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시그널을 </a:t>
            </a:r>
            <a:r>
              <a:rPr lang="ko-KR" altLang="en-US" dirty="0" err="1" smtClean="0"/>
              <a:t>연결할때</a:t>
            </a:r>
            <a:endParaRPr lang="en-US" altLang="ko-KR" dirty="0" smtClean="0"/>
          </a:p>
          <a:p>
            <a:r>
              <a:rPr lang="ko-KR" altLang="en-US" dirty="0" smtClean="0"/>
              <a:t>함수 안을 람다 함수로 연결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45" y="224287"/>
            <a:ext cx="7504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차후 진행 상황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0936" y="1311215"/>
            <a:ext cx="6754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준비한 할일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구현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달력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환경설정에서 </a:t>
            </a:r>
            <a:r>
              <a:rPr lang="en-US" altLang="ko-KR" dirty="0" err="1" smtClean="0"/>
              <a:t>rgb</a:t>
            </a:r>
            <a:r>
              <a:rPr lang="ko-KR" altLang="en-US" dirty="0" smtClean="0"/>
              <a:t>색 변경과 </a:t>
            </a:r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없애기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레이아웃 </a:t>
            </a:r>
            <a:r>
              <a:rPr lang="ko-KR" altLang="en-US" dirty="0" err="1" smtClean="0"/>
              <a:t>이쁘게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103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범근</dc:creator>
  <cp:lastModifiedBy>박 범근</cp:lastModifiedBy>
  <cp:revision>4</cp:revision>
  <dcterms:created xsi:type="dcterms:W3CDTF">2020-07-24T09:05:44Z</dcterms:created>
  <dcterms:modified xsi:type="dcterms:W3CDTF">2020-07-24T10:53:44Z</dcterms:modified>
</cp:coreProperties>
</file>