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5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3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3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8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9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CAC5-758C-D344-97A2-D56F0308841D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22CC-76BB-0B4E-8842-FBF31C74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227" y="729340"/>
            <a:ext cx="1320206" cy="579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IFTTT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2429" y="729340"/>
            <a:ext cx="1320206" cy="579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Ifttt</a:t>
            </a:r>
            <a:r>
              <a:rPr lang="en-US" dirty="0" smtClean="0"/>
              <a:t>-proxy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84207" y="729340"/>
            <a:ext cx="1320206" cy="579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proxied-api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86009" y="1784123"/>
            <a:ext cx="21389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45211" y="2049697"/>
            <a:ext cx="21389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45211" y="3145209"/>
            <a:ext cx="213899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86009" y="3423358"/>
            <a:ext cx="213899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86009" y="4605392"/>
            <a:ext cx="213899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86009" y="5424261"/>
            <a:ext cx="2138996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4693" y="867662"/>
            <a:ext cx="590951" cy="55329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54501" y="1144308"/>
            <a:ext cx="590951" cy="55329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26276" y="1420954"/>
            <a:ext cx="590951" cy="55329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29314" y="2544620"/>
            <a:ext cx="590951" cy="55329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4501" y="2818262"/>
            <a:ext cx="590951" cy="55329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438" y="1395803"/>
            <a:ext cx="47778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668593" y="4001799"/>
            <a:ext cx="590951" cy="55329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6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668593" y="4820668"/>
            <a:ext cx="590951" cy="55329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7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438" y="6037419"/>
            <a:ext cx="477789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04693" y="5484124"/>
            <a:ext cx="590951" cy="55329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8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5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Berg</dc:creator>
  <cp:lastModifiedBy>Ben Berg</cp:lastModifiedBy>
  <cp:revision>2</cp:revision>
  <dcterms:created xsi:type="dcterms:W3CDTF">2016-01-10T18:30:35Z</dcterms:created>
  <dcterms:modified xsi:type="dcterms:W3CDTF">2016-01-10T18:41:03Z</dcterms:modified>
</cp:coreProperties>
</file>