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0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22B5-203B-4645-87FB-C1C1F0C59830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DE2C-0CAA-EC4C-B26D-136E9144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2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22B5-203B-4645-87FB-C1C1F0C59830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DE2C-0CAA-EC4C-B26D-136E9144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5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22B5-203B-4645-87FB-C1C1F0C59830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DE2C-0CAA-EC4C-B26D-136E9144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22B5-203B-4645-87FB-C1C1F0C59830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DE2C-0CAA-EC4C-B26D-136E9144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0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22B5-203B-4645-87FB-C1C1F0C59830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DE2C-0CAA-EC4C-B26D-136E9144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8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22B5-203B-4645-87FB-C1C1F0C59830}" type="datetimeFigureOut">
              <a:rPr lang="en-US" smtClean="0"/>
              <a:t>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DE2C-0CAA-EC4C-B26D-136E9144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1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22B5-203B-4645-87FB-C1C1F0C59830}" type="datetimeFigureOut">
              <a:rPr lang="en-US" smtClean="0"/>
              <a:t>1/10/16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DE2C-0CAA-EC4C-B26D-136E9144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22B5-203B-4645-87FB-C1C1F0C59830}" type="datetimeFigureOut">
              <a:rPr lang="en-US" smtClean="0"/>
              <a:t>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DE2C-0CAA-EC4C-B26D-136E9144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7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22B5-203B-4645-87FB-C1C1F0C59830}" type="datetimeFigureOut">
              <a:rPr lang="en-US" smtClean="0"/>
              <a:t>1/10/16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DE2C-0CAA-EC4C-B26D-136E9144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0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22B5-203B-4645-87FB-C1C1F0C59830}" type="datetimeFigureOut">
              <a:rPr lang="en-US" smtClean="0"/>
              <a:t>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DE2C-0CAA-EC4C-B26D-136E9144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0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22B5-203B-4645-87FB-C1C1F0C59830}" type="datetimeFigureOut">
              <a:rPr lang="en-US" smtClean="0"/>
              <a:t>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DE2C-0CAA-EC4C-B26D-136E9144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5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F22B5-203B-4645-87FB-C1C1F0C59830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3DE2C-0CAA-EC4C-B26D-136E9144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6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96" y="544351"/>
            <a:ext cx="1220575" cy="123716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DEV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1517471" y="1162932"/>
            <a:ext cx="1764885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82356" y="544351"/>
            <a:ext cx="1220575" cy="123716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PROD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0977" y="810095"/>
            <a:ext cx="171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push remote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96897" y="2144414"/>
            <a:ext cx="8494538" cy="32001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00000"/>
                </a:solidFill>
              </a:rPr>
              <a:t>/home/</a:t>
            </a:r>
            <a:r>
              <a:rPr lang="en-US" b="1" dirty="0" err="1" smtClean="0">
                <a:solidFill>
                  <a:srgbClr val="000000"/>
                </a:solidFill>
              </a:rPr>
              <a:t>benashbe</a:t>
            </a:r>
            <a:r>
              <a:rPr lang="en-US" b="1" dirty="0" smtClean="0">
                <a:solidFill>
                  <a:srgbClr val="000000"/>
                </a:solidFill>
              </a:rPr>
              <a:t>/</a:t>
            </a:r>
            <a:r>
              <a:rPr lang="en-US" b="1" dirty="0" err="1" smtClean="0">
                <a:solidFill>
                  <a:srgbClr val="000000"/>
                </a:solidFill>
              </a:rPr>
              <a:t>webapps</a:t>
            </a:r>
            <a:r>
              <a:rPr lang="en-US" b="1" dirty="0" smtClean="0">
                <a:solidFill>
                  <a:srgbClr val="000000"/>
                </a:solidFill>
              </a:rPr>
              <a:t>/</a:t>
            </a:r>
            <a:r>
              <a:rPr lang="en-US" b="1" dirty="0" err="1" smtClean="0">
                <a:solidFill>
                  <a:srgbClr val="000000"/>
                </a:solidFill>
              </a:rPr>
              <a:t>ifttt_proxy</a:t>
            </a:r>
            <a:r>
              <a:rPr lang="en-US" b="1" dirty="0" smtClean="0">
                <a:solidFill>
                  <a:srgbClr val="000000"/>
                </a:solidFill>
              </a:rPr>
              <a:t>/bin/forever </a:t>
            </a:r>
            <a:r>
              <a:rPr lang="en-US" b="1" dirty="0" err="1" smtClean="0">
                <a:solidFill>
                  <a:srgbClr val="000000"/>
                </a:solidFill>
              </a:rPr>
              <a:t>stopall</a:t>
            </a:r>
            <a:r>
              <a:rPr lang="en-US" b="1" dirty="0" smtClean="0">
                <a:solidFill>
                  <a:srgbClr val="000000"/>
                </a:solidFill>
              </a:rPr>
              <a:t> &gt;&gt; /home/</a:t>
            </a:r>
            <a:r>
              <a:rPr lang="en-US" b="1" dirty="0" err="1" smtClean="0">
                <a:solidFill>
                  <a:srgbClr val="000000"/>
                </a:solidFill>
              </a:rPr>
              <a:t>benashbe</a:t>
            </a:r>
            <a:r>
              <a:rPr lang="en-US" b="1" dirty="0" smtClean="0">
                <a:solidFill>
                  <a:srgbClr val="000000"/>
                </a:solidFill>
              </a:rPr>
              <a:t>/</a:t>
            </a:r>
            <a:r>
              <a:rPr lang="en-US" b="1" dirty="0" err="1" smtClean="0">
                <a:solidFill>
                  <a:srgbClr val="000000"/>
                </a:solidFill>
              </a:rPr>
              <a:t>webapps</a:t>
            </a:r>
            <a:r>
              <a:rPr lang="en-US" b="1" dirty="0" smtClean="0">
                <a:solidFill>
                  <a:srgbClr val="000000"/>
                </a:solidFill>
              </a:rPr>
              <a:t>/</a:t>
            </a:r>
            <a:r>
              <a:rPr lang="en-US" b="1" dirty="0" err="1" smtClean="0">
                <a:solidFill>
                  <a:srgbClr val="000000"/>
                </a:solidFill>
              </a:rPr>
              <a:t>ifttt_proxy</a:t>
            </a:r>
            <a:r>
              <a:rPr lang="en-US" b="1" dirty="0" smtClean="0">
                <a:solidFill>
                  <a:srgbClr val="000000"/>
                </a:solidFill>
              </a:rPr>
              <a:t>/logs/app-</a:t>
            </a:r>
            <a:r>
              <a:rPr lang="en-US" b="1" dirty="0" err="1" smtClean="0">
                <a:solidFill>
                  <a:srgbClr val="000000"/>
                </a:solidFill>
              </a:rPr>
              <a:t>management.log</a:t>
            </a:r>
            <a:endParaRPr lang="en-US" b="1" dirty="0" smtClean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00000"/>
                </a:solidFill>
              </a:rPr>
              <a:t>GIT_WORK_TREE=/home/</a:t>
            </a:r>
            <a:r>
              <a:rPr lang="en-US" b="1" dirty="0" err="1" smtClean="0">
                <a:solidFill>
                  <a:srgbClr val="000000"/>
                </a:solidFill>
              </a:rPr>
              <a:t>benashbe</a:t>
            </a:r>
            <a:r>
              <a:rPr lang="en-US" b="1" dirty="0" smtClean="0">
                <a:solidFill>
                  <a:srgbClr val="000000"/>
                </a:solidFill>
              </a:rPr>
              <a:t>/</a:t>
            </a:r>
            <a:r>
              <a:rPr lang="en-US" b="1" dirty="0" err="1" smtClean="0">
                <a:solidFill>
                  <a:srgbClr val="000000"/>
                </a:solidFill>
              </a:rPr>
              <a:t>webapps</a:t>
            </a:r>
            <a:r>
              <a:rPr lang="en-US" b="1" dirty="0" smtClean="0">
                <a:solidFill>
                  <a:srgbClr val="000000"/>
                </a:solidFill>
              </a:rPr>
              <a:t>/</a:t>
            </a:r>
            <a:r>
              <a:rPr lang="en-US" b="1" dirty="0" err="1" smtClean="0">
                <a:solidFill>
                  <a:srgbClr val="000000"/>
                </a:solidFill>
              </a:rPr>
              <a:t>ifttt_proxy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git</a:t>
            </a:r>
            <a:r>
              <a:rPr lang="en-US" b="1" dirty="0" smtClean="0">
                <a:solidFill>
                  <a:srgbClr val="000000"/>
                </a:solidFill>
              </a:rPr>
              <a:t> checkout -f &gt;&gt; /home/</a:t>
            </a:r>
            <a:r>
              <a:rPr lang="en-US" b="1" dirty="0" err="1" smtClean="0">
                <a:solidFill>
                  <a:srgbClr val="000000"/>
                </a:solidFill>
              </a:rPr>
              <a:t>benashbe</a:t>
            </a:r>
            <a:r>
              <a:rPr lang="en-US" b="1" dirty="0" smtClean="0">
                <a:solidFill>
                  <a:srgbClr val="000000"/>
                </a:solidFill>
              </a:rPr>
              <a:t>/</a:t>
            </a:r>
            <a:r>
              <a:rPr lang="en-US" b="1" dirty="0" err="1" smtClean="0">
                <a:solidFill>
                  <a:srgbClr val="000000"/>
                </a:solidFill>
              </a:rPr>
              <a:t>webapps</a:t>
            </a:r>
            <a:r>
              <a:rPr lang="en-US" b="1" dirty="0" smtClean="0">
                <a:solidFill>
                  <a:srgbClr val="000000"/>
                </a:solidFill>
              </a:rPr>
              <a:t>/</a:t>
            </a:r>
            <a:r>
              <a:rPr lang="en-US" b="1" dirty="0" err="1" smtClean="0">
                <a:solidFill>
                  <a:srgbClr val="000000"/>
                </a:solidFill>
              </a:rPr>
              <a:t>ifttt_proxy</a:t>
            </a:r>
            <a:r>
              <a:rPr lang="en-US" b="1" dirty="0" smtClean="0">
                <a:solidFill>
                  <a:srgbClr val="000000"/>
                </a:solidFill>
              </a:rPr>
              <a:t>/logs/app-</a:t>
            </a:r>
            <a:r>
              <a:rPr lang="en-US" b="1" dirty="0" err="1" smtClean="0">
                <a:solidFill>
                  <a:srgbClr val="000000"/>
                </a:solidFill>
              </a:rPr>
              <a:t>management.log</a:t>
            </a:r>
            <a:endParaRPr lang="en-US" b="1" dirty="0" smtClean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00000"/>
                </a:solidFill>
              </a:rPr>
              <a:t>/home/</a:t>
            </a:r>
            <a:r>
              <a:rPr lang="en-US" b="1" dirty="0" err="1" smtClean="0">
                <a:solidFill>
                  <a:srgbClr val="000000"/>
                </a:solidFill>
              </a:rPr>
              <a:t>benashbe</a:t>
            </a:r>
            <a:r>
              <a:rPr lang="en-US" b="1" dirty="0" smtClean="0">
                <a:solidFill>
                  <a:srgbClr val="000000"/>
                </a:solidFill>
              </a:rPr>
              <a:t>/</a:t>
            </a:r>
            <a:r>
              <a:rPr lang="en-US" b="1" dirty="0" err="1" smtClean="0">
                <a:solidFill>
                  <a:srgbClr val="000000"/>
                </a:solidFill>
              </a:rPr>
              <a:t>webapps</a:t>
            </a:r>
            <a:r>
              <a:rPr lang="en-US" b="1" dirty="0" smtClean="0">
                <a:solidFill>
                  <a:srgbClr val="000000"/>
                </a:solidFill>
              </a:rPr>
              <a:t>/</a:t>
            </a:r>
            <a:r>
              <a:rPr lang="en-US" b="1" dirty="0" err="1" smtClean="0">
                <a:solidFill>
                  <a:srgbClr val="000000"/>
                </a:solidFill>
              </a:rPr>
              <a:t>ifttt_proxy</a:t>
            </a:r>
            <a:r>
              <a:rPr lang="en-US" b="1" dirty="0" smtClean="0">
                <a:solidFill>
                  <a:srgbClr val="000000"/>
                </a:solidFill>
              </a:rPr>
              <a:t>/bin/forever -l /home/</a:t>
            </a:r>
            <a:r>
              <a:rPr lang="en-US" b="1" dirty="0" err="1" smtClean="0">
                <a:solidFill>
                  <a:srgbClr val="000000"/>
                </a:solidFill>
              </a:rPr>
              <a:t>benashbe</a:t>
            </a:r>
            <a:r>
              <a:rPr lang="en-US" b="1" dirty="0" smtClean="0">
                <a:solidFill>
                  <a:srgbClr val="000000"/>
                </a:solidFill>
              </a:rPr>
              <a:t>/</a:t>
            </a:r>
            <a:r>
              <a:rPr lang="en-US" b="1" dirty="0" err="1" smtClean="0">
                <a:solidFill>
                  <a:srgbClr val="000000"/>
                </a:solidFill>
              </a:rPr>
              <a:t>webapps</a:t>
            </a:r>
            <a:r>
              <a:rPr lang="en-US" b="1" dirty="0" smtClean="0">
                <a:solidFill>
                  <a:srgbClr val="000000"/>
                </a:solidFill>
              </a:rPr>
              <a:t>/</a:t>
            </a:r>
            <a:r>
              <a:rPr lang="en-US" b="1" dirty="0" err="1" smtClean="0">
                <a:solidFill>
                  <a:srgbClr val="000000"/>
                </a:solidFill>
              </a:rPr>
              <a:t>ifttt_proxy</a:t>
            </a:r>
            <a:r>
              <a:rPr lang="en-US" b="1" dirty="0" smtClean="0">
                <a:solidFill>
                  <a:srgbClr val="000000"/>
                </a:solidFill>
              </a:rPr>
              <a:t>/logs/forever-</a:t>
            </a:r>
            <a:r>
              <a:rPr lang="en-US" b="1" dirty="0" err="1" smtClean="0">
                <a:solidFill>
                  <a:srgbClr val="000000"/>
                </a:solidFill>
              </a:rPr>
              <a:t>log.log</a:t>
            </a:r>
            <a:r>
              <a:rPr lang="en-US" b="1" dirty="0" smtClean="0">
                <a:solidFill>
                  <a:srgbClr val="000000"/>
                </a:solidFill>
              </a:rPr>
              <a:t> -e /home/</a:t>
            </a:r>
            <a:r>
              <a:rPr lang="en-US" b="1" dirty="0" err="1" smtClean="0">
                <a:solidFill>
                  <a:srgbClr val="000000"/>
                </a:solidFill>
              </a:rPr>
              <a:t>benashbe</a:t>
            </a:r>
            <a:r>
              <a:rPr lang="en-US" b="1" dirty="0" smtClean="0">
                <a:solidFill>
                  <a:srgbClr val="000000"/>
                </a:solidFill>
              </a:rPr>
              <a:t>/</a:t>
            </a:r>
            <a:r>
              <a:rPr lang="en-US" b="1" dirty="0" err="1" smtClean="0">
                <a:solidFill>
                  <a:srgbClr val="000000"/>
                </a:solidFill>
              </a:rPr>
              <a:t>webapps</a:t>
            </a:r>
            <a:r>
              <a:rPr lang="en-US" b="1" dirty="0" smtClean="0">
                <a:solidFill>
                  <a:srgbClr val="000000"/>
                </a:solidFill>
              </a:rPr>
              <a:t>/</a:t>
            </a:r>
            <a:r>
              <a:rPr lang="en-US" b="1" dirty="0" err="1" smtClean="0">
                <a:solidFill>
                  <a:srgbClr val="000000"/>
                </a:solidFill>
              </a:rPr>
              <a:t>ifttt_proxy</a:t>
            </a:r>
            <a:r>
              <a:rPr lang="en-US" b="1" dirty="0" smtClean="0">
                <a:solidFill>
                  <a:srgbClr val="000000"/>
                </a:solidFill>
              </a:rPr>
              <a:t>/logs/forever-</a:t>
            </a:r>
            <a:r>
              <a:rPr lang="en-US" b="1" dirty="0" err="1" smtClean="0">
                <a:solidFill>
                  <a:srgbClr val="000000"/>
                </a:solidFill>
              </a:rPr>
              <a:t>error.log</a:t>
            </a:r>
            <a:r>
              <a:rPr lang="en-US" b="1" dirty="0" smtClean="0">
                <a:solidFill>
                  <a:srgbClr val="000000"/>
                </a:solidFill>
              </a:rPr>
              <a:t> start /home/</a:t>
            </a:r>
            <a:r>
              <a:rPr lang="en-US" b="1" dirty="0" err="1" smtClean="0">
                <a:solidFill>
                  <a:srgbClr val="000000"/>
                </a:solidFill>
              </a:rPr>
              <a:t>benashbe</a:t>
            </a:r>
            <a:r>
              <a:rPr lang="en-US" b="1" dirty="0" smtClean="0">
                <a:solidFill>
                  <a:srgbClr val="000000"/>
                </a:solidFill>
              </a:rPr>
              <a:t>/</a:t>
            </a:r>
            <a:r>
              <a:rPr lang="en-US" b="1" dirty="0" err="1" smtClean="0">
                <a:solidFill>
                  <a:srgbClr val="000000"/>
                </a:solidFill>
              </a:rPr>
              <a:t>webapps</a:t>
            </a:r>
            <a:r>
              <a:rPr lang="en-US" b="1" dirty="0" smtClean="0">
                <a:solidFill>
                  <a:srgbClr val="000000"/>
                </a:solidFill>
              </a:rPr>
              <a:t>/</a:t>
            </a:r>
            <a:r>
              <a:rPr lang="en-US" b="1" dirty="0" err="1" smtClean="0">
                <a:solidFill>
                  <a:srgbClr val="000000"/>
                </a:solidFill>
              </a:rPr>
              <a:t>ifttt_proxy</a:t>
            </a:r>
            <a:r>
              <a:rPr lang="en-US" b="1" dirty="0" smtClean="0">
                <a:solidFill>
                  <a:srgbClr val="000000"/>
                </a:solidFill>
              </a:rPr>
              <a:t>/</a:t>
            </a:r>
            <a:r>
              <a:rPr lang="en-US" b="1" dirty="0" err="1" smtClean="0">
                <a:solidFill>
                  <a:srgbClr val="000000"/>
                </a:solidFill>
              </a:rPr>
              <a:t>app.js</a:t>
            </a:r>
            <a:r>
              <a:rPr lang="en-US" b="1" dirty="0" smtClean="0">
                <a:solidFill>
                  <a:srgbClr val="000000"/>
                </a:solidFill>
              </a:rPr>
              <a:t>  &gt;&gt; /home/</a:t>
            </a:r>
            <a:r>
              <a:rPr lang="en-US" b="1" dirty="0" err="1" smtClean="0">
                <a:solidFill>
                  <a:srgbClr val="000000"/>
                </a:solidFill>
              </a:rPr>
              <a:t>benashbe</a:t>
            </a:r>
            <a:r>
              <a:rPr lang="en-US" b="1" dirty="0" smtClean="0">
                <a:solidFill>
                  <a:srgbClr val="000000"/>
                </a:solidFill>
              </a:rPr>
              <a:t>/</a:t>
            </a:r>
            <a:r>
              <a:rPr lang="en-US" b="1" dirty="0" err="1" smtClean="0">
                <a:solidFill>
                  <a:srgbClr val="000000"/>
                </a:solidFill>
              </a:rPr>
              <a:t>webapps</a:t>
            </a:r>
            <a:r>
              <a:rPr lang="en-US" b="1" dirty="0" smtClean="0">
                <a:solidFill>
                  <a:srgbClr val="000000"/>
                </a:solidFill>
              </a:rPr>
              <a:t>/</a:t>
            </a:r>
            <a:r>
              <a:rPr lang="en-US" b="1" dirty="0" err="1" smtClean="0">
                <a:solidFill>
                  <a:srgbClr val="000000"/>
                </a:solidFill>
              </a:rPr>
              <a:t>ifttt_proxy</a:t>
            </a:r>
            <a:r>
              <a:rPr lang="en-US" b="1" dirty="0" smtClean="0">
                <a:solidFill>
                  <a:srgbClr val="000000"/>
                </a:solidFill>
              </a:rPr>
              <a:t>/logs/app-</a:t>
            </a:r>
            <a:r>
              <a:rPr lang="en-US" b="1" dirty="0" err="1" smtClean="0">
                <a:solidFill>
                  <a:srgbClr val="000000"/>
                </a:solidFill>
              </a:rPr>
              <a:t>management.log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48334" y="2207178"/>
            <a:ext cx="190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post-receive hook</a:t>
            </a:r>
          </a:p>
        </p:txBody>
      </p:sp>
      <p:cxnSp>
        <p:nvCxnSpPr>
          <p:cNvPr id="13" name="Straight Arrow Connector 12"/>
          <p:cNvCxnSpPr>
            <a:stCxn id="9" idx="2"/>
          </p:cNvCxnSpPr>
          <p:nvPr/>
        </p:nvCxnSpPr>
        <p:spPr>
          <a:xfrm>
            <a:off x="3892644" y="1781512"/>
            <a:ext cx="0" cy="36290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999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139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Berg</dc:creator>
  <cp:lastModifiedBy>Ben Berg</cp:lastModifiedBy>
  <cp:revision>2</cp:revision>
  <dcterms:created xsi:type="dcterms:W3CDTF">2016-01-10T16:59:23Z</dcterms:created>
  <dcterms:modified xsi:type="dcterms:W3CDTF">2016-01-10T17:14:43Z</dcterms:modified>
</cp:coreProperties>
</file>