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7" r:id="rId2"/>
    <p:sldId id="290" r:id="rId3"/>
    <p:sldId id="291" r:id="rId4"/>
    <p:sldId id="292" r:id="rId5"/>
    <p:sldId id="293" r:id="rId6"/>
    <p:sldId id="294" r:id="rId7"/>
    <p:sldId id="29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59" d="100"/>
          <a:sy n="59" d="100"/>
        </p:scale>
        <p:origin x="9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Bergerud" userId="ee487e69e0f443c3" providerId="LiveId" clId="{B3D6EE51-E1BD-49AA-9BAB-264C1F5D3E23}"/>
    <pc:docChg chg="modSld">
      <pc:chgData name="Brandon Bergerud" userId="ee487e69e0f443c3" providerId="LiveId" clId="{B3D6EE51-E1BD-49AA-9BAB-264C1F5D3E23}" dt="2020-08-27T15:25:16.079" v="1" actId="20577"/>
      <pc:docMkLst>
        <pc:docMk/>
      </pc:docMkLst>
      <pc:sldChg chg="modSp">
        <pc:chgData name="Brandon Bergerud" userId="ee487e69e0f443c3" providerId="LiveId" clId="{B3D6EE51-E1BD-49AA-9BAB-264C1F5D3E23}" dt="2020-08-27T15:25:16.079" v="1" actId="20577"/>
        <pc:sldMkLst>
          <pc:docMk/>
          <pc:sldMk cId="2056148251" sldId="297"/>
        </pc:sldMkLst>
        <pc:spChg chg="mod">
          <ac:chgData name="Brandon Bergerud" userId="ee487e69e0f443c3" providerId="LiveId" clId="{B3D6EE51-E1BD-49AA-9BAB-264C1F5D3E23}" dt="2020-08-27T15:25:16.079" v="1" actId="20577"/>
          <ac:spMkLst>
            <pc:docMk/>
            <pc:sldMk cId="2056148251" sldId="297"/>
            <ac:spMk id="4" creationId="{5DB53DDD-C56D-460E-8665-8C1F21229089}"/>
          </ac:spMkLst>
        </pc:spChg>
      </pc:sldChg>
    </pc:docChg>
  </pc:docChgLst>
  <pc:docChgLst>
    <pc:chgData name="Brandon Bergerud" userId="ee487e69e0f443c3" providerId="LiveId" clId="{68181417-2B3B-4732-A95F-CE658709032A}"/>
    <pc:docChg chg="custSel modSld">
      <pc:chgData name="Brandon Bergerud" userId="ee487e69e0f443c3" providerId="LiveId" clId="{68181417-2B3B-4732-A95F-CE658709032A}" dt="2021-09-01T00:52:14.187" v="53" actId="20577"/>
      <pc:docMkLst>
        <pc:docMk/>
      </pc:docMkLst>
      <pc:sldChg chg="modSp mod">
        <pc:chgData name="Brandon Bergerud" userId="ee487e69e0f443c3" providerId="LiveId" clId="{68181417-2B3B-4732-A95F-CE658709032A}" dt="2021-09-01T00:52:14.187" v="53" actId="20577"/>
        <pc:sldMkLst>
          <pc:docMk/>
          <pc:sldMk cId="2056148251" sldId="297"/>
        </pc:sldMkLst>
        <pc:spChg chg="mod">
          <ac:chgData name="Brandon Bergerud" userId="ee487e69e0f443c3" providerId="LiveId" clId="{68181417-2B3B-4732-A95F-CE658709032A}" dt="2021-09-01T00:52:02.794" v="49" actId="20577"/>
          <ac:spMkLst>
            <pc:docMk/>
            <pc:sldMk cId="2056148251" sldId="297"/>
            <ac:spMk id="3" creationId="{1C2416D4-1A4C-483D-A862-DC8B28117D8E}"/>
          </ac:spMkLst>
        </pc:spChg>
        <pc:spChg chg="mod">
          <ac:chgData name="Brandon Bergerud" userId="ee487e69e0f443c3" providerId="LiveId" clId="{68181417-2B3B-4732-A95F-CE658709032A}" dt="2021-09-01T00:52:14.187" v="53" actId="20577"/>
          <ac:spMkLst>
            <pc:docMk/>
            <pc:sldMk cId="2056148251" sldId="297"/>
            <ac:spMk id="4" creationId="{5DB53DDD-C56D-460E-8665-8C1F21229089}"/>
          </ac:spMkLst>
        </pc:spChg>
      </pc:sldChg>
    </pc:docChg>
  </pc:docChgLst>
  <pc:docChgLst>
    <pc:chgData name="Brandon Bergerud" userId="ee487e69e0f443c3" providerId="Windows Live" clId="Web-{54CDFE62-D472-4051-BB86-C52DD8B0C1DE}"/>
    <pc:docChg chg="modSld">
      <pc:chgData name="Brandon Bergerud" userId="ee487e69e0f443c3" providerId="Windows Live" clId="Web-{54CDFE62-D472-4051-BB86-C52DD8B0C1DE}" dt="2020-01-22T14:11:47.535" v="61" actId="20577"/>
      <pc:docMkLst>
        <pc:docMk/>
      </pc:docMkLst>
      <pc:sldChg chg="modSp">
        <pc:chgData name="Brandon Bergerud" userId="ee487e69e0f443c3" providerId="Windows Live" clId="Web-{54CDFE62-D472-4051-BB86-C52DD8B0C1DE}" dt="2020-01-22T14:11:47.442" v="59" actId="20577"/>
        <pc:sldMkLst>
          <pc:docMk/>
          <pc:sldMk cId="2056148251" sldId="297"/>
        </pc:sldMkLst>
        <pc:spChg chg="mod">
          <ac:chgData name="Brandon Bergerud" userId="ee487e69e0f443c3" providerId="Windows Live" clId="Web-{54CDFE62-D472-4051-BB86-C52DD8B0C1DE}" dt="2020-01-22T14:11:47.442" v="59" actId="20577"/>
          <ac:spMkLst>
            <pc:docMk/>
            <pc:sldMk cId="2056148251" sldId="297"/>
            <ac:spMk id="3" creationId="{1C2416D4-1A4C-483D-A862-DC8B28117D8E}"/>
          </ac:spMkLst>
        </pc:spChg>
      </pc:sldChg>
    </pc:docChg>
  </pc:docChgLst>
  <pc:docChgLst>
    <pc:chgData name="Brandon Bergerud" userId="ee487e69e0f443c3" providerId="Windows Live" clId="Web-{E7C14B26-8F6F-4F68-B3FD-54EF310DBDE2}"/>
    <pc:docChg chg="modSld">
      <pc:chgData name="Brandon Bergerud" userId="ee487e69e0f443c3" providerId="Windows Live" clId="Web-{E7C14B26-8F6F-4F68-B3FD-54EF310DBDE2}" dt="2019-08-30T16:25:48.484" v="2" actId="20577"/>
      <pc:docMkLst>
        <pc:docMk/>
      </pc:docMkLst>
      <pc:sldChg chg="modSp">
        <pc:chgData name="Brandon Bergerud" userId="ee487e69e0f443c3" providerId="Windows Live" clId="Web-{E7C14B26-8F6F-4F68-B3FD-54EF310DBDE2}" dt="2019-08-30T16:25:47.968" v="0" actId="20577"/>
        <pc:sldMkLst>
          <pc:docMk/>
          <pc:sldMk cId="2056148251" sldId="297"/>
        </pc:sldMkLst>
        <pc:spChg chg="mod">
          <ac:chgData name="Brandon Bergerud" userId="ee487e69e0f443c3" providerId="Windows Live" clId="Web-{E7C14B26-8F6F-4F68-B3FD-54EF310DBDE2}" dt="2019-08-30T16:25:47.968" v="0" actId="20577"/>
          <ac:spMkLst>
            <pc:docMk/>
            <pc:sldMk cId="2056148251" sldId="297"/>
            <ac:spMk id="3" creationId="{1C2416D4-1A4C-483D-A862-DC8B28117D8E}"/>
          </ac:spMkLst>
        </pc:spChg>
      </pc:sldChg>
    </pc:docChg>
  </pc:docChgLst>
  <pc:docChgLst>
    <pc:chgData clId="Web-{54CDFE62-D472-4051-BB86-C52DD8B0C1DE}"/>
    <pc:docChg chg="modSld">
      <pc:chgData name="" userId="" providerId="" clId="Web-{54CDFE62-D472-4051-BB86-C52DD8B0C1DE}" dt="2020-01-22T14:04:55.159" v="1" actId="20577"/>
      <pc:docMkLst>
        <pc:docMk/>
      </pc:docMkLst>
      <pc:sldChg chg="modSp">
        <pc:chgData name="" userId="" providerId="" clId="Web-{54CDFE62-D472-4051-BB86-C52DD8B0C1DE}" dt="2020-01-22T14:04:55.159" v="0" actId="20577"/>
        <pc:sldMkLst>
          <pc:docMk/>
          <pc:sldMk cId="2056148251" sldId="297"/>
        </pc:sldMkLst>
        <pc:spChg chg="mod">
          <ac:chgData name="" userId="" providerId="" clId="Web-{54CDFE62-D472-4051-BB86-C52DD8B0C1DE}" dt="2020-01-22T14:04:55.159" v="0" actId="20577"/>
          <ac:spMkLst>
            <pc:docMk/>
            <pc:sldMk cId="2056148251" sldId="297"/>
            <ac:spMk id="3" creationId="{1C2416D4-1A4C-483D-A862-DC8B28117D8E}"/>
          </ac:spMkLst>
        </pc:spChg>
      </pc:sldChg>
    </pc:docChg>
  </pc:docChgLst>
  <pc:docChgLst>
    <pc:chgData name="Brandon Bergerud" userId="ee487e69e0f443c3" providerId="LiveId" clId="{BB73D6D2-A47F-4430-8A73-5B690E835C94}"/>
    <pc:docChg chg="undo custSel modSld">
      <pc:chgData name="Brandon Bergerud" userId="ee487e69e0f443c3" providerId="LiveId" clId="{BB73D6D2-A47F-4430-8A73-5B690E835C94}" dt="2019-09-03T02:29:36.726" v="5" actId="2711"/>
      <pc:docMkLst>
        <pc:docMk/>
      </pc:docMkLst>
      <pc:sldChg chg="modSp">
        <pc:chgData name="Brandon Bergerud" userId="ee487e69e0f443c3" providerId="LiveId" clId="{BB73D6D2-A47F-4430-8A73-5B690E835C94}" dt="2019-09-03T02:29:36.726" v="5" actId="2711"/>
        <pc:sldMkLst>
          <pc:docMk/>
          <pc:sldMk cId="2056148251" sldId="297"/>
        </pc:sldMkLst>
        <pc:spChg chg="mod">
          <ac:chgData name="Brandon Bergerud" userId="ee487e69e0f443c3" providerId="LiveId" clId="{BB73D6D2-A47F-4430-8A73-5B690E835C94}" dt="2019-09-03T02:29:36.726" v="5" actId="2711"/>
          <ac:spMkLst>
            <pc:docMk/>
            <pc:sldMk cId="2056148251" sldId="297"/>
            <ac:spMk id="3" creationId="{1C2416D4-1A4C-483D-A862-DC8B28117D8E}"/>
          </ac:spMkLst>
        </pc:spChg>
      </pc:sldChg>
    </pc:docChg>
  </pc:docChgLst>
  <pc:docChgLst>
    <pc:chgData name="Brandon Bergerud" userId="ee487e69e0f443c3" providerId="Windows Live" clId="Web-{60DA921B-DB2D-45C5-BC96-A3872C642971}"/>
    <pc:docChg chg="modSld">
      <pc:chgData name="Brandon Bergerud" userId="ee487e69e0f443c3" providerId="Windows Live" clId="Web-{60DA921B-DB2D-45C5-BC96-A3872C642971}" dt="2019-08-30T01:48:57.963" v="4" actId="1076"/>
      <pc:docMkLst>
        <pc:docMk/>
      </pc:docMkLst>
      <pc:sldChg chg="modSp">
        <pc:chgData name="Brandon Bergerud" userId="ee487e69e0f443c3" providerId="Windows Live" clId="Web-{60DA921B-DB2D-45C5-BC96-A3872C642971}" dt="2019-08-30T01:48:57.963" v="4" actId="1076"/>
        <pc:sldMkLst>
          <pc:docMk/>
          <pc:sldMk cId="2056148251" sldId="297"/>
        </pc:sldMkLst>
        <pc:spChg chg="mod">
          <ac:chgData name="Brandon Bergerud" userId="ee487e69e0f443c3" providerId="Windows Live" clId="Web-{60DA921B-DB2D-45C5-BC96-A3872C642971}" dt="2019-08-30T01:48:57.963" v="4" actId="1076"/>
          <ac:spMkLst>
            <pc:docMk/>
            <pc:sldMk cId="2056148251" sldId="297"/>
            <ac:spMk id="3" creationId="{1C2416D4-1A4C-483D-A862-DC8B28117D8E}"/>
          </ac:spMkLst>
        </pc:spChg>
        <pc:spChg chg="mod">
          <ac:chgData name="Brandon Bergerud" userId="ee487e69e0f443c3" providerId="Windows Live" clId="Web-{60DA921B-DB2D-45C5-BC96-A3872C642971}" dt="2019-08-30T01:48:54.119" v="3" actId="1076"/>
          <ac:spMkLst>
            <pc:docMk/>
            <pc:sldMk cId="2056148251" sldId="297"/>
            <ac:spMk id="4" creationId="{5DB53DDD-C56D-460E-8665-8C1F21229089}"/>
          </ac:spMkLst>
        </pc:spChg>
      </pc:sldChg>
    </pc:docChg>
  </pc:docChgLst>
  <pc:docChgLst>
    <pc:chgData name="Brandon Bergerud" userId="ee487e69e0f443c3" providerId="Windows Live" clId="Web-{CE2B9880-41D3-4E8E-9B32-EA9A2B2C388D}"/>
    <pc:docChg chg="addSld delSld modSld sldOrd">
      <pc:chgData name="Brandon Bergerud" userId="ee487e69e0f443c3" providerId="Windows Live" clId="Web-{CE2B9880-41D3-4E8E-9B32-EA9A2B2C388D}" dt="2019-08-30T01:44:45.983" v="144" actId="20577"/>
      <pc:docMkLst>
        <pc:docMk/>
      </pc:docMkLst>
      <pc:sldChg chg="delSp modSp new mod setBg">
        <pc:chgData name="Brandon Bergerud" userId="ee487e69e0f443c3" providerId="Windows Live" clId="Web-{CE2B9880-41D3-4E8E-9B32-EA9A2B2C388D}" dt="2019-08-30T01:44:45.983" v="144" actId="20577"/>
        <pc:sldMkLst>
          <pc:docMk/>
          <pc:sldMk cId="2056148251" sldId="297"/>
        </pc:sldMkLst>
        <pc:spChg chg="del">
          <ac:chgData name="Brandon Bergerud" userId="ee487e69e0f443c3" providerId="Windows Live" clId="Web-{CE2B9880-41D3-4E8E-9B32-EA9A2B2C388D}" dt="2019-08-30T01:41:35.825" v="96"/>
          <ac:spMkLst>
            <pc:docMk/>
            <pc:sldMk cId="2056148251" sldId="297"/>
            <ac:spMk id="2" creationId="{A6C2D3D8-EEDE-4572-A1CB-5235F7EF5F45}"/>
          </ac:spMkLst>
        </pc:spChg>
        <pc:spChg chg="mod">
          <ac:chgData name="Brandon Bergerud" userId="ee487e69e0f443c3" providerId="Windows Live" clId="Web-{CE2B9880-41D3-4E8E-9B32-EA9A2B2C388D}" dt="2019-08-30T01:43:14.529" v="137" actId="20577"/>
          <ac:spMkLst>
            <pc:docMk/>
            <pc:sldMk cId="2056148251" sldId="297"/>
            <ac:spMk id="3" creationId="{1C2416D4-1A4C-483D-A862-DC8B28117D8E}"/>
          </ac:spMkLst>
        </pc:spChg>
        <pc:spChg chg="mod">
          <ac:chgData name="Brandon Bergerud" userId="ee487e69e0f443c3" providerId="Windows Live" clId="Web-{CE2B9880-41D3-4E8E-9B32-EA9A2B2C388D}" dt="2019-08-30T01:44:45.983" v="144" actId="20577"/>
          <ac:spMkLst>
            <pc:docMk/>
            <pc:sldMk cId="2056148251" sldId="297"/>
            <ac:spMk id="4" creationId="{5DB53DDD-C56D-460E-8665-8C1F2122908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D6C89D-21D6-47F6-9D7F-D7B77F91B9B9}"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25D2-ACFA-4A30-A371-D241E13C10DD}" type="slidenum">
              <a:rPr lang="en-US" smtClean="0"/>
              <a:t>‹#›</a:t>
            </a:fld>
            <a:endParaRPr lang="en-US"/>
          </a:p>
        </p:txBody>
      </p:sp>
    </p:spTree>
    <p:extLst>
      <p:ext uri="{BB962C8B-B14F-4D97-AF65-F5344CB8AC3E}">
        <p14:creationId xmlns:p14="http://schemas.microsoft.com/office/powerpoint/2010/main" val="3284744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6C89D-21D6-47F6-9D7F-D7B77F91B9B9}"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25D2-ACFA-4A30-A371-D241E13C10DD}" type="slidenum">
              <a:rPr lang="en-US" smtClean="0"/>
              <a:t>‹#›</a:t>
            </a:fld>
            <a:endParaRPr lang="en-US"/>
          </a:p>
        </p:txBody>
      </p:sp>
    </p:spTree>
    <p:extLst>
      <p:ext uri="{BB962C8B-B14F-4D97-AF65-F5344CB8AC3E}">
        <p14:creationId xmlns:p14="http://schemas.microsoft.com/office/powerpoint/2010/main" val="3400833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6C89D-21D6-47F6-9D7F-D7B77F91B9B9}"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25D2-ACFA-4A30-A371-D241E13C10DD}" type="slidenum">
              <a:rPr lang="en-US" smtClean="0"/>
              <a:t>‹#›</a:t>
            </a:fld>
            <a:endParaRPr lang="en-US"/>
          </a:p>
        </p:txBody>
      </p:sp>
    </p:spTree>
    <p:extLst>
      <p:ext uri="{BB962C8B-B14F-4D97-AF65-F5344CB8AC3E}">
        <p14:creationId xmlns:p14="http://schemas.microsoft.com/office/powerpoint/2010/main" val="210912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6C89D-21D6-47F6-9D7F-D7B77F91B9B9}"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25D2-ACFA-4A30-A371-D241E13C10DD}" type="slidenum">
              <a:rPr lang="en-US" smtClean="0"/>
              <a:t>‹#›</a:t>
            </a:fld>
            <a:endParaRPr lang="en-US"/>
          </a:p>
        </p:txBody>
      </p:sp>
    </p:spTree>
    <p:extLst>
      <p:ext uri="{BB962C8B-B14F-4D97-AF65-F5344CB8AC3E}">
        <p14:creationId xmlns:p14="http://schemas.microsoft.com/office/powerpoint/2010/main" val="262241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D6C89D-21D6-47F6-9D7F-D7B77F91B9B9}"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25D2-ACFA-4A30-A371-D241E13C10DD}" type="slidenum">
              <a:rPr lang="en-US" smtClean="0"/>
              <a:t>‹#›</a:t>
            </a:fld>
            <a:endParaRPr lang="en-US"/>
          </a:p>
        </p:txBody>
      </p:sp>
    </p:spTree>
    <p:extLst>
      <p:ext uri="{BB962C8B-B14F-4D97-AF65-F5344CB8AC3E}">
        <p14:creationId xmlns:p14="http://schemas.microsoft.com/office/powerpoint/2010/main" val="948427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D6C89D-21D6-47F6-9D7F-D7B77F91B9B9}"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25D2-ACFA-4A30-A371-D241E13C10DD}" type="slidenum">
              <a:rPr lang="en-US" smtClean="0"/>
              <a:t>‹#›</a:t>
            </a:fld>
            <a:endParaRPr lang="en-US"/>
          </a:p>
        </p:txBody>
      </p:sp>
    </p:spTree>
    <p:extLst>
      <p:ext uri="{BB962C8B-B14F-4D97-AF65-F5344CB8AC3E}">
        <p14:creationId xmlns:p14="http://schemas.microsoft.com/office/powerpoint/2010/main" val="170056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D6C89D-21D6-47F6-9D7F-D7B77F91B9B9}" type="datetimeFigureOut">
              <a:rPr lang="en-US" smtClean="0"/>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B225D2-ACFA-4A30-A371-D241E13C10DD}" type="slidenum">
              <a:rPr lang="en-US" smtClean="0"/>
              <a:t>‹#›</a:t>
            </a:fld>
            <a:endParaRPr lang="en-US"/>
          </a:p>
        </p:txBody>
      </p:sp>
    </p:spTree>
    <p:extLst>
      <p:ext uri="{BB962C8B-B14F-4D97-AF65-F5344CB8AC3E}">
        <p14:creationId xmlns:p14="http://schemas.microsoft.com/office/powerpoint/2010/main" val="368849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D6C89D-21D6-47F6-9D7F-D7B77F91B9B9}" type="datetimeFigureOut">
              <a:rPr lang="en-US" smtClean="0"/>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B225D2-ACFA-4A30-A371-D241E13C10DD}" type="slidenum">
              <a:rPr lang="en-US" smtClean="0"/>
              <a:t>‹#›</a:t>
            </a:fld>
            <a:endParaRPr lang="en-US"/>
          </a:p>
        </p:txBody>
      </p:sp>
    </p:spTree>
    <p:extLst>
      <p:ext uri="{BB962C8B-B14F-4D97-AF65-F5344CB8AC3E}">
        <p14:creationId xmlns:p14="http://schemas.microsoft.com/office/powerpoint/2010/main" val="2129145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6C89D-21D6-47F6-9D7F-D7B77F91B9B9}" type="datetimeFigureOut">
              <a:rPr lang="en-US" smtClean="0"/>
              <a:t>8/31/2021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B225D2-ACFA-4A30-A371-D241E13C10DD}" type="slidenum">
              <a:rPr lang="en-US" smtClean="0"/>
              <a:t>‹#›</a:t>
            </a:fld>
            <a:endParaRPr lang="en-US"/>
          </a:p>
        </p:txBody>
      </p:sp>
    </p:spTree>
    <p:extLst>
      <p:ext uri="{BB962C8B-B14F-4D97-AF65-F5344CB8AC3E}">
        <p14:creationId xmlns:p14="http://schemas.microsoft.com/office/powerpoint/2010/main" val="42422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D6C89D-21D6-47F6-9D7F-D7B77F91B9B9}"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25D2-ACFA-4A30-A371-D241E13C10DD}" type="slidenum">
              <a:rPr lang="en-US" smtClean="0"/>
              <a:t>‹#›</a:t>
            </a:fld>
            <a:endParaRPr lang="en-US"/>
          </a:p>
        </p:txBody>
      </p:sp>
    </p:spTree>
    <p:extLst>
      <p:ext uri="{BB962C8B-B14F-4D97-AF65-F5344CB8AC3E}">
        <p14:creationId xmlns:p14="http://schemas.microsoft.com/office/powerpoint/2010/main" val="250485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D6C89D-21D6-47F6-9D7F-D7B77F91B9B9}"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25D2-ACFA-4A30-A371-D241E13C10DD}" type="slidenum">
              <a:rPr lang="en-US" smtClean="0"/>
              <a:t>‹#›</a:t>
            </a:fld>
            <a:endParaRPr lang="en-US"/>
          </a:p>
        </p:txBody>
      </p:sp>
    </p:spTree>
    <p:extLst>
      <p:ext uri="{BB962C8B-B14F-4D97-AF65-F5344CB8AC3E}">
        <p14:creationId xmlns:p14="http://schemas.microsoft.com/office/powerpoint/2010/main" val="3884351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C89D-21D6-47F6-9D7F-D7B77F91B9B9}" type="datetimeFigureOut">
              <a:rPr lang="en-US" smtClean="0"/>
              <a:t>8/31/2021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225D2-ACFA-4A30-A371-D241E13C10DD}" type="slidenum">
              <a:rPr lang="en-US" smtClean="0"/>
              <a:t>‹#›</a:t>
            </a:fld>
            <a:endParaRPr lang="en-US"/>
          </a:p>
        </p:txBody>
      </p:sp>
    </p:spTree>
    <p:extLst>
      <p:ext uri="{BB962C8B-B14F-4D97-AF65-F5344CB8AC3E}">
        <p14:creationId xmlns:p14="http://schemas.microsoft.com/office/powerpoint/2010/main" val="37574010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2416D4-1A4C-483D-A862-DC8B28117D8E}"/>
              </a:ext>
            </a:extLst>
          </p:cNvPr>
          <p:cNvSpPr>
            <a:spLocks noGrp="1"/>
          </p:cNvSpPr>
          <p:nvPr>
            <p:ph sz="half" idx="1"/>
          </p:nvPr>
        </p:nvSpPr>
        <p:spPr>
          <a:xfrm>
            <a:off x="529975" y="644097"/>
            <a:ext cx="5181600" cy="5678416"/>
          </a:xfrm>
        </p:spPr>
        <p:txBody>
          <a:bodyPr vert="horz" lIns="91440" tIns="45720" rIns="91440" bIns="45720" rtlCol="0" anchor="t">
            <a:normAutofit fontScale="92500" lnSpcReduction="10000"/>
          </a:bodyPr>
          <a:lstStyle/>
          <a:p>
            <a:pPr marL="0" indent="0">
              <a:lnSpc>
                <a:spcPct val="100000"/>
              </a:lnSpc>
              <a:spcBef>
                <a:spcPts val="0"/>
              </a:spcBef>
              <a:spcAft>
                <a:spcPts val="1000"/>
              </a:spcAft>
              <a:buNone/>
            </a:pPr>
            <a:r>
              <a:rPr lang="en-US" sz="3200" dirty="0">
                <a:solidFill>
                  <a:schemeClr val="bg1"/>
                </a:solidFill>
                <a:cs typeface="Calibri"/>
              </a:rPr>
              <a:t>1. What type of galaxy is the Milky Way? How far away is the Solar System from the center of the Milky Way? How fast is the Sun orbiting the Milky Way?</a:t>
            </a:r>
            <a:endParaRPr lang="en-US" sz="3200" dirty="0">
              <a:solidFill>
                <a:schemeClr val="bg1"/>
              </a:solidFill>
              <a:ea typeface="+mn-lt"/>
              <a:cs typeface="+mn-lt"/>
            </a:endParaRPr>
          </a:p>
          <a:p>
            <a:pPr marL="0" indent="0">
              <a:lnSpc>
                <a:spcPct val="100000"/>
              </a:lnSpc>
              <a:spcBef>
                <a:spcPts val="0"/>
              </a:spcBef>
              <a:spcAft>
                <a:spcPts val="1000"/>
              </a:spcAft>
              <a:buNone/>
            </a:pPr>
            <a:endParaRPr lang="en-US" sz="3200" dirty="0">
              <a:solidFill>
                <a:schemeClr val="bg1"/>
              </a:solidFill>
              <a:cs typeface="Calibri"/>
            </a:endParaRPr>
          </a:p>
          <a:p>
            <a:pPr marL="0" indent="0">
              <a:lnSpc>
                <a:spcPct val="100000"/>
              </a:lnSpc>
              <a:spcBef>
                <a:spcPts val="0"/>
              </a:spcBef>
              <a:spcAft>
                <a:spcPts val="1000"/>
              </a:spcAft>
              <a:buNone/>
            </a:pPr>
            <a:r>
              <a:rPr lang="en-US" sz="3200" dirty="0">
                <a:solidFill>
                  <a:schemeClr val="bg1"/>
                </a:solidFill>
                <a:cs typeface="Calibri"/>
              </a:rPr>
              <a:t>2. What is Proxima b (and c!) and why is it an exciting discovery?</a:t>
            </a:r>
            <a:endParaRPr lang="en-US" sz="3200" dirty="0">
              <a:solidFill>
                <a:schemeClr val="bg1"/>
              </a:solidFill>
              <a:ea typeface="+mn-lt"/>
              <a:cs typeface="+mn-lt"/>
            </a:endParaRPr>
          </a:p>
          <a:p>
            <a:pPr marL="0" indent="0">
              <a:lnSpc>
                <a:spcPct val="100000"/>
              </a:lnSpc>
              <a:spcBef>
                <a:spcPts val="0"/>
              </a:spcBef>
              <a:spcAft>
                <a:spcPts val="1000"/>
              </a:spcAft>
              <a:buNone/>
            </a:pPr>
            <a:endParaRPr lang="en-US" sz="3200" dirty="0">
              <a:solidFill>
                <a:schemeClr val="bg1"/>
              </a:solidFill>
              <a:ea typeface="+mn-lt"/>
              <a:cs typeface="+mn-lt"/>
            </a:endParaRPr>
          </a:p>
          <a:p>
            <a:pPr marL="0" indent="0">
              <a:lnSpc>
                <a:spcPct val="100000"/>
              </a:lnSpc>
              <a:spcBef>
                <a:spcPts val="0"/>
              </a:spcBef>
              <a:spcAft>
                <a:spcPts val="1000"/>
              </a:spcAft>
              <a:buNone/>
            </a:pPr>
            <a:r>
              <a:rPr lang="en-US" sz="3200" dirty="0">
                <a:solidFill>
                  <a:schemeClr val="bg1"/>
                </a:solidFill>
                <a:ea typeface="+mn-lt"/>
                <a:cs typeface="+mn-lt"/>
              </a:rPr>
              <a:t>3. </a:t>
            </a:r>
            <a:r>
              <a:rPr lang="en-US" sz="3200" dirty="0">
                <a:solidFill>
                  <a:schemeClr val="bg1"/>
                </a:solidFill>
                <a:cs typeface="Calibri"/>
              </a:rPr>
              <a:t>What are the mission goals of the spacecraft Juno?</a:t>
            </a:r>
            <a:endParaRPr lang="en-US" sz="3200" dirty="0">
              <a:solidFill>
                <a:schemeClr val="bg1"/>
              </a:solidFill>
              <a:ea typeface="+mn-lt"/>
              <a:cs typeface="+mn-lt"/>
            </a:endParaRPr>
          </a:p>
        </p:txBody>
      </p:sp>
      <p:sp>
        <p:nvSpPr>
          <p:cNvPr id="4" name="Content Placeholder 3">
            <a:extLst>
              <a:ext uri="{FF2B5EF4-FFF2-40B4-BE49-F238E27FC236}">
                <a16:creationId xmlns:a16="http://schemas.microsoft.com/office/drawing/2014/main" id="{5DB53DDD-C56D-460E-8665-8C1F21229089}"/>
              </a:ext>
            </a:extLst>
          </p:cNvPr>
          <p:cNvSpPr>
            <a:spLocks noGrp="1"/>
          </p:cNvSpPr>
          <p:nvPr>
            <p:ph sz="half" idx="2"/>
          </p:nvPr>
        </p:nvSpPr>
        <p:spPr>
          <a:xfrm>
            <a:off x="6326312" y="635536"/>
            <a:ext cx="5181600" cy="5695539"/>
          </a:xfrm>
        </p:spPr>
        <p:txBody>
          <a:bodyPr vert="horz" lIns="91440" tIns="45720" rIns="91440" bIns="45720" rtlCol="0" anchor="t">
            <a:noAutofit/>
          </a:bodyPr>
          <a:lstStyle/>
          <a:p>
            <a:pPr marL="0" indent="0">
              <a:lnSpc>
                <a:spcPct val="100000"/>
              </a:lnSpc>
              <a:spcBef>
                <a:spcPts val="0"/>
              </a:spcBef>
              <a:spcAft>
                <a:spcPts val="1000"/>
              </a:spcAft>
              <a:buNone/>
            </a:pPr>
            <a:r>
              <a:rPr lang="en-US" sz="3200" dirty="0">
                <a:solidFill>
                  <a:schemeClr val="bg1"/>
                </a:solidFill>
                <a:ea typeface="+mn-lt"/>
                <a:cs typeface="+mn-lt"/>
              </a:rPr>
              <a:t>4. </a:t>
            </a:r>
            <a:r>
              <a:rPr lang="en-US" sz="3200" dirty="0">
                <a:solidFill>
                  <a:schemeClr val="bg1"/>
                </a:solidFill>
                <a:cs typeface="Calibri"/>
              </a:rPr>
              <a:t>What problems exist in sending people to Mars or any space </a:t>
            </a:r>
            <a:r>
              <a:rPr lang="en-US" sz="3200">
                <a:solidFill>
                  <a:schemeClr val="bg1"/>
                </a:solidFill>
                <a:cs typeface="Calibri"/>
              </a:rPr>
              <a:t>travel?</a:t>
            </a:r>
            <a:endParaRPr lang="en-US" sz="3200" dirty="0">
              <a:solidFill>
                <a:schemeClr val="bg1"/>
              </a:solidFill>
              <a:cs typeface="Calibri"/>
            </a:endParaRPr>
          </a:p>
          <a:p>
            <a:pPr marL="0" indent="0">
              <a:lnSpc>
                <a:spcPct val="100000"/>
              </a:lnSpc>
              <a:spcBef>
                <a:spcPts val="0"/>
              </a:spcBef>
              <a:spcAft>
                <a:spcPts val="1000"/>
              </a:spcAft>
              <a:buNone/>
            </a:pPr>
            <a:br>
              <a:rPr lang="en-US" sz="3200" dirty="0">
                <a:solidFill>
                  <a:schemeClr val="bg1"/>
                </a:solidFill>
                <a:cs typeface="Calibri"/>
              </a:rPr>
            </a:br>
            <a:r>
              <a:rPr lang="en-US" sz="3200" dirty="0">
                <a:solidFill>
                  <a:schemeClr val="bg1"/>
                </a:solidFill>
                <a:cs typeface="Calibri"/>
              </a:rPr>
              <a:t>5. Where else besides Earth is liquid water thought to exist?</a:t>
            </a:r>
            <a:endParaRPr lang="en-US" sz="3200" dirty="0">
              <a:solidFill>
                <a:schemeClr val="bg1"/>
              </a:solidFill>
              <a:ea typeface="+mn-lt"/>
              <a:cs typeface="+mn-lt"/>
            </a:endParaRPr>
          </a:p>
          <a:p>
            <a:pPr marL="0" indent="0">
              <a:lnSpc>
                <a:spcPct val="100000"/>
              </a:lnSpc>
              <a:spcBef>
                <a:spcPts val="0"/>
              </a:spcBef>
              <a:spcAft>
                <a:spcPts val="1000"/>
              </a:spcAft>
              <a:buNone/>
            </a:pPr>
            <a:endParaRPr lang="en-US" sz="3200" dirty="0">
              <a:solidFill>
                <a:schemeClr val="bg1"/>
              </a:solidFill>
              <a:ea typeface="+mn-lt"/>
              <a:cs typeface="+mn-lt"/>
            </a:endParaRPr>
          </a:p>
          <a:p>
            <a:pPr marL="0" indent="0">
              <a:lnSpc>
                <a:spcPct val="100000"/>
              </a:lnSpc>
              <a:spcBef>
                <a:spcPts val="0"/>
              </a:spcBef>
              <a:spcAft>
                <a:spcPts val="1000"/>
              </a:spcAft>
              <a:buNone/>
            </a:pPr>
            <a:r>
              <a:rPr lang="en-US" sz="3200" dirty="0">
                <a:solidFill>
                  <a:schemeClr val="bg1"/>
                </a:solidFill>
                <a:ea typeface="+mn-lt"/>
                <a:cs typeface="+mn-lt"/>
              </a:rPr>
              <a:t>6. </a:t>
            </a:r>
            <a:r>
              <a:rPr lang="en-US" sz="3200" dirty="0">
                <a:solidFill>
                  <a:schemeClr val="bg1"/>
                </a:solidFill>
                <a:cs typeface="Calibri"/>
              </a:rPr>
              <a:t>What are the mission goals of the spacecraft New Horizons?</a:t>
            </a:r>
            <a:endParaRPr lang="en-US" sz="3200" dirty="0">
              <a:solidFill>
                <a:schemeClr val="bg1"/>
              </a:solidFill>
              <a:ea typeface="+mn-lt"/>
              <a:cs typeface="+mn-lt"/>
            </a:endParaRPr>
          </a:p>
        </p:txBody>
      </p:sp>
    </p:spTree>
    <p:extLst>
      <p:ext uri="{BB962C8B-B14F-4D97-AF65-F5344CB8AC3E}">
        <p14:creationId xmlns:p14="http://schemas.microsoft.com/office/powerpoint/2010/main" val="205614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sci-news.com/images/enlarge2/image_3912e-Milky-Way-Galaxy.jpg">
            <a:extLst>
              <a:ext uri="{FF2B5EF4-FFF2-40B4-BE49-F238E27FC236}">
                <a16:creationId xmlns:a16="http://schemas.microsoft.com/office/drawing/2014/main" id="{553FC1A2-ED35-4273-8F37-48F6DDF83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313" y="0"/>
            <a:ext cx="744378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AB33021D-945E-4C8E-862B-51617633CFBB}"/>
              </a:ext>
            </a:extLst>
          </p:cNvPr>
          <p:cNvSpPr/>
          <p:nvPr/>
        </p:nvSpPr>
        <p:spPr>
          <a:xfrm>
            <a:off x="5652520" y="4665062"/>
            <a:ext cx="189539" cy="184417"/>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337B14E-9EAE-4A63-AF12-197AD271CF92}"/>
              </a:ext>
            </a:extLst>
          </p:cNvPr>
          <p:cNvSpPr txBox="1"/>
          <p:nvPr/>
        </p:nvSpPr>
        <p:spPr>
          <a:xfrm>
            <a:off x="5842059" y="4572604"/>
            <a:ext cx="1375313" cy="369332"/>
          </a:xfrm>
          <a:prstGeom prst="rect">
            <a:avLst/>
          </a:prstGeom>
          <a:noFill/>
        </p:spPr>
        <p:txBody>
          <a:bodyPr wrap="none" rtlCol="0">
            <a:spAutoFit/>
          </a:bodyPr>
          <a:lstStyle/>
          <a:p>
            <a:r>
              <a:rPr lang="en-US" dirty="0"/>
              <a:t>Solar System</a:t>
            </a:r>
          </a:p>
        </p:txBody>
      </p:sp>
    </p:spTree>
    <p:extLst>
      <p:ext uri="{BB962C8B-B14F-4D97-AF65-F5344CB8AC3E}">
        <p14:creationId xmlns:p14="http://schemas.microsoft.com/office/powerpoint/2010/main" val="50951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xima b Travelposter by SirionFeredir">
            <a:extLst>
              <a:ext uri="{FF2B5EF4-FFF2-40B4-BE49-F238E27FC236}">
                <a16:creationId xmlns:a16="http://schemas.microsoft.com/office/drawing/2014/main" id="{4A7D62C4-198C-474B-9013-7C93FE2A2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0"/>
            <a:ext cx="45735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44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7EF9BA-D401-49A8-A857-62CF6FDA04F0}"/>
              </a:ext>
            </a:extLst>
          </p:cNvPr>
          <p:cNvPicPr>
            <a:picLocks noChangeAspect="1"/>
          </p:cNvPicPr>
          <p:nvPr/>
        </p:nvPicPr>
        <p:blipFill>
          <a:blip r:embed="rId2"/>
          <a:stretch>
            <a:fillRect/>
          </a:stretch>
        </p:blipFill>
        <p:spPr>
          <a:xfrm>
            <a:off x="1311349" y="0"/>
            <a:ext cx="9569302" cy="6858000"/>
          </a:xfrm>
          <a:prstGeom prst="rect">
            <a:avLst/>
          </a:prstGeom>
        </p:spPr>
      </p:pic>
    </p:spTree>
    <p:extLst>
      <p:ext uri="{BB962C8B-B14F-4D97-AF65-F5344CB8AC3E}">
        <p14:creationId xmlns:p14="http://schemas.microsoft.com/office/powerpoint/2010/main" val="19047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6" name="Picture 4" descr="https://img.purch.com/w/660/aHR0cDovL3d3dy5zcGFjZS5jb20vaW1hZ2VzL2kvMDAwLzA1Ni8yMzQvb3JpZ2luYWwvUDA4LVdlLU5lZWQtWW91LU5BU0EtUmVjcnVpdG1lbnQtUG9zdGVyLmpwZw==">
            <a:extLst>
              <a:ext uri="{FF2B5EF4-FFF2-40B4-BE49-F238E27FC236}">
                <a16:creationId xmlns:a16="http://schemas.microsoft.com/office/drawing/2014/main" id="{8F306F92-8F48-4B86-8A58-4CE5CB977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814" y="0"/>
            <a:ext cx="43100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4.bp.blogspot.com/-0A7P6hK55ac/V8IOeJhl8RI/AAAAAAAABpA/eYlmGtVT0REH9-G_97QSquNW6yaEPme-gCLcB/s1600/The%2BMartian%2Billustrated%2Bmovie%2Bposter%2B%2528base%2529.jpg">
            <a:extLst>
              <a:ext uri="{FF2B5EF4-FFF2-40B4-BE49-F238E27FC236}">
                <a16:creationId xmlns:a16="http://schemas.microsoft.com/office/drawing/2014/main" id="{D70169D6-79D7-4C52-A131-5640E069CC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66" r="2332" b="1666"/>
          <a:stretch/>
        </p:blipFill>
        <p:spPr bwMode="auto">
          <a:xfrm>
            <a:off x="-158748" y="-1"/>
            <a:ext cx="44196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pace-and-human-body">
            <a:extLst>
              <a:ext uri="{FF2B5EF4-FFF2-40B4-BE49-F238E27FC236}">
                <a16:creationId xmlns:a16="http://schemas.microsoft.com/office/drawing/2014/main" id="{34FDB565-0590-4109-BB87-76A88159E3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8682" y="0"/>
            <a:ext cx="3941286" cy="685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22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F08DEB-6F38-486E-8CF2-09C806EA7F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46380"/>
            <a:ext cx="12192000" cy="6365240"/>
          </a:xfrm>
          <a:prstGeom prst="rect">
            <a:avLst/>
          </a:prstGeom>
        </p:spPr>
      </p:pic>
    </p:spTree>
    <p:extLst>
      <p:ext uri="{BB962C8B-B14F-4D97-AF65-F5344CB8AC3E}">
        <p14:creationId xmlns:p14="http://schemas.microsoft.com/office/powerpoint/2010/main" val="86547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C0166-D5C3-4968-805B-DC788E3FDF6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5845353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113</TotalTime>
  <Words>110</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Bergerud</dc:creator>
  <cp:lastModifiedBy>Bergerud, Brandon M</cp:lastModifiedBy>
  <cp:revision>73</cp:revision>
  <dcterms:created xsi:type="dcterms:W3CDTF">2018-08-23T17:51:45Z</dcterms:created>
  <dcterms:modified xsi:type="dcterms:W3CDTF">2021-09-01T00:52:14Z</dcterms:modified>
</cp:coreProperties>
</file>