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4" d="100"/>
          <a:sy n="64" d="100"/>
        </p:scale>
        <p:origin x="70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ndon Bergerud" userId="ee487e69e0f443c3" providerId="Windows Live" clId="Web-{3C0D29B6-57DD-46AA-86BA-8A1C9587001C}"/>
    <pc:docChg chg="modSld">
      <pc:chgData name="Brandon Bergerud" userId="ee487e69e0f443c3" providerId="Windows Live" clId="Web-{3C0D29B6-57DD-46AA-86BA-8A1C9587001C}" dt="2019-11-19T14:10:46.121" v="161" actId="20577"/>
      <pc:docMkLst>
        <pc:docMk/>
      </pc:docMkLst>
      <pc:sldChg chg="modSp">
        <pc:chgData name="Brandon Bergerud" userId="ee487e69e0f443c3" providerId="Windows Live" clId="Web-{3C0D29B6-57DD-46AA-86BA-8A1C9587001C}" dt="2019-11-19T14:08:15.207" v="130" actId="20577"/>
        <pc:sldMkLst>
          <pc:docMk/>
          <pc:sldMk cId="4264663840" sldId="257"/>
        </pc:sldMkLst>
        <pc:spChg chg="mod">
          <ac:chgData name="Brandon Bergerud" userId="ee487e69e0f443c3" providerId="Windows Live" clId="Web-{3C0D29B6-57DD-46AA-86BA-8A1C9587001C}" dt="2019-11-19T14:08:15.207" v="130" actId="20577"/>
          <ac:spMkLst>
            <pc:docMk/>
            <pc:sldMk cId="4264663840" sldId="257"/>
            <ac:spMk id="3" creationId="{81FDCA06-B32D-4F8F-9B99-E81817232E05}"/>
          </ac:spMkLst>
        </pc:spChg>
      </pc:sldChg>
      <pc:sldChg chg="modSp">
        <pc:chgData name="Brandon Bergerud" userId="ee487e69e0f443c3" providerId="Windows Live" clId="Web-{3C0D29B6-57DD-46AA-86BA-8A1C9587001C}" dt="2019-11-19T14:02:01.800" v="6" actId="20577"/>
        <pc:sldMkLst>
          <pc:docMk/>
          <pc:sldMk cId="809772256" sldId="259"/>
        </pc:sldMkLst>
        <pc:spChg chg="mod">
          <ac:chgData name="Brandon Bergerud" userId="ee487e69e0f443c3" providerId="Windows Live" clId="Web-{3C0D29B6-57DD-46AA-86BA-8A1C9587001C}" dt="2019-11-19T14:02:01.800" v="6" actId="20577"/>
          <ac:spMkLst>
            <pc:docMk/>
            <pc:sldMk cId="809772256" sldId="259"/>
            <ac:spMk id="3" creationId="{1C5013AB-DF8A-4E31-9992-4A71DA53E405}"/>
          </ac:spMkLst>
        </pc:spChg>
        <pc:spChg chg="mod">
          <ac:chgData name="Brandon Bergerud" userId="ee487e69e0f443c3" providerId="Windows Live" clId="Web-{3C0D29B6-57DD-46AA-86BA-8A1C9587001C}" dt="2019-11-19T14:02:00.456" v="5" actId="20577"/>
          <ac:spMkLst>
            <pc:docMk/>
            <pc:sldMk cId="809772256" sldId="259"/>
            <ac:spMk id="4" creationId="{3F536884-49D8-4001-8C5F-C087BBCA9D3F}"/>
          </ac:spMkLst>
        </pc:spChg>
      </pc:sldChg>
      <pc:sldChg chg="modSp">
        <pc:chgData name="Brandon Bergerud" userId="ee487e69e0f443c3" providerId="Windows Live" clId="Web-{3C0D29B6-57DD-46AA-86BA-8A1C9587001C}" dt="2019-11-19T14:10:05.650" v="141" actId="20577"/>
        <pc:sldMkLst>
          <pc:docMk/>
          <pc:sldMk cId="1482341894" sldId="260"/>
        </pc:sldMkLst>
        <pc:spChg chg="mod">
          <ac:chgData name="Brandon Bergerud" userId="ee487e69e0f443c3" providerId="Windows Live" clId="Web-{3C0D29B6-57DD-46AA-86BA-8A1C9587001C}" dt="2019-11-19T14:09:59.572" v="136" actId="20577"/>
          <ac:spMkLst>
            <pc:docMk/>
            <pc:sldMk cId="1482341894" sldId="260"/>
            <ac:spMk id="3" creationId="{144F50D7-8358-4547-BB95-15D0CD2D6F3D}"/>
          </ac:spMkLst>
        </pc:spChg>
        <pc:spChg chg="mod">
          <ac:chgData name="Brandon Bergerud" userId="ee487e69e0f443c3" providerId="Windows Live" clId="Web-{3C0D29B6-57DD-46AA-86BA-8A1C9587001C}" dt="2019-11-19T14:10:05.650" v="141" actId="20577"/>
          <ac:spMkLst>
            <pc:docMk/>
            <pc:sldMk cId="1482341894" sldId="260"/>
            <ac:spMk id="4" creationId="{056DE87D-D304-4A50-B28C-22EB11F3E8B3}"/>
          </ac:spMkLst>
        </pc:spChg>
      </pc:sldChg>
      <pc:sldChg chg="modSp">
        <pc:chgData name="Brandon Bergerud" userId="ee487e69e0f443c3" providerId="Windows Live" clId="Web-{3C0D29B6-57DD-46AA-86BA-8A1C9587001C}" dt="2019-11-19T14:10:46.121" v="160" actId="20577"/>
        <pc:sldMkLst>
          <pc:docMk/>
          <pc:sldMk cId="2877586115" sldId="262"/>
        </pc:sldMkLst>
        <pc:spChg chg="mod">
          <ac:chgData name="Brandon Bergerud" userId="ee487e69e0f443c3" providerId="Windows Live" clId="Web-{3C0D29B6-57DD-46AA-86BA-8A1C9587001C}" dt="2019-11-19T14:10:46.121" v="160" actId="20577"/>
          <ac:spMkLst>
            <pc:docMk/>
            <pc:sldMk cId="2877586115" sldId="262"/>
            <ac:spMk id="4" creationId="{7517C0BE-BBC3-45CE-A8BE-CA41867739BA}"/>
          </ac:spMkLst>
        </pc:spChg>
      </pc:sldChg>
    </pc:docChg>
  </pc:docChgLst>
  <pc:docChgLst>
    <pc:chgData name="Brandon Bergerud" userId="ee487e69e0f443c3" providerId="LiveId" clId="{A29C5701-4C79-438C-9029-1344E42370F1}"/>
    <pc:docChg chg="modSld">
      <pc:chgData name="Brandon Bergerud" userId="ee487e69e0f443c3" providerId="LiveId" clId="{A29C5701-4C79-438C-9029-1344E42370F1}" dt="2022-08-23T18:09:19.935" v="0" actId="207"/>
      <pc:docMkLst>
        <pc:docMk/>
      </pc:docMkLst>
      <pc:sldChg chg="modSp mod">
        <pc:chgData name="Brandon Bergerud" userId="ee487e69e0f443c3" providerId="LiveId" clId="{A29C5701-4C79-438C-9029-1344E42370F1}" dt="2022-08-23T18:09:19.935" v="0" actId="207"/>
        <pc:sldMkLst>
          <pc:docMk/>
          <pc:sldMk cId="4264663840" sldId="257"/>
        </pc:sldMkLst>
        <pc:spChg chg="mod">
          <ac:chgData name="Brandon Bergerud" userId="ee487e69e0f443c3" providerId="LiveId" clId="{A29C5701-4C79-438C-9029-1344E42370F1}" dt="2022-08-23T18:09:19.935" v="0" actId="207"/>
          <ac:spMkLst>
            <pc:docMk/>
            <pc:sldMk cId="4264663840" sldId="257"/>
            <ac:spMk id="3" creationId="{81FDCA06-B32D-4F8F-9B99-E81817232E05}"/>
          </ac:spMkLst>
        </pc:spChg>
      </pc:sldChg>
    </pc:docChg>
  </pc:docChgLst>
  <pc:docChgLst>
    <pc:chgData name="Brandon Bergerud" userId="ee487e69e0f443c3" providerId="Windows Live" clId="Web-{E7E4DE06-A66D-4A27-A83B-D9DAC6BCCCB1}"/>
    <pc:docChg chg="modSld">
      <pc:chgData name="Brandon Bergerud" userId="ee487e69e0f443c3" providerId="Windows Live" clId="Web-{E7E4DE06-A66D-4A27-A83B-D9DAC6BCCCB1}" dt="2019-11-12T12:46:50.300" v="14" actId="20577"/>
      <pc:docMkLst>
        <pc:docMk/>
      </pc:docMkLst>
      <pc:sldChg chg="modSp">
        <pc:chgData name="Brandon Bergerud" userId="ee487e69e0f443c3" providerId="Windows Live" clId="Web-{E7E4DE06-A66D-4A27-A83B-D9DAC6BCCCB1}" dt="2019-11-12T12:46:49.097" v="12" actId="20577"/>
        <pc:sldMkLst>
          <pc:docMk/>
          <pc:sldMk cId="4264663840" sldId="257"/>
        </pc:sldMkLst>
        <pc:spChg chg="mod">
          <ac:chgData name="Brandon Bergerud" userId="ee487e69e0f443c3" providerId="Windows Live" clId="Web-{E7E4DE06-A66D-4A27-A83B-D9DAC6BCCCB1}" dt="2019-11-12T12:46:49.097" v="12" actId="20577"/>
          <ac:spMkLst>
            <pc:docMk/>
            <pc:sldMk cId="4264663840" sldId="257"/>
            <ac:spMk id="3" creationId="{81FDCA06-B32D-4F8F-9B99-E81817232E05}"/>
          </ac:spMkLst>
        </pc:spChg>
      </pc:sldChg>
      <pc:sldChg chg="modSp">
        <pc:chgData name="Brandon Bergerud" userId="ee487e69e0f443c3" providerId="Windows Live" clId="Web-{E7E4DE06-A66D-4A27-A83B-D9DAC6BCCCB1}" dt="2019-11-12T12:45:39.047" v="8" actId="20577"/>
        <pc:sldMkLst>
          <pc:docMk/>
          <pc:sldMk cId="2628561612" sldId="258"/>
        </pc:sldMkLst>
        <pc:spChg chg="mod">
          <ac:chgData name="Brandon Bergerud" userId="ee487e69e0f443c3" providerId="Windows Live" clId="Web-{E7E4DE06-A66D-4A27-A83B-D9DAC6BCCCB1}" dt="2019-11-12T12:45:39.047" v="8" actId="20577"/>
          <ac:spMkLst>
            <pc:docMk/>
            <pc:sldMk cId="2628561612" sldId="258"/>
            <ac:spMk id="4" creationId="{69C7004F-3292-44BA-B924-E5E56CFA9DCE}"/>
          </ac:spMkLst>
        </pc:spChg>
      </pc:sldChg>
    </pc:docChg>
  </pc:docChgLst>
  <pc:docChgLst>
    <pc:chgData name="Brandon Bergerud" userId="ee487e69e0f443c3" providerId="LiveId" clId="{936294FD-436B-449D-B408-FD08D2881F18}"/>
    <pc:docChg chg="undo custSel addSld delSld modSld">
      <pc:chgData name="Brandon Bergerud" userId="ee487e69e0f443c3" providerId="LiveId" clId="{936294FD-436B-449D-B408-FD08D2881F18}" dt="2019-11-11T21:54:52.723" v="1466" actId="20577"/>
      <pc:docMkLst>
        <pc:docMk/>
      </pc:docMkLst>
      <pc:sldChg chg="addSp delSp modSp mod setBg setClrOvrMap">
        <pc:chgData name="Brandon Bergerud" userId="ee487e69e0f443c3" providerId="LiveId" clId="{936294FD-436B-449D-B408-FD08D2881F18}" dt="2019-11-11T21:41:17.395" v="101" actId="26606"/>
        <pc:sldMkLst>
          <pc:docMk/>
          <pc:sldMk cId="1722302648" sldId="256"/>
        </pc:sldMkLst>
        <pc:spChg chg="mod">
          <ac:chgData name="Brandon Bergerud" userId="ee487e69e0f443c3" providerId="LiveId" clId="{936294FD-436B-449D-B408-FD08D2881F18}" dt="2019-11-11T21:41:17.395" v="101" actId="26606"/>
          <ac:spMkLst>
            <pc:docMk/>
            <pc:sldMk cId="1722302648" sldId="256"/>
            <ac:spMk id="2" creationId="{B3EFD85E-0732-4410-A10D-F6F7F9E88FBD}"/>
          </ac:spMkLst>
        </pc:spChg>
        <pc:spChg chg="mod">
          <ac:chgData name="Brandon Bergerud" userId="ee487e69e0f443c3" providerId="LiveId" clId="{936294FD-436B-449D-B408-FD08D2881F18}" dt="2019-11-11T21:41:17.395" v="101" actId="26606"/>
          <ac:spMkLst>
            <pc:docMk/>
            <pc:sldMk cId="1722302648" sldId="256"/>
            <ac:spMk id="3" creationId="{93B74A2D-C820-4428-B3C4-36E31C4EB57B}"/>
          </ac:spMkLst>
        </pc:spChg>
        <pc:spChg chg="add del">
          <ac:chgData name="Brandon Bergerud" userId="ee487e69e0f443c3" providerId="LiveId" clId="{936294FD-436B-449D-B408-FD08D2881F18}" dt="2019-11-11T21:39:37.489" v="60" actId="26606"/>
          <ac:spMkLst>
            <pc:docMk/>
            <pc:sldMk cId="1722302648" sldId="256"/>
            <ac:spMk id="71" creationId="{1DB7C82F-AB7E-4F0C-B829-FA1B9C415180}"/>
          </ac:spMkLst>
        </pc:spChg>
        <pc:spChg chg="add del">
          <ac:chgData name="Brandon Bergerud" userId="ee487e69e0f443c3" providerId="LiveId" clId="{936294FD-436B-449D-B408-FD08D2881F18}" dt="2019-11-11T21:39:39.380" v="62" actId="26606"/>
          <ac:spMkLst>
            <pc:docMk/>
            <pc:sldMk cId="1722302648" sldId="256"/>
            <ac:spMk id="73" creationId="{8F5D1B28-3976-4367-807C-CAD629CDD838}"/>
          </ac:spMkLst>
        </pc:spChg>
        <pc:spChg chg="add del">
          <ac:chgData name="Brandon Bergerud" userId="ee487e69e0f443c3" providerId="LiveId" clId="{936294FD-436B-449D-B408-FD08D2881F18}" dt="2019-11-11T21:39:45.098" v="68" actId="26606"/>
          <ac:spMkLst>
            <pc:docMk/>
            <pc:sldMk cId="1722302648" sldId="256"/>
            <ac:spMk id="75" creationId="{9325F979-D3F9-4926-81B7-7ACCB31A501B}"/>
          </ac:spMkLst>
        </pc:spChg>
        <pc:spChg chg="add del">
          <ac:chgData name="Brandon Bergerud" userId="ee487e69e0f443c3" providerId="LiveId" clId="{936294FD-436B-449D-B408-FD08D2881F18}" dt="2019-11-11T21:40:12.185" v="78" actId="26606"/>
          <ac:spMkLst>
            <pc:docMk/>
            <pc:sldMk cId="1722302648" sldId="256"/>
            <ac:spMk id="77" creationId="{34244EF8-D73A-40E1-BE73-D46E6B4B04ED}"/>
          </ac:spMkLst>
        </pc:spChg>
        <pc:spChg chg="add del">
          <ac:chgData name="Brandon Bergerud" userId="ee487e69e0f443c3" providerId="LiveId" clId="{936294FD-436B-449D-B408-FD08D2881F18}" dt="2019-11-11T21:39:39.380" v="62" actId="26606"/>
          <ac:spMkLst>
            <pc:docMk/>
            <pc:sldMk cId="1722302648" sldId="256"/>
            <ac:spMk id="2052" creationId="{9225B0D8-E56E-4ACC-A464-81F4062765CC}"/>
          </ac:spMkLst>
        </pc:spChg>
        <pc:spChg chg="add del">
          <ac:chgData name="Brandon Bergerud" userId="ee487e69e0f443c3" providerId="LiveId" clId="{936294FD-436B-449D-B408-FD08D2881F18}" dt="2019-11-11T21:39:50.285" v="72" actId="26606"/>
          <ac:spMkLst>
            <pc:docMk/>
            <pc:sldMk cId="1722302648" sldId="256"/>
            <ac:spMk id="2053" creationId="{87CC2527-562A-4F69-B487-4371E5B243E7}"/>
          </ac:spMkLst>
        </pc:spChg>
        <pc:spChg chg="add del">
          <ac:chgData name="Brandon Bergerud" userId="ee487e69e0f443c3" providerId="LiveId" clId="{936294FD-436B-449D-B408-FD08D2881F18}" dt="2019-11-11T21:39:41.505" v="64" actId="26606"/>
          <ac:spMkLst>
            <pc:docMk/>
            <pc:sldMk cId="1722302648" sldId="256"/>
            <ac:spMk id="2054" creationId="{E20EB187-900F-4AF5-813B-101456D9FD39}"/>
          </ac:spMkLst>
        </pc:spChg>
        <pc:spChg chg="add del">
          <ac:chgData name="Brandon Bergerud" userId="ee487e69e0f443c3" providerId="LiveId" clId="{936294FD-436B-449D-B408-FD08D2881F18}" dt="2019-11-11T21:39:42.286" v="66" actId="26606"/>
          <ac:spMkLst>
            <pc:docMk/>
            <pc:sldMk cId="1722302648" sldId="256"/>
            <ac:spMk id="2057" creationId="{283A93BD-A469-4D4C-8A1F-5668AE9758E9}"/>
          </ac:spMkLst>
        </pc:spChg>
        <pc:spChg chg="add del">
          <ac:chgData name="Brandon Bergerud" userId="ee487e69e0f443c3" providerId="LiveId" clId="{936294FD-436B-449D-B408-FD08D2881F18}" dt="2019-11-11T21:39:52.379" v="74" actId="26606"/>
          <ac:spMkLst>
            <pc:docMk/>
            <pc:sldMk cId="1722302648" sldId="256"/>
            <ac:spMk id="2058" creationId="{71B2258F-86CA-4D4D-8270-BC05FCDEBFB3}"/>
          </ac:spMkLst>
        </pc:spChg>
        <pc:spChg chg="add del">
          <ac:chgData name="Brandon Bergerud" userId="ee487e69e0f443c3" providerId="LiveId" clId="{936294FD-436B-449D-B408-FD08D2881F18}" dt="2019-11-11T21:39:45.098" v="68" actId="26606"/>
          <ac:spMkLst>
            <pc:docMk/>
            <pc:sldMk cId="1722302648" sldId="256"/>
            <ac:spMk id="2059" creationId="{6F40FBDA-CEB1-40F0-9AB9-BD9C402D70FE}"/>
          </ac:spMkLst>
        </pc:spChg>
        <pc:spChg chg="add del">
          <ac:chgData name="Brandon Bergerud" userId="ee487e69e0f443c3" providerId="LiveId" clId="{936294FD-436B-449D-B408-FD08D2881F18}" dt="2019-11-11T21:39:45.098" v="68" actId="26606"/>
          <ac:spMkLst>
            <pc:docMk/>
            <pc:sldMk cId="1722302648" sldId="256"/>
            <ac:spMk id="2060" creationId="{0344D4FE-ABEF-4230-9E4E-AD5782FC78AC}"/>
          </ac:spMkLst>
        </pc:spChg>
        <pc:spChg chg="add del">
          <ac:chgData name="Brandon Bergerud" userId="ee487e69e0f443c3" providerId="LiveId" clId="{936294FD-436B-449D-B408-FD08D2881F18}" dt="2019-11-11T21:40:02.770" v="76" actId="26606"/>
          <ac:spMkLst>
            <pc:docMk/>
            <pc:sldMk cId="1722302648" sldId="256"/>
            <ac:spMk id="2061" creationId="{87CC2527-562A-4F69-B487-4371E5B243E7}"/>
          </ac:spMkLst>
        </pc:spChg>
        <pc:spChg chg="add del">
          <ac:chgData name="Brandon Bergerud" userId="ee487e69e0f443c3" providerId="LiveId" clId="{936294FD-436B-449D-B408-FD08D2881F18}" dt="2019-11-11T21:40:12.185" v="78" actId="26606"/>
          <ac:spMkLst>
            <pc:docMk/>
            <pc:sldMk cId="1722302648" sldId="256"/>
            <ac:spMk id="2063" creationId="{559AE206-7EBA-4D33-8BC9-9D8158553F0E}"/>
          </ac:spMkLst>
        </pc:spChg>
        <pc:spChg chg="add del">
          <ac:chgData name="Brandon Bergerud" userId="ee487e69e0f443c3" providerId="LiveId" clId="{936294FD-436B-449D-B408-FD08D2881F18}" dt="2019-11-11T21:40:12.185" v="78" actId="26606"/>
          <ac:spMkLst>
            <pc:docMk/>
            <pc:sldMk cId="1722302648" sldId="256"/>
            <ac:spMk id="2064" creationId="{6437D937-A7F1-4011-92B4-328E5BE1B166}"/>
          </ac:spMkLst>
        </pc:spChg>
        <pc:spChg chg="add del">
          <ac:chgData name="Brandon Bergerud" userId="ee487e69e0f443c3" providerId="LiveId" clId="{936294FD-436B-449D-B408-FD08D2881F18}" dt="2019-11-11T21:40:12.185" v="78" actId="26606"/>
          <ac:spMkLst>
            <pc:docMk/>
            <pc:sldMk cId="1722302648" sldId="256"/>
            <ac:spMk id="2065" creationId="{B672F332-AF08-46C6-94F0-77684310D7B7}"/>
          </ac:spMkLst>
        </pc:spChg>
        <pc:spChg chg="add del">
          <ac:chgData name="Brandon Bergerud" userId="ee487e69e0f443c3" providerId="LiveId" clId="{936294FD-436B-449D-B408-FD08D2881F18}" dt="2019-11-11T21:41:10.693" v="94" actId="26606"/>
          <ac:spMkLst>
            <pc:docMk/>
            <pc:sldMk cId="1722302648" sldId="256"/>
            <ac:spMk id="2066" creationId="{FC0DEEBF-DB94-4E7E-A9D3-84FA863C3BD9}"/>
          </ac:spMkLst>
        </pc:spChg>
        <pc:spChg chg="add del">
          <ac:chgData name="Brandon Bergerud" userId="ee487e69e0f443c3" providerId="LiveId" clId="{936294FD-436B-449D-B408-FD08D2881F18}" dt="2019-11-11T21:40:18.478" v="82" actId="26606"/>
          <ac:spMkLst>
            <pc:docMk/>
            <pc:sldMk cId="1722302648" sldId="256"/>
            <ac:spMk id="2069" creationId="{1DB7C82F-AB7E-4F0C-B829-FA1B9C415180}"/>
          </ac:spMkLst>
        </pc:spChg>
        <pc:spChg chg="add del">
          <ac:chgData name="Brandon Bergerud" userId="ee487e69e0f443c3" providerId="LiveId" clId="{936294FD-436B-449D-B408-FD08D2881F18}" dt="2019-11-11T21:41:14.083" v="96" actId="26606"/>
          <ac:spMkLst>
            <pc:docMk/>
            <pc:sldMk cId="1722302648" sldId="256"/>
            <ac:spMk id="2070" creationId="{74426AB7-D619-4515-962A-BC83909EC015}"/>
          </ac:spMkLst>
        </pc:spChg>
        <pc:spChg chg="add del">
          <ac:chgData name="Brandon Bergerud" userId="ee487e69e0f443c3" providerId="LiveId" clId="{936294FD-436B-449D-B408-FD08D2881F18}" dt="2019-11-11T21:40:23.228" v="84" actId="26606"/>
          <ac:spMkLst>
            <pc:docMk/>
            <pc:sldMk cId="1722302648" sldId="256"/>
            <ac:spMk id="2071" creationId="{ED49FE6D-E54D-4A15-9572-966ED42F812E}"/>
          </ac:spMkLst>
        </pc:spChg>
        <pc:spChg chg="add del">
          <ac:chgData name="Brandon Bergerud" userId="ee487e69e0f443c3" providerId="LiveId" clId="{936294FD-436B-449D-B408-FD08D2881F18}" dt="2019-11-11T21:41:14.083" v="96" actId="26606"/>
          <ac:spMkLst>
            <pc:docMk/>
            <pc:sldMk cId="1722302648" sldId="256"/>
            <ac:spMk id="2074" creationId="{DE47DF98-723F-4AAC-ABCF-CACBC438F78F}"/>
          </ac:spMkLst>
        </pc:spChg>
        <pc:spChg chg="add del">
          <ac:chgData name="Brandon Bergerud" userId="ee487e69e0f443c3" providerId="LiveId" clId="{936294FD-436B-449D-B408-FD08D2881F18}" dt="2019-11-11T21:40:26.368" v="86" actId="26606"/>
          <ac:spMkLst>
            <pc:docMk/>
            <pc:sldMk cId="1722302648" sldId="256"/>
            <ac:spMk id="2075" creationId="{2A0E4E09-FC02-4ADC-951A-3FFA90B6FE39}"/>
          </ac:spMkLst>
        </pc:spChg>
        <pc:spChg chg="add del">
          <ac:chgData name="Brandon Bergerud" userId="ee487e69e0f443c3" providerId="LiveId" clId="{936294FD-436B-449D-B408-FD08D2881F18}" dt="2019-11-11T21:40:34.773" v="88" actId="26606"/>
          <ac:spMkLst>
            <pc:docMk/>
            <pc:sldMk cId="1722302648" sldId="256"/>
            <ac:spMk id="2078" creationId="{ED49FE6D-E54D-4A15-9572-966ED42F812E}"/>
          </ac:spMkLst>
        </pc:spChg>
        <pc:spChg chg="add del">
          <ac:chgData name="Brandon Bergerud" userId="ee487e69e0f443c3" providerId="LiveId" clId="{936294FD-436B-449D-B408-FD08D2881F18}" dt="2019-11-11T21:41:16.208" v="98" actId="26606"/>
          <ac:spMkLst>
            <pc:docMk/>
            <pc:sldMk cId="1722302648" sldId="256"/>
            <ac:spMk id="2081" creationId="{B6E71514-6080-46DE-A03E-E6BCFB1D9E9A}"/>
          </ac:spMkLst>
        </pc:spChg>
        <pc:spChg chg="add del">
          <ac:chgData name="Brandon Bergerud" userId="ee487e69e0f443c3" providerId="LiveId" clId="{936294FD-436B-449D-B408-FD08D2881F18}" dt="2019-11-11T21:41:17.395" v="100" actId="26606"/>
          <ac:spMkLst>
            <pc:docMk/>
            <pc:sldMk cId="1722302648" sldId="256"/>
            <ac:spMk id="2083" creationId="{74426AB7-D619-4515-962A-BC83909EC015}"/>
          </ac:spMkLst>
        </pc:spChg>
        <pc:spChg chg="add del">
          <ac:chgData name="Brandon Bergerud" userId="ee487e69e0f443c3" providerId="LiveId" clId="{936294FD-436B-449D-B408-FD08D2881F18}" dt="2019-11-11T21:41:17.395" v="100" actId="26606"/>
          <ac:spMkLst>
            <pc:docMk/>
            <pc:sldMk cId="1722302648" sldId="256"/>
            <ac:spMk id="2084" creationId="{DE47DF98-723F-4AAC-ABCF-CACBC438F78F}"/>
          </ac:spMkLst>
        </pc:spChg>
        <pc:spChg chg="add">
          <ac:chgData name="Brandon Bergerud" userId="ee487e69e0f443c3" providerId="LiveId" clId="{936294FD-436B-449D-B408-FD08D2881F18}" dt="2019-11-11T21:41:17.395" v="101" actId="26606"/>
          <ac:spMkLst>
            <pc:docMk/>
            <pc:sldMk cId="1722302648" sldId="256"/>
            <ac:spMk id="2087" creationId="{B6E71514-6080-46DE-A03E-E6BCFB1D9E9A}"/>
          </ac:spMkLst>
        </pc:spChg>
        <pc:picChg chg="add mod ord">
          <ac:chgData name="Brandon Bergerud" userId="ee487e69e0f443c3" providerId="LiveId" clId="{936294FD-436B-449D-B408-FD08D2881F18}" dt="2019-11-11T21:41:17.395" v="101" actId="26606"/>
          <ac:picMkLst>
            <pc:docMk/>
            <pc:sldMk cId="1722302648" sldId="256"/>
            <ac:picMk id="2050" creationId="{AABC56E9-E457-42B1-B518-CCC5965CE6BA}"/>
          </ac:picMkLst>
        </pc:picChg>
        <pc:picChg chg="add del">
          <ac:chgData name="Brandon Bergerud" userId="ee487e69e0f443c3" providerId="LiveId" clId="{936294FD-436B-449D-B408-FD08D2881F18}" dt="2019-11-11T21:40:26.368" v="86" actId="26606"/>
          <ac:picMkLst>
            <pc:docMk/>
            <pc:sldMk cId="1722302648" sldId="256"/>
            <ac:picMk id="2076" creationId="{24F266AD-725B-4A9D-B448-4C000F95CB47}"/>
          </ac:picMkLst>
        </pc:picChg>
        <pc:cxnChg chg="add del">
          <ac:chgData name="Brandon Bergerud" userId="ee487e69e0f443c3" providerId="LiveId" clId="{936294FD-436B-449D-B408-FD08D2881F18}" dt="2019-11-11T21:40:12.185" v="78" actId="26606"/>
          <ac:cxnSpMkLst>
            <pc:docMk/>
            <pc:sldMk cId="1722302648" sldId="256"/>
            <ac:cxnSpMk id="79" creationId="{9E8E38ED-369A-44C2-B635-0BED0E48A6E8}"/>
          </ac:cxnSpMkLst>
        </pc:cxnChg>
        <pc:cxnChg chg="add del">
          <ac:chgData name="Brandon Bergerud" userId="ee487e69e0f443c3" providerId="LiveId" clId="{936294FD-436B-449D-B408-FD08D2881F18}" dt="2019-11-11T21:39:41.505" v="64" actId="26606"/>
          <ac:cxnSpMkLst>
            <pc:docMk/>
            <pc:sldMk cId="1722302648" sldId="256"/>
            <ac:cxnSpMk id="2055" creationId="{624D17C8-E9C2-48A4-AA36-D7048A6CCC41}"/>
          </ac:cxnSpMkLst>
        </pc:cxnChg>
        <pc:cxnChg chg="add del">
          <ac:chgData name="Brandon Bergerud" userId="ee487e69e0f443c3" providerId="LiveId" clId="{936294FD-436B-449D-B408-FD08D2881F18}" dt="2019-11-11T21:39:50.285" v="72" actId="26606"/>
          <ac:cxnSpMkLst>
            <pc:docMk/>
            <pc:sldMk cId="1722302648" sldId="256"/>
            <ac:cxnSpMk id="2056" creationId="{BCDAEC91-5BCE-4B55-9CC0-43EF94CB734B}"/>
          </ac:cxnSpMkLst>
        </pc:cxnChg>
        <pc:cxnChg chg="add del">
          <ac:chgData name="Brandon Bergerud" userId="ee487e69e0f443c3" providerId="LiveId" clId="{936294FD-436B-449D-B408-FD08D2881F18}" dt="2019-11-11T21:40:02.770" v="76" actId="26606"/>
          <ac:cxnSpMkLst>
            <pc:docMk/>
            <pc:sldMk cId="1722302648" sldId="256"/>
            <ac:cxnSpMk id="2062" creationId="{BCDAEC91-5BCE-4B55-9CC0-43EF94CB734B}"/>
          </ac:cxnSpMkLst>
        </pc:cxnChg>
        <pc:cxnChg chg="add del">
          <ac:chgData name="Brandon Bergerud" userId="ee487e69e0f443c3" providerId="LiveId" clId="{936294FD-436B-449D-B408-FD08D2881F18}" dt="2019-11-11T21:40:16.666" v="80" actId="26606"/>
          <ac:cxnSpMkLst>
            <pc:docMk/>
            <pc:sldMk cId="1722302648" sldId="256"/>
            <ac:cxnSpMk id="2067" creationId="{E126E481-B945-4179-BD79-05E96E9B29E1}"/>
          </ac:cxnSpMkLst>
        </pc:cxnChg>
        <pc:cxnChg chg="add del">
          <ac:chgData name="Brandon Bergerud" userId="ee487e69e0f443c3" providerId="LiveId" clId="{936294FD-436B-449D-B408-FD08D2881F18}" dt="2019-11-11T21:41:10.693" v="94" actId="26606"/>
          <ac:cxnSpMkLst>
            <pc:docMk/>
            <pc:sldMk cId="1722302648" sldId="256"/>
            <ac:cxnSpMk id="2068" creationId="{77A9CA3A-7216-41E0-B3CD-058077FD396D}"/>
          </ac:cxnSpMkLst>
        </pc:cxnChg>
        <pc:cxnChg chg="add del">
          <ac:chgData name="Brandon Bergerud" userId="ee487e69e0f443c3" providerId="LiveId" clId="{936294FD-436B-449D-B408-FD08D2881F18}" dt="2019-11-11T21:40:23.228" v="84" actId="26606"/>
          <ac:cxnSpMkLst>
            <pc:docMk/>
            <pc:sldMk cId="1722302648" sldId="256"/>
            <ac:cxnSpMk id="2072" creationId="{EAFC8083-BBFA-464C-A805-4E844F66B23B}"/>
          </ac:cxnSpMkLst>
        </pc:cxnChg>
        <pc:cxnChg chg="add del">
          <ac:chgData name="Brandon Bergerud" userId="ee487e69e0f443c3" providerId="LiveId" clId="{936294FD-436B-449D-B408-FD08D2881F18}" dt="2019-11-11T21:40:23.228" v="84" actId="26606"/>
          <ac:cxnSpMkLst>
            <pc:docMk/>
            <pc:sldMk cId="1722302648" sldId="256"/>
            <ac:cxnSpMk id="2073" creationId="{CC752BC6-CDD2-4020-8DCF-B5E813CD3A55}"/>
          </ac:cxnSpMkLst>
        </pc:cxnChg>
        <pc:cxnChg chg="add del">
          <ac:chgData name="Brandon Bergerud" userId="ee487e69e0f443c3" providerId="LiveId" clId="{936294FD-436B-449D-B408-FD08D2881F18}" dt="2019-11-11T21:41:14.083" v="96" actId="26606"/>
          <ac:cxnSpMkLst>
            <pc:docMk/>
            <pc:sldMk cId="1722302648" sldId="256"/>
            <ac:cxnSpMk id="2077" creationId="{EA29FC7C-9308-4FDE-8DCA-405668055B0F}"/>
          </ac:cxnSpMkLst>
        </pc:cxnChg>
        <pc:cxnChg chg="add del">
          <ac:chgData name="Brandon Bergerud" userId="ee487e69e0f443c3" providerId="LiveId" clId="{936294FD-436B-449D-B408-FD08D2881F18}" dt="2019-11-11T21:40:34.773" v="88" actId="26606"/>
          <ac:cxnSpMkLst>
            <pc:docMk/>
            <pc:sldMk cId="1722302648" sldId="256"/>
            <ac:cxnSpMk id="2079" creationId="{EAFC8083-BBFA-464C-A805-4E844F66B23B}"/>
          </ac:cxnSpMkLst>
        </pc:cxnChg>
        <pc:cxnChg chg="add del">
          <ac:chgData name="Brandon Bergerud" userId="ee487e69e0f443c3" providerId="LiveId" clId="{936294FD-436B-449D-B408-FD08D2881F18}" dt="2019-11-11T21:40:34.773" v="88" actId="26606"/>
          <ac:cxnSpMkLst>
            <pc:docMk/>
            <pc:sldMk cId="1722302648" sldId="256"/>
            <ac:cxnSpMk id="2080" creationId="{CC752BC6-CDD2-4020-8DCF-B5E813CD3A55}"/>
          </ac:cxnSpMkLst>
        </pc:cxnChg>
        <pc:cxnChg chg="add del">
          <ac:chgData name="Brandon Bergerud" userId="ee487e69e0f443c3" providerId="LiveId" clId="{936294FD-436B-449D-B408-FD08D2881F18}" dt="2019-11-11T21:41:17.395" v="100" actId="26606"/>
          <ac:cxnSpMkLst>
            <pc:docMk/>
            <pc:sldMk cId="1722302648" sldId="256"/>
            <ac:cxnSpMk id="2085" creationId="{EA29FC7C-9308-4FDE-8DCA-405668055B0F}"/>
          </ac:cxnSpMkLst>
        </pc:cxnChg>
      </pc:sldChg>
      <pc:sldChg chg="modSp">
        <pc:chgData name="Brandon Bergerud" userId="ee487e69e0f443c3" providerId="LiveId" clId="{936294FD-436B-449D-B408-FD08D2881F18}" dt="2019-11-11T21:49:47.745" v="1082" actId="15"/>
        <pc:sldMkLst>
          <pc:docMk/>
          <pc:sldMk cId="2628561612" sldId="258"/>
        </pc:sldMkLst>
        <pc:spChg chg="mod">
          <ac:chgData name="Brandon Bergerud" userId="ee487e69e0f443c3" providerId="LiveId" clId="{936294FD-436B-449D-B408-FD08D2881F18}" dt="2019-11-11T21:45:41.386" v="534" actId="404"/>
          <ac:spMkLst>
            <pc:docMk/>
            <pc:sldMk cId="2628561612" sldId="258"/>
            <ac:spMk id="3" creationId="{EAFD9484-46B6-4954-8AB5-61AFA5918F05}"/>
          </ac:spMkLst>
        </pc:spChg>
        <pc:spChg chg="mod">
          <ac:chgData name="Brandon Bergerud" userId="ee487e69e0f443c3" providerId="LiveId" clId="{936294FD-436B-449D-B408-FD08D2881F18}" dt="2019-11-11T21:49:47.745" v="1082" actId="15"/>
          <ac:spMkLst>
            <pc:docMk/>
            <pc:sldMk cId="2628561612" sldId="258"/>
            <ac:spMk id="4" creationId="{69C7004F-3292-44BA-B924-E5E56CFA9DCE}"/>
          </ac:spMkLst>
        </pc:spChg>
      </pc:sldChg>
      <pc:sldChg chg="modSp">
        <pc:chgData name="Brandon Bergerud" userId="ee487e69e0f443c3" providerId="LiveId" clId="{936294FD-436B-449D-B408-FD08D2881F18}" dt="2019-11-11T21:52:07.735" v="1221" actId="20577"/>
        <pc:sldMkLst>
          <pc:docMk/>
          <pc:sldMk cId="809772256" sldId="259"/>
        </pc:sldMkLst>
        <pc:spChg chg="mod">
          <ac:chgData name="Brandon Bergerud" userId="ee487e69e0f443c3" providerId="LiveId" clId="{936294FD-436B-449D-B408-FD08D2881F18}" dt="2019-11-11T21:52:07.735" v="1221" actId="20577"/>
          <ac:spMkLst>
            <pc:docMk/>
            <pc:sldMk cId="809772256" sldId="259"/>
            <ac:spMk id="3" creationId="{1C5013AB-DF8A-4E31-9992-4A71DA53E405}"/>
          </ac:spMkLst>
        </pc:spChg>
      </pc:sldChg>
      <pc:sldChg chg="modSp add">
        <pc:chgData name="Brandon Bergerud" userId="ee487e69e0f443c3" providerId="LiveId" clId="{936294FD-436B-449D-B408-FD08D2881F18}" dt="2019-11-11T21:53:35.619" v="1419" actId="20577"/>
        <pc:sldMkLst>
          <pc:docMk/>
          <pc:sldMk cId="1482341894" sldId="260"/>
        </pc:sldMkLst>
        <pc:spChg chg="mod">
          <ac:chgData name="Brandon Bergerud" userId="ee487e69e0f443c3" providerId="LiveId" clId="{936294FD-436B-449D-B408-FD08D2881F18}" dt="2019-11-11T21:44:37.055" v="460" actId="20577"/>
          <ac:spMkLst>
            <pc:docMk/>
            <pc:sldMk cId="1482341894" sldId="260"/>
            <ac:spMk id="2" creationId="{A9B2788F-1210-4EB9-A6EB-437A9CB6C02B}"/>
          </ac:spMkLst>
        </pc:spChg>
        <pc:spChg chg="mod">
          <ac:chgData name="Brandon Bergerud" userId="ee487e69e0f443c3" providerId="LiveId" clId="{936294FD-436B-449D-B408-FD08D2881F18}" dt="2019-11-11T21:53:35.275" v="1414" actId="27636"/>
          <ac:spMkLst>
            <pc:docMk/>
            <pc:sldMk cId="1482341894" sldId="260"/>
            <ac:spMk id="3" creationId="{144F50D7-8358-4547-BB95-15D0CD2D6F3D}"/>
          </ac:spMkLst>
        </pc:spChg>
        <pc:spChg chg="mod">
          <ac:chgData name="Brandon Bergerud" userId="ee487e69e0f443c3" providerId="LiveId" clId="{936294FD-436B-449D-B408-FD08D2881F18}" dt="2019-11-11T21:53:35.619" v="1419" actId="20577"/>
          <ac:spMkLst>
            <pc:docMk/>
            <pc:sldMk cId="1482341894" sldId="260"/>
            <ac:spMk id="4" creationId="{056DE87D-D304-4A50-B28C-22EB11F3E8B3}"/>
          </ac:spMkLst>
        </pc:spChg>
      </pc:sldChg>
      <pc:sldChg chg="modSp add del">
        <pc:chgData name="Brandon Bergerud" userId="ee487e69e0f443c3" providerId="LiveId" clId="{936294FD-436B-449D-B408-FD08D2881F18}" dt="2019-11-11T21:44:32.446" v="443" actId="2696"/>
        <pc:sldMkLst>
          <pc:docMk/>
          <pc:sldMk cId="1191565291" sldId="261"/>
        </pc:sldMkLst>
        <pc:spChg chg="mod">
          <ac:chgData name="Brandon Bergerud" userId="ee487e69e0f443c3" providerId="LiveId" clId="{936294FD-436B-449D-B408-FD08D2881F18}" dt="2019-11-11T21:35:44.168" v="30" actId="207"/>
          <ac:spMkLst>
            <pc:docMk/>
            <pc:sldMk cId="1191565291" sldId="261"/>
            <ac:spMk id="2" creationId="{0BE3FB1D-6926-4D36-8460-C713763F9D84}"/>
          </ac:spMkLst>
        </pc:spChg>
      </pc:sldChg>
      <pc:sldChg chg="modSp add">
        <pc:chgData name="Brandon Bergerud" userId="ee487e69e0f443c3" providerId="LiveId" clId="{936294FD-436B-449D-B408-FD08D2881F18}" dt="2019-11-11T21:54:52.723" v="1466" actId="20577"/>
        <pc:sldMkLst>
          <pc:docMk/>
          <pc:sldMk cId="2877586115" sldId="262"/>
        </pc:sldMkLst>
        <pc:spChg chg="mod">
          <ac:chgData name="Brandon Bergerud" userId="ee487e69e0f443c3" providerId="LiveId" clId="{936294FD-436B-449D-B408-FD08D2881F18}" dt="2019-11-11T21:35:53.370" v="55" actId="207"/>
          <ac:spMkLst>
            <pc:docMk/>
            <pc:sldMk cId="2877586115" sldId="262"/>
            <ac:spMk id="2" creationId="{3E90CC1B-9ECB-4AFA-AF54-0685CD848DCD}"/>
          </ac:spMkLst>
        </pc:spChg>
        <pc:spChg chg="mod">
          <ac:chgData name="Brandon Bergerud" userId="ee487e69e0f443c3" providerId="LiveId" clId="{936294FD-436B-449D-B408-FD08D2881F18}" dt="2019-11-11T21:47:47.846" v="926" actId="207"/>
          <ac:spMkLst>
            <pc:docMk/>
            <pc:sldMk cId="2877586115" sldId="262"/>
            <ac:spMk id="3" creationId="{899720AE-D6A9-4E85-A5DA-7580363A48B7}"/>
          </ac:spMkLst>
        </pc:spChg>
        <pc:spChg chg="mod">
          <ac:chgData name="Brandon Bergerud" userId="ee487e69e0f443c3" providerId="LiveId" clId="{936294FD-436B-449D-B408-FD08D2881F18}" dt="2019-11-11T21:54:52.723" v="1466" actId="20577"/>
          <ac:spMkLst>
            <pc:docMk/>
            <pc:sldMk cId="2877586115" sldId="262"/>
            <ac:spMk id="4" creationId="{7517C0BE-BBC3-45CE-A8BE-CA41867739B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75473-B2DC-4B7F-B207-16863866E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49050-8C3D-41CF-A0B4-C6C4AE551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7EAB2-24AE-4C49-908A-AE468F3D7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6240-1CD1-4BAD-B68C-4D23ABBE2E0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2977D-2BE9-413F-A539-B9A1D237C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A98A0-6EC7-4B1A-BF07-FE86FED58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F503-DC2E-451C-B068-402EC737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63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4113C-491E-4212-BAAB-30562E2AD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7BE38-5895-4EEF-8EDD-E801EC379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E8C9B-60E6-4903-A3C8-42E5F4317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6240-1CD1-4BAD-B68C-4D23ABBE2E0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C88E4-6BCF-43FB-A4AE-CAFDE5B58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F0CCC-8CE7-4DEF-A8B5-3EEB5CF47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F503-DC2E-451C-B068-402EC737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5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0E903F-5B4E-4DC1-ADF3-5732EE279E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7D2DF5-E585-4352-BC0C-1E0369363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85E24-5EF2-4AE3-9F5A-807E3D47B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6240-1CD1-4BAD-B68C-4D23ABBE2E0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A8C8A-63FB-40A5-AE03-781728952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774E7-828C-400F-9B47-4F2C8443D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F503-DC2E-451C-B068-402EC737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16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F0C-FD61-4889-9ACB-1EBF6C263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63354-8F85-491D-8439-91AB69DB9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B72C2-C12D-405C-8B99-E92923BD1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6240-1CD1-4BAD-B68C-4D23ABBE2E0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6A97C-A2EF-42CB-96D1-19FFC2586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F2A16-7792-4F85-ABA8-0E7F492A1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F503-DC2E-451C-B068-402EC737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92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EACBE-8233-4B3E-BD7D-F552B3CC1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0946C-452D-41A5-AF56-AC5EBAC17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B4D4E-099E-4F4F-A9AC-D239BB63C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6240-1CD1-4BAD-B68C-4D23ABBE2E0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31A78-185E-46C2-A5E8-E8BE72601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B388B-F264-46F0-913C-8D2F69B3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F503-DC2E-451C-B068-402EC737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6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B1228-2747-4049-B395-59F914FC7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2720E-453C-4E78-973B-324260E48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5A496A-C20F-4C8C-98D7-D741C427E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D5BA4-04A6-4780-BE1E-A7C1678A9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6240-1CD1-4BAD-B68C-4D23ABBE2E0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75723-5224-40DB-96F2-664C879B4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99944-77BC-4BE4-A344-33ECF1422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F503-DC2E-451C-B068-402EC737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14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44DA4-B4C4-48CE-BD83-E68F2C383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F0329-8D53-40CE-A26B-D8767B80A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EE959E-0F6B-483D-8BC2-CBCB422A1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5958F3-FDB1-4C89-B030-EDA5E7CB36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987C67-1479-47EA-9D03-10FAAC433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A53971-982A-4223-845B-5669C944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6240-1CD1-4BAD-B68C-4D23ABBE2E0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2A6105-AF55-4630-88B1-A0466851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FD857F-6DE4-45A6-A4A4-FB73409E0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F503-DC2E-451C-B068-402EC737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76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BE994-7181-4A51-A5A9-7F34FCD22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9A78D3-8816-432C-8794-F595BC29C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6240-1CD1-4BAD-B68C-4D23ABBE2E0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C5621A-37AE-42FE-ADFD-C52BB26A7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F64CB4-CD16-4F4E-BE57-5E8C0EC22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F503-DC2E-451C-B068-402EC737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84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4C6528-1B54-48C6-BE86-8834905B5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6240-1CD1-4BAD-B68C-4D23ABBE2E0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0649E6-FAB4-4A13-988A-CA1E36F06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79899-A0D4-45F1-A8BC-3296C8609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F503-DC2E-451C-B068-402EC737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29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4B998-D241-4D68-B081-5DBCEE647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69632-35A8-40F0-8D11-FF2BDF860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3944B5-2FE6-4351-8DBF-A37E5C20C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D4ED8-DCA1-4538-A241-F21B11BFD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6240-1CD1-4BAD-B68C-4D23ABBE2E0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3CC5E-DB15-45B8-92F2-1C84D07F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FFE5B-1831-4D38-9DC4-9E03D63ED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F503-DC2E-451C-B068-402EC737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3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E9E74-4FF1-40D2-94CC-860452474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2B47CD-F136-4BF7-8C8A-E147EFF81A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55871-A372-4E5B-BB37-A17030980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6516BF-8C60-45CE-932D-0F4A5442D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6240-1CD1-4BAD-B68C-4D23ABBE2E0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DCBCD-6233-4D4A-B041-9BAA9DC53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5E73A-562F-49E8-8021-16AF77FB0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F503-DC2E-451C-B068-402EC737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65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898319-B774-4973-B090-E50670D3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EEE3C-E8D7-461F-A326-D50DDCB8B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4CE19-681C-4A57-9F4D-241ECD636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86240-1CD1-4BAD-B68C-4D23ABBE2E0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A9A31-4E1A-43E8-885D-FB57352C60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4496E-3DD5-4803-B9FA-0E57DEE9FE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1F503-DC2E-451C-B068-402EC737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761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nature.com/news/polopoly_fs/7.37513.1467623561!/image/peer-review_review.jpg_gen/derivatives/landscape_630/peer-review_review.jpg">
            <a:extLst>
              <a:ext uri="{FF2B5EF4-FFF2-40B4-BE49-F238E27FC236}">
                <a16:creationId xmlns:a16="http://schemas.microsoft.com/office/drawing/2014/main" id="{AABC56E9-E457-42B1-B518-CCC5965CE6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90" b="1"/>
          <a:stretch/>
        </p:blipFill>
        <p:spPr bwMode="auto">
          <a:xfrm>
            <a:off x="20" y="10"/>
            <a:ext cx="12191980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7" name="Freeform 6">
            <a:extLst>
              <a:ext uri="{FF2B5EF4-FFF2-40B4-BE49-F238E27FC236}">
                <a16:creationId xmlns:a16="http://schemas.microsoft.com/office/drawing/2014/main" id="{B6E71514-6080-46DE-A03E-E6BCFB1D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02481" y="3900290"/>
            <a:ext cx="6732173" cy="2319536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solidFill>
            <a:srgbClr val="475C74"/>
          </a:solidFill>
          <a:ln w="19050">
            <a:noFill/>
          </a:ln>
          <a:effectLst>
            <a:outerShdw blurRad="76200" sx="101000" sy="101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EFD85E-0732-4410-A10D-F6F7F9E88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2519" y="4170556"/>
            <a:ext cx="6108451" cy="1296603"/>
          </a:xfrm>
        </p:spPr>
        <p:txBody>
          <a:bodyPr>
            <a:normAutofit/>
          </a:bodyPr>
          <a:lstStyle/>
          <a:p>
            <a:pPr algn="l"/>
            <a:r>
              <a:rPr lang="en-US" sz="3800">
                <a:solidFill>
                  <a:srgbClr val="FFFFFF"/>
                </a:solidFill>
              </a:rPr>
              <a:t>Peer Review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74A2D-C820-4428-B3C4-36E31C4EB5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6163" y="5467160"/>
            <a:ext cx="6124807" cy="456516"/>
          </a:xfrm>
        </p:spPr>
        <p:txBody>
          <a:bodyPr>
            <a:normAutofit/>
          </a:bodyPr>
          <a:lstStyle/>
          <a:p>
            <a:pPr algn="l"/>
            <a:endParaRPr lang="en-US" sz="1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302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85735-E319-4F80-B23D-1BFC5B8F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DCA06-B32D-4F8F-9B99-E81817232E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92D050"/>
                </a:solidFill>
              </a:rPr>
              <a:t>Help the authors improve the quality of their paper</a:t>
            </a:r>
          </a:p>
          <a:p>
            <a:pPr marL="0" indent="0">
              <a:buNone/>
            </a:pPr>
            <a:endParaRPr lang="en-US" sz="2400" dirty="0">
              <a:solidFill>
                <a:srgbClr val="92D050"/>
              </a:solidFill>
            </a:endParaRPr>
          </a:p>
          <a:p>
            <a:r>
              <a:rPr lang="en-US" sz="2400" dirty="0"/>
              <a:t>Indicate which parts you find most / least effective and </a:t>
            </a:r>
            <a:r>
              <a:rPr lang="en-US" sz="2400" b="1" u="sng" dirty="0">
                <a:solidFill>
                  <a:schemeClr val="accent2"/>
                </a:solidFill>
              </a:rPr>
              <a:t>why</a:t>
            </a:r>
          </a:p>
          <a:p>
            <a:pPr marL="0" indent="0">
              <a:buNone/>
            </a:pPr>
            <a:endParaRPr lang="en-US" sz="2400" b="1" u="sng" dirty="0">
              <a:solidFill>
                <a:srgbClr val="FF0000"/>
              </a:solidFill>
            </a:endParaRPr>
          </a:p>
          <a:p>
            <a:r>
              <a:rPr lang="en-US" sz="2400" dirty="0"/>
              <a:t>Indicate part that seem </a:t>
            </a:r>
            <a:endParaRPr lang="en-US" sz="2400" dirty="0">
              <a:cs typeface="Calibri"/>
            </a:endParaRPr>
          </a:p>
          <a:p>
            <a:pPr lvl="1"/>
            <a:r>
              <a:rPr lang="en-US" sz="2000" dirty="0"/>
              <a:t>Out of order</a:t>
            </a:r>
          </a:p>
          <a:p>
            <a:pPr lvl="1"/>
            <a:r>
              <a:rPr lang="en-US" sz="2000" dirty="0"/>
              <a:t>Incompletely explained</a:t>
            </a:r>
            <a:endParaRPr lang="en-US" sz="2000" dirty="0">
              <a:cs typeface="Calibri"/>
            </a:endParaRPr>
          </a:p>
          <a:p>
            <a:pPr lvl="1"/>
            <a:r>
              <a:rPr lang="en-US" sz="2000" dirty="0"/>
              <a:t>In need of revision</a:t>
            </a:r>
            <a:endParaRPr lang="en-US" sz="2000" dirty="0">
              <a:cs typeface="Calibri"/>
            </a:endParaRPr>
          </a:p>
        </p:txBody>
      </p:sp>
      <p:pic>
        <p:nvPicPr>
          <p:cNvPr id="1026" name="Picture 2" descr="Image result for when do we want it peer review">
            <a:extLst>
              <a:ext uri="{FF2B5EF4-FFF2-40B4-BE49-F238E27FC236}">
                <a16:creationId xmlns:a16="http://schemas.microsoft.com/office/drawing/2014/main" id="{9C762E7B-B62C-4BAB-BB45-43F6C8330E4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2" r="5863"/>
          <a:stretch/>
        </p:blipFill>
        <p:spPr bwMode="auto">
          <a:xfrm>
            <a:off x="6726803" y="1825625"/>
            <a:ext cx="424599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663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A74F-3D4F-4389-B2FA-78FE3BCA6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Peer Review – General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013AB-DF8A-4E31-9992-4A71DA53E4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Describe what you liked about the paper</a:t>
            </a:r>
            <a:endParaRPr lang="en-US" dirty="0"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Offer reflections on areas that could use some improvement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Spelling and grammatical mistakes</a:t>
            </a:r>
          </a:p>
          <a:p>
            <a:pPr lvl="1"/>
            <a:r>
              <a:rPr lang="en-US" dirty="0"/>
              <a:t>More trivial, leave towards 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36884-49D8-4001-8C5F-C087BBCA9D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72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16C81-B889-432F-A5D8-3FCB1F795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D9484-46B6-4954-8AB5-61AFA5918F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Authors’ Goals</a:t>
            </a:r>
          </a:p>
          <a:p>
            <a:r>
              <a:rPr lang="en-US" dirty="0"/>
              <a:t>Provide an engaging narrative that introduces the material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C7004F-3292-44BA-B924-E5E56CFA9D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Peer Reviewer</a:t>
            </a:r>
          </a:p>
          <a:p>
            <a:r>
              <a:rPr lang="en-US" dirty="0"/>
              <a:t>What did you like about the introduction?</a:t>
            </a:r>
          </a:p>
          <a:p>
            <a:r>
              <a:rPr lang="en-US" dirty="0"/>
              <a:t>Reflections</a:t>
            </a:r>
          </a:p>
          <a:p>
            <a:pPr lvl="1"/>
            <a:r>
              <a:rPr lang="en-US" dirty="0"/>
              <a:t>Does any information seem missing?</a:t>
            </a:r>
          </a:p>
          <a:p>
            <a:pPr lvl="1"/>
            <a:r>
              <a:rPr lang="en-US" dirty="0"/>
              <a:t>Do any parts seem unclear?</a:t>
            </a:r>
          </a:p>
          <a:p>
            <a:pPr lvl="1"/>
            <a:r>
              <a:rPr lang="en-US" dirty="0"/>
              <a:t>Is there anything you would like to learn more about?</a:t>
            </a:r>
          </a:p>
        </p:txBody>
      </p:sp>
    </p:spTree>
    <p:extLst>
      <p:ext uri="{BB962C8B-B14F-4D97-AF65-F5344CB8AC3E}">
        <p14:creationId xmlns:p14="http://schemas.microsoft.com/office/powerpoint/2010/main" val="2628561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2788F-1210-4EB9-A6EB-437A9CB6C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Experimental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50D7-8358-4547-BB95-15D0CD2D6F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Authors’ Goals</a:t>
            </a:r>
          </a:p>
          <a:p>
            <a:r>
              <a:rPr lang="en-US" dirty="0"/>
              <a:t>Conceptually describe how the data product was produced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DE87D-D304-4A50-B28C-22EB11F3E8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Peer Reviewer</a:t>
            </a:r>
          </a:p>
          <a:p>
            <a:r>
              <a:rPr lang="en-US" dirty="0"/>
              <a:t>What did you think was done well in this section?</a:t>
            </a:r>
          </a:p>
          <a:p>
            <a:r>
              <a:rPr lang="en-US" dirty="0"/>
              <a:t>Reflections</a:t>
            </a:r>
          </a:p>
          <a:p>
            <a:pPr lvl="1"/>
            <a:r>
              <a:rPr lang="en-US" dirty="0"/>
              <a:t>Point out any areas that you </a:t>
            </a:r>
          </a:p>
          <a:p>
            <a:pPr lvl="2"/>
            <a:r>
              <a:rPr lang="en-US" dirty="0"/>
              <a:t>find confusing</a:t>
            </a:r>
          </a:p>
          <a:p>
            <a:pPr lvl="2"/>
            <a:r>
              <a:rPr lang="en-US" dirty="0"/>
              <a:t>are unsure what they are doing or why they are doing it</a:t>
            </a:r>
            <a:endParaRPr lang="en-US">
              <a:cs typeface="Calibri"/>
            </a:endParaRPr>
          </a:p>
          <a:p>
            <a:pPr lvl="1"/>
            <a:r>
              <a:rPr lang="en-US" dirty="0"/>
              <a:t>Are things described correctly?</a:t>
            </a:r>
          </a:p>
          <a:p>
            <a:pPr lvl="1"/>
            <a:r>
              <a:rPr lang="en-US" dirty="0"/>
              <a:t>Is any information missing?</a:t>
            </a:r>
          </a:p>
          <a:p>
            <a:pPr lvl="2"/>
            <a:r>
              <a:rPr lang="en-US" dirty="0"/>
              <a:t>e.g. filters, exposure times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341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0CC1B-9ECB-4AFA-AF54-0685CD848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720AE-D6A9-4E85-A5DA-7580363A48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Authors’ Goals</a:t>
            </a:r>
          </a:p>
          <a:p>
            <a:r>
              <a:rPr lang="en-US" dirty="0"/>
              <a:t>Describe the calculation in sufficient detail so that others understand how the final result was obtained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7C0BE-BBC3-45CE-A8BE-CA41867739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Peer Reviewer</a:t>
            </a:r>
          </a:p>
          <a:p>
            <a:r>
              <a:rPr lang="en-US" dirty="0"/>
              <a:t>Do you understand the formulas?</a:t>
            </a:r>
          </a:p>
          <a:p>
            <a:r>
              <a:rPr lang="en-US" dirty="0"/>
              <a:t>Do you understand where the numbers are coming from?</a:t>
            </a:r>
          </a:p>
          <a:p>
            <a:r>
              <a:rPr lang="en-US" dirty="0">
                <a:cs typeface="Calibri" panose="020F0502020204030204"/>
              </a:rPr>
              <a:t>How well was the material presented?</a:t>
            </a:r>
          </a:p>
          <a:p>
            <a:pPr lvl="1"/>
            <a:r>
              <a:rPr lang="en-US" dirty="0">
                <a:cs typeface="Calibri" panose="020F0502020204030204"/>
              </a:rPr>
              <a:t>Easy to follow?</a:t>
            </a:r>
          </a:p>
          <a:p>
            <a:pPr lvl="1"/>
            <a:r>
              <a:rPr lang="en-US" dirty="0">
                <a:cs typeface="Calibri" panose="020F0502020204030204"/>
              </a:rPr>
              <a:t>Good mix of equations + words?</a:t>
            </a:r>
          </a:p>
          <a:p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77586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235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Peer Review 101</vt:lpstr>
      <vt:lpstr>Goals</vt:lpstr>
      <vt:lpstr>Peer Review – General Outline</vt:lpstr>
      <vt:lpstr>Background</vt:lpstr>
      <vt:lpstr>Experimental Plan</vt:lpstr>
      <vt:lpstr>Calculation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Peer Review 101</dc:title>
  <dc:creator>Brandon Bergerud</dc:creator>
  <cp:lastModifiedBy>Bergerud, Brandon M</cp:lastModifiedBy>
  <cp:revision>44</cp:revision>
  <dcterms:created xsi:type="dcterms:W3CDTF">2019-11-11T21:28:29Z</dcterms:created>
  <dcterms:modified xsi:type="dcterms:W3CDTF">2022-08-23T18:09:28Z</dcterms:modified>
</cp:coreProperties>
</file>