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65" r:id="rId3"/>
    <p:sldId id="263" r:id="rId4"/>
    <p:sldId id="258" r:id="rId5"/>
    <p:sldId id="262" r:id="rId6"/>
    <p:sldId id="264" r:id="rId7"/>
    <p:sldId id="266" r:id="rId8"/>
    <p:sldId id="267" r:id="rId9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19">
          <p15:clr>
            <a:srgbClr val="A4A3A4"/>
          </p15:clr>
        </p15:guide>
        <p15:guide id="2" orient="horz" pos="147">
          <p15:clr>
            <a:srgbClr val="A4A3A4"/>
          </p15:clr>
        </p15:guide>
        <p15:guide id="3" orient="horz">
          <p15:clr>
            <a:srgbClr val="A4A3A4"/>
          </p15:clr>
        </p15:guide>
        <p15:guide id="4" orient="horz" pos="3756">
          <p15:clr>
            <a:srgbClr val="A4A3A4"/>
          </p15:clr>
        </p15:guide>
        <p15:guide id="5" pos="339">
          <p15:clr>
            <a:srgbClr val="A4A3A4"/>
          </p15:clr>
        </p15:guide>
        <p15:guide id="6" pos="56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3F9C35"/>
    <a:srgbClr val="FFFFFF"/>
    <a:srgbClr val="34B233"/>
    <a:srgbClr val="000000"/>
    <a:srgbClr val="D5D2CA"/>
    <a:srgbClr val="005172"/>
    <a:srgbClr val="6A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034E78-7F5D-4C2E-B375-FC64B27BC917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38B1855-1B75-4FBE-930C-398BA8C253C6}" styleName="Stijl, thema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Stijl, donker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Stijl, donker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8603FDC-E32A-4AB5-989C-0864C3EAD2B8}" styleName="Stijl, thema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Stijl, gemiddeld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Stijl, gemiddeld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Stijl, gemiddeld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Stijl, gemiddeld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Stijl, gemiddeld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Stijl, gemiddeld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E9639D4-E3E2-4D34-9284-5A2195B3D0D7}" styleName="Stijl, lich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9" autoAdjust="0"/>
    <p:restoredTop sz="87108" autoAdjust="0"/>
  </p:normalViewPr>
  <p:slideViewPr>
    <p:cSldViewPr snapToGrid="0" showGuides="1">
      <p:cViewPr varScale="1">
        <p:scale>
          <a:sx n="100" d="100"/>
          <a:sy n="100" d="100"/>
        </p:scale>
        <p:origin x="1542" y="78"/>
      </p:cViewPr>
      <p:guideLst>
        <p:guide orient="horz" pos="1219"/>
        <p:guide orient="horz" pos="147"/>
        <p:guide orient="horz"/>
        <p:guide orient="horz" pos="3756"/>
        <p:guide pos="339"/>
        <p:guide pos="56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471A8-0A16-49F0-9B08-3B264A053445}" type="datetimeFigureOut">
              <a:rPr lang="nl-NL" smtClean="0"/>
              <a:t>19-10-2018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FF1F9-563C-447A-B5FF-C6826F7DA5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237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3" y="230188"/>
            <a:ext cx="8442796" cy="839787"/>
          </a:xfrm>
        </p:spPr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76508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Tijdelijke aanduiding voor afbeelding 24"/>
          <p:cNvSpPr>
            <a:spLocks noGrp="1" noChangeAspect="1"/>
          </p:cNvSpPr>
          <p:nvPr>
            <p:ph type="pic" sz="quarter" idx="19"/>
          </p:nvPr>
        </p:nvSpPr>
        <p:spPr bwMode="auto">
          <a:xfrm>
            <a:off x="6308818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auto">
          <a:xfrm>
            <a:off x="4714655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  <a:extLst/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15"/>
          </p:nvPr>
        </p:nvSpPr>
        <p:spPr bwMode="auto">
          <a:xfrm>
            <a:off x="3120492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Tijdelijke aanduiding voor tekst 4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485775" y="1616400"/>
            <a:ext cx="8447088" cy="371475"/>
          </a:xfrm>
          <a:prstGeom prst="rect">
            <a:avLst/>
          </a:prstGeom>
          <a:noFill/>
          <a:ln>
            <a:noFill/>
          </a:ln>
          <a:extLst/>
        </p:spPr>
        <p:txBody>
          <a:bodyPr lIns="36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Ondertitel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478633" y="2262386"/>
            <a:ext cx="8447087" cy="371475"/>
          </a:xfrm>
          <a:prstGeom prst="rect">
            <a:avLst/>
          </a:prstGeom>
          <a:noFill/>
          <a:ln>
            <a:noFill/>
          </a:ln>
          <a:extLst/>
        </p:spPr>
        <p:txBody>
          <a:bodyPr lIns="36000" rIns="90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Datum, Auteursnaam</a:t>
            </a:r>
          </a:p>
        </p:txBody>
      </p:sp>
    </p:spTree>
    <p:extLst>
      <p:ext uri="{BB962C8B-B14F-4D97-AF65-F5344CB8AC3E}">
        <p14:creationId xmlns:p14="http://schemas.microsoft.com/office/powerpoint/2010/main" val="4239833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rectang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38" y="230188"/>
            <a:ext cx="3276000" cy="1353086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3900006" y="226800"/>
            <a:ext cx="5040000" cy="573585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495302" y="1840012"/>
            <a:ext cx="3276600" cy="4122638"/>
          </a:xfrm>
        </p:spPr>
        <p:txBody>
          <a:bodyPr lIns="36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107234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with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7"/>
            <a:ext cx="8442796" cy="838800"/>
          </a:xfrm>
        </p:spPr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537619" y="1933314"/>
            <a:ext cx="2639660" cy="262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dirty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3418212" y="1933314"/>
            <a:ext cx="2639660" cy="262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8"/>
          </p:nvPr>
        </p:nvSpPr>
        <p:spPr>
          <a:xfrm>
            <a:off x="6298805" y="1933314"/>
            <a:ext cx="2639660" cy="262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9"/>
          </p:nvPr>
        </p:nvSpPr>
        <p:spPr>
          <a:xfrm>
            <a:off x="490538" y="4610101"/>
            <a:ext cx="2752725" cy="360000"/>
          </a:xfrm>
        </p:spPr>
        <p:txBody>
          <a:bodyPr wrap="none" lIns="36000" rIns="0"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nl-NL" dirty="0" smtClean="0"/>
              <a:t>Klik om de modelstijl</a:t>
            </a:r>
            <a:endParaRPr lang="nl-NL" dirty="0"/>
          </a:p>
        </p:txBody>
      </p:sp>
      <p:sp>
        <p:nvSpPr>
          <p:cNvPr id="8" name="Tijdelijke aanduiding voor tekst 6"/>
          <p:cNvSpPr>
            <a:spLocks noGrp="1"/>
          </p:cNvSpPr>
          <p:nvPr>
            <p:ph type="body" sz="quarter" idx="20"/>
          </p:nvPr>
        </p:nvSpPr>
        <p:spPr>
          <a:xfrm>
            <a:off x="3366170" y="4610101"/>
            <a:ext cx="2752725" cy="360000"/>
          </a:xfrm>
        </p:spPr>
        <p:txBody>
          <a:bodyPr wrap="none" lIns="36000" rIns="0"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nl-NL" dirty="0" smtClean="0"/>
              <a:t>Klik om de modelstijl</a:t>
            </a:r>
            <a:endParaRPr lang="nl-NL" dirty="0"/>
          </a:p>
        </p:txBody>
      </p:sp>
      <p:sp>
        <p:nvSpPr>
          <p:cNvPr id="9" name="Tijdelijke aanduiding voor tekst 6"/>
          <p:cNvSpPr>
            <a:spLocks noGrp="1"/>
          </p:cNvSpPr>
          <p:nvPr>
            <p:ph type="body" sz="quarter" idx="21"/>
          </p:nvPr>
        </p:nvSpPr>
        <p:spPr>
          <a:xfrm>
            <a:off x="6241802" y="4610101"/>
            <a:ext cx="2752725" cy="360000"/>
          </a:xfrm>
        </p:spPr>
        <p:txBody>
          <a:bodyPr wrap="none" lIns="36000" rIns="0"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nl-NL" dirty="0" smtClean="0"/>
              <a:t>Klik om de modelstijl</a:t>
            </a:r>
            <a:endParaRPr lang="nl-NL" dirty="0"/>
          </a:p>
        </p:txBody>
      </p:sp>
      <p:sp>
        <p:nvSpPr>
          <p:cNvPr id="10" name="Tijdelijke aanduiding voor tekst 6"/>
          <p:cNvSpPr>
            <a:spLocks noGrp="1"/>
          </p:cNvSpPr>
          <p:nvPr>
            <p:ph type="body" sz="quarter" idx="22"/>
          </p:nvPr>
        </p:nvSpPr>
        <p:spPr>
          <a:xfrm>
            <a:off x="490538" y="4985219"/>
            <a:ext cx="2752725" cy="360000"/>
          </a:xfrm>
        </p:spPr>
        <p:txBody>
          <a:bodyPr wrap="square" lIns="36000" rIns="0"/>
          <a:lstStyle>
            <a:lvl1pPr marL="0" indent="0">
              <a:buFontTx/>
              <a:buNone/>
              <a:defRPr sz="1800">
                <a:solidFill>
                  <a:schemeClr val="bg2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nl-NL" dirty="0" smtClean="0"/>
              <a:t>Klik om de modelstijl</a:t>
            </a:r>
            <a:endParaRPr lang="nl-NL" dirty="0"/>
          </a:p>
        </p:txBody>
      </p:sp>
      <p:sp>
        <p:nvSpPr>
          <p:cNvPr id="11" name="Tijdelijke aanduiding voor tekst 6"/>
          <p:cNvSpPr>
            <a:spLocks noGrp="1"/>
          </p:cNvSpPr>
          <p:nvPr>
            <p:ph type="body" sz="quarter" idx="23"/>
          </p:nvPr>
        </p:nvSpPr>
        <p:spPr>
          <a:xfrm>
            <a:off x="3365675" y="4985219"/>
            <a:ext cx="2752725" cy="360000"/>
          </a:xfrm>
        </p:spPr>
        <p:txBody>
          <a:bodyPr wrap="square" lIns="36000" rIns="0"/>
          <a:lstStyle>
            <a:lvl1pPr marL="0" indent="0">
              <a:buFontTx/>
              <a:buNone/>
              <a:defRPr sz="1800">
                <a:solidFill>
                  <a:schemeClr val="bg2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nl-NL" dirty="0" smtClean="0"/>
              <a:t>Klik om de modelstijl</a:t>
            </a:r>
            <a:endParaRPr lang="nl-NL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24"/>
          </p:nvPr>
        </p:nvSpPr>
        <p:spPr>
          <a:xfrm>
            <a:off x="6241802" y="4985219"/>
            <a:ext cx="2752725" cy="360000"/>
          </a:xfrm>
        </p:spPr>
        <p:txBody>
          <a:bodyPr wrap="square" lIns="36000" rIns="0"/>
          <a:lstStyle>
            <a:lvl1pPr marL="0" indent="0">
              <a:buFontTx/>
              <a:buNone/>
              <a:defRPr sz="1800">
                <a:solidFill>
                  <a:schemeClr val="bg2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nl-NL" dirty="0" smtClean="0"/>
              <a:t>Klik om de modelstijl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1031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 with 2 squa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7"/>
            <a:ext cx="8442796" cy="838800"/>
          </a:xfrm>
        </p:spPr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536399" y="1929600"/>
            <a:ext cx="4104000" cy="4027383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826161" y="1929600"/>
            <a:ext cx="4104000" cy="403305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432627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536400" y="1402557"/>
            <a:ext cx="8402400" cy="455295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7"/>
            <a:ext cx="8442796" cy="838800"/>
          </a:xfrm>
        </p:spPr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78015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ectangula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/>
          </p:cNvSpPr>
          <p:nvPr>
            <p:ph type="pic" sz="quarter" idx="16"/>
          </p:nvPr>
        </p:nvSpPr>
        <p:spPr>
          <a:xfrm>
            <a:off x="536400" y="233362"/>
            <a:ext cx="4011352" cy="57204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afbeelding 24"/>
          <p:cNvSpPr>
            <a:spLocks noGrp="1"/>
          </p:cNvSpPr>
          <p:nvPr>
            <p:ph type="pic" sz="quarter" idx="17"/>
          </p:nvPr>
        </p:nvSpPr>
        <p:spPr>
          <a:xfrm>
            <a:off x="4827265" y="233362"/>
            <a:ext cx="4104000" cy="571955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704470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beeld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926628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1582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840125"/>
          </a:xfrm>
        </p:spPr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grafiek 5"/>
          <p:cNvSpPr>
            <a:spLocks noGrp="1"/>
          </p:cNvSpPr>
          <p:nvPr>
            <p:ph type="chart" sz="quarter" idx="17"/>
          </p:nvPr>
        </p:nvSpPr>
        <p:spPr>
          <a:xfrm>
            <a:off x="437321" y="1752600"/>
            <a:ext cx="8601903" cy="4314825"/>
          </a:xfr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61377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3200" y="230187"/>
            <a:ext cx="8442796" cy="8388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tabel 4"/>
          <p:cNvSpPr>
            <a:spLocks noGrp="1"/>
          </p:cNvSpPr>
          <p:nvPr>
            <p:ph type="tbl" sz="quarter" idx="10"/>
          </p:nvPr>
        </p:nvSpPr>
        <p:spPr>
          <a:xfrm>
            <a:off x="538163" y="1933575"/>
            <a:ext cx="8398089" cy="4028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69337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ith circ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3200" y="230188"/>
            <a:ext cx="3276000" cy="1353086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3887699" y="224477"/>
            <a:ext cx="5040000" cy="5040000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495301" y="1835250"/>
            <a:ext cx="3276600" cy="4127400"/>
          </a:xfrm>
        </p:spPr>
        <p:txBody>
          <a:bodyPr lIns="36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20345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839787"/>
          </a:xfrm>
        </p:spPr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8521188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5544884" y="605821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30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ith multiple log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3200" y="230188"/>
            <a:ext cx="3276000" cy="1353086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495301" y="1835250"/>
            <a:ext cx="3276600" cy="3657600"/>
          </a:xfrm>
        </p:spPr>
        <p:txBody>
          <a:bodyPr lIns="36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12" name="Tijdelijke aanduiding voor afbeelding 24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3044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 smtClean="0"/>
              <a:t>Klik op het pictogram als u een logo wilt toevoegen</a:t>
            </a:r>
            <a:endParaRPr lang="nl-NL" noProof="0" dirty="0"/>
          </a:p>
        </p:txBody>
      </p:sp>
      <p:sp>
        <p:nvSpPr>
          <p:cNvPr id="13" name="Tijdelijke aanduiding voor afbeelding 24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4591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 smtClean="0"/>
              <a:t>Klik op het pictogram als u een logo wilt toevoegen</a:t>
            </a:r>
            <a:endParaRPr lang="nl-NL" noProof="0" dirty="0"/>
          </a:p>
        </p:txBody>
      </p:sp>
      <p:sp>
        <p:nvSpPr>
          <p:cNvPr id="14" name="Tijdelijke aanduiding voor afbeelding 2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6138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 smtClean="0"/>
              <a:t>Klik op het pictogram als u een logo wilt toevoegen</a:t>
            </a:r>
            <a:endParaRPr lang="nl-NL" noProof="0" dirty="0"/>
          </a:p>
        </p:txBody>
      </p:sp>
      <p:sp>
        <p:nvSpPr>
          <p:cNvPr id="15" name="Tijdelijke aanduiding voor afbeelding 24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7685112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 smtClean="0"/>
              <a:t>Klik op het pictogram als u een logo wilt toevoegen</a:t>
            </a:r>
            <a:endParaRPr lang="nl-NL" noProof="0" dirty="0"/>
          </a:p>
        </p:txBody>
      </p:sp>
      <p:sp>
        <p:nvSpPr>
          <p:cNvPr id="17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3887699" y="224477"/>
            <a:ext cx="5040000" cy="5040000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11264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4" name="Tijdelijke aanduiding voor tekst 6"/>
          <p:cNvSpPr>
            <a:spLocks noGrp="1"/>
          </p:cNvSpPr>
          <p:nvPr>
            <p:ph type="body" sz="quarter" idx="11"/>
          </p:nvPr>
        </p:nvSpPr>
        <p:spPr>
          <a:xfrm>
            <a:off x="4793357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1270493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826161" y="1929600"/>
            <a:ext cx="4104000" cy="403305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295017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6" name="Tijdelijke aanduiding voor grafiek 5"/>
          <p:cNvSpPr>
            <a:spLocks noGrp="1"/>
          </p:cNvSpPr>
          <p:nvPr>
            <p:ph type="chart" sz="quarter" idx="17"/>
          </p:nvPr>
        </p:nvSpPr>
        <p:spPr>
          <a:xfrm>
            <a:off x="4791075" y="1752600"/>
            <a:ext cx="4140000" cy="4314825"/>
          </a:xfr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95406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5" name="Tijdelijke aanduiding voor tabel 4"/>
          <p:cNvSpPr>
            <a:spLocks noGrp="1"/>
          </p:cNvSpPr>
          <p:nvPr>
            <p:ph type="tbl" sz="quarter" idx="11"/>
          </p:nvPr>
        </p:nvSpPr>
        <p:spPr>
          <a:xfrm>
            <a:off x="4791075" y="1933575"/>
            <a:ext cx="4140000" cy="4028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8394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8" name="Tijdelijke aanduiding voor SmartArt 7"/>
          <p:cNvSpPr>
            <a:spLocks noGrp="1"/>
          </p:cNvSpPr>
          <p:nvPr>
            <p:ph type="dgm" sz="quarter" idx="10"/>
          </p:nvPr>
        </p:nvSpPr>
        <p:spPr>
          <a:xfrm>
            <a:off x="538163" y="1828800"/>
            <a:ext cx="8404225" cy="4133850"/>
          </a:xfrm>
        </p:spPr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075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3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multiple log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044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 smtClean="0"/>
              <a:t>Klik op het pictogram als u een logo wilt toevoegen</a:t>
            </a:r>
            <a:endParaRPr lang="nl-NL" noProof="0" dirty="0"/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76508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20"/>
          </p:nvPr>
        </p:nvSpPr>
        <p:spPr bwMode="auto">
          <a:xfrm>
            <a:off x="6308818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ijdelijke aanduiding voor afbeelding 24"/>
          <p:cNvSpPr>
            <a:spLocks noGrp="1" noChangeAspect="1"/>
          </p:cNvSpPr>
          <p:nvPr>
            <p:ph type="pic" sz="quarter" idx="21"/>
          </p:nvPr>
        </p:nvSpPr>
        <p:spPr bwMode="auto">
          <a:xfrm>
            <a:off x="4714655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  <a:extLst/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ijdelijke aanduiding voor afbeelding 24"/>
          <p:cNvSpPr>
            <a:spLocks noGrp="1" noChangeAspect="1"/>
          </p:cNvSpPr>
          <p:nvPr>
            <p:ph type="pic" sz="quarter" idx="15"/>
          </p:nvPr>
        </p:nvSpPr>
        <p:spPr bwMode="auto">
          <a:xfrm>
            <a:off x="3120492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91642" y="230187"/>
            <a:ext cx="8442796" cy="838800"/>
          </a:xfrm>
        </p:spPr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14" name="Tijdelijke aanduiding voor tekst 4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485775" y="1616400"/>
            <a:ext cx="8447088" cy="371475"/>
          </a:xfrm>
          <a:prstGeom prst="rect">
            <a:avLst/>
          </a:prstGeom>
          <a:noFill/>
          <a:ln>
            <a:noFill/>
          </a:ln>
          <a:extLst/>
        </p:spPr>
        <p:txBody>
          <a:bodyPr lIns="36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Ondertitel</a:t>
            </a:r>
          </a:p>
        </p:txBody>
      </p:sp>
      <p:sp>
        <p:nvSpPr>
          <p:cNvPr id="15" name="Tijdelijke aanduiding voor tekst 4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476251" y="2262386"/>
            <a:ext cx="8447087" cy="371475"/>
          </a:xfrm>
          <a:prstGeom prst="rect">
            <a:avLst/>
          </a:prstGeom>
          <a:noFill/>
          <a:ln>
            <a:noFill/>
          </a:ln>
          <a:extLst/>
        </p:spPr>
        <p:txBody>
          <a:bodyPr lIns="36000" rIns="90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Datum, Auteursnaam</a:t>
            </a:r>
          </a:p>
        </p:txBody>
      </p:sp>
      <p:sp>
        <p:nvSpPr>
          <p:cNvPr id="16" name="Tijdelijke aanduiding voor afbeelding 24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4591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 smtClean="0"/>
              <a:t>Klik op het pictogram als u een logo wilt toevoegen</a:t>
            </a:r>
            <a:endParaRPr lang="nl-NL" noProof="0" dirty="0"/>
          </a:p>
        </p:txBody>
      </p:sp>
      <p:sp>
        <p:nvSpPr>
          <p:cNvPr id="17" name="Tijdelijke aanduiding voor afbeelding 2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6138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 smtClean="0"/>
              <a:t>Klik op het pictogram als u een logo wilt toevoegen</a:t>
            </a:r>
            <a:endParaRPr lang="nl-NL" noProof="0" dirty="0"/>
          </a:p>
        </p:txBody>
      </p:sp>
      <p:sp>
        <p:nvSpPr>
          <p:cNvPr id="18" name="Tijdelijke aanduiding voor afbeelding 24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7685112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 smtClean="0"/>
              <a:t>Klik op het pictogram als u een logo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864516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491642" y="230188"/>
            <a:ext cx="8442796" cy="839787"/>
          </a:xfrm>
          <a:prstGeom prst="rect">
            <a:avLst/>
          </a:prstGeom>
          <a:blipFill dpi="0" rotWithShape="1">
            <a:blip r:embed="rId23"/>
            <a:srcRect/>
            <a:stretch>
              <a:fillRect/>
            </a:stretch>
          </a:blipFill>
          <a:ln>
            <a:noFill/>
          </a:ln>
          <a:extLst/>
        </p:spPr>
        <p:txBody>
          <a:bodyPr vert="horz" wrap="square" lIns="18000" tIns="0" rIns="91440" bIns="324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nl-NL" dirty="0" smtClean="0"/>
              <a:t>Klik om de stijl te bewerken</a:t>
            </a:r>
          </a:p>
        </p:txBody>
      </p:sp>
      <p:sp>
        <p:nvSpPr>
          <p:cNvPr id="1028" name="Tijdelijke aanduiding voor tekst 23"/>
          <p:cNvSpPr>
            <a:spLocks noGrp="1"/>
          </p:cNvSpPr>
          <p:nvPr>
            <p:ph type="body" idx="1"/>
          </p:nvPr>
        </p:nvSpPr>
        <p:spPr bwMode="auto">
          <a:xfrm>
            <a:off x="421200" y="1843200"/>
            <a:ext cx="8521188" cy="40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  <a:p>
            <a:pPr lvl="4"/>
            <a:endParaRPr lang="nl-NL" dirty="0" smtClean="0"/>
          </a:p>
        </p:txBody>
      </p:sp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249238" y="3929063"/>
            <a:ext cx="7840662" cy="16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7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68" r:id="rId8"/>
    <p:sldLayoutId id="2147483664" r:id="rId9"/>
    <p:sldLayoutId id="2147483653" r:id="rId10"/>
    <p:sldLayoutId id="2147483655" r:id="rId11"/>
    <p:sldLayoutId id="2147483656" r:id="rId12"/>
    <p:sldLayoutId id="2147483657" r:id="rId13"/>
    <p:sldLayoutId id="2147483659" r:id="rId14"/>
    <p:sldLayoutId id="2147483660" r:id="rId15"/>
    <p:sldLayoutId id="2147483661" r:id="rId16"/>
    <p:sldLayoutId id="2147483663" r:id="rId17"/>
    <p:sldLayoutId id="2147483665" r:id="rId18"/>
    <p:sldLayoutId id="2147483654" r:id="rId19"/>
    <p:sldLayoutId id="2147483666" r:id="rId20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ts val="4000"/>
        </a:lnSpc>
        <a:spcBef>
          <a:spcPct val="0"/>
        </a:spcBef>
        <a:spcAft>
          <a:spcPct val="0"/>
        </a:spcAft>
        <a:defRPr sz="3000" kern="1200">
          <a:solidFill>
            <a:schemeClr val="bg2"/>
          </a:solidFill>
          <a:latin typeface="Verdana" pitchFamily="34" charset="0"/>
          <a:ea typeface="+mj-ea"/>
          <a:cs typeface="+mj-cs"/>
        </a:defRPr>
      </a:lvl1pPr>
      <a:lvl2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252413" indent="-252413" algn="l" rtl="0" fontAlgn="base">
        <a:lnSpc>
          <a:spcPts val="2500"/>
        </a:lnSpc>
        <a:spcBef>
          <a:spcPts val="1200"/>
        </a:spcBef>
        <a:spcAft>
          <a:spcPct val="0"/>
        </a:spcAft>
        <a:buClr>
          <a:schemeClr val="bg2"/>
        </a:buClr>
        <a:buSzPct val="140000"/>
        <a:buFont typeface="Wingdings" pitchFamily="2" charset="2"/>
        <a:buChar char="§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1pPr>
      <a:lvl2pPr marL="982663" indent="-285750" algn="l" rtl="0" fontAlgn="base">
        <a:lnSpc>
          <a:spcPts val="2500"/>
        </a:lnSpc>
        <a:spcBef>
          <a:spcPts val="1000"/>
        </a:spcBef>
        <a:spcAft>
          <a:spcPct val="0"/>
        </a:spcAft>
        <a:buClr>
          <a:schemeClr val="bg2"/>
        </a:buClr>
        <a:buSzPct val="115000"/>
        <a:buFont typeface="Verdana" pitchFamily="34" charset="0"/>
        <a:buChar char="●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2pPr>
      <a:lvl3pPr marL="1879600" indent="-319088" algn="l" rtl="0" fontAlgn="base">
        <a:lnSpc>
          <a:spcPts val="2500"/>
        </a:lnSpc>
        <a:spcBef>
          <a:spcPts val="1000"/>
        </a:spcBef>
        <a:spcAft>
          <a:spcPct val="0"/>
        </a:spcAft>
        <a:buSzPct val="115000"/>
        <a:buFont typeface="Verdana" pitchFamily="34" charset="0"/>
        <a:buChar char="●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3pPr>
      <a:lvl4pPr marL="2692400" indent="-360363" algn="l" rtl="0" fontAlgn="base">
        <a:lnSpc>
          <a:spcPts val="2500"/>
        </a:lnSpc>
        <a:spcBef>
          <a:spcPct val="20000"/>
        </a:spcBef>
        <a:spcAft>
          <a:spcPct val="0"/>
        </a:spcAft>
        <a:buSzPct val="115000"/>
        <a:buFont typeface="Verdana" pitchFamily="34" charset="0"/>
        <a:buChar char="●"/>
        <a:defRPr sz="2200" kern="1200" baseline="0">
          <a:solidFill>
            <a:schemeClr val="bg2"/>
          </a:solidFill>
          <a:latin typeface="Verdana" pitchFamily="34" charset="0"/>
          <a:ea typeface="+mn-ea"/>
          <a:cs typeface="+mn-cs"/>
        </a:defRPr>
      </a:lvl4pPr>
      <a:lvl5pPr marL="3405188" indent="-352425" algn="l" rtl="0" fontAlgn="base">
        <a:lnSpc>
          <a:spcPts val="2500"/>
        </a:lnSpc>
        <a:spcBef>
          <a:spcPct val="20000"/>
        </a:spcBef>
        <a:spcAft>
          <a:spcPct val="0"/>
        </a:spcAft>
        <a:buSzPct val="115000"/>
        <a:buFont typeface="Verdana" pitchFamily="34" charset="0"/>
        <a:buChar char="●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3" y="230188"/>
            <a:ext cx="8442796" cy="791650"/>
          </a:xfrm>
        </p:spPr>
        <p:txBody>
          <a:bodyPr/>
          <a:lstStyle/>
          <a:p>
            <a:r>
              <a:rPr lang="en-GB" dirty="0"/>
              <a:t>Acoustic profiler study</a:t>
            </a:r>
            <a:endParaRPr lang="nl-NL" dirty="0"/>
          </a:p>
        </p:txBody>
      </p:sp>
      <p:pic>
        <p:nvPicPr>
          <p:cNvPr id="20" name="Tijdelijke aanduiding voor afbeelding 19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86489" y="2384763"/>
            <a:ext cx="2647950" cy="2647950"/>
          </a:xfrm>
        </p:spPr>
      </p:pic>
      <p:pic>
        <p:nvPicPr>
          <p:cNvPr id="17" name="Tijdelijke aanduiding voor afbeelding 16"/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21036" y="2384763"/>
            <a:ext cx="2647950" cy="2647950"/>
          </a:xfrm>
        </p:spPr>
      </p:pic>
      <p:pic>
        <p:nvPicPr>
          <p:cNvPr id="16" name="Tijdelijke aanduiding voor afbeelding 15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88218" y="2384763"/>
            <a:ext cx="2647950" cy="2647950"/>
          </a:xfrm>
        </p:spPr>
      </p:pic>
      <p:pic>
        <p:nvPicPr>
          <p:cNvPr id="15" name="Picture Placeholder 14"/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0" r="16500"/>
          <a:stretch>
            <a:fillRect/>
          </a:stretch>
        </p:blipFill>
        <p:spPr>
          <a:xfrm>
            <a:off x="436903" y="2384763"/>
            <a:ext cx="2647950" cy="2647950"/>
          </a:xfrm>
        </p:spPr>
      </p:pic>
    </p:spTree>
    <p:extLst>
      <p:ext uri="{BB962C8B-B14F-4D97-AF65-F5344CB8AC3E}">
        <p14:creationId xmlns:p14="http://schemas.microsoft.com/office/powerpoint/2010/main" val="296006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791650"/>
          </a:xfrm>
        </p:spPr>
        <p:txBody>
          <a:bodyPr/>
          <a:lstStyle/>
          <a:p>
            <a:r>
              <a:rPr lang="nl-NL" dirty="0" err="1" smtClean="0"/>
              <a:t>Aim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project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Test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of AZFP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smtClean="0"/>
              <a:t>monitoring marine life in </a:t>
            </a:r>
            <a:r>
              <a:rPr lang="nl-NL" dirty="0" err="1" smtClean="0"/>
              <a:t>OWFs</a:t>
            </a:r>
            <a:endParaRPr lang="nl-NL" dirty="0" smtClean="0"/>
          </a:p>
          <a:p>
            <a:r>
              <a:rPr lang="nl-NL" dirty="0" smtClean="0"/>
              <a:t>Monitor change in </a:t>
            </a:r>
            <a:r>
              <a:rPr lang="nl-NL" dirty="0" err="1" smtClean="0"/>
              <a:t>biomass</a:t>
            </a:r>
            <a:r>
              <a:rPr lang="nl-NL" dirty="0"/>
              <a:t> </a:t>
            </a:r>
            <a:r>
              <a:rPr lang="nl-NL" dirty="0" smtClean="0"/>
              <a:t>over </a:t>
            </a:r>
            <a:r>
              <a:rPr lang="nl-NL" dirty="0" err="1" smtClean="0"/>
              <a:t>the</a:t>
            </a:r>
            <a:r>
              <a:rPr lang="nl-NL" dirty="0" smtClean="0"/>
              <a:t> course of 1 </a:t>
            </a:r>
            <a:r>
              <a:rPr lang="nl-NL" dirty="0" err="1" smtClean="0"/>
              <a:t>month</a:t>
            </a:r>
            <a:r>
              <a:rPr lang="nl-NL" dirty="0" smtClean="0"/>
              <a:t>, </a:t>
            </a:r>
            <a:r>
              <a:rPr lang="nl-NL" dirty="0" err="1" smtClean="0"/>
              <a:t>accross</a:t>
            </a:r>
            <a:r>
              <a:rPr lang="nl-NL" dirty="0" smtClean="0"/>
              <a:t> 3 different </a:t>
            </a:r>
            <a:r>
              <a:rPr lang="nl-NL" dirty="0" err="1" smtClean="0"/>
              <a:t>OWFs</a:t>
            </a:r>
            <a:endParaRPr lang="nl-NL" dirty="0" smtClean="0"/>
          </a:p>
          <a:p>
            <a:r>
              <a:rPr lang="nl-NL" dirty="0" err="1" smtClean="0"/>
              <a:t>Indication</a:t>
            </a:r>
            <a:r>
              <a:rPr lang="nl-NL" dirty="0" smtClean="0"/>
              <a:t> on </a:t>
            </a:r>
            <a:r>
              <a:rPr lang="nl-NL" dirty="0" err="1" smtClean="0"/>
              <a:t>the</a:t>
            </a:r>
            <a:r>
              <a:rPr lang="nl-NL" dirty="0" smtClean="0"/>
              <a:t> effect of </a:t>
            </a:r>
            <a:r>
              <a:rPr lang="nl-NL" dirty="0" err="1" smtClean="0"/>
              <a:t>seismics</a:t>
            </a:r>
            <a:r>
              <a:rPr lang="nl-NL" dirty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pile</a:t>
            </a:r>
            <a:r>
              <a:rPr lang="nl-NL" dirty="0" smtClean="0"/>
              <a:t> </a:t>
            </a:r>
            <a:r>
              <a:rPr lang="nl-NL" dirty="0" err="1" smtClean="0"/>
              <a:t>driving</a:t>
            </a:r>
            <a:r>
              <a:rPr lang="nl-NL" dirty="0" smtClean="0"/>
              <a:t> sounds on marine </a:t>
            </a:r>
            <a:r>
              <a:rPr lang="nl-NL" dirty="0" err="1" smtClean="0"/>
              <a:t>communities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63942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791650"/>
          </a:xfrm>
        </p:spPr>
        <p:txBody>
          <a:bodyPr/>
          <a:lstStyle/>
          <a:p>
            <a:r>
              <a:rPr lang="nl-NL" dirty="0" err="1" smtClean="0"/>
              <a:t>Principles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5474775" cy="4089600"/>
          </a:xfrm>
        </p:spPr>
        <p:txBody>
          <a:bodyPr/>
          <a:lstStyle/>
          <a:p>
            <a:r>
              <a:rPr lang="nl-NL" dirty="0" err="1" smtClean="0"/>
              <a:t>Upward</a:t>
            </a:r>
            <a:r>
              <a:rPr lang="nl-NL" dirty="0" smtClean="0"/>
              <a:t> </a:t>
            </a:r>
            <a:r>
              <a:rPr lang="nl-NL" dirty="0" err="1" smtClean="0"/>
              <a:t>looking</a:t>
            </a:r>
            <a:r>
              <a:rPr lang="nl-NL" dirty="0" smtClean="0"/>
              <a:t> </a:t>
            </a:r>
            <a:r>
              <a:rPr lang="nl-NL" dirty="0" err="1" smtClean="0"/>
              <a:t>devices</a:t>
            </a:r>
            <a:endParaRPr lang="nl-NL" dirty="0" smtClean="0"/>
          </a:p>
          <a:p>
            <a:r>
              <a:rPr lang="nl-NL" dirty="0" smtClean="0"/>
              <a:t>Long time monitoring</a:t>
            </a:r>
          </a:p>
          <a:p>
            <a:r>
              <a:rPr lang="nl-NL" dirty="0" smtClean="0"/>
              <a:t>Multi-</a:t>
            </a:r>
            <a:r>
              <a:rPr lang="nl-NL" dirty="0" err="1" smtClean="0"/>
              <a:t>frequency</a:t>
            </a:r>
            <a:r>
              <a:rPr lang="nl-NL" dirty="0" smtClean="0"/>
              <a:t> </a:t>
            </a:r>
            <a:r>
              <a:rPr lang="nl-NL" dirty="0" err="1" smtClean="0"/>
              <a:t>ability</a:t>
            </a:r>
            <a:endParaRPr lang="nl-NL" dirty="0" smtClean="0"/>
          </a:p>
          <a:p>
            <a:r>
              <a:rPr lang="nl-NL" dirty="0" err="1" smtClean="0"/>
              <a:t>Initially</a:t>
            </a:r>
            <a:r>
              <a:rPr lang="nl-NL" dirty="0" smtClean="0"/>
              <a:t> </a:t>
            </a:r>
            <a:r>
              <a:rPr lang="nl-NL" dirty="0" err="1" smtClean="0"/>
              <a:t>designed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zooplankton</a:t>
            </a:r>
            <a:r>
              <a:rPr lang="nl-NL" dirty="0" smtClean="0"/>
              <a:t> monitoring</a:t>
            </a:r>
            <a:endParaRPr lang="nl-NL" dirty="0"/>
          </a:p>
        </p:txBody>
      </p:sp>
      <p:pic>
        <p:nvPicPr>
          <p:cNvPr id="1026" name="Picture 2" descr="Image result for ASL AZF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100" y="2057400"/>
            <a:ext cx="21907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07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791650"/>
          </a:xfrm>
        </p:spPr>
        <p:txBody>
          <a:bodyPr/>
          <a:lstStyle/>
          <a:p>
            <a:r>
              <a:rPr lang="nl-NL" dirty="0" smtClean="0"/>
              <a:t>Frames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923" y="1904170"/>
            <a:ext cx="5667375" cy="324568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280546" y="3181350"/>
            <a:ext cx="2247900" cy="54292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280546" y="2981326"/>
            <a:ext cx="2143125" cy="74294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1642" y="3705225"/>
            <a:ext cx="1239506" cy="302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transducers</a:t>
            </a:r>
          </a:p>
        </p:txBody>
      </p:sp>
    </p:spTree>
    <p:extLst>
      <p:ext uri="{BB962C8B-B14F-4D97-AF65-F5344CB8AC3E}">
        <p14:creationId xmlns:p14="http://schemas.microsoft.com/office/powerpoint/2010/main" val="1628102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791650"/>
          </a:xfrm>
        </p:spPr>
        <p:txBody>
          <a:bodyPr/>
          <a:lstStyle/>
          <a:p>
            <a:r>
              <a:rPr lang="nl-NL" dirty="0" err="1" smtClean="0"/>
              <a:t>Recording</a:t>
            </a:r>
            <a:r>
              <a:rPr lang="nl-NL" dirty="0" smtClean="0"/>
              <a:t> plan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smtClean="0"/>
              <a:t>3 </a:t>
            </a:r>
            <a:r>
              <a:rPr lang="nl-NL" dirty="0" err="1" smtClean="0"/>
              <a:t>deployments</a:t>
            </a:r>
            <a:endParaRPr lang="nl-NL" dirty="0" smtClean="0"/>
          </a:p>
          <a:p>
            <a:pPr lvl="1"/>
            <a:r>
              <a:rPr lang="nl-NL" dirty="0" err="1" smtClean="0"/>
              <a:t>Belwind</a:t>
            </a:r>
            <a:r>
              <a:rPr lang="nl-NL" dirty="0" smtClean="0"/>
              <a:t> (</a:t>
            </a:r>
            <a:r>
              <a:rPr lang="nl-NL" dirty="0" err="1" smtClean="0"/>
              <a:t>seismic</a:t>
            </a:r>
            <a:r>
              <a:rPr lang="nl-NL" dirty="0" smtClean="0"/>
              <a:t> survey) – 15/07 </a:t>
            </a:r>
            <a:r>
              <a:rPr lang="nl-NL" dirty="0" err="1" smtClean="0"/>
              <a:t>to</a:t>
            </a:r>
            <a:r>
              <a:rPr lang="nl-NL" dirty="0" smtClean="0"/>
              <a:t> 11/08</a:t>
            </a:r>
          </a:p>
          <a:p>
            <a:pPr lvl="1"/>
            <a:r>
              <a:rPr lang="nl-NL" dirty="0" smtClean="0"/>
              <a:t>C-Power (</a:t>
            </a:r>
            <a:r>
              <a:rPr lang="nl-NL" dirty="0" err="1" smtClean="0"/>
              <a:t>pile</a:t>
            </a:r>
            <a:r>
              <a:rPr lang="nl-NL" dirty="0" smtClean="0"/>
              <a:t> </a:t>
            </a:r>
            <a:r>
              <a:rPr lang="nl-NL" dirty="0" err="1" smtClean="0"/>
              <a:t>driving</a:t>
            </a:r>
            <a:r>
              <a:rPr lang="nl-NL" dirty="0" smtClean="0"/>
              <a:t>) – 22/08 </a:t>
            </a:r>
            <a:r>
              <a:rPr lang="nl-NL" dirty="0" err="1" smtClean="0"/>
              <a:t>to</a:t>
            </a:r>
            <a:r>
              <a:rPr lang="nl-NL" dirty="0" smtClean="0"/>
              <a:t> 20/09</a:t>
            </a:r>
          </a:p>
          <a:p>
            <a:r>
              <a:rPr lang="nl-NL" dirty="0" smtClean="0"/>
              <a:t>Pair design (in </a:t>
            </a:r>
            <a:r>
              <a:rPr lang="nl-NL" dirty="0" err="1" smtClean="0"/>
              <a:t>and</a:t>
            </a:r>
            <a:r>
              <a:rPr lang="nl-NL" dirty="0" smtClean="0"/>
              <a:t> out </a:t>
            </a:r>
            <a:r>
              <a:rPr lang="nl-NL" dirty="0" err="1" smtClean="0"/>
              <a:t>the</a:t>
            </a:r>
            <a:r>
              <a:rPr lang="nl-NL" dirty="0" smtClean="0"/>
              <a:t> OWF)</a:t>
            </a:r>
          </a:p>
          <a:p>
            <a:r>
              <a:rPr lang="nl-NL" dirty="0" smtClean="0"/>
              <a:t>2 AZFP units</a:t>
            </a:r>
          </a:p>
          <a:p>
            <a:pPr lvl="1"/>
            <a:r>
              <a:rPr lang="nl-NL" dirty="0" smtClean="0"/>
              <a:t>38, 125, 200, 455 kHz – </a:t>
            </a:r>
            <a:r>
              <a:rPr lang="nl-NL" dirty="0" err="1" smtClean="0"/>
              <a:t>deployed</a:t>
            </a:r>
            <a:r>
              <a:rPr lang="nl-NL" dirty="0" smtClean="0"/>
              <a:t> in </a:t>
            </a:r>
            <a:r>
              <a:rPr lang="nl-NL" dirty="0" err="1" smtClean="0"/>
              <a:t>the</a:t>
            </a:r>
            <a:r>
              <a:rPr lang="nl-NL" dirty="0" smtClean="0"/>
              <a:t> OWF</a:t>
            </a:r>
          </a:p>
          <a:p>
            <a:pPr lvl="1"/>
            <a:r>
              <a:rPr lang="nl-NL" dirty="0" smtClean="0"/>
              <a:t>125, 200, 455, 769 kHz – </a:t>
            </a:r>
            <a:r>
              <a:rPr lang="nl-NL" dirty="0" err="1" smtClean="0"/>
              <a:t>deployed</a:t>
            </a:r>
            <a:r>
              <a:rPr lang="nl-NL" dirty="0" smtClean="0"/>
              <a:t> </a:t>
            </a:r>
            <a:r>
              <a:rPr lang="nl-NL" dirty="0" err="1" smtClean="0"/>
              <a:t>outside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OWF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8439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791650"/>
          </a:xfrm>
        </p:spPr>
        <p:txBody>
          <a:bodyPr/>
          <a:lstStyle/>
          <a:p>
            <a:r>
              <a:rPr lang="nl-NL" dirty="0" smtClean="0"/>
              <a:t>Processing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491642" y="2809875"/>
            <a:ext cx="1504950" cy="7334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/>
              <a:t>Data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587142" y="2809875"/>
            <a:ext cx="2746858" cy="7334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/>
              <a:t>Removal of bottom and surface bubbles</a:t>
            </a:r>
            <a:endParaRPr lang="en-GB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1996592" y="3176588"/>
            <a:ext cx="590550" cy="0"/>
          </a:xfrm>
          <a:prstGeom prst="straightConnector1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5334000" y="3176588"/>
            <a:ext cx="742950" cy="0"/>
          </a:xfrm>
          <a:prstGeom prst="straightConnector1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76950" y="2809874"/>
            <a:ext cx="2552700" cy="7334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/>
              <a:t>Integration with different 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9510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791650"/>
          </a:xfrm>
        </p:spPr>
        <p:txBody>
          <a:bodyPr/>
          <a:lstStyle/>
          <a:p>
            <a:r>
              <a:rPr lang="nl-NL" dirty="0" smtClean="0"/>
              <a:t>Processing </a:t>
            </a:r>
            <a:r>
              <a:rPr lang="nl-NL" dirty="0" err="1" smtClean="0"/>
              <a:t>outputs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err="1" smtClean="0"/>
              <a:t>Raw</a:t>
            </a:r>
            <a:r>
              <a:rPr lang="nl-NL" dirty="0" smtClean="0"/>
              <a:t> </a:t>
            </a:r>
            <a:r>
              <a:rPr lang="nl-NL" dirty="0" err="1" smtClean="0"/>
              <a:t>integration</a:t>
            </a:r>
            <a:endParaRPr lang="nl-NL" dirty="0" smtClean="0"/>
          </a:p>
          <a:p>
            <a:r>
              <a:rPr lang="nl-NL" dirty="0" smtClean="0"/>
              <a:t>Integration over </a:t>
            </a:r>
            <a:r>
              <a:rPr lang="nl-NL" dirty="0" err="1" smtClean="0"/>
              <a:t>thresholded</a:t>
            </a:r>
            <a:r>
              <a:rPr lang="nl-NL" dirty="0"/>
              <a:t> </a:t>
            </a:r>
            <a:r>
              <a:rPr lang="nl-NL" dirty="0" smtClean="0"/>
              <a:t>data</a:t>
            </a:r>
          </a:p>
          <a:p>
            <a:pPr lvl="1"/>
            <a:r>
              <a:rPr lang="nl-NL" dirty="0" smtClean="0"/>
              <a:t>63 dB</a:t>
            </a:r>
          </a:p>
          <a:p>
            <a:pPr lvl="1"/>
            <a:r>
              <a:rPr lang="nl-NL" dirty="0" smtClean="0"/>
              <a:t>70 dB</a:t>
            </a:r>
          </a:p>
          <a:p>
            <a:r>
              <a:rPr lang="nl-NL" dirty="0" smtClean="0"/>
              <a:t>“School” </a:t>
            </a:r>
            <a:r>
              <a:rPr lang="nl-NL" dirty="0" err="1" smtClean="0"/>
              <a:t>detection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61243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79165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5355565"/>
      </p:ext>
    </p:extLst>
  </p:cSld>
  <p:clrMapOvr>
    <a:masterClrMapping/>
  </p:clrMapOvr>
</p:sld>
</file>

<file path=ppt/theme/theme1.xml><?xml version="1.0" encoding="utf-8"?>
<a:theme xmlns:a="http://schemas.openxmlformats.org/drawingml/2006/main" name="Wageningen UR">
  <a:themeElements>
    <a:clrScheme name="Wageningen UR witte achtergrond">
      <a:dk1>
        <a:srgbClr val="005172"/>
      </a:dk1>
      <a:lt1>
        <a:srgbClr val="FFFFFF"/>
      </a:lt1>
      <a:dk2>
        <a:srgbClr val="34B233"/>
      </a:dk2>
      <a:lt2>
        <a:srgbClr val="005172"/>
      </a:lt2>
      <a:accent1>
        <a:srgbClr val="519FD7"/>
      </a:accent1>
      <a:accent2>
        <a:srgbClr val="A59D95"/>
      </a:accent2>
      <a:accent3>
        <a:srgbClr val="D5D2CA"/>
      </a:accent3>
      <a:accent4>
        <a:srgbClr val="FF7900"/>
      </a:accent4>
      <a:accent5>
        <a:srgbClr val="00549F"/>
      </a:accent5>
      <a:accent6>
        <a:srgbClr val="000000"/>
      </a:accent6>
      <a:hlink>
        <a:srgbClr val="00549F"/>
      </a:hlink>
      <a:folHlink>
        <a:srgbClr val="000000"/>
      </a:folHlink>
    </a:clrScheme>
    <a:fontScheme name="Wageningen U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3"/>
        </a:solidFill>
      </a:spPr>
      <a:bodyPr wrap="none" rtlCol="0">
        <a:spAutoFit/>
      </a:bodyPr>
      <a:lstStyle>
        <a:defPPr>
          <a:lnSpc>
            <a:spcPts val="1800"/>
          </a:lnSpc>
          <a:defRPr sz="1400" dirty="0" err="1" smtClean="0">
            <a:latin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3811</TotalTime>
  <Words>150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Verdana</vt:lpstr>
      <vt:lpstr>Wingdings</vt:lpstr>
      <vt:lpstr>Wageningen UR</vt:lpstr>
      <vt:lpstr>Acoustic profiler study</vt:lpstr>
      <vt:lpstr>Aim of the project</vt:lpstr>
      <vt:lpstr>Principles</vt:lpstr>
      <vt:lpstr>Frames</vt:lpstr>
      <vt:lpstr>Recording plan</vt:lpstr>
      <vt:lpstr>Processing</vt:lpstr>
      <vt:lpstr>Processing outputs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Martin Brinkman</dc:creator>
  <cp:lastModifiedBy>Berges, Benoit</cp:lastModifiedBy>
  <cp:revision>486</cp:revision>
  <dcterms:created xsi:type="dcterms:W3CDTF">2011-09-29T08:30:03Z</dcterms:created>
  <dcterms:modified xsi:type="dcterms:W3CDTF">2018-10-19T05:34:51Z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_Template">
    <vt:lpwstr>WHUK.pptx</vt:lpwstr>
  </property>
</Properties>
</file>