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7FFD547D_C9AA3639.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 id="2147483693" r:id="rId5"/>
    <p:sldMasterId id="2147483703" r:id="rId6"/>
  </p:sldMasterIdLst>
  <p:notesMasterIdLst>
    <p:notesMasterId r:id="rId22"/>
  </p:notesMasterIdLst>
  <p:sldIdLst>
    <p:sldId id="2147308652" r:id="rId7"/>
    <p:sldId id="2147308676" r:id="rId8"/>
    <p:sldId id="2147308669" r:id="rId9"/>
    <p:sldId id="2147308677" r:id="rId10"/>
    <p:sldId id="2147308655" r:id="rId11"/>
    <p:sldId id="2147308662" r:id="rId12"/>
    <p:sldId id="2147308671" r:id="rId13"/>
    <p:sldId id="2147308666" r:id="rId14"/>
    <p:sldId id="2147308670" r:id="rId15"/>
    <p:sldId id="2147308673" r:id="rId16"/>
    <p:sldId id="2147308672" r:id="rId17"/>
    <p:sldId id="2147308658" r:id="rId18"/>
    <p:sldId id="2147308663" r:id="rId19"/>
    <p:sldId id="2147308674" r:id="rId20"/>
    <p:sldId id="21473086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4FBE794-1064-3013-9ACA-85BA1BA4F52D}" name="Berihun, Brhan" initials="BB" userId="S::bberihun@deloitte.com::9fac5c99-0bd7-49df-a371-ea7c718abc8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n, Esther" initials="HE" lastIdx="8" clrIdx="0">
    <p:extLst>
      <p:ext uri="{19B8F6BF-5375-455C-9EA6-DF929625EA0E}">
        <p15:presenceInfo xmlns:p15="http://schemas.microsoft.com/office/powerpoint/2012/main" userId="S::esthan@deloitte.com::fd22c3e5-1c00-46ff-96a8-c1cd9d23faa3" providerId="AD"/>
      </p:ext>
    </p:extLst>
  </p:cmAuthor>
  <p:cmAuthor id="2" name="Gianfortoni, Steve" initials="GS" lastIdx="4" clrIdx="1">
    <p:extLst>
      <p:ext uri="{19B8F6BF-5375-455C-9EA6-DF929625EA0E}">
        <p15:presenceInfo xmlns:p15="http://schemas.microsoft.com/office/powerpoint/2012/main" userId="S::sgianfortoni@deloitte.com::5ac4adc0-a3b2-4d66-a8a5-173ad304d9ee" providerId="AD"/>
      </p:ext>
    </p:extLst>
  </p:cmAuthor>
  <p:cmAuthor id="3" name="Hemphill, David" initials="HD" lastIdx="1" clrIdx="2">
    <p:extLst>
      <p:ext uri="{19B8F6BF-5375-455C-9EA6-DF929625EA0E}">
        <p15:presenceInfo xmlns:p15="http://schemas.microsoft.com/office/powerpoint/2012/main" userId="S::dahemphill@deloitte.com::2ad2d13e-671b-4c1b-b331-7e005c983275" providerId="AD"/>
      </p:ext>
    </p:extLst>
  </p:cmAuthor>
  <p:cmAuthor id="4" name="Scott, Chad" initials="SC" lastIdx="1" clrIdx="3">
    <p:extLst>
      <p:ext uri="{19B8F6BF-5375-455C-9EA6-DF929625EA0E}">
        <p15:presenceInfo xmlns:p15="http://schemas.microsoft.com/office/powerpoint/2012/main" userId="S::chascott@deloitte.com::5f159040-dea0-40d6-a56f-f14204d520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800"/>
    <a:srgbClr val="A97142"/>
    <a:srgbClr val="D75403"/>
    <a:srgbClr val="FFFFCC"/>
    <a:srgbClr val="00FFFF"/>
    <a:srgbClr val="004987"/>
    <a:srgbClr val="009BDE"/>
    <a:srgbClr val="B5D3F8"/>
    <a:srgbClr val="00589C"/>
    <a:srgbClr val="E5F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53941-A37F-4C7C-AB33-4336E9D138CB}" v="983" dt="2023-02-23T16:45:47.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4" d="100"/>
          <a:sy n="104" d="100"/>
        </p:scale>
        <p:origin x="84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modernComment_7FFD547D_C9AA3639.xml><?xml version="1.0" encoding="utf-8"?>
<p188:cmLst xmlns:a="http://schemas.openxmlformats.org/drawingml/2006/main" xmlns:r="http://schemas.openxmlformats.org/officeDocument/2006/relationships" xmlns:p188="http://schemas.microsoft.com/office/powerpoint/2018/8/main">
  <p188:cm id="{1D089F56-13F7-4A2A-A036-4CEB4999D6EC}" authorId="{E4FBE794-1064-3013-9ACA-85BA1BA4F52D}" created="2023-02-23T16:11:12.688">
    <pc:sldMkLst xmlns:pc="http://schemas.microsoft.com/office/powerpoint/2013/main/command">
      <pc:docMk/>
      <pc:sldMk cId="3383375417" sldId="2147308669"/>
    </pc:sldMkLst>
    <p188:txBody>
      <a:bodyPr/>
      <a:lstStyle/>
      <a:p>
        <a:r>
          <a:rPr lang="en-US"/>
          <a:t>minimize size of bronze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9E303-B3F4-47EA-97A4-351393686811}"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231DB-D127-4737-BF5A-03E3E174F98E}" type="slidenum">
              <a:rPr lang="en-US" smtClean="0"/>
              <a:t>‹#›</a:t>
            </a:fld>
            <a:endParaRPr lang="en-US"/>
          </a:p>
        </p:txBody>
      </p:sp>
    </p:spTree>
    <p:extLst>
      <p:ext uri="{BB962C8B-B14F-4D97-AF65-F5344CB8AC3E}">
        <p14:creationId xmlns:p14="http://schemas.microsoft.com/office/powerpoint/2010/main" val="209418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70CA19-50C1-4F0E-BC6C-DE2A4EA3F9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927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39EBA5F0-3EAF-4EDA-9410-D6A4EB518E6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9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42289">
              <a:defRPr/>
            </a:pPr>
            <a:fld id="{39EBA5F0-3EAF-4EDA-9410-D6A4EB518E61}" type="slidenum">
              <a:rPr lang="en-US">
                <a:solidFill>
                  <a:prstClr val="black"/>
                </a:solidFill>
                <a:latin typeface="Calibri" panose="020F0502020204030204"/>
              </a:rPr>
              <a:pPr defTabSz="942289">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2013433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942289">
              <a:defRPr/>
            </a:pPr>
            <a:fld id="{39EBA5F0-3EAF-4EDA-9410-D6A4EB518E61}" type="slidenum">
              <a:rPr lang="en-US">
                <a:solidFill>
                  <a:prstClr val="black"/>
                </a:solidFill>
                <a:latin typeface="Calibri" panose="020F0502020204030204"/>
              </a:rPr>
              <a:pPr defTabSz="942289">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411224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39EBA5F0-3EAF-4EDA-9410-D6A4EB518E6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09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42289">
              <a:defRPr/>
            </a:pPr>
            <a:fld id="{39EBA5F0-3EAF-4EDA-9410-D6A4EB518E61}" type="slidenum">
              <a:rPr lang="en-US">
                <a:solidFill>
                  <a:prstClr val="black"/>
                </a:solidFill>
                <a:latin typeface="Calibri" panose="020F0502020204030204"/>
              </a:rPr>
              <a:pPr defTabSz="942289">
                <a:def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81416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39EBA5F0-3EAF-4EDA-9410-D6A4EB518E6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24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39EBA5F0-3EAF-4EDA-9410-D6A4EB518E6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5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39EBA5F0-3EAF-4EDA-9410-D6A4EB518E6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24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44222" y="484633"/>
            <a:ext cx="8458200" cy="685800"/>
          </a:xfrm>
          <a:prstGeom prst="rect">
            <a:avLst/>
          </a:prstGeom>
          <a:solidFill>
            <a:schemeClr val="bg1"/>
          </a:solidFill>
        </p:spPr>
        <p:txBody>
          <a:bodyPr/>
          <a:lstStyle>
            <a:lvl1pPr algn="l" defTabSz="914400" rtl="0" eaLnBrk="1" latinLnBrk="0" hangingPunct="1">
              <a:lnSpc>
                <a:spcPct val="90000"/>
              </a:lnSpc>
              <a:spcBef>
                <a:spcPct val="0"/>
              </a:spcBef>
              <a:buNone/>
              <a:defRPr lang="en-US" sz="2400" b="1" i="0" kern="1200" baseline="0" dirty="0">
                <a:solidFill>
                  <a:srgbClr val="0A3161"/>
                </a:solidFill>
                <a:latin typeface="Arial" charset="0"/>
                <a:ea typeface="Arial" charset="0"/>
                <a:cs typeface="Arial" charset="0"/>
              </a:defRPr>
            </a:lvl1pPr>
          </a:lstStyle>
          <a:p>
            <a:r>
              <a:rPr lang="en-US"/>
              <a:t>Click to add content</a:t>
            </a:r>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8919464" y="6263643"/>
            <a:ext cx="2739136" cy="365125"/>
          </a:xfrm>
          <a:prstGeom prst="rect">
            <a:avLst/>
          </a:prstGeom>
        </p:spPr>
        <p:txBody>
          <a:bodyPr/>
          <a:lstStyle/>
          <a:p>
            <a:r>
              <a:rPr lang="en-US"/>
              <a:t>Date</a:t>
            </a:r>
          </a:p>
        </p:txBody>
      </p:sp>
      <p:sp>
        <p:nvSpPr>
          <p:cNvPr id="9" name="Content Placeholder 8">
            <a:extLst>
              <a:ext uri="{FF2B5EF4-FFF2-40B4-BE49-F238E27FC236}">
                <a16:creationId xmlns:a16="http://schemas.microsoft.com/office/drawing/2014/main" id="{46C0613D-EF77-42C2-B2C6-A8B0E2FFEB70}"/>
              </a:ext>
            </a:extLst>
          </p:cNvPr>
          <p:cNvSpPr>
            <a:spLocks noGrp="1"/>
          </p:cNvSpPr>
          <p:nvPr>
            <p:ph sz="quarter" idx="11"/>
          </p:nvPr>
        </p:nvSpPr>
        <p:spPr>
          <a:xfrm>
            <a:off x="1044222" y="1188720"/>
            <a:ext cx="9613786" cy="4846320"/>
          </a:xfrm>
        </p:spPr>
        <p:txBody>
          <a:bodyPr/>
          <a:lstStyle>
            <a:lvl2pPr marL="342900" indent="-342900">
              <a:buFont typeface="Arial" panose="020B0604020202020204" pitchFamily="34" charset="0"/>
              <a:buChar char="•"/>
              <a:defRPr>
                <a:solidFill>
                  <a:srgbClr val="0A3161"/>
                </a:solidFill>
              </a:defRPr>
            </a:lvl2pPr>
            <a:lvl4pPr marL="788670" indent="-285750">
              <a:buFont typeface="Arial" panose="020B0604020202020204" pitchFamily="34" charset="0"/>
              <a:buChar char="•"/>
              <a:defRPr>
                <a:solidFill>
                  <a:srgbClr val="0A3161"/>
                </a:solidFill>
              </a:defRPr>
            </a:lvl4pPr>
            <a:lvl5pPr marL="1258888" indent="-342900">
              <a:defRPr>
                <a:solidFill>
                  <a:srgbClr val="0A3161"/>
                </a:solidFill>
              </a:defRPr>
            </a:lvl5pPr>
          </a:lstStyle>
          <a:p>
            <a:pPr lvl="0"/>
            <a:r>
              <a:rPr lang="en-US"/>
              <a:t>Click to edit Master text styles</a:t>
            </a:r>
          </a:p>
          <a:p>
            <a:pPr lvl="1"/>
            <a:r>
              <a:rPr lang="en-US"/>
              <a:t>Second level</a:t>
            </a:r>
          </a:p>
          <a:p>
            <a:pPr lvl="3"/>
            <a:r>
              <a:rPr lang="en-US"/>
              <a:t>Third level</a:t>
            </a:r>
          </a:p>
          <a:p>
            <a:pPr lvl="4"/>
            <a:r>
              <a:rPr lang="en-US"/>
              <a:t>Fourth level</a:t>
            </a:r>
          </a:p>
          <a:p>
            <a:pPr lvl="4"/>
            <a:r>
              <a:rPr lang="en-US"/>
              <a:t>Fifth level</a:t>
            </a:r>
          </a:p>
        </p:txBody>
      </p:sp>
    </p:spTree>
    <p:extLst>
      <p:ext uri="{BB962C8B-B14F-4D97-AF65-F5344CB8AC3E}">
        <p14:creationId xmlns:p14="http://schemas.microsoft.com/office/powerpoint/2010/main" val="210364736"/>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44222" y="484633"/>
            <a:ext cx="8458200" cy="685800"/>
          </a:xfrm>
          <a:prstGeom prst="rect">
            <a:avLst/>
          </a:prstGeom>
          <a:solidFill>
            <a:schemeClr val="bg1"/>
          </a:solidFill>
        </p:spPr>
        <p:txBody>
          <a:bodyPr/>
          <a:lstStyle>
            <a:lvl1pPr algn="l" defTabSz="914400" rtl="0" eaLnBrk="1" latinLnBrk="0" hangingPunct="1">
              <a:lnSpc>
                <a:spcPct val="90000"/>
              </a:lnSpc>
              <a:spcBef>
                <a:spcPct val="0"/>
              </a:spcBef>
              <a:buNone/>
              <a:defRPr lang="en-US" sz="2400" b="1" i="0" kern="1200" baseline="0" dirty="0">
                <a:solidFill>
                  <a:srgbClr val="0A3161"/>
                </a:solidFill>
                <a:latin typeface="Arial" charset="0"/>
                <a:ea typeface="Arial" charset="0"/>
                <a:cs typeface="Arial" charset="0"/>
              </a:defRPr>
            </a:lvl1pPr>
          </a:lstStyle>
          <a:p>
            <a:r>
              <a:rPr lang="en-US"/>
              <a:t>Click to add content</a:t>
            </a:r>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8919464" y="6263643"/>
            <a:ext cx="2739136" cy="365125"/>
          </a:xfrm>
          <a:prstGeom prst="rect">
            <a:avLst/>
          </a:prstGeom>
        </p:spPr>
        <p:txBody>
          <a:bodyPr/>
          <a:lstStyle/>
          <a:p>
            <a:r>
              <a:rPr lang="en-US"/>
              <a:t>Date</a:t>
            </a:r>
          </a:p>
        </p:txBody>
      </p:sp>
      <p:sp>
        <p:nvSpPr>
          <p:cNvPr id="9" name="Content Placeholder 8">
            <a:extLst>
              <a:ext uri="{FF2B5EF4-FFF2-40B4-BE49-F238E27FC236}">
                <a16:creationId xmlns:a16="http://schemas.microsoft.com/office/drawing/2014/main" id="{46C0613D-EF77-42C2-B2C6-A8B0E2FFEB70}"/>
              </a:ext>
            </a:extLst>
          </p:cNvPr>
          <p:cNvSpPr>
            <a:spLocks noGrp="1"/>
          </p:cNvSpPr>
          <p:nvPr>
            <p:ph sz="quarter" idx="11"/>
          </p:nvPr>
        </p:nvSpPr>
        <p:spPr>
          <a:xfrm>
            <a:off x="1044222" y="1188720"/>
            <a:ext cx="9613786" cy="4846320"/>
          </a:xfrm>
        </p:spPr>
        <p:txBody>
          <a:bodyPr/>
          <a:lstStyle>
            <a:lvl2pPr marL="342900" indent="-342900">
              <a:buFont typeface="Arial" panose="020B0604020202020204" pitchFamily="34" charset="0"/>
              <a:buChar char="•"/>
              <a:defRPr>
                <a:solidFill>
                  <a:srgbClr val="0A3161"/>
                </a:solidFill>
              </a:defRPr>
            </a:lvl2pPr>
            <a:lvl4pPr marL="788670" indent="-285750">
              <a:buFont typeface="Arial" panose="020B0604020202020204" pitchFamily="34" charset="0"/>
              <a:buChar char="•"/>
              <a:defRPr>
                <a:solidFill>
                  <a:srgbClr val="0A3161"/>
                </a:solidFill>
              </a:defRPr>
            </a:lvl4pPr>
            <a:lvl5pPr marL="1258888" indent="-342900">
              <a:defRPr>
                <a:solidFill>
                  <a:srgbClr val="0A3161"/>
                </a:solidFill>
              </a:defRPr>
            </a:lvl5pPr>
          </a:lstStyle>
          <a:p>
            <a:pPr lvl="0"/>
            <a:r>
              <a:rPr lang="en-US"/>
              <a:t>Click to edit Master text styles</a:t>
            </a:r>
          </a:p>
          <a:p>
            <a:pPr lvl="1"/>
            <a:r>
              <a:rPr lang="en-US"/>
              <a:t>Second level</a:t>
            </a:r>
          </a:p>
          <a:p>
            <a:pPr lvl="3"/>
            <a:r>
              <a:rPr lang="en-US"/>
              <a:t>Third level</a:t>
            </a:r>
          </a:p>
          <a:p>
            <a:pPr lvl="4"/>
            <a:r>
              <a:rPr lang="en-US"/>
              <a:t>Fourth level</a:t>
            </a:r>
          </a:p>
          <a:p>
            <a:pPr lvl="4"/>
            <a:r>
              <a:rPr lang="en-US"/>
              <a:t>Fifth level</a:t>
            </a:r>
          </a:p>
        </p:txBody>
      </p:sp>
    </p:spTree>
    <p:extLst>
      <p:ext uri="{BB962C8B-B14F-4D97-AF65-F5344CB8AC3E}">
        <p14:creationId xmlns:p14="http://schemas.microsoft.com/office/powerpoint/2010/main" val="25986341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A9CCEB-4A20-4638-8B31-59D31665B56E}"/>
              </a:ext>
            </a:extLst>
          </p:cNvPr>
          <p:cNvSpPr>
            <a:spLocks noGrp="1"/>
          </p:cNvSpPr>
          <p:nvPr>
            <p:ph type="body" sz="quarter" idx="12"/>
          </p:nvPr>
        </p:nvSpPr>
        <p:spPr>
          <a:xfrm>
            <a:off x="631825" y="1400175"/>
            <a:ext cx="3246438" cy="342900"/>
          </a:xfrm>
          <a:solidFill>
            <a:srgbClr val="0A3161"/>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a:t>
            </a:r>
          </a:p>
        </p:txBody>
      </p:sp>
      <p:sp>
        <p:nvSpPr>
          <p:cNvPr id="2" name="Title 1">
            <a:extLst>
              <a:ext uri="{FF2B5EF4-FFF2-40B4-BE49-F238E27FC236}">
                <a16:creationId xmlns:a16="http://schemas.microsoft.com/office/drawing/2014/main" id="{E2058DE4-06DD-4F1A-9CA7-590E5CB6DCE3}"/>
              </a:ext>
            </a:extLst>
          </p:cNvPr>
          <p:cNvSpPr>
            <a:spLocks noGrp="1"/>
          </p:cNvSpPr>
          <p:nvPr>
            <p:ph type="title"/>
          </p:nvPr>
        </p:nvSpPr>
        <p:spPr>
          <a:xfrm>
            <a:off x="1044222" y="484633"/>
            <a:ext cx="8458200" cy="685800"/>
          </a:xfrm>
        </p:spPr>
        <p:txBody>
          <a:bodyPr/>
          <a:lstStyle>
            <a:lvl1pPr algn="l" defTabSz="914400" rtl="0" eaLnBrk="1" latinLnBrk="0" hangingPunct="1">
              <a:lnSpc>
                <a:spcPct val="90000"/>
              </a:lnSpc>
              <a:spcBef>
                <a:spcPct val="0"/>
              </a:spcBef>
              <a:buNone/>
              <a:defRPr lang="en-US" sz="2400" b="1" i="0" kern="1200" baseline="0" dirty="0">
                <a:solidFill>
                  <a:srgbClr val="0A3161"/>
                </a:solidFill>
                <a:latin typeface="Arial" charset="0"/>
                <a:ea typeface="Arial" charset="0"/>
                <a:cs typeface="Arial" charset="0"/>
              </a:defRPr>
            </a:lvl1pPr>
          </a:lstStyle>
          <a:p>
            <a:r>
              <a:rPr lang="en-US"/>
              <a:t>Click to edit Master title style</a:t>
            </a:r>
          </a:p>
        </p:txBody>
      </p:sp>
      <p:sp>
        <p:nvSpPr>
          <p:cNvPr id="3" name="Date Placeholder 2">
            <a:extLst>
              <a:ext uri="{FF2B5EF4-FFF2-40B4-BE49-F238E27FC236}">
                <a16:creationId xmlns:a16="http://schemas.microsoft.com/office/drawing/2014/main" id="{EE7FC259-E5E3-4A68-B8A2-0AD6CD010504}"/>
              </a:ext>
            </a:extLst>
          </p:cNvPr>
          <p:cNvSpPr>
            <a:spLocks noGrp="1"/>
          </p:cNvSpPr>
          <p:nvPr>
            <p:ph type="dt" sz="half" idx="10"/>
          </p:nvPr>
        </p:nvSpPr>
        <p:spPr/>
        <p:txBody>
          <a:bodyPr/>
          <a:lstStyle/>
          <a:p>
            <a:r>
              <a:rPr lang="en-US"/>
              <a:t>Month Day Year</a:t>
            </a:r>
          </a:p>
        </p:txBody>
      </p:sp>
      <p:sp>
        <p:nvSpPr>
          <p:cNvPr id="11" name="Text Placeholder 10">
            <a:extLst>
              <a:ext uri="{FF2B5EF4-FFF2-40B4-BE49-F238E27FC236}">
                <a16:creationId xmlns:a16="http://schemas.microsoft.com/office/drawing/2014/main" id="{4E563196-D541-4EC7-BFDE-0471616DF12B}"/>
              </a:ext>
            </a:extLst>
          </p:cNvPr>
          <p:cNvSpPr>
            <a:spLocks noGrp="1"/>
          </p:cNvSpPr>
          <p:nvPr>
            <p:ph type="body" sz="quarter" idx="13"/>
          </p:nvPr>
        </p:nvSpPr>
        <p:spPr>
          <a:xfrm>
            <a:off x="382588" y="1597025"/>
            <a:ext cx="9367837" cy="4556125"/>
          </a:xfrm>
        </p:spPr>
        <p:txBody>
          <a:bodyPr tIns="274320"/>
          <a:lstStyle>
            <a:lvl1pPr>
              <a:defRPr b="0">
                <a:solidFill>
                  <a:schemeClr val="tx2"/>
                </a:solidFill>
              </a:defRPr>
            </a:lvl1pPr>
            <a:lvl2pPr>
              <a:defRPr>
                <a:solidFill>
                  <a:schemeClr val="tx2"/>
                </a:solidFill>
              </a:defRPr>
            </a:lvl2pPr>
            <a:lvl3pPr>
              <a:buClr>
                <a:srgbClr val="0A3161"/>
              </a:buClr>
              <a:defRPr>
                <a:solidFill>
                  <a:schemeClr val="tx2"/>
                </a:solidFill>
              </a:defRPr>
            </a:lvl3pPr>
            <a:lvl4pPr>
              <a:buClr>
                <a:srgbClr val="0A3161"/>
              </a:buClr>
              <a:defRPr>
                <a:solidFill>
                  <a:schemeClr val="tx2"/>
                </a:solidFill>
              </a:defRPr>
            </a:lvl4pPr>
            <a:lvl5pPr marL="1027113" indent="-342900">
              <a:defRPr>
                <a:solidFill>
                  <a:schemeClr val="tx2"/>
                </a:solidFill>
              </a:defRPr>
            </a:lvl5pPr>
          </a:lstStyle>
          <a:p>
            <a:pPr lvl="0"/>
            <a:r>
              <a:rPr lang="en-US"/>
              <a:t>Click to edit Master text styles</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2351698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3692" y="1188720"/>
            <a:ext cx="9664908" cy="3248026"/>
          </a:xfrm>
          <a:prstGeom prst="rect">
            <a:avLst/>
          </a:prstGeom>
        </p:spPr>
        <p:txBody>
          <a:bodyPr anchor="b"/>
          <a:lstStyle>
            <a:lvl1pPr>
              <a:defRPr sz="6000">
                <a:solidFill>
                  <a:srgbClr val="0A3161"/>
                </a:solidFill>
              </a:defRPr>
            </a:lvl1pPr>
          </a:lstStyle>
          <a:p>
            <a:r>
              <a:rPr lang="en-US"/>
              <a:t>Click to add content</a:t>
            </a:r>
          </a:p>
        </p:txBody>
      </p:sp>
      <p:sp>
        <p:nvSpPr>
          <p:cNvPr id="3" name="Text Placeholder 2"/>
          <p:cNvSpPr>
            <a:spLocks noGrp="1"/>
          </p:cNvSpPr>
          <p:nvPr>
            <p:ph type="body" idx="1"/>
          </p:nvPr>
        </p:nvSpPr>
        <p:spPr>
          <a:xfrm>
            <a:off x="1993692" y="4572000"/>
            <a:ext cx="9664908" cy="1463040"/>
          </a:xfrm>
        </p:spPr>
        <p:txBody>
          <a:bodyPr/>
          <a:lstStyle>
            <a:lvl1pPr marL="0" indent="0">
              <a:buNone/>
              <a:defRPr sz="2400">
                <a:solidFill>
                  <a:srgbClr val="B3194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89D1747F-286F-984E-9F27-1DCC9F4D329A}"/>
              </a:ext>
            </a:extLst>
          </p:cNvPr>
          <p:cNvSpPr>
            <a:spLocks noGrp="1"/>
          </p:cNvSpPr>
          <p:nvPr>
            <p:ph type="dt" sz="half" idx="10"/>
          </p:nvPr>
        </p:nvSpPr>
        <p:spPr>
          <a:xfrm>
            <a:off x="8919464" y="6263643"/>
            <a:ext cx="2739136" cy="365125"/>
          </a:xfrm>
          <a:prstGeom prst="rect">
            <a:avLst/>
          </a:prstGeom>
        </p:spPr>
        <p:txBody>
          <a:bodyPr/>
          <a:lstStyle/>
          <a:p>
            <a:r>
              <a:rPr lang="en-US"/>
              <a:t>Date</a:t>
            </a:r>
          </a:p>
        </p:txBody>
      </p:sp>
    </p:spTree>
    <p:extLst>
      <p:ext uri="{BB962C8B-B14F-4D97-AF65-F5344CB8AC3E}">
        <p14:creationId xmlns:p14="http://schemas.microsoft.com/office/powerpoint/2010/main" val="1820985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807953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463421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Rectangle 27"/>
          <p:cNvSpPr>
            <a:spLocks noGrp="1" noChangeArrowheads="1"/>
          </p:cNvSpPr>
          <p:nvPr>
            <p:ph type="sldNum" sz="quarter" idx="4"/>
          </p:nvPr>
        </p:nvSpPr>
        <p:spPr bwMode="auto">
          <a:xfrm>
            <a:off x="11176000" y="6553199"/>
            <a:ext cx="1016000" cy="304800"/>
          </a:xfrm>
          <a:prstGeom prst="rect">
            <a:avLst/>
          </a:prstGeom>
          <a:noFill/>
          <a:ln>
            <a:noFill/>
          </a:ln>
        </p:spPr>
        <p:txBody>
          <a:bodyPr vert="horz" wrap="square" lIns="0" tIns="0" rIns="0" bIns="0" numCol="1" anchor="ctr" anchorCtr="0" compatLnSpc="1">
            <a:prstTxWarp prst="textNoShape">
              <a:avLst/>
            </a:prstTxWarp>
          </a:bodyPr>
          <a:lstStyle>
            <a:lvl1pPr algn="ctr" eaLnBrk="0" hangingPunct="0">
              <a:lnSpc>
                <a:spcPct val="30000"/>
              </a:lnSpc>
              <a:defRPr sz="1200" smtClean="0">
                <a:solidFill>
                  <a:srgbClr val="009FDA"/>
                </a:solidFill>
                <a:latin typeface="Times" panose="02020603050405020304" pitchFamily="18" charset="0"/>
                <a:cs typeface="Arial" panose="020B0604020202020204" pitchFamily="34" charset="0"/>
              </a:defRPr>
            </a:lvl1pPr>
          </a:lstStyle>
          <a:p>
            <a:pPr>
              <a:defRPr/>
            </a:pPr>
            <a:fld id="{5C9F8B7E-3CDF-49B3-8203-B78CC77E2DFA}" type="slidenum">
              <a:rPr lang="en-US" altLang="en-US" smtClean="0"/>
              <a:pPr>
                <a:defRPr/>
              </a:pPr>
              <a:t>‹#›</a:t>
            </a:fld>
            <a:endParaRPr lang="en-US" altLang="en-US"/>
          </a:p>
        </p:txBody>
      </p:sp>
      <p:sp>
        <p:nvSpPr>
          <p:cNvPr id="12" name="Rectangle 2"/>
          <p:cNvSpPr>
            <a:spLocks noGrp="1" noChangeAspect="1" noChangeArrowheads="1"/>
          </p:cNvSpPr>
          <p:nvPr>
            <p:ph type="title"/>
          </p:nvPr>
        </p:nvSpPr>
        <p:spPr bwMode="auto">
          <a:xfrm>
            <a:off x="2438400" y="304802"/>
            <a:ext cx="9245600" cy="60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4943F5E7-F710-4A40-9EFF-9BFC4C1CE808}"/>
              </a:ext>
            </a:extLst>
          </p:cNvPr>
          <p:cNvSpPr>
            <a:spLocks noGrp="1"/>
          </p:cNvSpPr>
          <p:nvPr>
            <p:ph type="body" sz="quarter" idx="10"/>
          </p:nvPr>
        </p:nvSpPr>
        <p:spPr>
          <a:xfrm>
            <a:off x="406400" y="990600"/>
            <a:ext cx="11277600" cy="304800"/>
          </a:xfrm>
        </p:spPr>
        <p:txBody>
          <a:bodyPr anchor="ctr"/>
          <a:lstStyle/>
          <a:p>
            <a:pPr lvl="0"/>
            <a:r>
              <a:rPr lang="en-US"/>
              <a:t>Edit Master text styles</a:t>
            </a:r>
          </a:p>
        </p:txBody>
      </p:sp>
      <p:sp>
        <p:nvSpPr>
          <p:cNvPr id="5" name="Text Placeholder 4">
            <a:extLst>
              <a:ext uri="{FF2B5EF4-FFF2-40B4-BE49-F238E27FC236}">
                <a16:creationId xmlns:a16="http://schemas.microsoft.com/office/drawing/2014/main" id="{52CCB0CD-48E5-404E-8482-E78896C9D467}"/>
              </a:ext>
            </a:extLst>
          </p:cNvPr>
          <p:cNvSpPr>
            <a:spLocks noGrp="1"/>
          </p:cNvSpPr>
          <p:nvPr>
            <p:ph type="body" sz="quarter" idx="11"/>
          </p:nvPr>
        </p:nvSpPr>
        <p:spPr>
          <a:xfrm>
            <a:off x="406400" y="1447800"/>
            <a:ext cx="11277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502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645751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ubhead &amp; Breadcrum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94944"/>
            <a:ext cx="10363200" cy="594360"/>
          </a:xfrm>
        </p:spPr>
        <p:txBody>
          <a:bodyPr vert="horz" lIns="0" tIns="45720" rIns="91440" bIns="0" rtlCol="0" anchor="b" anchorCtr="0">
            <a:noAutofit/>
          </a:bodyPr>
          <a:lstStyle>
            <a:lvl1pPr>
              <a:defRPr lang="en-US" sz="3600" dirty="0">
                <a:latin typeface="+mn-lt"/>
              </a:defRPr>
            </a:lvl1pPr>
          </a:lstStyle>
          <a:p>
            <a:pPr lvl="0">
              <a:lnSpc>
                <a:spcPct val="85000"/>
              </a:lnSpc>
            </a:pPr>
            <a:r>
              <a:rPr lang="en-US"/>
              <a:t>Click to edit title</a:t>
            </a:r>
          </a:p>
        </p:txBody>
      </p:sp>
      <p:sp>
        <p:nvSpPr>
          <p:cNvPr id="4" name="Text Placeholder 8"/>
          <p:cNvSpPr>
            <a:spLocks noGrp="1"/>
          </p:cNvSpPr>
          <p:nvPr>
            <p:ph type="body" sz="quarter" idx="14" hasCustomPrompt="1"/>
          </p:nvPr>
        </p:nvSpPr>
        <p:spPr>
          <a:xfrm>
            <a:off x="914721" y="1353312"/>
            <a:ext cx="10362880" cy="475488"/>
          </a:xfrm>
        </p:spPr>
        <p:txBody>
          <a:bodyPr vert="horz" lIns="0" tIns="0" rIns="0" bIns="0" rtlCol="0">
            <a:noAutofit/>
          </a:bodyPr>
          <a:lstStyle>
            <a:lvl1pPr marL="0" indent="0">
              <a:buNone/>
              <a:defRPr lang="en-US" sz="1400" spc="-20" baseline="0"/>
            </a:lvl1pPr>
          </a:lstStyle>
          <a:p>
            <a:pPr marL="228600" lvl="0" indent="-228600">
              <a:lnSpc>
                <a:spcPct val="130000"/>
              </a:lnSpc>
            </a:pPr>
            <a:r>
              <a:rPr lang="en-US"/>
              <a:t>Click to edit subhead</a:t>
            </a:r>
          </a:p>
        </p:txBody>
      </p:sp>
    </p:spTree>
    <p:extLst>
      <p:ext uri="{BB962C8B-B14F-4D97-AF65-F5344CB8AC3E}">
        <p14:creationId xmlns:p14="http://schemas.microsoft.com/office/powerpoint/2010/main" val="327203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Break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0920" y="2747966"/>
            <a:ext cx="9610165" cy="1362075"/>
          </a:xfrm>
          <a:prstGeom prst="rect">
            <a:avLst/>
          </a:prstGeom>
        </p:spPr>
        <p:txBody>
          <a:bodyPr anchor="ctr"/>
          <a:lstStyle>
            <a:lvl1pPr algn="ctr">
              <a:defRPr sz="3000" b="1" cap="all">
                <a:solidFill>
                  <a:srgbClr val="75787B"/>
                </a:solidFill>
              </a:defRPr>
            </a:lvl1pPr>
          </a:lstStyle>
          <a:p>
            <a:r>
              <a:rPr lang="en-US"/>
              <a:t>Section Break – Option 1</a:t>
            </a:r>
          </a:p>
        </p:txBody>
      </p:sp>
      <p:sp>
        <p:nvSpPr>
          <p:cNvPr id="3" name="Date Placeholder 2">
            <a:extLst>
              <a:ext uri="{FF2B5EF4-FFF2-40B4-BE49-F238E27FC236}">
                <a16:creationId xmlns:a16="http://schemas.microsoft.com/office/drawing/2014/main" id="{A65C3047-8B42-409D-B7E7-647EC672FB5F}"/>
              </a:ext>
            </a:extLst>
          </p:cNvPr>
          <p:cNvSpPr>
            <a:spLocks noGrp="1"/>
          </p:cNvSpPr>
          <p:nvPr>
            <p:ph type="dt" sz="half" idx="10"/>
          </p:nvPr>
        </p:nvSpPr>
        <p:spPr/>
        <p:txBody>
          <a:bodyPr/>
          <a:lstStyle/>
          <a:p>
            <a:r>
              <a:rPr lang="en-US"/>
              <a:t>Month Day Year</a:t>
            </a:r>
          </a:p>
        </p:txBody>
      </p:sp>
    </p:spTree>
    <p:extLst>
      <p:ext uri="{BB962C8B-B14F-4D97-AF65-F5344CB8AC3E}">
        <p14:creationId xmlns:p14="http://schemas.microsoft.com/office/powerpoint/2010/main" val="833459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44222" y="484633"/>
            <a:ext cx="8458200" cy="685800"/>
          </a:xfrm>
          <a:prstGeom prst="rect">
            <a:avLst/>
          </a:prstGeom>
          <a:solidFill>
            <a:schemeClr val="bg1"/>
          </a:solidFill>
        </p:spPr>
        <p:txBody>
          <a:bodyPr/>
          <a:lstStyle>
            <a:lvl1pPr algn="l" defTabSz="914400" rtl="0" eaLnBrk="1" latinLnBrk="0" hangingPunct="1">
              <a:lnSpc>
                <a:spcPct val="90000"/>
              </a:lnSpc>
              <a:spcBef>
                <a:spcPct val="0"/>
              </a:spcBef>
              <a:buNone/>
              <a:defRPr lang="en-US" sz="2400" b="1" i="0" kern="1200" baseline="0" dirty="0">
                <a:solidFill>
                  <a:srgbClr val="0A3161"/>
                </a:solidFill>
                <a:latin typeface="Arial" charset="0"/>
                <a:ea typeface="Arial" charset="0"/>
                <a:cs typeface="Arial" charset="0"/>
              </a:defRPr>
            </a:lvl1pPr>
          </a:lstStyle>
          <a:p>
            <a:r>
              <a:rPr lang="en-US"/>
              <a:t>Click to add content</a:t>
            </a:r>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8919464" y="6263643"/>
            <a:ext cx="2739136" cy="365125"/>
          </a:xfrm>
          <a:prstGeom prst="rect">
            <a:avLst/>
          </a:prstGeom>
        </p:spPr>
        <p:txBody>
          <a:bodyPr/>
          <a:lstStyle/>
          <a:p>
            <a:r>
              <a:rPr lang="en-US"/>
              <a:t>Date</a:t>
            </a:r>
          </a:p>
        </p:txBody>
      </p:sp>
      <p:sp>
        <p:nvSpPr>
          <p:cNvPr id="9" name="Content Placeholder 8">
            <a:extLst>
              <a:ext uri="{FF2B5EF4-FFF2-40B4-BE49-F238E27FC236}">
                <a16:creationId xmlns:a16="http://schemas.microsoft.com/office/drawing/2014/main" id="{46C0613D-EF77-42C2-B2C6-A8B0E2FFEB70}"/>
              </a:ext>
            </a:extLst>
          </p:cNvPr>
          <p:cNvSpPr>
            <a:spLocks noGrp="1"/>
          </p:cNvSpPr>
          <p:nvPr>
            <p:ph sz="quarter" idx="11"/>
          </p:nvPr>
        </p:nvSpPr>
        <p:spPr>
          <a:xfrm>
            <a:off x="1044222" y="1188720"/>
            <a:ext cx="9613786" cy="4846320"/>
          </a:xfrm>
        </p:spPr>
        <p:txBody>
          <a:bodyPr/>
          <a:lstStyle>
            <a:lvl2pPr marL="342900" indent="-342900">
              <a:buFont typeface="Arial" panose="020B0604020202020204" pitchFamily="34" charset="0"/>
              <a:buChar char="•"/>
              <a:defRPr>
                <a:solidFill>
                  <a:srgbClr val="0A3161"/>
                </a:solidFill>
              </a:defRPr>
            </a:lvl2pPr>
            <a:lvl4pPr marL="788670" indent="-285750">
              <a:buFont typeface="Arial" panose="020B0604020202020204" pitchFamily="34" charset="0"/>
              <a:buChar char="•"/>
              <a:defRPr>
                <a:solidFill>
                  <a:srgbClr val="0A3161"/>
                </a:solidFill>
              </a:defRPr>
            </a:lvl4pPr>
            <a:lvl5pPr marL="1258888" indent="-342900">
              <a:defRPr>
                <a:solidFill>
                  <a:srgbClr val="0A3161"/>
                </a:solidFill>
              </a:defRPr>
            </a:lvl5pPr>
          </a:lstStyle>
          <a:p>
            <a:pPr lvl="0"/>
            <a:r>
              <a:rPr lang="en-US"/>
              <a:t>Click to edit Master text styles</a:t>
            </a:r>
          </a:p>
          <a:p>
            <a:pPr lvl="1"/>
            <a:r>
              <a:rPr lang="en-US"/>
              <a:t>Second level</a:t>
            </a:r>
          </a:p>
          <a:p>
            <a:pPr lvl="3"/>
            <a:r>
              <a:rPr lang="en-US"/>
              <a:t>Third level</a:t>
            </a:r>
          </a:p>
          <a:p>
            <a:pPr lvl="4"/>
            <a:r>
              <a:rPr lang="en-US"/>
              <a:t>Fourth level</a:t>
            </a:r>
          </a:p>
          <a:p>
            <a:pPr lvl="4"/>
            <a:r>
              <a:rPr lang="en-US"/>
              <a:t>Fifth level</a:t>
            </a:r>
          </a:p>
        </p:txBody>
      </p:sp>
    </p:spTree>
    <p:extLst>
      <p:ext uri="{BB962C8B-B14F-4D97-AF65-F5344CB8AC3E}">
        <p14:creationId xmlns:p14="http://schemas.microsoft.com/office/powerpoint/2010/main" val="75024776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A9CCEB-4A20-4638-8B31-59D31665B56E}"/>
              </a:ext>
            </a:extLst>
          </p:cNvPr>
          <p:cNvSpPr>
            <a:spLocks noGrp="1"/>
          </p:cNvSpPr>
          <p:nvPr>
            <p:ph type="body" sz="quarter" idx="12"/>
          </p:nvPr>
        </p:nvSpPr>
        <p:spPr>
          <a:xfrm>
            <a:off x="631825" y="1400175"/>
            <a:ext cx="3246438" cy="342900"/>
          </a:xfrm>
          <a:solidFill>
            <a:srgbClr val="0A3161"/>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a:t>
            </a:r>
          </a:p>
        </p:txBody>
      </p:sp>
      <p:sp>
        <p:nvSpPr>
          <p:cNvPr id="2" name="Title 1">
            <a:extLst>
              <a:ext uri="{FF2B5EF4-FFF2-40B4-BE49-F238E27FC236}">
                <a16:creationId xmlns:a16="http://schemas.microsoft.com/office/drawing/2014/main" id="{E2058DE4-06DD-4F1A-9CA7-590E5CB6DCE3}"/>
              </a:ext>
            </a:extLst>
          </p:cNvPr>
          <p:cNvSpPr>
            <a:spLocks noGrp="1"/>
          </p:cNvSpPr>
          <p:nvPr>
            <p:ph type="title"/>
          </p:nvPr>
        </p:nvSpPr>
        <p:spPr>
          <a:xfrm>
            <a:off x="1044222" y="484633"/>
            <a:ext cx="8458200" cy="685800"/>
          </a:xfrm>
        </p:spPr>
        <p:txBody>
          <a:bodyPr/>
          <a:lstStyle>
            <a:lvl1pPr algn="l" defTabSz="914400" rtl="0" eaLnBrk="1" latinLnBrk="0" hangingPunct="1">
              <a:lnSpc>
                <a:spcPct val="90000"/>
              </a:lnSpc>
              <a:spcBef>
                <a:spcPct val="0"/>
              </a:spcBef>
              <a:buNone/>
              <a:defRPr lang="en-US" sz="2400" b="1" i="0" kern="1200" baseline="0" dirty="0">
                <a:solidFill>
                  <a:srgbClr val="0A3161"/>
                </a:solidFill>
                <a:latin typeface="Arial" charset="0"/>
                <a:ea typeface="Arial" charset="0"/>
                <a:cs typeface="Arial" charset="0"/>
              </a:defRPr>
            </a:lvl1pPr>
          </a:lstStyle>
          <a:p>
            <a:r>
              <a:rPr lang="en-US"/>
              <a:t>Click to edit Master title style</a:t>
            </a:r>
          </a:p>
        </p:txBody>
      </p:sp>
      <p:sp>
        <p:nvSpPr>
          <p:cNvPr id="3" name="Date Placeholder 2">
            <a:extLst>
              <a:ext uri="{FF2B5EF4-FFF2-40B4-BE49-F238E27FC236}">
                <a16:creationId xmlns:a16="http://schemas.microsoft.com/office/drawing/2014/main" id="{EE7FC259-E5E3-4A68-B8A2-0AD6CD010504}"/>
              </a:ext>
            </a:extLst>
          </p:cNvPr>
          <p:cNvSpPr>
            <a:spLocks noGrp="1"/>
          </p:cNvSpPr>
          <p:nvPr>
            <p:ph type="dt" sz="half" idx="10"/>
          </p:nvPr>
        </p:nvSpPr>
        <p:spPr/>
        <p:txBody>
          <a:bodyPr/>
          <a:lstStyle/>
          <a:p>
            <a:r>
              <a:rPr lang="en-US"/>
              <a:t>Month Day Year</a:t>
            </a:r>
          </a:p>
        </p:txBody>
      </p:sp>
      <p:sp>
        <p:nvSpPr>
          <p:cNvPr id="11" name="Text Placeholder 10">
            <a:extLst>
              <a:ext uri="{FF2B5EF4-FFF2-40B4-BE49-F238E27FC236}">
                <a16:creationId xmlns:a16="http://schemas.microsoft.com/office/drawing/2014/main" id="{4E563196-D541-4EC7-BFDE-0471616DF12B}"/>
              </a:ext>
            </a:extLst>
          </p:cNvPr>
          <p:cNvSpPr>
            <a:spLocks noGrp="1"/>
          </p:cNvSpPr>
          <p:nvPr>
            <p:ph type="body" sz="quarter" idx="13"/>
          </p:nvPr>
        </p:nvSpPr>
        <p:spPr>
          <a:xfrm>
            <a:off x="382588" y="1597025"/>
            <a:ext cx="9367837" cy="4556125"/>
          </a:xfrm>
        </p:spPr>
        <p:txBody>
          <a:bodyPr tIns="274320"/>
          <a:lstStyle>
            <a:lvl1pPr>
              <a:defRPr b="0">
                <a:solidFill>
                  <a:schemeClr val="tx2"/>
                </a:solidFill>
              </a:defRPr>
            </a:lvl1pPr>
            <a:lvl2pPr>
              <a:defRPr>
                <a:solidFill>
                  <a:schemeClr val="tx2"/>
                </a:solidFill>
              </a:defRPr>
            </a:lvl2pPr>
            <a:lvl3pPr>
              <a:buClr>
                <a:srgbClr val="0A3161"/>
              </a:buClr>
              <a:defRPr>
                <a:solidFill>
                  <a:schemeClr val="tx2"/>
                </a:solidFill>
              </a:defRPr>
            </a:lvl3pPr>
            <a:lvl4pPr>
              <a:buClr>
                <a:srgbClr val="0A3161"/>
              </a:buClr>
              <a:defRPr>
                <a:solidFill>
                  <a:schemeClr val="tx2"/>
                </a:solidFill>
              </a:defRPr>
            </a:lvl4pPr>
            <a:lvl5pPr marL="1027113" indent="-342900">
              <a:defRPr>
                <a:solidFill>
                  <a:schemeClr val="tx2"/>
                </a:solidFill>
              </a:defRPr>
            </a:lvl5pPr>
          </a:lstStyle>
          <a:p>
            <a:pPr lvl="0"/>
            <a:r>
              <a:rPr lang="en-US"/>
              <a:t>Click to edit Master text styles</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3625552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5A9CCEB-4A20-4638-8B31-59D31665B56E}"/>
              </a:ext>
            </a:extLst>
          </p:cNvPr>
          <p:cNvSpPr>
            <a:spLocks noGrp="1"/>
          </p:cNvSpPr>
          <p:nvPr>
            <p:ph type="body" sz="quarter" idx="12"/>
          </p:nvPr>
        </p:nvSpPr>
        <p:spPr>
          <a:xfrm>
            <a:off x="631825" y="1400175"/>
            <a:ext cx="3246438" cy="342900"/>
          </a:xfrm>
          <a:solidFill>
            <a:srgbClr val="0A3161"/>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a:t>
            </a:r>
          </a:p>
        </p:txBody>
      </p:sp>
      <p:sp>
        <p:nvSpPr>
          <p:cNvPr id="2" name="Title 1">
            <a:extLst>
              <a:ext uri="{FF2B5EF4-FFF2-40B4-BE49-F238E27FC236}">
                <a16:creationId xmlns:a16="http://schemas.microsoft.com/office/drawing/2014/main" id="{E2058DE4-06DD-4F1A-9CA7-590E5CB6DCE3}"/>
              </a:ext>
            </a:extLst>
          </p:cNvPr>
          <p:cNvSpPr>
            <a:spLocks noGrp="1"/>
          </p:cNvSpPr>
          <p:nvPr>
            <p:ph type="title"/>
          </p:nvPr>
        </p:nvSpPr>
        <p:spPr>
          <a:xfrm>
            <a:off x="1044222" y="484633"/>
            <a:ext cx="8458200" cy="685800"/>
          </a:xfrm>
        </p:spPr>
        <p:txBody>
          <a:bodyPr/>
          <a:lstStyle>
            <a:lvl1pPr algn="l" defTabSz="914400" rtl="0" eaLnBrk="1" latinLnBrk="0" hangingPunct="1">
              <a:lnSpc>
                <a:spcPct val="90000"/>
              </a:lnSpc>
              <a:spcBef>
                <a:spcPct val="0"/>
              </a:spcBef>
              <a:buNone/>
              <a:defRPr lang="en-US" sz="2400" b="1" i="0" kern="1200" baseline="0" dirty="0">
                <a:solidFill>
                  <a:srgbClr val="0A3161"/>
                </a:solidFill>
                <a:latin typeface="Arial" charset="0"/>
                <a:ea typeface="Arial" charset="0"/>
                <a:cs typeface="Arial" charset="0"/>
              </a:defRPr>
            </a:lvl1pPr>
          </a:lstStyle>
          <a:p>
            <a:r>
              <a:rPr lang="en-US"/>
              <a:t>Click to edit Master title style</a:t>
            </a:r>
          </a:p>
        </p:txBody>
      </p:sp>
      <p:sp>
        <p:nvSpPr>
          <p:cNvPr id="3" name="Date Placeholder 2">
            <a:extLst>
              <a:ext uri="{FF2B5EF4-FFF2-40B4-BE49-F238E27FC236}">
                <a16:creationId xmlns:a16="http://schemas.microsoft.com/office/drawing/2014/main" id="{EE7FC259-E5E3-4A68-B8A2-0AD6CD010504}"/>
              </a:ext>
            </a:extLst>
          </p:cNvPr>
          <p:cNvSpPr>
            <a:spLocks noGrp="1"/>
          </p:cNvSpPr>
          <p:nvPr>
            <p:ph type="dt" sz="half" idx="10"/>
          </p:nvPr>
        </p:nvSpPr>
        <p:spPr/>
        <p:txBody>
          <a:bodyPr/>
          <a:lstStyle/>
          <a:p>
            <a:r>
              <a:rPr lang="en-US"/>
              <a:t>Month Day Year</a:t>
            </a:r>
          </a:p>
        </p:txBody>
      </p:sp>
      <p:sp>
        <p:nvSpPr>
          <p:cNvPr id="11" name="Text Placeholder 10">
            <a:extLst>
              <a:ext uri="{FF2B5EF4-FFF2-40B4-BE49-F238E27FC236}">
                <a16:creationId xmlns:a16="http://schemas.microsoft.com/office/drawing/2014/main" id="{4E563196-D541-4EC7-BFDE-0471616DF12B}"/>
              </a:ext>
            </a:extLst>
          </p:cNvPr>
          <p:cNvSpPr>
            <a:spLocks noGrp="1"/>
          </p:cNvSpPr>
          <p:nvPr>
            <p:ph type="body" sz="quarter" idx="13"/>
          </p:nvPr>
        </p:nvSpPr>
        <p:spPr>
          <a:xfrm>
            <a:off x="382588" y="1597025"/>
            <a:ext cx="9367837" cy="4556125"/>
          </a:xfrm>
        </p:spPr>
        <p:txBody>
          <a:bodyPr tIns="274320"/>
          <a:lstStyle>
            <a:lvl1pPr>
              <a:defRPr b="0">
                <a:solidFill>
                  <a:schemeClr val="tx2"/>
                </a:solidFill>
              </a:defRPr>
            </a:lvl1pPr>
            <a:lvl2pPr>
              <a:defRPr>
                <a:solidFill>
                  <a:schemeClr val="tx2"/>
                </a:solidFill>
              </a:defRPr>
            </a:lvl2pPr>
            <a:lvl3pPr>
              <a:buClr>
                <a:srgbClr val="0A3161"/>
              </a:buClr>
              <a:defRPr>
                <a:solidFill>
                  <a:schemeClr val="tx2"/>
                </a:solidFill>
              </a:defRPr>
            </a:lvl3pPr>
            <a:lvl4pPr>
              <a:buClr>
                <a:srgbClr val="0A3161"/>
              </a:buClr>
              <a:defRPr>
                <a:solidFill>
                  <a:schemeClr val="tx2"/>
                </a:solidFill>
              </a:defRPr>
            </a:lvl4pPr>
            <a:lvl5pPr marL="1027113" indent="-342900">
              <a:defRPr>
                <a:solidFill>
                  <a:schemeClr val="tx2"/>
                </a:solidFill>
              </a:defRPr>
            </a:lvl5pPr>
          </a:lstStyle>
          <a:p>
            <a:pPr lvl="0"/>
            <a:r>
              <a:rPr lang="en-US"/>
              <a:t>Click to edit Master text styles</a:t>
            </a:r>
          </a:p>
          <a:p>
            <a:pPr lvl="2"/>
            <a:r>
              <a:rPr lang="en-US"/>
              <a:t>Second level</a:t>
            </a:r>
          </a:p>
          <a:p>
            <a:pPr lvl="3"/>
            <a:r>
              <a:rPr lang="en-US"/>
              <a:t>Third level</a:t>
            </a:r>
          </a:p>
          <a:p>
            <a:pPr lvl="4"/>
            <a:r>
              <a:rPr lang="en-US"/>
              <a:t>Fourth level</a:t>
            </a:r>
          </a:p>
        </p:txBody>
      </p:sp>
    </p:spTree>
    <p:extLst>
      <p:ext uri="{BB962C8B-B14F-4D97-AF65-F5344CB8AC3E}">
        <p14:creationId xmlns:p14="http://schemas.microsoft.com/office/powerpoint/2010/main" val="2212819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7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3692" y="1188720"/>
            <a:ext cx="9664908" cy="3248026"/>
          </a:xfrm>
          <a:prstGeom prst="rect">
            <a:avLst/>
          </a:prstGeom>
        </p:spPr>
        <p:txBody>
          <a:bodyPr anchor="b"/>
          <a:lstStyle>
            <a:lvl1pPr>
              <a:defRPr sz="6000">
                <a:solidFill>
                  <a:srgbClr val="0A3161"/>
                </a:solidFill>
              </a:defRPr>
            </a:lvl1pPr>
          </a:lstStyle>
          <a:p>
            <a:r>
              <a:rPr lang="en-US"/>
              <a:t>Click to add content</a:t>
            </a:r>
          </a:p>
        </p:txBody>
      </p:sp>
      <p:sp>
        <p:nvSpPr>
          <p:cNvPr id="3" name="Text Placeholder 2"/>
          <p:cNvSpPr>
            <a:spLocks noGrp="1"/>
          </p:cNvSpPr>
          <p:nvPr>
            <p:ph type="body" idx="1"/>
          </p:nvPr>
        </p:nvSpPr>
        <p:spPr>
          <a:xfrm>
            <a:off x="1993692" y="4572000"/>
            <a:ext cx="9664908" cy="1463040"/>
          </a:xfrm>
        </p:spPr>
        <p:txBody>
          <a:bodyPr/>
          <a:lstStyle>
            <a:lvl1pPr marL="0" indent="0">
              <a:buNone/>
              <a:defRPr sz="2400">
                <a:solidFill>
                  <a:srgbClr val="B3194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89D1747F-286F-984E-9F27-1DCC9F4D329A}"/>
              </a:ext>
            </a:extLst>
          </p:cNvPr>
          <p:cNvSpPr>
            <a:spLocks noGrp="1"/>
          </p:cNvSpPr>
          <p:nvPr>
            <p:ph type="dt" sz="half" idx="10"/>
          </p:nvPr>
        </p:nvSpPr>
        <p:spPr>
          <a:xfrm>
            <a:off x="8919464" y="6263643"/>
            <a:ext cx="2739136" cy="365125"/>
          </a:xfrm>
          <a:prstGeom prst="rect">
            <a:avLst/>
          </a:prstGeom>
        </p:spPr>
        <p:txBody>
          <a:bodyPr/>
          <a:lstStyle/>
          <a:p>
            <a:r>
              <a:rPr lang="en-US"/>
              <a:t>Date</a:t>
            </a:r>
          </a:p>
        </p:txBody>
      </p:sp>
    </p:spTree>
    <p:extLst>
      <p:ext uri="{BB962C8B-B14F-4D97-AF65-F5344CB8AC3E}">
        <p14:creationId xmlns:p14="http://schemas.microsoft.com/office/powerpoint/2010/main" val="2846103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14400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2488849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Rectangle 27"/>
          <p:cNvSpPr>
            <a:spLocks noGrp="1" noChangeArrowheads="1"/>
          </p:cNvSpPr>
          <p:nvPr>
            <p:ph type="sldNum" sz="quarter" idx="4"/>
          </p:nvPr>
        </p:nvSpPr>
        <p:spPr bwMode="auto">
          <a:xfrm>
            <a:off x="11176000" y="6553199"/>
            <a:ext cx="1016000" cy="304800"/>
          </a:xfrm>
          <a:prstGeom prst="rect">
            <a:avLst/>
          </a:prstGeom>
          <a:noFill/>
          <a:ln>
            <a:noFill/>
          </a:ln>
        </p:spPr>
        <p:txBody>
          <a:bodyPr vert="horz" wrap="square" lIns="0" tIns="0" rIns="0" bIns="0" numCol="1" anchor="ctr" anchorCtr="0" compatLnSpc="1">
            <a:prstTxWarp prst="textNoShape">
              <a:avLst/>
            </a:prstTxWarp>
          </a:bodyPr>
          <a:lstStyle>
            <a:lvl1pPr algn="ctr" eaLnBrk="0" hangingPunct="0">
              <a:lnSpc>
                <a:spcPct val="30000"/>
              </a:lnSpc>
              <a:defRPr sz="1200" smtClean="0">
                <a:solidFill>
                  <a:srgbClr val="009FDA"/>
                </a:solidFill>
                <a:latin typeface="Times" panose="02020603050405020304" pitchFamily="18" charset="0"/>
                <a:cs typeface="Arial" panose="020B0604020202020204" pitchFamily="34" charset="0"/>
              </a:defRPr>
            </a:lvl1pPr>
          </a:lstStyle>
          <a:p>
            <a:pPr>
              <a:defRPr/>
            </a:pPr>
            <a:fld id="{5C9F8B7E-3CDF-49B3-8203-B78CC77E2DFA}" type="slidenum">
              <a:rPr lang="en-US" altLang="en-US" smtClean="0"/>
              <a:pPr>
                <a:defRPr/>
              </a:pPr>
              <a:t>‹#›</a:t>
            </a:fld>
            <a:endParaRPr lang="en-US" altLang="en-US"/>
          </a:p>
        </p:txBody>
      </p:sp>
      <p:sp>
        <p:nvSpPr>
          <p:cNvPr id="12" name="Rectangle 2"/>
          <p:cNvSpPr>
            <a:spLocks noGrp="1" noChangeAspect="1" noChangeArrowheads="1"/>
          </p:cNvSpPr>
          <p:nvPr>
            <p:ph type="title"/>
          </p:nvPr>
        </p:nvSpPr>
        <p:spPr bwMode="auto">
          <a:xfrm>
            <a:off x="2438400" y="304802"/>
            <a:ext cx="9245600" cy="60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4943F5E7-F710-4A40-9EFF-9BFC4C1CE808}"/>
              </a:ext>
            </a:extLst>
          </p:cNvPr>
          <p:cNvSpPr>
            <a:spLocks noGrp="1"/>
          </p:cNvSpPr>
          <p:nvPr>
            <p:ph type="body" sz="quarter" idx="10"/>
          </p:nvPr>
        </p:nvSpPr>
        <p:spPr>
          <a:xfrm>
            <a:off x="406400" y="990600"/>
            <a:ext cx="11277600" cy="304800"/>
          </a:xfrm>
        </p:spPr>
        <p:txBody>
          <a:bodyPr anchor="ctr"/>
          <a:lstStyle/>
          <a:p>
            <a:pPr lvl="0"/>
            <a:r>
              <a:rPr lang="en-US"/>
              <a:t>Edit Master text styles</a:t>
            </a:r>
          </a:p>
        </p:txBody>
      </p:sp>
      <p:sp>
        <p:nvSpPr>
          <p:cNvPr id="5" name="Text Placeholder 4">
            <a:extLst>
              <a:ext uri="{FF2B5EF4-FFF2-40B4-BE49-F238E27FC236}">
                <a16:creationId xmlns:a16="http://schemas.microsoft.com/office/drawing/2014/main" id="{52CCB0CD-48E5-404E-8482-E78896C9D467}"/>
              </a:ext>
            </a:extLst>
          </p:cNvPr>
          <p:cNvSpPr>
            <a:spLocks noGrp="1"/>
          </p:cNvSpPr>
          <p:nvPr>
            <p:ph type="body" sz="quarter" idx="11"/>
          </p:nvPr>
        </p:nvSpPr>
        <p:spPr>
          <a:xfrm>
            <a:off x="406400" y="1447800"/>
            <a:ext cx="11277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4777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607798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ubhead &amp; Breadcrum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94944"/>
            <a:ext cx="10363200" cy="594360"/>
          </a:xfrm>
        </p:spPr>
        <p:txBody>
          <a:bodyPr vert="horz" lIns="0" tIns="45720" rIns="91440" bIns="0" rtlCol="0" anchor="b" anchorCtr="0">
            <a:noAutofit/>
          </a:bodyPr>
          <a:lstStyle>
            <a:lvl1pPr>
              <a:defRPr lang="en-US" sz="3600" dirty="0">
                <a:latin typeface="+mn-lt"/>
              </a:defRPr>
            </a:lvl1pPr>
          </a:lstStyle>
          <a:p>
            <a:pPr lvl="0">
              <a:lnSpc>
                <a:spcPct val="85000"/>
              </a:lnSpc>
            </a:pPr>
            <a:r>
              <a:rPr lang="en-US"/>
              <a:t>Click to edit title</a:t>
            </a:r>
          </a:p>
        </p:txBody>
      </p:sp>
      <p:sp>
        <p:nvSpPr>
          <p:cNvPr id="4" name="Text Placeholder 8"/>
          <p:cNvSpPr>
            <a:spLocks noGrp="1"/>
          </p:cNvSpPr>
          <p:nvPr>
            <p:ph type="body" sz="quarter" idx="14" hasCustomPrompt="1"/>
          </p:nvPr>
        </p:nvSpPr>
        <p:spPr>
          <a:xfrm>
            <a:off x="914721" y="1353312"/>
            <a:ext cx="10362880" cy="475488"/>
          </a:xfrm>
        </p:spPr>
        <p:txBody>
          <a:bodyPr vert="horz" lIns="0" tIns="0" rIns="0" bIns="0" rtlCol="0">
            <a:noAutofit/>
          </a:bodyPr>
          <a:lstStyle>
            <a:lvl1pPr marL="0" indent="0">
              <a:buNone/>
              <a:defRPr lang="en-US" sz="1400" spc="-20" baseline="0"/>
            </a:lvl1pPr>
          </a:lstStyle>
          <a:p>
            <a:pPr marL="228600" lvl="0" indent="-228600">
              <a:lnSpc>
                <a:spcPct val="130000"/>
              </a:lnSpc>
            </a:pPr>
            <a:r>
              <a:rPr lang="en-US"/>
              <a:t>Click to edit subhead</a:t>
            </a:r>
          </a:p>
        </p:txBody>
      </p:sp>
    </p:spTree>
    <p:extLst>
      <p:ext uri="{BB962C8B-B14F-4D97-AF65-F5344CB8AC3E}">
        <p14:creationId xmlns:p14="http://schemas.microsoft.com/office/powerpoint/2010/main" val="3539632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ection Break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0920" y="2747966"/>
            <a:ext cx="9610165" cy="1362075"/>
          </a:xfrm>
          <a:prstGeom prst="rect">
            <a:avLst/>
          </a:prstGeom>
        </p:spPr>
        <p:txBody>
          <a:bodyPr anchor="ctr"/>
          <a:lstStyle>
            <a:lvl1pPr algn="ctr">
              <a:defRPr sz="3000" b="1" cap="all">
                <a:solidFill>
                  <a:srgbClr val="75787B"/>
                </a:solidFill>
              </a:defRPr>
            </a:lvl1pPr>
          </a:lstStyle>
          <a:p>
            <a:r>
              <a:rPr lang="en-US"/>
              <a:t>Section Break – Option 1</a:t>
            </a:r>
          </a:p>
        </p:txBody>
      </p:sp>
      <p:sp>
        <p:nvSpPr>
          <p:cNvPr id="3" name="Date Placeholder 2">
            <a:extLst>
              <a:ext uri="{FF2B5EF4-FFF2-40B4-BE49-F238E27FC236}">
                <a16:creationId xmlns:a16="http://schemas.microsoft.com/office/drawing/2014/main" id="{A65C3047-8B42-409D-B7E7-647EC672FB5F}"/>
              </a:ext>
            </a:extLst>
          </p:cNvPr>
          <p:cNvSpPr>
            <a:spLocks noGrp="1"/>
          </p:cNvSpPr>
          <p:nvPr>
            <p:ph type="dt" sz="half" idx="10"/>
          </p:nvPr>
        </p:nvSpPr>
        <p:spPr/>
        <p:txBody>
          <a:bodyPr/>
          <a:lstStyle/>
          <a:p>
            <a:r>
              <a:rPr lang="en-US"/>
              <a:t>Month Day Year</a:t>
            </a:r>
          </a:p>
        </p:txBody>
      </p:sp>
    </p:spTree>
    <p:extLst>
      <p:ext uri="{BB962C8B-B14F-4D97-AF65-F5344CB8AC3E}">
        <p14:creationId xmlns:p14="http://schemas.microsoft.com/office/powerpoint/2010/main" val="420444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7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3692" y="1188720"/>
            <a:ext cx="9664908" cy="3248026"/>
          </a:xfrm>
          <a:prstGeom prst="rect">
            <a:avLst/>
          </a:prstGeom>
        </p:spPr>
        <p:txBody>
          <a:bodyPr anchor="b"/>
          <a:lstStyle>
            <a:lvl1pPr>
              <a:defRPr sz="6000">
                <a:solidFill>
                  <a:srgbClr val="0A3161"/>
                </a:solidFill>
              </a:defRPr>
            </a:lvl1pPr>
          </a:lstStyle>
          <a:p>
            <a:r>
              <a:rPr lang="en-US"/>
              <a:t>Click to add content</a:t>
            </a:r>
          </a:p>
        </p:txBody>
      </p:sp>
      <p:sp>
        <p:nvSpPr>
          <p:cNvPr id="3" name="Text Placeholder 2"/>
          <p:cNvSpPr>
            <a:spLocks noGrp="1"/>
          </p:cNvSpPr>
          <p:nvPr>
            <p:ph type="body" idx="1"/>
          </p:nvPr>
        </p:nvSpPr>
        <p:spPr>
          <a:xfrm>
            <a:off x="1993692" y="4572000"/>
            <a:ext cx="9664908" cy="1463040"/>
          </a:xfrm>
        </p:spPr>
        <p:txBody>
          <a:bodyPr/>
          <a:lstStyle>
            <a:lvl1pPr marL="0" indent="0">
              <a:buNone/>
              <a:defRPr sz="2400">
                <a:solidFill>
                  <a:srgbClr val="B3194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89D1747F-286F-984E-9F27-1DCC9F4D329A}"/>
              </a:ext>
            </a:extLst>
          </p:cNvPr>
          <p:cNvSpPr>
            <a:spLocks noGrp="1"/>
          </p:cNvSpPr>
          <p:nvPr>
            <p:ph type="dt" sz="half" idx="10"/>
          </p:nvPr>
        </p:nvSpPr>
        <p:spPr>
          <a:xfrm>
            <a:off x="8919464" y="6263643"/>
            <a:ext cx="2739136" cy="365125"/>
          </a:xfrm>
          <a:prstGeom prst="rect">
            <a:avLst/>
          </a:prstGeom>
        </p:spPr>
        <p:txBody>
          <a:bodyPr/>
          <a:lstStyle/>
          <a:p>
            <a:r>
              <a:rPr lang="en-US"/>
              <a:t>Date</a:t>
            </a:r>
          </a:p>
        </p:txBody>
      </p:sp>
    </p:spTree>
    <p:extLst>
      <p:ext uri="{BB962C8B-B14F-4D97-AF65-F5344CB8AC3E}">
        <p14:creationId xmlns:p14="http://schemas.microsoft.com/office/powerpoint/2010/main" val="108115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316676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sp>
        <p:nvSpPr>
          <p:cNvPr id="5" name="Text Placeholder 8">
            <a:extLst>
              <a:ext uri="{FF2B5EF4-FFF2-40B4-BE49-F238E27FC236}">
                <a16:creationId xmlns:a16="http://schemas.microsoft.com/office/drawing/2014/main" id="{984CEC11-627B-024F-8027-972217259DB9}"/>
              </a:ext>
            </a:extLst>
          </p:cNvPr>
          <p:cNvSpPr>
            <a:spLocks noGrp="1"/>
          </p:cNvSpPr>
          <p:nvPr>
            <p:ph type="body" sz="quarter" idx="14"/>
          </p:nvPr>
        </p:nvSpPr>
        <p:spPr>
          <a:xfrm>
            <a:off x="469900" y="1020129"/>
            <a:ext cx="11252200" cy="392111"/>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6" name="Title Placeholder 1">
            <a:extLst>
              <a:ext uri="{FF2B5EF4-FFF2-40B4-BE49-F238E27FC236}">
                <a16:creationId xmlns:a16="http://schemas.microsoft.com/office/drawing/2014/main" id="{16F5BB4F-DCCF-5642-9CBE-D2DEAF3D691A}"/>
              </a:ext>
            </a:extLst>
          </p:cNvPr>
          <p:cNvSpPr>
            <a:spLocks noGrp="1"/>
          </p:cNvSpPr>
          <p:nvPr>
            <p:ph type="title"/>
          </p:nvPr>
        </p:nvSpPr>
        <p:spPr bwMode="gray">
          <a:xfrm>
            <a:off x="469900" y="565723"/>
            <a:ext cx="11252200" cy="451866"/>
          </a:xfrm>
          <a:prstGeom prst="rect">
            <a:avLst/>
          </a:prstGeom>
        </p:spPr>
        <p:txBody>
          <a:bodyPr vert="horz" lIns="0" tIns="0" rIns="0" bIns="0" rtlCol="0" anchor="t" anchorCtr="0">
            <a:noAutofit/>
          </a:bodyPr>
          <a:lstStyle/>
          <a:p>
            <a:r>
              <a:rPr lang="en-US" noProof="0"/>
              <a:t>Click to edit Master title style</a:t>
            </a:r>
          </a:p>
        </p:txBody>
      </p:sp>
    </p:spTree>
    <p:extLst>
      <p:ext uri="{BB962C8B-B14F-4D97-AF65-F5344CB8AC3E}">
        <p14:creationId xmlns:p14="http://schemas.microsoft.com/office/powerpoint/2010/main" val="91889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Rectangle 27"/>
          <p:cNvSpPr>
            <a:spLocks noGrp="1" noChangeArrowheads="1"/>
          </p:cNvSpPr>
          <p:nvPr>
            <p:ph type="sldNum" sz="quarter" idx="4"/>
          </p:nvPr>
        </p:nvSpPr>
        <p:spPr bwMode="auto">
          <a:xfrm>
            <a:off x="11176000" y="6553199"/>
            <a:ext cx="1016000" cy="304800"/>
          </a:xfrm>
          <a:prstGeom prst="rect">
            <a:avLst/>
          </a:prstGeom>
          <a:noFill/>
          <a:ln>
            <a:noFill/>
          </a:ln>
        </p:spPr>
        <p:txBody>
          <a:bodyPr vert="horz" wrap="square" lIns="0" tIns="0" rIns="0" bIns="0" numCol="1" anchor="ctr" anchorCtr="0" compatLnSpc="1">
            <a:prstTxWarp prst="textNoShape">
              <a:avLst/>
            </a:prstTxWarp>
          </a:bodyPr>
          <a:lstStyle>
            <a:lvl1pPr algn="ctr" eaLnBrk="0" hangingPunct="0">
              <a:lnSpc>
                <a:spcPct val="30000"/>
              </a:lnSpc>
              <a:defRPr sz="1200" smtClean="0">
                <a:solidFill>
                  <a:srgbClr val="009FDA"/>
                </a:solidFill>
                <a:latin typeface="Times" panose="02020603050405020304" pitchFamily="18" charset="0"/>
                <a:cs typeface="Arial" panose="020B0604020202020204" pitchFamily="34" charset="0"/>
              </a:defRPr>
            </a:lvl1pPr>
          </a:lstStyle>
          <a:p>
            <a:pPr>
              <a:defRPr/>
            </a:pPr>
            <a:fld id="{5C9F8B7E-3CDF-49B3-8203-B78CC77E2DFA}" type="slidenum">
              <a:rPr lang="en-US" altLang="en-US" smtClean="0"/>
              <a:pPr>
                <a:defRPr/>
              </a:pPr>
              <a:t>‹#›</a:t>
            </a:fld>
            <a:endParaRPr lang="en-US" altLang="en-US"/>
          </a:p>
        </p:txBody>
      </p:sp>
      <p:sp>
        <p:nvSpPr>
          <p:cNvPr id="12" name="Rectangle 2"/>
          <p:cNvSpPr>
            <a:spLocks noGrp="1" noChangeAspect="1" noChangeArrowheads="1"/>
          </p:cNvSpPr>
          <p:nvPr>
            <p:ph type="title"/>
          </p:nvPr>
        </p:nvSpPr>
        <p:spPr bwMode="auto">
          <a:xfrm>
            <a:off x="2438400" y="304802"/>
            <a:ext cx="9245600" cy="60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4943F5E7-F710-4A40-9EFF-9BFC4C1CE808}"/>
              </a:ext>
            </a:extLst>
          </p:cNvPr>
          <p:cNvSpPr>
            <a:spLocks noGrp="1"/>
          </p:cNvSpPr>
          <p:nvPr>
            <p:ph type="body" sz="quarter" idx="10"/>
          </p:nvPr>
        </p:nvSpPr>
        <p:spPr>
          <a:xfrm>
            <a:off x="406400" y="990600"/>
            <a:ext cx="11277600" cy="304800"/>
          </a:xfrm>
        </p:spPr>
        <p:txBody>
          <a:bodyPr anchor="ctr"/>
          <a:lstStyle/>
          <a:p>
            <a:pPr lvl="0"/>
            <a:r>
              <a:rPr lang="en-US"/>
              <a:t>Edit Master text styles</a:t>
            </a:r>
          </a:p>
        </p:txBody>
      </p:sp>
      <p:sp>
        <p:nvSpPr>
          <p:cNvPr id="5" name="Text Placeholder 4">
            <a:extLst>
              <a:ext uri="{FF2B5EF4-FFF2-40B4-BE49-F238E27FC236}">
                <a16:creationId xmlns:a16="http://schemas.microsoft.com/office/drawing/2014/main" id="{52CCB0CD-48E5-404E-8482-E78896C9D467}"/>
              </a:ext>
            </a:extLst>
          </p:cNvPr>
          <p:cNvSpPr>
            <a:spLocks noGrp="1"/>
          </p:cNvSpPr>
          <p:nvPr>
            <p:ph type="body" sz="quarter" idx="11"/>
          </p:nvPr>
        </p:nvSpPr>
        <p:spPr>
          <a:xfrm>
            <a:off x="406400" y="1447800"/>
            <a:ext cx="11277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570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47480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ubhead &amp; Breadcrum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94944"/>
            <a:ext cx="10363200" cy="594360"/>
          </a:xfrm>
        </p:spPr>
        <p:txBody>
          <a:bodyPr vert="horz" lIns="0" tIns="45720" rIns="91440" bIns="0" rtlCol="0" anchor="b" anchorCtr="0">
            <a:noAutofit/>
          </a:bodyPr>
          <a:lstStyle>
            <a:lvl1pPr>
              <a:defRPr lang="en-US" sz="3600" dirty="0">
                <a:latin typeface="+mn-lt"/>
              </a:defRPr>
            </a:lvl1pPr>
          </a:lstStyle>
          <a:p>
            <a:pPr lvl="0">
              <a:lnSpc>
                <a:spcPct val="85000"/>
              </a:lnSpc>
            </a:pPr>
            <a:r>
              <a:rPr lang="en-US"/>
              <a:t>Click to edit title</a:t>
            </a:r>
          </a:p>
        </p:txBody>
      </p:sp>
      <p:sp>
        <p:nvSpPr>
          <p:cNvPr id="4" name="Text Placeholder 8"/>
          <p:cNvSpPr>
            <a:spLocks noGrp="1"/>
          </p:cNvSpPr>
          <p:nvPr>
            <p:ph type="body" sz="quarter" idx="14" hasCustomPrompt="1"/>
          </p:nvPr>
        </p:nvSpPr>
        <p:spPr>
          <a:xfrm>
            <a:off x="914721" y="1353312"/>
            <a:ext cx="10362880" cy="475488"/>
          </a:xfrm>
        </p:spPr>
        <p:txBody>
          <a:bodyPr vert="horz" lIns="0" tIns="0" rIns="0" bIns="0" rtlCol="0">
            <a:noAutofit/>
          </a:bodyPr>
          <a:lstStyle>
            <a:lvl1pPr marL="0" indent="0">
              <a:buNone/>
              <a:defRPr lang="en-US" sz="1400" spc="-20" baseline="0"/>
            </a:lvl1pPr>
          </a:lstStyle>
          <a:p>
            <a:pPr marL="228600" lvl="0" indent="-228600">
              <a:lnSpc>
                <a:spcPct val="130000"/>
              </a:lnSpc>
            </a:pPr>
            <a:r>
              <a:rPr lang="en-US"/>
              <a:t>Click to edit subhead</a:t>
            </a:r>
          </a:p>
        </p:txBody>
      </p:sp>
    </p:spTree>
    <p:extLst>
      <p:ext uri="{BB962C8B-B14F-4D97-AF65-F5344CB8AC3E}">
        <p14:creationId xmlns:p14="http://schemas.microsoft.com/office/powerpoint/2010/main" val="317630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Break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0920" y="2747966"/>
            <a:ext cx="9610165" cy="1362075"/>
          </a:xfrm>
          <a:prstGeom prst="rect">
            <a:avLst/>
          </a:prstGeom>
        </p:spPr>
        <p:txBody>
          <a:bodyPr anchor="ctr"/>
          <a:lstStyle>
            <a:lvl1pPr algn="ctr">
              <a:defRPr sz="3000" b="1" cap="all">
                <a:solidFill>
                  <a:srgbClr val="75787B"/>
                </a:solidFill>
              </a:defRPr>
            </a:lvl1pPr>
          </a:lstStyle>
          <a:p>
            <a:r>
              <a:rPr lang="en-US"/>
              <a:t>Section Break – Option 1</a:t>
            </a:r>
          </a:p>
        </p:txBody>
      </p:sp>
      <p:sp>
        <p:nvSpPr>
          <p:cNvPr id="3" name="Date Placeholder 2">
            <a:extLst>
              <a:ext uri="{FF2B5EF4-FFF2-40B4-BE49-F238E27FC236}">
                <a16:creationId xmlns:a16="http://schemas.microsoft.com/office/drawing/2014/main" id="{A65C3047-8B42-409D-B7E7-647EC672FB5F}"/>
              </a:ext>
            </a:extLst>
          </p:cNvPr>
          <p:cNvSpPr>
            <a:spLocks noGrp="1"/>
          </p:cNvSpPr>
          <p:nvPr>
            <p:ph type="dt" sz="half" idx="10"/>
          </p:nvPr>
        </p:nvSpPr>
        <p:spPr/>
        <p:txBody>
          <a:bodyPr/>
          <a:lstStyle/>
          <a:p>
            <a:r>
              <a:rPr lang="en-US"/>
              <a:t>Month Day Year</a:t>
            </a:r>
          </a:p>
        </p:txBody>
      </p:sp>
    </p:spTree>
    <p:extLst>
      <p:ext uri="{BB962C8B-B14F-4D97-AF65-F5344CB8AC3E}">
        <p14:creationId xmlns:p14="http://schemas.microsoft.com/office/powerpoint/2010/main" val="215972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jpeg"/><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4222" y="484633"/>
            <a:ext cx="8458200" cy="685800"/>
          </a:xfrm>
          <a:prstGeom prst="rect">
            <a:avLst/>
          </a:prstGeom>
          <a:solidFill>
            <a:schemeClr val="bg1"/>
          </a:solidFill>
        </p:spPr>
        <p:txBody>
          <a:bodyPr vert="horz" lIns="91440" tIns="45720" rIns="91440" bIns="45720" rtlCol="0" anchor="ctr" anchorCtr="0">
            <a:noAutofit/>
          </a:bodyPr>
          <a:lstStyle/>
          <a:p>
            <a:r>
              <a:rPr lang="en-US"/>
              <a:t>Click to add content</a:t>
            </a:r>
          </a:p>
        </p:txBody>
      </p:sp>
      <p:sp>
        <p:nvSpPr>
          <p:cNvPr id="3" name="Text Placeholder 2"/>
          <p:cNvSpPr>
            <a:spLocks noGrp="1"/>
          </p:cNvSpPr>
          <p:nvPr>
            <p:ph type="body" idx="1"/>
          </p:nvPr>
        </p:nvSpPr>
        <p:spPr>
          <a:xfrm>
            <a:off x="1044222" y="1188720"/>
            <a:ext cx="9613785" cy="4846320"/>
          </a:xfrm>
          <a:prstGeom prst="rect">
            <a:avLst/>
          </a:prstGeom>
        </p:spPr>
        <p:txBody>
          <a:bodyPr vert="horz" wrap="square" lIns="91440" tIns="45720" rIns="91440" bIns="45720" rtlCol="0">
            <a:noAutofit/>
          </a:bodyPr>
          <a:lstStyle/>
          <a:p>
            <a:pPr lvl="0"/>
            <a:r>
              <a:rPr lang="en-US"/>
              <a:t>Text</a:t>
            </a:r>
          </a:p>
          <a:p>
            <a:pPr lvl="2"/>
            <a:r>
              <a:rPr lang="en-US"/>
              <a:t>First-level bullet text is Arial 20pt</a:t>
            </a:r>
          </a:p>
          <a:p>
            <a:pPr lvl="2"/>
            <a:r>
              <a:rPr lang="en-US"/>
              <a:t>Second-level bullet text is Arial 16pt cyan </a:t>
            </a:r>
          </a:p>
          <a:p>
            <a:pPr lvl="2"/>
            <a:r>
              <a:rPr lang="en-US"/>
              <a:t>Arial is the only font used in this template</a:t>
            </a:r>
          </a:p>
          <a:p>
            <a:pPr lvl="2"/>
            <a:r>
              <a:rPr lang="en-US"/>
              <a:t>All bulleted text is sentence case (capitalize the first letter of the first word)</a:t>
            </a:r>
          </a:p>
          <a:p>
            <a:pPr lvl="2"/>
            <a:r>
              <a:rPr lang="en-US"/>
              <a:t>Text under 16pt should use this blue (r 10, g 49, b 97) </a:t>
            </a:r>
          </a:p>
          <a:p>
            <a:pPr lvl="2"/>
            <a:r>
              <a:rPr lang="en-US"/>
              <a:t>Text 16pt or above or 14pt bold can use this blue (r 0, g 155, b 223) </a:t>
            </a:r>
          </a:p>
          <a:p>
            <a:pPr lvl="2"/>
            <a:endParaRPr lang="en-US"/>
          </a:p>
        </p:txBody>
      </p:sp>
      <p:sp>
        <p:nvSpPr>
          <p:cNvPr id="4" name="Date Placeholder 3"/>
          <p:cNvSpPr>
            <a:spLocks noGrp="1"/>
          </p:cNvSpPr>
          <p:nvPr>
            <p:ph type="dt" sz="half" idx="2"/>
          </p:nvPr>
        </p:nvSpPr>
        <p:spPr>
          <a:xfrm>
            <a:off x="9308038" y="6285747"/>
            <a:ext cx="2665984" cy="365125"/>
          </a:xfrm>
          <a:prstGeom prst="rect">
            <a:avLst/>
          </a:prstGeom>
        </p:spPr>
        <p:txBody>
          <a:bodyPr vert="horz" lIns="91440" tIns="45720" rIns="91440" bIns="45720" rtlCol="0" anchor="ctr"/>
          <a:lstStyle>
            <a:lvl1pPr algn="r">
              <a:defRPr sz="1000">
                <a:solidFill>
                  <a:srgbClr val="0A3161"/>
                </a:solidFill>
                <a:latin typeface="Arial" charset="0"/>
                <a:ea typeface="Arial" charset="0"/>
                <a:cs typeface="Arial" charset="0"/>
              </a:defRPr>
            </a:lvl1pPr>
          </a:lstStyle>
          <a:p>
            <a:r>
              <a:rPr lang="en-US"/>
              <a:t>Month Day Year</a:t>
            </a:r>
          </a:p>
        </p:txBody>
      </p:sp>
      <p:cxnSp>
        <p:nvCxnSpPr>
          <p:cNvPr id="8" name="Straight Connector 7">
            <a:extLst>
              <a:ext uri="{FF2B5EF4-FFF2-40B4-BE49-F238E27FC236}">
                <a16:creationId xmlns:a16="http://schemas.microsoft.com/office/drawing/2014/main" id="{8578CF7C-886E-4B44-8D6F-9CCB4440C25B}"/>
              </a:ext>
            </a:extLst>
          </p:cNvPr>
          <p:cNvCxnSpPr/>
          <p:nvPr userDrawn="1"/>
        </p:nvCxnSpPr>
        <p:spPr>
          <a:xfrm>
            <a:off x="215166" y="6628768"/>
            <a:ext cx="609600" cy="0"/>
          </a:xfrm>
          <a:prstGeom prst="line">
            <a:avLst/>
          </a:prstGeom>
          <a:ln w="57150">
            <a:solidFill>
              <a:srgbClr val="B3194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1AFB7-6231-874C-9E3D-F557917EEB7E}"/>
              </a:ext>
            </a:extLst>
          </p:cNvPr>
          <p:cNvCxnSpPr>
            <a:cxnSpLocks/>
          </p:cNvCxnSpPr>
          <p:nvPr userDrawn="1"/>
        </p:nvCxnSpPr>
        <p:spPr>
          <a:xfrm>
            <a:off x="1044222" y="6628768"/>
            <a:ext cx="1219200" cy="0"/>
          </a:xfrm>
          <a:prstGeom prst="line">
            <a:avLst/>
          </a:prstGeom>
          <a:ln w="57150">
            <a:solidFill>
              <a:srgbClr val="B31942"/>
            </a:solidFill>
          </a:ln>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0F272337-24DD-4B6C-9BAE-5FC7EFDFC5E4}"/>
              </a:ext>
            </a:extLst>
          </p:cNvPr>
          <p:cNvSpPr txBox="1">
            <a:spLocks/>
          </p:cNvSpPr>
          <p:nvPr userDrawn="1"/>
        </p:nvSpPr>
        <p:spPr>
          <a:xfrm>
            <a:off x="949497" y="6281299"/>
            <a:ext cx="3308737" cy="365125"/>
          </a:xfrm>
          <a:prstGeom prst="rect">
            <a:avLst/>
          </a:prstGeom>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000" dirty="0">
                <a:solidFill>
                  <a:srgbClr val="0A3161"/>
                </a:solidFill>
                <a:latin typeface="Open Sans" panose="020B0606030504020204" pitchFamily="34" charset="0"/>
                <a:ea typeface="Open Sans" panose="020B0606030504020204" pitchFamily="34" charset="0"/>
                <a:cs typeface="Open Sans" panose="020B0606030504020204" pitchFamily="34" charset="0"/>
              </a:rPr>
              <a:t>EDP – Data Pipeline Engineering</a:t>
            </a:r>
          </a:p>
        </p:txBody>
      </p:sp>
      <p:sp>
        <p:nvSpPr>
          <p:cNvPr id="11" name="Slide Number Placeholder 4">
            <a:extLst>
              <a:ext uri="{FF2B5EF4-FFF2-40B4-BE49-F238E27FC236}">
                <a16:creationId xmlns:a16="http://schemas.microsoft.com/office/drawing/2014/main" id="{4902537F-4E28-40E7-9FC0-90F5B00E853B}"/>
              </a:ext>
            </a:extLst>
          </p:cNvPr>
          <p:cNvSpPr txBox="1">
            <a:spLocks/>
          </p:cNvSpPr>
          <p:nvPr userDrawn="1"/>
        </p:nvSpPr>
        <p:spPr>
          <a:xfrm>
            <a:off x="217978" y="6281296"/>
            <a:ext cx="609600" cy="365760"/>
          </a:xfrm>
          <a:prstGeom prst="rect">
            <a:avLst/>
          </a:prstGeom>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781057C3-FDA3-B146-AA6C-F3C04E67C803}" type="slidenum">
              <a:rPr lang="en-US" sz="1000" b="0" smtClean="0">
                <a:solidFill>
                  <a:srgbClr val="0A3161"/>
                </a:solidFill>
              </a:rPr>
              <a:pPr algn="ctr"/>
              <a:t>‹#›</a:t>
            </a:fld>
            <a:endParaRPr lang="en-US" sz="1000" b="0">
              <a:solidFill>
                <a:srgbClr val="0A3161"/>
              </a:solidFill>
            </a:endParaRPr>
          </a:p>
        </p:txBody>
      </p:sp>
    </p:spTree>
    <p:extLst>
      <p:ext uri="{BB962C8B-B14F-4D97-AF65-F5344CB8AC3E}">
        <p14:creationId xmlns:p14="http://schemas.microsoft.com/office/powerpoint/2010/main" val="173707835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82" r:id="rId9"/>
  </p:sldLayoutIdLst>
  <p:hf hdr="0"/>
  <p:txStyles>
    <p:titleStyle>
      <a:lvl1pPr algn="l" defTabSz="914400" rtl="0" eaLnBrk="1" latinLnBrk="0" hangingPunct="1">
        <a:lnSpc>
          <a:spcPct val="90000"/>
        </a:lnSpc>
        <a:spcBef>
          <a:spcPct val="0"/>
        </a:spcBef>
        <a:buNone/>
        <a:defRPr sz="2400" b="1" i="0" kern="1200" baseline="0">
          <a:solidFill>
            <a:srgbClr val="0A316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2000" b="1" kern="1200" baseline="0">
          <a:solidFill>
            <a:srgbClr val="0A3161"/>
          </a:solidFill>
          <a:latin typeface="Arial" charset="0"/>
          <a:ea typeface="Arial" charset="0"/>
          <a:cs typeface="Arial" charset="0"/>
        </a:defRPr>
      </a:lvl1pPr>
      <a:lvl2pPr marL="0" indent="0" algn="l" defTabSz="914400" rtl="0" eaLnBrk="1" latinLnBrk="0" hangingPunct="1">
        <a:lnSpc>
          <a:spcPct val="90000"/>
        </a:lnSpc>
        <a:spcBef>
          <a:spcPts val="1000"/>
        </a:spcBef>
        <a:spcAft>
          <a:spcPts val="600"/>
        </a:spcAft>
        <a:buClr>
          <a:schemeClr val="tx2"/>
        </a:buClr>
        <a:buFont typeface="Arial" panose="020B0604020202020204" pitchFamily="34" charset="0"/>
        <a:buNone/>
        <a:defRPr sz="2000" b="0" kern="1200" baseline="0">
          <a:solidFill>
            <a:srgbClr val="0A3161"/>
          </a:solidFill>
          <a:latin typeface="Arial" charset="0"/>
          <a:ea typeface="Arial" charset="0"/>
          <a:cs typeface="Arial" charset="0"/>
        </a:defRPr>
      </a:lvl2pPr>
      <a:lvl3pPr marL="342900" marR="0" indent="-342900" algn="l" defTabSz="914400" rtl="0" eaLnBrk="1" fontAlgn="auto" latinLnBrk="0" hangingPunct="1">
        <a:lnSpc>
          <a:spcPct val="90000"/>
        </a:lnSpc>
        <a:spcBef>
          <a:spcPts val="1000"/>
        </a:spcBef>
        <a:spcAft>
          <a:spcPts val="600"/>
        </a:spcAft>
        <a:buClr>
          <a:srgbClr val="0A3161"/>
        </a:buClr>
        <a:buSzTx/>
        <a:buFont typeface="Arial" panose="020B0604020202020204" pitchFamily="34" charset="0"/>
        <a:buChar char="•"/>
        <a:tabLst/>
        <a:defRPr sz="2000" kern="1200" baseline="0">
          <a:solidFill>
            <a:srgbClr val="0A3161"/>
          </a:solidFill>
          <a:latin typeface="Arial" charset="0"/>
          <a:ea typeface="Arial" charset="0"/>
          <a:cs typeface="Arial" charset="0"/>
        </a:defRPr>
      </a:lvl3pPr>
      <a:lvl4pPr marL="502920" indent="0" algn="l" defTabSz="914400" rtl="0" eaLnBrk="1" latinLnBrk="0" hangingPunct="1">
        <a:lnSpc>
          <a:spcPct val="90000"/>
        </a:lnSpc>
        <a:spcBef>
          <a:spcPts val="500"/>
        </a:spcBef>
        <a:spcAft>
          <a:spcPts val="200"/>
        </a:spcAft>
        <a:buClr>
          <a:srgbClr val="0A3161"/>
        </a:buClr>
        <a:buFont typeface="Arial" charset="0"/>
        <a:buNone/>
        <a:defRPr sz="1600" kern="1200">
          <a:solidFill>
            <a:srgbClr val="0A3161"/>
          </a:solidFill>
          <a:latin typeface="Arial" charset="0"/>
          <a:ea typeface="Arial" charset="0"/>
          <a:cs typeface="Arial" charset="0"/>
        </a:defRPr>
      </a:lvl4pPr>
      <a:lvl5pPr marL="0" indent="-342900" algn="l" defTabSz="914400" rtl="0" eaLnBrk="1" latinLnBrk="0" hangingPunct="1">
        <a:lnSpc>
          <a:spcPct val="90000"/>
        </a:lnSpc>
        <a:spcBef>
          <a:spcPts val="500"/>
        </a:spcBef>
        <a:spcAft>
          <a:spcPts val="200"/>
        </a:spcAft>
        <a:buFont typeface="+mj-lt"/>
        <a:buAutoNum type="arabicPeriod"/>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4222" y="484633"/>
            <a:ext cx="8458200" cy="685800"/>
          </a:xfrm>
          <a:prstGeom prst="rect">
            <a:avLst/>
          </a:prstGeom>
          <a:solidFill>
            <a:schemeClr val="bg1"/>
          </a:solidFill>
        </p:spPr>
        <p:txBody>
          <a:bodyPr vert="horz" lIns="91440" tIns="45720" rIns="91440" bIns="45720" rtlCol="0" anchor="ctr" anchorCtr="0">
            <a:noAutofit/>
          </a:bodyPr>
          <a:lstStyle/>
          <a:p>
            <a:r>
              <a:rPr lang="en-US"/>
              <a:t>Click to add content</a:t>
            </a:r>
          </a:p>
        </p:txBody>
      </p:sp>
      <p:sp>
        <p:nvSpPr>
          <p:cNvPr id="3" name="Text Placeholder 2"/>
          <p:cNvSpPr>
            <a:spLocks noGrp="1"/>
          </p:cNvSpPr>
          <p:nvPr>
            <p:ph type="body" idx="1"/>
          </p:nvPr>
        </p:nvSpPr>
        <p:spPr>
          <a:xfrm>
            <a:off x="1044222" y="1188720"/>
            <a:ext cx="9613785" cy="4846320"/>
          </a:xfrm>
          <a:prstGeom prst="rect">
            <a:avLst/>
          </a:prstGeom>
        </p:spPr>
        <p:txBody>
          <a:bodyPr vert="horz" wrap="square" lIns="91440" tIns="45720" rIns="91440" bIns="45720" rtlCol="0">
            <a:noAutofit/>
          </a:bodyPr>
          <a:lstStyle/>
          <a:p>
            <a:pPr lvl="0"/>
            <a:r>
              <a:rPr lang="en-US"/>
              <a:t>Text</a:t>
            </a:r>
          </a:p>
          <a:p>
            <a:pPr lvl="2"/>
            <a:r>
              <a:rPr lang="en-US"/>
              <a:t>First-level bullet text is Arial 20pt</a:t>
            </a:r>
          </a:p>
          <a:p>
            <a:pPr lvl="2"/>
            <a:r>
              <a:rPr lang="en-US"/>
              <a:t>Second-level bullet text is Arial 16pt cyan </a:t>
            </a:r>
          </a:p>
          <a:p>
            <a:pPr lvl="2"/>
            <a:r>
              <a:rPr lang="en-US"/>
              <a:t>Arial is the only font used in this template</a:t>
            </a:r>
          </a:p>
          <a:p>
            <a:pPr lvl="2"/>
            <a:r>
              <a:rPr lang="en-US"/>
              <a:t>All bulleted text is sentence case (capitalize the first letter of the first word)</a:t>
            </a:r>
          </a:p>
          <a:p>
            <a:pPr lvl="2"/>
            <a:r>
              <a:rPr lang="en-US"/>
              <a:t>Text under 16pt should use this blue (r 10, g 49, b 97) </a:t>
            </a:r>
          </a:p>
          <a:p>
            <a:pPr lvl="2"/>
            <a:r>
              <a:rPr lang="en-US"/>
              <a:t>Text 16pt or above or 14pt bold can use this blue (r 0, g 155, b 223) </a:t>
            </a:r>
          </a:p>
          <a:p>
            <a:pPr lvl="2"/>
            <a:endParaRPr lang="en-US"/>
          </a:p>
        </p:txBody>
      </p:sp>
      <p:sp>
        <p:nvSpPr>
          <p:cNvPr id="4" name="Date Placeholder 3"/>
          <p:cNvSpPr>
            <a:spLocks noGrp="1"/>
          </p:cNvSpPr>
          <p:nvPr>
            <p:ph type="dt" sz="half" idx="2"/>
          </p:nvPr>
        </p:nvSpPr>
        <p:spPr>
          <a:xfrm>
            <a:off x="9308038" y="6285747"/>
            <a:ext cx="2665984" cy="365125"/>
          </a:xfrm>
          <a:prstGeom prst="rect">
            <a:avLst/>
          </a:prstGeom>
        </p:spPr>
        <p:txBody>
          <a:bodyPr vert="horz" lIns="91440" tIns="45720" rIns="91440" bIns="45720" rtlCol="0" anchor="ctr"/>
          <a:lstStyle>
            <a:lvl1pPr algn="r">
              <a:defRPr sz="1000">
                <a:solidFill>
                  <a:srgbClr val="0A3161"/>
                </a:solidFill>
                <a:latin typeface="Arial" charset="0"/>
                <a:ea typeface="Arial" charset="0"/>
                <a:cs typeface="Arial" charset="0"/>
              </a:defRPr>
            </a:lvl1pPr>
          </a:lstStyle>
          <a:p>
            <a:r>
              <a:rPr lang="en-US"/>
              <a:t>Month Day Year</a:t>
            </a:r>
          </a:p>
        </p:txBody>
      </p:sp>
      <p:cxnSp>
        <p:nvCxnSpPr>
          <p:cNvPr id="8" name="Straight Connector 7">
            <a:extLst>
              <a:ext uri="{FF2B5EF4-FFF2-40B4-BE49-F238E27FC236}">
                <a16:creationId xmlns:a16="http://schemas.microsoft.com/office/drawing/2014/main" id="{8578CF7C-886E-4B44-8D6F-9CCB4440C25B}"/>
              </a:ext>
            </a:extLst>
          </p:cNvPr>
          <p:cNvCxnSpPr/>
          <p:nvPr userDrawn="1"/>
        </p:nvCxnSpPr>
        <p:spPr>
          <a:xfrm>
            <a:off x="215166" y="6628768"/>
            <a:ext cx="609600" cy="0"/>
          </a:xfrm>
          <a:prstGeom prst="line">
            <a:avLst/>
          </a:prstGeom>
          <a:ln w="57150">
            <a:solidFill>
              <a:srgbClr val="B3194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1AFB7-6231-874C-9E3D-F557917EEB7E}"/>
              </a:ext>
            </a:extLst>
          </p:cNvPr>
          <p:cNvCxnSpPr>
            <a:cxnSpLocks/>
          </p:cNvCxnSpPr>
          <p:nvPr userDrawn="1"/>
        </p:nvCxnSpPr>
        <p:spPr>
          <a:xfrm>
            <a:off x="1044222" y="6628768"/>
            <a:ext cx="1219200" cy="0"/>
          </a:xfrm>
          <a:prstGeom prst="line">
            <a:avLst/>
          </a:prstGeom>
          <a:ln w="57150">
            <a:solidFill>
              <a:srgbClr val="B31942"/>
            </a:solidFill>
          </a:ln>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0F272337-24DD-4B6C-9BAE-5FC7EFDFC5E4}"/>
              </a:ext>
            </a:extLst>
          </p:cNvPr>
          <p:cNvSpPr txBox="1">
            <a:spLocks/>
          </p:cNvSpPr>
          <p:nvPr userDrawn="1"/>
        </p:nvSpPr>
        <p:spPr>
          <a:xfrm>
            <a:off x="949497" y="6281299"/>
            <a:ext cx="3308737" cy="365125"/>
          </a:xfrm>
          <a:prstGeom prst="rect">
            <a:avLst/>
          </a:prstGeom>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000">
                <a:solidFill>
                  <a:srgbClr val="0A3161"/>
                </a:solidFill>
                <a:latin typeface="Open Sans" panose="020B0606030504020204" pitchFamily="34" charset="0"/>
                <a:ea typeface="Open Sans" panose="020B0606030504020204" pitchFamily="34" charset="0"/>
                <a:cs typeface="Open Sans" panose="020B0606030504020204" pitchFamily="34" charset="0"/>
              </a:rPr>
              <a:t>Enterprise Data Platform </a:t>
            </a:r>
          </a:p>
        </p:txBody>
      </p:sp>
      <p:sp>
        <p:nvSpPr>
          <p:cNvPr id="11" name="Slide Number Placeholder 4">
            <a:extLst>
              <a:ext uri="{FF2B5EF4-FFF2-40B4-BE49-F238E27FC236}">
                <a16:creationId xmlns:a16="http://schemas.microsoft.com/office/drawing/2014/main" id="{4902537F-4E28-40E7-9FC0-90F5B00E853B}"/>
              </a:ext>
            </a:extLst>
          </p:cNvPr>
          <p:cNvSpPr txBox="1">
            <a:spLocks/>
          </p:cNvSpPr>
          <p:nvPr userDrawn="1"/>
        </p:nvSpPr>
        <p:spPr>
          <a:xfrm>
            <a:off x="217978" y="6281296"/>
            <a:ext cx="609600" cy="365760"/>
          </a:xfrm>
          <a:prstGeom prst="rect">
            <a:avLst/>
          </a:prstGeom>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781057C3-FDA3-B146-AA6C-F3C04E67C803}" type="slidenum">
              <a:rPr lang="en-US" sz="1000" b="0" smtClean="0">
                <a:solidFill>
                  <a:srgbClr val="0A3161"/>
                </a:solidFill>
              </a:rPr>
              <a:pPr algn="ctr"/>
              <a:t>‹#›</a:t>
            </a:fld>
            <a:endParaRPr lang="en-US" sz="1000" b="0">
              <a:solidFill>
                <a:srgbClr val="0A3161"/>
              </a:solidFill>
            </a:endParaRPr>
          </a:p>
        </p:txBody>
      </p:sp>
    </p:spTree>
    <p:extLst>
      <p:ext uri="{BB962C8B-B14F-4D97-AF65-F5344CB8AC3E}">
        <p14:creationId xmlns:p14="http://schemas.microsoft.com/office/powerpoint/2010/main" val="208994931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hf hdr="0"/>
  <p:txStyles>
    <p:titleStyle>
      <a:lvl1pPr algn="l" defTabSz="914400" rtl="0" eaLnBrk="1" latinLnBrk="0" hangingPunct="1">
        <a:lnSpc>
          <a:spcPct val="90000"/>
        </a:lnSpc>
        <a:spcBef>
          <a:spcPct val="0"/>
        </a:spcBef>
        <a:buNone/>
        <a:defRPr sz="2400" b="1" i="0" kern="1200" baseline="0">
          <a:solidFill>
            <a:srgbClr val="0A316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2000" b="1" kern="1200" baseline="0">
          <a:solidFill>
            <a:srgbClr val="0A3161"/>
          </a:solidFill>
          <a:latin typeface="Arial" charset="0"/>
          <a:ea typeface="Arial" charset="0"/>
          <a:cs typeface="Arial" charset="0"/>
        </a:defRPr>
      </a:lvl1pPr>
      <a:lvl2pPr marL="0" indent="0" algn="l" defTabSz="914400" rtl="0" eaLnBrk="1" latinLnBrk="0" hangingPunct="1">
        <a:lnSpc>
          <a:spcPct val="90000"/>
        </a:lnSpc>
        <a:spcBef>
          <a:spcPts val="1000"/>
        </a:spcBef>
        <a:spcAft>
          <a:spcPts val="600"/>
        </a:spcAft>
        <a:buClr>
          <a:schemeClr val="tx2"/>
        </a:buClr>
        <a:buFont typeface="Arial" panose="020B0604020202020204" pitchFamily="34" charset="0"/>
        <a:buNone/>
        <a:defRPr sz="2000" b="0" kern="1200" baseline="0">
          <a:solidFill>
            <a:srgbClr val="0A3161"/>
          </a:solidFill>
          <a:latin typeface="Arial" charset="0"/>
          <a:ea typeface="Arial" charset="0"/>
          <a:cs typeface="Arial" charset="0"/>
        </a:defRPr>
      </a:lvl2pPr>
      <a:lvl3pPr marL="342900" marR="0" indent="-342900" algn="l" defTabSz="914400" rtl="0" eaLnBrk="1" fontAlgn="auto" latinLnBrk="0" hangingPunct="1">
        <a:lnSpc>
          <a:spcPct val="90000"/>
        </a:lnSpc>
        <a:spcBef>
          <a:spcPts val="1000"/>
        </a:spcBef>
        <a:spcAft>
          <a:spcPts val="600"/>
        </a:spcAft>
        <a:buClr>
          <a:srgbClr val="0A3161"/>
        </a:buClr>
        <a:buSzTx/>
        <a:buFont typeface="Arial" panose="020B0604020202020204" pitchFamily="34" charset="0"/>
        <a:buChar char="•"/>
        <a:tabLst/>
        <a:defRPr sz="2000" kern="1200" baseline="0">
          <a:solidFill>
            <a:srgbClr val="0A3161"/>
          </a:solidFill>
          <a:latin typeface="Arial" charset="0"/>
          <a:ea typeface="Arial" charset="0"/>
          <a:cs typeface="Arial" charset="0"/>
        </a:defRPr>
      </a:lvl3pPr>
      <a:lvl4pPr marL="502920" indent="0" algn="l" defTabSz="914400" rtl="0" eaLnBrk="1" latinLnBrk="0" hangingPunct="1">
        <a:lnSpc>
          <a:spcPct val="90000"/>
        </a:lnSpc>
        <a:spcBef>
          <a:spcPts val="500"/>
        </a:spcBef>
        <a:spcAft>
          <a:spcPts val="200"/>
        </a:spcAft>
        <a:buClr>
          <a:srgbClr val="0A3161"/>
        </a:buClr>
        <a:buFont typeface="Arial" charset="0"/>
        <a:buNone/>
        <a:defRPr sz="1600" kern="1200">
          <a:solidFill>
            <a:srgbClr val="0A3161"/>
          </a:solidFill>
          <a:latin typeface="Arial" charset="0"/>
          <a:ea typeface="Arial" charset="0"/>
          <a:cs typeface="Arial" charset="0"/>
        </a:defRPr>
      </a:lvl4pPr>
      <a:lvl5pPr marL="0" indent="-342900" algn="l" defTabSz="914400" rtl="0" eaLnBrk="1" latinLnBrk="0" hangingPunct="1">
        <a:lnSpc>
          <a:spcPct val="90000"/>
        </a:lnSpc>
        <a:spcBef>
          <a:spcPts val="500"/>
        </a:spcBef>
        <a:spcAft>
          <a:spcPts val="200"/>
        </a:spcAft>
        <a:buFont typeface="+mj-lt"/>
        <a:buAutoNum type="arabicPeriod"/>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0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4222" y="484633"/>
            <a:ext cx="8458200" cy="685800"/>
          </a:xfrm>
          <a:prstGeom prst="rect">
            <a:avLst/>
          </a:prstGeom>
          <a:solidFill>
            <a:schemeClr val="bg1"/>
          </a:solidFill>
        </p:spPr>
        <p:txBody>
          <a:bodyPr vert="horz" lIns="91440" tIns="45720" rIns="91440" bIns="45720" rtlCol="0" anchor="ctr" anchorCtr="0">
            <a:noAutofit/>
          </a:bodyPr>
          <a:lstStyle/>
          <a:p>
            <a:r>
              <a:rPr lang="en-US"/>
              <a:t>Click to add content</a:t>
            </a:r>
          </a:p>
        </p:txBody>
      </p:sp>
      <p:sp>
        <p:nvSpPr>
          <p:cNvPr id="3" name="Text Placeholder 2"/>
          <p:cNvSpPr>
            <a:spLocks noGrp="1"/>
          </p:cNvSpPr>
          <p:nvPr>
            <p:ph type="body" idx="1"/>
          </p:nvPr>
        </p:nvSpPr>
        <p:spPr>
          <a:xfrm>
            <a:off x="1044222" y="1188720"/>
            <a:ext cx="9613785" cy="4846320"/>
          </a:xfrm>
          <a:prstGeom prst="rect">
            <a:avLst/>
          </a:prstGeom>
        </p:spPr>
        <p:txBody>
          <a:bodyPr vert="horz" wrap="square" lIns="91440" tIns="45720" rIns="91440" bIns="45720" rtlCol="0">
            <a:noAutofit/>
          </a:bodyPr>
          <a:lstStyle/>
          <a:p>
            <a:pPr lvl="0"/>
            <a:r>
              <a:rPr lang="en-US"/>
              <a:t>Text</a:t>
            </a:r>
          </a:p>
          <a:p>
            <a:pPr lvl="2"/>
            <a:r>
              <a:rPr lang="en-US"/>
              <a:t>First-level bullet text is Arial 20pt</a:t>
            </a:r>
          </a:p>
          <a:p>
            <a:pPr lvl="2"/>
            <a:r>
              <a:rPr lang="en-US"/>
              <a:t>Second-level bullet text is Arial 16pt cyan </a:t>
            </a:r>
          </a:p>
          <a:p>
            <a:pPr lvl="2"/>
            <a:r>
              <a:rPr lang="en-US"/>
              <a:t>Arial is the only font used in this template</a:t>
            </a:r>
          </a:p>
          <a:p>
            <a:pPr lvl="2"/>
            <a:r>
              <a:rPr lang="en-US"/>
              <a:t>All bulleted text is sentence case (capitalize the first letter of the first word)</a:t>
            </a:r>
          </a:p>
          <a:p>
            <a:pPr lvl="2"/>
            <a:r>
              <a:rPr lang="en-US"/>
              <a:t>Text under 16pt should use this blue (r 10, g 49, b 97) </a:t>
            </a:r>
          </a:p>
          <a:p>
            <a:pPr lvl="2"/>
            <a:r>
              <a:rPr lang="en-US"/>
              <a:t>Text 16pt or above or 14pt bold can use this blue (r 0, g 155, b 223) </a:t>
            </a:r>
          </a:p>
          <a:p>
            <a:pPr lvl="2"/>
            <a:endParaRPr lang="en-US"/>
          </a:p>
        </p:txBody>
      </p:sp>
      <p:sp>
        <p:nvSpPr>
          <p:cNvPr id="4" name="Date Placeholder 3"/>
          <p:cNvSpPr>
            <a:spLocks noGrp="1"/>
          </p:cNvSpPr>
          <p:nvPr>
            <p:ph type="dt" sz="half" idx="2"/>
          </p:nvPr>
        </p:nvSpPr>
        <p:spPr>
          <a:xfrm>
            <a:off x="9308038" y="6285747"/>
            <a:ext cx="2665984" cy="365125"/>
          </a:xfrm>
          <a:prstGeom prst="rect">
            <a:avLst/>
          </a:prstGeom>
        </p:spPr>
        <p:txBody>
          <a:bodyPr vert="horz" lIns="91440" tIns="45720" rIns="91440" bIns="45720" rtlCol="0" anchor="ctr"/>
          <a:lstStyle>
            <a:lvl1pPr algn="r">
              <a:defRPr sz="1000">
                <a:solidFill>
                  <a:srgbClr val="0A3161"/>
                </a:solidFill>
                <a:latin typeface="Arial" charset="0"/>
                <a:ea typeface="Arial" charset="0"/>
                <a:cs typeface="Arial" charset="0"/>
              </a:defRPr>
            </a:lvl1pPr>
          </a:lstStyle>
          <a:p>
            <a:r>
              <a:rPr lang="en-US"/>
              <a:t>Month Day Year</a:t>
            </a:r>
          </a:p>
        </p:txBody>
      </p:sp>
      <p:cxnSp>
        <p:nvCxnSpPr>
          <p:cNvPr id="8" name="Straight Connector 7">
            <a:extLst>
              <a:ext uri="{FF2B5EF4-FFF2-40B4-BE49-F238E27FC236}">
                <a16:creationId xmlns:a16="http://schemas.microsoft.com/office/drawing/2014/main" id="{8578CF7C-886E-4B44-8D6F-9CCB4440C25B}"/>
              </a:ext>
            </a:extLst>
          </p:cNvPr>
          <p:cNvCxnSpPr/>
          <p:nvPr userDrawn="1"/>
        </p:nvCxnSpPr>
        <p:spPr>
          <a:xfrm>
            <a:off x="215166" y="6628768"/>
            <a:ext cx="609600" cy="0"/>
          </a:xfrm>
          <a:prstGeom prst="line">
            <a:avLst/>
          </a:prstGeom>
          <a:ln w="57150">
            <a:solidFill>
              <a:srgbClr val="B3194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1AFB7-6231-874C-9E3D-F557917EEB7E}"/>
              </a:ext>
            </a:extLst>
          </p:cNvPr>
          <p:cNvCxnSpPr>
            <a:cxnSpLocks/>
          </p:cNvCxnSpPr>
          <p:nvPr userDrawn="1"/>
        </p:nvCxnSpPr>
        <p:spPr>
          <a:xfrm>
            <a:off x="1044222" y="6628768"/>
            <a:ext cx="1219200" cy="0"/>
          </a:xfrm>
          <a:prstGeom prst="line">
            <a:avLst/>
          </a:prstGeom>
          <a:ln w="57150">
            <a:solidFill>
              <a:srgbClr val="B31942"/>
            </a:solidFill>
          </a:ln>
        </p:spPr>
        <p:style>
          <a:lnRef idx="1">
            <a:schemeClr val="accent1"/>
          </a:lnRef>
          <a:fillRef idx="0">
            <a:schemeClr val="accent1"/>
          </a:fillRef>
          <a:effectRef idx="0">
            <a:schemeClr val="accent1"/>
          </a:effectRef>
          <a:fontRef idx="minor">
            <a:schemeClr val="tx1"/>
          </a:fontRef>
        </p:style>
      </p:cxnSp>
      <p:sp>
        <p:nvSpPr>
          <p:cNvPr id="9" name="Footer Placeholder 3">
            <a:extLst>
              <a:ext uri="{FF2B5EF4-FFF2-40B4-BE49-F238E27FC236}">
                <a16:creationId xmlns:a16="http://schemas.microsoft.com/office/drawing/2014/main" id="{0F272337-24DD-4B6C-9BAE-5FC7EFDFC5E4}"/>
              </a:ext>
            </a:extLst>
          </p:cNvPr>
          <p:cNvSpPr txBox="1">
            <a:spLocks/>
          </p:cNvSpPr>
          <p:nvPr userDrawn="1"/>
        </p:nvSpPr>
        <p:spPr>
          <a:xfrm>
            <a:off x="949497" y="6281299"/>
            <a:ext cx="3308737" cy="365125"/>
          </a:xfrm>
          <a:prstGeom prst="rect">
            <a:avLst/>
          </a:prstGeom>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000" dirty="0">
                <a:latin typeface="+mn-lt"/>
                <a:ea typeface="Open Sans"/>
                <a:cs typeface="Open Sans"/>
              </a:rPr>
              <a:t>EDP Data Pipeline Engineering</a:t>
            </a:r>
            <a:endParaRPr lang="en-US" sz="1000" dirty="0">
              <a:solidFill>
                <a:srgbClr val="0A316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Slide Number Placeholder 4">
            <a:extLst>
              <a:ext uri="{FF2B5EF4-FFF2-40B4-BE49-F238E27FC236}">
                <a16:creationId xmlns:a16="http://schemas.microsoft.com/office/drawing/2014/main" id="{4902537F-4E28-40E7-9FC0-90F5B00E853B}"/>
              </a:ext>
            </a:extLst>
          </p:cNvPr>
          <p:cNvSpPr txBox="1">
            <a:spLocks/>
          </p:cNvSpPr>
          <p:nvPr userDrawn="1"/>
        </p:nvSpPr>
        <p:spPr>
          <a:xfrm>
            <a:off x="217978" y="6281296"/>
            <a:ext cx="609600" cy="365760"/>
          </a:xfrm>
          <a:prstGeom prst="rect">
            <a:avLst/>
          </a:prstGeom>
        </p:spPr>
        <p:txBody>
          <a:bodyPr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781057C3-FDA3-B146-AA6C-F3C04E67C803}" type="slidenum">
              <a:rPr lang="en-US" sz="1000" b="0" smtClean="0">
                <a:solidFill>
                  <a:srgbClr val="0A3161"/>
                </a:solidFill>
              </a:rPr>
              <a:pPr algn="ctr"/>
              <a:t>‹#›</a:t>
            </a:fld>
            <a:endParaRPr lang="en-US" sz="1000" b="0">
              <a:solidFill>
                <a:srgbClr val="0A3161"/>
              </a:solidFill>
            </a:endParaRPr>
          </a:p>
        </p:txBody>
      </p:sp>
    </p:spTree>
    <p:extLst>
      <p:ext uri="{BB962C8B-B14F-4D97-AF65-F5344CB8AC3E}">
        <p14:creationId xmlns:p14="http://schemas.microsoft.com/office/powerpoint/2010/main" val="170627812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Lst>
  <p:hf hdr="0"/>
  <p:txStyles>
    <p:titleStyle>
      <a:lvl1pPr algn="l" defTabSz="914400" rtl="0" eaLnBrk="1" latinLnBrk="0" hangingPunct="1">
        <a:lnSpc>
          <a:spcPct val="90000"/>
        </a:lnSpc>
        <a:spcBef>
          <a:spcPct val="0"/>
        </a:spcBef>
        <a:buNone/>
        <a:defRPr sz="2400" b="1" i="0" kern="1200" baseline="0">
          <a:solidFill>
            <a:srgbClr val="0A316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2000" b="1" kern="1200" baseline="0">
          <a:solidFill>
            <a:srgbClr val="0A3161"/>
          </a:solidFill>
          <a:latin typeface="Arial" charset="0"/>
          <a:ea typeface="Arial" charset="0"/>
          <a:cs typeface="Arial" charset="0"/>
        </a:defRPr>
      </a:lvl1pPr>
      <a:lvl2pPr marL="0" indent="0" algn="l" defTabSz="914400" rtl="0" eaLnBrk="1" latinLnBrk="0" hangingPunct="1">
        <a:lnSpc>
          <a:spcPct val="90000"/>
        </a:lnSpc>
        <a:spcBef>
          <a:spcPts val="1000"/>
        </a:spcBef>
        <a:spcAft>
          <a:spcPts val="600"/>
        </a:spcAft>
        <a:buClr>
          <a:schemeClr val="tx2"/>
        </a:buClr>
        <a:buFont typeface="Arial" panose="020B0604020202020204" pitchFamily="34" charset="0"/>
        <a:buNone/>
        <a:defRPr sz="2000" b="0" kern="1200" baseline="0">
          <a:solidFill>
            <a:srgbClr val="0A3161"/>
          </a:solidFill>
          <a:latin typeface="Arial" charset="0"/>
          <a:ea typeface="Arial" charset="0"/>
          <a:cs typeface="Arial" charset="0"/>
        </a:defRPr>
      </a:lvl2pPr>
      <a:lvl3pPr marL="342900" marR="0" indent="-342900" algn="l" defTabSz="914400" rtl="0" eaLnBrk="1" fontAlgn="auto" latinLnBrk="0" hangingPunct="1">
        <a:lnSpc>
          <a:spcPct val="90000"/>
        </a:lnSpc>
        <a:spcBef>
          <a:spcPts val="1000"/>
        </a:spcBef>
        <a:spcAft>
          <a:spcPts val="600"/>
        </a:spcAft>
        <a:buClr>
          <a:srgbClr val="0A3161"/>
        </a:buClr>
        <a:buSzTx/>
        <a:buFont typeface="Arial" panose="020B0604020202020204" pitchFamily="34" charset="0"/>
        <a:buChar char="•"/>
        <a:tabLst/>
        <a:defRPr sz="2000" kern="1200" baseline="0">
          <a:solidFill>
            <a:srgbClr val="0A3161"/>
          </a:solidFill>
          <a:latin typeface="Arial" charset="0"/>
          <a:ea typeface="Arial" charset="0"/>
          <a:cs typeface="Arial" charset="0"/>
        </a:defRPr>
      </a:lvl3pPr>
      <a:lvl4pPr marL="502920" indent="0" algn="l" defTabSz="914400" rtl="0" eaLnBrk="1" latinLnBrk="0" hangingPunct="1">
        <a:lnSpc>
          <a:spcPct val="90000"/>
        </a:lnSpc>
        <a:spcBef>
          <a:spcPts val="500"/>
        </a:spcBef>
        <a:spcAft>
          <a:spcPts val="200"/>
        </a:spcAft>
        <a:buClr>
          <a:srgbClr val="0A3161"/>
        </a:buClr>
        <a:buFont typeface="Arial" charset="0"/>
        <a:buNone/>
        <a:defRPr sz="1600" kern="1200">
          <a:solidFill>
            <a:srgbClr val="0A3161"/>
          </a:solidFill>
          <a:latin typeface="Arial" charset="0"/>
          <a:ea typeface="Arial" charset="0"/>
          <a:cs typeface="Arial" charset="0"/>
        </a:defRPr>
      </a:lvl4pPr>
      <a:lvl5pPr marL="0" indent="-342900" algn="l" defTabSz="914400" rtl="0" eaLnBrk="1" latinLnBrk="0" hangingPunct="1">
        <a:lnSpc>
          <a:spcPct val="90000"/>
        </a:lnSpc>
        <a:spcBef>
          <a:spcPts val="500"/>
        </a:spcBef>
        <a:spcAft>
          <a:spcPts val="200"/>
        </a:spcAft>
        <a:buFont typeface="+mj-lt"/>
        <a:buAutoNum type="arabicPeriod"/>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18/10/relationships/comments" Target="../comments/modernComment_7FFD547D_C9AA3639.xm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7762EA65-FBF0-42F7-AE4B-50D7E10855EC}"/>
              </a:ext>
            </a:extLst>
          </p:cNvPr>
          <p:cNvSpPr>
            <a:spLocks noGrp="1"/>
          </p:cNvSpPr>
          <p:nvPr>
            <p:ph type="title"/>
          </p:nvPr>
        </p:nvSpPr>
        <p:spPr>
          <a:xfrm>
            <a:off x="1263546" y="2363056"/>
            <a:ext cx="9664908" cy="2131887"/>
          </a:xfrm>
        </p:spPr>
        <p:txBody>
          <a:bodyPr/>
          <a:lstStyle/>
          <a:p>
            <a:r>
              <a:rPr lang="en-US" sz="4000" dirty="0">
                <a:latin typeface="+mn-lt"/>
                <a:ea typeface="Open Sans"/>
                <a:cs typeface="Open Sans"/>
              </a:rPr>
              <a:t>EDP Data Pipeline Engineering</a:t>
            </a:r>
            <a:br>
              <a:rPr lang="en-US" sz="4000" dirty="0">
                <a:latin typeface="+mn-lt"/>
                <a:ea typeface="Open Sans" panose="020B0606030504020204" pitchFamily="34" charset="0"/>
                <a:cs typeface="Open Sans" panose="020B0606030504020204" pitchFamily="34" charset="0"/>
              </a:rPr>
            </a:br>
            <a:br>
              <a:rPr lang="en-US" sz="4000" dirty="0">
                <a:latin typeface="+mn-lt"/>
                <a:ea typeface="Open Sans" panose="020B0606030504020204" pitchFamily="34" charset="0"/>
                <a:cs typeface="Open Sans" panose="020B0606030504020204" pitchFamily="34" charset="0"/>
              </a:rPr>
            </a:br>
            <a:r>
              <a:rPr lang="en-US" sz="3200" b="0" dirty="0">
                <a:latin typeface="+mn-lt"/>
                <a:ea typeface="Open Sans"/>
                <a:cs typeface="Open Sans"/>
              </a:rPr>
              <a:t>Merging Data from Bronze Delta to Silver Delta Tables</a:t>
            </a:r>
            <a:br>
              <a:rPr lang="en-US" sz="2000" b="0" dirty="0">
                <a:latin typeface="+mn-lt"/>
                <a:cs typeface="Arial"/>
              </a:rPr>
            </a:br>
            <a:br>
              <a:rPr lang="en-US" sz="1400" b="0" dirty="0">
                <a:latin typeface="+mn-lt"/>
                <a:ea typeface="Open Sans" panose="020B0606030504020204" pitchFamily="34" charset="0"/>
                <a:cs typeface="Open Sans" panose="020B0606030504020204" pitchFamily="34" charset="0"/>
              </a:rPr>
            </a:br>
            <a:endParaRPr lang="en-US" b="0" dirty="0">
              <a:latin typeface="+mn-lt"/>
              <a:cs typeface="Arial"/>
            </a:endParaRPr>
          </a:p>
        </p:txBody>
      </p:sp>
      <p:sp>
        <p:nvSpPr>
          <p:cNvPr id="4" name="TextBox 3">
            <a:extLst>
              <a:ext uri="{FF2B5EF4-FFF2-40B4-BE49-F238E27FC236}">
                <a16:creationId xmlns:a16="http://schemas.microsoft.com/office/drawing/2014/main" id="{E5212B48-1814-4F43-BB45-C8C6ADB73433}"/>
              </a:ext>
            </a:extLst>
          </p:cNvPr>
          <p:cNvSpPr txBox="1"/>
          <p:nvPr/>
        </p:nvSpPr>
        <p:spPr>
          <a:xfrm>
            <a:off x="1263546" y="4948648"/>
            <a:ext cx="6097508" cy="369332"/>
          </a:xfrm>
          <a:prstGeom prst="rect">
            <a:avLst/>
          </a:prstGeom>
          <a:noFill/>
        </p:spPr>
        <p:txBody>
          <a:bodyPr wrap="square">
            <a:spAutoFit/>
          </a:bodyPr>
          <a:lstStyle/>
          <a:p>
            <a:r>
              <a:rPr lang="en-US" sz="1800" b="0" dirty="0">
                <a:solidFill>
                  <a:schemeClr val="accent4">
                    <a:lumMod val="75000"/>
                  </a:schemeClr>
                </a:solidFill>
                <a:latin typeface="+mn-lt"/>
                <a:ea typeface="Open Sans" panose="020B0606030504020204" pitchFamily="34" charset="0"/>
                <a:cs typeface="Open Sans" panose="020B0606030504020204" pitchFamily="34" charset="0"/>
              </a:rPr>
              <a:t>February 24, 2023</a:t>
            </a:r>
            <a:endParaRPr lang="en-US" dirty="0"/>
          </a:p>
        </p:txBody>
      </p:sp>
    </p:spTree>
    <p:extLst>
      <p:ext uri="{BB962C8B-B14F-4D97-AF65-F5344CB8AC3E}">
        <p14:creationId xmlns:p14="http://schemas.microsoft.com/office/powerpoint/2010/main" val="983266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2">
            <a:extLst>
              <a:ext uri="{FF2B5EF4-FFF2-40B4-BE49-F238E27FC236}">
                <a16:creationId xmlns:a16="http://schemas.microsoft.com/office/drawing/2014/main" id="{0F8DB8CC-2EF7-476D-99F1-A9F05FF8DDF6}"/>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A3161"/>
                </a:solidFill>
                <a:effectLst/>
                <a:uLnTx/>
                <a:uFillTx/>
                <a:latin typeface="Arial" charset="0"/>
                <a:ea typeface="ＭＳ Ｐゴシック" pitchFamily="34" charset="-128"/>
                <a:cs typeface="Arial" charset="0"/>
              </a:rPr>
              <a:t>Next Steps</a:t>
            </a:r>
            <a:endParaRPr kumimoji="0" lang="en-US" sz="2400" b="0" i="1" u="none" strike="noStrike" kern="1200" cap="none" spc="0" normalizeH="0" baseline="0" noProof="0">
              <a:ln>
                <a:noFill/>
              </a:ln>
              <a:solidFill>
                <a:srgbClr val="0A3161"/>
              </a:solidFill>
              <a:effectLst/>
              <a:uLnTx/>
              <a:uFillTx/>
              <a:latin typeface="Arial" charset="0"/>
              <a:ea typeface="ＭＳ Ｐゴシック" pitchFamily="34" charset="-128"/>
              <a:cs typeface="Arial" charset="0"/>
            </a:endParaRPr>
          </a:p>
        </p:txBody>
      </p:sp>
      <p:sp>
        <p:nvSpPr>
          <p:cNvPr id="147" name="Text Placeholder 1">
            <a:extLst>
              <a:ext uri="{FF2B5EF4-FFF2-40B4-BE49-F238E27FC236}">
                <a16:creationId xmlns:a16="http://schemas.microsoft.com/office/drawing/2014/main" id="{7B99E630-667E-4AAA-A21E-D956DC2D6D5F}"/>
              </a:ext>
            </a:extLst>
          </p:cNvPr>
          <p:cNvSpPr txBox="1">
            <a:spLocks/>
          </p:cNvSpPr>
          <p:nvPr/>
        </p:nvSpPr>
        <p:spPr>
          <a:xfrm>
            <a:off x="1487458" y="6229611"/>
            <a:ext cx="3296306" cy="360000"/>
          </a:xfrm>
          <a:prstGeom prst="rect">
            <a:avLst/>
          </a:prstGeom>
        </p:spPr>
        <p:txBody>
          <a:bodyPr vert="horz" lIns="0" tIns="0" rIns="0" bIns="0" rtlCol="0" anchor="ctr">
            <a:noAutofit/>
          </a:bodyPr>
          <a:lstStyle>
            <a:lvl1pPr marL="0" indent="0" algn="l" defTabSz="1219170" rtl="0" eaLnBrk="1" latinLnBrk="0" hangingPunct="1">
              <a:spcBef>
                <a:spcPts val="0"/>
              </a:spcBef>
              <a:spcAft>
                <a:spcPts val="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 typeface="Arial" panose="020B0604020202020204" pitchFamily="34" charset="0"/>
              <a:buNone/>
              <a:tabLst/>
              <a:defRPr/>
            </a:pPr>
            <a:endParaRPr kumimoji="0" lang="en-US" sz="1200" b="0" i="0" u="none" strike="noStrike" kern="1200" cap="none" spc="0" normalizeH="0" baseline="0" noProof="0">
              <a:ln>
                <a:noFill/>
              </a:ln>
              <a:solidFill>
                <a:srgbClr val="75787B"/>
              </a:solidFill>
              <a:effectLst/>
              <a:uLnTx/>
              <a:uFillTx/>
              <a:latin typeface="Verdana"/>
              <a:ea typeface="+mn-ea"/>
              <a:cs typeface="+mn-cs"/>
            </a:endParaRPr>
          </a:p>
        </p:txBody>
      </p:sp>
      <p:sp>
        <p:nvSpPr>
          <p:cNvPr id="2" name="TextBox 1">
            <a:extLst>
              <a:ext uri="{FF2B5EF4-FFF2-40B4-BE49-F238E27FC236}">
                <a16:creationId xmlns:a16="http://schemas.microsoft.com/office/drawing/2014/main" id="{AAC88ACB-7462-494D-A7E1-B3DA36D09205}"/>
              </a:ext>
            </a:extLst>
          </p:cNvPr>
          <p:cNvSpPr txBox="1"/>
          <p:nvPr/>
        </p:nvSpPr>
        <p:spPr>
          <a:xfrm>
            <a:off x="893131" y="1341293"/>
            <a:ext cx="8660933" cy="130805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Copy data from Bronze Layer to Silver Layer and then to Gold Layer</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Build a script for data validation (Incremental / Full Load)</a:t>
            </a:r>
          </a:p>
          <a:p>
            <a:pPr marL="0" marR="0" lvl="0" indent="0" algn="l" defTabSz="914400" rtl="0" eaLnBrk="1" fontAlgn="auto" latinLnBrk="0" hangingPunct="1">
              <a:lnSpc>
                <a:spcPct val="100000"/>
              </a:lnSpc>
              <a:spcBef>
                <a:spcPts val="600"/>
              </a:spcBef>
              <a:spcAft>
                <a:spcPts val="6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50494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78B0F05-BFC5-4081-BE01-A45C2B563D38}"/>
              </a:ext>
            </a:extLst>
          </p:cNvPr>
          <p:cNvSpPr txBox="1"/>
          <p:nvPr/>
        </p:nvSpPr>
        <p:spPr>
          <a:xfrm>
            <a:off x="990036" y="2967335"/>
            <a:ext cx="9650994" cy="461665"/>
          </a:xfrm>
          <a:prstGeom prst="rect">
            <a:avLst/>
          </a:prstGeom>
          <a:noFill/>
        </p:spPr>
        <p:txBody>
          <a:bodyPr wrap="square" rtlCol="0">
            <a:spAutoFit/>
          </a:bodyPr>
          <a:lstStyle/>
          <a:p>
            <a:r>
              <a:rPr lang="en-US" sz="2400" b="1" dirty="0">
                <a:solidFill>
                  <a:srgbClr val="0A3161"/>
                </a:solidFill>
                <a:latin typeface="Arial" charset="0"/>
                <a:ea typeface="ＭＳ Ｐゴシック" pitchFamily="34" charset="-128"/>
                <a:cs typeface="Arial" charset="0"/>
              </a:rPr>
              <a:t>Sprint 1 Demonstration (1/27/2023)</a:t>
            </a:r>
          </a:p>
        </p:txBody>
      </p:sp>
    </p:spTree>
    <p:extLst>
      <p:ext uri="{BB962C8B-B14F-4D97-AF65-F5344CB8AC3E}">
        <p14:creationId xmlns:p14="http://schemas.microsoft.com/office/powerpoint/2010/main" val="108051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2">
            <a:extLst>
              <a:ext uri="{FF2B5EF4-FFF2-40B4-BE49-F238E27FC236}">
                <a16:creationId xmlns:a16="http://schemas.microsoft.com/office/drawing/2014/main" id="{0F8DB8CC-2EF7-476D-99F1-A9F05FF8DDF6}"/>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A3161"/>
                </a:solidFill>
                <a:effectLst/>
                <a:uLnTx/>
                <a:uFillTx/>
                <a:latin typeface="Arial" charset="0"/>
                <a:ea typeface="ＭＳ Ｐゴシック" pitchFamily="34" charset="-128"/>
                <a:cs typeface="Arial" charset="0"/>
              </a:rPr>
              <a:t>Demo Overview</a:t>
            </a:r>
            <a:endParaRPr kumimoji="0" lang="en-US" sz="2400" b="0" i="1" u="none" strike="noStrike" kern="1200" cap="none" spc="0" normalizeH="0" baseline="0" noProof="0" dirty="0">
              <a:ln>
                <a:noFill/>
              </a:ln>
              <a:solidFill>
                <a:srgbClr val="0A3161"/>
              </a:solidFill>
              <a:effectLst/>
              <a:uLnTx/>
              <a:uFillTx/>
              <a:latin typeface="Arial" charset="0"/>
              <a:ea typeface="ＭＳ Ｐゴシック" pitchFamily="34" charset="-128"/>
              <a:cs typeface="Arial" charset="0"/>
            </a:endParaRPr>
          </a:p>
        </p:txBody>
      </p:sp>
      <p:sp>
        <p:nvSpPr>
          <p:cNvPr id="45" name="TextBox 44">
            <a:extLst>
              <a:ext uri="{FF2B5EF4-FFF2-40B4-BE49-F238E27FC236}">
                <a16:creationId xmlns:a16="http://schemas.microsoft.com/office/drawing/2014/main" id="{450F1073-4BC9-4708-98B8-FFEEDF6FC8FF}"/>
              </a:ext>
            </a:extLst>
          </p:cNvPr>
          <p:cNvSpPr txBox="1"/>
          <p:nvPr/>
        </p:nvSpPr>
        <p:spPr>
          <a:xfrm>
            <a:off x="836287" y="1112049"/>
            <a:ext cx="108236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One of the components for the Data Synchronization Solution is moving files from AWS S3 Landing Zone to Databricks Landing Zone using the Lambda Function.</a:t>
            </a:r>
          </a:p>
        </p:txBody>
      </p:sp>
      <p:pic>
        <p:nvPicPr>
          <p:cNvPr id="3" name="Picture 2">
            <a:extLst>
              <a:ext uri="{FF2B5EF4-FFF2-40B4-BE49-F238E27FC236}">
                <a16:creationId xmlns:a16="http://schemas.microsoft.com/office/drawing/2014/main" id="{FFEAE08D-E439-47B2-9D4F-0F464BBDA123}"/>
              </a:ext>
            </a:extLst>
          </p:cNvPr>
          <p:cNvPicPr>
            <a:picLocks noChangeAspect="1"/>
          </p:cNvPicPr>
          <p:nvPr/>
        </p:nvPicPr>
        <p:blipFill>
          <a:blip r:embed="rId3"/>
          <a:stretch>
            <a:fillRect/>
          </a:stretch>
        </p:blipFill>
        <p:spPr>
          <a:xfrm>
            <a:off x="1145160" y="1745625"/>
            <a:ext cx="6158896" cy="3680956"/>
          </a:xfrm>
          <a:prstGeom prst="rect">
            <a:avLst/>
          </a:prstGeom>
        </p:spPr>
      </p:pic>
      <p:sp>
        <p:nvSpPr>
          <p:cNvPr id="6" name="Oval 5">
            <a:extLst>
              <a:ext uri="{FF2B5EF4-FFF2-40B4-BE49-F238E27FC236}">
                <a16:creationId xmlns:a16="http://schemas.microsoft.com/office/drawing/2014/main" id="{F9DE278F-F40E-40CE-826C-9C4624412642}"/>
              </a:ext>
            </a:extLst>
          </p:cNvPr>
          <p:cNvSpPr/>
          <p:nvPr/>
        </p:nvSpPr>
        <p:spPr>
          <a:xfrm>
            <a:off x="3894357" y="2885685"/>
            <a:ext cx="822960" cy="822960"/>
          </a:xfrm>
          <a:prstGeom prst="ellipse">
            <a:avLst/>
          </a:prstGeom>
          <a:solidFill>
            <a:srgbClr val="FFFF00">
              <a:alpha val="35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9" name="Rectangle 28">
            <a:extLst>
              <a:ext uri="{FF2B5EF4-FFF2-40B4-BE49-F238E27FC236}">
                <a16:creationId xmlns:a16="http://schemas.microsoft.com/office/drawing/2014/main" id="{927919E4-598F-40BB-95C7-2E58A916D38E}"/>
              </a:ext>
            </a:extLst>
          </p:cNvPr>
          <p:cNvSpPr/>
          <p:nvPr/>
        </p:nvSpPr>
        <p:spPr>
          <a:xfrm>
            <a:off x="7537690" y="1708850"/>
            <a:ext cx="4104188" cy="274320"/>
          </a:xfrm>
          <a:prstGeom prst="rect">
            <a:avLst/>
          </a:prstGeom>
          <a:solidFill>
            <a:schemeClr val="accent4"/>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panose="020B0604020202020204"/>
                <a:ea typeface="Ubuntu" charset="0"/>
                <a:cs typeface="Ubuntu" charset="0"/>
              </a:rPr>
              <a:t>AWS S3 Landing Zone</a:t>
            </a:r>
          </a:p>
        </p:txBody>
      </p:sp>
      <p:sp>
        <p:nvSpPr>
          <p:cNvPr id="30" name="Rectangle 29">
            <a:extLst>
              <a:ext uri="{FF2B5EF4-FFF2-40B4-BE49-F238E27FC236}">
                <a16:creationId xmlns:a16="http://schemas.microsoft.com/office/drawing/2014/main" id="{F70B75FB-D6E0-4FA4-87FC-68F53BD2A5AA}"/>
              </a:ext>
            </a:extLst>
          </p:cNvPr>
          <p:cNvSpPr/>
          <p:nvPr/>
        </p:nvSpPr>
        <p:spPr>
          <a:xfrm>
            <a:off x="7537690" y="2885685"/>
            <a:ext cx="4104188" cy="274320"/>
          </a:xfrm>
          <a:prstGeom prst="rect">
            <a:avLst/>
          </a:prstGeom>
          <a:solidFill>
            <a:schemeClr val="accent4"/>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Arial" panose="020B0604020202020204"/>
                <a:ea typeface="+mn-ea"/>
                <a:cs typeface="+mn-cs"/>
              </a:rPr>
              <a:t>Databricks Landing Zone</a:t>
            </a:r>
          </a:p>
        </p:txBody>
      </p:sp>
      <p:sp>
        <p:nvSpPr>
          <p:cNvPr id="31" name="Rectangle 30">
            <a:extLst>
              <a:ext uri="{FF2B5EF4-FFF2-40B4-BE49-F238E27FC236}">
                <a16:creationId xmlns:a16="http://schemas.microsoft.com/office/drawing/2014/main" id="{17BD0CAD-97B8-41A6-AA36-7681DB1C6975}"/>
              </a:ext>
            </a:extLst>
          </p:cNvPr>
          <p:cNvSpPr/>
          <p:nvPr/>
        </p:nvSpPr>
        <p:spPr>
          <a:xfrm>
            <a:off x="7537691" y="4707074"/>
            <a:ext cx="4104187" cy="274320"/>
          </a:xfrm>
          <a:prstGeom prst="rect">
            <a:avLst/>
          </a:prstGeom>
          <a:solidFill>
            <a:schemeClr val="accent4"/>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Arial" panose="020B0604020202020204"/>
                <a:ea typeface="+mn-ea"/>
                <a:cs typeface="+mn-cs"/>
              </a:rPr>
              <a:t>Archive</a:t>
            </a:r>
          </a:p>
        </p:txBody>
      </p:sp>
      <p:sp>
        <p:nvSpPr>
          <p:cNvPr id="37" name="TextBox 36">
            <a:extLst>
              <a:ext uri="{FF2B5EF4-FFF2-40B4-BE49-F238E27FC236}">
                <a16:creationId xmlns:a16="http://schemas.microsoft.com/office/drawing/2014/main" id="{C2CF6195-6A7F-4ADC-BE5B-5773691CA123}"/>
              </a:ext>
            </a:extLst>
          </p:cNvPr>
          <p:cNvSpPr txBox="1"/>
          <p:nvPr/>
        </p:nvSpPr>
        <p:spPr>
          <a:xfrm>
            <a:off x="7662788" y="2009608"/>
            <a:ext cx="3871327" cy="82330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Data from informatica will be copied to CADE 2 ODS Folder in the AWS S3 bucket using S3 connector </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File Format</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 Delimiter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Open Sans"/>
              <a:ea typeface="+mn-ea"/>
              <a:cs typeface="Arial" panose="020B0604020202020204" pitchFamily="34" charset="0"/>
            </a:endParaRPr>
          </a:p>
        </p:txBody>
      </p:sp>
      <p:sp>
        <p:nvSpPr>
          <p:cNvPr id="13" name="TextBox 12">
            <a:extLst>
              <a:ext uri="{FF2B5EF4-FFF2-40B4-BE49-F238E27FC236}">
                <a16:creationId xmlns:a16="http://schemas.microsoft.com/office/drawing/2014/main" id="{854DE8E6-60A0-48AC-9C2F-A1CB4E086382}"/>
              </a:ext>
            </a:extLst>
          </p:cNvPr>
          <p:cNvSpPr txBox="1"/>
          <p:nvPr/>
        </p:nvSpPr>
        <p:spPr>
          <a:xfrm>
            <a:off x="7638141" y="3195501"/>
            <a:ext cx="3979089" cy="1400383"/>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Files in AWS S3 Landing Zone will be overwritten each time data is copied</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The Lambda function moves the files to separate folders. There is a one-to-one correspondence between each folder and table</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Autoloader will be used to copy the data from Databricks Landing Zone in AWS S3 to Bronze Layer</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File Format</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 Parquet</a:t>
            </a:r>
          </a:p>
        </p:txBody>
      </p:sp>
      <p:sp>
        <p:nvSpPr>
          <p:cNvPr id="4" name="TextBox 3">
            <a:extLst>
              <a:ext uri="{FF2B5EF4-FFF2-40B4-BE49-F238E27FC236}">
                <a16:creationId xmlns:a16="http://schemas.microsoft.com/office/drawing/2014/main" id="{246D6DC9-0571-4C7E-9B94-F33E1899C4FB}"/>
              </a:ext>
            </a:extLst>
          </p:cNvPr>
          <p:cNvSpPr txBox="1"/>
          <p:nvPr/>
        </p:nvSpPr>
        <p:spPr>
          <a:xfrm>
            <a:off x="7662788" y="4979093"/>
            <a:ext cx="4104186" cy="861774"/>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Data is copied from AWS S3 Landing Zone to Archive folder using the Lambda function</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For compliance purpose, data is kept per the Retention Policy</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rPr>
              <a:t>File Format</a:t>
            </a: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 Delimiter</a:t>
            </a:r>
          </a:p>
        </p:txBody>
      </p:sp>
    </p:spTree>
    <p:extLst>
      <p:ext uri="{BB962C8B-B14F-4D97-AF65-F5344CB8AC3E}">
        <p14:creationId xmlns:p14="http://schemas.microsoft.com/office/powerpoint/2010/main" val="20104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CA85758-E5FA-417D-8345-2CCF1770883C}"/>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2400" b="1" dirty="0">
                <a:solidFill>
                  <a:srgbClr val="0A3161"/>
                </a:solidFill>
                <a:latin typeface="Arial" charset="0"/>
                <a:cs typeface="Arial" charset="0"/>
              </a:rPr>
              <a:t>File Transfer Flow Diagram</a:t>
            </a:r>
            <a:endParaRPr kumimoji="0" lang="en-US" sz="2400" b="0" u="none" strike="noStrike" kern="1200" cap="none" spc="0" normalizeH="0" baseline="0" noProof="0" dirty="0">
              <a:ln>
                <a:noFill/>
              </a:ln>
              <a:solidFill>
                <a:srgbClr val="0A3161"/>
              </a:solidFill>
              <a:effectLst/>
              <a:uLnTx/>
              <a:uFillTx/>
              <a:latin typeface="Arial" charset="0"/>
              <a:ea typeface="ＭＳ Ｐゴシック" pitchFamily="34" charset="-128"/>
              <a:cs typeface="Arial" charset="0"/>
            </a:endParaRPr>
          </a:p>
        </p:txBody>
      </p:sp>
      <p:sp>
        <p:nvSpPr>
          <p:cNvPr id="4" name="TextBox 3">
            <a:extLst>
              <a:ext uri="{FF2B5EF4-FFF2-40B4-BE49-F238E27FC236}">
                <a16:creationId xmlns:a16="http://schemas.microsoft.com/office/drawing/2014/main" id="{D8B91DE9-AFF3-4644-998F-4A313468EA1B}"/>
              </a:ext>
            </a:extLst>
          </p:cNvPr>
          <p:cNvSpPr txBox="1"/>
          <p:nvPr/>
        </p:nvSpPr>
        <p:spPr>
          <a:xfrm>
            <a:off x="1025992" y="1114660"/>
            <a:ext cx="9861083" cy="276999"/>
          </a:xfrm>
          <a:prstGeom prst="rect">
            <a:avLst/>
          </a:prstGeom>
          <a:noFill/>
        </p:spPr>
        <p:txBody>
          <a:bodyPr wrap="square" rtlCol="0">
            <a:spAutoFit/>
          </a:bodyPr>
          <a:lstStyle/>
          <a:p>
            <a:r>
              <a:rPr lang="en-US" sz="1200" dirty="0"/>
              <a:t>The high-level diagram below captures how the Lambda Function is used to create two separate folders in parallel with different purposes. </a:t>
            </a:r>
          </a:p>
        </p:txBody>
      </p:sp>
      <p:pic>
        <p:nvPicPr>
          <p:cNvPr id="12" name="Picture 11">
            <a:extLst>
              <a:ext uri="{FF2B5EF4-FFF2-40B4-BE49-F238E27FC236}">
                <a16:creationId xmlns:a16="http://schemas.microsoft.com/office/drawing/2014/main" id="{B599CB07-3AF8-44D4-BBB7-BC19B3B0E6C0}"/>
              </a:ext>
            </a:extLst>
          </p:cNvPr>
          <p:cNvPicPr>
            <a:picLocks noChangeAspect="1"/>
          </p:cNvPicPr>
          <p:nvPr/>
        </p:nvPicPr>
        <p:blipFill>
          <a:blip r:embed="rId2"/>
          <a:stretch>
            <a:fillRect/>
          </a:stretch>
        </p:blipFill>
        <p:spPr>
          <a:xfrm>
            <a:off x="2506649" y="1691260"/>
            <a:ext cx="7104812" cy="4163924"/>
          </a:xfrm>
          <a:prstGeom prst="rect">
            <a:avLst/>
          </a:prstGeom>
        </p:spPr>
      </p:pic>
      <p:sp>
        <p:nvSpPr>
          <p:cNvPr id="13" name="Rectangle 12">
            <a:extLst>
              <a:ext uri="{FF2B5EF4-FFF2-40B4-BE49-F238E27FC236}">
                <a16:creationId xmlns:a16="http://schemas.microsoft.com/office/drawing/2014/main" id="{D24A70F8-78CA-4CA8-9B08-D2334993A66F}"/>
              </a:ext>
            </a:extLst>
          </p:cNvPr>
          <p:cNvSpPr/>
          <p:nvPr/>
        </p:nvSpPr>
        <p:spPr>
          <a:xfrm>
            <a:off x="2309091" y="1658649"/>
            <a:ext cx="7410718" cy="42476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BD238D4-F67A-4973-8EFC-D63598807134}"/>
              </a:ext>
            </a:extLst>
          </p:cNvPr>
          <p:cNvSpPr/>
          <p:nvPr/>
        </p:nvSpPr>
        <p:spPr>
          <a:xfrm>
            <a:off x="2472190" y="6070187"/>
            <a:ext cx="7247619" cy="276999"/>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337EFBA6-61FB-4B9B-8749-3F37DE8871A1}"/>
              </a:ext>
            </a:extLst>
          </p:cNvPr>
          <p:cNvSpPr txBox="1"/>
          <p:nvPr/>
        </p:nvSpPr>
        <p:spPr>
          <a:xfrm>
            <a:off x="2472190" y="6070187"/>
            <a:ext cx="7247619" cy="276999"/>
          </a:xfrm>
          <a:prstGeom prst="rect">
            <a:avLst/>
          </a:prstGeom>
          <a:noFill/>
        </p:spPr>
        <p:txBody>
          <a:bodyPr wrap="square" rtlCol="0">
            <a:spAutoFit/>
          </a:bodyPr>
          <a:lstStyle/>
          <a:p>
            <a:pPr algn="ctr"/>
            <a:r>
              <a:rPr lang="en-US" sz="1200" i="1" dirty="0"/>
              <a:t>A live demo will follow to show how Databricks processing scripts are used to move / format files.</a:t>
            </a:r>
          </a:p>
        </p:txBody>
      </p:sp>
    </p:spTree>
    <p:extLst>
      <p:ext uri="{BB962C8B-B14F-4D97-AF65-F5344CB8AC3E}">
        <p14:creationId xmlns:p14="http://schemas.microsoft.com/office/powerpoint/2010/main" val="115103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2">
            <a:extLst>
              <a:ext uri="{FF2B5EF4-FFF2-40B4-BE49-F238E27FC236}">
                <a16:creationId xmlns:a16="http://schemas.microsoft.com/office/drawing/2014/main" id="{0F8DB8CC-2EF7-476D-99F1-A9F05FF8DDF6}"/>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A3161"/>
                </a:solidFill>
                <a:effectLst/>
                <a:uLnTx/>
                <a:uFillTx/>
                <a:latin typeface="Arial" charset="0"/>
                <a:ea typeface="ＭＳ Ｐゴシック" pitchFamily="34" charset="-128"/>
                <a:cs typeface="Arial" charset="0"/>
              </a:rPr>
              <a:t>Next Steps</a:t>
            </a:r>
            <a:endParaRPr kumimoji="0" lang="en-US" sz="2400" b="0" i="1" u="none" strike="noStrike" kern="1200" cap="none" spc="0" normalizeH="0" baseline="0" noProof="0">
              <a:ln>
                <a:noFill/>
              </a:ln>
              <a:solidFill>
                <a:srgbClr val="0A3161"/>
              </a:solidFill>
              <a:effectLst/>
              <a:uLnTx/>
              <a:uFillTx/>
              <a:latin typeface="Arial" charset="0"/>
              <a:ea typeface="ＭＳ Ｐゴシック" pitchFamily="34" charset="-128"/>
              <a:cs typeface="Arial" charset="0"/>
            </a:endParaRPr>
          </a:p>
        </p:txBody>
      </p:sp>
      <p:sp>
        <p:nvSpPr>
          <p:cNvPr id="147" name="Text Placeholder 1">
            <a:extLst>
              <a:ext uri="{FF2B5EF4-FFF2-40B4-BE49-F238E27FC236}">
                <a16:creationId xmlns:a16="http://schemas.microsoft.com/office/drawing/2014/main" id="{7B99E630-667E-4AAA-A21E-D956DC2D6D5F}"/>
              </a:ext>
            </a:extLst>
          </p:cNvPr>
          <p:cNvSpPr txBox="1">
            <a:spLocks/>
          </p:cNvSpPr>
          <p:nvPr/>
        </p:nvSpPr>
        <p:spPr>
          <a:xfrm>
            <a:off x="1487458" y="6229611"/>
            <a:ext cx="3296306" cy="360000"/>
          </a:xfrm>
          <a:prstGeom prst="rect">
            <a:avLst/>
          </a:prstGeom>
        </p:spPr>
        <p:txBody>
          <a:bodyPr vert="horz" lIns="0" tIns="0" rIns="0" bIns="0" rtlCol="0" anchor="ctr">
            <a:noAutofit/>
          </a:bodyPr>
          <a:lstStyle>
            <a:lvl1pPr marL="0" indent="0" algn="l" defTabSz="1219170" rtl="0" eaLnBrk="1" latinLnBrk="0" hangingPunct="1">
              <a:spcBef>
                <a:spcPts val="0"/>
              </a:spcBef>
              <a:spcAft>
                <a:spcPts val="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 typeface="Arial" panose="020B0604020202020204" pitchFamily="34" charset="0"/>
              <a:buNone/>
              <a:tabLst/>
              <a:defRPr/>
            </a:pPr>
            <a:endParaRPr kumimoji="0" lang="en-US" sz="1200" b="0" i="0" u="none" strike="noStrike" kern="1200" cap="none" spc="0" normalizeH="0" baseline="0" noProof="0">
              <a:ln>
                <a:noFill/>
              </a:ln>
              <a:solidFill>
                <a:srgbClr val="75787B"/>
              </a:solidFill>
              <a:effectLst/>
              <a:uLnTx/>
              <a:uFillTx/>
              <a:latin typeface="Verdana"/>
              <a:ea typeface="+mn-ea"/>
              <a:cs typeface="+mn-cs"/>
            </a:endParaRPr>
          </a:p>
        </p:txBody>
      </p:sp>
      <p:sp>
        <p:nvSpPr>
          <p:cNvPr id="2" name="TextBox 1">
            <a:extLst>
              <a:ext uri="{FF2B5EF4-FFF2-40B4-BE49-F238E27FC236}">
                <a16:creationId xmlns:a16="http://schemas.microsoft.com/office/drawing/2014/main" id="{AAC88ACB-7462-494D-A7E1-B3DA36D09205}"/>
              </a:ext>
            </a:extLst>
          </p:cNvPr>
          <p:cNvSpPr txBox="1"/>
          <p:nvPr/>
        </p:nvSpPr>
        <p:spPr>
          <a:xfrm>
            <a:off x="893131" y="1341293"/>
            <a:ext cx="8660933" cy="130805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Continue to build Databricks processing scripts for Silver Layer and Gold Layer</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Validate the incremental data in Databricks Landing Zone against Source</a:t>
            </a:r>
          </a:p>
          <a:p>
            <a:pPr marL="285750" marR="0" lvl="0" indent="-28575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Build metadata in audit trails / data movement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28461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hlinkClick r:id="" action="ppaction://noaction"/>
            <a:extLst>
              <a:ext uri="{FF2B5EF4-FFF2-40B4-BE49-F238E27FC236}">
                <a16:creationId xmlns:a16="http://schemas.microsoft.com/office/drawing/2014/main" id="{F96523D8-FC35-4040-BED5-15E923FAF725}"/>
              </a:ext>
            </a:extLst>
          </p:cNvPr>
          <p:cNvPicPr>
            <a:picLocks noChangeAspect="1"/>
          </p:cNvPicPr>
          <p:nvPr/>
        </p:nvPicPr>
        <p:blipFill>
          <a:blip r:embed="rId2"/>
          <a:stretch>
            <a:fillRect/>
          </a:stretch>
        </p:blipFill>
        <p:spPr>
          <a:xfrm>
            <a:off x="1255266" y="2186658"/>
            <a:ext cx="2272938" cy="2689990"/>
          </a:xfrm>
          <a:prstGeom prst="rect">
            <a:avLst/>
          </a:prstGeom>
        </p:spPr>
      </p:pic>
      <p:sp>
        <p:nvSpPr>
          <p:cNvPr id="17" name="TextBox 16">
            <a:extLst>
              <a:ext uri="{FF2B5EF4-FFF2-40B4-BE49-F238E27FC236}">
                <a16:creationId xmlns:a16="http://schemas.microsoft.com/office/drawing/2014/main" id="{CA60E68C-EA62-4253-9404-7580972D0AD3}"/>
              </a:ext>
            </a:extLst>
          </p:cNvPr>
          <p:cNvSpPr txBox="1"/>
          <p:nvPr/>
        </p:nvSpPr>
        <p:spPr>
          <a:xfrm>
            <a:off x="1206322" y="1778185"/>
            <a:ext cx="2358825" cy="338554"/>
          </a:xfrm>
          <a:prstGeom prst="rect">
            <a:avLst/>
          </a:prstGeom>
          <a:noFill/>
        </p:spPr>
        <p:txBody>
          <a:bodyPr wrap="square" rtlCol="0">
            <a:spAutoFit/>
          </a:bodyPr>
          <a:lstStyle/>
          <a:p>
            <a:pPr algn="ctr"/>
            <a:r>
              <a:rPr lang="en-US" sz="1600" b="1" dirty="0"/>
              <a:t>AWS S3 Landing Zone</a:t>
            </a:r>
          </a:p>
        </p:txBody>
      </p:sp>
      <p:pic>
        <p:nvPicPr>
          <p:cNvPr id="7" name="Picture 6">
            <a:hlinkClick r:id="" action="ppaction://noaction"/>
            <a:extLst>
              <a:ext uri="{FF2B5EF4-FFF2-40B4-BE49-F238E27FC236}">
                <a16:creationId xmlns:a16="http://schemas.microsoft.com/office/drawing/2014/main" id="{8CB088FA-93C6-4D1B-B7FC-B517E31F4910}"/>
              </a:ext>
            </a:extLst>
          </p:cNvPr>
          <p:cNvPicPr>
            <a:picLocks noChangeAspect="1"/>
          </p:cNvPicPr>
          <p:nvPr/>
        </p:nvPicPr>
        <p:blipFill>
          <a:blip r:embed="rId3"/>
          <a:stretch>
            <a:fillRect/>
          </a:stretch>
        </p:blipFill>
        <p:spPr>
          <a:xfrm>
            <a:off x="4191295" y="2221637"/>
            <a:ext cx="3147702" cy="1722927"/>
          </a:xfrm>
          <a:prstGeom prst="rect">
            <a:avLst/>
          </a:prstGeom>
        </p:spPr>
      </p:pic>
      <p:sp>
        <p:nvSpPr>
          <p:cNvPr id="18" name="TextBox 17">
            <a:extLst>
              <a:ext uri="{FF2B5EF4-FFF2-40B4-BE49-F238E27FC236}">
                <a16:creationId xmlns:a16="http://schemas.microsoft.com/office/drawing/2014/main" id="{F1DCC2D2-E86C-4F95-B8EA-46F2A5B2665C}"/>
              </a:ext>
            </a:extLst>
          </p:cNvPr>
          <p:cNvSpPr txBox="1"/>
          <p:nvPr/>
        </p:nvSpPr>
        <p:spPr>
          <a:xfrm>
            <a:off x="4353008" y="1778185"/>
            <a:ext cx="2465082" cy="338554"/>
          </a:xfrm>
          <a:prstGeom prst="rect">
            <a:avLst/>
          </a:prstGeom>
          <a:noFill/>
        </p:spPr>
        <p:txBody>
          <a:bodyPr wrap="square" rtlCol="0">
            <a:spAutoFit/>
          </a:bodyPr>
          <a:lstStyle/>
          <a:p>
            <a:pPr algn="ctr"/>
            <a:r>
              <a:rPr lang="en-US" sz="1600" b="1" dirty="0"/>
              <a:t>Archive</a:t>
            </a:r>
          </a:p>
        </p:txBody>
      </p:sp>
      <p:pic>
        <p:nvPicPr>
          <p:cNvPr id="8" name="Picture 7">
            <a:hlinkClick r:id="" action="ppaction://noaction"/>
            <a:extLst>
              <a:ext uri="{FF2B5EF4-FFF2-40B4-BE49-F238E27FC236}">
                <a16:creationId xmlns:a16="http://schemas.microsoft.com/office/drawing/2014/main" id="{AC278C28-E513-4F58-82AD-12C7EE426122}"/>
              </a:ext>
            </a:extLst>
          </p:cNvPr>
          <p:cNvPicPr>
            <a:picLocks noChangeAspect="1"/>
          </p:cNvPicPr>
          <p:nvPr/>
        </p:nvPicPr>
        <p:blipFill>
          <a:blip r:embed="rId4"/>
          <a:stretch>
            <a:fillRect/>
          </a:stretch>
        </p:blipFill>
        <p:spPr>
          <a:xfrm>
            <a:off x="8182916" y="2186658"/>
            <a:ext cx="2802762" cy="2274606"/>
          </a:xfrm>
          <a:prstGeom prst="rect">
            <a:avLst/>
          </a:prstGeom>
        </p:spPr>
      </p:pic>
      <p:sp>
        <p:nvSpPr>
          <p:cNvPr id="19" name="TextBox 18">
            <a:extLst>
              <a:ext uri="{FF2B5EF4-FFF2-40B4-BE49-F238E27FC236}">
                <a16:creationId xmlns:a16="http://schemas.microsoft.com/office/drawing/2014/main" id="{C7D031C8-95F1-4167-8BF0-5E6050D9CDC5}"/>
              </a:ext>
            </a:extLst>
          </p:cNvPr>
          <p:cNvSpPr txBox="1"/>
          <p:nvPr/>
        </p:nvSpPr>
        <p:spPr>
          <a:xfrm>
            <a:off x="7986493" y="1778185"/>
            <a:ext cx="3254162" cy="338554"/>
          </a:xfrm>
          <a:prstGeom prst="rect">
            <a:avLst/>
          </a:prstGeom>
          <a:noFill/>
        </p:spPr>
        <p:txBody>
          <a:bodyPr wrap="square" rtlCol="0">
            <a:spAutoFit/>
          </a:bodyPr>
          <a:lstStyle/>
          <a:p>
            <a:pPr algn="ctr"/>
            <a:r>
              <a:rPr lang="en-US" sz="1600" b="1" dirty="0"/>
              <a:t>Databricks Landing Zone</a:t>
            </a:r>
          </a:p>
        </p:txBody>
      </p:sp>
      <p:cxnSp>
        <p:nvCxnSpPr>
          <p:cNvPr id="22" name="Straight Connector 21">
            <a:extLst>
              <a:ext uri="{FF2B5EF4-FFF2-40B4-BE49-F238E27FC236}">
                <a16:creationId xmlns:a16="http://schemas.microsoft.com/office/drawing/2014/main" id="{56DAB398-1F16-4832-BB49-FD0180DBC386}"/>
              </a:ext>
            </a:extLst>
          </p:cNvPr>
          <p:cNvCxnSpPr>
            <a:cxnSpLocks/>
          </p:cNvCxnSpPr>
          <p:nvPr/>
        </p:nvCxnSpPr>
        <p:spPr>
          <a:xfrm flipV="1">
            <a:off x="3853784" y="2147517"/>
            <a:ext cx="0" cy="2938370"/>
          </a:xfrm>
          <a:prstGeom prst="line">
            <a:avLst/>
          </a:prstGeom>
          <a:ln w="222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18442E-F356-42FE-AD8B-0C114D01FC31}"/>
              </a:ext>
            </a:extLst>
          </p:cNvPr>
          <p:cNvCxnSpPr>
            <a:cxnSpLocks/>
          </p:cNvCxnSpPr>
          <p:nvPr/>
        </p:nvCxnSpPr>
        <p:spPr>
          <a:xfrm flipV="1">
            <a:off x="7691538" y="2188114"/>
            <a:ext cx="0" cy="2938370"/>
          </a:xfrm>
          <a:prstGeom prst="line">
            <a:avLst/>
          </a:prstGeom>
          <a:ln w="222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itle 2">
            <a:extLst>
              <a:ext uri="{FF2B5EF4-FFF2-40B4-BE49-F238E27FC236}">
                <a16:creationId xmlns:a16="http://schemas.microsoft.com/office/drawing/2014/main" id="{04883649-424D-482B-84A2-953F527A91C9}"/>
              </a:ext>
            </a:extLst>
          </p:cNvPr>
          <p:cNvSpPr txBox="1">
            <a:spLocks/>
          </p:cNvSpPr>
          <p:nvPr/>
        </p:nvSpPr>
        <p:spPr bwMode="auto">
          <a:xfrm>
            <a:off x="1130767" y="52103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2400" b="1" dirty="0">
                <a:solidFill>
                  <a:srgbClr val="0A3161"/>
                </a:solidFill>
                <a:latin typeface="Arial" charset="0"/>
                <a:cs typeface="Arial" charset="0"/>
              </a:rPr>
              <a:t>Sample Screenshots</a:t>
            </a:r>
            <a:endParaRPr kumimoji="0" lang="en-US" sz="2400" b="0" u="none" strike="noStrike" kern="1200" cap="none" spc="0" normalizeH="0" baseline="0" noProof="0" dirty="0">
              <a:ln>
                <a:noFill/>
              </a:ln>
              <a:solidFill>
                <a:srgbClr val="0A3161"/>
              </a:solidFill>
              <a:effectLst/>
              <a:uLnTx/>
              <a:uFillTx/>
              <a:latin typeface="Arial" charset="0"/>
              <a:ea typeface="ＭＳ Ｐゴシック" pitchFamily="34" charset="-128"/>
              <a:cs typeface="Arial" charset="0"/>
            </a:endParaRPr>
          </a:p>
        </p:txBody>
      </p:sp>
      <p:sp>
        <p:nvSpPr>
          <p:cNvPr id="2" name="TextBox 1">
            <a:extLst>
              <a:ext uri="{FF2B5EF4-FFF2-40B4-BE49-F238E27FC236}">
                <a16:creationId xmlns:a16="http://schemas.microsoft.com/office/drawing/2014/main" id="{0EC511C4-B66C-4143-BB50-D6A633FB6C0E}"/>
              </a:ext>
            </a:extLst>
          </p:cNvPr>
          <p:cNvSpPr txBox="1"/>
          <p:nvPr/>
        </p:nvSpPr>
        <p:spPr>
          <a:xfrm>
            <a:off x="895927" y="1144688"/>
            <a:ext cx="9956800" cy="276999"/>
          </a:xfrm>
          <a:prstGeom prst="rect">
            <a:avLst/>
          </a:prstGeom>
          <a:noFill/>
        </p:spPr>
        <p:txBody>
          <a:bodyPr wrap="square" rtlCol="0">
            <a:spAutoFit/>
          </a:bodyPr>
          <a:lstStyle/>
          <a:p>
            <a:r>
              <a:rPr lang="en-US" sz="1200" dirty="0"/>
              <a:t>Below are sample screenshots of the AWS S3 Landing Zone, Archive, and Databricks Landing Zone views, which are included in the demo.</a:t>
            </a:r>
          </a:p>
        </p:txBody>
      </p:sp>
      <p:sp>
        <p:nvSpPr>
          <p:cNvPr id="10" name="Rectangle 9">
            <a:extLst>
              <a:ext uri="{FF2B5EF4-FFF2-40B4-BE49-F238E27FC236}">
                <a16:creationId xmlns:a16="http://schemas.microsoft.com/office/drawing/2014/main" id="{4FAAB239-A6D7-4C40-B145-F6A6898D4FC8}"/>
              </a:ext>
            </a:extLst>
          </p:cNvPr>
          <p:cNvSpPr/>
          <p:nvPr/>
        </p:nvSpPr>
        <p:spPr>
          <a:xfrm>
            <a:off x="953001" y="1625372"/>
            <a:ext cx="10287654" cy="3657186"/>
          </a:xfrm>
          <a:prstGeom prst="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D6CECB8-0A18-47D6-BD59-106F1D66E99F}"/>
              </a:ext>
            </a:extLst>
          </p:cNvPr>
          <p:cNvCxnSpPr>
            <a:cxnSpLocks/>
          </p:cNvCxnSpPr>
          <p:nvPr/>
        </p:nvCxnSpPr>
        <p:spPr>
          <a:xfrm>
            <a:off x="1255266" y="2115236"/>
            <a:ext cx="21991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482A3CE-C73C-41D0-815E-B0F396B942EF}"/>
              </a:ext>
            </a:extLst>
          </p:cNvPr>
          <p:cNvCxnSpPr>
            <a:cxnSpLocks/>
          </p:cNvCxnSpPr>
          <p:nvPr/>
        </p:nvCxnSpPr>
        <p:spPr>
          <a:xfrm>
            <a:off x="4501848" y="2115236"/>
            <a:ext cx="21991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424E79D-834D-4DBB-BC19-CC8FE201701B}"/>
              </a:ext>
            </a:extLst>
          </p:cNvPr>
          <p:cNvCxnSpPr>
            <a:cxnSpLocks/>
          </p:cNvCxnSpPr>
          <p:nvPr/>
        </p:nvCxnSpPr>
        <p:spPr>
          <a:xfrm>
            <a:off x="8565848" y="2115236"/>
            <a:ext cx="2199134"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29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768A6AB1-6199-494A-B893-8BDB5DBD2B02}"/>
              </a:ext>
            </a:extLst>
          </p:cNvPr>
          <p:cNvPicPr>
            <a:picLocks noChangeAspect="1"/>
          </p:cNvPicPr>
          <p:nvPr/>
        </p:nvPicPr>
        <p:blipFill>
          <a:blip r:embed="rId3"/>
          <a:stretch>
            <a:fillRect/>
          </a:stretch>
        </p:blipFill>
        <p:spPr>
          <a:xfrm>
            <a:off x="2908002" y="1936461"/>
            <a:ext cx="6167023" cy="3879255"/>
          </a:xfrm>
          <a:prstGeom prst="rect">
            <a:avLst/>
          </a:prstGeom>
        </p:spPr>
      </p:pic>
      <p:sp>
        <p:nvSpPr>
          <p:cNvPr id="9" name="TextBox 8">
            <a:extLst>
              <a:ext uri="{FF2B5EF4-FFF2-40B4-BE49-F238E27FC236}">
                <a16:creationId xmlns:a16="http://schemas.microsoft.com/office/drawing/2014/main" id="{8FEDABF9-DC8C-4713-98F9-745B114D015F}"/>
              </a:ext>
            </a:extLst>
          </p:cNvPr>
          <p:cNvSpPr txBox="1"/>
          <p:nvPr/>
        </p:nvSpPr>
        <p:spPr>
          <a:xfrm>
            <a:off x="5991514" y="3238091"/>
            <a:ext cx="1336310" cy="1815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 </a:t>
            </a:r>
          </a:p>
        </p:txBody>
      </p:sp>
      <p:sp>
        <p:nvSpPr>
          <p:cNvPr id="4" name="Oval 3">
            <a:extLst>
              <a:ext uri="{FF2B5EF4-FFF2-40B4-BE49-F238E27FC236}">
                <a16:creationId xmlns:a16="http://schemas.microsoft.com/office/drawing/2014/main" id="{3C94572F-CDD0-457A-8512-AC0551716D75}"/>
              </a:ext>
            </a:extLst>
          </p:cNvPr>
          <p:cNvSpPr/>
          <p:nvPr/>
        </p:nvSpPr>
        <p:spPr>
          <a:xfrm>
            <a:off x="7258188" y="4392521"/>
            <a:ext cx="731520" cy="731520"/>
          </a:xfrm>
          <a:prstGeom prst="ellipse">
            <a:avLst/>
          </a:prstGeom>
          <a:solidFill>
            <a:srgbClr val="FFC000">
              <a:alpha val="20000"/>
            </a:srgbClr>
          </a:solidFill>
          <a:ln w="28575">
            <a:solidFill>
              <a:schemeClr val="bg1">
                <a:lumMod val="50000"/>
              </a:schemeClr>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6CCD52-3C73-45F3-897A-1E0D203BCEF8}"/>
              </a:ext>
            </a:extLst>
          </p:cNvPr>
          <p:cNvSpPr/>
          <p:nvPr/>
        </p:nvSpPr>
        <p:spPr>
          <a:xfrm>
            <a:off x="6440244" y="4392521"/>
            <a:ext cx="731520" cy="731520"/>
          </a:xfrm>
          <a:prstGeom prst="ellipse">
            <a:avLst/>
          </a:prstGeom>
          <a:solidFill>
            <a:srgbClr val="FFC000">
              <a:alpha val="20000"/>
            </a:srgbClr>
          </a:solidFill>
          <a:ln w="28575">
            <a:solidFill>
              <a:srgbClr val="A97142"/>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EECF4DE-18D9-4A67-8F6A-908266C283D2}"/>
              </a:ext>
            </a:extLst>
          </p:cNvPr>
          <p:cNvSpPr/>
          <p:nvPr/>
        </p:nvSpPr>
        <p:spPr>
          <a:xfrm>
            <a:off x="2786742" y="1805155"/>
            <a:ext cx="6444343" cy="410939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E5A51412-0BF5-4ACF-9578-E8FD16DC0C74}"/>
              </a:ext>
            </a:extLst>
          </p:cNvPr>
          <p:cNvSpPr txBox="1"/>
          <p:nvPr/>
        </p:nvSpPr>
        <p:spPr>
          <a:xfrm>
            <a:off x="943084" y="1158824"/>
            <a:ext cx="10728960" cy="461665"/>
          </a:xfrm>
          <a:prstGeom prst="rect">
            <a:avLst/>
          </a:prstGeom>
          <a:noFill/>
        </p:spPr>
        <p:txBody>
          <a:bodyPr wrap="square">
            <a:spAutoFit/>
          </a:bodyPr>
          <a:lstStyle/>
          <a:p>
            <a:r>
              <a:rPr lang="en-US" sz="1200" dirty="0"/>
              <a:t>The Databricks Medallion architecture consists of Bronze, Silver, and Gold layers that correspond to different data quality levels. Last Sprint, development work showed data movement from Informatica to landing zone, and then to Bronze delta table</a:t>
            </a:r>
            <a:r>
              <a:rPr lang="en-US" sz="1200"/>
              <a:t>. </a:t>
            </a:r>
            <a:endParaRPr lang="en-US" sz="1200" dirty="0">
              <a:solidFill>
                <a:srgbClr val="FF0000"/>
              </a:solidFill>
            </a:endParaRPr>
          </a:p>
        </p:txBody>
      </p:sp>
      <p:sp>
        <p:nvSpPr>
          <p:cNvPr id="57" name="Title 2">
            <a:extLst>
              <a:ext uri="{FF2B5EF4-FFF2-40B4-BE49-F238E27FC236}">
                <a16:creationId xmlns:a16="http://schemas.microsoft.com/office/drawing/2014/main" id="{775F169B-0158-4009-BFE4-63A02B003C7A}"/>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2400" b="1" dirty="0">
                <a:solidFill>
                  <a:srgbClr val="0A3161"/>
                </a:solidFill>
                <a:latin typeface="Arial" charset="0"/>
                <a:cs typeface="Arial" charset="0"/>
              </a:rPr>
              <a:t>Presentation Overview</a:t>
            </a:r>
            <a:endParaRPr kumimoji="0" lang="en-US" sz="2400" b="0" i="1" u="none" strike="noStrike" kern="1200" cap="none" spc="0" normalizeH="0" baseline="0" noProof="0" dirty="0">
              <a:ln>
                <a:noFill/>
              </a:ln>
              <a:solidFill>
                <a:srgbClr val="0A3161"/>
              </a:solidFill>
              <a:effectLst/>
              <a:uLnTx/>
              <a:uFillTx/>
              <a:latin typeface="Arial" charset="0"/>
              <a:ea typeface="ＭＳ Ｐゴシック" pitchFamily="34" charset="-128"/>
              <a:cs typeface="Arial" charset="0"/>
            </a:endParaRPr>
          </a:p>
        </p:txBody>
      </p:sp>
      <p:sp>
        <p:nvSpPr>
          <p:cNvPr id="58" name="Oval 57">
            <a:extLst>
              <a:ext uri="{FF2B5EF4-FFF2-40B4-BE49-F238E27FC236}">
                <a16:creationId xmlns:a16="http://schemas.microsoft.com/office/drawing/2014/main" id="{35192284-F121-44F5-B953-279C9F5CEF24}"/>
              </a:ext>
            </a:extLst>
          </p:cNvPr>
          <p:cNvSpPr/>
          <p:nvPr/>
        </p:nvSpPr>
        <p:spPr>
          <a:xfrm>
            <a:off x="8055775" y="4392521"/>
            <a:ext cx="731520" cy="731520"/>
          </a:xfrm>
          <a:prstGeom prst="ellipse">
            <a:avLst/>
          </a:prstGeom>
          <a:solidFill>
            <a:srgbClr val="FFC000">
              <a:alpha val="20000"/>
            </a:srgbClr>
          </a:solidFill>
          <a:ln w="28575">
            <a:solidFill>
              <a:srgbClr val="F2B800"/>
            </a:solidFill>
          </a:ln>
          <a:effectLst>
            <a:outerShdw blurRad="50800" dist="50800" dir="5400000" algn="ctr" rotWithShape="0">
              <a:srgbClr val="000000">
                <a:alpha val="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67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244314-F7E7-4144-B47B-4A80B4D2FC8A}"/>
              </a:ext>
            </a:extLst>
          </p:cNvPr>
          <p:cNvSpPr/>
          <p:nvPr/>
        </p:nvSpPr>
        <p:spPr>
          <a:xfrm>
            <a:off x="8225980" y="1962198"/>
            <a:ext cx="3071355" cy="3783754"/>
          </a:xfrm>
          <a:prstGeom prst="rect">
            <a:avLst/>
          </a:prstGeom>
          <a:solidFill>
            <a:schemeClr val="accent6">
              <a:lumMod val="20000"/>
              <a:lumOff val="80000"/>
              <a:alpha val="44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69333BA2-9E9B-42FC-96A4-442EB6DA68AD}"/>
              </a:ext>
            </a:extLst>
          </p:cNvPr>
          <p:cNvSpPr>
            <a:spLocks/>
          </p:cNvSpPr>
          <p:nvPr/>
        </p:nvSpPr>
        <p:spPr>
          <a:xfrm>
            <a:off x="8540262" y="2640491"/>
            <a:ext cx="2423829" cy="2941695"/>
          </a:xfrm>
          <a:prstGeom prst="rect">
            <a:avLst/>
          </a:prstGeom>
          <a:solidFill>
            <a:schemeClr val="bg1">
              <a:lumMod val="95000"/>
            </a:schemeClr>
          </a:solidFill>
          <a:ln w="28575"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ea typeface="Open Sans"/>
              <a:cs typeface="Open Sans"/>
              <a:sym typeface="Open Sans"/>
            </a:endParaRPr>
          </a:p>
        </p:txBody>
      </p:sp>
      <p:sp>
        <p:nvSpPr>
          <p:cNvPr id="40" name="Rectangle 39">
            <a:extLst>
              <a:ext uri="{FF2B5EF4-FFF2-40B4-BE49-F238E27FC236}">
                <a16:creationId xmlns:a16="http://schemas.microsoft.com/office/drawing/2014/main" id="{35E78EA5-151B-4C70-895C-4288F1F60C23}"/>
              </a:ext>
            </a:extLst>
          </p:cNvPr>
          <p:cNvSpPr>
            <a:spLocks noChangeAspect="1"/>
          </p:cNvSpPr>
          <p:nvPr/>
        </p:nvSpPr>
        <p:spPr>
          <a:xfrm>
            <a:off x="5446314" y="3167368"/>
            <a:ext cx="2101501" cy="1970687"/>
          </a:xfrm>
          <a:prstGeom prst="rect">
            <a:avLst/>
          </a:prstGeom>
          <a:solidFill>
            <a:schemeClr val="bg1">
              <a:lumMod val="95000"/>
            </a:schemeClr>
          </a:solidFill>
          <a:ln>
            <a:noFill/>
          </a:ln>
          <a:effectLst/>
        </p:spPr>
        <p:style>
          <a:lnRef idx="0">
            <a:schemeClr val="accent1"/>
          </a:lnRef>
          <a:fillRef idx="3">
            <a:schemeClr val="accent1"/>
          </a:fillRef>
          <a:effectRef idx="3">
            <a:schemeClr val="accent1"/>
          </a:effectRef>
          <a:fontRef idx="minor">
            <a:schemeClr val="lt1"/>
          </a:fontRef>
        </p:style>
        <p:txBody>
          <a:bodyPr vert="horz" lIns="45720" tIns="45720" rIns="45720" bIns="45720" rtlCol="0" anchor="t" anchorCtr="0"/>
          <a:lstStyle/>
          <a:p>
            <a:pPr marL="137160" indent="-137160">
              <a:buClr>
                <a:srgbClr val="787878"/>
              </a:buClr>
              <a:buFont typeface="Arial" panose="020B0604020202020204" pitchFamily="34" charset="0"/>
              <a:buChar char="•"/>
              <a:tabLst>
                <a:tab pos="182880" algn="l"/>
              </a:tabLst>
              <a:defRPr/>
            </a:pPr>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137160" indent="-137160">
              <a:buClr>
                <a:srgbClr val="787878"/>
              </a:buClr>
              <a:buFont typeface="Arial" panose="020B0604020202020204" pitchFamily="34" charset="0"/>
              <a:buChar char="•"/>
              <a:tabLst>
                <a:tab pos="182880" algn="l"/>
              </a:tabLst>
              <a:defRPr/>
            </a:pPr>
            <a:r>
              <a:rPr lang="en-US" sz="1000" dirty="0">
                <a:solidFill>
                  <a:srgbClr val="000000"/>
                </a:solidFill>
                <a:latin typeface="Arial" panose="020B0604020202020204"/>
              </a:rPr>
              <a:t>After loading the files to AWS S3 Landing Zone, Databricks workflows pick the files and move them to Bronze Layer using Autoloader</a:t>
            </a:r>
          </a:p>
          <a:p>
            <a:pPr marL="137160" indent="-137160">
              <a:buClr>
                <a:srgbClr val="787878"/>
              </a:buClr>
              <a:buFont typeface="Arial" panose="020B0604020202020204" pitchFamily="34" charset="0"/>
              <a:buChar char="•"/>
              <a:tabLst>
                <a:tab pos="182880" algn="l"/>
              </a:tabLst>
              <a:defRPr/>
            </a:pPr>
            <a:endParaRPr lang="en-US" sz="1000" dirty="0">
              <a:solidFill>
                <a:srgbClr val="000000"/>
              </a:solidFill>
              <a:latin typeface="Arial" panose="020B0604020202020204"/>
            </a:endParaRPr>
          </a:p>
          <a:p>
            <a:pPr marL="137160" indent="-137160">
              <a:buClr>
                <a:srgbClr val="787878"/>
              </a:buClr>
              <a:buFont typeface="Arial" panose="020B0604020202020204" pitchFamily="34" charset="0"/>
              <a:buChar char="•"/>
              <a:tabLst>
                <a:tab pos="182880" algn="l"/>
              </a:tabLst>
              <a:defRPr/>
            </a:pPr>
            <a:r>
              <a:rPr lang="en-US" sz="1000" dirty="0">
                <a:solidFill>
                  <a:srgbClr val="000000"/>
                </a:solidFill>
                <a:latin typeface="Arial" panose="020B0604020202020204"/>
              </a:rPr>
              <a:t>A script is created, which takes table name as a parameter and move the data to each table</a:t>
            </a:r>
          </a:p>
          <a:p>
            <a:pPr marL="137160" indent="-137160">
              <a:buClr>
                <a:srgbClr val="787878"/>
              </a:buClr>
              <a:buFont typeface="Arial" panose="020B0604020202020204" pitchFamily="34" charset="0"/>
              <a:buChar char="•"/>
              <a:tabLst>
                <a:tab pos="182880" algn="l"/>
              </a:tabLst>
              <a:defRPr/>
            </a:pPr>
            <a:endParaRPr lang="en-US" sz="1000" dirty="0">
              <a:solidFill>
                <a:srgbClr val="000000"/>
              </a:solidFill>
              <a:latin typeface="Arial" panose="020B0604020202020204"/>
            </a:endParaRPr>
          </a:p>
        </p:txBody>
      </p:sp>
      <p:sp>
        <p:nvSpPr>
          <p:cNvPr id="31" name="Rectangle 30">
            <a:extLst>
              <a:ext uri="{FF2B5EF4-FFF2-40B4-BE49-F238E27FC236}">
                <a16:creationId xmlns:a16="http://schemas.microsoft.com/office/drawing/2014/main" id="{CA21119E-471A-41EC-8B90-6BAB117488DE}"/>
              </a:ext>
            </a:extLst>
          </p:cNvPr>
          <p:cNvSpPr>
            <a:spLocks/>
          </p:cNvSpPr>
          <p:nvPr/>
        </p:nvSpPr>
        <p:spPr>
          <a:xfrm>
            <a:off x="5347048" y="2895267"/>
            <a:ext cx="2297845" cy="2322036"/>
          </a:xfrm>
          <a:prstGeom prst="rect">
            <a:avLst/>
          </a:prstGeom>
          <a:noFill/>
          <a:ln w="28575" cap="flat">
            <a:solidFill>
              <a:srgbClr val="A97142"/>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Open Sans"/>
              <a:cs typeface="Open Sans"/>
              <a:sym typeface="Open Sans"/>
            </a:endParaRPr>
          </a:p>
        </p:txBody>
      </p:sp>
      <p:sp>
        <p:nvSpPr>
          <p:cNvPr id="32" name="Rectangle 31">
            <a:extLst>
              <a:ext uri="{FF2B5EF4-FFF2-40B4-BE49-F238E27FC236}">
                <a16:creationId xmlns:a16="http://schemas.microsoft.com/office/drawing/2014/main" id="{743E2F6C-8D11-4DC1-A73A-C297066779B5}"/>
              </a:ext>
            </a:extLst>
          </p:cNvPr>
          <p:cNvSpPr>
            <a:spLocks noChangeAspect="1"/>
          </p:cNvSpPr>
          <p:nvPr/>
        </p:nvSpPr>
        <p:spPr>
          <a:xfrm>
            <a:off x="5332826" y="2637745"/>
            <a:ext cx="2312067" cy="559844"/>
          </a:xfrm>
          <a:prstGeom prst="rect">
            <a:avLst/>
          </a:prstGeom>
          <a:solidFill>
            <a:srgbClr val="A97142"/>
          </a:solidFill>
          <a:ln w="28575">
            <a:solidFill>
              <a:srgbClr val="A9714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lIns="182880" tIns="91440" rIns="9144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Arial" panose="020B0604020202020204" pitchFamily="34" charset="0"/>
                <a:cs typeface="Arial" panose="020B0604020202020204" pitchFamily="34" charset="0"/>
              </a:rPr>
              <a:t>Bronze Layer</a:t>
            </a:r>
          </a:p>
        </p:txBody>
      </p:sp>
      <p:sp>
        <p:nvSpPr>
          <p:cNvPr id="57" name="Rectangle 56">
            <a:extLst>
              <a:ext uri="{FF2B5EF4-FFF2-40B4-BE49-F238E27FC236}">
                <a16:creationId xmlns:a16="http://schemas.microsoft.com/office/drawing/2014/main" id="{77FAD1A1-19B2-4F0E-9D96-933200D4F760}"/>
              </a:ext>
            </a:extLst>
          </p:cNvPr>
          <p:cNvSpPr>
            <a:spLocks noChangeAspect="1"/>
          </p:cNvSpPr>
          <p:nvPr/>
        </p:nvSpPr>
        <p:spPr>
          <a:xfrm>
            <a:off x="386055" y="2791636"/>
            <a:ext cx="1995607" cy="2425668"/>
          </a:xfrm>
          <a:prstGeom prst="rect">
            <a:avLst/>
          </a:prstGeom>
          <a:solidFill>
            <a:schemeClr val="bg1">
              <a:lumMod val="95000"/>
            </a:schemeClr>
          </a:solidFill>
          <a:ln>
            <a:noFill/>
          </a:ln>
          <a:effectLst/>
        </p:spPr>
        <p:style>
          <a:lnRef idx="0">
            <a:schemeClr val="accent1"/>
          </a:lnRef>
          <a:fillRef idx="3">
            <a:schemeClr val="accent1"/>
          </a:fillRef>
          <a:effectRef idx="3">
            <a:schemeClr val="accent1"/>
          </a:effectRef>
          <a:fontRef idx="minor">
            <a:schemeClr val="lt1"/>
          </a:fontRef>
        </p:style>
        <p:txBody>
          <a:bodyPr vert="horz" lIns="45720" tIns="45720" rIns="45720" bIns="45720" rtlCol="0" anchor="t" anchorCtr="0"/>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lang="en-US" sz="1000" dirty="0">
              <a:solidFill>
                <a:schemeClr val="tx1"/>
              </a:solidFill>
              <a:latin typeface="Arial" panose="020B0604020202020204" pitchFamily="34" charset="0"/>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The source where a set number of tables will be ingested into the AWS S3 Landing Zone desired folders</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Multiple files of various sizes for CADE 2 table are configured across many partitions where each file accommodates multiple partitions (max 32)</a:t>
            </a:r>
          </a:p>
        </p:txBody>
      </p:sp>
      <p:sp>
        <p:nvSpPr>
          <p:cNvPr id="202" name="Title 2">
            <a:extLst>
              <a:ext uri="{FF2B5EF4-FFF2-40B4-BE49-F238E27FC236}">
                <a16:creationId xmlns:a16="http://schemas.microsoft.com/office/drawing/2014/main" id="{0F8DB8CC-2EF7-476D-99F1-A9F05FF8DDF6}"/>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2400" b="1" dirty="0">
                <a:solidFill>
                  <a:srgbClr val="0A3161"/>
                </a:solidFill>
                <a:latin typeface="Arial" charset="0"/>
                <a:cs typeface="Arial" charset="0"/>
              </a:rPr>
              <a:t>Demo Overview</a:t>
            </a:r>
            <a:endParaRPr kumimoji="0" lang="en-US" sz="2400" b="0" i="1" u="none" strike="noStrike" kern="1200" cap="none" spc="0" normalizeH="0" baseline="0" noProof="0" dirty="0">
              <a:ln>
                <a:noFill/>
              </a:ln>
              <a:solidFill>
                <a:srgbClr val="0A3161"/>
              </a:solidFill>
              <a:effectLst/>
              <a:uLnTx/>
              <a:uFillTx/>
              <a:latin typeface="Arial" charset="0"/>
              <a:ea typeface="ＭＳ Ｐゴシック" pitchFamily="34" charset="-128"/>
              <a:cs typeface="Arial" charset="0"/>
            </a:endParaRPr>
          </a:p>
        </p:txBody>
      </p:sp>
      <p:sp>
        <p:nvSpPr>
          <p:cNvPr id="45" name="TextBox 44">
            <a:extLst>
              <a:ext uri="{FF2B5EF4-FFF2-40B4-BE49-F238E27FC236}">
                <a16:creationId xmlns:a16="http://schemas.microsoft.com/office/drawing/2014/main" id="{450F1073-4BC9-4708-98B8-FFEEDF6FC8FF}"/>
              </a:ext>
            </a:extLst>
          </p:cNvPr>
          <p:cNvSpPr txBox="1"/>
          <p:nvPr/>
        </p:nvSpPr>
        <p:spPr>
          <a:xfrm>
            <a:off x="836288" y="1112049"/>
            <a:ext cx="10127804" cy="461665"/>
          </a:xfrm>
          <a:prstGeom prst="rect">
            <a:avLst/>
          </a:prstGeom>
          <a:noFill/>
        </p:spPr>
        <p:txBody>
          <a:bodyPr wrap="square" rtlCol="0">
            <a:spAutoFit/>
          </a:bodyPr>
          <a:lstStyle/>
          <a:p>
            <a:r>
              <a:rPr lang="en-US" sz="1200" dirty="0"/>
              <a:t>The objective for today’s presentation is to show the end-to-end data journey, progressively improving the structure and quality of data, upon reaching the Silver delta table. </a:t>
            </a:r>
          </a:p>
        </p:txBody>
      </p:sp>
      <p:sp>
        <p:nvSpPr>
          <p:cNvPr id="33" name="Rectangle 32">
            <a:extLst>
              <a:ext uri="{FF2B5EF4-FFF2-40B4-BE49-F238E27FC236}">
                <a16:creationId xmlns:a16="http://schemas.microsoft.com/office/drawing/2014/main" id="{F6545B45-3A29-42B7-9440-205D06A11D4B}"/>
              </a:ext>
            </a:extLst>
          </p:cNvPr>
          <p:cNvSpPr>
            <a:spLocks/>
          </p:cNvSpPr>
          <p:nvPr/>
        </p:nvSpPr>
        <p:spPr>
          <a:xfrm>
            <a:off x="8442482" y="2426187"/>
            <a:ext cx="2591278" cy="3190835"/>
          </a:xfrm>
          <a:prstGeom prst="rect">
            <a:avLst/>
          </a:prstGeom>
          <a:noFill/>
          <a:ln w="28575" cap="flat">
            <a:solidFill>
              <a:schemeClr val="bg1">
                <a:lumMod val="65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ea typeface="Open Sans"/>
              <a:cs typeface="Open Sans"/>
              <a:sym typeface="Open Sans"/>
            </a:endParaRPr>
          </a:p>
        </p:txBody>
      </p:sp>
      <p:sp>
        <p:nvSpPr>
          <p:cNvPr id="36" name="Rectangle 35">
            <a:extLst>
              <a:ext uri="{FF2B5EF4-FFF2-40B4-BE49-F238E27FC236}">
                <a16:creationId xmlns:a16="http://schemas.microsoft.com/office/drawing/2014/main" id="{716DA1EB-B5D0-4D82-950E-044CD90C06DD}"/>
              </a:ext>
            </a:extLst>
          </p:cNvPr>
          <p:cNvSpPr>
            <a:spLocks noChangeAspect="1"/>
          </p:cNvSpPr>
          <p:nvPr/>
        </p:nvSpPr>
        <p:spPr>
          <a:xfrm>
            <a:off x="8438223" y="2168713"/>
            <a:ext cx="2604246" cy="559844"/>
          </a:xfrm>
          <a:prstGeom prst="rect">
            <a:avLst/>
          </a:prstGeom>
          <a:solidFill>
            <a:schemeClr val="bg1">
              <a:lumMod val="65000"/>
            </a:schemeClr>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lIns="182880" tIns="91440" rIns="91440" bIns="91440" rtlCol="0" anchor="ctr" anchorCtr="0"/>
          <a:lstStyle/>
          <a:p>
            <a:pPr algn="ctr">
              <a:defRPr/>
            </a:pPr>
            <a:r>
              <a:rPr lang="en-US" sz="1600" b="1" dirty="0">
                <a:solidFill>
                  <a:srgbClr val="000000"/>
                </a:solidFill>
                <a:latin typeface="Arial" panose="020B0604020202020204" pitchFamily="34" charset="0"/>
                <a:cs typeface="Arial" panose="020B0604020202020204" pitchFamily="34" charset="0"/>
              </a:rPr>
              <a:t>Silver Layer</a:t>
            </a:r>
          </a:p>
        </p:txBody>
      </p:sp>
      <p:sp>
        <p:nvSpPr>
          <p:cNvPr id="80" name="Freeform 11">
            <a:extLst>
              <a:ext uri="{FF2B5EF4-FFF2-40B4-BE49-F238E27FC236}">
                <a16:creationId xmlns:a16="http://schemas.microsoft.com/office/drawing/2014/main" id="{68CC3465-1306-434B-A8D0-F4912E6F2972}"/>
              </a:ext>
            </a:extLst>
          </p:cNvPr>
          <p:cNvSpPr>
            <a:spLocks noEditPoints="1"/>
          </p:cNvSpPr>
          <p:nvPr/>
        </p:nvSpPr>
        <p:spPr bwMode="auto">
          <a:xfrm>
            <a:off x="5408283" y="2715458"/>
            <a:ext cx="427265" cy="413198"/>
          </a:xfrm>
          <a:custGeom>
            <a:avLst/>
            <a:gdLst>
              <a:gd name="T0" fmla="*/ 312 w 658"/>
              <a:gd name="T1" fmla="*/ 658 h 658"/>
              <a:gd name="T2" fmla="*/ 262 w 658"/>
              <a:gd name="T3" fmla="*/ 652 h 658"/>
              <a:gd name="T4" fmla="*/ 202 w 658"/>
              <a:gd name="T5" fmla="*/ 633 h 658"/>
              <a:gd name="T6" fmla="*/ 120 w 658"/>
              <a:gd name="T7" fmla="*/ 583 h 658"/>
              <a:gd name="T8" fmla="*/ 56 w 658"/>
              <a:gd name="T9" fmla="*/ 513 h 658"/>
              <a:gd name="T10" fmla="*/ 15 w 658"/>
              <a:gd name="T11" fmla="*/ 427 h 658"/>
              <a:gd name="T12" fmla="*/ 4 w 658"/>
              <a:gd name="T13" fmla="*/ 379 h 658"/>
              <a:gd name="T14" fmla="*/ 0 w 658"/>
              <a:gd name="T15" fmla="*/ 329 h 658"/>
              <a:gd name="T16" fmla="*/ 1 w 658"/>
              <a:gd name="T17" fmla="*/ 295 h 658"/>
              <a:gd name="T18" fmla="*/ 11 w 658"/>
              <a:gd name="T19" fmla="*/ 247 h 658"/>
              <a:gd name="T20" fmla="*/ 40 w 658"/>
              <a:gd name="T21" fmla="*/ 173 h 658"/>
              <a:gd name="T22" fmla="*/ 97 w 658"/>
              <a:gd name="T23" fmla="*/ 96 h 658"/>
              <a:gd name="T24" fmla="*/ 172 w 658"/>
              <a:gd name="T25" fmla="*/ 40 h 658"/>
              <a:gd name="T26" fmla="*/ 247 w 658"/>
              <a:gd name="T27" fmla="*/ 10 h 658"/>
              <a:gd name="T28" fmla="*/ 296 w 658"/>
              <a:gd name="T29" fmla="*/ 2 h 658"/>
              <a:gd name="T30" fmla="*/ 329 w 658"/>
              <a:gd name="T31" fmla="*/ 0 h 658"/>
              <a:gd name="T32" fmla="*/ 379 w 658"/>
              <a:gd name="T33" fmla="*/ 4 h 658"/>
              <a:gd name="T34" fmla="*/ 426 w 658"/>
              <a:gd name="T35" fmla="*/ 16 h 658"/>
              <a:gd name="T36" fmla="*/ 513 w 658"/>
              <a:gd name="T37" fmla="*/ 56 h 658"/>
              <a:gd name="T38" fmla="*/ 583 w 658"/>
              <a:gd name="T39" fmla="*/ 121 h 658"/>
              <a:gd name="T40" fmla="*/ 632 w 658"/>
              <a:gd name="T41" fmla="*/ 201 h 658"/>
              <a:gd name="T42" fmla="*/ 652 w 658"/>
              <a:gd name="T43" fmla="*/ 263 h 658"/>
              <a:gd name="T44" fmla="*/ 657 w 658"/>
              <a:gd name="T45" fmla="*/ 313 h 658"/>
              <a:gd name="T46" fmla="*/ 657 w 658"/>
              <a:gd name="T47" fmla="*/ 346 h 658"/>
              <a:gd name="T48" fmla="*/ 652 w 658"/>
              <a:gd name="T49" fmla="*/ 396 h 658"/>
              <a:gd name="T50" fmla="*/ 632 w 658"/>
              <a:gd name="T51" fmla="*/ 457 h 658"/>
              <a:gd name="T52" fmla="*/ 583 w 658"/>
              <a:gd name="T53" fmla="*/ 539 h 658"/>
              <a:gd name="T54" fmla="*/ 513 w 658"/>
              <a:gd name="T55" fmla="*/ 602 h 658"/>
              <a:gd name="T56" fmla="*/ 426 w 658"/>
              <a:gd name="T57" fmla="*/ 644 h 658"/>
              <a:gd name="T58" fmla="*/ 379 w 658"/>
              <a:gd name="T59" fmla="*/ 654 h 658"/>
              <a:gd name="T60" fmla="*/ 329 w 658"/>
              <a:gd name="T61" fmla="*/ 658 h 658"/>
              <a:gd name="T62" fmla="*/ 329 w 658"/>
              <a:gd name="T63" fmla="*/ 37 h 658"/>
              <a:gd name="T64" fmla="*/ 242 w 658"/>
              <a:gd name="T65" fmla="*/ 51 h 658"/>
              <a:gd name="T66" fmla="*/ 167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7 w 658"/>
              <a:gd name="T81" fmla="*/ 571 h 658"/>
              <a:gd name="T82" fmla="*/ 242 w 658"/>
              <a:gd name="T83" fmla="*/ 607 h 658"/>
              <a:gd name="T84" fmla="*/ 329 w 658"/>
              <a:gd name="T85" fmla="*/ 621 h 658"/>
              <a:gd name="T86" fmla="*/ 387 w 658"/>
              <a:gd name="T87" fmla="*/ 615 h 658"/>
              <a:gd name="T88" fmla="*/ 468 w 658"/>
              <a:gd name="T89" fmla="*/ 586 h 658"/>
              <a:gd name="T90" fmla="*/ 535 w 658"/>
              <a:gd name="T91" fmla="*/ 535 h 658"/>
              <a:gd name="T92" fmla="*/ 585 w 658"/>
              <a:gd name="T93" fmla="*/ 467 h 658"/>
              <a:gd name="T94" fmla="*/ 614 w 658"/>
              <a:gd name="T95" fmla="*/ 388 h 658"/>
              <a:gd name="T96" fmla="*/ 621 w 658"/>
              <a:gd name="T97" fmla="*/ 329 h 658"/>
              <a:gd name="T98" fmla="*/ 607 w 658"/>
              <a:gd name="T99" fmla="*/ 243 h 658"/>
              <a:gd name="T100" fmla="*/ 570 w 658"/>
              <a:gd name="T101" fmla="*/ 166 h 658"/>
              <a:gd name="T102" fmla="*/ 515 w 658"/>
              <a:gd name="T103" fmla="*/ 105 h 658"/>
              <a:gd name="T104" fmla="*/ 442 w 658"/>
              <a:gd name="T105" fmla="*/ 62 h 658"/>
              <a:gd name="T106" fmla="*/ 359 w 658"/>
              <a:gd name="T107" fmla="*/ 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6" y="657"/>
                </a:lnTo>
                <a:lnTo>
                  <a:pt x="279" y="654"/>
                </a:lnTo>
                <a:lnTo>
                  <a:pt x="262" y="652"/>
                </a:lnTo>
                <a:lnTo>
                  <a:pt x="247" y="648"/>
                </a:lnTo>
                <a:lnTo>
                  <a:pt x="231" y="644"/>
                </a:lnTo>
                <a:lnTo>
                  <a:pt x="202" y="633"/>
                </a:lnTo>
                <a:lnTo>
                  <a:pt x="172" y="618"/>
                </a:lnTo>
                <a:lnTo>
                  <a:pt x="145" y="602"/>
                </a:lnTo>
                <a:lnTo>
                  <a:pt x="120" y="583"/>
                </a:lnTo>
                <a:lnTo>
                  <a:pt x="97" y="562"/>
                </a:lnTo>
                <a:lnTo>
                  <a:pt x="75" y="539"/>
                </a:lnTo>
                <a:lnTo>
                  <a:pt x="56" y="513"/>
                </a:lnTo>
                <a:lnTo>
                  <a:pt x="40" y="486"/>
                </a:lnTo>
                <a:lnTo>
                  <a:pt x="25" y="457"/>
                </a:lnTo>
                <a:lnTo>
                  <a:pt x="15" y="427"/>
                </a:lnTo>
                <a:lnTo>
                  <a:pt x="11" y="411"/>
                </a:lnTo>
                <a:lnTo>
                  <a:pt x="7" y="396"/>
                </a:lnTo>
                <a:lnTo>
                  <a:pt x="4" y="379"/>
                </a:lnTo>
                <a:lnTo>
                  <a:pt x="1" y="363"/>
                </a:lnTo>
                <a:lnTo>
                  <a:pt x="0" y="346"/>
                </a:lnTo>
                <a:lnTo>
                  <a:pt x="0" y="329"/>
                </a:lnTo>
                <a:lnTo>
                  <a:pt x="0" y="329"/>
                </a:lnTo>
                <a:lnTo>
                  <a:pt x="0" y="313"/>
                </a:lnTo>
                <a:lnTo>
                  <a:pt x="1" y="295"/>
                </a:lnTo>
                <a:lnTo>
                  <a:pt x="4" y="279"/>
                </a:lnTo>
                <a:lnTo>
                  <a:pt x="7" y="263"/>
                </a:lnTo>
                <a:lnTo>
                  <a:pt x="11" y="247"/>
                </a:lnTo>
                <a:lnTo>
                  <a:pt x="15" y="232"/>
                </a:lnTo>
                <a:lnTo>
                  <a:pt x="25" y="201"/>
                </a:lnTo>
                <a:lnTo>
                  <a:pt x="40" y="173"/>
                </a:lnTo>
                <a:lnTo>
                  <a:pt x="56" y="145"/>
                </a:lnTo>
                <a:lnTo>
                  <a:pt x="75" y="121"/>
                </a:lnTo>
                <a:lnTo>
                  <a:pt x="97" y="96"/>
                </a:lnTo>
                <a:lnTo>
                  <a:pt x="120" y="75"/>
                </a:lnTo>
                <a:lnTo>
                  <a:pt x="145" y="56"/>
                </a:lnTo>
                <a:lnTo>
                  <a:pt x="172" y="40"/>
                </a:lnTo>
                <a:lnTo>
                  <a:pt x="202" y="27"/>
                </a:lnTo>
                <a:lnTo>
                  <a:pt x="231" y="16"/>
                </a:lnTo>
                <a:lnTo>
                  <a:pt x="247" y="10"/>
                </a:lnTo>
                <a:lnTo>
                  <a:pt x="262" y="6"/>
                </a:lnTo>
                <a:lnTo>
                  <a:pt x="279" y="4"/>
                </a:lnTo>
                <a:lnTo>
                  <a:pt x="296" y="2"/>
                </a:lnTo>
                <a:lnTo>
                  <a:pt x="312" y="1"/>
                </a:lnTo>
                <a:lnTo>
                  <a:pt x="329" y="0"/>
                </a:lnTo>
                <a:lnTo>
                  <a:pt x="329" y="0"/>
                </a:lnTo>
                <a:lnTo>
                  <a:pt x="345" y="1"/>
                </a:lnTo>
                <a:lnTo>
                  <a:pt x="363" y="2"/>
                </a:lnTo>
                <a:lnTo>
                  <a:pt x="379" y="4"/>
                </a:lnTo>
                <a:lnTo>
                  <a:pt x="395" y="6"/>
                </a:lnTo>
                <a:lnTo>
                  <a:pt x="411" y="10"/>
                </a:lnTo>
                <a:lnTo>
                  <a:pt x="426" y="16"/>
                </a:lnTo>
                <a:lnTo>
                  <a:pt x="457" y="27"/>
                </a:lnTo>
                <a:lnTo>
                  <a:pt x="485" y="40"/>
                </a:lnTo>
                <a:lnTo>
                  <a:pt x="513" y="56"/>
                </a:lnTo>
                <a:lnTo>
                  <a:pt x="538" y="75"/>
                </a:lnTo>
                <a:lnTo>
                  <a:pt x="562" y="96"/>
                </a:lnTo>
                <a:lnTo>
                  <a:pt x="583" y="121"/>
                </a:lnTo>
                <a:lnTo>
                  <a:pt x="602" y="145"/>
                </a:lnTo>
                <a:lnTo>
                  <a:pt x="618" y="173"/>
                </a:lnTo>
                <a:lnTo>
                  <a:pt x="632" y="201"/>
                </a:lnTo>
                <a:lnTo>
                  <a:pt x="644" y="232"/>
                </a:lnTo>
                <a:lnTo>
                  <a:pt x="648" y="247"/>
                </a:lnTo>
                <a:lnTo>
                  <a:pt x="652" y="263"/>
                </a:lnTo>
                <a:lnTo>
                  <a:pt x="654" y="279"/>
                </a:lnTo>
                <a:lnTo>
                  <a:pt x="656" y="295"/>
                </a:lnTo>
                <a:lnTo>
                  <a:pt x="657" y="313"/>
                </a:lnTo>
                <a:lnTo>
                  <a:pt x="658" y="329"/>
                </a:lnTo>
                <a:lnTo>
                  <a:pt x="658" y="329"/>
                </a:lnTo>
                <a:lnTo>
                  <a:pt x="657" y="346"/>
                </a:lnTo>
                <a:lnTo>
                  <a:pt x="656" y="363"/>
                </a:lnTo>
                <a:lnTo>
                  <a:pt x="654" y="379"/>
                </a:lnTo>
                <a:lnTo>
                  <a:pt x="652" y="396"/>
                </a:lnTo>
                <a:lnTo>
                  <a:pt x="648" y="411"/>
                </a:lnTo>
                <a:lnTo>
                  <a:pt x="644" y="427"/>
                </a:lnTo>
                <a:lnTo>
                  <a:pt x="632" y="457"/>
                </a:lnTo>
                <a:lnTo>
                  <a:pt x="618" y="486"/>
                </a:lnTo>
                <a:lnTo>
                  <a:pt x="602" y="513"/>
                </a:lnTo>
                <a:lnTo>
                  <a:pt x="583" y="539"/>
                </a:lnTo>
                <a:lnTo>
                  <a:pt x="562" y="562"/>
                </a:lnTo>
                <a:lnTo>
                  <a:pt x="538" y="583"/>
                </a:lnTo>
                <a:lnTo>
                  <a:pt x="513" y="602"/>
                </a:lnTo>
                <a:lnTo>
                  <a:pt x="485" y="618"/>
                </a:lnTo>
                <a:lnTo>
                  <a:pt x="457" y="633"/>
                </a:lnTo>
                <a:lnTo>
                  <a:pt x="426" y="644"/>
                </a:lnTo>
                <a:lnTo>
                  <a:pt x="411" y="648"/>
                </a:lnTo>
                <a:lnTo>
                  <a:pt x="395" y="652"/>
                </a:lnTo>
                <a:lnTo>
                  <a:pt x="379" y="654"/>
                </a:lnTo>
                <a:lnTo>
                  <a:pt x="363" y="657"/>
                </a:lnTo>
                <a:lnTo>
                  <a:pt x="345" y="658"/>
                </a:lnTo>
                <a:lnTo>
                  <a:pt x="329" y="658"/>
                </a:lnTo>
                <a:lnTo>
                  <a:pt x="329" y="658"/>
                </a:lnTo>
                <a:close/>
                <a:moveTo>
                  <a:pt x="329" y="37"/>
                </a:moveTo>
                <a:lnTo>
                  <a:pt x="329" y="37"/>
                </a:lnTo>
                <a:lnTo>
                  <a:pt x="300" y="40"/>
                </a:lnTo>
                <a:lnTo>
                  <a:pt x="270" y="44"/>
                </a:lnTo>
                <a:lnTo>
                  <a:pt x="242" y="51"/>
                </a:lnTo>
                <a:lnTo>
                  <a:pt x="215" y="62"/>
                </a:lnTo>
                <a:lnTo>
                  <a:pt x="191" y="74"/>
                </a:lnTo>
                <a:lnTo>
                  <a:pt x="167" y="88"/>
                </a:lnTo>
                <a:lnTo>
                  <a:pt x="144" y="105"/>
                </a:lnTo>
                <a:lnTo>
                  <a:pt x="124" y="123"/>
                </a:lnTo>
                <a:lnTo>
                  <a:pt x="105" y="144"/>
                </a:lnTo>
                <a:lnTo>
                  <a:pt x="87" y="166"/>
                </a:lnTo>
                <a:lnTo>
                  <a:pt x="73" y="191"/>
                </a:lnTo>
                <a:lnTo>
                  <a:pt x="60" y="216"/>
                </a:lnTo>
                <a:lnTo>
                  <a:pt x="51" y="243"/>
                </a:lnTo>
                <a:lnTo>
                  <a:pt x="43" y="271"/>
                </a:lnTo>
                <a:lnTo>
                  <a:pt x="39" y="299"/>
                </a:lnTo>
                <a:lnTo>
                  <a:pt x="38" y="329"/>
                </a:lnTo>
                <a:lnTo>
                  <a:pt x="38" y="329"/>
                </a:lnTo>
                <a:lnTo>
                  <a:pt x="39" y="359"/>
                </a:lnTo>
                <a:lnTo>
                  <a:pt x="43" y="388"/>
                </a:lnTo>
                <a:lnTo>
                  <a:pt x="51" y="416"/>
                </a:lnTo>
                <a:lnTo>
                  <a:pt x="60" y="443"/>
                </a:lnTo>
                <a:lnTo>
                  <a:pt x="73" y="467"/>
                </a:lnTo>
                <a:lnTo>
                  <a:pt x="87" y="492"/>
                </a:lnTo>
                <a:lnTo>
                  <a:pt x="105" y="514"/>
                </a:lnTo>
                <a:lnTo>
                  <a:pt x="124" y="535"/>
                </a:lnTo>
                <a:lnTo>
                  <a:pt x="144" y="553"/>
                </a:lnTo>
                <a:lnTo>
                  <a:pt x="167" y="571"/>
                </a:lnTo>
                <a:lnTo>
                  <a:pt x="191" y="586"/>
                </a:lnTo>
                <a:lnTo>
                  <a:pt x="215" y="598"/>
                </a:lnTo>
                <a:lnTo>
                  <a:pt x="242" y="607"/>
                </a:lnTo>
                <a:lnTo>
                  <a:pt x="270" y="615"/>
                </a:lnTo>
                <a:lnTo>
                  <a:pt x="300" y="619"/>
                </a:lnTo>
                <a:lnTo>
                  <a:pt x="329" y="621"/>
                </a:lnTo>
                <a:lnTo>
                  <a:pt x="329" y="621"/>
                </a:lnTo>
                <a:lnTo>
                  <a:pt x="359" y="619"/>
                </a:lnTo>
                <a:lnTo>
                  <a:pt x="387" y="615"/>
                </a:lnTo>
                <a:lnTo>
                  <a:pt x="415" y="607"/>
                </a:lnTo>
                <a:lnTo>
                  <a:pt x="442" y="598"/>
                </a:lnTo>
                <a:lnTo>
                  <a:pt x="468" y="586"/>
                </a:lnTo>
                <a:lnTo>
                  <a:pt x="492" y="571"/>
                </a:lnTo>
                <a:lnTo>
                  <a:pt x="515" y="553"/>
                </a:lnTo>
                <a:lnTo>
                  <a:pt x="535" y="535"/>
                </a:lnTo>
                <a:lnTo>
                  <a:pt x="554" y="514"/>
                </a:lnTo>
                <a:lnTo>
                  <a:pt x="570" y="492"/>
                </a:lnTo>
                <a:lnTo>
                  <a:pt x="585" y="467"/>
                </a:lnTo>
                <a:lnTo>
                  <a:pt x="597" y="443"/>
                </a:lnTo>
                <a:lnTo>
                  <a:pt x="607" y="416"/>
                </a:lnTo>
                <a:lnTo>
                  <a:pt x="614" y="388"/>
                </a:lnTo>
                <a:lnTo>
                  <a:pt x="618" y="359"/>
                </a:lnTo>
                <a:lnTo>
                  <a:pt x="621" y="329"/>
                </a:lnTo>
                <a:lnTo>
                  <a:pt x="621" y="329"/>
                </a:lnTo>
                <a:lnTo>
                  <a:pt x="618" y="299"/>
                </a:lnTo>
                <a:lnTo>
                  <a:pt x="614" y="271"/>
                </a:lnTo>
                <a:lnTo>
                  <a:pt x="607" y="243"/>
                </a:lnTo>
                <a:lnTo>
                  <a:pt x="597" y="216"/>
                </a:lnTo>
                <a:lnTo>
                  <a:pt x="585" y="191"/>
                </a:lnTo>
                <a:lnTo>
                  <a:pt x="570" y="166"/>
                </a:lnTo>
                <a:lnTo>
                  <a:pt x="554" y="144"/>
                </a:lnTo>
                <a:lnTo>
                  <a:pt x="535" y="123"/>
                </a:lnTo>
                <a:lnTo>
                  <a:pt x="515" y="105"/>
                </a:lnTo>
                <a:lnTo>
                  <a:pt x="492" y="88"/>
                </a:lnTo>
                <a:lnTo>
                  <a:pt x="468" y="74"/>
                </a:lnTo>
                <a:lnTo>
                  <a:pt x="442" y="62"/>
                </a:lnTo>
                <a:lnTo>
                  <a:pt x="415" y="51"/>
                </a:lnTo>
                <a:lnTo>
                  <a:pt x="387" y="44"/>
                </a:lnTo>
                <a:lnTo>
                  <a:pt x="359" y="40"/>
                </a:lnTo>
                <a:lnTo>
                  <a:pt x="329" y="37"/>
                </a:lnTo>
                <a:lnTo>
                  <a:pt x="329" y="37"/>
                </a:lnTo>
                <a:close/>
              </a:path>
            </a:pathLst>
          </a:custGeom>
          <a:noFill/>
          <a:ln>
            <a:solidFill>
              <a:schemeClr val="bg1"/>
            </a:solid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81" name="TextBox 80">
            <a:extLst>
              <a:ext uri="{FF2B5EF4-FFF2-40B4-BE49-F238E27FC236}">
                <a16:creationId xmlns:a16="http://schemas.microsoft.com/office/drawing/2014/main" id="{24C79468-F6D1-4F0D-AF1F-35C086061112}"/>
              </a:ext>
            </a:extLst>
          </p:cNvPr>
          <p:cNvSpPr txBox="1"/>
          <p:nvPr/>
        </p:nvSpPr>
        <p:spPr>
          <a:xfrm>
            <a:off x="5402769" y="2754170"/>
            <a:ext cx="438291" cy="335772"/>
          </a:xfrm>
          <a:prstGeom prst="rect">
            <a:avLst/>
          </a:prstGeom>
          <a:noFill/>
          <a:ln>
            <a:solidFill>
              <a:schemeClr val="bg1"/>
            </a:solidFill>
          </a:ln>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ea typeface="+mn-ea"/>
                <a:cs typeface="+mn-cs"/>
              </a:rPr>
              <a:t>1</a:t>
            </a:r>
          </a:p>
        </p:txBody>
      </p:sp>
      <p:grpSp>
        <p:nvGrpSpPr>
          <p:cNvPr id="6" name="Group 5">
            <a:extLst>
              <a:ext uri="{FF2B5EF4-FFF2-40B4-BE49-F238E27FC236}">
                <a16:creationId xmlns:a16="http://schemas.microsoft.com/office/drawing/2014/main" id="{6BECBD74-5461-4BB9-AC69-1DF03016CA7A}"/>
              </a:ext>
            </a:extLst>
          </p:cNvPr>
          <p:cNvGrpSpPr/>
          <p:nvPr/>
        </p:nvGrpSpPr>
        <p:grpSpPr>
          <a:xfrm>
            <a:off x="8651932" y="2229508"/>
            <a:ext cx="438291" cy="429975"/>
            <a:chOff x="5955685" y="5845649"/>
            <a:chExt cx="584901" cy="568123"/>
          </a:xfrm>
        </p:grpSpPr>
        <p:sp>
          <p:nvSpPr>
            <p:cNvPr id="83" name="Freeform 11">
              <a:extLst>
                <a:ext uri="{FF2B5EF4-FFF2-40B4-BE49-F238E27FC236}">
                  <a16:creationId xmlns:a16="http://schemas.microsoft.com/office/drawing/2014/main" id="{E925A686-40B5-4CCC-944C-2493E268EA0A}"/>
                </a:ext>
              </a:extLst>
            </p:cNvPr>
            <p:cNvSpPr>
              <a:spLocks noEditPoints="1"/>
            </p:cNvSpPr>
            <p:nvPr/>
          </p:nvSpPr>
          <p:spPr bwMode="auto">
            <a:xfrm>
              <a:off x="5963042" y="5845649"/>
              <a:ext cx="570188" cy="568123"/>
            </a:xfrm>
            <a:custGeom>
              <a:avLst/>
              <a:gdLst>
                <a:gd name="T0" fmla="*/ 312 w 658"/>
                <a:gd name="T1" fmla="*/ 658 h 658"/>
                <a:gd name="T2" fmla="*/ 262 w 658"/>
                <a:gd name="T3" fmla="*/ 652 h 658"/>
                <a:gd name="T4" fmla="*/ 202 w 658"/>
                <a:gd name="T5" fmla="*/ 633 h 658"/>
                <a:gd name="T6" fmla="*/ 120 w 658"/>
                <a:gd name="T7" fmla="*/ 583 h 658"/>
                <a:gd name="T8" fmla="*/ 56 w 658"/>
                <a:gd name="T9" fmla="*/ 513 h 658"/>
                <a:gd name="T10" fmla="*/ 15 w 658"/>
                <a:gd name="T11" fmla="*/ 427 h 658"/>
                <a:gd name="T12" fmla="*/ 4 w 658"/>
                <a:gd name="T13" fmla="*/ 379 h 658"/>
                <a:gd name="T14" fmla="*/ 0 w 658"/>
                <a:gd name="T15" fmla="*/ 329 h 658"/>
                <a:gd name="T16" fmla="*/ 1 w 658"/>
                <a:gd name="T17" fmla="*/ 295 h 658"/>
                <a:gd name="T18" fmla="*/ 11 w 658"/>
                <a:gd name="T19" fmla="*/ 247 h 658"/>
                <a:gd name="T20" fmla="*/ 40 w 658"/>
                <a:gd name="T21" fmla="*/ 173 h 658"/>
                <a:gd name="T22" fmla="*/ 97 w 658"/>
                <a:gd name="T23" fmla="*/ 96 h 658"/>
                <a:gd name="T24" fmla="*/ 172 w 658"/>
                <a:gd name="T25" fmla="*/ 40 h 658"/>
                <a:gd name="T26" fmla="*/ 247 w 658"/>
                <a:gd name="T27" fmla="*/ 10 h 658"/>
                <a:gd name="T28" fmla="*/ 296 w 658"/>
                <a:gd name="T29" fmla="*/ 2 h 658"/>
                <a:gd name="T30" fmla="*/ 329 w 658"/>
                <a:gd name="T31" fmla="*/ 0 h 658"/>
                <a:gd name="T32" fmla="*/ 379 w 658"/>
                <a:gd name="T33" fmla="*/ 4 h 658"/>
                <a:gd name="T34" fmla="*/ 426 w 658"/>
                <a:gd name="T35" fmla="*/ 16 h 658"/>
                <a:gd name="T36" fmla="*/ 513 w 658"/>
                <a:gd name="T37" fmla="*/ 56 h 658"/>
                <a:gd name="T38" fmla="*/ 583 w 658"/>
                <a:gd name="T39" fmla="*/ 121 h 658"/>
                <a:gd name="T40" fmla="*/ 632 w 658"/>
                <a:gd name="T41" fmla="*/ 201 h 658"/>
                <a:gd name="T42" fmla="*/ 652 w 658"/>
                <a:gd name="T43" fmla="*/ 263 h 658"/>
                <a:gd name="T44" fmla="*/ 657 w 658"/>
                <a:gd name="T45" fmla="*/ 313 h 658"/>
                <a:gd name="T46" fmla="*/ 657 w 658"/>
                <a:gd name="T47" fmla="*/ 346 h 658"/>
                <a:gd name="T48" fmla="*/ 652 w 658"/>
                <a:gd name="T49" fmla="*/ 396 h 658"/>
                <a:gd name="T50" fmla="*/ 632 w 658"/>
                <a:gd name="T51" fmla="*/ 457 h 658"/>
                <a:gd name="T52" fmla="*/ 583 w 658"/>
                <a:gd name="T53" fmla="*/ 539 h 658"/>
                <a:gd name="T54" fmla="*/ 513 w 658"/>
                <a:gd name="T55" fmla="*/ 602 h 658"/>
                <a:gd name="T56" fmla="*/ 426 w 658"/>
                <a:gd name="T57" fmla="*/ 644 h 658"/>
                <a:gd name="T58" fmla="*/ 379 w 658"/>
                <a:gd name="T59" fmla="*/ 654 h 658"/>
                <a:gd name="T60" fmla="*/ 329 w 658"/>
                <a:gd name="T61" fmla="*/ 658 h 658"/>
                <a:gd name="T62" fmla="*/ 329 w 658"/>
                <a:gd name="T63" fmla="*/ 37 h 658"/>
                <a:gd name="T64" fmla="*/ 242 w 658"/>
                <a:gd name="T65" fmla="*/ 51 h 658"/>
                <a:gd name="T66" fmla="*/ 167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7 w 658"/>
                <a:gd name="T81" fmla="*/ 571 h 658"/>
                <a:gd name="T82" fmla="*/ 242 w 658"/>
                <a:gd name="T83" fmla="*/ 607 h 658"/>
                <a:gd name="T84" fmla="*/ 329 w 658"/>
                <a:gd name="T85" fmla="*/ 621 h 658"/>
                <a:gd name="T86" fmla="*/ 387 w 658"/>
                <a:gd name="T87" fmla="*/ 615 h 658"/>
                <a:gd name="T88" fmla="*/ 468 w 658"/>
                <a:gd name="T89" fmla="*/ 586 h 658"/>
                <a:gd name="T90" fmla="*/ 535 w 658"/>
                <a:gd name="T91" fmla="*/ 535 h 658"/>
                <a:gd name="T92" fmla="*/ 585 w 658"/>
                <a:gd name="T93" fmla="*/ 467 h 658"/>
                <a:gd name="T94" fmla="*/ 614 w 658"/>
                <a:gd name="T95" fmla="*/ 388 h 658"/>
                <a:gd name="T96" fmla="*/ 621 w 658"/>
                <a:gd name="T97" fmla="*/ 329 h 658"/>
                <a:gd name="T98" fmla="*/ 607 w 658"/>
                <a:gd name="T99" fmla="*/ 243 h 658"/>
                <a:gd name="T100" fmla="*/ 570 w 658"/>
                <a:gd name="T101" fmla="*/ 166 h 658"/>
                <a:gd name="T102" fmla="*/ 515 w 658"/>
                <a:gd name="T103" fmla="*/ 105 h 658"/>
                <a:gd name="T104" fmla="*/ 442 w 658"/>
                <a:gd name="T105" fmla="*/ 62 h 658"/>
                <a:gd name="T106" fmla="*/ 359 w 658"/>
                <a:gd name="T107" fmla="*/ 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6" y="657"/>
                  </a:lnTo>
                  <a:lnTo>
                    <a:pt x="279" y="654"/>
                  </a:lnTo>
                  <a:lnTo>
                    <a:pt x="262" y="652"/>
                  </a:lnTo>
                  <a:lnTo>
                    <a:pt x="247" y="648"/>
                  </a:lnTo>
                  <a:lnTo>
                    <a:pt x="231" y="644"/>
                  </a:lnTo>
                  <a:lnTo>
                    <a:pt x="202" y="633"/>
                  </a:lnTo>
                  <a:lnTo>
                    <a:pt x="172" y="618"/>
                  </a:lnTo>
                  <a:lnTo>
                    <a:pt x="145" y="602"/>
                  </a:lnTo>
                  <a:lnTo>
                    <a:pt x="120" y="583"/>
                  </a:lnTo>
                  <a:lnTo>
                    <a:pt x="97" y="562"/>
                  </a:lnTo>
                  <a:lnTo>
                    <a:pt x="75" y="539"/>
                  </a:lnTo>
                  <a:lnTo>
                    <a:pt x="56" y="513"/>
                  </a:lnTo>
                  <a:lnTo>
                    <a:pt x="40" y="486"/>
                  </a:lnTo>
                  <a:lnTo>
                    <a:pt x="25" y="457"/>
                  </a:lnTo>
                  <a:lnTo>
                    <a:pt x="15" y="427"/>
                  </a:lnTo>
                  <a:lnTo>
                    <a:pt x="11" y="411"/>
                  </a:lnTo>
                  <a:lnTo>
                    <a:pt x="7" y="396"/>
                  </a:lnTo>
                  <a:lnTo>
                    <a:pt x="4" y="379"/>
                  </a:lnTo>
                  <a:lnTo>
                    <a:pt x="1" y="363"/>
                  </a:lnTo>
                  <a:lnTo>
                    <a:pt x="0" y="346"/>
                  </a:lnTo>
                  <a:lnTo>
                    <a:pt x="0" y="329"/>
                  </a:lnTo>
                  <a:lnTo>
                    <a:pt x="0" y="329"/>
                  </a:lnTo>
                  <a:lnTo>
                    <a:pt x="0" y="313"/>
                  </a:lnTo>
                  <a:lnTo>
                    <a:pt x="1" y="295"/>
                  </a:lnTo>
                  <a:lnTo>
                    <a:pt x="4" y="279"/>
                  </a:lnTo>
                  <a:lnTo>
                    <a:pt x="7" y="263"/>
                  </a:lnTo>
                  <a:lnTo>
                    <a:pt x="11" y="247"/>
                  </a:lnTo>
                  <a:lnTo>
                    <a:pt x="15" y="232"/>
                  </a:lnTo>
                  <a:lnTo>
                    <a:pt x="25" y="201"/>
                  </a:lnTo>
                  <a:lnTo>
                    <a:pt x="40" y="173"/>
                  </a:lnTo>
                  <a:lnTo>
                    <a:pt x="56" y="145"/>
                  </a:lnTo>
                  <a:lnTo>
                    <a:pt x="75" y="121"/>
                  </a:lnTo>
                  <a:lnTo>
                    <a:pt x="97" y="96"/>
                  </a:lnTo>
                  <a:lnTo>
                    <a:pt x="120" y="75"/>
                  </a:lnTo>
                  <a:lnTo>
                    <a:pt x="145" y="56"/>
                  </a:lnTo>
                  <a:lnTo>
                    <a:pt x="172" y="40"/>
                  </a:lnTo>
                  <a:lnTo>
                    <a:pt x="202" y="27"/>
                  </a:lnTo>
                  <a:lnTo>
                    <a:pt x="231" y="16"/>
                  </a:lnTo>
                  <a:lnTo>
                    <a:pt x="247" y="10"/>
                  </a:lnTo>
                  <a:lnTo>
                    <a:pt x="262" y="6"/>
                  </a:lnTo>
                  <a:lnTo>
                    <a:pt x="279" y="4"/>
                  </a:lnTo>
                  <a:lnTo>
                    <a:pt x="296" y="2"/>
                  </a:lnTo>
                  <a:lnTo>
                    <a:pt x="312" y="1"/>
                  </a:lnTo>
                  <a:lnTo>
                    <a:pt x="329" y="0"/>
                  </a:lnTo>
                  <a:lnTo>
                    <a:pt x="329" y="0"/>
                  </a:lnTo>
                  <a:lnTo>
                    <a:pt x="345" y="1"/>
                  </a:lnTo>
                  <a:lnTo>
                    <a:pt x="363" y="2"/>
                  </a:lnTo>
                  <a:lnTo>
                    <a:pt x="379" y="4"/>
                  </a:lnTo>
                  <a:lnTo>
                    <a:pt x="395" y="6"/>
                  </a:lnTo>
                  <a:lnTo>
                    <a:pt x="411" y="10"/>
                  </a:lnTo>
                  <a:lnTo>
                    <a:pt x="426" y="16"/>
                  </a:lnTo>
                  <a:lnTo>
                    <a:pt x="457" y="27"/>
                  </a:lnTo>
                  <a:lnTo>
                    <a:pt x="485" y="40"/>
                  </a:lnTo>
                  <a:lnTo>
                    <a:pt x="513" y="56"/>
                  </a:lnTo>
                  <a:lnTo>
                    <a:pt x="538" y="75"/>
                  </a:lnTo>
                  <a:lnTo>
                    <a:pt x="562" y="96"/>
                  </a:lnTo>
                  <a:lnTo>
                    <a:pt x="583" y="121"/>
                  </a:lnTo>
                  <a:lnTo>
                    <a:pt x="602" y="145"/>
                  </a:lnTo>
                  <a:lnTo>
                    <a:pt x="618" y="173"/>
                  </a:lnTo>
                  <a:lnTo>
                    <a:pt x="632" y="201"/>
                  </a:lnTo>
                  <a:lnTo>
                    <a:pt x="644" y="232"/>
                  </a:lnTo>
                  <a:lnTo>
                    <a:pt x="648" y="247"/>
                  </a:lnTo>
                  <a:lnTo>
                    <a:pt x="652" y="263"/>
                  </a:lnTo>
                  <a:lnTo>
                    <a:pt x="654" y="279"/>
                  </a:lnTo>
                  <a:lnTo>
                    <a:pt x="656" y="295"/>
                  </a:lnTo>
                  <a:lnTo>
                    <a:pt x="657" y="313"/>
                  </a:lnTo>
                  <a:lnTo>
                    <a:pt x="658" y="329"/>
                  </a:lnTo>
                  <a:lnTo>
                    <a:pt x="658" y="329"/>
                  </a:lnTo>
                  <a:lnTo>
                    <a:pt x="657" y="346"/>
                  </a:lnTo>
                  <a:lnTo>
                    <a:pt x="656" y="363"/>
                  </a:lnTo>
                  <a:lnTo>
                    <a:pt x="654" y="379"/>
                  </a:lnTo>
                  <a:lnTo>
                    <a:pt x="652" y="396"/>
                  </a:lnTo>
                  <a:lnTo>
                    <a:pt x="648" y="411"/>
                  </a:lnTo>
                  <a:lnTo>
                    <a:pt x="644" y="427"/>
                  </a:lnTo>
                  <a:lnTo>
                    <a:pt x="632" y="457"/>
                  </a:lnTo>
                  <a:lnTo>
                    <a:pt x="618" y="486"/>
                  </a:lnTo>
                  <a:lnTo>
                    <a:pt x="602" y="513"/>
                  </a:lnTo>
                  <a:lnTo>
                    <a:pt x="583" y="539"/>
                  </a:lnTo>
                  <a:lnTo>
                    <a:pt x="562" y="562"/>
                  </a:lnTo>
                  <a:lnTo>
                    <a:pt x="538" y="583"/>
                  </a:lnTo>
                  <a:lnTo>
                    <a:pt x="513" y="602"/>
                  </a:lnTo>
                  <a:lnTo>
                    <a:pt x="485" y="618"/>
                  </a:lnTo>
                  <a:lnTo>
                    <a:pt x="457" y="633"/>
                  </a:lnTo>
                  <a:lnTo>
                    <a:pt x="426" y="644"/>
                  </a:lnTo>
                  <a:lnTo>
                    <a:pt x="411" y="648"/>
                  </a:lnTo>
                  <a:lnTo>
                    <a:pt x="395" y="652"/>
                  </a:lnTo>
                  <a:lnTo>
                    <a:pt x="379" y="654"/>
                  </a:lnTo>
                  <a:lnTo>
                    <a:pt x="363" y="657"/>
                  </a:lnTo>
                  <a:lnTo>
                    <a:pt x="345" y="658"/>
                  </a:lnTo>
                  <a:lnTo>
                    <a:pt x="329" y="658"/>
                  </a:lnTo>
                  <a:lnTo>
                    <a:pt x="329" y="658"/>
                  </a:lnTo>
                  <a:close/>
                  <a:moveTo>
                    <a:pt x="329" y="37"/>
                  </a:moveTo>
                  <a:lnTo>
                    <a:pt x="329" y="37"/>
                  </a:lnTo>
                  <a:lnTo>
                    <a:pt x="300" y="40"/>
                  </a:lnTo>
                  <a:lnTo>
                    <a:pt x="270" y="44"/>
                  </a:lnTo>
                  <a:lnTo>
                    <a:pt x="242" y="51"/>
                  </a:lnTo>
                  <a:lnTo>
                    <a:pt x="215" y="62"/>
                  </a:lnTo>
                  <a:lnTo>
                    <a:pt x="191" y="74"/>
                  </a:lnTo>
                  <a:lnTo>
                    <a:pt x="167" y="88"/>
                  </a:lnTo>
                  <a:lnTo>
                    <a:pt x="144" y="105"/>
                  </a:lnTo>
                  <a:lnTo>
                    <a:pt x="124" y="123"/>
                  </a:lnTo>
                  <a:lnTo>
                    <a:pt x="105" y="144"/>
                  </a:lnTo>
                  <a:lnTo>
                    <a:pt x="87" y="166"/>
                  </a:lnTo>
                  <a:lnTo>
                    <a:pt x="73" y="191"/>
                  </a:lnTo>
                  <a:lnTo>
                    <a:pt x="60" y="216"/>
                  </a:lnTo>
                  <a:lnTo>
                    <a:pt x="51" y="243"/>
                  </a:lnTo>
                  <a:lnTo>
                    <a:pt x="43" y="271"/>
                  </a:lnTo>
                  <a:lnTo>
                    <a:pt x="39" y="299"/>
                  </a:lnTo>
                  <a:lnTo>
                    <a:pt x="38" y="329"/>
                  </a:lnTo>
                  <a:lnTo>
                    <a:pt x="38" y="329"/>
                  </a:lnTo>
                  <a:lnTo>
                    <a:pt x="39" y="359"/>
                  </a:lnTo>
                  <a:lnTo>
                    <a:pt x="43" y="388"/>
                  </a:lnTo>
                  <a:lnTo>
                    <a:pt x="51" y="416"/>
                  </a:lnTo>
                  <a:lnTo>
                    <a:pt x="60" y="443"/>
                  </a:lnTo>
                  <a:lnTo>
                    <a:pt x="73" y="467"/>
                  </a:lnTo>
                  <a:lnTo>
                    <a:pt x="87" y="492"/>
                  </a:lnTo>
                  <a:lnTo>
                    <a:pt x="105" y="514"/>
                  </a:lnTo>
                  <a:lnTo>
                    <a:pt x="124" y="535"/>
                  </a:lnTo>
                  <a:lnTo>
                    <a:pt x="144" y="553"/>
                  </a:lnTo>
                  <a:lnTo>
                    <a:pt x="167" y="571"/>
                  </a:lnTo>
                  <a:lnTo>
                    <a:pt x="191" y="586"/>
                  </a:lnTo>
                  <a:lnTo>
                    <a:pt x="215" y="598"/>
                  </a:lnTo>
                  <a:lnTo>
                    <a:pt x="242" y="607"/>
                  </a:lnTo>
                  <a:lnTo>
                    <a:pt x="270" y="615"/>
                  </a:lnTo>
                  <a:lnTo>
                    <a:pt x="300" y="619"/>
                  </a:lnTo>
                  <a:lnTo>
                    <a:pt x="329" y="621"/>
                  </a:lnTo>
                  <a:lnTo>
                    <a:pt x="329" y="621"/>
                  </a:lnTo>
                  <a:lnTo>
                    <a:pt x="359" y="619"/>
                  </a:lnTo>
                  <a:lnTo>
                    <a:pt x="387" y="615"/>
                  </a:lnTo>
                  <a:lnTo>
                    <a:pt x="415" y="607"/>
                  </a:lnTo>
                  <a:lnTo>
                    <a:pt x="442" y="598"/>
                  </a:lnTo>
                  <a:lnTo>
                    <a:pt x="468" y="586"/>
                  </a:lnTo>
                  <a:lnTo>
                    <a:pt x="492" y="571"/>
                  </a:lnTo>
                  <a:lnTo>
                    <a:pt x="515" y="553"/>
                  </a:lnTo>
                  <a:lnTo>
                    <a:pt x="535" y="535"/>
                  </a:lnTo>
                  <a:lnTo>
                    <a:pt x="554" y="514"/>
                  </a:lnTo>
                  <a:lnTo>
                    <a:pt x="570" y="492"/>
                  </a:lnTo>
                  <a:lnTo>
                    <a:pt x="585" y="467"/>
                  </a:lnTo>
                  <a:lnTo>
                    <a:pt x="597" y="443"/>
                  </a:lnTo>
                  <a:lnTo>
                    <a:pt x="607" y="416"/>
                  </a:lnTo>
                  <a:lnTo>
                    <a:pt x="614" y="388"/>
                  </a:lnTo>
                  <a:lnTo>
                    <a:pt x="618" y="359"/>
                  </a:lnTo>
                  <a:lnTo>
                    <a:pt x="621" y="329"/>
                  </a:lnTo>
                  <a:lnTo>
                    <a:pt x="621" y="329"/>
                  </a:lnTo>
                  <a:lnTo>
                    <a:pt x="618" y="299"/>
                  </a:lnTo>
                  <a:lnTo>
                    <a:pt x="614" y="271"/>
                  </a:lnTo>
                  <a:lnTo>
                    <a:pt x="607" y="243"/>
                  </a:lnTo>
                  <a:lnTo>
                    <a:pt x="597" y="216"/>
                  </a:lnTo>
                  <a:lnTo>
                    <a:pt x="585" y="191"/>
                  </a:lnTo>
                  <a:lnTo>
                    <a:pt x="570" y="166"/>
                  </a:lnTo>
                  <a:lnTo>
                    <a:pt x="554" y="144"/>
                  </a:lnTo>
                  <a:lnTo>
                    <a:pt x="535" y="123"/>
                  </a:lnTo>
                  <a:lnTo>
                    <a:pt x="515" y="105"/>
                  </a:lnTo>
                  <a:lnTo>
                    <a:pt x="492" y="88"/>
                  </a:lnTo>
                  <a:lnTo>
                    <a:pt x="468" y="74"/>
                  </a:lnTo>
                  <a:lnTo>
                    <a:pt x="442" y="62"/>
                  </a:lnTo>
                  <a:lnTo>
                    <a:pt x="415" y="51"/>
                  </a:lnTo>
                  <a:lnTo>
                    <a:pt x="387" y="44"/>
                  </a:lnTo>
                  <a:lnTo>
                    <a:pt x="359" y="40"/>
                  </a:lnTo>
                  <a:lnTo>
                    <a:pt x="329" y="37"/>
                  </a:lnTo>
                  <a:lnTo>
                    <a:pt x="329" y="37"/>
                  </a:lnTo>
                  <a:close/>
                </a:path>
              </a:pathLst>
            </a:custGeom>
            <a:solidFill>
              <a:schemeClr val="bg1">
                <a:lumMod val="65000"/>
              </a:schemeClr>
            </a:solidFill>
            <a:ln>
              <a:solidFill>
                <a:schemeClr val="bg1"/>
              </a:solidFill>
            </a:ln>
          </p:spPr>
          <p:txBody>
            <a:bodyPr vert="horz" wrap="square" lIns="91440" tIns="45720" rIns="91440" bIns="4572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84" name="TextBox 83">
              <a:extLst>
                <a:ext uri="{FF2B5EF4-FFF2-40B4-BE49-F238E27FC236}">
                  <a16:creationId xmlns:a16="http://schemas.microsoft.com/office/drawing/2014/main" id="{0D4E641F-C832-4985-8CFA-51786404FC9F}"/>
                </a:ext>
              </a:extLst>
            </p:cNvPr>
            <p:cNvSpPr txBox="1"/>
            <p:nvPr/>
          </p:nvSpPr>
          <p:spPr>
            <a:xfrm>
              <a:off x="5955685" y="5898877"/>
              <a:ext cx="584901" cy="461665"/>
            </a:xfrm>
            <a:prstGeom prst="rect">
              <a:avLst/>
            </a:prstGeom>
            <a:noFill/>
            <a:ln>
              <a:solidFill>
                <a:schemeClr val="bg1"/>
              </a:solidFill>
            </a:ln>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rPr>
                <a:t>2</a:t>
              </a:r>
              <a:endParaRPr kumimoji="0" lang="en-US" sz="1600" b="1" i="0" u="none" strike="noStrike" kern="1200" cap="none" spc="0" normalizeH="0" baseline="0" noProof="0" dirty="0">
                <a:ln>
                  <a:noFill/>
                </a:ln>
                <a:solidFill>
                  <a:srgbClr val="000000"/>
                </a:solidFill>
                <a:effectLst/>
                <a:uLnTx/>
                <a:uFillTx/>
                <a:ea typeface="+mn-ea"/>
                <a:cs typeface="+mn-cs"/>
              </a:endParaRPr>
            </a:p>
          </p:txBody>
        </p:sp>
      </p:grpSp>
      <p:sp>
        <p:nvSpPr>
          <p:cNvPr id="88" name="TextBox 87">
            <a:extLst>
              <a:ext uri="{FF2B5EF4-FFF2-40B4-BE49-F238E27FC236}">
                <a16:creationId xmlns:a16="http://schemas.microsoft.com/office/drawing/2014/main" id="{BBF5D236-B299-4A3E-A8A7-14E749971F6E}"/>
              </a:ext>
            </a:extLst>
          </p:cNvPr>
          <p:cNvSpPr txBox="1"/>
          <p:nvPr/>
        </p:nvSpPr>
        <p:spPr>
          <a:xfrm>
            <a:off x="8568386" y="2829637"/>
            <a:ext cx="2188699" cy="2708434"/>
          </a:xfrm>
          <a:prstGeom prst="rect">
            <a:avLst/>
          </a:prstGeom>
          <a:noFill/>
        </p:spPr>
        <p:txBody>
          <a:bodyPr wrap="square" rtlCol="0">
            <a:spAutoFit/>
          </a:bodyPr>
          <a:lstStyle/>
          <a:p>
            <a:pPr marL="137160" indent="-137160">
              <a:spcBef>
                <a:spcPts val="600"/>
              </a:spcBef>
              <a:spcAft>
                <a:spcPts val="600"/>
              </a:spcAft>
              <a:buClr>
                <a:srgbClr val="787878"/>
              </a:buClr>
              <a:buFont typeface="Arial" panose="020B0604020202020204" pitchFamily="34" charset="0"/>
              <a:buChar char="•"/>
              <a:tabLst>
                <a:tab pos="182880" algn="l"/>
              </a:tabLst>
              <a:defRPr/>
            </a:pPr>
            <a:r>
              <a:rPr lang="en-US" sz="1000" dirty="0">
                <a:latin typeface="Arial" panose="020B0604020202020204" pitchFamily="34" charset="0"/>
                <a:cs typeface="Arial" panose="020B0604020202020204" pitchFamily="34" charset="0"/>
              </a:rPr>
              <a:t>Databricks workflows pick the incremental data from Bronze layer using Autoloader</a:t>
            </a:r>
          </a:p>
          <a:p>
            <a:pPr marL="137160" indent="-137160">
              <a:spcBef>
                <a:spcPts val="600"/>
              </a:spcBef>
              <a:spcAft>
                <a:spcPts val="600"/>
              </a:spcAft>
              <a:buClr>
                <a:srgbClr val="787878"/>
              </a:buClr>
              <a:buFont typeface="Arial" panose="020B0604020202020204" pitchFamily="34" charset="0"/>
              <a:buChar char="•"/>
              <a:tabLst>
                <a:tab pos="182880" algn="l"/>
              </a:tabLst>
              <a:defRPr/>
            </a:pPr>
            <a:r>
              <a:rPr lang="en-US" sz="1000" dirty="0">
                <a:latin typeface="Arial" panose="020B0604020202020204" pitchFamily="34" charset="0"/>
                <a:cs typeface="Arial" panose="020B0604020202020204" pitchFamily="34" charset="0"/>
              </a:rPr>
              <a:t>A generic script is created, which takes table name as a parameter and merge the data to each table</a:t>
            </a:r>
          </a:p>
          <a:p>
            <a:pPr marL="137160" indent="-137160">
              <a:spcBef>
                <a:spcPts val="600"/>
              </a:spcBef>
              <a:spcAft>
                <a:spcPts val="600"/>
              </a:spcAft>
              <a:buClr>
                <a:srgbClr val="787878"/>
              </a:buClr>
              <a:buFont typeface="Arial" panose="020B0604020202020204" pitchFamily="34" charset="0"/>
              <a:buChar char="•"/>
              <a:tabLst>
                <a:tab pos="182880" algn="l"/>
              </a:tabLst>
              <a:defRPr/>
            </a:pPr>
            <a:r>
              <a:rPr lang="en-US" sz="1000" dirty="0">
                <a:latin typeface="Arial" panose="020B0604020202020204" pitchFamily="34" charset="0"/>
                <a:cs typeface="Arial" panose="020B0604020202020204" pitchFamily="34" charset="0"/>
              </a:rPr>
              <a:t>Data types are converted according to the target table definition</a:t>
            </a:r>
          </a:p>
          <a:p>
            <a:pPr marL="137160" indent="-137160">
              <a:spcBef>
                <a:spcPts val="600"/>
              </a:spcBef>
              <a:spcAft>
                <a:spcPts val="600"/>
              </a:spcAft>
              <a:buClr>
                <a:srgbClr val="787878"/>
              </a:buClr>
              <a:buFont typeface="Arial" panose="020B0604020202020204" pitchFamily="34" charset="0"/>
              <a:buChar char="•"/>
              <a:tabLst>
                <a:tab pos="182880" algn="l"/>
              </a:tabLst>
              <a:defRPr/>
            </a:pPr>
            <a:r>
              <a:rPr lang="en-US" sz="1000" dirty="0">
                <a:latin typeface="Arial" panose="020B0604020202020204" pitchFamily="34" charset="0"/>
                <a:cs typeface="Arial" panose="020B0604020202020204" pitchFamily="34" charset="0"/>
              </a:rPr>
              <a:t>Utility script is built to have generic functions, such as metadata, append, preparing statements for merge, and data type conversion</a:t>
            </a:r>
          </a:p>
        </p:txBody>
      </p:sp>
      <p:sp>
        <p:nvSpPr>
          <p:cNvPr id="89" name="Arrow: Right 88">
            <a:extLst>
              <a:ext uri="{FF2B5EF4-FFF2-40B4-BE49-F238E27FC236}">
                <a16:creationId xmlns:a16="http://schemas.microsoft.com/office/drawing/2014/main" id="{15193F40-4DE5-48BC-BAD6-55BFF6AA8206}"/>
              </a:ext>
            </a:extLst>
          </p:cNvPr>
          <p:cNvSpPr/>
          <p:nvPr/>
        </p:nvSpPr>
        <p:spPr>
          <a:xfrm>
            <a:off x="7752375" y="3677811"/>
            <a:ext cx="376065" cy="46166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a:extLst>
              <a:ext uri="{FF2B5EF4-FFF2-40B4-BE49-F238E27FC236}">
                <a16:creationId xmlns:a16="http://schemas.microsoft.com/office/drawing/2014/main" id="{8307F6A0-47DB-4684-81C9-A85AC06D73EE}"/>
              </a:ext>
            </a:extLst>
          </p:cNvPr>
          <p:cNvSpPr/>
          <p:nvPr/>
        </p:nvSpPr>
        <p:spPr>
          <a:xfrm>
            <a:off x="4922398" y="3669192"/>
            <a:ext cx="376065" cy="46166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E446DF2F-20CB-4338-B968-BE7A3EE523BC}"/>
              </a:ext>
            </a:extLst>
          </p:cNvPr>
          <p:cNvSpPr>
            <a:spLocks noChangeAspect="1"/>
          </p:cNvSpPr>
          <p:nvPr/>
        </p:nvSpPr>
        <p:spPr>
          <a:xfrm>
            <a:off x="2880610" y="2791636"/>
            <a:ext cx="1995607" cy="2425667"/>
          </a:xfrm>
          <a:prstGeom prst="rect">
            <a:avLst/>
          </a:prstGeom>
          <a:solidFill>
            <a:schemeClr val="bg1">
              <a:lumMod val="95000"/>
            </a:schemeClr>
          </a:solidFill>
          <a:ln>
            <a:noFill/>
          </a:ln>
          <a:effectLst/>
        </p:spPr>
        <p:style>
          <a:lnRef idx="0">
            <a:schemeClr val="accent1"/>
          </a:lnRef>
          <a:fillRef idx="3">
            <a:schemeClr val="accent1"/>
          </a:fillRef>
          <a:effectRef idx="3">
            <a:schemeClr val="accent1"/>
          </a:effectRef>
          <a:fontRef idx="minor">
            <a:schemeClr val="lt1"/>
          </a:fontRef>
        </p:style>
        <p:txBody>
          <a:bodyPr vert="horz" lIns="45720" tIns="45720" rIns="45720" bIns="45720" rtlCol="0" anchor="t" anchorCtr="0"/>
          <a:lstStyle/>
          <a:p>
            <a:pPr marL="137160" indent="-137160">
              <a:buClr>
                <a:srgbClr val="787878"/>
              </a:buClr>
              <a:buFont typeface="Arial" panose="020B0604020202020204" pitchFamily="34" charset="0"/>
              <a:buChar char="•"/>
              <a:tabLst>
                <a:tab pos="182880" algn="l"/>
              </a:tabLst>
              <a:defRPr/>
            </a:pPr>
            <a:endPar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137160" indent="-137160">
              <a:buClr>
                <a:srgbClr val="787878"/>
              </a:buClr>
              <a:buFont typeface="Arial" panose="020B0604020202020204" pitchFamily="34" charset="0"/>
              <a:buChar char="•"/>
              <a:tabLst>
                <a:tab pos="182880" algn="l"/>
              </a:tabLst>
              <a:defRPr/>
            </a:pPr>
            <a:endParaRPr lang="en-US" sz="1000" dirty="0">
              <a:solidFill>
                <a:srgbClr val="000000"/>
              </a:solidFill>
              <a:latin typeface="Arial" panose="020B0604020202020204"/>
            </a:endParaRPr>
          </a:p>
          <a:p>
            <a:pPr marL="137160" indent="-137160">
              <a:buClr>
                <a:srgbClr val="787878"/>
              </a:buClr>
              <a:buFont typeface="Arial" panose="020B0604020202020204" pitchFamily="34" charset="0"/>
              <a:buChar char="•"/>
              <a:tabLst>
                <a:tab pos="182880" algn="l"/>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Lambda function moves the files to separate folders. There is a one-to-one correspondence between each folder and table</a:t>
            </a:r>
          </a:p>
          <a:p>
            <a:pPr marL="137160" indent="-137160">
              <a:spcBef>
                <a:spcPts val="0"/>
              </a:spcBef>
              <a:buClr>
                <a:srgbClr val="787878"/>
              </a:buClr>
              <a:buFont typeface="Arial" panose="020B0604020202020204" pitchFamily="34" charset="0"/>
              <a:buChar char="•"/>
              <a:tabLst>
                <a:tab pos="182880" algn="l"/>
              </a:tabLst>
              <a:defRPr/>
            </a:pPr>
            <a:endParaRPr lang="en-US" sz="1000" dirty="0">
              <a:solidFill>
                <a:schemeClr val="tx1"/>
              </a:solidFill>
              <a:latin typeface="Arial" panose="020B0604020202020204" pitchFamily="34" charset="0"/>
              <a:cs typeface="Arial" panose="020B0604020202020204" pitchFamily="34" charset="0"/>
            </a:endParaRPr>
          </a:p>
          <a:p>
            <a:pPr marL="137160" indent="-137160">
              <a:spcBef>
                <a:spcPts val="0"/>
              </a:spcBef>
              <a:buClr>
                <a:srgbClr val="787878"/>
              </a:buClr>
              <a:buFont typeface="Arial" panose="020B0604020202020204" pitchFamily="34" charset="0"/>
              <a:buChar char="•"/>
              <a:tabLst>
                <a:tab pos="182880" algn="l"/>
              </a:tabLst>
              <a:defRPr/>
            </a:pPr>
            <a:r>
              <a:rPr lang="en-US" sz="1000" dirty="0">
                <a:solidFill>
                  <a:schemeClr val="tx1"/>
                </a:solidFill>
                <a:latin typeface="Arial" panose="020B0604020202020204" pitchFamily="34" charset="0"/>
                <a:cs typeface="Arial" panose="020B0604020202020204" pitchFamily="34" charset="0"/>
              </a:rPr>
              <a:t>Desired folders are pre-created using AWS Lambda Function </a:t>
            </a:r>
          </a:p>
          <a:p>
            <a:pPr marL="137160" indent="-137160">
              <a:spcBef>
                <a:spcPts val="0"/>
              </a:spcBef>
              <a:buClr>
                <a:srgbClr val="787878"/>
              </a:buClr>
              <a:buFont typeface="Arial" panose="020B0604020202020204" pitchFamily="34" charset="0"/>
              <a:buChar char="•"/>
              <a:tabLst>
                <a:tab pos="182880" algn="l"/>
              </a:tabLst>
              <a:defRPr/>
            </a:pPr>
            <a:endParaRPr lang="en-US" sz="1000" dirty="0">
              <a:solidFill>
                <a:schemeClr val="tx1"/>
              </a:solidFill>
              <a:latin typeface="Arial" panose="020B0604020202020204" pitchFamily="34" charset="0"/>
              <a:cs typeface="Arial" panose="020B0604020202020204" pitchFamily="34" charset="0"/>
            </a:endParaRPr>
          </a:p>
          <a:p>
            <a:pPr marL="137160" indent="-137160">
              <a:spcBef>
                <a:spcPts val="0"/>
              </a:spcBef>
              <a:buClr>
                <a:srgbClr val="787878"/>
              </a:buClr>
              <a:buFont typeface="Arial" panose="020B0604020202020204" pitchFamily="34" charset="0"/>
              <a:buChar char="•"/>
              <a:tabLst>
                <a:tab pos="182880" algn="l"/>
              </a:tabLst>
              <a:defRPr/>
            </a:pPr>
            <a:r>
              <a:rPr lang="en-US" sz="1000" dirty="0">
                <a:solidFill>
                  <a:schemeClr val="tx1"/>
                </a:solidFill>
                <a:latin typeface="Arial" panose="020B0604020202020204" pitchFamily="34" charset="0"/>
                <a:cs typeface="Arial" panose="020B0604020202020204" pitchFamily="34" charset="0"/>
              </a:rPr>
              <a:t>Informatica workflows load CADE 2 table data into AWS S3 Landing Zone folders</a:t>
            </a:r>
          </a:p>
        </p:txBody>
      </p:sp>
      <p:sp>
        <p:nvSpPr>
          <p:cNvPr id="11" name="TextBox 10">
            <a:extLst>
              <a:ext uri="{FF2B5EF4-FFF2-40B4-BE49-F238E27FC236}">
                <a16:creationId xmlns:a16="http://schemas.microsoft.com/office/drawing/2014/main" id="{A4814FEC-64E8-4445-A8A6-4AF0CF6F297F}"/>
              </a:ext>
            </a:extLst>
          </p:cNvPr>
          <p:cNvSpPr txBox="1"/>
          <p:nvPr/>
        </p:nvSpPr>
        <p:spPr>
          <a:xfrm>
            <a:off x="525956" y="2637745"/>
            <a:ext cx="1715804" cy="307777"/>
          </a:xfrm>
          <a:prstGeom prst="rect">
            <a:avLst/>
          </a:prstGeom>
          <a:solidFill>
            <a:schemeClr val="bg1">
              <a:lumMod val="65000"/>
            </a:schemeClr>
          </a:solidFill>
        </p:spPr>
        <p:txBody>
          <a:bodyPr wrap="square" rtlCol="0">
            <a:spAutoFit/>
          </a:bodyPr>
          <a:lstStyle/>
          <a:p>
            <a:pPr algn="ctr"/>
            <a:r>
              <a:rPr lang="en-US" sz="1400" b="1" dirty="0"/>
              <a:t>Informatica</a:t>
            </a:r>
          </a:p>
        </p:txBody>
      </p:sp>
      <p:sp>
        <p:nvSpPr>
          <p:cNvPr id="94" name="Arrow: Right 93">
            <a:extLst>
              <a:ext uri="{FF2B5EF4-FFF2-40B4-BE49-F238E27FC236}">
                <a16:creationId xmlns:a16="http://schemas.microsoft.com/office/drawing/2014/main" id="{CE3D5A0C-C334-4C6C-B3D8-9C89FA37135E}"/>
              </a:ext>
            </a:extLst>
          </p:cNvPr>
          <p:cNvSpPr/>
          <p:nvPr/>
        </p:nvSpPr>
        <p:spPr>
          <a:xfrm>
            <a:off x="2468629" y="3669192"/>
            <a:ext cx="376065" cy="461665"/>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8FB59AF8-EC10-460B-AC4F-5DDACE343DC0}"/>
              </a:ext>
            </a:extLst>
          </p:cNvPr>
          <p:cNvSpPr txBox="1"/>
          <p:nvPr/>
        </p:nvSpPr>
        <p:spPr>
          <a:xfrm>
            <a:off x="2985206" y="2630164"/>
            <a:ext cx="1786414" cy="307777"/>
          </a:xfrm>
          <a:prstGeom prst="rect">
            <a:avLst/>
          </a:prstGeom>
          <a:solidFill>
            <a:schemeClr val="bg1">
              <a:lumMod val="65000"/>
            </a:schemeClr>
          </a:solidFill>
        </p:spPr>
        <p:txBody>
          <a:bodyPr wrap="square" rtlCol="0">
            <a:spAutoFit/>
          </a:bodyPr>
          <a:lstStyle/>
          <a:p>
            <a:pPr algn="ctr"/>
            <a:r>
              <a:rPr lang="en-US" sz="1400" b="1" dirty="0"/>
              <a:t>S3 Landing Zone</a:t>
            </a:r>
          </a:p>
        </p:txBody>
      </p:sp>
      <p:sp>
        <p:nvSpPr>
          <p:cNvPr id="4" name="TextBox 3">
            <a:extLst>
              <a:ext uri="{FF2B5EF4-FFF2-40B4-BE49-F238E27FC236}">
                <a16:creationId xmlns:a16="http://schemas.microsoft.com/office/drawing/2014/main" id="{993E5783-7017-43BA-87A1-4B1873503820}"/>
              </a:ext>
            </a:extLst>
          </p:cNvPr>
          <p:cNvSpPr txBox="1"/>
          <p:nvPr/>
        </p:nvSpPr>
        <p:spPr>
          <a:xfrm>
            <a:off x="8430715" y="1808308"/>
            <a:ext cx="2728949" cy="307777"/>
          </a:xfrm>
          <a:prstGeom prst="rect">
            <a:avLst/>
          </a:prstGeom>
          <a:solidFill>
            <a:schemeClr val="bg1"/>
          </a:solidFill>
        </p:spPr>
        <p:txBody>
          <a:bodyPr wrap="square" rtlCol="0">
            <a:spAutoFit/>
          </a:bodyPr>
          <a:lstStyle/>
          <a:p>
            <a:pPr algn="ctr"/>
            <a:r>
              <a:rPr lang="en-US" sz="1400" dirty="0"/>
              <a:t>Today’s Demonstration</a:t>
            </a:r>
          </a:p>
        </p:txBody>
      </p:sp>
      <p:sp>
        <p:nvSpPr>
          <p:cNvPr id="41" name="Rectangle 40">
            <a:extLst>
              <a:ext uri="{FF2B5EF4-FFF2-40B4-BE49-F238E27FC236}">
                <a16:creationId xmlns:a16="http://schemas.microsoft.com/office/drawing/2014/main" id="{6247E111-1C50-44FD-9334-49A56CA4E27F}"/>
              </a:ext>
            </a:extLst>
          </p:cNvPr>
          <p:cNvSpPr/>
          <p:nvPr/>
        </p:nvSpPr>
        <p:spPr>
          <a:xfrm>
            <a:off x="2639502" y="6027564"/>
            <a:ext cx="6392092" cy="27699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a:extLst>
              <a:ext uri="{FF2B5EF4-FFF2-40B4-BE49-F238E27FC236}">
                <a16:creationId xmlns:a16="http://schemas.microsoft.com/office/drawing/2014/main" id="{DE8F2078-5656-4232-80D3-6995897552FA}"/>
              </a:ext>
            </a:extLst>
          </p:cNvPr>
          <p:cNvSpPr txBox="1"/>
          <p:nvPr/>
        </p:nvSpPr>
        <p:spPr>
          <a:xfrm>
            <a:off x="2696107" y="6014198"/>
            <a:ext cx="6278881" cy="276999"/>
          </a:xfrm>
          <a:prstGeom prst="rect">
            <a:avLst/>
          </a:prstGeom>
          <a:noFill/>
        </p:spPr>
        <p:txBody>
          <a:bodyPr wrap="square" rtlCol="0">
            <a:spAutoFit/>
          </a:bodyPr>
          <a:lstStyle/>
          <a:p>
            <a:pPr algn="ctr"/>
            <a:r>
              <a:rPr lang="en-US" sz="1200" i="1" dirty="0">
                <a:solidFill>
                  <a:srgbClr val="FF0000"/>
                </a:solidFill>
              </a:rPr>
              <a:t>A live demo will follow to show how data is merged from Bronze delta to Silver delta table.</a:t>
            </a:r>
          </a:p>
        </p:txBody>
      </p:sp>
    </p:spTree>
    <p:extLst>
      <p:ext uri="{BB962C8B-B14F-4D97-AF65-F5344CB8AC3E}">
        <p14:creationId xmlns:p14="http://schemas.microsoft.com/office/powerpoint/2010/main" val="3383375417"/>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78B0F05-BFC5-4081-BE01-A45C2B563D38}"/>
              </a:ext>
            </a:extLst>
          </p:cNvPr>
          <p:cNvSpPr txBox="1"/>
          <p:nvPr/>
        </p:nvSpPr>
        <p:spPr>
          <a:xfrm>
            <a:off x="990036" y="2967335"/>
            <a:ext cx="9650994" cy="461665"/>
          </a:xfrm>
          <a:prstGeom prst="rect">
            <a:avLst/>
          </a:prstGeom>
          <a:noFill/>
        </p:spPr>
        <p:txBody>
          <a:bodyPr wrap="square" rtlCol="0">
            <a:spAutoFit/>
          </a:bodyPr>
          <a:lstStyle/>
          <a:p>
            <a:r>
              <a:rPr lang="en-US" sz="2400" b="1" dirty="0">
                <a:solidFill>
                  <a:srgbClr val="0A3161"/>
                </a:solidFill>
                <a:latin typeface="Arial" charset="0"/>
                <a:ea typeface="ＭＳ Ｐゴシック" pitchFamily="34" charset="-128"/>
                <a:cs typeface="Arial" charset="0"/>
              </a:rPr>
              <a:t>Demo</a:t>
            </a:r>
          </a:p>
        </p:txBody>
      </p:sp>
    </p:spTree>
    <p:extLst>
      <p:ext uri="{BB962C8B-B14F-4D97-AF65-F5344CB8AC3E}">
        <p14:creationId xmlns:p14="http://schemas.microsoft.com/office/powerpoint/2010/main" val="294831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2">
            <a:extLst>
              <a:ext uri="{FF2B5EF4-FFF2-40B4-BE49-F238E27FC236}">
                <a16:creationId xmlns:a16="http://schemas.microsoft.com/office/drawing/2014/main" id="{0F8DB8CC-2EF7-476D-99F1-A9F05FF8DDF6}"/>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2400" b="1">
                <a:solidFill>
                  <a:srgbClr val="0A3161"/>
                </a:solidFill>
                <a:latin typeface="Arial" charset="0"/>
                <a:cs typeface="Arial" charset="0"/>
              </a:rPr>
              <a:t>Next Steps</a:t>
            </a:r>
            <a:endParaRPr kumimoji="0" lang="en-US" sz="2400" b="0" i="1" u="none" strike="noStrike" kern="1200" cap="none" spc="0" normalizeH="0" baseline="0" noProof="0">
              <a:ln>
                <a:noFill/>
              </a:ln>
              <a:solidFill>
                <a:srgbClr val="0A3161"/>
              </a:solidFill>
              <a:effectLst/>
              <a:uLnTx/>
              <a:uFillTx/>
              <a:latin typeface="Arial" charset="0"/>
              <a:ea typeface="ＭＳ Ｐゴシック" pitchFamily="34" charset="-128"/>
              <a:cs typeface="Arial" charset="0"/>
            </a:endParaRPr>
          </a:p>
        </p:txBody>
      </p:sp>
      <p:sp>
        <p:nvSpPr>
          <p:cNvPr id="147" name="Text Placeholder 1">
            <a:extLst>
              <a:ext uri="{FF2B5EF4-FFF2-40B4-BE49-F238E27FC236}">
                <a16:creationId xmlns:a16="http://schemas.microsoft.com/office/drawing/2014/main" id="{7B99E630-667E-4AAA-A21E-D956DC2D6D5F}"/>
              </a:ext>
            </a:extLst>
          </p:cNvPr>
          <p:cNvSpPr txBox="1">
            <a:spLocks/>
          </p:cNvSpPr>
          <p:nvPr/>
        </p:nvSpPr>
        <p:spPr>
          <a:xfrm>
            <a:off x="1487458" y="6229611"/>
            <a:ext cx="3296306" cy="360000"/>
          </a:xfrm>
          <a:prstGeom prst="rect">
            <a:avLst/>
          </a:prstGeom>
        </p:spPr>
        <p:txBody>
          <a:bodyPr vert="horz" lIns="0" tIns="0" rIns="0" bIns="0" rtlCol="0" anchor="ctr">
            <a:noAutofit/>
          </a:bodyPr>
          <a:lstStyle>
            <a:lvl1pPr marL="0" indent="0" algn="l" defTabSz="1219170" rtl="0" eaLnBrk="1" latinLnBrk="0" hangingPunct="1">
              <a:spcBef>
                <a:spcPts val="0"/>
              </a:spcBef>
              <a:spcAft>
                <a:spcPts val="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defRPr/>
            </a:pPr>
            <a:endParaRPr lang="en-US" sz="1200">
              <a:solidFill>
                <a:srgbClr val="75787B"/>
              </a:solidFill>
              <a:latin typeface="Verdana"/>
            </a:endParaRPr>
          </a:p>
        </p:txBody>
      </p:sp>
      <p:sp>
        <p:nvSpPr>
          <p:cNvPr id="2" name="TextBox 1">
            <a:extLst>
              <a:ext uri="{FF2B5EF4-FFF2-40B4-BE49-F238E27FC236}">
                <a16:creationId xmlns:a16="http://schemas.microsoft.com/office/drawing/2014/main" id="{AAC88ACB-7462-494D-A7E1-B3DA36D09205}"/>
              </a:ext>
            </a:extLst>
          </p:cNvPr>
          <p:cNvSpPr txBox="1"/>
          <p:nvPr/>
        </p:nvSpPr>
        <p:spPr>
          <a:xfrm>
            <a:off x="893131" y="1341293"/>
            <a:ext cx="7179715" cy="954107"/>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1200" dirty="0"/>
              <a:t>Continue to develop the pipeline for the remaining tables  </a:t>
            </a:r>
          </a:p>
          <a:p>
            <a:pPr marL="285750" indent="-285750">
              <a:spcBef>
                <a:spcPts val="600"/>
              </a:spcBef>
              <a:spcAft>
                <a:spcPts val="600"/>
              </a:spcAft>
              <a:buFont typeface="Arial" panose="020B0604020202020204" pitchFamily="34" charset="0"/>
              <a:buChar char="•"/>
            </a:pPr>
            <a:r>
              <a:rPr lang="en-US" sz="1200" dirty="0"/>
              <a:t>Build process tables and config tables for Gold layer and data validation</a:t>
            </a:r>
          </a:p>
          <a:p>
            <a:pPr marL="285750" indent="-285750">
              <a:spcBef>
                <a:spcPts val="600"/>
              </a:spcBef>
              <a:spcAft>
                <a:spcPts val="600"/>
              </a:spcAft>
              <a:buFont typeface="Arial" panose="020B0604020202020204" pitchFamily="34" charset="0"/>
              <a:buChar char="•"/>
            </a:pPr>
            <a:r>
              <a:rPr lang="en-US" sz="1200" dirty="0"/>
              <a:t>Start using Great Expectations tool for data validation</a:t>
            </a:r>
          </a:p>
        </p:txBody>
      </p:sp>
    </p:spTree>
    <p:extLst>
      <p:ext uri="{BB962C8B-B14F-4D97-AF65-F5344CB8AC3E}">
        <p14:creationId xmlns:p14="http://schemas.microsoft.com/office/powerpoint/2010/main" val="57826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78B0F05-BFC5-4081-BE01-A45C2B563D38}"/>
              </a:ext>
            </a:extLst>
          </p:cNvPr>
          <p:cNvSpPr txBox="1"/>
          <p:nvPr/>
        </p:nvSpPr>
        <p:spPr>
          <a:xfrm>
            <a:off x="990036" y="2967335"/>
            <a:ext cx="9650994" cy="461665"/>
          </a:xfrm>
          <a:prstGeom prst="rect">
            <a:avLst/>
          </a:prstGeom>
          <a:noFill/>
        </p:spPr>
        <p:txBody>
          <a:bodyPr wrap="square" rtlCol="0">
            <a:spAutoFit/>
          </a:bodyPr>
          <a:lstStyle/>
          <a:p>
            <a:r>
              <a:rPr lang="en-US" sz="2400" b="1">
                <a:solidFill>
                  <a:srgbClr val="0A3161"/>
                </a:solidFill>
                <a:latin typeface="Arial" charset="0"/>
                <a:ea typeface="ＭＳ Ｐゴシック" pitchFamily="34" charset="-128"/>
                <a:cs typeface="Arial" charset="0"/>
              </a:rPr>
              <a:t>Appendix</a:t>
            </a:r>
          </a:p>
        </p:txBody>
      </p:sp>
    </p:spTree>
    <p:extLst>
      <p:ext uri="{BB962C8B-B14F-4D97-AF65-F5344CB8AC3E}">
        <p14:creationId xmlns:p14="http://schemas.microsoft.com/office/powerpoint/2010/main" val="76268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78B0F05-BFC5-4081-BE01-A45C2B563D38}"/>
              </a:ext>
            </a:extLst>
          </p:cNvPr>
          <p:cNvSpPr txBox="1"/>
          <p:nvPr/>
        </p:nvSpPr>
        <p:spPr>
          <a:xfrm>
            <a:off x="990036" y="2967335"/>
            <a:ext cx="9650994" cy="461665"/>
          </a:xfrm>
          <a:prstGeom prst="rect">
            <a:avLst/>
          </a:prstGeom>
          <a:noFill/>
        </p:spPr>
        <p:txBody>
          <a:bodyPr wrap="square" rtlCol="0">
            <a:spAutoFit/>
          </a:bodyPr>
          <a:lstStyle/>
          <a:p>
            <a:r>
              <a:rPr lang="en-US" sz="2400" b="1" dirty="0">
                <a:solidFill>
                  <a:srgbClr val="0A3161"/>
                </a:solidFill>
                <a:latin typeface="Arial" charset="0"/>
                <a:ea typeface="ＭＳ Ｐゴシック" pitchFamily="34" charset="-128"/>
                <a:cs typeface="Arial" charset="0"/>
              </a:rPr>
              <a:t>Sprint 2 Demonstration (2/10/2023)</a:t>
            </a:r>
          </a:p>
        </p:txBody>
      </p:sp>
    </p:spTree>
    <p:extLst>
      <p:ext uri="{BB962C8B-B14F-4D97-AF65-F5344CB8AC3E}">
        <p14:creationId xmlns:p14="http://schemas.microsoft.com/office/powerpoint/2010/main" val="135619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2">
            <a:extLst>
              <a:ext uri="{FF2B5EF4-FFF2-40B4-BE49-F238E27FC236}">
                <a16:creationId xmlns:a16="http://schemas.microsoft.com/office/drawing/2014/main" id="{0F8DB8CC-2EF7-476D-99F1-A9F05FF8DDF6}"/>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A3161"/>
                </a:solidFill>
                <a:effectLst/>
                <a:uLnTx/>
                <a:uFillTx/>
                <a:latin typeface="Arial" charset="0"/>
                <a:ea typeface="ＭＳ Ｐゴシック" pitchFamily="34" charset="-128"/>
                <a:cs typeface="Arial" charset="0"/>
              </a:rPr>
              <a:t>Demo Overview</a:t>
            </a:r>
            <a:endParaRPr kumimoji="0" lang="en-US" sz="2400" b="0" i="1" u="none" strike="noStrike" kern="1200" cap="none" spc="0" normalizeH="0" baseline="0" noProof="0" dirty="0">
              <a:ln>
                <a:noFill/>
              </a:ln>
              <a:solidFill>
                <a:srgbClr val="0A3161"/>
              </a:solidFill>
              <a:effectLst/>
              <a:uLnTx/>
              <a:uFillTx/>
              <a:latin typeface="Arial" charset="0"/>
              <a:ea typeface="ＭＳ Ｐゴシック" pitchFamily="34" charset="-128"/>
              <a:cs typeface="Arial" charset="0"/>
            </a:endParaRPr>
          </a:p>
        </p:txBody>
      </p:sp>
      <p:sp>
        <p:nvSpPr>
          <p:cNvPr id="45" name="TextBox 44">
            <a:extLst>
              <a:ext uri="{FF2B5EF4-FFF2-40B4-BE49-F238E27FC236}">
                <a16:creationId xmlns:a16="http://schemas.microsoft.com/office/drawing/2014/main" id="{450F1073-4BC9-4708-98B8-FFEEDF6FC8FF}"/>
              </a:ext>
            </a:extLst>
          </p:cNvPr>
          <p:cNvSpPr txBox="1"/>
          <p:nvPr/>
        </p:nvSpPr>
        <p:spPr>
          <a:xfrm>
            <a:off x="836287" y="1112049"/>
            <a:ext cx="108236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This demo is designed to showcase the data pipeline starting from Informatica S3 Connector based extraction and ingestion into AWS S3 Landing Zone, and then into Databricks Bronze Layer using the Autoloader.</a:t>
            </a:r>
          </a:p>
        </p:txBody>
      </p:sp>
      <p:grpSp>
        <p:nvGrpSpPr>
          <p:cNvPr id="18" name="Group 17">
            <a:extLst>
              <a:ext uri="{FF2B5EF4-FFF2-40B4-BE49-F238E27FC236}">
                <a16:creationId xmlns:a16="http://schemas.microsoft.com/office/drawing/2014/main" id="{98119E34-5AAD-47B2-8EB3-597B22AAC79E}"/>
              </a:ext>
            </a:extLst>
          </p:cNvPr>
          <p:cNvGrpSpPr/>
          <p:nvPr/>
        </p:nvGrpSpPr>
        <p:grpSpPr>
          <a:xfrm>
            <a:off x="2844686" y="1651473"/>
            <a:ext cx="6207075" cy="3817821"/>
            <a:chOff x="668289" y="1866949"/>
            <a:chExt cx="5905819" cy="3632526"/>
          </a:xfrm>
        </p:grpSpPr>
        <p:pic>
          <p:nvPicPr>
            <p:cNvPr id="8" name="Picture 7">
              <a:extLst>
                <a:ext uri="{FF2B5EF4-FFF2-40B4-BE49-F238E27FC236}">
                  <a16:creationId xmlns:a16="http://schemas.microsoft.com/office/drawing/2014/main" id="{BF881BF2-CD24-4824-B99D-3B62ED27F7B7}"/>
                </a:ext>
              </a:extLst>
            </p:cNvPr>
            <p:cNvPicPr>
              <a:picLocks noChangeAspect="1"/>
            </p:cNvPicPr>
            <p:nvPr/>
          </p:nvPicPr>
          <p:blipFill>
            <a:blip r:embed="rId3"/>
            <a:stretch>
              <a:fillRect/>
            </a:stretch>
          </p:blipFill>
          <p:spPr>
            <a:xfrm>
              <a:off x="836287" y="1866949"/>
              <a:ext cx="5737821" cy="3632526"/>
            </a:xfrm>
            <a:prstGeom prst="rect">
              <a:avLst/>
            </a:prstGeom>
          </p:spPr>
        </p:pic>
        <p:sp>
          <p:nvSpPr>
            <p:cNvPr id="6" name="Oval 5">
              <a:extLst>
                <a:ext uri="{FF2B5EF4-FFF2-40B4-BE49-F238E27FC236}">
                  <a16:creationId xmlns:a16="http://schemas.microsoft.com/office/drawing/2014/main" id="{F9DE278F-F40E-40CE-826C-9C4624412642}"/>
                </a:ext>
              </a:extLst>
            </p:cNvPr>
            <p:cNvSpPr/>
            <p:nvPr/>
          </p:nvSpPr>
          <p:spPr>
            <a:xfrm>
              <a:off x="2083628" y="3447472"/>
              <a:ext cx="839502" cy="822960"/>
            </a:xfrm>
            <a:prstGeom prst="ellipse">
              <a:avLst/>
            </a:prstGeom>
            <a:solidFill>
              <a:srgbClr val="FFFF00">
                <a:alpha val="35000"/>
              </a:srgb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4" name="Oval 13">
              <a:extLst>
                <a:ext uri="{FF2B5EF4-FFF2-40B4-BE49-F238E27FC236}">
                  <a16:creationId xmlns:a16="http://schemas.microsoft.com/office/drawing/2014/main" id="{0CFD258D-6626-4674-9240-742DC595B13F}"/>
                </a:ext>
              </a:extLst>
            </p:cNvPr>
            <p:cNvSpPr/>
            <p:nvPr/>
          </p:nvSpPr>
          <p:spPr>
            <a:xfrm>
              <a:off x="3303123" y="2892914"/>
              <a:ext cx="822960" cy="822960"/>
            </a:xfrm>
            <a:prstGeom prst="ellipse">
              <a:avLst/>
            </a:prstGeom>
            <a:solidFill>
              <a:srgbClr val="FFFF00">
                <a:alpha val="35000"/>
              </a:srgb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Oval 11">
              <a:extLst>
                <a:ext uri="{FF2B5EF4-FFF2-40B4-BE49-F238E27FC236}">
                  <a16:creationId xmlns:a16="http://schemas.microsoft.com/office/drawing/2014/main" id="{A3D6ADBD-F59B-4353-87E9-E3280593E136}"/>
                </a:ext>
              </a:extLst>
            </p:cNvPr>
            <p:cNvSpPr/>
            <p:nvPr/>
          </p:nvSpPr>
          <p:spPr>
            <a:xfrm>
              <a:off x="4085633" y="4092233"/>
              <a:ext cx="822960" cy="822960"/>
            </a:xfrm>
            <a:prstGeom prst="ellipse">
              <a:avLst/>
            </a:prstGeom>
            <a:solidFill>
              <a:srgbClr val="FFFF00">
                <a:alpha val="35000"/>
              </a:srgb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TextBox 8">
              <a:extLst>
                <a:ext uri="{FF2B5EF4-FFF2-40B4-BE49-F238E27FC236}">
                  <a16:creationId xmlns:a16="http://schemas.microsoft.com/office/drawing/2014/main" id="{8FEDABF9-DC8C-4713-98F9-745B114D015F}"/>
                </a:ext>
              </a:extLst>
            </p:cNvPr>
            <p:cNvSpPr txBox="1"/>
            <p:nvPr/>
          </p:nvSpPr>
          <p:spPr>
            <a:xfrm>
              <a:off x="668289" y="2069830"/>
              <a:ext cx="1921164"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a:ea typeface="+mn-ea"/>
                  <a:cs typeface="+mn-cs"/>
                </a:rPr>
                <a:t> </a:t>
              </a:r>
            </a:p>
          </p:txBody>
        </p:sp>
      </p:grpSp>
      <p:cxnSp>
        <p:nvCxnSpPr>
          <p:cNvPr id="31" name="Straight Connector 30">
            <a:extLst>
              <a:ext uri="{FF2B5EF4-FFF2-40B4-BE49-F238E27FC236}">
                <a16:creationId xmlns:a16="http://schemas.microsoft.com/office/drawing/2014/main" id="{96885F46-4CD2-4F63-B1A3-00270D9C17B5}"/>
              </a:ext>
            </a:extLst>
          </p:cNvPr>
          <p:cNvCxnSpPr>
            <a:cxnSpLocks/>
            <a:stCxn id="6" idx="2"/>
          </p:cNvCxnSpPr>
          <p:nvPr/>
        </p:nvCxnSpPr>
        <p:spPr>
          <a:xfrm flipH="1" flipV="1">
            <a:off x="221678" y="3736123"/>
            <a:ext cx="4110543" cy="8965"/>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F5E596E-9109-4DCB-90B5-4EAB257A1B8B}"/>
              </a:ext>
            </a:extLst>
          </p:cNvPr>
          <p:cNvSpPr/>
          <p:nvPr/>
        </p:nvSpPr>
        <p:spPr>
          <a:xfrm>
            <a:off x="267856" y="3464856"/>
            <a:ext cx="1182253" cy="2808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Informatica</a:t>
            </a:r>
          </a:p>
        </p:txBody>
      </p:sp>
      <p:sp>
        <p:nvSpPr>
          <p:cNvPr id="33" name="Text Placeholder 14">
            <a:extLst>
              <a:ext uri="{FF2B5EF4-FFF2-40B4-BE49-F238E27FC236}">
                <a16:creationId xmlns:a16="http://schemas.microsoft.com/office/drawing/2014/main" id="{6BDB1C29-6D36-4099-8623-6DA631E6494A}"/>
              </a:ext>
            </a:extLst>
          </p:cNvPr>
          <p:cNvSpPr txBox="1">
            <a:spLocks/>
          </p:cNvSpPr>
          <p:nvPr/>
        </p:nvSpPr>
        <p:spPr>
          <a:xfrm>
            <a:off x="139338" y="3782565"/>
            <a:ext cx="2841558" cy="2261184"/>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Informatica PowerCenter S3 Connector will be used to ingest data to AWS S3 Landing zone</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source where a set number of tables will be ingested into the AWS S3 Landing Zone desired folders</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Multiple files of various sizes for CADE 2 table are configured across many partitions where each file accommodates multiple partitions (max 32)</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1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1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1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cxnSp>
        <p:nvCxnSpPr>
          <p:cNvPr id="36" name="Straight Connector 35">
            <a:extLst>
              <a:ext uri="{FF2B5EF4-FFF2-40B4-BE49-F238E27FC236}">
                <a16:creationId xmlns:a16="http://schemas.microsoft.com/office/drawing/2014/main" id="{13E896AA-2F84-46BF-897C-E1DF6BC41720}"/>
              </a:ext>
            </a:extLst>
          </p:cNvPr>
          <p:cNvCxnSpPr>
            <a:cxnSpLocks/>
            <a:endCxn id="14" idx="7"/>
          </p:cNvCxnSpPr>
          <p:nvPr/>
        </p:nvCxnSpPr>
        <p:spPr>
          <a:xfrm flipH="1" flipV="1">
            <a:off x="6352195" y="2856439"/>
            <a:ext cx="5307790" cy="11292"/>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A2BDBDB-19CD-4192-9CF4-A59848A0EECA}"/>
              </a:ext>
            </a:extLst>
          </p:cNvPr>
          <p:cNvSpPr/>
          <p:nvPr/>
        </p:nvSpPr>
        <p:spPr>
          <a:xfrm>
            <a:off x="9135769" y="2642528"/>
            <a:ext cx="2021763" cy="20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AWS S3 Landing Zone</a:t>
            </a:r>
          </a:p>
        </p:txBody>
      </p:sp>
      <p:sp>
        <p:nvSpPr>
          <p:cNvPr id="38" name="Text Placeholder 14">
            <a:extLst>
              <a:ext uri="{FF2B5EF4-FFF2-40B4-BE49-F238E27FC236}">
                <a16:creationId xmlns:a16="http://schemas.microsoft.com/office/drawing/2014/main" id="{630E96DC-9A31-4346-B9CA-C67ED0F5C151}"/>
              </a:ext>
            </a:extLst>
          </p:cNvPr>
          <p:cNvSpPr txBox="1">
            <a:spLocks/>
          </p:cNvSpPr>
          <p:nvPr/>
        </p:nvSpPr>
        <p:spPr>
          <a:xfrm>
            <a:off x="9092731" y="2900692"/>
            <a:ext cx="2740564" cy="1439589"/>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Desired folders are pre-created using AWS Lambda Function </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Informatica workflows load CADE 2 table data into AWS S3 Landing Zone folders</a:t>
            </a:r>
          </a:p>
        </p:txBody>
      </p:sp>
      <p:cxnSp>
        <p:nvCxnSpPr>
          <p:cNvPr id="41" name="Straight Connector 40">
            <a:extLst>
              <a:ext uri="{FF2B5EF4-FFF2-40B4-BE49-F238E27FC236}">
                <a16:creationId xmlns:a16="http://schemas.microsoft.com/office/drawing/2014/main" id="{34D62AB4-E9A6-4530-A3DA-753DC64CAC50}"/>
              </a:ext>
            </a:extLst>
          </p:cNvPr>
          <p:cNvCxnSpPr>
            <a:cxnSpLocks/>
          </p:cNvCxnSpPr>
          <p:nvPr/>
        </p:nvCxnSpPr>
        <p:spPr>
          <a:xfrm flipH="1">
            <a:off x="7077823" y="4770826"/>
            <a:ext cx="4853221" cy="18472"/>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892C2D4-DA1D-4C38-ACB0-8ED60CAE67B2}"/>
              </a:ext>
            </a:extLst>
          </p:cNvPr>
          <p:cNvSpPr/>
          <p:nvPr/>
        </p:nvSpPr>
        <p:spPr>
          <a:xfrm>
            <a:off x="9118351" y="4541731"/>
            <a:ext cx="2021763" cy="2234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ct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Databricks Bronze Layer</a:t>
            </a:r>
          </a:p>
        </p:txBody>
      </p:sp>
      <p:sp>
        <p:nvSpPr>
          <p:cNvPr id="43" name="Text Placeholder 14">
            <a:extLst>
              <a:ext uri="{FF2B5EF4-FFF2-40B4-BE49-F238E27FC236}">
                <a16:creationId xmlns:a16="http://schemas.microsoft.com/office/drawing/2014/main" id="{2E7E0D30-5C3E-408B-9242-65006947A4DC}"/>
              </a:ext>
            </a:extLst>
          </p:cNvPr>
          <p:cNvSpPr txBox="1">
            <a:spLocks/>
          </p:cNvSpPr>
          <p:nvPr/>
        </p:nvSpPr>
        <p:spPr>
          <a:xfrm>
            <a:off x="9075313" y="4801643"/>
            <a:ext cx="2740564" cy="1231600"/>
          </a:xfrm>
          <a:prstGeom prst="rect">
            <a:avLst/>
          </a:prstGeom>
        </p:spPr>
        <p:txBody>
          <a:bodyPr>
            <a:noAutofit/>
          </a:bodyPr>
          <a:lstStyle>
            <a:lvl1pPr marL="228600" indent="-228600" algn="l" defTabSz="914400" rtl="0" eaLnBrk="1" latinLnBrk="0" hangingPunct="1">
              <a:lnSpc>
                <a:spcPct val="100000"/>
              </a:lnSpc>
              <a:spcBef>
                <a:spcPts val="1000"/>
              </a:spcBef>
              <a:buClr>
                <a:schemeClr val="accent5"/>
              </a:buClr>
              <a:buSzPct val="75000"/>
              <a:buFont typeface="Wingdings" charset="2"/>
              <a:buChar char="§"/>
              <a:defRPr sz="2000" kern="1200">
                <a:solidFill>
                  <a:srgbClr val="3F3F3F"/>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Wingdings" charset="2"/>
              <a:buChar char="§"/>
              <a:defRPr sz="1800" kern="1200">
                <a:solidFill>
                  <a:srgbClr val="3F3F3F"/>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Wingdings" charset="2"/>
              <a:buChar char="§"/>
              <a:defRPr sz="1600" kern="1200">
                <a:solidFill>
                  <a:srgbClr val="3F3F3F"/>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Wingdings" charset="2"/>
              <a:buChar char="§"/>
              <a:defRPr sz="1400" kern="1200">
                <a:solidFill>
                  <a:srgbClr val="3F3F3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1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88DCA47C-75C6-42DA-8EC8-48EEF79F2354}"/>
              </a:ext>
            </a:extLst>
          </p:cNvPr>
          <p:cNvSpPr txBox="1"/>
          <p:nvPr/>
        </p:nvSpPr>
        <p:spPr>
          <a:xfrm>
            <a:off x="9222063" y="4819087"/>
            <a:ext cx="2813182" cy="1446550"/>
          </a:xfrm>
          <a:prstGeom prst="rect">
            <a:avLst/>
          </a:prstGeom>
          <a:noFill/>
        </p:spPr>
        <p:txBody>
          <a:bodyPr wrap="square" rtlCol="0">
            <a:spAutoFit/>
          </a:bodyPr>
          <a:lstStyle/>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After loading the files to AWS S3 Landing Zone, Databricks workflows pick the files and move to Bronze Layer using Autoloader. </a:t>
            </a: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endPar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37160" marR="0" lvl="0" indent="-137160" algn="l" defTabSz="914400" rtl="0" eaLnBrk="1" fontAlgn="auto" latinLnBrk="0" hangingPunct="1">
              <a:lnSpc>
                <a:spcPct val="100000"/>
              </a:lnSpc>
              <a:spcBef>
                <a:spcPts val="0"/>
              </a:spcBef>
              <a:spcAft>
                <a:spcPts val="0"/>
              </a:spcAft>
              <a:buClr>
                <a:srgbClr val="787878"/>
              </a:buClr>
              <a:buSzPct val="75000"/>
              <a:buFont typeface="Arial" panose="020B0604020202020204" pitchFamily="34" charset="0"/>
              <a:buChar char="•"/>
              <a:tabLst>
                <a:tab pos="182880" algn="l"/>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Script is created, which takes table name as a parameter and move the data to each table</a:t>
            </a:r>
          </a:p>
        </p:txBody>
      </p:sp>
    </p:spTree>
    <p:extLst>
      <p:ext uri="{BB962C8B-B14F-4D97-AF65-F5344CB8AC3E}">
        <p14:creationId xmlns:p14="http://schemas.microsoft.com/office/powerpoint/2010/main" val="373896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2">
            <a:extLst>
              <a:ext uri="{FF2B5EF4-FFF2-40B4-BE49-F238E27FC236}">
                <a16:creationId xmlns:a16="http://schemas.microsoft.com/office/drawing/2014/main" id="{0F8DB8CC-2EF7-476D-99F1-A9F05FF8DDF6}"/>
              </a:ext>
            </a:extLst>
          </p:cNvPr>
          <p:cNvSpPr txBox="1">
            <a:spLocks/>
          </p:cNvSpPr>
          <p:nvPr/>
        </p:nvSpPr>
        <p:spPr bwMode="auto">
          <a:xfrm>
            <a:off x="1025992" y="418404"/>
            <a:ext cx="8395213" cy="419969"/>
          </a:xfrm>
          <a:prstGeom prst="rect">
            <a:avLst/>
          </a:prstGeom>
          <a:noFill/>
          <a:ln>
            <a:noFill/>
          </a:ln>
        </p:spPr>
        <p:txBody>
          <a:bodyPr vert="horz" wrap="square" lIns="0" tIns="0" rIns="0" bIns="0" numCol="1" anchor="ctr" anchorCtr="0" compatLnSpc="1">
            <a:prstTxWarp prst="textNoShape">
              <a:avLst/>
            </a:prstTxWarp>
          </a:bodyPr>
          <a:lstStyle>
            <a:lvl1pPr algn="l" rtl="0" eaLnBrk="0" fontAlgn="base" hangingPunct="0">
              <a:lnSpc>
                <a:spcPct val="75000"/>
              </a:lnSpc>
              <a:spcBef>
                <a:spcPct val="0"/>
              </a:spcBef>
              <a:spcAft>
                <a:spcPct val="0"/>
              </a:spcAft>
              <a:defRPr sz="2000">
                <a:solidFill>
                  <a:srgbClr val="009FDA"/>
                </a:solidFill>
                <a:latin typeface="+mj-lt"/>
                <a:ea typeface="ＭＳ Ｐゴシック" pitchFamily="34" charset="-128"/>
                <a:cs typeface="+mj-cs"/>
              </a:defRPr>
            </a:lvl1pPr>
            <a:lvl2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2pPr>
            <a:lvl3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3pPr>
            <a:lvl4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4pPr>
            <a:lvl5pPr algn="l" rtl="0" eaLnBrk="0" fontAlgn="base" hangingPunct="0">
              <a:lnSpc>
                <a:spcPct val="75000"/>
              </a:lnSpc>
              <a:spcBef>
                <a:spcPct val="0"/>
              </a:spcBef>
              <a:spcAft>
                <a:spcPct val="0"/>
              </a:spcAft>
              <a:defRPr sz="2400">
                <a:solidFill>
                  <a:srgbClr val="009FDA"/>
                </a:solidFill>
                <a:latin typeface="Arial" charset="0"/>
                <a:ea typeface="ＭＳ Ｐゴシック" pitchFamily="34" charset="-128"/>
              </a:defRPr>
            </a:lvl5pPr>
            <a:lvl6pPr marL="457200" algn="l" rtl="0" fontAlgn="base">
              <a:lnSpc>
                <a:spcPct val="75000"/>
              </a:lnSpc>
              <a:spcBef>
                <a:spcPct val="0"/>
              </a:spcBef>
              <a:spcAft>
                <a:spcPct val="0"/>
              </a:spcAft>
              <a:defRPr sz="3000">
                <a:solidFill>
                  <a:srgbClr val="009FDA"/>
                </a:solidFill>
                <a:latin typeface="Arial" charset="0"/>
                <a:ea typeface="ＭＳ Ｐゴシック" pitchFamily="34" charset="-128"/>
              </a:defRPr>
            </a:lvl6pPr>
            <a:lvl7pPr marL="914400" algn="l" rtl="0" fontAlgn="base">
              <a:lnSpc>
                <a:spcPct val="75000"/>
              </a:lnSpc>
              <a:spcBef>
                <a:spcPct val="0"/>
              </a:spcBef>
              <a:spcAft>
                <a:spcPct val="0"/>
              </a:spcAft>
              <a:defRPr sz="3000">
                <a:solidFill>
                  <a:srgbClr val="009FDA"/>
                </a:solidFill>
                <a:latin typeface="Arial" charset="0"/>
                <a:ea typeface="ＭＳ Ｐゴシック" pitchFamily="34" charset="-128"/>
              </a:defRPr>
            </a:lvl7pPr>
            <a:lvl8pPr marL="1371600" algn="l" rtl="0" fontAlgn="base">
              <a:lnSpc>
                <a:spcPct val="75000"/>
              </a:lnSpc>
              <a:spcBef>
                <a:spcPct val="0"/>
              </a:spcBef>
              <a:spcAft>
                <a:spcPct val="0"/>
              </a:spcAft>
              <a:defRPr sz="3000">
                <a:solidFill>
                  <a:srgbClr val="009FDA"/>
                </a:solidFill>
                <a:latin typeface="Arial" charset="0"/>
                <a:ea typeface="ＭＳ Ｐゴシック" pitchFamily="34" charset="-128"/>
              </a:defRPr>
            </a:lvl8pPr>
            <a:lvl9pPr marL="1828800" algn="l" rtl="0" fontAlgn="base">
              <a:lnSpc>
                <a:spcPct val="75000"/>
              </a:lnSpc>
              <a:spcBef>
                <a:spcPct val="0"/>
              </a:spcBef>
              <a:spcAft>
                <a:spcPct val="0"/>
              </a:spcAft>
              <a:defRPr sz="3000">
                <a:solidFill>
                  <a:srgbClr val="009FDA"/>
                </a:solidFill>
                <a:latin typeface="Arial" charset="0"/>
                <a:ea typeface="ＭＳ Ｐゴシック" pitchFamily="34" charset="-128"/>
              </a:defRPr>
            </a:lvl9pPr>
          </a:lstStyle>
          <a:p>
            <a:pPr eaLnBrk="1" hangingPunct="1">
              <a:lnSpc>
                <a:spcPct val="90000"/>
              </a:lnSpc>
              <a:defRPr/>
            </a:pPr>
            <a:r>
              <a:rPr lang="en-US" sz="2400" b="1" dirty="0">
                <a:solidFill>
                  <a:srgbClr val="0A3161"/>
                </a:solidFill>
                <a:latin typeface="Arial" charset="0"/>
                <a:cs typeface="Arial" charset="0"/>
              </a:rPr>
              <a:t>Folder / Subfolder Creation </a:t>
            </a:r>
          </a:p>
        </p:txBody>
      </p:sp>
      <p:sp>
        <p:nvSpPr>
          <p:cNvPr id="45" name="TextBox 44">
            <a:extLst>
              <a:ext uri="{FF2B5EF4-FFF2-40B4-BE49-F238E27FC236}">
                <a16:creationId xmlns:a16="http://schemas.microsoft.com/office/drawing/2014/main" id="{450F1073-4BC9-4708-98B8-FFEEDF6FC8FF}"/>
              </a:ext>
            </a:extLst>
          </p:cNvPr>
          <p:cNvSpPr txBox="1"/>
          <p:nvPr/>
        </p:nvSpPr>
        <p:spPr>
          <a:xfrm>
            <a:off x="836286" y="1112049"/>
            <a:ext cx="10162639" cy="276999"/>
          </a:xfrm>
          <a:prstGeom prst="rect">
            <a:avLst/>
          </a:prstGeom>
          <a:noFill/>
        </p:spPr>
        <p:txBody>
          <a:bodyPr wrap="square" rtlCol="0">
            <a:spAutoFit/>
          </a:bodyPr>
          <a:lstStyle/>
          <a:p>
            <a:r>
              <a:rPr lang="en-US" sz="1200" dirty="0"/>
              <a:t>When folders are loaded into the AWS S3 Landing Zone, if there are multiple partitions, a single file is created to accommodate up to 32 partitions. </a:t>
            </a:r>
          </a:p>
        </p:txBody>
      </p:sp>
      <p:sp>
        <p:nvSpPr>
          <p:cNvPr id="4" name="Rectangle 3">
            <a:extLst>
              <a:ext uri="{FF2B5EF4-FFF2-40B4-BE49-F238E27FC236}">
                <a16:creationId xmlns:a16="http://schemas.microsoft.com/office/drawing/2014/main" id="{5E3CDF96-38DA-423A-A814-0228AB80B774}"/>
              </a:ext>
            </a:extLst>
          </p:cNvPr>
          <p:cNvSpPr/>
          <p:nvPr/>
        </p:nvSpPr>
        <p:spPr>
          <a:xfrm>
            <a:off x="2937164" y="1662723"/>
            <a:ext cx="6132946" cy="4083227"/>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25A99E-CCB9-481F-83D6-4380EE18DF81}"/>
              </a:ext>
            </a:extLst>
          </p:cNvPr>
          <p:cNvPicPr>
            <a:picLocks noChangeAspect="1"/>
          </p:cNvPicPr>
          <p:nvPr/>
        </p:nvPicPr>
        <p:blipFill>
          <a:blip r:embed="rId3"/>
          <a:stretch>
            <a:fillRect/>
          </a:stretch>
        </p:blipFill>
        <p:spPr>
          <a:xfrm>
            <a:off x="3199915" y="1772311"/>
            <a:ext cx="5792170" cy="3864050"/>
          </a:xfrm>
          <a:prstGeom prst="rect">
            <a:avLst/>
          </a:prstGeom>
        </p:spPr>
      </p:pic>
      <p:sp>
        <p:nvSpPr>
          <p:cNvPr id="6" name="Rectangle 5">
            <a:extLst>
              <a:ext uri="{FF2B5EF4-FFF2-40B4-BE49-F238E27FC236}">
                <a16:creationId xmlns:a16="http://schemas.microsoft.com/office/drawing/2014/main" id="{E6338126-0B34-4C89-B0CC-6D595EDD1FED}"/>
              </a:ext>
            </a:extLst>
          </p:cNvPr>
          <p:cNvSpPr/>
          <p:nvPr/>
        </p:nvSpPr>
        <p:spPr>
          <a:xfrm>
            <a:off x="2281382" y="5950118"/>
            <a:ext cx="8386618" cy="27699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6ACDC524-C653-4C66-847F-5045B71A6AE8}"/>
              </a:ext>
            </a:extLst>
          </p:cNvPr>
          <p:cNvSpPr txBox="1"/>
          <p:nvPr/>
        </p:nvSpPr>
        <p:spPr>
          <a:xfrm>
            <a:off x="2281382" y="5947542"/>
            <a:ext cx="8386618" cy="276999"/>
          </a:xfrm>
          <a:prstGeom prst="rect">
            <a:avLst/>
          </a:prstGeom>
          <a:noFill/>
        </p:spPr>
        <p:txBody>
          <a:bodyPr wrap="square" rtlCol="0">
            <a:spAutoFit/>
          </a:bodyPr>
          <a:lstStyle/>
          <a:p>
            <a:pPr algn="ctr"/>
            <a:r>
              <a:rPr lang="en-US" sz="1200" i="1" dirty="0"/>
              <a:t>A live demo will follow to show the step-by-step process of copying data from Informatica PowerCenter to Bronze Layer.</a:t>
            </a:r>
          </a:p>
        </p:txBody>
      </p:sp>
    </p:spTree>
    <p:extLst>
      <p:ext uri="{BB962C8B-B14F-4D97-AF65-F5344CB8AC3E}">
        <p14:creationId xmlns:p14="http://schemas.microsoft.com/office/powerpoint/2010/main" val="2255013304"/>
      </p:ext>
    </p:extLst>
  </p:cSld>
  <p:clrMapOvr>
    <a:masterClrMapping/>
  </p:clrMapOvr>
</p:sld>
</file>

<file path=ppt/theme/theme1.xml><?xml version="1.0" encoding="utf-8"?>
<a:theme xmlns:a="http://schemas.openxmlformats.org/drawingml/2006/main" name="2_DS17-003_PPT Temp_Classic_032519Final">
  <a:themeElements>
    <a:clrScheme name="Patriotic">
      <a:dk1>
        <a:srgbClr val="000000"/>
      </a:dk1>
      <a:lt1>
        <a:srgbClr val="FFFFFF"/>
      </a:lt1>
      <a:dk2>
        <a:srgbClr val="093061"/>
      </a:dk2>
      <a:lt2>
        <a:srgbClr val="B21941"/>
      </a:lt2>
      <a:accent1>
        <a:srgbClr val="00589C"/>
      </a:accent1>
      <a:accent2>
        <a:srgbClr val="009BDE"/>
      </a:accent2>
      <a:accent3>
        <a:srgbClr val="B21941"/>
      </a:accent3>
      <a:accent4>
        <a:srgbClr val="004987"/>
      </a:accent4>
      <a:accent5>
        <a:srgbClr val="E7EBE9"/>
      </a:accent5>
      <a:accent6>
        <a:srgbClr val="61913D"/>
      </a:accent6>
      <a:hlink>
        <a:srgbClr val="009BDE"/>
      </a:hlink>
      <a:folHlink>
        <a:srgbClr val="0058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w10test" id="{4230A3D0-F879-944F-A1D2-FEA13651774A}" vid="{5AB87FC8-9135-B244-9F5D-E33B2DEA5EFD}"/>
    </a:ext>
  </a:extLst>
</a:theme>
</file>

<file path=ppt/theme/theme2.xml><?xml version="1.0" encoding="utf-8"?>
<a:theme xmlns:a="http://schemas.openxmlformats.org/drawingml/2006/main" name="4_DS17-003_PPT Temp_Classic_032519Final">
  <a:themeElements>
    <a:clrScheme name="Patriotic">
      <a:dk1>
        <a:srgbClr val="000000"/>
      </a:dk1>
      <a:lt1>
        <a:srgbClr val="FFFFFF"/>
      </a:lt1>
      <a:dk2>
        <a:srgbClr val="093061"/>
      </a:dk2>
      <a:lt2>
        <a:srgbClr val="B21941"/>
      </a:lt2>
      <a:accent1>
        <a:srgbClr val="00589C"/>
      </a:accent1>
      <a:accent2>
        <a:srgbClr val="009BDE"/>
      </a:accent2>
      <a:accent3>
        <a:srgbClr val="B21941"/>
      </a:accent3>
      <a:accent4>
        <a:srgbClr val="004987"/>
      </a:accent4>
      <a:accent5>
        <a:srgbClr val="E7EBE9"/>
      </a:accent5>
      <a:accent6>
        <a:srgbClr val="61913D"/>
      </a:accent6>
      <a:hlink>
        <a:srgbClr val="009BDE"/>
      </a:hlink>
      <a:folHlink>
        <a:srgbClr val="0058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w10test" id="{4230A3D0-F879-944F-A1D2-FEA13651774A}" vid="{5AB87FC8-9135-B244-9F5D-E33B2DEA5EFD}"/>
    </a:ext>
  </a:extLst>
</a:theme>
</file>

<file path=ppt/theme/theme3.xml><?xml version="1.0" encoding="utf-8"?>
<a:theme xmlns:a="http://schemas.openxmlformats.org/drawingml/2006/main" name="5_DS17-003_PPT Temp_Classic_032519Final">
  <a:themeElements>
    <a:clrScheme name="Patriotic">
      <a:dk1>
        <a:srgbClr val="000000"/>
      </a:dk1>
      <a:lt1>
        <a:srgbClr val="FFFFFF"/>
      </a:lt1>
      <a:dk2>
        <a:srgbClr val="093061"/>
      </a:dk2>
      <a:lt2>
        <a:srgbClr val="B21941"/>
      </a:lt2>
      <a:accent1>
        <a:srgbClr val="00589C"/>
      </a:accent1>
      <a:accent2>
        <a:srgbClr val="009BDE"/>
      </a:accent2>
      <a:accent3>
        <a:srgbClr val="B21941"/>
      </a:accent3>
      <a:accent4>
        <a:srgbClr val="004987"/>
      </a:accent4>
      <a:accent5>
        <a:srgbClr val="E7EBE9"/>
      </a:accent5>
      <a:accent6>
        <a:srgbClr val="61913D"/>
      </a:accent6>
      <a:hlink>
        <a:srgbClr val="009BDE"/>
      </a:hlink>
      <a:folHlink>
        <a:srgbClr val="0058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w10test" id="{4230A3D0-F879-944F-A1D2-FEA13651774A}" vid="{5AB87FC8-9135-B244-9F5D-E33B2DEA5E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09bd0b7-fe3a-4d70-8360-1922a857c78e" xsi:nil="true"/>
    <Notes xmlns="22a40d8f-6ef3-48a2-bebd-2dfe174e13df" xsi:nil="true"/>
    <lcf76f155ced4ddcb4097134ff3c332f xmlns="22a40d8f-6ef3-48a2-bebd-2dfe174e13d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96E578652641A4DBB281649216B92C4" ma:contentTypeVersion="17" ma:contentTypeDescription="Create a new document." ma:contentTypeScope="" ma:versionID="bc702749eaa48d086c2f730975e31975">
  <xsd:schema xmlns:xsd="http://www.w3.org/2001/XMLSchema" xmlns:xs="http://www.w3.org/2001/XMLSchema" xmlns:p="http://schemas.microsoft.com/office/2006/metadata/properties" xmlns:ns2="22a40d8f-6ef3-48a2-bebd-2dfe174e13df" xmlns:ns3="c09bd0b7-fe3a-4d70-8360-1922a857c78e" targetNamespace="http://schemas.microsoft.com/office/2006/metadata/properties" ma:root="true" ma:fieldsID="f15e44de87b4a92b1254f6868259bd21" ns2:_="" ns3:_="">
    <xsd:import namespace="22a40d8f-6ef3-48a2-bebd-2dfe174e13df"/>
    <xsd:import namespace="c09bd0b7-fe3a-4d70-8360-1922a857c78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Note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a40d8f-6ef3-48a2-bebd-2dfe174e13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Notes" ma:index="21" nillable="true" ma:displayName="Notes" ma:format="Dropdown" ma:internalName="Notes">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09bd0b7-fe3a-4d70-8360-1922a857c7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86ab5f3f-347c-46a6-932a-89c0b592823e}" ma:internalName="TaxCatchAll" ma:showField="CatchAllData" ma:web="c09bd0b7-fe3a-4d70-8360-1922a857c7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4D01BA-D03B-44C7-9F79-5ABB094FBA50}">
  <ds:schemaRefs>
    <ds:schemaRef ds:uri="http://schemas.microsoft.com/sharepoint/v3/contenttype/forms"/>
  </ds:schemaRefs>
</ds:datastoreItem>
</file>

<file path=customXml/itemProps2.xml><?xml version="1.0" encoding="utf-8"?>
<ds:datastoreItem xmlns:ds="http://schemas.openxmlformats.org/officeDocument/2006/customXml" ds:itemID="{AB37F4E1-A7A5-4E6C-A439-3B6C7ED4EA14}">
  <ds:schemaRefs>
    <ds:schemaRef ds:uri="http://schemas.microsoft.com/office/2006/documentManagement/types"/>
    <ds:schemaRef ds:uri="http://purl.org/dc/elements/1.1/"/>
    <ds:schemaRef ds:uri="http://purl.org/dc/terms/"/>
    <ds:schemaRef ds:uri="http://purl.org/dc/dcmitype/"/>
    <ds:schemaRef ds:uri="http://www.w3.org/XML/1998/namespace"/>
    <ds:schemaRef ds:uri="c09bd0b7-fe3a-4d70-8360-1922a857c78e"/>
    <ds:schemaRef ds:uri="22a40d8f-6ef3-48a2-bebd-2dfe174e13df"/>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C9C7577B-599F-4469-A7E2-1B65CA3A506E}">
  <ds:schemaRefs>
    <ds:schemaRef ds:uri="22a40d8f-6ef3-48a2-bebd-2dfe174e13df"/>
    <ds:schemaRef ds:uri="c09bd0b7-fe3a-4d70-8360-1922a857c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2238</TotalTime>
  <Words>875</Words>
  <Application>Microsoft Office PowerPoint</Application>
  <PresentationFormat>Widescreen</PresentationFormat>
  <Paragraphs>102</Paragraphs>
  <Slides>15</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Arial</vt:lpstr>
      <vt:lpstr>Arial Black</vt:lpstr>
      <vt:lpstr>Calibri</vt:lpstr>
      <vt:lpstr>Open Sans</vt:lpstr>
      <vt:lpstr>Times</vt:lpstr>
      <vt:lpstr>Verdana</vt:lpstr>
      <vt:lpstr>2_DS17-003_PPT Temp_Classic_032519Final</vt:lpstr>
      <vt:lpstr>4_DS17-003_PPT Temp_Classic_032519Final</vt:lpstr>
      <vt:lpstr>5_DS17-003_PPT Temp_Classic_032519Final</vt:lpstr>
      <vt:lpstr>EDP Data Pipeline Engineering  Merging Data from Bronze Delta to Silver Delta Tables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Judy</dc:creator>
  <cp:lastModifiedBy>Berihun, Brhan</cp:lastModifiedBy>
  <cp:revision>10</cp:revision>
  <cp:lastPrinted>2021-10-06T14:48:24Z</cp:lastPrinted>
  <dcterms:created xsi:type="dcterms:W3CDTF">2021-10-04T12:24:50Z</dcterms:created>
  <dcterms:modified xsi:type="dcterms:W3CDTF">2023-02-23T18:11:22Z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2021-10-04T12:24:50Z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1e53288c-a527-4efb-b2e0-9898fececb22</vt:lpwstr>
  </property>
  <property fmtid="{D5CDD505-2E9C-101B-9397-08002B2CF9AE}" pid="8" name="MSIP_Label_ea60d57e-af5b-4752-ac57-3e4f28ca11dc_ContentBits">
    <vt:lpwstr>0</vt:lpwstr>
  </property>
  <property fmtid="{D5CDD505-2E9C-101B-9397-08002B2CF9AE}" pid="9" name="ContentTypeId">
    <vt:lpwstr>0x010100E96E578652641A4DBB281649216B92C4</vt:lpwstr>
  </property>
  <property fmtid="{D5CDD505-2E9C-101B-9397-08002B2CF9AE}" pid="10" name="TriggerFlowInfo">
    <vt:lpwstr/>
  </property>
  <property fmtid="{D5CDD505-2E9C-101B-9397-08002B2CF9AE}" pid="11" name="MediaServiceImageTags">
    <vt:lpwstr/>
  </property>
</Properties>
</file>