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8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5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9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0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64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1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4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5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0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6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34B561-418F-4E0C-BE40-F9658A20893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66ED-2C2D-4B9B-874A-B637251F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5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miscellaneous/fireworks/fireworks-party-night-celebration-colorfu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6AFA8-8788-453F-B3B2-27189BC53E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4720" y="167357"/>
            <a:ext cx="10353040" cy="6542546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B3F48B8A-DB4B-4BCB-8D0E-572929939EDA}"/>
              </a:ext>
            </a:extLst>
          </p:cNvPr>
          <p:cNvSpPr txBox="1"/>
          <p:nvPr/>
        </p:nvSpPr>
        <p:spPr>
          <a:xfrm rot="21338041">
            <a:off x="2590165" y="3849369"/>
            <a:ext cx="5659120" cy="1883410"/>
          </a:xfrm>
          <a:prstGeom prst="rect">
            <a:avLst/>
          </a:prstGeom>
          <a:noFill/>
          <a:ln>
            <a:noFill/>
          </a:ln>
        </p:spPr>
        <p:txBody>
          <a:bodyPr rot="0" spcFirstLastPara="1" vert="horz" wrap="none" lIns="91440" tIns="45720" rIns="91440" bIns="45720" numCol="1" spcCol="0" rtlCol="0" fromWordArt="0" anchor="t" anchorCtr="0" forceAA="0" compatLnSpc="1">
            <a:prstTxWarp prst="textArchUp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200" dirty="0">
                <a:ln w="38100" cap="flat" cmpd="sng" algn="ctr">
                  <a:solidFill>
                    <a:srgbClr val="C55A1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reflection blurRad="6350" stA="53000" endA="300" endPos="35500" dir="5400000" sy="-90000" algn="bl"/>
                </a:effectLst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E V E R!!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75AE97E-AF34-44D3-A1FA-04CEF35D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66" y="5446643"/>
            <a:ext cx="3905250" cy="99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1" vert="horz" wrap="square" lIns="91440" tIns="45720" rIns="91440" bIns="45720" numCol="1" anchor="t" anchorCtr="0">
            <a:prstTxWarp prst="textArchUp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 w="9525" cap="flat" cmpd="sng" algn="ctr">
                  <a:solidFill>
                    <a:srgbClr val="C55A1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reflection blurRad="6350" stA="53000" endA="300" endPos="35500" dir="5400000" sy="-90000" algn="bl"/>
                </a:effectLst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Written by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1786A828-54F5-4D91-9AE8-2B4F9099A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" y="5697592"/>
            <a:ext cx="3905250" cy="79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1" vert="horz" wrap="square" lIns="91440" tIns="45720" rIns="91440" bIns="45720" numCol="1" anchor="t" anchorCtr="0">
            <a:prstTxWarp prst="textArchUp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spc="570">
                <a:ln w="9525" cap="flat" cmpd="sng" algn="ctr">
                  <a:solidFill>
                    <a:srgbClr val="C55A1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reflection blurRad="6350" stA="53000" endA="300" endPos="35500" dir="5400000" sy="-90000" algn="bl"/>
                </a:effectLst>
                <a:latin typeface="Edwardian Script ITC" panose="030303020407070D08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Louise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C1110484-C8E2-4539-AD33-9CFC1A2F1621}"/>
              </a:ext>
            </a:extLst>
          </p:cNvPr>
          <p:cNvSpPr txBox="1">
            <a:spLocks noChangeArrowheads="1"/>
          </p:cNvSpPr>
          <p:nvPr/>
        </p:nvSpPr>
        <p:spPr bwMode="auto">
          <a:xfrm rot="1495853">
            <a:off x="9062720" y="5085649"/>
            <a:ext cx="1684020" cy="72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1" vert="horz" wrap="square" lIns="91440" tIns="45720" rIns="91440" bIns="45720" numCol="1" anchor="t" anchorCtr="0">
            <a:prstTxWarp prst="textArchUp">
              <a:avLst>
                <a:gd name="adj" fmla="val 6037349"/>
              </a:avLst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 w="9525" cap="flat" cmpd="sng" algn="ctr">
                  <a:solidFill>
                    <a:srgbClr val="C55A1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reflection blurRad="6350" stA="53000" endA="300" endPos="35500" dir="5400000" sy="-90000" algn="bl"/>
                </a:effectLst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starring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09CC33A0-B9F9-46ED-A4EC-054A7764B000}"/>
              </a:ext>
            </a:extLst>
          </p:cNvPr>
          <p:cNvSpPr txBox="1">
            <a:spLocks noChangeArrowheads="1"/>
          </p:cNvSpPr>
          <p:nvPr/>
        </p:nvSpPr>
        <p:spPr bwMode="auto">
          <a:xfrm rot="1928917">
            <a:off x="8392361" y="5752717"/>
            <a:ext cx="2590165" cy="169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1" vert="horz" wrap="square" lIns="91440" tIns="45720" rIns="91440" bIns="45720" numCol="1" anchor="t" anchorCtr="0">
            <a:prstTxWarp prst="textArchUp">
              <a:avLst>
                <a:gd name="adj" fmla="val 8258707"/>
              </a:avLst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 w="9525" cap="flat" cmpd="sng" algn="ctr">
                  <a:solidFill>
                    <a:srgbClr val="C55A1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reflection blurRad="6350" stA="53000" endA="300" endPos="35500" dir="5400000" sy="-90000" algn="bl"/>
                </a:effectLst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Anthony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61E748F7-9278-4A4F-91A7-7081049D3F12}"/>
              </a:ext>
            </a:extLst>
          </p:cNvPr>
          <p:cNvSpPr txBox="1">
            <a:spLocks noChangeArrowheads="1"/>
          </p:cNvSpPr>
          <p:nvPr/>
        </p:nvSpPr>
        <p:spPr bwMode="auto">
          <a:xfrm rot="2017830">
            <a:off x="8306001" y="6145891"/>
            <a:ext cx="2494280" cy="158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1" vert="horz" wrap="square" lIns="91440" tIns="45720" rIns="91440" bIns="45720" numCol="1" anchor="t" anchorCtr="0">
            <a:prstTxWarp prst="textArchUp">
              <a:avLst>
                <a:gd name="adj" fmla="val 8258707"/>
              </a:avLst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n w="9525" cap="flat" cmpd="sng" algn="ctr">
                  <a:solidFill>
                    <a:srgbClr val="C55A1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reflection blurRad="6350" stA="53000" endA="300" endPos="35500" dir="5400000" sy="-90000" algn="bl"/>
                </a:effectLst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Fauci, IMRI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3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4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6" presetClass="emph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750"/>
                            </p:stCondLst>
                            <p:childTnLst>
                              <p:par>
                                <p:cTn id="48" presetID="6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75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54" presetID="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5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2"/>
      <p:bldP spid="10" grpId="3"/>
      <p:bldP spid="11" grpId="0"/>
      <p:bldP spid="11" grpId="1"/>
      <p:bldP spid="12" grpId="0"/>
      <p:bldP spid="1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Century Gothic</vt:lpstr>
      <vt:lpstr>Edwardian Script ITC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Berry</dc:creator>
  <cp:lastModifiedBy>Beth Berry</cp:lastModifiedBy>
  <cp:revision>2</cp:revision>
  <dcterms:created xsi:type="dcterms:W3CDTF">2021-12-05T17:30:23Z</dcterms:created>
  <dcterms:modified xsi:type="dcterms:W3CDTF">2021-12-05T21:50:28Z</dcterms:modified>
</cp:coreProperties>
</file>