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4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8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9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4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9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5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2C1B-B3DD-48DC-A472-C749D3F3D906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E528-E3D6-42B5-AA86-2AF8F6FC0F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5934" y="2061558"/>
            <a:ext cx="9144000" cy="32502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Pixel adjacent décalés</a:t>
            </a:r>
            <a:br>
              <a:rPr lang="fr-FR" dirty="0" smtClean="0"/>
            </a:br>
            <a:r>
              <a:rPr lang="fr-FR" dirty="0" smtClean="0"/>
              <a:t>Avec un incrément d’Energie de 100 combiné à un incrément de Vo de 100.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25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</a:t>
            </a:r>
            <a:r>
              <a:rPr lang="fr-FR" dirty="0" smtClean="0"/>
              <a:t>de tout les pixels.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344"/>
            <a:ext cx="10915996" cy="51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</a:t>
            </a:r>
            <a:r>
              <a:rPr lang="fr-FR" dirty="0" smtClean="0"/>
              <a:t>pixels impaire.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961073" cy="52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 de l’activation des pixels impaire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4407"/>
            <a:ext cx="10114742" cy="19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Résultat pleine fenêtre début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000"/>
            <a:ext cx="10433858" cy="51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pleine fenêtre fin du test.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452"/>
            <a:ext cx="9181841" cy="50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premier pixel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29"/>
            <a:ext cx="8611639" cy="48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Zoom sur les derniers pixel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7" y="1423727"/>
            <a:ext cx="10142306" cy="5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Zoom sur un pixel(avec un max. sur le premier point RAM pulse et dernier </a:t>
            </a:r>
            <a:r>
              <a:rPr lang="fr-FR" smtClean="0"/>
              <a:t>point RAM pulse) </a:t>
            </a:r>
            <a:r>
              <a:rPr lang="fr-FR" dirty="0" smtClean="0"/>
              <a:t>qui indique le début du pulse et la fin du pulse,  delta de(1024*34*200ns=6.963.200ns)!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220"/>
            <a:ext cx="9761007" cy="46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Rampe de V0 ultra rapide (pas de perte de V0)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95" y="1521353"/>
            <a:ext cx="10083271" cy="48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</a:t>
            </a:r>
            <a:r>
              <a:rPr lang="fr-FR" dirty="0" smtClean="0"/>
              <a:t>pixels paire.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484841"/>
            <a:ext cx="9727671" cy="46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Début de l’activation des </a:t>
            </a:r>
            <a:r>
              <a:rPr lang="fr-FR" dirty="0" smtClean="0"/>
              <a:t>pixels paire.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372"/>
            <a:ext cx="8862965" cy="1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4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108</Words>
  <Application>Microsoft Office PowerPoint</Application>
  <PresentationFormat>Grand écran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Pixel adjacent décalés Avec un incrément d’Energie de 100 combiné à un incrément de Vo de 100.</vt:lpstr>
      <vt:lpstr>Résultat pleine fenêtre début du test.</vt:lpstr>
      <vt:lpstr>Résultat pleine fenêtre fin du test.</vt:lpstr>
      <vt:lpstr>Zoom sur les premier pixel  </vt:lpstr>
      <vt:lpstr>Zoom sur les derniers pixel</vt:lpstr>
      <vt:lpstr>Zoom sur un pixel(avec un max. sur le premier point RAM pulse et dernier point RAM pulse) qui indique le début du pulse et la fin du pulse,  delta de(1024*34*200ns=6.963.200ns)!</vt:lpstr>
      <vt:lpstr>Rampe de V0 ultra rapide (pas de perte de V0) </vt:lpstr>
      <vt:lpstr>Début de l’activation des pixels paire.</vt:lpstr>
      <vt:lpstr>Début de l’activation des pixels paire.</vt:lpstr>
      <vt:lpstr>Début de l’activation de tout les pixels.</vt:lpstr>
      <vt:lpstr>Début de l’activation des pixels impaire.</vt:lpstr>
      <vt:lpstr>Début de l’activation des pixels impaire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adjacent décalés Avec un incrément d’énergie de 100 combiné à un incrément de Vo de 100</dc:title>
  <dc:creator>Nanard</dc:creator>
  <cp:lastModifiedBy>Nanard</cp:lastModifiedBy>
  <cp:revision>29</cp:revision>
  <dcterms:created xsi:type="dcterms:W3CDTF">2020-04-23T14:00:14Z</dcterms:created>
  <dcterms:modified xsi:type="dcterms:W3CDTF">2020-04-28T05:52:00Z</dcterms:modified>
</cp:coreProperties>
</file>