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44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19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84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94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46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23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95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50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53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5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76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A2C1B-B3DD-48DC-A472-C749D3F3D906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16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15934" y="2061558"/>
            <a:ext cx="9144000" cy="325027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Pixel adjacent décalés</a:t>
            </a:r>
            <a:br>
              <a:rPr lang="fr-FR" dirty="0" smtClean="0"/>
            </a:br>
            <a:r>
              <a:rPr lang="fr-FR" dirty="0" smtClean="0"/>
              <a:t>Avec un incrément d’Energie de 100 combiné à un incrément de Vo de 100.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025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smtClean="0"/>
              <a:t>Résultat pleine fenêtre début du test.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7000"/>
            <a:ext cx="10433858" cy="519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5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 pleine fenêtre fin du test.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1452"/>
            <a:ext cx="9181841" cy="501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7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Zoom sur les premier pixel 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1829"/>
            <a:ext cx="8611639" cy="487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Zoom sur les derniers pixel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47" y="1423727"/>
            <a:ext cx="10142306" cy="514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4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Zoom sur les derniers pixel (avec un max. sur le premier point RAM du pulse) qui indique le début du pulse et le début de V0!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7853"/>
            <a:ext cx="9559396" cy="487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36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57</Words>
  <Application>Microsoft Office PowerPoint</Application>
  <PresentationFormat>Grand écran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Pixel adjacent décalés Avec un incrément d’Energie de 100 combiné à un incrément de Vo de 100.</vt:lpstr>
      <vt:lpstr>Résultat pleine fenêtre début du test.</vt:lpstr>
      <vt:lpstr>Résultat pleine fenêtre fin du test.</vt:lpstr>
      <vt:lpstr>Zoom sur les premier pixel  </vt:lpstr>
      <vt:lpstr>Zoom sur les derniers pixel</vt:lpstr>
      <vt:lpstr>Zoom sur les derniers pixel (avec un max. sur le premier point RAM du pulse) qui indique le début du pulse et le début de V0!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 adjacent décalés Avec un incrément d’énergie de 100 combiné à un incrément de Vo de 100</dc:title>
  <dc:creator>Nanard</dc:creator>
  <cp:lastModifiedBy>Nanard</cp:lastModifiedBy>
  <cp:revision>12</cp:revision>
  <dcterms:created xsi:type="dcterms:W3CDTF">2020-04-23T14:00:14Z</dcterms:created>
  <dcterms:modified xsi:type="dcterms:W3CDTF">2020-04-23T15:50:10Z</dcterms:modified>
</cp:coreProperties>
</file>