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8" r:id="rId8"/>
    <p:sldId id="262" r:id="rId9"/>
    <p:sldId id="263" r:id="rId10"/>
    <p:sldId id="267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2C1B-B3DD-48DC-A472-C749D3F3D906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E528-E3D6-42B5-AA86-2AF8F6FC0F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44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2C1B-B3DD-48DC-A472-C749D3F3D906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E528-E3D6-42B5-AA86-2AF8F6FC0F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190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2C1B-B3DD-48DC-A472-C749D3F3D906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E528-E3D6-42B5-AA86-2AF8F6FC0F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84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2C1B-B3DD-48DC-A472-C749D3F3D906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E528-E3D6-42B5-AA86-2AF8F6FC0F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94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2C1B-B3DD-48DC-A472-C749D3F3D906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E528-E3D6-42B5-AA86-2AF8F6FC0F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462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2C1B-B3DD-48DC-A472-C749D3F3D906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E528-E3D6-42B5-AA86-2AF8F6FC0F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23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2C1B-B3DD-48DC-A472-C749D3F3D906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E528-E3D6-42B5-AA86-2AF8F6FC0F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95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2C1B-B3DD-48DC-A472-C749D3F3D906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E528-E3D6-42B5-AA86-2AF8F6FC0F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50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2C1B-B3DD-48DC-A472-C749D3F3D906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E528-E3D6-42B5-AA86-2AF8F6FC0F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535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2C1B-B3DD-48DC-A472-C749D3F3D906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E528-E3D6-42B5-AA86-2AF8F6FC0F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59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2C1B-B3DD-48DC-A472-C749D3F3D906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E528-E3D6-42B5-AA86-2AF8F6FC0F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76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A2C1B-B3DD-48DC-A472-C749D3F3D906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E528-E3D6-42B5-AA86-2AF8F6FC0F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616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15934" y="2061558"/>
            <a:ext cx="9144000" cy="325027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Pixel adjacent décalés</a:t>
            </a:r>
            <a:br>
              <a:rPr lang="fr-FR" dirty="0" smtClean="0"/>
            </a:br>
            <a:r>
              <a:rPr lang="fr-FR" dirty="0" smtClean="0"/>
              <a:t>Avec un incrément d’Energie de 100 combiné à un incrément de Vo de 100.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0254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Début de l’activation des pixels paire.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2372"/>
            <a:ext cx="8862965" cy="160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34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Début de l’activation de tout les pixels.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9344"/>
            <a:ext cx="10915996" cy="518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87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Début de l’activation des pixels impaire.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3500"/>
            <a:ext cx="10961073" cy="520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96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Début de l’activation des pixels impaire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4407"/>
            <a:ext cx="10114742" cy="196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1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 smtClean="0"/>
              <a:t>Résultat pleine fenêtre début du test.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7000"/>
            <a:ext cx="10433858" cy="519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58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 pleine fenêtre fin du test.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1452"/>
            <a:ext cx="9181841" cy="501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72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Zoom sur les premier pixel 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1829"/>
            <a:ext cx="8611639" cy="487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6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Zoom sur les derniers pixel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47" y="1423727"/>
            <a:ext cx="10142306" cy="514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47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Zoom sur un pixel(avec un max. sur le premier point RAM pulse et dernier </a:t>
            </a:r>
            <a:r>
              <a:rPr lang="fr-FR" smtClean="0"/>
              <a:t>point RAM pulse) </a:t>
            </a:r>
            <a:r>
              <a:rPr lang="fr-FR" dirty="0" smtClean="0"/>
              <a:t>qui indique le début du pulse et la fin du pulse,  delta de(1024*34*200ns=6.963.200ns)!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3220"/>
            <a:ext cx="9761007" cy="464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Imperfection? </a:t>
            </a:r>
            <a:r>
              <a:rPr lang="fr-FR" dirty="0" smtClean="0"/>
              <a:t>décalage de 6,8us soit (34*200ns) entre le Vo et le premier point de l’Energie.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61719"/>
            <a:ext cx="9955213" cy="148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6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Rampe de V0 ultra rapide (pas de perte de V0)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95" y="1521353"/>
            <a:ext cx="10083271" cy="482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31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Début de l’activation des pixels paire.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3" y="1484841"/>
            <a:ext cx="9727671" cy="463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674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127</Words>
  <Application>Microsoft Office PowerPoint</Application>
  <PresentationFormat>Grand écran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Pixel adjacent décalés Avec un incrément d’Energie de 100 combiné à un incrément de Vo de 100.</vt:lpstr>
      <vt:lpstr>Résultat pleine fenêtre début du test.</vt:lpstr>
      <vt:lpstr>Résultat pleine fenêtre fin du test.</vt:lpstr>
      <vt:lpstr>Zoom sur les premier pixel  </vt:lpstr>
      <vt:lpstr>Zoom sur les derniers pixel</vt:lpstr>
      <vt:lpstr>Zoom sur un pixel(avec un max. sur le premier point RAM pulse et dernier point RAM pulse) qui indique le début du pulse et la fin du pulse,  delta de(1024*34*200ns=6.963.200ns)!</vt:lpstr>
      <vt:lpstr>Imperfection? décalage de 6,8us soit (34*200ns) entre le Vo et le premier point de l’Energie.</vt:lpstr>
      <vt:lpstr>Rampe de V0 ultra rapide (pas de perte de V0) </vt:lpstr>
      <vt:lpstr>Début de l’activation des pixels paire.</vt:lpstr>
      <vt:lpstr>Début de l’activation des pixels paire.</vt:lpstr>
      <vt:lpstr>Début de l’activation de tout les pixels.</vt:lpstr>
      <vt:lpstr>Début de l’activation des pixels impaire.</vt:lpstr>
      <vt:lpstr>Début de l’activation des pixels impaire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Pixel adjacent décalés Avec un incrément d’énergie de 100 combiné à un incrément de Vo de 100</dc:title>
  <dc:creator>Nanard</dc:creator>
  <cp:lastModifiedBy>Nanard</cp:lastModifiedBy>
  <cp:revision>34</cp:revision>
  <dcterms:created xsi:type="dcterms:W3CDTF">2020-04-23T14:00:14Z</dcterms:created>
  <dcterms:modified xsi:type="dcterms:W3CDTF">2020-04-28T09:29:17Z</dcterms:modified>
</cp:coreProperties>
</file>