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3000" y="-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C2B3F-4121-924C-BEC5-09C40FFB6559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47E8-77B1-1F47-9C92-EA80A8AD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www.library.ucsb.edu</a:t>
            </a:r>
            <a:r>
              <a:rPr lang="en-US" dirty="0" smtClean="0"/>
              <a:t>/events-exhibitions/reproducible-data-research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A47E8-77B1-1F47-9C92-EA80A8AD39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[Science was always meant to be open | </a:t>
            </a:r>
            <a:r>
              <a:rPr lang="en-US" dirty="0" err="1" smtClean="0"/>
              <a:t>Authorea</a:t>
            </a:r>
            <a:r>
              <a:rPr lang="en-US" dirty="0" smtClean="0"/>
              <a:t>](https://</a:t>
            </a:r>
            <a:r>
              <a:rPr lang="en-US" dirty="0" err="1" smtClean="0"/>
              <a:t>www.authorea.com</a:t>
            </a:r>
            <a:r>
              <a:rPr lang="en-US" dirty="0" smtClean="0"/>
              <a:t>/users/3/articles/6316/_</a:t>
            </a:r>
            <a:r>
              <a:rPr lang="en-US" dirty="0" err="1" smtClean="0"/>
              <a:t>show_article</a:t>
            </a:r>
            <a:r>
              <a:rPr lang="en-US" dirty="0" smtClean="0"/>
              <a:t>)</a:t>
            </a:r>
          </a:p>
          <a:p>
            <a:r>
              <a:rPr lang="en-US" sz="1200" dirty="0" err="1" smtClean="0"/>
              <a:t>Sidereus</a:t>
            </a:r>
            <a:r>
              <a:rPr lang="en-US" sz="1200" dirty="0" smtClean="0"/>
              <a:t> </a:t>
            </a:r>
            <a:r>
              <a:rPr lang="en-US" sz="1200" dirty="0" err="1" smtClean="0"/>
              <a:t>nuncius</a:t>
            </a:r>
            <a:r>
              <a:rPr lang="en-US" sz="1200" dirty="0" smtClean="0"/>
              <a:t> =</a:t>
            </a:r>
            <a:r>
              <a:rPr lang="en-US" sz="1200" baseline="0" dirty="0" smtClean="0"/>
              <a:t> Starry Messenger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Data: drawings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Metadata: timing</a:t>
            </a:r>
            <a:r>
              <a:rPr lang="en-US" baseline="0" dirty="0" smtClean="0"/>
              <a:t> (Jan 10)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Text: interpretation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1662 Philosophical</a:t>
            </a:r>
            <a:r>
              <a:rPr lang="en-US" baseline="0" dirty="0" smtClean="0"/>
              <a:t>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A47E8-77B1-1F47-9C92-EA80A8AD3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1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authorea.com/users/3/articles/6316/_show_arti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vimeo.com/178485416" TargetMode="External"/><Relationship Id="rId5" Type="http://schemas.openxmlformats.org/officeDocument/2006/relationships/hyperlink" Target="http://christophergandrud.github.io/RepResR-RStudio" TargetMode="External"/><Relationship Id="rId6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ml_splash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94" b="70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339379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small" dirty="0" smtClean="0">
                <a:solidFill>
                  <a:schemeClr val="bg1"/>
                </a:solidFill>
              </a:rPr>
              <a:t>Oceans of Data:</a:t>
            </a:r>
          </a:p>
          <a:p>
            <a:pPr algn="ctr"/>
            <a:r>
              <a:rPr lang="en-US" sz="5400" cap="small" dirty="0" smtClean="0">
                <a:solidFill>
                  <a:schemeClr val="bg1"/>
                </a:solidFill>
              </a:rPr>
              <a:t>Reproducible Marine Science</a:t>
            </a:r>
            <a:endParaRPr lang="en-US" sz="5400" cap="small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3646" t="27302" r="13615" b="29304"/>
          <a:stretch/>
        </p:blipFill>
        <p:spPr>
          <a:xfrm>
            <a:off x="46123" y="89120"/>
            <a:ext cx="1414911" cy="443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5" y="6178456"/>
            <a:ext cx="1246236" cy="612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7604" y="5298256"/>
            <a:ext cx="4458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Ben Best, PhD (</a:t>
            </a:r>
            <a:r>
              <a:rPr lang="en-US" dirty="0" err="1" smtClean="0">
                <a:solidFill>
                  <a:srgbClr val="FFFFFF"/>
                </a:solidFill>
              </a:rPr>
              <a:t>EcoQuants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2017-01-25 at UCSB Library’s </a:t>
            </a:r>
            <a:r>
              <a:rPr lang="en-US" dirty="0" err="1" smtClean="0">
                <a:solidFill>
                  <a:srgbClr val="FFFFFF"/>
                </a:solidFill>
              </a:rPr>
              <a:t>Collaboratory</a:t>
            </a:r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Reproducible Data Research: It’s </a:t>
            </a:r>
            <a:r>
              <a:rPr lang="en-US" dirty="0" smtClean="0">
                <a:solidFill>
                  <a:srgbClr val="FFFFFF"/>
                </a:solidFill>
              </a:rPr>
              <a:t>Complicated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7886" y="4656478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bit.y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4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800"/>
            <a:ext cx="9144000" cy="3694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1712" y="5488037"/>
            <a:ext cx="6882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 Galileo </a:t>
            </a:r>
            <a:r>
              <a:rPr lang="en-US" sz="3200" dirty="0" err="1"/>
              <a:t>Galilei</a:t>
            </a:r>
            <a:r>
              <a:rPr lang="en-US" sz="3200" dirty="0"/>
              <a:t>  (1610) </a:t>
            </a:r>
            <a:r>
              <a:rPr lang="en-US" sz="3200" i="1" dirty="0" err="1"/>
              <a:t>Sidereus</a:t>
            </a:r>
            <a:r>
              <a:rPr lang="en-US" sz="3200" i="1" dirty="0"/>
              <a:t> </a:t>
            </a:r>
            <a:r>
              <a:rPr lang="en-US" sz="3200" i="1" dirty="0" err="1" smtClean="0"/>
              <a:t>nuncius</a:t>
            </a:r>
            <a:endParaRPr lang="en-US" sz="3200" i="1" dirty="0" smtClean="0"/>
          </a:p>
          <a:p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22673" y="6200530"/>
            <a:ext cx="502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 </a:t>
            </a:r>
            <a:r>
              <a:rPr lang="en-US" dirty="0"/>
              <a:t>was always meant to be open | </a:t>
            </a:r>
            <a:r>
              <a:rPr lang="en-US" dirty="0" err="1" smtClean="0"/>
              <a:t>Authorea</a:t>
            </a:r>
            <a:endParaRPr lang="en-US" dirty="0"/>
          </a:p>
          <a:p>
            <a:r>
              <a:rPr lang="en-US" dirty="0" smtClean="0">
                <a:hlinkClick r:id="rId4"/>
              </a:rPr>
              <a:t>authorea.com/users/3/articles/6316/_show_article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4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44" y="1091710"/>
            <a:ext cx="7871556" cy="5575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098"/>
            <a:ext cx="3722079" cy="15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4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Reproducible Research</a:t>
            </a:r>
            <a:br>
              <a:rPr lang="en-US" dirty="0" smtClean="0"/>
            </a:br>
            <a:r>
              <a:rPr lang="en-US" dirty="0" smtClean="0"/>
              <a:t>with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1514" y="1599071"/>
            <a:ext cx="4058568" cy="4087352"/>
            <a:chOff x="4701514" y="1599071"/>
            <a:chExt cx="4058568" cy="40873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1514" y="1599071"/>
              <a:ext cx="4058568" cy="408735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40862" y="3642747"/>
              <a:ext cx="119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markdown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4153" b="20501"/>
          <a:stretch/>
        </p:blipFill>
        <p:spPr>
          <a:xfrm>
            <a:off x="222821" y="1721610"/>
            <a:ext cx="4178300" cy="4141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35329" y="6235307"/>
            <a:ext cx="3932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is R Markdown? on </a:t>
            </a:r>
            <a:r>
              <a:rPr lang="en-US" dirty="0" err="1" smtClean="0"/>
              <a:t>Vimeo</a:t>
            </a:r>
            <a:r>
              <a:rPr lang="en-US" dirty="0" smtClean="0"/>
              <a:t> (1 min)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vimeo.com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178485416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821" y="5862781"/>
            <a:ext cx="4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christophergandrud.github.io</a:t>
            </a:r>
            <a:r>
              <a:rPr lang="en-US" dirty="0">
                <a:hlinkClick r:id="rId5"/>
              </a:rPr>
              <a:t>/RepResR-</a:t>
            </a:r>
            <a:r>
              <a:rPr lang="en-US" dirty="0" smtClean="0">
                <a:hlinkClick r:id="rId5"/>
              </a:rPr>
              <a:t>RStudio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6076" y="5851641"/>
            <a:ext cx="25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rmarkdown.rstudio.com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9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4" y="247396"/>
            <a:ext cx="8126091" cy="64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147</Words>
  <Application>Microsoft Macintosh PowerPoint</Application>
  <PresentationFormat>On-screen Show (4:3)</PresentationFormat>
  <Paragraphs>27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Reproducible Research</vt:lpstr>
      <vt:lpstr>PowerPoint Presentation</vt:lpstr>
      <vt:lpstr>Reproducible Research with R and RStudio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Best</dc:creator>
  <cp:lastModifiedBy>Benjamin Best</cp:lastModifiedBy>
  <cp:revision>10</cp:revision>
  <dcterms:created xsi:type="dcterms:W3CDTF">2017-01-25T16:05:48Z</dcterms:created>
  <dcterms:modified xsi:type="dcterms:W3CDTF">2017-01-25T19:56:03Z</dcterms:modified>
</cp:coreProperties>
</file>