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4"/>
    <p:sldMasterId id="2147483675" r:id="rId5"/>
    <p:sldMasterId id="2147483687" r:id="rId6"/>
  </p:sldMasterIdLst>
  <p:notesMasterIdLst>
    <p:notesMasterId r:id="rId80"/>
  </p:notesMasterIdLst>
  <p:sldIdLst>
    <p:sldId id="256" r:id="rId7"/>
    <p:sldId id="300" r:id="rId8"/>
    <p:sldId id="279" r:id="rId9"/>
    <p:sldId id="313" r:id="rId10"/>
    <p:sldId id="345" r:id="rId11"/>
    <p:sldId id="293" r:id="rId12"/>
    <p:sldId id="315" r:id="rId13"/>
    <p:sldId id="306" r:id="rId14"/>
    <p:sldId id="316" r:id="rId15"/>
    <p:sldId id="317" r:id="rId16"/>
    <p:sldId id="312" r:id="rId17"/>
    <p:sldId id="274" r:id="rId18"/>
    <p:sldId id="302" r:id="rId19"/>
    <p:sldId id="259" r:id="rId20"/>
    <p:sldId id="294" r:id="rId21"/>
    <p:sldId id="295" r:id="rId22"/>
    <p:sldId id="307" r:id="rId23"/>
    <p:sldId id="260" r:id="rId24"/>
    <p:sldId id="261" r:id="rId25"/>
    <p:sldId id="262" r:id="rId26"/>
    <p:sldId id="263" r:id="rId27"/>
    <p:sldId id="346" r:id="rId28"/>
    <p:sldId id="265" r:id="rId29"/>
    <p:sldId id="286" r:id="rId30"/>
    <p:sldId id="269" r:id="rId31"/>
    <p:sldId id="268" r:id="rId32"/>
    <p:sldId id="301" r:id="rId33"/>
    <p:sldId id="303" r:id="rId34"/>
    <p:sldId id="304" r:id="rId35"/>
    <p:sldId id="305" r:id="rId36"/>
    <p:sldId id="318" r:id="rId37"/>
    <p:sldId id="319" r:id="rId38"/>
    <p:sldId id="320" r:id="rId39"/>
    <p:sldId id="321" r:id="rId40"/>
    <p:sldId id="322" r:id="rId41"/>
    <p:sldId id="275" r:id="rId42"/>
    <p:sldId id="276" r:id="rId43"/>
    <p:sldId id="309" r:id="rId44"/>
    <p:sldId id="323" r:id="rId45"/>
    <p:sldId id="342" r:id="rId46"/>
    <p:sldId id="343" r:id="rId47"/>
    <p:sldId id="325" r:id="rId48"/>
    <p:sldId id="330" r:id="rId49"/>
    <p:sldId id="338" r:id="rId50"/>
    <p:sldId id="351" r:id="rId51"/>
    <p:sldId id="327" r:id="rId52"/>
    <p:sldId id="328" r:id="rId53"/>
    <p:sldId id="334" r:id="rId54"/>
    <p:sldId id="329" r:id="rId55"/>
    <p:sldId id="335" r:id="rId56"/>
    <p:sldId id="336" r:id="rId57"/>
    <p:sldId id="340" r:id="rId58"/>
    <p:sldId id="341" r:id="rId59"/>
    <p:sldId id="310" r:id="rId60"/>
    <p:sldId id="311" r:id="rId61"/>
    <p:sldId id="314" r:id="rId62"/>
    <p:sldId id="280" r:id="rId63"/>
    <p:sldId id="348" r:id="rId64"/>
    <p:sldId id="281" r:id="rId65"/>
    <p:sldId id="282" r:id="rId66"/>
    <p:sldId id="285" r:id="rId67"/>
    <p:sldId id="283" r:id="rId68"/>
    <p:sldId id="296" r:id="rId69"/>
    <p:sldId id="297" r:id="rId70"/>
    <p:sldId id="298" r:id="rId71"/>
    <p:sldId id="299" r:id="rId72"/>
    <p:sldId id="258" r:id="rId73"/>
    <p:sldId id="308" r:id="rId74"/>
    <p:sldId id="290" r:id="rId75"/>
    <p:sldId id="291" r:id="rId76"/>
    <p:sldId id="292" r:id="rId77"/>
    <p:sldId id="347" r:id="rId78"/>
    <p:sldId id="349" r:id="rId79"/>
  </p:sldIdLst>
  <p:sldSz cx="9144000" cy="5143500" type="screen16x9"/>
  <p:notesSz cx="6858000" cy="9144000"/>
  <p:defaultTextStyle>
    <a:defPPr>
      <a:defRPr lang="ja-JP"/>
    </a:defPPr>
    <a:lvl1pPr algn="ctr" rtl="0" fontAlgn="base">
      <a:spcBef>
        <a:spcPct val="0"/>
      </a:spcBef>
      <a:spcAft>
        <a:spcPct val="0"/>
      </a:spcAft>
      <a:defRPr kumimoji="1" sz="2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2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2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2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2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2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2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2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2000" kern="1200">
        <a:solidFill>
          <a:schemeClr val="tx1"/>
        </a:solidFill>
        <a:latin typeface="ＭＳ Ｐゴシック" pitchFamily="50" charset="-128"/>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FF99FF"/>
    <a:srgbClr val="4F81BD"/>
    <a:srgbClr val="FFFF00"/>
    <a:srgbClr val="0000FF"/>
    <a:srgbClr val="3333FF"/>
    <a:srgbClr val="CCFFFF"/>
    <a:srgbClr val="EAEAEA"/>
    <a:srgbClr val="CC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44" autoAdjust="0"/>
    <p:restoredTop sz="94188" autoAdjust="0"/>
  </p:normalViewPr>
  <p:slideViewPr>
    <p:cSldViewPr snapToGrid="0" snapToObjects="1">
      <p:cViewPr>
        <p:scale>
          <a:sx n="100" d="100"/>
          <a:sy n="100" d="100"/>
        </p:scale>
        <p:origin x="-522" y="-204"/>
      </p:cViewPr>
      <p:guideLst>
        <p:guide orient="horz" pos="1620"/>
        <p:guide pos="28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102" d="100"/>
          <a:sy n="102" d="100"/>
        </p:scale>
        <p:origin x="-259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slide" Target="slides/slide70.xml"/><Relationship Id="rId84" Type="http://schemas.openxmlformats.org/officeDocument/2006/relationships/tableStyles" Target="tableStyles.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slide" Target="slides/slide73.xml"/><Relationship Id="rId5" Type="http://schemas.openxmlformats.org/officeDocument/2006/relationships/slideMaster" Target="slideMasters/slideMaster2.xml"/><Relationship Id="rId61" Type="http://schemas.openxmlformats.org/officeDocument/2006/relationships/slide" Target="slides/slide55.xml"/><Relationship Id="rId82"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latin typeface="Arial" charset="0"/>
              </a:defRPr>
            </a:lvl1pPr>
          </a:lstStyle>
          <a:p>
            <a:pPr>
              <a:defRPr/>
            </a:pPr>
            <a:endParaRPr lang="en-US" altLang="ja-JP"/>
          </a:p>
        </p:txBody>
      </p:sp>
      <p:sp>
        <p:nvSpPr>
          <p:cNvPr id="1433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ltLang="ja-JP"/>
          </a:p>
        </p:txBody>
      </p:sp>
      <p:sp>
        <p:nvSpPr>
          <p:cNvPr id="51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smtClean="0">
                <a:latin typeface="Arial" charset="0"/>
              </a:defRPr>
            </a:lvl1pPr>
          </a:lstStyle>
          <a:p>
            <a:pPr>
              <a:defRPr/>
            </a:pPr>
            <a:endParaRPr lang="en-US" altLang="ja-JP"/>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C06A9C84-2FAD-4E6A-8AC0-D2C63783331A}" type="slidenum">
              <a:rPr lang="en-US" altLang="ja-JP"/>
              <a:pPr>
                <a:defRPr/>
              </a:pPr>
              <a:t>‹#›</a:t>
            </a:fld>
            <a:endParaRPr lang="en-US" altLang="ja-JP"/>
          </a:p>
        </p:txBody>
      </p:sp>
    </p:spTree>
    <p:extLst>
      <p:ext uri="{BB962C8B-B14F-4D97-AF65-F5344CB8AC3E}">
        <p14:creationId xmlns:p14="http://schemas.microsoft.com/office/powerpoint/2010/main" val="36909325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eaLnBrk="0" hangingPunct="0">
              <a:defRPr kumimoji="1" sz="2000">
                <a:solidFill>
                  <a:schemeClr val="tx1"/>
                </a:solidFill>
                <a:latin typeface="ＭＳ Ｐゴシック" pitchFamily="50" charset="-128"/>
                <a:ea typeface="ＭＳ Ｐゴシック" pitchFamily="50" charset="-128"/>
              </a:defRPr>
            </a:lvl1pPr>
            <a:lvl2pPr marL="742950" indent="-285750" eaLnBrk="0" hangingPunct="0">
              <a:defRPr kumimoji="1" sz="2000">
                <a:solidFill>
                  <a:schemeClr val="tx1"/>
                </a:solidFill>
                <a:latin typeface="ＭＳ Ｐゴシック" pitchFamily="50" charset="-128"/>
                <a:ea typeface="ＭＳ Ｐゴシック" pitchFamily="50" charset="-128"/>
              </a:defRPr>
            </a:lvl2pPr>
            <a:lvl3pPr marL="1143000" indent="-228600" eaLnBrk="0" hangingPunct="0">
              <a:defRPr kumimoji="1" sz="2000">
                <a:solidFill>
                  <a:schemeClr val="tx1"/>
                </a:solidFill>
                <a:latin typeface="ＭＳ Ｐゴシック" pitchFamily="50" charset="-128"/>
                <a:ea typeface="ＭＳ Ｐゴシック" pitchFamily="50" charset="-128"/>
              </a:defRPr>
            </a:lvl3pPr>
            <a:lvl4pPr marL="1600200" indent="-228600" eaLnBrk="0" hangingPunct="0">
              <a:defRPr kumimoji="1" sz="2000">
                <a:solidFill>
                  <a:schemeClr val="tx1"/>
                </a:solidFill>
                <a:latin typeface="ＭＳ Ｐゴシック" pitchFamily="50" charset="-128"/>
                <a:ea typeface="ＭＳ Ｐゴシック" pitchFamily="50" charset="-128"/>
              </a:defRPr>
            </a:lvl4pPr>
            <a:lvl5pPr marL="2057400" indent="-228600" eaLnBrk="0" hangingPunct="0">
              <a:defRPr kumimoji="1" sz="2000">
                <a:solidFill>
                  <a:schemeClr val="tx1"/>
                </a:solidFill>
                <a:latin typeface="ＭＳ Ｐゴシック" pitchFamily="50" charset="-128"/>
                <a:ea typeface="ＭＳ Ｐゴシック" pitchFamily="50" charset="-128"/>
              </a:defRPr>
            </a:lvl5pPr>
            <a:lvl6pPr marL="2514600" indent="-228600" algn="ctr" eaLnBrk="0" fontAlgn="base" hangingPunct="0">
              <a:spcBef>
                <a:spcPct val="0"/>
              </a:spcBef>
              <a:spcAft>
                <a:spcPct val="0"/>
              </a:spcAft>
              <a:defRPr kumimoji="1" sz="2000">
                <a:solidFill>
                  <a:schemeClr val="tx1"/>
                </a:solidFill>
                <a:latin typeface="ＭＳ Ｐゴシック" pitchFamily="50" charset="-128"/>
                <a:ea typeface="ＭＳ Ｐゴシック" pitchFamily="50" charset="-128"/>
              </a:defRPr>
            </a:lvl6pPr>
            <a:lvl7pPr marL="2971800" indent="-228600" algn="ctr" eaLnBrk="0" fontAlgn="base" hangingPunct="0">
              <a:spcBef>
                <a:spcPct val="0"/>
              </a:spcBef>
              <a:spcAft>
                <a:spcPct val="0"/>
              </a:spcAft>
              <a:defRPr kumimoji="1" sz="2000">
                <a:solidFill>
                  <a:schemeClr val="tx1"/>
                </a:solidFill>
                <a:latin typeface="ＭＳ Ｐゴシック" pitchFamily="50" charset="-128"/>
                <a:ea typeface="ＭＳ Ｐゴシック" pitchFamily="50" charset="-128"/>
              </a:defRPr>
            </a:lvl7pPr>
            <a:lvl8pPr marL="3429000" indent="-228600" algn="ctr" eaLnBrk="0" fontAlgn="base" hangingPunct="0">
              <a:spcBef>
                <a:spcPct val="0"/>
              </a:spcBef>
              <a:spcAft>
                <a:spcPct val="0"/>
              </a:spcAft>
              <a:defRPr kumimoji="1" sz="2000">
                <a:solidFill>
                  <a:schemeClr val="tx1"/>
                </a:solidFill>
                <a:latin typeface="ＭＳ Ｐゴシック" pitchFamily="50" charset="-128"/>
                <a:ea typeface="ＭＳ Ｐゴシック" pitchFamily="50" charset="-128"/>
              </a:defRPr>
            </a:lvl8pPr>
            <a:lvl9pPr marL="3886200" indent="-228600" algn="ctr" eaLnBrk="0" fontAlgn="base" hangingPunct="0">
              <a:spcBef>
                <a:spcPct val="0"/>
              </a:spcBef>
              <a:spcAft>
                <a:spcPct val="0"/>
              </a:spcAft>
              <a:defRPr kumimoji="1" sz="2000">
                <a:solidFill>
                  <a:schemeClr val="tx1"/>
                </a:solidFill>
                <a:latin typeface="ＭＳ Ｐゴシック" pitchFamily="50" charset="-128"/>
                <a:ea typeface="ＭＳ Ｐゴシック" pitchFamily="50" charset="-128"/>
              </a:defRPr>
            </a:lvl9pPr>
          </a:lstStyle>
          <a:p>
            <a:pPr eaLnBrk="1" hangingPunct="1"/>
            <a:fld id="{872A5194-D493-462D-937C-D3E268FB4B86}" type="slidenum">
              <a:rPr lang="en-US" altLang="ja-JP" sz="1200">
                <a:latin typeface="Arial" charset="0"/>
              </a:rPr>
              <a:pPr eaLnBrk="1" hangingPunct="1"/>
              <a:t>1</a:t>
            </a:fld>
            <a:endParaRPr lang="en-US" altLang="ja-JP" sz="1200">
              <a:latin typeface="Arial" charset="0"/>
            </a:endParaRPr>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ja-JP" altLang="ja-JP"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現在</a:t>
            </a:r>
            <a:r>
              <a:rPr kumimoji="1" lang="en-US" altLang="ja-JP" dirty="0" smtClean="0"/>
              <a:t>: </a:t>
            </a:r>
            <a:r>
              <a:rPr kumimoji="1" lang="ja-JP" altLang="en-US" dirty="0" smtClean="0"/>
              <a:t>本体側のみにある機能</a:t>
            </a:r>
            <a:endParaRPr kumimoji="1" lang="en-US" altLang="ja-JP" dirty="0" smtClean="0"/>
          </a:p>
          <a:p>
            <a:r>
              <a:rPr kumimoji="1" lang="en-US" altLang="ja-JP" dirty="0" smtClean="0"/>
              <a:t>o </a:t>
            </a:r>
            <a:r>
              <a:rPr kumimoji="1" lang="ja-JP" altLang="en-US" dirty="0" smtClean="0"/>
              <a:t>カメラ</a:t>
            </a:r>
            <a:endParaRPr kumimoji="1" lang="en-US" altLang="ja-JP" dirty="0" smtClean="0"/>
          </a:p>
          <a:p>
            <a:r>
              <a:rPr kumimoji="1" lang="ja-JP" altLang="en-US" dirty="0" smtClean="0"/>
              <a:t>    フォーカスモード</a:t>
            </a:r>
            <a:r>
              <a:rPr kumimoji="1" lang="en-US" altLang="ja-JP" dirty="0" smtClean="0"/>
              <a:t>(MF, DMF, AF)</a:t>
            </a:r>
          </a:p>
          <a:p>
            <a:r>
              <a:rPr kumimoji="1" lang="en-US" altLang="ja-JP" dirty="0" smtClean="0"/>
              <a:t> </a:t>
            </a:r>
            <a:r>
              <a:rPr kumimoji="1" lang="ja-JP" altLang="en-US" dirty="0" smtClean="0"/>
              <a:t>  </a:t>
            </a:r>
            <a:r>
              <a:rPr kumimoji="1" lang="en-US" altLang="ja-JP" dirty="0" smtClean="0"/>
              <a:t> </a:t>
            </a:r>
            <a:r>
              <a:rPr kumimoji="1" lang="ja-JP" altLang="en-US" dirty="0" smtClean="0"/>
              <a:t>フォーカスエリア</a:t>
            </a:r>
            <a:r>
              <a:rPr kumimoji="1" lang="en-US" altLang="ja-JP" dirty="0" smtClean="0"/>
              <a:t>(Multi, </a:t>
            </a:r>
            <a:r>
              <a:rPr kumimoji="1" lang="en-US" altLang="ja-JP" dirty="0" err="1" smtClean="0"/>
              <a:t>Flexible</a:t>
            </a:r>
            <a:r>
              <a:rPr kumimoji="1" lang="en-US" altLang="ja-JP" baseline="0" dirty="0" err="1" smtClean="0"/>
              <a:t>Spot</a:t>
            </a:r>
            <a:r>
              <a:rPr kumimoji="1" lang="en-US" altLang="ja-JP" baseline="0" dirty="0" smtClean="0"/>
              <a:t>, Center)</a:t>
            </a:r>
          </a:p>
          <a:p>
            <a:r>
              <a:rPr kumimoji="1" lang="en-US" altLang="ja-JP" baseline="0" dirty="0" smtClean="0"/>
              <a:t> </a:t>
            </a:r>
            <a:r>
              <a:rPr kumimoji="1" lang="ja-JP" altLang="en-US" baseline="0" dirty="0" smtClean="0"/>
              <a:t>  </a:t>
            </a:r>
            <a:r>
              <a:rPr kumimoji="1" lang="en-US" altLang="ja-JP" baseline="0" dirty="0" smtClean="0"/>
              <a:t> AF Mode(AF-C, AF-S)</a:t>
            </a:r>
          </a:p>
          <a:p>
            <a:endParaRPr kumimoji="1" lang="en-US" altLang="ja-JP" dirty="0" smtClean="0"/>
          </a:p>
          <a:p>
            <a:r>
              <a:rPr kumimoji="1" lang="en-US" altLang="ja-JP" dirty="0" smtClean="0"/>
              <a:t>  o Brightness/Color</a:t>
            </a:r>
          </a:p>
          <a:p>
            <a:r>
              <a:rPr kumimoji="1" lang="ja-JP" altLang="en-US" dirty="0" smtClean="0"/>
              <a:t>    測光モード</a:t>
            </a:r>
            <a:endParaRPr kumimoji="1" lang="en-US" altLang="ja-JP" dirty="0" smtClean="0"/>
          </a:p>
          <a:p>
            <a:r>
              <a:rPr kumimoji="1" lang="ja-JP" altLang="en-US" dirty="0" smtClean="0"/>
              <a:t>    露出補正</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CA5D3BF3-D352-46FC-8343-31F56E6730EA}"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889273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現在</a:t>
            </a:r>
            <a:r>
              <a:rPr kumimoji="1" lang="en-US" altLang="ja-JP" dirty="0" smtClean="0"/>
              <a:t>: </a:t>
            </a:r>
            <a:r>
              <a:rPr kumimoji="1" lang="ja-JP" altLang="en-US" dirty="0" smtClean="0"/>
              <a:t>本体側のみにある機能</a:t>
            </a:r>
            <a:endParaRPr kumimoji="1" lang="en-US" altLang="ja-JP" dirty="0" smtClean="0"/>
          </a:p>
          <a:p>
            <a:r>
              <a:rPr kumimoji="1" lang="en-US" altLang="ja-JP" dirty="0" smtClean="0"/>
              <a:t>o </a:t>
            </a:r>
            <a:r>
              <a:rPr kumimoji="1" lang="ja-JP" altLang="en-US" dirty="0" smtClean="0"/>
              <a:t>カメラ</a:t>
            </a:r>
            <a:endParaRPr kumimoji="1" lang="en-US" altLang="ja-JP" dirty="0" smtClean="0"/>
          </a:p>
          <a:p>
            <a:r>
              <a:rPr kumimoji="1" lang="ja-JP" altLang="en-US" dirty="0" smtClean="0"/>
              <a:t>    フォーカスモード</a:t>
            </a:r>
            <a:r>
              <a:rPr kumimoji="1" lang="en-US" altLang="ja-JP" dirty="0" smtClean="0"/>
              <a:t>(MF, DMF, AF)</a:t>
            </a:r>
          </a:p>
          <a:p>
            <a:r>
              <a:rPr kumimoji="1" lang="en-US" altLang="ja-JP" dirty="0" smtClean="0"/>
              <a:t> </a:t>
            </a:r>
            <a:r>
              <a:rPr kumimoji="1" lang="ja-JP" altLang="en-US" dirty="0" smtClean="0"/>
              <a:t>  </a:t>
            </a:r>
            <a:r>
              <a:rPr kumimoji="1" lang="en-US" altLang="ja-JP" dirty="0" smtClean="0"/>
              <a:t> </a:t>
            </a:r>
            <a:r>
              <a:rPr kumimoji="1" lang="ja-JP" altLang="en-US" dirty="0" smtClean="0"/>
              <a:t>フォーカスエリア</a:t>
            </a:r>
            <a:r>
              <a:rPr kumimoji="1" lang="en-US" altLang="ja-JP" dirty="0" smtClean="0"/>
              <a:t>(Multi, </a:t>
            </a:r>
            <a:r>
              <a:rPr kumimoji="1" lang="en-US" altLang="ja-JP" dirty="0" err="1" smtClean="0"/>
              <a:t>Flexible</a:t>
            </a:r>
            <a:r>
              <a:rPr kumimoji="1" lang="en-US" altLang="ja-JP" baseline="0" dirty="0" err="1" smtClean="0"/>
              <a:t>Spot</a:t>
            </a:r>
            <a:r>
              <a:rPr kumimoji="1" lang="en-US" altLang="ja-JP" baseline="0" dirty="0" smtClean="0"/>
              <a:t>, Center)</a:t>
            </a:r>
          </a:p>
          <a:p>
            <a:r>
              <a:rPr kumimoji="1" lang="en-US" altLang="ja-JP" baseline="0" dirty="0" smtClean="0"/>
              <a:t> </a:t>
            </a:r>
            <a:r>
              <a:rPr kumimoji="1" lang="ja-JP" altLang="en-US" baseline="0" dirty="0" smtClean="0"/>
              <a:t>  </a:t>
            </a:r>
            <a:r>
              <a:rPr kumimoji="1" lang="en-US" altLang="ja-JP" baseline="0" dirty="0" smtClean="0"/>
              <a:t> AF Mode(AF-C, AF-S)</a:t>
            </a:r>
          </a:p>
          <a:p>
            <a:endParaRPr kumimoji="1" lang="en-US" altLang="ja-JP" dirty="0" smtClean="0"/>
          </a:p>
          <a:p>
            <a:r>
              <a:rPr kumimoji="1" lang="en-US" altLang="ja-JP" dirty="0" smtClean="0"/>
              <a:t>  o Brightness/Color</a:t>
            </a:r>
          </a:p>
          <a:p>
            <a:r>
              <a:rPr kumimoji="1" lang="ja-JP" altLang="en-US" dirty="0" smtClean="0"/>
              <a:t>    測光モード</a:t>
            </a:r>
            <a:endParaRPr kumimoji="1" lang="en-US" altLang="ja-JP" dirty="0" smtClean="0"/>
          </a:p>
          <a:p>
            <a:r>
              <a:rPr kumimoji="1" lang="ja-JP" altLang="en-US" dirty="0" smtClean="0"/>
              <a:t>    露出補正</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CA5D3BF3-D352-46FC-8343-31F56E6730EA}"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889273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 </a:t>
            </a:r>
            <a:r>
              <a:rPr kumimoji="1" lang="ja-JP" altLang="en-US" dirty="0" smtClean="0"/>
              <a:t>同時操作などでバグを生む可能性があるので、本体操作はできればやめたい。メニューを隠す。新規項目だけでも</a:t>
            </a:r>
            <a:r>
              <a:rPr kumimoji="1" lang="en-US" altLang="ja-JP" dirty="0" smtClean="0"/>
              <a:t>…</a:t>
            </a:r>
            <a:r>
              <a:rPr kumimoji="1" lang="ja-JP" altLang="en-US" dirty="0" err="1" smtClean="0"/>
              <a:t>。</a:t>
            </a:r>
            <a:endParaRPr kumimoji="1" lang="en-US" altLang="ja-JP" dirty="0" smtClean="0"/>
          </a:p>
          <a:p>
            <a:r>
              <a:rPr kumimoji="1" lang="en-US" altLang="ja-JP" dirty="0" smtClean="0"/>
              <a:t>※2 </a:t>
            </a:r>
            <a:r>
              <a:rPr kumimoji="1" lang="ja-JP" altLang="en-US" dirty="0" smtClean="0"/>
              <a:t>どうしてもというときは、ドロップ候補</a:t>
            </a:r>
            <a:endParaRPr kumimoji="1" lang="en-US" altLang="ja-JP" dirty="0" smtClean="0"/>
          </a:p>
          <a:p>
            <a:endParaRPr kumimoji="1" lang="en-US" altLang="ja-JP" dirty="0" smtClean="0"/>
          </a:p>
          <a:p>
            <a:r>
              <a:rPr kumimoji="1" lang="ja-JP" altLang="en-US" dirty="0" smtClean="0"/>
              <a:t>現在</a:t>
            </a:r>
            <a:r>
              <a:rPr kumimoji="1" lang="en-US" altLang="ja-JP" dirty="0" smtClean="0"/>
              <a:t>: </a:t>
            </a:r>
            <a:r>
              <a:rPr kumimoji="1" lang="ja-JP" altLang="en-US" dirty="0" smtClean="0"/>
              <a:t>本体側のみにある機能</a:t>
            </a:r>
            <a:endParaRPr kumimoji="1" lang="en-US" altLang="ja-JP" dirty="0" smtClean="0"/>
          </a:p>
          <a:p>
            <a:r>
              <a:rPr kumimoji="1" lang="en-US" altLang="ja-JP" dirty="0" smtClean="0"/>
              <a:t>o </a:t>
            </a:r>
            <a:r>
              <a:rPr kumimoji="1" lang="ja-JP" altLang="en-US" dirty="0" smtClean="0"/>
              <a:t>カメラ</a:t>
            </a:r>
            <a:endParaRPr kumimoji="1" lang="en-US" altLang="ja-JP" dirty="0" smtClean="0"/>
          </a:p>
          <a:p>
            <a:r>
              <a:rPr kumimoji="1" lang="ja-JP" altLang="en-US" dirty="0" smtClean="0"/>
              <a:t>    フォーカスモード</a:t>
            </a:r>
            <a:r>
              <a:rPr kumimoji="1" lang="en-US" altLang="ja-JP" dirty="0" smtClean="0"/>
              <a:t>(MF, DMF, AF)</a:t>
            </a:r>
          </a:p>
          <a:p>
            <a:r>
              <a:rPr kumimoji="1" lang="en-US" altLang="ja-JP" dirty="0" smtClean="0"/>
              <a:t> </a:t>
            </a:r>
            <a:r>
              <a:rPr kumimoji="1" lang="ja-JP" altLang="en-US" dirty="0" smtClean="0"/>
              <a:t>  </a:t>
            </a:r>
            <a:r>
              <a:rPr kumimoji="1" lang="en-US" altLang="ja-JP" dirty="0" smtClean="0"/>
              <a:t> </a:t>
            </a:r>
            <a:r>
              <a:rPr kumimoji="1" lang="ja-JP" altLang="en-US" dirty="0" smtClean="0"/>
              <a:t>フォーカスエリア</a:t>
            </a:r>
            <a:r>
              <a:rPr kumimoji="1" lang="en-US" altLang="ja-JP" dirty="0" smtClean="0"/>
              <a:t>(Multi, </a:t>
            </a:r>
            <a:r>
              <a:rPr kumimoji="1" lang="en-US" altLang="ja-JP" dirty="0" err="1" smtClean="0"/>
              <a:t>Flexible</a:t>
            </a:r>
            <a:r>
              <a:rPr kumimoji="1" lang="en-US" altLang="ja-JP" baseline="0" dirty="0" err="1" smtClean="0"/>
              <a:t>Spot</a:t>
            </a:r>
            <a:r>
              <a:rPr kumimoji="1" lang="en-US" altLang="ja-JP" baseline="0" dirty="0" smtClean="0"/>
              <a:t>, Center)</a:t>
            </a:r>
          </a:p>
          <a:p>
            <a:r>
              <a:rPr kumimoji="1" lang="en-US" altLang="ja-JP" baseline="0" dirty="0" smtClean="0"/>
              <a:t> </a:t>
            </a:r>
            <a:r>
              <a:rPr kumimoji="1" lang="ja-JP" altLang="en-US" baseline="0" dirty="0" smtClean="0"/>
              <a:t>  </a:t>
            </a:r>
            <a:r>
              <a:rPr kumimoji="1" lang="en-US" altLang="ja-JP" baseline="0" dirty="0" smtClean="0"/>
              <a:t> AF Mode(AF-C, AF-S)</a:t>
            </a:r>
          </a:p>
          <a:p>
            <a:endParaRPr kumimoji="1" lang="en-US" altLang="ja-JP" dirty="0" smtClean="0"/>
          </a:p>
          <a:p>
            <a:r>
              <a:rPr kumimoji="1" lang="en-US" altLang="ja-JP" dirty="0" smtClean="0"/>
              <a:t>  o Brightness/Color</a:t>
            </a:r>
          </a:p>
          <a:p>
            <a:r>
              <a:rPr kumimoji="1" lang="ja-JP" altLang="en-US" dirty="0" smtClean="0"/>
              <a:t>    測光モード</a:t>
            </a:r>
            <a:endParaRPr kumimoji="1" lang="en-US" altLang="ja-JP" dirty="0" smtClean="0"/>
          </a:p>
          <a:p>
            <a:r>
              <a:rPr kumimoji="1" lang="ja-JP" altLang="en-US" dirty="0" smtClean="0"/>
              <a:t>    露出補正</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CA5D3BF3-D352-46FC-8343-31F56E6730EA}" type="slidenum">
              <a:rPr lang="en-US" smtClean="0">
                <a:solidFill>
                  <a:prstClr val="black"/>
                </a:solidFill>
              </a:rPr>
              <a:pPr/>
              <a:t>67</a:t>
            </a:fld>
            <a:endParaRPr lang="en-US" dirty="0">
              <a:solidFill>
                <a:prstClr val="black"/>
              </a:solidFill>
            </a:endParaRPr>
          </a:p>
        </p:txBody>
      </p:sp>
    </p:spTree>
    <p:extLst>
      <p:ext uri="{BB962C8B-B14F-4D97-AF65-F5344CB8AC3E}">
        <p14:creationId xmlns:p14="http://schemas.microsoft.com/office/powerpoint/2010/main" val="388927331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8"/>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100000">
                        <a14:foregroundMark x1="8929" y1="45455" x2="16071" y2="45455"/>
                        <a14:foregroundMark x1="27976" y1="43182" x2="27976" y2="52273"/>
                        <a14:foregroundMark x1="58333" y1="45455" x2="60714" y2="56818"/>
                        <a14:foregroundMark x1="79762" y1="43182" x2="81548" y2="52273"/>
                      </a14:backgroundRemoval>
                    </a14:imgEffect>
                  </a14:imgLayer>
                </a14:imgProps>
              </a:ext>
              <a:ext uri="{28A0092B-C50C-407E-A947-70E740481C1C}">
                <a14:useLocalDpi xmlns:a14="http://schemas.microsoft.com/office/drawing/2010/main" val="0"/>
              </a:ext>
            </a:extLst>
          </a:blip>
          <a:srcRect/>
          <a:stretch>
            <a:fillRect/>
          </a:stretch>
        </p:blipFill>
        <p:spPr bwMode="auto">
          <a:xfrm>
            <a:off x="92075" y="33338"/>
            <a:ext cx="1347788" cy="265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9"/>
          <p:cNvSpPr>
            <a:spLocks noChangeArrowheads="1"/>
          </p:cNvSpPr>
          <p:nvPr/>
        </p:nvSpPr>
        <p:spPr bwMode="auto">
          <a:xfrm>
            <a:off x="0" y="5110162"/>
            <a:ext cx="9144000" cy="53579"/>
          </a:xfrm>
          <a:prstGeom prst="rect">
            <a:avLst/>
          </a:prstGeom>
          <a:gradFill rotWithShape="1">
            <a:gsLst>
              <a:gs pos="0">
                <a:schemeClr val="bg1"/>
              </a:gs>
              <a:gs pos="100000">
                <a:srgbClr val="0066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pic>
        <p:nvPicPr>
          <p:cNvPr id="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7650" y="2706291"/>
            <a:ext cx="3117850" cy="54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1" descr="j and e_cover_confidentia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2951" y="541456"/>
            <a:ext cx="1692275" cy="377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テキスト ボックス 8"/>
          <p:cNvSpPr txBox="1"/>
          <p:nvPr/>
        </p:nvSpPr>
        <p:spPr>
          <a:xfrm>
            <a:off x="6732405" y="43529"/>
            <a:ext cx="2351987" cy="317715"/>
          </a:xfrm>
          <a:prstGeom prst="rect">
            <a:avLst/>
          </a:prstGeom>
          <a:noFill/>
        </p:spPr>
        <p:txBody>
          <a:bodyPr wrap="none" lIns="0" tIns="0" rIns="0" bIns="0" anchor="ctr"/>
          <a:lstStyle/>
          <a:p>
            <a:pPr>
              <a:defRPr/>
            </a:pPr>
            <a:r>
              <a:rPr lang="en-US" altLang="ja-JP" sz="4000" dirty="0">
                <a:solidFill>
                  <a:schemeClr val="tx1">
                    <a:lumMod val="85000"/>
                    <a:lumOff val="15000"/>
                  </a:schemeClr>
                </a:solidFill>
                <a:latin typeface="Britannic Bold" pitchFamily="34" charset="0"/>
              </a:rPr>
              <a:t>SDG-PAD</a:t>
            </a:r>
          </a:p>
        </p:txBody>
      </p:sp>
      <p:sp>
        <p:nvSpPr>
          <p:cNvPr id="10" name="テキスト ボックス 9"/>
          <p:cNvSpPr txBox="1"/>
          <p:nvPr/>
        </p:nvSpPr>
        <p:spPr>
          <a:xfrm>
            <a:off x="7060440" y="392328"/>
            <a:ext cx="1745887" cy="113065"/>
          </a:xfrm>
          <a:prstGeom prst="rect">
            <a:avLst/>
          </a:prstGeom>
          <a:noFill/>
        </p:spPr>
        <p:txBody>
          <a:bodyPr wrap="none" lIns="0" tIns="0" rIns="0" bIns="0" anchor="ctr"/>
          <a:lstStyle/>
          <a:p>
            <a:pPr algn="l">
              <a:defRPr/>
            </a:pPr>
            <a:r>
              <a:rPr lang="en-US" altLang="ja-JP" sz="500" dirty="0">
                <a:solidFill>
                  <a:schemeClr val="tx1">
                    <a:lumMod val="85000"/>
                    <a:lumOff val="15000"/>
                  </a:schemeClr>
                </a:solidFill>
                <a:latin typeface="Arial" charset="0"/>
              </a:rPr>
              <a:t>Personal Application Design Division Software Design Group</a:t>
            </a:r>
            <a:endParaRPr lang="ja-JP" altLang="en-US" sz="500" dirty="0">
              <a:solidFill>
                <a:schemeClr val="tx1">
                  <a:lumMod val="85000"/>
                  <a:lumOff val="15000"/>
                </a:schemeClr>
              </a:solidFill>
              <a:latin typeface="Britannic Bold" pitchFamily="34" charset="0"/>
            </a:endParaRPr>
          </a:p>
        </p:txBody>
      </p:sp>
      <p:sp>
        <p:nvSpPr>
          <p:cNvPr id="71683" name="Rectangle 3"/>
          <p:cNvSpPr>
            <a:spLocks noGrp="1" noChangeArrowheads="1"/>
          </p:cNvSpPr>
          <p:nvPr userDrawn="1">
            <p:ph type="ctrTitle"/>
          </p:nvPr>
        </p:nvSpPr>
        <p:spPr>
          <a:xfrm>
            <a:off x="685800" y="1597819"/>
            <a:ext cx="7772400" cy="1102519"/>
          </a:xfrm>
        </p:spPr>
        <p:txBody>
          <a:bodyPr/>
          <a:lstStyle>
            <a:lvl1pPr>
              <a:defRPr sz="3600"/>
            </a:lvl1pPr>
          </a:lstStyle>
          <a:p>
            <a:pPr lvl="0"/>
            <a:r>
              <a:rPr lang="ja-JP" altLang="en-US" noProof="0" smtClean="0"/>
              <a:t>マスタ タイトルの書式設定</a:t>
            </a:r>
          </a:p>
        </p:txBody>
      </p:sp>
      <p:sp>
        <p:nvSpPr>
          <p:cNvPr id="71684" name="Rectangle 4"/>
          <p:cNvSpPr>
            <a:spLocks noGrp="1" noChangeArrowheads="1"/>
          </p:cNvSpPr>
          <p:nvPr userDrawn="1">
            <p:ph type="subTitle" idx="1"/>
          </p:nvPr>
        </p:nvSpPr>
        <p:spPr>
          <a:xfrm>
            <a:off x="1371600" y="2914650"/>
            <a:ext cx="6400800" cy="1314450"/>
          </a:xfrm>
        </p:spPr>
        <p:txBody>
          <a:bodyPr/>
          <a:lstStyle>
            <a:lvl1pPr marL="0" indent="0" algn="ctr">
              <a:buFont typeface="Wingdings 3" pitchFamily="18" charset="2"/>
              <a:buNone/>
              <a:defRPr/>
            </a:lvl1pPr>
          </a:lstStyle>
          <a:p>
            <a:pPr lvl="0"/>
            <a:r>
              <a:rPr lang="ja-JP" altLang="en-US" noProof="0" smtClean="0"/>
              <a:t>マスタ サブタイトルの書式設定</a:t>
            </a:r>
          </a:p>
        </p:txBody>
      </p:sp>
      <p:sp>
        <p:nvSpPr>
          <p:cNvPr id="11" name="Rectangle 5"/>
          <p:cNvSpPr>
            <a:spLocks noGrp="1" noChangeArrowheads="1"/>
          </p:cNvSpPr>
          <p:nvPr userDrawn="1">
            <p:ph type="dt" sz="half" idx="10"/>
          </p:nvPr>
        </p:nvSpPr>
        <p:spPr>
          <a:xfrm>
            <a:off x="457200" y="4683919"/>
            <a:ext cx="2133600" cy="357188"/>
          </a:xfrm>
        </p:spPr>
        <p:txBody>
          <a:bodyPr/>
          <a:lstStyle>
            <a:lvl1pPr algn="l">
              <a:defRPr sz="1400" smtClean="0"/>
            </a:lvl1pPr>
          </a:lstStyle>
          <a:p>
            <a:pPr>
              <a:defRPr/>
            </a:pPr>
            <a:endParaRPr lang="en-US" altLang="ja-JP"/>
          </a:p>
        </p:txBody>
      </p:sp>
      <p:sp>
        <p:nvSpPr>
          <p:cNvPr id="12" name="Rectangle 6"/>
          <p:cNvSpPr>
            <a:spLocks noGrp="1" noChangeArrowheads="1"/>
          </p:cNvSpPr>
          <p:nvPr userDrawn="1">
            <p:ph type="ftr" sz="quarter" idx="11"/>
          </p:nvPr>
        </p:nvSpPr>
        <p:spPr>
          <a:xfrm>
            <a:off x="1403350" y="4683919"/>
            <a:ext cx="6337300" cy="357188"/>
          </a:xfrm>
          <a:extLst>
            <a:ext uri="{91240B29-F687-4F45-9708-019B960494DF}">
              <a14:hiddenLine xmlns:a14="http://schemas.microsoft.com/office/drawing/2010/main" w="9525" algn="ctr">
                <a:solidFill>
                  <a:schemeClr val="tx1"/>
                </a:solidFill>
                <a:miter lim="800000"/>
                <a:headEnd/>
                <a:tailEnd/>
              </a14:hiddenLine>
            </a:ext>
          </a:extLst>
        </p:spPr>
        <p:txBody>
          <a:bodyPr/>
          <a:lstStyle>
            <a:lvl1pPr>
              <a:buFontTx/>
              <a:buNone/>
              <a:defRPr smtClean="0">
                <a:solidFill>
                  <a:schemeClr val="bg2"/>
                </a:solidFill>
              </a:defRPr>
            </a:lvl1pPr>
          </a:lstStyle>
          <a:p>
            <a:pPr>
              <a:defRPr/>
            </a:pPr>
            <a:r>
              <a:rPr lang="en-US" altLang="ja-JP"/>
              <a:t>©2012 Personal Application Design Division, SDG, Sony Corporation</a:t>
            </a:r>
          </a:p>
          <a:p>
            <a:pPr>
              <a:defRPr/>
            </a:pPr>
            <a:r>
              <a:rPr lang="en-US" altLang="ja-JP"/>
              <a:t>  </a:t>
            </a:r>
          </a:p>
        </p:txBody>
      </p:sp>
      <p:sp>
        <p:nvSpPr>
          <p:cNvPr id="13" name="Rectangle 7"/>
          <p:cNvSpPr>
            <a:spLocks noGrp="1" noChangeArrowheads="1"/>
          </p:cNvSpPr>
          <p:nvPr userDrawn="1">
            <p:ph type="sldNum" sz="quarter" idx="12"/>
          </p:nvPr>
        </p:nvSpPr>
        <p:spPr>
          <a:xfrm>
            <a:off x="6553200" y="4683919"/>
            <a:ext cx="2133600" cy="357188"/>
          </a:xfrm>
        </p:spPr>
        <p:txBody>
          <a:bodyPr/>
          <a:lstStyle>
            <a:lvl1pPr>
              <a:defRPr smtClean="0"/>
            </a:lvl1pPr>
          </a:lstStyle>
          <a:p>
            <a:pPr>
              <a:defRPr/>
            </a:pPr>
            <a:fld id="{4C7B8F99-4832-401A-9DC3-8DC09B11F59F}" type="slidenum">
              <a:rPr lang="en-US" altLang="ja-JP"/>
              <a:pPr>
                <a:defRPr/>
              </a:pPr>
              <a:t>‹#›</a:t>
            </a:fld>
            <a:endParaRPr lang="en-US" altLang="ja-JP"/>
          </a:p>
        </p:txBody>
      </p:sp>
    </p:spTree>
    <p:extLst>
      <p:ext uri="{BB962C8B-B14F-4D97-AF65-F5344CB8AC3E}">
        <p14:creationId xmlns:p14="http://schemas.microsoft.com/office/powerpoint/2010/main" val="4269790975"/>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42100" y="86916"/>
            <a:ext cx="2178050" cy="459105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07950" y="86916"/>
            <a:ext cx="6381750" cy="45910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ja-JP"/>
              <a:t>©2012 Personal Application Design Division, SDG, Sony Corporation</a:t>
            </a:r>
          </a:p>
          <a:p>
            <a:pPr>
              <a:defRPr/>
            </a:pPr>
            <a:r>
              <a:rPr lang="en-US" altLang="ja-JP"/>
              <a:t>  </a:t>
            </a:r>
          </a:p>
        </p:txBody>
      </p:sp>
      <p:sp>
        <p:nvSpPr>
          <p:cNvPr id="5" name="Rectangle 6"/>
          <p:cNvSpPr>
            <a:spLocks noGrp="1" noChangeArrowheads="1"/>
          </p:cNvSpPr>
          <p:nvPr>
            <p:ph type="dt" sz="half" idx="11"/>
          </p:nvPr>
        </p:nvSpPr>
        <p:spPr>
          <a:ln/>
        </p:spPr>
        <p:txBody>
          <a:bodyPr/>
          <a:lstStyle>
            <a:lvl1pPr>
              <a:defRPr/>
            </a:lvl1pPr>
          </a:lstStyle>
          <a:p>
            <a:pPr>
              <a:defRPr/>
            </a:pPr>
            <a:endParaRPr lang="en-US" altLang="ja-JP"/>
          </a:p>
        </p:txBody>
      </p:sp>
      <p:sp>
        <p:nvSpPr>
          <p:cNvPr id="6" name="Rectangle 15"/>
          <p:cNvSpPr>
            <a:spLocks noGrp="1" noChangeArrowheads="1"/>
          </p:cNvSpPr>
          <p:nvPr>
            <p:ph type="sldNum" sz="quarter" idx="12"/>
          </p:nvPr>
        </p:nvSpPr>
        <p:spPr>
          <a:ln/>
        </p:spPr>
        <p:txBody>
          <a:bodyPr/>
          <a:lstStyle>
            <a:lvl1pPr>
              <a:defRPr/>
            </a:lvl1pPr>
          </a:lstStyle>
          <a:p>
            <a:pPr>
              <a:defRPr/>
            </a:pPr>
            <a:fld id="{295D9295-621E-44A1-9471-4F0FB903D1EB}" type="slidenum">
              <a:rPr lang="en-US" altLang="ja-JP"/>
              <a:pPr>
                <a:defRPr/>
              </a:pPr>
              <a:t>‹#›</a:t>
            </a:fld>
            <a:endParaRPr lang="en-US" altLang="ja-JP"/>
          </a:p>
        </p:txBody>
      </p:sp>
    </p:spTree>
    <p:extLst>
      <p:ext uri="{BB962C8B-B14F-4D97-AF65-F5344CB8AC3E}">
        <p14:creationId xmlns:p14="http://schemas.microsoft.com/office/powerpoint/2010/main" val="1083518237"/>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597825"/>
            <a:ext cx="7772400" cy="1102519"/>
          </a:xfrm>
        </p:spPr>
        <p:txBody>
          <a:bodyPr/>
          <a:lstStyle>
            <a:lvl1pPr>
              <a:defRPr>
                <a:latin typeface="HGP創英角ｺﾞｼｯｸUB" pitchFamily="50" charset="-128"/>
                <a:ea typeface="HGP創英角ｺﾞｼｯｸUB" pitchFamily="50" charset="-128"/>
              </a:defRPr>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1" y="2914650"/>
            <a:ext cx="6400800" cy="1314450"/>
          </a:xfrm>
        </p:spPr>
        <p:txBody>
          <a:bodyPr/>
          <a:lstStyle>
            <a:lvl1pPr marL="0" indent="0" algn="ctr">
              <a:buNone/>
              <a:defRPr>
                <a:solidFill>
                  <a:schemeClr val="tx1">
                    <a:tint val="75000"/>
                  </a:schemeClr>
                </a:solidFill>
                <a:latin typeface="HGP創英角ｺﾞｼｯｸUB" pitchFamily="50" charset="-128"/>
                <a:ea typeface="HGP創英角ｺﾞｼｯｸUB" pitchFamily="50" charset="-128"/>
              </a:defRPr>
            </a:lvl1pPr>
            <a:lvl2pPr marL="457039" indent="0" algn="ctr">
              <a:buNone/>
              <a:defRPr>
                <a:solidFill>
                  <a:schemeClr val="tx1">
                    <a:tint val="75000"/>
                  </a:schemeClr>
                </a:solidFill>
              </a:defRPr>
            </a:lvl2pPr>
            <a:lvl3pPr marL="914078" indent="0" algn="ctr">
              <a:buNone/>
              <a:defRPr>
                <a:solidFill>
                  <a:schemeClr val="tx1">
                    <a:tint val="75000"/>
                  </a:schemeClr>
                </a:solidFill>
              </a:defRPr>
            </a:lvl3pPr>
            <a:lvl4pPr marL="1371117" indent="0" algn="ctr">
              <a:buNone/>
              <a:defRPr>
                <a:solidFill>
                  <a:schemeClr val="tx1">
                    <a:tint val="75000"/>
                  </a:schemeClr>
                </a:solidFill>
              </a:defRPr>
            </a:lvl4pPr>
            <a:lvl5pPr marL="1828155" indent="0" algn="ctr">
              <a:buNone/>
              <a:defRPr>
                <a:solidFill>
                  <a:schemeClr val="tx1">
                    <a:tint val="75000"/>
                  </a:schemeClr>
                </a:solidFill>
              </a:defRPr>
            </a:lvl5pPr>
            <a:lvl6pPr marL="2285194" indent="0" algn="ctr">
              <a:buNone/>
              <a:defRPr>
                <a:solidFill>
                  <a:schemeClr val="tx1">
                    <a:tint val="75000"/>
                  </a:schemeClr>
                </a:solidFill>
              </a:defRPr>
            </a:lvl6pPr>
            <a:lvl7pPr marL="2742233" indent="0" algn="ctr">
              <a:buNone/>
              <a:defRPr>
                <a:solidFill>
                  <a:schemeClr val="tx1">
                    <a:tint val="75000"/>
                  </a:schemeClr>
                </a:solidFill>
              </a:defRPr>
            </a:lvl7pPr>
            <a:lvl8pPr marL="3199272" indent="0" algn="ctr">
              <a:buNone/>
              <a:defRPr>
                <a:solidFill>
                  <a:schemeClr val="tx1">
                    <a:tint val="75000"/>
                  </a:schemeClr>
                </a:solidFill>
              </a:defRPr>
            </a:lvl8pPr>
            <a:lvl9pPr marL="365631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lvl1pPr>
              <a:defRPr>
                <a:latin typeface="HGP創英角ｺﾞｼｯｸUB" pitchFamily="50" charset="-128"/>
                <a:ea typeface="HGP創英角ｺﾞｼｯｸUB" pitchFamily="50" charset="-128"/>
              </a:defRPr>
            </a:lvl1pPr>
          </a:lstStyle>
          <a:p>
            <a:r>
              <a:rPr lang="en-US" altLang="ja-JP" smtClean="0">
                <a:solidFill>
                  <a:prstClr val="black"/>
                </a:solidFill>
              </a:rPr>
              <a:t>January 30, 2012</a:t>
            </a:r>
            <a:endParaRPr lang="en-US" dirty="0">
              <a:solidFill>
                <a:prstClr val="black"/>
              </a:solidFill>
            </a:endParaRPr>
          </a:p>
        </p:txBody>
      </p:sp>
      <p:sp>
        <p:nvSpPr>
          <p:cNvPr id="5" name="フッター プレースホルダー 4"/>
          <p:cNvSpPr>
            <a:spLocks noGrp="1"/>
          </p:cNvSpPr>
          <p:nvPr>
            <p:ph type="ftr" sz="quarter" idx="11"/>
          </p:nvPr>
        </p:nvSpPr>
        <p:spPr>
          <a:xfrm>
            <a:off x="3124201" y="4767264"/>
            <a:ext cx="4419600" cy="273844"/>
          </a:xfrm>
        </p:spPr>
        <p:txBody>
          <a:bodyPr/>
          <a:lstStyle>
            <a:lvl1pPr>
              <a:defRPr>
                <a:solidFill>
                  <a:schemeClr val="tx1"/>
                </a:solidFill>
                <a:latin typeface="HGP創英角ｺﾞｼｯｸUB" pitchFamily="50" charset="-128"/>
                <a:ea typeface="HGP創英角ｺﾞｼｯｸUB" pitchFamily="50" charset="-128"/>
              </a:defRPr>
            </a:lvl1pPr>
          </a:lstStyle>
          <a:p>
            <a:r>
              <a:rPr lang="en-US" dirty="0" smtClean="0">
                <a:solidFill>
                  <a:srgbClr val="FF0000"/>
                </a:solidFill>
              </a:rPr>
              <a:t>Confidential </a:t>
            </a:r>
            <a:r>
              <a:rPr lang="en-US" dirty="0" smtClean="0">
                <a:solidFill>
                  <a:prstClr val="black"/>
                </a:solidFill>
              </a:rPr>
              <a:t>- need to know basis only / 秘 / do not distribute</a:t>
            </a:r>
            <a:endParaRPr lang="en-US" dirty="0">
              <a:solidFill>
                <a:prstClr val="black"/>
              </a:solidFill>
            </a:endParaRPr>
          </a:p>
        </p:txBody>
      </p:sp>
      <p:sp>
        <p:nvSpPr>
          <p:cNvPr id="6" name="スライド番号プレースホルダー 5"/>
          <p:cNvSpPr>
            <a:spLocks noGrp="1"/>
          </p:cNvSpPr>
          <p:nvPr>
            <p:ph type="sldNum" sz="quarter" idx="12"/>
          </p:nvPr>
        </p:nvSpPr>
        <p:spPr>
          <a:xfrm>
            <a:off x="8229600" y="4767264"/>
            <a:ext cx="457200" cy="273844"/>
          </a:xfrm>
        </p:spPr>
        <p:txBody>
          <a:bodyPr/>
          <a:lstStyle>
            <a:lvl1pPr>
              <a:defRPr>
                <a:solidFill>
                  <a:schemeClr val="tx1"/>
                </a:solidFill>
                <a:latin typeface="HGP創英角ｺﾞｼｯｸUB" pitchFamily="50" charset="-128"/>
                <a:ea typeface="HGP創英角ｺﾞｼｯｸUB" pitchFamily="50" charset="-128"/>
              </a:defRPr>
            </a:lvl1pPr>
          </a:lstStyle>
          <a:p>
            <a:fld id="{06B6689D-21BE-40D9-AFAB-0F3122AEB3EB}" type="slidenum">
              <a:rPr kumimoji="1" lang="ja-JP" altLang="en-US" smtClean="0">
                <a:solidFill>
                  <a:prstClr val="black"/>
                </a:solidFill>
              </a:rPr>
              <a:pPr/>
              <a:t>‹#›</a:t>
            </a:fld>
            <a:endParaRPr kumimoji="1" lang="ja-JP" altLang="en-US" dirty="0">
              <a:solidFill>
                <a:prstClr val="black"/>
              </a:solidFill>
            </a:endParaRPr>
          </a:p>
        </p:txBody>
      </p:sp>
    </p:spTree>
    <p:extLst>
      <p:ext uri="{BB962C8B-B14F-4D97-AF65-F5344CB8AC3E}">
        <p14:creationId xmlns:p14="http://schemas.microsoft.com/office/powerpoint/2010/main" val="2753943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HGP創英角ｺﾞｼｯｸUB" pitchFamily="50" charset="-128"/>
                <a:ea typeface="HGP創英角ｺﾞｼｯｸUB"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lvl1pPr>
              <a:defRPr>
                <a:latin typeface="HGP創英角ｺﾞｼｯｸUB" pitchFamily="50" charset="-128"/>
                <a:ea typeface="HGP創英角ｺﾞｼｯｸUB" pitchFamily="50" charset="-128"/>
              </a:defRPr>
            </a:lvl1pPr>
            <a:lvl2pPr>
              <a:defRPr>
                <a:latin typeface="HGP創英角ｺﾞｼｯｸUB" pitchFamily="50" charset="-128"/>
                <a:ea typeface="HGP創英角ｺﾞｼｯｸUB" pitchFamily="50" charset="-128"/>
              </a:defRPr>
            </a:lvl2pPr>
            <a:lvl3pPr>
              <a:defRPr>
                <a:latin typeface="HGP創英角ｺﾞｼｯｸUB" pitchFamily="50" charset="-128"/>
                <a:ea typeface="HGP創英角ｺﾞｼｯｸUB" pitchFamily="50" charset="-128"/>
              </a:defRPr>
            </a:lvl3pPr>
            <a:lvl4pPr>
              <a:defRPr>
                <a:latin typeface="HGP創英角ｺﾞｼｯｸUB" pitchFamily="50" charset="-128"/>
                <a:ea typeface="HGP創英角ｺﾞｼｯｸUB" pitchFamily="50" charset="-128"/>
              </a:defRPr>
            </a:lvl4pPr>
            <a:lvl5pPr>
              <a:defRPr>
                <a:latin typeface="HGP創英角ｺﾞｼｯｸUB" pitchFamily="50" charset="-128"/>
                <a:ea typeface="HGP創英角ｺﾞｼｯｸUB"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solidFill>
                  <a:schemeClr val="tx1"/>
                </a:solidFill>
                <a:latin typeface="HGP創英角ｺﾞｼｯｸUB" pitchFamily="50" charset="-128"/>
                <a:ea typeface="HGP創英角ｺﾞｼｯｸUB" pitchFamily="50" charset="-128"/>
              </a:defRPr>
            </a:lvl1pPr>
          </a:lstStyle>
          <a:p>
            <a:r>
              <a:rPr lang="en-US" altLang="ja-JP" smtClean="0">
                <a:solidFill>
                  <a:prstClr val="black"/>
                </a:solidFill>
              </a:rPr>
              <a:t>January 30, 2012</a:t>
            </a:r>
            <a:endParaRPr lang="en-US" dirty="0">
              <a:solidFill>
                <a:prstClr val="black"/>
              </a:solidFill>
            </a:endParaRPr>
          </a:p>
        </p:txBody>
      </p:sp>
      <p:sp>
        <p:nvSpPr>
          <p:cNvPr id="5" name="フッター プレースホルダー 4"/>
          <p:cNvSpPr>
            <a:spLocks noGrp="1"/>
          </p:cNvSpPr>
          <p:nvPr>
            <p:ph type="ftr" sz="quarter" idx="11"/>
          </p:nvPr>
        </p:nvSpPr>
        <p:spPr/>
        <p:txBody>
          <a:bodyPr/>
          <a:lstStyle>
            <a:lvl1pPr>
              <a:defRPr>
                <a:solidFill>
                  <a:schemeClr val="tx1"/>
                </a:solidFill>
                <a:latin typeface="HGP創英角ｺﾞｼｯｸUB" pitchFamily="50" charset="-128"/>
                <a:ea typeface="HGP創英角ｺﾞｼｯｸUB" pitchFamily="50" charset="-128"/>
              </a:defRPr>
            </a:lvl1pPr>
          </a:lstStyle>
          <a:p>
            <a:r>
              <a:rPr lang="en-US" dirty="0" smtClean="0">
                <a:solidFill>
                  <a:srgbClr val="FF0000"/>
                </a:solidFill>
              </a:rPr>
              <a:t>Confidential</a:t>
            </a:r>
            <a:r>
              <a:rPr lang="en-US" dirty="0" smtClean="0">
                <a:solidFill>
                  <a:prstClr val="black"/>
                </a:solidFill>
              </a:rPr>
              <a:t> - need to know basis only / 秘 / do not distribute</a:t>
            </a:r>
            <a:endParaRPr lang="en-US" dirty="0">
              <a:solidFill>
                <a:prstClr val="black"/>
              </a:solidFill>
            </a:endParaRPr>
          </a:p>
        </p:txBody>
      </p:sp>
      <p:sp>
        <p:nvSpPr>
          <p:cNvPr id="6" name="スライド番号プレースホルダー 5"/>
          <p:cNvSpPr>
            <a:spLocks noGrp="1"/>
          </p:cNvSpPr>
          <p:nvPr>
            <p:ph type="sldNum" sz="quarter" idx="12"/>
          </p:nvPr>
        </p:nvSpPr>
        <p:spPr/>
        <p:txBody>
          <a:bodyPr/>
          <a:lstStyle>
            <a:lvl1pPr>
              <a:defRPr>
                <a:solidFill>
                  <a:schemeClr val="tx1"/>
                </a:solidFill>
                <a:latin typeface="HGP創英角ｺﾞｼｯｸUB" pitchFamily="50" charset="-128"/>
                <a:ea typeface="HGP創英角ｺﾞｼｯｸUB" pitchFamily="50" charset="-128"/>
              </a:defRPr>
            </a:lvl1pPr>
          </a:lstStyle>
          <a:p>
            <a:fld id="{06B6689D-21BE-40D9-AFAB-0F3122AEB3EB}" type="slidenum">
              <a:rPr kumimoji="1" lang="ja-JP" altLang="en-US" smtClean="0">
                <a:solidFill>
                  <a:prstClr val="black"/>
                </a:solidFill>
              </a:rPr>
              <a:pPr/>
              <a:t>‹#›</a:t>
            </a:fld>
            <a:endParaRPr kumimoji="1" lang="ja-JP" altLang="en-US" dirty="0">
              <a:solidFill>
                <a:prstClr val="black"/>
              </a:solidFill>
            </a:endParaRPr>
          </a:p>
        </p:txBody>
      </p:sp>
    </p:spTree>
    <p:extLst>
      <p:ext uri="{BB962C8B-B14F-4D97-AF65-F5344CB8AC3E}">
        <p14:creationId xmlns:p14="http://schemas.microsoft.com/office/powerpoint/2010/main" val="454984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4000" b="1" cap="all">
                <a:latin typeface="HGP創英角ｺﾞｼｯｸUB" pitchFamily="50" charset="-128"/>
                <a:ea typeface="HGP創英角ｺﾞｼｯｸUB"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HGP創英角ｺﾞｼｯｸUB" pitchFamily="50" charset="-128"/>
                <a:ea typeface="HGP創英角ｺﾞｼｯｸUB" pitchFamily="50" charset="-128"/>
              </a:defRPr>
            </a:lvl1pPr>
            <a:lvl2pPr marL="457039" indent="0">
              <a:buNone/>
              <a:defRPr sz="1800">
                <a:solidFill>
                  <a:schemeClr val="tx1">
                    <a:tint val="75000"/>
                  </a:schemeClr>
                </a:solidFill>
              </a:defRPr>
            </a:lvl2pPr>
            <a:lvl3pPr marL="914078" indent="0">
              <a:buNone/>
              <a:defRPr sz="1600">
                <a:solidFill>
                  <a:schemeClr val="tx1">
                    <a:tint val="75000"/>
                  </a:schemeClr>
                </a:solidFill>
              </a:defRPr>
            </a:lvl3pPr>
            <a:lvl4pPr marL="1371117" indent="0">
              <a:buNone/>
              <a:defRPr sz="1400">
                <a:solidFill>
                  <a:schemeClr val="tx1">
                    <a:tint val="75000"/>
                  </a:schemeClr>
                </a:solidFill>
              </a:defRPr>
            </a:lvl4pPr>
            <a:lvl5pPr marL="1828155" indent="0">
              <a:buNone/>
              <a:defRPr sz="1400">
                <a:solidFill>
                  <a:schemeClr val="tx1">
                    <a:tint val="75000"/>
                  </a:schemeClr>
                </a:solidFill>
              </a:defRPr>
            </a:lvl5pPr>
            <a:lvl6pPr marL="2285194" indent="0">
              <a:buNone/>
              <a:defRPr sz="1400">
                <a:solidFill>
                  <a:schemeClr val="tx1">
                    <a:tint val="75000"/>
                  </a:schemeClr>
                </a:solidFill>
              </a:defRPr>
            </a:lvl6pPr>
            <a:lvl7pPr marL="2742233" indent="0">
              <a:buNone/>
              <a:defRPr sz="1400">
                <a:solidFill>
                  <a:schemeClr val="tx1">
                    <a:tint val="75000"/>
                  </a:schemeClr>
                </a:solidFill>
              </a:defRPr>
            </a:lvl7pPr>
            <a:lvl8pPr marL="3199272" indent="0">
              <a:buNone/>
              <a:defRPr sz="1400">
                <a:solidFill>
                  <a:schemeClr val="tx1">
                    <a:tint val="75000"/>
                  </a:schemeClr>
                </a:solidFill>
              </a:defRPr>
            </a:lvl8pPr>
            <a:lvl9pPr marL="365631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lvl1pPr>
              <a:defRPr>
                <a:latin typeface="HGP創英角ｺﾞｼｯｸUB" pitchFamily="50" charset="-128"/>
                <a:ea typeface="HGP創英角ｺﾞｼｯｸUB" pitchFamily="50" charset="-128"/>
              </a:defRPr>
            </a:lvl1pPr>
          </a:lstStyle>
          <a:p>
            <a:r>
              <a:rPr lang="en-US" altLang="ja-JP" smtClean="0">
                <a:solidFill>
                  <a:prstClr val="black"/>
                </a:solidFill>
              </a:rPr>
              <a:t>January 30, 2012</a:t>
            </a:r>
            <a:endParaRPr lang="en-US" dirty="0">
              <a:solidFill>
                <a:prstClr val="black"/>
              </a:solidFill>
            </a:endParaRPr>
          </a:p>
        </p:txBody>
      </p:sp>
      <p:sp>
        <p:nvSpPr>
          <p:cNvPr id="5" name="フッター プレースホルダー 4"/>
          <p:cNvSpPr>
            <a:spLocks noGrp="1"/>
          </p:cNvSpPr>
          <p:nvPr>
            <p:ph type="ftr" sz="quarter" idx="11"/>
          </p:nvPr>
        </p:nvSpPr>
        <p:spPr/>
        <p:txBody>
          <a:bodyPr/>
          <a:lstStyle>
            <a:lvl1pPr>
              <a:defRPr>
                <a:solidFill>
                  <a:schemeClr val="tx1"/>
                </a:solidFill>
                <a:latin typeface="HGP創英角ｺﾞｼｯｸUB" pitchFamily="50" charset="-128"/>
                <a:ea typeface="HGP創英角ｺﾞｼｯｸUB" pitchFamily="50" charset="-128"/>
              </a:defRPr>
            </a:lvl1pPr>
          </a:lstStyle>
          <a:p>
            <a:r>
              <a:rPr lang="en-US" dirty="0" smtClean="0">
                <a:solidFill>
                  <a:srgbClr val="FF0000"/>
                </a:solidFill>
              </a:rPr>
              <a:t>Confidential</a:t>
            </a:r>
            <a:r>
              <a:rPr lang="en-US" dirty="0" smtClean="0">
                <a:solidFill>
                  <a:prstClr val="black"/>
                </a:solidFill>
              </a:rPr>
              <a:t> - need to know basis only / 秘 / do not distribute</a:t>
            </a:r>
            <a:endParaRPr lang="en-US" dirty="0">
              <a:solidFill>
                <a:prstClr val="black"/>
              </a:solidFill>
            </a:endParaRPr>
          </a:p>
        </p:txBody>
      </p:sp>
      <p:sp>
        <p:nvSpPr>
          <p:cNvPr id="6" name="スライド番号プレースホルダー 5"/>
          <p:cNvSpPr>
            <a:spLocks noGrp="1"/>
          </p:cNvSpPr>
          <p:nvPr>
            <p:ph type="sldNum" sz="quarter" idx="12"/>
          </p:nvPr>
        </p:nvSpPr>
        <p:spPr/>
        <p:txBody>
          <a:bodyPr/>
          <a:lstStyle>
            <a:lvl1pPr>
              <a:defRPr>
                <a:latin typeface="HGP創英角ｺﾞｼｯｸUB" pitchFamily="50" charset="-128"/>
                <a:ea typeface="HGP創英角ｺﾞｼｯｸUB" pitchFamily="50" charset="-128"/>
              </a:defRPr>
            </a:lvl1pPr>
          </a:lstStyle>
          <a:p>
            <a:fld id="{06B6689D-21BE-40D9-AFAB-0F3122AEB3EB}" type="slidenum">
              <a:rPr kumimoji="1" lang="ja-JP" altLang="en-US" smtClean="0">
                <a:solidFill>
                  <a:prstClr val="black"/>
                </a:solidFill>
              </a:rPr>
              <a:pPr/>
              <a:t>‹#›</a:t>
            </a:fld>
            <a:endParaRPr kumimoji="1" lang="ja-JP" altLang="en-US" dirty="0">
              <a:solidFill>
                <a:prstClr val="black"/>
              </a:solidFill>
            </a:endParaRPr>
          </a:p>
        </p:txBody>
      </p:sp>
    </p:spTree>
    <p:extLst>
      <p:ext uri="{BB962C8B-B14F-4D97-AF65-F5344CB8AC3E}">
        <p14:creationId xmlns:p14="http://schemas.microsoft.com/office/powerpoint/2010/main" val="362602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HGP創英角ｺﾞｼｯｸUB" pitchFamily="50" charset="-128"/>
                <a:ea typeface="HGP創英角ｺﾞｼｯｸUB"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900115"/>
            <a:ext cx="4038600" cy="2545556"/>
          </a:xfrm>
        </p:spPr>
        <p:txBody>
          <a:bodyPr/>
          <a:lstStyle>
            <a:lvl1pPr>
              <a:defRPr sz="2800">
                <a:latin typeface="HGP創英角ｺﾞｼｯｸUB" pitchFamily="50" charset="-128"/>
                <a:ea typeface="HGP創英角ｺﾞｼｯｸUB" pitchFamily="50" charset="-128"/>
              </a:defRPr>
            </a:lvl1pPr>
            <a:lvl2pPr>
              <a:defRPr sz="2400">
                <a:latin typeface="HGP創英角ｺﾞｼｯｸUB" pitchFamily="50" charset="-128"/>
                <a:ea typeface="HGP創英角ｺﾞｼｯｸUB" pitchFamily="50" charset="-128"/>
              </a:defRPr>
            </a:lvl2pPr>
            <a:lvl3pPr>
              <a:defRPr sz="2000">
                <a:latin typeface="HGP創英角ｺﾞｼｯｸUB" pitchFamily="50" charset="-128"/>
                <a:ea typeface="HGP創英角ｺﾞｼｯｸUB" pitchFamily="50" charset="-128"/>
              </a:defRPr>
            </a:lvl3pPr>
            <a:lvl4pPr>
              <a:defRPr sz="1800">
                <a:latin typeface="HGP創英角ｺﾞｼｯｸUB" pitchFamily="50" charset="-128"/>
                <a:ea typeface="HGP創英角ｺﾞｼｯｸUB" pitchFamily="50" charset="-128"/>
              </a:defRPr>
            </a:lvl4pPr>
            <a:lvl5pPr>
              <a:defRPr sz="1800">
                <a:latin typeface="HGP創英角ｺﾞｼｯｸUB" pitchFamily="50" charset="-128"/>
                <a:ea typeface="HGP創英角ｺﾞｼｯｸUB" pitchFamily="50" charset="-128"/>
              </a:defRPr>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1" y="900115"/>
            <a:ext cx="4038600" cy="2545556"/>
          </a:xfrm>
        </p:spPr>
        <p:txBody>
          <a:bodyPr/>
          <a:lstStyle>
            <a:lvl1pPr>
              <a:defRPr sz="2800">
                <a:latin typeface="HGP創英角ｺﾞｼｯｸUB" pitchFamily="50" charset="-128"/>
                <a:ea typeface="HGP創英角ｺﾞｼｯｸUB" pitchFamily="50" charset="-128"/>
              </a:defRPr>
            </a:lvl1pPr>
            <a:lvl2pPr>
              <a:defRPr sz="2400">
                <a:latin typeface="HGP創英角ｺﾞｼｯｸUB" pitchFamily="50" charset="-128"/>
                <a:ea typeface="HGP創英角ｺﾞｼｯｸUB" pitchFamily="50" charset="-128"/>
              </a:defRPr>
            </a:lvl2pPr>
            <a:lvl3pPr>
              <a:defRPr sz="2000">
                <a:latin typeface="HGP創英角ｺﾞｼｯｸUB" pitchFamily="50" charset="-128"/>
                <a:ea typeface="HGP創英角ｺﾞｼｯｸUB" pitchFamily="50" charset="-128"/>
              </a:defRPr>
            </a:lvl3pPr>
            <a:lvl4pPr>
              <a:defRPr sz="1800">
                <a:latin typeface="HGP創英角ｺﾞｼｯｸUB" pitchFamily="50" charset="-128"/>
                <a:ea typeface="HGP創英角ｺﾞｼｯｸUB" pitchFamily="50" charset="-128"/>
              </a:defRPr>
            </a:lvl4pPr>
            <a:lvl5pPr>
              <a:defRPr sz="1800">
                <a:latin typeface="HGP創英角ｺﾞｼｯｸUB" pitchFamily="50" charset="-128"/>
                <a:ea typeface="HGP創英角ｺﾞｼｯｸUB" pitchFamily="50" charset="-128"/>
              </a:defRPr>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lvl1pPr>
              <a:defRPr>
                <a:latin typeface="HGP創英角ｺﾞｼｯｸUB" pitchFamily="50" charset="-128"/>
                <a:ea typeface="HGP創英角ｺﾞｼｯｸUB" pitchFamily="50" charset="-128"/>
              </a:defRPr>
            </a:lvl1pPr>
          </a:lstStyle>
          <a:p>
            <a:r>
              <a:rPr lang="en-US" altLang="ja-JP" smtClean="0">
                <a:solidFill>
                  <a:prstClr val="black"/>
                </a:solidFill>
              </a:rPr>
              <a:t>January 30, 2012</a:t>
            </a:r>
            <a:endParaRPr lang="en-US" dirty="0">
              <a:solidFill>
                <a:prstClr val="black"/>
              </a:solidFill>
            </a:endParaRPr>
          </a:p>
        </p:txBody>
      </p:sp>
      <p:sp>
        <p:nvSpPr>
          <p:cNvPr id="6" name="フッター プレースホルダー 5"/>
          <p:cNvSpPr>
            <a:spLocks noGrp="1"/>
          </p:cNvSpPr>
          <p:nvPr>
            <p:ph type="ftr" sz="quarter" idx="11"/>
          </p:nvPr>
        </p:nvSpPr>
        <p:spPr/>
        <p:txBody>
          <a:bodyPr/>
          <a:lstStyle>
            <a:lvl1pPr>
              <a:defRPr>
                <a:solidFill>
                  <a:schemeClr val="tx1"/>
                </a:solidFill>
                <a:latin typeface="HGP創英角ｺﾞｼｯｸUB" pitchFamily="50" charset="-128"/>
                <a:ea typeface="HGP創英角ｺﾞｼｯｸUB" pitchFamily="50" charset="-128"/>
              </a:defRPr>
            </a:lvl1pPr>
          </a:lstStyle>
          <a:p>
            <a:r>
              <a:rPr lang="en-US" dirty="0" smtClean="0">
                <a:solidFill>
                  <a:srgbClr val="FF0000"/>
                </a:solidFill>
              </a:rPr>
              <a:t>Confidentia</a:t>
            </a:r>
            <a:r>
              <a:rPr lang="en-US" dirty="0" smtClean="0">
                <a:solidFill>
                  <a:prstClr val="black"/>
                </a:solidFill>
              </a:rPr>
              <a:t>l - need to know basis only / 秘 / do not distribute</a:t>
            </a:r>
            <a:endParaRPr lang="en-US" dirty="0">
              <a:solidFill>
                <a:prstClr val="black"/>
              </a:solidFill>
            </a:endParaRPr>
          </a:p>
        </p:txBody>
      </p:sp>
      <p:sp>
        <p:nvSpPr>
          <p:cNvPr id="7" name="スライド番号プレースホルダー 6"/>
          <p:cNvSpPr>
            <a:spLocks noGrp="1"/>
          </p:cNvSpPr>
          <p:nvPr>
            <p:ph type="sldNum" sz="quarter" idx="12"/>
          </p:nvPr>
        </p:nvSpPr>
        <p:spPr/>
        <p:txBody>
          <a:bodyPr/>
          <a:lstStyle>
            <a:lvl1pPr>
              <a:defRPr>
                <a:latin typeface="HGP創英角ｺﾞｼｯｸUB" pitchFamily="50" charset="-128"/>
                <a:ea typeface="HGP創英角ｺﾞｼｯｸUB" pitchFamily="50" charset="-128"/>
              </a:defRPr>
            </a:lvl1pPr>
          </a:lstStyle>
          <a:p>
            <a:fld id="{06B6689D-21BE-40D9-AFAB-0F3122AEB3EB}" type="slidenum">
              <a:rPr kumimoji="1" lang="ja-JP" altLang="en-US" smtClean="0">
                <a:solidFill>
                  <a:prstClr val="black"/>
                </a:solidFill>
              </a:rPr>
              <a:pPr/>
              <a:t>‹#›</a:t>
            </a:fld>
            <a:endParaRPr kumimoji="1" lang="ja-JP" altLang="en-US" dirty="0">
              <a:solidFill>
                <a:prstClr val="black"/>
              </a:solidFill>
            </a:endParaRPr>
          </a:p>
        </p:txBody>
      </p:sp>
    </p:spTree>
    <p:extLst>
      <p:ext uri="{BB962C8B-B14F-4D97-AF65-F5344CB8AC3E}">
        <p14:creationId xmlns:p14="http://schemas.microsoft.com/office/powerpoint/2010/main" val="2086290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205979"/>
            <a:ext cx="8229600" cy="857250"/>
          </a:xfrm>
        </p:spPr>
        <p:txBody>
          <a:bodyPr/>
          <a:lstStyle>
            <a:lvl1pPr>
              <a:defRPr>
                <a:latin typeface="HGP創英角ｺﾞｼｯｸUB" pitchFamily="50" charset="-128"/>
                <a:ea typeface="HGP創英角ｺﾞｼｯｸUB"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1" y="1151335"/>
            <a:ext cx="4040188" cy="479822"/>
          </a:xfrm>
        </p:spPr>
        <p:txBody>
          <a:bodyPr anchor="b"/>
          <a:lstStyle>
            <a:lvl1pPr marL="0" indent="0">
              <a:buNone/>
              <a:defRPr sz="2400" b="1">
                <a:latin typeface="HGP創英角ｺﾞｼｯｸUB" pitchFamily="50" charset="-128"/>
                <a:ea typeface="HGP創英角ｺﾞｼｯｸUB" pitchFamily="50" charset="-128"/>
              </a:defRPr>
            </a:lvl1pPr>
            <a:lvl2pPr marL="457039" indent="0">
              <a:buNone/>
              <a:defRPr sz="2000" b="1"/>
            </a:lvl2pPr>
            <a:lvl3pPr marL="914078" indent="0">
              <a:buNone/>
              <a:defRPr sz="1800" b="1"/>
            </a:lvl3pPr>
            <a:lvl4pPr marL="1371117" indent="0">
              <a:buNone/>
              <a:defRPr sz="1600" b="1"/>
            </a:lvl4pPr>
            <a:lvl5pPr marL="1828155" indent="0">
              <a:buNone/>
              <a:defRPr sz="1600" b="1"/>
            </a:lvl5pPr>
            <a:lvl6pPr marL="2285194" indent="0">
              <a:buNone/>
              <a:defRPr sz="1600" b="1"/>
            </a:lvl6pPr>
            <a:lvl7pPr marL="2742233" indent="0">
              <a:buNone/>
              <a:defRPr sz="1600" b="1"/>
            </a:lvl7pPr>
            <a:lvl8pPr marL="3199272" indent="0">
              <a:buNone/>
              <a:defRPr sz="1600" b="1"/>
            </a:lvl8pPr>
            <a:lvl9pPr marL="365631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1" y="1631156"/>
            <a:ext cx="4040188" cy="2963466"/>
          </a:xfrm>
        </p:spPr>
        <p:txBody>
          <a:bodyPr/>
          <a:lstStyle>
            <a:lvl1pPr>
              <a:defRPr sz="2400">
                <a:latin typeface="HGP創英角ｺﾞｼｯｸUB" pitchFamily="50" charset="-128"/>
                <a:ea typeface="HGP創英角ｺﾞｼｯｸUB" pitchFamily="50" charset="-128"/>
              </a:defRPr>
            </a:lvl1pPr>
            <a:lvl2pPr>
              <a:defRPr sz="2000">
                <a:latin typeface="HGP創英角ｺﾞｼｯｸUB" pitchFamily="50" charset="-128"/>
                <a:ea typeface="HGP創英角ｺﾞｼｯｸUB" pitchFamily="50" charset="-128"/>
              </a:defRPr>
            </a:lvl2pPr>
            <a:lvl3pPr>
              <a:defRPr sz="1800">
                <a:latin typeface="HGP創英角ｺﾞｼｯｸUB" pitchFamily="50" charset="-128"/>
                <a:ea typeface="HGP創英角ｺﾞｼｯｸUB" pitchFamily="50" charset="-128"/>
              </a:defRPr>
            </a:lvl3pPr>
            <a:lvl4pPr>
              <a:defRPr sz="1600">
                <a:latin typeface="HGP創英角ｺﾞｼｯｸUB" pitchFamily="50" charset="-128"/>
                <a:ea typeface="HGP創英角ｺﾞｼｯｸUB" pitchFamily="50" charset="-128"/>
              </a:defRPr>
            </a:lvl4pPr>
            <a:lvl5pPr>
              <a:defRPr sz="1600">
                <a:latin typeface="HGP創英角ｺﾞｼｯｸUB" pitchFamily="50" charset="-128"/>
                <a:ea typeface="HGP創英角ｺﾞｼｯｸUB" pitchFamily="50" charset="-128"/>
              </a:defRPr>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32" y="1151335"/>
            <a:ext cx="4041775" cy="479822"/>
          </a:xfrm>
        </p:spPr>
        <p:txBody>
          <a:bodyPr anchor="b"/>
          <a:lstStyle>
            <a:lvl1pPr marL="0" indent="0">
              <a:buNone/>
              <a:defRPr sz="2400" b="1">
                <a:latin typeface="HGP創英角ｺﾞｼｯｸUB" pitchFamily="50" charset="-128"/>
                <a:ea typeface="HGP創英角ｺﾞｼｯｸUB" pitchFamily="50" charset="-128"/>
              </a:defRPr>
            </a:lvl1pPr>
            <a:lvl2pPr marL="457039" indent="0">
              <a:buNone/>
              <a:defRPr sz="2000" b="1"/>
            </a:lvl2pPr>
            <a:lvl3pPr marL="914078" indent="0">
              <a:buNone/>
              <a:defRPr sz="1800" b="1"/>
            </a:lvl3pPr>
            <a:lvl4pPr marL="1371117" indent="0">
              <a:buNone/>
              <a:defRPr sz="1600" b="1"/>
            </a:lvl4pPr>
            <a:lvl5pPr marL="1828155" indent="0">
              <a:buNone/>
              <a:defRPr sz="1600" b="1"/>
            </a:lvl5pPr>
            <a:lvl6pPr marL="2285194" indent="0">
              <a:buNone/>
              <a:defRPr sz="1600" b="1"/>
            </a:lvl6pPr>
            <a:lvl7pPr marL="2742233" indent="0">
              <a:buNone/>
              <a:defRPr sz="1600" b="1"/>
            </a:lvl7pPr>
            <a:lvl8pPr marL="3199272" indent="0">
              <a:buNone/>
              <a:defRPr sz="1600" b="1"/>
            </a:lvl8pPr>
            <a:lvl9pPr marL="365631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32" y="1631156"/>
            <a:ext cx="4041775" cy="2963466"/>
          </a:xfrm>
        </p:spPr>
        <p:txBody>
          <a:bodyPr/>
          <a:lstStyle>
            <a:lvl1pPr>
              <a:defRPr sz="2400">
                <a:latin typeface="HGP創英角ｺﾞｼｯｸUB" pitchFamily="50" charset="-128"/>
                <a:ea typeface="HGP創英角ｺﾞｼｯｸUB" pitchFamily="50" charset="-128"/>
              </a:defRPr>
            </a:lvl1pPr>
            <a:lvl2pPr>
              <a:defRPr sz="2000">
                <a:latin typeface="HGP創英角ｺﾞｼｯｸUB" pitchFamily="50" charset="-128"/>
                <a:ea typeface="HGP創英角ｺﾞｼｯｸUB" pitchFamily="50" charset="-128"/>
              </a:defRPr>
            </a:lvl2pPr>
            <a:lvl3pPr>
              <a:defRPr sz="1800">
                <a:latin typeface="HGP創英角ｺﾞｼｯｸUB" pitchFamily="50" charset="-128"/>
                <a:ea typeface="HGP創英角ｺﾞｼｯｸUB" pitchFamily="50" charset="-128"/>
              </a:defRPr>
            </a:lvl3pPr>
            <a:lvl4pPr>
              <a:defRPr sz="1600">
                <a:latin typeface="HGP創英角ｺﾞｼｯｸUB" pitchFamily="50" charset="-128"/>
                <a:ea typeface="HGP創英角ｺﾞｼｯｸUB" pitchFamily="50" charset="-128"/>
              </a:defRPr>
            </a:lvl4pPr>
            <a:lvl5pPr>
              <a:defRPr sz="1600">
                <a:latin typeface="HGP創英角ｺﾞｼｯｸUB" pitchFamily="50" charset="-128"/>
                <a:ea typeface="HGP創英角ｺﾞｼｯｸUB" pitchFamily="50" charset="-128"/>
              </a:defRPr>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lvl1pPr>
              <a:defRPr>
                <a:latin typeface="HGP創英角ｺﾞｼｯｸUB" pitchFamily="50" charset="-128"/>
                <a:ea typeface="HGP創英角ｺﾞｼｯｸUB" pitchFamily="50" charset="-128"/>
              </a:defRPr>
            </a:lvl1pPr>
          </a:lstStyle>
          <a:p>
            <a:r>
              <a:rPr lang="en-US" altLang="ja-JP" smtClean="0">
                <a:solidFill>
                  <a:prstClr val="black"/>
                </a:solidFill>
              </a:rPr>
              <a:t>January 30, 2012</a:t>
            </a:r>
            <a:endParaRPr lang="en-US" dirty="0">
              <a:solidFill>
                <a:prstClr val="black"/>
              </a:solidFill>
            </a:endParaRPr>
          </a:p>
        </p:txBody>
      </p:sp>
      <p:sp>
        <p:nvSpPr>
          <p:cNvPr id="8" name="フッター プレースホルダー 7"/>
          <p:cNvSpPr>
            <a:spLocks noGrp="1"/>
          </p:cNvSpPr>
          <p:nvPr>
            <p:ph type="ftr" sz="quarter" idx="11"/>
          </p:nvPr>
        </p:nvSpPr>
        <p:spPr/>
        <p:txBody>
          <a:bodyPr/>
          <a:lstStyle>
            <a:lvl1pPr>
              <a:defRPr>
                <a:solidFill>
                  <a:schemeClr val="tx1"/>
                </a:solidFill>
                <a:latin typeface="HGP創英角ｺﾞｼｯｸUB" pitchFamily="50" charset="-128"/>
                <a:ea typeface="HGP創英角ｺﾞｼｯｸUB" pitchFamily="50" charset="-128"/>
              </a:defRPr>
            </a:lvl1pPr>
          </a:lstStyle>
          <a:p>
            <a:r>
              <a:rPr lang="en-US" dirty="0" smtClean="0">
                <a:solidFill>
                  <a:srgbClr val="FF0000"/>
                </a:solidFill>
              </a:rPr>
              <a:t>Confidential</a:t>
            </a:r>
            <a:r>
              <a:rPr lang="en-US" dirty="0" smtClean="0">
                <a:solidFill>
                  <a:prstClr val="black"/>
                </a:solidFill>
              </a:rPr>
              <a:t> - need to know basis only / 秘 / do not distribute</a:t>
            </a:r>
            <a:endParaRPr lang="en-US" dirty="0">
              <a:solidFill>
                <a:prstClr val="black"/>
              </a:solidFill>
            </a:endParaRPr>
          </a:p>
        </p:txBody>
      </p:sp>
      <p:sp>
        <p:nvSpPr>
          <p:cNvPr id="9" name="スライド番号プレースホルダー 8"/>
          <p:cNvSpPr>
            <a:spLocks noGrp="1"/>
          </p:cNvSpPr>
          <p:nvPr>
            <p:ph type="sldNum" sz="quarter" idx="12"/>
          </p:nvPr>
        </p:nvSpPr>
        <p:spPr/>
        <p:txBody>
          <a:bodyPr/>
          <a:lstStyle>
            <a:lvl1pPr>
              <a:defRPr>
                <a:latin typeface="HGP創英角ｺﾞｼｯｸUB" pitchFamily="50" charset="-128"/>
                <a:ea typeface="HGP創英角ｺﾞｼｯｸUB" pitchFamily="50" charset="-128"/>
              </a:defRPr>
            </a:lvl1pPr>
          </a:lstStyle>
          <a:p>
            <a:fld id="{06B6689D-21BE-40D9-AFAB-0F3122AEB3EB}" type="slidenum">
              <a:rPr kumimoji="1" lang="ja-JP" altLang="en-US" smtClean="0">
                <a:solidFill>
                  <a:prstClr val="black"/>
                </a:solidFill>
              </a:rPr>
              <a:pPr/>
              <a:t>‹#›</a:t>
            </a:fld>
            <a:endParaRPr kumimoji="1" lang="ja-JP" altLang="en-US" dirty="0">
              <a:solidFill>
                <a:prstClr val="black"/>
              </a:solidFill>
            </a:endParaRPr>
          </a:p>
        </p:txBody>
      </p:sp>
    </p:spTree>
    <p:extLst>
      <p:ext uri="{BB962C8B-B14F-4D97-AF65-F5344CB8AC3E}">
        <p14:creationId xmlns:p14="http://schemas.microsoft.com/office/powerpoint/2010/main" val="15874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HGP創英角ｺﾞｼｯｸUB" pitchFamily="50" charset="-128"/>
                <a:ea typeface="HGP創英角ｺﾞｼｯｸUB" pitchFamily="50" charset="-128"/>
              </a:defRPr>
            </a:lvl1p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lvl1pPr>
              <a:defRPr>
                <a:latin typeface="HGP創英角ｺﾞｼｯｸUB" pitchFamily="50" charset="-128"/>
                <a:ea typeface="HGP創英角ｺﾞｼｯｸUB" pitchFamily="50" charset="-128"/>
              </a:defRPr>
            </a:lvl1pPr>
          </a:lstStyle>
          <a:p>
            <a:r>
              <a:rPr lang="en-US" altLang="ja-JP" smtClean="0">
                <a:solidFill>
                  <a:prstClr val="black"/>
                </a:solidFill>
              </a:rPr>
              <a:t>January 30, 2012</a:t>
            </a:r>
            <a:endParaRPr lang="en-US" dirty="0">
              <a:solidFill>
                <a:prstClr val="black"/>
              </a:solidFill>
            </a:endParaRPr>
          </a:p>
        </p:txBody>
      </p:sp>
      <p:sp>
        <p:nvSpPr>
          <p:cNvPr id="4" name="フッター プレースホルダー 3"/>
          <p:cNvSpPr>
            <a:spLocks noGrp="1"/>
          </p:cNvSpPr>
          <p:nvPr>
            <p:ph type="ftr" sz="quarter" idx="11"/>
          </p:nvPr>
        </p:nvSpPr>
        <p:spPr/>
        <p:txBody>
          <a:bodyPr/>
          <a:lstStyle>
            <a:lvl1pPr>
              <a:defRPr>
                <a:solidFill>
                  <a:schemeClr val="tx1"/>
                </a:solidFill>
                <a:latin typeface="HGP創英角ｺﾞｼｯｸUB" pitchFamily="50" charset="-128"/>
                <a:ea typeface="HGP創英角ｺﾞｼｯｸUB" pitchFamily="50" charset="-128"/>
              </a:defRPr>
            </a:lvl1pPr>
          </a:lstStyle>
          <a:p>
            <a:r>
              <a:rPr lang="en-US" dirty="0" smtClean="0">
                <a:solidFill>
                  <a:srgbClr val="FF0000"/>
                </a:solidFill>
              </a:rPr>
              <a:t>Confidential</a:t>
            </a:r>
            <a:r>
              <a:rPr lang="en-US" dirty="0" smtClean="0">
                <a:solidFill>
                  <a:prstClr val="black"/>
                </a:solidFill>
              </a:rPr>
              <a:t> - need to know basis only / 秘 / do not distribute</a:t>
            </a:r>
            <a:endParaRPr lang="en-US" dirty="0">
              <a:solidFill>
                <a:prstClr val="black"/>
              </a:solidFill>
            </a:endParaRPr>
          </a:p>
        </p:txBody>
      </p:sp>
      <p:sp>
        <p:nvSpPr>
          <p:cNvPr id="5" name="スライド番号プレースホルダー 4"/>
          <p:cNvSpPr>
            <a:spLocks noGrp="1"/>
          </p:cNvSpPr>
          <p:nvPr>
            <p:ph type="sldNum" sz="quarter" idx="12"/>
          </p:nvPr>
        </p:nvSpPr>
        <p:spPr/>
        <p:txBody>
          <a:bodyPr/>
          <a:lstStyle>
            <a:lvl1pPr>
              <a:defRPr>
                <a:latin typeface="HGP創英角ｺﾞｼｯｸUB" pitchFamily="50" charset="-128"/>
                <a:ea typeface="HGP創英角ｺﾞｼｯｸUB" pitchFamily="50" charset="-128"/>
              </a:defRPr>
            </a:lvl1pPr>
          </a:lstStyle>
          <a:p>
            <a:fld id="{06B6689D-21BE-40D9-AFAB-0F3122AEB3EB}" type="slidenum">
              <a:rPr kumimoji="1" lang="ja-JP" altLang="en-US" smtClean="0">
                <a:solidFill>
                  <a:prstClr val="black"/>
                </a:solidFill>
              </a:rPr>
              <a:pPr/>
              <a:t>‹#›</a:t>
            </a:fld>
            <a:endParaRPr kumimoji="1" lang="ja-JP" altLang="en-US" dirty="0">
              <a:solidFill>
                <a:prstClr val="black"/>
              </a:solidFill>
            </a:endParaRPr>
          </a:p>
        </p:txBody>
      </p:sp>
    </p:spTree>
    <p:extLst>
      <p:ext uri="{BB962C8B-B14F-4D97-AF65-F5344CB8AC3E}">
        <p14:creationId xmlns:p14="http://schemas.microsoft.com/office/powerpoint/2010/main" val="2283878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atin typeface="HGP創英角ｺﾞｼｯｸUB" pitchFamily="50" charset="-128"/>
                <a:ea typeface="HGP創英角ｺﾞｼｯｸUB" pitchFamily="50" charset="-128"/>
              </a:defRPr>
            </a:lvl1pPr>
          </a:lstStyle>
          <a:p>
            <a:r>
              <a:rPr lang="en-US" altLang="ja-JP" smtClean="0">
                <a:solidFill>
                  <a:prstClr val="black"/>
                </a:solidFill>
              </a:rPr>
              <a:t>January 30, 2012</a:t>
            </a:r>
            <a:endParaRPr lang="en-US" dirty="0">
              <a:solidFill>
                <a:prstClr val="black"/>
              </a:solidFill>
            </a:endParaRPr>
          </a:p>
        </p:txBody>
      </p:sp>
      <p:sp>
        <p:nvSpPr>
          <p:cNvPr id="4" name="スライド番号プレースホルダー 3"/>
          <p:cNvSpPr>
            <a:spLocks noGrp="1"/>
          </p:cNvSpPr>
          <p:nvPr>
            <p:ph type="sldNum" sz="quarter" idx="12"/>
          </p:nvPr>
        </p:nvSpPr>
        <p:spPr/>
        <p:txBody>
          <a:bodyPr/>
          <a:lstStyle>
            <a:lvl1pPr>
              <a:defRPr>
                <a:latin typeface="HGP創英角ｺﾞｼｯｸUB" pitchFamily="50" charset="-128"/>
                <a:ea typeface="HGP創英角ｺﾞｼｯｸUB" pitchFamily="50" charset="-128"/>
              </a:defRPr>
            </a:lvl1pPr>
          </a:lstStyle>
          <a:p>
            <a:fld id="{06B6689D-21BE-40D9-AFAB-0F3122AEB3EB}" type="slidenum">
              <a:rPr kumimoji="1" lang="ja-JP" altLang="en-US" smtClean="0">
                <a:solidFill>
                  <a:prstClr val="black"/>
                </a:solidFill>
              </a:rPr>
              <a:pPr/>
              <a:t>‹#›</a:t>
            </a:fld>
            <a:endParaRPr kumimoji="1" lang="ja-JP" altLang="en-US" dirty="0">
              <a:solidFill>
                <a:prstClr val="black"/>
              </a:solidFill>
            </a:endParaRPr>
          </a:p>
        </p:txBody>
      </p:sp>
      <p:sp>
        <p:nvSpPr>
          <p:cNvPr id="5" name="フッター プレースホルダー 3"/>
          <p:cNvSpPr>
            <a:spLocks noGrp="1"/>
          </p:cNvSpPr>
          <p:nvPr>
            <p:ph type="ftr" sz="quarter" idx="11"/>
          </p:nvPr>
        </p:nvSpPr>
        <p:spPr>
          <a:xfrm>
            <a:off x="3124200" y="4767264"/>
            <a:ext cx="4495800" cy="273844"/>
          </a:xfrm>
        </p:spPr>
        <p:txBody>
          <a:bodyPr/>
          <a:lstStyle>
            <a:lvl1pPr>
              <a:defRPr>
                <a:solidFill>
                  <a:schemeClr val="tx1"/>
                </a:solidFill>
                <a:latin typeface="HGP創英角ｺﾞｼｯｸUB" pitchFamily="50" charset="-128"/>
                <a:ea typeface="HGP創英角ｺﾞｼｯｸUB" pitchFamily="50" charset="-128"/>
              </a:defRPr>
            </a:lvl1pPr>
          </a:lstStyle>
          <a:p>
            <a:r>
              <a:rPr lang="en-US" dirty="0" smtClean="0">
                <a:solidFill>
                  <a:srgbClr val="FF0000"/>
                </a:solidFill>
              </a:rPr>
              <a:t>Confidential</a:t>
            </a:r>
            <a:r>
              <a:rPr lang="en-US" dirty="0" smtClean="0">
                <a:solidFill>
                  <a:prstClr val="black"/>
                </a:solidFill>
              </a:rPr>
              <a:t> - need to know basis only / 秘 / do not distribute</a:t>
            </a:r>
            <a:endParaRPr lang="en-US" dirty="0">
              <a:solidFill>
                <a:prstClr val="black"/>
              </a:solidFill>
            </a:endParaRPr>
          </a:p>
        </p:txBody>
      </p:sp>
    </p:spTree>
    <p:extLst>
      <p:ext uri="{BB962C8B-B14F-4D97-AF65-F5344CB8AC3E}">
        <p14:creationId xmlns:p14="http://schemas.microsoft.com/office/powerpoint/2010/main" val="32682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9" y="204787"/>
            <a:ext cx="3008313" cy="871538"/>
          </a:xfrm>
        </p:spPr>
        <p:txBody>
          <a:bodyPr anchor="b"/>
          <a:lstStyle>
            <a:lvl1pPr algn="l">
              <a:defRPr sz="2000" b="1">
                <a:latin typeface="HGP創英角ｺﾞｼｯｸUB" pitchFamily="50" charset="-128"/>
                <a:ea typeface="HGP創英角ｺﾞｼｯｸUB"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1" y="204794"/>
            <a:ext cx="5111750" cy="4389835"/>
          </a:xfrm>
        </p:spPr>
        <p:txBody>
          <a:bodyPr/>
          <a:lstStyle>
            <a:lvl1pPr>
              <a:defRPr sz="3200">
                <a:latin typeface="HGP創英角ｺﾞｼｯｸUB" pitchFamily="50" charset="-128"/>
                <a:ea typeface="HGP創英角ｺﾞｼｯｸUB" pitchFamily="50" charset="-128"/>
              </a:defRPr>
            </a:lvl1pPr>
            <a:lvl2pPr>
              <a:defRPr sz="2800">
                <a:latin typeface="HGP創英角ｺﾞｼｯｸUB" pitchFamily="50" charset="-128"/>
                <a:ea typeface="HGP創英角ｺﾞｼｯｸUB" pitchFamily="50" charset="-128"/>
              </a:defRPr>
            </a:lvl2pPr>
            <a:lvl3pPr>
              <a:defRPr sz="2400">
                <a:latin typeface="HGP創英角ｺﾞｼｯｸUB" pitchFamily="50" charset="-128"/>
                <a:ea typeface="HGP創英角ｺﾞｼｯｸUB" pitchFamily="50" charset="-128"/>
              </a:defRPr>
            </a:lvl3pPr>
            <a:lvl4pPr>
              <a:defRPr sz="2000">
                <a:latin typeface="HGP創英角ｺﾞｼｯｸUB" pitchFamily="50" charset="-128"/>
                <a:ea typeface="HGP創英角ｺﾞｼｯｸUB" pitchFamily="50" charset="-128"/>
              </a:defRPr>
            </a:lvl4pPr>
            <a:lvl5pPr>
              <a:defRPr sz="2000">
                <a:latin typeface="HGP創英角ｺﾞｼｯｸUB" pitchFamily="50" charset="-128"/>
                <a:ea typeface="HGP創英角ｺﾞｼｯｸUB" pitchFamily="50" charset="-128"/>
              </a:defRPr>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9" y="1076328"/>
            <a:ext cx="3008313" cy="3518297"/>
          </a:xfrm>
        </p:spPr>
        <p:txBody>
          <a:bodyPr/>
          <a:lstStyle>
            <a:lvl1pPr marL="0" indent="0">
              <a:buNone/>
              <a:defRPr sz="1400">
                <a:latin typeface="HGP創英角ｺﾞｼｯｸUB" pitchFamily="50" charset="-128"/>
                <a:ea typeface="HGP創英角ｺﾞｼｯｸUB" pitchFamily="50" charset="-128"/>
              </a:defRPr>
            </a:lvl1pPr>
            <a:lvl2pPr marL="457039" indent="0">
              <a:buNone/>
              <a:defRPr sz="1200"/>
            </a:lvl2pPr>
            <a:lvl3pPr marL="914078" indent="0">
              <a:buNone/>
              <a:defRPr sz="1000"/>
            </a:lvl3pPr>
            <a:lvl4pPr marL="1371117" indent="0">
              <a:buNone/>
              <a:defRPr sz="900"/>
            </a:lvl4pPr>
            <a:lvl5pPr marL="1828155" indent="0">
              <a:buNone/>
              <a:defRPr sz="900"/>
            </a:lvl5pPr>
            <a:lvl6pPr marL="2285194" indent="0">
              <a:buNone/>
              <a:defRPr sz="900"/>
            </a:lvl6pPr>
            <a:lvl7pPr marL="2742233" indent="0">
              <a:buNone/>
              <a:defRPr sz="900"/>
            </a:lvl7pPr>
            <a:lvl8pPr marL="3199272" indent="0">
              <a:buNone/>
              <a:defRPr sz="900"/>
            </a:lvl8pPr>
            <a:lvl9pPr marL="365631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atin typeface="HGP創英角ｺﾞｼｯｸUB" pitchFamily="50" charset="-128"/>
                <a:ea typeface="HGP創英角ｺﾞｼｯｸUB" pitchFamily="50" charset="-128"/>
              </a:defRPr>
            </a:lvl1pPr>
          </a:lstStyle>
          <a:p>
            <a:r>
              <a:rPr lang="en-US" altLang="ja-JP" smtClean="0">
                <a:solidFill>
                  <a:prstClr val="black"/>
                </a:solidFill>
              </a:rPr>
              <a:t>January 30, 2012</a:t>
            </a:r>
            <a:endParaRPr lang="en-US" dirty="0">
              <a:solidFill>
                <a:prstClr val="black"/>
              </a:solidFill>
            </a:endParaRPr>
          </a:p>
        </p:txBody>
      </p:sp>
      <p:sp>
        <p:nvSpPr>
          <p:cNvPr id="7" name="スライド番号プレースホルダー 6"/>
          <p:cNvSpPr>
            <a:spLocks noGrp="1"/>
          </p:cNvSpPr>
          <p:nvPr>
            <p:ph type="sldNum" sz="quarter" idx="12"/>
          </p:nvPr>
        </p:nvSpPr>
        <p:spPr/>
        <p:txBody>
          <a:bodyPr/>
          <a:lstStyle>
            <a:lvl1pPr>
              <a:defRPr>
                <a:latin typeface="HGP創英角ｺﾞｼｯｸUB" pitchFamily="50" charset="-128"/>
                <a:ea typeface="HGP創英角ｺﾞｼｯｸUB" pitchFamily="50" charset="-128"/>
              </a:defRPr>
            </a:lvl1pPr>
          </a:lstStyle>
          <a:p>
            <a:fld id="{06B6689D-21BE-40D9-AFAB-0F3122AEB3EB}" type="slidenum">
              <a:rPr kumimoji="1" lang="ja-JP" altLang="en-US" smtClean="0">
                <a:solidFill>
                  <a:prstClr val="black"/>
                </a:solidFill>
              </a:rPr>
              <a:pPr/>
              <a:t>‹#›</a:t>
            </a:fld>
            <a:endParaRPr kumimoji="1" lang="ja-JP" altLang="en-US" dirty="0">
              <a:solidFill>
                <a:prstClr val="black"/>
              </a:solidFill>
            </a:endParaRPr>
          </a:p>
        </p:txBody>
      </p:sp>
      <p:sp>
        <p:nvSpPr>
          <p:cNvPr id="8" name="フッター プレースホルダー 3"/>
          <p:cNvSpPr>
            <a:spLocks noGrp="1"/>
          </p:cNvSpPr>
          <p:nvPr>
            <p:ph type="ftr" sz="quarter" idx="11"/>
          </p:nvPr>
        </p:nvSpPr>
        <p:spPr>
          <a:xfrm>
            <a:off x="3124200" y="4767264"/>
            <a:ext cx="4495800" cy="273844"/>
          </a:xfrm>
        </p:spPr>
        <p:txBody>
          <a:bodyPr/>
          <a:lstStyle>
            <a:lvl1pPr>
              <a:defRPr>
                <a:solidFill>
                  <a:schemeClr val="tx1"/>
                </a:solidFill>
                <a:latin typeface="HGP創英角ｺﾞｼｯｸUB" pitchFamily="50" charset="-128"/>
                <a:ea typeface="HGP創英角ｺﾞｼｯｸUB" pitchFamily="50" charset="-128"/>
              </a:defRPr>
            </a:lvl1pPr>
          </a:lstStyle>
          <a:p>
            <a:r>
              <a:rPr lang="en-US" dirty="0" smtClean="0">
                <a:solidFill>
                  <a:srgbClr val="FF0000"/>
                </a:solidFill>
              </a:rPr>
              <a:t>Confidential</a:t>
            </a:r>
            <a:r>
              <a:rPr lang="en-US" dirty="0" smtClean="0">
                <a:solidFill>
                  <a:prstClr val="black"/>
                </a:solidFill>
              </a:rPr>
              <a:t> - need to know basis only / 秘 / do not distribute</a:t>
            </a:r>
            <a:endParaRPr lang="en-US" dirty="0">
              <a:solidFill>
                <a:prstClr val="black"/>
              </a:solidFill>
            </a:endParaRPr>
          </a:p>
        </p:txBody>
      </p:sp>
    </p:spTree>
    <p:extLst>
      <p:ext uri="{BB962C8B-B14F-4D97-AF65-F5344CB8AC3E}">
        <p14:creationId xmlns:p14="http://schemas.microsoft.com/office/powerpoint/2010/main" val="2857881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1"/>
            <a:ext cx="5486400" cy="425054"/>
          </a:xfrm>
        </p:spPr>
        <p:txBody>
          <a:bodyPr anchor="b"/>
          <a:lstStyle>
            <a:lvl1pPr algn="l">
              <a:defRPr sz="2000" b="1">
                <a:latin typeface="HGP創英角ｺﾞｼｯｸUB" pitchFamily="50" charset="-128"/>
                <a:ea typeface="HGP創英角ｺﾞｼｯｸUB" pitchFamily="50" charset="-128"/>
              </a:defRPr>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459581"/>
            <a:ext cx="5486400" cy="3086100"/>
          </a:xfrm>
        </p:spPr>
        <p:txBody>
          <a:bodyPr/>
          <a:lstStyle>
            <a:lvl1pPr marL="0" indent="0">
              <a:buNone/>
              <a:defRPr sz="3200">
                <a:latin typeface="HGP創英角ｺﾞｼｯｸUB" pitchFamily="50" charset="-128"/>
                <a:ea typeface="HGP創英角ｺﾞｼｯｸUB" pitchFamily="50" charset="-128"/>
              </a:defRPr>
            </a:lvl1pPr>
            <a:lvl2pPr marL="457039" indent="0">
              <a:buNone/>
              <a:defRPr sz="2800"/>
            </a:lvl2pPr>
            <a:lvl3pPr marL="914078" indent="0">
              <a:buNone/>
              <a:defRPr sz="2400"/>
            </a:lvl3pPr>
            <a:lvl4pPr marL="1371117" indent="0">
              <a:buNone/>
              <a:defRPr sz="2000"/>
            </a:lvl4pPr>
            <a:lvl5pPr marL="1828155" indent="0">
              <a:buNone/>
              <a:defRPr sz="2000"/>
            </a:lvl5pPr>
            <a:lvl6pPr marL="2285194" indent="0">
              <a:buNone/>
              <a:defRPr sz="2000"/>
            </a:lvl6pPr>
            <a:lvl7pPr marL="2742233" indent="0">
              <a:buNone/>
              <a:defRPr sz="2000"/>
            </a:lvl7pPr>
            <a:lvl8pPr marL="3199272" indent="0">
              <a:buNone/>
              <a:defRPr sz="2000"/>
            </a:lvl8pPr>
            <a:lvl9pPr marL="365631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1792288" y="4025509"/>
            <a:ext cx="5486400" cy="603647"/>
          </a:xfrm>
        </p:spPr>
        <p:txBody>
          <a:bodyPr/>
          <a:lstStyle>
            <a:lvl1pPr marL="0" indent="0">
              <a:buNone/>
              <a:defRPr sz="1400">
                <a:latin typeface="HGP創英角ｺﾞｼｯｸUB" pitchFamily="50" charset="-128"/>
                <a:ea typeface="HGP創英角ｺﾞｼｯｸUB" pitchFamily="50" charset="-128"/>
              </a:defRPr>
            </a:lvl1pPr>
            <a:lvl2pPr marL="457039" indent="0">
              <a:buNone/>
              <a:defRPr sz="1200"/>
            </a:lvl2pPr>
            <a:lvl3pPr marL="914078" indent="0">
              <a:buNone/>
              <a:defRPr sz="1000"/>
            </a:lvl3pPr>
            <a:lvl4pPr marL="1371117" indent="0">
              <a:buNone/>
              <a:defRPr sz="900"/>
            </a:lvl4pPr>
            <a:lvl5pPr marL="1828155" indent="0">
              <a:buNone/>
              <a:defRPr sz="900"/>
            </a:lvl5pPr>
            <a:lvl6pPr marL="2285194" indent="0">
              <a:buNone/>
              <a:defRPr sz="900"/>
            </a:lvl6pPr>
            <a:lvl7pPr marL="2742233" indent="0">
              <a:buNone/>
              <a:defRPr sz="900"/>
            </a:lvl7pPr>
            <a:lvl8pPr marL="3199272" indent="0">
              <a:buNone/>
              <a:defRPr sz="900"/>
            </a:lvl8pPr>
            <a:lvl9pPr marL="365631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atin typeface="HGP創英角ｺﾞｼｯｸUB" pitchFamily="50" charset="-128"/>
                <a:ea typeface="HGP創英角ｺﾞｼｯｸUB" pitchFamily="50" charset="-128"/>
              </a:defRPr>
            </a:lvl1pPr>
          </a:lstStyle>
          <a:p>
            <a:r>
              <a:rPr lang="en-US" altLang="ja-JP" smtClean="0">
                <a:solidFill>
                  <a:prstClr val="black"/>
                </a:solidFill>
              </a:rPr>
              <a:t>January 30, 2012</a:t>
            </a:r>
            <a:endParaRPr lang="en-US" dirty="0">
              <a:solidFill>
                <a:prstClr val="black"/>
              </a:solidFill>
            </a:endParaRPr>
          </a:p>
        </p:txBody>
      </p:sp>
      <p:sp>
        <p:nvSpPr>
          <p:cNvPr id="7" name="スライド番号プレースホルダー 6"/>
          <p:cNvSpPr>
            <a:spLocks noGrp="1"/>
          </p:cNvSpPr>
          <p:nvPr>
            <p:ph type="sldNum" sz="quarter" idx="12"/>
          </p:nvPr>
        </p:nvSpPr>
        <p:spPr/>
        <p:txBody>
          <a:bodyPr/>
          <a:lstStyle>
            <a:lvl1pPr>
              <a:defRPr>
                <a:latin typeface="HGP創英角ｺﾞｼｯｸUB" pitchFamily="50" charset="-128"/>
                <a:ea typeface="HGP創英角ｺﾞｼｯｸUB" pitchFamily="50" charset="-128"/>
              </a:defRPr>
            </a:lvl1pPr>
          </a:lstStyle>
          <a:p>
            <a:fld id="{06B6689D-21BE-40D9-AFAB-0F3122AEB3EB}" type="slidenum">
              <a:rPr kumimoji="1" lang="ja-JP" altLang="en-US" smtClean="0">
                <a:solidFill>
                  <a:prstClr val="black"/>
                </a:solidFill>
              </a:rPr>
              <a:pPr/>
              <a:t>‹#›</a:t>
            </a:fld>
            <a:endParaRPr kumimoji="1" lang="ja-JP" altLang="en-US" dirty="0">
              <a:solidFill>
                <a:prstClr val="black"/>
              </a:solidFill>
            </a:endParaRPr>
          </a:p>
        </p:txBody>
      </p:sp>
      <p:sp>
        <p:nvSpPr>
          <p:cNvPr id="8" name="フッター プレースホルダー 3"/>
          <p:cNvSpPr>
            <a:spLocks noGrp="1"/>
          </p:cNvSpPr>
          <p:nvPr>
            <p:ph type="ftr" sz="quarter" idx="11"/>
          </p:nvPr>
        </p:nvSpPr>
        <p:spPr>
          <a:xfrm>
            <a:off x="3124200" y="4767264"/>
            <a:ext cx="4495800" cy="273844"/>
          </a:xfrm>
        </p:spPr>
        <p:txBody>
          <a:bodyPr/>
          <a:lstStyle>
            <a:lvl1pPr>
              <a:defRPr>
                <a:solidFill>
                  <a:schemeClr val="tx1"/>
                </a:solidFill>
                <a:latin typeface="HGP創英角ｺﾞｼｯｸUB" pitchFamily="50" charset="-128"/>
                <a:ea typeface="HGP創英角ｺﾞｼｯｸUB" pitchFamily="50" charset="-128"/>
              </a:defRPr>
            </a:lvl1pPr>
          </a:lstStyle>
          <a:p>
            <a:r>
              <a:rPr lang="en-US" dirty="0" smtClean="0">
                <a:solidFill>
                  <a:srgbClr val="FF0000"/>
                </a:solidFill>
              </a:rPr>
              <a:t>Confidential</a:t>
            </a:r>
            <a:r>
              <a:rPr lang="en-US" dirty="0" smtClean="0">
                <a:solidFill>
                  <a:prstClr val="black"/>
                </a:solidFill>
              </a:rPr>
              <a:t> - need to know basis only / 秘 / do not distribute</a:t>
            </a:r>
            <a:endParaRPr lang="en-US" dirty="0">
              <a:solidFill>
                <a:prstClr val="black"/>
              </a:solidFill>
            </a:endParaRPr>
          </a:p>
        </p:txBody>
      </p:sp>
    </p:spTree>
    <p:extLst>
      <p:ext uri="{BB962C8B-B14F-4D97-AF65-F5344CB8AC3E}">
        <p14:creationId xmlns:p14="http://schemas.microsoft.com/office/powerpoint/2010/main" val="934150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7951" y="86916"/>
            <a:ext cx="6616407" cy="648890"/>
          </a:xfrm>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ja-JP"/>
              <a:t>©2012 Personal Application Design Division, SDG, Sony Corporation</a:t>
            </a:r>
          </a:p>
          <a:p>
            <a:pPr>
              <a:defRPr/>
            </a:pPr>
            <a:r>
              <a:rPr lang="en-US" altLang="ja-JP"/>
              <a:t>  </a:t>
            </a:r>
          </a:p>
        </p:txBody>
      </p:sp>
      <p:sp>
        <p:nvSpPr>
          <p:cNvPr id="5" name="Rectangle 6"/>
          <p:cNvSpPr>
            <a:spLocks noGrp="1" noChangeArrowheads="1"/>
          </p:cNvSpPr>
          <p:nvPr>
            <p:ph type="dt" sz="half" idx="11"/>
          </p:nvPr>
        </p:nvSpPr>
        <p:spPr>
          <a:ln/>
        </p:spPr>
        <p:txBody>
          <a:bodyPr/>
          <a:lstStyle>
            <a:lvl1pPr>
              <a:defRPr/>
            </a:lvl1pPr>
          </a:lstStyle>
          <a:p>
            <a:pPr>
              <a:defRPr/>
            </a:pPr>
            <a:endParaRPr lang="en-US" altLang="ja-JP"/>
          </a:p>
        </p:txBody>
      </p:sp>
      <p:sp>
        <p:nvSpPr>
          <p:cNvPr id="6" name="Rectangle 15"/>
          <p:cNvSpPr>
            <a:spLocks noGrp="1" noChangeArrowheads="1"/>
          </p:cNvSpPr>
          <p:nvPr>
            <p:ph type="sldNum" sz="quarter" idx="12"/>
          </p:nvPr>
        </p:nvSpPr>
        <p:spPr>
          <a:ln/>
        </p:spPr>
        <p:txBody>
          <a:bodyPr/>
          <a:lstStyle>
            <a:lvl1pPr>
              <a:defRPr/>
            </a:lvl1pPr>
          </a:lstStyle>
          <a:p>
            <a:pPr>
              <a:defRPr/>
            </a:pPr>
            <a:fld id="{D4511AD0-9E5E-4E0C-80AA-4357D2405387}" type="slidenum">
              <a:rPr lang="en-US" altLang="ja-JP"/>
              <a:pPr>
                <a:defRPr/>
              </a:pPr>
              <a:t>‹#›</a:t>
            </a:fld>
            <a:endParaRPr lang="en-US" altLang="ja-JP"/>
          </a:p>
        </p:txBody>
      </p:sp>
    </p:spTree>
    <p:extLst>
      <p:ext uri="{BB962C8B-B14F-4D97-AF65-F5344CB8AC3E}">
        <p14:creationId xmlns:p14="http://schemas.microsoft.com/office/powerpoint/2010/main" val="3017296708"/>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HGP創英角ｺﾞｼｯｸUB" pitchFamily="50" charset="-128"/>
                <a:ea typeface="HGP創英角ｺﾞｼｯｸUB" pitchFamily="50" charset="-128"/>
              </a:defRPr>
            </a:lvl1p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lvl1pPr>
              <a:defRPr>
                <a:latin typeface="HGP創英角ｺﾞｼｯｸUB" pitchFamily="50" charset="-128"/>
                <a:ea typeface="HGP創英角ｺﾞｼｯｸUB" pitchFamily="50" charset="-128"/>
              </a:defRPr>
            </a:lvl1pPr>
            <a:lvl2pPr>
              <a:defRPr>
                <a:latin typeface="HGP創英角ｺﾞｼｯｸUB" pitchFamily="50" charset="-128"/>
                <a:ea typeface="HGP創英角ｺﾞｼｯｸUB" pitchFamily="50" charset="-128"/>
              </a:defRPr>
            </a:lvl2pPr>
            <a:lvl3pPr>
              <a:defRPr>
                <a:latin typeface="HGP創英角ｺﾞｼｯｸUB" pitchFamily="50" charset="-128"/>
                <a:ea typeface="HGP創英角ｺﾞｼｯｸUB" pitchFamily="50" charset="-128"/>
              </a:defRPr>
            </a:lvl3pPr>
            <a:lvl4pPr>
              <a:defRPr>
                <a:latin typeface="HGP創英角ｺﾞｼｯｸUB" pitchFamily="50" charset="-128"/>
                <a:ea typeface="HGP創英角ｺﾞｼｯｸUB" pitchFamily="50" charset="-128"/>
              </a:defRPr>
            </a:lvl4pPr>
            <a:lvl5pPr>
              <a:defRPr>
                <a:latin typeface="HGP創英角ｺﾞｼｯｸUB" pitchFamily="50" charset="-128"/>
                <a:ea typeface="HGP創英角ｺﾞｼｯｸUB"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HGP創英角ｺﾞｼｯｸUB" pitchFamily="50" charset="-128"/>
                <a:ea typeface="HGP創英角ｺﾞｼｯｸUB" pitchFamily="50" charset="-128"/>
              </a:defRPr>
            </a:lvl1pPr>
          </a:lstStyle>
          <a:p>
            <a:r>
              <a:rPr lang="en-US" altLang="ja-JP" smtClean="0">
                <a:solidFill>
                  <a:prstClr val="black"/>
                </a:solidFill>
              </a:rPr>
              <a:t>January 30, 2012</a:t>
            </a:r>
            <a:endParaRPr lang="en-US" dirty="0">
              <a:solidFill>
                <a:prstClr val="black"/>
              </a:solidFill>
            </a:endParaRPr>
          </a:p>
        </p:txBody>
      </p:sp>
      <p:sp>
        <p:nvSpPr>
          <p:cNvPr id="6" name="スライド番号プレースホルダー 5"/>
          <p:cNvSpPr>
            <a:spLocks noGrp="1"/>
          </p:cNvSpPr>
          <p:nvPr>
            <p:ph type="sldNum" sz="quarter" idx="12"/>
          </p:nvPr>
        </p:nvSpPr>
        <p:spPr/>
        <p:txBody>
          <a:bodyPr/>
          <a:lstStyle>
            <a:lvl1pPr>
              <a:defRPr>
                <a:latin typeface="HGP創英角ｺﾞｼｯｸUB" pitchFamily="50" charset="-128"/>
                <a:ea typeface="HGP創英角ｺﾞｼｯｸUB" pitchFamily="50" charset="-128"/>
              </a:defRPr>
            </a:lvl1pPr>
          </a:lstStyle>
          <a:p>
            <a:fld id="{06B6689D-21BE-40D9-AFAB-0F3122AEB3EB}" type="slidenum">
              <a:rPr kumimoji="1" lang="ja-JP" altLang="en-US" smtClean="0">
                <a:solidFill>
                  <a:prstClr val="black"/>
                </a:solidFill>
              </a:rPr>
              <a:pPr/>
              <a:t>‹#›</a:t>
            </a:fld>
            <a:endParaRPr kumimoji="1" lang="ja-JP" altLang="en-US" dirty="0">
              <a:solidFill>
                <a:prstClr val="black"/>
              </a:solidFill>
            </a:endParaRPr>
          </a:p>
        </p:txBody>
      </p:sp>
      <p:sp>
        <p:nvSpPr>
          <p:cNvPr id="7" name="フッター プレースホルダー 3"/>
          <p:cNvSpPr>
            <a:spLocks noGrp="1"/>
          </p:cNvSpPr>
          <p:nvPr>
            <p:ph type="ftr" sz="quarter" idx="11"/>
          </p:nvPr>
        </p:nvSpPr>
        <p:spPr>
          <a:xfrm>
            <a:off x="3124200" y="4767264"/>
            <a:ext cx="4495800" cy="273844"/>
          </a:xfrm>
        </p:spPr>
        <p:txBody>
          <a:bodyPr/>
          <a:lstStyle>
            <a:lvl1pPr>
              <a:defRPr>
                <a:solidFill>
                  <a:schemeClr val="tx1"/>
                </a:solidFill>
                <a:latin typeface="HGP創英角ｺﾞｼｯｸUB" pitchFamily="50" charset="-128"/>
                <a:ea typeface="HGP創英角ｺﾞｼｯｸUB" pitchFamily="50" charset="-128"/>
              </a:defRPr>
            </a:lvl1pPr>
          </a:lstStyle>
          <a:p>
            <a:r>
              <a:rPr lang="en-US" dirty="0" smtClean="0">
                <a:solidFill>
                  <a:srgbClr val="FF0000"/>
                </a:solidFill>
              </a:rPr>
              <a:t>Confidential</a:t>
            </a:r>
            <a:r>
              <a:rPr lang="en-US" dirty="0" smtClean="0">
                <a:solidFill>
                  <a:prstClr val="black"/>
                </a:solidFill>
              </a:rPr>
              <a:t> - need to know basis only / 秘 / do not distribute</a:t>
            </a:r>
            <a:endParaRPr lang="en-US" dirty="0">
              <a:solidFill>
                <a:prstClr val="black"/>
              </a:solidFill>
            </a:endParaRPr>
          </a:p>
        </p:txBody>
      </p:sp>
    </p:spTree>
    <p:extLst>
      <p:ext uri="{BB962C8B-B14F-4D97-AF65-F5344CB8AC3E}">
        <p14:creationId xmlns:p14="http://schemas.microsoft.com/office/powerpoint/2010/main" val="31705290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1" y="154783"/>
            <a:ext cx="2057400" cy="3290888"/>
          </a:xfrm>
        </p:spPr>
        <p:txBody>
          <a:bodyPr vert="eaVert"/>
          <a:lstStyle>
            <a:lvl1pPr>
              <a:defRPr>
                <a:latin typeface="HGP創英角ｺﾞｼｯｸUB" pitchFamily="50" charset="-128"/>
                <a:ea typeface="HGP創英角ｺﾞｼｯｸUB" pitchFamily="50" charset="-128"/>
              </a:defRPr>
            </a:lvl1p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154783"/>
            <a:ext cx="6019800" cy="3290888"/>
          </a:xfrm>
        </p:spPr>
        <p:txBody>
          <a:bodyPr vert="eaVert"/>
          <a:lstStyle>
            <a:lvl1pPr>
              <a:defRPr>
                <a:latin typeface="HGP創英角ｺﾞｼｯｸUB" pitchFamily="50" charset="-128"/>
                <a:ea typeface="HGP創英角ｺﾞｼｯｸUB" pitchFamily="50" charset="-128"/>
              </a:defRPr>
            </a:lvl1pPr>
            <a:lvl2pPr>
              <a:defRPr>
                <a:latin typeface="HGP創英角ｺﾞｼｯｸUB" pitchFamily="50" charset="-128"/>
                <a:ea typeface="HGP創英角ｺﾞｼｯｸUB" pitchFamily="50" charset="-128"/>
              </a:defRPr>
            </a:lvl2pPr>
            <a:lvl3pPr>
              <a:defRPr>
                <a:latin typeface="HGP創英角ｺﾞｼｯｸUB" pitchFamily="50" charset="-128"/>
                <a:ea typeface="HGP創英角ｺﾞｼｯｸUB" pitchFamily="50" charset="-128"/>
              </a:defRPr>
            </a:lvl3pPr>
            <a:lvl4pPr>
              <a:defRPr>
                <a:latin typeface="HGP創英角ｺﾞｼｯｸUB" pitchFamily="50" charset="-128"/>
                <a:ea typeface="HGP創英角ｺﾞｼｯｸUB" pitchFamily="50" charset="-128"/>
              </a:defRPr>
            </a:lvl4pPr>
            <a:lvl5pPr>
              <a:defRPr>
                <a:latin typeface="HGP創英角ｺﾞｼｯｸUB" pitchFamily="50" charset="-128"/>
                <a:ea typeface="HGP創英角ｺﾞｼｯｸUB"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HGP創英角ｺﾞｼｯｸUB" pitchFamily="50" charset="-128"/>
                <a:ea typeface="HGP創英角ｺﾞｼｯｸUB" pitchFamily="50" charset="-128"/>
              </a:defRPr>
            </a:lvl1pPr>
          </a:lstStyle>
          <a:p>
            <a:r>
              <a:rPr lang="en-US" altLang="ja-JP" smtClean="0">
                <a:solidFill>
                  <a:prstClr val="black"/>
                </a:solidFill>
              </a:rPr>
              <a:t>January 30, 2012</a:t>
            </a:r>
            <a:endParaRPr lang="en-US" dirty="0">
              <a:solidFill>
                <a:prstClr val="black"/>
              </a:solidFill>
            </a:endParaRPr>
          </a:p>
        </p:txBody>
      </p:sp>
      <p:sp>
        <p:nvSpPr>
          <p:cNvPr id="6" name="スライド番号プレースホルダー 5"/>
          <p:cNvSpPr>
            <a:spLocks noGrp="1"/>
          </p:cNvSpPr>
          <p:nvPr>
            <p:ph type="sldNum" sz="quarter" idx="12"/>
          </p:nvPr>
        </p:nvSpPr>
        <p:spPr/>
        <p:txBody>
          <a:bodyPr/>
          <a:lstStyle>
            <a:lvl1pPr>
              <a:defRPr>
                <a:latin typeface="HGP創英角ｺﾞｼｯｸUB" pitchFamily="50" charset="-128"/>
                <a:ea typeface="HGP創英角ｺﾞｼｯｸUB" pitchFamily="50" charset="-128"/>
              </a:defRPr>
            </a:lvl1pPr>
          </a:lstStyle>
          <a:p>
            <a:fld id="{06B6689D-21BE-40D9-AFAB-0F3122AEB3EB}" type="slidenum">
              <a:rPr kumimoji="1" lang="ja-JP" altLang="en-US" smtClean="0">
                <a:solidFill>
                  <a:prstClr val="black"/>
                </a:solidFill>
              </a:rPr>
              <a:pPr/>
              <a:t>‹#›</a:t>
            </a:fld>
            <a:endParaRPr kumimoji="1" lang="ja-JP" altLang="en-US" dirty="0">
              <a:solidFill>
                <a:prstClr val="black"/>
              </a:solidFill>
            </a:endParaRPr>
          </a:p>
        </p:txBody>
      </p:sp>
      <p:sp>
        <p:nvSpPr>
          <p:cNvPr id="7" name="フッター プレースホルダー 3"/>
          <p:cNvSpPr>
            <a:spLocks noGrp="1"/>
          </p:cNvSpPr>
          <p:nvPr>
            <p:ph type="ftr" sz="quarter" idx="11"/>
          </p:nvPr>
        </p:nvSpPr>
        <p:spPr>
          <a:xfrm>
            <a:off x="3124200" y="4767264"/>
            <a:ext cx="4495800" cy="273844"/>
          </a:xfrm>
        </p:spPr>
        <p:txBody>
          <a:bodyPr/>
          <a:lstStyle>
            <a:lvl1pPr>
              <a:defRPr>
                <a:solidFill>
                  <a:schemeClr val="tx1"/>
                </a:solidFill>
                <a:latin typeface="HGP創英角ｺﾞｼｯｸUB" pitchFamily="50" charset="-128"/>
                <a:ea typeface="HGP創英角ｺﾞｼｯｸUB" pitchFamily="50" charset="-128"/>
              </a:defRPr>
            </a:lvl1pPr>
          </a:lstStyle>
          <a:p>
            <a:r>
              <a:rPr lang="en-US" dirty="0" smtClean="0">
                <a:solidFill>
                  <a:srgbClr val="FF0000"/>
                </a:solidFill>
              </a:rPr>
              <a:t>Confidential</a:t>
            </a:r>
            <a:r>
              <a:rPr lang="en-US" dirty="0" smtClean="0">
                <a:solidFill>
                  <a:prstClr val="black"/>
                </a:solidFill>
              </a:rPr>
              <a:t> - need to know basis only / 秘 / do not distribute</a:t>
            </a:r>
            <a:endParaRPr lang="en-US" dirty="0">
              <a:solidFill>
                <a:prstClr val="black"/>
              </a:solidFill>
            </a:endParaRPr>
          </a:p>
        </p:txBody>
      </p:sp>
    </p:spTree>
    <p:extLst>
      <p:ext uri="{BB962C8B-B14F-4D97-AF65-F5344CB8AC3E}">
        <p14:creationId xmlns:p14="http://schemas.microsoft.com/office/powerpoint/2010/main" val="26047170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597825"/>
            <a:ext cx="7772400" cy="1102519"/>
          </a:xfrm>
        </p:spPr>
        <p:txBody>
          <a:bodyPr/>
          <a:lstStyle>
            <a:lvl1pPr>
              <a:defRPr>
                <a:latin typeface="HGP創英角ｺﾞｼｯｸUB" pitchFamily="50" charset="-128"/>
                <a:ea typeface="HGP創英角ｺﾞｼｯｸUB" pitchFamily="50" charset="-128"/>
              </a:defRPr>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1" y="2914650"/>
            <a:ext cx="6400800" cy="1314450"/>
          </a:xfrm>
        </p:spPr>
        <p:txBody>
          <a:bodyPr/>
          <a:lstStyle>
            <a:lvl1pPr marL="0" indent="0" algn="ctr">
              <a:buNone/>
              <a:defRPr>
                <a:solidFill>
                  <a:schemeClr val="tx1">
                    <a:tint val="75000"/>
                  </a:schemeClr>
                </a:solidFill>
                <a:latin typeface="HGP創英角ｺﾞｼｯｸUB" pitchFamily="50" charset="-128"/>
                <a:ea typeface="HGP創英角ｺﾞｼｯｸUB" pitchFamily="50" charset="-128"/>
              </a:defRPr>
            </a:lvl1pPr>
            <a:lvl2pPr marL="457039" indent="0" algn="ctr">
              <a:buNone/>
              <a:defRPr>
                <a:solidFill>
                  <a:schemeClr val="tx1">
                    <a:tint val="75000"/>
                  </a:schemeClr>
                </a:solidFill>
              </a:defRPr>
            </a:lvl2pPr>
            <a:lvl3pPr marL="914078" indent="0" algn="ctr">
              <a:buNone/>
              <a:defRPr>
                <a:solidFill>
                  <a:schemeClr val="tx1">
                    <a:tint val="75000"/>
                  </a:schemeClr>
                </a:solidFill>
              </a:defRPr>
            </a:lvl3pPr>
            <a:lvl4pPr marL="1371117" indent="0" algn="ctr">
              <a:buNone/>
              <a:defRPr>
                <a:solidFill>
                  <a:schemeClr val="tx1">
                    <a:tint val="75000"/>
                  </a:schemeClr>
                </a:solidFill>
              </a:defRPr>
            </a:lvl4pPr>
            <a:lvl5pPr marL="1828155" indent="0" algn="ctr">
              <a:buNone/>
              <a:defRPr>
                <a:solidFill>
                  <a:schemeClr val="tx1">
                    <a:tint val="75000"/>
                  </a:schemeClr>
                </a:solidFill>
              </a:defRPr>
            </a:lvl5pPr>
            <a:lvl6pPr marL="2285194" indent="0" algn="ctr">
              <a:buNone/>
              <a:defRPr>
                <a:solidFill>
                  <a:schemeClr val="tx1">
                    <a:tint val="75000"/>
                  </a:schemeClr>
                </a:solidFill>
              </a:defRPr>
            </a:lvl6pPr>
            <a:lvl7pPr marL="2742233" indent="0" algn="ctr">
              <a:buNone/>
              <a:defRPr>
                <a:solidFill>
                  <a:schemeClr val="tx1">
                    <a:tint val="75000"/>
                  </a:schemeClr>
                </a:solidFill>
              </a:defRPr>
            </a:lvl7pPr>
            <a:lvl8pPr marL="3199272" indent="0" algn="ctr">
              <a:buNone/>
              <a:defRPr>
                <a:solidFill>
                  <a:schemeClr val="tx1">
                    <a:tint val="75000"/>
                  </a:schemeClr>
                </a:solidFill>
              </a:defRPr>
            </a:lvl8pPr>
            <a:lvl9pPr marL="365631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lvl1pPr>
              <a:defRPr>
                <a:latin typeface="HGP創英角ｺﾞｼｯｸUB" pitchFamily="50" charset="-128"/>
                <a:ea typeface="HGP創英角ｺﾞｼｯｸUB" pitchFamily="50" charset="-128"/>
              </a:defRPr>
            </a:lvl1pPr>
          </a:lstStyle>
          <a:p>
            <a:r>
              <a:rPr lang="en-US" altLang="ja-JP" smtClean="0">
                <a:solidFill>
                  <a:prstClr val="black"/>
                </a:solidFill>
              </a:rPr>
              <a:t>January 30, 2012</a:t>
            </a:r>
            <a:endParaRPr lang="en-US" dirty="0">
              <a:solidFill>
                <a:prstClr val="black"/>
              </a:solidFill>
            </a:endParaRPr>
          </a:p>
        </p:txBody>
      </p:sp>
      <p:sp>
        <p:nvSpPr>
          <p:cNvPr id="5" name="フッター プレースホルダー 4"/>
          <p:cNvSpPr>
            <a:spLocks noGrp="1"/>
          </p:cNvSpPr>
          <p:nvPr>
            <p:ph type="ftr" sz="quarter" idx="11"/>
          </p:nvPr>
        </p:nvSpPr>
        <p:spPr>
          <a:xfrm>
            <a:off x="3124201" y="4767264"/>
            <a:ext cx="4419600" cy="273844"/>
          </a:xfrm>
        </p:spPr>
        <p:txBody>
          <a:bodyPr/>
          <a:lstStyle>
            <a:lvl1pPr>
              <a:defRPr>
                <a:solidFill>
                  <a:schemeClr val="tx1"/>
                </a:solidFill>
                <a:latin typeface="HGP創英角ｺﾞｼｯｸUB" pitchFamily="50" charset="-128"/>
                <a:ea typeface="HGP創英角ｺﾞｼｯｸUB" pitchFamily="50" charset="-128"/>
              </a:defRPr>
            </a:lvl1pPr>
          </a:lstStyle>
          <a:p>
            <a:r>
              <a:rPr lang="en-US" dirty="0" smtClean="0">
                <a:solidFill>
                  <a:srgbClr val="FF0000"/>
                </a:solidFill>
              </a:rPr>
              <a:t>Confidential </a:t>
            </a:r>
            <a:r>
              <a:rPr lang="en-US" dirty="0" smtClean="0">
                <a:solidFill>
                  <a:prstClr val="black"/>
                </a:solidFill>
              </a:rPr>
              <a:t>- need to know basis only / 秘 / do not distribute</a:t>
            </a:r>
            <a:endParaRPr lang="en-US" dirty="0">
              <a:solidFill>
                <a:prstClr val="black"/>
              </a:solidFill>
            </a:endParaRPr>
          </a:p>
        </p:txBody>
      </p:sp>
      <p:sp>
        <p:nvSpPr>
          <p:cNvPr id="6" name="スライド番号プレースホルダー 5"/>
          <p:cNvSpPr>
            <a:spLocks noGrp="1"/>
          </p:cNvSpPr>
          <p:nvPr>
            <p:ph type="sldNum" sz="quarter" idx="12"/>
          </p:nvPr>
        </p:nvSpPr>
        <p:spPr>
          <a:xfrm>
            <a:off x="8229600" y="4767264"/>
            <a:ext cx="457200" cy="273844"/>
          </a:xfrm>
        </p:spPr>
        <p:txBody>
          <a:bodyPr/>
          <a:lstStyle>
            <a:lvl1pPr>
              <a:defRPr>
                <a:solidFill>
                  <a:schemeClr val="tx1"/>
                </a:solidFill>
                <a:latin typeface="HGP創英角ｺﾞｼｯｸUB" pitchFamily="50" charset="-128"/>
                <a:ea typeface="HGP創英角ｺﾞｼｯｸUB" pitchFamily="50" charset="-128"/>
              </a:defRPr>
            </a:lvl1pPr>
          </a:lstStyle>
          <a:p>
            <a:fld id="{06B6689D-21BE-40D9-AFAB-0F3122AEB3EB}" type="slidenum">
              <a:rPr kumimoji="1" lang="ja-JP" altLang="en-US" smtClean="0">
                <a:solidFill>
                  <a:prstClr val="black"/>
                </a:solidFill>
              </a:rPr>
              <a:pPr/>
              <a:t>‹#›</a:t>
            </a:fld>
            <a:endParaRPr kumimoji="1" lang="ja-JP" altLang="en-US" dirty="0">
              <a:solidFill>
                <a:prstClr val="black"/>
              </a:solidFill>
            </a:endParaRPr>
          </a:p>
        </p:txBody>
      </p:sp>
    </p:spTree>
    <p:extLst>
      <p:ext uri="{BB962C8B-B14F-4D97-AF65-F5344CB8AC3E}">
        <p14:creationId xmlns:p14="http://schemas.microsoft.com/office/powerpoint/2010/main" val="14062779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HGP創英角ｺﾞｼｯｸUB" pitchFamily="50" charset="-128"/>
                <a:ea typeface="HGP創英角ｺﾞｼｯｸUB"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lvl1pPr>
              <a:defRPr>
                <a:latin typeface="HGP創英角ｺﾞｼｯｸUB" pitchFamily="50" charset="-128"/>
                <a:ea typeface="HGP創英角ｺﾞｼｯｸUB" pitchFamily="50" charset="-128"/>
              </a:defRPr>
            </a:lvl1pPr>
            <a:lvl2pPr>
              <a:defRPr>
                <a:latin typeface="HGP創英角ｺﾞｼｯｸUB" pitchFamily="50" charset="-128"/>
                <a:ea typeface="HGP創英角ｺﾞｼｯｸUB" pitchFamily="50" charset="-128"/>
              </a:defRPr>
            </a:lvl2pPr>
            <a:lvl3pPr>
              <a:defRPr>
                <a:latin typeface="HGP創英角ｺﾞｼｯｸUB" pitchFamily="50" charset="-128"/>
                <a:ea typeface="HGP創英角ｺﾞｼｯｸUB" pitchFamily="50" charset="-128"/>
              </a:defRPr>
            </a:lvl3pPr>
            <a:lvl4pPr>
              <a:defRPr>
                <a:latin typeface="HGP創英角ｺﾞｼｯｸUB" pitchFamily="50" charset="-128"/>
                <a:ea typeface="HGP創英角ｺﾞｼｯｸUB" pitchFamily="50" charset="-128"/>
              </a:defRPr>
            </a:lvl4pPr>
            <a:lvl5pPr>
              <a:defRPr>
                <a:latin typeface="HGP創英角ｺﾞｼｯｸUB" pitchFamily="50" charset="-128"/>
                <a:ea typeface="HGP創英角ｺﾞｼｯｸUB"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solidFill>
                  <a:schemeClr val="tx1"/>
                </a:solidFill>
                <a:latin typeface="HGP創英角ｺﾞｼｯｸUB" pitchFamily="50" charset="-128"/>
                <a:ea typeface="HGP創英角ｺﾞｼｯｸUB" pitchFamily="50" charset="-128"/>
              </a:defRPr>
            </a:lvl1pPr>
          </a:lstStyle>
          <a:p>
            <a:r>
              <a:rPr lang="en-US" altLang="ja-JP" smtClean="0">
                <a:solidFill>
                  <a:prstClr val="black"/>
                </a:solidFill>
              </a:rPr>
              <a:t>January 30, 2012</a:t>
            </a:r>
            <a:endParaRPr lang="en-US" dirty="0">
              <a:solidFill>
                <a:prstClr val="black"/>
              </a:solidFill>
            </a:endParaRPr>
          </a:p>
        </p:txBody>
      </p:sp>
      <p:sp>
        <p:nvSpPr>
          <p:cNvPr id="5" name="フッター プレースホルダー 4"/>
          <p:cNvSpPr>
            <a:spLocks noGrp="1"/>
          </p:cNvSpPr>
          <p:nvPr>
            <p:ph type="ftr" sz="quarter" idx="11"/>
          </p:nvPr>
        </p:nvSpPr>
        <p:spPr/>
        <p:txBody>
          <a:bodyPr/>
          <a:lstStyle>
            <a:lvl1pPr>
              <a:defRPr>
                <a:solidFill>
                  <a:schemeClr val="tx1"/>
                </a:solidFill>
                <a:latin typeface="HGP創英角ｺﾞｼｯｸUB" pitchFamily="50" charset="-128"/>
                <a:ea typeface="HGP創英角ｺﾞｼｯｸUB" pitchFamily="50" charset="-128"/>
              </a:defRPr>
            </a:lvl1pPr>
          </a:lstStyle>
          <a:p>
            <a:r>
              <a:rPr lang="en-US" dirty="0" smtClean="0">
                <a:solidFill>
                  <a:srgbClr val="FF0000"/>
                </a:solidFill>
              </a:rPr>
              <a:t>Confidential</a:t>
            </a:r>
            <a:r>
              <a:rPr lang="en-US" dirty="0" smtClean="0">
                <a:solidFill>
                  <a:prstClr val="black"/>
                </a:solidFill>
              </a:rPr>
              <a:t> - need to know basis only / 秘 / do not distribute</a:t>
            </a:r>
            <a:endParaRPr lang="en-US" dirty="0">
              <a:solidFill>
                <a:prstClr val="black"/>
              </a:solidFill>
            </a:endParaRPr>
          </a:p>
        </p:txBody>
      </p:sp>
      <p:sp>
        <p:nvSpPr>
          <p:cNvPr id="6" name="スライド番号プレースホルダー 5"/>
          <p:cNvSpPr>
            <a:spLocks noGrp="1"/>
          </p:cNvSpPr>
          <p:nvPr>
            <p:ph type="sldNum" sz="quarter" idx="12"/>
          </p:nvPr>
        </p:nvSpPr>
        <p:spPr/>
        <p:txBody>
          <a:bodyPr/>
          <a:lstStyle>
            <a:lvl1pPr>
              <a:defRPr>
                <a:solidFill>
                  <a:schemeClr val="tx1"/>
                </a:solidFill>
                <a:latin typeface="HGP創英角ｺﾞｼｯｸUB" pitchFamily="50" charset="-128"/>
                <a:ea typeface="HGP創英角ｺﾞｼｯｸUB" pitchFamily="50" charset="-128"/>
              </a:defRPr>
            </a:lvl1pPr>
          </a:lstStyle>
          <a:p>
            <a:fld id="{06B6689D-21BE-40D9-AFAB-0F3122AEB3EB}" type="slidenum">
              <a:rPr kumimoji="1" lang="ja-JP" altLang="en-US" smtClean="0">
                <a:solidFill>
                  <a:prstClr val="black"/>
                </a:solidFill>
              </a:rPr>
              <a:pPr/>
              <a:t>‹#›</a:t>
            </a:fld>
            <a:endParaRPr kumimoji="1" lang="ja-JP" altLang="en-US" dirty="0">
              <a:solidFill>
                <a:prstClr val="black"/>
              </a:solidFill>
            </a:endParaRPr>
          </a:p>
        </p:txBody>
      </p:sp>
    </p:spTree>
    <p:extLst>
      <p:ext uri="{BB962C8B-B14F-4D97-AF65-F5344CB8AC3E}">
        <p14:creationId xmlns:p14="http://schemas.microsoft.com/office/powerpoint/2010/main" val="36161095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4000" b="1" cap="all">
                <a:latin typeface="HGP創英角ｺﾞｼｯｸUB" pitchFamily="50" charset="-128"/>
                <a:ea typeface="HGP創英角ｺﾞｼｯｸUB"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HGP創英角ｺﾞｼｯｸUB" pitchFamily="50" charset="-128"/>
                <a:ea typeface="HGP創英角ｺﾞｼｯｸUB" pitchFamily="50" charset="-128"/>
              </a:defRPr>
            </a:lvl1pPr>
            <a:lvl2pPr marL="457039" indent="0">
              <a:buNone/>
              <a:defRPr sz="1800">
                <a:solidFill>
                  <a:schemeClr val="tx1">
                    <a:tint val="75000"/>
                  </a:schemeClr>
                </a:solidFill>
              </a:defRPr>
            </a:lvl2pPr>
            <a:lvl3pPr marL="914078" indent="0">
              <a:buNone/>
              <a:defRPr sz="1600">
                <a:solidFill>
                  <a:schemeClr val="tx1">
                    <a:tint val="75000"/>
                  </a:schemeClr>
                </a:solidFill>
              </a:defRPr>
            </a:lvl3pPr>
            <a:lvl4pPr marL="1371117" indent="0">
              <a:buNone/>
              <a:defRPr sz="1400">
                <a:solidFill>
                  <a:schemeClr val="tx1">
                    <a:tint val="75000"/>
                  </a:schemeClr>
                </a:solidFill>
              </a:defRPr>
            </a:lvl4pPr>
            <a:lvl5pPr marL="1828155" indent="0">
              <a:buNone/>
              <a:defRPr sz="1400">
                <a:solidFill>
                  <a:schemeClr val="tx1">
                    <a:tint val="75000"/>
                  </a:schemeClr>
                </a:solidFill>
              </a:defRPr>
            </a:lvl5pPr>
            <a:lvl6pPr marL="2285194" indent="0">
              <a:buNone/>
              <a:defRPr sz="1400">
                <a:solidFill>
                  <a:schemeClr val="tx1">
                    <a:tint val="75000"/>
                  </a:schemeClr>
                </a:solidFill>
              </a:defRPr>
            </a:lvl6pPr>
            <a:lvl7pPr marL="2742233" indent="0">
              <a:buNone/>
              <a:defRPr sz="1400">
                <a:solidFill>
                  <a:schemeClr val="tx1">
                    <a:tint val="75000"/>
                  </a:schemeClr>
                </a:solidFill>
              </a:defRPr>
            </a:lvl7pPr>
            <a:lvl8pPr marL="3199272" indent="0">
              <a:buNone/>
              <a:defRPr sz="1400">
                <a:solidFill>
                  <a:schemeClr val="tx1">
                    <a:tint val="75000"/>
                  </a:schemeClr>
                </a:solidFill>
              </a:defRPr>
            </a:lvl8pPr>
            <a:lvl9pPr marL="365631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lvl1pPr>
              <a:defRPr>
                <a:latin typeface="HGP創英角ｺﾞｼｯｸUB" pitchFamily="50" charset="-128"/>
                <a:ea typeface="HGP創英角ｺﾞｼｯｸUB" pitchFamily="50" charset="-128"/>
              </a:defRPr>
            </a:lvl1pPr>
          </a:lstStyle>
          <a:p>
            <a:r>
              <a:rPr lang="en-US" altLang="ja-JP" smtClean="0">
                <a:solidFill>
                  <a:prstClr val="black"/>
                </a:solidFill>
              </a:rPr>
              <a:t>January 30, 2012</a:t>
            </a:r>
            <a:endParaRPr lang="en-US" dirty="0">
              <a:solidFill>
                <a:prstClr val="black"/>
              </a:solidFill>
            </a:endParaRPr>
          </a:p>
        </p:txBody>
      </p:sp>
      <p:sp>
        <p:nvSpPr>
          <p:cNvPr id="5" name="フッター プレースホルダー 4"/>
          <p:cNvSpPr>
            <a:spLocks noGrp="1"/>
          </p:cNvSpPr>
          <p:nvPr>
            <p:ph type="ftr" sz="quarter" idx="11"/>
          </p:nvPr>
        </p:nvSpPr>
        <p:spPr/>
        <p:txBody>
          <a:bodyPr/>
          <a:lstStyle>
            <a:lvl1pPr>
              <a:defRPr>
                <a:solidFill>
                  <a:schemeClr val="tx1"/>
                </a:solidFill>
                <a:latin typeface="HGP創英角ｺﾞｼｯｸUB" pitchFamily="50" charset="-128"/>
                <a:ea typeface="HGP創英角ｺﾞｼｯｸUB" pitchFamily="50" charset="-128"/>
              </a:defRPr>
            </a:lvl1pPr>
          </a:lstStyle>
          <a:p>
            <a:r>
              <a:rPr lang="en-US" dirty="0" smtClean="0">
                <a:solidFill>
                  <a:srgbClr val="FF0000"/>
                </a:solidFill>
              </a:rPr>
              <a:t>Confidential</a:t>
            </a:r>
            <a:r>
              <a:rPr lang="en-US" dirty="0" smtClean="0">
                <a:solidFill>
                  <a:prstClr val="black"/>
                </a:solidFill>
              </a:rPr>
              <a:t> - need to know basis only / 秘 / do not distribute</a:t>
            </a:r>
            <a:endParaRPr lang="en-US" dirty="0">
              <a:solidFill>
                <a:prstClr val="black"/>
              </a:solidFill>
            </a:endParaRPr>
          </a:p>
        </p:txBody>
      </p:sp>
      <p:sp>
        <p:nvSpPr>
          <p:cNvPr id="6" name="スライド番号プレースホルダー 5"/>
          <p:cNvSpPr>
            <a:spLocks noGrp="1"/>
          </p:cNvSpPr>
          <p:nvPr>
            <p:ph type="sldNum" sz="quarter" idx="12"/>
          </p:nvPr>
        </p:nvSpPr>
        <p:spPr/>
        <p:txBody>
          <a:bodyPr/>
          <a:lstStyle>
            <a:lvl1pPr>
              <a:defRPr>
                <a:latin typeface="HGP創英角ｺﾞｼｯｸUB" pitchFamily="50" charset="-128"/>
                <a:ea typeface="HGP創英角ｺﾞｼｯｸUB" pitchFamily="50" charset="-128"/>
              </a:defRPr>
            </a:lvl1pPr>
          </a:lstStyle>
          <a:p>
            <a:fld id="{06B6689D-21BE-40D9-AFAB-0F3122AEB3EB}" type="slidenum">
              <a:rPr kumimoji="1" lang="ja-JP" altLang="en-US" smtClean="0">
                <a:solidFill>
                  <a:prstClr val="black"/>
                </a:solidFill>
              </a:rPr>
              <a:pPr/>
              <a:t>‹#›</a:t>
            </a:fld>
            <a:endParaRPr kumimoji="1" lang="ja-JP" altLang="en-US" dirty="0">
              <a:solidFill>
                <a:prstClr val="black"/>
              </a:solidFill>
            </a:endParaRPr>
          </a:p>
        </p:txBody>
      </p:sp>
    </p:spTree>
    <p:extLst>
      <p:ext uri="{BB962C8B-B14F-4D97-AF65-F5344CB8AC3E}">
        <p14:creationId xmlns:p14="http://schemas.microsoft.com/office/powerpoint/2010/main" val="7713513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HGP創英角ｺﾞｼｯｸUB" pitchFamily="50" charset="-128"/>
                <a:ea typeface="HGP創英角ｺﾞｼｯｸUB"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900115"/>
            <a:ext cx="4038600" cy="2545556"/>
          </a:xfrm>
        </p:spPr>
        <p:txBody>
          <a:bodyPr/>
          <a:lstStyle>
            <a:lvl1pPr>
              <a:defRPr sz="2800">
                <a:latin typeface="HGP創英角ｺﾞｼｯｸUB" pitchFamily="50" charset="-128"/>
                <a:ea typeface="HGP創英角ｺﾞｼｯｸUB" pitchFamily="50" charset="-128"/>
              </a:defRPr>
            </a:lvl1pPr>
            <a:lvl2pPr>
              <a:defRPr sz="2400">
                <a:latin typeface="HGP創英角ｺﾞｼｯｸUB" pitchFamily="50" charset="-128"/>
                <a:ea typeface="HGP創英角ｺﾞｼｯｸUB" pitchFamily="50" charset="-128"/>
              </a:defRPr>
            </a:lvl2pPr>
            <a:lvl3pPr>
              <a:defRPr sz="2000">
                <a:latin typeface="HGP創英角ｺﾞｼｯｸUB" pitchFamily="50" charset="-128"/>
                <a:ea typeface="HGP創英角ｺﾞｼｯｸUB" pitchFamily="50" charset="-128"/>
              </a:defRPr>
            </a:lvl3pPr>
            <a:lvl4pPr>
              <a:defRPr sz="1800">
                <a:latin typeface="HGP創英角ｺﾞｼｯｸUB" pitchFamily="50" charset="-128"/>
                <a:ea typeface="HGP創英角ｺﾞｼｯｸUB" pitchFamily="50" charset="-128"/>
              </a:defRPr>
            </a:lvl4pPr>
            <a:lvl5pPr>
              <a:defRPr sz="1800">
                <a:latin typeface="HGP創英角ｺﾞｼｯｸUB" pitchFamily="50" charset="-128"/>
                <a:ea typeface="HGP創英角ｺﾞｼｯｸUB" pitchFamily="50" charset="-128"/>
              </a:defRPr>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1" y="900115"/>
            <a:ext cx="4038600" cy="2545556"/>
          </a:xfrm>
        </p:spPr>
        <p:txBody>
          <a:bodyPr/>
          <a:lstStyle>
            <a:lvl1pPr>
              <a:defRPr sz="2800">
                <a:latin typeface="HGP創英角ｺﾞｼｯｸUB" pitchFamily="50" charset="-128"/>
                <a:ea typeface="HGP創英角ｺﾞｼｯｸUB" pitchFamily="50" charset="-128"/>
              </a:defRPr>
            </a:lvl1pPr>
            <a:lvl2pPr>
              <a:defRPr sz="2400">
                <a:latin typeface="HGP創英角ｺﾞｼｯｸUB" pitchFamily="50" charset="-128"/>
                <a:ea typeface="HGP創英角ｺﾞｼｯｸUB" pitchFamily="50" charset="-128"/>
              </a:defRPr>
            </a:lvl2pPr>
            <a:lvl3pPr>
              <a:defRPr sz="2000">
                <a:latin typeface="HGP創英角ｺﾞｼｯｸUB" pitchFamily="50" charset="-128"/>
                <a:ea typeface="HGP創英角ｺﾞｼｯｸUB" pitchFamily="50" charset="-128"/>
              </a:defRPr>
            </a:lvl3pPr>
            <a:lvl4pPr>
              <a:defRPr sz="1800">
                <a:latin typeface="HGP創英角ｺﾞｼｯｸUB" pitchFamily="50" charset="-128"/>
                <a:ea typeface="HGP創英角ｺﾞｼｯｸUB" pitchFamily="50" charset="-128"/>
              </a:defRPr>
            </a:lvl4pPr>
            <a:lvl5pPr>
              <a:defRPr sz="1800">
                <a:latin typeface="HGP創英角ｺﾞｼｯｸUB" pitchFamily="50" charset="-128"/>
                <a:ea typeface="HGP創英角ｺﾞｼｯｸUB" pitchFamily="50" charset="-128"/>
              </a:defRPr>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lvl1pPr>
              <a:defRPr>
                <a:latin typeface="HGP創英角ｺﾞｼｯｸUB" pitchFamily="50" charset="-128"/>
                <a:ea typeface="HGP創英角ｺﾞｼｯｸUB" pitchFamily="50" charset="-128"/>
              </a:defRPr>
            </a:lvl1pPr>
          </a:lstStyle>
          <a:p>
            <a:r>
              <a:rPr lang="en-US" altLang="ja-JP" smtClean="0">
                <a:solidFill>
                  <a:prstClr val="black"/>
                </a:solidFill>
              </a:rPr>
              <a:t>January 30, 2012</a:t>
            </a:r>
            <a:endParaRPr lang="en-US" dirty="0">
              <a:solidFill>
                <a:prstClr val="black"/>
              </a:solidFill>
            </a:endParaRPr>
          </a:p>
        </p:txBody>
      </p:sp>
      <p:sp>
        <p:nvSpPr>
          <p:cNvPr id="6" name="フッター プレースホルダー 5"/>
          <p:cNvSpPr>
            <a:spLocks noGrp="1"/>
          </p:cNvSpPr>
          <p:nvPr>
            <p:ph type="ftr" sz="quarter" idx="11"/>
          </p:nvPr>
        </p:nvSpPr>
        <p:spPr/>
        <p:txBody>
          <a:bodyPr/>
          <a:lstStyle>
            <a:lvl1pPr>
              <a:defRPr>
                <a:solidFill>
                  <a:schemeClr val="tx1"/>
                </a:solidFill>
                <a:latin typeface="HGP創英角ｺﾞｼｯｸUB" pitchFamily="50" charset="-128"/>
                <a:ea typeface="HGP創英角ｺﾞｼｯｸUB" pitchFamily="50" charset="-128"/>
              </a:defRPr>
            </a:lvl1pPr>
          </a:lstStyle>
          <a:p>
            <a:r>
              <a:rPr lang="en-US" dirty="0" smtClean="0">
                <a:solidFill>
                  <a:srgbClr val="FF0000"/>
                </a:solidFill>
              </a:rPr>
              <a:t>Confidentia</a:t>
            </a:r>
            <a:r>
              <a:rPr lang="en-US" dirty="0" smtClean="0">
                <a:solidFill>
                  <a:prstClr val="black"/>
                </a:solidFill>
              </a:rPr>
              <a:t>l - need to know basis only / 秘 / do not distribute</a:t>
            </a:r>
            <a:endParaRPr lang="en-US" dirty="0">
              <a:solidFill>
                <a:prstClr val="black"/>
              </a:solidFill>
            </a:endParaRPr>
          </a:p>
        </p:txBody>
      </p:sp>
      <p:sp>
        <p:nvSpPr>
          <p:cNvPr id="7" name="スライド番号プレースホルダー 6"/>
          <p:cNvSpPr>
            <a:spLocks noGrp="1"/>
          </p:cNvSpPr>
          <p:nvPr>
            <p:ph type="sldNum" sz="quarter" idx="12"/>
          </p:nvPr>
        </p:nvSpPr>
        <p:spPr/>
        <p:txBody>
          <a:bodyPr/>
          <a:lstStyle>
            <a:lvl1pPr>
              <a:defRPr>
                <a:latin typeface="HGP創英角ｺﾞｼｯｸUB" pitchFamily="50" charset="-128"/>
                <a:ea typeface="HGP創英角ｺﾞｼｯｸUB" pitchFamily="50" charset="-128"/>
              </a:defRPr>
            </a:lvl1pPr>
          </a:lstStyle>
          <a:p>
            <a:fld id="{06B6689D-21BE-40D9-AFAB-0F3122AEB3EB}" type="slidenum">
              <a:rPr kumimoji="1" lang="ja-JP" altLang="en-US" smtClean="0">
                <a:solidFill>
                  <a:prstClr val="black"/>
                </a:solidFill>
              </a:rPr>
              <a:pPr/>
              <a:t>‹#›</a:t>
            </a:fld>
            <a:endParaRPr kumimoji="1" lang="ja-JP" altLang="en-US" dirty="0">
              <a:solidFill>
                <a:prstClr val="black"/>
              </a:solidFill>
            </a:endParaRPr>
          </a:p>
        </p:txBody>
      </p:sp>
    </p:spTree>
    <p:extLst>
      <p:ext uri="{BB962C8B-B14F-4D97-AF65-F5344CB8AC3E}">
        <p14:creationId xmlns:p14="http://schemas.microsoft.com/office/powerpoint/2010/main" val="4682503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205979"/>
            <a:ext cx="8229600" cy="857250"/>
          </a:xfrm>
        </p:spPr>
        <p:txBody>
          <a:bodyPr/>
          <a:lstStyle>
            <a:lvl1pPr>
              <a:defRPr>
                <a:latin typeface="HGP創英角ｺﾞｼｯｸUB" pitchFamily="50" charset="-128"/>
                <a:ea typeface="HGP創英角ｺﾞｼｯｸUB"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1" y="1151335"/>
            <a:ext cx="4040188" cy="479822"/>
          </a:xfrm>
        </p:spPr>
        <p:txBody>
          <a:bodyPr anchor="b"/>
          <a:lstStyle>
            <a:lvl1pPr marL="0" indent="0">
              <a:buNone/>
              <a:defRPr sz="2400" b="1">
                <a:latin typeface="HGP創英角ｺﾞｼｯｸUB" pitchFamily="50" charset="-128"/>
                <a:ea typeface="HGP創英角ｺﾞｼｯｸUB" pitchFamily="50" charset="-128"/>
              </a:defRPr>
            </a:lvl1pPr>
            <a:lvl2pPr marL="457039" indent="0">
              <a:buNone/>
              <a:defRPr sz="2000" b="1"/>
            </a:lvl2pPr>
            <a:lvl3pPr marL="914078" indent="0">
              <a:buNone/>
              <a:defRPr sz="1800" b="1"/>
            </a:lvl3pPr>
            <a:lvl4pPr marL="1371117" indent="0">
              <a:buNone/>
              <a:defRPr sz="1600" b="1"/>
            </a:lvl4pPr>
            <a:lvl5pPr marL="1828155" indent="0">
              <a:buNone/>
              <a:defRPr sz="1600" b="1"/>
            </a:lvl5pPr>
            <a:lvl6pPr marL="2285194" indent="0">
              <a:buNone/>
              <a:defRPr sz="1600" b="1"/>
            </a:lvl6pPr>
            <a:lvl7pPr marL="2742233" indent="0">
              <a:buNone/>
              <a:defRPr sz="1600" b="1"/>
            </a:lvl7pPr>
            <a:lvl8pPr marL="3199272" indent="0">
              <a:buNone/>
              <a:defRPr sz="1600" b="1"/>
            </a:lvl8pPr>
            <a:lvl9pPr marL="365631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1" y="1631156"/>
            <a:ext cx="4040188" cy="2963466"/>
          </a:xfrm>
        </p:spPr>
        <p:txBody>
          <a:bodyPr/>
          <a:lstStyle>
            <a:lvl1pPr>
              <a:defRPr sz="2400">
                <a:latin typeface="HGP創英角ｺﾞｼｯｸUB" pitchFamily="50" charset="-128"/>
                <a:ea typeface="HGP創英角ｺﾞｼｯｸUB" pitchFamily="50" charset="-128"/>
              </a:defRPr>
            </a:lvl1pPr>
            <a:lvl2pPr>
              <a:defRPr sz="2000">
                <a:latin typeface="HGP創英角ｺﾞｼｯｸUB" pitchFamily="50" charset="-128"/>
                <a:ea typeface="HGP創英角ｺﾞｼｯｸUB" pitchFamily="50" charset="-128"/>
              </a:defRPr>
            </a:lvl2pPr>
            <a:lvl3pPr>
              <a:defRPr sz="1800">
                <a:latin typeface="HGP創英角ｺﾞｼｯｸUB" pitchFamily="50" charset="-128"/>
                <a:ea typeface="HGP創英角ｺﾞｼｯｸUB" pitchFamily="50" charset="-128"/>
              </a:defRPr>
            </a:lvl3pPr>
            <a:lvl4pPr>
              <a:defRPr sz="1600">
                <a:latin typeface="HGP創英角ｺﾞｼｯｸUB" pitchFamily="50" charset="-128"/>
                <a:ea typeface="HGP創英角ｺﾞｼｯｸUB" pitchFamily="50" charset="-128"/>
              </a:defRPr>
            </a:lvl4pPr>
            <a:lvl5pPr>
              <a:defRPr sz="1600">
                <a:latin typeface="HGP創英角ｺﾞｼｯｸUB" pitchFamily="50" charset="-128"/>
                <a:ea typeface="HGP創英角ｺﾞｼｯｸUB" pitchFamily="50" charset="-128"/>
              </a:defRPr>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32" y="1151335"/>
            <a:ext cx="4041775" cy="479822"/>
          </a:xfrm>
        </p:spPr>
        <p:txBody>
          <a:bodyPr anchor="b"/>
          <a:lstStyle>
            <a:lvl1pPr marL="0" indent="0">
              <a:buNone/>
              <a:defRPr sz="2400" b="1">
                <a:latin typeface="HGP創英角ｺﾞｼｯｸUB" pitchFamily="50" charset="-128"/>
                <a:ea typeface="HGP創英角ｺﾞｼｯｸUB" pitchFamily="50" charset="-128"/>
              </a:defRPr>
            </a:lvl1pPr>
            <a:lvl2pPr marL="457039" indent="0">
              <a:buNone/>
              <a:defRPr sz="2000" b="1"/>
            </a:lvl2pPr>
            <a:lvl3pPr marL="914078" indent="0">
              <a:buNone/>
              <a:defRPr sz="1800" b="1"/>
            </a:lvl3pPr>
            <a:lvl4pPr marL="1371117" indent="0">
              <a:buNone/>
              <a:defRPr sz="1600" b="1"/>
            </a:lvl4pPr>
            <a:lvl5pPr marL="1828155" indent="0">
              <a:buNone/>
              <a:defRPr sz="1600" b="1"/>
            </a:lvl5pPr>
            <a:lvl6pPr marL="2285194" indent="0">
              <a:buNone/>
              <a:defRPr sz="1600" b="1"/>
            </a:lvl6pPr>
            <a:lvl7pPr marL="2742233" indent="0">
              <a:buNone/>
              <a:defRPr sz="1600" b="1"/>
            </a:lvl7pPr>
            <a:lvl8pPr marL="3199272" indent="0">
              <a:buNone/>
              <a:defRPr sz="1600" b="1"/>
            </a:lvl8pPr>
            <a:lvl9pPr marL="365631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32" y="1631156"/>
            <a:ext cx="4041775" cy="2963466"/>
          </a:xfrm>
        </p:spPr>
        <p:txBody>
          <a:bodyPr/>
          <a:lstStyle>
            <a:lvl1pPr>
              <a:defRPr sz="2400">
                <a:latin typeface="HGP創英角ｺﾞｼｯｸUB" pitchFamily="50" charset="-128"/>
                <a:ea typeface="HGP創英角ｺﾞｼｯｸUB" pitchFamily="50" charset="-128"/>
              </a:defRPr>
            </a:lvl1pPr>
            <a:lvl2pPr>
              <a:defRPr sz="2000">
                <a:latin typeface="HGP創英角ｺﾞｼｯｸUB" pitchFamily="50" charset="-128"/>
                <a:ea typeface="HGP創英角ｺﾞｼｯｸUB" pitchFamily="50" charset="-128"/>
              </a:defRPr>
            </a:lvl2pPr>
            <a:lvl3pPr>
              <a:defRPr sz="1800">
                <a:latin typeface="HGP創英角ｺﾞｼｯｸUB" pitchFamily="50" charset="-128"/>
                <a:ea typeface="HGP創英角ｺﾞｼｯｸUB" pitchFamily="50" charset="-128"/>
              </a:defRPr>
            </a:lvl3pPr>
            <a:lvl4pPr>
              <a:defRPr sz="1600">
                <a:latin typeface="HGP創英角ｺﾞｼｯｸUB" pitchFamily="50" charset="-128"/>
                <a:ea typeface="HGP創英角ｺﾞｼｯｸUB" pitchFamily="50" charset="-128"/>
              </a:defRPr>
            </a:lvl4pPr>
            <a:lvl5pPr>
              <a:defRPr sz="1600">
                <a:latin typeface="HGP創英角ｺﾞｼｯｸUB" pitchFamily="50" charset="-128"/>
                <a:ea typeface="HGP創英角ｺﾞｼｯｸUB" pitchFamily="50" charset="-128"/>
              </a:defRPr>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lvl1pPr>
              <a:defRPr>
                <a:latin typeface="HGP創英角ｺﾞｼｯｸUB" pitchFamily="50" charset="-128"/>
                <a:ea typeface="HGP創英角ｺﾞｼｯｸUB" pitchFamily="50" charset="-128"/>
              </a:defRPr>
            </a:lvl1pPr>
          </a:lstStyle>
          <a:p>
            <a:r>
              <a:rPr lang="en-US" altLang="ja-JP" smtClean="0">
                <a:solidFill>
                  <a:prstClr val="black"/>
                </a:solidFill>
              </a:rPr>
              <a:t>January 30, 2012</a:t>
            </a:r>
            <a:endParaRPr lang="en-US" dirty="0">
              <a:solidFill>
                <a:prstClr val="black"/>
              </a:solidFill>
            </a:endParaRPr>
          </a:p>
        </p:txBody>
      </p:sp>
      <p:sp>
        <p:nvSpPr>
          <p:cNvPr id="8" name="フッター プレースホルダー 7"/>
          <p:cNvSpPr>
            <a:spLocks noGrp="1"/>
          </p:cNvSpPr>
          <p:nvPr>
            <p:ph type="ftr" sz="quarter" idx="11"/>
          </p:nvPr>
        </p:nvSpPr>
        <p:spPr/>
        <p:txBody>
          <a:bodyPr/>
          <a:lstStyle>
            <a:lvl1pPr>
              <a:defRPr>
                <a:solidFill>
                  <a:schemeClr val="tx1"/>
                </a:solidFill>
                <a:latin typeface="HGP創英角ｺﾞｼｯｸUB" pitchFamily="50" charset="-128"/>
                <a:ea typeface="HGP創英角ｺﾞｼｯｸUB" pitchFamily="50" charset="-128"/>
              </a:defRPr>
            </a:lvl1pPr>
          </a:lstStyle>
          <a:p>
            <a:r>
              <a:rPr lang="en-US" dirty="0" smtClean="0">
                <a:solidFill>
                  <a:srgbClr val="FF0000"/>
                </a:solidFill>
              </a:rPr>
              <a:t>Confidential</a:t>
            </a:r>
            <a:r>
              <a:rPr lang="en-US" dirty="0" smtClean="0">
                <a:solidFill>
                  <a:prstClr val="black"/>
                </a:solidFill>
              </a:rPr>
              <a:t> - need to know basis only / 秘 / do not distribute</a:t>
            </a:r>
            <a:endParaRPr lang="en-US" dirty="0">
              <a:solidFill>
                <a:prstClr val="black"/>
              </a:solidFill>
            </a:endParaRPr>
          </a:p>
        </p:txBody>
      </p:sp>
      <p:sp>
        <p:nvSpPr>
          <p:cNvPr id="9" name="スライド番号プレースホルダー 8"/>
          <p:cNvSpPr>
            <a:spLocks noGrp="1"/>
          </p:cNvSpPr>
          <p:nvPr>
            <p:ph type="sldNum" sz="quarter" idx="12"/>
          </p:nvPr>
        </p:nvSpPr>
        <p:spPr/>
        <p:txBody>
          <a:bodyPr/>
          <a:lstStyle>
            <a:lvl1pPr>
              <a:defRPr>
                <a:latin typeface="HGP創英角ｺﾞｼｯｸUB" pitchFamily="50" charset="-128"/>
                <a:ea typeface="HGP創英角ｺﾞｼｯｸUB" pitchFamily="50" charset="-128"/>
              </a:defRPr>
            </a:lvl1pPr>
          </a:lstStyle>
          <a:p>
            <a:fld id="{06B6689D-21BE-40D9-AFAB-0F3122AEB3EB}" type="slidenum">
              <a:rPr kumimoji="1" lang="ja-JP" altLang="en-US" smtClean="0">
                <a:solidFill>
                  <a:prstClr val="black"/>
                </a:solidFill>
              </a:rPr>
              <a:pPr/>
              <a:t>‹#›</a:t>
            </a:fld>
            <a:endParaRPr kumimoji="1" lang="ja-JP" altLang="en-US" dirty="0">
              <a:solidFill>
                <a:prstClr val="black"/>
              </a:solidFill>
            </a:endParaRPr>
          </a:p>
        </p:txBody>
      </p:sp>
    </p:spTree>
    <p:extLst>
      <p:ext uri="{BB962C8B-B14F-4D97-AF65-F5344CB8AC3E}">
        <p14:creationId xmlns:p14="http://schemas.microsoft.com/office/powerpoint/2010/main" val="8629292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HGP創英角ｺﾞｼｯｸUB" pitchFamily="50" charset="-128"/>
                <a:ea typeface="HGP創英角ｺﾞｼｯｸUB" pitchFamily="50" charset="-128"/>
              </a:defRPr>
            </a:lvl1p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lvl1pPr>
              <a:defRPr>
                <a:latin typeface="HGP創英角ｺﾞｼｯｸUB" pitchFamily="50" charset="-128"/>
                <a:ea typeface="HGP創英角ｺﾞｼｯｸUB" pitchFamily="50" charset="-128"/>
              </a:defRPr>
            </a:lvl1pPr>
          </a:lstStyle>
          <a:p>
            <a:r>
              <a:rPr lang="en-US" altLang="ja-JP" smtClean="0">
                <a:solidFill>
                  <a:prstClr val="black"/>
                </a:solidFill>
              </a:rPr>
              <a:t>January 30, 2012</a:t>
            </a:r>
            <a:endParaRPr lang="en-US" dirty="0">
              <a:solidFill>
                <a:prstClr val="black"/>
              </a:solidFill>
            </a:endParaRPr>
          </a:p>
        </p:txBody>
      </p:sp>
      <p:sp>
        <p:nvSpPr>
          <p:cNvPr id="4" name="フッター プレースホルダー 3"/>
          <p:cNvSpPr>
            <a:spLocks noGrp="1"/>
          </p:cNvSpPr>
          <p:nvPr>
            <p:ph type="ftr" sz="quarter" idx="11"/>
          </p:nvPr>
        </p:nvSpPr>
        <p:spPr/>
        <p:txBody>
          <a:bodyPr/>
          <a:lstStyle>
            <a:lvl1pPr>
              <a:defRPr>
                <a:solidFill>
                  <a:schemeClr val="tx1"/>
                </a:solidFill>
                <a:latin typeface="HGP創英角ｺﾞｼｯｸUB" pitchFamily="50" charset="-128"/>
                <a:ea typeface="HGP創英角ｺﾞｼｯｸUB" pitchFamily="50" charset="-128"/>
              </a:defRPr>
            </a:lvl1pPr>
          </a:lstStyle>
          <a:p>
            <a:r>
              <a:rPr lang="en-US" dirty="0" smtClean="0">
                <a:solidFill>
                  <a:srgbClr val="FF0000"/>
                </a:solidFill>
              </a:rPr>
              <a:t>Confidential</a:t>
            </a:r>
            <a:r>
              <a:rPr lang="en-US" dirty="0" smtClean="0">
                <a:solidFill>
                  <a:prstClr val="black"/>
                </a:solidFill>
              </a:rPr>
              <a:t> - need to know basis only / 秘 / do not distribute</a:t>
            </a:r>
            <a:endParaRPr lang="en-US" dirty="0">
              <a:solidFill>
                <a:prstClr val="black"/>
              </a:solidFill>
            </a:endParaRPr>
          </a:p>
        </p:txBody>
      </p:sp>
      <p:sp>
        <p:nvSpPr>
          <p:cNvPr id="5" name="スライド番号プレースホルダー 4"/>
          <p:cNvSpPr>
            <a:spLocks noGrp="1"/>
          </p:cNvSpPr>
          <p:nvPr>
            <p:ph type="sldNum" sz="quarter" idx="12"/>
          </p:nvPr>
        </p:nvSpPr>
        <p:spPr/>
        <p:txBody>
          <a:bodyPr/>
          <a:lstStyle>
            <a:lvl1pPr>
              <a:defRPr>
                <a:latin typeface="HGP創英角ｺﾞｼｯｸUB" pitchFamily="50" charset="-128"/>
                <a:ea typeface="HGP創英角ｺﾞｼｯｸUB" pitchFamily="50" charset="-128"/>
              </a:defRPr>
            </a:lvl1pPr>
          </a:lstStyle>
          <a:p>
            <a:fld id="{06B6689D-21BE-40D9-AFAB-0F3122AEB3EB}" type="slidenum">
              <a:rPr kumimoji="1" lang="ja-JP" altLang="en-US" smtClean="0">
                <a:solidFill>
                  <a:prstClr val="black"/>
                </a:solidFill>
              </a:rPr>
              <a:pPr/>
              <a:t>‹#›</a:t>
            </a:fld>
            <a:endParaRPr kumimoji="1" lang="ja-JP" altLang="en-US" dirty="0">
              <a:solidFill>
                <a:prstClr val="black"/>
              </a:solidFill>
            </a:endParaRPr>
          </a:p>
        </p:txBody>
      </p:sp>
    </p:spTree>
    <p:extLst>
      <p:ext uri="{BB962C8B-B14F-4D97-AF65-F5344CB8AC3E}">
        <p14:creationId xmlns:p14="http://schemas.microsoft.com/office/powerpoint/2010/main" val="41869997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atin typeface="HGP創英角ｺﾞｼｯｸUB" pitchFamily="50" charset="-128"/>
                <a:ea typeface="HGP創英角ｺﾞｼｯｸUB" pitchFamily="50" charset="-128"/>
              </a:defRPr>
            </a:lvl1pPr>
          </a:lstStyle>
          <a:p>
            <a:r>
              <a:rPr lang="en-US" altLang="ja-JP" smtClean="0">
                <a:solidFill>
                  <a:prstClr val="black"/>
                </a:solidFill>
              </a:rPr>
              <a:t>January 30, 2012</a:t>
            </a:r>
            <a:endParaRPr lang="en-US" dirty="0">
              <a:solidFill>
                <a:prstClr val="black"/>
              </a:solidFill>
            </a:endParaRPr>
          </a:p>
        </p:txBody>
      </p:sp>
      <p:sp>
        <p:nvSpPr>
          <p:cNvPr id="4" name="スライド番号プレースホルダー 3"/>
          <p:cNvSpPr>
            <a:spLocks noGrp="1"/>
          </p:cNvSpPr>
          <p:nvPr>
            <p:ph type="sldNum" sz="quarter" idx="12"/>
          </p:nvPr>
        </p:nvSpPr>
        <p:spPr/>
        <p:txBody>
          <a:bodyPr/>
          <a:lstStyle>
            <a:lvl1pPr>
              <a:defRPr>
                <a:latin typeface="HGP創英角ｺﾞｼｯｸUB" pitchFamily="50" charset="-128"/>
                <a:ea typeface="HGP創英角ｺﾞｼｯｸUB" pitchFamily="50" charset="-128"/>
              </a:defRPr>
            </a:lvl1pPr>
          </a:lstStyle>
          <a:p>
            <a:fld id="{06B6689D-21BE-40D9-AFAB-0F3122AEB3EB}" type="slidenum">
              <a:rPr kumimoji="1" lang="ja-JP" altLang="en-US" smtClean="0">
                <a:solidFill>
                  <a:prstClr val="black"/>
                </a:solidFill>
              </a:rPr>
              <a:pPr/>
              <a:t>‹#›</a:t>
            </a:fld>
            <a:endParaRPr kumimoji="1" lang="ja-JP" altLang="en-US" dirty="0">
              <a:solidFill>
                <a:prstClr val="black"/>
              </a:solidFill>
            </a:endParaRPr>
          </a:p>
        </p:txBody>
      </p:sp>
      <p:sp>
        <p:nvSpPr>
          <p:cNvPr id="5" name="フッター プレースホルダー 3"/>
          <p:cNvSpPr>
            <a:spLocks noGrp="1"/>
          </p:cNvSpPr>
          <p:nvPr>
            <p:ph type="ftr" sz="quarter" idx="11"/>
          </p:nvPr>
        </p:nvSpPr>
        <p:spPr>
          <a:xfrm>
            <a:off x="3124200" y="4767264"/>
            <a:ext cx="4495800" cy="273844"/>
          </a:xfrm>
        </p:spPr>
        <p:txBody>
          <a:bodyPr/>
          <a:lstStyle>
            <a:lvl1pPr>
              <a:defRPr>
                <a:solidFill>
                  <a:schemeClr val="tx1"/>
                </a:solidFill>
                <a:latin typeface="HGP創英角ｺﾞｼｯｸUB" pitchFamily="50" charset="-128"/>
                <a:ea typeface="HGP創英角ｺﾞｼｯｸUB" pitchFamily="50" charset="-128"/>
              </a:defRPr>
            </a:lvl1pPr>
          </a:lstStyle>
          <a:p>
            <a:r>
              <a:rPr lang="en-US" dirty="0" smtClean="0">
                <a:solidFill>
                  <a:srgbClr val="FF0000"/>
                </a:solidFill>
              </a:rPr>
              <a:t>Confidential</a:t>
            </a:r>
            <a:r>
              <a:rPr lang="en-US" dirty="0" smtClean="0">
                <a:solidFill>
                  <a:prstClr val="black"/>
                </a:solidFill>
              </a:rPr>
              <a:t> - need to know basis only / 秘 / do not distribute</a:t>
            </a:r>
            <a:endParaRPr lang="en-US" dirty="0">
              <a:solidFill>
                <a:prstClr val="black"/>
              </a:solidFill>
            </a:endParaRPr>
          </a:p>
        </p:txBody>
      </p:sp>
    </p:spTree>
    <p:extLst>
      <p:ext uri="{BB962C8B-B14F-4D97-AF65-F5344CB8AC3E}">
        <p14:creationId xmlns:p14="http://schemas.microsoft.com/office/powerpoint/2010/main" val="33412277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9" y="204787"/>
            <a:ext cx="3008313" cy="871538"/>
          </a:xfrm>
        </p:spPr>
        <p:txBody>
          <a:bodyPr anchor="b"/>
          <a:lstStyle>
            <a:lvl1pPr algn="l">
              <a:defRPr sz="2000" b="1">
                <a:latin typeface="HGP創英角ｺﾞｼｯｸUB" pitchFamily="50" charset="-128"/>
                <a:ea typeface="HGP創英角ｺﾞｼｯｸUB"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1" y="204794"/>
            <a:ext cx="5111750" cy="4389835"/>
          </a:xfrm>
        </p:spPr>
        <p:txBody>
          <a:bodyPr/>
          <a:lstStyle>
            <a:lvl1pPr>
              <a:defRPr sz="3200">
                <a:latin typeface="HGP創英角ｺﾞｼｯｸUB" pitchFamily="50" charset="-128"/>
                <a:ea typeface="HGP創英角ｺﾞｼｯｸUB" pitchFamily="50" charset="-128"/>
              </a:defRPr>
            </a:lvl1pPr>
            <a:lvl2pPr>
              <a:defRPr sz="2800">
                <a:latin typeface="HGP創英角ｺﾞｼｯｸUB" pitchFamily="50" charset="-128"/>
                <a:ea typeface="HGP創英角ｺﾞｼｯｸUB" pitchFamily="50" charset="-128"/>
              </a:defRPr>
            </a:lvl2pPr>
            <a:lvl3pPr>
              <a:defRPr sz="2400">
                <a:latin typeface="HGP創英角ｺﾞｼｯｸUB" pitchFamily="50" charset="-128"/>
                <a:ea typeface="HGP創英角ｺﾞｼｯｸUB" pitchFamily="50" charset="-128"/>
              </a:defRPr>
            </a:lvl3pPr>
            <a:lvl4pPr>
              <a:defRPr sz="2000">
                <a:latin typeface="HGP創英角ｺﾞｼｯｸUB" pitchFamily="50" charset="-128"/>
                <a:ea typeface="HGP創英角ｺﾞｼｯｸUB" pitchFamily="50" charset="-128"/>
              </a:defRPr>
            </a:lvl4pPr>
            <a:lvl5pPr>
              <a:defRPr sz="2000">
                <a:latin typeface="HGP創英角ｺﾞｼｯｸUB" pitchFamily="50" charset="-128"/>
                <a:ea typeface="HGP創英角ｺﾞｼｯｸUB" pitchFamily="50" charset="-128"/>
              </a:defRPr>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9" y="1076328"/>
            <a:ext cx="3008313" cy="3518297"/>
          </a:xfrm>
        </p:spPr>
        <p:txBody>
          <a:bodyPr/>
          <a:lstStyle>
            <a:lvl1pPr marL="0" indent="0">
              <a:buNone/>
              <a:defRPr sz="1400">
                <a:latin typeface="HGP創英角ｺﾞｼｯｸUB" pitchFamily="50" charset="-128"/>
                <a:ea typeface="HGP創英角ｺﾞｼｯｸUB" pitchFamily="50" charset="-128"/>
              </a:defRPr>
            </a:lvl1pPr>
            <a:lvl2pPr marL="457039" indent="0">
              <a:buNone/>
              <a:defRPr sz="1200"/>
            </a:lvl2pPr>
            <a:lvl3pPr marL="914078" indent="0">
              <a:buNone/>
              <a:defRPr sz="1000"/>
            </a:lvl3pPr>
            <a:lvl4pPr marL="1371117" indent="0">
              <a:buNone/>
              <a:defRPr sz="900"/>
            </a:lvl4pPr>
            <a:lvl5pPr marL="1828155" indent="0">
              <a:buNone/>
              <a:defRPr sz="900"/>
            </a:lvl5pPr>
            <a:lvl6pPr marL="2285194" indent="0">
              <a:buNone/>
              <a:defRPr sz="900"/>
            </a:lvl6pPr>
            <a:lvl7pPr marL="2742233" indent="0">
              <a:buNone/>
              <a:defRPr sz="900"/>
            </a:lvl7pPr>
            <a:lvl8pPr marL="3199272" indent="0">
              <a:buNone/>
              <a:defRPr sz="900"/>
            </a:lvl8pPr>
            <a:lvl9pPr marL="365631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atin typeface="HGP創英角ｺﾞｼｯｸUB" pitchFamily="50" charset="-128"/>
                <a:ea typeface="HGP創英角ｺﾞｼｯｸUB" pitchFamily="50" charset="-128"/>
              </a:defRPr>
            </a:lvl1pPr>
          </a:lstStyle>
          <a:p>
            <a:r>
              <a:rPr lang="en-US" altLang="ja-JP" smtClean="0">
                <a:solidFill>
                  <a:prstClr val="black"/>
                </a:solidFill>
              </a:rPr>
              <a:t>January 30, 2012</a:t>
            </a:r>
            <a:endParaRPr lang="en-US" dirty="0">
              <a:solidFill>
                <a:prstClr val="black"/>
              </a:solidFill>
            </a:endParaRPr>
          </a:p>
        </p:txBody>
      </p:sp>
      <p:sp>
        <p:nvSpPr>
          <p:cNvPr id="7" name="スライド番号プレースホルダー 6"/>
          <p:cNvSpPr>
            <a:spLocks noGrp="1"/>
          </p:cNvSpPr>
          <p:nvPr>
            <p:ph type="sldNum" sz="quarter" idx="12"/>
          </p:nvPr>
        </p:nvSpPr>
        <p:spPr/>
        <p:txBody>
          <a:bodyPr/>
          <a:lstStyle>
            <a:lvl1pPr>
              <a:defRPr>
                <a:latin typeface="HGP創英角ｺﾞｼｯｸUB" pitchFamily="50" charset="-128"/>
                <a:ea typeface="HGP創英角ｺﾞｼｯｸUB" pitchFamily="50" charset="-128"/>
              </a:defRPr>
            </a:lvl1pPr>
          </a:lstStyle>
          <a:p>
            <a:fld id="{06B6689D-21BE-40D9-AFAB-0F3122AEB3EB}" type="slidenum">
              <a:rPr kumimoji="1" lang="ja-JP" altLang="en-US" smtClean="0">
                <a:solidFill>
                  <a:prstClr val="black"/>
                </a:solidFill>
              </a:rPr>
              <a:pPr/>
              <a:t>‹#›</a:t>
            </a:fld>
            <a:endParaRPr kumimoji="1" lang="ja-JP" altLang="en-US" dirty="0">
              <a:solidFill>
                <a:prstClr val="black"/>
              </a:solidFill>
            </a:endParaRPr>
          </a:p>
        </p:txBody>
      </p:sp>
      <p:sp>
        <p:nvSpPr>
          <p:cNvPr id="8" name="フッター プレースホルダー 3"/>
          <p:cNvSpPr>
            <a:spLocks noGrp="1"/>
          </p:cNvSpPr>
          <p:nvPr>
            <p:ph type="ftr" sz="quarter" idx="11"/>
          </p:nvPr>
        </p:nvSpPr>
        <p:spPr>
          <a:xfrm>
            <a:off x="3124200" y="4767264"/>
            <a:ext cx="4495800" cy="273844"/>
          </a:xfrm>
        </p:spPr>
        <p:txBody>
          <a:bodyPr/>
          <a:lstStyle>
            <a:lvl1pPr>
              <a:defRPr>
                <a:solidFill>
                  <a:schemeClr val="tx1"/>
                </a:solidFill>
                <a:latin typeface="HGP創英角ｺﾞｼｯｸUB" pitchFamily="50" charset="-128"/>
                <a:ea typeface="HGP創英角ｺﾞｼｯｸUB" pitchFamily="50" charset="-128"/>
              </a:defRPr>
            </a:lvl1pPr>
          </a:lstStyle>
          <a:p>
            <a:r>
              <a:rPr lang="en-US" dirty="0" smtClean="0">
                <a:solidFill>
                  <a:srgbClr val="FF0000"/>
                </a:solidFill>
              </a:rPr>
              <a:t>Confidential</a:t>
            </a:r>
            <a:r>
              <a:rPr lang="en-US" dirty="0" smtClean="0">
                <a:solidFill>
                  <a:prstClr val="black"/>
                </a:solidFill>
              </a:rPr>
              <a:t> - need to know basis only / 秘 / do not distribute</a:t>
            </a:r>
            <a:endParaRPr lang="en-US" dirty="0">
              <a:solidFill>
                <a:prstClr val="black"/>
              </a:solidFill>
            </a:endParaRPr>
          </a:p>
        </p:txBody>
      </p:sp>
    </p:spTree>
    <p:extLst>
      <p:ext uri="{BB962C8B-B14F-4D97-AF65-F5344CB8AC3E}">
        <p14:creationId xmlns:p14="http://schemas.microsoft.com/office/powerpoint/2010/main" val="34353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ja-JP"/>
              <a:t>©2012 Personal Application Design Division, SDG, Sony Corporation</a:t>
            </a:r>
          </a:p>
          <a:p>
            <a:pPr>
              <a:defRPr/>
            </a:pPr>
            <a:r>
              <a:rPr lang="en-US" altLang="ja-JP"/>
              <a:t>  </a:t>
            </a:r>
          </a:p>
        </p:txBody>
      </p:sp>
      <p:sp>
        <p:nvSpPr>
          <p:cNvPr id="5" name="Rectangle 6"/>
          <p:cNvSpPr>
            <a:spLocks noGrp="1" noChangeArrowheads="1"/>
          </p:cNvSpPr>
          <p:nvPr>
            <p:ph type="dt" sz="half" idx="11"/>
          </p:nvPr>
        </p:nvSpPr>
        <p:spPr>
          <a:ln/>
        </p:spPr>
        <p:txBody>
          <a:bodyPr/>
          <a:lstStyle>
            <a:lvl1pPr>
              <a:defRPr/>
            </a:lvl1pPr>
          </a:lstStyle>
          <a:p>
            <a:pPr>
              <a:defRPr/>
            </a:pPr>
            <a:endParaRPr lang="en-US" altLang="ja-JP"/>
          </a:p>
        </p:txBody>
      </p:sp>
      <p:sp>
        <p:nvSpPr>
          <p:cNvPr id="6" name="Rectangle 15"/>
          <p:cNvSpPr>
            <a:spLocks noGrp="1" noChangeArrowheads="1"/>
          </p:cNvSpPr>
          <p:nvPr>
            <p:ph type="sldNum" sz="quarter" idx="12"/>
          </p:nvPr>
        </p:nvSpPr>
        <p:spPr>
          <a:ln/>
        </p:spPr>
        <p:txBody>
          <a:bodyPr/>
          <a:lstStyle>
            <a:lvl1pPr>
              <a:defRPr/>
            </a:lvl1pPr>
          </a:lstStyle>
          <a:p>
            <a:pPr>
              <a:defRPr/>
            </a:pPr>
            <a:fld id="{D311B208-D812-4B5B-86FB-660E730C1BDB}" type="slidenum">
              <a:rPr lang="en-US" altLang="ja-JP"/>
              <a:pPr>
                <a:defRPr/>
              </a:pPr>
              <a:t>‹#›</a:t>
            </a:fld>
            <a:endParaRPr lang="en-US" altLang="ja-JP"/>
          </a:p>
        </p:txBody>
      </p:sp>
    </p:spTree>
    <p:extLst>
      <p:ext uri="{BB962C8B-B14F-4D97-AF65-F5344CB8AC3E}">
        <p14:creationId xmlns:p14="http://schemas.microsoft.com/office/powerpoint/2010/main" val="3978778140"/>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1"/>
            <a:ext cx="5486400" cy="425054"/>
          </a:xfrm>
        </p:spPr>
        <p:txBody>
          <a:bodyPr anchor="b"/>
          <a:lstStyle>
            <a:lvl1pPr algn="l">
              <a:defRPr sz="2000" b="1">
                <a:latin typeface="HGP創英角ｺﾞｼｯｸUB" pitchFamily="50" charset="-128"/>
                <a:ea typeface="HGP創英角ｺﾞｼｯｸUB" pitchFamily="50" charset="-128"/>
              </a:defRPr>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459581"/>
            <a:ext cx="5486400" cy="3086100"/>
          </a:xfrm>
        </p:spPr>
        <p:txBody>
          <a:bodyPr/>
          <a:lstStyle>
            <a:lvl1pPr marL="0" indent="0">
              <a:buNone/>
              <a:defRPr sz="3200">
                <a:latin typeface="HGP創英角ｺﾞｼｯｸUB" pitchFamily="50" charset="-128"/>
                <a:ea typeface="HGP創英角ｺﾞｼｯｸUB" pitchFamily="50" charset="-128"/>
              </a:defRPr>
            </a:lvl1pPr>
            <a:lvl2pPr marL="457039" indent="0">
              <a:buNone/>
              <a:defRPr sz="2800"/>
            </a:lvl2pPr>
            <a:lvl3pPr marL="914078" indent="0">
              <a:buNone/>
              <a:defRPr sz="2400"/>
            </a:lvl3pPr>
            <a:lvl4pPr marL="1371117" indent="0">
              <a:buNone/>
              <a:defRPr sz="2000"/>
            </a:lvl4pPr>
            <a:lvl5pPr marL="1828155" indent="0">
              <a:buNone/>
              <a:defRPr sz="2000"/>
            </a:lvl5pPr>
            <a:lvl6pPr marL="2285194" indent="0">
              <a:buNone/>
              <a:defRPr sz="2000"/>
            </a:lvl6pPr>
            <a:lvl7pPr marL="2742233" indent="0">
              <a:buNone/>
              <a:defRPr sz="2000"/>
            </a:lvl7pPr>
            <a:lvl8pPr marL="3199272" indent="0">
              <a:buNone/>
              <a:defRPr sz="2000"/>
            </a:lvl8pPr>
            <a:lvl9pPr marL="365631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1792288" y="4025509"/>
            <a:ext cx="5486400" cy="603647"/>
          </a:xfrm>
        </p:spPr>
        <p:txBody>
          <a:bodyPr/>
          <a:lstStyle>
            <a:lvl1pPr marL="0" indent="0">
              <a:buNone/>
              <a:defRPr sz="1400">
                <a:latin typeface="HGP創英角ｺﾞｼｯｸUB" pitchFamily="50" charset="-128"/>
                <a:ea typeface="HGP創英角ｺﾞｼｯｸUB" pitchFamily="50" charset="-128"/>
              </a:defRPr>
            </a:lvl1pPr>
            <a:lvl2pPr marL="457039" indent="0">
              <a:buNone/>
              <a:defRPr sz="1200"/>
            </a:lvl2pPr>
            <a:lvl3pPr marL="914078" indent="0">
              <a:buNone/>
              <a:defRPr sz="1000"/>
            </a:lvl3pPr>
            <a:lvl4pPr marL="1371117" indent="0">
              <a:buNone/>
              <a:defRPr sz="900"/>
            </a:lvl4pPr>
            <a:lvl5pPr marL="1828155" indent="0">
              <a:buNone/>
              <a:defRPr sz="900"/>
            </a:lvl5pPr>
            <a:lvl6pPr marL="2285194" indent="0">
              <a:buNone/>
              <a:defRPr sz="900"/>
            </a:lvl6pPr>
            <a:lvl7pPr marL="2742233" indent="0">
              <a:buNone/>
              <a:defRPr sz="900"/>
            </a:lvl7pPr>
            <a:lvl8pPr marL="3199272" indent="0">
              <a:buNone/>
              <a:defRPr sz="900"/>
            </a:lvl8pPr>
            <a:lvl9pPr marL="365631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atin typeface="HGP創英角ｺﾞｼｯｸUB" pitchFamily="50" charset="-128"/>
                <a:ea typeface="HGP創英角ｺﾞｼｯｸUB" pitchFamily="50" charset="-128"/>
              </a:defRPr>
            </a:lvl1pPr>
          </a:lstStyle>
          <a:p>
            <a:r>
              <a:rPr lang="en-US" altLang="ja-JP" smtClean="0">
                <a:solidFill>
                  <a:prstClr val="black"/>
                </a:solidFill>
              </a:rPr>
              <a:t>January 30, 2012</a:t>
            </a:r>
            <a:endParaRPr lang="en-US" dirty="0">
              <a:solidFill>
                <a:prstClr val="black"/>
              </a:solidFill>
            </a:endParaRPr>
          </a:p>
        </p:txBody>
      </p:sp>
      <p:sp>
        <p:nvSpPr>
          <p:cNvPr id="7" name="スライド番号プレースホルダー 6"/>
          <p:cNvSpPr>
            <a:spLocks noGrp="1"/>
          </p:cNvSpPr>
          <p:nvPr>
            <p:ph type="sldNum" sz="quarter" idx="12"/>
          </p:nvPr>
        </p:nvSpPr>
        <p:spPr/>
        <p:txBody>
          <a:bodyPr/>
          <a:lstStyle>
            <a:lvl1pPr>
              <a:defRPr>
                <a:latin typeface="HGP創英角ｺﾞｼｯｸUB" pitchFamily="50" charset="-128"/>
                <a:ea typeface="HGP創英角ｺﾞｼｯｸUB" pitchFamily="50" charset="-128"/>
              </a:defRPr>
            </a:lvl1pPr>
          </a:lstStyle>
          <a:p>
            <a:fld id="{06B6689D-21BE-40D9-AFAB-0F3122AEB3EB}" type="slidenum">
              <a:rPr kumimoji="1" lang="ja-JP" altLang="en-US" smtClean="0">
                <a:solidFill>
                  <a:prstClr val="black"/>
                </a:solidFill>
              </a:rPr>
              <a:pPr/>
              <a:t>‹#›</a:t>
            </a:fld>
            <a:endParaRPr kumimoji="1" lang="ja-JP" altLang="en-US" dirty="0">
              <a:solidFill>
                <a:prstClr val="black"/>
              </a:solidFill>
            </a:endParaRPr>
          </a:p>
        </p:txBody>
      </p:sp>
      <p:sp>
        <p:nvSpPr>
          <p:cNvPr id="8" name="フッター プレースホルダー 3"/>
          <p:cNvSpPr>
            <a:spLocks noGrp="1"/>
          </p:cNvSpPr>
          <p:nvPr>
            <p:ph type="ftr" sz="quarter" idx="11"/>
          </p:nvPr>
        </p:nvSpPr>
        <p:spPr>
          <a:xfrm>
            <a:off x="3124200" y="4767264"/>
            <a:ext cx="4495800" cy="273844"/>
          </a:xfrm>
        </p:spPr>
        <p:txBody>
          <a:bodyPr/>
          <a:lstStyle>
            <a:lvl1pPr>
              <a:defRPr>
                <a:solidFill>
                  <a:schemeClr val="tx1"/>
                </a:solidFill>
                <a:latin typeface="HGP創英角ｺﾞｼｯｸUB" pitchFamily="50" charset="-128"/>
                <a:ea typeface="HGP創英角ｺﾞｼｯｸUB" pitchFamily="50" charset="-128"/>
              </a:defRPr>
            </a:lvl1pPr>
          </a:lstStyle>
          <a:p>
            <a:r>
              <a:rPr lang="en-US" dirty="0" smtClean="0">
                <a:solidFill>
                  <a:srgbClr val="FF0000"/>
                </a:solidFill>
              </a:rPr>
              <a:t>Confidential</a:t>
            </a:r>
            <a:r>
              <a:rPr lang="en-US" dirty="0" smtClean="0">
                <a:solidFill>
                  <a:prstClr val="black"/>
                </a:solidFill>
              </a:rPr>
              <a:t> - need to know basis only / 秘 / do not distribute</a:t>
            </a:r>
            <a:endParaRPr lang="en-US" dirty="0">
              <a:solidFill>
                <a:prstClr val="black"/>
              </a:solidFill>
            </a:endParaRPr>
          </a:p>
        </p:txBody>
      </p:sp>
    </p:spTree>
    <p:extLst>
      <p:ext uri="{BB962C8B-B14F-4D97-AF65-F5344CB8AC3E}">
        <p14:creationId xmlns:p14="http://schemas.microsoft.com/office/powerpoint/2010/main" val="12804393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HGP創英角ｺﾞｼｯｸUB" pitchFamily="50" charset="-128"/>
                <a:ea typeface="HGP創英角ｺﾞｼｯｸUB" pitchFamily="50" charset="-128"/>
              </a:defRPr>
            </a:lvl1p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lvl1pPr>
              <a:defRPr>
                <a:latin typeface="HGP創英角ｺﾞｼｯｸUB" pitchFamily="50" charset="-128"/>
                <a:ea typeface="HGP創英角ｺﾞｼｯｸUB" pitchFamily="50" charset="-128"/>
              </a:defRPr>
            </a:lvl1pPr>
            <a:lvl2pPr>
              <a:defRPr>
                <a:latin typeface="HGP創英角ｺﾞｼｯｸUB" pitchFamily="50" charset="-128"/>
                <a:ea typeface="HGP創英角ｺﾞｼｯｸUB" pitchFamily="50" charset="-128"/>
              </a:defRPr>
            </a:lvl2pPr>
            <a:lvl3pPr>
              <a:defRPr>
                <a:latin typeface="HGP創英角ｺﾞｼｯｸUB" pitchFamily="50" charset="-128"/>
                <a:ea typeface="HGP創英角ｺﾞｼｯｸUB" pitchFamily="50" charset="-128"/>
              </a:defRPr>
            </a:lvl3pPr>
            <a:lvl4pPr>
              <a:defRPr>
                <a:latin typeface="HGP創英角ｺﾞｼｯｸUB" pitchFamily="50" charset="-128"/>
                <a:ea typeface="HGP創英角ｺﾞｼｯｸUB" pitchFamily="50" charset="-128"/>
              </a:defRPr>
            </a:lvl4pPr>
            <a:lvl5pPr>
              <a:defRPr>
                <a:latin typeface="HGP創英角ｺﾞｼｯｸUB" pitchFamily="50" charset="-128"/>
                <a:ea typeface="HGP創英角ｺﾞｼｯｸUB"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HGP創英角ｺﾞｼｯｸUB" pitchFamily="50" charset="-128"/>
                <a:ea typeface="HGP創英角ｺﾞｼｯｸUB" pitchFamily="50" charset="-128"/>
              </a:defRPr>
            </a:lvl1pPr>
          </a:lstStyle>
          <a:p>
            <a:r>
              <a:rPr lang="en-US" altLang="ja-JP" smtClean="0">
                <a:solidFill>
                  <a:prstClr val="black"/>
                </a:solidFill>
              </a:rPr>
              <a:t>January 30, 2012</a:t>
            </a:r>
            <a:endParaRPr lang="en-US" dirty="0">
              <a:solidFill>
                <a:prstClr val="black"/>
              </a:solidFill>
            </a:endParaRPr>
          </a:p>
        </p:txBody>
      </p:sp>
      <p:sp>
        <p:nvSpPr>
          <p:cNvPr id="6" name="スライド番号プレースホルダー 5"/>
          <p:cNvSpPr>
            <a:spLocks noGrp="1"/>
          </p:cNvSpPr>
          <p:nvPr>
            <p:ph type="sldNum" sz="quarter" idx="12"/>
          </p:nvPr>
        </p:nvSpPr>
        <p:spPr/>
        <p:txBody>
          <a:bodyPr/>
          <a:lstStyle>
            <a:lvl1pPr>
              <a:defRPr>
                <a:latin typeface="HGP創英角ｺﾞｼｯｸUB" pitchFamily="50" charset="-128"/>
                <a:ea typeface="HGP創英角ｺﾞｼｯｸUB" pitchFamily="50" charset="-128"/>
              </a:defRPr>
            </a:lvl1pPr>
          </a:lstStyle>
          <a:p>
            <a:fld id="{06B6689D-21BE-40D9-AFAB-0F3122AEB3EB}" type="slidenum">
              <a:rPr kumimoji="1" lang="ja-JP" altLang="en-US" smtClean="0">
                <a:solidFill>
                  <a:prstClr val="black"/>
                </a:solidFill>
              </a:rPr>
              <a:pPr/>
              <a:t>‹#›</a:t>
            </a:fld>
            <a:endParaRPr kumimoji="1" lang="ja-JP" altLang="en-US" dirty="0">
              <a:solidFill>
                <a:prstClr val="black"/>
              </a:solidFill>
            </a:endParaRPr>
          </a:p>
        </p:txBody>
      </p:sp>
      <p:sp>
        <p:nvSpPr>
          <p:cNvPr id="7" name="フッター プレースホルダー 3"/>
          <p:cNvSpPr>
            <a:spLocks noGrp="1"/>
          </p:cNvSpPr>
          <p:nvPr>
            <p:ph type="ftr" sz="quarter" idx="11"/>
          </p:nvPr>
        </p:nvSpPr>
        <p:spPr>
          <a:xfrm>
            <a:off x="3124200" y="4767264"/>
            <a:ext cx="4495800" cy="273844"/>
          </a:xfrm>
        </p:spPr>
        <p:txBody>
          <a:bodyPr/>
          <a:lstStyle>
            <a:lvl1pPr>
              <a:defRPr>
                <a:solidFill>
                  <a:schemeClr val="tx1"/>
                </a:solidFill>
                <a:latin typeface="HGP創英角ｺﾞｼｯｸUB" pitchFamily="50" charset="-128"/>
                <a:ea typeface="HGP創英角ｺﾞｼｯｸUB" pitchFamily="50" charset="-128"/>
              </a:defRPr>
            </a:lvl1pPr>
          </a:lstStyle>
          <a:p>
            <a:r>
              <a:rPr lang="en-US" dirty="0" smtClean="0">
                <a:solidFill>
                  <a:srgbClr val="FF0000"/>
                </a:solidFill>
              </a:rPr>
              <a:t>Confidential</a:t>
            </a:r>
            <a:r>
              <a:rPr lang="en-US" dirty="0" smtClean="0">
                <a:solidFill>
                  <a:prstClr val="black"/>
                </a:solidFill>
              </a:rPr>
              <a:t> - need to know basis only / 秘 / do not distribute</a:t>
            </a:r>
            <a:endParaRPr lang="en-US" dirty="0">
              <a:solidFill>
                <a:prstClr val="black"/>
              </a:solidFill>
            </a:endParaRPr>
          </a:p>
        </p:txBody>
      </p:sp>
    </p:spTree>
    <p:extLst>
      <p:ext uri="{BB962C8B-B14F-4D97-AF65-F5344CB8AC3E}">
        <p14:creationId xmlns:p14="http://schemas.microsoft.com/office/powerpoint/2010/main" val="11794244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1" y="154783"/>
            <a:ext cx="2057400" cy="3290888"/>
          </a:xfrm>
        </p:spPr>
        <p:txBody>
          <a:bodyPr vert="eaVert"/>
          <a:lstStyle>
            <a:lvl1pPr>
              <a:defRPr>
                <a:latin typeface="HGP創英角ｺﾞｼｯｸUB" pitchFamily="50" charset="-128"/>
                <a:ea typeface="HGP創英角ｺﾞｼｯｸUB" pitchFamily="50" charset="-128"/>
              </a:defRPr>
            </a:lvl1p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154783"/>
            <a:ext cx="6019800" cy="3290888"/>
          </a:xfrm>
        </p:spPr>
        <p:txBody>
          <a:bodyPr vert="eaVert"/>
          <a:lstStyle>
            <a:lvl1pPr>
              <a:defRPr>
                <a:latin typeface="HGP創英角ｺﾞｼｯｸUB" pitchFamily="50" charset="-128"/>
                <a:ea typeface="HGP創英角ｺﾞｼｯｸUB" pitchFamily="50" charset="-128"/>
              </a:defRPr>
            </a:lvl1pPr>
            <a:lvl2pPr>
              <a:defRPr>
                <a:latin typeface="HGP創英角ｺﾞｼｯｸUB" pitchFamily="50" charset="-128"/>
                <a:ea typeface="HGP創英角ｺﾞｼｯｸUB" pitchFamily="50" charset="-128"/>
              </a:defRPr>
            </a:lvl2pPr>
            <a:lvl3pPr>
              <a:defRPr>
                <a:latin typeface="HGP創英角ｺﾞｼｯｸUB" pitchFamily="50" charset="-128"/>
                <a:ea typeface="HGP創英角ｺﾞｼｯｸUB" pitchFamily="50" charset="-128"/>
              </a:defRPr>
            </a:lvl3pPr>
            <a:lvl4pPr>
              <a:defRPr>
                <a:latin typeface="HGP創英角ｺﾞｼｯｸUB" pitchFamily="50" charset="-128"/>
                <a:ea typeface="HGP創英角ｺﾞｼｯｸUB" pitchFamily="50" charset="-128"/>
              </a:defRPr>
            </a:lvl4pPr>
            <a:lvl5pPr>
              <a:defRPr>
                <a:latin typeface="HGP創英角ｺﾞｼｯｸUB" pitchFamily="50" charset="-128"/>
                <a:ea typeface="HGP創英角ｺﾞｼｯｸUB"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HGP創英角ｺﾞｼｯｸUB" pitchFamily="50" charset="-128"/>
                <a:ea typeface="HGP創英角ｺﾞｼｯｸUB" pitchFamily="50" charset="-128"/>
              </a:defRPr>
            </a:lvl1pPr>
          </a:lstStyle>
          <a:p>
            <a:r>
              <a:rPr lang="en-US" altLang="ja-JP" smtClean="0">
                <a:solidFill>
                  <a:prstClr val="black"/>
                </a:solidFill>
              </a:rPr>
              <a:t>January 30, 2012</a:t>
            </a:r>
            <a:endParaRPr lang="en-US" dirty="0">
              <a:solidFill>
                <a:prstClr val="black"/>
              </a:solidFill>
            </a:endParaRPr>
          </a:p>
        </p:txBody>
      </p:sp>
      <p:sp>
        <p:nvSpPr>
          <p:cNvPr id="6" name="スライド番号プレースホルダー 5"/>
          <p:cNvSpPr>
            <a:spLocks noGrp="1"/>
          </p:cNvSpPr>
          <p:nvPr>
            <p:ph type="sldNum" sz="quarter" idx="12"/>
          </p:nvPr>
        </p:nvSpPr>
        <p:spPr/>
        <p:txBody>
          <a:bodyPr/>
          <a:lstStyle>
            <a:lvl1pPr>
              <a:defRPr>
                <a:latin typeface="HGP創英角ｺﾞｼｯｸUB" pitchFamily="50" charset="-128"/>
                <a:ea typeface="HGP創英角ｺﾞｼｯｸUB" pitchFamily="50" charset="-128"/>
              </a:defRPr>
            </a:lvl1pPr>
          </a:lstStyle>
          <a:p>
            <a:fld id="{06B6689D-21BE-40D9-AFAB-0F3122AEB3EB}" type="slidenum">
              <a:rPr kumimoji="1" lang="ja-JP" altLang="en-US" smtClean="0">
                <a:solidFill>
                  <a:prstClr val="black"/>
                </a:solidFill>
              </a:rPr>
              <a:pPr/>
              <a:t>‹#›</a:t>
            </a:fld>
            <a:endParaRPr kumimoji="1" lang="ja-JP" altLang="en-US" dirty="0">
              <a:solidFill>
                <a:prstClr val="black"/>
              </a:solidFill>
            </a:endParaRPr>
          </a:p>
        </p:txBody>
      </p:sp>
      <p:sp>
        <p:nvSpPr>
          <p:cNvPr id="7" name="フッター プレースホルダー 3"/>
          <p:cNvSpPr>
            <a:spLocks noGrp="1"/>
          </p:cNvSpPr>
          <p:nvPr>
            <p:ph type="ftr" sz="quarter" idx="11"/>
          </p:nvPr>
        </p:nvSpPr>
        <p:spPr>
          <a:xfrm>
            <a:off x="3124200" y="4767264"/>
            <a:ext cx="4495800" cy="273844"/>
          </a:xfrm>
        </p:spPr>
        <p:txBody>
          <a:bodyPr/>
          <a:lstStyle>
            <a:lvl1pPr>
              <a:defRPr>
                <a:solidFill>
                  <a:schemeClr val="tx1"/>
                </a:solidFill>
                <a:latin typeface="HGP創英角ｺﾞｼｯｸUB" pitchFamily="50" charset="-128"/>
                <a:ea typeface="HGP創英角ｺﾞｼｯｸUB" pitchFamily="50" charset="-128"/>
              </a:defRPr>
            </a:lvl1pPr>
          </a:lstStyle>
          <a:p>
            <a:r>
              <a:rPr lang="en-US" dirty="0" smtClean="0">
                <a:solidFill>
                  <a:srgbClr val="FF0000"/>
                </a:solidFill>
              </a:rPr>
              <a:t>Confidential</a:t>
            </a:r>
            <a:r>
              <a:rPr lang="en-US" dirty="0" smtClean="0">
                <a:solidFill>
                  <a:prstClr val="black"/>
                </a:solidFill>
              </a:rPr>
              <a:t> - need to know basis only / 秘 / do not distribute</a:t>
            </a:r>
            <a:endParaRPr lang="en-US" dirty="0">
              <a:solidFill>
                <a:prstClr val="black"/>
              </a:solidFill>
            </a:endParaRPr>
          </a:p>
        </p:txBody>
      </p:sp>
    </p:spTree>
    <p:extLst>
      <p:ext uri="{BB962C8B-B14F-4D97-AF65-F5344CB8AC3E}">
        <p14:creationId xmlns:p14="http://schemas.microsoft.com/office/powerpoint/2010/main" val="4120081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323850" y="844153"/>
            <a:ext cx="4171950" cy="3833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844153"/>
            <a:ext cx="4171950" cy="3833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3"/>
          <p:cNvSpPr>
            <a:spLocks noGrp="1" noChangeArrowheads="1"/>
          </p:cNvSpPr>
          <p:nvPr>
            <p:ph type="ftr" sz="quarter" idx="10"/>
          </p:nvPr>
        </p:nvSpPr>
        <p:spPr>
          <a:ln/>
        </p:spPr>
        <p:txBody>
          <a:bodyPr/>
          <a:lstStyle>
            <a:lvl1pPr>
              <a:defRPr/>
            </a:lvl1pPr>
          </a:lstStyle>
          <a:p>
            <a:pPr>
              <a:defRPr/>
            </a:pPr>
            <a:r>
              <a:rPr lang="en-US" altLang="ja-JP"/>
              <a:t>©2012 Personal Application Design Division, SDG, Sony Corporation</a:t>
            </a:r>
          </a:p>
          <a:p>
            <a:pPr>
              <a:defRPr/>
            </a:pPr>
            <a:r>
              <a:rPr lang="en-US" altLang="ja-JP"/>
              <a:t>  </a:t>
            </a:r>
          </a:p>
        </p:txBody>
      </p:sp>
      <p:sp>
        <p:nvSpPr>
          <p:cNvPr id="6" name="Rectangle 6"/>
          <p:cNvSpPr>
            <a:spLocks noGrp="1" noChangeArrowheads="1"/>
          </p:cNvSpPr>
          <p:nvPr>
            <p:ph type="dt" sz="half" idx="11"/>
          </p:nvPr>
        </p:nvSpPr>
        <p:spPr>
          <a:ln/>
        </p:spPr>
        <p:txBody>
          <a:bodyPr/>
          <a:lstStyle>
            <a:lvl1pPr>
              <a:defRPr/>
            </a:lvl1pPr>
          </a:lstStyle>
          <a:p>
            <a:pPr>
              <a:defRPr/>
            </a:pPr>
            <a:endParaRPr lang="en-US" altLang="ja-JP"/>
          </a:p>
        </p:txBody>
      </p:sp>
      <p:sp>
        <p:nvSpPr>
          <p:cNvPr id="7" name="Rectangle 15"/>
          <p:cNvSpPr>
            <a:spLocks noGrp="1" noChangeArrowheads="1"/>
          </p:cNvSpPr>
          <p:nvPr>
            <p:ph type="sldNum" sz="quarter" idx="12"/>
          </p:nvPr>
        </p:nvSpPr>
        <p:spPr>
          <a:ln/>
        </p:spPr>
        <p:txBody>
          <a:bodyPr/>
          <a:lstStyle>
            <a:lvl1pPr>
              <a:defRPr/>
            </a:lvl1pPr>
          </a:lstStyle>
          <a:p>
            <a:pPr>
              <a:defRPr/>
            </a:pPr>
            <a:fld id="{AF430AE7-7E66-4776-A5C6-9F8E2E156EB9}" type="slidenum">
              <a:rPr lang="en-US" altLang="ja-JP"/>
              <a:pPr>
                <a:defRPr/>
              </a:pPr>
              <a:t>‹#›</a:t>
            </a:fld>
            <a:endParaRPr lang="en-US" altLang="ja-JP"/>
          </a:p>
        </p:txBody>
      </p:sp>
    </p:spTree>
    <p:extLst>
      <p:ext uri="{BB962C8B-B14F-4D97-AF65-F5344CB8AC3E}">
        <p14:creationId xmlns:p14="http://schemas.microsoft.com/office/powerpoint/2010/main" val="515198623"/>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3"/>
          <p:cNvSpPr>
            <a:spLocks noGrp="1" noChangeArrowheads="1"/>
          </p:cNvSpPr>
          <p:nvPr>
            <p:ph type="ftr" sz="quarter" idx="10"/>
          </p:nvPr>
        </p:nvSpPr>
        <p:spPr>
          <a:ln/>
        </p:spPr>
        <p:txBody>
          <a:bodyPr/>
          <a:lstStyle>
            <a:lvl1pPr>
              <a:defRPr/>
            </a:lvl1pPr>
          </a:lstStyle>
          <a:p>
            <a:pPr>
              <a:defRPr/>
            </a:pPr>
            <a:r>
              <a:rPr lang="en-US" altLang="ja-JP"/>
              <a:t>©2012 Personal Application Design Division, SDG, Sony Corporation</a:t>
            </a:r>
          </a:p>
          <a:p>
            <a:pPr>
              <a:defRPr/>
            </a:pPr>
            <a:r>
              <a:rPr lang="en-US" altLang="ja-JP"/>
              <a:t>  </a:t>
            </a:r>
          </a:p>
        </p:txBody>
      </p:sp>
      <p:sp>
        <p:nvSpPr>
          <p:cNvPr id="4" name="Rectangle 6"/>
          <p:cNvSpPr>
            <a:spLocks noGrp="1" noChangeArrowheads="1"/>
          </p:cNvSpPr>
          <p:nvPr>
            <p:ph type="dt" sz="half" idx="11"/>
          </p:nvPr>
        </p:nvSpPr>
        <p:spPr>
          <a:ln/>
        </p:spPr>
        <p:txBody>
          <a:bodyPr/>
          <a:lstStyle>
            <a:lvl1pPr>
              <a:defRPr/>
            </a:lvl1pPr>
          </a:lstStyle>
          <a:p>
            <a:pPr>
              <a:defRPr/>
            </a:pPr>
            <a:endParaRPr lang="en-US" altLang="ja-JP"/>
          </a:p>
        </p:txBody>
      </p:sp>
      <p:sp>
        <p:nvSpPr>
          <p:cNvPr id="5" name="Rectangle 15"/>
          <p:cNvSpPr>
            <a:spLocks noGrp="1" noChangeArrowheads="1"/>
          </p:cNvSpPr>
          <p:nvPr>
            <p:ph type="sldNum" sz="quarter" idx="12"/>
          </p:nvPr>
        </p:nvSpPr>
        <p:spPr>
          <a:ln/>
        </p:spPr>
        <p:txBody>
          <a:bodyPr/>
          <a:lstStyle>
            <a:lvl1pPr>
              <a:defRPr/>
            </a:lvl1pPr>
          </a:lstStyle>
          <a:p>
            <a:pPr>
              <a:defRPr/>
            </a:pPr>
            <a:fld id="{366DB16C-9916-4AD9-94D9-1A294EF3D787}" type="slidenum">
              <a:rPr lang="en-US" altLang="ja-JP"/>
              <a:pPr>
                <a:defRPr/>
              </a:pPr>
              <a:t>‹#›</a:t>
            </a:fld>
            <a:endParaRPr lang="en-US" altLang="ja-JP"/>
          </a:p>
        </p:txBody>
      </p:sp>
    </p:spTree>
    <p:extLst>
      <p:ext uri="{BB962C8B-B14F-4D97-AF65-F5344CB8AC3E}">
        <p14:creationId xmlns:p14="http://schemas.microsoft.com/office/powerpoint/2010/main" val="4182310367"/>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r>
              <a:rPr lang="en-US" altLang="ja-JP"/>
              <a:t>©2012 Personal Application Design Division, SDG, Sony Corporation</a:t>
            </a:r>
          </a:p>
          <a:p>
            <a:pPr>
              <a:defRPr/>
            </a:pPr>
            <a:r>
              <a:rPr lang="en-US" altLang="ja-JP"/>
              <a:t>  </a:t>
            </a:r>
          </a:p>
        </p:txBody>
      </p:sp>
      <p:sp>
        <p:nvSpPr>
          <p:cNvPr id="3" name="Rectangle 6"/>
          <p:cNvSpPr>
            <a:spLocks noGrp="1" noChangeArrowheads="1"/>
          </p:cNvSpPr>
          <p:nvPr>
            <p:ph type="dt" sz="half" idx="11"/>
          </p:nvPr>
        </p:nvSpPr>
        <p:spPr>
          <a:ln/>
        </p:spPr>
        <p:txBody>
          <a:bodyPr/>
          <a:lstStyle>
            <a:lvl1pPr>
              <a:defRPr/>
            </a:lvl1pPr>
          </a:lstStyle>
          <a:p>
            <a:pPr>
              <a:defRPr/>
            </a:pPr>
            <a:endParaRPr lang="en-US" altLang="ja-JP"/>
          </a:p>
        </p:txBody>
      </p:sp>
      <p:sp>
        <p:nvSpPr>
          <p:cNvPr id="4" name="Rectangle 15"/>
          <p:cNvSpPr>
            <a:spLocks noGrp="1" noChangeArrowheads="1"/>
          </p:cNvSpPr>
          <p:nvPr>
            <p:ph type="sldNum" sz="quarter" idx="12"/>
          </p:nvPr>
        </p:nvSpPr>
        <p:spPr>
          <a:ln/>
        </p:spPr>
        <p:txBody>
          <a:bodyPr/>
          <a:lstStyle>
            <a:lvl1pPr>
              <a:defRPr/>
            </a:lvl1pPr>
          </a:lstStyle>
          <a:p>
            <a:pPr>
              <a:defRPr/>
            </a:pPr>
            <a:fld id="{525BFDC6-4F58-4577-BD19-7FB5D0E4C3CB}" type="slidenum">
              <a:rPr lang="en-US" altLang="ja-JP"/>
              <a:pPr>
                <a:defRPr/>
              </a:pPr>
              <a:t>‹#›</a:t>
            </a:fld>
            <a:endParaRPr lang="en-US" altLang="ja-JP"/>
          </a:p>
        </p:txBody>
      </p:sp>
    </p:spTree>
    <p:extLst>
      <p:ext uri="{BB962C8B-B14F-4D97-AF65-F5344CB8AC3E}">
        <p14:creationId xmlns:p14="http://schemas.microsoft.com/office/powerpoint/2010/main" val="865663869"/>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204787"/>
            <a:ext cx="3008313" cy="871538"/>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3"/>
          <p:cNvSpPr>
            <a:spLocks noGrp="1" noChangeArrowheads="1"/>
          </p:cNvSpPr>
          <p:nvPr>
            <p:ph type="ftr" sz="quarter" idx="10"/>
          </p:nvPr>
        </p:nvSpPr>
        <p:spPr>
          <a:ln/>
        </p:spPr>
        <p:txBody>
          <a:bodyPr/>
          <a:lstStyle>
            <a:lvl1pPr>
              <a:defRPr/>
            </a:lvl1pPr>
          </a:lstStyle>
          <a:p>
            <a:pPr>
              <a:defRPr/>
            </a:pPr>
            <a:r>
              <a:rPr lang="en-US" altLang="ja-JP"/>
              <a:t>©2012 Personal Application Design Division, SDG, Sony Corporation</a:t>
            </a:r>
          </a:p>
          <a:p>
            <a:pPr>
              <a:defRPr/>
            </a:pPr>
            <a:r>
              <a:rPr lang="en-US" altLang="ja-JP"/>
              <a:t>  </a:t>
            </a:r>
          </a:p>
        </p:txBody>
      </p:sp>
      <p:sp>
        <p:nvSpPr>
          <p:cNvPr id="6" name="Rectangle 6"/>
          <p:cNvSpPr>
            <a:spLocks noGrp="1" noChangeArrowheads="1"/>
          </p:cNvSpPr>
          <p:nvPr>
            <p:ph type="dt" sz="half" idx="11"/>
          </p:nvPr>
        </p:nvSpPr>
        <p:spPr>
          <a:ln/>
        </p:spPr>
        <p:txBody>
          <a:bodyPr/>
          <a:lstStyle>
            <a:lvl1pPr>
              <a:defRPr/>
            </a:lvl1pPr>
          </a:lstStyle>
          <a:p>
            <a:pPr>
              <a:defRPr/>
            </a:pPr>
            <a:endParaRPr lang="en-US" altLang="ja-JP"/>
          </a:p>
        </p:txBody>
      </p:sp>
      <p:sp>
        <p:nvSpPr>
          <p:cNvPr id="7" name="Rectangle 15"/>
          <p:cNvSpPr>
            <a:spLocks noGrp="1" noChangeArrowheads="1"/>
          </p:cNvSpPr>
          <p:nvPr>
            <p:ph type="sldNum" sz="quarter" idx="12"/>
          </p:nvPr>
        </p:nvSpPr>
        <p:spPr>
          <a:ln/>
        </p:spPr>
        <p:txBody>
          <a:bodyPr/>
          <a:lstStyle>
            <a:lvl1pPr>
              <a:defRPr/>
            </a:lvl1pPr>
          </a:lstStyle>
          <a:p>
            <a:pPr>
              <a:defRPr/>
            </a:pPr>
            <a:fld id="{24CE2DBF-A304-4ACA-BA02-111B7D1C12E0}" type="slidenum">
              <a:rPr lang="en-US" altLang="ja-JP"/>
              <a:pPr>
                <a:defRPr/>
              </a:pPr>
              <a:t>‹#›</a:t>
            </a:fld>
            <a:endParaRPr lang="en-US" altLang="ja-JP"/>
          </a:p>
        </p:txBody>
      </p:sp>
    </p:spTree>
    <p:extLst>
      <p:ext uri="{BB962C8B-B14F-4D97-AF65-F5344CB8AC3E}">
        <p14:creationId xmlns:p14="http://schemas.microsoft.com/office/powerpoint/2010/main" val="3693574931"/>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0"/>
            <a:ext cx="5486400" cy="425054"/>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356681" y="758757"/>
            <a:ext cx="8404698" cy="278692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3"/>
          <p:cNvSpPr>
            <a:spLocks noGrp="1" noChangeArrowheads="1"/>
          </p:cNvSpPr>
          <p:nvPr>
            <p:ph type="ftr" sz="quarter" idx="10"/>
          </p:nvPr>
        </p:nvSpPr>
        <p:spPr>
          <a:ln/>
        </p:spPr>
        <p:txBody>
          <a:bodyPr/>
          <a:lstStyle>
            <a:lvl1pPr>
              <a:defRPr/>
            </a:lvl1pPr>
          </a:lstStyle>
          <a:p>
            <a:pPr>
              <a:defRPr/>
            </a:pPr>
            <a:r>
              <a:rPr lang="en-US" altLang="ja-JP"/>
              <a:t>©2012 Personal Application Design Division, SDG, Sony Corporation</a:t>
            </a:r>
          </a:p>
          <a:p>
            <a:pPr>
              <a:defRPr/>
            </a:pPr>
            <a:r>
              <a:rPr lang="en-US" altLang="ja-JP"/>
              <a:t>  </a:t>
            </a:r>
          </a:p>
        </p:txBody>
      </p:sp>
      <p:sp>
        <p:nvSpPr>
          <p:cNvPr id="6" name="Rectangle 6"/>
          <p:cNvSpPr>
            <a:spLocks noGrp="1" noChangeArrowheads="1"/>
          </p:cNvSpPr>
          <p:nvPr>
            <p:ph type="dt" sz="half" idx="11"/>
          </p:nvPr>
        </p:nvSpPr>
        <p:spPr>
          <a:ln/>
        </p:spPr>
        <p:txBody>
          <a:bodyPr/>
          <a:lstStyle>
            <a:lvl1pPr>
              <a:defRPr/>
            </a:lvl1pPr>
          </a:lstStyle>
          <a:p>
            <a:pPr>
              <a:defRPr/>
            </a:pPr>
            <a:endParaRPr lang="en-US" altLang="ja-JP"/>
          </a:p>
        </p:txBody>
      </p:sp>
      <p:sp>
        <p:nvSpPr>
          <p:cNvPr id="7" name="Rectangle 15"/>
          <p:cNvSpPr>
            <a:spLocks noGrp="1" noChangeArrowheads="1"/>
          </p:cNvSpPr>
          <p:nvPr>
            <p:ph type="sldNum" sz="quarter" idx="12"/>
          </p:nvPr>
        </p:nvSpPr>
        <p:spPr>
          <a:ln/>
        </p:spPr>
        <p:txBody>
          <a:bodyPr/>
          <a:lstStyle>
            <a:lvl1pPr>
              <a:defRPr/>
            </a:lvl1pPr>
          </a:lstStyle>
          <a:p>
            <a:pPr>
              <a:defRPr/>
            </a:pPr>
            <a:fld id="{CA60DB6B-46C2-489B-822A-36BF09780E06}" type="slidenum">
              <a:rPr lang="en-US" altLang="ja-JP"/>
              <a:pPr>
                <a:defRPr/>
              </a:pPr>
              <a:t>‹#›</a:t>
            </a:fld>
            <a:endParaRPr lang="en-US" altLang="ja-JP"/>
          </a:p>
        </p:txBody>
      </p:sp>
    </p:spTree>
    <p:extLst>
      <p:ext uri="{BB962C8B-B14F-4D97-AF65-F5344CB8AC3E}">
        <p14:creationId xmlns:p14="http://schemas.microsoft.com/office/powerpoint/2010/main" val="3881509803"/>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ja-JP"/>
              <a:t>©2012 Personal Application Design Division, SDG, Sony Corporation</a:t>
            </a:r>
          </a:p>
          <a:p>
            <a:pPr>
              <a:defRPr/>
            </a:pPr>
            <a:r>
              <a:rPr lang="en-US" altLang="ja-JP"/>
              <a:t>  </a:t>
            </a:r>
          </a:p>
        </p:txBody>
      </p:sp>
      <p:sp>
        <p:nvSpPr>
          <p:cNvPr id="5" name="Rectangle 6"/>
          <p:cNvSpPr>
            <a:spLocks noGrp="1" noChangeArrowheads="1"/>
          </p:cNvSpPr>
          <p:nvPr>
            <p:ph type="dt" sz="half" idx="11"/>
          </p:nvPr>
        </p:nvSpPr>
        <p:spPr>
          <a:ln/>
        </p:spPr>
        <p:txBody>
          <a:bodyPr/>
          <a:lstStyle>
            <a:lvl1pPr>
              <a:defRPr/>
            </a:lvl1pPr>
          </a:lstStyle>
          <a:p>
            <a:pPr>
              <a:defRPr/>
            </a:pPr>
            <a:endParaRPr lang="en-US" altLang="ja-JP"/>
          </a:p>
        </p:txBody>
      </p:sp>
      <p:sp>
        <p:nvSpPr>
          <p:cNvPr id="6" name="Rectangle 15"/>
          <p:cNvSpPr>
            <a:spLocks noGrp="1" noChangeArrowheads="1"/>
          </p:cNvSpPr>
          <p:nvPr>
            <p:ph type="sldNum" sz="quarter" idx="12"/>
          </p:nvPr>
        </p:nvSpPr>
        <p:spPr>
          <a:ln/>
        </p:spPr>
        <p:txBody>
          <a:bodyPr/>
          <a:lstStyle>
            <a:lvl1pPr>
              <a:defRPr/>
            </a:lvl1pPr>
          </a:lstStyle>
          <a:p>
            <a:pPr>
              <a:defRPr/>
            </a:pPr>
            <a:fld id="{C8405617-00CD-4213-B96A-95672B0B3586}" type="slidenum">
              <a:rPr lang="en-US" altLang="ja-JP"/>
              <a:pPr>
                <a:defRPr/>
              </a:pPr>
              <a:t>‹#›</a:t>
            </a:fld>
            <a:endParaRPr lang="en-US" altLang="ja-JP"/>
          </a:p>
        </p:txBody>
      </p:sp>
    </p:spTree>
    <p:extLst>
      <p:ext uri="{BB962C8B-B14F-4D97-AF65-F5344CB8AC3E}">
        <p14:creationId xmlns:p14="http://schemas.microsoft.com/office/powerpoint/2010/main" val="4200817518"/>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5.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image" Target="../media/image5.png"/><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9" name="Rectangle 3"/>
          <p:cNvSpPr>
            <a:spLocks noGrp="1" noChangeArrowheads="1"/>
          </p:cNvSpPr>
          <p:nvPr>
            <p:ph type="ftr" sz="quarter" idx="3"/>
          </p:nvPr>
        </p:nvSpPr>
        <p:spPr bwMode="auto">
          <a:xfrm>
            <a:off x="1223964" y="4752975"/>
            <a:ext cx="669607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buFont typeface="Wingdings 2" pitchFamily="18" charset="2"/>
              <a:buNone/>
              <a:defRPr sz="1200" dirty="0" smtClean="0">
                <a:solidFill>
                  <a:srgbClr val="4D4D4D"/>
                </a:solidFill>
                <a:latin typeface="+mn-lt"/>
              </a:defRPr>
            </a:lvl1pPr>
          </a:lstStyle>
          <a:p>
            <a:pPr>
              <a:defRPr/>
            </a:pPr>
            <a:r>
              <a:rPr lang="en-US" altLang="ja-JP"/>
              <a:t>©2012 Personal Application Design Division, SDG, Sony Corporation</a:t>
            </a:r>
          </a:p>
          <a:p>
            <a:pPr>
              <a:defRPr/>
            </a:pPr>
            <a:r>
              <a:rPr lang="en-US" altLang="ja-JP"/>
              <a:t>  </a:t>
            </a:r>
          </a:p>
        </p:txBody>
      </p:sp>
      <p:sp>
        <p:nvSpPr>
          <p:cNvPr id="1027" name="Rectangle 4"/>
          <p:cNvSpPr>
            <a:spLocks noGrp="1" noChangeArrowheads="1"/>
          </p:cNvSpPr>
          <p:nvPr>
            <p:ph type="body" idx="1"/>
          </p:nvPr>
        </p:nvSpPr>
        <p:spPr bwMode="auto">
          <a:xfrm>
            <a:off x="323850" y="844153"/>
            <a:ext cx="8496300" cy="383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8" name="Rectangle 5"/>
          <p:cNvSpPr>
            <a:spLocks noGrp="1" noChangeArrowheads="1"/>
          </p:cNvSpPr>
          <p:nvPr>
            <p:ph type="title"/>
          </p:nvPr>
        </p:nvSpPr>
        <p:spPr bwMode="auto">
          <a:xfrm>
            <a:off x="107950" y="86916"/>
            <a:ext cx="6624638" cy="648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70662" name="Rectangle 6"/>
          <p:cNvSpPr>
            <a:spLocks noGrp="1" noChangeArrowheads="1"/>
          </p:cNvSpPr>
          <p:nvPr>
            <p:ph type="dt" sz="half" idx="2"/>
          </p:nvPr>
        </p:nvSpPr>
        <p:spPr bwMode="auto">
          <a:xfrm>
            <a:off x="3887789" y="4893469"/>
            <a:ext cx="1368425" cy="215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mn-lt"/>
              </a:defRPr>
            </a:lvl1pPr>
          </a:lstStyle>
          <a:p>
            <a:pPr>
              <a:defRPr/>
            </a:pPr>
            <a:endParaRPr lang="en-US" altLang="ja-JP"/>
          </a:p>
        </p:txBody>
      </p:sp>
      <p:sp>
        <p:nvSpPr>
          <p:cNvPr id="1030" name="Rectangle 7"/>
          <p:cNvSpPr>
            <a:spLocks noChangeArrowheads="1"/>
          </p:cNvSpPr>
          <p:nvPr/>
        </p:nvSpPr>
        <p:spPr bwMode="auto">
          <a:xfrm>
            <a:off x="0" y="5110162"/>
            <a:ext cx="9144000" cy="53579"/>
          </a:xfrm>
          <a:prstGeom prst="rect">
            <a:avLst/>
          </a:prstGeom>
          <a:gradFill rotWithShape="1">
            <a:gsLst>
              <a:gs pos="0">
                <a:schemeClr val="bg1"/>
              </a:gs>
              <a:gs pos="100000">
                <a:srgbClr val="0066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1" name="Line 8"/>
          <p:cNvSpPr>
            <a:spLocks noChangeShapeType="1"/>
          </p:cNvSpPr>
          <p:nvPr/>
        </p:nvSpPr>
        <p:spPr bwMode="auto">
          <a:xfrm>
            <a:off x="2124076" y="735806"/>
            <a:ext cx="6696075" cy="0"/>
          </a:xfrm>
          <a:prstGeom prst="line">
            <a:avLst/>
          </a:prstGeom>
          <a:noFill/>
          <a:ln w="158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32" name="Rectangle 9"/>
          <p:cNvSpPr>
            <a:spLocks noChangeArrowheads="1"/>
          </p:cNvSpPr>
          <p:nvPr/>
        </p:nvSpPr>
        <p:spPr bwMode="auto">
          <a:xfrm rot="1728647">
            <a:off x="8172450" y="519113"/>
            <a:ext cx="215900" cy="161925"/>
          </a:xfrm>
          <a:prstGeom prst="rect">
            <a:avLst/>
          </a:prstGeom>
          <a:solidFill>
            <a:srgbClr val="00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3" name="Rectangle 10"/>
          <p:cNvSpPr>
            <a:spLocks noChangeArrowheads="1"/>
          </p:cNvSpPr>
          <p:nvPr/>
        </p:nvSpPr>
        <p:spPr bwMode="auto">
          <a:xfrm rot="21126476">
            <a:off x="8388351" y="573882"/>
            <a:ext cx="142875" cy="107156"/>
          </a:xfrm>
          <a:prstGeom prst="rect">
            <a:avLst/>
          </a:prstGeom>
          <a:solidFill>
            <a:srgbClr val="33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4" name="Rectangle 11"/>
          <p:cNvSpPr>
            <a:spLocks noChangeArrowheads="1"/>
          </p:cNvSpPr>
          <p:nvPr/>
        </p:nvSpPr>
        <p:spPr bwMode="auto">
          <a:xfrm rot="20019915">
            <a:off x="8604250" y="573881"/>
            <a:ext cx="166688" cy="125016"/>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5" name="Rectangle 12"/>
          <p:cNvSpPr>
            <a:spLocks noChangeArrowheads="1"/>
          </p:cNvSpPr>
          <p:nvPr/>
        </p:nvSpPr>
        <p:spPr bwMode="auto">
          <a:xfrm rot="20019915">
            <a:off x="7956550" y="627460"/>
            <a:ext cx="158750" cy="115490"/>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6" name="Line 13"/>
          <p:cNvSpPr>
            <a:spLocks noChangeShapeType="1"/>
          </p:cNvSpPr>
          <p:nvPr/>
        </p:nvSpPr>
        <p:spPr bwMode="auto">
          <a:xfrm>
            <a:off x="323851" y="4677966"/>
            <a:ext cx="6696075" cy="0"/>
          </a:xfrm>
          <a:prstGeom prst="line">
            <a:avLst/>
          </a:prstGeom>
          <a:noFill/>
          <a:ln w="158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pic>
        <p:nvPicPr>
          <p:cNvPr id="1037" name="Picture 57" descr="j and e_naka_confidentia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0826" y="4731544"/>
            <a:ext cx="1331913" cy="296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71" name="Rectangle 15"/>
          <p:cNvSpPr>
            <a:spLocks noGrp="1" noChangeArrowheads="1"/>
          </p:cNvSpPr>
          <p:nvPr>
            <p:ph type="sldNum" sz="quarter" idx="4"/>
          </p:nvPr>
        </p:nvSpPr>
        <p:spPr bwMode="auto">
          <a:xfrm>
            <a:off x="8101014" y="4731544"/>
            <a:ext cx="71913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atin typeface="+mn-lt"/>
              </a:defRPr>
            </a:lvl1pPr>
          </a:lstStyle>
          <a:p>
            <a:pPr>
              <a:defRPr/>
            </a:pPr>
            <a:fld id="{3610D41F-2B58-42BB-A57C-0B0B6DABC2EB}" type="slidenum">
              <a:rPr lang="en-US" altLang="ja-JP"/>
              <a:pPr>
                <a:defRPr/>
              </a:pPr>
              <a:t>‹#›</a:t>
            </a:fld>
            <a:endParaRPr lang="en-US" altLang="ja-JP"/>
          </a:p>
        </p:txBody>
      </p:sp>
      <p:sp>
        <p:nvSpPr>
          <p:cNvPr id="20" name="テキスト ボックス 19"/>
          <p:cNvSpPr txBox="1"/>
          <p:nvPr/>
        </p:nvSpPr>
        <p:spPr>
          <a:xfrm>
            <a:off x="6732405" y="43529"/>
            <a:ext cx="2351987" cy="317715"/>
          </a:xfrm>
          <a:prstGeom prst="rect">
            <a:avLst/>
          </a:prstGeom>
          <a:noFill/>
        </p:spPr>
        <p:txBody>
          <a:bodyPr wrap="none" lIns="0" tIns="0" rIns="0" bIns="0" anchor="ctr"/>
          <a:lstStyle/>
          <a:p>
            <a:pPr>
              <a:defRPr/>
            </a:pPr>
            <a:r>
              <a:rPr lang="en-US" altLang="ja-JP" sz="4000" dirty="0">
                <a:solidFill>
                  <a:schemeClr val="tx1">
                    <a:lumMod val="85000"/>
                    <a:lumOff val="15000"/>
                  </a:schemeClr>
                </a:solidFill>
                <a:latin typeface="Britannic Bold" pitchFamily="34" charset="0"/>
              </a:rPr>
              <a:t>SDG-PAD</a:t>
            </a:r>
          </a:p>
        </p:txBody>
      </p:sp>
      <p:sp>
        <p:nvSpPr>
          <p:cNvPr id="21" name="テキスト ボックス 20"/>
          <p:cNvSpPr txBox="1"/>
          <p:nvPr/>
        </p:nvSpPr>
        <p:spPr>
          <a:xfrm>
            <a:off x="7060440" y="392328"/>
            <a:ext cx="1745887" cy="113065"/>
          </a:xfrm>
          <a:prstGeom prst="rect">
            <a:avLst/>
          </a:prstGeom>
          <a:noFill/>
        </p:spPr>
        <p:txBody>
          <a:bodyPr wrap="none" lIns="0" tIns="0" rIns="0" bIns="0" anchor="ctr"/>
          <a:lstStyle/>
          <a:p>
            <a:pPr algn="l">
              <a:defRPr/>
            </a:pPr>
            <a:r>
              <a:rPr lang="en-US" altLang="ja-JP" sz="500" dirty="0">
                <a:solidFill>
                  <a:schemeClr val="tx1">
                    <a:lumMod val="85000"/>
                    <a:lumOff val="15000"/>
                  </a:schemeClr>
                </a:solidFill>
                <a:latin typeface="Arial" charset="0"/>
              </a:rPr>
              <a:t>Personal Application Design Division Software Design Group</a:t>
            </a:r>
            <a:endParaRPr lang="ja-JP" altLang="en-US" sz="500" dirty="0">
              <a:solidFill>
                <a:schemeClr val="tx1">
                  <a:lumMod val="85000"/>
                  <a:lumOff val="15000"/>
                </a:schemeClr>
              </a:solidFill>
              <a:latin typeface="Britannic Bold" pitchFamily="34" charset="0"/>
            </a:endParaRPr>
          </a:p>
        </p:txBody>
      </p:sp>
    </p:spTree>
  </p:cSld>
  <p:clrMap bg1="lt1" tx1="dk1" bg2="lt2" tx2="dk2" accent1="accent1" accent2="accent2" accent3="accent3" accent4="accent4" accent5="accent5" accent6="accent6" hlink="hlink" folHlink="folHlink"/>
  <p:sldLayoutIdLst>
    <p:sldLayoutId id="214748367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Lst>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hf hdr="0" dt="0"/>
  <p:txStyles>
    <p:titleStyle>
      <a:lvl1pPr algn="l" rtl="0" eaLnBrk="0" fontAlgn="base" hangingPunct="0">
        <a:spcBef>
          <a:spcPct val="0"/>
        </a:spcBef>
        <a:spcAft>
          <a:spcPct val="0"/>
        </a:spcAft>
        <a:defRPr kumimoji="1" sz="2800">
          <a:solidFill>
            <a:schemeClr val="tx2"/>
          </a:solidFill>
          <a:latin typeface="+mj-lt"/>
          <a:ea typeface="+mj-ea"/>
          <a:cs typeface="+mj-cs"/>
        </a:defRPr>
      </a:lvl1pPr>
      <a:lvl2pPr algn="l" rtl="0" eaLnBrk="0" fontAlgn="base" hangingPunct="0">
        <a:spcBef>
          <a:spcPct val="0"/>
        </a:spcBef>
        <a:spcAft>
          <a:spcPct val="0"/>
        </a:spcAft>
        <a:defRPr kumimoji="1" sz="2800">
          <a:solidFill>
            <a:schemeClr val="tx2"/>
          </a:solidFill>
          <a:latin typeface="Arial" charset="0"/>
          <a:ea typeface="ＭＳ Ｐゴシック" pitchFamily="50" charset="-128"/>
        </a:defRPr>
      </a:lvl2pPr>
      <a:lvl3pPr algn="l" rtl="0" eaLnBrk="0" fontAlgn="base" hangingPunct="0">
        <a:spcBef>
          <a:spcPct val="0"/>
        </a:spcBef>
        <a:spcAft>
          <a:spcPct val="0"/>
        </a:spcAft>
        <a:defRPr kumimoji="1" sz="2800">
          <a:solidFill>
            <a:schemeClr val="tx2"/>
          </a:solidFill>
          <a:latin typeface="Arial" charset="0"/>
          <a:ea typeface="ＭＳ Ｐゴシック" pitchFamily="50" charset="-128"/>
        </a:defRPr>
      </a:lvl3pPr>
      <a:lvl4pPr algn="l" rtl="0" eaLnBrk="0" fontAlgn="base" hangingPunct="0">
        <a:spcBef>
          <a:spcPct val="0"/>
        </a:spcBef>
        <a:spcAft>
          <a:spcPct val="0"/>
        </a:spcAft>
        <a:defRPr kumimoji="1" sz="2800">
          <a:solidFill>
            <a:schemeClr val="tx2"/>
          </a:solidFill>
          <a:latin typeface="Arial" charset="0"/>
          <a:ea typeface="ＭＳ Ｐゴシック" pitchFamily="50" charset="-128"/>
        </a:defRPr>
      </a:lvl4pPr>
      <a:lvl5pPr algn="l" rtl="0" eaLnBrk="0" fontAlgn="base" hangingPunct="0">
        <a:spcBef>
          <a:spcPct val="0"/>
        </a:spcBef>
        <a:spcAft>
          <a:spcPct val="0"/>
        </a:spcAft>
        <a:defRPr kumimoji="1" sz="2800">
          <a:solidFill>
            <a:schemeClr val="tx2"/>
          </a:solidFill>
          <a:latin typeface="Arial" charset="0"/>
          <a:ea typeface="ＭＳ Ｐゴシック" pitchFamily="50" charset="-128"/>
        </a:defRPr>
      </a:lvl5pPr>
      <a:lvl6pPr marL="457200" algn="l" rtl="0" fontAlgn="base">
        <a:spcBef>
          <a:spcPct val="0"/>
        </a:spcBef>
        <a:spcAft>
          <a:spcPct val="0"/>
        </a:spcAft>
        <a:defRPr kumimoji="1" sz="2800">
          <a:solidFill>
            <a:schemeClr val="tx2"/>
          </a:solidFill>
          <a:latin typeface="Arial" charset="0"/>
          <a:ea typeface="ＭＳ Ｐゴシック" pitchFamily="50" charset="-128"/>
        </a:defRPr>
      </a:lvl6pPr>
      <a:lvl7pPr marL="914400" algn="l" rtl="0" fontAlgn="base">
        <a:spcBef>
          <a:spcPct val="0"/>
        </a:spcBef>
        <a:spcAft>
          <a:spcPct val="0"/>
        </a:spcAft>
        <a:defRPr kumimoji="1" sz="2800">
          <a:solidFill>
            <a:schemeClr val="tx2"/>
          </a:solidFill>
          <a:latin typeface="Arial" charset="0"/>
          <a:ea typeface="ＭＳ Ｐゴシック" pitchFamily="50" charset="-128"/>
        </a:defRPr>
      </a:lvl7pPr>
      <a:lvl8pPr marL="1371600" algn="l" rtl="0" fontAlgn="base">
        <a:spcBef>
          <a:spcPct val="0"/>
        </a:spcBef>
        <a:spcAft>
          <a:spcPct val="0"/>
        </a:spcAft>
        <a:defRPr kumimoji="1" sz="2800">
          <a:solidFill>
            <a:schemeClr val="tx2"/>
          </a:solidFill>
          <a:latin typeface="Arial" charset="0"/>
          <a:ea typeface="ＭＳ Ｐゴシック" pitchFamily="50" charset="-128"/>
        </a:defRPr>
      </a:lvl8pPr>
      <a:lvl9pPr marL="1828800" algn="l" rtl="0" fontAlgn="base">
        <a:spcBef>
          <a:spcPct val="0"/>
        </a:spcBef>
        <a:spcAft>
          <a:spcPct val="0"/>
        </a:spcAft>
        <a:defRPr kumimoji="1" sz="2800">
          <a:solidFill>
            <a:schemeClr val="tx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lr>
          <a:srgbClr val="6082C0"/>
        </a:buClr>
        <a:buFont typeface="Wingdings 3" pitchFamily="18" charset="2"/>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ABC9FF"/>
        </a:buClr>
        <a:buFont typeface="Wingdings 2" pitchFamily="18" charset="2"/>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rgbClr val="6082C0"/>
        </a:buClr>
        <a:buFont typeface="HGP創英角ｺﾞｼｯｸUB" pitchFamily="50" charset="-128"/>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EF7E75"/>
        </a:buClr>
        <a:buFont typeface="Arial" charset="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ABC9FF"/>
        </a:buClr>
        <a:buFont typeface="Wingdings 3" pitchFamily="18" charset="2"/>
        <a:buChar char="º"/>
        <a:defRPr kumimoji="1">
          <a:solidFill>
            <a:schemeClr val="tx1"/>
          </a:solidFill>
          <a:latin typeface="+mn-lt"/>
          <a:ea typeface="+mn-ea"/>
        </a:defRPr>
      </a:lvl5pPr>
      <a:lvl6pPr marL="2514600" indent="-228600" algn="l" rtl="0" fontAlgn="base">
        <a:spcBef>
          <a:spcPct val="20000"/>
        </a:spcBef>
        <a:spcAft>
          <a:spcPct val="0"/>
        </a:spcAft>
        <a:buClr>
          <a:srgbClr val="ABC9FF"/>
        </a:buClr>
        <a:buFont typeface="Wingdings 3" pitchFamily="18" charset="2"/>
        <a:buChar char="º"/>
        <a:defRPr kumimoji="1">
          <a:solidFill>
            <a:schemeClr val="tx1"/>
          </a:solidFill>
          <a:latin typeface="+mn-lt"/>
          <a:ea typeface="+mn-ea"/>
        </a:defRPr>
      </a:lvl6pPr>
      <a:lvl7pPr marL="2971800" indent="-228600" algn="l" rtl="0" fontAlgn="base">
        <a:spcBef>
          <a:spcPct val="20000"/>
        </a:spcBef>
        <a:spcAft>
          <a:spcPct val="0"/>
        </a:spcAft>
        <a:buClr>
          <a:srgbClr val="ABC9FF"/>
        </a:buClr>
        <a:buFont typeface="Wingdings 3" pitchFamily="18" charset="2"/>
        <a:buChar char="º"/>
        <a:defRPr kumimoji="1">
          <a:solidFill>
            <a:schemeClr val="tx1"/>
          </a:solidFill>
          <a:latin typeface="+mn-lt"/>
          <a:ea typeface="+mn-ea"/>
        </a:defRPr>
      </a:lvl7pPr>
      <a:lvl8pPr marL="3429000" indent="-228600" algn="l" rtl="0" fontAlgn="base">
        <a:spcBef>
          <a:spcPct val="20000"/>
        </a:spcBef>
        <a:spcAft>
          <a:spcPct val="0"/>
        </a:spcAft>
        <a:buClr>
          <a:srgbClr val="ABC9FF"/>
        </a:buClr>
        <a:buFont typeface="Wingdings 3" pitchFamily="18" charset="2"/>
        <a:buChar char="º"/>
        <a:defRPr kumimoji="1">
          <a:solidFill>
            <a:schemeClr val="tx1"/>
          </a:solidFill>
          <a:latin typeface="+mn-lt"/>
          <a:ea typeface="+mn-ea"/>
        </a:defRPr>
      </a:lvl8pPr>
      <a:lvl9pPr marL="3886200" indent="-228600" algn="l" rtl="0" fontAlgn="base">
        <a:spcBef>
          <a:spcPct val="20000"/>
        </a:spcBef>
        <a:spcAft>
          <a:spcPct val="0"/>
        </a:spcAft>
        <a:buClr>
          <a:srgbClr val="ABC9FF"/>
        </a:buClr>
        <a:buFont typeface="Wingdings 3" pitchFamily="18" charset="2"/>
        <a:buChar char="º"/>
        <a:defRPr kumimoji="1">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1" y="205982"/>
            <a:ext cx="8229600" cy="499901"/>
          </a:xfrm>
          <a:prstGeom prst="rect">
            <a:avLst/>
          </a:prstGeom>
        </p:spPr>
        <p:txBody>
          <a:bodyPr vert="horz" lIns="91409" tIns="45703" rIns="91409" bIns="45703"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1" y="895352"/>
            <a:ext cx="8229600" cy="3699273"/>
          </a:xfrm>
          <a:prstGeom prst="rect">
            <a:avLst/>
          </a:prstGeom>
        </p:spPr>
        <p:txBody>
          <a:bodyPr vert="horz" lIns="91409" tIns="45703" rIns="91409" bIns="45703"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09" tIns="45703" rIns="91409" bIns="45703" rtlCol="0" anchor="ctr"/>
          <a:lstStyle>
            <a:lvl1pPr algn="l">
              <a:defRPr sz="1200">
                <a:solidFill>
                  <a:schemeClr val="tx1"/>
                </a:solidFill>
                <a:latin typeface="HGP創英角ｺﾞｼｯｸUB" pitchFamily="50" charset="-128"/>
                <a:ea typeface="HGP創英角ｺﾞｼｯｸUB" pitchFamily="50" charset="-128"/>
              </a:defRPr>
            </a:lvl1pPr>
          </a:lstStyle>
          <a:p>
            <a:pPr fontAlgn="auto">
              <a:spcBef>
                <a:spcPts val="0"/>
              </a:spcBef>
              <a:spcAft>
                <a:spcPts val="0"/>
              </a:spcAft>
            </a:pPr>
            <a:r>
              <a:rPr kumimoji="0" lang="en-US" altLang="ja-JP" smtClean="0">
                <a:solidFill>
                  <a:prstClr val="black"/>
                </a:solidFill>
              </a:rPr>
              <a:t>January 30, 2012</a:t>
            </a:r>
            <a:endParaRPr kumimoji="0" lang="en-US" dirty="0">
              <a:solidFill>
                <a:prstClr val="black"/>
              </a:solidFill>
            </a:endParaRPr>
          </a:p>
        </p:txBody>
      </p:sp>
      <p:sp>
        <p:nvSpPr>
          <p:cNvPr id="5" name="フッター プレースホルダー 4"/>
          <p:cNvSpPr>
            <a:spLocks noGrp="1"/>
          </p:cNvSpPr>
          <p:nvPr>
            <p:ph type="ftr" sz="quarter" idx="3"/>
          </p:nvPr>
        </p:nvSpPr>
        <p:spPr>
          <a:xfrm>
            <a:off x="3124200" y="4767264"/>
            <a:ext cx="4495800" cy="273844"/>
          </a:xfrm>
          <a:prstGeom prst="rect">
            <a:avLst/>
          </a:prstGeom>
        </p:spPr>
        <p:txBody>
          <a:bodyPr vert="horz" lIns="91409" tIns="45703" rIns="91409" bIns="45703" rtlCol="0" anchor="ctr"/>
          <a:lstStyle>
            <a:lvl1pPr algn="ctr">
              <a:defRPr sz="1200">
                <a:solidFill>
                  <a:schemeClr val="tx1"/>
                </a:solidFill>
                <a:latin typeface="HGP創英角ｺﾞｼｯｸUB" pitchFamily="50" charset="-128"/>
                <a:ea typeface="HGP創英角ｺﾞｼｯｸUB" pitchFamily="50" charset="-128"/>
              </a:defRPr>
            </a:lvl1pPr>
          </a:lstStyle>
          <a:p>
            <a:pPr fontAlgn="auto">
              <a:spcBef>
                <a:spcPts val="0"/>
              </a:spcBef>
              <a:spcAft>
                <a:spcPts val="0"/>
              </a:spcAft>
            </a:pPr>
            <a:r>
              <a:rPr kumimoji="0" lang="en-US" dirty="0" smtClean="0">
                <a:solidFill>
                  <a:srgbClr val="FF0000"/>
                </a:solidFill>
              </a:rPr>
              <a:t>Confidential</a:t>
            </a:r>
            <a:r>
              <a:rPr kumimoji="0" lang="en-US" dirty="0" smtClean="0">
                <a:solidFill>
                  <a:prstClr val="black"/>
                </a:solidFill>
              </a:rPr>
              <a:t> - need to know basis only / 秘 / do not distribute</a:t>
            </a:r>
            <a:endParaRPr kumimoji="0" lang="en-US" dirty="0">
              <a:solidFill>
                <a:prstClr val="black"/>
              </a:solidFill>
            </a:endParaRPr>
          </a:p>
        </p:txBody>
      </p:sp>
      <p:sp>
        <p:nvSpPr>
          <p:cNvPr id="6" name="スライド番号プレースホルダー 5"/>
          <p:cNvSpPr>
            <a:spLocks noGrp="1"/>
          </p:cNvSpPr>
          <p:nvPr>
            <p:ph type="sldNum" sz="quarter" idx="4"/>
          </p:nvPr>
        </p:nvSpPr>
        <p:spPr>
          <a:xfrm>
            <a:off x="8229600" y="4767264"/>
            <a:ext cx="457200" cy="273844"/>
          </a:xfrm>
          <a:prstGeom prst="rect">
            <a:avLst/>
          </a:prstGeom>
        </p:spPr>
        <p:txBody>
          <a:bodyPr vert="horz" lIns="91409" tIns="45703" rIns="91409" bIns="45703" rtlCol="0" anchor="ctr"/>
          <a:lstStyle>
            <a:lvl1pPr algn="r">
              <a:defRPr sz="1200">
                <a:solidFill>
                  <a:schemeClr val="tx1"/>
                </a:solidFill>
                <a:latin typeface="HGP創英角ｺﾞｼｯｸUB" pitchFamily="50" charset="-128"/>
                <a:ea typeface="HGP創英角ｺﾞｼｯｸUB" pitchFamily="50" charset="-128"/>
              </a:defRPr>
            </a:lvl1pPr>
          </a:lstStyle>
          <a:p>
            <a:pPr fontAlgn="auto">
              <a:spcBef>
                <a:spcPts val="0"/>
              </a:spcBef>
              <a:spcAft>
                <a:spcPts val="0"/>
              </a:spcAft>
            </a:pPr>
            <a:fld id="{06B6689D-21BE-40D9-AFAB-0F3122AEB3EB}" type="slidenum">
              <a:rPr lang="ja-JP" altLang="en-US" smtClean="0">
                <a:solidFill>
                  <a:prstClr val="black"/>
                </a:solidFill>
              </a:rPr>
              <a:pPr fontAlgn="auto">
                <a:spcBef>
                  <a:spcPts val="0"/>
                </a:spcBef>
                <a:spcAft>
                  <a:spcPts val="0"/>
                </a:spcAft>
              </a:pPr>
              <a:t>‹#›</a:t>
            </a:fld>
            <a:endParaRPr lang="ja-JP" altLang="en-US" dirty="0">
              <a:solidFill>
                <a:prstClr val="black"/>
              </a:solidFill>
            </a:endParaRPr>
          </a:p>
        </p:txBody>
      </p:sp>
      <p:pic>
        <p:nvPicPr>
          <p:cNvPr id="9" name="Picture 4" descr="logo_white.png"/>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7848600" y="-19050"/>
            <a:ext cx="1295400" cy="647700"/>
          </a:xfrm>
          <a:prstGeom prst="rect">
            <a:avLst/>
          </a:prstGeom>
        </p:spPr>
      </p:pic>
    </p:spTree>
    <p:extLst>
      <p:ext uri="{BB962C8B-B14F-4D97-AF65-F5344CB8AC3E}">
        <p14:creationId xmlns:p14="http://schemas.microsoft.com/office/powerpoint/2010/main" val="10583288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iming>
    <p:tnLst>
      <p:par>
        <p:cTn id="1" dur="indefinite" restart="never" nodeType="tmRoot"/>
      </p:par>
    </p:tnLst>
  </p:timing>
  <p:hf hdr="0"/>
  <p:txStyles>
    <p:titleStyle>
      <a:lvl1pPr algn="ctr" defTabSz="914078" rtl="0" eaLnBrk="1" latinLnBrk="0" hangingPunct="1">
        <a:spcBef>
          <a:spcPct val="0"/>
        </a:spcBef>
        <a:buNone/>
        <a:defRPr kumimoji="1" sz="3200" kern="1200">
          <a:solidFill>
            <a:schemeClr val="tx1"/>
          </a:solidFill>
          <a:latin typeface="HGP創英角ｺﾞｼｯｸUB" pitchFamily="50" charset="-128"/>
          <a:ea typeface="HGP創英角ｺﾞｼｯｸUB" pitchFamily="50" charset="-128"/>
          <a:cs typeface="+mj-cs"/>
        </a:defRPr>
      </a:lvl1pPr>
    </p:titleStyle>
    <p:bodyStyle>
      <a:lvl1pPr marL="342779" indent="-342779" algn="l" defTabSz="914078" rtl="0" eaLnBrk="1" latinLnBrk="0" hangingPunct="1">
        <a:spcBef>
          <a:spcPct val="20000"/>
        </a:spcBef>
        <a:buFont typeface="Arial" pitchFamily="34" charset="0"/>
        <a:buChar char="•"/>
        <a:defRPr kumimoji="1" sz="2800" kern="1200">
          <a:solidFill>
            <a:schemeClr val="tx1"/>
          </a:solidFill>
          <a:latin typeface="HGP創英角ｺﾞｼｯｸUB" pitchFamily="50" charset="-128"/>
          <a:ea typeface="HGP創英角ｺﾞｼｯｸUB" pitchFamily="50" charset="-128"/>
          <a:cs typeface="+mn-cs"/>
        </a:defRPr>
      </a:lvl1pPr>
      <a:lvl2pPr marL="742688" indent="-285649" algn="l" defTabSz="914078" rtl="0" eaLnBrk="1" latinLnBrk="0" hangingPunct="1">
        <a:spcBef>
          <a:spcPct val="20000"/>
        </a:spcBef>
        <a:buFont typeface="Arial" pitchFamily="34" charset="0"/>
        <a:buChar char="–"/>
        <a:defRPr kumimoji="1" sz="2400" kern="1200">
          <a:solidFill>
            <a:schemeClr val="tx1"/>
          </a:solidFill>
          <a:latin typeface="HGP創英角ｺﾞｼｯｸUB" pitchFamily="50" charset="-128"/>
          <a:ea typeface="HGP創英角ｺﾞｼｯｸUB" pitchFamily="50" charset="-128"/>
          <a:cs typeface="+mn-cs"/>
        </a:defRPr>
      </a:lvl2pPr>
      <a:lvl3pPr marL="1142597" indent="-228519" algn="l" defTabSz="914078" rtl="0" eaLnBrk="1" latinLnBrk="0" hangingPunct="1">
        <a:spcBef>
          <a:spcPct val="20000"/>
        </a:spcBef>
        <a:buFont typeface="Arial" pitchFamily="34" charset="0"/>
        <a:buChar char="•"/>
        <a:defRPr kumimoji="1" sz="2000" kern="1200">
          <a:solidFill>
            <a:schemeClr val="tx1"/>
          </a:solidFill>
          <a:latin typeface="HGP創英角ｺﾞｼｯｸUB" pitchFamily="50" charset="-128"/>
          <a:ea typeface="HGP創英角ｺﾞｼｯｸUB" pitchFamily="50" charset="-128"/>
          <a:cs typeface="+mn-cs"/>
        </a:defRPr>
      </a:lvl3pPr>
      <a:lvl4pPr marL="1599636" indent="-228519" algn="l" defTabSz="914078" rtl="0" eaLnBrk="1" latinLnBrk="0" hangingPunct="1">
        <a:spcBef>
          <a:spcPct val="20000"/>
        </a:spcBef>
        <a:buFont typeface="Arial" pitchFamily="34" charset="0"/>
        <a:buChar char="–"/>
        <a:defRPr kumimoji="1" sz="1800" kern="1200">
          <a:solidFill>
            <a:schemeClr val="tx1"/>
          </a:solidFill>
          <a:latin typeface="HGP創英角ｺﾞｼｯｸUB" pitchFamily="50" charset="-128"/>
          <a:ea typeface="HGP創英角ｺﾞｼｯｸUB" pitchFamily="50" charset="-128"/>
          <a:cs typeface="+mn-cs"/>
        </a:defRPr>
      </a:lvl4pPr>
      <a:lvl5pPr marL="2056675" indent="-228519" algn="l" defTabSz="914078" rtl="0" eaLnBrk="1" latinLnBrk="0" hangingPunct="1">
        <a:spcBef>
          <a:spcPct val="20000"/>
        </a:spcBef>
        <a:buFont typeface="Arial" pitchFamily="34" charset="0"/>
        <a:buChar char="»"/>
        <a:defRPr kumimoji="1" sz="1800" kern="1200">
          <a:solidFill>
            <a:schemeClr val="tx1"/>
          </a:solidFill>
          <a:latin typeface="HGP創英角ｺﾞｼｯｸUB" pitchFamily="50" charset="-128"/>
          <a:ea typeface="HGP創英角ｺﾞｼｯｸUB" pitchFamily="50" charset="-128"/>
          <a:cs typeface="+mn-cs"/>
        </a:defRPr>
      </a:lvl5pPr>
      <a:lvl6pPr marL="2513713" indent="-228519" algn="l" defTabSz="914078"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752" indent="-228519" algn="l" defTabSz="914078"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7791" indent="-228519" algn="l" defTabSz="914078"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4830" indent="-228519" algn="l" defTabSz="914078"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078" rtl="0" eaLnBrk="1" latinLnBrk="0" hangingPunct="1">
        <a:defRPr kumimoji="1" sz="1800" kern="1200">
          <a:solidFill>
            <a:schemeClr val="tx1"/>
          </a:solidFill>
          <a:latin typeface="+mn-lt"/>
          <a:ea typeface="+mn-ea"/>
          <a:cs typeface="+mn-cs"/>
        </a:defRPr>
      </a:lvl1pPr>
      <a:lvl2pPr marL="457039" algn="l" defTabSz="914078" rtl="0" eaLnBrk="1" latinLnBrk="0" hangingPunct="1">
        <a:defRPr kumimoji="1" sz="1800" kern="1200">
          <a:solidFill>
            <a:schemeClr val="tx1"/>
          </a:solidFill>
          <a:latin typeface="+mn-lt"/>
          <a:ea typeface="+mn-ea"/>
          <a:cs typeface="+mn-cs"/>
        </a:defRPr>
      </a:lvl2pPr>
      <a:lvl3pPr marL="914078" algn="l" defTabSz="914078" rtl="0" eaLnBrk="1" latinLnBrk="0" hangingPunct="1">
        <a:defRPr kumimoji="1" sz="1800" kern="1200">
          <a:solidFill>
            <a:schemeClr val="tx1"/>
          </a:solidFill>
          <a:latin typeface="+mn-lt"/>
          <a:ea typeface="+mn-ea"/>
          <a:cs typeface="+mn-cs"/>
        </a:defRPr>
      </a:lvl3pPr>
      <a:lvl4pPr marL="1371117" algn="l" defTabSz="914078" rtl="0" eaLnBrk="1" latinLnBrk="0" hangingPunct="1">
        <a:defRPr kumimoji="1" sz="1800" kern="1200">
          <a:solidFill>
            <a:schemeClr val="tx1"/>
          </a:solidFill>
          <a:latin typeface="+mn-lt"/>
          <a:ea typeface="+mn-ea"/>
          <a:cs typeface="+mn-cs"/>
        </a:defRPr>
      </a:lvl4pPr>
      <a:lvl5pPr marL="1828155" algn="l" defTabSz="914078" rtl="0" eaLnBrk="1" latinLnBrk="0" hangingPunct="1">
        <a:defRPr kumimoji="1" sz="1800" kern="1200">
          <a:solidFill>
            <a:schemeClr val="tx1"/>
          </a:solidFill>
          <a:latin typeface="+mn-lt"/>
          <a:ea typeface="+mn-ea"/>
          <a:cs typeface="+mn-cs"/>
        </a:defRPr>
      </a:lvl5pPr>
      <a:lvl6pPr marL="2285194" algn="l" defTabSz="914078" rtl="0" eaLnBrk="1" latinLnBrk="0" hangingPunct="1">
        <a:defRPr kumimoji="1" sz="1800" kern="1200">
          <a:solidFill>
            <a:schemeClr val="tx1"/>
          </a:solidFill>
          <a:latin typeface="+mn-lt"/>
          <a:ea typeface="+mn-ea"/>
          <a:cs typeface="+mn-cs"/>
        </a:defRPr>
      </a:lvl6pPr>
      <a:lvl7pPr marL="2742233" algn="l" defTabSz="914078" rtl="0" eaLnBrk="1" latinLnBrk="0" hangingPunct="1">
        <a:defRPr kumimoji="1" sz="1800" kern="1200">
          <a:solidFill>
            <a:schemeClr val="tx1"/>
          </a:solidFill>
          <a:latin typeface="+mn-lt"/>
          <a:ea typeface="+mn-ea"/>
          <a:cs typeface="+mn-cs"/>
        </a:defRPr>
      </a:lvl7pPr>
      <a:lvl8pPr marL="3199272" algn="l" defTabSz="914078" rtl="0" eaLnBrk="1" latinLnBrk="0" hangingPunct="1">
        <a:defRPr kumimoji="1" sz="1800" kern="1200">
          <a:solidFill>
            <a:schemeClr val="tx1"/>
          </a:solidFill>
          <a:latin typeface="+mn-lt"/>
          <a:ea typeface="+mn-ea"/>
          <a:cs typeface="+mn-cs"/>
        </a:defRPr>
      </a:lvl8pPr>
      <a:lvl9pPr marL="3656310" algn="l" defTabSz="914078"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1" y="205982"/>
            <a:ext cx="8229600" cy="499901"/>
          </a:xfrm>
          <a:prstGeom prst="rect">
            <a:avLst/>
          </a:prstGeom>
        </p:spPr>
        <p:txBody>
          <a:bodyPr vert="horz" lIns="91409" tIns="45703" rIns="91409" bIns="45703"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1" y="895352"/>
            <a:ext cx="8229600" cy="3699273"/>
          </a:xfrm>
          <a:prstGeom prst="rect">
            <a:avLst/>
          </a:prstGeom>
        </p:spPr>
        <p:txBody>
          <a:bodyPr vert="horz" lIns="91409" tIns="45703" rIns="91409" bIns="45703"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09" tIns="45703" rIns="91409" bIns="45703" rtlCol="0" anchor="ctr"/>
          <a:lstStyle>
            <a:lvl1pPr algn="l">
              <a:defRPr sz="1200">
                <a:solidFill>
                  <a:schemeClr val="tx1"/>
                </a:solidFill>
                <a:latin typeface="HGP創英角ｺﾞｼｯｸUB" pitchFamily="50" charset="-128"/>
                <a:ea typeface="HGP創英角ｺﾞｼｯｸUB" pitchFamily="50" charset="-128"/>
              </a:defRPr>
            </a:lvl1pPr>
          </a:lstStyle>
          <a:p>
            <a:pPr fontAlgn="auto">
              <a:spcBef>
                <a:spcPts val="0"/>
              </a:spcBef>
              <a:spcAft>
                <a:spcPts val="0"/>
              </a:spcAft>
            </a:pPr>
            <a:r>
              <a:rPr kumimoji="0" lang="en-US" altLang="ja-JP" smtClean="0">
                <a:solidFill>
                  <a:prstClr val="black"/>
                </a:solidFill>
              </a:rPr>
              <a:t>January 30, 2012</a:t>
            </a:r>
            <a:endParaRPr kumimoji="0" lang="en-US" dirty="0">
              <a:solidFill>
                <a:prstClr val="black"/>
              </a:solidFill>
            </a:endParaRPr>
          </a:p>
        </p:txBody>
      </p:sp>
      <p:sp>
        <p:nvSpPr>
          <p:cNvPr id="5" name="フッター プレースホルダー 4"/>
          <p:cNvSpPr>
            <a:spLocks noGrp="1"/>
          </p:cNvSpPr>
          <p:nvPr>
            <p:ph type="ftr" sz="quarter" idx="3"/>
          </p:nvPr>
        </p:nvSpPr>
        <p:spPr>
          <a:xfrm>
            <a:off x="3124200" y="4767264"/>
            <a:ext cx="4495800" cy="273844"/>
          </a:xfrm>
          <a:prstGeom prst="rect">
            <a:avLst/>
          </a:prstGeom>
        </p:spPr>
        <p:txBody>
          <a:bodyPr vert="horz" lIns="91409" tIns="45703" rIns="91409" bIns="45703" rtlCol="0" anchor="ctr"/>
          <a:lstStyle>
            <a:lvl1pPr algn="ctr">
              <a:defRPr sz="1200">
                <a:solidFill>
                  <a:schemeClr val="tx1"/>
                </a:solidFill>
                <a:latin typeface="HGP創英角ｺﾞｼｯｸUB" pitchFamily="50" charset="-128"/>
                <a:ea typeface="HGP創英角ｺﾞｼｯｸUB" pitchFamily="50" charset="-128"/>
              </a:defRPr>
            </a:lvl1pPr>
          </a:lstStyle>
          <a:p>
            <a:pPr fontAlgn="auto">
              <a:spcBef>
                <a:spcPts val="0"/>
              </a:spcBef>
              <a:spcAft>
                <a:spcPts val="0"/>
              </a:spcAft>
            </a:pPr>
            <a:r>
              <a:rPr kumimoji="0" lang="en-US" dirty="0" smtClean="0">
                <a:solidFill>
                  <a:srgbClr val="FF0000"/>
                </a:solidFill>
              </a:rPr>
              <a:t>Confidential</a:t>
            </a:r>
            <a:r>
              <a:rPr kumimoji="0" lang="en-US" dirty="0" smtClean="0">
                <a:solidFill>
                  <a:prstClr val="black"/>
                </a:solidFill>
              </a:rPr>
              <a:t> - need to know basis only / 秘 / do not distribute</a:t>
            </a:r>
            <a:endParaRPr kumimoji="0" lang="en-US" dirty="0">
              <a:solidFill>
                <a:prstClr val="black"/>
              </a:solidFill>
            </a:endParaRPr>
          </a:p>
        </p:txBody>
      </p:sp>
      <p:sp>
        <p:nvSpPr>
          <p:cNvPr id="6" name="スライド番号プレースホルダー 5"/>
          <p:cNvSpPr>
            <a:spLocks noGrp="1"/>
          </p:cNvSpPr>
          <p:nvPr>
            <p:ph type="sldNum" sz="quarter" idx="4"/>
          </p:nvPr>
        </p:nvSpPr>
        <p:spPr>
          <a:xfrm>
            <a:off x="8229600" y="4767264"/>
            <a:ext cx="457200" cy="273844"/>
          </a:xfrm>
          <a:prstGeom prst="rect">
            <a:avLst/>
          </a:prstGeom>
        </p:spPr>
        <p:txBody>
          <a:bodyPr vert="horz" lIns="91409" tIns="45703" rIns="91409" bIns="45703" rtlCol="0" anchor="ctr"/>
          <a:lstStyle>
            <a:lvl1pPr algn="r">
              <a:defRPr sz="1200">
                <a:solidFill>
                  <a:schemeClr val="tx1"/>
                </a:solidFill>
                <a:latin typeface="HGP創英角ｺﾞｼｯｸUB" pitchFamily="50" charset="-128"/>
                <a:ea typeface="HGP創英角ｺﾞｼｯｸUB" pitchFamily="50" charset="-128"/>
              </a:defRPr>
            </a:lvl1pPr>
          </a:lstStyle>
          <a:p>
            <a:pPr fontAlgn="auto">
              <a:spcBef>
                <a:spcPts val="0"/>
              </a:spcBef>
              <a:spcAft>
                <a:spcPts val="0"/>
              </a:spcAft>
            </a:pPr>
            <a:fld id="{06B6689D-21BE-40D9-AFAB-0F3122AEB3EB}" type="slidenum">
              <a:rPr lang="ja-JP" altLang="en-US" smtClean="0">
                <a:solidFill>
                  <a:prstClr val="black"/>
                </a:solidFill>
              </a:rPr>
              <a:pPr fontAlgn="auto">
                <a:spcBef>
                  <a:spcPts val="0"/>
                </a:spcBef>
                <a:spcAft>
                  <a:spcPts val="0"/>
                </a:spcAft>
              </a:pPr>
              <a:t>‹#›</a:t>
            </a:fld>
            <a:endParaRPr lang="ja-JP" altLang="en-US" dirty="0">
              <a:solidFill>
                <a:prstClr val="black"/>
              </a:solidFill>
            </a:endParaRPr>
          </a:p>
        </p:txBody>
      </p:sp>
      <p:pic>
        <p:nvPicPr>
          <p:cNvPr id="9" name="Picture 4" descr="logo_white.png"/>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7848600" y="-19050"/>
            <a:ext cx="1295400" cy="647700"/>
          </a:xfrm>
          <a:prstGeom prst="rect">
            <a:avLst/>
          </a:prstGeom>
        </p:spPr>
      </p:pic>
    </p:spTree>
    <p:extLst>
      <p:ext uri="{BB962C8B-B14F-4D97-AF65-F5344CB8AC3E}">
        <p14:creationId xmlns:p14="http://schemas.microsoft.com/office/powerpoint/2010/main" val="18855219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iming>
    <p:tnLst>
      <p:par>
        <p:cTn id="1" dur="indefinite" restart="never" nodeType="tmRoot"/>
      </p:par>
    </p:tnLst>
  </p:timing>
  <p:hf hdr="0"/>
  <p:txStyles>
    <p:titleStyle>
      <a:lvl1pPr algn="ctr" defTabSz="914078" rtl="0" eaLnBrk="1" latinLnBrk="0" hangingPunct="1">
        <a:spcBef>
          <a:spcPct val="0"/>
        </a:spcBef>
        <a:buNone/>
        <a:defRPr kumimoji="1" sz="3200" kern="1200">
          <a:solidFill>
            <a:schemeClr val="tx1"/>
          </a:solidFill>
          <a:latin typeface="HGP創英角ｺﾞｼｯｸUB" pitchFamily="50" charset="-128"/>
          <a:ea typeface="HGP創英角ｺﾞｼｯｸUB" pitchFamily="50" charset="-128"/>
          <a:cs typeface="+mj-cs"/>
        </a:defRPr>
      </a:lvl1pPr>
    </p:titleStyle>
    <p:bodyStyle>
      <a:lvl1pPr marL="342779" indent="-342779" algn="l" defTabSz="914078" rtl="0" eaLnBrk="1" latinLnBrk="0" hangingPunct="1">
        <a:spcBef>
          <a:spcPct val="20000"/>
        </a:spcBef>
        <a:buFont typeface="Arial" pitchFamily="34" charset="0"/>
        <a:buChar char="•"/>
        <a:defRPr kumimoji="1" sz="2800" kern="1200">
          <a:solidFill>
            <a:schemeClr val="tx1"/>
          </a:solidFill>
          <a:latin typeface="HGP創英角ｺﾞｼｯｸUB" pitchFamily="50" charset="-128"/>
          <a:ea typeface="HGP創英角ｺﾞｼｯｸUB" pitchFamily="50" charset="-128"/>
          <a:cs typeface="+mn-cs"/>
        </a:defRPr>
      </a:lvl1pPr>
      <a:lvl2pPr marL="742688" indent="-285649" algn="l" defTabSz="914078" rtl="0" eaLnBrk="1" latinLnBrk="0" hangingPunct="1">
        <a:spcBef>
          <a:spcPct val="20000"/>
        </a:spcBef>
        <a:buFont typeface="Arial" pitchFamily="34" charset="0"/>
        <a:buChar char="–"/>
        <a:defRPr kumimoji="1" sz="2400" kern="1200">
          <a:solidFill>
            <a:schemeClr val="tx1"/>
          </a:solidFill>
          <a:latin typeface="HGP創英角ｺﾞｼｯｸUB" pitchFamily="50" charset="-128"/>
          <a:ea typeface="HGP創英角ｺﾞｼｯｸUB" pitchFamily="50" charset="-128"/>
          <a:cs typeface="+mn-cs"/>
        </a:defRPr>
      </a:lvl2pPr>
      <a:lvl3pPr marL="1142597" indent="-228519" algn="l" defTabSz="914078" rtl="0" eaLnBrk="1" latinLnBrk="0" hangingPunct="1">
        <a:spcBef>
          <a:spcPct val="20000"/>
        </a:spcBef>
        <a:buFont typeface="Arial" pitchFamily="34" charset="0"/>
        <a:buChar char="•"/>
        <a:defRPr kumimoji="1" sz="2000" kern="1200">
          <a:solidFill>
            <a:schemeClr val="tx1"/>
          </a:solidFill>
          <a:latin typeface="HGP創英角ｺﾞｼｯｸUB" pitchFamily="50" charset="-128"/>
          <a:ea typeface="HGP創英角ｺﾞｼｯｸUB" pitchFamily="50" charset="-128"/>
          <a:cs typeface="+mn-cs"/>
        </a:defRPr>
      </a:lvl3pPr>
      <a:lvl4pPr marL="1599636" indent="-228519" algn="l" defTabSz="914078" rtl="0" eaLnBrk="1" latinLnBrk="0" hangingPunct="1">
        <a:spcBef>
          <a:spcPct val="20000"/>
        </a:spcBef>
        <a:buFont typeface="Arial" pitchFamily="34" charset="0"/>
        <a:buChar char="–"/>
        <a:defRPr kumimoji="1" sz="1800" kern="1200">
          <a:solidFill>
            <a:schemeClr val="tx1"/>
          </a:solidFill>
          <a:latin typeface="HGP創英角ｺﾞｼｯｸUB" pitchFamily="50" charset="-128"/>
          <a:ea typeface="HGP創英角ｺﾞｼｯｸUB" pitchFamily="50" charset="-128"/>
          <a:cs typeface="+mn-cs"/>
        </a:defRPr>
      </a:lvl4pPr>
      <a:lvl5pPr marL="2056675" indent="-228519" algn="l" defTabSz="914078" rtl="0" eaLnBrk="1" latinLnBrk="0" hangingPunct="1">
        <a:spcBef>
          <a:spcPct val="20000"/>
        </a:spcBef>
        <a:buFont typeface="Arial" pitchFamily="34" charset="0"/>
        <a:buChar char="»"/>
        <a:defRPr kumimoji="1" sz="1800" kern="1200">
          <a:solidFill>
            <a:schemeClr val="tx1"/>
          </a:solidFill>
          <a:latin typeface="HGP創英角ｺﾞｼｯｸUB" pitchFamily="50" charset="-128"/>
          <a:ea typeface="HGP創英角ｺﾞｼｯｸUB" pitchFamily="50" charset="-128"/>
          <a:cs typeface="+mn-cs"/>
        </a:defRPr>
      </a:lvl5pPr>
      <a:lvl6pPr marL="2513713" indent="-228519" algn="l" defTabSz="914078"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752" indent="-228519" algn="l" defTabSz="914078"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7791" indent="-228519" algn="l" defTabSz="914078"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4830" indent="-228519" algn="l" defTabSz="914078"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078" rtl="0" eaLnBrk="1" latinLnBrk="0" hangingPunct="1">
        <a:defRPr kumimoji="1" sz="1800" kern="1200">
          <a:solidFill>
            <a:schemeClr val="tx1"/>
          </a:solidFill>
          <a:latin typeface="+mn-lt"/>
          <a:ea typeface="+mn-ea"/>
          <a:cs typeface="+mn-cs"/>
        </a:defRPr>
      </a:lvl1pPr>
      <a:lvl2pPr marL="457039" algn="l" defTabSz="914078" rtl="0" eaLnBrk="1" latinLnBrk="0" hangingPunct="1">
        <a:defRPr kumimoji="1" sz="1800" kern="1200">
          <a:solidFill>
            <a:schemeClr val="tx1"/>
          </a:solidFill>
          <a:latin typeface="+mn-lt"/>
          <a:ea typeface="+mn-ea"/>
          <a:cs typeface="+mn-cs"/>
        </a:defRPr>
      </a:lvl2pPr>
      <a:lvl3pPr marL="914078" algn="l" defTabSz="914078" rtl="0" eaLnBrk="1" latinLnBrk="0" hangingPunct="1">
        <a:defRPr kumimoji="1" sz="1800" kern="1200">
          <a:solidFill>
            <a:schemeClr val="tx1"/>
          </a:solidFill>
          <a:latin typeface="+mn-lt"/>
          <a:ea typeface="+mn-ea"/>
          <a:cs typeface="+mn-cs"/>
        </a:defRPr>
      </a:lvl3pPr>
      <a:lvl4pPr marL="1371117" algn="l" defTabSz="914078" rtl="0" eaLnBrk="1" latinLnBrk="0" hangingPunct="1">
        <a:defRPr kumimoji="1" sz="1800" kern="1200">
          <a:solidFill>
            <a:schemeClr val="tx1"/>
          </a:solidFill>
          <a:latin typeface="+mn-lt"/>
          <a:ea typeface="+mn-ea"/>
          <a:cs typeface="+mn-cs"/>
        </a:defRPr>
      </a:lvl4pPr>
      <a:lvl5pPr marL="1828155" algn="l" defTabSz="914078" rtl="0" eaLnBrk="1" latinLnBrk="0" hangingPunct="1">
        <a:defRPr kumimoji="1" sz="1800" kern="1200">
          <a:solidFill>
            <a:schemeClr val="tx1"/>
          </a:solidFill>
          <a:latin typeface="+mn-lt"/>
          <a:ea typeface="+mn-ea"/>
          <a:cs typeface="+mn-cs"/>
        </a:defRPr>
      </a:lvl5pPr>
      <a:lvl6pPr marL="2285194" algn="l" defTabSz="914078" rtl="0" eaLnBrk="1" latinLnBrk="0" hangingPunct="1">
        <a:defRPr kumimoji="1" sz="1800" kern="1200">
          <a:solidFill>
            <a:schemeClr val="tx1"/>
          </a:solidFill>
          <a:latin typeface="+mn-lt"/>
          <a:ea typeface="+mn-ea"/>
          <a:cs typeface="+mn-cs"/>
        </a:defRPr>
      </a:lvl6pPr>
      <a:lvl7pPr marL="2742233" algn="l" defTabSz="914078" rtl="0" eaLnBrk="1" latinLnBrk="0" hangingPunct="1">
        <a:defRPr kumimoji="1" sz="1800" kern="1200">
          <a:solidFill>
            <a:schemeClr val="tx1"/>
          </a:solidFill>
          <a:latin typeface="+mn-lt"/>
          <a:ea typeface="+mn-ea"/>
          <a:cs typeface="+mn-cs"/>
        </a:defRPr>
      </a:lvl7pPr>
      <a:lvl8pPr marL="3199272" algn="l" defTabSz="914078" rtl="0" eaLnBrk="1" latinLnBrk="0" hangingPunct="1">
        <a:defRPr kumimoji="1" sz="1800" kern="1200">
          <a:solidFill>
            <a:schemeClr val="tx1"/>
          </a:solidFill>
          <a:latin typeface="+mn-lt"/>
          <a:ea typeface="+mn-ea"/>
          <a:cs typeface="+mn-cs"/>
        </a:defRPr>
      </a:lvl8pPr>
      <a:lvl9pPr marL="3656310" algn="l" defTabSz="914078"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hyperlink" Target="https://mos05.jp.sony.com/sites/pad-app/pad-1/webapi/Shared%20Documents/04_&#26908;&#35342;&#36039;&#26009;/API&#20181;&#27096;&#26360;/WebAPI_API_Specification_V1.01.docx" TargetMode="Externa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11"/>
          </p:nvPr>
        </p:nvSpPr>
        <p:spPr/>
        <p:txBody>
          <a:bodyPr/>
          <a:lstStyle/>
          <a:p>
            <a:pPr>
              <a:defRPr/>
            </a:pPr>
            <a:r>
              <a:rPr lang="en-US" altLang="ja-JP"/>
              <a:t>©2012 Personal Application Design Division, SDG, Sony Corporation</a:t>
            </a:r>
          </a:p>
          <a:p>
            <a:pPr>
              <a:defRPr/>
            </a:pPr>
            <a:r>
              <a:rPr lang="en-US" altLang="ja-JP"/>
              <a:t>  </a:t>
            </a:r>
          </a:p>
        </p:txBody>
      </p:sp>
      <p:sp>
        <p:nvSpPr>
          <p:cNvPr id="6" name="Rectangle 7"/>
          <p:cNvSpPr>
            <a:spLocks noGrp="1" noChangeArrowheads="1"/>
          </p:cNvSpPr>
          <p:nvPr>
            <p:ph type="sldNum" sz="quarter" idx="12"/>
          </p:nvPr>
        </p:nvSpPr>
        <p:spPr/>
        <p:txBody>
          <a:bodyPr/>
          <a:lstStyle/>
          <a:p>
            <a:pPr>
              <a:defRPr/>
            </a:pPr>
            <a:fld id="{87A5E15D-C29A-4A22-B8CE-D79256A72BBB}" type="slidenum">
              <a:rPr lang="en-US" altLang="ja-JP"/>
              <a:pPr>
                <a:defRPr/>
              </a:pPr>
              <a:t>1</a:t>
            </a:fld>
            <a:endParaRPr lang="en-US" altLang="ja-JP"/>
          </a:p>
        </p:txBody>
      </p:sp>
      <p:sp>
        <p:nvSpPr>
          <p:cNvPr id="3076" name="Rectangle 2"/>
          <p:cNvSpPr>
            <a:spLocks noGrp="1" noChangeArrowheads="1"/>
          </p:cNvSpPr>
          <p:nvPr>
            <p:ph type="ctrTitle"/>
          </p:nvPr>
        </p:nvSpPr>
        <p:spPr/>
        <p:txBody>
          <a:bodyPr/>
          <a:lstStyle/>
          <a:p>
            <a:pPr eaLnBrk="1" hangingPunct="1"/>
            <a:r>
              <a:rPr lang="en-US" altLang="ja-JP" dirty="0" smtClean="0"/>
              <a:t>Scalar</a:t>
            </a:r>
            <a:r>
              <a:rPr lang="ja-JP" altLang="en-US" dirty="0" smtClean="0"/>
              <a:t>用</a:t>
            </a:r>
            <a:r>
              <a:rPr lang="en-US" altLang="ja-JP" dirty="0" smtClean="0"/>
              <a:t>Web API</a:t>
            </a:r>
            <a:r>
              <a:rPr lang="ja-JP" altLang="en-US" dirty="0" smtClean="0"/>
              <a:t>新規追加提案</a:t>
            </a:r>
            <a:endParaRPr lang="ja-JP" altLang="ja-JP" dirty="0" smtClean="0"/>
          </a:p>
        </p:txBody>
      </p:sp>
      <p:sp>
        <p:nvSpPr>
          <p:cNvPr id="3077" name="Rectangle 3"/>
          <p:cNvSpPr>
            <a:spLocks noGrp="1" noChangeArrowheads="1"/>
          </p:cNvSpPr>
          <p:nvPr>
            <p:ph type="subTitle" idx="1"/>
          </p:nvPr>
        </p:nvSpPr>
        <p:spPr>
          <a:xfrm>
            <a:off x="2113473" y="2914650"/>
            <a:ext cx="6182802" cy="1769269"/>
          </a:xfrm>
        </p:spPr>
        <p:txBody>
          <a:bodyPr/>
          <a:lstStyle/>
          <a:p>
            <a:pPr eaLnBrk="1" hangingPunct="1"/>
            <a:r>
              <a:rPr lang="en-US" altLang="ja-JP" sz="1800" dirty="0" smtClean="0"/>
              <a:t>2013/1/8</a:t>
            </a:r>
          </a:p>
          <a:p>
            <a:pPr algn="l" eaLnBrk="1" hangingPunct="1"/>
            <a:r>
              <a:rPr lang="en-US" altLang="ja-JP" sz="1800" dirty="0" err="1" smtClean="0"/>
              <a:t>SmartRemote</a:t>
            </a:r>
            <a:r>
              <a:rPr lang="en-US" altLang="ja-JP" sz="1800" dirty="0" smtClean="0"/>
              <a:t>+: </a:t>
            </a:r>
            <a:r>
              <a:rPr lang="ja-JP" altLang="en-US" sz="1800" dirty="0" smtClean="0"/>
              <a:t>森田</a:t>
            </a:r>
            <a:r>
              <a:rPr lang="ja-JP" altLang="en-US" sz="1800" dirty="0"/>
              <a:t>隆</a:t>
            </a:r>
            <a:r>
              <a:rPr lang="ja-JP" altLang="en-US" sz="1800" dirty="0" smtClean="0"/>
              <a:t>雄</a:t>
            </a:r>
            <a:r>
              <a:rPr lang="en-US" altLang="ja-JP" sz="1800" dirty="0" smtClean="0"/>
              <a:t>/</a:t>
            </a:r>
            <a:r>
              <a:rPr lang="ja-JP" altLang="en-US" sz="1800" dirty="0" smtClean="0"/>
              <a:t>高橋正樹</a:t>
            </a:r>
            <a:endParaRPr lang="en-US" altLang="ja-JP" sz="1800" dirty="0" smtClean="0"/>
          </a:p>
          <a:p>
            <a:pPr algn="l" eaLnBrk="1" hangingPunct="1"/>
            <a:r>
              <a:rPr lang="en-US" altLang="ja-JP" sz="1800" dirty="0" smtClean="0"/>
              <a:t>PMM:             </a:t>
            </a:r>
            <a:r>
              <a:rPr lang="ja-JP" altLang="en-US" sz="1800" dirty="0" smtClean="0"/>
              <a:t>   </a:t>
            </a:r>
            <a:r>
              <a:rPr lang="en-US" altLang="ja-JP" sz="1800" dirty="0" smtClean="0"/>
              <a:t> </a:t>
            </a:r>
            <a:r>
              <a:rPr lang="ja-JP" altLang="en-US" sz="1800" dirty="0" smtClean="0"/>
              <a:t>皆川正彦</a:t>
            </a:r>
            <a:r>
              <a:rPr lang="en-US" altLang="ja-JP" sz="1800" dirty="0" smtClean="0"/>
              <a:t>/</a:t>
            </a:r>
            <a:r>
              <a:rPr lang="ja-JP" altLang="en-US" sz="1800" dirty="0" smtClean="0"/>
              <a:t>壱岐優</a:t>
            </a:r>
            <a:r>
              <a:rPr lang="en-US" altLang="ja-JP" sz="1800" dirty="0" smtClean="0"/>
              <a:t>/</a:t>
            </a:r>
            <a:br>
              <a:rPr lang="en-US" altLang="ja-JP" sz="1800" dirty="0" smtClean="0"/>
            </a:br>
            <a:r>
              <a:rPr lang="en-US" altLang="ja-JP" sz="1800" dirty="0" smtClean="0"/>
              <a:t>         </a:t>
            </a:r>
            <a:r>
              <a:rPr lang="ja-JP" altLang="en-US" sz="1800" dirty="0" smtClean="0"/>
              <a:t>               </a:t>
            </a:r>
            <a:r>
              <a:rPr lang="en-US" altLang="ja-JP" sz="1800" dirty="0" smtClean="0"/>
              <a:t>  </a:t>
            </a:r>
            <a:r>
              <a:rPr lang="ja-JP" altLang="en-US" sz="1800" dirty="0" smtClean="0"/>
              <a:t>川畑良樹</a:t>
            </a:r>
            <a:r>
              <a:rPr lang="en-US" altLang="ja-JP" sz="1800" dirty="0" smtClean="0"/>
              <a:t>/</a:t>
            </a:r>
            <a:r>
              <a:rPr lang="ja-JP" altLang="en-US" sz="1800" dirty="0" smtClean="0"/>
              <a:t>鈴木康文</a:t>
            </a:r>
            <a:endParaRPr lang="en-US" altLang="ja-JP" sz="1800" dirty="0" smtClean="0"/>
          </a:p>
          <a:p>
            <a:pPr algn="l" eaLnBrk="1" hangingPunct="1"/>
            <a:r>
              <a:rPr lang="en-US" altLang="ja-JP" sz="1800" dirty="0" smtClean="0"/>
              <a:t>Espresso:</a:t>
            </a:r>
            <a:r>
              <a:rPr lang="ja-JP" altLang="en-US" sz="1800" dirty="0" smtClean="0"/>
              <a:t>          勝又俊介</a:t>
            </a:r>
            <a:r>
              <a:rPr lang="en-US" altLang="ja-JP" sz="1800" dirty="0" smtClean="0"/>
              <a:t>/</a:t>
            </a:r>
            <a:r>
              <a:rPr lang="ja-JP" altLang="en-US" sz="1800" dirty="0" smtClean="0"/>
              <a:t>得能あゆみ</a:t>
            </a:r>
            <a:r>
              <a:rPr lang="en-US" altLang="ja-JP" sz="1800" dirty="0" smtClean="0"/>
              <a:t>/</a:t>
            </a:r>
            <a:r>
              <a:rPr lang="ja-JP" altLang="en-US" sz="1800" dirty="0" smtClean="0"/>
              <a:t>中山哲法</a:t>
            </a:r>
            <a:r>
              <a:rPr lang="en-US" altLang="ja-JP" sz="1800" dirty="0" smtClean="0"/>
              <a:t>/</a:t>
            </a:r>
            <a:r>
              <a:rPr lang="ja-JP" altLang="en-US" sz="1800" dirty="0" smtClean="0"/>
              <a:t>樫尾浩一</a:t>
            </a:r>
            <a:endParaRPr lang="en-US" altLang="ja-JP" sz="1800" dirty="0" smtClean="0"/>
          </a:p>
          <a:p>
            <a:pPr algn="l" eaLnBrk="1" hangingPunct="1"/>
            <a:r>
              <a:rPr lang="en-US" altLang="ja-JP" sz="1800" dirty="0" smtClean="0"/>
              <a:t>WG?:                 </a:t>
            </a:r>
            <a:r>
              <a:rPr lang="ja-JP" altLang="en-US" sz="1800" dirty="0" smtClean="0"/>
              <a:t>横山和也</a:t>
            </a:r>
            <a:endParaRPr lang="en-US" altLang="ja-JP" sz="1800" dirty="0" smtClean="0"/>
          </a:p>
        </p:txBody>
      </p:sp>
    </p:spTree>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457201" y="205979"/>
            <a:ext cx="8229600" cy="260949"/>
          </a:xfrm>
        </p:spPr>
        <p:txBody>
          <a:bodyPr/>
          <a:lstStyle/>
          <a:p>
            <a:r>
              <a:rPr lang="ja-JP" altLang="en-US" dirty="0" smtClean="0"/>
              <a:t>パラメタ型定義</a:t>
            </a:r>
            <a:r>
              <a:rPr lang="en-US" altLang="ja-JP" dirty="0" smtClean="0"/>
              <a:t>(3/3)</a:t>
            </a:r>
            <a:endParaRPr kumimoji="1" lang="ja-JP" altLang="en-US" dirty="0"/>
          </a:p>
        </p:txBody>
      </p:sp>
      <p:graphicFrame>
        <p:nvGraphicFramePr>
          <p:cNvPr id="12" name="コンテンツ プレースホルダー 11"/>
          <p:cNvGraphicFramePr>
            <a:graphicFrameLocks noGrp="1"/>
          </p:cNvGraphicFramePr>
          <p:nvPr>
            <p:ph sz="half" idx="2"/>
            <p:extLst>
              <p:ext uri="{D42A27DB-BD31-4B8C-83A1-F6EECF244321}">
                <p14:modId xmlns:p14="http://schemas.microsoft.com/office/powerpoint/2010/main" val="928171358"/>
              </p:ext>
            </p:extLst>
          </p:nvPr>
        </p:nvGraphicFramePr>
        <p:xfrm>
          <a:off x="136188" y="629920"/>
          <a:ext cx="4351508" cy="4090956"/>
        </p:xfrm>
        <a:graphic>
          <a:graphicData uri="http://schemas.openxmlformats.org/drawingml/2006/table">
            <a:tbl>
              <a:tblPr firstRow="1" bandRow="1">
                <a:tableStyleId>{5C22544A-7EE6-4342-B048-85BDC9FD1C3A}</a:tableStyleId>
              </a:tblPr>
              <a:tblGrid>
                <a:gridCol w="1087877"/>
                <a:gridCol w="1087877"/>
                <a:gridCol w="1087877"/>
                <a:gridCol w="1087877"/>
              </a:tblGrid>
              <a:tr h="231918">
                <a:tc>
                  <a:txBody>
                    <a:bodyPr/>
                    <a:lstStyle/>
                    <a:p>
                      <a:r>
                        <a:rPr kumimoji="1" lang="ja-JP" altLang="en-US" sz="800" dirty="0" smtClean="0">
                          <a:solidFill>
                            <a:schemeClr val="tx1"/>
                          </a:solidFill>
                        </a:rPr>
                        <a:t>パラメタ</a:t>
                      </a:r>
                      <a:endParaRPr kumimoji="1" lang="ja-JP" altLang="en-US" sz="800" dirty="0">
                        <a:solidFill>
                          <a:schemeClr val="tx1"/>
                        </a:solidFill>
                      </a:endParaRPr>
                    </a:p>
                  </a:txBody>
                  <a:tcPr/>
                </a:tc>
                <a:tc>
                  <a:txBody>
                    <a:bodyPr/>
                    <a:lstStyle/>
                    <a:p>
                      <a:r>
                        <a:rPr kumimoji="1" lang="ja-JP" altLang="en-US" sz="800" dirty="0" smtClean="0">
                          <a:solidFill>
                            <a:schemeClr val="tx1"/>
                          </a:solidFill>
                        </a:rPr>
                        <a:t>型</a:t>
                      </a:r>
                      <a:endParaRPr kumimoji="1" lang="ja-JP" altLang="en-US" sz="800" dirty="0">
                        <a:solidFill>
                          <a:schemeClr val="tx1"/>
                        </a:solidFill>
                      </a:endParaRPr>
                    </a:p>
                  </a:txBody>
                  <a:tcPr/>
                </a:tc>
                <a:tc>
                  <a:txBody>
                    <a:bodyPr/>
                    <a:lstStyle/>
                    <a:p>
                      <a:r>
                        <a:rPr kumimoji="1" lang="ja-JP" altLang="en-US" sz="800" dirty="0" smtClean="0">
                          <a:solidFill>
                            <a:schemeClr val="tx1"/>
                          </a:solidFill>
                        </a:rPr>
                        <a:t>例</a:t>
                      </a:r>
                      <a:endParaRPr kumimoji="1" lang="ja-JP" altLang="en-US" sz="800" dirty="0">
                        <a:solidFill>
                          <a:schemeClr val="tx1"/>
                        </a:solidFill>
                      </a:endParaRPr>
                    </a:p>
                  </a:txBody>
                  <a:tcPr/>
                </a:tc>
                <a:tc>
                  <a:txBody>
                    <a:bodyPr/>
                    <a:lstStyle/>
                    <a:p>
                      <a:r>
                        <a:rPr kumimoji="1" lang="ja-JP" altLang="en-US" sz="800" dirty="0" smtClean="0">
                          <a:solidFill>
                            <a:schemeClr val="tx1"/>
                          </a:solidFill>
                        </a:rPr>
                        <a:t>導入</a:t>
                      </a:r>
                      <a:r>
                        <a:rPr kumimoji="1" lang="en-US" altLang="ja-JP" sz="800" dirty="0" err="1" smtClean="0">
                          <a:solidFill>
                            <a:schemeClr val="tx1"/>
                          </a:solidFill>
                        </a:rPr>
                        <a:t>Ver</a:t>
                      </a:r>
                      <a:endParaRPr kumimoji="1" lang="ja-JP" altLang="en-US" sz="800" dirty="0">
                        <a:solidFill>
                          <a:schemeClr val="tx1"/>
                        </a:solidFill>
                      </a:endParaRPr>
                    </a:p>
                  </a:txBody>
                  <a:tcPr/>
                </a:tc>
              </a:tr>
              <a:tr h="231918">
                <a:tc>
                  <a:txBody>
                    <a:bodyPr/>
                    <a:lstStyle/>
                    <a:p>
                      <a:r>
                        <a:rPr kumimoji="1" lang="ja-JP" altLang="en-US" sz="800" dirty="0" smtClean="0">
                          <a:solidFill>
                            <a:schemeClr val="tx1"/>
                          </a:solidFill>
                        </a:rPr>
                        <a:t>ストレージ</a:t>
                      </a:r>
                      <a:r>
                        <a:rPr kumimoji="1" lang="en-US" altLang="ja-JP" sz="800" dirty="0" smtClean="0">
                          <a:solidFill>
                            <a:schemeClr val="tx1"/>
                          </a:solidFill>
                        </a:rPr>
                        <a:t>ID</a:t>
                      </a:r>
                      <a:endParaRPr kumimoji="1" lang="ja-JP" altLang="en-US" sz="800" dirty="0">
                        <a:solidFill>
                          <a:schemeClr val="tx1"/>
                        </a:solidFill>
                      </a:endParaRP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en-US" altLang="ja-JP" sz="800" dirty="0" smtClean="0">
                          <a:solidFill>
                            <a:schemeClr val="tx1"/>
                          </a:solidFill>
                        </a:rPr>
                        <a:t>String</a:t>
                      </a:r>
                      <a:endParaRPr kumimoji="1" lang="ja-JP" altLang="en-US" sz="800" dirty="0" smtClean="0">
                        <a:solidFill>
                          <a:schemeClr val="tx1"/>
                        </a:solidFill>
                      </a:endParaRPr>
                    </a:p>
                  </a:txBody>
                  <a:tcPr/>
                </a:tc>
                <a:tc>
                  <a:txBody>
                    <a:bodyPr/>
                    <a:lstStyle/>
                    <a:p>
                      <a:r>
                        <a:rPr kumimoji="1" lang="en-US" altLang="ja-JP" sz="800" dirty="0" smtClean="0">
                          <a:solidFill>
                            <a:schemeClr val="tx1"/>
                          </a:solidFill>
                        </a:rPr>
                        <a:t>“MemoryCard1”,</a:t>
                      </a:r>
                    </a:p>
                    <a:p>
                      <a:r>
                        <a:rPr kumimoji="1" lang="en-US" altLang="ja-JP" sz="800" dirty="0" smtClean="0">
                          <a:solidFill>
                            <a:schemeClr val="tx1"/>
                          </a:solidFill>
                        </a:rPr>
                        <a:t>“MemoryCard2”,</a:t>
                      </a:r>
                    </a:p>
                    <a:p>
                      <a:r>
                        <a:rPr kumimoji="1" lang="en-US" altLang="ja-JP" sz="800" dirty="0" smtClean="0">
                          <a:solidFill>
                            <a:schemeClr val="tx1"/>
                          </a:solidFill>
                        </a:rPr>
                        <a:t>“InternaMedia1”,</a:t>
                      </a:r>
                    </a:p>
                    <a:p>
                      <a:r>
                        <a:rPr kumimoji="1" lang="en-US" altLang="ja-JP" sz="800" dirty="0" smtClean="0">
                          <a:solidFill>
                            <a:schemeClr val="tx1"/>
                          </a:solidFill>
                        </a:rPr>
                        <a:t>“InternalMedia2”,</a:t>
                      </a:r>
                    </a:p>
                    <a:p>
                      <a:r>
                        <a:rPr kumimoji="1" lang="en-US" altLang="ja-JP" sz="800" dirty="0" smtClean="0">
                          <a:solidFill>
                            <a:schemeClr val="tx1"/>
                          </a:solidFill>
                        </a:rPr>
                        <a:t>“ExternalMedia1”,</a:t>
                      </a:r>
                    </a:p>
                    <a:p>
                      <a:pPr marL="0" marR="0" indent="0" algn="l" defTabSz="914078" rtl="0" eaLnBrk="1" fontAlgn="auto" latinLnBrk="0" hangingPunct="1">
                        <a:lnSpc>
                          <a:spcPct val="100000"/>
                        </a:lnSpc>
                        <a:spcBef>
                          <a:spcPts val="0"/>
                        </a:spcBef>
                        <a:spcAft>
                          <a:spcPts val="0"/>
                        </a:spcAft>
                        <a:buClrTx/>
                        <a:buSzTx/>
                        <a:buFontTx/>
                        <a:buNone/>
                        <a:tabLst/>
                        <a:defRPr/>
                      </a:pPr>
                      <a:r>
                        <a:rPr kumimoji="1" lang="en-US" altLang="ja-JP" sz="800" dirty="0" smtClean="0">
                          <a:solidFill>
                            <a:schemeClr val="tx1"/>
                          </a:solidFill>
                        </a:rPr>
                        <a:t>“ExternalMedia2”</a:t>
                      </a: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en-US" altLang="ja-JP" sz="800" dirty="0" smtClean="0">
                          <a:solidFill>
                            <a:schemeClr val="tx1"/>
                          </a:solidFill>
                        </a:rPr>
                        <a:t>2.0</a:t>
                      </a:r>
                      <a:endParaRPr kumimoji="1" lang="ja-JP" altLang="en-US" sz="800" dirty="0" smtClean="0">
                        <a:solidFill>
                          <a:schemeClr val="tx1"/>
                        </a:solidFill>
                      </a:endParaRPr>
                    </a:p>
                  </a:txBody>
                  <a:tcPr/>
                </a:tc>
              </a:tr>
              <a:tr h="231918">
                <a:tc>
                  <a:txBody>
                    <a:bodyPr/>
                    <a:lstStyle/>
                    <a:p>
                      <a:r>
                        <a:rPr kumimoji="1" lang="ja-JP" altLang="en-US" sz="800" dirty="0" smtClean="0">
                          <a:solidFill>
                            <a:schemeClr val="tx1"/>
                          </a:solidFill>
                        </a:rPr>
                        <a:t>撮影可能枚数</a:t>
                      </a:r>
                      <a:endParaRPr kumimoji="1" lang="ja-JP" altLang="en-US" sz="800" dirty="0">
                        <a:solidFill>
                          <a:schemeClr val="tx1"/>
                        </a:solidFill>
                      </a:endParaRPr>
                    </a:p>
                  </a:txBody>
                  <a:tcPr/>
                </a:tc>
                <a:tc>
                  <a:txBody>
                    <a:bodyPr/>
                    <a:lstStyle/>
                    <a:p>
                      <a:r>
                        <a:rPr kumimoji="1" lang="en-US" altLang="ja-JP" sz="800" dirty="0" err="1" smtClean="0">
                          <a:solidFill>
                            <a:schemeClr val="tx1"/>
                          </a:solidFill>
                        </a:rPr>
                        <a:t>Int</a:t>
                      </a:r>
                      <a:endParaRPr kumimoji="1" lang="ja-JP" altLang="en-US" sz="800" dirty="0">
                        <a:solidFill>
                          <a:schemeClr val="tx1"/>
                        </a:solidFill>
                      </a:endParaRPr>
                    </a:p>
                  </a:txBody>
                  <a:tcPr/>
                </a:tc>
                <a:tc>
                  <a:txBody>
                    <a:bodyPr/>
                    <a:lstStyle/>
                    <a:p>
                      <a:r>
                        <a:rPr kumimoji="1" lang="en-US" altLang="ja-JP" sz="800" b="0" dirty="0" smtClean="0">
                          <a:solidFill>
                            <a:schemeClr val="tx1"/>
                          </a:solidFill>
                        </a:rPr>
                        <a:t>-1(undefined),</a:t>
                      </a:r>
                      <a:r>
                        <a:rPr kumimoji="1" lang="ja-JP" altLang="en-US" sz="800" b="0" dirty="0" smtClean="0">
                          <a:solidFill>
                            <a:schemeClr val="tx1"/>
                          </a:solidFill>
                        </a:rPr>
                        <a:t> </a:t>
                      </a:r>
                      <a:r>
                        <a:rPr kumimoji="1" lang="en-US" altLang="ja-JP" sz="800" b="0" dirty="0" smtClean="0">
                          <a:solidFill>
                            <a:schemeClr val="tx1"/>
                          </a:solidFill>
                        </a:rPr>
                        <a:t>123456</a:t>
                      </a:r>
                      <a:endParaRPr kumimoji="1" lang="ja-JP" altLang="en-US" sz="800" b="0" dirty="0">
                        <a:solidFill>
                          <a:schemeClr val="tx1"/>
                        </a:solidFill>
                      </a:endParaRP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en-US" altLang="ja-JP" sz="800" dirty="0" smtClean="0">
                          <a:solidFill>
                            <a:schemeClr val="tx1"/>
                          </a:solidFill>
                        </a:rPr>
                        <a:t>2.0</a:t>
                      </a:r>
                      <a:endParaRPr kumimoji="1" lang="ja-JP" altLang="en-US" sz="800" dirty="0" smtClean="0">
                        <a:solidFill>
                          <a:schemeClr val="tx1"/>
                        </a:solidFill>
                      </a:endParaRPr>
                    </a:p>
                  </a:txBody>
                  <a:tcPr/>
                </a:tc>
              </a:tr>
              <a:tr h="231918">
                <a:tc>
                  <a:txBody>
                    <a:bodyPr/>
                    <a:lstStyle/>
                    <a:p>
                      <a:r>
                        <a:rPr kumimoji="1" lang="ja-JP" altLang="en-US" sz="800" dirty="0" smtClean="0">
                          <a:solidFill>
                            <a:schemeClr val="tx1"/>
                          </a:solidFill>
                        </a:rPr>
                        <a:t>撮影可能時間</a:t>
                      </a:r>
                      <a:r>
                        <a:rPr kumimoji="1" lang="en-US" altLang="ja-JP" sz="800" dirty="0" smtClean="0">
                          <a:solidFill>
                            <a:schemeClr val="tx1"/>
                          </a:solidFill>
                        </a:rPr>
                        <a:t>[min.]</a:t>
                      </a: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en-US" altLang="ja-JP" sz="800" dirty="0" err="1" smtClean="0">
                          <a:solidFill>
                            <a:schemeClr val="tx1"/>
                          </a:solidFill>
                        </a:rPr>
                        <a:t>int</a:t>
                      </a:r>
                      <a:endParaRPr kumimoji="1" lang="ja-JP" altLang="en-US" sz="800" dirty="0" smtClean="0">
                        <a:solidFill>
                          <a:schemeClr val="tx1"/>
                        </a:solidFill>
                      </a:endParaRP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en-US" altLang="ja-JP" sz="800" b="0" dirty="0" smtClean="0">
                          <a:solidFill>
                            <a:schemeClr val="tx1"/>
                          </a:solidFill>
                        </a:rPr>
                        <a:t>-1(undefined),</a:t>
                      </a:r>
                      <a:r>
                        <a:rPr kumimoji="1" lang="ja-JP" altLang="en-US" sz="800" b="0" dirty="0" smtClean="0">
                          <a:solidFill>
                            <a:schemeClr val="tx1"/>
                          </a:solidFill>
                        </a:rPr>
                        <a:t> </a:t>
                      </a:r>
                      <a:r>
                        <a:rPr kumimoji="1" lang="en-US" altLang="ja-JP" sz="800" b="0" dirty="0" smtClean="0">
                          <a:solidFill>
                            <a:schemeClr val="tx1"/>
                          </a:solidFill>
                        </a:rPr>
                        <a:t>600</a:t>
                      </a:r>
                      <a:endParaRPr kumimoji="1" lang="ja-JP" altLang="en-US" sz="800" b="0" dirty="0" smtClean="0">
                        <a:solidFill>
                          <a:schemeClr val="tx1"/>
                        </a:solidFill>
                      </a:endParaRP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en-US" altLang="ja-JP" sz="800" dirty="0" smtClean="0">
                          <a:solidFill>
                            <a:schemeClr val="tx1"/>
                          </a:solidFill>
                        </a:rPr>
                        <a:t>2.0</a:t>
                      </a:r>
                      <a:endParaRPr kumimoji="1" lang="ja-JP" altLang="en-US" sz="800" dirty="0" smtClean="0">
                        <a:solidFill>
                          <a:schemeClr val="tx1"/>
                        </a:solidFill>
                      </a:endParaRPr>
                    </a:p>
                  </a:txBody>
                  <a:tcPr/>
                </a:tc>
              </a:tr>
              <a:tr h="231918">
                <a:tc>
                  <a:txBody>
                    <a:bodyPr/>
                    <a:lstStyle/>
                    <a:p>
                      <a:r>
                        <a:rPr kumimoji="1" lang="ja-JP" altLang="en-US" sz="800" dirty="0" smtClean="0">
                          <a:solidFill>
                            <a:schemeClr val="tx1"/>
                          </a:solidFill>
                        </a:rPr>
                        <a:t>ストレージ記述情報</a:t>
                      </a:r>
                      <a:endParaRPr kumimoji="1" lang="ja-JP" altLang="en-US" sz="800" dirty="0">
                        <a:solidFill>
                          <a:schemeClr val="tx1"/>
                        </a:solidFill>
                      </a:endParaRP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en-US" altLang="ja-JP" sz="800" dirty="0" smtClean="0">
                          <a:solidFill>
                            <a:schemeClr val="tx1"/>
                          </a:solidFill>
                        </a:rPr>
                        <a:t>string</a:t>
                      </a:r>
                      <a:endParaRPr kumimoji="1" lang="ja-JP" altLang="en-US" sz="800" dirty="0" smtClean="0">
                        <a:solidFill>
                          <a:schemeClr val="tx1"/>
                        </a:solidFill>
                      </a:endParaRPr>
                    </a:p>
                  </a:txBody>
                  <a:tcPr/>
                </a:tc>
                <a:tc>
                  <a:txBody>
                    <a:bodyPr/>
                    <a:lstStyle/>
                    <a:p>
                      <a:r>
                        <a:rPr lang="en-US" altLang="ja-JP" sz="800" dirty="0" smtClean="0">
                          <a:solidFill>
                            <a:schemeClr val="tx1"/>
                          </a:solidFill>
                        </a:rPr>
                        <a:t>”XXX’s media”</a:t>
                      </a:r>
                      <a:endParaRPr kumimoji="1" lang="ja-JP" altLang="en-US" sz="800" dirty="0">
                        <a:solidFill>
                          <a:schemeClr val="tx1"/>
                        </a:solidFill>
                      </a:endParaRP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en-US" altLang="ja-JP" sz="800" dirty="0" smtClean="0">
                          <a:solidFill>
                            <a:schemeClr val="tx1"/>
                          </a:solidFill>
                        </a:rPr>
                        <a:t>2.0</a:t>
                      </a:r>
                      <a:endParaRPr kumimoji="1" lang="ja-JP" altLang="en-US" sz="800" dirty="0" smtClean="0">
                        <a:solidFill>
                          <a:schemeClr val="tx1"/>
                        </a:solidFill>
                      </a:endParaRPr>
                    </a:p>
                  </a:txBody>
                  <a:tcPr/>
                </a:tc>
              </a:tr>
              <a:tr h="231918">
                <a:tc>
                  <a:txBody>
                    <a:bodyPr/>
                    <a:lstStyle/>
                    <a:p>
                      <a:r>
                        <a:rPr kumimoji="1" lang="ja-JP" altLang="en-US" sz="800" dirty="0" smtClean="0">
                          <a:solidFill>
                            <a:schemeClr val="tx1"/>
                          </a:solidFill>
                        </a:rPr>
                        <a:t>カメラ機能</a:t>
                      </a:r>
                      <a:endParaRPr kumimoji="1" lang="ja-JP" altLang="en-US" sz="800" dirty="0">
                        <a:solidFill>
                          <a:schemeClr val="tx1"/>
                        </a:solidFill>
                      </a:endParaRP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en-US" altLang="ja-JP" sz="800" dirty="0" smtClean="0">
                          <a:solidFill>
                            <a:schemeClr val="tx1"/>
                          </a:solidFill>
                        </a:rPr>
                        <a:t>String</a:t>
                      </a:r>
                      <a:endParaRPr kumimoji="1" lang="ja-JP" altLang="en-US" sz="800" dirty="0" smtClean="0">
                        <a:solidFill>
                          <a:schemeClr val="tx1"/>
                        </a:solidFill>
                      </a:endParaRPr>
                    </a:p>
                  </a:txBody>
                  <a:tcPr/>
                </a:tc>
                <a:tc>
                  <a:txBody>
                    <a:bodyPr/>
                    <a:lstStyle/>
                    <a:p>
                      <a:r>
                        <a:rPr kumimoji="1" lang="en-US" altLang="ja-JP" sz="800" dirty="0" smtClean="0">
                          <a:solidFill>
                            <a:schemeClr val="tx1"/>
                          </a:solidFill>
                        </a:rPr>
                        <a:t>“Shoot”, “</a:t>
                      </a:r>
                      <a:r>
                        <a:rPr kumimoji="1" lang="en-US" altLang="ja-JP" sz="800" dirty="0" err="1" smtClean="0">
                          <a:solidFill>
                            <a:schemeClr val="tx1"/>
                          </a:solidFill>
                        </a:rPr>
                        <a:t>Transfer”,”Play</a:t>
                      </a:r>
                      <a:r>
                        <a:rPr kumimoji="1" lang="en-US" altLang="ja-JP" sz="800" dirty="0" smtClean="0">
                          <a:solidFill>
                            <a:schemeClr val="tx1"/>
                          </a:solidFill>
                        </a:rPr>
                        <a:t>”</a:t>
                      </a:r>
                      <a:endParaRPr kumimoji="1" lang="ja-JP" altLang="en-US" sz="800" dirty="0">
                        <a:solidFill>
                          <a:schemeClr val="tx1"/>
                        </a:solidFill>
                      </a:endParaRP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en-US" altLang="ja-JP" sz="800" dirty="0" smtClean="0">
                          <a:solidFill>
                            <a:schemeClr val="tx1"/>
                          </a:solidFill>
                        </a:rPr>
                        <a:t>2.0</a:t>
                      </a:r>
                      <a:endParaRPr kumimoji="1" lang="ja-JP" altLang="en-US" sz="800" dirty="0" smtClean="0">
                        <a:solidFill>
                          <a:schemeClr val="tx1"/>
                        </a:solidFill>
                      </a:endParaRPr>
                    </a:p>
                  </a:txBody>
                  <a:tcPr/>
                </a:tc>
              </a:tr>
              <a:tr h="231918">
                <a:tc>
                  <a:txBody>
                    <a:bodyPr/>
                    <a:lstStyle/>
                    <a:p>
                      <a:r>
                        <a:rPr kumimoji="1" lang="ja-JP" altLang="en-US" sz="800" dirty="0" smtClean="0">
                          <a:solidFill>
                            <a:schemeClr val="tx1"/>
                          </a:solidFill>
                        </a:rPr>
                        <a:t>詳細エラー</a:t>
                      </a:r>
                      <a:r>
                        <a:rPr kumimoji="1" lang="en-US" altLang="ja-JP" sz="800" dirty="0" smtClean="0">
                          <a:solidFill>
                            <a:schemeClr val="tx1"/>
                          </a:solidFill>
                        </a:rPr>
                        <a:t/>
                      </a:r>
                      <a:br>
                        <a:rPr kumimoji="1" lang="en-US" altLang="ja-JP" sz="800" dirty="0" smtClean="0">
                          <a:solidFill>
                            <a:schemeClr val="tx1"/>
                          </a:solidFill>
                        </a:rPr>
                      </a:br>
                      <a:r>
                        <a:rPr kumimoji="1" lang="en-US" altLang="ja-JP" sz="800" dirty="0" smtClean="0">
                          <a:solidFill>
                            <a:schemeClr val="tx1"/>
                          </a:solidFill>
                        </a:rPr>
                        <a:t>(Trigger)</a:t>
                      </a:r>
                      <a:endParaRPr kumimoji="1" lang="ja-JP" altLang="en-US" sz="800" dirty="0">
                        <a:solidFill>
                          <a:schemeClr val="tx1"/>
                        </a:solidFill>
                      </a:endParaRP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en-US" altLang="ja-JP" sz="800" dirty="0" err="1" smtClean="0">
                          <a:solidFill>
                            <a:schemeClr val="tx1"/>
                          </a:solidFill>
                        </a:rPr>
                        <a:t>Stirng</a:t>
                      </a:r>
                      <a:endParaRPr kumimoji="1" lang="ja-JP" altLang="en-US" sz="800" dirty="0" smtClean="0">
                        <a:solidFill>
                          <a:schemeClr val="tx1"/>
                        </a:solidFill>
                      </a:endParaRPr>
                    </a:p>
                  </a:txBody>
                  <a:tcPr/>
                </a:tc>
                <a:tc>
                  <a:txBody>
                    <a:bodyPr/>
                    <a:lstStyle/>
                    <a:p>
                      <a:r>
                        <a:rPr kumimoji="1" lang="en-US" altLang="ja-JP" sz="800" dirty="0" smtClean="0">
                          <a:solidFill>
                            <a:schemeClr val="tx1"/>
                          </a:solidFill>
                        </a:rPr>
                        <a:t>"Fatal",</a:t>
                      </a:r>
                    </a:p>
                    <a:p>
                      <a:r>
                        <a:rPr kumimoji="1" lang="en-US" altLang="ja-JP" sz="800" dirty="0" smtClean="0">
                          <a:solidFill>
                            <a:schemeClr val="tx1"/>
                          </a:solidFill>
                        </a:rPr>
                        <a:t>"</a:t>
                      </a:r>
                      <a:r>
                        <a:rPr kumimoji="1" lang="en-US" altLang="ja-JP" sz="800" dirty="0" err="1" smtClean="0">
                          <a:solidFill>
                            <a:schemeClr val="tx1"/>
                          </a:solidFill>
                        </a:rPr>
                        <a:t>MediaRecovery</a:t>
                      </a:r>
                      <a:r>
                        <a:rPr kumimoji="1" lang="en-US" altLang="ja-JP" sz="800" dirty="0" smtClean="0">
                          <a:solidFill>
                            <a:schemeClr val="tx1"/>
                          </a:solidFill>
                        </a:rPr>
                        <a:t>",</a:t>
                      </a:r>
                    </a:p>
                    <a:p>
                      <a:r>
                        <a:rPr kumimoji="1" lang="en-US" altLang="ja-JP" sz="800" dirty="0" smtClean="0">
                          <a:solidFill>
                            <a:schemeClr val="tx1"/>
                          </a:solidFill>
                        </a:rPr>
                        <a:t>"</a:t>
                      </a:r>
                      <a:r>
                        <a:rPr kumimoji="1" lang="en-US" altLang="ja-JP" sz="800" dirty="0" err="1" smtClean="0">
                          <a:solidFill>
                            <a:schemeClr val="tx1"/>
                          </a:solidFill>
                        </a:rPr>
                        <a:t>MediaTrouble</a:t>
                      </a:r>
                      <a:r>
                        <a:rPr kumimoji="1" lang="en-US" altLang="ja-JP" sz="800" dirty="0" smtClean="0">
                          <a:solidFill>
                            <a:schemeClr val="tx1"/>
                          </a:solidFill>
                        </a:rPr>
                        <a:t>",</a:t>
                      </a:r>
                    </a:p>
                    <a:p>
                      <a:r>
                        <a:rPr kumimoji="1" lang="en-US" altLang="ja-JP" sz="800" dirty="0" smtClean="0">
                          <a:solidFill>
                            <a:schemeClr val="tx1"/>
                          </a:solidFill>
                        </a:rPr>
                        <a:t>"</a:t>
                      </a:r>
                      <a:r>
                        <a:rPr kumimoji="1" lang="en-US" altLang="ja-JP" sz="800" dirty="0" err="1" smtClean="0">
                          <a:solidFill>
                            <a:schemeClr val="tx1"/>
                          </a:solidFill>
                        </a:rPr>
                        <a:t>LowBattery</a:t>
                      </a:r>
                      <a:r>
                        <a:rPr kumimoji="1" lang="en-US" altLang="ja-JP" sz="800" dirty="0" smtClean="0">
                          <a:solidFill>
                            <a:schemeClr val="tx1"/>
                          </a:solidFill>
                        </a:rPr>
                        <a:t>",</a:t>
                      </a:r>
                    </a:p>
                    <a:p>
                      <a:r>
                        <a:rPr kumimoji="1" lang="en-US" altLang="ja-JP" sz="800" dirty="0" smtClean="0">
                          <a:solidFill>
                            <a:schemeClr val="tx1"/>
                          </a:solidFill>
                        </a:rPr>
                        <a:t>"</a:t>
                      </a:r>
                      <a:r>
                        <a:rPr kumimoji="1" lang="en-US" altLang="ja-JP" sz="800" dirty="0" err="1" smtClean="0">
                          <a:solidFill>
                            <a:schemeClr val="tx1"/>
                          </a:solidFill>
                        </a:rPr>
                        <a:t>NoMedia</a:t>
                      </a:r>
                      <a:r>
                        <a:rPr kumimoji="1" lang="en-US" altLang="ja-JP" sz="800" dirty="0" smtClean="0">
                          <a:solidFill>
                            <a:schemeClr val="tx1"/>
                          </a:solidFill>
                        </a:rPr>
                        <a:t>",</a:t>
                      </a:r>
                    </a:p>
                    <a:p>
                      <a:r>
                        <a:rPr kumimoji="1" lang="en-US" altLang="ja-JP" sz="800" dirty="0" smtClean="0">
                          <a:solidFill>
                            <a:schemeClr val="tx1"/>
                          </a:solidFill>
                        </a:rPr>
                        <a:t>"</a:t>
                      </a:r>
                      <a:r>
                        <a:rPr kumimoji="1" lang="en-US" altLang="ja-JP" sz="800" dirty="0" err="1" smtClean="0">
                          <a:solidFill>
                            <a:schemeClr val="tx1"/>
                          </a:solidFill>
                        </a:rPr>
                        <a:t>BatteryTrouble</a:t>
                      </a:r>
                      <a:r>
                        <a:rPr kumimoji="1" lang="en-US" altLang="ja-JP" sz="800" dirty="0" smtClean="0">
                          <a:solidFill>
                            <a:schemeClr val="tx1"/>
                          </a:solidFill>
                        </a:rPr>
                        <a:t>",</a:t>
                      </a:r>
                    </a:p>
                    <a:p>
                      <a:r>
                        <a:rPr kumimoji="1" lang="en-US" altLang="ja-JP" sz="800" dirty="0" smtClean="0">
                          <a:solidFill>
                            <a:schemeClr val="tx1"/>
                          </a:solidFill>
                        </a:rPr>
                        <a:t>"Thermal",</a:t>
                      </a:r>
                    </a:p>
                    <a:p>
                      <a:r>
                        <a:rPr kumimoji="1" lang="en-US" altLang="ja-JP" sz="800" dirty="0" smtClean="0">
                          <a:solidFill>
                            <a:schemeClr val="tx1"/>
                          </a:solidFill>
                        </a:rPr>
                        <a:t>"</a:t>
                      </a:r>
                      <a:r>
                        <a:rPr kumimoji="1" lang="en-US" altLang="ja-JP" sz="800" dirty="0" err="1" smtClean="0">
                          <a:solidFill>
                            <a:schemeClr val="tx1"/>
                          </a:solidFill>
                        </a:rPr>
                        <a:t>RecoveryFailed</a:t>
                      </a:r>
                      <a:r>
                        <a:rPr kumimoji="1" lang="en-US" altLang="ja-JP" sz="800" dirty="0" smtClean="0">
                          <a:solidFill>
                            <a:schemeClr val="tx1"/>
                          </a:solidFill>
                        </a:rPr>
                        <a:t>",</a:t>
                      </a:r>
                    </a:p>
                    <a:p>
                      <a:r>
                        <a:rPr kumimoji="1" lang="en-US" altLang="ja-JP" sz="800" dirty="0" smtClean="0">
                          <a:solidFill>
                            <a:schemeClr val="tx1"/>
                          </a:solidFill>
                        </a:rPr>
                        <a:t>"</a:t>
                      </a:r>
                      <a:r>
                        <a:rPr kumimoji="1" lang="en-US" altLang="ja-JP" sz="800" dirty="0" err="1" smtClean="0">
                          <a:solidFill>
                            <a:schemeClr val="tx1"/>
                          </a:solidFill>
                        </a:rPr>
                        <a:t>CaptureImpossible</a:t>
                      </a:r>
                      <a:r>
                        <a:rPr kumimoji="1" lang="en-US" altLang="ja-JP" sz="800" dirty="0" smtClean="0">
                          <a:solidFill>
                            <a:schemeClr val="tx1"/>
                          </a:solidFill>
                        </a:rPr>
                        <a:t>",</a:t>
                      </a:r>
                    </a:p>
                    <a:p>
                      <a:r>
                        <a:rPr kumimoji="1" lang="en-US" altLang="ja-JP" sz="800" dirty="0" smtClean="0">
                          <a:solidFill>
                            <a:schemeClr val="tx1"/>
                          </a:solidFill>
                        </a:rPr>
                        <a:t>"</a:t>
                      </a:r>
                      <a:r>
                        <a:rPr kumimoji="1" lang="en-US" altLang="ja-JP" sz="800" dirty="0" err="1" smtClean="0">
                          <a:solidFill>
                            <a:schemeClr val="tx1"/>
                          </a:solidFill>
                        </a:rPr>
                        <a:t>CaptureImpossibleNumberPossibleShots</a:t>
                      </a:r>
                      <a:r>
                        <a:rPr kumimoji="1" lang="en-US" altLang="ja-JP" sz="800" dirty="0" smtClean="0">
                          <a:solidFill>
                            <a:schemeClr val="tx1"/>
                          </a:solidFill>
                        </a:rPr>
                        <a:t>",</a:t>
                      </a:r>
                    </a:p>
                    <a:p>
                      <a:r>
                        <a:rPr kumimoji="1" lang="en-US" altLang="ja-JP" sz="800" dirty="0" smtClean="0">
                          <a:solidFill>
                            <a:schemeClr val="tx1"/>
                          </a:solidFill>
                        </a:rPr>
                        <a:t>"</a:t>
                      </a:r>
                      <a:r>
                        <a:rPr kumimoji="1" lang="en-US" altLang="ja-JP" sz="800" dirty="0" err="1" smtClean="0">
                          <a:solidFill>
                            <a:schemeClr val="tx1"/>
                          </a:solidFill>
                        </a:rPr>
                        <a:t>CaptureImpossibleMediaFull</a:t>
                      </a:r>
                      <a:r>
                        <a:rPr kumimoji="1" lang="en-US" altLang="ja-JP" sz="800" dirty="0" smtClean="0">
                          <a:solidFill>
                            <a:schemeClr val="tx1"/>
                          </a:solidFill>
                        </a:rPr>
                        <a:t>",</a:t>
                      </a: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endParaRPr kumimoji="1" lang="ja-JP" altLang="en-US" sz="800" dirty="0" smtClean="0">
                        <a:solidFill>
                          <a:schemeClr val="tx1"/>
                        </a:solidFill>
                      </a:endParaRPr>
                    </a:p>
                  </a:txBody>
                  <a:tcPr/>
                </a:tc>
              </a:tr>
            </a:tbl>
          </a:graphicData>
        </a:graphic>
      </p:graphicFrame>
      <p:sp>
        <p:nvSpPr>
          <p:cNvPr id="4" name="日付プレースホルダー 3"/>
          <p:cNvSpPr>
            <a:spLocks noGrp="1"/>
          </p:cNvSpPr>
          <p:nvPr>
            <p:ph type="dt" sz="half" idx="10"/>
          </p:nvPr>
        </p:nvSpPr>
        <p:spPr/>
        <p:txBody>
          <a:bodyPr/>
          <a:lstStyle/>
          <a:p>
            <a:r>
              <a:rPr lang="en-US" altLang="ja-JP" smtClean="0">
                <a:solidFill>
                  <a:prstClr val="black"/>
                </a:solidFill>
              </a:rPr>
              <a:t>January 30, 2012</a:t>
            </a:r>
            <a:endParaRPr lang="en-US" dirty="0">
              <a:solidFill>
                <a:prstClr val="black"/>
              </a:solidFill>
            </a:endParaRPr>
          </a:p>
        </p:txBody>
      </p:sp>
      <p:sp>
        <p:nvSpPr>
          <p:cNvPr id="5" name="フッター プレースホルダー 4"/>
          <p:cNvSpPr>
            <a:spLocks noGrp="1"/>
          </p:cNvSpPr>
          <p:nvPr>
            <p:ph type="ftr" sz="quarter" idx="11"/>
          </p:nvPr>
        </p:nvSpPr>
        <p:spPr/>
        <p:txBody>
          <a:bodyPr/>
          <a:lstStyle/>
          <a:p>
            <a:r>
              <a:rPr lang="en-US" smtClean="0">
                <a:solidFill>
                  <a:srgbClr val="FF0000"/>
                </a:solidFill>
              </a:rPr>
              <a:t>Confidential</a:t>
            </a:r>
            <a:r>
              <a:rPr lang="en-US" smtClean="0">
                <a:solidFill>
                  <a:prstClr val="black"/>
                </a:solidFill>
              </a:rPr>
              <a:t> - need to know basis only / 秘 / do not distribute</a:t>
            </a:r>
            <a:endParaRPr lang="en-US" dirty="0">
              <a:solidFill>
                <a:prstClr val="black"/>
              </a:solidFill>
            </a:endParaRPr>
          </a:p>
        </p:txBody>
      </p:sp>
      <p:sp>
        <p:nvSpPr>
          <p:cNvPr id="6" name="スライド番号プレースホルダー 5"/>
          <p:cNvSpPr>
            <a:spLocks noGrp="1"/>
          </p:cNvSpPr>
          <p:nvPr>
            <p:ph type="sldNum" sz="quarter" idx="12"/>
          </p:nvPr>
        </p:nvSpPr>
        <p:spPr/>
        <p:txBody>
          <a:bodyPr/>
          <a:lstStyle/>
          <a:p>
            <a:fld id="{06B6689D-21BE-40D9-AFAB-0F3122AEB3EB}" type="slidenum">
              <a:rPr kumimoji="1" lang="ja-JP" altLang="en-US" smtClean="0">
                <a:solidFill>
                  <a:prstClr val="black"/>
                </a:solidFill>
              </a:rPr>
              <a:pPr/>
              <a:t>10</a:t>
            </a:fld>
            <a:endParaRPr kumimoji="1" lang="ja-JP" altLang="en-US" dirty="0">
              <a:solidFill>
                <a:prstClr val="black"/>
              </a:solidFill>
            </a:endParaRPr>
          </a:p>
        </p:txBody>
      </p:sp>
      <p:graphicFrame>
        <p:nvGraphicFramePr>
          <p:cNvPr id="13" name="コンテンツ プレースホルダー 11"/>
          <p:cNvGraphicFramePr>
            <a:graphicFrameLocks noGrp="1"/>
          </p:cNvGraphicFramePr>
          <p:nvPr>
            <p:ph sz="half" idx="2"/>
            <p:extLst>
              <p:ext uri="{D42A27DB-BD31-4B8C-83A1-F6EECF244321}">
                <p14:modId xmlns:p14="http://schemas.microsoft.com/office/powerpoint/2010/main" val="3049899856"/>
              </p:ext>
            </p:extLst>
          </p:nvPr>
        </p:nvGraphicFramePr>
        <p:xfrm>
          <a:off x="4698459" y="695591"/>
          <a:ext cx="4351508" cy="1853794"/>
        </p:xfrm>
        <a:graphic>
          <a:graphicData uri="http://schemas.openxmlformats.org/drawingml/2006/table">
            <a:tbl>
              <a:tblPr firstRow="1" bandRow="1">
                <a:tableStyleId>{5C22544A-7EE6-4342-B048-85BDC9FD1C3A}</a:tableStyleId>
              </a:tblPr>
              <a:tblGrid>
                <a:gridCol w="1087877"/>
                <a:gridCol w="1087877"/>
                <a:gridCol w="1087877"/>
                <a:gridCol w="1087877"/>
              </a:tblGrid>
              <a:tr h="263055">
                <a:tc>
                  <a:txBody>
                    <a:bodyPr/>
                    <a:lstStyle/>
                    <a:p>
                      <a:r>
                        <a:rPr kumimoji="1" lang="ja-JP" altLang="en-US" sz="800" dirty="0" smtClean="0"/>
                        <a:t>パラメタ</a:t>
                      </a:r>
                      <a:endParaRPr kumimoji="1" lang="ja-JP" altLang="en-US" sz="800" dirty="0"/>
                    </a:p>
                  </a:txBody>
                  <a:tcPr/>
                </a:tc>
                <a:tc>
                  <a:txBody>
                    <a:bodyPr/>
                    <a:lstStyle/>
                    <a:p>
                      <a:r>
                        <a:rPr kumimoji="1" lang="ja-JP" altLang="en-US" sz="800" dirty="0" smtClean="0"/>
                        <a:t>型</a:t>
                      </a:r>
                      <a:endParaRPr kumimoji="1" lang="ja-JP" altLang="en-US" sz="800" dirty="0"/>
                    </a:p>
                  </a:txBody>
                  <a:tcPr/>
                </a:tc>
                <a:tc>
                  <a:txBody>
                    <a:bodyPr/>
                    <a:lstStyle/>
                    <a:p>
                      <a:r>
                        <a:rPr kumimoji="1" lang="ja-JP" altLang="en-US" sz="800" dirty="0" smtClean="0"/>
                        <a:t>例</a:t>
                      </a:r>
                      <a:endParaRPr kumimoji="1" lang="ja-JP" altLang="en-US" sz="800" dirty="0"/>
                    </a:p>
                  </a:txBody>
                  <a:tcPr/>
                </a:tc>
                <a:tc>
                  <a:txBody>
                    <a:bodyPr/>
                    <a:lstStyle/>
                    <a:p>
                      <a:r>
                        <a:rPr kumimoji="1" lang="ja-JP" altLang="en-US" sz="800" dirty="0" smtClean="0"/>
                        <a:t>導入</a:t>
                      </a:r>
                      <a:r>
                        <a:rPr kumimoji="1" lang="en-US" altLang="ja-JP" sz="800" dirty="0" err="1" smtClean="0"/>
                        <a:t>Ver</a:t>
                      </a:r>
                      <a:endParaRPr kumimoji="1" lang="ja-JP" altLang="en-US" sz="800" dirty="0"/>
                    </a:p>
                  </a:txBody>
                  <a:tcPr/>
                </a:tc>
              </a:tr>
              <a:tr h="263055">
                <a:tc>
                  <a:txBody>
                    <a:bodyPr/>
                    <a:lstStyle/>
                    <a:p>
                      <a:endParaRPr kumimoji="1" lang="ja-JP" altLang="en-US" sz="800" dirty="0"/>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endParaRPr kumimoji="1" lang="ja-JP" altLang="en-US" sz="800" dirty="0" smtClean="0"/>
                    </a:p>
                  </a:txBody>
                  <a:tcPr/>
                </a:tc>
                <a:tc>
                  <a:txBody>
                    <a:bodyPr/>
                    <a:lstStyle/>
                    <a:p>
                      <a:endParaRPr kumimoji="1" lang="en-US" altLang="ja-JP" sz="800" dirty="0" smtClean="0"/>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endParaRPr kumimoji="1" lang="ja-JP" altLang="en-US" sz="800" dirty="0" smtClean="0"/>
                    </a:p>
                  </a:txBody>
                  <a:tcPr/>
                </a:tc>
              </a:tr>
              <a:tr h="263055">
                <a:tc>
                  <a:txBody>
                    <a:bodyPr/>
                    <a:lstStyle/>
                    <a:p>
                      <a:endParaRPr kumimoji="1" lang="en-US" altLang="ja-JP" sz="800" dirty="0" smtClean="0"/>
                    </a:p>
                  </a:txBody>
                  <a:tcPr/>
                </a:tc>
                <a:tc>
                  <a:txBody>
                    <a:bodyPr/>
                    <a:lstStyle/>
                    <a:p>
                      <a:endParaRPr kumimoji="1" lang="ja-JP" altLang="en-US" sz="800" dirty="0"/>
                    </a:p>
                  </a:txBody>
                  <a:tcPr/>
                </a:tc>
                <a:tc>
                  <a:txBody>
                    <a:bodyPr/>
                    <a:lstStyle/>
                    <a:p>
                      <a:endParaRPr kumimoji="1" lang="ja-JP" altLang="en-US" sz="800" b="0" dirty="0">
                        <a:solidFill>
                          <a:srgbClr val="FF0000"/>
                        </a:solidFill>
                      </a:endParaRP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endParaRPr kumimoji="1" lang="ja-JP" altLang="en-US" sz="800" dirty="0" smtClean="0"/>
                    </a:p>
                  </a:txBody>
                  <a:tcPr/>
                </a:tc>
              </a:tr>
              <a:tr h="275464">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dirty="0"/>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endParaRPr kumimoji="1" lang="ja-JP" altLang="en-US" sz="800" dirty="0" smtClean="0"/>
                    </a:p>
                  </a:txBody>
                  <a:tcPr/>
                </a:tc>
              </a:tr>
              <a:tr h="263055">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en-US" altLang="ja-JP" sz="800" dirty="0" smtClean="0"/>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endParaRPr kumimoji="1" lang="ja-JP" altLang="en-US" sz="800" dirty="0" smtClean="0"/>
                    </a:p>
                  </a:txBody>
                  <a:tcPr/>
                </a:tc>
              </a:tr>
              <a:tr h="263055">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dirty="0"/>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endParaRPr kumimoji="1" lang="ja-JP" altLang="en-US" sz="800" dirty="0" smtClean="0"/>
                    </a:p>
                  </a:txBody>
                  <a:tcPr/>
                </a:tc>
              </a:tr>
              <a:tr h="263055">
                <a:tc>
                  <a:txBody>
                    <a:bodyPr/>
                    <a:lstStyle/>
                    <a:p>
                      <a:endParaRPr kumimoji="1" lang="en-US" altLang="ja-JP" sz="800" dirty="0" smtClean="0"/>
                    </a:p>
                  </a:txBody>
                  <a:tcPr/>
                </a:tc>
                <a:tc>
                  <a:txBody>
                    <a:bodyPr/>
                    <a:lstStyle/>
                    <a:p>
                      <a:endParaRPr kumimoji="1" lang="en-US" altLang="ja-JP" sz="800" b="0" dirty="0" smtClean="0"/>
                    </a:p>
                  </a:txBody>
                  <a:tcPr/>
                </a:tc>
                <a:tc>
                  <a:txBody>
                    <a:bodyPr/>
                    <a:lstStyle/>
                    <a:p>
                      <a:endParaRPr kumimoji="1" lang="ja-JP" altLang="en-US" sz="800" b="0" dirty="0"/>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endParaRPr kumimoji="1" lang="ja-JP" altLang="en-US" sz="800" dirty="0" smtClean="0"/>
                    </a:p>
                  </a:txBody>
                  <a:tcPr/>
                </a:tc>
              </a:tr>
            </a:tbl>
          </a:graphicData>
        </a:graphic>
      </p:graphicFrame>
      <p:sp>
        <p:nvSpPr>
          <p:cNvPr id="8" name="テキスト ボックス 7"/>
          <p:cNvSpPr txBox="1"/>
          <p:nvPr/>
        </p:nvSpPr>
        <p:spPr>
          <a:xfrm>
            <a:off x="5019676" y="3963544"/>
            <a:ext cx="3667124" cy="738664"/>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kumimoji="1" lang="ja-JP" altLang="en-US" sz="1400" dirty="0" smtClean="0"/>
              <a:t>本パラメタ型定義は一例となります</a:t>
            </a:r>
            <a:endParaRPr kumimoji="1" lang="en-US" altLang="ja-JP" sz="1400" dirty="0" smtClean="0"/>
          </a:p>
          <a:p>
            <a:r>
              <a:rPr lang="ja-JP" altLang="en-US" sz="1400" dirty="0"/>
              <a:t>正式</a:t>
            </a:r>
            <a:r>
              <a:rPr lang="ja-JP" altLang="en-US" sz="1400" dirty="0" smtClean="0"/>
              <a:t>な定義は</a:t>
            </a:r>
            <a:r>
              <a:rPr lang="en-US" altLang="ja-JP" sz="1400" dirty="0" smtClean="0"/>
              <a:t>ApiAvailabilityStatus.xlsx</a:t>
            </a:r>
          </a:p>
          <a:p>
            <a:r>
              <a:rPr lang="ja-JP" altLang="en-US" sz="1400" dirty="0" smtClean="0"/>
              <a:t>参照してください</a:t>
            </a:r>
            <a:endParaRPr kumimoji="1" lang="ja-JP" altLang="en-US" sz="1400" dirty="0"/>
          </a:p>
        </p:txBody>
      </p:sp>
    </p:spTree>
    <p:extLst>
      <p:ext uri="{BB962C8B-B14F-4D97-AF65-F5344CB8AC3E}">
        <p14:creationId xmlns:p14="http://schemas.microsoft.com/office/powerpoint/2010/main" val="3520985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lang="ja-JP" altLang="en-US" dirty="0" smtClean="0"/>
              <a:t>パラメタ</a:t>
            </a:r>
            <a:r>
              <a:rPr lang="ja-JP" altLang="en-US" dirty="0"/>
              <a:t>補足</a:t>
            </a:r>
            <a:endParaRPr kumimoji="1" lang="ja-JP" altLang="en-US" dirty="0"/>
          </a:p>
        </p:txBody>
      </p:sp>
      <p:sp>
        <p:nvSpPr>
          <p:cNvPr id="8" name="コンテンツ プレースホルダー 7"/>
          <p:cNvSpPr>
            <a:spLocks noGrp="1"/>
          </p:cNvSpPr>
          <p:nvPr>
            <p:ph idx="1"/>
          </p:nvPr>
        </p:nvSpPr>
        <p:spPr/>
        <p:txBody>
          <a:bodyPr>
            <a:normAutofit fontScale="92500" lnSpcReduction="20000"/>
          </a:bodyPr>
          <a:lstStyle/>
          <a:p>
            <a:r>
              <a:rPr lang="ja-JP" altLang="en-US" dirty="0"/>
              <a:t>範囲</a:t>
            </a:r>
            <a:r>
              <a:rPr lang="ja-JP" altLang="en-US" dirty="0" smtClean="0"/>
              <a:t>を表す場合、範囲が整数でステップが</a:t>
            </a:r>
            <a:r>
              <a:rPr lang="en-US" altLang="ja-JP" dirty="0" smtClean="0"/>
              <a:t>1</a:t>
            </a:r>
            <a:r>
              <a:rPr lang="ja-JP" altLang="en-US" dirty="0" err="1" smtClean="0"/>
              <a:t>ずつで</a:t>
            </a:r>
            <a:r>
              <a:rPr lang="ja-JP" altLang="en-US" dirty="0" smtClean="0"/>
              <a:t>あれば、ステップ数の表記をしない。</a:t>
            </a:r>
            <a:endParaRPr lang="en-US" altLang="ja-JP" dirty="0" smtClean="0"/>
          </a:p>
          <a:p>
            <a:pPr lvl="1"/>
            <a:r>
              <a:rPr kumimoji="1" lang="en-US" altLang="ja-JP" dirty="0" err="1" smtClean="0"/>
              <a:t>ExposureCompensation</a:t>
            </a:r>
            <a:r>
              <a:rPr kumimoji="1" lang="en-US" altLang="ja-JP" dirty="0" smtClean="0"/>
              <a:t>: [</a:t>
            </a:r>
            <a:r>
              <a:rPr lang="ja-JP" altLang="en-US" dirty="0"/>
              <a:t>最大</a:t>
            </a:r>
            <a:r>
              <a:rPr kumimoji="1" lang="ja-JP" altLang="en-US" dirty="0" smtClean="0"/>
              <a:t>値</a:t>
            </a:r>
            <a:r>
              <a:rPr kumimoji="1" lang="en-US" altLang="ja-JP" dirty="0" smtClean="0"/>
              <a:t>, </a:t>
            </a:r>
            <a:r>
              <a:rPr kumimoji="1" lang="ja-JP" altLang="en-US" dirty="0" smtClean="0"/>
              <a:t>最小値</a:t>
            </a:r>
            <a:r>
              <a:rPr kumimoji="1" lang="en-US" altLang="ja-JP" dirty="0" smtClean="0"/>
              <a:t>, </a:t>
            </a:r>
            <a:r>
              <a:rPr kumimoji="1" lang="ja-JP" altLang="en-US" dirty="0" smtClean="0"/>
              <a:t>ステップ単位</a:t>
            </a:r>
            <a:r>
              <a:rPr kumimoji="1" lang="en-US" altLang="ja-JP" dirty="0" smtClean="0"/>
              <a:t>]</a:t>
            </a:r>
          </a:p>
          <a:p>
            <a:pPr lvl="1"/>
            <a:r>
              <a:rPr lang="en-US" altLang="ja-JP" dirty="0" err="1" smtClean="0"/>
              <a:t>CreativeStyle</a:t>
            </a:r>
            <a:r>
              <a:rPr lang="ja-JP" altLang="en-US" dirty="0" smtClean="0"/>
              <a:t>のオプション</a:t>
            </a:r>
            <a:r>
              <a:rPr lang="en-US" altLang="ja-JP" dirty="0" smtClean="0"/>
              <a:t>[3, -3]</a:t>
            </a:r>
          </a:p>
          <a:p>
            <a:pPr lvl="1"/>
            <a:r>
              <a:rPr kumimoji="1" lang="en-US" altLang="ja-JP" dirty="0" err="1" smtClean="0"/>
              <a:t>ProgramShift</a:t>
            </a:r>
            <a:r>
              <a:rPr kumimoji="1" lang="ja-JP" altLang="en-US" dirty="0" smtClean="0"/>
              <a:t>の一度にステップできる量</a:t>
            </a:r>
            <a:r>
              <a:rPr lang="en-US" altLang="ja-JP" dirty="0" smtClean="0"/>
              <a:t>: [5, -5]</a:t>
            </a:r>
          </a:p>
          <a:p>
            <a:r>
              <a:rPr lang="ja-JP" altLang="en-US" dirty="0" smtClean="0"/>
              <a:t>範囲を表す場合は、大きい順に並べること。</a:t>
            </a:r>
            <a:endParaRPr lang="en-US" altLang="ja-JP" dirty="0" smtClean="0"/>
          </a:p>
          <a:p>
            <a:pPr lvl="1"/>
            <a:r>
              <a:rPr lang="en-US" altLang="ja-JP" dirty="0" smtClean="0"/>
              <a:t>[</a:t>
            </a:r>
            <a:r>
              <a:rPr lang="ja-JP" altLang="en-US" dirty="0"/>
              <a:t>最大値</a:t>
            </a:r>
            <a:r>
              <a:rPr lang="en-US" altLang="ja-JP" dirty="0" smtClean="0"/>
              <a:t>, </a:t>
            </a:r>
            <a:r>
              <a:rPr lang="ja-JP" altLang="en-US" dirty="0" smtClean="0"/>
              <a:t>最小値</a:t>
            </a:r>
            <a:r>
              <a:rPr lang="en-US" altLang="ja-JP" dirty="0" smtClean="0"/>
              <a:t>(, </a:t>
            </a:r>
            <a:r>
              <a:rPr lang="ja-JP" altLang="en-US" dirty="0" smtClean="0"/>
              <a:t>ステップ</a:t>
            </a:r>
            <a:r>
              <a:rPr lang="en-US" altLang="ja-JP" dirty="0" smtClean="0"/>
              <a:t>)]</a:t>
            </a:r>
          </a:p>
          <a:p>
            <a:pPr lvl="1"/>
            <a:r>
              <a:rPr lang="en-US" altLang="ja-JP" dirty="0" err="1"/>
              <a:t>ExposureCompensation</a:t>
            </a:r>
            <a:r>
              <a:rPr lang="ja-JP" altLang="en-US" dirty="0" err="1"/>
              <a:t>がそ</a:t>
            </a:r>
            <a:r>
              <a:rPr lang="ja-JP" altLang="en-US" dirty="0"/>
              <a:t>うなっていたから</a:t>
            </a:r>
            <a:endParaRPr lang="en-US" altLang="ja-JP" dirty="0"/>
          </a:p>
          <a:p>
            <a:pPr lvl="1"/>
            <a:r>
              <a:rPr lang="ja-JP" altLang="en-US" dirty="0" smtClean="0"/>
              <a:t>文字列でサイズを指定する場合も大きい順</a:t>
            </a:r>
            <a:endParaRPr lang="en-US" altLang="ja-JP" dirty="0" smtClean="0"/>
          </a:p>
          <a:p>
            <a:pPr lvl="2"/>
            <a:r>
              <a:rPr lang="en-US" altLang="ja-JP" dirty="0" smtClean="0"/>
              <a:t>[“</a:t>
            </a:r>
            <a:r>
              <a:rPr lang="ja-JP" altLang="en-US" dirty="0" smtClean="0"/>
              <a:t>１６</a:t>
            </a:r>
            <a:r>
              <a:rPr lang="en-US" altLang="ja-JP" dirty="0" smtClean="0"/>
              <a:t>M”, “5M”, “2M”, “VGA”]</a:t>
            </a:r>
          </a:p>
        </p:txBody>
      </p:sp>
      <p:sp>
        <p:nvSpPr>
          <p:cNvPr id="4" name="日付プレースホルダー 3"/>
          <p:cNvSpPr>
            <a:spLocks noGrp="1"/>
          </p:cNvSpPr>
          <p:nvPr>
            <p:ph type="dt" sz="half" idx="10"/>
          </p:nvPr>
        </p:nvSpPr>
        <p:spPr/>
        <p:txBody>
          <a:bodyPr/>
          <a:lstStyle/>
          <a:p>
            <a:r>
              <a:rPr lang="en-US" altLang="ja-JP" smtClean="0">
                <a:solidFill>
                  <a:prstClr val="black"/>
                </a:solidFill>
              </a:rPr>
              <a:t>January 30, 2012</a:t>
            </a:r>
            <a:endParaRPr lang="en-US" dirty="0">
              <a:solidFill>
                <a:prstClr val="black"/>
              </a:solidFill>
            </a:endParaRPr>
          </a:p>
        </p:txBody>
      </p:sp>
      <p:sp>
        <p:nvSpPr>
          <p:cNvPr id="5" name="フッター プレースホルダー 4"/>
          <p:cNvSpPr>
            <a:spLocks noGrp="1"/>
          </p:cNvSpPr>
          <p:nvPr>
            <p:ph type="ftr" sz="quarter" idx="11"/>
          </p:nvPr>
        </p:nvSpPr>
        <p:spPr/>
        <p:txBody>
          <a:bodyPr/>
          <a:lstStyle/>
          <a:p>
            <a:r>
              <a:rPr lang="en-US" smtClean="0">
                <a:solidFill>
                  <a:srgbClr val="FF0000"/>
                </a:solidFill>
              </a:rPr>
              <a:t>Confidential</a:t>
            </a:r>
            <a:r>
              <a:rPr lang="en-US" smtClean="0">
                <a:solidFill>
                  <a:prstClr val="black"/>
                </a:solidFill>
              </a:rPr>
              <a:t> - need to know basis only / 秘 / do not distribute</a:t>
            </a:r>
            <a:endParaRPr lang="en-US" dirty="0">
              <a:solidFill>
                <a:prstClr val="black"/>
              </a:solidFill>
            </a:endParaRPr>
          </a:p>
        </p:txBody>
      </p:sp>
      <p:sp>
        <p:nvSpPr>
          <p:cNvPr id="6" name="スライド番号プレースホルダー 5"/>
          <p:cNvSpPr>
            <a:spLocks noGrp="1"/>
          </p:cNvSpPr>
          <p:nvPr>
            <p:ph type="sldNum" sz="quarter" idx="12"/>
          </p:nvPr>
        </p:nvSpPr>
        <p:spPr/>
        <p:txBody>
          <a:bodyPr/>
          <a:lstStyle/>
          <a:p>
            <a:fld id="{06B6689D-21BE-40D9-AFAB-0F3122AEB3EB}" type="slidenum">
              <a:rPr kumimoji="1" lang="ja-JP" altLang="en-US" smtClean="0">
                <a:solidFill>
                  <a:prstClr val="black"/>
                </a:solidFill>
              </a:rPr>
              <a:pPr/>
              <a:t>11</a:t>
            </a:fld>
            <a:endParaRPr kumimoji="1" lang="ja-JP" altLang="en-US" dirty="0">
              <a:solidFill>
                <a:prstClr val="black"/>
              </a:solidFill>
            </a:endParaRPr>
          </a:p>
        </p:txBody>
      </p:sp>
      <p:sp>
        <p:nvSpPr>
          <p:cNvPr id="9" name="円/楕円 8"/>
          <p:cNvSpPr/>
          <p:nvPr/>
        </p:nvSpPr>
        <p:spPr bwMode="auto">
          <a:xfrm>
            <a:off x="8322823" y="34528"/>
            <a:ext cx="764942" cy="762000"/>
          </a:xfrm>
          <a:prstGeom prst="ellipse">
            <a:avLst/>
          </a:prstGeom>
          <a:solidFill>
            <a:srgbClr val="0000FF"/>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PMM</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10" name="円/楕円 9"/>
          <p:cNvSpPr/>
          <p:nvPr/>
        </p:nvSpPr>
        <p:spPr bwMode="auto">
          <a:xfrm>
            <a:off x="7456963" y="34528"/>
            <a:ext cx="764942" cy="762000"/>
          </a:xfrm>
          <a:prstGeom prst="ellipse">
            <a:avLst/>
          </a:prstGeom>
          <a:solidFill>
            <a:srgbClr val="FF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SR+</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11" name="円/楕円 10"/>
          <p:cNvSpPr/>
          <p:nvPr/>
        </p:nvSpPr>
        <p:spPr bwMode="auto">
          <a:xfrm>
            <a:off x="6597767" y="34528"/>
            <a:ext cx="764942" cy="762000"/>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err="1" smtClean="0">
                <a:ln>
                  <a:noFill/>
                </a:ln>
                <a:effectLst>
                  <a:outerShdw blurRad="38100" dist="38100" dir="2700000" algn="tl">
                    <a:srgbClr val="000000">
                      <a:alpha val="43137"/>
                    </a:srgbClr>
                  </a:outerShdw>
                </a:effectLst>
              </a:rPr>
              <a:t>Esp</a:t>
            </a:r>
            <a:endParaRPr kumimoji="1" lang="en-US" altLang="ja-JP" sz="2000" b="1" i="0" u="none" strike="noStrike" cap="none" normalizeH="0" baseline="0" dirty="0" smtClean="0">
              <a:ln>
                <a:noFill/>
              </a:ln>
              <a:effectLst>
                <a:outerShdw blurRad="38100" dist="38100" dir="2700000" algn="tl">
                  <a:srgbClr val="000000">
                    <a:alpha val="43137"/>
                  </a:srgbClr>
                </a:outerShdw>
              </a:effectLst>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345375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smtClean="0"/>
              <a:t>設定・取得</a:t>
            </a:r>
            <a:r>
              <a:rPr lang="en-US" altLang="ja-JP" dirty="0" smtClean="0"/>
              <a:t>API</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a:defRPr/>
            </a:pPr>
            <a:r>
              <a:rPr lang="en-US" altLang="ja-JP" smtClean="0"/>
              <a:t>©2012 Personal Application Design Division, SDG, Sony Corporation</a:t>
            </a:r>
          </a:p>
          <a:p>
            <a:pPr>
              <a:defRPr/>
            </a:pPr>
            <a:r>
              <a:rPr lang="en-US" altLang="ja-JP" smtClean="0"/>
              <a:t>  </a:t>
            </a:r>
            <a:endParaRPr lang="en-US" altLang="ja-JP"/>
          </a:p>
        </p:txBody>
      </p:sp>
      <p:sp>
        <p:nvSpPr>
          <p:cNvPr id="5" name="スライド番号プレースホルダー 4"/>
          <p:cNvSpPr>
            <a:spLocks noGrp="1"/>
          </p:cNvSpPr>
          <p:nvPr>
            <p:ph type="sldNum" sz="quarter" idx="12"/>
          </p:nvPr>
        </p:nvSpPr>
        <p:spPr/>
        <p:txBody>
          <a:bodyPr/>
          <a:lstStyle/>
          <a:p>
            <a:pPr>
              <a:defRPr/>
            </a:pPr>
            <a:fld id="{D4511AD0-9E5E-4E0C-80AA-4357D2405387}" type="slidenum">
              <a:rPr lang="en-US" altLang="ja-JP" smtClean="0"/>
              <a:pPr>
                <a:defRPr/>
              </a:pPr>
              <a:t>12</a:t>
            </a:fld>
            <a:endParaRPr lang="en-US" altLang="ja-JP"/>
          </a:p>
        </p:txBody>
      </p:sp>
    </p:spTree>
    <p:extLst>
      <p:ext uri="{BB962C8B-B14F-4D97-AF65-F5344CB8AC3E}">
        <p14:creationId xmlns:p14="http://schemas.microsoft.com/office/powerpoint/2010/main" val="2347194308"/>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smtClean="0"/>
              <a:t>AF/MF</a:t>
            </a:r>
            <a:r>
              <a:rPr kumimoji="1" lang="ja-JP" altLang="en-US" dirty="0" smtClean="0"/>
              <a:t>切替および</a:t>
            </a:r>
            <a:r>
              <a:rPr kumimoji="1" lang="en-US" altLang="ja-JP" dirty="0" smtClean="0"/>
              <a:t>AF</a:t>
            </a:r>
            <a:r>
              <a:rPr kumimoji="1" lang="ja-JP" altLang="en-US" dirty="0" smtClean="0"/>
              <a:t>モード設定</a:t>
            </a:r>
            <a:endParaRPr kumimoji="1" lang="ja-JP" altLang="en-US" dirty="0"/>
          </a:p>
        </p:txBody>
      </p:sp>
      <p:sp>
        <p:nvSpPr>
          <p:cNvPr id="2" name="コンテンツ プレースホルダー 1"/>
          <p:cNvSpPr>
            <a:spLocks noGrp="1"/>
          </p:cNvSpPr>
          <p:nvPr>
            <p:ph sz="half" idx="1"/>
          </p:nvPr>
        </p:nvSpPr>
        <p:spPr/>
        <p:txBody>
          <a:bodyPr/>
          <a:lstStyle/>
          <a:p>
            <a:r>
              <a:rPr kumimoji="1" lang="en-US" altLang="ja-JP" sz="1200" dirty="0" err="1" smtClean="0"/>
              <a:t>setFocusMode</a:t>
            </a:r>
            <a:r>
              <a:rPr kumimoji="1" lang="en-US" altLang="ja-JP" sz="1200" dirty="0" smtClean="0"/>
              <a:t>(String </a:t>
            </a:r>
            <a:r>
              <a:rPr kumimoji="1" lang="en-US" altLang="ja-JP" sz="1200" dirty="0" err="1" smtClean="0"/>
              <a:t>focusMode</a:t>
            </a:r>
            <a:r>
              <a:rPr kumimoji="1" lang="en-US" altLang="ja-JP" sz="1200" dirty="0" smtClean="0"/>
              <a:t>)</a:t>
            </a:r>
          </a:p>
          <a:p>
            <a:pPr lvl="1"/>
            <a:r>
              <a:rPr kumimoji="1" lang="ja-JP" altLang="en-US" sz="1200" dirty="0" smtClean="0"/>
              <a:t>フォーカスモード</a:t>
            </a:r>
            <a:r>
              <a:rPr kumimoji="1" lang="en-US" altLang="ja-JP" sz="1200" dirty="0" smtClean="0"/>
              <a:t>(String)</a:t>
            </a:r>
            <a:r>
              <a:rPr kumimoji="1" lang="ja-JP" altLang="en-US" sz="1200" dirty="0" smtClean="0"/>
              <a:t>を設定する</a:t>
            </a:r>
            <a:endParaRPr kumimoji="1" lang="en-US" altLang="ja-JP" sz="1200" dirty="0" smtClean="0"/>
          </a:p>
          <a:p>
            <a:r>
              <a:rPr lang="en-US" altLang="ja-JP" sz="1200" dirty="0" err="1" smtClean="0"/>
              <a:t>getFocusMode</a:t>
            </a:r>
            <a:r>
              <a:rPr lang="en-US" altLang="ja-JP" sz="1200" dirty="0" smtClean="0"/>
              <a:t>()</a:t>
            </a:r>
          </a:p>
          <a:p>
            <a:pPr lvl="1"/>
            <a:r>
              <a:rPr lang="ja-JP" altLang="en-US" sz="1200" dirty="0"/>
              <a:t>現在</a:t>
            </a:r>
            <a:r>
              <a:rPr lang="ja-JP" altLang="en-US" sz="1200" dirty="0" smtClean="0"/>
              <a:t>のフォーカスモード</a:t>
            </a:r>
            <a:r>
              <a:rPr lang="en-US" altLang="ja-JP" sz="1200" dirty="0" smtClean="0"/>
              <a:t>(String)</a:t>
            </a:r>
            <a:r>
              <a:rPr lang="ja-JP" altLang="en-US" sz="1200" dirty="0" smtClean="0"/>
              <a:t>を返す</a:t>
            </a:r>
            <a:endParaRPr lang="en-US" altLang="ja-JP" sz="1200" dirty="0" smtClean="0"/>
          </a:p>
          <a:p>
            <a:r>
              <a:rPr kumimoji="1" lang="en-US" altLang="ja-JP" sz="1200" dirty="0" err="1" smtClean="0">
                <a:solidFill>
                  <a:schemeClr val="tx2"/>
                </a:solidFill>
              </a:rPr>
              <a:t>getAvailableFocusMode</a:t>
            </a:r>
            <a:r>
              <a:rPr kumimoji="1" lang="en-US" altLang="ja-JP" sz="1200" dirty="0" smtClean="0">
                <a:solidFill>
                  <a:schemeClr val="tx2"/>
                </a:solidFill>
              </a:rPr>
              <a:t>()</a:t>
            </a:r>
          </a:p>
          <a:p>
            <a:pPr lvl="1"/>
            <a:r>
              <a:rPr lang="ja-JP" altLang="en-US" sz="1200" dirty="0" smtClean="0">
                <a:solidFill>
                  <a:schemeClr val="tx2"/>
                </a:solidFill>
              </a:rPr>
              <a:t>現在のフォーカスモード</a:t>
            </a:r>
            <a:r>
              <a:rPr lang="en-US" altLang="ja-JP" sz="1200" dirty="0" smtClean="0">
                <a:solidFill>
                  <a:schemeClr val="tx2"/>
                </a:solidFill>
              </a:rPr>
              <a:t>(String)</a:t>
            </a:r>
            <a:r>
              <a:rPr lang="ja-JP" altLang="en-US" sz="1200" dirty="0" smtClean="0">
                <a:solidFill>
                  <a:schemeClr val="tx2"/>
                </a:solidFill>
              </a:rPr>
              <a:t>と利用</a:t>
            </a:r>
            <a:r>
              <a:rPr lang="ja-JP" altLang="en-US" sz="1200" dirty="0">
                <a:solidFill>
                  <a:schemeClr val="tx2"/>
                </a:solidFill>
              </a:rPr>
              <a:t>可能</a:t>
            </a:r>
            <a:r>
              <a:rPr lang="ja-JP" altLang="en-US" sz="1200" dirty="0" smtClean="0">
                <a:solidFill>
                  <a:schemeClr val="tx2"/>
                </a:solidFill>
              </a:rPr>
              <a:t>なフォーカスモード</a:t>
            </a:r>
            <a:r>
              <a:rPr lang="en-US" altLang="ja-JP" sz="1200" dirty="0" smtClean="0">
                <a:solidFill>
                  <a:schemeClr val="tx2"/>
                </a:solidFill>
              </a:rPr>
              <a:t>(String)</a:t>
            </a:r>
            <a:r>
              <a:rPr lang="ja-JP" altLang="en-US" sz="1200" dirty="0" smtClean="0">
                <a:solidFill>
                  <a:schemeClr val="tx2"/>
                </a:solidFill>
              </a:rPr>
              <a:t>の配列を返す</a:t>
            </a:r>
            <a:endParaRPr kumimoji="1" lang="en-US" altLang="ja-JP" sz="1200" dirty="0" smtClean="0">
              <a:solidFill>
                <a:schemeClr val="tx2"/>
              </a:solidFill>
            </a:endParaRPr>
          </a:p>
          <a:p>
            <a:r>
              <a:rPr lang="en-US" altLang="ja-JP" sz="1200" dirty="0" err="1" smtClean="0"/>
              <a:t>getSupportedFocusMode</a:t>
            </a:r>
            <a:r>
              <a:rPr lang="en-US" altLang="ja-JP" sz="1200" dirty="0" smtClean="0"/>
              <a:t>()</a:t>
            </a:r>
          </a:p>
          <a:p>
            <a:pPr lvl="1"/>
            <a:r>
              <a:rPr lang="ja-JP" altLang="en-US" sz="1200" dirty="0" smtClean="0"/>
              <a:t>実装されているフォーカスモード</a:t>
            </a:r>
            <a:r>
              <a:rPr lang="en-US" altLang="ja-JP" sz="1200" dirty="0" smtClean="0"/>
              <a:t>(String)</a:t>
            </a:r>
            <a:r>
              <a:rPr lang="ja-JP" altLang="en-US" sz="1200" dirty="0" smtClean="0"/>
              <a:t>の配列を返す</a:t>
            </a:r>
            <a:endParaRPr kumimoji="1" lang="ja-JP" altLang="en-US" sz="1200" dirty="0"/>
          </a:p>
        </p:txBody>
      </p:sp>
      <p:sp>
        <p:nvSpPr>
          <p:cNvPr id="5" name="フッター プレースホルダー 4"/>
          <p:cNvSpPr>
            <a:spLocks noGrp="1"/>
          </p:cNvSpPr>
          <p:nvPr>
            <p:ph type="ftr" sz="quarter" idx="10"/>
          </p:nvPr>
        </p:nvSpPr>
        <p:spPr/>
        <p:txBody>
          <a:bodyPr/>
          <a:lstStyle/>
          <a:p>
            <a:r>
              <a:rPr lang="en-US" dirty="0" smtClean="0">
                <a:solidFill>
                  <a:srgbClr val="FF0000"/>
                </a:solidFill>
              </a:rPr>
              <a:t>Confidential</a:t>
            </a:r>
            <a:r>
              <a:rPr lang="en-US" dirty="0" smtClean="0">
                <a:solidFill>
                  <a:prstClr val="black"/>
                </a:solidFill>
              </a:rPr>
              <a:t> - need to know basis only / 秘 / do not distribute</a:t>
            </a:r>
            <a:endParaRPr lang="en-US" dirty="0">
              <a:solidFill>
                <a:prstClr val="black"/>
              </a:solidFill>
            </a:endParaRPr>
          </a:p>
        </p:txBody>
      </p:sp>
      <p:sp>
        <p:nvSpPr>
          <p:cNvPr id="6" name="スライド番号プレースホルダー 5"/>
          <p:cNvSpPr>
            <a:spLocks noGrp="1"/>
          </p:cNvSpPr>
          <p:nvPr>
            <p:ph type="sldNum" sz="quarter" idx="12"/>
          </p:nvPr>
        </p:nvSpPr>
        <p:spPr/>
        <p:txBody>
          <a:bodyPr/>
          <a:lstStyle/>
          <a:p>
            <a:fld id="{06B6689D-21BE-40D9-AFAB-0F3122AEB3EB}" type="slidenum">
              <a:rPr kumimoji="1" lang="ja-JP" altLang="en-US" smtClean="0">
                <a:solidFill>
                  <a:prstClr val="black"/>
                </a:solidFill>
              </a:rPr>
              <a:pPr/>
              <a:t>13</a:t>
            </a:fld>
            <a:endParaRPr kumimoji="1" lang="ja-JP" altLang="en-US" dirty="0">
              <a:solidFill>
                <a:prstClr val="black"/>
              </a:solidFill>
            </a:endParaRPr>
          </a:p>
        </p:txBody>
      </p:sp>
      <p:sp>
        <p:nvSpPr>
          <p:cNvPr id="9" name="円/楕円 8"/>
          <p:cNvSpPr/>
          <p:nvPr/>
        </p:nvSpPr>
        <p:spPr bwMode="auto">
          <a:xfrm>
            <a:off x="162128" y="-505838"/>
            <a:ext cx="998706" cy="460442"/>
          </a:xfrm>
          <a:prstGeom prst="ellipse">
            <a:avLst/>
          </a:prstGeom>
          <a:solidFill>
            <a:srgbClr val="00B0F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採用</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0" name="円/楕円 9"/>
          <p:cNvSpPr/>
          <p:nvPr/>
        </p:nvSpPr>
        <p:spPr bwMode="auto">
          <a:xfrm>
            <a:off x="1313234" y="-505838"/>
            <a:ext cx="998706" cy="460442"/>
          </a:xfrm>
          <a:prstGeom prst="ellipse">
            <a:avLst/>
          </a:prstGeom>
          <a:solidFill>
            <a:srgbClr val="92D05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rPr>
              <a:t>保留</a:t>
            </a:r>
          </a:p>
        </p:txBody>
      </p:sp>
      <p:sp>
        <p:nvSpPr>
          <p:cNvPr id="11" name="円/楕円 10"/>
          <p:cNvSpPr/>
          <p:nvPr/>
        </p:nvSpPr>
        <p:spPr bwMode="auto">
          <a:xfrm>
            <a:off x="2493523" y="-505838"/>
            <a:ext cx="998706" cy="460442"/>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修正</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2" name="円/楕円 11"/>
          <p:cNvSpPr/>
          <p:nvPr/>
        </p:nvSpPr>
        <p:spPr bwMode="auto">
          <a:xfrm>
            <a:off x="3644629" y="-505838"/>
            <a:ext cx="998706" cy="460442"/>
          </a:xfrm>
          <a:prstGeom prst="ellipse">
            <a:avLst/>
          </a:prstGeom>
          <a:solidFill>
            <a:srgbClr val="C0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却下</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4" name="コンテンツ プレースホルダー 3"/>
          <p:cNvSpPr>
            <a:spLocks noGrp="1"/>
          </p:cNvSpPr>
          <p:nvPr>
            <p:ph sz="half" idx="2"/>
          </p:nvPr>
        </p:nvSpPr>
        <p:spPr>
          <a:ln>
            <a:solidFill>
              <a:schemeClr val="tx1"/>
            </a:solidFill>
          </a:ln>
        </p:spPr>
        <p:txBody>
          <a:bodyPr/>
          <a:lstStyle/>
          <a:p>
            <a:pPr marL="0" indent="0">
              <a:buNone/>
            </a:pPr>
            <a:r>
              <a:rPr kumimoji="1" lang="en-US" altLang="ja-JP" sz="1200" dirty="0" err="1" smtClean="0"/>
              <a:t>getAvailableFocusMode</a:t>
            </a:r>
            <a:r>
              <a:rPr kumimoji="1" lang="ja-JP" altLang="en-US" sz="1200" dirty="0" smtClean="0"/>
              <a:t>のレスポンス</a:t>
            </a:r>
            <a:endParaRPr kumimoji="1" lang="en-US" altLang="ja-JP" sz="1200" dirty="0" smtClean="0"/>
          </a:p>
          <a:p>
            <a:pPr marL="0" indent="0">
              <a:buNone/>
            </a:pPr>
            <a:r>
              <a:rPr kumimoji="1" lang="en-US" altLang="ja-JP" sz="1200" dirty="0" smtClean="0"/>
              <a:t>[“id” : 123456, "method": “</a:t>
            </a:r>
            <a:r>
              <a:rPr kumimoji="1" lang="en-US" altLang="ja-JP" sz="1200" dirty="0" err="1" smtClean="0"/>
              <a:t>getAvailableFocusMode</a:t>
            </a:r>
            <a:r>
              <a:rPr kumimoji="1" lang="en-US" altLang="ja-JP" sz="1200" dirty="0" smtClean="0"/>
              <a:t>“,</a:t>
            </a:r>
          </a:p>
          <a:p>
            <a:pPr marL="0" indent="0">
              <a:buNone/>
            </a:pPr>
            <a:r>
              <a:rPr lang="en-US" altLang="ja-JP" sz="1200" dirty="0"/>
              <a:t> </a:t>
            </a:r>
            <a:r>
              <a:rPr lang="en-US" altLang="ja-JP" sz="1200" dirty="0" smtClean="0"/>
              <a:t> “result” : [</a:t>
            </a:r>
          </a:p>
          <a:p>
            <a:pPr marL="0" indent="0">
              <a:buNone/>
            </a:pPr>
            <a:r>
              <a:rPr lang="en-US" altLang="ja-JP" sz="1200" dirty="0"/>
              <a:t> </a:t>
            </a:r>
            <a:r>
              <a:rPr lang="en-US" altLang="ja-JP" sz="1200" dirty="0" smtClean="0"/>
              <a:t>   “DMF”,</a:t>
            </a:r>
            <a:r>
              <a:rPr lang="ja-JP" altLang="en-US" sz="1200" dirty="0" smtClean="0"/>
              <a:t>                                       </a:t>
            </a:r>
            <a:r>
              <a:rPr lang="en-US" altLang="ja-JP" sz="1200" dirty="0" smtClean="0"/>
              <a:t>// </a:t>
            </a:r>
            <a:r>
              <a:rPr lang="ja-JP" altLang="en-US" sz="1200" dirty="0" smtClean="0"/>
              <a:t>現在値</a:t>
            </a:r>
            <a:endParaRPr lang="en-US" altLang="ja-JP" sz="1200" dirty="0" smtClean="0"/>
          </a:p>
          <a:p>
            <a:pPr marL="0" indent="0">
              <a:buNone/>
            </a:pPr>
            <a:r>
              <a:rPr kumimoji="1" lang="en-US" altLang="ja-JP" sz="1200" dirty="0"/>
              <a:t> </a:t>
            </a:r>
            <a:r>
              <a:rPr kumimoji="1" lang="en-US" altLang="ja-JP" sz="1200" dirty="0" smtClean="0"/>
              <a:t>   [“</a:t>
            </a:r>
            <a:r>
              <a:rPr lang="en-US" altLang="ja-JP" sz="1200" dirty="0" smtClean="0"/>
              <a:t>AF-S”, “AF-C”, “MF”, “DMF”]</a:t>
            </a:r>
            <a:r>
              <a:rPr lang="ja-JP" altLang="en-US" sz="1200" dirty="0" smtClean="0"/>
              <a:t>   </a:t>
            </a:r>
            <a:r>
              <a:rPr lang="en-US" altLang="ja-JP" sz="1200" dirty="0" smtClean="0"/>
              <a:t>// </a:t>
            </a:r>
            <a:r>
              <a:rPr lang="ja-JP" altLang="en-US" sz="1200" dirty="0" smtClean="0"/>
              <a:t>候補</a:t>
            </a:r>
            <a:endParaRPr kumimoji="1" lang="en-US" altLang="ja-JP" sz="1200" dirty="0" smtClean="0"/>
          </a:p>
          <a:p>
            <a:pPr marL="0" indent="0">
              <a:buNone/>
            </a:pPr>
            <a:r>
              <a:rPr kumimoji="1" lang="en-US" altLang="ja-JP" sz="1200" dirty="0" smtClean="0"/>
              <a:t>]]</a:t>
            </a:r>
            <a:endParaRPr kumimoji="1" lang="ja-JP" altLang="en-US" sz="1200" dirty="0"/>
          </a:p>
        </p:txBody>
      </p:sp>
      <p:sp>
        <p:nvSpPr>
          <p:cNvPr id="14" name="円/楕円 13"/>
          <p:cNvSpPr/>
          <p:nvPr/>
        </p:nvSpPr>
        <p:spPr bwMode="auto">
          <a:xfrm>
            <a:off x="8322823" y="34528"/>
            <a:ext cx="764942" cy="762000"/>
          </a:xfrm>
          <a:prstGeom prst="ellipse">
            <a:avLst/>
          </a:prstGeom>
          <a:solidFill>
            <a:srgbClr val="0000FF"/>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PMM</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15" name="円/楕円 14"/>
          <p:cNvSpPr/>
          <p:nvPr/>
        </p:nvSpPr>
        <p:spPr bwMode="auto">
          <a:xfrm>
            <a:off x="7456963" y="34528"/>
            <a:ext cx="764942" cy="762000"/>
          </a:xfrm>
          <a:prstGeom prst="ellipse">
            <a:avLst/>
          </a:prstGeom>
          <a:solidFill>
            <a:srgbClr val="FF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SR+</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16" name="円/楕円 15"/>
          <p:cNvSpPr/>
          <p:nvPr/>
        </p:nvSpPr>
        <p:spPr bwMode="auto">
          <a:xfrm>
            <a:off x="6597767" y="34528"/>
            <a:ext cx="764942" cy="762000"/>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err="1" smtClean="0">
                <a:ln>
                  <a:noFill/>
                </a:ln>
                <a:effectLst>
                  <a:outerShdw blurRad="38100" dist="38100" dir="2700000" algn="tl">
                    <a:srgbClr val="000000">
                      <a:alpha val="43137"/>
                    </a:srgbClr>
                  </a:outerShdw>
                </a:effectLst>
              </a:rPr>
              <a:t>Esp</a:t>
            </a:r>
            <a:endParaRPr kumimoji="1" lang="en-US" altLang="ja-JP" sz="2000" b="1" i="0" u="none" strike="noStrike" cap="none" normalizeH="0" baseline="0" dirty="0" smtClean="0">
              <a:ln>
                <a:noFill/>
              </a:ln>
              <a:effectLst>
                <a:outerShdw blurRad="38100" dist="38100" dir="2700000" algn="tl">
                  <a:srgbClr val="000000">
                    <a:alpha val="43137"/>
                  </a:srgbClr>
                </a:outerShdw>
              </a:effectLst>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39306328"/>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lang="ja-JP" altLang="en-US" dirty="0" smtClean="0"/>
              <a:t>タッチ</a:t>
            </a:r>
            <a:r>
              <a:rPr lang="en-US" altLang="ja-JP" dirty="0" smtClean="0"/>
              <a:t>AF</a:t>
            </a:r>
            <a:r>
              <a:rPr lang="ja-JP" altLang="en-US" dirty="0" smtClean="0"/>
              <a:t>の位置を設定</a:t>
            </a:r>
            <a:endParaRPr kumimoji="1" lang="ja-JP" altLang="en-US" dirty="0"/>
          </a:p>
        </p:txBody>
      </p:sp>
      <p:sp>
        <p:nvSpPr>
          <p:cNvPr id="9" name="コンテンツ プレースホルダー 8"/>
          <p:cNvSpPr>
            <a:spLocks noGrp="1"/>
          </p:cNvSpPr>
          <p:nvPr>
            <p:ph sz="half" idx="1"/>
          </p:nvPr>
        </p:nvSpPr>
        <p:spPr/>
        <p:txBody>
          <a:bodyPr/>
          <a:lstStyle/>
          <a:p>
            <a:r>
              <a:rPr kumimoji="1" lang="en-US" altLang="ja-JP" sz="1600" dirty="0" err="1" smtClean="0"/>
              <a:t>setTouchAFPosition</a:t>
            </a:r>
            <a:r>
              <a:rPr kumimoji="1" lang="en-US" altLang="ja-JP" sz="1600" dirty="0" smtClean="0"/>
              <a:t>(</a:t>
            </a:r>
            <a:r>
              <a:rPr lang="en-US" altLang="ja-JP" sz="1600" dirty="0" smtClean="0"/>
              <a:t>double</a:t>
            </a:r>
            <a:r>
              <a:rPr kumimoji="1" lang="en-US" altLang="ja-JP" sz="1600" dirty="0" smtClean="0"/>
              <a:t> x, double y)</a:t>
            </a:r>
          </a:p>
          <a:p>
            <a:pPr lvl="1"/>
            <a:r>
              <a:rPr lang="ja-JP" altLang="en-US" sz="1050" dirty="0" smtClean="0"/>
              <a:t>タッチ</a:t>
            </a:r>
            <a:r>
              <a:rPr lang="en-US" altLang="ja-JP" sz="1050" dirty="0" smtClean="0"/>
              <a:t>AF</a:t>
            </a:r>
            <a:r>
              <a:rPr lang="ja-JP" altLang="en-US" sz="1050" dirty="0" smtClean="0"/>
              <a:t>を行いたいポジションを相対位置で</a:t>
            </a:r>
            <a:r>
              <a:rPr lang="en-US" altLang="ja-JP" sz="1050" dirty="0" smtClean="0"/>
              <a:t>%</a:t>
            </a:r>
            <a:r>
              <a:rPr lang="ja-JP" altLang="en-US" sz="1050" dirty="0"/>
              <a:t>指定</a:t>
            </a:r>
            <a:r>
              <a:rPr lang="en-US" altLang="ja-JP" sz="1050" dirty="0" smtClean="0"/>
              <a:t>(double)</a:t>
            </a:r>
            <a:r>
              <a:rPr lang="ja-JP" altLang="en-US" sz="1050" dirty="0" smtClean="0"/>
              <a:t>する。</a:t>
            </a:r>
            <a:endParaRPr lang="en-US" altLang="ja-JP" sz="1050" dirty="0"/>
          </a:p>
          <a:p>
            <a:pPr lvl="1"/>
            <a:r>
              <a:rPr lang="ja-JP" altLang="en-US" sz="1050" dirty="0" smtClean="0"/>
              <a:t>レスポンス</a:t>
            </a:r>
            <a:endParaRPr lang="en-US" altLang="ja-JP" sz="1050" dirty="0" smtClean="0"/>
          </a:p>
          <a:p>
            <a:pPr lvl="2"/>
            <a:r>
              <a:rPr kumimoji="1" lang="en-US" altLang="ja-JP" sz="1050" dirty="0" err="1" smtClean="0"/>
              <a:t>boolean</a:t>
            </a:r>
            <a:r>
              <a:rPr kumimoji="1" lang="en-US" altLang="ja-JP" sz="1050" dirty="0" smtClean="0"/>
              <a:t> </a:t>
            </a:r>
            <a:r>
              <a:rPr lang="ja-JP" altLang="en-US" sz="1050" dirty="0" smtClean="0"/>
              <a:t>フォーカス</a:t>
            </a:r>
            <a:r>
              <a:rPr lang="ja-JP" altLang="en-US" sz="1050" dirty="0"/>
              <a:t>の</a:t>
            </a:r>
            <a:r>
              <a:rPr kumimoji="1" lang="ja-JP" altLang="en-US" sz="1050" dirty="0" smtClean="0"/>
              <a:t>成功失敗</a:t>
            </a:r>
            <a:endParaRPr kumimoji="1" lang="en-US" altLang="ja-JP" sz="1050" dirty="0" smtClean="0"/>
          </a:p>
          <a:p>
            <a:pPr lvl="2"/>
            <a:r>
              <a:rPr lang="en-US" altLang="ja-JP" sz="1050" dirty="0"/>
              <a:t>AF type</a:t>
            </a:r>
          </a:p>
          <a:p>
            <a:pPr lvl="3"/>
            <a:r>
              <a:rPr lang="en-US" altLang="ja-JP" sz="1050" dirty="0"/>
              <a:t>“TOUCH”: touch AF</a:t>
            </a:r>
          </a:p>
          <a:p>
            <a:pPr lvl="3"/>
            <a:r>
              <a:rPr lang="ja-JP" altLang="en-US" sz="1050" dirty="0"/>
              <a:t>“</a:t>
            </a:r>
            <a:r>
              <a:rPr lang="en-US" altLang="ja-JP" sz="1050" dirty="0"/>
              <a:t>WIDE</a:t>
            </a:r>
            <a:r>
              <a:rPr lang="ja-JP" altLang="en-US" sz="1050" dirty="0"/>
              <a:t>”</a:t>
            </a:r>
            <a:r>
              <a:rPr lang="en-US" altLang="ja-JP" sz="1050" dirty="0"/>
              <a:t>: </a:t>
            </a:r>
            <a:r>
              <a:rPr lang="ja-JP" altLang="en-US" sz="1050" dirty="0"/>
              <a:t>位置はわからないが、とりあえず</a:t>
            </a:r>
            <a:r>
              <a:rPr lang="en-US" altLang="ja-JP" sz="1050" dirty="0"/>
              <a:t>AF</a:t>
            </a:r>
            <a:r>
              <a:rPr lang="ja-JP" altLang="en-US" sz="1050" dirty="0"/>
              <a:t>できたケース</a:t>
            </a:r>
            <a:endParaRPr lang="en-US" altLang="ja-JP" sz="1050" dirty="0"/>
          </a:p>
          <a:p>
            <a:pPr lvl="2"/>
            <a:r>
              <a:rPr lang="en-US" altLang="ja-JP" sz="1050" dirty="0" smtClean="0"/>
              <a:t>double: </a:t>
            </a:r>
            <a:r>
              <a:rPr lang="ja-JP" altLang="en-US" sz="1050" dirty="0" smtClean="0"/>
              <a:t>実際に</a:t>
            </a:r>
            <a:r>
              <a:rPr lang="en-US" altLang="ja-JP" sz="1050" dirty="0" smtClean="0"/>
              <a:t>AF</a:t>
            </a:r>
            <a:r>
              <a:rPr lang="ja-JP" altLang="en-US" sz="1050" dirty="0" smtClean="0"/>
              <a:t>した座標</a:t>
            </a:r>
            <a:endParaRPr kumimoji="1" lang="en-US" altLang="ja-JP" sz="1050" dirty="0" smtClean="0"/>
          </a:p>
          <a:p>
            <a:pPr lvl="2"/>
            <a:r>
              <a:rPr lang="en-US" altLang="ja-JP" sz="1050" dirty="0" smtClean="0"/>
              <a:t>double</a:t>
            </a:r>
            <a:r>
              <a:rPr kumimoji="1" lang="en-US" altLang="ja-JP" sz="1050" dirty="0" smtClean="0"/>
              <a:t>: </a:t>
            </a:r>
            <a:r>
              <a:rPr kumimoji="1" lang="ja-JP" altLang="en-US" sz="1050" dirty="0" smtClean="0"/>
              <a:t>実際に</a:t>
            </a:r>
            <a:r>
              <a:rPr kumimoji="1" lang="en-US" altLang="ja-JP" sz="1050" dirty="0" smtClean="0"/>
              <a:t>AF</a:t>
            </a:r>
            <a:r>
              <a:rPr kumimoji="1" lang="ja-JP" altLang="en-US" sz="1050" dirty="0" smtClean="0"/>
              <a:t>した位置</a:t>
            </a:r>
            <a:r>
              <a:rPr kumimoji="1" lang="en-US" altLang="ja-JP" sz="1050" dirty="0" smtClean="0"/>
              <a:t>(</a:t>
            </a:r>
            <a:r>
              <a:rPr kumimoji="1" lang="ja-JP" altLang="en-US" sz="1050" dirty="0" smtClean="0"/>
              <a:t>枠を出す位置</a:t>
            </a:r>
            <a:r>
              <a:rPr lang="ja-JP" altLang="en-US" sz="1050" dirty="0" smtClean="0"/>
              <a:t>の左上座標</a:t>
            </a:r>
            <a:r>
              <a:rPr kumimoji="1" lang="en-US" altLang="ja-JP" sz="1050" dirty="0" smtClean="0"/>
              <a:t>)</a:t>
            </a:r>
          </a:p>
          <a:p>
            <a:pPr lvl="2"/>
            <a:r>
              <a:rPr lang="en-US" altLang="ja-JP" sz="1050" dirty="0" err="1" smtClean="0"/>
              <a:t>dboule</a:t>
            </a:r>
            <a:r>
              <a:rPr lang="en-US" altLang="ja-JP" sz="1050" dirty="0" smtClean="0"/>
              <a:t>:</a:t>
            </a:r>
            <a:r>
              <a:rPr lang="ja-JP" altLang="en-US" sz="1050" dirty="0"/>
              <a:t>実際に</a:t>
            </a:r>
            <a:r>
              <a:rPr lang="en-US" altLang="ja-JP" sz="1050" dirty="0"/>
              <a:t>AF</a:t>
            </a:r>
            <a:r>
              <a:rPr lang="ja-JP" altLang="en-US" sz="1050" dirty="0"/>
              <a:t>した位置</a:t>
            </a:r>
            <a:r>
              <a:rPr lang="en-US" altLang="ja-JP" sz="1050" dirty="0"/>
              <a:t>(</a:t>
            </a:r>
            <a:r>
              <a:rPr lang="ja-JP" altLang="en-US" sz="1050" dirty="0"/>
              <a:t>枠を出す位置</a:t>
            </a:r>
            <a:r>
              <a:rPr lang="ja-JP" altLang="en-US" sz="1050" dirty="0" smtClean="0"/>
              <a:t>の</a:t>
            </a:r>
            <a:r>
              <a:rPr lang="ja-JP" altLang="en-US" sz="1050" dirty="0"/>
              <a:t>右下</a:t>
            </a:r>
            <a:r>
              <a:rPr lang="ja-JP" altLang="en-US" sz="1050" dirty="0" smtClean="0"/>
              <a:t>座標</a:t>
            </a:r>
            <a:r>
              <a:rPr lang="en-US" altLang="ja-JP" sz="1050" dirty="0" smtClean="0"/>
              <a:t>)</a:t>
            </a:r>
            <a:endParaRPr kumimoji="1" lang="en-US" altLang="ja-JP" sz="1050" dirty="0" smtClean="0"/>
          </a:p>
        </p:txBody>
      </p:sp>
      <p:sp>
        <p:nvSpPr>
          <p:cNvPr id="5" name="フッター プレースホルダー 4"/>
          <p:cNvSpPr>
            <a:spLocks noGrp="1"/>
          </p:cNvSpPr>
          <p:nvPr>
            <p:ph type="ftr" sz="quarter" idx="10"/>
          </p:nvPr>
        </p:nvSpPr>
        <p:spPr/>
        <p:txBody>
          <a:bodyPr/>
          <a:lstStyle/>
          <a:p>
            <a:r>
              <a:rPr lang="en-US" dirty="0" smtClean="0">
                <a:solidFill>
                  <a:srgbClr val="FF0000"/>
                </a:solidFill>
              </a:rPr>
              <a:t>Confidential</a:t>
            </a:r>
            <a:r>
              <a:rPr lang="en-US" dirty="0" smtClean="0">
                <a:solidFill>
                  <a:prstClr val="black"/>
                </a:solidFill>
              </a:rPr>
              <a:t> - need to know basis only / 秘 / do not distribute</a:t>
            </a:r>
            <a:endParaRPr lang="en-US" dirty="0">
              <a:solidFill>
                <a:prstClr val="black"/>
              </a:solidFill>
            </a:endParaRPr>
          </a:p>
        </p:txBody>
      </p:sp>
      <p:sp>
        <p:nvSpPr>
          <p:cNvPr id="6" name="スライド番号プレースホルダー 5"/>
          <p:cNvSpPr>
            <a:spLocks noGrp="1"/>
          </p:cNvSpPr>
          <p:nvPr>
            <p:ph type="sldNum" sz="quarter" idx="12"/>
          </p:nvPr>
        </p:nvSpPr>
        <p:spPr/>
        <p:txBody>
          <a:bodyPr/>
          <a:lstStyle/>
          <a:p>
            <a:fld id="{06B6689D-21BE-40D9-AFAB-0F3122AEB3EB}" type="slidenum">
              <a:rPr kumimoji="1" lang="ja-JP" altLang="en-US" smtClean="0">
                <a:solidFill>
                  <a:prstClr val="black"/>
                </a:solidFill>
              </a:rPr>
              <a:pPr/>
              <a:t>14</a:t>
            </a:fld>
            <a:endParaRPr kumimoji="1" lang="ja-JP" altLang="en-US" dirty="0">
              <a:solidFill>
                <a:prstClr val="black"/>
              </a:solidFill>
            </a:endParaRPr>
          </a:p>
        </p:txBody>
      </p:sp>
      <p:sp>
        <p:nvSpPr>
          <p:cNvPr id="11" name="円/楕円 10"/>
          <p:cNvSpPr/>
          <p:nvPr/>
        </p:nvSpPr>
        <p:spPr bwMode="auto">
          <a:xfrm>
            <a:off x="162128" y="-505838"/>
            <a:ext cx="998706" cy="460442"/>
          </a:xfrm>
          <a:prstGeom prst="ellipse">
            <a:avLst/>
          </a:prstGeom>
          <a:solidFill>
            <a:srgbClr val="00B0F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採用</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2" name="円/楕円 11"/>
          <p:cNvSpPr/>
          <p:nvPr/>
        </p:nvSpPr>
        <p:spPr bwMode="auto">
          <a:xfrm>
            <a:off x="1313234" y="-505838"/>
            <a:ext cx="998706" cy="460442"/>
          </a:xfrm>
          <a:prstGeom prst="ellipse">
            <a:avLst/>
          </a:prstGeom>
          <a:solidFill>
            <a:srgbClr val="92D05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rPr>
              <a:t>保留</a:t>
            </a:r>
          </a:p>
        </p:txBody>
      </p:sp>
      <p:sp>
        <p:nvSpPr>
          <p:cNvPr id="13" name="円/楕円 12"/>
          <p:cNvSpPr/>
          <p:nvPr/>
        </p:nvSpPr>
        <p:spPr bwMode="auto">
          <a:xfrm>
            <a:off x="2493523" y="-505838"/>
            <a:ext cx="998706" cy="460442"/>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修正</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4" name="円/楕円 13"/>
          <p:cNvSpPr/>
          <p:nvPr/>
        </p:nvSpPr>
        <p:spPr bwMode="auto">
          <a:xfrm>
            <a:off x="3644629" y="-505838"/>
            <a:ext cx="998706" cy="460442"/>
          </a:xfrm>
          <a:prstGeom prst="ellipse">
            <a:avLst/>
          </a:prstGeom>
          <a:solidFill>
            <a:srgbClr val="C0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却下</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3" name="コンテンツ プレースホルダー 2"/>
          <p:cNvSpPr>
            <a:spLocks noGrp="1"/>
          </p:cNvSpPr>
          <p:nvPr>
            <p:ph sz="half" idx="2"/>
          </p:nvPr>
        </p:nvSpPr>
        <p:spPr>
          <a:ln>
            <a:solidFill>
              <a:schemeClr val="tx1"/>
            </a:solidFill>
          </a:ln>
        </p:spPr>
        <p:txBody>
          <a:bodyPr/>
          <a:lstStyle/>
          <a:p>
            <a:pPr marL="0" indent="0">
              <a:buNone/>
            </a:pPr>
            <a:r>
              <a:rPr kumimoji="1" lang="en-US" altLang="ja-JP" sz="1100" dirty="0" err="1" smtClean="0"/>
              <a:t>setTouchAFPosition</a:t>
            </a:r>
            <a:r>
              <a:rPr kumimoji="1" lang="ja-JP" altLang="en-US" sz="1100" dirty="0" smtClean="0"/>
              <a:t>のレスポンス</a:t>
            </a:r>
            <a:endParaRPr kumimoji="1" lang="en-US" altLang="ja-JP" sz="1100" dirty="0" smtClean="0"/>
          </a:p>
          <a:p>
            <a:pPr marL="0" indent="0">
              <a:buNone/>
            </a:pPr>
            <a:r>
              <a:rPr kumimoji="1" lang="en-US" altLang="ja-JP" sz="1100" dirty="0" smtClean="0"/>
              <a:t>[“id” : 123456, "method": “</a:t>
            </a:r>
            <a:r>
              <a:rPr kumimoji="1" lang="en-US" altLang="ja-JP" sz="1100" dirty="0" err="1" smtClean="0"/>
              <a:t>setTouchAFPosition</a:t>
            </a:r>
            <a:r>
              <a:rPr kumimoji="1" lang="en-US" altLang="ja-JP" sz="1100" dirty="0" smtClean="0"/>
              <a:t>“,</a:t>
            </a:r>
          </a:p>
          <a:p>
            <a:pPr marL="0" indent="0">
              <a:buNone/>
            </a:pPr>
            <a:r>
              <a:rPr kumimoji="1" lang="en-US" altLang="ja-JP" sz="1100" dirty="0" smtClean="0"/>
              <a:t>  “result” : [</a:t>
            </a:r>
          </a:p>
          <a:p>
            <a:pPr marL="0" indent="0">
              <a:buNone/>
            </a:pPr>
            <a:r>
              <a:rPr lang="en-US" altLang="ja-JP" sz="1100" dirty="0"/>
              <a:t> </a:t>
            </a:r>
            <a:r>
              <a:rPr lang="en-US" altLang="ja-JP" sz="1100" dirty="0" smtClean="0"/>
              <a:t>   {</a:t>
            </a:r>
            <a:endParaRPr kumimoji="1" lang="en-US" altLang="ja-JP" sz="1100" dirty="0" smtClean="0"/>
          </a:p>
          <a:p>
            <a:pPr marL="0" indent="0">
              <a:buNone/>
            </a:pPr>
            <a:r>
              <a:rPr lang="en-US" altLang="ja-JP" sz="1100" dirty="0"/>
              <a:t> </a:t>
            </a:r>
            <a:r>
              <a:rPr lang="en-US" altLang="ja-JP" sz="1100" dirty="0" smtClean="0"/>
              <a:t>     “</a:t>
            </a:r>
            <a:r>
              <a:rPr lang="en-US" altLang="ja-JP" sz="1100" dirty="0" err="1" smtClean="0"/>
              <a:t>AFResult</a:t>
            </a:r>
            <a:r>
              <a:rPr lang="en-US" altLang="ja-JP" sz="1100" dirty="0" smtClean="0"/>
              <a:t>”:</a:t>
            </a:r>
            <a:r>
              <a:rPr kumimoji="1" lang="en-US" altLang="ja-JP" sz="1100" dirty="0" smtClean="0"/>
              <a:t>true,                          // AF</a:t>
            </a:r>
            <a:r>
              <a:rPr kumimoji="1" lang="ja-JP" altLang="en-US" sz="1100" dirty="0" smtClean="0"/>
              <a:t>結果</a:t>
            </a:r>
            <a:r>
              <a:rPr kumimoji="1" lang="en-US" altLang="ja-JP" sz="1100" dirty="0" smtClean="0"/>
              <a:t>(</a:t>
            </a:r>
            <a:r>
              <a:rPr kumimoji="1" lang="ja-JP" altLang="en-US" sz="1100" dirty="0" smtClean="0"/>
              <a:t>成功失敗</a:t>
            </a:r>
            <a:r>
              <a:rPr kumimoji="1" lang="en-US" altLang="ja-JP" sz="1100" dirty="0" smtClean="0"/>
              <a:t>)</a:t>
            </a:r>
          </a:p>
          <a:p>
            <a:pPr marL="0" indent="0">
              <a:buNone/>
            </a:pPr>
            <a:r>
              <a:rPr lang="en-US" altLang="ja-JP" sz="1100" dirty="0"/>
              <a:t> </a:t>
            </a:r>
            <a:r>
              <a:rPr lang="en-US" altLang="ja-JP" sz="1100" dirty="0" smtClean="0"/>
              <a:t>     “</a:t>
            </a:r>
            <a:r>
              <a:rPr lang="en-US" altLang="ja-JP" sz="1100" dirty="0" err="1" smtClean="0"/>
              <a:t>AFType</a:t>
            </a:r>
            <a:r>
              <a:rPr lang="en-US" altLang="ja-JP" sz="1100" dirty="0" smtClean="0"/>
              <a:t>”:“TOUCH”,                   // </a:t>
            </a:r>
            <a:r>
              <a:rPr lang="en-US" altLang="ja-JP" sz="1100" dirty="0"/>
              <a:t>AF </a:t>
            </a:r>
            <a:r>
              <a:rPr lang="en-US" altLang="ja-JP" sz="1100" dirty="0" smtClean="0"/>
              <a:t>type</a:t>
            </a:r>
          </a:p>
          <a:p>
            <a:pPr marL="0" indent="0">
              <a:buNone/>
            </a:pPr>
            <a:r>
              <a:rPr lang="en-US" altLang="ja-JP" sz="1100" dirty="0" smtClean="0"/>
              <a:t>      “</a:t>
            </a:r>
            <a:r>
              <a:rPr lang="en-US" altLang="ja-JP" sz="1100" dirty="0" err="1" smtClean="0"/>
              <a:t>touchCordinate</a:t>
            </a:r>
            <a:r>
              <a:rPr lang="en-US" altLang="ja-JP" sz="1100" dirty="0" smtClean="0"/>
              <a:t>”: </a:t>
            </a:r>
            <a:r>
              <a:rPr kumimoji="1" lang="en-US" altLang="ja-JP" sz="1100" dirty="0" smtClean="0"/>
              <a:t>[x0, y0],          // </a:t>
            </a:r>
            <a:r>
              <a:rPr lang="ja-JP" altLang="en-US" sz="1100" dirty="0"/>
              <a:t>フォーカス</a:t>
            </a:r>
            <a:r>
              <a:rPr kumimoji="1" lang="ja-JP" altLang="en-US" sz="1100" dirty="0" smtClean="0"/>
              <a:t>座標</a:t>
            </a:r>
            <a:endParaRPr kumimoji="1" lang="en-US" altLang="ja-JP" sz="1100" dirty="0" smtClean="0"/>
          </a:p>
          <a:p>
            <a:pPr marL="0" indent="0">
              <a:buNone/>
            </a:pPr>
            <a:r>
              <a:rPr lang="en-US" altLang="ja-JP" sz="1100" dirty="0"/>
              <a:t> </a:t>
            </a:r>
            <a:r>
              <a:rPr lang="en-US" altLang="ja-JP" sz="1100" dirty="0" smtClean="0"/>
              <a:t>     “</a:t>
            </a:r>
            <a:r>
              <a:rPr lang="en-US" altLang="ja-JP" sz="1100" dirty="0" err="1" smtClean="0"/>
              <a:t>AF</a:t>
            </a:r>
            <a:r>
              <a:rPr lang="en-US" altLang="ja-JP" sz="1100" dirty="0" err="1"/>
              <a:t>BoxLeftTop</a:t>
            </a:r>
            <a:r>
              <a:rPr lang="en-US" altLang="ja-JP" sz="1100" dirty="0"/>
              <a:t>”:[</a:t>
            </a:r>
            <a:r>
              <a:rPr lang="en-US" altLang="ja-JP" sz="1100" dirty="0" smtClean="0"/>
              <a:t>x1, y1], </a:t>
            </a:r>
            <a:r>
              <a:rPr lang="ja-JP" altLang="en-US" sz="1100" dirty="0" smtClean="0"/>
              <a:t>           </a:t>
            </a:r>
            <a:r>
              <a:rPr lang="en-US" altLang="ja-JP" sz="1100" dirty="0" smtClean="0"/>
              <a:t>// </a:t>
            </a:r>
            <a:r>
              <a:rPr lang="ja-JP" altLang="en-US" sz="1100" dirty="0" smtClean="0"/>
              <a:t>フォーカス枠座標</a:t>
            </a:r>
            <a:r>
              <a:rPr lang="en-US" altLang="ja-JP" sz="1100" dirty="0" smtClean="0"/>
              <a:t>(</a:t>
            </a:r>
            <a:r>
              <a:rPr lang="ja-JP" altLang="en-US" sz="1100" dirty="0" smtClean="0"/>
              <a:t>左上</a:t>
            </a:r>
            <a:r>
              <a:rPr lang="en-US" altLang="ja-JP" sz="1100" dirty="0" smtClean="0"/>
              <a:t>)</a:t>
            </a:r>
            <a:endParaRPr kumimoji="1" lang="en-US" altLang="ja-JP" sz="1100" dirty="0" smtClean="0"/>
          </a:p>
          <a:p>
            <a:pPr marL="0" indent="0">
              <a:buNone/>
            </a:pPr>
            <a:r>
              <a:rPr lang="en-US" altLang="ja-JP" sz="1100" dirty="0" smtClean="0"/>
              <a:t>      “</a:t>
            </a:r>
            <a:r>
              <a:rPr lang="en-US" altLang="ja-JP" sz="1100" dirty="0" err="1" smtClean="0"/>
              <a:t>AF</a:t>
            </a:r>
            <a:r>
              <a:rPr lang="en-US" altLang="ja-JP" sz="1100" dirty="0" err="1"/>
              <a:t>BoxRightBottom</a:t>
            </a:r>
            <a:r>
              <a:rPr lang="en-US" altLang="ja-JP" sz="1100" dirty="0"/>
              <a:t>”:[</a:t>
            </a:r>
            <a:r>
              <a:rPr lang="en-US" altLang="ja-JP" sz="1100" dirty="0" smtClean="0"/>
              <a:t>x2, y2] </a:t>
            </a:r>
            <a:r>
              <a:rPr lang="ja-JP" altLang="en-US" sz="1100" dirty="0" smtClean="0"/>
              <a:t>    </a:t>
            </a:r>
            <a:r>
              <a:rPr lang="en-US" altLang="ja-JP" sz="1100" dirty="0" smtClean="0"/>
              <a:t>// </a:t>
            </a:r>
            <a:r>
              <a:rPr lang="ja-JP" altLang="en-US" sz="1100" dirty="0"/>
              <a:t>フォーカス枠座標</a:t>
            </a:r>
            <a:r>
              <a:rPr lang="en-US" altLang="ja-JP" sz="1100" dirty="0" smtClean="0"/>
              <a:t>(</a:t>
            </a:r>
            <a:r>
              <a:rPr lang="ja-JP" altLang="en-US" sz="1100" dirty="0"/>
              <a:t>右下</a:t>
            </a:r>
            <a:r>
              <a:rPr lang="en-US" altLang="ja-JP" sz="1100" dirty="0" smtClean="0"/>
              <a:t>)</a:t>
            </a:r>
          </a:p>
          <a:p>
            <a:pPr marL="0" indent="0">
              <a:buNone/>
            </a:pPr>
            <a:r>
              <a:rPr lang="en-US" altLang="ja-JP" sz="1100" dirty="0" smtClean="0"/>
              <a:t>    }</a:t>
            </a:r>
          </a:p>
          <a:p>
            <a:pPr marL="0" indent="0">
              <a:buNone/>
            </a:pPr>
            <a:r>
              <a:rPr lang="en-US" altLang="ja-JP" sz="1100" dirty="0" smtClean="0"/>
              <a:t>]]</a:t>
            </a:r>
          </a:p>
        </p:txBody>
      </p:sp>
      <p:sp>
        <p:nvSpPr>
          <p:cNvPr id="2" name="テキスト ボックス 1"/>
          <p:cNvSpPr txBox="1"/>
          <p:nvPr/>
        </p:nvSpPr>
        <p:spPr>
          <a:xfrm>
            <a:off x="1682689" y="3321814"/>
            <a:ext cx="6753225" cy="2862322"/>
          </a:xfrm>
          <a:prstGeom prst="rect">
            <a:avLst/>
          </a:prstGeom>
          <a:solidFill>
            <a:schemeClr val="accent2"/>
          </a:solidFill>
        </p:spPr>
        <p:txBody>
          <a:bodyPr wrap="square" rtlCol="0">
            <a:spAutoFit/>
          </a:bodyPr>
          <a:lstStyle/>
          <a:p>
            <a:pPr algn="l"/>
            <a:r>
              <a:rPr kumimoji="1" lang="ja-JP" altLang="en-US" dirty="0" smtClean="0"/>
              <a:t>座標は</a:t>
            </a:r>
            <a:r>
              <a:rPr kumimoji="1" lang="en-US" altLang="ja-JP" dirty="0" smtClean="0"/>
              <a:t>100%</a:t>
            </a:r>
            <a:r>
              <a:rPr kumimoji="1" lang="ja-JP" altLang="en-US" dirty="0" smtClean="0"/>
              <a:t>表示。レスポンスの座標も</a:t>
            </a:r>
            <a:r>
              <a:rPr kumimoji="1" lang="en-US" altLang="ja-JP" dirty="0" smtClean="0"/>
              <a:t>double</a:t>
            </a:r>
            <a:r>
              <a:rPr kumimoji="1" lang="ja-JP" altLang="en-US" dirty="0" err="1" smtClean="0"/>
              <a:t>。</a:t>
            </a:r>
            <a:endParaRPr kumimoji="1" lang="en-US" altLang="ja-JP" dirty="0" smtClean="0"/>
          </a:p>
          <a:p>
            <a:pPr algn="l"/>
            <a:r>
              <a:rPr kumimoji="1" lang="en-US" altLang="ja-JP" dirty="0" smtClean="0"/>
              <a:t>AF</a:t>
            </a:r>
            <a:r>
              <a:rPr lang="ja-JP" altLang="en-US" dirty="0"/>
              <a:t>エリア</a:t>
            </a:r>
            <a:r>
              <a:rPr kumimoji="1" lang="ja-JP" altLang="en-US" dirty="0" smtClean="0"/>
              <a:t>は文字列とする。</a:t>
            </a:r>
            <a:r>
              <a:rPr kumimoji="1" lang="en-US" altLang="ja-JP" dirty="0" smtClean="0"/>
              <a:t>“TOUCH”, “WIDE”</a:t>
            </a:r>
            <a:r>
              <a:rPr kumimoji="1" lang="ja-JP" altLang="en-US" dirty="0" err="1" smtClean="0"/>
              <a:t>。</a:t>
            </a:r>
            <a:endParaRPr kumimoji="1" lang="en-US" altLang="ja-JP" dirty="0" smtClean="0"/>
          </a:p>
          <a:p>
            <a:pPr algn="l"/>
            <a:endParaRPr lang="en-US" altLang="ja-JP" dirty="0"/>
          </a:p>
          <a:p>
            <a:pPr algn="l"/>
            <a:r>
              <a:rPr lang="ja-JP" altLang="en-US" dirty="0" smtClean="0"/>
              <a:t>レンズ脱着などでフォーカスが行えなかった場合は、</a:t>
            </a:r>
            <a:r>
              <a:rPr lang="en-US" altLang="ja-JP" dirty="0" smtClean="0"/>
              <a:t>API</a:t>
            </a:r>
            <a:r>
              <a:rPr lang="ja-JP" altLang="en-US" dirty="0" smtClean="0"/>
              <a:t>のエラーとして変える。</a:t>
            </a:r>
            <a:endParaRPr lang="en-US" altLang="ja-JP" dirty="0" smtClean="0"/>
          </a:p>
          <a:p>
            <a:pPr algn="l"/>
            <a:endParaRPr kumimoji="1" lang="en-US" altLang="ja-JP" dirty="0"/>
          </a:p>
          <a:p>
            <a:pPr algn="l"/>
            <a:r>
              <a:rPr lang="ja-JP" altLang="en-US" dirty="0" smtClean="0"/>
              <a:t>フォーカスエリア指定は別途設けるとして、そのモードがタッチ</a:t>
            </a:r>
            <a:r>
              <a:rPr lang="en-US" altLang="ja-JP" dirty="0" smtClean="0"/>
              <a:t>AF</a:t>
            </a:r>
            <a:r>
              <a:rPr lang="ja-JP" altLang="en-US" dirty="0" smtClean="0"/>
              <a:t>でなかったら、この</a:t>
            </a:r>
            <a:r>
              <a:rPr lang="en-US" altLang="ja-JP" dirty="0" smtClean="0"/>
              <a:t>API</a:t>
            </a:r>
            <a:r>
              <a:rPr lang="ja-JP" altLang="en-US" dirty="0" smtClean="0"/>
              <a:t>呼び出しがエラーとなるように仮決めする。</a:t>
            </a:r>
            <a:endParaRPr kumimoji="1" lang="ja-JP" altLang="en-US" dirty="0"/>
          </a:p>
        </p:txBody>
      </p:sp>
      <p:sp>
        <p:nvSpPr>
          <p:cNvPr id="15" name="円/楕円 14"/>
          <p:cNvSpPr/>
          <p:nvPr/>
        </p:nvSpPr>
        <p:spPr bwMode="auto">
          <a:xfrm>
            <a:off x="8322823" y="34528"/>
            <a:ext cx="764942" cy="762000"/>
          </a:xfrm>
          <a:prstGeom prst="ellipse">
            <a:avLst/>
          </a:prstGeom>
          <a:solidFill>
            <a:srgbClr val="0000FF"/>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PMM</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16" name="円/楕円 15"/>
          <p:cNvSpPr/>
          <p:nvPr/>
        </p:nvSpPr>
        <p:spPr bwMode="auto">
          <a:xfrm>
            <a:off x="7456963" y="34528"/>
            <a:ext cx="764942" cy="762000"/>
          </a:xfrm>
          <a:prstGeom prst="ellipse">
            <a:avLst/>
          </a:prstGeom>
          <a:solidFill>
            <a:srgbClr val="FF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SR+</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17" name="円/楕円 16"/>
          <p:cNvSpPr/>
          <p:nvPr/>
        </p:nvSpPr>
        <p:spPr bwMode="auto">
          <a:xfrm>
            <a:off x="6597767" y="34528"/>
            <a:ext cx="764942" cy="762000"/>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err="1" smtClean="0">
                <a:ln>
                  <a:noFill/>
                </a:ln>
                <a:effectLst>
                  <a:outerShdw blurRad="38100" dist="38100" dir="2700000" algn="tl">
                    <a:srgbClr val="000000">
                      <a:alpha val="43137"/>
                    </a:srgbClr>
                  </a:outerShdw>
                </a:effectLst>
              </a:rPr>
              <a:t>Esp</a:t>
            </a:r>
            <a:endParaRPr kumimoji="1" lang="en-US" altLang="ja-JP" sz="2000" b="1" i="0" u="none" strike="noStrike" cap="none" normalizeH="0" baseline="0" dirty="0" smtClean="0">
              <a:ln>
                <a:noFill/>
              </a:ln>
              <a:effectLst>
                <a:outerShdw blurRad="38100" dist="38100" dir="2700000" algn="tl">
                  <a:srgbClr val="000000">
                    <a:alpha val="43137"/>
                  </a:srgbClr>
                </a:outerShdw>
              </a:effectLst>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19498644"/>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タッチ</a:t>
            </a:r>
            <a:r>
              <a:rPr lang="en-US" altLang="ja-JP" dirty="0" smtClean="0"/>
              <a:t>AF</a:t>
            </a:r>
            <a:r>
              <a:rPr lang="ja-JP" altLang="en-US" dirty="0" smtClean="0"/>
              <a:t>の位置をキャンセル</a:t>
            </a:r>
            <a:endParaRPr kumimoji="1" lang="ja-JP" altLang="en-US" dirty="0"/>
          </a:p>
        </p:txBody>
      </p:sp>
      <p:sp>
        <p:nvSpPr>
          <p:cNvPr id="3" name="コンテンツ プレースホルダー 2"/>
          <p:cNvSpPr>
            <a:spLocks noGrp="1"/>
          </p:cNvSpPr>
          <p:nvPr>
            <p:ph sz="half" idx="1"/>
          </p:nvPr>
        </p:nvSpPr>
        <p:spPr/>
        <p:txBody>
          <a:bodyPr/>
          <a:lstStyle/>
          <a:p>
            <a:r>
              <a:rPr lang="en-US" altLang="ja-JP" sz="1200" dirty="0" err="1" smtClean="0"/>
              <a:t>cancelTouchAFPosition</a:t>
            </a:r>
            <a:r>
              <a:rPr lang="en-US" altLang="ja-JP" sz="1200" dirty="0" smtClean="0"/>
              <a:t>()</a:t>
            </a:r>
          </a:p>
          <a:p>
            <a:pPr lvl="1"/>
            <a:r>
              <a:rPr kumimoji="1" lang="ja-JP" altLang="en-US" sz="1200" dirty="0" smtClean="0"/>
              <a:t>設定したタッチ</a:t>
            </a:r>
            <a:r>
              <a:rPr kumimoji="1" lang="en-US" altLang="ja-JP" sz="1200" dirty="0" smtClean="0"/>
              <a:t>AF</a:t>
            </a:r>
            <a:r>
              <a:rPr kumimoji="1" lang="ja-JP" altLang="en-US" sz="1200" dirty="0" smtClean="0"/>
              <a:t>のポジションを解除する。</a:t>
            </a:r>
            <a:endParaRPr kumimoji="1" lang="en-US" altLang="ja-JP" sz="1200" dirty="0" smtClean="0"/>
          </a:p>
          <a:p>
            <a:pPr lvl="2"/>
            <a:r>
              <a:rPr lang="ja-JP" altLang="en-US" sz="1200" dirty="0"/>
              <a:t>機器によっては</a:t>
            </a:r>
            <a:r>
              <a:rPr lang="ja-JP" altLang="en-US" sz="1200" dirty="0" smtClean="0"/>
              <a:t>、タッチ</a:t>
            </a:r>
            <a:r>
              <a:rPr lang="en-US" altLang="ja-JP" sz="1200" dirty="0" smtClean="0"/>
              <a:t>AF</a:t>
            </a:r>
            <a:r>
              <a:rPr lang="ja-JP" altLang="en-US" sz="1200" dirty="0" err="1" smtClean="0"/>
              <a:t>も解</a:t>
            </a:r>
            <a:r>
              <a:rPr lang="ja-JP" altLang="en-US" sz="1200" dirty="0" smtClean="0"/>
              <a:t>除する。</a:t>
            </a:r>
            <a:endParaRPr kumimoji="1" lang="en-US" altLang="ja-JP" sz="1200" dirty="0" smtClean="0"/>
          </a:p>
          <a:p>
            <a:pPr lvl="1"/>
            <a:r>
              <a:rPr kumimoji="1" lang="ja-JP" altLang="en-US" sz="1200" dirty="0" smtClean="0"/>
              <a:t>レスポンス</a:t>
            </a:r>
            <a:endParaRPr kumimoji="1" lang="en-US" altLang="ja-JP" sz="1200" dirty="0" smtClean="0"/>
          </a:p>
          <a:p>
            <a:pPr lvl="2"/>
            <a:r>
              <a:rPr lang="ja-JP" altLang="en-US" sz="1200" dirty="0"/>
              <a:t>正常</a:t>
            </a:r>
            <a:r>
              <a:rPr lang="ja-JP" altLang="en-US" sz="1200" dirty="0" smtClean="0"/>
              <a:t>なら空の結果が返る</a:t>
            </a:r>
            <a:endParaRPr kumimoji="1" lang="en-US" altLang="ja-JP" sz="1200" dirty="0" smtClean="0"/>
          </a:p>
          <a:p>
            <a:pPr lvl="2"/>
            <a:r>
              <a:rPr lang="ja-JP" altLang="en-US" sz="1200" dirty="0" smtClean="0"/>
              <a:t>状態エラー</a:t>
            </a:r>
            <a:r>
              <a:rPr lang="en-US" altLang="ja-JP" sz="1200" dirty="0" smtClean="0"/>
              <a:t>(Status Code 7)</a:t>
            </a:r>
            <a:r>
              <a:rPr lang="ja-JP" altLang="en-US" sz="1200" dirty="0" smtClean="0"/>
              <a:t>を返す</a:t>
            </a:r>
            <a:endParaRPr lang="en-US" altLang="ja-JP" sz="1200" dirty="0" smtClean="0"/>
          </a:p>
          <a:p>
            <a:pPr lvl="3"/>
            <a:r>
              <a:rPr lang="en-US" altLang="ja-JP" sz="1200" dirty="0" smtClean="0"/>
              <a:t>“error” : {7, “Illegal State”}</a:t>
            </a:r>
          </a:p>
        </p:txBody>
      </p:sp>
      <p:sp>
        <p:nvSpPr>
          <p:cNvPr id="4" name="コンテンツ プレースホルダー 3"/>
          <p:cNvSpPr>
            <a:spLocks noGrp="1"/>
          </p:cNvSpPr>
          <p:nvPr>
            <p:ph sz="half" idx="2"/>
          </p:nvPr>
        </p:nvSpPr>
        <p:spPr/>
        <p:txBody>
          <a:bodyPr/>
          <a:lstStyle/>
          <a:p>
            <a:pPr marL="0" indent="0">
              <a:buNone/>
            </a:pPr>
            <a:r>
              <a:rPr lang="en-US" altLang="ja-JP" sz="1200" dirty="0" err="1" smtClean="0"/>
              <a:t>cancelTouchAFPosition</a:t>
            </a:r>
            <a:r>
              <a:rPr lang="ja-JP" altLang="en-US" sz="1200" dirty="0" smtClean="0"/>
              <a:t>の</a:t>
            </a:r>
            <a:r>
              <a:rPr lang="ja-JP" altLang="en-US" sz="1200" dirty="0"/>
              <a:t>レスポンス</a:t>
            </a:r>
            <a:endParaRPr lang="en-US" altLang="ja-JP" sz="1200" dirty="0"/>
          </a:p>
          <a:p>
            <a:pPr marL="0" indent="0">
              <a:buNone/>
            </a:pPr>
            <a:r>
              <a:rPr lang="en-US" altLang="ja-JP" sz="1200" dirty="0" smtClean="0"/>
              <a:t>[“id” : 123456, "method": “</a:t>
            </a:r>
            <a:r>
              <a:rPr lang="en-US" altLang="ja-JP" sz="1200" dirty="0" err="1" smtClean="0"/>
              <a:t>cancelTouchAFPosition</a:t>
            </a:r>
            <a:r>
              <a:rPr lang="en-US" altLang="ja-JP" sz="1200" dirty="0" smtClean="0"/>
              <a:t>“,</a:t>
            </a:r>
            <a:endParaRPr lang="en-US" altLang="ja-JP" sz="1200" dirty="0"/>
          </a:p>
          <a:p>
            <a:pPr marL="0" indent="0">
              <a:buNone/>
            </a:pPr>
            <a:r>
              <a:rPr lang="en-US" altLang="ja-JP" sz="1200" dirty="0"/>
              <a:t>  “result” : </a:t>
            </a:r>
            <a:r>
              <a:rPr lang="en-US" altLang="ja-JP" sz="1200" dirty="0" smtClean="0"/>
              <a:t>[]</a:t>
            </a:r>
            <a:endParaRPr lang="en-US" altLang="ja-JP" sz="1200" dirty="0"/>
          </a:p>
          <a:p>
            <a:pPr marL="0" indent="0">
              <a:buNone/>
            </a:pPr>
            <a:r>
              <a:rPr lang="en-US" altLang="ja-JP" sz="1200" dirty="0" smtClean="0"/>
              <a:t>]</a:t>
            </a:r>
            <a:endParaRPr lang="en-US" altLang="ja-JP" sz="1200" dirty="0"/>
          </a:p>
          <a:p>
            <a:pPr marL="0" indent="0">
              <a:buNone/>
            </a:pPr>
            <a:endParaRPr kumimoji="1" lang="ja-JP" altLang="en-US" sz="1200" dirty="0"/>
          </a:p>
        </p:txBody>
      </p:sp>
      <p:sp>
        <p:nvSpPr>
          <p:cNvPr id="5" name="フッター プレースホルダー 4"/>
          <p:cNvSpPr>
            <a:spLocks noGrp="1"/>
          </p:cNvSpPr>
          <p:nvPr>
            <p:ph type="ftr" sz="quarter" idx="10"/>
          </p:nvPr>
        </p:nvSpPr>
        <p:spPr/>
        <p:txBody>
          <a:bodyPr/>
          <a:lstStyle/>
          <a:p>
            <a:pPr>
              <a:defRPr/>
            </a:pPr>
            <a:r>
              <a:rPr lang="en-US" altLang="ja-JP" dirty="0" smtClean="0"/>
              <a:t>©2012 Personal Application Design Division, SDG, Sony Corporation</a:t>
            </a:r>
          </a:p>
          <a:p>
            <a:pPr>
              <a:defRPr/>
            </a:pPr>
            <a:r>
              <a:rPr lang="en-US" altLang="ja-JP" dirty="0" smtClean="0"/>
              <a:t>  </a:t>
            </a:r>
            <a:endParaRPr lang="en-US" altLang="ja-JP" dirty="0"/>
          </a:p>
        </p:txBody>
      </p:sp>
      <p:sp>
        <p:nvSpPr>
          <p:cNvPr id="6" name="スライド番号プレースホルダー 5"/>
          <p:cNvSpPr>
            <a:spLocks noGrp="1"/>
          </p:cNvSpPr>
          <p:nvPr>
            <p:ph type="sldNum" sz="quarter" idx="12"/>
          </p:nvPr>
        </p:nvSpPr>
        <p:spPr/>
        <p:txBody>
          <a:bodyPr/>
          <a:lstStyle/>
          <a:p>
            <a:pPr>
              <a:defRPr/>
            </a:pPr>
            <a:fld id="{AF430AE7-7E66-4776-A5C6-9F8E2E156EB9}" type="slidenum">
              <a:rPr lang="en-US" altLang="ja-JP" smtClean="0"/>
              <a:pPr>
                <a:defRPr/>
              </a:pPr>
              <a:t>15</a:t>
            </a:fld>
            <a:endParaRPr lang="en-US" altLang="ja-JP"/>
          </a:p>
        </p:txBody>
      </p:sp>
      <p:sp>
        <p:nvSpPr>
          <p:cNvPr id="10" name="円/楕円 9"/>
          <p:cNvSpPr/>
          <p:nvPr/>
        </p:nvSpPr>
        <p:spPr bwMode="auto">
          <a:xfrm>
            <a:off x="8322823" y="34528"/>
            <a:ext cx="764942" cy="762000"/>
          </a:xfrm>
          <a:prstGeom prst="ellipse">
            <a:avLst/>
          </a:prstGeom>
          <a:solidFill>
            <a:srgbClr val="0000FF"/>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PMM</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11" name="円/楕円 10"/>
          <p:cNvSpPr/>
          <p:nvPr/>
        </p:nvSpPr>
        <p:spPr bwMode="auto">
          <a:xfrm>
            <a:off x="7456963" y="34528"/>
            <a:ext cx="764942" cy="762000"/>
          </a:xfrm>
          <a:prstGeom prst="ellipse">
            <a:avLst/>
          </a:prstGeom>
          <a:solidFill>
            <a:srgbClr val="FF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SR+</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9" name="円/楕円 8"/>
          <p:cNvSpPr/>
          <p:nvPr/>
        </p:nvSpPr>
        <p:spPr bwMode="auto">
          <a:xfrm>
            <a:off x="162128" y="-505838"/>
            <a:ext cx="998706" cy="460442"/>
          </a:xfrm>
          <a:prstGeom prst="ellipse">
            <a:avLst/>
          </a:prstGeom>
          <a:solidFill>
            <a:srgbClr val="00B0F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採用</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2" name="円/楕円 11"/>
          <p:cNvSpPr/>
          <p:nvPr/>
        </p:nvSpPr>
        <p:spPr bwMode="auto">
          <a:xfrm>
            <a:off x="1313234" y="-505838"/>
            <a:ext cx="998706" cy="460442"/>
          </a:xfrm>
          <a:prstGeom prst="ellipse">
            <a:avLst/>
          </a:prstGeom>
          <a:solidFill>
            <a:srgbClr val="92D05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rPr>
              <a:t>保留</a:t>
            </a:r>
          </a:p>
        </p:txBody>
      </p:sp>
      <p:sp>
        <p:nvSpPr>
          <p:cNvPr id="13" name="円/楕円 12"/>
          <p:cNvSpPr/>
          <p:nvPr/>
        </p:nvSpPr>
        <p:spPr bwMode="auto">
          <a:xfrm>
            <a:off x="2493523" y="-505838"/>
            <a:ext cx="998706" cy="460442"/>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修正</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4" name="円/楕円 13"/>
          <p:cNvSpPr/>
          <p:nvPr/>
        </p:nvSpPr>
        <p:spPr bwMode="auto">
          <a:xfrm>
            <a:off x="3644629" y="-505838"/>
            <a:ext cx="998706" cy="460442"/>
          </a:xfrm>
          <a:prstGeom prst="ellipse">
            <a:avLst/>
          </a:prstGeom>
          <a:solidFill>
            <a:srgbClr val="C0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却下</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5" name="円/楕円 14"/>
          <p:cNvSpPr/>
          <p:nvPr/>
        </p:nvSpPr>
        <p:spPr bwMode="auto">
          <a:xfrm>
            <a:off x="6597767" y="34528"/>
            <a:ext cx="764942" cy="762000"/>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err="1" smtClean="0">
                <a:ln>
                  <a:noFill/>
                </a:ln>
                <a:effectLst>
                  <a:outerShdw blurRad="38100" dist="38100" dir="2700000" algn="tl">
                    <a:srgbClr val="000000">
                      <a:alpha val="43137"/>
                    </a:srgbClr>
                  </a:outerShdw>
                </a:effectLst>
              </a:rPr>
              <a:t>Esp</a:t>
            </a:r>
            <a:endParaRPr kumimoji="1" lang="en-US" altLang="ja-JP" sz="2000" b="1" i="0" u="none" strike="noStrike" cap="none" normalizeH="0" baseline="0" dirty="0" smtClean="0">
              <a:ln>
                <a:noFill/>
              </a:ln>
              <a:effectLst>
                <a:outerShdw blurRad="38100" dist="38100" dir="2700000" algn="tl">
                  <a:srgbClr val="000000">
                    <a:alpha val="43137"/>
                  </a:srgbClr>
                </a:outerShdw>
              </a:effectLst>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32990687"/>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タッチ</a:t>
            </a:r>
            <a:r>
              <a:rPr lang="en-US" altLang="ja-JP" dirty="0" smtClean="0"/>
              <a:t>AF</a:t>
            </a:r>
            <a:r>
              <a:rPr lang="ja-JP" altLang="en-US" dirty="0"/>
              <a:t>状態</a:t>
            </a:r>
            <a:r>
              <a:rPr lang="ja-JP" altLang="en-US" dirty="0" smtClean="0"/>
              <a:t>を取得</a:t>
            </a:r>
            <a:endParaRPr kumimoji="1" lang="ja-JP" altLang="en-US" dirty="0"/>
          </a:p>
        </p:txBody>
      </p:sp>
      <p:sp>
        <p:nvSpPr>
          <p:cNvPr id="3" name="コンテンツ プレースホルダー 2"/>
          <p:cNvSpPr>
            <a:spLocks noGrp="1"/>
          </p:cNvSpPr>
          <p:nvPr>
            <p:ph sz="half" idx="1"/>
          </p:nvPr>
        </p:nvSpPr>
        <p:spPr/>
        <p:txBody>
          <a:bodyPr/>
          <a:lstStyle/>
          <a:p>
            <a:r>
              <a:rPr lang="en-US" altLang="ja-JP" sz="1200" dirty="0" err="1" smtClean="0"/>
              <a:t>getTouchAFPosition</a:t>
            </a:r>
            <a:r>
              <a:rPr lang="en-US" altLang="ja-JP" sz="1200" dirty="0" smtClean="0"/>
              <a:t>()</a:t>
            </a:r>
          </a:p>
          <a:p>
            <a:pPr lvl="1"/>
            <a:r>
              <a:rPr kumimoji="1" lang="ja-JP" altLang="en-US" sz="1200" dirty="0" smtClean="0"/>
              <a:t>引数なし</a:t>
            </a:r>
            <a:endParaRPr kumimoji="1" lang="en-US" altLang="ja-JP" sz="1200" dirty="0" smtClean="0"/>
          </a:p>
          <a:p>
            <a:pPr lvl="1"/>
            <a:r>
              <a:rPr kumimoji="1" lang="ja-JP" altLang="en-US" sz="1200" dirty="0" smtClean="0"/>
              <a:t>レスポンス</a:t>
            </a:r>
            <a:endParaRPr kumimoji="1" lang="en-US" altLang="ja-JP" sz="1200" dirty="0" smtClean="0"/>
          </a:p>
          <a:p>
            <a:pPr lvl="2"/>
            <a:r>
              <a:rPr lang="ja-JP" altLang="en-US" sz="1200" dirty="0" smtClean="0"/>
              <a:t>位置がセットされてるかどうか</a:t>
            </a:r>
            <a:endParaRPr lang="en-US" altLang="ja-JP" sz="1200" dirty="0" smtClean="0"/>
          </a:p>
          <a:p>
            <a:pPr lvl="3"/>
            <a:r>
              <a:rPr lang="en-US" altLang="ja-JP" sz="1200" dirty="0" smtClean="0"/>
              <a:t>true/false</a:t>
            </a:r>
          </a:p>
          <a:p>
            <a:pPr lvl="2"/>
            <a:r>
              <a:rPr lang="en-US" altLang="ja-JP" sz="1200" dirty="0" smtClean="0"/>
              <a:t>(</a:t>
            </a:r>
            <a:r>
              <a:rPr lang="en-US" altLang="ja-JP" sz="1200" dirty="0" err="1" smtClean="0"/>
              <a:t>x,y</a:t>
            </a:r>
            <a:r>
              <a:rPr lang="en-US" altLang="ja-JP" sz="1200" dirty="0" smtClean="0"/>
              <a:t>)</a:t>
            </a:r>
            <a:r>
              <a:rPr lang="ja-JP" altLang="en-US" sz="1200" dirty="0" smtClean="0"/>
              <a:t>を知る</a:t>
            </a:r>
            <a:endParaRPr lang="en-US" altLang="ja-JP" sz="1200" dirty="0" smtClean="0"/>
          </a:p>
          <a:p>
            <a:pPr lvl="2"/>
            <a:endParaRPr lang="en-US" altLang="ja-JP" sz="1200" dirty="0"/>
          </a:p>
          <a:p>
            <a:r>
              <a:rPr lang="en-US" altLang="ja-JP" sz="1200" dirty="0" err="1" smtClean="0">
                <a:solidFill>
                  <a:srgbClr val="FF0000"/>
                </a:solidFill>
              </a:rPr>
              <a:t>getAvailable</a:t>
            </a:r>
            <a:r>
              <a:rPr lang="en-US" altLang="ja-JP" sz="1200" dirty="0" smtClean="0">
                <a:solidFill>
                  <a:srgbClr val="FF0000"/>
                </a:solidFill>
              </a:rPr>
              <a:t>, </a:t>
            </a:r>
            <a:r>
              <a:rPr lang="en-US" altLang="ja-JP" sz="1200" dirty="0" err="1" smtClean="0">
                <a:solidFill>
                  <a:srgbClr val="FF0000"/>
                </a:solidFill>
              </a:rPr>
              <a:t>getSupported</a:t>
            </a:r>
            <a:r>
              <a:rPr lang="ja-JP" altLang="en-US" sz="1200" dirty="0" smtClean="0">
                <a:solidFill>
                  <a:srgbClr val="FF0000"/>
                </a:solidFill>
              </a:rPr>
              <a:t>はない。</a:t>
            </a:r>
            <a:endParaRPr lang="en-US" altLang="ja-JP" sz="1200" dirty="0" smtClean="0">
              <a:solidFill>
                <a:srgbClr val="FF0000"/>
              </a:solidFill>
            </a:endParaRPr>
          </a:p>
          <a:p>
            <a:endParaRPr kumimoji="1" lang="en-US" altLang="ja-JP" sz="1200" dirty="0"/>
          </a:p>
        </p:txBody>
      </p:sp>
      <p:sp>
        <p:nvSpPr>
          <p:cNvPr id="4" name="コンテンツ プレースホルダー 3"/>
          <p:cNvSpPr>
            <a:spLocks noGrp="1"/>
          </p:cNvSpPr>
          <p:nvPr>
            <p:ph sz="half" idx="2"/>
          </p:nvPr>
        </p:nvSpPr>
        <p:spPr/>
        <p:txBody>
          <a:bodyPr/>
          <a:lstStyle/>
          <a:p>
            <a:pPr marL="0" indent="0">
              <a:buNone/>
            </a:pPr>
            <a:r>
              <a:rPr lang="en-US" altLang="ja-JP" sz="1200" dirty="0" err="1" smtClean="0"/>
              <a:t>getTouchAFPosition</a:t>
            </a:r>
            <a:r>
              <a:rPr lang="ja-JP" altLang="en-US" sz="1200" dirty="0"/>
              <a:t>のレスポンス</a:t>
            </a:r>
            <a:endParaRPr lang="en-US" altLang="ja-JP" sz="1200" dirty="0"/>
          </a:p>
          <a:p>
            <a:pPr marL="0" indent="0">
              <a:buNone/>
            </a:pPr>
            <a:r>
              <a:rPr lang="en-US" altLang="ja-JP" sz="1200" dirty="0" smtClean="0"/>
              <a:t>[“id” : 123456, "method": “</a:t>
            </a:r>
            <a:r>
              <a:rPr lang="en-US" altLang="ja-JP" sz="1200" dirty="0" err="1" smtClean="0"/>
              <a:t>getTouchAFPosition</a:t>
            </a:r>
            <a:r>
              <a:rPr lang="en-US" altLang="ja-JP" sz="1200" dirty="0" smtClean="0"/>
              <a:t>“,</a:t>
            </a:r>
            <a:endParaRPr lang="en-US" altLang="ja-JP" sz="1200" dirty="0"/>
          </a:p>
          <a:p>
            <a:pPr marL="0" indent="0">
              <a:buNone/>
            </a:pPr>
            <a:r>
              <a:rPr lang="en-US" altLang="ja-JP" sz="1200" dirty="0"/>
              <a:t>  “result” : </a:t>
            </a:r>
            <a:r>
              <a:rPr lang="en-US" altLang="ja-JP" sz="1200" dirty="0" smtClean="0"/>
              <a:t>[</a:t>
            </a:r>
          </a:p>
          <a:p>
            <a:pPr marL="0" indent="0">
              <a:buNone/>
            </a:pPr>
            <a:r>
              <a:rPr lang="en-US" altLang="ja-JP" sz="1200" dirty="0"/>
              <a:t> </a:t>
            </a:r>
            <a:r>
              <a:rPr lang="en-US" altLang="ja-JP" sz="1200" dirty="0" smtClean="0"/>
              <a:t>   {</a:t>
            </a:r>
            <a:endParaRPr lang="en-US" altLang="ja-JP" sz="1200" dirty="0"/>
          </a:p>
          <a:p>
            <a:pPr marL="0" indent="0">
              <a:buNone/>
            </a:pPr>
            <a:r>
              <a:rPr lang="en-US" altLang="ja-JP" sz="1200" dirty="0"/>
              <a:t>    </a:t>
            </a:r>
            <a:r>
              <a:rPr lang="en-US" altLang="ja-JP" sz="1200" dirty="0" smtClean="0"/>
              <a:t>  “set”:                    true</a:t>
            </a:r>
            <a:r>
              <a:rPr lang="en-US" altLang="ja-JP" sz="1200" dirty="0"/>
              <a:t>, </a:t>
            </a:r>
            <a:r>
              <a:rPr lang="en-US" altLang="ja-JP" sz="1200" dirty="0" smtClean="0"/>
              <a:t>         </a:t>
            </a:r>
            <a:r>
              <a:rPr lang="en-US" altLang="ja-JP" sz="1200" dirty="0"/>
              <a:t>// </a:t>
            </a:r>
            <a:r>
              <a:rPr lang="ja-JP" altLang="en-US" sz="1200" dirty="0"/>
              <a:t>位置</a:t>
            </a:r>
            <a:r>
              <a:rPr lang="ja-JP" altLang="en-US" sz="1200" dirty="0" smtClean="0"/>
              <a:t>がセットされているか</a:t>
            </a:r>
            <a:endParaRPr lang="en-US" altLang="ja-JP" sz="1200" dirty="0"/>
          </a:p>
          <a:p>
            <a:pPr marL="0" indent="0">
              <a:buNone/>
            </a:pPr>
            <a:r>
              <a:rPr lang="en-US" altLang="ja-JP" sz="1200" dirty="0" smtClean="0"/>
              <a:t>      “</a:t>
            </a:r>
            <a:r>
              <a:rPr lang="en-US" altLang="ja-JP" sz="1200" dirty="0" err="1" smtClean="0"/>
              <a:t>touchCordinate</a:t>
            </a:r>
            <a:r>
              <a:rPr lang="en-US" altLang="ja-JP" sz="1200" dirty="0" smtClean="0"/>
              <a:t>”: [x0</a:t>
            </a:r>
            <a:r>
              <a:rPr lang="en-US" altLang="ja-JP" sz="1200" dirty="0"/>
              <a:t>, y0</a:t>
            </a:r>
            <a:r>
              <a:rPr lang="en-US" altLang="ja-JP" sz="1200" dirty="0" smtClean="0"/>
              <a:t>]     // </a:t>
            </a:r>
            <a:r>
              <a:rPr lang="ja-JP" altLang="en-US" sz="1200" dirty="0" smtClean="0"/>
              <a:t>座標</a:t>
            </a:r>
            <a:endParaRPr lang="en-US" altLang="ja-JP" sz="1200" dirty="0" smtClean="0"/>
          </a:p>
          <a:p>
            <a:pPr marL="0" indent="0">
              <a:buNone/>
            </a:pPr>
            <a:r>
              <a:rPr lang="en-US" altLang="ja-JP" sz="1200" dirty="0"/>
              <a:t> </a:t>
            </a:r>
            <a:r>
              <a:rPr lang="en-US" altLang="ja-JP" sz="1200" dirty="0" smtClean="0"/>
              <a:t>   }</a:t>
            </a:r>
            <a:endParaRPr lang="en-US" altLang="ja-JP" sz="1200" dirty="0"/>
          </a:p>
          <a:p>
            <a:pPr marL="0" indent="0">
              <a:buNone/>
            </a:pPr>
            <a:r>
              <a:rPr lang="en-US" altLang="ja-JP" sz="1200" dirty="0" smtClean="0"/>
              <a:t>]]</a:t>
            </a:r>
            <a:endParaRPr lang="en-US" altLang="ja-JP" sz="1200" dirty="0"/>
          </a:p>
          <a:p>
            <a:endParaRPr kumimoji="1" lang="ja-JP" altLang="en-US" sz="1200" dirty="0"/>
          </a:p>
        </p:txBody>
      </p:sp>
      <p:sp>
        <p:nvSpPr>
          <p:cNvPr id="5" name="フッター プレースホルダー 4"/>
          <p:cNvSpPr>
            <a:spLocks noGrp="1"/>
          </p:cNvSpPr>
          <p:nvPr>
            <p:ph type="ftr" sz="quarter" idx="10"/>
          </p:nvPr>
        </p:nvSpPr>
        <p:spPr/>
        <p:txBody>
          <a:bodyPr/>
          <a:lstStyle/>
          <a:p>
            <a:pPr>
              <a:defRPr/>
            </a:pPr>
            <a:r>
              <a:rPr lang="en-US" altLang="ja-JP" smtClean="0"/>
              <a:t>©2012 Personal Application Design Division, SDG, Sony Corporation</a:t>
            </a:r>
          </a:p>
          <a:p>
            <a:pPr>
              <a:defRPr/>
            </a:pPr>
            <a:r>
              <a:rPr lang="en-US" altLang="ja-JP" smtClean="0"/>
              <a:t>  </a:t>
            </a:r>
            <a:endParaRPr lang="en-US" altLang="ja-JP"/>
          </a:p>
        </p:txBody>
      </p:sp>
      <p:sp>
        <p:nvSpPr>
          <p:cNvPr id="6" name="スライド番号プレースホルダー 5"/>
          <p:cNvSpPr>
            <a:spLocks noGrp="1"/>
          </p:cNvSpPr>
          <p:nvPr>
            <p:ph type="sldNum" sz="quarter" idx="12"/>
          </p:nvPr>
        </p:nvSpPr>
        <p:spPr/>
        <p:txBody>
          <a:bodyPr/>
          <a:lstStyle/>
          <a:p>
            <a:pPr>
              <a:defRPr/>
            </a:pPr>
            <a:fld id="{AF430AE7-7E66-4776-A5C6-9F8E2E156EB9}" type="slidenum">
              <a:rPr lang="en-US" altLang="ja-JP" smtClean="0"/>
              <a:pPr>
                <a:defRPr/>
              </a:pPr>
              <a:t>16</a:t>
            </a:fld>
            <a:endParaRPr lang="en-US" altLang="ja-JP"/>
          </a:p>
        </p:txBody>
      </p:sp>
      <p:sp>
        <p:nvSpPr>
          <p:cNvPr id="7" name="正方形/長方形 6"/>
          <p:cNvSpPr/>
          <p:nvPr/>
        </p:nvSpPr>
        <p:spPr bwMode="auto">
          <a:xfrm>
            <a:off x="5438775" y="2876550"/>
            <a:ext cx="3048000" cy="1658542"/>
          </a:xfrm>
          <a:prstGeom prst="rect">
            <a:avLst/>
          </a:prstGeom>
          <a:gradFill rotWithShape="0">
            <a:gsLst>
              <a:gs pos="0">
                <a:srgbClr val="ABC9FF"/>
              </a:gs>
              <a:gs pos="50000">
                <a:srgbClr val="ABC9FF">
                  <a:gamma/>
                  <a:tint val="0"/>
                  <a:invGamma/>
                </a:srgbClr>
              </a:gs>
              <a:gs pos="100000">
                <a:srgbClr val="ABC9FF"/>
              </a:gs>
            </a:gsLst>
            <a:lin ang="2700000" scaled="1"/>
          </a:gra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l"/>
            <a:r>
              <a:rPr lang="en-US" altLang="ja-JP" sz="1200" dirty="0" err="1"/>
              <a:t>iOS</a:t>
            </a:r>
            <a:r>
              <a:rPr lang="ja-JP" altLang="en-US" sz="1200" dirty="0"/>
              <a:t>の場合、</a:t>
            </a:r>
            <a:r>
              <a:rPr lang="en-US" altLang="ja-JP" sz="1200" dirty="0"/>
              <a:t>PMM</a:t>
            </a:r>
            <a:r>
              <a:rPr lang="ja-JP" altLang="en-US" sz="1200" dirty="0"/>
              <a:t>が落ちても</a:t>
            </a:r>
            <a:r>
              <a:rPr lang="en-US" altLang="ja-JP" sz="1200" dirty="0"/>
              <a:t>Wi-Fi</a:t>
            </a:r>
            <a:r>
              <a:rPr lang="ja-JP" altLang="en-US" sz="1200" dirty="0"/>
              <a:t>は繋がっている。再起動すると</a:t>
            </a:r>
            <a:r>
              <a:rPr lang="en-US" altLang="ja-JP" sz="1200" dirty="0"/>
              <a:t>HTTP</a:t>
            </a:r>
            <a:r>
              <a:rPr lang="ja-JP" altLang="en-US" sz="1200" dirty="0"/>
              <a:t>で接続するとタッチ</a:t>
            </a:r>
            <a:r>
              <a:rPr lang="en-US" altLang="ja-JP" sz="1200" dirty="0"/>
              <a:t>AF</a:t>
            </a:r>
            <a:r>
              <a:rPr lang="ja-JP" altLang="en-US" sz="1200" dirty="0"/>
              <a:t>モードのまま、再接続してしまう</a:t>
            </a:r>
            <a:r>
              <a:rPr lang="ja-JP" altLang="en-US" sz="1200" dirty="0" smtClean="0"/>
              <a:t>。</a:t>
            </a:r>
            <a:r>
              <a:rPr lang="en-US" altLang="ja-JP" sz="1200" dirty="0" smtClean="0"/>
              <a:t/>
            </a:r>
            <a:br>
              <a:rPr lang="en-US" altLang="ja-JP" sz="1200" dirty="0" smtClean="0"/>
            </a:br>
            <a:r>
              <a:rPr lang="en-US" altLang="ja-JP" sz="1200" dirty="0" smtClean="0"/>
              <a:t/>
            </a:r>
            <a:br>
              <a:rPr lang="en-US" altLang="ja-JP" sz="1200" dirty="0" smtClean="0"/>
            </a:br>
            <a:r>
              <a:rPr lang="ja-JP" altLang="en-US" sz="1200" dirty="0" smtClean="0"/>
              <a:t>再起動した際に一度呼んでみて、フラグが</a:t>
            </a:r>
            <a:r>
              <a:rPr lang="en-US" altLang="ja-JP" sz="1200" dirty="0" smtClean="0"/>
              <a:t>true</a:t>
            </a:r>
            <a:r>
              <a:rPr lang="ja-JP" altLang="en-US" sz="1200" dirty="0" smtClean="0"/>
              <a:t>で座標が返ってきた場合、前回は突然死した可能性が考えられる。</a:t>
            </a:r>
            <a:r>
              <a:rPr lang="en-US" altLang="ja-JP" sz="1200" dirty="0" err="1" smtClean="0"/>
              <a:t>cancelTouchAFPosition</a:t>
            </a:r>
            <a:r>
              <a:rPr lang="ja-JP" altLang="en-US" sz="1200" dirty="0" smtClean="0"/>
              <a:t>を呼ぶ。</a:t>
            </a:r>
            <a:endParaRPr lang="ja-JP" altLang="en-US" sz="1200" dirty="0"/>
          </a:p>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dirty="0" smtClean="0">
              <a:ln>
                <a:noFill/>
              </a:ln>
              <a:solidFill>
                <a:schemeClr val="tx1"/>
              </a:solidFill>
              <a:effectLst/>
            </a:endParaRPr>
          </a:p>
        </p:txBody>
      </p:sp>
      <p:sp>
        <p:nvSpPr>
          <p:cNvPr id="8" name="円/楕円 7"/>
          <p:cNvSpPr/>
          <p:nvPr/>
        </p:nvSpPr>
        <p:spPr bwMode="auto">
          <a:xfrm>
            <a:off x="8322823" y="34528"/>
            <a:ext cx="764942" cy="762000"/>
          </a:xfrm>
          <a:prstGeom prst="ellipse">
            <a:avLst/>
          </a:prstGeom>
          <a:solidFill>
            <a:srgbClr val="0000FF"/>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PMM</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9" name="円/楕円 8"/>
          <p:cNvSpPr/>
          <p:nvPr/>
        </p:nvSpPr>
        <p:spPr bwMode="auto">
          <a:xfrm>
            <a:off x="7456963" y="34528"/>
            <a:ext cx="764942" cy="762000"/>
          </a:xfrm>
          <a:prstGeom prst="ellipse">
            <a:avLst/>
          </a:prstGeom>
          <a:solidFill>
            <a:srgbClr val="FF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SR+</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10" name="円/楕円 9"/>
          <p:cNvSpPr/>
          <p:nvPr/>
        </p:nvSpPr>
        <p:spPr bwMode="auto">
          <a:xfrm>
            <a:off x="162128" y="-505838"/>
            <a:ext cx="998706" cy="460442"/>
          </a:xfrm>
          <a:prstGeom prst="ellipse">
            <a:avLst/>
          </a:prstGeom>
          <a:solidFill>
            <a:srgbClr val="00B0F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採用</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1" name="円/楕円 10"/>
          <p:cNvSpPr/>
          <p:nvPr/>
        </p:nvSpPr>
        <p:spPr bwMode="auto">
          <a:xfrm>
            <a:off x="1313234" y="-505838"/>
            <a:ext cx="998706" cy="460442"/>
          </a:xfrm>
          <a:prstGeom prst="ellipse">
            <a:avLst/>
          </a:prstGeom>
          <a:solidFill>
            <a:srgbClr val="92D05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rPr>
              <a:t>保留</a:t>
            </a:r>
          </a:p>
        </p:txBody>
      </p:sp>
      <p:sp>
        <p:nvSpPr>
          <p:cNvPr id="12" name="円/楕円 11"/>
          <p:cNvSpPr/>
          <p:nvPr/>
        </p:nvSpPr>
        <p:spPr bwMode="auto">
          <a:xfrm>
            <a:off x="2493523" y="-505838"/>
            <a:ext cx="998706" cy="460442"/>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修正</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3" name="円/楕円 12"/>
          <p:cNvSpPr/>
          <p:nvPr/>
        </p:nvSpPr>
        <p:spPr bwMode="auto">
          <a:xfrm>
            <a:off x="3644629" y="-505838"/>
            <a:ext cx="998706" cy="460442"/>
          </a:xfrm>
          <a:prstGeom prst="ellipse">
            <a:avLst/>
          </a:prstGeom>
          <a:solidFill>
            <a:srgbClr val="C0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却下</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4" name="円/楕円 13"/>
          <p:cNvSpPr/>
          <p:nvPr/>
        </p:nvSpPr>
        <p:spPr bwMode="auto">
          <a:xfrm>
            <a:off x="6597767" y="34528"/>
            <a:ext cx="764942" cy="762000"/>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err="1" smtClean="0">
                <a:ln>
                  <a:noFill/>
                </a:ln>
                <a:effectLst>
                  <a:outerShdw blurRad="38100" dist="38100" dir="2700000" algn="tl">
                    <a:srgbClr val="000000">
                      <a:alpha val="43137"/>
                    </a:srgbClr>
                  </a:outerShdw>
                </a:effectLst>
              </a:rPr>
              <a:t>Esp</a:t>
            </a:r>
            <a:endParaRPr kumimoji="1" lang="en-US" altLang="ja-JP" sz="2000" b="1" i="0" u="none" strike="noStrike" cap="none" normalizeH="0" baseline="0" dirty="0" smtClean="0">
              <a:ln>
                <a:noFill/>
              </a:ln>
              <a:effectLst>
                <a:outerShdw blurRad="38100" dist="38100" dir="2700000" algn="tl">
                  <a:srgbClr val="000000">
                    <a:alpha val="43137"/>
                  </a:srgbClr>
                </a:outerShdw>
              </a:effectLst>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704994"/>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タッチシャッター</a:t>
            </a:r>
            <a:endParaRPr kumimoji="1" lang="ja-JP" altLang="en-US" dirty="0"/>
          </a:p>
        </p:txBody>
      </p:sp>
      <p:sp>
        <p:nvSpPr>
          <p:cNvPr id="3" name="コンテンツ プレースホルダー 2"/>
          <p:cNvSpPr>
            <a:spLocks noGrp="1"/>
          </p:cNvSpPr>
          <p:nvPr>
            <p:ph sz="half" idx="1"/>
          </p:nvPr>
        </p:nvSpPr>
        <p:spPr/>
        <p:txBody>
          <a:bodyPr/>
          <a:lstStyle/>
          <a:p>
            <a:r>
              <a:rPr kumimoji="1" lang="en-US" altLang="ja-JP" sz="1200" dirty="0" err="1" smtClean="0"/>
              <a:t>actTakePictureByTouch</a:t>
            </a:r>
            <a:r>
              <a:rPr kumimoji="1" lang="en-US" altLang="ja-JP" sz="1200" dirty="0" smtClean="0"/>
              <a:t>(double x, double y)</a:t>
            </a:r>
          </a:p>
          <a:p>
            <a:pPr lvl="1"/>
            <a:r>
              <a:rPr kumimoji="1" lang="en-US" altLang="ja-JP" sz="1200" dirty="0" smtClean="0"/>
              <a:t>EE</a:t>
            </a:r>
            <a:r>
              <a:rPr kumimoji="1" lang="ja-JP" altLang="en-US" sz="1200" dirty="0" smtClean="0"/>
              <a:t>画中の座標を</a:t>
            </a:r>
            <a:r>
              <a:rPr kumimoji="1" lang="en-US" altLang="ja-JP" sz="1200" dirty="0" smtClean="0"/>
              <a:t>100</a:t>
            </a:r>
            <a:r>
              <a:rPr lang="en-US" altLang="ja-JP" sz="1200" dirty="0" smtClean="0"/>
              <a:t>%</a:t>
            </a:r>
            <a:r>
              <a:rPr lang="ja-JP" altLang="en-US" sz="1200" dirty="0" smtClean="0"/>
              <a:t>で表わし、</a:t>
            </a:r>
            <a:r>
              <a:rPr lang="en-US" altLang="ja-JP" sz="1200" dirty="0" smtClean="0"/>
              <a:t>double</a:t>
            </a:r>
            <a:r>
              <a:rPr lang="ja-JP" altLang="en-US" sz="1200" dirty="0" smtClean="0"/>
              <a:t>で送る。</a:t>
            </a:r>
            <a:endParaRPr lang="en-US" altLang="ja-JP" sz="1200" dirty="0"/>
          </a:p>
          <a:p>
            <a:pPr lvl="1"/>
            <a:r>
              <a:rPr kumimoji="1" lang="ja-JP" altLang="en-US" sz="1200" dirty="0" smtClean="0"/>
              <a:t>他は</a:t>
            </a:r>
            <a:r>
              <a:rPr kumimoji="1" lang="en-US" altLang="ja-JP" sz="1200" dirty="0" err="1" smtClean="0"/>
              <a:t>actTakePicture</a:t>
            </a:r>
            <a:r>
              <a:rPr kumimoji="1" lang="ja-JP" altLang="en-US" sz="1200" dirty="0" smtClean="0"/>
              <a:t>と同じ。</a:t>
            </a:r>
            <a:endParaRPr kumimoji="1" lang="ja-JP" altLang="en-US" sz="1200" dirty="0"/>
          </a:p>
        </p:txBody>
      </p:sp>
      <p:sp>
        <p:nvSpPr>
          <p:cNvPr id="4" name="コンテンツ プレースホルダー 3"/>
          <p:cNvSpPr>
            <a:spLocks noGrp="1"/>
          </p:cNvSpPr>
          <p:nvPr>
            <p:ph sz="half" idx="2"/>
          </p:nvPr>
        </p:nvSpPr>
        <p:spPr/>
        <p:txBody>
          <a:bodyPr/>
          <a:lstStyle/>
          <a:p>
            <a:pPr marL="0" indent="0">
              <a:buNone/>
            </a:pPr>
            <a:r>
              <a:rPr kumimoji="1" lang="en-US" altLang="ja-JP" sz="1200" dirty="0" err="1" smtClean="0"/>
              <a:t>actTakePictureByTouch</a:t>
            </a:r>
            <a:r>
              <a:rPr kumimoji="1" lang="en-US" altLang="ja-JP" sz="1200" dirty="0" smtClean="0"/>
              <a:t>()</a:t>
            </a:r>
            <a:r>
              <a:rPr kumimoji="1" lang="ja-JP" altLang="en-US" sz="1200" dirty="0" smtClean="0"/>
              <a:t>のリクエスト例</a:t>
            </a:r>
            <a:endParaRPr kumimoji="1" lang="en-US" altLang="ja-JP" sz="1200" dirty="0" smtClean="0"/>
          </a:p>
          <a:p>
            <a:pPr marL="0" indent="0">
              <a:buNone/>
            </a:pPr>
            <a:r>
              <a:rPr lang="en-US" altLang="ja-JP" sz="1200" dirty="0" smtClean="0"/>
              <a:t>{“id”: 1234, “method” : “</a:t>
            </a:r>
            <a:r>
              <a:rPr lang="en-US" altLang="ja-JP" sz="1200" dirty="0" err="1" smtClean="0"/>
              <a:t>actTakePictureByTouch</a:t>
            </a:r>
            <a:r>
              <a:rPr lang="en-US" altLang="ja-JP" sz="1200" dirty="0" smtClean="0"/>
              <a:t>”,</a:t>
            </a:r>
          </a:p>
          <a:p>
            <a:pPr marL="0" indent="0">
              <a:buNone/>
            </a:pPr>
            <a:r>
              <a:rPr lang="en-US" altLang="ja-JP" sz="1200" dirty="0" smtClean="0"/>
              <a:t>“</a:t>
            </a:r>
            <a:r>
              <a:rPr lang="en-US" altLang="ja-JP" sz="1200" dirty="0" err="1" smtClean="0"/>
              <a:t>params</a:t>
            </a:r>
            <a:r>
              <a:rPr lang="en-US" altLang="ja-JP" sz="1200" dirty="0" smtClean="0"/>
              <a:t>”: [12.34, 56.78] // </a:t>
            </a:r>
            <a:r>
              <a:rPr lang="ja-JP" altLang="en-US" sz="1200" dirty="0" smtClean="0"/>
              <a:t>座標</a:t>
            </a:r>
            <a:endParaRPr lang="en-US" altLang="ja-JP" sz="1200" dirty="0" smtClean="0"/>
          </a:p>
          <a:p>
            <a:pPr marL="0" indent="0">
              <a:buNone/>
            </a:pPr>
            <a:r>
              <a:rPr kumimoji="1" lang="en-US" altLang="ja-JP" sz="1200" dirty="0"/>
              <a:t>}</a:t>
            </a:r>
            <a:endParaRPr kumimoji="1" lang="ja-JP" altLang="en-US" sz="1200" dirty="0"/>
          </a:p>
        </p:txBody>
      </p:sp>
      <p:sp>
        <p:nvSpPr>
          <p:cNvPr id="5" name="フッター プレースホルダー 4"/>
          <p:cNvSpPr>
            <a:spLocks noGrp="1"/>
          </p:cNvSpPr>
          <p:nvPr>
            <p:ph type="ftr" sz="quarter" idx="10"/>
          </p:nvPr>
        </p:nvSpPr>
        <p:spPr/>
        <p:txBody>
          <a:bodyPr/>
          <a:lstStyle/>
          <a:p>
            <a:pPr>
              <a:defRPr/>
            </a:pPr>
            <a:r>
              <a:rPr lang="en-US" altLang="ja-JP" smtClean="0"/>
              <a:t>©2012 Personal Application Design Division, SDG, Sony Corporation</a:t>
            </a:r>
          </a:p>
          <a:p>
            <a:pPr>
              <a:defRPr/>
            </a:pPr>
            <a:r>
              <a:rPr lang="en-US" altLang="ja-JP" smtClean="0"/>
              <a:t>  </a:t>
            </a:r>
            <a:endParaRPr lang="en-US" altLang="ja-JP"/>
          </a:p>
        </p:txBody>
      </p:sp>
      <p:sp>
        <p:nvSpPr>
          <p:cNvPr id="6" name="スライド番号プレースホルダー 5"/>
          <p:cNvSpPr>
            <a:spLocks noGrp="1"/>
          </p:cNvSpPr>
          <p:nvPr>
            <p:ph type="sldNum" sz="quarter" idx="12"/>
          </p:nvPr>
        </p:nvSpPr>
        <p:spPr/>
        <p:txBody>
          <a:bodyPr/>
          <a:lstStyle/>
          <a:p>
            <a:pPr>
              <a:defRPr/>
            </a:pPr>
            <a:fld id="{AF430AE7-7E66-4776-A5C6-9F8E2E156EB9}" type="slidenum">
              <a:rPr lang="en-US" altLang="ja-JP" smtClean="0"/>
              <a:pPr>
                <a:defRPr/>
              </a:pPr>
              <a:t>17</a:t>
            </a:fld>
            <a:endParaRPr lang="en-US" altLang="ja-JP"/>
          </a:p>
        </p:txBody>
      </p:sp>
      <p:sp>
        <p:nvSpPr>
          <p:cNvPr id="7" name="正方形/長方形 6"/>
          <p:cNvSpPr/>
          <p:nvPr/>
        </p:nvSpPr>
        <p:spPr bwMode="auto">
          <a:xfrm>
            <a:off x="5061411" y="3281965"/>
            <a:ext cx="2986606" cy="1056470"/>
          </a:xfrm>
          <a:prstGeom prst="rect">
            <a:avLst/>
          </a:prstGeom>
          <a:gradFill rotWithShape="0">
            <a:gsLst>
              <a:gs pos="0">
                <a:srgbClr val="ABC9FF"/>
              </a:gs>
              <a:gs pos="50000">
                <a:srgbClr val="ABC9FF">
                  <a:gamma/>
                  <a:tint val="0"/>
                  <a:invGamma/>
                </a:srgbClr>
              </a:gs>
              <a:gs pos="100000">
                <a:srgbClr val="ABC9FF"/>
              </a:gs>
            </a:gsLst>
            <a:lin ang="2700000" scaled="1"/>
          </a:gra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rPr>
              <a:t>通常の</a:t>
            </a:r>
            <a:r>
              <a:rPr kumimoji="1" lang="en-US" altLang="ja-JP" sz="1100" b="0" i="0" u="none" strike="noStrike" cap="none" normalizeH="0" baseline="0" dirty="0" err="1" smtClean="0">
                <a:ln>
                  <a:noFill/>
                </a:ln>
                <a:solidFill>
                  <a:schemeClr val="tx1"/>
                </a:solidFill>
                <a:effectLst/>
              </a:rPr>
              <a:t>actTakePicture</a:t>
            </a:r>
            <a:r>
              <a:rPr kumimoji="1" lang="ja-JP" altLang="en-US" sz="1100" b="0" i="0" u="none" strike="noStrike" cap="none" normalizeH="0" baseline="0" dirty="0" smtClean="0">
                <a:ln>
                  <a:noFill/>
                </a:ln>
                <a:solidFill>
                  <a:schemeClr val="tx1"/>
                </a:solidFill>
                <a:effectLst/>
              </a:rPr>
              <a:t>に引数を足してもいい。</a:t>
            </a:r>
            <a:endParaRPr kumimoji="1" lang="en-US" altLang="ja-JP" sz="1100" b="0" i="0" u="none" strike="noStrike" cap="none" normalizeH="0" baseline="0" dirty="0" smtClean="0">
              <a:ln>
                <a:noFill/>
              </a:ln>
              <a:solidFill>
                <a:schemeClr val="tx1"/>
              </a:solidFill>
              <a:effectLst/>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100" dirty="0" smtClean="0"/>
              <a:t>その場合、例えば座標を配列かオブジェクトにして、通常モードは要素数ゼロか</a:t>
            </a:r>
            <a:r>
              <a:rPr lang="en-US" altLang="ja-JP" sz="1100" dirty="0" smtClean="0"/>
              <a:t>null</a:t>
            </a:r>
            <a:r>
              <a:rPr lang="ja-JP" altLang="en-US" sz="1100" dirty="0" smtClean="0"/>
              <a:t>などと</a:t>
            </a:r>
            <a:r>
              <a:rPr lang="ja-JP" altLang="en-US" sz="1100" dirty="0"/>
              <a:t>指定</a:t>
            </a:r>
            <a:r>
              <a:rPr lang="ja-JP" altLang="en-US" sz="1100" dirty="0" smtClean="0"/>
              <a:t>する。</a:t>
            </a:r>
            <a:endParaRPr lang="en-US" altLang="ja-JP" sz="1100" dirty="0" smtClean="0"/>
          </a:p>
        </p:txBody>
      </p:sp>
      <p:sp>
        <p:nvSpPr>
          <p:cNvPr id="8" name="円/楕円 7"/>
          <p:cNvSpPr/>
          <p:nvPr/>
        </p:nvSpPr>
        <p:spPr bwMode="auto">
          <a:xfrm>
            <a:off x="162128" y="-505838"/>
            <a:ext cx="998706" cy="460442"/>
          </a:xfrm>
          <a:prstGeom prst="ellipse">
            <a:avLst/>
          </a:prstGeom>
          <a:solidFill>
            <a:srgbClr val="00B0F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採用</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9" name="円/楕円 8"/>
          <p:cNvSpPr/>
          <p:nvPr/>
        </p:nvSpPr>
        <p:spPr bwMode="auto">
          <a:xfrm>
            <a:off x="1313234" y="-505838"/>
            <a:ext cx="998706" cy="460442"/>
          </a:xfrm>
          <a:prstGeom prst="ellipse">
            <a:avLst/>
          </a:prstGeom>
          <a:solidFill>
            <a:srgbClr val="92D05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rPr>
              <a:t>保留</a:t>
            </a:r>
          </a:p>
        </p:txBody>
      </p:sp>
      <p:sp>
        <p:nvSpPr>
          <p:cNvPr id="10" name="円/楕円 9"/>
          <p:cNvSpPr/>
          <p:nvPr/>
        </p:nvSpPr>
        <p:spPr bwMode="auto">
          <a:xfrm>
            <a:off x="2493523" y="-505838"/>
            <a:ext cx="998706" cy="460442"/>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修正</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1" name="円/楕円 10"/>
          <p:cNvSpPr/>
          <p:nvPr/>
        </p:nvSpPr>
        <p:spPr bwMode="auto">
          <a:xfrm>
            <a:off x="3644629" y="-505838"/>
            <a:ext cx="998706" cy="460442"/>
          </a:xfrm>
          <a:prstGeom prst="ellipse">
            <a:avLst/>
          </a:prstGeom>
          <a:solidFill>
            <a:srgbClr val="C0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却下</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2" name="円/楕円 11"/>
          <p:cNvSpPr/>
          <p:nvPr/>
        </p:nvSpPr>
        <p:spPr bwMode="auto">
          <a:xfrm>
            <a:off x="8101014" y="29766"/>
            <a:ext cx="764942" cy="762000"/>
          </a:xfrm>
          <a:prstGeom prst="ellipse">
            <a:avLst/>
          </a:prstGeom>
          <a:solidFill>
            <a:srgbClr val="0000FF"/>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PMM</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13" name="円/楕円 12"/>
          <p:cNvSpPr/>
          <p:nvPr/>
        </p:nvSpPr>
        <p:spPr bwMode="auto">
          <a:xfrm>
            <a:off x="7235154" y="29766"/>
            <a:ext cx="764942" cy="762000"/>
          </a:xfrm>
          <a:prstGeom prst="ellipse">
            <a:avLst/>
          </a:prstGeom>
          <a:solidFill>
            <a:srgbClr val="FF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SR+</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14" name="円/楕円 13"/>
          <p:cNvSpPr/>
          <p:nvPr/>
        </p:nvSpPr>
        <p:spPr bwMode="auto">
          <a:xfrm>
            <a:off x="6375958" y="29766"/>
            <a:ext cx="764942" cy="762000"/>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err="1" smtClean="0">
                <a:ln>
                  <a:noFill/>
                </a:ln>
                <a:effectLst>
                  <a:outerShdw blurRad="38100" dist="38100" dir="2700000" algn="tl">
                    <a:srgbClr val="000000">
                      <a:alpha val="43137"/>
                    </a:srgbClr>
                  </a:outerShdw>
                </a:effectLst>
              </a:rPr>
              <a:t>Esp</a:t>
            </a:r>
            <a:endParaRPr kumimoji="1" lang="en-US" altLang="ja-JP" sz="2000" b="1" i="0" u="none" strike="noStrike" cap="none" normalizeH="0" baseline="0" dirty="0" smtClean="0">
              <a:ln>
                <a:noFill/>
              </a:ln>
              <a:effectLst>
                <a:outerShdw blurRad="38100" dist="38100" dir="2700000" algn="tl">
                  <a:srgbClr val="000000">
                    <a:alpha val="43137"/>
                  </a:srgbClr>
                </a:outerShdw>
              </a:effectLst>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18393322"/>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smtClean="0"/>
              <a:t>F</a:t>
            </a:r>
            <a:r>
              <a:rPr kumimoji="1" lang="ja-JP" altLang="en-US" dirty="0" smtClean="0"/>
              <a:t>値設定</a:t>
            </a:r>
            <a:r>
              <a:rPr lang="ja-JP" altLang="en-US" dirty="0"/>
              <a:t>・取得</a:t>
            </a:r>
            <a:endParaRPr kumimoji="1" lang="ja-JP" altLang="en-US" dirty="0"/>
          </a:p>
        </p:txBody>
      </p:sp>
      <p:sp>
        <p:nvSpPr>
          <p:cNvPr id="2" name="コンテンツ プレースホルダー 1"/>
          <p:cNvSpPr>
            <a:spLocks noGrp="1"/>
          </p:cNvSpPr>
          <p:nvPr>
            <p:ph sz="half" idx="1"/>
          </p:nvPr>
        </p:nvSpPr>
        <p:spPr/>
        <p:txBody>
          <a:bodyPr/>
          <a:lstStyle/>
          <a:p>
            <a:r>
              <a:rPr kumimoji="1" lang="en-US" altLang="ja-JP" sz="1200" dirty="0" err="1" smtClean="0"/>
              <a:t>setFNumber</a:t>
            </a:r>
            <a:r>
              <a:rPr kumimoji="1" lang="en-US" altLang="ja-JP" sz="1200" dirty="0" smtClean="0"/>
              <a:t>(String f)</a:t>
            </a:r>
          </a:p>
          <a:p>
            <a:pPr lvl="1"/>
            <a:r>
              <a:rPr lang="en-US" altLang="ja-JP" sz="900" dirty="0" smtClean="0"/>
              <a:t>F</a:t>
            </a:r>
            <a:r>
              <a:rPr lang="ja-JP" altLang="en-US" sz="900" dirty="0" smtClean="0"/>
              <a:t>値</a:t>
            </a:r>
            <a:r>
              <a:rPr lang="en-US" altLang="ja-JP" sz="900" dirty="0"/>
              <a:t>(String)</a:t>
            </a:r>
            <a:r>
              <a:rPr lang="ja-JP" altLang="en-US" sz="900" dirty="0" smtClean="0"/>
              <a:t>を渡す</a:t>
            </a:r>
            <a:endParaRPr lang="en-US" altLang="ja-JP" sz="900" dirty="0"/>
          </a:p>
          <a:p>
            <a:pPr lvl="1"/>
            <a:r>
              <a:rPr kumimoji="1" lang="ja-JP" altLang="en-US" sz="900" dirty="0" smtClean="0"/>
              <a:t>与えられた文字列以外は使ってはならない。</a:t>
            </a:r>
            <a:endParaRPr lang="en-US" altLang="ja-JP" sz="900" dirty="0" smtClean="0"/>
          </a:p>
          <a:p>
            <a:pPr lvl="1"/>
            <a:r>
              <a:rPr lang="ja-JP" altLang="en-US" sz="900" dirty="0" smtClean="0"/>
              <a:t>レンズ取り外し時や制御できない</a:t>
            </a:r>
            <a:r>
              <a:rPr lang="ja-JP" altLang="en-US" sz="900" dirty="0"/>
              <a:t>特殊</a:t>
            </a:r>
            <a:r>
              <a:rPr lang="ja-JP" altLang="en-US" sz="900" dirty="0" smtClean="0"/>
              <a:t>場合は、</a:t>
            </a:r>
            <a:r>
              <a:rPr lang="en-US" altLang="ja-JP" sz="900" dirty="0" smtClean="0"/>
              <a:t>”-/-”</a:t>
            </a:r>
            <a:r>
              <a:rPr lang="ja-JP" altLang="en-US" sz="900" dirty="0"/>
              <a:t>として表現する</a:t>
            </a:r>
            <a:r>
              <a:rPr lang="ja-JP" altLang="en-US" sz="900" dirty="0" smtClean="0"/>
              <a:t>。</a:t>
            </a:r>
            <a:endParaRPr lang="en-US" altLang="ja-JP" sz="900" dirty="0" smtClean="0"/>
          </a:p>
          <a:p>
            <a:pPr lvl="1"/>
            <a:r>
              <a:rPr kumimoji="1" lang="ja-JP" altLang="en-US" sz="900" dirty="0" smtClean="0"/>
              <a:t>内部的には</a:t>
            </a:r>
            <a:r>
              <a:rPr kumimoji="1" lang="en-US" altLang="ja-JP" sz="900" dirty="0" smtClean="0"/>
              <a:t>increment/decrement</a:t>
            </a:r>
          </a:p>
          <a:p>
            <a:pPr lvl="1"/>
            <a:r>
              <a:rPr lang="ja-JP" altLang="en-US" sz="900" dirty="0" smtClean="0">
                <a:solidFill>
                  <a:srgbClr val="FF0000"/>
                </a:solidFill>
              </a:rPr>
              <a:t>実際に設定できた値をレスポンスに乗せて返す。</a:t>
            </a:r>
            <a:endParaRPr lang="en-US" altLang="ja-JP" sz="900" dirty="0" smtClean="0">
              <a:solidFill>
                <a:srgbClr val="FF0000"/>
              </a:solidFill>
            </a:endParaRPr>
          </a:p>
          <a:p>
            <a:pPr lvl="2"/>
            <a:r>
              <a:rPr lang="ja-JP" altLang="en-US" sz="900" dirty="0">
                <a:solidFill>
                  <a:srgbClr val="FF0000"/>
                </a:solidFill>
              </a:rPr>
              <a:t>内部的な制御都合により、実際の設定値がずれる可能性があるため。</a:t>
            </a:r>
            <a:endParaRPr lang="en-US" altLang="ja-JP" sz="900" dirty="0" smtClean="0">
              <a:solidFill>
                <a:srgbClr val="FF0000"/>
              </a:solidFill>
            </a:endParaRPr>
          </a:p>
          <a:p>
            <a:pPr lvl="2"/>
            <a:r>
              <a:rPr lang="ja-JP" altLang="en-US" sz="900" dirty="0">
                <a:solidFill>
                  <a:srgbClr val="FF0000"/>
                </a:solidFill>
              </a:rPr>
              <a:t>または、</a:t>
            </a:r>
            <a:r>
              <a:rPr lang="ja-JP" altLang="en-US" sz="900" dirty="0" smtClean="0">
                <a:solidFill>
                  <a:srgbClr val="FF0000"/>
                </a:solidFill>
              </a:rPr>
              <a:t>エラーや</a:t>
            </a:r>
            <a:r>
              <a:rPr lang="en-US" altLang="ja-JP" sz="900" dirty="0" smtClean="0">
                <a:solidFill>
                  <a:srgbClr val="FF0000"/>
                </a:solidFill>
              </a:rPr>
              <a:t>available</a:t>
            </a:r>
            <a:r>
              <a:rPr lang="ja-JP" altLang="en-US" sz="900" dirty="0" smtClean="0">
                <a:solidFill>
                  <a:srgbClr val="FF0000"/>
                </a:solidFill>
              </a:rPr>
              <a:t>範囲縮小により、指定した値にセットできない場合があるため。</a:t>
            </a:r>
            <a:endParaRPr lang="en-US" altLang="ja-JP" sz="900" dirty="0" smtClean="0">
              <a:solidFill>
                <a:srgbClr val="FF0000"/>
              </a:solidFill>
            </a:endParaRPr>
          </a:p>
          <a:p>
            <a:pPr lvl="3"/>
            <a:r>
              <a:rPr lang="ja-JP" altLang="en-US" sz="900" dirty="0">
                <a:solidFill>
                  <a:srgbClr val="FF0000"/>
                </a:solidFill>
              </a:rPr>
              <a:t>とは言っても、内部的には</a:t>
            </a:r>
            <a:r>
              <a:rPr lang="en-US" altLang="ja-JP" sz="900" dirty="0">
                <a:solidFill>
                  <a:srgbClr val="FF0000"/>
                </a:solidFill>
              </a:rPr>
              <a:t>increment/decrement</a:t>
            </a:r>
            <a:r>
              <a:rPr lang="ja-JP" altLang="en-US" sz="900" dirty="0">
                <a:solidFill>
                  <a:srgbClr val="FF0000"/>
                </a:solidFill>
              </a:rPr>
              <a:t>制御なので、元の値に戻すことはできない</a:t>
            </a:r>
            <a:r>
              <a:rPr lang="ja-JP" altLang="en-US" sz="900" dirty="0" smtClean="0">
                <a:solidFill>
                  <a:srgbClr val="FF0000"/>
                </a:solidFill>
              </a:rPr>
              <a:t>。</a:t>
            </a:r>
            <a:endParaRPr lang="en-US" altLang="ja-JP" sz="900" dirty="0" smtClean="0">
              <a:solidFill>
                <a:srgbClr val="FF0000"/>
              </a:solidFill>
            </a:endParaRPr>
          </a:p>
          <a:p>
            <a:pPr lvl="2"/>
            <a:r>
              <a:rPr lang="ja-JP" altLang="en-US" sz="900" dirty="0" smtClean="0">
                <a:solidFill>
                  <a:srgbClr val="FF0000"/>
                </a:solidFill>
              </a:rPr>
              <a:t>結果</a:t>
            </a:r>
            <a:r>
              <a:rPr lang="ja-JP" altLang="en-US" sz="900" dirty="0">
                <a:solidFill>
                  <a:srgbClr val="FF0000"/>
                </a:solidFill>
              </a:rPr>
              <a:t>として</a:t>
            </a:r>
            <a:r>
              <a:rPr lang="ja-JP" altLang="en-US" sz="900" dirty="0" smtClean="0">
                <a:solidFill>
                  <a:srgbClr val="FF0000"/>
                </a:solidFill>
              </a:rPr>
              <a:t>、設定できた値をレスポンスにできる。</a:t>
            </a:r>
            <a:endParaRPr lang="en-US" altLang="ja-JP" sz="900" dirty="0" smtClean="0">
              <a:solidFill>
                <a:srgbClr val="FF0000"/>
              </a:solidFill>
            </a:endParaRPr>
          </a:p>
          <a:p>
            <a:pPr lvl="2"/>
            <a:r>
              <a:rPr lang="en-US" altLang="ja-JP" sz="900" dirty="0" err="1" smtClean="0">
                <a:solidFill>
                  <a:srgbClr val="FF0000"/>
                </a:solidFill>
              </a:rPr>
              <a:t>GetEvent</a:t>
            </a:r>
            <a:r>
              <a:rPr lang="ja-JP" altLang="en-US" sz="900" dirty="0" smtClean="0">
                <a:solidFill>
                  <a:srgbClr val="FF0000"/>
                </a:solidFill>
              </a:rPr>
              <a:t>でも同じ値を返す。</a:t>
            </a:r>
            <a:endParaRPr lang="en-US" altLang="ja-JP" sz="900" dirty="0" smtClean="0">
              <a:solidFill>
                <a:srgbClr val="FF0000"/>
              </a:solidFill>
            </a:endParaRPr>
          </a:p>
          <a:p>
            <a:r>
              <a:rPr lang="en-US" altLang="ja-JP" sz="1200" dirty="0" err="1" smtClean="0"/>
              <a:t>getFNumber</a:t>
            </a:r>
            <a:r>
              <a:rPr lang="en-US" altLang="ja-JP" sz="1200" dirty="0" smtClean="0"/>
              <a:t>()</a:t>
            </a:r>
          </a:p>
          <a:p>
            <a:pPr lvl="1"/>
            <a:r>
              <a:rPr lang="ja-JP" altLang="en-US" sz="1100" dirty="0"/>
              <a:t>現在</a:t>
            </a:r>
            <a:r>
              <a:rPr lang="ja-JP" altLang="en-US" sz="1100" dirty="0" smtClean="0"/>
              <a:t>の</a:t>
            </a:r>
            <a:r>
              <a:rPr lang="en-US" altLang="ja-JP" sz="1100" dirty="0" smtClean="0"/>
              <a:t>F</a:t>
            </a:r>
            <a:r>
              <a:rPr lang="ja-JP" altLang="en-US" sz="1100" dirty="0" smtClean="0"/>
              <a:t>値</a:t>
            </a:r>
            <a:r>
              <a:rPr lang="en-US" altLang="ja-JP" sz="1100" dirty="0" smtClean="0"/>
              <a:t>(String)</a:t>
            </a:r>
            <a:r>
              <a:rPr lang="ja-JP" altLang="en-US" sz="1100" dirty="0" smtClean="0"/>
              <a:t>を返す</a:t>
            </a:r>
            <a:endParaRPr lang="en-US" altLang="ja-JP" sz="1100" dirty="0" smtClean="0"/>
          </a:p>
          <a:p>
            <a:r>
              <a:rPr kumimoji="1" lang="en-US" altLang="ja-JP" sz="1200" dirty="0" err="1" smtClean="0">
                <a:solidFill>
                  <a:schemeClr val="tx2"/>
                </a:solidFill>
              </a:rPr>
              <a:t>getAvailableF</a:t>
            </a:r>
            <a:r>
              <a:rPr lang="en-US" altLang="ja-JP" sz="1200" dirty="0" err="1" smtClean="0">
                <a:solidFill>
                  <a:schemeClr val="tx2"/>
                </a:solidFill>
              </a:rPr>
              <a:t>Number</a:t>
            </a:r>
            <a:r>
              <a:rPr kumimoji="1" lang="en-US" altLang="ja-JP" sz="1200" dirty="0" smtClean="0">
                <a:solidFill>
                  <a:schemeClr val="tx2"/>
                </a:solidFill>
              </a:rPr>
              <a:t>()</a:t>
            </a:r>
          </a:p>
          <a:p>
            <a:pPr lvl="1"/>
            <a:r>
              <a:rPr lang="ja-JP" altLang="en-US" sz="1100" dirty="0" smtClean="0">
                <a:solidFill>
                  <a:schemeClr val="tx2"/>
                </a:solidFill>
              </a:rPr>
              <a:t>現在の</a:t>
            </a:r>
            <a:r>
              <a:rPr lang="en-US" altLang="ja-JP" sz="1100" dirty="0" smtClean="0">
                <a:solidFill>
                  <a:schemeClr val="tx2"/>
                </a:solidFill>
              </a:rPr>
              <a:t>F</a:t>
            </a:r>
            <a:r>
              <a:rPr lang="ja-JP" altLang="en-US" sz="1100" dirty="0" smtClean="0">
                <a:solidFill>
                  <a:schemeClr val="tx2"/>
                </a:solidFill>
              </a:rPr>
              <a:t>値</a:t>
            </a:r>
            <a:r>
              <a:rPr lang="en-US" altLang="ja-JP" sz="1100" dirty="0" smtClean="0">
                <a:solidFill>
                  <a:schemeClr val="tx2"/>
                </a:solidFill>
              </a:rPr>
              <a:t>(String)</a:t>
            </a:r>
            <a:r>
              <a:rPr lang="ja-JP" altLang="en-US" sz="1100" dirty="0" smtClean="0">
                <a:solidFill>
                  <a:schemeClr val="tx2"/>
                </a:solidFill>
              </a:rPr>
              <a:t>と利用</a:t>
            </a:r>
            <a:r>
              <a:rPr lang="ja-JP" altLang="en-US" sz="1100" dirty="0">
                <a:solidFill>
                  <a:schemeClr val="tx2"/>
                </a:solidFill>
              </a:rPr>
              <a:t>可能</a:t>
            </a:r>
            <a:r>
              <a:rPr lang="ja-JP" altLang="en-US" sz="1100" dirty="0" smtClean="0">
                <a:solidFill>
                  <a:schemeClr val="tx2"/>
                </a:solidFill>
              </a:rPr>
              <a:t>な</a:t>
            </a:r>
            <a:r>
              <a:rPr lang="en-US" altLang="ja-JP" sz="1100" dirty="0" smtClean="0">
                <a:solidFill>
                  <a:schemeClr val="tx2"/>
                </a:solidFill>
              </a:rPr>
              <a:t>F</a:t>
            </a:r>
            <a:r>
              <a:rPr lang="ja-JP" altLang="en-US" sz="1100" dirty="0" smtClean="0">
                <a:solidFill>
                  <a:schemeClr val="tx2"/>
                </a:solidFill>
              </a:rPr>
              <a:t>値</a:t>
            </a:r>
            <a:r>
              <a:rPr lang="en-US" altLang="ja-JP" sz="1100" dirty="0" smtClean="0">
                <a:solidFill>
                  <a:schemeClr val="tx2"/>
                </a:solidFill>
              </a:rPr>
              <a:t>(String)</a:t>
            </a:r>
            <a:r>
              <a:rPr lang="ja-JP" altLang="en-US" sz="1100" dirty="0" smtClean="0">
                <a:solidFill>
                  <a:schemeClr val="tx2"/>
                </a:solidFill>
              </a:rPr>
              <a:t>の配列を返す</a:t>
            </a:r>
            <a:endParaRPr kumimoji="1" lang="en-US" altLang="ja-JP" sz="1100" dirty="0" smtClean="0">
              <a:solidFill>
                <a:schemeClr val="tx2"/>
              </a:solidFill>
            </a:endParaRPr>
          </a:p>
          <a:p>
            <a:r>
              <a:rPr lang="en-US" altLang="ja-JP" sz="1200" dirty="0" err="1" smtClean="0"/>
              <a:t>getSupportedFNumber</a:t>
            </a:r>
            <a:r>
              <a:rPr lang="en-US" altLang="ja-JP" sz="1200" dirty="0" smtClean="0"/>
              <a:t>()</a:t>
            </a:r>
          </a:p>
          <a:p>
            <a:pPr lvl="1"/>
            <a:r>
              <a:rPr lang="ja-JP" altLang="en-US" sz="1100" dirty="0" smtClean="0"/>
              <a:t>実装されている</a:t>
            </a:r>
            <a:r>
              <a:rPr lang="en-US" altLang="ja-JP" sz="1100" dirty="0" smtClean="0"/>
              <a:t>F</a:t>
            </a:r>
            <a:r>
              <a:rPr lang="ja-JP" altLang="en-US" sz="1100" dirty="0" smtClean="0"/>
              <a:t>値</a:t>
            </a:r>
            <a:r>
              <a:rPr lang="en-US" altLang="ja-JP" sz="1100" dirty="0" smtClean="0"/>
              <a:t>(String)</a:t>
            </a:r>
            <a:r>
              <a:rPr lang="ja-JP" altLang="en-US" sz="1100" dirty="0" smtClean="0"/>
              <a:t>の配列を返す</a:t>
            </a:r>
            <a:endParaRPr kumimoji="1" lang="ja-JP" altLang="en-US" sz="1100" dirty="0"/>
          </a:p>
        </p:txBody>
      </p:sp>
      <p:sp>
        <p:nvSpPr>
          <p:cNvPr id="5" name="フッター プレースホルダー 4"/>
          <p:cNvSpPr>
            <a:spLocks noGrp="1"/>
          </p:cNvSpPr>
          <p:nvPr>
            <p:ph type="ftr" sz="quarter" idx="10"/>
          </p:nvPr>
        </p:nvSpPr>
        <p:spPr/>
        <p:txBody>
          <a:bodyPr/>
          <a:lstStyle/>
          <a:p>
            <a:r>
              <a:rPr lang="en-US" dirty="0" smtClean="0">
                <a:solidFill>
                  <a:srgbClr val="FF0000"/>
                </a:solidFill>
              </a:rPr>
              <a:t>Confidential</a:t>
            </a:r>
            <a:r>
              <a:rPr lang="en-US" dirty="0" smtClean="0">
                <a:solidFill>
                  <a:prstClr val="black"/>
                </a:solidFill>
              </a:rPr>
              <a:t> - need to know basis only / 秘 / do not distribute</a:t>
            </a:r>
            <a:endParaRPr lang="en-US" dirty="0">
              <a:solidFill>
                <a:prstClr val="black"/>
              </a:solidFill>
            </a:endParaRPr>
          </a:p>
        </p:txBody>
      </p:sp>
      <p:sp>
        <p:nvSpPr>
          <p:cNvPr id="6" name="スライド番号プレースホルダー 5"/>
          <p:cNvSpPr>
            <a:spLocks noGrp="1"/>
          </p:cNvSpPr>
          <p:nvPr>
            <p:ph type="sldNum" sz="quarter" idx="12"/>
          </p:nvPr>
        </p:nvSpPr>
        <p:spPr/>
        <p:txBody>
          <a:bodyPr/>
          <a:lstStyle/>
          <a:p>
            <a:fld id="{06B6689D-21BE-40D9-AFAB-0F3122AEB3EB}" type="slidenum">
              <a:rPr kumimoji="1" lang="ja-JP" altLang="en-US" smtClean="0">
                <a:solidFill>
                  <a:prstClr val="black"/>
                </a:solidFill>
              </a:rPr>
              <a:pPr/>
              <a:t>18</a:t>
            </a:fld>
            <a:endParaRPr kumimoji="1" lang="ja-JP" altLang="en-US" dirty="0">
              <a:solidFill>
                <a:prstClr val="black"/>
              </a:solidFill>
            </a:endParaRPr>
          </a:p>
        </p:txBody>
      </p:sp>
      <p:sp>
        <p:nvSpPr>
          <p:cNvPr id="9" name="円/楕円 8"/>
          <p:cNvSpPr/>
          <p:nvPr/>
        </p:nvSpPr>
        <p:spPr bwMode="auto">
          <a:xfrm>
            <a:off x="162128" y="-505838"/>
            <a:ext cx="998706" cy="460442"/>
          </a:xfrm>
          <a:prstGeom prst="ellipse">
            <a:avLst/>
          </a:prstGeom>
          <a:solidFill>
            <a:srgbClr val="00B0F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採用</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0" name="円/楕円 9"/>
          <p:cNvSpPr/>
          <p:nvPr/>
        </p:nvSpPr>
        <p:spPr bwMode="auto">
          <a:xfrm>
            <a:off x="1313234" y="-505838"/>
            <a:ext cx="998706" cy="460442"/>
          </a:xfrm>
          <a:prstGeom prst="ellipse">
            <a:avLst/>
          </a:prstGeom>
          <a:solidFill>
            <a:srgbClr val="92D05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rPr>
              <a:t>保留</a:t>
            </a:r>
          </a:p>
        </p:txBody>
      </p:sp>
      <p:sp>
        <p:nvSpPr>
          <p:cNvPr id="11" name="円/楕円 10"/>
          <p:cNvSpPr/>
          <p:nvPr/>
        </p:nvSpPr>
        <p:spPr bwMode="auto">
          <a:xfrm>
            <a:off x="2493523" y="-505838"/>
            <a:ext cx="998706" cy="460442"/>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修正</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2" name="円/楕円 11"/>
          <p:cNvSpPr/>
          <p:nvPr/>
        </p:nvSpPr>
        <p:spPr bwMode="auto">
          <a:xfrm>
            <a:off x="3644629" y="-505838"/>
            <a:ext cx="998706" cy="460442"/>
          </a:xfrm>
          <a:prstGeom prst="ellipse">
            <a:avLst/>
          </a:prstGeom>
          <a:solidFill>
            <a:srgbClr val="C0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却下</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4" name="コンテンツ プレースホルダー 3"/>
          <p:cNvSpPr>
            <a:spLocks noGrp="1"/>
          </p:cNvSpPr>
          <p:nvPr>
            <p:ph sz="half" idx="2"/>
          </p:nvPr>
        </p:nvSpPr>
        <p:spPr>
          <a:ln>
            <a:solidFill>
              <a:schemeClr val="tx1"/>
            </a:solidFill>
          </a:ln>
        </p:spPr>
        <p:txBody>
          <a:bodyPr/>
          <a:lstStyle/>
          <a:p>
            <a:pPr marL="0" indent="0">
              <a:buNone/>
            </a:pPr>
            <a:r>
              <a:rPr kumimoji="1" lang="en-US" altLang="ja-JP" sz="1200" dirty="0" err="1" smtClean="0"/>
              <a:t>getAvailableFNumber</a:t>
            </a:r>
            <a:r>
              <a:rPr kumimoji="1" lang="ja-JP" altLang="en-US" sz="1200" dirty="0" smtClean="0"/>
              <a:t>のレスポンス</a:t>
            </a:r>
            <a:endParaRPr kumimoji="1" lang="en-US" altLang="ja-JP" sz="1200" dirty="0" smtClean="0"/>
          </a:p>
          <a:p>
            <a:pPr marL="0" indent="0">
              <a:buNone/>
            </a:pPr>
            <a:r>
              <a:rPr kumimoji="1" lang="en-US" altLang="ja-JP" sz="1200" dirty="0" smtClean="0"/>
              <a:t>[“id” : 123456, "method": “</a:t>
            </a:r>
            <a:r>
              <a:rPr kumimoji="1" lang="en-US" altLang="ja-JP" sz="1200" dirty="0" err="1" smtClean="0"/>
              <a:t>getAvailableFNumber</a:t>
            </a:r>
            <a:r>
              <a:rPr kumimoji="1" lang="en-US" altLang="ja-JP" sz="1200" dirty="0" smtClean="0"/>
              <a:t>"</a:t>
            </a:r>
          </a:p>
          <a:p>
            <a:pPr marL="0" indent="0">
              <a:buNone/>
            </a:pPr>
            <a:r>
              <a:rPr lang="en-US" altLang="ja-JP" sz="1200" dirty="0"/>
              <a:t> </a:t>
            </a:r>
            <a:r>
              <a:rPr lang="en-US" altLang="ja-JP" sz="1200" dirty="0" smtClean="0"/>
              <a:t> “result” : [</a:t>
            </a:r>
          </a:p>
          <a:p>
            <a:pPr marL="0" indent="0">
              <a:buNone/>
            </a:pPr>
            <a:r>
              <a:rPr lang="en-US" altLang="ja-JP" sz="1200" dirty="0"/>
              <a:t> </a:t>
            </a:r>
            <a:r>
              <a:rPr lang="en-US" altLang="ja-JP" sz="1200" dirty="0" smtClean="0"/>
              <a:t>   “5.6”,</a:t>
            </a:r>
            <a:r>
              <a:rPr lang="ja-JP" altLang="en-US" sz="1200" dirty="0" smtClean="0"/>
              <a:t>                                             </a:t>
            </a:r>
            <a:r>
              <a:rPr lang="en-US" altLang="ja-JP" sz="1200" dirty="0" smtClean="0"/>
              <a:t>// </a:t>
            </a:r>
            <a:r>
              <a:rPr lang="ja-JP" altLang="en-US" sz="1200" dirty="0" smtClean="0"/>
              <a:t>現在値</a:t>
            </a:r>
            <a:endParaRPr lang="en-US" altLang="ja-JP" sz="1200" dirty="0" smtClean="0"/>
          </a:p>
          <a:p>
            <a:pPr marL="0" indent="0">
              <a:buNone/>
            </a:pPr>
            <a:r>
              <a:rPr kumimoji="1" lang="en-US" altLang="ja-JP" sz="1200" dirty="0"/>
              <a:t> </a:t>
            </a:r>
            <a:r>
              <a:rPr kumimoji="1" lang="en-US" altLang="ja-JP" sz="1200" dirty="0" smtClean="0"/>
              <a:t>   [“</a:t>
            </a:r>
            <a:r>
              <a:rPr lang="en-US" altLang="ja-JP" sz="1200" dirty="0" smtClean="0"/>
              <a:t>2.8”, “4.0”, “5.6”, “22.0”, “32.0”]</a:t>
            </a:r>
            <a:r>
              <a:rPr lang="ja-JP" altLang="en-US" sz="1200" dirty="0" smtClean="0"/>
              <a:t>   </a:t>
            </a:r>
            <a:r>
              <a:rPr lang="en-US" altLang="ja-JP" sz="1200" dirty="0" smtClean="0"/>
              <a:t>// </a:t>
            </a:r>
            <a:r>
              <a:rPr lang="ja-JP" altLang="en-US" sz="1200" dirty="0" smtClean="0"/>
              <a:t>候補</a:t>
            </a:r>
            <a:endParaRPr kumimoji="1" lang="en-US" altLang="ja-JP" sz="1200" dirty="0" smtClean="0"/>
          </a:p>
          <a:p>
            <a:pPr marL="0" indent="0">
              <a:buNone/>
            </a:pPr>
            <a:r>
              <a:rPr kumimoji="1" lang="en-US" altLang="ja-JP" sz="1200" dirty="0" smtClean="0"/>
              <a:t>]]</a:t>
            </a:r>
          </a:p>
          <a:p>
            <a:pPr marL="0" indent="0">
              <a:buNone/>
            </a:pPr>
            <a:endParaRPr lang="en-US" altLang="ja-JP" sz="1200" dirty="0"/>
          </a:p>
          <a:p>
            <a:pPr marL="0" indent="0">
              <a:buNone/>
            </a:pPr>
            <a:endParaRPr kumimoji="1" lang="en-US" altLang="ja-JP" sz="1200" dirty="0" smtClean="0"/>
          </a:p>
          <a:p>
            <a:pPr marL="0" indent="0">
              <a:buNone/>
            </a:pPr>
            <a:endParaRPr lang="en-US" altLang="ja-JP" sz="1200" dirty="0"/>
          </a:p>
          <a:p>
            <a:pPr marL="0" indent="0">
              <a:buNone/>
            </a:pPr>
            <a:r>
              <a:rPr kumimoji="1" lang="en-US" altLang="ja-JP" sz="1200" dirty="0" smtClean="0"/>
              <a:t>“-/-”</a:t>
            </a:r>
            <a:r>
              <a:rPr kumimoji="1" lang="ja-JP" altLang="en-US" sz="1200" dirty="0" smtClean="0"/>
              <a:t>の場合は、候補の配列が空で、現在値として</a:t>
            </a:r>
            <a:r>
              <a:rPr kumimoji="1" lang="en-US" altLang="ja-JP" sz="1200" dirty="0" smtClean="0"/>
              <a:t>”-/-”</a:t>
            </a:r>
            <a:r>
              <a:rPr kumimoji="1" lang="ja-JP" altLang="en-US" sz="1200" dirty="0" smtClean="0"/>
              <a:t>が伝えられる。</a:t>
            </a:r>
            <a:r>
              <a:rPr kumimoji="1" lang="en-US" altLang="ja-JP" sz="1200" dirty="0" smtClean="0"/>
              <a:t>”-/-”</a:t>
            </a:r>
            <a:r>
              <a:rPr kumimoji="1" lang="ja-JP" altLang="en-US" sz="1200" dirty="0" smtClean="0"/>
              <a:t>は選べないが、現在の値が</a:t>
            </a:r>
            <a:r>
              <a:rPr kumimoji="1" lang="en-US" altLang="ja-JP" sz="1200" dirty="0" smtClean="0"/>
              <a:t>”-/-”</a:t>
            </a:r>
            <a:r>
              <a:rPr kumimoji="1" lang="ja-JP" altLang="en-US" sz="1200" dirty="0" smtClean="0"/>
              <a:t>であるということ。</a:t>
            </a:r>
            <a:endParaRPr kumimoji="1" lang="ja-JP" altLang="en-US" sz="1200" dirty="0"/>
          </a:p>
        </p:txBody>
      </p:sp>
      <p:sp>
        <p:nvSpPr>
          <p:cNvPr id="3" name="円/楕円 2"/>
          <p:cNvSpPr/>
          <p:nvPr/>
        </p:nvSpPr>
        <p:spPr bwMode="auto">
          <a:xfrm>
            <a:off x="8322823" y="34528"/>
            <a:ext cx="764942" cy="762000"/>
          </a:xfrm>
          <a:prstGeom prst="ellipse">
            <a:avLst/>
          </a:prstGeom>
          <a:solidFill>
            <a:srgbClr val="0000FF"/>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PMM</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13" name="円/楕円 12"/>
          <p:cNvSpPr/>
          <p:nvPr/>
        </p:nvSpPr>
        <p:spPr bwMode="auto">
          <a:xfrm>
            <a:off x="7456963" y="34528"/>
            <a:ext cx="764942" cy="762000"/>
          </a:xfrm>
          <a:prstGeom prst="ellipse">
            <a:avLst/>
          </a:prstGeom>
          <a:solidFill>
            <a:srgbClr val="FF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SR+</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14" name="円/楕円 13"/>
          <p:cNvSpPr/>
          <p:nvPr/>
        </p:nvSpPr>
        <p:spPr bwMode="auto">
          <a:xfrm>
            <a:off x="6597767" y="34528"/>
            <a:ext cx="764942" cy="762000"/>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err="1" smtClean="0">
                <a:ln>
                  <a:noFill/>
                </a:ln>
                <a:effectLst>
                  <a:outerShdw blurRad="38100" dist="38100" dir="2700000" algn="tl">
                    <a:srgbClr val="000000">
                      <a:alpha val="43137"/>
                    </a:srgbClr>
                  </a:outerShdw>
                </a:effectLst>
              </a:rPr>
              <a:t>Esp</a:t>
            </a:r>
            <a:endParaRPr kumimoji="1" lang="en-US" altLang="ja-JP" sz="2000" b="1" i="0" u="none" strike="noStrike" cap="none" normalizeH="0" baseline="0" dirty="0" smtClean="0">
              <a:ln>
                <a:noFill/>
              </a:ln>
              <a:effectLst>
                <a:outerShdw blurRad="38100" dist="38100" dir="2700000" algn="tl">
                  <a:srgbClr val="000000">
                    <a:alpha val="43137"/>
                  </a:srgbClr>
                </a:outerShdw>
              </a:effectLst>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7353675"/>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smtClean="0"/>
              <a:t>SS</a:t>
            </a:r>
            <a:r>
              <a:rPr kumimoji="1" lang="ja-JP" altLang="en-US" dirty="0" smtClean="0"/>
              <a:t>値設定</a:t>
            </a:r>
            <a:r>
              <a:rPr lang="ja-JP" altLang="en-US" dirty="0"/>
              <a:t>・取得</a:t>
            </a:r>
            <a:endParaRPr kumimoji="1" lang="ja-JP" altLang="en-US" dirty="0"/>
          </a:p>
        </p:txBody>
      </p:sp>
      <p:sp>
        <p:nvSpPr>
          <p:cNvPr id="5" name="フッター プレースホルダー 4"/>
          <p:cNvSpPr>
            <a:spLocks noGrp="1"/>
          </p:cNvSpPr>
          <p:nvPr>
            <p:ph type="ftr" sz="quarter" idx="10"/>
          </p:nvPr>
        </p:nvSpPr>
        <p:spPr/>
        <p:txBody>
          <a:bodyPr/>
          <a:lstStyle/>
          <a:p>
            <a:r>
              <a:rPr lang="en-US" dirty="0" smtClean="0">
                <a:solidFill>
                  <a:srgbClr val="FF0000"/>
                </a:solidFill>
              </a:rPr>
              <a:t>Confidential</a:t>
            </a:r>
            <a:r>
              <a:rPr lang="en-US" dirty="0" smtClean="0">
                <a:solidFill>
                  <a:prstClr val="black"/>
                </a:solidFill>
              </a:rPr>
              <a:t> - need to know basis only / 秘 / do not distribute</a:t>
            </a:r>
            <a:endParaRPr lang="en-US" dirty="0">
              <a:solidFill>
                <a:prstClr val="black"/>
              </a:solidFill>
            </a:endParaRPr>
          </a:p>
        </p:txBody>
      </p:sp>
      <p:sp>
        <p:nvSpPr>
          <p:cNvPr id="6" name="スライド番号プレースホルダー 5"/>
          <p:cNvSpPr>
            <a:spLocks noGrp="1"/>
          </p:cNvSpPr>
          <p:nvPr>
            <p:ph type="sldNum" sz="quarter" idx="12"/>
          </p:nvPr>
        </p:nvSpPr>
        <p:spPr/>
        <p:txBody>
          <a:bodyPr/>
          <a:lstStyle/>
          <a:p>
            <a:fld id="{06B6689D-21BE-40D9-AFAB-0F3122AEB3EB}" type="slidenum">
              <a:rPr kumimoji="1" lang="ja-JP" altLang="en-US" smtClean="0">
                <a:solidFill>
                  <a:prstClr val="black"/>
                </a:solidFill>
              </a:rPr>
              <a:pPr/>
              <a:t>19</a:t>
            </a:fld>
            <a:endParaRPr kumimoji="1" lang="ja-JP" altLang="en-US" dirty="0">
              <a:solidFill>
                <a:prstClr val="black"/>
              </a:solidFill>
            </a:endParaRPr>
          </a:p>
        </p:txBody>
      </p:sp>
      <p:sp>
        <p:nvSpPr>
          <p:cNvPr id="11" name="コンテンツ プレースホルダー 1"/>
          <p:cNvSpPr>
            <a:spLocks noGrp="1"/>
          </p:cNvSpPr>
          <p:nvPr>
            <p:ph sz="half" idx="1"/>
          </p:nvPr>
        </p:nvSpPr>
        <p:spPr>
          <a:xfrm>
            <a:off x="323850" y="844153"/>
            <a:ext cx="4171950" cy="3833813"/>
          </a:xfrm>
        </p:spPr>
        <p:txBody>
          <a:bodyPr/>
          <a:lstStyle/>
          <a:p>
            <a:r>
              <a:rPr kumimoji="1" lang="en-US" altLang="ja-JP" sz="1200" dirty="0" err="1" smtClean="0"/>
              <a:t>setShutterSpeed</a:t>
            </a:r>
            <a:r>
              <a:rPr kumimoji="1" lang="en-US" altLang="ja-JP" sz="1200" dirty="0" smtClean="0"/>
              <a:t>(</a:t>
            </a:r>
            <a:r>
              <a:rPr lang="en-US" altLang="ja-JP" sz="1200" dirty="0" smtClean="0"/>
              <a:t>String </a:t>
            </a:r>
            <a:r>
              <a:rPr lang="en-US" altLang="ja-JP" sz="1200" dirty="0" err="1" smtClean="0"/>
              <a:t>numerator_denominator</a:t>
            </a:r>
            <a:r>
              <a:rPr lang="en-US" altLang="ja-JP" sz="1200" dirty="0" smtClean="0"/>
              <a:t>)</a:t>
            </a:r>
          </a:p>
          <a:p>
            <a:pPr lvl="1"/>
            <a:r>
              <a:rPr lang="ja-JP" altLang="en-US" sz="900" dirty="0" smtClean="0"/>
              <a:t>分子分母の</a:t>
            </a:r>
            <a:r>
              <a:rPr lang="ja-JP" altLang="en-US" sz="900" dirty="0"/>
              <a:t>文字列</a:t>
            </a:r>
            <a:r>
              <a:rPr lang="ja-JP" altLang="en-US" sz="900" dirty="0" smtClean="0"/>
              <a:t>を受け取る。</a:t>
            </a:r>
            <a:endParaRPr lang="en-US" altLang="ja-JP" sz="900" dirty="0" smtClean="0"/>
          </a:p>
          <a:p>
            <a:pPr lvl="1"/>
            <a:r>
              <a:rPr lang="ja-JP" altLang="en-US" sz="900" dirty="0"/>
              <a:t>与えられた</a:t>
            </a:r>
            <a:r>
              <a:rPr lang="ja-JP" altLang="en-US" sz="900" dirty="0" smtClean="0"/>
              <a:t>文字列以外は使ってはならない。</a:t>
            </a:r>
            <a:endParaRPr lang="en-US" altLang="ja-JP" sz="900" dirty="0" smtClean="0"/>
          </a:p>
          <a:p>
            <a:pPr lvl="1"/>
            <a:r>
              <a:rPr kumimoji="1" lang="ja-JP" altLang="en-US" sz="900" dirty="0" smtClean="0"/>
              <a:t>バルブのときは、</a:t>
            </a:r>
            <a:r>
              <a:rPr lang="en-US" altLang="ja-JP" sz="900" dirty="0" smtClean="0"/>
              <a:t>”BULB”</a:t>
            </a:r>
            <a:r>
              <a:rPr kumimoji="1" lang="ja-JP" altLang="en-US" sz="900" dirty="0" smtClean="0"/>
              <a:t>として表現する。</a:t>
            </a:r>
            <a:endParaRPr kumimoji="1" lang="en-US" altLang="ja-JP" sz="900" dirty="0" smtClean="0"/>
          </a:p>
          <a:p>
            <a:pPr lvl="1"/>
            <a:r>
              <a:rPr kumimoji="1" lang="ja-JP" altLang="en-US" sz="900" dirty="0" smtClean="0"/>
              <a:t>内部的には</a:t>
            </a:r>
            <a:r>
              <a:rPr kumimoji="1" lang="en-US" altLang="ja-JP" sz="900" dirty="0" smtClean="0"/>
              <a:t>increment/decrement</a:t>
            </a:r>
          </a:p>
          <a:p>
            <a:pPr lvl="1"/>
            <a:r>
              <a:rPr lang="ja-JP" altLang="en-US" sz="900" dirty="0">
                <a:solidFill>
                  <a:srgbClr val="FF0000"/>
                </a:solidFill>
              </a:rPr>
              <a:t>実際に設定できた値をレスポンスに乗せて返す</a:t>
            </a:r>
            <a:r>
              <a:rPr lang="ja-JP" altLang="en-US" sz="900" dirty="0" smtClean="0">
                <a:solidFill>
                  <a:srgbClr val="FF0000"/>
                </a:solidFill>
              </a:rPr>
              <a:t>。</a:t>
            </a:r>
            <a:endParaRPr kumimoji="1" lang="en-US" altLang="ja-JP" sz="900" dirty="0" smtClean="0"/>
          </a:p>
          <a:p>
            <a:pPr lvl="2"/>
            <a:r>
              <a:rPr lang="ja-JP" altLang="en-US" sz="900" dirty="0" smtClean="0">
                <a:solidFill>
                  <a:srgbClr val="FF0000"/>
                </a:solidFill>
              </a:rPr>
              <a:t>内部的な制御都合により、実際の設定値がずれる可能性があるため。</a:t>
            </a:r>
            <a:endParaRPr lang="en-US" altLang="ja-JP" sz="900" dirty="0" smtClean="0">
              <a:solidFill>
                <a:srgbClr val="FF0000"/>
              </a:solidFill>
            </a:endParaRPr>
          </a:p>
          <a:p>
            <a:pPr lvl="2"/>
            <a:r>
              <a:rPr lang="ja-JP" altLang="en-US" sz="900" dirty="0" smtClean="0">
                <a:solidFill>
                  <a:srgbClr val="FF0000"/>
                </a:solidFill>
              </a:rPr>
              <a:t>または、エラーに</a:t>
            </a:r>
            <a:r>
              <a:rPr lang="ja-JP" altLang="en-US" sz="900" dirty="0">
                <a:solidFill>
                  <a:srgbClr val="FF0000"/>
                </a:solidFill>
              </a:rPr>
              <a:t>より、指定した値にセットできない場合があるため。</a:t>
            </a:r>
            <a:endParaRPr lang="en-US" altLang="ja-JP" sz="900" dirty="0">
              <a:solidFill>
                <a:srgbClr val="FF0000"/>
              </a:solidFill>
            </a:endParaRPr>
          </a:p>
          <a:p>
            <a:pPr lvl="3"/>
            <a:r>
              <a:rPr lang="ja-JP" altLang="en-US" sz="900" dirty="0">
                <a:solidFill>
                  <a:srgbClr val="FF0000"/>
                </a:solidFill>
              </a:rPr>
              <a:t>とは言っても、内部的には</a:t>
            </a:r>
            <a:r>
              <a:rPr lang="en-US" altLang="ja-JP" sz="900" dirty="0">
                <a:solidFill>
                  <a:srgbClr val="FF0000"/>
                </a:solidFill>
              </a:rPr>
              <a:t>increment/decrement</a:t>
            </a:r>
            <a:r>
              <a:rPr lang="ja-JP" altLang="en-US" sz="900" dirty="0">
                <a:solidFill>
                  <a:srgbClr val="FF0000"/>
                </a:solidFill>
              </a:rPr>
              <a:t>制御なので、元の値に戻すことはできない。</a:t>
            </a:r>
            <a:endParaRPr lang="en-US" altLang="ja-JP" sz="900" dirty="0">
              <a:solidFill>
                <a:srgbClr val="FF0000"/>
              </a:solidFill>
            </a:endParaRPr>
          </a:p>
          <a:p>
            <a:pPr lvl="2"/>
            <a:r>
              <a:rPr lang="ja-JP" altLang="en-US" sz="900" dirty="0">
                <a:solidFill>
                  <a:srgbClr val="FF0000"/>
                </a:solidFill>
              </a:rPr>
              <a:t>結果として、設定できた値をレスポンスにできる</a:t>
            </a:r>
            <a:r>
              <a:rPr lang="ja-JP" altLang="en-US" sz="900" dirty="0" smtClean="0">
                <a:solidFill>
                  <a:srgbClr val="FF0000"/>
                </a:solidFill>
              </a:rPr>
              <a:t>。</a:t>
            </a:r>
            <a:endParaRPr lang="en-US" altLang="ja-JP" sz="900" dirty="0" smtClean="0">
              <a:solidFill>
                <a:srgbClr val="FF0000"/>
              </a:solidFill>
            </a:endParaRPr>
          </a:p>
          <a:p>
            <a:pPr lvl="2"/>
            <a:r>
              <a:rPr lang="en-US" altLang="ja-JP" sz="900" dirty="0" err="1">
                <a:solidFill>
                  <a:srgbClr val="FF0000"/>
                </a:solidFill>
              </a:rPr>
              <a:t>GetEvent</a:t>
            </a:r>
            <a:r>
              <a:rPr lang="ja-JP" altLang="en-US" sz="900" dirty="0">
                <a:solidFill>
                  <a:srgbClr val="FF0000"/>
                </a:solidFill>
              </a:rPr>
              <a:t>でも同じ値を返す</a:t>
            </a:r>
            <a:r>
              <a:rPr lang="ja-JP" altLang="en-US" sz="900" dirty="0" smtClean="0">
                <a:solidFill>
                  <a:srgbClr val="FF0000"/>
                </a:solidFill>
              </a:rPr>
              <a:t>。</a:t>
            </a:r>
            <a:endParaRPr kumimoji="1" lang="en-US" altLang="ja-JP" sz="900" dirty="0" smtClean="0"/>
          </a:p>
          <a:p>
            <a:r>
              <a:rPr lang="en-US" altLang="ja-JP" sz="1200" dirty="0" err="1" smtClean="0"/>
              <a:t>getShutterSpeed</a:t>
            </a:r>
            <a:r>
              <a:rPr lang="en-US" altLang="ja-JP" sz="1200" dirty="0" smtClean="0"/>
              <a:t>()</a:t>
            </a:r>
          </a:p>
          <a:p>
            <a:pPr lvl="1"/>
            <a:r>
              <a:rPr lang="ja-JP" altLang="en-US" sz="1100" dirty="0"/>
              <a:t>現在</a:t>
            </a:r>
            <a:r>
              <a:rPr lang="ja-JP" altLang="en-US" sz="1100" dirty="0" smtClean="0"/>
              <a:t>のシャッタースピード</a:t>
            </a:r>
            <a:r>
              <a:rPr lang="en-US" altLang="ja-JP" sz="1100" dirty="0" smtClean="0"/>
              <a:t>(String)</a:t>
            </a:r>
            <a:r>
              <a:rPr lang="ja-JP" altLang="en-US" sz="1100" dirty="0" smtClean="0"/>
              <a:t>を返す</a:t>
            </a:r>
            <a:endParaRPr lang="en-US" altLang="ja-JP" sz="1100" dirty="0" smtClean="0"/>
          </a:p>
          <a:p>
            <a:r>
              <a:rPr kumimoji="1" lang="en-US" altLang="ja-JP" sz="1200" dirty="0" err="1" smtClean="0"/>
              <a:t>getAvailableShutterSpeed</a:t>
            </a:r>
            <a:r>
              <a:rPr kumimoji="1" lang="en-US" altLang="ja-JP" sz="1200" dirty="0" smtClean="0"/>
              <a:t>()</a:t>
            </a:r>
          </a:p>
          <a:p>
            <a:pPr lvl="1"/>
            <a:r>
              <a:rPr lang="ja-JP" altLang="en-US" sz="1100" dirty="0" smtClean="0"/>
              <a:t>現在</a:t>
            </a:r>
            <a:r>
              <a:rPr lang="ja-JP" altLang="en-US" sz="1100" dirty="0"/>
              <a:t>のシャッタースピード</a:t>
            </a:r>
            <a:r>
              <a:rPr lang="en-US" altLang="ja-JP" sz="1100" dirty="0"/>
              <a:t>(String)</a:t>
            </a:r>
            <a:r>
              <a:rPr lang="ja-JP" altLang="en-US" sz="1100" dirty="0" smtClean="0"/>
              <a:t>と利用</a:t>
            </a:r>
            <a:r>
              <a:rPr lang="ja-JP" altLang="en-US" sz="1100" dirty="0"/>
              <a:t>可能なシャッタースピード</a:t>
            </a:r>
            <a:r>
              <a:rPr lang="en-US" altLang="ja-JP" sz="1100" dirty="0"/>
              <a:t>(String)</a:t>
            </a:r>
            <a:r>
              <a:rPr lang="ja-JP" altLang="en-US" sz="1100" dirty="0" smtClean="0"/>
              <a:t>の配列を返す</a:t>
            </a:r>
            <a:endParaRPr kumimoji="1" lang="en-US" altLang="ja-JP" sz="1100" dirty="0" smtClean="0"/>
          </a:p>
          <a:p>
            <a:r>
              <a:rPr lang="en-US" altLang="ja-JP" sz="1200" dirty="0" err="1" smtClean="0"/>
              <a:t>getSupportedShutterSpeed</a:t>
            </a:r>
            <a:r>
              <a:rPr lang="en-US" altLang="ja-JP" sz="1200" dirty="0" smtClean="0"/>
              <a:t>()</a:t>
            </a:r>
          </a:p>
          <a:p>
            <a:pPr lvl="1"/>
            <a:r>
              <a:rPr lang="ja-JP" altLang="en-US" sz="1100" dirty="0" smtClean="0"/>
              <a:t>実装されて</a:t>
            </a:r>
            <a:r>
              <a:rPr lang="ja-JP" altLang="en-US" sz="1100" dirty="0"/>
              <a:t>いるシャッタースピード</a:t>
            </a:r>
            <a:r>
              <a:rPr lang="en-US" altLang="ja-JP" sz="1100" dirty="0"/>
              <a:t>(String)</a:t>
            </a:r>
            <a:r>
              <a:rPr lang="ja-JP" altLang="en-US" sz="1100" dirty="0" smtClean="0"/>
              <a:t>の配列を返す</a:t>
            </a:r>
            <a:endParaRPr kumimoji="1" lang="ja-JP" altLang="en-US" sz="1100" dirty="0"/>
          </a:p>
        </p:txBody>
      </p:sp>
      <p:sp>
        <p:nvSpPr>
          <p:cNvPr id="13" name="円/楕円 12"/>
          <p:cNvSpPr/>
          <p:nvPr/>
        </p:nvSpPr>
        <p:spPr bwMode="auto">
          <a:xfrm>
            <a:off x="162128" y="-505838"/>
            <a:ext cx="998706" cy="460442"/>
          </a:xfrm>
          <a:prstGeom prst="ellipse">
            <a:avLst/>
          </a:prstGeom>
          <a:solidFill>
            <a:srgbClr val="00B0F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採用</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4" name="円/楕円 13"/>
          <p:cNvSpPr/>
          <p:nvPr/>
        </p:nvSpPr>
        <p:spPr bwMode="auto">
          <a:xfrm>
            <a:off x="1313234" y="-505838"/>
            <a:ext cx="998706" cy="460442"/>
          </a:xfrm>
          <a:prstGeom prst="ellipse">
            <a:avLst/>
          </a:prstGeom>
          <a:solidFill>
            <a:srgbClr val="92D05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rPr>
              <a:t>保留</a:t>
            </a:r>
          </a:p>
        </p:txBody>
      </p:sp>
      <p:sp>
        <p:nvSpPr>
          <p:cNvPr id="15" name="円/楕円 14"/>
          <p:cNvSpPr/>
          <p:nvPr/>
        </p:nvSpPr>
        <p:spPr bwMode="auto">
          <a:xfrm>
            <a:off x="2493523" y="-505838"/>
            <a:ext cx="998706" cy="460442"/>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修正</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6" name="円/楕円 15"/>
          <p:cNvSpPr/>
          <p:nvPr/>
        </p:nvSpPr>
        <p:spPr bwMode="auto">
          <a:xfrm>
            <a:off x="3644629" y="-505838"/>
            <a:ext cx="998706" cy="460442"/>
          </a:xfrm>
          <a:prstGeom prst="ellipse">
            <a:avLst/>
          </a:prstGeom>
          <a:solidFill>
            <a:srgbClr val="C0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却下</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2" name="コンテンツ プレースホルダー 1"/>
          <p:cNvSpPr>
            <a:spLocks noGrp="1"/>
          </p:cNvSpPr>
          <p:nvPr>
            <p:ph sz="half" idx="2"/>
          </p:nvPr>
        </p:nvSpPr>
        <p:spPr>
          <a:ln>
            <a:solidFill>
              <a:schemeClr val="tx1"/>
            </a:solidFill>
          </a:ln>
        </p:spPr>
        <p:txBody>
          <a:bodyPr/>
          <a:lstStyle/>
          <a:p>
            <a:pPr marL="0" indent="0">
              <a:buNone/>
            </a:pPr>
            <a:r>
              <a:rPr kumimoji="1" lang="en-US" altLang="ja-JP" sz="1200" dirty="0" err="1" smtClean="0"/>
              <a:t>getAvailableShutterSpeed</a:t>
            </a:r>
            <a:r>
              <a:rPr kumimoji="1" lang="ja-JP" altLang="en-US" sz="1200" dirty="0" smtClean="0"/>
              <a:t>のレスポンス</a:t>
            </a:r>
            <a:endParaRPr kumimoji="1" lang="en-US" altLang="ja-JP" sz="1200" dirty="0" smtClean="0"/>
          </a:p>
          <a:p>
            <a:pPr marL="0" indent="0">
              <a:buNone/>
            </a:pPr>
            <a:r>
              <a:rPr lang="en-US" altLang="ja-JP" sz="1200" dirty="0" smtClean="0"/>
              <a:t>[“id” : 123456, "method": “</a:t>
            </a:r>
            <a:r>
              <a:rPr lang="en-US" altLang="ja-JP" sz="1200" dirty="0" err="1" smtClean="0"/>
              <a:t>getAvalaiableShuttterSpeed</a:t>
            </a:r>
            <a:r>
              <a:rPr lang="en-US" altLang="ja-JP" sz="1200" dirty="0" smtClean="0"/>
              <a:t>“,</a:t>
            </a:r>
          </a:p>
          <a:p>
            <a:pPr marL="0" indent="0">
              <a:buNone/>
            </a:pPr>
            <a:r>
              <a:rPr kumimoji="1" lang="en-US" altLang="ja-JP" sz="1200" dirty="0"/>
              <a:t> </a:t>
            </a:r>
            <a:r>
              <a:rPr kumimoji="1" lang="en-US" altLang="ja-JP" sz="1200" dirty="0" smtClean="0"/>
              <a:t> “result” : [</a:t>
            </a:r>
          </a:p>
          <a:p>
            <a:pPr marL="0" indent="0">
              <a:buNone/>
            </a:pPr>
            <a:r>
              <a:rPr lang="en-US" altLang="ja-JP" sz="1200" dirty="0"/>
              <a:t> </a:t>
            </a:r>
            <a:r>
              <a:rPr lang="en-US" altLang="ja-JP" sz="1200" dirty="0" smtClean="0"/>
              <a:t>   “1/2”,                                                     // </a:t>
            </a:r>
            <a:r>
              <a:rPr lang="ja-JP" altLang="en-US" sz="1200" dirty="0" smtClean="0"/>
              <a:t>現在値</a:t>
            </a:r>
            <a:endParaRPr lang="en-US" altLang="ja-JP" sz="1200" dirty="0" smtClean="0"/>
          </a:p>
          <a:p>
            <a:pPr marL="0" indent="0">
              <a:buNone/>
            </a:pPr>
            <a:r>
              <a:rPr kumimoji="1" lang="en-US" altLang="ja-JP" sz="1200" dirty="0"/>
              <a:t> </a:t>
            </a:r>
            <a:r>
              <a:rPr kumimoji="1" lang="en-US" altLang="ja-JP" sz="1200" dirty="0" smtClean="0"/>
              <a:t>   [“1/4”,”1/3”,”1/2”,”1.0”,”2.0”,”</a:t>
            </a:r>
            <a:r>
              <a:rPr kumimoji="1" lang="en-US" altLang="ja-JP" sz="1200" dirty="0" smtClean="0">
                <a:solidFill>
                  <a:srgbClr val="FF0000"/>
                </a:solidFill>
              </a:rPr>
              <a:t>BULB</a:t>
            </a:r>
            <a:r>
              <a:rPr kumimoji="1" lang="en-US" altLang="ja-JP" sz="1200" dirty="0" smtClean="0"/>
              <a:t>”]     // </a:t>
            </a:r>
            <a:r>
              <a:rPr kumimoji="1" lang="ja-JP" altLang="en-US" sz="1200" dirty="0" smtClean="0"/>
              <a:t>候補</a:t>
            </a:r>
            <a:endParaRPr kumimoji="1" lang="en-US" altLang="ja-JP" sz="1200" dirty="0" smtClean="0"/>
          </a:p>
          <a:p>
            <a:pPr marL="0" indent="0">
              <a:buNone/>
            </a:pPr>
            <a:r>
              <a:rPr lang="en-US" altLang="ja-JP" sz="1200" dirty="0" smtClean="0"/>
              <a:t>]]</a:t>
            </a:r>
          </a:p>
          <a:p>
            <a:pPr marL="0" indent="0">
              <a:buNone/>
            </a:pPr>
            <a:endParaRPr kumimoji="1" lang="ja-JP" altLang="en-US" sz="1200" dirty="0"/>
          </a:p>
        </p:txBody>
      </p:sp>
      <p:sp>
        <p:nvSpPr>
          <p:cNvPr id="19" name="円/楕円 18"/>
          <p:cNvSpPr/>
          <p:nvPr/>
        </p:nvSpPr>
        <p:spPr bwMode="auto">
          <a:xfrm>
            <a:off x="8322823" y="34528"/>
            <a:ext cx="764942" cy="762000"/>
          </a:xfrm>
          <a:prstGeom prst="ellipse">
            <a:avLst/>
          </a:prstGeom>
          <a:solidFill>
            <a:srgbClr val="0000FF"/>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PMM</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20" name="円/楕円 19"/>
          <p:cNvSpPr/>
          <p:nvPr/>
        </p:nvSpPr>
        <p:spPr bwMode="auto">
          <a:xfrm>
            <a:off x="7456963" y="34528"/>
            <a:ext cx="764942" cy="762000"/>
          </a:xfrm>
          <a:prstGeom prst="ellipse">
            <a:avLst/>
          </a:prstGeom>
          <a:solidFill>
            <a:srgbClr val="FF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SR+</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17" name="円/楕円 16"/>
          <p:cNvSpPr/>
          <p:nvPr/>
        </p:nvSpPr>
        <p:spPr bwMode="auto">
          <a:xfrm>
            <a:off x="6597767" y="34528"/>
            <a:ext cx="764942" cy="762000"/>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err="1" smtClean="0">
                <a:ln>
                  <a:noFill/>
                </a:ln>
                <a:effectLst>
                  <a:outerShdw blurRad="38100" dist="38100" dir="2700000" algn="tl">
                    <a:srgbClr val="000000">
                      <a:alpha val="43137"/>
                    </a:srgbClr>
                  </a:outerShdw>
                </a:effectLst>
              </a:rPr>
              <a:t>Esp</a:t>
            </a:r>
            <a:endParaRPr kumimoji="1" lang="en-US" altLang="ja-JP" sz="2000" b="1" i="0" u="none" strike="noStrike" cap="none" normalizeH="0" baseline="0" dirty="0" smtClean="0">
              <a:ln>
                <a:noFill/>
              </a:ln>
              <a:effectLst>
                <a:outerShdw blurRad="38100" dist="38100" dir="2700000" algn="tl">
                  <a:srgbClr val="000000">
                    <a:alpha val="43137"/>
                  </a:srgbClr>
                </a:outerShdw>
              </a:effectLst>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7353675"/>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変更</a:t>
            </a:r>
            <a:r>
              <a:rPr lang="ja-JP" altLang="en-US" dirty="0" smtClean="0"/>
              <a:t>履歴</a:t>
            </a:r>
            <a:r>
              <a:rPr lang="en-US" altLang="ja-JP" dirty="0" smtClean="0"/>
              <a:t>1/4</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pPr>
              <a:defRPr/>
            </a:pPr>
            <a:r>
              <a:rPr lang="en-US" altLang="ja-JP" smtClean="0"/>
              <a:t>©2012 Personal Application Design Division, SDG, Sony Corporation</a:t>
            </a:r>
          </a:p>
          <a:p>
            <a:pPr>
              <a:defRPr/>
            </a:pPr>
            <a:r>
              <a:rPr lang="en-US" altLang="ja-JP" smtClean="0"/>
              <a:t>  </a:t>
            </a:r>
            <a:endParaRPr lang="en-US" altLang="ja-JP"/>
          </a:p>
        </p:txBody>
      </p:sp>
      <p:sp>
        <p:nvSpPr>
          <p:cNvPr id="5" name="スライド番号プレースホルダー 4"/>
          <p:cNvSpPr>
            <a:spLocks noGrp="1"/>
          </p:cNvSpPr>
          <p:nvPr>
            <p:ph type="sldNum" sz="quarter" idx="12"/>
          </p:nvPr>
        </p:nvSpPr>
        <p:spPr/>
        <p:txBody>
          <a:bodyPr/>
          <a:lstStyle/>
          <a:p>
            <a:pPr>
              <a:defRPr/>
            </a:pPr>
            <a:fld id="{D4511AD0-9E5E-4E0C-80AA-4357D2405387}" type="slidenum">
              <a:rPr lang="en-US" altLang="ja-JP" smtClean="0"/>
              <a:pPr>
                <a:defRPr/>
              </a:pPr>
              <a:t>2</a:t>
            </a:fld>
            <a:endParaRPr lang="en-US" altLang="ja-JP"/>
          </a:p>
        </p:txBody>
      </p:sp>
      <p:graphicFrame>
        <p:nvGraphicFramePr>
          <p:cNvPr id="6" name="コンテンツ プレースホルダー 5"/>
          <p:cNvGraphicFramePr>
            <a:graphicFrameLocks/>
          </p:cNvGraphicFramePr>
          <p:nvPr>
            <p:extLst>
              <p:ext uri="{D42A27DB-BD31-4B8C-83A1-F6EECF244321}">
                <p14:modId xmlns:p14="http://schemas.microsoft.com/office/powerpoint/2010/main" val="2255078589"/>
              </p:ext>
            </p:extLst>
          </p:nvPr>
        </p:nvGraphicFramePr>
        <p:xfrm>
          <a:off x="291425" y="782040"/>
          <a:ext cx="8547775" cy="4114800"/>
        </p:xfrm>
        <a:graphic>
          <a:graphicData uri="http://schemas.openxmlformats.org/drawingml/2006/table">
            <a:tbl>
              <a:tblPr firstRow="1" bandRow="1">
                <a:tableStyleId>{16D9F66E-5EB9-4882-86FB-DCBF35E3C3E4}</a:tableStyleId>
              </a:tblPr>
              <a:tblGrid>
                <a:gridCol w="881058"/>
                <a:gridCol w="578153"/>
                <a:gridCol w="7088564"/>
              </a:tblGrid>
              <a:tr h="0">
                <a:tc>
                  <a:txBody>
                    <a:bodyPr/>
                    <a:lstStyle/>
                    <a:p>
                      <a:r>
                        <a:rPr kumimoji="1" lang="ja-JP" altLang="en-US" sz="900" b="1" dirty="0" smtClean="0">
                          <a:solidFill>
                            <a:srgbClr val="FF0000"/>
                          </a:solidFill>
                        </a:rPr>
                        <a:t>バージョン</a:t>
                      </a:r>
                      <a:endParaRPr kumimoji="1" lang="ja-JP" altLang="en-US" sz="900" b="1" dirty="0">
                        <a:solidFill>
                          <a:srgbClr val="FF0000"/>
                        </a:solidFill>
                      </a:endParaRPr>
                    </a:p>
                  </a:txBody>
                  <a:tcPr/>
                </a:tc>
                <a:tc>
                  <a:txBody>
                    <a:bodyPr/>
                    <a:lstStyle/>
                    <a:p>
                      <a:r>
                        <a:rPr kumimoji="1" lang="ja-JP" altLang="en-US" sz="900" b="1" dirty="0" smtClean="0">
                          <a:solidFill>
                            <a:srgbClr val="FF0000"/>
                          </a:solidFill>
                        </a:rPr>
                        <a:t>変更者</a:t>
                      </a:r>
                      <a:endParaRPr kumimoji="1" lang="ja-JP" altLang="en-US" sz="900" b="1" dirty="0">
                        <a:solidFill>
                          <a:srgbClr val="FF0000"/>
                        </a:solidFill>
                      </a:endParaRPr>
                    </a:p>
                  </a:txBody>
                  <a:tcPr/>
                </a:tc>
                <a:tc>
                  <a:txBody>
                    <a:bodyPr/>
                    <a:lstStyle/>
                    <a:p>
                      <a:r>
                        <a:rPr kumimoji="1" lang="ja-JP" altLang="en-US" sz="900" b="1" dirty="0" smtClean="0">
                          <a:solidFill>
                            <a:srgbClr val="FF0000"/>
                          </a:solidFill>
                        </a:rPr>
                        <a:t>変更内容</a:t>
                      </a:r>
                      <a:r>
                        <a:rPr kumimoji="1" lang="en-US" altLang="ja-JP" sz="900" b="1" dirty="0" smtClean="0">
                          <a:solidFill>
                            <a:srgbClr val="FF0000"/>
                          </a:solidFill>
                        </a:rPr>
                        <a:t>(</a:t>
                      </a:r>
                      <a:r>
                        <a:rPr kumimoji="1" lang="ja-JP" altLang="en-US" sz="900" b="1" dirty="0" smtClean="0">
                          <a:solidFill>
                            <a:srgbClr val="FF0000"/>
                          </a:solidFill>
                        </a:rPr>
                        <a:t>詳しく</a:t>
                      </a:r>
                      <a:r>
                        <a:rPr kumimoji="1" lang="en-US" altLang="ja-JP" sz="900" b="1" dirty="0" smtClean="0">
                          <a:solidFill>
                            <a:srgbClr val="FF0000"/>
                          </a:solidFill>
                        </a:rPr>
                        <a:t>)</a:t>
                      </a:r>
                      <a:endParaRPr kumimoji="1" lang="ja-JP" altLang="en-US" sz="900" b="1" dirty="0">
                        <a:solidFill>
                          <a:srgbClr val="FF0000"/>
                        </a:solidFill>
                      </a:endParaRPr>
                    </a:p>
                  </a:txBody>
                  <a:tcPr/>
                </a:tc>
              </a:tr>
              <a:tr h="0">
                <a:tc>
                  <a:txBody>
                    <a:bodyPr/>
                    <a:lstStyle/>
                    <a:p>
                      <a:r>
                        <a:rPr kumimoji="1" lang="en-US" altLang="ja-JP" sz="900" b="0" dirty="0" smtClean="0"/>
                        <a:t>0.12101600</a:t>
                      </a:r>
                      <a:endParaRPr kumimoji="1" lang="ja-JP" altLang="en-US" sz="900" b="0" dirty="0"/>
                    </a:p>
                  </a:txBody>
                  <a:tcPr/>
                </a:tc>
                <a:tc>
                  <a:txBody>
                    <a:bodyPr/>
                    <a:lstStyle/>
                    <a:p>
                      <a:r>
                        <a:rPr kumimoji="1" lang="ja-JP" altLang="en-US" sz="900" b="0" dirty="0" smtClean="0"/>
                        <a:t>森田</a:t>
                      </a:r>
                      <a:endParaRPr kumimoji="1" lang="ja-JP" altLang="en-US" sz="900" b="0" dirty="0"/>
                    </a:p>
                  </a:txBody>
                  <a:tcPr/>
                </a:tc>
                <a:tc>
                  <a:txBody>
                    <a:bodyPr/>
                    <a:lstStyle/>
                    <a:p>
                      <a:r>
                        <a:rPr kumimoji="1" lang="ja-JP" altLang="en-US" sz="900" b="0" dirty="0" smtClean="0"/>
                        <a:t>アーキテクトボード、ドラフト</a:t>
                      </a:r>
                      <a:r>
                        <a:rPr kumimoji="1" lang="en-US" altLang="ja-JP" sz="900" b="0" dirty="0" smtClean="0"/>
                        <a:t>1</a:t>
                      </a:r>
                      <a:r>
                        <a:rPr kumimoji="1" lang="ja-JP" altLang="en-US" sz="900" b="0" dirty="0" smtClean="0"/>
                        <a:t>次レビュー完了</a:t>
                      </a:r>
                      <a:endParaRPr kumimoji="1" lang="ja-JP" altLang="en-US" sz="900" b="0" dirty="0"/>
                    </a:p>
                  </a:txBody>
                  <a:tcPr/>
                </a:tc>
              </a:tr>
              <a:tr h="0">
                <a:tc>
                  <a:txBody>
                    <a:bodyPr/>
                    <a:lstStyle/>
                    <a:p>
                      <a:r>
                        <a:rPr kumimoji="1" lang="en-US" altLang="ja-JP" sz="900" b="0" dirty="0" smtClean="0"/>
                        <a:t>0.12101700</a:t>
                      </a:r>
                      <a:endParaRPr kumimoji="1" lang="ja-JP" altLang="en-US" sz="900" b="0" dirty="0"/>
                    </a:p>
                  </a:txBody>
                  <a:tcPr/>
                </a:tc>
                <a:tc>
                  <a:txBody>
                    <a:bodyPr/>
                    <a:lstStyle/>
                    <a:p>
                      <a:r>
                        <a:rPr kumimoji="1" lang="ja-JP" altLang="en-US" sz="900" b="0" dirty="0" smtClean="0"/>
                        <a:t>森田</a:t>
                      </a:r>
                      <a:endParaRPr kumimoji="1" lang="ja-JP" altLang="en-US" sz="900" b="0" dirty="0"/>
                    </a:p>
                  </a:txBody>
                  <a:tcPr/>
                </a:tc>
                <a:tc>
                  <a:txBody>
                    <a:bodyPr/>
                    <a:lstStyle/>
                    <a:p>
                      <a:r>
                        <a:rPr kumimoji="1" lang="ja-JP" altLang="en-US" sz="900" b="0" dirty="0" smtClean="0"/>
                        <a:t>集約型</a:t>
                      </a:r>
                      <a:r>
                        <a:rPr kumimoji="1" lang="en-US" altLang="ja-JP" sz="900" b="0" dirty="0" smtClean="0"/>
                        <a:t>API</a:t>
                      </a:r>
                      <a:r>
                        <a:rPr kumimoji="1" lang="ja-JP" altLang="en-US" sz="900" b="0" dirty="0" smtClean="0"/>
                        <a:t>の案を消し、</a:t>
                      </a:r>
                      <a:r>
                        <a:rPr kumimoji="1" lang="en-US" altLang="ja-JP" sz="900" b="0" dirty="0" smtClean="0"/>
                        <a:t>JSON</a:t>
                      </a:r>
                      <a:r>
                        <a:rPr kumimoji="1" lang="ja-JP" altLang="en-US" sz="900" b="0" dirty="0" smtClean="0"/>
                        <a:t>レベルでのレスポンスを明記した。</a:t>
                      </a:r>
                      <a:endParaRPr kumimoji="1" lang="ja-JP" altLang="en-US" sz="900" b="0" dirty="0"/>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900" b="0" dirty="0" smtClean="0"/>
                        <a:t>0.12101800</a:t>
                      </a:r>
                      <a:endParaRPr kumimoji="1" lang="ja-JP" altLang="en-US" sz="900" b="0" dirty="0" smtClean="0"/>
                    </a:p>
                  </a:txBody>
                  <a:tcPr/>
                </a:tc>
                <a:tc>
                  <a:txBody>
                    <a:bodyPr/>
                    <a:lstStyle/>
                    <a:p>
                      <a:r>
                        <a:rPr kumimoji="1" lang="ja-JP" altLang="en-US" sz="900" b="0" dirty="0" smtClean="0"/>
                        <a:t>森田</a:t>
                      </a:r>
                      <a:endParaRPr kumimoji="1" lang="ja-JP" altLang="en-US" sz="900" b="0" dirty="0"/>
                    </a:p>
                  </a:txBody>
                  <a:tcPr/>
                </a:tc>
                <a:tc>
                  <a:txBody>
                    <a:bodyPr/>
                    <a:lstStyle/>
                    <a:p>
                      <a:r>
                        <a:rPr kumimoji="1" lang="ja-JP" altLang="en-US" sz="900" b="0" dirty="0" smtClean="0"/>
                        <a:t>ピクチャーエフェクト関係</a:t>
                      </a:r>
                      <a:r>
                        <a:rPr kumimoji="1" lang="en-US" altLang="ja-JP" sz="900" b="0" dirty="0" smtClean="0"/>
                        <a:t>API</a:t>
                      </a:r>
                      <a:r>
                        <a:rPr kumimoji="1" lang="ja-JP" altLang="en-US" sz="900" b="0" dirty="0" smtClean="0"/>
                        <a:t>群を追加した</a:t>
                      </a:r>
                      <a:r>
                        <a:rPr kumimoji="1" lang="en-US" altLang="ja-JP" sz="900" b="0" dirty="0" smtClean="0"/>
                        <a:t>(</a:t>
                      </a:r>
                      <a:r>
                        <a:rPr kumimoji="1" lang="ja-JP" altLang="en-US" sz="900" b="0" dirty="0" smtClean="0"/>
                        <a:t>抜けていた</a:t>
                      </a:r>
                      <a:r>
                        <a:rPr kumimoji="1" lang="en-US" altLang="ja-JP" sz="900" b="0" dirty="0" smtClean="0"/>
                        <a:t>)</a:t>
                      </a:r>
                      <a:r>
                        <a:rPr kumimoji="1" lang="ja-JP" altLang="en-US" sz="900" b="0" dirty="0" err="1" smtClean="0"/>
                        <a:t>。</a:t>
                      </a:r>
                      <a:r>
                        <a:rPr kumimoji="1" lang="ja-JP" altLang="en-US" sz="900" b="0" dirty="0" smtClean="0"/>
                        <a:t>また、ピクチャーエフェクトを表現した様式で、クリエイティブスタイル関係の</a:t>
                      </a:r>
                      <a:r>
                        <a:rPr kumimoji="1" lang="en-US" altLang="ja-JP" sz="900" b="0" dirty="0" smtClean="0"/>
                        <a:t>API</a:t>
                      </a:r>
                      <a:r>
                        <a:rPr kumimoji="1" lang="ja-JP" altLang="en-US" sz="900" b="0" dirty="0" smtClean="0"/>
                        <a:t>群をスタイル毎に</a:t>
                      </a:r>
                      <a:r>
                        <a:rPr kumimoji="1" lang="en-US" altLang="ja-JP" sz="900" b="0" dirty="0" smtClean="0"/>
                        <a:t>API</a:t>
                      </a:r>
                      <a:r>
                        <a:rPr kumimoji="1" lang="ja-JP" altLang="en-US" sz="900" b="0" dirty="0" smtClean="0"/>
                        <a:t>を分けた。ホワイトバランスも統合すべきかと思うが、保留。また、</a:t>
                      </a:r>
                      <a:r>
                        <a:rPr kumimoji="1" lang="en-US" altLang="ja-JP" sz="900" b="0" dirty="0" smtClean="0"/>
                        <a:t>DRO</a:t>
                      </a:r>
                      <a:r>
                        <a:rPr kumimoji="1" lang="ja-JP" altLang="en-US" sz="900" b="0" dirty="0" smtClean="0"/>
                        <a:t>と</a:t>
                      </a:r>
                      <a:r>
                        <a:rPr kumimoji="1" lang="en-US" altLang="ja-JP" sz="900" b="0" dirty="0" smtClean="0"/>
                        <a:t>HDR</a:t>
                      </a:r>
                      <a:r>
                        <a:rPr kumimoji="1" lang="ja-JP" altLang="en-US" sz="900" b="0" dirty="0" smtClean="0"/>
                        <a:t>の</a:t>
                      </a:r>
                      <a:r>
                        <a:rPr kumimoji="1" lang="en-US" altLang="ja-JP" sz="900" b="0" dirty="0" smtClean="0"/>
                        <a:t>API</a:t>
                      </a:r>
                      <a:r>
                        <a:rPr kumimoji="1" lang="ja-JP" altLang="en-US" sz="900" b="0" dirty="0" smtClean="0"/>
                        <a:t>を分けた。</a:t>
                      </a:r>
                      <a:endParaRPr kumimoji="1" lang="ja-JP" altLang="en-US" sz="900" b="0" dirty="0"/>
                    </a:p>
                  </a:txBody>
                  <a:tcPr/>
                </a:tc>
              </a:tr>
              <a:tr h="0">
                <a:tc>
                  <a:txBody>
                    <a:bodyPr/>
                    <a:lstStyle/>
                    <a:p>
                      <a:r>
                        <a:rPr kumimoji="1" lang="en-US" altLang="ja-JP" sz="900" b="0" dirty="0" smtClean="0"/>
                        <a:t>0.12102600</a:t>
                      </a:r>
                      <a:endParaRPr kumimoji="1" lang="ja-JP" altLang="en-US" sz="900" b="0" dirty="0"/>
                    </a:p>
                  </a:txBody>
                  <a:tcPr/>
                </a:tc>
                <a:tc>
                  <a:txBody>
                    <a:bodyPr/>
                    <a:lstStyle/>
                    <a:p>
                      <a:r>
                        <a:rPr kumimoji="1" lang="ja-JP" altLang="en-US" sz="900" b="0" dirty="0" smtClean="0"/>
                        <a:t>森田</a:t>
                      </a:r>
                      <a:endParaRPr kumimoji="1" lang="ja-JP" altLang="en-US" sz="900" b="0" dirty="0"/>
                    </a:p>
                  </a:txBody>
                  <a:tcPr/>
                </a:tc>
                <a:tc>
                  <a:txBody>
                    <a:bodyPr/>
                    <a:lstStyle/>
                    <a:p>
                      <a:r>
                        <a:rPr kumimoji="1" lang="ja-JP" altLang="en-US" sz="900" b="0" dirty="0" smtClean="0"/>
                        <a:t>ホワイトバランスの</a:t>
                      </a:r>
                      <a:r>
                        <a:rPr kumimoji="1" lang="en-US" altLang="ja-JP" sz="900" b="0" dirty="0" smtClean="0"/>
                        <a:t>API</a:t>
                      </a:r>
                      <a:r>
                        <a:rPr kumimoji="1" lang="ja-JP" altLang="en-US" sz="900" b="0" dirty="0" smtClean="0"/>
                        <a:t>を一つにまとめた。</a:t>
                      </a:r>
                      <a:endParaRPr kumimoji="1" lang="ja-JP" altLang="en-US" sz="900" b="0" dirty="0"/>
                    </a:p>
                  </a:txBody>
                  <a:tcPr/>
                </a:tc>
              </a:tr>
              <a:tr h="0">
                <a:tc>
                  <a:txBody>
                    <a:bodyPr/>
                    <a:lstStyle/>
                    <a:p>
                      <a:r>
                        <a:rPr kumimoji="1" lang="en-US" altLang="ja-JP" sz="900" b="0" dirty="0" smtClean="0"/>
                        <a:t>0.12102900</a:t>
                      </a:r>
                      <a:endParaRPr kumimoji="1" lang="ja-JP" altLang="en-US" sz="900" b="0" dirty="0"/>
                    </a:p>
                  </a:txBody>
                  <a:tcPr/>
                </a:tc>
                <a:tc>
                  <a:txBody>
                    <a:bodyPr/>
                    <a:lstStyle/>
                    <a:p>
                      <a:r>
                        <a:rPr kumimoji="1" lang="ja-JP" altLang="en-US" sz="900" b="0" dirty="0" smtClean="0"/>
                        <a:t>森田</a:t>
                      </a:r>
                      <a:endParaRPr kumimoji="1" lang="ja-JP" altLang="en-US" sz="900" b="0" dirty="0"/>
                    </a:p>
                  </a:txBody>
                  <a:tcPr/>
                </a:tc>
                <a:tc>
                  <a:txBody>
                    <a:bodyPr/>
                    <a:lstStyle/>
                    <a:p>
                      <a:r>
                        <a:rPr kumimoji="1" lang="en-US" altLang="ja-JP" sz="900" b="0" dirty="0" smtClean="0"/>
                        <a:t>PMM</a:t>
                      </a:r>
                      <a:r>
                        <a:rPr kumimoji="1" lang="ja-JP" altLang="en-US" sz="900" b="0" dirty="0" smtClean="0"/>
                        <a:t>皆川さんと壱岐さんと</a:t>
                      </a:r>
                      <a:r>
                        <a:rPr kumimoji="1" lang="en-US" altLang="ja-JP" sz="900" b="0" dirty="0" smtClean="0"/>
                        <a:t>FF, SS, ISO</a:t>
                      </a:r>
                      <a:r>
                        <a:rPr kumimoji="1" lang="ja-JP" altLang="en-US" sz="900" b="0" dirty="0" smtClean="0"/>
                        <a:t>について合意。</a:t>
                      </a:r>
                      <a:r>
                        <a:rPr kumimoji="1" lang="en-US" altLang="ja-JP" sz="900" b="0" dirty="0" smtClean="0"/>
                        <a:t>SS</a:t>
                      </a:r>
                      <a:r>
                        <a:rPr kumimoji="1" lang="ja-JP" altLang="en-US" sz="900" b="0" dirty="0" smtClean="0"/>
                        <a:t>をバルブで表す場合、空の配列として表現する。設定する際にも空の配列を渡すこととする。</a:t>
                      </a:r>
                      <a:r>
                        <a:rPr kumimoji="1" lang="en-US" altLang="ja-JP" sz="900" b="0" dirty="0" smtClean="0"/>
                        <a:t>ISO</a:t>
                      </a:r>
                      <a:r>
                        <a:rPr kumimoji="1" lang="ja-JP" altLang="en-US" sz="900" b="0" dirty="0" smtClean="0"/>
                        <a:t>については、オプションを連結した文字列として渡すようにする。</a:t>
                      </a:r>
                      <a:endParaRPr kumimoji="1" lang="ja-JP" altLang="en-US" sz="900" b="0" dirty="0"/>
                    </a:p>
                  </a:txBody>
                  <a:tcPr/>
                </a:tc>
              </a:tr>
              <a:tr h="0">
                <a:tc>
                  <a:txBody>
                    <a:bodyPr/>
                    <a:lstStyle/>
                    <a:p>
                      <a:r>
                        <a:rPr kumimoji="1" lang="en-US" altLang="ja-JP" sz="900" b="0" dirty="0" smtClean="0"/>
                        <a:t>0.12103100</a:t>
                      </a:r>
                      <a:endParaRPr kumimoji="1" lang="ja-JP" altLang="en-US" sz="900" b="0" dirty="0"/>
                    </a:p>
                  </a:txBody>
                  <a:tcPr/>
                </a:tc>
                <a:tc>
                  <a:txBody>
                    <a:bodyPr/>
                    <a:lstStyle/>
                    <a:p>
                      <a:r>
                        <a:rPr kumimoji="1" lang="ja-JP" altLang="en-US" sz="900" b="0" dirty="0" smtClean="0"/>
                        <a:t>森田</a:t>
                      </a:r>
                      <a:endParaRPr kumimoji="1" lang="ja-JP" altLang="en-US" sz="900" b="0" dirty="0"/>
                    </a:p>
                  </a:txBody>
                  <a:tcPr/>
                </a:tc>
                <a:tc>
                  <a:txBody>
                    <a:bodyPr/>
                    <a:lstStyle/>
                    <a:p>
                      <a:r>
                        <a:rPr kumimoji="1" lang="en-US" altLang="ja-JP" sz="900" b="0" dirty="0" smtClean="0"/>
                        <a:t>SS</a:t>
                      </a:r>
                      <a:r>
                        <a:rPr kumimoji="1" lang="ja-JP" altLang="en-US" sz="900" b="0" dirty="0" smtClean="0"/>
                        <a:t>値と</a:t>
                      </a:r>
                      <a:r>
                        <a:rPr kumimoji="1" lang="en-US" altLang="ja-JP" sz="900" b="0" dirty="0" smtClean="0"/>
                        <a:t>F</a:t>
                      </a:r>
                      <a:r>
                        <a:rPr kumimoji="1" lang="ja-JP" altLang="en-US" sz="900" b="0" dirty="0" smtClean="0"/>
                        <a:t>値の設定パラメタを文字列とした。</a:t>
                      </a:r>
                      <a:r>
                        <a:rPr kumimoji="1" lang="en-US" altLang="ja-JP" sz="900" b="0" dirty="0" smtClean="0"/>
                        <a:t>SS</a:t>
                      </a:r>
                      <a:r>
                        <a:rPr kumimoji="1" lang="ja-JP" altLang="en-US" sz="900" b="0" dirty="0" smtClean="0"/>
                        <a:t>値では</a:t>
                      </a:r>
                      <a:r>
                        <a:rPr kumimoji="1" lang="en-US" altLang="ja-JP" sz="900" b="0" dirty="0" smtClean="0"/>
                        <a:t>”BULB”</a:t>
                      </a:r>
                      <a:r>
                        <a:rPr kumimoji="1" lang="ja-JP" altLang="en-US" sz="900" b="0" dirty="0" smtClean="0"/>
                        <a:t>を表現したく、</a:t>
                      </a:r>
                      <a:r>
                        <a:rPr kumimoji="1" lang="en-US" altLang="ja-JP" sz="900" b="0" dirty="0" smtClean="0"/>
                        <a:t>F</a:t>
                      </a:r>
                      <a:r>
                        <a:rPr kumimoji="1" lang="ja-JP" altLang="en-US" sz="900" b="0" dirty="0" smtClean="0"/>
                        <a:t>値では</a:t>
                      </a:r>
                      <a:r>
                        <a:rPr kumimoji="1" lang="en-US" altLang="ja-JP" sz="900" b="0" dirty="0" smtClean="0"/>
                        <a:t>”-/-”</a:t>
                      </a:r>
                      <a:r>
                        <a:rPr kumimoji="1" lang="ja-JP" altLang="en-US" sz="900" b="0" dirty="0" smtClean="0"/>
                        <a:t>を表現したく、直接的に扱えるようにしたいため。カメラ間で機種差分があるかもしれないが、繋がっているカメラの情報をクライアントは表示する方針で考える</a:t>
                      </a:r>
                      <a:r>
                        <a:rPr kumimoji="1" lang="en-US" altLang="ja-JP" sz="900" b="0" dirty="0" smtClean="0"/>
                        <a:t>(</a:t>
                      </a:r>
                      <a:r>
                        <a:rPr kumimoji="1" lang="ja-JP" altLang="en-US" sz="900" b="0" dirty="0" smtClean="0"/>
                        <a:t>つなぐカメラによって表示が変わってもいい</a:t>
                      </a:r>
                      <a:r>
                        <a:rPr kumimoji="1" lang="en-US" altLang="ja-JP" sz="900" b="0" dirty="0" smtClean="0"/>
                        <a:t>)</a:t>
                      </a:r>
                      <a:r>
                        <a:rPr kumimoji="1" lang="ja-JP" altLang="en-US" sz="900" b="0" dirty="0" err="1" smtClean="0"/>
                        <a:t>。</a:t>
                      </a:r>
                      <a:r>
                        <a:rPr kumimoji="1" lang="ja-JP" altLang="en-US" sz="900" b="0" dirty="0" smtClean="0"/>
                        <a:t>また、</a:t>
                      </a:r>
                      <a:r>
                        <a:rPr kumimoji="1" lang="en-US" altLang="ja-JP" sz="900" b="0" dirty="0" smtClean="0"/>
                        <a:t>F</a:t>
                      </a:r>
                      <a:r>
                        <a:rPr kumimoji="1" lang="ja-JP" altLang="en-US" sz="900" b="0" dirty="0" smtClean="0"/>
                        <a:t>値と</a:t>
                      </a:r>
                      <a:r>
                        <a:rPr kumimoji="1" lang="en-US" altLang="ja-JP" sz="900" b="0" dirty="0" smtClean="0"/>
                        <a:t>SS</a:t>
                      </a:r>
                      <a:r>
                        <a:rPr kumimoji="1" lang="ja-JP" altLang="en-US" sz="900" b="0" dirty="0" smtClean="0"/>
                        <a:t>値の設定</a:t>
                      </a:r>
                      <a:r>
                        <a:rPr kumimoji="1" lang="en-US" altLang="ja-JP" sz="900" b="0" dirty="0" smtClean="0"/>
                        <a:t>API</a:t>
                      </a:r>
                      <a:r>
                        <a:rPr kumimoji="1" lang="ja-JP" altLang="en-US" sz="900" b="0" dirty="0" smtClean="0"/>
                        <a:t>に対するレスポンスで、実際に設定できた値を伝えることにした。</a:t>
                      </a:r>
                      <a:endParaRPr kumimoji="1" lang="en-US" altLang="ja-JP" sz="900" b="0" dirty="0" smtClean="0"/>
                    </a:p>
                    <a:p>
                      <a:r>
                        <a:rPr kumimoji="1" lang="ja-JP" altLang="en-US" sz="900" b="0" dirty="0" smtClean="0"/>
                        <a:t>タッチ</a:t>
                      </a:r>
                      <a:r>
                        <a:rPr kumimoji="1" lang="en-US" altLang="ja-JP" sz="900" b="0" dirty="0" smtClean="0"/>
                        <a:t>AF</a:t>
                      </a:r>
                      <a:r>
                        <a:rPr kumimoji="1" lang="ja-JP" altLang="en-US" sz="900" b="0" dirty="0" smtClean="0"/>
                        <a:t>の座標の引数表現が間違っていたので、修正した。フォーカスされたポイントのほか、カメラで表示している枠座標も返すようにした。タッチ</a:t>
                      </a:r>
                      <a:r>
                        <a:rPr kumimoji="1" lang="en-US" altLang="ja-JP" sz="900" b="0" dirty="0" smtClean="0"/>
                        <a:t>AF</a:t>
                      </a:r>
                      <a:r>
                        <a:rPr kumimoji="1" lang="ja-JP" altLang="en-US" sz="900" b="0" dirty="0" smtClean="0"/>
                        <a:t>の</a:t>
                      </a:r>
                      <a:r>
                        <a:rPr kumimoji="1" lang="en-US" altLang="ja-JP" sz="900" b="0" dirty="0" smtClean="0"/>
                        <a:t>AF</a:t>
                      </a:r>
                      <a:r>
                        <a:rPr kumimoji="1" lang="ja-JP" altLang="en-US" sz="900" b="0" dirty="0" smtClean="0"/>
                        <a:t>エリアは文字列</a:t>
                      </a:r>
                      <a:r>
                        <a:rPr kumimoji="1" lang="en-US" altLang="ja-JP" sz="900" b="0" dirty="0" smtClean="0"/>
                        <a:t>”TOUCH”/”WIDE”</a:t>
                      </a:r>
                      <a:r>
                        <a:rPr kumimoji="1" lang="ja-JP" altLang="en-US" sz="900" b="0" dirty="0" smtClean="0"/>
                        <a:t>として送る。</a:t>
                      </a:r>
                      <a:endParaRPr kumimoji="1" lang="ja-JP" altLang="en-US" sz="900" b="0" dirty="0"/>
                    </a:p>
                  </a:txBody>
                  <a:tcPr/>
                </a:tc>
              </a:tr>
              <a:tr h="0">
                <a:tc>
                  <a:txBody>
                    <a:bodyPr/>
                    <a:lstStyle/>
                    <a:p>
                      <a:r>
                        <a:rPr kumimoji="1" lang="en-US" altLang="ja-JP" sz="900" b="0" dirty="0" smtClean="0"/>
                        <a:t>0.12110200</a:t>
                      </a:r>
                      <a:endParaRPr kumimoji="1" lang="ja-JP" altLang="en-US" sz="900" b="0" dirty="0"/>
                    </a:p>
                  </a:txBody>
                  <a:tcPr/>
                </a:tc>
                <a:tc>
                  <a:txBody>
                    <a:bodyPr/>
                    <a:lstStyle/>
                    <a:p>
                      <a:r>
                        <a:rPr kumimoji="1" lang="ja-JP" altLang="en-US" sz="900" b="0" dirty="0" smtClean="0"/>
                        <a:t>森田</a:t>
                      </a:r>
                      <a:endParaRPr kumimoji="1" lang="ja-JP" altLang="en-US" sz="900" b="0" dirty="0"/>
                    </a:p>
                  </a:txBody>
                  <a:tcPr/>
                </a:tc>
                <a:tc>
                  <a:txBody>
                    <a:bodyPr/>
                    <a:lstStyle/>
                    <a:p>
                      <a:r>
                        <a:rPr kumimoji="1" lang="ja-JP" altLang="en-US" sz="900" b="0" dirty="0" smtClean="0"/>
                        <a:t>要求項目に変化があり、対応項目が変わった。具体的には、</a:t>
                      </a:r>
                      <a:r>
                        <a:rPr kumimoji="1" lang="en-US" altLang="ja-JP" sz="900" b="0" dirty="0" smtClean="0"/>
                        <a:t>DRO/HDR</a:t>
                      </a:r>
                      <a:r>
                        <a:rPr kumimoji="1" lang="ja-JP" altLang="en-US" sz="900" b="0" dirty="0" smtClean="0"/>
                        <a:t>や電池残量</a:t>
                      </a:r>
                      <a:r>
                        <a:rPr kumimoji="1" lang="en-US" altLang="ja-JP" sz="900" b="0" dirty="0" smtClean="0"/>
                        <a:t>/</a:t>
                      </a:r>
                      <a:r>
                        <a:rPr kumimoji="1" lang="ja-JP" altLang="en-US" sz="900" b="0" dirty="0" smtClean="0"/>
                        <a:t>撮影枚数が落ち、</a:t>
                      </a:r>
                      <a:r>
                        <a:rPr kumimoji="1" lang="en-US" altLang="ja-JP" sz="900" b="0" dirty="0" smtClean="0"/>
                        <a:t>P</a:t>
                      </a:r>
                      <a:r>
                        <a:rPr kumimoji="1" lang="ja-JP" altLang="en-US" sz="900" b="0" dirty="0" smtClean="0"/>
                        <a:t>シフトなどが追加となった。</a:t>
                      </a:r>
                      <a:r>
                        <a:rPr kumimoji="1" lang="en-US" altLang="ja-JP" sz="900" b="0" dirty="0" smtClean="0"/>
                        <a:t/>
                      </a:r>
                      <a:br>
                        <a:rPr kumimoji="1" lang="en-US" altLang="ja-JP" sz="900" b="0" dirty="0" smtClean="0"/>
                      </a:br>
                      <a:r>
                        <a:rPr kumimoji="1" lang="ja-JP" altLang="en-US" sz="900" b="0" dirty="0" smtClean="0"/>
                        <a:t>タッチ</a:t>
                      </a:r>
                      <a:r>
                        <a:rPr kumimoji="1" lang="en-US" altLang="ja-JP" sz="900" b="0" dirty="0" smtClean="0"/>
                        <a:t>AF</a:t>
                      </a:r>
                      <a:r>
                        <a:rPr kumimoji="1" lang="ja-JP" altLang="en-US" sz="900" b="0" dirty="0" smtClean="0"/>
                        <a:t>を行う</a:t>
                      </a:r>
                      <a:r>
                        <a:rPr kumimoji="1" lang="en-US" altLang="ja-JP" sz="900" b="0" dirty="0" smtClean="0"/>
                        <a:t>API</a:t>
                      </a:r>
                      <a:r>
                        <a:rPr kumimoji="1" lang="ja-JP" altLang="en-US" sz="900" b="0" dirty="0" smtClean="0"/>
                        <a:t>を</a:t>
                      </a:r>
                      <a:r>
                        <a:rPr kumimoji="1" lang="en-US" altLang="ja-JP" sz="900" b="0" dirty="0" err="1" smtClean="0"/>
                        <a:t>setTouchAFPosition</a:t>
                      </a:r>
                      <a:r>
                        <a:rPr kumimoji="1" lang="ja-JP" altLang="en-US" sz="900" b="0" dirty="0" smtClean="0"/>
                        <a:t>と変更した。引数には</a:t>
                      </a:r>
                      <a:r>
                        <a:rPr kumimoji="1" lang="en-US" altLang="ja-JP" sz="900" b="0" dirty="0" smtClean="0"/>
                        <a:t>(</a:t>
                      </a:r>
                      <a:r>
                        <a:rPr kumimoji="1" lang="en-US" altLang="ja-JP" sz="900" b="0" dirty="0" err="1" smtClean="0"/>
                        <a:t>x,y</a:t>
                      </a:r>
                      <a:r>
                        <a:rPr kumimoji="1" lang="en-US" altLang="ja-JP" sz="900" b="0" dirty="0" smtClean="0"/>
                        <a:t>)</a:t>
                      </a:r>
                      <a:r>
                        <a:rPr kumimoji="1" lang="ja-JP" altLang="en-US" sz="900" b="0" dirty="0" smtClean="0"/>
                        <a:t>を</a:t>
                      </a:r>
                      <a:r>
                        <a:rPr kumimoji="1" lang="en-US" altLang="ja-JP" sz="900" b="0" dirty="0" smtClean="0"/>
                        <a:t>double</a:t>
                      </a:r>
                      <a:r>
                        <a:rPr kumimoji="1" lang="ja-JP" altLang="en-US" sz="900" b="0" dirty="0" smtClean="0"/>
                        <a:t>に送る。</a:t>
                      </a:r>
                      <a:r>
                        <a:rPr kumimoji="1" lang="en-US" altLang="ja-JP" sz="900" b="0" dirty="0" err="1" smtClean="0"/>
                        <a:t>cancelTouchAFPosition</a:t>
                      </a:r>
                      <a:r>
                        <a:rPr kumimoji="1" lang="ja-JP" altLang="en-US" sz="900" b="0" dirty="0" smtClean="0"/>
                        <a:t>と</a:t>
                      </a:r>
                      <a:r>
                        <a:rPr kumimoji="1" lang="en-US" altLang="ja-JP" sz="900" b="0" dirty="0" err="1" smtClean="0"/>
                        <a:t>getTouchAFPosition</a:t>
                      </a:r>
                      <a:r>
                        <a:rPr kumimoji="1" lang="ja-JP" altLang="en-US" sz="900" b="0" dirty="0" smtClean="0"/>
                        <a:t>を新規に定義する。</a:t>
                      </a:r>
                      <a:r>
                        <a:rPr kumimoji="1" lang="en-US" altLang="ja-JP" sz="900" b="0" dirty="0" smtClean="0"/>
                        <a:t/>
                      </a:r>
                      <a:br>
                        <a:rPr kumimoji="1" lang="en-US" altLang="ja-JP" sz="900" b="0" dirty="0" smtClean="0"/>
                      </a:br>
                      <a:r>
                        <a:rPr kumimoji="1" lang="ja-JP" altLang="en-US" sz="900" b="0" dirty="0" smtClean="0"/>
                        <a:t>ピクチャーエフェクトとクリエイティブスタイルは合意。ホワイトバランスは配列内の型が異なるなど、次回までの宿題とする。</a:t>
                      </a:r>
                      <a:endParaRPr kumimoji="1" lang="ja-JP" altLang="en-US" sz="900" b="0" dirty="0"/>
                    </a:p>
                  </a:txBody>
                  <a:tcPr/>
                </a:tc>
              </a:tr>
              <a:tr h="0">
                <a:tc>
                  <a:txBody>
                    <a:bodyPr/>
                    <a:lstStyle/>
                    <a:p>
                      <a:r>
                        <a:rPr kumimoji="1" lang="en-US" altLang="ja-JP" sz="900" b="0" dirty="0" smtClean="0"/>
                        <a:t>0.12110500</a:t>
                      </a:r>
                      <a:endParaRPr kumimoji="1" lang="ja-JP" altLang="en-US" sz="900" b="0" dirty="0"/>
                    </a:p>
                  </a:txBody>
                  <a:tcPr/>
                </a:tc>
                <a:tc>
                  <a:txBody>
                    <a:bodyPr/>
                    <a:lstStyle/>
                    <a:p>
                      <a:r>
                        <a:rPr kumimoji="1" lang="ja-JP" altLang="en-US" sz="900" b="0" dirty="0" smtClean="0"/>
                        <a:t>森田</a:t>
                      </a:r>
                      <a:endParaRPr kumimoji="1" lang="ja-JP" altLang="en-US" sz="900" b="0" dirty="0"/>
                    </a:p>
                  </a:txBody>
                  <a:tcPr/>
                </a:tc>
                <a:tc>
                  <a:txBody>
                    <a:bodyPr/>
                    <a:lstStyle/>
                    <a:p>
                      <a:r>
                        <a:rPr kumimoji="1" lang="ja-JP" altLang="en-US" sz="900" b="0" dirty="0" smtClean="0"/>
                        <a:t>ホワイトバランス設定について、フレームワークの制約がパスできれば、今の方式で</a:t>
                      </a:r>
                      <a:r>
                        <a:rPr kumimoji="1" lang="en-US" altLang="ja-JP" sz="900" b="0" dirty="0" smtClean="0"/>
                        <a:t>OK</a:t>
                      </a:r>
                      <a:r>
                        <a:rPr kumimoji="1" lang="ja-JP" altLang="en-US" sz="900" b="0" dirty="0" err="1" smtClean="0"/>
                        <a:t>。</a:t>
                      </a:r>
                      <a:r>
                        <a:rPr kumimoji="1" lang="en-US" altLang="ja-JP" sz="900" b="0" dirty="0" smtClean="0"/>
                        <a:t/>
                      </a:r>
                      <a:br>
                        <a:rPr kumimoji="1" lang="en-US" altLang="ja-JP" sz="900" b="0" dirty="0" smtClean="0"/>
                      </a:br>
                      <a:r>
                        <a:rPr kumimoji="1" lang="ja-JP" altLang="en-US" sz="900" b="0" dirty="0" smtClean="0"/>
                        <a:t>レビュー画転送サイズ設定について、</a:t>
                      </a:r>
                      <a:r>
                        <a:rPr kumimoji="1" lang="en-US" altLang="ja-JP" sz="900" b="0" dirty="0" smtClean="0"/>
                        <a:t>API</a:t>
                      </a:r>
                      <a:r>
                        <a:rPr kumimoji="1" lang="ja-JP" altLang="en-US" sz="900" b="0" dirty="0" smtClean="0"/>
                        <a:t>名は</a:t>
                      </a:r>
                      <a:r>
                        <a:rPr kumimoji="1" lang="en-US" altLang="ja-JP" sz="900" b="0" dirty="0" smtClean="0"/>
                        <a:t>”Quality”</a:t>
                      </a:r>
                      <a:r>
                        <a:rPr kumimoji="1" lang="ja-JP" altLang="en-US" sz="900" b="0" dirty="0" smtClean="0"/>
                        <a:t>ではなく、</a:t>
                      </a:r>
                      <a:r>
                        <a:rPr kumimoji="1" lang="en-US" altLang="ja-JP" sz="900" b="0" dirty="0" smtClean="0"/>
                        <a:t>”Size”</a:t>
                      </a:r>
                      <a:r>
                        <a:rPr kumimoji="1" lang="ja-JP" altLang="en-US" sz="900" b="0" dirty="0" smtClean="0"/>
                        <a:t>で</a:t>
                      </a:r>
                      <a:r>
                        <a:rPr kumimoji="1" lang="en-US" altLang="ja-JP" sz="900" b="0" dirty="0" smtClean="0"/>
                        <a:t>OK</a:t>
                      </a:r>
                      <a:r>
                        <a:rPr kumimoji="1" lang="ja-JP" altLang="en-US" sz="900" b="0" dirty="0" err="1" smtClean="0"/>
                        <a:t>。</a:t>
                      </a:r>
                      <a:r>
                        <a:rPr kumimoji="1" lang="en-US" altLang="ja-JP" sz="900" b="0" dirty="0" smtClean="0"/>
                        <a:t>”2M”</a:t>
                      </a:r>
                      <a:r>
                        <a:rPr kumimoji="1" lang="ja-JP" altLang="en-US" sz="900" b="0" dirty="0" smtClean="0"/>
                        <a:t>や</a:t>
                      </a:r>
                      <a:r>
                        <a:rPr kumimoji="1" lang="en-US" altLang="ja-JP" sz="900" b="0" dirty="0" smtClean="0"/>
                        <a:t>”ORIGINAL”</a:t>
                      </a:r>
                      <a:r>
                        <a:rPr kumimoji="1" lang="ja-JP" altLang="en-US" sz="900" b="0" dirty="0" smtClean="0"/>
                        <a:t>といった指定を行う。</a:t>
                      </a:r>
                      <a:r>
                        <a:rPr kumimoji="1" lang="en-US" altLang="ja-JP" sz="900" b="0" dirty="0" smtClean="0"/>
                        <a:t>”2M”</a:t>
                      </a:r>
                      <a:r>
                        <a:rPr kumimoji="1" lang="ja-JP" altLang="en-US" sz="900" b="0" dirty="0" smtClean="0"/>
                        <a:t>はスクリーンネイルの意味で、もし</a:t>
                      </a:r>
                      <a:r>
                        <a:rPr kumimoji="1" lang="en-US" altLang="ja-JP" sz="900" b="0" dirty="0" smtClean="0"/>
                        <a:t>VGA</a:t>
                      </a:r>
                      <a:r>
                        <a:rPr kumimoji="1" lang="ja-JP" altLang="en-US" sz="900" b="0" dirty="0" err="1" smtClean="0"/>
                        <a:t>のような</a:t>
                      </a:r>
                      <a:r>
                        <a:rPr kumimoji="1" lang="ja-JP" altLang="en-US" sz="900" b="0" dirty="0" smtClean="0"/>
                        <a:t>より小さいサイズが撮影サイズだった場合、</a:t>
                      </a:r>
                      <a:r>
                        <a:rPr kumimoji="1" lang="en-US" altLang="ja-JP" sz="900" b="0" dirty="0" smtClean="0"/>
                        <a:t>2M</a:t>
                      </a:r>
                      <a:r>
                        <a:rPr kumimoji="1" lang="ja-JP" altLang="en-US" sz="900" b="0" dirty="0" smtClean="0"/>
                        <a:t>にアップコンバートするか</a:t>
                      </a:r>
                      <a:r>
                        <a:rPr kumimoji="1" lang="en-US" altLang="ja-JP" sz="900" b="0" dirty="0" smtClean="0"/>
                        <a:t>VGA</a:t>
                      </a:r>
                      <a:r>
                        <a:rPr kumimoji="1" lang="ja-JP" altLang="en-US" sz="900" b="0" dirty="0" smtClean="0"/>
                        <a:t>になるかはカメラ次第。</a:t>
                      </a:r>
                      <a:r>
                        <a:rPr kumimoji="1" lang="en-US" altLang="ja-JP" sz="900" b="0" dirty="0" smtClean="0"/>
                        <a:t>3D</a:t>
                      </a:r>
                      <a:r>
                        <a:rPr kumimoji="1" lang="ja-JP" altLang="en-US" sz="900" b="0" dirty="0" smtClean="0"/>
                        <a:t>など遅れない場合もあるかもしれず、その場合は</a:t>
                      </a:r>
                      <a:r>
                        <a:rPr kumimoji="1" lang="en-US" altLang="ja-JP" sz="900" b="0" dirty="0" err="1" smtClean="0"/>
                        <a:t>actTake</a:t>
                      </a:r>
                      <a:r>
                        <a:rPr kumimoji="1" lang="en-US" altLang="ja-JP" sz="900" b="0" dirty="0" smtClean="0"/>
                        <a:t>…</a:t>
                      </a:r>
                      <a:r>
                        <a:rPr kumimoji="1" lang="ja-JP" altLang="en-US" sz="900" b="0" dirty="0" smtClean="0"/>
                        <a:t>もしくは</a:t>
                      </a:r>
                      <a:r>
                        <a:rPr kumimoji="1" lang="en-US" altLang="ja-JP" sz="900" b="0" dirty="0" smtClean="0"/>
                        <a:t>await…</a:t>
                      </a:r>
                      <a:r>
                        <a:rPr kumimoji="1" lang="ja-JP" altLang="en-US" sz="900" b="0" dirty="0" smtClean="0"/>
                        <a:t>で</a:t>
                      </a:r>
                      <a:r>
                        <a:rPr kumimoji="1" lang="en-US" altLang="ja-JP" sz="900" b="0" dirty="0" smtClean="0"/>
                        <a:t>URL</a:t>
                      </a:r>
                      <a:r>
                        <a:rPr kumimoji="1" lang="ja-JP" altLang="en-US" sz="900" b="0" dirty="0" smtClean="0"/>
                        <a:t>を返さないという手がある。</a:t>
                      </a:r>
                      <a:endParaRPr kumimoji="1" lang="en-US" altLang="ja-JP" sz="900" b="0" dirty="0" smtClean="0"/>
                    </a:p>
                    <a:p>
                      <a:r>
                        <a:rPr kumimoji="1" lang="ja-JP" altLang="en-US" sz="900" b="0" dirty="0" smtClean="0"/>
                        <a:t>ライブビューのサイズ設定について、</a:t>
                      </a:r>
                      <a:r>
                        <a:rPr kumimoji="1" lang="en-US" altLang="ja-JP" sz="900" b="0" dirty="0" err="1" smtClean="0"/>
                        <a:t>startLiveView</a:t>
                      </a:r>
                      <a:r>
                        <a:rPr kumimoji="1" lang="en-US" altLang="ja-JP" sz="900" b="0" dirty="0" smtClean="0"/>
                        <a:t>()</a:t>
                      </a:r>
                      <a:r>
                        <a:rPr kumimoji="1" lang="ja-JP" altLang="en-US" sz="900" b="0" dirty="0" smtClean="0"/>
                        <a:t>だと既存のものにかぶってしまうので、</a:t>
                      </a:r>
                      <a:r>
                        <a:rPr kumimoji="1" lang="en-US" altLang="ja-JP" sz="900" b="0" dirty="0" err="1" smtClean="0"/>
                        <a:t>startLiveViewWithSize</a:t>
                      </a:r>
                      <a:r>
                        <a:rPr kumimoji="1" lang="en-US" altLang="ja-JP" sz="900" b="0" dirty="0" smtClean="0"/>
                        <a:t>(String</a:t>
                      </a:r>
                      <a:r>
                        <a:rPr kumimoji="1" lang="en-US" altLang="ja-JP" sz="900" b="0" baseline="0" dirty="0" smtClean="0"/>
                        <a:t> </a:t>
                      </a:r>
                      <a:r>
                        <a:rPr kumimoji="1" lang="en-US" altLang="ja-JP" sz="900" b="0" baseline="0" dirty="0" err="1" smtClean="0"/>
                        <a:t>lms</a:t>
                      </a:r>
                      <a:r>
                        <a:rPr kumimoji="1" lang="en-US" altLang="ja-JP" sz="900" b="0" baseline="0" dirty="0" smtClean="0"/>
                        <a:t>)</a:t>
                      </a:r>
                      <a:r>
                        <a:rPr kumimoji="1" lang="ja-JP" altLang="en-US" sz="900" b="0" baseline="0" dirty="0" smtClean="0"/>
                        <a:t>として</a:t>
                      </a:r>
                      <a:r>
                        <a:rPr kumimoji="1" lang="en-US" altLang="ja-JP" sz="900" b="0" baseline="0" dirty="0" smtClean="0"/>
                        <a:t>API</a:t>
                      </a:r>
                      <a:r>
                        <a:rPr kumimoji="1" lang="ja-JP" altLang="en-US" sz="900" b="0" baseline="0" dirty="0" smtClean="0"/>
                        <a:t>名を分ける。引数は</a:t>
                      </a:r>
                      <a:r>
                        <a:rPr kumimoji="1" lang="en-US" altLang="ja-JP" sz="900" b="0" baseline="0" dirty="0" smtClean="0"/>
                        <a:t>L, M, S</a:t>
                      </a:r>
                      <a:r>
                        <a:rPr kumimoji="1" lang="ja-JP" altLang="en-US" sz="900" b="0" baseline="0" dirty="0" smtClean="0"/>
                        <a:t>としてアバウトにする。大きい順で並べる。どうして</a:t>
                      </a:r>
                      <a:r>
                        <a:rPr kumimoji="1" lang="en-US" altLang="ja-JP" sz="900" b="0" baseline="0" dirty="0" smtClean="0"/>
                        <a:t>API</a:t>
                      </a:r>
                      <a:r>
                        <a:rPr kumimoji="1" lang="ja-JP" altLang="en-US" sz="900" b="0" baseline="0" dirty="0" smtClean="0"/>
                        <a:t>の引数として指定したかったかというと、</a:t>
                      </a:r>
                      <a:r>
                        <a:rPr kumimoji="1" lang="en-US" altLang="ja-JP" sz="900" b="0" baseline="0" dirty="0" err="1" smtClean="0"/>
                        <a:t>LiveView</a:t>
                      </a:r>
                      <a:r>
                        <a:rPr kumimoji="1" lang="ja-JP" altLang="en-US" sz="900" b="0" baseline="0" dirty="0" smtClean="0"/>
                        <a:t>送出までの時間を短縮するため。</a:t>
                      </a:r>
                      <a:r>
                        <a:rPr kumimoji="1" lang="en-US" altLang="ja-JP" sz="900" b="0" baseline="0" dirty="0" err="1" smtClean="0"/>
                        <a:t>setLiveViewSize</a:t>
                      </a:r>
                      <a:r>
                        <a:rPr kumimoji="1" lang="en-US" altLang="ja-JP" sz="900" b="0" baseline="0" dirty="0" smtClean="0"/>
                        <a:t>()</a:t>
                      </a:r>
                      <a:r>
                        <a:rPr kumimoji="1" lang="ja-JP" altLang="en-US" sz="900" b="0" baseline="0" dirty="0" smtClean="0"/>
                        <a:t>関連の</a:t>
                      </a:r>
                      <a:r>
                        <a:rPr kumimoji="1" lang="en-US" altLang="ja-JP" sz="900" b="0" baseline="0" dirty="0" smtClean="0"/>
                        <a:t>API</a:t>
                      </a:r>
                      <a:r>
                        <a:rPr kumimoji="1" lang="ja-JP" altLang="en-US" sz="900" b="0" baseline="0" dirty="0" smtClean="0"/>
                        <a:t>も新設し、どちらでも使えるようにする。</a:t>
                      </a:r>
                      <a:endParaRPr kumimoji="1" lang="ja-JP" altLang="en-US" sz="900" b="0" dirty="0"/>
                    </a:p>
                  </a:txBody>
                  <a:tcPr/>
                </a:tc>
              </a:tr>
            </a:tbl>
          </a:graphicData>
        </a:graphic>
      </p:graphicFrame>
    </p:spTree>
    <p:extLst>
      <p:ext uri="{BB962C8B-B14F-4D97-AF65-F5344CB8AC3E}">
        <p14:creationId xmlns:p14="http://schemas.microsoft.com/office/powerpoint/2010/main" val="1307802132"/>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smtClean="0"/>
              <a:t>ISO</a:t>
            </a:r>
            <a:r>
              <a:rPr kumimoji="1" lang="ja-JP" altLang="en-US" dirty="0" smtClean="0"/>
              <a:t>設定</a:t>
            </a:r>
            <a:r>
              <a:rPr lang="ja-JP" altLang="en-US" dirty="0"/>
              <a:t>・取得</a:t>
            </a:r>
            <a:endParaRPr kumimoji="1" lang="ja-JP" altLang="en-US" dirty="0"/>
          </a:p>
        </p:txBody>
      </p:sp>
      <p:sp>
        <p:nvSpPr>
          <p:cNvPr id="5" name="フッター プレースホルダー 4"/>
          <p:cNvSpPr>
            <a:spLocks noGrp="1"/>
          </p:cNvSpPr>
          <p:nvPr>
            <p:ph type="ftr" sz="quarter" idx="10"/>
          </p:nvPr>
        </p:nvSpPr>
        <p:spPr/>
        <p:txBody>
          <a:bodyPr/>
          <a:lstStyle/>
          <a:p>
            <a:r>
              <a:rPr lang="en-US" smtClean="0">
                <a:solidFill>
                  <a:srgbClr val="FF0000"/>
                </a:solidFill>
              </a:rPr>
              <a:t>Confidential</a:t>
            </a:r>
            <a:r>
              <a:rPr lang="en-US" smtClean="0">
                <a:solidFill>
                  <a:prstClr val="black"/>
                </a:solidFill>
              </a:rPr>
              <a:t> - need to know basis only / 秘 / do not distribute</a:t>
            </a:r>
            <a:endParaRPr lang="en-US" dirty="0">
              <a:solidFill>
                <a:prstClr val="black"/>
              </a:solidFill>
            </a:endParaRPr>
          </a:p>
        </p:txBody>
      </p:sp>
      <p:sp>
        <p:nvSpPr>
          <p:cNvPr id="6" name="スライド番号プレースホルダー 5"/>
          <p:cNvSpPr>
            <a:spLocks noGrp="1"/>
          </p:cNvSpPr>
          <p:nvPr>
            <p:ph type="sldNum" sz="quarter" idx="12"/>
          </p:nvPr>
        </p:nvSpPr>
        <p:spPr/>
        <p:txBody>
          <a:bodyPr/>
          <a:lstStyle/>
          <a:p>
            <a:fld id="{06B6689D-21BE-40D9-AFAB-0F3122AEB3EB}" type="slidenum">
              <a:rPr kumimoji="1" lang="ja-JP" altLang="en-US" smtClean="0">
                <a:solidFill>
                  <a:prstClr val="black"/>
                </a:solidFill>
              </a:rPr>
              <a:pPr/>
              <a:t>20</a:t>
            </a:fld>
            <a:endParaRPr kumimoji="1" lang="ja-JP" altLang="en-US" dirty="0">
              <a:solidFill>
                <a:prstClr val="black"/>
              </a:solidFill>
            </a:endParaRPr>
          </a:p>
        </p:txBody>
      </p:sp>
      <p:sp>
        <p:nvSpPr>
          <p:cNvPr id="9" name="コンテンツ プレースホルダー 1"/>
          <p:cNvSpPr>
            <a:spLocks noGrp="1"/>
          </p:cNvSpPr>
          <p:nvPr>
            <p:ph sz="half" idx="1"/>
          </p:nvPr>
        </p:nvSpPr>
        <p:spPr>
          <a:xfrm>
            <a:off x="323850" y="844153"/>
            <a:ext cx="4171950" cy="3833813"/>
          </a:xfrm>
        </p:spPr>
        <p:txBody>
          <a:bodyPr/>
          <a:lstStyle/>
          <a:p>
            <a:r>
              <a:rPr kumimoji="1" lang="en-US" altLang="ja-JP" sz="1400" dirty="0" err="1" smtClean="0"/>
              <a:t>setIsoNumber</a:t>
            </a:r>
            <a:r>
              <a:rPr kumimoji="1" lang="en-US" altLang="ja-JP" sz="1400" dirty="0" smtClean="0"/>
              <a:t>(</a:t>
            </a:r>
            <a:r>
              <a:rPr lang="en-US" altLang="ja-JP" sz="1400" dirty="0" smtClean="0"/>
              <a:t>String </a:t>
            </a:r>
            <a:r>
              <a:rPr kumimoji="1" lang="en-US" altLang="ja-JP" sz="1400" dirty="0" err="1" smtClean="0"/>
              <a:t>iso</a:t>
            </a:r>
            <a:r>
              <a:rPr kumimoji="1" lang="en-US" altLang="ja-JP" sz="1400" dirty="0" smtClean="0"/>
              <a:t>)</a:t>
            </a:r>
          </a:p>
          <a:p>
            <a:pPr lvl="1"/>
            <a:r>
              <a:rPr lang="ja-JP" altLang="en-US" sz="1200" dirty="0"/>
              <a:t>設定</a:t>
            </a:r>
            <a:r>
              <a:rPr lang="ja-JP" altLang="en-US" sz="1200" dirty="0" smtClean="0"/>
              <a:t>したい</a:t>
            </a:r>
            <a:r>
              <a:rPr lang="en-US" altLang="ja-JP" sz="1200" dirty="0" err="1" smtClean="0"/>
              <a:t>iso</a:t>
            </a:r>
            <a:r>
              <a:rPr lang="ja-JP" altLang="en-US" sz="1200" dirty="0" smtClean="0"/>
              <a:t>感度</a:t>
            </a:r>
            <a:r>
              <a:rPr lang="en-US" altLang="ja-JP" sz="1200" dirty="0" smtClean="0"/>
              <a:t>(String)</a:t>
            </a:r>
            <a:r>
              <a:rPr lang="ja-JP" altLang="en-US" sz="1200" dirty="0" smtClean="0"/>
              <a:t>を渡す</a:t>
            </a:r>
            <a:r>
              <a:rPr lang="ja-JP" altLang="en-US" sz="1200" dirty="0"/>
              <a:t>。</a:t>
            </a:r>
            <a:endParaRPr lang="en-US" altLang="ja-JP" sz="1200" dirty="0"/>
          </a:p>
          <a:p>
            <a:pPr lvl="1"/>
            <a:r>
              <a:rPr lang="en-US" altLang="ja-JP" sz="1200" dirty="0" err="1" smtClean="0"/>
              <a:t>getAvailableIsoNumber</a:t>
            </a:r>
            <a:r>
              <a:rPr lang="en-US" altLang="ja-JP" sz="1200" dirty="0" smtClean="0"/>
              <a:t>()</a:t>
            </a:r>
            <a:r>
              <a:rPr lang="ja-JP" altLang="en-US" sz="1200" dirty="0" smtClean="0"/>
              <a:t>で取得できた文字列以外は受け付けない。</a:t>
            </a:r>
            <a:endParaRPr kumimoji="1" lang="en-US" altLang="ja-JP" sz="1200" dirty="0" smtClean="0"/>
          </a:p>
          <a:p>
            <a:r>
              <a:rPr lang="en-US" altLang="ja-JP" sz="1400" dirty="0" err="1" smtClean="0"/>
              <a:t>getIsoNumber</a:t>
            </a:r>
            <a:r>
              <a:rPr lang="en-US" altLang="ja-JP" sz="1400" dirty="0" smtClean="0"/>
              <a:t>()</a:t>
            </a:r>
          </a:p>
          <a:p>
            <a:pPr lvl="1"/>
            <a:r>
              <a:rPr lang="ja-JP" altLang="en-US" sz="1200" dirty="0"/>
              <a:t>現在</a:t>
            </a:r>
            <a:r>
              <a:rPr lang="ja-JP" altLang="en-US" sz="1200" dirty="0" smtClean="0"/>
              <a:t>の</a:t>
            </a:r>
            <a:r>
              <a:rPr lang="en-US" altLang="ja-JP" sz="1200" dirty="0" smtClean="0"/>
              <a:t>ISO</a:t>
            </a:r>
            <a:r>
              <a:rPr lang="ja-JP" altLang="en-US" sz="1200" dirty="0" smtClean="0"/>
              <a:t>値</a:t>
            </a:r>
            <a:r>
              <a:rPr lang="en-US" altLang="ja-JP" sz="1200" dirty="0" smtClean="0"/>
              <a:t>(String)</a:t>
            </a:r>
            <a:r>
              <a:rPr lang="ja-JP" altLang="en-US" sz="1200" dirty="0" smtClean="0"/>
              <a:t>を返す</a:t>
            </a:r>
            <a:endParaRPr lang="en-US" altLang="ja-JP" sz="1200" dirty="0" smtClean="0"/>
          </a:p>
          <a:p>
            <a:r>
              <a:rPr kumimoji="1" lang="en-US" altLang="ja-JP" sz="1400" dirty="0" err="1" smtClean="0"/>
              <a:t>getAvailableIso</a:t>
            </a:r>
            <a:r>
              <a:rPr lang="en-US" altLang="ja-JP" sz="1400" dirty="0" err="1" smtClean="0"/>
              <a:t>Number</a:t>
            </a:r>
            <a:r>
              <a:rPr kumimoji="1" lang="en-US" altLang="ja-JP" sz="1400" dirty="0" smtClean="0"/>
              <a:t>()</a:t>
            </a:r>
          </a:p>
          <a:p>
            <a:pPr lvl="1"/>
            <a:r>
              <a:rPr lang="ja-JP" altLang="en-US" sz="1200" dirty="0" smtClean="0"/>
              <a:t>現在の</a:t>
            </a:r>
            <a:r>
              <a:rPr lang="en-US" altLang="ja-JP" sz="1200" dirty="0" smtClean="0"/>
              <a:t>ISO</a:t>
            </a:r>
            <a:r>
              <a:rPr lang="ja-JP" altLang="en-US" sz="1200" dirty="0" smtClean="0"/>
              <a:t>値</a:t>
            </a:r>
            <a:r>
              <a:rPr lang="en-US" altLang="ja-JP" sz="1200" dirty="0" smtClean="0"/>
              <a:t>(String)</a:t>
            </a:r>
            <a:r>
              <a:rPr lang="ja-JP" altLang="en-US" sz="1200" dirty="0" smtClean="0"/>
              <a:t>とと、利用</a:t>
            </a:r>
            <a:r>
              <a:rPr lang="ja-JP" altLang="en-US" sz="1200" dirty="0"/>
              <a:t>可能</a:t>
            </a:r>
            <a:r>
              <a:rPr lang="ja-JP" altLang="en-US" sz="1200" dirty="0" smtClean="0"/>
              <a:t>な</a:t>
            </a:r>
            <a:r>
              <a:rPr lang="en-US" altLang="ja-JP" sz="1200" dirty="0" smtClean="0"/>
              <a:t>ISO</a:t>
            </a:r>
            <a:r>
              <a:rPr lang="ja-JP" altLang="en-US" sz="1200" dirty="0" smtClean="0"/>
              <a:t>値</a:t>
            </a:r>
            <a:r>
              <a:rPr lang="en-US" altLang="ja-JP" sz="1200" dirty="0" smtClean="0"/>
              <a:t>(String)</a:t>
            </a:r>
            <a:r>
              <a:rPr lang="ja-JP" altLang="en-US" sz="1200" dirty="0" smtClean="0"/>
              <a:t> を返す</a:t>
            </a:r>
            <a:endParaRPr kumimoji="1" lang="en-US" altLang="ja-JP" sz="1200" dirty="0" smtClean="0"/>
          </a:p>
          <a:p>
            <a:r>
              <a:rPr lang="en-US" altLang="ja-JP" sz="1400" dirty="0" err="1" smtClean="0"/>
              <a:t>getSupportedIsoNumber</a:t>
            </a:r>
            <a:r>
              <a:rPr lang="en-US" altLang="ja-JP" sz="1400" dirty="0" smtClean="0"/>
              <a:t>()</a:t>
            </a:r>
          </a:p>
          <a:p>
            <a:pPr lvl="1"/>
            <a:r>
              <a:rPr lang="ja-JP" altLang="en-US" sz="1200" dirty="0" smtClean="0"/>
              <a:t>実装されている</a:t>
            </a:r>
            <a:r>
              <a:rPr lang="en-US" altLang="ja-JP" sz="1200" dirty="0" smtClean="0"/>
              <a:t>ISO</a:t>
            </a:r>
            <a:r>
              <a:rPr lang="ja-JP" altLang="en-US" sz="1200" dirty="0" smtClean="0"/>
              <a:t>値</a:t>
            </a:r>
            <a:r>
              <a:rPr lang="en-US" altLang="ja-JP" sz="1200" dirty="0" smtClean="0"/>
              <a:t>(String)</a:t>
            </a:r>
            <a:r>
              <a:rPr lang="ja-JP" altLang="en-US" sz="1200" dirty="0" smtClean="0"/>
              <a:t>の配列を返す</a:t>
            </a:r>
            <a:endParaRPr kumimoji="1" lang="ja-JP" altLang="en-US" sz="1200" dirty="0"/>
          </a:p>
        </p:txBody>
      </p:sp>
      <p:sp>
        <p:nvSpPr>
          <p:cNvPr id="11" name="円/楕円 10"/>
          <p:cNvSpPr/>
          <p:nvPr/>
        </p:nvSpPr>
        <p:spPr bwMode="auto">
          <a:xfrm>
            <a:off x="162128" y="-505838"/>
            <a:ext cx="998706" cy="460442"/>
          </a:xfrm>
          <a:prstGeom prst="ellipse">
            <a:avLst/>
          </a:prstGeom>
          <a:solidFill>
            <a:srgbClr val="00B0F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採用</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2" name="円/楕円 11"/>
          <p:cNvSpPr/>
          <p:nvPr/>
        </p:nvSpPr>
        <p:spPr bwMode="auto">
          <a:xfrm>
            <a:off x="1313234" y="-505838"/>
            <a:ext cx="998706" cy="460442"/>
          </a:xfrm>
          <a:prstGeom prst="ellipse">
            <a:avLst/>
          </a:prstGeom>
          <a:solidFill>
            <a:srgbClr val="92D05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rPr>
              <a:t>保留</a:t>
            </a:r>
          </a:p>
        </p:txBody>
      </p:sp>
      <p:sp>
        <p:nvSpPr>
          <p:cNvPr id="13" name="円/楕円 12"/>
          <p:cNvSpPr/>
          <p:nvPr/>
        </p:nvSpPr>
        <p:spPr bwMode="auto">
          <a:xfrm>
            <a:off x="2493523" y="-505838"/>
            <a:ext cx="998706" cy="460442"/>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修正</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4" name="円/楕円 13"/>
          <p:cNvSpPr/>
          <p:nvPr/>
        </p:nvSpPr>
        <p:spPr bwMode="auto">
          <a:xfrm>
            <a:off x="3644629" y="-505838"/>
            <a:ext cx="998706" cy="460442"/>
          </a:xfrm>
          <a:prstGeom prst="ellipse">
            <a:avLst/>
          </a:prstGeom>
          <a:solidFill>
            <a:srgbClr val="C0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却下</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2" name="コンテンツ プレースホルダー 1"/>
          <p:cNvSpPr>
            <a:spLocks noGrp="1"/>
          </p:cNvSpPr>
          <p:nvPr>
            <p:ph sz="half" idx="2"/>
          </p:nvPr>
        </p:nvSpPr>
        <p:spPr>
          <a:ln>
            <a:solidFill>
              <a:schemeClr val="tx1"/>
            </a:solidFill>
          </a:ln>
        </p:spPr>
        <p:txBody>
          <a:bodyPr/>
          <a:lstStyle/>
          <a:p>
            <a:pPr marL="0" indent="0">
              <a:buNone/>
            </a:pPr>
            <a:r>
              <a:rPr lang="en-US" altLang="ja-JP" sz="1200" dirty="0" err="1" smtClean="0"/>
              <a:t>getAvailableIsoNumber</a:t>
            </a:r>
            <a:r>
              <a:rPr lang="ja-JP" altLang="en-US" sz="1200" dirty="0" smtClean="0"/>
              <a:t>の</a:t>
            </a:r>
            <a:r>
              <a:rPr lang="ja-JP" altLang="en-US" sz="1200" dirty="0"/>
              <a:t>レスポンス</a:t>
            </a:r>
            <a:endParaRPr lang="en-US" altLang="ja-JP" sz="1200" dirty="0"/>
          </a:p>
          <a:p>
            <a:pPr marL="0" indent="0">
              <a:buNone/>
            </a:pPr>
            <a:r>
              <a:rPr lang="en-US" altLang="ja-JP" sz="1200" dirty="0" smtClean="0"/>
              <a:t>[“id” : 123456, "method": “</a:t>
            </a:r>
            <a:r>
              <a:rPr lang="en-US" altLang="ja-JP" sz="1200" dirty="0" err="1" smtClean="0"/>
              <a:t>getAvailableIsoNumber</a:t>
            </a:r>
            <a:r>
              <a:rPr lang="en-US" altLang="ja-JP" sz="1200" dirty="0" smtClean="0"/>
              <a:t>“,</a:t>
            </a:r>
            <a:endParaRPr lang="en-US" altLang="ja-JP" sz="1200" dirty="0"/>
          </a:p>
          <a:p>
            <a:pPr marL="0" indent="0">
              <a:buNone/>
            </a:pPr>
            <a:r>
              <a:rPr lang="en-US" altLang="ja-JP" sz="1200" dirty="0"/>
              <a:t>  “result” : [</a:t>
            </a:r>
          </a:p>
          <a:p>
            <a:pPr marL="0" indent="0">
              <a:buNone/>
            </a:pPr>
            <a:r>
              <a:rPr lang="en-US" altLang="ja-JP" sz="1200" dirty="0"/>
              <a:t>    </a:t>
            </a:r>
            <a:r>
              <a:rPr lang="en-US" altLang="ja-JP" sz="1200" dirty="0" smtClean="0"/>
              <a:t>“100”,                                                </a:t>
            </a:r>
            <a:r>
              <a:rPr lang="ja-JP" altLang="en-US" sz="1200" dirty="0" smtClean="0"/>
              <a:t> </a:t>
            </a:r>
            <a:r>
              <a:rPr lang="en-US" altLang="ja-JP" sz="1200" dirty="0" smtClean="0"/>
              <a:t>     </a:t>
            </a:r>
            <a:r>
              <a:rPr lang="en-US" altLang="ja-JP" sz="1200" dirty="0"/>
              <a:t>// </a:t>
            </a:r>
            <a:r>
              <a:rPr lang="ja-JP" altLang="en-US" sz="1200" dirty="0"/>
              <a:t>現在値</a:t>
            </a:r>
            <a:endParaRPr lang="en-US" altLang="ja-JP" sz="1200" dirty="0"/>
          </a:p>
          <a:p>
            <a:pPr marL="0" indent="0">
              <a:buNone/>
            </a:pPr>
            <a:r>
              <a:rPr lang="en-US" altLang="ja-JP" sz="1200" dirty="0"/>
              <a:t>    </a:t>
            </a:r>
            <a:r>
              <a:rPr lang="en-US" altLang="ja-JP" sz="1200" dirty="0" smtClean="0"/>
              <a:t>[“AUTO”, “100”, ”24000”, “24000+NR” ]</a:t>
            </a:r>
            <a:r>
              <a:rPr lang="ja-JP" altLang="en-US" sz="1200" dirty="0" smtClean="0"/>
              <a:t>  </a:t>
            </a:r>
            <a:r>
              <a:rPr lang="en-US" altLang="ja-JP" sz="1200" dirty="0"/>
              <a:t>// </a:t>
            </a:r>
            <a:r>
              <a:rPr lang="ja-JP" altLang="en-US" sz="1200" dirty="0"/>
              <a:t>候補</a:t>
            </a:r>
            <a:endParaRPr lang="en-US" altLang="ja-JP" sz="1200" dirty="0"/>
          </a:p>
          <a:p>
            <a:pPr marL="0" indent="0">
              <a:buNone/>
            </a:pPr>
            <a:r>
              <a:rPr lang="en-US" altLang="ja-JP" sz="1200" dirty="0" smtClean="0"/>
              <a:t>]]</a:t>
            </a:r>
          </a:p>
          <a:p>
            <a:pPr marL="0" indent="0">
              <a:buNone/>
            </a:pPr>
            <a:endParaRPr lang="ja-JP" altLang="en-US" sz="1200" dirty="0"/>
          </a:p>
          <a:p>
            <a:pPr marL="0" indent="0">
              <a:buNone/>
            </a:pPr>
            <a:endParaRPr kumimoji="1" lang="ja-JP" altLang="en-US" sz="1200" dirty="0"/>
          </a:p>
        </p:txBody>
      </p:sp>
      <p:sp>
        <p:nvSpPr>
          <p:cNvPr id="18" name="円/楕円 17"/>
          <p:cNvSpPr/>
          <p:nvPr/>
        </p:nvSpPr>
        <p:spPr bwMode="auto">
          <a:xfrm>
            <a:off x="8322823" y="34528"/>
            <a:ext cx="764942" cy="762000"/>
          </a:xfrm>
          <a:prstGeom prst="ellipse">
            <a:avLst/>
          </a:prstGeom>
          <a:solidFill>
            <a:srgbClr val="0000FF"/>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PMM</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19" name="円/楕円 18"/>
          <p:cNvSpPr/>
          <p:nvPr/>
        </p:nvSpPr>
        <p:spPr bwMode="auto">
          <a:xfrm>
            <a:off x="7456963" y="34528"/>
            <a:ext cx="764942" cy="762000"/>
          </a:xfrm>
          <a:prstGeom prst="ellipse">
            <a:avLst/>
          </a:prstGeom>
          <a:solidFill>
            <a:srgbClr val="FF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SR+</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15" name="円/楕円 14"/>
          <p:cNvSpPr/>
          <p:nvPr/>
        </p:nvSpPr>
        <p:spPr bwMode="auto">
          <a:xfrm>
            <a:off x="6597767" y="34528"/>
            <a:ext cx="764942" cy="762000"/>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err="1" smtClean="0">
                <a:ln>
                  <a:noFill/>
                </a:ln>
                <a:effectLst>
                  <a:outerShdw blurRad="38100" dist="38100" dir="2700000" algn="tl">
                    <a:srgbClr val="000000">
                      <a:alpha val="43137"/>
                    </a:srgbClr>
                  </a:outerShdw>
                </a:effectLst>
              </a:rPr>
              <a:t>Esp</a:t>
            </a:r>
            <a:endParaRPr kumimoji="1" lang="en-US" altLang="ja-JP" sz="2000" b="1" i="0" u="none" strike="noStrike" cap="none" normalizeH="0" baseline="0" dirty="0" smtClean="0">
              <a:ln>
                <a:noFill/>
              </a:ln>
              <a:effectLst>
                <a:outerShdw blurRad="38100" dist="38100" dir="2700000" algn="tl">
                  <a:srgbClr val="000000">
                    <a:alpha val="43137"/>
                  </a:srgbClr>
                </a:outerShdw>
              </a:effectLst>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7353675"/>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lang="ja-JP" altLang="en-US" dirty="0" smtClean="0"/>
              <a:t>モード遷移設定・</a:t>
            </a:r>
            <a:r>
              <a:rPr lang="ja-JP" altLang="en-US" dirty="0"/>
              <a:t>取得</a:t>
            </a:r>
            <a:endParaRPr kumimoji="1" lang="ja-JP" altLang="en-US" dirty="0"/>
          </a:p>
        </p:txBody>
      </p:sp>
      <p:sp>
        <p:nvSpPr>
          <p:cNvPr id="5" name="フッター プレースホルダー 4"/>
          <p:cNvSpPr>
            <a:spLocks noGrp="1"/>
          </p:cNvSpPr>
          <p:nvPr>
            <p:ph type="ftr" sz="quarter" idx="10"/>
          </p:nvPr>
        </p:nvSpPr>
        <p:spPr/>
        <p:txBody>
          <a:bodyPr/>
          <a:lstStyle/>
          <a:p>
            <a:r>
              <a:rPr lang="en-US" smtClean="0">
                <a:solidFill>
                  <a:srgbClr val="FF0000"/>
                </a:solidFill>
              </a:rPr>
              <a:t>Confidential</a:t>
            </a:r>
            <a:r>
              <a:rPr lang="en-US" smtClean="0">
                <a:solidFill>
                  <a:prstClr val="black"/>
                </a:solidFill>
              </a:rPr>
              <a:t> - need to know basis only / 秘 / do not distribute</a:t>
            </a:r>
            <a:endParaRPr lang="en-US" dirty="0">
              <a:solidFill>
                <a:prstClr val="black"/>
              </a:solidFill>
            </a:endParaRPr>
          </a:p>
        </p:txBody>
      </p:sp>
      <p:sp>
        <p:nvSpPr>
          <p:cNvPr id="6" name="スライド番号プレースホルダー 5"/>
          <p:cNvSpPr>
            <a:spLocks noGrp="1"/>
          </p:cNvSpPr>
          <p:nvPr>
            <p:ph type="sldNum" sz="quarter" idx="12"/>
          </p:nvPr>
        </p:nvSpPr>
        <p:spPr/>
        <p:txBody>
          <a:bodyPr/>
          <a:lstStyle/>
          <a:p>
            <a:fld id="{06B6689D-21BE-40D9-AFAB-0F3122AEB3EB}" type="slidenum">
              <a:rPr kumimoji="1" lang="ja-JP" altLang="en-US" smtClean="0">
                <a:solidFill>
                  <a:prstClr val="black"/>
                </a:solidFill>
              </a:rPr>
              <a:pPr/>
              <a:t>21</a:t>
            </a:fld>
            <a:endParaRPr kumimoji="1" lang="ja-JP" altLang="en-US" dirty="0">
              <a:solidFill>
                <a:prstClr val="black"/>
              </a:solidFill>
            </a:endParaRPr>
          </a:p>
        </p:txBody>
      </p:sp>
      <p:sp>
        <p:nvSpPr>
          <p:cNvPr id="9" name="コンテンツ プレースホルダー 1"/>
          <p:cNvSpPr>
            <a:spLocks noGrp="1"/>
          </p:cNvSpPr>
          <p:nvPr>
            <p:ph sz="half" idx="1"/>
          </p:nvPr>
        </p:nvSpPr>
        <p:spPr>
          <a:xfrm>
            <a:off x="323850" y="844153"/>
            <a:ext cx="4171950" cy="3833813"/>
          </a:xfrm>
        </p:spPr>
        <p:txBody>
          <a:bodyPr/>
          <a:lstStyle/>
          <a:p>
            <a:r>
              <a:rPr kumimoji="1" lang="en-US" altLang="ja-JP" sz="1400" dirty="0" err="1" smtClean="0"/>
              <a:t>setExposureMode</a:t>
            </a:r>
            <a:r>
              <a:rPr kumimoji="1" lang="en-US" altLang="ja-JP" sz="1400" dirty="0" smtClean="0"/>
              <a:t>(</a:t>
            </a:r>
            <a:r>
              <a:rPr lang="en-US" altLang="ja-JP" sz="1400" dirty="0" smtClean="0"/>
              <a:t>String</a:t>
            </a:r>
            <a:r>
              <a:rPr kumimoji="1" lang="en-US" altLang="ja-JP" sz="1400" dirty="0" smtClean="0"/>
              <a:t> mode)</a:t>
            </a:r>
          </a:p>
          <a:p>
            <a:r>
              <a:rPr lang="en-US" altLang="ja-JP" sz="1400" dirty="0" err="1" smtClean="0"/>
              <a:t>get</a:t>
            </a:r>
            <a:r>
              <a:rPr lang="en-US" altLang="ja-JP" sz="1400" dirty="0" err="1"/>
              <a:t>Exposure</a:t>
            </a:r>
            <a:r>
              <a:rPr lang="en-US" altLang="ja-JP" sz="1400" dirty="0" err="1" smtClean="0"/>
              <a:t>Mode</a:t>
            </a:r>
            <a:r>
              <a:rPr lang="en-US" altLang="ja-JP" sz="1400" dirty="0" smtClean="0"/>
              <a:t>()</a:t>
            </a:r>
          </a:p>
          <a:p>
            <a:pPr lvl="1"/>
            <a:r>
              <a:rPr lang="ja-JP" altLang="en-US" sz="1200" dirty="0"/>
              <a:t>現在</a:t>
            </a:r>
            <a:r>
              <a:rPr lang="ja-JP" altLang="en-US" sz="1200" dirty="0" smtClean="0"/>
              <a:t>のモード</a:t>
            </a:r>
            <a:r>
              <a:rPr lang="en-US" altLang="ja-JP" sz="1200" dirty="0" smtClean="0"/>
              <a:t>(String)</a:t>
            </a:r>
            <a:r>
              <a:rPr lang="ja-JP" altLang="en-US" sz="1200" dirty="0" smtClean="0"/>
              <a:t>を返す</a:t>
            </a:r>
            <a:endParaRPr lang="en-US" altLang="ja-JP" sz="1200" dirty="0" smtClean="0"/>
          </a:p>
          <a:p>
            <a:r>
              <a:rPr lang="en-US" altLang="ja-JP" sz="1400" dirty="0" err="1" smtClean="0"/>
              <a:t>getAvailableExposureMode</a:t>
            </a:r>
            <a:r>
              <a:rPr kumimoji="1" lang="en-US" altLang="ja-JP" sz="1400" dirty="0" smtClean="0"/>
              <a:t>()</a:t>
            </a:r>
          </a:p>
          <a:p>
            <a:pPr lvl="1"/>
            <a:r>
              <a:rPr lang="ja-JP" altLang="en-US" sz="1200" dirty="0" smtClean="0"/>
              <a:t>現在のモード</a:t>
            </a:r>
            <a:r>
              <a:rPr lang="en-US" altLang="ja-JP" sz="1200" dirty="0" smtClean="0"/>
              <a:t>(String)</a:t>
            </a:r>
            <a:r>
              <a:rPr lang="ja-JP" altLang="en-US" sz="1200" dirty="0" smtClean="0"/>
              <a:t>と利用</a:t>
            </a:r>
            <a:r>
              <a:rPr lang="ja-JP" altLang="en-US" sz="1200" dirty="0"/>
              <a:t>可能</a:t>
            </a:r>
            <a:r>
              <a:rPr lang="ja-JP" altLang="en-US" sz="1200" dirty="0" smtClean="0"/>
              <a:t>な</a:t>
            </a:r>
            <a:r>
              <a:rPr lang="ja-JP" altLang="en-US" sz="1200" dirty="0"/>
              <a:t>モード</a:t>
            </a:r>
            <a:r>
              <a:rPr lang="en-US" altLang="ja-JP" sz="1200" dirty="0" smtClean="0"/>
              <a:t>(String)</a:t>
            </a:r>
            <a:r>
              <a:rPr lang="ja-JP" altLang="en-US" sz="1200" dirty="0" smtClean="0"/>
              <a:t>の配列を返す</a:t>
            </a:r>
            <a:endParaRPr kumimoji="1" lang="en-US" altLang="ja-JP" sz="1200" dirty="0" smtClean="0"/>
          </a:p>
          <a:p>
            <a:r>
              <a:rPr lang="en-US" altLang="ja-JP" sz="1400" dirty="0" err="1" smtClean="0"/>
              <a:t>getSupported</a:t>
            </a:r>
            <a:r>
              <a:rPr lang="en-US" altLang="ja-JP" sz="1400" dirty="0" err="1"/>
              <a:t>Exposure</a:t>
            </a:r>
            <a:r>
              <a:rPr lang="en-US" altLang="ja-JP" sz="1400" dirty="0" err="1" smtClean="0"/>
              <a:t>Mode</a:t>
            </a:r>
            <a:r>
              <a:rPr lang="en-US" altLang="ja-JP" sz="1400" dirty="0" smtClean="0"/>
              <a:t>()</a:t>
            </a:r>
          </a:p>
          <a:p>
            <a:pPr lvl="1"/>
            <a:r>
              <a:rPr lang="ja-JP" altLang="en-US" sz="1200" dirty="0" smtClean="0"/>
              <a:t>実装されているモード</a:t>
            </a:r>
            <a:r>
              <a:rPr lang="en-US" altLang="ja-JP" sz="1200" dirty="0" smtClean="0"/>
              <a:t>(String)</a:t>
            </a:r>
            <a:r>
              <a:rPr lang="ja-JP" altLang="en-US" sz="1200" dirty="0" smtClean="0"/>
              <a:t>の</a:t>
            </a:r>
            <a:r>
              <a:rPr lang="ja-JP" altLang="en-US" sz="1200" dirty="0"/>
              <a:t>配列</a:t>
            </a:r>
            <a:r>
              <a:rPr lang="ja-JP" altLang="en-US" sz="1200" dirty="0" smtClean="0"/>
              <a:t>を返す</a:t>
            </a:r>
            <a:endParaRPr kumimoji="1" lang="ja-JP" altLang="en-US" sz="1200" dirty="0"/>
          </a:p>
        </p:txBody>
      </p:sp>
      <p:sp>
        <p:nvSpPr>
          <p:cNvPr id="11" name="円/楕円 10"/>
          <p:cNvSpPr/>
          <p:nvPr/>
        </p:nvSpPr>
        <p:spPr bwMode="auto">
          <a:xfrm>
            <a:off x="162128" y="-505838"/>
            <a:ext cx="998706" cy="460442"/>
          </a:xfrm>
          <a:prstGeom prst="ellipse">
            <a:avLst/>
          </a:prstGeom>
          <a:solidFill>
            <a:srgbClr val="00B0F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採用</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2" name="円/楕円 11"/>
          <p:cNvSpPr/>
          <p:nvPr/>
        </p:nvSpPr>
        <p:spPr bwMode="auto">
          <a:xfrm>
            <a:off x="1313234" y="-505838"/>
            <a:ext cx="998706" cy="460442"/>
          </a:xfrm>
          <a:prstGeom prst="ellipse">
            <a:avLst/>
          </a:prstGeom>
          <a:solidFill>
            <a:srgbClr val="92D05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rPr>
              <a:t>保留</a:t>
            </a:r>
          </a:p>
        </p:txBody>
      </p:sp>
      <p:sp>
        <p:nvSpPr>
          <p:cNvPr id="13" name="円/楕円 12"/>
          <p:cNvSpPr/>
          <p:nvPr/>
        </p:nvSpPr>
        <p:spPr bwMode="auto">
          <a:xfrm>
            <a:off x="2493523" y="-505838"/>
            <a:ext cx="998706" cy="460442"/>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修正</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4" name="円/楕円 13"/>
          <p:cNvSpPr/>
          <p:nvPr/>
        </p:nvSpPr>
        <p:spPr bwMode="auto">
          <a:xfrm>
            <a:off x="3644629" y="-505838"/>
            <a:ext cx="998706" cy="460442"/>
          </a:xfrm>
          <a:prstGeom prst="ellipse">
            <a:avLst/>
          </a:prstGeom>
          <a:solidFill>
            <a:srgbClr val="C0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却下</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2" name="コンテンツ プレースホルダー 1"/>
          <p:cNvSpPr>
            <a:spLocks noGrp="1"/>
          </p:cNvSpPr>
          <p:nvPr>
            <p:ph sz="half" idx="2"/>
          </p:nvPr>
        </p:nvSpPr>
        <p:spPr>
          <a:ln>
            <a:solidFill>
              <a:schemeClr val="tx1"/>
            </a:solidFill>
          </a:ln>
        </p:spPr>
        <p:txBody>
          <a:bodyPr/>
          <a:lstStyle/>
          <a:p>
            <a:pPr marL="0" indent="0">
              <a:buNone/>
            </a:pPr>
            <a:r>
              <a:rPr kumimoji="1" lang="en-US" altLang="ja-JP" sz="1400" dirty="0" err="1" smtClean="0"/>
              <a:t>getAvailableExposureMode</a:t>
            </a:r>
            <a:r>
              <a:rPr lang="ja-JP" altLang="en-US" sz="1400" dirty="0" smtClean="0"/>
              <a:t>のレスポンス</a:t>
            </a:r>
            <a:endParaRPr lang="en-US" altLang="ja-JP" sz="1400" dirty="0" smtClean="0"/>
          </a:p>
          <a:p>
            <a:pPr marL="0" indent="0">
              <a:buNone/>
            </a:pPr>
            <a:r>
              <a:rPr lang="en-US" altLang="ja-JP" sz="1400" dirty="0" smtClean="0"/>
              <a:t>[“id” : 123456, "method": "“,</a:t>
            </a:r>
            <a:endParaRPr lang="en-US" altLang="ja-JP" sz="1400" dirty="0"/>
          </a:p>
          <a:p>
            <a:pPr marL="0" indent="0">
              <a:buNone/>
            </a:pPr>
            <a:r>
              <a:rPr lang="en-US" altLang="ja-JP" sz="1400" dirty="0"/>
              <a:t>  “result” : [</a:t>
            </a:r>
          </a:p>
          <a:p>
            <a:pPr marL="0" indent="0">
              <a:buNone/>
            </a:pPr>
            <a:r>
              <a:rPr lang="en-US" altLang="ja-JP" sz="1400" dirty="0"/>
              <a:t>    </a:t>
            </a:r>
            <a:r>
              <a:rPr lang="en-US" altLang="ja-JP" sz="1400" dirty="0" smtClean="0"/>
              <a:t>“P”,                                               </a:t>
            </a:r>
            <a:r>
              <a:rPr lang="en-US" altLang="ja-JP" sz="1400" dirty="0"/>
              <a:t>// </a:t>
            </a:r>
            <a:r>
              <a:rPr lang="ja-JP" altLang="en-US" sz="1400" dirty="0"/>
              <a:t>現在値</a:t>
            </a:r>
            <a:endParaRPr lang="en-US" altLang="ja-JP" sz="1400" dirty="0"/>
          </a:p>
          <a:p>
            <a:pPr marL="0" indent="0">
              <a:buNone/>
            </a:pPr>
            <a:r>
              <a:rPr lang="en-US" altLang="ja-JP" sz="1400" dirty="0"/>
              <a:t>    </a:t>
            </a:r>
            <a:r>
              <a:rPr lang="en-US" altLang="ja-JP" sz="1400" dirty="0" smtClean="0"/>
              <a:t>[“P”, “A”, “S”, “M”, “</a:t>
            </a:r>
            <a:r>
              <a:rPr lang="en-US" altLang="ja-JP" sz="1400" dirty="0" err="1" smtClean="0"/>
              <a:t>iAUTO</a:t>
            </a:r>
            <a:r>
              <a:rPr lang="en-US" altLang="ja-JP" sz="1400" dirty="0" smtClean="0"/>
              <a:t>”]</a:t>
            </a:r>
            <a:r>
              <a:rPr lang="ja-JP" altLang="en-US" sz="1400" dirty="0" smtClean="0"/>
              <a:t>          </a:t>
            </a:r>
            <a:r>
              <a:rPr lang="en-US" altLang="ja-JP" sz="1400" dirty="0" smtClean="0"/>
              <a:t>// </a:t>
            </a:r>
            <a:r>
              <a:rPr lang="ja-JP" altLang="en-US" sz="1400" dirty="0"/>
              <a:t>候補</a:t>
            </a:r>
            <a:endParaRPr lang="en-US" altLang="ja-JP" sz="1400" dirty="0"/>
          </a:p>
          <a:p>
            <a:pPr marL="0" indent="0">
              <a:buNone/>
            </a:pPr>
            <a:r>
              <a:rPr lang="en-US" altLang="ja-JP" sz="1400" dirty="0" smtClean="0"/>
              <a:t>]]</a:t>
            </a:r>
            <a:endParaRPr lang="ja-JP" altLang="en-US" sz="1400" dirty="0"/>
          </a:p>
        </p:txBody>
      </p:sp>
      <p:sp>
        <p:nvSpPr>
          <p:cNvPr id="16" name="円/楕円 15"/>
          <p:cNvSpPr/>
          <p:nvPr/>
        </p:nvSpPr>
        <p:spPr bwMode="auto">
          <a:xfrm>
            <a:off x="8322823" y="34528"/>
            <a:ext cx="764942" cy="762000"/>
          </a:xfrm>
          <a:prstGeom prst="ellipse">
            <a:avLst/>
          </a:prstGeom>
          <a:solidFill>
            <a:srgbClr val="0000FF"/>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PMM</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17" name="円/楕円 16"/>
          <p:cNvSpPr/>
          <p:nvPr/>
        </p:nvSpPr>
        <p:spPr bwMode="auto">
          <a:xfrm>
            <a:off x="7456963" y="34528"/>
            <a:ext cx="764942" cy="762000"/>
          </a:xfrm>
          <a:prstGeom prst="ellipse">
            <a:avLst/>
          </a:prstGeom>
          <a:solidFill>
            <a:srgbClr val="FF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SR+</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15" name="円/楕円 14"/>
          <p:cNvSpPr/>
          <p:nvPr/>
        </p:nvSpPr>
        <p:spPr bwMode="auto">
          <a:xfrm>
            <a:off x="6597767" y="34528"/>
            <a:ext cx="764942" cy="762000"/>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err="1" smtClean="0">
                <a:ln>
                  <a:noFill/>
                </a:ln>
                <a:effectLst>
                  <a:outerShdw blurRad="38100" dist="38100" dir="2700000" algn="tl">
                    <a:srgbClr val="000000">
                      <a:alpha val="43137"/>
                    </a:srgbClr>
                  </a:outerShdw>
                </a:effectLst>
              </a:rPr>
              <a:t>Esp</a:t>
            </a:r>
            <a:endParaRPr kumimoji="1" lang="en-US" altLang="ja-JP" sz="2000" b="1" i="0" u="none" strike="noStrike" cap="none" normalizeH="0" baseline="0" dirty="0" smtClean="0">
              <a:ln>
                <a:noFill/>
              </a:ln>
              <a:effectLst>
                <a:outerShdw blurRad="38100" dist="38100" dir="2700000" algn="tl">
                  <a:srgbClr val="000000">
                    <a:alpha val="43137"/>
                  </a:srgbClr>
                </a:outerShdw>
              </a:effectLst>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7353675"/>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smtClean="0"/>
              <a:t>WB</a:t>
            </a:r>
            <a:r>
              <a:rPr kumimoji="1" lang="ja-JP" altLang="en-US" dirty="0" smtClean="0"/>
              <a:t>設定</a:t>
            </a:r>
            <a:r>
              <a:rPr lang="ja-JP" altLang="en-US" dirty="0"/>
              <a:t>・取得</a:t>
            </a:r>
            <a:endParaRPr kumimoji="1" lang="ja-JP" altLang="en-US" dirty="0"/>
          </a:p>
        </p:txBody>
      </p:sp>
      <p:sp>
        <p:nvSpPr>
          <p:cNvPr id="5" name="フッター プレースホルダー 4"/>
          <p:cNvSpPr>
            <a:spLocks noGrp="1"/>
          </p:cNvSpPr>
          <p:nvPr>
            <p:ph type="ftr" sz="quarter" idx="10"/>
          </p:nvPr>
        </p:nvSpPr>
        <p:spPr/>
        <p:txBody>
          <a:bodyPr/>
          <a:lstStyle/>
          <a:p>
            <a:r>
              <a:rPr lang="en-US" smtClean="0">
                <a:solidFill>
                  <a:srgbClr val="FF0000"/>
                </a:solidFill>
              </a:rPr>
              <a:t>Confidential</a:t>
            </a:r>
            <a:r>
              <a:rPr lang="en-US" smtClean="0">
                <a:solidFill>
                  <a:prstClr val="black"/>
                </a:solidFill>
              </a:rPr>
              <a:t> - need to know basis only / 秘 / do not distribute</a:t>
            </a:r>
            <a:endParaRPr lang="en-US" dirty="0">
              <a:solidFill>
                <a:prstClr val="black"/>
              </a:solidFill>
            </a:endParaRPr>
          </a:p>
        </p:txBody>
      </p:sp>
      <p:sp>
        <p:nvSpPr>
          <p:cNvPr id="6" name="スライド番号プレースホルダー 5"/>
          <p:cNvSpPr>
            <a:spLocks noGrp="1"/>
          </p:cNvSpPr>
          <p:nvPr>
            <p:ph type="sldNum" sz="quarter" idx="12"/>
          </p:nvPr>
        </p:nvSpPr>
        <p:spPr/>
        <p:txBody>
          <a:bodyPr/>
          <a:lstStyle/>
          <a:p>
            <a:fld id="{06B6689D-21BE-40D9-AFAB-0F3122AEB3EB}" type="slidenum">
              <a:rPr kumimoji="1" lang="ja-JP" altLang="en-US" smtClean="0">
                <a:solidFill>
                  <a:prstClr val="black"/>
                </a:solidFill>
              </a:rPr>
              <a:pPr/>
              <a:t>22</a:t>
            </a:fld>
            <a:endParaRPr kumimoji="1" lang="ja-JP" altLang="en-US" dirty="0">
              <a:solidFill>
                <a:prstClr val="black"/>
              </a:solidFill>
            </a:endParaRPr>
          </a:p>
        </p:txBody>
      </p:sp>
      <p:sp>
        <p:nvSpPr>
          <p:cNvPr id="9" name="コンテンツ プレースホルダー 1"/>
          <p:cNvSpPr>
            <a:spLocks noGrp="1"/>
          </p:cNvSpPr>
          <p:nvPr>
            <p:ph sz="half" idx="1"/>
          </p:nvPr>
        </p:nvSpPr>
        <p:spPr>
          <a:xfrm>
            <a:off x="323850" y="844153"/>
            <a:ext cx="4171950" cy="3833813"/>
          </a:xfrm>
        </p:spPr>
        <p:txBody>
          <a:bodyPr/>
          <a:lstStyle/>
          <a:p>
            <a:r>
              <a:rPr kumimoji="1" lang="en-US" altLang="ja-JP" sz="1100" dirty="0" err="1" smtClean="0"/>
              <a:t>setWhiteBalance</a:t>
            </a:r>
            <a:r>
              <a:rPr kumimoji="1" lang="en-US" altLang="ja-JP" sz="1100" dirty="0" smtClean="0"/>
              <a:t>(String </a:t>
            </a:r>
            <a:r>
              <a:rPr kumimoji="1" lang="en-US" altLang="ja-JP" sz="1100" dirty="0" err="1" smtClean="0"/>
              <a:t>whiteBalanceMode</a:t>
            </a:r>
            <a:r>
              <a:rPr kumimoji="1" lang="en-US" altLang="ja-JP" sz="1100" dirty="0" smtClean="0"/>
              <a:t>,</a:t>
            </a:r>
            <a:r>
              <a:rPr kumimoji="1" lang="ja-JP" altLang="en-US" sz="1100" dirty="0" smtClean="0"/>
              <a:t> </a:t>
            </a:r>
            <a:r>
              <a:rPr lang="en-US" altLang="ja-JP" sz="1100" dirty="0"/>
              <a:t/>
            </a:r>
            <a:br>
              <a:rPr lang="en-US" altLang="ja-JP" sz="1100" dirty="0"/>
            </a:br>
            <a:r>
              <a:rPr kumimoji="1" lang="en-US" altLang="ja-JP" sz="1100" dirty="0" smtClean="0"/>
              <a:t>	</a:t>
            </a:r>
            <a:r>
              <a:rPr lang="en-US" altLang="ja-JP" sz="1100" dirty="0" err="1" smtClean="0"/>
              <a:t>boolean</a:t>
            </a:r>
            <a:r>
              <a:rPr lang="ja-JP" altLang="en-US" sz="1100" dirty="0" smtClean="0"/>
              <a:t> </a:t>
            </a:r>
            <a:r>
              <a:rPr lang="en-US" altLang="ja-JP" sz="1100" dirty="0" err="1" smtClean="0"/>
              <a:t>colorTemperatureEnabled</a:t>
            </a:r>
            <a:r>
              <a:rPr lang="en-US" altLang="ja-JP" sz="1100" dirty="0" smtClean="0"/>
              <a:t>,</a:t>
            </a:r>
            <a:br>
              <a:rPr lang="en-US" altLang="ja-JP" sz="1100" dirty="0" smtClean="0"/>
            </a:br>
            <a:r>
              <a:rPr lang="en-US" altLang="ja-JP" sz="1100" dirty="0" smtClean="0"/>
              <a:t>	</a:t>
            </a:r>
            <a:r>
              <a:rPr lang="en-US" altLang="ja-JP" sz="1100" dirty="0" err="1" smtClean="0"/>
              <a:t>int</a:t>
            </a:r>
            <a:r>
              <a:rPr lang="en-US" altLang="ja-JP" sz="1100" dirty="0" smtClean="0"/>
              <a:t> </a:t>
            </a:r>
            <a:r>
              <a:rPr kumimoji="1" lang="en-US" altLang="ja-JP" sz="1100" dirty="0" err="1" smtClean="0"/>
              <a:t>colorTemperature</a:t>
            </a:r>
            <a:r>
              <a:rPr kumimoji="1" lang="en-US" altLang="ja-JP" sz="1100" dirty="0" smtClean="0"/>
              <a:t>)</a:t>
            </a:r>
          </a:p>
          <a:p>
            <a:pPr lvl="1"/>
            <a:r>
              <a:rPr lang="ja-JP" altLang="en-US" sz="1100" dirty="0" smtClean="0"/>
              <a:t>ホワイトバランスのプリセットモードと色温度を指定す</a:t>
            </a:r>
            <a:r>
              <a:rPr lang="ja-JP" altLang="en-US" sz="1100" dirty="0"/>
              <a:t>る。</a:t>
            </a:r>
            <a:endParaRPr kumimoji="1" lang="en-US" altLang="ja-JP" sz="1100" dirty="0" smtClean="0"/>
          </a:p>
          <a:p>
            <a:r>
              <a:rPr lang="en-US" altLang="ja-JP" sz="1100" dirty="0" err="1" smtClean="0"/>
              <a:t>getWhiteBalance</a:t>
            </a:r>
            <a:r>
              <a:rPr lang="en-US" altLang="ja-JP" sz="1100" dirty="0" smtClean="0"/>
              <a:t>()</a:t>
            </a:r>
          </a:p>
          <a:p>
            <a:pPr lvl="1"/>
            <a:r>
              <a:rPr lang="ja-JP" altLang="en-US" sz="1100" dirty="0"/>
              <a:t>現在</a:t>
            </a:r>
            <a:r>
              <a:rPr lang="ja-JP" altLang="en-US" sz="1100" dirty="0" smtClean="0"/>
              <a:t>のモード</a:t>
            </a:r>
            <a:r>
              <a:rPr lang="en-US" altLang="ja-JP" sz="1100" dirty="0" smtClean="0"/>
              <a:t>(String)</a:t>
            </a:r>
            <a:r>
              <a:rPr lang="ja-JP" altLang="en-US" sz="1100" dirty="0" smtClean="0"/>
              <a:t>と色温度</a:t>
            </a:r>
            <a:r>
              <a:rPr lang="en-US" altLang="ja-JP" sz="1100" dirty="0" smtClean="0"/>
              <a:t>(</a:t>
            </a:r>
            <a:r>
              <a:rPr lang="en-US" altLang="ja-JP" sz="1100" dirty="0" err="1" smtClean="0"/>
              <a:t>int</a:t>
            </a:r>
            <a:r>
              <a:rPr lang="en-US" altLang="ja-JP" sz="1100" dirty="0" smtClean="0"/>
              <a:t>)</a:t>
            </a:r>
            <a:r>
              <a:rPr lang="ja-JP" altLang="en-US" sz="1100" dirty="0" smtClean="0"/>
              <a:t>を返す。設定できないものは</a:t>
            </a:r>
            <a:r>
              <a:rPr lang="en-US" altLang="ja-JP" sz="1100" dirty="0" smtClean="0">
                <a:solidFill>
                  <a:srgbClr val="FF0000"/>
                </a:solidFill>
              </a:rPr>
              <a:t>-1</a:t>
            </a:r>
            <a:r>
              <a:rPr lang="ja-JP" altLang="en-US" sz="1100" dirty="0" smtClean="0"/>
              <a:t>となる。</a:t>
            </a:r>
            <a:endParaRPr lang="en-US" altLang="ja-JP" sz="1100" dirty="0" smtClean="0"/>
          </a:p>
          <a:p>
            <a:pPr lvl="2"/>
            <a:r>
              <a:rPr lang="en-US" altLang="ja-JP" sz="600" dirty="0"/>
              <a:t>0xFFFFFF</a:t>
            </a:r>
            <a:r>
              <a:rPr lang="ja-JP" altLang="en-US" sz="600" dirty="0"/>
              <a:t>ではないので注意</a:t>
            </a:r>
            <a:r>
              <a:rPr lang="ja-JP" altLang="en-US" sz="600" dirty="0" smtClean="0"/>
              <a:t>！</a:t>
            </a:r>
            <a:endParaRPr lang="en-US" altLang="ja-JP" sz="700" dirty="0" smtClean="0"/>
          </a:p>
          <a:p>
            <a:r>
              <a:rPr kumimoji="1" lang="en-US" altLang="ja-JP" sz="1100" dirty="0" err="1" smtClean="0"/>
              <a:t>getAvailableWhiteBalance</a:t>
            </a:r>
            <a:r>
              <a:rPr kumimoji="1" lang="en-US" altLang="ja-JP" sz="1100" dirty="0" smtClean="0"/>
              <a:t>()</a:t>
            </a:r>
          </a:p>
          <a:p>
            <a:pPr lvl="1"/>
            <a:r>
              <a:rPr lang="ja-JP" altLang="en-US" sz="1100" dirty="0" smtClean="0"/>
              <a:t>現在のモードと設定された</a:t>
            </a:r>
            <a:r>
              <a:rPr lang="ja-JP" altLang="en-US" sz="1100" dirty="0"/>
              <a:t>色温度</a:t>
            </a:r>
            <a:r>
              <a:rPr lang="ja-JP" altLang="en-US" sz="1100" dirty="0" smtClean="0"/>
              <a:t>と、利用</a:t>
            </a:r>
            <a:r>
              <a:rPr lang="ja-JP" altLang="en-US" sz="1100" dirty="0"/>
              <a:t>可能</a:t>
            </a:r>
            <a:r>
              <a:rPr lang="ja-JP" altLang="en-US" sz="1100" dirty="0" smtClean="0"/>
              <a:t>なモードと色温度の候補の配列を返す</a:t>
            </a:r>
            <a:endParaRPr lang="en-US" altLang="ja-JP" sz="1100" dirty="0" smtClean="0"/>
          </a:p>
          <a:p>
            <a:pPr lvl="2"/>
            <a:r>
              <a:rPr lang="ja-JP" altLang="en-US" sz="700" dirty="0"/>
              <a:t>色温度が設定されていない場合は</a:t>
            </a:r>
            <a:r>
              <a:rPr lang="en-US" altLang="ja-JP" sz="700" dirty="0">
                <a:solidFill>
                  <a:srgbClr val="FF0000"/>
                </a:solidFill>
              </a:rPr>
              <a:t>-1</a:t>
            </a:r>
            <a:r>
              <a:rPr lang="ja-JP" altLang="en-US" sz="700" dirty="0"/>
              <a:t>となる。</a:t>
            </a:r>
            <a:endParaRPr lang="en-US" altLang="ja-JP" sz="700" dirty="0"/>
          </a:p>
          <a:p>
            <a:pPr lvl="3"/>
            <a:r>
              <a:rPr lang="ja-JP" altLang="en-US" sz="500" dirty="0"/>
              <a:t>プロトコル上は流さない</a:t>
            </a:r>
            <a:r>
              <a:rPr lang="en-US" altLang="ja-JP" sz="500" dirty="0"/>
              <a:t>(</a:t>
            </a:r>
            <a:r>
              <a:rPr lang="ja-JP" altLang="en-US" sz="500" dirty="0"/>
              <a:t>フレームワーク制約</a:t>
            </a:r>
            <a:r>
              <a:rPr lang="en-US" altLang="ja-JP" sz="500" dirty="0" smtClean="0"/>
              <a:t>)</a:t>
            </a:r>
          </a:p>
          <a:p>
            <a:pPr lvl="3"/>
            <a:r>
              <a:rPr lang="en-US" altLang="ja-JP" sz="500" dirty="0" smtClean="0"/>
              <a:t>0xFFFFFF</a:t>
            </a:r>
            <a:r>
              <a:rPr lang="ja-JP" altLang="en-US" sz="500" dirty="0" smtClean="0"/>
              <a:t>ではないので注意！</a:t>
            </a:r>
            <a:endParaRPr lang="en-US" altLang="ja-JP" sz="500" dirty="0"/>
          </a:p>
          <a:p>
            <a:pPr lvl="2"/>
            <a:r>
              <a:rPr lang="ja-JP" altLang="en-US" sz="700" dirty="0"/>
              <a:t>色温度に対応していない場合は、候補の配列が</a:t>
            </a:r>
            <a:r>
              <a:rPr lang="en-US" altLang="ja-JP" sz="700" dirty="0"/>
              <a:t>null</a:t>
            </a:r>
            <a:r>
              <a:rPr lang="ja-JP" altLang="en-US" sz="700" dirty="0"/>
              <a:t>である</a:t>
            </a:r>
            <a:r>
              <a:rPr lang="ja-JP" altLang="en-US" sz="700" dirty="0" smtClean="0"/>
              <a:t>。</a:t>
            </a:r>
            <a:endParaRPr lang="en-US" altLang="ja-JP" sz="1100" dirty="0" smtClean="0"/>
          </a:p>
          <a:p>
            <a:r>
              <a:rPr lang="en-US" altLang="ja-JP" sz="1100" dirty="0" err="1" smtClean="0"/>
              <a:t>getSupportedWhiteBalance</a:t>
            </a:r>
            <a:r>
              <a:rPr lang="en-US" altLang="ja-JP" sz="1100" dirty="0" smtClean="0"/>
              <a:t>()</a:t>
            </a:r>
          </a:p>
          <a:p>
            <a:pPr lvl="1"/>
            <a:r>
              <a:rPr lang="ja-JP" altLang="en-US" sz="1100" dirty="0"/>
              <a:t>利用可能なモードと色温度の</a:t>
            </a:r>
            <a:r>
              <a:rPr lang="ja-JP" altLang="en-US" sz="1100" dirty="0" smtClean="0"/>
              <a:t>候補の配列を返す</a:t>
            </a:r>
            <a:endParaRPr lang="en-US" altLang="ja-JP" sz="1100" dirty="0" smtClean="0"/>
          </a:p>
          <a:p>
            <a:pPr lvl="2"/>
            <a:r>
              <a:rPr lang="ja-JP" altLang="en-US" sz="700" dirty="0" smtClean="0"/>
              <a:t>色温度に対応していない場合は、候補の配列が</a:t>
            </a:r>
            <a:r>
              <a:rPr lang="en-US" altLang="ja-JP" sz="700" dirty="0" smtClean="0"/>
              <a:t>null</a:t>
            </a:r>
            <a:r>
              <a:rPr lang="ja-JP" altLang="en-US" sz="700" dirty="0" smtClean="0"/>
              <a:t>である。</a:t>
            </a:r>
            <a:endParaRPr lang="en-US" altLang="ja-JP" sz="700" dirty="0" smtClean="0"/>
          </a:p>
        </p:txBody>
      </p:sp>
      <p:sp>
        <p:nvSpPr>
          <p:cNvPr id="11" name="円/楕円 10"/>
          <p:cNvSpPr/>
          <p:nvPr/>
        </p:nvSpPr>
        <p:spPr bwMode="auto">
          <a:xfrm>
            <a:off x="162128" y="-505838"/>
            <a:ext cx="998706" cy="460442"/>
          </a:xfrm>
          <a:prstGeom prst="ellipse">
            <a:avLst/>
          </a:prstGeom>
          <a:solidFill>
            <a:srgbClr val="00B0F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採用</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2" name="円/楕円 11"/>
          <p:cNvSpPr/>
          <p:nvPr/>
        </p:nvSpPr>
        <p:spPr bwMode="auto">
          <a:xfrm>
            <a:off x="1313234" y="-505838"/>
            <a:ext cx="998706" cy="460442"/>
          </a:xfrm>
          <a:prstGeom prst="ellipse">
            <a:avLst/>
          </a:prstGeom>
          <a:solidFill>
            <a:srgbClr val="92D05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rPr>
              <a:t>保留</a:t>
            </a:r>
          </a:p>
        </p:txBody>
      </p:sp>
      <p:sp>
        <p:nvSpPr>
          <p:cNvPr id="13" name="円/楕円 12"/>
          <p:cNvSpPr/>
          <p:nvPr/>
        </p:nvSpPr>
        <p:spPr bwMode="auto">
          <a:xfrm>
            <a:off x="2493523" y="-505838"/>
            <a:ext cx="998706" cy="460442"/>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修正</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4" name="円/楕円 13"/>
          <p:cNvSpPr/>
          <p:nvPr/>
        </p:nvSpPr>
        <p:spPr bwMode="auto">
          <a:xfrm>
            <a:off x="3644629" y="-505838"/>
            <a:ext cx="998706" cy="460442"/>
          </a:xfrm>
          <a:prstGeom prst="ellipse">
            <a:avLst/>
          </a:prstGeom>
          <a:solidFill>
            <a:srgbClr val="C0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却下</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2" name="コンテンツ プレースホルダー 1"/>
          <p:cNvSpPr>
            <a:spLocks noGrp="1"/>
          </p:cNvSpPr>
          <p:nvPr>
            <p:ph sz="half" idx="2"/>
          </p:nvPr>
        </p:nvSpPr>
        <p:spPr>
          <a:ln>
            <a:solidFill>
              <a:schemeClr val="tx1"/>
            </a:solidFill>
          </a:ln>
        </p:spPr>
        <p:txBody>
          <a:bodyPr/>
          <a:lstStyle/>
          <a:p>
            <a:pPr marL="0" indent="0">
              <a:buNone/>
            </a:pPr>
            <a:r>
              <a:rPr kumimoji="1" lang="en-US" altLang="ja-JP" sz="900" dirty="0" err="1" smtClean="0"/>
              <a:t>getAvailableWhiteBalance</a:t>
            </a:r>
            <a:r>
              <a:rPr lang="ja-JP" altLang="en-US" sz="900" dirty="0" smtClean="0"/>
              <a:t>のレスポンス</a:t>
            </a:r>
            <a:endParaRPr lang="en-US" altLang="ja-JP" sz="900" dirty="0" smtClean="0"/>
          </a:p>
          <a:p>
            <a:pPr marL="0" indent="0">
              <a:buNone/>
            </a:pPr>
            <a:r>
              <a:rPr lang="en-US" altLang="ja-JP" sz="900" dirty="0" smtClean="0"/>
              <a:t>[“id” : 123456, "method": “</a:t>
            </a:r>
            <a:r>
              <a:rPr lang="en-US" altLang="ja-JP" sz="900" dirty="0" err="1" smtClean="0"/>
              <a:t>getAvailableWhiteBalance</a:t>
            </a:r>
            <a:r>
              <a:rPr lang="en-US" altLang="ja-JP" sz="900" dirty="0" smtClean="0"/>
              <a:t>“,</a:t>
            </a:r>
            <a:endParaRPr lang="en-US" altLang="ja-JP" sz="900" dirty="0"/>
          </a:p>
          <a:p>
            <a:pPr marL="0" indent="0">
              <a:buNone/>
            </a:pPr>
            <a:r>
              <a:rPr lang="en-US" altLang="ja-JP" sz="900" dirty="0"/>
              <a:t>  “result” : [</a:t>
            </a:r>
          </a:p>
          <a:p>
            <a:pPr marL="0" indent="0">
              <a:buNone/>
            </a:pPr>
            <a:r>
              <a:rPr lang="en-US" altLang="ja-JP" sz="900" dirty="0"/>
              <a:t>    </a:t>
            </a:r>
            <a:r>
              <a:rPr lang="en-US" altLang="ja-JP" sz="900" dirty="0" smtClean="0"/>
              <a:t>{“</a:t>
            </a:r>
            <a:r>
              <a:rPr lang="en-US" altLang="ja-JP" sz="900" dirty="0" err="1" smtClean="0"/>
              <a:t>whiteBalanceMode</a:t>
            </a:r>
            <a:r>
              <a:rPr lang="en-US" altLang="ja-JP" sz="900" dirty="0" smtClean="0"/>
              <a:t>”:“Auto WB”},                                                 // </a:t>
            </a:r>
            <a:r>
              <a:rPr lang="ja-JP" altLang="en-US" sz="900" dirty="0"/>
              <a:t>現在値</a:t>
            </a:r>
            <a:endParaRPr lang="en-US" altLang="ja-JP" sz="900" dirty="0"/>
          </a:p>
          <a:p>
            <a:pPr marL="0" indent="0">
              <a:buNone/>
            </a:pPr>
            <a:r>
              <a:rPr lang="en-US" altLang="ja-JP" sz="900" dirty="0">
                <a:solidFill>
                  <a:srgbClr val="3333FF"/>
                </a:solidFill>
              </a:rPr>
              <a:t>    </a:t>
            </a:r>
            <a:r>
              <a:rPr lang="en-US" altLang="ja-JP" sz="900" dirty="0" smtClean="0">
                <a:solidFill>
                  <a:srgbClr val="0000FF"/>
                </a:solidFill>
              </a:rPr>
              <a:t>[{</a:t>
            </a:r>
            <a:r>
              <a:rPr lang="en-US" altLang="ja-JP" sz="900" dirty="0">
                <a:solidFill>
                  <a:srgbClr val="0000FF"/>
                </a:solidFill>
              </a:rPr>
              <a:t>“</a:t>
            </a:r>
            <a:r>
              <a:rPr lang="en-US" altLang="ja-JP" sz="900" dirty="0" err="1">
                <a:solidFill>
                  <a:srgbClr val="0000FF"/>
                </a:solidFill>
              </a:rPr>
              <a:t>whiteBalanceMode</a:t>
            </a:r>
            <a:r>
              <a:rPr lang="en-US" altLang="ja-JP" sz="900" dirty="0" smtClean="0">
                <a:solidFill>
                  <a:srgbClr val="0000FF"/>
                </a:solidFill>
              </a:rPr>
              <a:t>”:“</a:t>
            </a:r>
            <a:r>
              <a:rPr lang="en-US" altLang="ja-JP" sz="900" dirty="0" smtClean="0">
                <a:solidFill>
                  <a:srgbClr val="3333FF"/>
                </a:solidFill>
              </a:rPr>
              <a:t>Auto WB”},</a:t>
            </a:r>
          </a:p>
          <a:p>
            <a:pPr marL="0" indent="0">
              <a:buNone/>
            </a:pPr>
            <a:r>
              <a:rPr lang="en-US" altLang="ja-JP" sz="900" dirty="0">
                <a:solidFill>
                  <a:srgbClr val="3333FF"/>
                </a:solidFill>
              </a:rPr>
              <a:t> </a:t>
            </a:r>
            <a:r>
              <a:rPr lang="en-US" altLang="ja-JP" sz="900" dirty="0" smtClean="0">
                <a:solidFill>
                  <a:srgbClr val="3333FF"/>
                </a:solidFill>
              </a:rPr>
              <a:t>    {</a:t>
            </a:r>
            <a:r>
              <a:rPr lang="en-US" altLang="ja-JP" sz="900" dirty="0">
                <a:solidFill>
                  <a:srgbClr val="0000FF"/>
                </a:solidFill>
              </a:rPr>
              <a:t>“</a:t>
            </a:r>
            <a:r>
              <a:rPr lang="en-US" altLang="ja-JP" sz="900" dirty="0" err="1">
                <a:solidFill>
                  <a:srgbClr val="0000FF"/>
                </a:solidFill>
              </a:rPr>
              <a:t>whiteBalanceMode</a:t>
            </a:r>
            <a:r>
              <a:rPr lang="en-US" altLang="ja-JP" sz="900" dirty="0">
                <a:solidFill>
                  <a:srgbClr val="0000FF"/>
                </a:solidFill>
              </a:rPr>
              <a:t>”:</a:t>
            </a:r>
            <a:r>
              <a:rPr lang="en-US" altLang="ja-JP" sz="900" dirty="0" smtClean="0">
                <a:solidFill>
                  <a:srgbClr val="3333FF"/>
                </a:solidFill>
              </a:rPr>
              <a:t>“Daylight”},</a:t>
            </a:r>
          </a:p>
          <a:p>
            <a:pPr marL="0" indent="0">
              <a:buNone/>
            </a:pPr>
            <a:r>
              <a:rPr lang="en-US" altLang="ja-JP" sz="900" dirty="0">
                <a:solidFill>
                  <a:srgbClr val="3333FF"/>
                </a:solidFill>
              </a:rPr>
              <a:t> </a:t>
            </a:r>
            <a:r>
              <a:rPr lang="en-US" altLang="ja-JP" sz="900" dirty="0" smtClean="0">
                <a:solidFill>
                  <a:srgbClr val="3333FF"/>
                </a:solidFill>
              </a:rPr>
              <a:t>    ...</a:t>
            </a:r>
          </a:p>
          <a:p>
            <a:pPr marL="0" indent="0">
              <a:buNone/>
            </a:pPr>
            <a:r>
              <a:rPr lang="en-US" altLang="ja-JP" sz="900" dirty="0">
                <a:solidFill>
                  <a:srgbClr val="3333FF"/>
                </a:solidFill>
              </a:rPr>
              <a:t> </a:t>
            </a:r>
            <a:r>
              <a:rPr lang="en-US" altLang="ja-JP" sz="900" dirty="0" smtClean="0">
                <a:solidFill>
                  <a:srgbClr val="3333FF"/>
                </a:solidFill>
              </a:rPr>
              <a:t>    {</a:t>
            </a:r>
            <a:r>
              <a:rPr lang="en-US" altLang="ja-JP" sz="900" dirty="0">
                <a:solidFill>
                  <a:srgbClr val="0000FF"/>
                </a:solidFill>
              </a:rPr>
              <a:t>“</a:t>
            </a:r>
            <a:r>
              <a:rPr lang="en-US" altLang="ja-JP" sz="900" dirty="0" err="1">
                <a:solidFill>
                  <a:srgbClr val="0000FF"/>
                </a:solidFill>
              </a:rPr>
              <a:t>whiteBalanceMode</a:t>
            </a:r>
            <a:r>
              <a:rPr lang="en-US" altLang="ja-JP" sz="900" dirty="0">
                <a:solidFill>
                  <a:srgbClr val="0000FF"/>
                </a:solidFill>
              </a:rPr>
              <a:t>”:</a:t>
            </a:r>
            <a:r>
              <a:rPr lang="en-US" altLang="ja-JP" sz="900" dirty="0" smtClean="0">
                <a:solidFill>
                  <a:srgbClr val="3333FF"/>
                </a:solidFill>
              </a:rPr>
              <a:t>“</a:t>
            </a:r>
            <a:r>
              <a:rPr lang="en-US" altLang="ja-JP" sz="900" dirty="0">
                <a:solidFill>
                  <a:srgbClr val="3333FF"/>
                </a:solidFill>
              </a:rPr>
              <a:t>Color </a:t>
            </a:r>
            <a:r>
              <a:rPr lang="en-US" altLang="ja-JP" sz="900" dirty="0" smtClean="0">
                <a:solidFill>
                  <a:srgbClr val="3333FF"/>
                </a:solidFill>
              </a:rPr>
              <a:t>Temperature”,</a:t>
            </a:r>
          </a:p>
          <a:p>
            <a:pPr marL="0" indent="0">
              <a:buNone/>
            </a:pPr>
            <a:r>
              <a:rPr lang="en-US" altLang="ja-JP" sz="900" dirty="0">
                <a:solidFill>
                  <a:srgbClr val="3333FF"/>
                </a:solidFill>
              </a:rPr>
              <a:t> </a:t>
            </a:r>
            <a:r>
              <a:rPr lang="en-US" altLang="ja-JP" sz="900" dirty="0" smtClean="0">
                <a:solidFill>
                  <a:srgbClr val="3333FF"/>
                </a:solidFill>
              </a:rPr>
              <a:t>     “</a:t>
            </a:r>
            <a:r>
              <a:rPr lang="en-US" altLang="ja-JP" sz="900" dirty="0" err="1" smtClean="0">
                <a:solidFill>
                  <a:srgbClr val="3333FF"/>
                </a:solidFill>
              </a:rPr>
              <a:t>colorTemperatureRange</a:t>
            </a:r>
            <a:r>
              <a:rPr lang="en-US" altLang="ja-JP" sz="900" dirty="0" smtClean="0">
                <a:solidFill>
                  <a:srgbClr val="3333CC"/>
                </a:solidFill>
              </a:rPr>
              <a:t>”: </a:t>
            </a:r>
            <a:r>
              <a:rPr lang="en-US" altLang="ja-JP" sz="900" dirty="0">
                <a:solidFill>
                  <a:srgbClr val="3333CC"/>
                </a:solidFill>
              </a:rPr>
              <a:t>[9900, 2500, 100</a:t>
            </a:r>
            <a:r>
              <a:rPr lang="en-US" altLang="ja-JP" sz="900" dirty="0" smtClean="0">
                <a:solidFill>
                  <a:srgbClr val="3333CC"/>
                </a:solidFill>
              </a:rPr>
              <a:t>]</a:t>
            </a:r>
          </a:p>
          <a:p>
            <a:pPr marL="0" indent="0">
              <a:buNone/>
            </a:pPr>
            <a:r>
              <a:rPr lang="en-US" altLang="ja-JP" sz="900" dirty="0">
                <a:solidFill>
                  <a:srgbClr val="3333FF"/>
                </a:solidFill>
              </a:rPr>
              <a:t> </a:t>
            </a:r>
            <a:r>
              <a:rPr lang="en-US" altLang="ja-JP" sz="900" dirty="0" smtClean="0">
                <a:solidFill>
                  <a:srgbClr val="3333FF"/>
                </a:solidFill>
              </a:rPr>
              <a:t>    }]                                                                                                    // </a:t>
            </a:r>
            <a:r>
              <a:rPr lang="ja-JP" altLang="en-US" sz="900" dirty="0" smtClean="0">
                <a:solidFill>
                  <a:srgbClr val="3333FF"/>
                </a:solidFill>
              </a:rPr>
              <a:t>候補</a:t>
            </a:r>
            <a:endParaRPr lang="en-US" altLang="ja-JP" sz="900" dirty="0" smtClean="0">
              <a:solidFill>
                <a:srgbClr val="3333FF"/>
              </a:solidFill>
            </a:endParaRPr>
          </a:p>
          <a:p>
            <a:pPr marL="0" indent="0">
              <a:buNone/>
            </a:pPr>
            <a:r>
              <a:rPr lang="en-US" altLang="ja-JP" sz="900" dirty="0" smtClean="0"/>
              <a:t>]]</a:t>
            </a:r>
            <a:endParaRPr lang="ja-JP" altLang="en-US" sz="900" dirty="0"/>
          </a:p>
          <a:p>
            <a:pPr marL="0" indent="0">
              <a:buNone/>
            </a:pPr>
            <a:endParaRPr kumimoji="1" lang="ja-JP" altLang="en-US" sz="900" dirty="0"/>
          </a:p>
        </p:txBody>
      </p:sp>
      <p:sp>
        <p:nvSpPr>
          <p:cNvPr id="3" name="テキスト ボックス 2"/>
          <p:cNvSpPr txBox="1"/>
          <p:nvPr/>
        </p:nvSpPr>
        <p:spPr>
          <a:xfrm>
            <a:off x="930615" y="4588415"/>
            <a:ext cx="7012121" cy="430887"/>
          </a:xfrm>
          <a:prstGeom prst="rect">
            <a:avLst/>
          </a:prstGeom>
          <a:solidFill>
            <a:schemeClr val="accent2"/>
          </a:solidFill>
        </p:spPr>
        <p:txBody>
          <a:bodyPr wrap="square" rtlCol="0">
            <a:spAutoFit/>
          </a:bodyPr>
          <a:lstStyle/>
          <a:p>
            <a:pPr algn="l"/>
            <a:r>
              <a:rPr kumimoji="1" lang="ja-JP" altLang="en-US" sz="1100" dirty="0" smtClean="0"/>
              <a:t>現在値には設定された値が含まれる。</a:t>
            </a:r>
            <a:endParaRPr kumimoji="1" lang="en-US" altLang="ja-JP" sz="1100" dirty="0" smtClean="0"/>
          </a:p>
          <a:p>
            <a:pPr algn="l"/>
            <a:r>
              <a:rPr kumimoji="1" lang="ja-JP" altLang="en-US" sz="1100" dirty="0" smtClean="0"/>
              <a:t>色温度候補には、取りうる色温度の最大値</a:t>
            </a:r>
            <a:r>
              <a:rPr kumimoji="1" lang="en-US" altLang="ja-JP" sz="1100" dirty="0" smtClean="0"/>
              <a:t>(</a:t>
            </a:r>
            <a:r>
              <a:rPr kumimoji="1" lang="en-US" altLang="ja-JP" sz="1100" dirty="0" err="1" smtClean="0"/>
              <a:t>int</a:t>
            </a:r>
            <a:r>
              <a:rPr kumimoji="1" lang="en-US" altLang="ja-JP" sz="1100" dirty="0" smtClean="0"/>
              <a:t>)</a:t>
            </a:r>
            <a:r>
              <a:rPr kumimoji="1" lang="ja-JP" altLang="en-US" sz="1100" dirty="0" err="1" smtClean="0"/>
              <a:t>、</a:t>
            </a:r>
            <a:r>
              <a:rPr kumimoji="1" lang="ja-JP" altLang="en-US" sz="1100" dirty="0" smtClean="0"/>
              <a:t>最小値</a:t>
            </a:r>
            <a:r>
              <a:rPr lang="en-US" altLang="ja-JP" sz="1100" dirty="0"/>
              <a:t>(</a:t>
            </a:r>
            <a:r>
              <a:rPr lang="en-US" altLang="ja-JP" sz="1100" dirty="0" err="1"/>
              <a:t>int</a:t>
            </a:r>
            <a:r>
              <a:rPr lang="en-US" altLang="ja-JP" sz="1100" dirty="0"/>
              <a:t>) </a:t>
            </a:r>
            <a:r>
              <a:rPr kumimoji="1" lang="ja-JP" altLang="en-US" sz="1100" dirty="0" err="1" smtClean="0"/>
              <a:t>、</a:t>
            </a:r>
            <a:r>
              <a:rPr kumimoji="1" lang="ja-JP" altLang="en-US" sz="1100" dirty="0" smtClean="0"/>
              <a:t>ステップ数</a:t>
            </a:r>
            <a:r>
              <a:rPr lang="en-US" altLang="ja-JP" sz="1100" dirty="0"/>
              <a:t>(</a:t>
            </a:r>
            <a:r>
              <a:rPr lang="en-US" altLang="ja-JP" sz="1100" dirty="0" err="1"/>
              <a:t>int</a:t>
            </a:r>
            <a:r>
              <a:rPr lang="en-US" altLang="ja-JP" sz="1100" dirty="0"/>
              <a:t>)</a:t>
            </a:r>
            <a:r>
              <a:rPr kumimoji="1" lang="ja-JP" altLang="en-US" sz="1100" dirty="0" smtClean="0"/>
              <a:t>が含まれる。</a:t>
            </a:r>
            <a:endParaRPr kumimoji="1" lang="ja-JP" altLang="en-US" sz="1100" dirty="0"/>
          </a:p>
        </p:txBody>
      </p:sp>
      <p:sp>
        <p:nvSpPr>
          <p:cNvPr id="17" name="円/楕円 16"/>
          <p:cNvSpPr/>
          <p:nvPr/>
        </p:nvSpPr>
        <p:spPr bwMode="auto">
          <a:xfrm>
            <a:off x="8322823" y="34528"/>
            <a:ext cx="764942" cy="762000"/>
          </a:xfrm>
          <a:prstGeom prst="ellipse">
            <a:avLst/>
          </a:prstGeom>
          <a:solidFill>
            <a:srgbClr val="0000FF"/>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PMM</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18" name="円/楕円 17"/>
          <p:cNvSpPr/>
          <p:nvPr/>
        </p:nvSpPr>
        <p:spPr bwMode="auto">
          <a:xfrm>
            <a:off x="7456963" y="34528"/>
            <a:ext cx="764942" cy="762000"/>
          </a:xfrm>
          <a:prstGeom prst="ellipse">
            <a:avLst/>
          </a:prstGeom>
          <a:solidFill>
            <a:srgbClr val="FF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SR+</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15" name="円/楕円 14"/>
          <p:cNvSpPr/>
          <p:nvPr/>
        </p:nvSpPr>
        <p:spPr bwMode="auto">
          <a:xfrm>
            <a:off x="6597767" y="34528"/>
            <a:ext cx="764942" cy="762000"/>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err="1" smtClean="0">
                <a:ln>
                  <a:noFill/>
                </a:ln>
                <a:effectLst>
                  <a:outerShdw blurRad="38100" dist="38100" dir="2700000" algn="tl">
                    <a:srgbClr val="000000">
                      <a:alpha val="43137"/>
                    </a:srgbClr>
                  </a:outerShdw>
                </a:effectLst>
              </a:rPr>
              <a:t>Esp</a:t>
            </a:r>
            <a:endParaRPr kumimoji="1" lang="en-US" altLang="ja-JP" sz="2000" b="1" i="0" u="none" strike="noStrike" cap="none" normalizeH="0" baseline="0" dirty="0" smtClean="0">
              <a:ln>
                <a:noFill/>
              </a:ln>
              <a:effectLst>
                <a:outerShdw blurRad="38100" dist="38100" dir="2700000" algn="tl">
                  <a:srgbClr val="000000">
                    <a:alpha val="43137"/>
                  </a:srgbClr>
                </a:outerShdw>
              </a:effectLst>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78017795"/>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lang="ja-JP" altLang="en-US" dirty="0" smtClean="0"/>
              <a:t>クリエイティブスタイル設定</a:t>
            </a:r>
            <a:r>
              <a:rPr lang="ja-JP" altLang="en-US" dirty="0"/>
              <a:t>・取得</a:t>
            </a:r>
            <a:endParaRPr kumimoji="1" lang="ja-JP" altLang="en-US" dirty="0"/>
          </a:p>
        </p:txBody>
      </p:sp>
      <p:sp>
        <p:nvSpPr>
          <p:cNvPr id="5" name="フッター プレースホルダー 4"/>
          <p:cNvSpPr>
            <a:spLocks noGrp="1"/>
          </p:cNvSpPr>
          <p:nvPr>
            <p:ph type="ftr" sz="quarter" idx="10"/>
          </p:nvPr>
        </p:nvSpPr>
        <p:spPr/>
        <p:txBody>
          <a:bodyPr/>
          <a:lstStyle/>
          <a:p>
            <a:r>
              <a:rPr lang="en-US" smtClean="0">
                <a:solidFill>
                  <a:srgbClr val="FF0000"/>
                </a:solidFill>
              </a:rPr>
              <a:t>Confidential</a:t>
            </a:r>
            <a:r>
              <a:rPr lang="en-US" smtClean="0">
                <a:solidFill>
                  <a:prstClr val="black"/>
                </a:solidFill>
              </a:rPr>
              <a:t> - need to know basis only / 秘 / do not distribute</a:t>
            </a:r>
            <a:endParaRPr lang="en-US" dirty="0">
              <a:solidFill>
                <a:prstClr val="black"/>
              </a:solidFill>
            </a:endParaRPr>
          </a:p>
        </p:txBody>
      </p:sp>
      <p:sp>
        <p:nvSpPr>
          <p:cNvPr id="6" name="スライド番号プレースホルダー 5"/>
          <p:cNvSpPr>
            <a:spLocks noGrp="1"/>
          </p:cNvSpPr>
          <p:nvPr>
            <p:ph type="sldNum" sz="quarter" idx="12"/>
          </p:nvPr>
        </p:nvSpPr>
        <p:spPr/>
        <p:txBody>
          <a:bodyPr/>
          <a:lstStyle/>
          <a:p>
            <a:fld id="{06B6689D-21BE-40D9-AFAB-0F3122AEB3EB}" type="slidenum">
              <a:rPr kumimoji="1" lang="ja-JP" altLang="en-US" smtClean="0">
                <a:solidFill>
                  <a:prstClr val="black"/>
                </a:solidFill>
              </a:rPr>
              <a:pPr/>
              <a:t>23</a:t>
            </a:fld>
            <a:endParaRPr kumimoji="1" lang="ja-JP" altLang="en-US" dirty="0">
              <a:solidFill>
                <a:prstClr val="black"/>
              </a:solidFill>
            </a:endParaRPr>
          </a:p>
        </p:txBody>
      </p:sp>
      <p:sp>
        <p:nvSpPr>
          <p:cNvPr id="9" name="コンテンツ プレースホルダー 1"/>
          <p:cNvSpPr>
            <a:spLocks noGrp="1"/>
          </p:cNvSpPr>
          <p:nvPr>
            <p:ph sz="half" idx="1"/>
          </p:nvPr>
        </p:nvSpPr>
        <p:spPr>
          <a:xfrm>
            <a:off x="323850" y="844153"/>
            <a:ext cx="4171950" cy="3833813"/>
          </a:xfrm>
        </p:spPr>
        <p:txBody>
          <a:bodyPr/>
          <a:lstStyle/>
          <a:p>
            <a:r>
              <a:rPr kumimoji="1" lang="en-US" altLang="ja-JP" sz="1200" dirty="0" err="1" smtClean="0"/>
              <a:t>setCreativeStyle</a:t>
            </a:r>
            <a:r>
              <a:rPr kumimoji="1" lang="en-US" altLang="ja-JP" sz="1200" dirty="0" smtClean="0"/>
              <a:t>(String style, </a:t>
            </a:r>
            <a:r>
              <a:rPr kumimoji="1" lang="en-US" altLang="ja-JP" sz="1200" dirty="0" err="1" smtClean="0"/>
              <a:t>boolean</a:t>
            </a:r>
            <a:r>
              <a:rPr kumimoji="1" lang="en-US" altLang="ja-JP" sz="1200" dirty="0" smtClean="0"/>
              <a:t> </a:t>
            </a:r>
            <a:r>
              <a:rPr kumimoji="1" lang="en-US" altLang="ja-JP" sz="1200" dirty="0" err="1" smtClean="0"/>
              <a:t>optionEnabled</a:t>
            </a:r>
            <a:r>
              <a:rPr kumimoji="1" lang="en-US" altLang="ja-JP" sz="1200" dirty="0" smtClean="0"/>
              <a:t>, </a:t>
            </a:r>
            <a:r>
              <a:rPr lang="en-US" altLang="ja-JP" sz="1200" dirty="0" err="1" smtClean="0"/>
              <a:t>int</a:t>
            </a:r>
            <a:r>
              <a:rPr lang="ja-JP" altLang="en-US" sz="1200" dirty="0" smtClean="0"/>
              <a:t> </a:t>
            </a:r>
            <a:r>
              <a:rPr lang="en-US" altLang="ja-JP" sz="1200" dirty="0" smtClean="0"/>
              <a:t>contrast, </a:t>
            </a:r>
            <a:r>
              <a:rPr lang="en-US" altLang="ja-JP" sz="1200" dirty="0" err="1" smtClean="0"/>
              <a:t>int</a:t>
            </a:r>
            <a:r>
              <a:rPr lang="en-US" altLang="ja-JP" sz="1200" dirty="0" smtClean="0"/>
              <a:t> saturation, </a:t>
            </a:r>
            <a:r>
              <a:rPr lang="en-US" altLang="ja-JP" sz="1200" dirty="0" err="1" smtClean="0"/>
              <a:t>int</a:t>
            </a:r>
            <a:r>
              <a:rPr lang="en-US" altLang="ja-JP" sz="1200" dirty="0" smtClean="0"/>
              <a:t> sharpness</a:t>
            </a:r>
            <a:r>
              <a:rPr kumimoji="1" lang="en-US" altLang="ja-JP" sz="1200" dirty="0" smtClean="0"/>
              <a:t>)</a:t>
            </a:r>
          </a:p>
          <a:p>
            <a:pPr lvl="1"/>
            <a:r>
              <a:rPr lang="ja-JP" altLang="en-US" sz="900" dirty="0"/>
              <a:t>クリエイティブスタイル</a:t>
            </a:r>
            <a:r>
              <a:rPr lang="en-US" altLang="ja-JP" sz="900" dirty="0"/>
              <a:t>(String)</a:t>
            </a:r>
            <a:r>
              <a:rPr lang="ja-JP" altLang="en-US" sz="900" dirty="0"/>
              <a:t>とオプション</a:t>
            </a:r>
            <a:r>
              <a:rPr lang="en-US" altLang="ja-JP" sz="900" dirty="0"/>
              <a:t>(</a:t>
            </a:r>
            <a:r>
              <a:rPr lang="en-US" altLang="ja-JP" sz="900" dirty="0" err="1" smtClean="0"/>
              <a:t>int</a:t>
            </a:r>
            <a:r>
              <a:rPr lang="en-US" altLang="ja-JP" sz="900" dirty="0" smtClean="0"/>
              <a:t>)x3</a:t>
            </a:r>
            <a:r>
              <a:rPr lang="ja-JP" altLang="en-US" sz="900" dirty="0" smtClean="0"/>
              <a:t>を指定する。</a:t>
            </a:r>
            <a:endParaRPr lang="en-US" altLang="ja-JP" sz="900" dirty="0" smtClean="0"/>
          </a:p>
          <a:p>
            <a:pPr lvl="1"/>
            <a:r>
              <a:rPr lang="ja-JP" altLang="en-US" sz="900" dirty="0"/>
              <a:t>オプション</a:t>
            </a:r>
            <a:r>
              <a:rPr lang="ja-JP" altLang="en-US" sz="900" dirty="0" smtClean="0"/>
              <a:t>を指定したくない場合は、</a:t>
            </a:r>
            <a:r>
              <a:rPr lang="en-US" altLang="ja-JP" sz="900" dirty="0" err="1" smtClean="0"/>
              <a:t>optionEnabled</a:t>
            </a:r>
            <a:r>
              <a:rPr lang="ja-JP" altLang="en-US" sz="900" dirty="0" smtClean="0"/>
              <a:t>に</a:t>
            </a:r>
            <a:r>
              <a:rPr lang="en-US" altLang="ja-JP" sz="900" dirty="0" smtClean="0"/>
              <a:t>false</a:t>
            </a:r>
            <a:r>
              <a:rPr lang="ja-JP" altLang="en-US" sz="900" dirty="0" smtClean="0"/>
              <a:t>を指定する。この場合、カメラ側は</a:t>
            </a:r>
            <a:r>
              <a:rPr lang="en-US" altLang="ja-JP" sz="900" dirty="0" smtClean="0"/>
              <a:t>option</a:t>
            </a:r>
            <a:r>
              <a:rPr lang="ja-JP" altLang="en-US" sz="900" dirty="0" smtClean="0"/>
              <a:t>値を無視する。</a:t>
            </a:r>
            <a:endParaRPr kumimoji="1" lang="en-US" altLang="ja-JP" sz="900" dirty="0" smtClean="0"/>
          </a:p>
          <a:p>
            <a:r>
              <a:rPr lang="en-US" altLang="ja-JP" sz="1200" dirty="0" err="1" smtClean="0"/>
              <a:t>getCreativeStyle</a:t>
            </a:r>
            <a:r>
              <a:rPr lang="en-US" altLang="ja-JP" sz="1200" dirty="0" smtClean="0"/>
              <a:t>()</a:t>
            </a:r>
          </a:p>
          <a:p>
            <a:pPr lvl="1"/>
            <a:r>
              <a:rPr lang="ja-JP" altLang="en-US" sz="1100" dirty="0"/>
              <a:t>現在</a:t>
            </a:r>
            <a:r>
              <a:rPr lang="ja-JP" altLang="en-US" sz="1100" dirty="0" smtClean="0"/>
              <a:t>のクリエイティブスタイル</a:t>
            </a:r>
            <a:r>
              <a:rPr lang="en-US" altLang="ja-JP" sz="1100" dirty="0"/>
              <a:t>(String)</a:t>
            </a:r>
            <a:r>
              <a:rPr lang="ja-JP" altLang="en-US" sz="1100" dirty="0" smtClean="0"/>
              <a:t>とオプション</a:t>
            </a:r>
            <a:r>
              <a:rPr lang="en-US" altLang="ja-JP" sz="1100" dirty="0" smtClean="0"/>
              <a:t>(</a:t>
            </a:r>
            <a:r>
              <a:rPr lang="en-US" altLang="ja-JP" sz="1100" dirty="0" err="1" smtClean="0"/>
              <a:t>int</a:t>
            </a:r>
            <a:r>
              <a:rPr lang="en-US" altLang="ja-JP" sz="1100" dirty="0" smtClean="0"/>
              <a:t>)x3</a:t>
            </a:r>
            <a:r>
              <a:rPr lang="ja-JP" altLang="en-US" sz="1100" dirty="0" smtClean="0"/>
              <a:t>を返す</a:t>
            </a:r>
            <a:endParaRPr lang="en-US" altLang="ja-JP" sz="1100" dirty="0" smtClean="0"/>
          </a:p>
          <a:p>
            <a:r>
              <a:rPr kumimoji="1" lang="en-US" altLang="ja-JP" sz="1200" dirty="0" err="1" smtClean="0"/>
              <a:t>getAvailableCreativeStyle</a:t>
            </a:r>
            <a:r>
              <a:rPr kumimoji="1" lang="en-US" altLang="ja-JP" sz="1200" dirty="0" smtClean="0"/>
              <a:t>()</a:t>
            </a:r>
          </a:p>
          <a:p>
            <a:pPr lvl="1"/>
            <a:r>
              <a:rPr lang="ja-JP" altLang="en-US" sz="1100" dirty="0" smtClean="0"/>
              <a:t>現在の</a:t>
            </a:r>
            <a:r>
              <a:rPr lang="ja-JP" altLang="en-US" sz="1100" dirty="0"/>
              <a:t>クリエイティブスタイル</a:t>
            </a:r>
            <a:r>
              <a:rPr lang="en-US" altLang="ja-JP" sz="1100" dirty="0"/>
              <a:t>(String)</a:t>
            </a:r>
            <a:r>
              <a:rPr lang="ja-JP" altLang="en-US" sz="1100" dirty="0"/>
              <a:t>とオプション</a:t>
            </a:r>
            <a:r>
              <a:rPr lang="en-US" altLang="ja-JP" sz="1100" dirty="0" smtClean="0"/>
              <a:t>(</a:t>
            </a:r>
            <a:r>
              <a:rPr lang="en-US" altLang="ja-JP" sz="1100" dirty="0" err="1" smtClean="0"/>
              <a:t>int</a:t>
            </a:r>
            <a:r>
              <a:rPr lang="en-US" altLang="ja-JP" sz="1100" dirty="0" smtClean="0"/>
              <a:t>)x3</a:t>
            </a:r>
            <a:r>
              <a:rPr lang="ja-JP" altLang="en-US" sz="1100" dirty="0" smtClean="0"/>
              <a:t>の</a:t>
            </a:r>
            <a:r>
              <a:rPr lang="ja-JP" altLang="en-US" sz="1100" dirty="0"/>
              <a:t>組み合わせ</a:t>
            </a:r>
            <a:r>
              <a:rPr lang="ja-JP" altLang="en-US" sz="1100" dirty="0" smtClean="0"/>
              <a:t>と利用</a:t>
            </a:r>
            <a:r>
              <a:rPr lang="ja-JP" altLang="en-US" sz="1100" dirty="0"/>
              <a:t>可能</a:t>
            </a:r>
            <a:r>
              <a:rPr lang="ja-JP" altLang="en-US" sz="1100" dirty="0" smtClean="0"/>
              <a:t>な</a:t>
            </a:r>
            <a:r>
              <a:rPr lang="ja-JP" altLang="en-US" sz="1100" dirty="0"/>
              <a:t>クリエイティブスタイル</a:t>
            </a:r>
            <a:r>
              <a:rPr lang="en-US" altLang="ja-JP" sz="1100" dirty="0" smtClean="0"/>
              <a:t>(</a:t>
            </a:r>
            <a:r>
              <a:rPr lang="en-US" altLang="ja-JP" sz="1100" dirty="0" err="1" smtClean="0"/>
              <a:t>int</a:t>
            </a:r>
            <a:r>
              <a:rPr lang="en-US" altLang="ja-JP" sz="1100" dirty="0" smtClean="0"/>
              <a:t>)</a:t>
            </a:r>
            <a:r>
              <a:rPr lang="ja-JP" altLang="en-US" sz="1100" dirty="0" smtClean="0"/>
              <a:t>の配列とオプション</a:t>
            </a:r>
            <a:r>
              <a:rPr lang="en-US" altLang="ja-JP" sz="1100" dirty="0" smtClean="0"/>
              <a:t>(</a:t>
            </a:r>
            <a:r>
              <a:rPr lang="en-US" altLang="ja-JP" sz="1100" dirty="0" err="1" smtClean="0"/>
              <a:t>int</a:t>
            </a:r>
            <a:r>
              <a:rPr lang="en-US" altLang="ja-JP" sz="1100" dirty="0" smtClean="0"/>
              <a:t>)</a:t>
            </a:r>
            <a:r>
              <a:rPr lang="ja-JP" altLang="en-US" sz="1100" dirty="0" smtClean="0"/>
              <a:t>の配列 </a:t>
            </a:r>
            <a:r>
              <a:rPr lang="en-US" altLang="ja-JP" sz="1100" dirty="0" smtClean="0"/>
              <a:t>x3</a:t>
            </a:r>
            <a:r>
              <a:rPr lang="ja-JP" altLang="en-US" sz="1100" dirty="0" smtClean="0"/>
              <a:t>を返す</a:t>
            </a:r>
            <a:endParaRPr lang="en-US" altLang="ja-JP" sz="1100" dirty="0"/>
          </a:p>
          <a:p>
            <a:pPr lvl="1"/>
            <a:r>
              <a:rPr lang="ja-JP" altLang="en-US" sz="1100" dirty="0" smtClean="0"/>
              <a:t>オプションは、コントラスト、彩度、シャープネス</a:t>
            </a:r>
            <a:r>
              <a:rPr lang="en-US" altLang="ja-JP" sz="1100" dirty="0" smtClean="0"/>
              <a:t>(-3</a:t>
            </a:r>
            <a:r>
              <a:rPr lang="ja-JP" altLang="en-US" sz="1100" dirty="0" smtClean="0"/>
              <a:t>～</a:t>
            </a:r>
            <a:r>
              <a:rPr lang="en-US" altLang="ja-JP" sz="1100" dirty="0" smtClean="0"/>
              <a:t>+3)</a:t>
            </a:r>
          </a:p>
          <a:p>
            <a:pPr lvl="2"/>
            <a:r>
              <a:rPr lang="en-US" altLang="ja-JP" sz="1100" dirty="0" smtClean="0"/>
              <a:t>B/W</a:t>
            </a:r>
            <a:r>
              <a:rPr lang="ja-JP" altLang="en-US" sz="1100" dirty="0" smtClean="0"/>
              <a:t>のときには彩度調整が無効</a:t>
            </a:r>
            <a:r>
              <a:rPr lang="en-US" altLang="ja-JP" sz="1100" dirty="0" smtClean="0"/>
              <a:t>(</a:t>
            </a:r>
            <a:r>
              <a:rPr lang="ja-JP" altLang="en-US" sz="1100" dirty="0" smtClean="0"/>
              <a:t>空の配列</a:t>
            </a:r>
            <a:r>
              <a:rPr lang="en-US" altLang="ja-JP" sz="1100" dirty="0" smtClean="0"/>
              <a:t>)</a:t>
            </a:r>
          </a:p>
          <a:p>
            <a:r>
              <a:rPr lang="en-US" altLang="ja-JP" sz="1200" dirty="0" err="1" smtClean="0"/>
              <a:t>getSupportedCreativeStyle</a:t>
            </a:r>
            <a:r>
              <a:rPr lang="en-US" altLang="ja-JP" sz="1200" dirty="0" smtClean="0"/>
              <a:t>()</a:t>
            </a:r>
          </a:p>
          <a:p>
            <a:pPr lvl="1"/>
            <a:r>
              <a:rPr lang="ja-JP" altLang="en-US" sz="1100" dirty="0" smtClean="0"/>
              <a:t>実装されているクリエイティブスタイル</a:t>
            </a:r>
            <a:r>
              <a:rPr lang="en-US" altLang="ja-JP" sz="1100" dirty="0"/>
              <a:t>(String)</a:t>
            </a:r>
            <a:r>
              <a:rPr lang="ja-JP" altLang="en-US" sz="1100" dirty="0"/>
              <a:t>の配列とオプション</a:t>
            </a:r>
            <a:r>
              <a:rPr lang="en-US" altLang="ja-JP" sz="1100" dirty="0"/>
              <a:t>(</a:t>
            </a:r>
            <a:r>
              <a:rPr lang="en-US" altLang="ja-JP" sz="1100" dirty="0" err="1"/>
              <a:t>int</a:t>
            </a:r>
            <a:r>
              <a:rPr lang="en-US" altLang="ja-JP" sz="1100" dirty="0" smtClean="0"/>
              <a:t>)</a:t>
            </a:r>
            <a:r>
              <a:rPr lang="ja-JP" altLang="en-US" sz="1100" dirty="0" smtClean="0"/>
              <a:t>の配列</a:t>
            </a:r>
            <a:r>
              <a:rPr lang="en-US" altLang="ja-JP" sz="1100" dirty="0"/>
              <a:t>x3</a:t>
            </a:r>
            <a:r>
              <a:rPr lang="ja-JP" altLang="en-US" sz="1100" dirty="0" smtClean="0"/>
              <a:t>を</a:t>
            </a:r>
            <a:r>
              <a:rPr lang="ja-JP" altLang="en-US" sz="1100" dirty="0"/>
              <a:t>返す</a:t>
            </a:r>
            <a:endParaRPr lang="en-US" altLang="ja-JP" sz="1100" dirty="0"/>
          </a:p>
        </p:txBody>
      </p:sp>
      <p:sp>
        <p:nvSpPr>
          <p:cNvPr id="11" name="円/楕円 10"/>
          <p:cNvSpPr/>
          <p:nvPr/>
        </p:nvSpPr>
        <p:spPr bwMode="auto">
          <a:xfrm>
            <a:off x="162128" y="-505838"/>
            <a:ext cx="998706" cy="460442"/>
          </a:xfrm>
          <a:prstGeom prst="ellipse">
            <a:avLst/>
          </a:prstGeom>
          <a:solidFill>
            <a:srgbClr val="00B0F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採用</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2" name="円/楕円 11"/>
          <p:cNvSpPr/>
          <p:nvPr/>
        </p:nvSpPr>
        <p:spPr bwMode="auto">
          <a:xfrm>
            <a:off x="1313234" y="-505838"/>
            <a:ext cx="998706" cy="460442"/>
          </a:xfrm>
          <a:prstGeom prst="ellipse">
            <a:avLst/>
          </a:prstGeom>
          <a:solidFill>
            <a:srgbClr val="92D05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rPr>
              <a:t>保留</a:t>
            </a:r>
          </a:p>
        </p:txBody>
      </p:sp>
      <p:sp>
        <p:nvSpPr>
          <p:cNvPr id="13" name="円/楕円 12"/>
          <p:cNvSpPr/>
          <p:nvPr/>
        </p:nvSpPr>
        <p:spPr bwMode="auto">
          <a:xfrm>
            <a:off x="2493523" y="-505838"/>
            <a:ext cx="998706" cy="460442"/>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修正</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4" name="円/楕円 13"/>
          <p:cNvSpPr/>
          <p:nvPr/>
        </p:nvSpPr>
        <p:spPr bwMode="auto">
          <a:xfrm>
            <a:off x="3644629" y="-505838"/>
            <a:ext cx="998706" cy="460442"/>
          </a:xfrm>
          <a:prstGeom prst="ellipse">
            <a:avLst/>
          </a:prstGeom>
          <a:solidFill>
            <a:srgbClr val="C0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却下</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5" name="テキスト ボックス 14"/>
          <p:cNvSpPr txBox="1"/>
          <p:nvPr/>
        </p:nvSpPr>
        <p:spPr>
          <a:xfrm>
            <a:off x="1271587" y="4399032"/>
            <a:ext cx="6753225" cy="707886"/>
          </a:xfrm>
          <a:prstGeom prst="rect">
            <a:avLst/>
          </a:prstGeom>
          <a:solidFill>
            <a:schemeClr val="accent6">
              <a:lumMod val="60000"/>
              <a:lumOff val="40000"/>
            </a:schemeClr>
          </a:solidFill>
        </p:spPr>
        <p:txBody>
          <a:bodyPr wrap="square" rtlCol="0">
            <a:spAutoFit/>
          </a:bodyPr>
          <a:lstStyle/>
          <a:p>
            <a:pPr algn="l"/>
            <a:r>
              <a:rPr kumimoji="1" lang="en-US" altLang="ja-JP" dirty="0" smtClean="0"/>
              <a:t>C)</a:t>
            </a:r>
            <a:r>
              <a:rPr kumimoji="1" lang="ja-JP" altLang="en-US" dirty="0" smtClean="0"/>
              <a:t> ホワイトバランスとカラーフィルターのように、スタイルとオプションを分けるべきか？</a:t>
            </a:r>
            <a:endParaRPr kumimoji="1" lang="en-US" altLang="ja-JP" dirty="0" smtClean="0"/>
          </a:p>
        </p:txBody>
      </p:sp>
      <p:sp>
        <p:nvSpPr>
          <p:cNvPr id="3" name="コンテンツ プレースホルダー 2"/>
          <p:cNvSpPr>
            <a:spLocks noGrp="1"/>
          </p:cNvSpPr>
          <p:nvPr>
            <p:ph sz="half" idx="2"/>
          </p:nvPr>
        </p:nvSpPr>
        <p:spPr>
          <a:ln>
            <a:solidFill>
              <a:schemeClr val="tx1"/>
            </a:solidFill>
          </a:ln>
        </p:spPr>
        <p:txBody>
          <a:bodyPr/>
          <a:lstStyle/>
          <a:p>
            <a:pPr marL="0" indent="0">
              <a:buNone/>
            </a:pPr>
            <a:r>
              <a:rPr lang="en-US" altLang="ja-JP" sz="1050" dirty="0" err="1" smtClean="0"/>
              <a:t>getAvailableCreativeStyle</a:t>
            </a:r>
            <a:r>
              <a:rPr lang="ja-JP" altLang="en-US" sz="1050" dirty="0" smtClean="0"/>
              <a:t>の</a:t>
            </a:r>
            <a:r>
              <a:rPr lang="ja-JP" altLang="en-US" sz="1050" dirty="0"/>
              <a:t>レスポンス</a:t>
            </a:r>
            <a:endParaRPr lang="en-US" altLang="ja-JP" sz="1050" dirty="0"/>
          </a:p>
          <a:p>
            <a:pPr marL="0" indent="0">
              <a:buNone/>
            </a:pPr>
            <a:r>
              <a:rPr lang="en-US" altLang="ja-JP" sz="1050" dirty="0" smtClean="0"/>
              <a:t>[“id” : 123456, "method": “</a:t>
            </a:r>
            <a:r>
              <a:rPr lang="en-US" altLang="ja-JP" sz="1050" dirty="0" err="1" smtClean="0"/>
              <a:t>getAvailableCreativeStyle</a:t>
            </a:r>
            <a:r>
              <a:rPr lang="en-US" altLang="ja-JP" sz="1050" dirty="0" smtClean="0"/>
              <a:t>“,</a:t>
            </a:r>
            <a:endParaRPr lang="en-US" altLang="ja-JP" sz="1050" dirty="0"/>
          </a:p>
          <a:p>
            <a:pPr marL="0" indent="0">
              <a:buNone/>
            </a:pPr>
            <a:r>
              <a:rPr lang="en-US" altLang="ja-JP" sz="1050" dirty="0"/>
              <a:t>  “result” : [</a:t>
            </a:r>
          </a:p>
          <a:p>
            <a:pPr marL="0" indent="0">
              <a:buNone/>
            </a:pPr>
            <a:r>
              <a:rPr lang="ja-JP" altLang="en-US" sz="1050" dirty="0"/>
              <a:t>    </a:t>
            </a:r>
            <a:r>
              <a:rPr lang="en-US" altLang="ja-JP" sz="1050" dirty="0" smtClean="0"/>
              <a:t>[“Standard”, -3, 0, 3],                         </a:t>
            </a:r>
            <a:r>
              <a:rPr lang="en-US" altLang="ja-JP" sz="1050" dirty="0"/>
              <a:t>// </a:t>
            </a:r>
            <a:r>
              <a:rPr lang="ja-JP" altLang="en-US" sz="1050" dirty="0"/>
              <a:t>現在値</a:t>
            </a:r>
            <a:endParaRPr lang="en-US" altLang="ja-JP" sz="1050" dirty="0"/>
          </a:p>
          <a:p>
            <a:pPr marL="0" indent="0">
              <a:buNone/>
            </a:pPr>
            <a:r>
              <a:rPr lang="en-US" altLang="ja-JP" sz="1050" dirty="0"/>
              <a:t>    </a:t>
            </a:r>
            <a:r>
              <a:rPr lang="en-US" altLang="ja-JP" sz="1050" dirty="0" smtClean="0"/>
              <a:t>[{“</a:t>
            </a:r>
            <a:r>
              <a:rPr lang="en-US" altLang="ja-JP" sz="1050" dirty="0" err="1" smtClean="0"/>
              <a:t>style”:“Standard</a:t>
            </a:r>
            <a:r>
              <a:rPr lang="en-US" altLang="ja-JP" sz="1050" dirty="0" smtClean="0"/>
              <a:t>”,</a:t>
            </a:r>
          </a:p>
          <a:p>
            <a:pPr marL="0" indent="0">
              <a:buNone/>
            </a:pPr>
            <a:r>
              <a:rPr lang="en-US" altLang="ja-JP" sz="1050" dirty="0" smtClean="0"/>
              <a:t>        ”</a:t>
            </a:r>
            <a:r>
              <a:rPr lang="en-US" altLang="ja-JP" sz="1050" dirty="0"/>
              <a:t>contrast</a:t>
            </a:r>
            <a:r>
              <a:rPr lang="en-US" altLang="ja-JP" sz="1050" dirty="0" smtClean="0"/>
              <a:t>”:[3, -3], “saturation”:[3, -3],“sharpness”:[3, -3]},</a:t>
            </a:r>
          </a:p>
          <a:p>
            <a:pPr marL="0" indent="0">
              <a:buNone/>
            </a:pPr>
            <a:r>
              <a:rPr lang="en-US" altLang="ja-JP" sz="1050" dirty="0"/>
              <a:t> </a:t>
            </a:r>
            <a:r>
              <a:rPr lang="en-US" altLang="ja-JP" sz="1050" dirty="0" smtClean="0"/>
              <a:t>     </a:t>
            </a:r>
            <a:r>
              <a:rPr lang="en-US" altLang="ja-JP" sz="1050" dirty="0"/>
              <a:t>{</a:t>
            </a:r>
            <a:r>
              <a:rPr lang="en-US" altLang="ja-JP" sz="1050" dirty="0" smtClean="0"/>
              <a:t>“</a:t>
            </a:r>
            <a:r>
              <a:rPr lang="en-US" altLang="ja-JP" sz="1050" dirty="0" err="1" smtClean="0"/>
              <a:t>style”:“Vivid</a:t>
            </a:r>
            <a:r>
              <a:rPr lang="en-US" altLang="ja-JP" sz="1050" dirty="0" smtClean="0"/>
              <a:t>”,</a:t>
            </a:r>
          </a:p>
          <a:p>
            <a:pPr marL="0" indent="0">
              <a:buNone/>
            </a:pPr>
            <a:r>
              <a:rPr lang="en-US" altLang="ja-JP" sz="1050" dirty="0" smtClean="0"/>
              <a:t>        </a:t>
            </a:r>
            <a:r>
              <a:rPr lang="en-US" altLang="ja-JP" sz="1050" dirty="0"/>
              <a:t>”contrast</a:t>
            </a:r>
            <a:r>
              <a:rPr lang="en-US" altLang="ja-JP" sz="1050" dirty="0" smtClean="0"/>
              <a:t>”:[3, -3], </a:t>
            </a:r>
            <a:r>
              <a:rPr lang="en-US" altLang="ja-JP" sz="1050" dirty="0"/>
              <a:t>“saturation</a:t>
            </a:r>
            <a:r>
              <a:rPr lang="en-US" altLang="ja-JP" sz="1050" dirty="0" smtClean="0"/>
              <a:t>”:[3, -3],“</a:t>
            </a:r>
            <a:r>
              <a:rPr lang="en-US" altLang="ja-JP" sz="1050" dirty="0"/>
              <a:t>sharpness</a:t>
            </a:r>
            <a:r>
              <a:rPr lang="en-US" altLang="ja-JP" sz="1050" dirty="0" smtClean="0"/>
              <a:t>”:[3, -3]},</a:t>
            </a:r>
          </a:p>
          <a:p>
            <a:pPr marL="0" indent="0">
              <a:buNone/>
            </a:pPr>
            <a:r>
              <a:rPr lang="en-US" altLang="ja-JP" sz="1050" dirty="0" smtClean="0"/>
              <a:t>      {“</a:t>
            </a:r>
            <a:r>
              <a:rPr lang="en-US" altLang="ja-JP" sz="1050" dirty="0" err="1"/>
              <a:t>style”:“</a:t>
            </a:r>
            <a:r>
              <a:rPr lang="en-US" altLang="ja-JP" sz="1050" dirty="0" err="1" smtClean="0"/>
              <a:t>Portrait</a:t>
            </a:r>
            <a:r>
              <a:rPr lang="en-US" altLang="ja-JP" sz="1050" dirty="0" smtClean="0"/>
              <a:t>”,</a:t>
            </a:r>
          </a:p>
          <a:p>
            <a:pPr marL="0" indent="0">
              <a:buNone/>
            </a:pPr>
            <a:r>
              <a:rPr lang="en-US" altLang="ja-JP" sz="1050" dirty="0"/>
              <a:t> </a:t>
            </a:r>
            <a:r>
              <a:rPr lang="en-US" altLang="ja-JP" sz="1050" dirty="0" smtClean="0"/>
              <a:t>      </a:t>
            </a:r>
            <a:r>
              <a:rPr lang="en-US" altLang="ja-JP" sz="1050" dirty="0"/>
              <a:t>”contrast</a:t>
            </a:r>
            <a:r>
              <a:rPr lang="en-US" altLang="ja-JP" sz="1050" dirty="0" smtClean="0"/>
              <a:t>”:[3, -3], </a:t>
            </a:r>
            <a:r>
              <a:rPr lang="en-US" altLang="ja-JP" sz="1050" dirty="0"/>
              <a:t>“saturation</a:t>
            </a:r>
            <a:r>
              <a:rPr lang="en-US" altLang="ja-JP" sz="1050" dirty="0" smtClean="0"/>
              <a:t>”:[3, -3],“</a:t>
            </a:r>
            <a:r>
              <a:rPr lang="en-US" altLang="ja-JP" sz="1050" dirty="0"/>
              <a:t>sharpness</a:t>
            </a:r>
            <a:r>
              <a:rPr lang="en-US" altLang="ja-JP" sz="1050" dirty="0" smtClean="0"/>
              <a:t>”:[3, -3]},      </a:t>
            </a:r>
          </a:p>
          <a:p>
            <a:pPr marL="0" indent="0">
              <a:buNone/>
            </a:pPr>
            <a:r>
              <a:rPr lang="en-US" altLang="ja-JP" sz="1050" dirty="0" smtClean="0"/>
              <a:t>      {“</a:t>
            </a:r>
            <a:r>
              <a:rPr lang="en-US" altLang="ja-JP" sz="1050" dirty="0" err="1" smtClean="0"/>
              <a:t>style</a:t>
            </a:r>
            <a:r>
              <a:rPr lang="en-US" altLang="ja-JP" sz="1050" dirty="0" err="1"/>
              <a:t>”:“</a:t>
            </a:r>
            <a:r>
              <a:rPr lang="en-US" altLang="ja-JP" sz="1050" dirty="0" err="1" smtClean="0"/>
              <a:t>Landscape</a:t>
            </a:r>
            <a:r>
              <a:rPr lang="en-US" altLang="ja-JP" sz="1050" dirty="0" smtClean="0"/>
              <a:t>”,</a:t>
            </a:r>
          </a:p>
          <a:p>
            <a:pPr marL="0" indent="0">
              <a:buNone/>
            </a:pPr>
            <a:r>
              <a:rPr lang="en-US" altLang="ja-JP" sz="1050" dirty="0"/>
              <a:t> </a:t>
            </a:r>
            <a:r>
              <a:rPr lang="en-US" altLang="ja-JP" sz="1050" dirty="0" smtClean="0"/>
              <a:t>      ”</a:t>
            </a:r>
            <a:r>
              <a:rPr lang="en-US" altLang="ja-JP" sz="1050" dirty="0"/>
              <a:t>contrast</a:t>
            </a:r>
            <a:r>
              <a:rPr lang="en-US" altLang="ja-JP" sz="1050" dirty="0" smtClean="0"/>
              <a:t>”:[3, -3], </a:t>
            </a:r>
            <a:r>
              <a:rPr lang="en-US" altLang="ja-JP" sz="1050" dirty="0"/>
              <a:t>“saturation</a:t>
            </a:r>
            <a:r>
              <a:rPr lang="en-US" altLang="ja-JP" sz="1050" dirty="0" smtClean="0"/>
              <a:t>”:[3, -3],“</a:t>
            </a:r>
            <a:r>
              <a:rPr lang="en-US" altLang="ja-JP" sz="1050" dirty="0"/>
              <a:t>sharpness</a:t>
            </a:r>
            <a:r>
              <a:rPr lang="en-US" altLang="ja-JP" sz="1050" dirty="0" smtClean="0"/>
              <a:t>”:[3, -3]},      </a:t>
            </a:r>
          </a:p>
          <a:p>
            <a:pPr marL="0" indent="0">
              <a:buNone/>
            </a:pPr>
            <a:r>
              <a:rPr lang="en-US" altLang="ja-JP" sz="1050" dirty="0" smtClean="0"/>
              <a:t>      {“</a:t>
            </a:r>
            <a:r>
              <a:rPr lang="en-US" altLang="ja-JP" sz="1050" dirty="0" err="1"/>
              <a:t>style”:“</a:t>
            </a:r>
            <a:r>
              <a:rPr lang="en-US" altLang="ja-JP" sz="1050" dirty="0" err="1" smtClean="0"/>
              <a:t>Sunset</a:t>
            </a:r>
            <a:r>
              <a:rPr lang="en-US" altLang="ja-JP" sz="1050" dirty="0" smtClean="0"/>
              <a:t>”,</a:t>
            </a:r>
          </a:p>
          <a:p>
            <a:pPr marL="0" indent="0">
              <a:buNone/>
            </a:pPr>
            <a:r>
              <a:rPr lang="en-US" altLang="ja-JP" sz="1050" dirty="0"/>
              <a:t> </a:t>
            </a:r>
            <a:r>
              <a:rPr lang="en-US" altLang="ja-JP" sz="1050" dirty="0" smtClean="0"/>
              <a:t>      ”</a:t>
            </a:r>
            <a:r>
              <a:rPr lang="en-US" altLang="ja-JP" sz="1050" dirty="0"/>
              <a:t>contrast</a:t>
            </a:r>
            <a:r>
              <a:rPr lang="en-US" altLang="ja-JP" sz="1050" dirty="0" smtClean="0"/>
              <a:t>”:[3, -3], </a:t>
            </a:r>
            <a:r>
              <a:rPr lang="en-US" altLang="ja-JP" sz="1050" dirty="0"/>
              <a:t>“saturation</a:t>
            </a:r>
            <a:r>
              <a:rPr lang="en-US" altLang="ja-JP" sz="1050" dirty="0" smtClean="0"/>
              <a:t>”:[3, -3],“</a:t>
            </a:r>
            <a:r>
              <a:rPr lang="en-US" altLang="ja-JP" sz="1050" dirty="0"/>
              <a:t>sharpness</a:t>
            </a:r>
            <a:r>
              <a:rPr lang="en-US" altLang="ja-JP" sz="1050" dirty="0" smtClean="0"/>
              <a:t>”:[3, -3]},      </a:t>
            </a:r>
          </a:p>
          <a:p>
            <a:pPr marL="0" indent="0">
              <a:buNone/>
            </a:pPr>
            <a:r>
              <a:rPr lang="en-US" altLang="ja-JP" sz="1050" dirty="0" smtClean="0"/>
              <a:t>      {“</a:t>
            </a:r>
            <a:r>
              <a:rPr lang="en-US" altLang="ja-JP" sz="1050" dirty="0" err="1"/>
              <a:t>style”:“</a:t>
            </a:r>
            <a:r>
              <a:rPr lang="en-US" altLang="ja-JP" sz="1050" dirty="0" err="1" smtClean="0"/>
              <a:t>Black</a:t>
            </a:r>
            <a:r>
              <a:rPr lang="en-US" altLang="ja-JP" sz="1050" dirty="0" smtClean="0"/>
              <a:t> &amp; White”,</a:t>
            </a:r>
          </a:p>
          <a:p>
            <a:pPr marL="0" indent="0">
              <a:buNone/>
            </a:pPr>
            <a:r>
              <a:rPr lang="en-US" altLang="ja-JP" sz="1050" dirty="0"/>
              <a:t> </a:t>
            </a:r>
            <a:r>
              <a:rPr lang="en-US" altLang="ja-JP" sz="1050" dirty="0" smtClean="0"/>
              <a:t>       “contrast”:[3, -3], “saturation”:</a:t>
            </a:r>
            <a:r>
              <a:rPr lang="en-US" altLang="ja-JP" sz="1050" dirty="0" smtClean="0">
                <a:solidFill>
                  <a:srgbClr val="FF0000"/>
                </a:solidFill>
              </a:rPr>
              <a:t>[]</a:t>
            </a:r>
            <a:r>
              <a:rPr lang="en-US" altLang="ja-JP" sz="1050" dirty="0" smtClean="0"/>
              <a:t>,”sharpness”:[3, -3]}</a:t>
            </a:r>
          </a:p>
          <a:p>
            <a:pPr marL="0" indent="0">
              <a:buNone/>
            </a:pPr>
            <a:r>
              <a:rPr lang="en-US" altLang="ja-JP" sz="1050" dirty="0" smtClean="0"/>
              <a:t>]]]</a:t>
            </a:r>
            <a:endParaRPr lang="ja-JP" altLang="en-US" sz="1050" dirty="0"/>
          </a:p>
          <a:p>
            <a:pPr marL="0" indent="0">
              <a:buNone/>
            </a:pPr>
            <a:endParaRPr kumimoji="1" lang="ja-JP" altLang="en-US" sz="1050" dirty="0"/>
          </a:p>
        </p:txBody>
      </p:sp>
      <p:sp>
        <p:nvSpPr>
          <p:cNvPr id="18" name="円/楕円 17"/>
          <p:cNvSpPr/>
          <p:nvPr/>
        </p:nvSpPr>
        <p:spPr bwMode="auto">
          <a:xfrm>
            <a:off x="8322823" y="34528"/>
            <a:ext cx="764942" cy="762000"/>
          </a:xfrm>
          <a:prstGeom prst="ellipse">
            <a:avLst/>
          </a:prstGeom>
          <a:solidFill>
            <a:srgbClr val="0000FF"/>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PMM</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19" name="円/楕円 18"/>
          <p:cNvSpPr/>
          <p:nvPr/>
        </p:nvSpPr>
        <p:spPr bwMode="auto">
          <a:xfrm>
            <a:off x="7456963" y="34528"/>
            <a:ext cx="764942" cy="762000"/>
          </a:xfrm>
          <a:prstGeom prst="ellipse">
            <a:avLst/>
          </a:prstGeom>
          <a:solidFill>
            <a:srgbClr val="FF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SR+</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16" name="円/楕円 15"/>
          <p:cNvSpPr/>
          <p:nvPr/>
        </p:nvSpPr>
        <p:spPr bwMode="auto">
          <a:xfrm>
            <a:off x="6597767" y="34528"/>
            <a:ext cx="764942" cy="762000"/>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err="1" smtClean="0">
                <a:ln>
                  <a:noFill/>
                </a:ln>
                <a:effectLst>
                  <a:outerShdw blurRad="38100" dist="38100" dir="2700000" algn="tl">
                    <a:srgbClr val="000000">
                      <a:alpha val="43137"/>
                    </a:srgbClr>
                  </a:outerShdw>
                </a:effectLst>
              </a:rPr>
              <a:t>Esp</a:t>
            </a:r>
            <a:endParaRPr kumimoji="1" lang="en-US" altLang="ja-JP" sz="2000" b="1" i="0" u="none" strike="noStrike" cap="none" normalizeH="0" baseline="0" dirty="0" smtClean="0">
              <a:ln>
                <a:noFill/>
              </a:ln>
              <a:effectLst>
                <a:outerShdw blurRad="38100" dist="38100" dir="2700000" algn="tl">
                  <a:srgbClr val="000000">
                    <a:alpha val="43137"/>
                  </a:srgbClr>
                </a:outerShdw>
              </a:effectLst>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7353675"/>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ピクチャーエフェクト</a:t>
            </a:r>
            <a:r>
              <a:rPr lang="en-US" altLang="ja-JP" dirty="0" smtClean="0"/>
              <a:t>()</a:t>
            </a:r>
            <a:r>
              <a:rPr lang="ja-JP" altLang="en-US" dirty="0" smtClean="0"/>
              <a:t>設定取得</a:t>
            </a:r>
            <a:endParaRPr kumimoji="1" lang="ja-JP" altLang="en-US" dirty="0"/>
          </a:p>
        </p:txBody>
      </p:sp>
      <p:sp>
        <p:nvSpPr>
          <p:cNvPr id="3" name="コンテンツ プレースホルダー 2"/>
          <p:cNvSpPr>
            <a:spLocks noGrp="1"/>
          </p:cNvSpPr>
          <p:nvPr>
            <p:ph sz="half" idx="1"/>
          </p:nvPr>
        </p:nvSpPr>
        <p:spPr/>
        <p:txBody>
          <a:bodyPr/>
          <a:lstStyle/>
          <a:p>
            <a:r>
              <a:rPr kumimoji="1" lang="en-US" altLang="ja-JP" sz="1200" dirty="0" err="1" smtClean="0"/>
              <a:t>setPictureEffect</a:t>
            </a:r>
            <a:r>
              <a:rPr kumimoji="1" lang="en-US" altLang="ja-JP" sz="1200" dirty="0" smtClean="0"/>
              <a:t>(String effect, String option)</a:t>
            </a:r>
          </a:p>
          <a:p>
            <a:r>
              <a:rPr lang="en-US" altLang="ja-JP" sz="1200" dirty="0" err="1" smtClean="0"/>
              <a:t>getPictureEffect</a:t>
            </a:r>
            <a:r>
              <a:rPr lang="en-US" altLang="ja-JP" sz="1200" dirty="0" smtClean="0"/>
              <a:t>()</a:t>
            </a:r>
          </a:p>
          <a:p>
            <a:pPr lvl="1"/>
            <a:r>
              <a:rPr lang="ja-JP" altLang="en-US" sz="1200" dirty="0"/>
              <a:t>現在のクリエイティブスタイル</a:t>
            </a:r>
            <a:r>
              <a:rPr lang="en-US" altLang="ja-JP" sz="1200" dirty="0"/>
              <a:t>(String)</a:t>
            </a:r>
            <a:r>
              <a:rPr lang="ja-JP" altLang="en-US" sz="1200" dirty="0"/>
              <a:t>とオプション</a:t>
            </a:r>
            <a:r>
              <a:rPr lang="en-US" altLang="ja-JP" sz="1200" dirty="0"/>
              <a:t>(String)</a:t>
            </a:r>
            <a:r>
              <a:rPr lang="ja-JP" altLang="en-US" sz="1200" dirty="0"/>
              <a:t>の組み合わせを</a:t>
            </a:r>
            <a:r>
              <a:rPr lang="ja-JP" altLang="en-US" sz="1200" dirty="0" smtClean="0"/>
              <a:t>返す</a:t>
            </a:r>
            <a:endParaRPr lang="en-US" altLang="ja-JP" sz="1200" dirty="0" smtClean="0"/>
          </a:p>
          <a:p>
            <a:r>
              <a:rPr lang="en-US" altLang="ja-JP" sz="1200" dirty="0" err="1" smtClean="0"/>
              <a:t>getAvailablePictureEffect</a:t>
            </a:r>
            <a:r>
              <a:rPr lang="en-US" altLang="ja-JP" sz="1200" dirty="0" smtClean="0"/>
              <a:t>()</a:t>
            </a:r>
          </a:p>
          <a:p>
            <a:pPr lvl="1"/>
            <a:r>
              <a:rPr lang="ja-JP" altLang="en-US" sz="1200" dirty="0" smtClean="0"/>
              <a:t>現在のピクチャーエフェクトとオプションの組み合わせと利用可能なピクチャーエフェクトとオプションの組み合わせの配列を返す</a:t>
            </a:r>
            <a:endParaRPr lang="en-US" altLang="ja-JP" sz="1200" dirty="0" smtClean="0"/>
          </a:p>
          <a:p>
            <a:r>
              <a:rPr lang="en-US" altLang="ja-JP" sz="1200" dirty="0" err="1" smtClean="0"/>
              <a:t>getSupportedPictureEffect</a:t>
            </a:r>
            <a:r>
              <a:rPr lang="en-US" altLang="ja-JP" sz="1200" dirty="0" smtClean="0"/>
              <a:t>()</a:t>
            </a:r>
          </a:p>
          <a:p>
            <a:pPr lvl="1"/>
            <a:r>
              <a:rPr lang="ja-JP" altLang="en-US" sz="1200" dirty="0"/>
              <a:t>利用可能なピクチャーエフェクトとオプションの組み合わせの配列を返す</a:t>
            </a:r>
            <a:endParaRPr lang="en-US" altLang="ja-JP" sz="1200" dirty="0"/>
          </a:p>
        </p:txBody>
      </p:sp>
      <p:sp>
        <p:nvSpPr>
          <p:cNvPr id="4" name="コンテンツ プレースホルダー 3"/>
          <p:cNvSpPr>
            <a:spLocks noGrp="1"/>
          </p:cNvSpPr>
          <p:nvPr>
            <p:ph sz="half" idx="2"/>
          </p:nvPr>
        </p:nvSpPr>
        <p:spPr>
          <a:ln>
            <a:solidFill>
              <a:schemeClr val="tx1"/>
            </a:solidFill>
          </a:ln>
        </p:spPr>
        <p:txBody>
          <a:bodyPr/>
          <a:lstStyle/>
          <a:p>
            <a:pPr marL="0" indent="0">
              <a:buNone/>
            </a:pPr>
            <a:r>
              <a:rPr kumimoji="1" lang="en-US" altLang="ja-JP" sz="1000" dirty="0" err="1" smtClean="0"/>
              <a:t>getAvailablePictureEffect</a:t>
            </a:r>
            <a:r>
              <a:rPr kumimoji="1" lang="ja-JP" altLang="en-US" sz="1000" dirty="0" smtClean="0"/>
              <a:t>のレスポンス</a:t>
            </a:r>
            <a:endParaRPr kumimoji="1" lang="en-US" altLang="ja-JP" sz="1000" dirty="0" smtClean="0"/>
          </a:p>
          <a:p>
            <a:pPr marL="0" indent="0">
              <a:buNone/>
            </a:pPr>
            <a:r>
              <a:rPr lang="en-US" altLang="ja-JP" sz="1000" dirty="0" smtClean="0"/>
              <a:t>[“id” : 123456, "method": “</a:t>
            </a:r>
            <a:r>
              <a:rPr lang="en-US" altLang="ja-JP" sz="1000" dirty="0" err="1" smtClean="0"/>
              <a:t>getAvailablePictureEffect</a:t>
            </a:r>
            <a:r>
              <a:rPr lang="en-US" altLang="ja-JP" sz="1000" dirty="0" smtClean="0"/>
              <a:t>“,</a:t>
            </a:r>
            <a:endParaRPr lang="en-US" altLang="ja-JP" sz="1000" dirty="0"/>
          </a:p>
          <a:p>
            <a:pPr marL="0" indent="0">
              <a:buNone/>
            </a:pPr>
            <a:r>
              <a:rPr lang="en-US" altLang="ja-JP" sz="1000" dirty="0"/>
              <a:t>  “result” : [</a:t>
            </a:r>
          </a:p>
          <a:p>
            <a:pPr marL="0" indent="0">
              <a:buNone/>
            </a:pPr>
            <a:r>
              <a:rPr lang="ja-JP" altLang="en-US" sz="1000" dirty="0"/>
              <a:t>    </a:t>
            </a:r>
            <a:r>
              <a:rPr lang="en-US" altLang="ja-JP" sz="1000" dirty="0" smtClean="0"/>
              <a:t>[“OFF”, ],                         </a:t>
            </a:r>
            <a:r>
              <a:rPr lang="en-US" altLang="ja-JP" sz="1000" dirty="0"/>
              <a:t>// </a:t>
            </a:r>
            <a:r>
              <a:rPr lang="ja-JP" altLang="en-US" sz="1000" dirty="0"/>
              <a:t>現在値</a:t>
            </a:r>
            <a:endParaRPr lang="en-US" altLang="ja-JP" sz="1000" dirty="0"/>
          </a:p>
          <a:p>
            <a:pPr marL="0" indent="0">
              <a:buNone/>
            </a:pPr>
            <a:r>
              <a:rPr kumimoji="1" lang="ja-JP" altLang="en-US" sz="1000" dirty="0" smtClean="0"/>
              <a:t>    </a:t>
            </a:r>
            <a:r>
              <a:rPr kumimoji="1" lang="en-US" altLang="ja-JP" sz="1000" dirty="0" smtClean="0"/>
              <a:t>[ </a:t>
            </a:r>
            <a:r>
              <a:rPr lang="en-US" altLang="ja-JP" sz="1000" dirty="0"/>
              <a:t>{</a:t>
            </a:r>
            <a:r>
              <a:rPr kumimoji="1" lang="en-US" altLang="ja-JP" sz="1000" dirty="0" smtClean="0"/>
              <a:t>“</a:t>
            </a:r>
            <a:r>
              <a:rPr lang="en-US" altLang="ja-JP" sz="1000" dirty="0" err="1" smtClean="0"/>
              <a:t>effect</a:t>
            </a:r>
            <a:r>
              <a:rPr kumimoji="1" lang="en-US" altLang="ja-JP" sz="1000" dirty="0" err="1" smtClean="0"/>
              <a:t>”:“OFF</a:t>
            </a:r>
            <a:r>
              <a:rPr kumimoji="1" lang="en-US" altLang="ja-JP" sz="1000" dirty="0" smtClean="0"/>
              <a:t>”, “option”:</a:t>
            </a:r>
            <a:r>
              <a:rPr kumimoji="1" lang="en-US" altLang="ja-JP" sz="1000" dirty="0" smtClean="0">
                <a:solidFill>
                  <a:srgbClr val="FF0000"/>
                </a:solidFill>
              </a:rPr>
              <a:t>[]</a:t>
            </a:r>
            <a:r>
              <a:rPr kumimoji="1" lang="en-US" altLang="ja-JP" sz="1000" dirty="0" smtClean="0"/>
              <a:t>],</a:t>
            </a:r>
          </a:p>
          <a:p>
            <a:pPr marL="0" indent="0">
              <a:buNone/>
            </a:pPr>
            <a:r>
              <a:rPr lang="en-US" altLang="ja-JP" sz="1000" dirty="0"/>
              <a:t>      {“</a:t>
            </a:r>
            <a:r>
              <a:rPr lang="en-US" altLang="ja-JP" sz="1000" dirty="0" err="1"/>
              <a:t>effect</a:t>
            </a:r>
            <a:r>
              <a:rPr lang="en-US" altLang="ja-JP" sz="1000" dirty="0" err="1" smtClean="0"/>
              <a:t>”:“</a:t>
            </a:r>
            <a:r>
              <a:rPr lang="en-US" altLang="ja-JP" sz="1000" dirty="0" err="1"/>
              <a:t>Toy</a:t>
            </a:r>
            <a:r>
              <a:rPr lang="en-US" altLang="ja-JP" sz="1000" dirty="0"/>
              <a:t> Camera”, “option</a:t>
            </a:r>
            <a:r>
              <a:rPr lang="en-US" altLang="ja-JP" sz="1000" dirty="0" smtClean="0"/>
              <a:t>”:[“</a:t>
            </a:r>
            <a:r>
              <a:rPr lang="en-US" altLang="ja-JP" sz="1000" dirty="0"/>
              <a:t>Normal”, “Cool”, “Warm”, “Green</a:t>
            </a:r>
            <a:r>
              <a:rPr lang="en-US" altLang="ja-JP" sz="1000" dirty="0" smtClean="0"/>
              <a:t>”, “</a:t>
            </a:r>
            <a:r>
              <a:rPr lang="en-US" altLang="ja-JP" sz="1000" dirty="0"/>
              <a:t>Magenta</a:t>
            </a:r>
            <a:r>
              <a:rPr lang="en-US" altLang="ja-JP" sz="1000" dirty="0" smtClean="0"/>
              <a:t>”]},</a:t>
            </a:r>
          </a:p>
          <a:p>
            <a:pPr marL="0" indent="0">
              <a:buNone/>
            </a:pPr>
            <a:r>
              <a:rPr lang="en-US" altLang="ja-JP" sz="1000" dirty="0" smtClean="0"/>
              <a:t>      </a:t>
            </a:r>
            <a:r>
              <a:rPr lang="en-US" altLang="ja-JP" sz="1000" dirty="0"/>
              <a:t>{“</a:t>
            </a:r>
            <a:r>
              <a:rPr lang="en-US" altLang="ja-JP" sz="1000" dirty="0" err="1"/>
              <a:t>effect</a:t>
            </a:r>
            <a:r>
              <a:rPr lang="en-US" altLang="ja-JP" sz="1000" dirty="0" err="1" smtClean="0"/>
              <a:t>”:“Pop</a:t>
            </a:r>
            <a:r>
              <a:rPr lang="en-US" altLang="ja-JP" sz="1000" dirty="0" smtClean="0"/>
              <a:t> Color”, </a:t>
            </a:r>
            <a:r>
              <a:rPr lang="en-US" altLang="ja-JP" sz="1000" dirty="0"/>
              <a:t>“option</a:t>
            </a:r>
            <a:r>
              <a:rPr lang="en-US" altLang="ja-JP" sz="1000" dirty="0" smtClean="0"/>
              <a:t>”:</a:t>
            </a:r>
            <a:r>
              <a:rPr lang="en-US" altLang="ja-JP" sz="1000" dirty="0" smtClean="0">
                <a:solidFill>
                  <a:srgbClr val="FF0000"/>
                </a:solidFill>
              </a:rPr>
              <a:t>[]</a:t>
            </a:r>
            <a:r>
              <a:rPr lang="en-US" altLang="ja-JP" sz="1000" dirty="0"/>
              <a:t>}</a:t>
            </a:r>
            <a:r>
              <a:rPr lang="en-US" altLang="ja-JP" sz="1000" dirty="0" smtClean="0"/>
              <a:t>,</a:t>
            </a:r>
          </a:p>
          <a:p>
            <a:pPr marL="0" indent="0">
              <a:buNone/>
            </a:pPr>
            <a:r>
              <a:rPr lang="en-US" altLang="ja-JP" sz="1000" dirty="0" smtClean="0"/>
              <a:t>      </a:t>
            </a:r>
            <a:r>
              <a:rPr lang="en-US" altLang="ja-JP" sz="1000" dirty="0"/>
              <a:t>{“effect</a:t>
            </a:r>
            <a:r>
              <a:rPr lang="en-US" altLang="ja-JP" sz="1000" dirty="0" smtClean="0"/>
              <a:t>”:“</a:t>
            </a:r>
            <a:r>
              <a:rPr lang="en-US" altLang="ja-JP" sz="1000" dirty="0" err="1"/>
              <a:t>Posterization</a:t>
            </a:r>
            <a:r>
              <a:rPr lang="en-US" altLang="ja-JP" sz="1000" dirty="0"/>
              <a:t>”, “option”:</a:t>
            </a:r>
            <a:r>
              <a:rPr lang="en-US" altLang="ja-JP" sz="1000" dirty="0" smtClean="0"/>
              <a:t>[“</a:t>
            </a:r>
            <a:r>
              <a:rPr lang="en-US" altLang="ja-JP" sz="1000" dirty="0"/>
              <a:t>Color”, “B/W</a:t>
            </a:r>
            <a:r>
              <a:rPr lang="en-US" altLang="ja-JP" sz="1000" dirty="0" smtClean="0"/>
              <a:t>”]},</a:t>
            </a:r>
          </a:p>
          <a:p>
            <a:pPr marL="0" indent="0">
              <a:buNone/>
            </a:pPr>
            <a:r>
              <a:rPr lang="en-US" altLang="ja-JP" sz="1000" dirty="0" smtClean="0"/>
              <a:t>      </a:t>
            </a:r>
            <a:r>
              <a:rPr lang="en-US" altLang="ja-JP" sz="1000" dirty="0"/>
              <a:t>{“</a:t>
            </a:r>
            <a:r>
              <a:rPr lang="en-US" altLang="ja-JP" sz="1000" dirty="0" err="1"/>
              <a:t>effect</a:t>
            </a:r>
            <a:r>
              <a:rPr lang="en-US" altLang="ja-JP" sz="1000" dirty="0" err="1" smtClean="0"/>
              <a:t>”:“Retro</a:t>
            </a:r>
            <a:r>
              <a:rPr lang="en-US" altLang="ja-JP" sz="1000" dirty="0" smtClean="0"/>
              <a:t> Photo”, </a:t>
            </a:r>
            <a:r>
              <a:rPr lang="en-US" altLang="ja-JP" sz="1000" dirty="0"/>
              <a:t>“option</a:t>
            </a:r>
            <a:r>
              <a:rPr lang="en-US" altLang="ja-JP" sz="1000" dirty="0" smtClean="0"/>
              <a:t>”:</a:t>
            </a:r>
            <a:r>
              <a:rPr lang="en-US" altLang="ja-JP" sz="1000" dirty="0" smtClean="0">
                <a:solidFill>
                  <a:srgbClr val="FF0000"/>
                </a:solidFill>
              </a:rPr>
              <a:t>[]</a:t>
            </a:r>
            <a:r>
              <a:rPr lang="en-US" altLang="ja-JP" sz="1000" dirty="0"/>
              <a:t>}</a:t>
            </a:r>
            <a:r>
              <a:rPr lang="en-US" altLang="ja-JP" sz="1000" dirty="0" smtClean="0"/>
              <a:t>,</a:t>
            </a:r>
          </a:p>
          <a:p>
            <a:pPr marL="0" indent="0">
              <a:buNone/>
            </a:pPr>
            <a:r>
              <a:rPr lang="en-US" altLang="ja-JP" sz="1000" dirty="0"/>
              <a:t> </a:t>
            </a:r>
            <a:r>
              <a:rPr lang="en-US" altLang="ja-JP" sz="1000" dirty="0" smtClean="0"/>
              <a:t>     </a:t>
            </a:r>
            <a:r>
              <a:rPr lang="en-US" altLang="ja-JP" sz="1000" dirty="0"/>
              <a:t>{“</a:t>
            </a:r>
            <a:r>
              <a:rPr lang="en-US" altLang="ja-JP" sz="1000" dirty="0" err="1"/>
              <a:t>effect</a:t>
            </a:r>
            <a:r>
              <a:rPr lang="en-US" altLang="ja-JP" sz="1000" dirty="0" err="1" smtClean="0"/>
              <a:t>”:“</a:t>
            </a:r>
            <a:r>
              <a:rPr lang="en-US" altLang="ja-JP" sz="1000" dirty="0" err="1"/>
              <a:t>Soft</a:t>
            </a:r>
            <a:r>
              <a:rPr lang="en-US" altLang="ja-JP" sz="1000" dirty="0"/>
              <a:t> </a:t>
            </a:r>
            <a:r>
              <a:rPr lang="en-US" altLang="ja-JP" sz="1000" dirty="0" smtClean="0"/>
              <a:t>High-key”, </a:t>
            </a:r>
            <a:r>
              <a:rPr lang="en-US" altLang="ja-JP" sz="1000" dirty="0"/>
              <a:t>“option</a:t>
            </a:r>
            <a:r>
              <a:rPr lang="en-US" altLang="ja-JP" sz="1000" dirty="0" smtClean="0"/>
              <a:t>”:</a:t>
            </a:r>
            <a:r>
              <a:rPr lang="en-US" altLang="ja-JP" sz="1000" dirty="0" smtClean="0">
                <a:solidFill>
                  <a:srgbClr val="FF0000"/>
                </a:solidFill>
              </a:rPr>
              <a:t>[]</a:t>
            </a:r>
            <a:r>
              <a:rPr lang="en-US" altLang="ja-JP" sz="1000" dirty="0"/>
              <a:t>}</a:t>
            </a:r>
            <a:r>
              <a:rPr lang="en-US" altLang="ja-JP" sz="1000" dirty="0" smtClean="0"/>
              <a:t>,</a:t>
            </a:r>
          </a:p>
          <a:p>
            <a:pPr marL="0" indent="0">
              <a:buNone/>
            </a:pPr>
            <a:r>
              <a:rPr lang="en-US" altLang="ja-JP" sz="1000" dirty="0" smtClean="0"/>
              <a:t>      </a:t>
            </a:r>
            <a:r>
              <a:rPr lang="en-US" altLang="ja-JP" sz="1000" dirty="0"/>
              <a:t>{“</a:t>
            </a:r>
            <a:r>
              <a:rPr lang="en-US" altLang="ja-JP" sz="1000" dirty="0" err="1"/>
              <a:t>effect</a:t>
            </a:r>
            <a:r>
              <a:rPr lang="en-US" altLang="ja-JP" sz="1000" dirty="0" err="1" smtClean="0"/>
              <a:t>”:“</a:t>
            </a:r>
            <a:r>
              <a:rPr lang="en-US" altLang="ja-JP" sz="1000" dirty="0" err="1"/>
              <a:t>Part</a:t>
            </a:r>
            <a:r>
              <a:rPr lang="en-US" altLang="ja-JP" sz="1000" dirty="0"/>
              <a:t> </a:t>
            </a:r>
            <a:r>
              <a:rPr lang="en-US" altLang="ja-JP" sz="1000" dirty="0" smtClean="0"/>
              <a:t>Color”, </a:t>
            </a:r>
            <a:r>
              <a:rPr lang="en-US" altLang="ja-JP" sz="1000" dirty="0"/>
              <a:t>“option”:</a:t>
            </a:r>
            <a:r>
              <a:rPr lang="en-US" altLang="ja-JP" sz="1000" dirty="0" smtClean="0"/>
              <a:t>[“</a:t>
            </a:r>
            <a:r>
              <a:rPr lang="en-US" altLang="ja-JP" sz="1000" dirty="0"/>
              <a:t>Red”, “Green”, “Blue”, “Yellow</a:t>
            </a:r>
            <a:r>
              <a:rPr lang="en-US" altLang="ja-JP" sz="1000" dirty="0" smtClean="0"/>
              <a:t>”]},</a:t>
            </a:r>
          </a:p>
          <a:p>
            <a:pPr marL="0" indent="0">
              <a:buNone/>
            </a:pPr>
            <a:r>
              <a:rPr lang="en-US" altLang="ja-JP" sz="1000" dirty="0"/>
              <a:t> </a:t>
            </a:r>
            <a:r>
              <a:rPr lang="en-US" altLang="ja-JP" sz="1000" dirty="0" smtClean="0"/>
              <a:t>     </a:t>
            </a:r>
            <a:r>
              <a:rPr lang="en-US" altLang="ja-JP" sz="1000" dirty="0"/>
              <a:t>{“effect</a:t>
            </a:r>
            <a:r>
              <a:rPr lang="en-US" altLang="ja-JP" sz="1000" dirty="0" smtClean="0"/>
              <a:t>”:“</a:t>
            </a:r>
            <a:r>
              <a:rPr lang="en-US" altLang="ja-JP" sz="1000" dirty="0" err="1"/>
              <a:t>HighContrast</a:t>
            </a:r>
            <a:r>
              <a:rPr lang="en-US" altLang="ja-JP" sz="1000" dirty="0"/>
              <a:t> </a:t>
            </a:r>
            <a:r>
              <a:rPr lang="en-US" altLang="ja-JP" sz="1000" dirty="0" smtClean="0"/>
              <a:t>Mono”, </a:t>
            </a:r>
            <a:r>
              <a:rPr lang="en-US" altLang="ja-JP" sz="1000" dirty="0"/>
              <a:t>“option</a:t>
            </a:r>
            <a:r>
              <a:rPr lang="en-US" altLang="ja-JP" sz="1000" dirty="0" smtClean="0"/>
              <a:t>”:</a:t>
            </a:r>
            <a:r>
              <a:rPr lang="en-US" altLang="ja-JP" sz="1000" dirty="0" smtClean="0">
                <a:solidFill>
                  <a:srgbClr val="FF0000"/>
                </a:solidFill>
              </a:rPr>
              <a:t>[]</a:t>
            </a:r>
            <a:r>
              <a:rPr lang="en-US" altLang="ja-JP" sz="1000" dirty="0"/>
              <a:t>}</a:t>
            </a:r>
            <a:r>
              <a:rPr lang="en-US" altLang="ja-JP" sz="1000" dirty="0" smtClean="0"/>
              <a:t>,</a:t>
            </a:r>
          </a:p>
          <a:p>
            <a:pPr marL="0" indent="0">
              <a:buNone/>
            </a:pPr>
            <a:r>
              <a:rPr lang="en-US" altLang="ja-JP" sz="1000" dirty="0" smtClean="0"/>
              <a:t>      </a:t>
            </a:r>
            <a:r>
              <a:rPr lang="en-US" altLang="ja-JP" sz="1000" dirty="0"/>
              <a:t>{“</a:t>
            </a:r>
            <a:r>
              <a:rPr lang="en-US" altLang="ja-JP" sz="1000" dirty="0" err="1"/>
              <a:t>effect</a:t>
            </a:r>
            <a:r>
              <a:rPr lang="en-US" altLang="ja-JP" sz="1000" dirty="0" err="1" smtClean="0"/>
              <a:t>”:“</a:t>
            </a:r>
            <a:r>
              <a:rPr lang="en-US" altLang="ja-JP" sz="1000" dirty="0" err="1"/>
              <a:t>Soft</a:t>
            </a:r>
            <a:r>
              <a:rPr lang="en-US" altLang="ja-JP" sz="1000" dirty="0"/>
              <a:t> </a:t>
            </a:r>
            <a:r>
              <a:rPr lang="en-US" altLang="ja-JP" sz="1000" dirty="0" smtClean="0"/>
              <a:t>Focus”, </a:t>
            </a:r>
            <a:r>
              <a:rPr lang="en-US" altLang="ja-JP" sz="1000" dirty="0"/>
              <a:t>“option”:</a:t>
            </a:r>
            <a:r>
              <a:rPr lang="en-US" altLang="ja-JP" sz="1000" dirty="0" smtClean="0"/>
              <a:t>[“</a:t>
            </a:r>
            <a:r>
              <a:rPr lang="en-US" altLang="ja-JP" sz="1000" dirty="0"/>
              <a:t>Low”, “Mid”, “High</a:t>
            </a:r>
            <a:r>
              <a:rPr lang="en-US" altLang="ja-JP" sz="1000" dirty="0" smtClean="0"/>
              <a:t>”]},</a:t>
            </a:r>
          </a:p>
          <a:p>
            <a:pPr marL="0" indent="0">
              <a:buNone/>
            </a:pPr>
            <a:r>
              <a:rPr lang="en-US" altLang="ja-JP" sz="1000" dirty="0"/>
              <a:t> </a:t>
            </a:r>
            <a:r>
              <a:rPr lang="en-US" altLang="ja-JP" sz="1000" dirty="0" smtClean="0"/>
              <a:t>     </a:t>
            </a:r>
            <a:r>
              <a:rPr lang="en-US" altLang="ja-JP" sz="1000" dirty="0"/>
              <a:t>{“</a:t>
            </a:r>
            <a:r>
              <a:rPr lang="en-US" altLang="ja-JP" sz="1000" dirty="0" err="1"/>
              <a:t>effect</a:t>
            </a:r>
            <a:r>
              <a:rPr lang="en-US" altLang="ja-JP" sz="1000" dirty="0" err="1" smtClean="0"/>
              <a:t>”:“</a:t>
            </a:r>
            <a:r>
              <a:rPr lang="en-US" altLang="ja-JP" sz="1000" dirty="0" err="1"/>
              <a:t>HDR</a:t>
            </a:r>
            <a:r>
              <a:rPr lang="en-US" altLang="ja-JP" sz="1000" dirty="0"/>
              <a:t> </a:t>
            </a:r>
            <a:r>
              <a:rPr lang="en-US" altLang="ja-JP" sz="1000" dirty="0" smtClean="0"/>
              <a:t>Painting”, </a:t>
            </a:r>
            <a:r>
              <a:rPr lang="en-US" altLang="ja-JP" sz="1000" dirty="0"/>
              <a:t>“option</a:t>
            </a:r>
            <a:r>
              <a:rPr lang="en-US" altLang="ja-JP" sz="1000" dirty="0" smtClean="0"/>
              <a:t>”:</a:t>
            </a:r>
            <a:r>
              <a:rPr lang="en-US" altLang="ja-JP" sz="1000" dirty="0" smtClean="0">
                <a:solidFill>
                  <a:srgbClr val="FF0000"/>
                </a:solidFill>
              </a:rPr>
              <a:t>[]</a:t>
            </a:r>
            <a:r>
              <a:rPr lang="en-US" altLang="ja-JP" sz="1000" dirty="0"/>
              <a:t>}</a:t>
            </a:r>
            <a:r>
              <a:rPr lang="en-US" altLang="ja-JP" sz="1000" dirty="0" smtClean="0"/>
              <a:t>,</a:t>
            </a:r>
          </a:p>
          <a:p>
            <a:pPr marL="0" indent="0">
              <a:buNone/>
            </a:pPr>
            <a:r>
              <a:rPr lang="en-US" altLang="ja-JP" sz="1000" dirty="0" smtClean="0"/>
              <a:t>      </a:t>
            </a:r>
            <a:r>
              <a:rPr lang="en-US" altLang="ja-JP" sz="1000" dirty="0"/>
              <a:t>{“</a:t>
            </a:r>
            <a:r>
              <a:rPr lang="en-US" altLang="ja-JP" sz="1000" dirty="0" err="1"/>
              <a:t>effect</a:t>
            </a:r>
            <a:r>
              <a:rPr lang="en-US" altLang="ja-JP" sz="1000" dirty="0" err="1" smtClean="0"/>
              <a:t>”:“</a:t>
            </a:r>
            <a:r>
              <a:rPr lang="en-US" altLang="ja-JP" sz="1000" dirty="0" err="1"/>
              <a:t>Miniature</a:t>
            </a:r>
            <a:r>
              <a:rPr lang="en-US" altLang="ja-JP" sz="1000" dirty="0"/>
              <a:t>”, “option”:</a:t>
            </a:r>
            <a:r>
              <a:rPr lang="en-US" altLang="ja-JP" sz="1000" dirty="0" smtClean="0"/>
              <a:t>[“</a:t>
            </a:r>
            <a:r>
              <a:rPr lang="en-US" altLang="ja-JP" sz="1000" dirty="0"/>
              <a:t>AUTO”, “TOP”, “Middle(Horizontal</a:t>
            </a:r>
            <a:r>
              <a:rPr lang="en-US" altLang="ja-JP" sz="1000" dirty="0" smtClean="0"/>
              <a:t>)”,</a:t>
            </a:r>
          </a:p>
          <a:p>
            <a:pPr marL="0" indent="0">
              <a:buNone/>
            </a:pPr>
            <a:r>
              <a:rPr lang="en-US" altLang="ja-JP" sz="1000" dirty="0"/>
              <a:t> </a:t>
            </a:r>
            <a:r>
              <a:rPr lang="en-US" altLang="ja-JP" sz="1000" dirty="0" smtClean="0"/>
              <a:t>                               “</a:t>
            </a:r>
            <a:r>
              <a:rPr lang="en-US" altLang="ja-JP" sz="1000" dirty="0"/>
              <a:t>Bottom”, “Right”, “Middle(Vertical)”, “Left</a:t>
            </a:r>
            <a:r>
              <a:rPr lang="en-US" altLang="ja-JP" sz="1000" dirty="0" smtClean="0"/>
              <a:t>”]}</a:t>
            </a:r>
          </a:p>
          <a:p>
            <a:pPr marL="0" indent="0">
              <a:buNone/>
            </a:pPr>
            <a:r>
              <a:rPr kumimoji="1" lang="en-US" altLang="ja-JP" sz="1000" dirty="0" smtClean="0"/>
              <a:t>]]]</a:t>
            </a:r>
            <a:endParaRPr kumimoji="1" lang="ja-JP" altLang="en-US" sz="1000" dirty="0"/>
          </a:p>
        </p:txBody>
      </p:sp>
      <p:sp>
        <p:nvSpPr>
          <p:cNvPr id="5" name="フッター プレースホルダー 4"/>
          <p:cNvSpPr>
            <a:spLocks noGrp="1"/>
          </p:cNvSpPr>
          <p:nvPr>
            <p:ph type="ftr" sz="quarter" idx="10"/>
          </p:nvPr>
        </p:nvSpPr>
        <p:spPr/>
        <p:txBody>
          <a:bodyPr/>
          <a:lstStyle/>
          <a:p>
            <a:pPr>
              <a:defRPr/>
            </a:pPr>
            <a:r>
              <a:rPr lang="en-US" altLang="ja-JP" smtClean="0"/>
              <a:t>©2012 Personal Application Design Division, SDG, Sony Corporation</a:t>
            </a:r>
          </a:p>
          <a:p>
            <a:pPr>
              <a:defRPr/>
            </a:pPr>
            <a:r>
              <a:rPr lang="en-US" altLang="ja-JP" smtClean="0"/>
              <a:t>  </a:t>
            </a:r>
            <a:endParaRPr lang="en-US" altLang="ja-JP"/>
          </a:p>
        </p:txBody>
      </p:sp>
      <p:sp>
        <p:nvSpPr>
          <p:cNvPr id="6" name="スライド番号プレースホルダー 5"/>
          <p:cNvSpPr>
            <a:spLocks noGrp="1"/>
          </p:cNvSpPr>
          <p:nvPr>
            <p:ph type="sldNum" sz="quarter" idx="12"/>
          </p:nvPr>
        </p:nvSpPr>
        <p:spPr/>
        <p:txBody>
          <a:bodyPr/>
          <a:lstStyle/>
          <a:p>
            <a:pPr>
              <a:defRPr/>
            </a:pPr>
            <a:fld id="{AF430AE7-7E66-4776-A5C6-9F8E2E156EB9}" type="slidenum">
              <a:rPr lang="en-US" altLang="ja-JP" smtClean="0"/>
              <a:pPr>
                <a:defRPr/>
              </a:pPr>
              <a:t>24</a:t>
            </a:fld>
            <a:endParaRPr lang="en-US" altLang="ja-JP"/>
          </a:p>
        </p:txBody>
      </p:sp>
      <p:sp>
        <p:nvSpPr>
          <p:cNvPr id="7" name="円/楕円 6"/>
          <p:cNvSpPr/>
          <p:nvPr/>
        </p:nvSpPr>
        <p:spPr bwMode="auto">
          <a:xfrm>
            <a:off x="8322823" y="34528"/>
            <a:ext cx="764942" cy="762000"/>
          </a:xfrm>
          <a:prstGeom prst="ellipse">
            <a:avLst/>
          </a:prstGeom>
          <a:solidFill>
            <a:srgbClr val="0000FF"/>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PMM</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8" name="円/楕円 7"/>
          <p:cNvSpPr/>
          <p:nvPr/>
        </p:nvSpPr>
        <p:spPr bwMode="auto">
          <a:xfrm>
            <a:off x="7456963" y="34528"/>
            <a:ext cx="764942" cy="762000"/>
          </a:xfrm>
          <a:prstGeom prst="ellipse">
            <a:avLst/>
          </a:prstGeom>
          <a:solidFill>
            <a:srgbClr val="FF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SR+</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9" name="円/楕円 8"/>
          <p:cNvSpPr/>
          <p:nvPr/>
        </p:nvSpPr>
        <p:spPr bwMode="auto">
          <a:xfrm>
            <a:off x="6597767" y="34528"/>
            <a:ext cx="764942" cy="762000"/>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err="1" smtClean="0">
                <a:ln>
                  <a:noFill/>
                </a:ln>
                <a:effectLst>
                  <a:outerShdw blurRad="38100" dist="38100" dir="2700000" algn="tl">
                    <a:srgbClr val="000000">
                      <a:alpha val="43137"/>
                    </a:srgbClr>
                  </a:outerShdw>
                </a:effectLst>
              </a:rPr>
              <a:t>Esp</a:t>
            </a:r>
            <a:endParaRPr kumimoji="1" lang="en-US" altLang="ja-JP" sz="2000" b="1" i="0" u="none" strike="noStrike" cap="none" normalizeH="0" baseline="0" dirty="0" smtClean="0">
              <a:ln>
                <a:noFill/>
              </a:ln>
              <a:effectLst>
                <a:outerShdw blurRad="38100" dist="38100" dir="2700000" algn="tl">
                  <a:srgbClr val="000000">
                    <a:alpha val="43137"/>
                  </a:srgbClr>
                </a:outerShdw>
              </a:effectLst>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61659206"/>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ja-JP" altLang="en-US" dirty="0" smtClean="0"/>
              <a:t>画像転送</a:t>
            </a:r>
            <a:r>
              <a:rPr kumimoji="1" lang="en-US" altLang="ja-JP" dirty="0" smtClean="0"/>
              <a:t>(</a:t>
            </a:r>
            <a:r>
              <a:rPr kumimoji="1" lang="ja-JP" altLang="en-US" dirty="0" smtClean="0"/>
              <a:t>レビュー画</a:t>
            </a:r>
            <a:r>
              <a:rPr kumimoji="1" lang="en-US" altLang="ja-JP" dirty="0" smtClean="0"/>
              <a:t>)</a:t>
            </a:r>
            <a:r>
              <a:rPr kumimoji="1" lang="ja-JP" altLang="en-US" dirty="0" smtClean="0"/>
              <a:t>サイズ</a:t>
            </a:r>
            <a:r>
              <a:rPr lang="ja-JP" altLang="en-US" dirty="0"/>
              <a:t>設定・取得</a:t>
            </a:r>
            <a:endParaRPr kumimoji="1" lang="ja-JP" altLang="en-US" dirty="0"/>
          </a:p>
        </p:txBody>
      </p:sp>
      <p:sp>
        <p:nvSpPr>
          <p:cNvPr id="5" name="フッター プレースホルダー 4"/>
          <p:cNvSpPr>
            <a:spLocks noGrp="1"/>
          </p:cNvSpPr>
          <p:nvPr>
            <p:ph type="ftr" sz="quarter" idx="10"/>
          </p:nvPr>
        </p:nvSpPr>
        <p:spPr/>
        <p:txBody>
          <a:bodyPr/>
          <a:lstStyle/>
          <a:p>
            <a:r>
              <a:rPr lang="en-US" smtClean="0">
                <a:solidFill>
                  <a:srgbClr val="FF0000"/>
                </a:solidFill>
              </a:rPr>
              <a:t>Confidential</a:t>
            </a:r>
            <a:r>
              <a:rPr lang="en-US" smtClean="0">
                <a:solidFill>
                  <a:prstClr val="black"/>
                </a:solidFill>
              </a:rPr>
              <a:t> - need to know basis only / 秘 / do not distribute</a:t>
            </a:r>
            <a:endParaRPr lang="en-US" dirty="0">
              <a:solidFill>
                <a:prstClr val="black"/>
              </a:solidFill>
            </a:endParaRPr>
          </a:p>
        </p:txBody>
      </p:sp>
      <p:sp>
        <p:nvSpPr>
          <p:cNvPr id="6" name="スライド番号プレースホルダー 5"/>
          <p:cNvSpPr>
            <a:spLocks noGrp="1"/>
          </p:cNvSpPr>
          <p:nvPr>
            <p:ph type="sldNum" sz="quarter" idx="12"/>
          </p:nvPr>
        </p:nvSpPr>
        <p:spPr/>
        <p:txBody>
          <a:bodyPr/>
          <a:lstStyle/>
          <a:p>
            <a:fld id="{06B6689D-21BE-40D9-AFAB-0F3122AEB3EB}" type="slidenum">
              <a:rPr kumimoji="1" lang="ja-JP" altLang="en-US" smtClean="0">
                <a:solidFill>
                  <a:prstClr val="black"/>
                </a:solidFill>
              </a:rPr>
              <a:pPr/>
              <a:t>25</a:t>
            </a:fld>
            <a:endParaRPr kumimoji="1" lang="ja-JP" altLang="en-US" dirty="0">
              <a:solidFill>
                <a:prstClr val="black"/>
              </a:solidFill>
            </a:endParaRPr>
          </a:p>
        </p:txBody>
      </p:sp>
      <p:sp>
        <p:nvSpPr>
          <p:cNvPr id="15" name="コンテンツ プレースホルダー 8"/>
          <p:cNvSpPr>
            <a:spLocks noGrp="1"/>
          </p:cNvSpPr>
          <p:nvPr>
            <p:ph sz="half" idx="1"/>
          </p:nvPr>
        </p:nvSpPr>
        <p:spPr>
          <a:xfrm>
            <a:off x="323850" y="844153"/>
            <a:ext cx="4171950" cy="3833813"/>
          </a:xfrm>
        </p:spPr>
        <p:txBody>
          <a:bodyPr/>
          <a:lstStyle/>
          <a:p>
            <a:r>
              <a:rPr kumimoji="1" lang="en-US" altLang="ja-JP" sz="1400" dirty="0" err="1" smtClean="0"/>
              <a:t>setPostviewImage</a:t>
            </a:r>
            <a:r>
              <a:rPr kumimoji="1" lang="en-US" altLang="ja-JP" sz="1400" dirty="0" err="1" smtClean="0">
                <a:solidFill>
                  <a:srgbClr val="FF0000"/>
                </a:solidFill>
              </a:rPr>
              <a:t>Size</a:t>
            </a:r>
            <a:r>
              <a:rPr kumimoji="1" lang="en-US" altLang="ja-JP" sz="1400" dirty="0" smtClean="0"/>
              <a:t>(String </a:t>
            </a:r>
            <a:r>
              <a:rPr kumimoji="1" lang="en-US" altLang="ja-JP" sz="1400" dirty="0" err="1" smtClean="0"/>
              <a:t>lms</a:t>
            </a:r>
            <a:r>
              <a:rPr kumimoji="1" lang="en-US" altLang="ja-JP" sz="1400" dirty="0" smtClean="0"/>
              <a:t>)</a:t>
            </a:r>
          </a:p>
          <a:p>
            <a:pPr lvl="1"/>
            <a:r>
              <a:rPr lang="ja-JP" altLang="en-US" sz="1200" dirty="0" smtClean="0"/>
              <a:t>レビュー</a:t>
            </a:r>
            <a:r>
              <a:rPr lang="ja-JP" altLang="en-US" sz="1200" dirty="0"/>
              <a:t>画</a:t>
            </a:r>
            <a:r>
              <a:rPr lang="ja-JP" altLang="en-US" sz="1200" dirty="0" smtClean="0"/>
              <a:t>のサイズを</a:t>
            </a:r>
            <a:r>
              <a:rPr lang="en-US" altLang="ja-JP" sz="1200" dirty="0" smtClean="0"/>
              <a:t>{“L”,”M”,”S”}</a:t>
            </a:r>
            <a:r>
              <a:rPr lang="ja-JP" altLang="en-US" sz="1200" dirty="0" smtClean="0"/>
              <a:t>で指定する</a:t>
            </a:r>
            <a:endParaRPr lang="en-US" altLang="ja-JP" sz="1200" dirty="0" smtClean="0"/>
          </a:p>
          <a:p>
            <a:pPr lvl="1"/>
            <a:r>
              <a:rPr kumimoji="1" lang="ja-JP" altLang="en-US" sz="1200" dirty="0"/>
              <a:t>実際</a:t>
            </a:r>
            <a:r>
              <a:rPr kumimoji="1" lang="ja-JP" altLang="en-US" sz="1200" dirty="0" smtClean="0"/>
              <a:t>のサイズはカメラ依存</a:t>
            </a:r>
            <a:endParaRPr kumimoji="1" lang="en-US" altLang="ja-JP" sz="1200" dirty="0" smtClean="0"/>
          </a:p>
          <a:p>
            <a:pPr lvl="1"/>
            <a:r>
              <a:rPr lang="ja-JP" altLang="en-US" sz="1200" dirty="0"/>
              <a:t>画サイズは送られてくる</a:t>
            </a:r>
            <a:r>
              <a:rPr lang="en-US" altLang="ja-JP" sz="1200" dirty="0"/>
              <a:t>JPEG</a:t>
            </a:r>
            <a:r>
              <a:rPr lang="ja-JP" altLang="en-US" sz="1200" dirty="0"/>
              <a:t>をデコードするとわかる</a:t>
            </a:r>
            <a:r>
              <a:rPr lang="ja-JP" altLang="en-US" sz="1200" dirty="0" smtClean="0"/>
              <a:t>。</a:t>
            </a:r>
            <a:endParaRPr lang="en-US" altLang="ja-JP" sz="1200" dirty="0" smtClean="0"/>
          </a:p>
          <a:p>
            <a:r>
              <a:rPr kumimoji="1" lang="en-US" altLang="ja-JP" sz="1400" dirty="0" err="1" smtClean="0"/>
              <a:t>getPostviewImageSize</a:t>
            </a:r>
            <a:r>
              <a:rPr kumimoji="1" lang="en-US" altLang="ja-JP" sz="1400" dirty="0" smtClean="0"/>
              <a:t>()</a:t>
            </a:r>
          </a:p>
          <a:p>
            <a:pPr lvl="1"/>
            <a:r>
              <a:rPr lang="ja-JP" altLang="en-US" sz="1200" dirty="0"/>
              <a:t>現在</a:t>
            </a:r>
            <a:r>
              <a:rPr lang="ja-JP" altLang="en-US" sz="1200" dirty="0" smtClean="0"/>
              <a:t>のレビュー画のサイズ</a:t>
            </a:r>
            <a:r>
              <a:rPr lang="en-US" altLang="ja-JP" sz="1200" dirty="0" smtClean="0"/>
              <a:t>(String)</a:t>
            </a:r>
            <a:r>
              <a:rPr lang="ja-JP" altLang="en-US" sz="1200" dirty="0" smtClean="0"/>
              <a:t>を返す</a:t>
            </a:r>
            <a:endParaRPr kumimoji="1" lang="en-US" altLang="ja-JP" sz="1200" dirty="0" smtClean="0"/>
          </a:p>
          <a:p>
            <a:r>
              <a:rPr lang="en-US" altLang="ja-JP" sz="1400" dirty="0" err="1" smtClean="0"/>
              <a:t>getAvailablePostviewImageSize</a:t>
            </a:r>
            <a:r>
              <a:rPr lang="en-US" altLang="ja-JP" sz="1400" dirty="0" smtClean="0"/>
              <a:t>()</a:t>
            </a:r>
          </a:p>
          <a:p>
            <a:pPr lvl="1"/>
            <a:r>
              <a:rPr lang="ja-JP" altLang="en-US" sz="1200" dirty="0"/>
              <a:t>現在</a:t>
            </a:r>
            <a:r>
              <a:rPr lang="ja-JP" altLang="en-US" sz="1200" dirty="0" smtClean="0"/>
              <a:t>のレビュー画のサイズ</a:t>
            </a:r>
            <a:r>
              <a:rPr lang="en-US" altLang="ja-JP" sz="1200" dirty="0" smtClean="0"/>
              <a:t>(String)</a:t>
            </a:r>
            <a:r>
              <a:rPr lang="ja-JP" altLang="en-US" sz="1200" dirty="0" smtClean="0"/>
              <a:t>と利用可能なレビュー画のサイズ</a:t>
            </a:r>
            <a:r>
              <a:rPr lang="en-US" altLang="ja-JP" sz="1200" dirty="0" smtClean="0"/>
              <a:t>(String)</a:t>
            </a:r>
            <a:r>
              <a:rPr lang="ja-JP" altLang="en-US" sz="1200" dirty="0" smtClean="0"/>
              <a:t>の配列を返す</a:t>
            </a:r>
            <a:endParaRPr lang="en-US" altLang="ja-JP" sz="1200" dirty="0" smtClean="0"/>
          </a:p>
          <a:p>
            <a:r>
              <a:rPr kumimoji="1" lang="en-US" altLang="ja-JP" sz="1400" dirty="0" err="1" smtClean="0"/>
              <a:t>getSupportedPostviewImageSize</a:t>
            </a:r>
            <a:r>
              <a:rPr kumimoji="1" lang="en-US" altLang="ja-JP" sz="1400" dirty="0" smtClean="0"/>
              <a:t>()</a:t>
            </a:r>
          </a:p>
          <a:p>
            <a:pPr lvl="1"/>
            <a:r>
              <a:rPr lang="ja-JP" altLang="en-US" sz="1200" dirty="0" smtClean="0"/>
              <a:t>実装されているレビュー画のサイズの配列を返す</a:t>
            </a:r>
            <a:endParaRPr kumimoji="1" lang="en-US" altLang="ja-JP" sz="1200" dirty="0" smtClean="0"/>
          </a:p>
        </p:txBody>
      </p:sp>
      <p:sp>
        <p:nvSpPr>
          <p:cNvPr id="17" name="円/楕円 16"/>
          <p:cNvSpPr/>
          <p:nvPr/>
        </p:nvSpPr>
        <p:spPr bwMode="auto">
          <a:xfrm>
            <a:off x="162128" y="-505838"/>
            <a:ext cx="998706" cy="460442"/>
          </a:xfrm>
          <a:prstGeom prst="ellipse">
            <a:avLst/>
          </a:prstGeom>
          <a:solidFill>
            <a:srgbClr val="00B0F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採用</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8" name="円/楕円 17"/>
          <p:cNvSpPr/>
          <p:nvPr/>
        </p:nvSpPr>
        <p:spPr bwMode="auto">
          <a:xfrm>
            <a:off x="1313234" y="-505838"/>
            <a:ext cx="998706" cy="460442"/>
          </a:xfrm>
          <a:prstGeom prst="ellipse">
            <a:avLst/>
          </a:prstGeom>
          <a:solidFill>
            <a:srgbClr val="92D05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rPr>
              <a:t>保留</a:t>
            </a:r>
          </a:p>
        </p:txBody>
      </p:sp>
      <p:sp>
        <p:nvSpPr>
          <p:cNvPr id="19" name="円/楕円 18"/>
          <p:cNvSpPr/>
          <p:nvPr/>
        </p:nvSpPr>
        <p:spPr bwMode="auto">
          <a:xfrm>
            <a:off x="2493523" y="-505838"/>
            <a:ext cx="998706" cy="460442"/>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修正</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20" name="円/楕円 19"/>
          <p:cNvSpPr/>
          <p:nvPr/>
        </p:nvSpPr>
        <p:spPr bwMode="auto">
          <a:xfrm>
            <a:off x="3644629" y="-505838"/>
            <a:ext cx="998706" cy="460442"/>
          </a:xfrm>
          <a:prstGeom prst="ellipse">
            <a:avLst/>
          </a:prstGeom>
          <a:solidFill>
            <a:srgbClr val="C0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却下</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2" name="テキスト ボックス 1"/>
          <p:cNvSpPr txBox="1"/>
          <p:nvPr/>
        </p:nvSpPr>
        <p:spPr>
          <a:xfrm>
            <a:off x="4143982" y="3121759"/>
            <a:ext cx="6532558" cy="1631216"/>
          </a:xfrm>
          <a:prstGeom prst="rect">
            <a:avLst/>
          </a:prstGeom>
          <a:solidFill>
            <a:schemeClr val="accent6">
              <a:lumMod val="40000"/>
              <a:lumOff val="60000"/>
            </a:schemeClr>
          </a:solidFill>
        </p:spPr>
        <p:txBody>
          <a:bodyPr wrap="none" rtlCol="0">
            <a:spAutoFit/>
          </a:bodyPr>
          <a:lstStyle/>
          <a:p>
            <a:pPr algn="l"/>
            <a:r>
              <a:rPr kumimoji="1" lang="en-US" altLang="ja-JP" dirty="0" smtClean="0"/>
              <a:t>18M, 10M, 5M, VGA, 16:9(13M), 16:9(2M)</a:t>
            </a:r>
            <a:r>
              <a:rPr kumimoji="1" lang="ja-JP" altLang="en-US" dirty="0" smtClean="0"/>
              <a:t>という定義がある。</a:t>
            </a:r>
            <a:endParaRPr kumimoji="1" lang="en-US" altLang="ja-JP" dirty="0" smtClean="0"/>
          </a:p>
          <a:p>
            <a:pPr algn="l"/>
            <a:r>
              <a:rPr lang="ja-JP" altLang="en-US" dirty="0" smtClean="0"/>
              <a:t>結局将来にわたってこの値で固定でないし</a:t>
            </a:r>
            <a:r>
              <a:rPr lang="en-US" altLang="ja-JP" dirty="0" smtClean="0"/>
              <a:t>(e.g. 24M)</a:t>
            </a:r>
            <a:r>
              <a:rPr lang="ja-JP" altLang="en-US" dirty="0" err="1" smtClean="0"/>
              <a:t>、</a:t>
            </a:r>
            <a:endParaRPr lang="en-US" altLang="ja-JP" dirty="0" smtClean="0"/>
          </a:p>
          <a:p>
            <a:pPr algn="l"/>
            <a:r>
              <a:rPr lang="ja-JP" altLang="en-US" dirty="0" smtClean="0"/>
              <a:t>カメラが対応可能なサイズを表す任意の文字列を送れば</a:t>
            </a:r>
            <a:endParaRPr lang="en-US" altLang="ja-JP" dirty="0" smtClean="0"/>
          </a:p>
          <a:p>
            <a:pPr algn="l"/>
            <a:r>
              <a:rPr lang="ja-JP" altLang="en-US" dirty="0" smtClean="0"/>
              <a:t>よいのではないかとおもうけど</a:t>
            </a:r>
            <a:r>
              <a:rPr lang="en-US" altLang="ja-JP" dirty="0" smtClean="0"/>
              <a:t>…LMS</a:t>
            </a:r>
            <a:r>
              <a:rPr lang="ja-JP" altLang="en-US" dirty="0" smtClean="0"/>
              <a:t>とか。</a:t>
            </a:r>
            <a:endParaRPr lang="en-US" altLang="ja-JP" dirty="0" smtClean="0"/>
          </a:p>
          <a:p>
            <a:pPr algn="l"/>
            <a:r>
              <a:rPr lang="ja-JP" altLang="en-US" dirty="0"/>
              <a:t>また</a:t>
            </a:r>
            <a:r>
              <a:rPr lang="ja-JP" altLang="en-US" dirty="0" smtClean="0"/>
              <a:t>、</a:t>
            </a:r>
            <a:r>
              <a:rPr lang="en-US" altLang="ja-JP" dirty="0" smtClean="0"/>
              <a:t>”Size”</a:t>
            </a:r>
            <a:r>
              <a:rPr lang="ja-JP" altLang="en-US" dirty="0" smtClean="0"/>
              <a:t>ではなく、</a:t>
            </a:r>
            <a:r>
              <a:rPr lang="en-US" altLang="ja-JP" dirty="0" smtClean="0"/>
              <a:t>”Quality”</a:t>
            </a:r>
            <a:r>
              <a:rPr lang="ja-JP" altLang="en-US" dirty="0" smtClean="0"/>
              <a:t>としているので合わせる？</a:t>
            </a:r>
            <a:endParaRPr kumimoji="1" lang="ja-JP" altLang="en-US" dirty="0"/>
          </a:p>
        </p:txBody>
      </p:sp>
      <p:sp>
        <p:nvSpPr>
          <p:cNvPr id="4" name="正方形/長方形 3"/>
          <p:cNvSpPr/>
          <p:nvPr/>
        </p:nvSpPr>
        <p:spPr bwMode="auto">
          <a:xfrm>
            <a:off x="8325707" y="159976"/>
            <a:ext cx="2504209" cy="1513609"/>
          </a:xfrm>
          <a:prstGeom prst="rect">
            <a:avLst/>
          </a:prstGeom>
          <a:solidFill>
            <a:schemeClr val="bg1">
              <a:lumMod val="50000"/>
            </a:schemeClr>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rPr>
              <a:t>サイズが具体的に</a:t>
            </a:r>
            <a:endParaRPr kumimoji="1" lang="en-US" altLang="ja-JP" sz="1200" b="0" i="0" u="none" strike="noStrike" cap="none" normalizeH="0" baseline="0" dirty="0" smtClean="0">
              <a:ln>
                <a:noFill/>
              </a:ln>
              <a:solidFill>
                <a:schemeClr val="tx1"/>
              </a:solidFill>
              <a:effectLst/>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sz="1200" dirty="0"/>
              <a:t>わからない</a:t>
            </a:r>
            <a:r>
              <a:rPr lang="ja-JP" altLang="en-US" sz="1200" dirty="0" smtClean="0"/>
              <a:t>と困るか？</a:t>
            </a:r>
            <a:endParaRPr lang="en-US" altLang="ja-JP" sz="1200" dirty="0" smtClean="0"/>
          </a:p>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err="1">
                <a:ln>
                  <a:noFill/>
                </a:ln>
                <a:solidFill>
                  <a:schemeClr val="tx1"/>
                </a:solidFill>
                <a:effectLst/>
              </a:rPr>
              <a:t>ー</a:t>
            </a:r>
            <a:r>
              <a:rPr kumimoji="1" lang="ja-JP" altLang="en-US" sz="1200" b="0" i="0" u="none" strike="noStrike" cap="none" normalizeH="0" baseline="0" dirty="0" smtClean="0">
                <a:ln>
                  <a:noFill/>
                </a:ln>
                <a:solidFill>
                  <a:schemeClr val="tx1"/>
                </a:solidFill>
                <a:effectLst/>
              </a:rPr>
              <a:t>＞</a:t>
            </a:r>
            <a:r>
              <a:rPr lang="ja-JP" altLang="en-US" sz="1200" dirty="0" smtClean="0"/>
              <a:t>アプリ次第</a:t>
            </a:r>
            <a:endParaRPr lang="en-US" altLang="ja-JP" sz="1200" dirty="0" smtClean="0"/>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200" b="0" i="0" u="none" strike="noStrike" cap="none" normalizeH="0" baseline="0" dirty="0" smtClean="0">
                <a:ln>
                  <a:noFill/>
                </a:ln>
                <a:solidFill>
                  <a:schemeClr val="tx1"/>
                </a:solidFill>
                <a:effectLst/>
              </a:rPr>
              <a:t>HTTP</a:t>
            </a:r>
            <a:r>
              <a:rPr kumimoji="1" lang="ja-JP" altLang="en-US" sz="1200" b="0" i="0" u="none" strike="noStrike" cap="none" normalizeH="0" baseline="0" dirty="0" smtClean="0">
                <a:ln>
                  <a:noFill/>
                </a:ln>
                <a:solidFill>
                  <a:schemeClr val="tx1"/>
                </a:solidFill>
                <a:effectLst/>
              </a:rPr>
              <a:t>レベルでサイズが</a:t>
            </a:r>
            <a:endParaRPr kumimoji="1" lang="en-US" altLang="ja-JP" sz="1200" b="0" i="0" u="none" strike="noStrike" cap="none" normalizeH="0" baseline="0" dirty="0" smtClean="0">
              <a:ln>
                <a:noFill/>
              </a:ln>
              <a:solidFill>
                <a:schemeClr val="tx1"/>
              </a:solidFill>
              <a:effectLst/>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rPr>
              <a:t>わかるようにもできる。</a:t>
            </a:r>
            <a:endParaRPr kumimoji="1" lang="en-US" altLang="ja-JP" sz="1200" b="0" i="0" u="none" strike="noStrike" cap="none" normalizeH="0" baseline="0" dirty="0" smtClean="0">
              <a:ln>
                <a:noFill/>
              </a:ln>
              <a:solidFill>
                <a:schemeClr val="tx1"/>
              </a:solidFill>
              <a:effectLst/>
            </a:endParaRPr>
          </a:p>
          <a:p>
            <a:pPr marL="0" marR="0" indent="0" algn="ctr" defTabSz="914400" rtl="0" eaLnBrk="1" fontAlgn="base" latinLnBrk="0" hangingPunct="1">
              <a:lnSpc>
                <a:spcPct val="100000"/>
              </a:lnSpc>
              <a:spcBef>
                <a:spcPct val="0"/>
              </a:spcBef>
              <a:spcAft>
                <a:spcPct val="0"/>
              </a:spcAft>
              <a:buClrTx/>
              <a:buSzTx/>
              <a:buFontTx/>
              <a:buNone/>
              <a:tabLst/>
            </a:pPr>
            <a:endParaRPr lang="en-US" altLang="ja-JP" sz="1200" dirty="0"/>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200" b="0" i="0" u="none" strike="noStrike" cap="none" normalizeH="0" baseline="0" dirty="0" smtClean="0">
                <a:ln>
                  <a:noFill/>
                </a:ln>
                <a:solidFill>
                  <a:schemeClr val="tx1"/>
                </a:solidFill>
                <a:effectLst/>
              </a:rPr>
              <a:t>LMS</a:t>
            </a:r>
            <a:r>
              <a:rPr kumimoji="1" lang="ja-JP" altLang="en-US" sz="1200" b="0" i="0" u="none" strike="noStrike" cap="none" normalizeH="0" baseline="0" dirty="0" smtClean="0">
                <a:ln>
                  <a:noFill/>
                </a:ln>
                <a:solidFill>
                  <a:schemeClr val="tx1"/>
                </a:solidFill>
                <a:effectLst/>
              </a:rPr>
              <a:t>でまるめてもよさそう。</a:t>
            </a:r>
          </a:p>
        </p:txBody>
      </p:sp>
      <p:sp>
        <p:nvSpPr>
          <p:cNvPr id="14" name="正方形/長方形 13"/>
          <p:cNvSpPr/>
          <p:nvPr/>
        </p:nvSpPr>
        <p:spPr bwMode="auto">
          <a:xfrm>
            <a:off x="7038976" y="2162864"/>
            <a:ext cx="3562350" cy="1047750"/>
          </a:xfrm>
          <a:prstGeom prst="rect">
            <a:avLst/>
          </a:prstGeom>
          <a:solidFill>
            <a:schemeClr val="bg1">
              <a:lumMod val="50000"/>
            </a:schemeClr>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dirty="0" smtClean="0">
                <a:ln>
                  <a:noFill/>
                </a:ln>
                <a:solidFill>
                  <a:schemeClr val="tx1"/>
                </a:solidFill>
                <a:effectLst/>
              </a:rPr>
              <a:t>Quality</a:t>
            </a:r>
            <a:r>
              <a:rPr kumimoji="1" lang="ja-JP" altLang="en-US" sz="1000" b="0" i="0" u="none" strike="noStrike" cap="none" normalizeH="0" baseline="0" dirty="0" smtClean="0">
                <a:ln>
                  <a:noFill/>
                </a:ln>
                <a:solidFill>
                  <a:schemeClr val="tx1"/>
                </a:solidFill>
                <a:effectLst/>
              </a:rPr>
              <a:t>は</a:t>
            </a:r>
            <a:r>
              <a:rPr kumimoji="1" lang="en-US" altLang="ja-JP" sz="1000" b="0" i="0" u="none" strike="noStrike" cap="none" normalizeH="0" baseline="0" dirty="0" smtClean="0">
                <a:ln>
                  <a:noFill/>
                </a:ln>
                <a:solidFill>
                  <a:schemeClr val="tx1"/>
                </a:solidFill>
                <a:effectLst/>
              </a:rPr>
              <a:t>Fine</a:t>
            </a:r>
            <a:r>
              <a:rPr kumimoji="1" lang="ja-JP" altLang="en-US" sz="1000" b="0" i="0" u="none" strike="noStrike" cap="none" normalizeH="0" baseline="0" dirty="0" smtClean="0">
                <a:ln>
                  <a:noFill/>
                </a:ln>
                <a:solidFill>
                  <a:schemeClr val="tx1"/>
                </a:solidFill>
                <a:effectLst/>
              </a:rPr>
              <a:t>とか</a:t>
            </a:r>
            <a:r>
              <a:rPr kumimoji="1" lang="en-US" altLang="ja-JP" sz="1000" b="0" i="0" u="none" strike="noStrike" cap="none" normalizeH="0" baseline="0" dirty="0" smtClean="0">
                <a:ln>
                  <a:noFill/>
                </a:ln>
                <a:solidFill>
                  <a:schemeClr val="tx1"/>
                </a:solidFill>
                <a:effectLst/>
              </a:rPr>
              <a:t>STD</a:t>
            </a:r>
            <a:r>
              <a:rPr kumimoji="1" lang="ja-JP" altLang="en-US" sz="1000" b="0" i="0" u="none" strike="noStrike" cap="none" normalizeH="0" baseline="0" dirty="0" smtClean="0">
                <a:ln>
                  <a:noFill/>
                </a:ln>
                <a:solidFill>
                  <a:schemeClr val="tx1"/>
                </a:solidFill>
                <a:effectLst/>
              </a:rPr>
              <a:t>のようだ。</a:t>
            </a:r>
            <a:r>
              <a:rPr kumimoji="1" lang="en-US" altLang="ja-JP" sz="1000" b="0" i="0" u="none" strike="noStrike" cap="none" normalizeH="0" baseline="0" dirty="0" smtClean="0">
                <a:ln>
                  <a:noFill/>
                </a:ln>
                <a:solidFill>
                  <a:schemeClr val="tx1"/>
                </a:solidFill>
                <a:effectLst/>
              </a:rPr>
              <a:t>E-</a:t>
            </a:r>
            <a:r>
              <a:rPr kumimoji="1" lang="en-US" altLang="ja-JP" sz="1000" b="0" i="0" u="none" strike="noStrike" cap="none" normalizeH="0" baseline="0" dirty="0" err="1" smtClean="0">
                <a:ln>
                  <a:noFill/>
                </a:ln>
                <a:solidFill>
                  <a:schemeClr val="tx1"/>
                </a:solidFill>
                <a:effectLst/>
              </a:rPr>
              <a:t>mnt</a:t>
            </a:r>
            <a:r>
              <a:rPr kumimoji="1" lang="ja-JP" altLang="en-US" sz="1000" b="0" i="0" u="none" strike="noStrike" cap="none" normalizeH="0" baseline="0" dirty="0" smtClean="0">
                <a:ln>
                  <a:noFill/>
                </a:ln>
                <a:solidFill>
                  <a:schemeClr val="tx1"/>
                </a:solidFill>
                <a:effectLst/>
              </a:rPr>
              <a:t>なら</a:t>
            </a:r>
            <a:r>
              <a:rPr kumimoji="1" lang="en-US" altLang="ja-JP" sz="1000" b="0" i="0" u="none" strike="noStrike" cap="none" normalizeH="0" baseline="0" dirty="0" smtClean="0">
                <a:ln>
                  <a:noFill/>
                </a:ln>
                <a:solidFill>
                  <a:schemeClr val="tx1"/>
                </a:solidFill>
                <a:effectLst/>
              </a:rPr>
              <a:t>RAW</a:t>
            </a:r>
            <a:r>
              <a:rPr kumimoji="1" lang="ja-JP" altLang="en-US" sz="1000" b="0" i="0" u="none" strike="noStrike" cap="none" normalizeH="0" baseline="0" dirty="0" smtClean="0">
                <a:ln>
                  <a:noFill/>
                </a:ln>
                <a:solidFill>
                  <a:schemeClr val="tx1"/>
                </a:solidFill>
                <a:effectLst/>
              </a:rPr>
              <a:t>も。</a:t>
            </a:r>
            <a:endParaRPr kumimoji="1" lang="en-US" altLang="ja-JP" sz="1000" b="0" i="0" u="none" strike="noStrike" cap="none" normalizeH="0" baseline="0" dirty="0" smtClean="0">
              <a:ln>
                <a:noFill/>
              </a:ln>
              <a:solidFill>
                <a:schemeClr val="tx1"/>
              </a:solidFill>
              <a:effectLst/>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ja-JP" sz="1000" dirty="0" smtClean="0"/>
              <a:t>(</a:t>
            </a:r>
            <a:r>
              <a:rPr lang="ja-JP" altLang="en-US" sz="1000" dirty="0" smtClean="0"/>
              <a:t>また、</a:t>
            </a:r>
            <a:r>
              <a:rPr lang="en-US" altLang="ja-JP" sz="1000" dirty="0" smtClean="0"/>
              <a:t>E-</a:t>
            </a:r>
            <a:r>
              <a:rPr lang="en-US" altLang="ja-JP" sz="1000" dirty="0" err="1" smtClean="0"/>
              <a:t>Mnt</a:t>
            </a:r>
            <a:r>
              <a:rPr lang="ja-JP" altLang="en-US" sz="1000" dirty="0" smtClean="0"/>
              <a:t>ではメニューで画角を選ぶ場合、</a:t>
            </a:r>
            <a:endParaRPr lang="en-US" altLang="ja-JP" sz="1000" dirty="0" smtClean="0"/>
          </a:p>
          <a:p>
            <a:pPr marL="0" marR="0" indent="0" algn="ctr" defTabSz="914400" rtl="0" eaLnBrk="1" fontAlgn="base" latinLnBrk="0" hangingPunct="1">
              <a:lnSpc>
                <a:spcPct val="100000"/>
              </a:lnSpc>
              <a:spcBef>
                <a:spcPct val="0"/>
              </a:spcBef>
              <a:spcAft>
                <a:spcPct val="0"/>
              </a:spcAft>
              <a:buClrTx/>
              <a:buSzTx/>
              <a:buFontTx/>
              <a:buNone/>
              <a:tabLst/>
            </a:pPr>
            <a:r>
              <a:rPr lang="en-US" altLang="ja-JP" sz="1000" dirty="0" smtClean="0"/>
              <a:t>Size</a:t>
            </a:r>
            <a:r>
              <a:rPr lang="ja-JP" altLang="en-US" sz="1000" dirty="0" smtClean="0"/>
              <a:t>と表示している。</a:t>
            </a:r>
            <a:r>
              <a:rPr lang="en-US" altLang="ja-JP" sz="1000" dirty="0" smtClean="0"/>
              <a:t>)</a:t>
            </a:r>
          </a:p>
        </p:txBody>
      </p:sp>
      <p:sp>
        <p:nvSpPr>
          <p:cNvPr id="3" name="コンテンツ プレースホルダー 2"/>
          <p:cNvSpPr>
            <a:spLocks noGrp="1"/>
          </p:cNvSpPr>
          <p:nvPr>
            <p:ph sz="half" idx="2"/>
          </p:nvPr>
        </p:nvSpPr>
        <p:spPr>
          <a:ln>
            <a:solidFill>
              <a:schemeClr val="tx1"/>
            </a:solidFill>
          </a:ln>
        </p:spPr>
        <p:txBody>
          <a:bodyPr/>
          <a:lstStyle/>
          <a:p>
            <a:pPr marL="0" indent="0">
              <a:buNone/>
            </a:pPr>
            <a:r>
              <a:rPr kumimoji="1" lang="en-US" altLang="ja-JP" sz="1200" dirty="0" err="1" smtClean="0"/>
              <a:t>getAvailablePostviewImageSize</a:t>
            </a:r>
            <a:r>
              <a:rPr kumimoji="1" lang="ja-JP" altLang="en-US" sz="1200" dirty="0" smtClean="0"/>
              <a:t>のレスポンス</a:t>
            </a:r>
            <a:endParaRPr kumimoji="1" lang="en-US" altLang="ja-JP" sz="1200" dirty="0" smtClean="0"/>
          </a:p>
          <a:p>
            <a:pPr marL="0" indent="0">
              <a:buNone/>
            </a:pPr>
            <a:r>
              <a:rPr lang="en-US" altLang="ja-JP" sz="1200" dirty="0" smtClean="0"/>
              <a:t>[“id” : 123456, "method": “</a:t>
            </a:r>
            <a:r>
              <a:rPr lang="en-US" altLang="ja-JP" sz="1200" dirty="0" err="1" smtClean="0"/>
              <a:t>getAvailablePostviewImageSize</a:t>
            </a:r>
            <a:r>
              <a:rPr lang="en-US" altLang="ja-JP" sz="1200" dirty="0" smtClean="0"/>
              <a:t>“,</a:t>
            </a:r>
            <a:endParaRPr lang="en-US" altLang="ja-JP" sz="1200" dirty="0"/>
          </a:p>
          <a:p>
            <a:pPr marL="0" indent="0">
              <a:buNone/>
            </a:pPr>
            <a:r>
              <a:rPr lang="en-US" altLang="ja-JP" sz="1200" dirty="0"/>
              <a:t>  “result” : [</a:t>
            </a:r>
          </a:p>
          <a:p>
            <a:pPr marL="0" indent="0">
              <a:buNone/>
            </a:pPr>
            <a:r>
              <a:rPr lang="en-US" altLang="ja-JP" sz="1200" dirty="0"/>
              <a:t>    </a:t>
            </a:r>
            <a:r>
              <a:rPr lang="en-US" altLang="ja-JP" sz="1200" dirty="0" smtClean="0"/>
              <a:t>“ORIGINAL”,                 // </a:t>
            </a:r>
            <a:r>
              <a:rPr lang="ja-JP" altLang="en-US" sz="1200" dirty="0" smtClean="0"/>
              <a:t>現在</a:t>
            </a:r>
            <a:r>
              <a:rPr lang="ja-JP" altLang="en-US" sz="1200" dirty="0"/>
              <a:t>値</a:t>
            </a:r>
            <a:endParaRPr lang="en-US" altLang="ja-JP" sz="1200" dirty="0"/>
          </a:p>
          <a:p>
            <a:pPr marL="0" indent="0">
              <a:buNone/>
            </a:pPr>
            <a:r>
              <a:rPr lang="en-US" altLang="ja-JP" sz="1200" dirty="0"/>
              <a:t>     </a:t>
            </a:r>
            <a:r>
              <a:rPr lang="en-US" altLang="ja-JP" sz="1200" dirty="0" smtClean="0"/>
              <a:t>[“2M”, “ORIGINAL”]</a:t>
            </a:r>
            <a:r>
              <a:rPr lang="ja-JP" altLang="en-US" sz="1200" dirty="0" smtClean="0"/>
              <a:t>      </a:t>
            </a:r>
            <a:r>
              <a:rPr lang="en-US" altLang="ja-JP" sz="1200" dirty="0" smtClean="0"/>
              <a:t>// </a:t>
            </a:r>
            <a:r>
              <a:rPr lang="ja-JP" altLang="en-US" sz="1200" dirty="0" smtClean="0"/>
              <a:t>候補</a:t>
            </a:r>
            <a:endParaRPr lang="en-US" altLang="ja-JP" sz="1200" dirty="0"/>
          </a:p>
          <a:p>
            <a:pPr marL="0" indent="0">
              <a:buNone/>
            </a:pPr>
            <a:r>
              <a:rPr lang="en-US" altLang="ja-JP" sz="1200" dirty="0"/>
              <a:t>]]</a:t>
            </a:r>
            <a:endParaRPr lang="ja-JP" altLang="en-US" sz="1200" dirty="0"/>
          </a:p>
          <a:p>
            <a:pPr marL="0" indent="0">
              <a:buNone/>
            </a:pPr>
            <a:endParaRPr kumimoji="1" lang="ja-JP" altLang="en-US" sz="1200" dirty="0"/>
          </a:p>
        </p:txBody>
      </p:sp>
      <p:sp>
        <p:nvSpPr>
          <p:cNvPr id="16" name="正方形/長方形 15"/>
          <p:cNvSpPr/>
          <p:nvPr/>
        </p:nvSpPr>
        <p:spPr bwMode="auto">
          <a:xfrm>
            <a:off x="-753088" y="3595570"/>
            <a:ext cx="3562350" cy="1047750"/>
          </a:xfrm>
          <a:prstGeom prst="rect">
            <a:avLst/>
          </a:prstGeom>
          <a:solidFill>
            <a:schemeClr val="bg1">
              <a:lumMod val="50000"/>
            </a:schemeClr>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dirty="0" smtClean="0">
                <a:ln>
                  <a:noFill/>
                </a:ln>
                <a:solidFill>
                  <a:schemeClr val="tx1"/>
                </a:solidFill>
                <a:effectLst/>
              </a:rPr>
              <a:t>DLNA</a:t>
            </a:r>
            <a:r>
              <a:rPr kumimoji="1" lang="ja-JP" altLang="en-US" sz="1000" b="0" i="0" u="none" strike="noStrike" cap="none" normalizeH="0" baseline="0" dirty="0" smtClean="0">
                <a:ln>
                  <a:noFill/>
                </a:ln>
                <a:solidFill>
                  <a:schemeClr val="tx1"/>
                </a:solidFill>
                <a:effectLst/>
              </a:rPr>
              <a:t>の場合</a:t>
            </a:r>
            <a:endParaRPr kumimoji="1" lang="en-US" altLang="ja-JP" sz="1000" b="0" i="0" u="none" strike="noStrike" cap="none" normalizeH="0" baseline="0" dirty="0" smtClean="0">
              <a:ln>
                <a:noFill/>
              </a:ln>
              <a:solidFill>
                <a:schemeClr val="tx1"/>
              </a:solidFill>
              <a:effectLst/>
            </a:endParaRPr>
          </a:p>
          <a:p>
            <a:pPr marL="0" marR="0" indent="0" algn="ctr" defTabSz="914400" rtl="0" eaLnBrk="1" fontAlgn="base" latinLnBrk="0" hangingPunct="1">
              <a:lnSpc>
                <a:spcPct val="100000"/>
              </a:lnSpc>
              <a:spcBef>
                <a:spcPct val="0"/>
              </a:spcBef>
              <a:spcAft>
                <a:spcPct val="0"/>
              </a:spcAft>
              <a:buClrTx/>
              <a:buSzTx/>
              <a:buFontTx/>
              <a:buNone/>
              <a:tabLst/>
            </a:pPr>
            <a:endParaRPr lang="en-US" altLang="ja-JP" sz="1000" dirty="0"/>
          </a:p>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smtClean="0">
                <a:ln>
                  <a:noFill/>
                </a:ln>
                <a:solidFill>
                  <a:schemeClr val="tx1"/>
                </a:solidFill>
                <a:effectLst/>
              </a:rPr>
              <a:t>タグ名</a:t>
            </a:r>
            <a:r>
              <a:rPr kumimoji="1" lang="en-US" altLang="ja-JP" sz="1000" b="0" i="0" u="none" strike="noStrike" cap="none" normalizeH="0" baseline="0" dirty="0" smtClean="0">
                <a:ln>
                  <a:noFill/>
                </a:ln>
                <a:solidFill>
                  <a:schemeClr val="tx1"/>
                </a:solidFill>
                <a:effectLst/>
              </a:rPr>
              <a:t>L: 2M</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sz="1000" dirty="0" smtClean="0"/>
              <a:t>M: </a:t>
            </a:r>
            <a:r>
              <a:rPr lang="ja-JP" altLang="en-US" sz="1000" dirty="0" smtClean="0"/>
              <a:t>使ってない</a:t>
            </a:r>
            <a:endParaRPr lang="en-US" altLang="ja-JP" sz="1000" dirty="0" smtClean="0"/>
          </a:p>
          <a:p>
            <a:pPr marL="0" marR="0" indent="0" algn="ctr" defTabSz="914400" rtl="0" eaLnBrk="1" fontAlgn="base" latinLnBrk="0" hangingPunct="1">
              <a:lnSpc>
                <a:spcPct val="100000"/>
              </a:lnSpc>
              <a:spcBef>
                <a:spcPct val="0"/>
              </a:spcBef>
              <a:spcAft>
                <a:spcPct val="0"/>
              </a:spcAft>
              <a:buClrTx/>
              <a:buSzTx/>
              <a:buFontTx/>
              <a:buNone/>
              <a:tabLst/>
            </a:pPr>
            <a:r>
              <a:rPr lang="en-US" altLang="ja-JP" sz="1000" dirty="0" smtClean="0"/>
              <a:t>S: VGA</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sz="1000" dirty="0" smtClean="0"/>
              <a:t>(</a:t>
            </a:r>
            <a:r>
              <a:rPr lang="ja-JP" altLang="en-US" sz="1000" dirty="0" smtClean="0"/>
              <a:t>タグ無し</a:t>
            </a:r>
            <a:r>
              <a:rPr lang="en-US" altLang="ja-JP" sz="1000" dirty="0" smtClean="0"/>
              <a:t>): </a:t>
            </a:r>
            <a:r>
              <a:rPr lang="ja-JP" altLang="en-US" sz="1000" dirty="0" smtClean="0"/>
              <a:t>オリジナル</a:t>
            </a:r>
            <a:endParaRPr lang="en-US" altLang="ja-JP" sz="1000" dirty="0" smtClean="0"/>
          </a:p>
        </p:txBody>
      </p:sp>
      <p:sp>
        <p:nvSpPr>
          <p:cNvPr id="21" name="正方形/長方形 20"/>
          <p:cNvSpPr/>
          <p:nvPr/>
        </p:nvSpPr>
        <p:spPr bwMode="auto">
          <a:xfrm>
            <a:off x="-1280245" y="-1262643"/>
            <a:ext cx="2504209" cy="1513609"/>
          </a:xfrm>
          <a:prstGeom prst="rect">
            <a:avLst/>
          </a:prstGeom>
          <a:solidFill>
            <a:schemeClr val="bg1">
              <a:lumMod val="50000"/>
            </a:schemeClr>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rPr>
              <a:t>スクリーンネイルよりもオリジナルが小さい場合は、候補に</a:t>
            </a:r>
            <a:r>
              <a:rPr kumimoji="1" lang="en-US" altLang="ja-JP" sz="1200" b="0" i="0" u="none" strike="noStrike" cap="none" normalizeH="0" baseline="0" dirty="0" smtClean="0">
                <a:ln>
                  <a:noFill/>
                </a:ln>
                <a:solidFill>
                  <a:schemeClr val="tx1"/>
                </a:solidFill>
                <a:effectLst/>
              </a:rPr>
              <a:t>”ORIGINAL”</a:t>
            </a:r>
            <a:r>
              <a:rPr kumimoji="1" lang="ja-JP" altLang="en-US" sz="1200" b="0" i="0" u="none" strike="noStrike" cap="none" normalizeH="0" baseline="0" dirty="0" smtClean="0">
                <a:ln>
                  <a:noFill/>
                </a:ln>
                <a:solidFill>
                  <a:schemeClr val="tx1"/>
                </a:solidFill>
                <a:effectLst/>
              </a:rPr>
              <a:t>を提示しない。</a:t>
            </a:r>
            <a:endParaRPr kumimoji="1" lang="en-US" altLang="ja-JP" sz="1200" b="0" i="0" u="none" strike="noStrike" cap="none" normalizeH="0" baseline="0" dirty="0" smtClean="0">
              <a:ln>
                <a:noFill/>
              </a:ln>
              <a:solidFill>
                <a:schemeClr val="tx1"/>
              </a:solidFill>
              <a:effectLst/>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sz="1200" dirty="0"/>
              <a:t>あるいは</a:t>
            </a:r>
            <a:r>
              <a:rPr lang="ja-JP" altLang="en-US" sz="1200" dirty="0" smtClean="0"/>
              <a:t>、</a:t>
            </a:r>
            <a:r>
              <a:rPr lang="en-US" altLang="ja-JP" sz="1200" dirty="0" smtClean="0"/>
              <a:t>”2M”</a:t>
            </a:r>
            <a:r>
              <a:rPr lang="ja-JP" altLang="en-US" sz="1200" dirty="0" smtClean="0"/>
              <a:t>は必須項目として、</a:t>
            </a:r>
            <a:endParaRPr lang="en-US" altLang="ja-JP" sz="1200" dirty="0" smtClean="0"/>
          </a:p>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rPr>
              <a:t>変換して出力する。</a:t>
            </a:r>
            <a:endParaRPr kumimoji="1" lang="en-US" altLang="ja-JP" sz="1200" b="0" i="0" u="none" strike="noStrike" cap="none" normalizeH="0" baseline="0" dirty="0" smtClean="0">
              <a:ln>
                <a:noFill/>
              </a:ln>
              <a:solidFill>
                <a:schemeClr val="tx1"/>
              </a:solidFill>
              <a:effectLst/>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200" b="0" i="0" u="none" strike="noStrike" cap="none" normalizeH="0" baseline="0" dirty="0" smtClean="0">
                <a:ln>
                  <a:noFill/>
                </a:ln>
                <a:solidFill>
                  <a:schemeClr val="tx1"/>
                </a:solidFill>
                <a:effectLst/>
              </a:rPr>
              <a:t>(</a:t>
            </a:r>
            <a:r>
              <a:rPr kumimoji="1" lang="ja-JP" altLang="en-US" sz="1200" b="0" i="0" u="none" strike="noStrike" cap="none" normalizeH="0" baseline="0" dirty="0" smtClean="0">
                <a:ln>
                  <a:noFill/>
                </a:ln>
                <a:solidFill>
                  <a:schemeClr val="tx1"/>
                </a:solidFill>
                <a:effectLst/>
              </a:rPr>
              <a:t>現状を要調査★</a:t>
            </a:r>
            <a:r>
              <a:rPr kumimoji="1" lang="en-US" altLang="ja-JP" sz="1200" b="0" i="0" u="none" strike="noStrike" cap="none" normalizeH="0" baseline="0" dirty="0" smtClean="0">
                <a:ln>
                  <a:noFill/>
                </a:ln>
                <a:solidFill>
                  <a:schemeClr val="tx1"/>
                </a:solidFill>
                <a:effectLst/>
              </a:rPr>
              <a:t>)</a:t>
            </a:r>
            <a:endParaRPr kumimoji="1" lang="ja-JP" altLang="en-US" sz="1200" b="0" i="0" u="none" strike="noStrike" cap="none" normalizeH="0" baseline="0" dirty="0" smtClean="0">
              <a:ln>
                <a:noFill/>
              </a:ln>
              <a:solidFill>
                <a:schemeClr val="tx1"/>
              </a:solidFill>
              <a:effectLst/>
            </a:endParaRPr>
          </a:p>
        </p:txBody>
      </p:sp>
      <p:sp>
        <p:nvSpPr>
          <p:cNvPr id="22" name="正方形/長方形 21"/>
          <p:cNvSpPr/>
          <p:nvPr/>
        </p:nvSpPr>
        <p:spPr bwMode="auto">
          <a:xfrm>
            <a:off x="-1476122" y="649255"/>
            <a:ext cx="2504209" cy="1513609"/>
          </a:xfrm>
          <a:prstGeom prst="rect">
            <a:avLst/>
          </a:prstGeom>
          <a:solidFill>
            <a:schemeClr val="bg1">
              <a:lumMod val="50000"/>
            </a:schemeClr>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200" dirty="0" smtClean="0"/>
              <a:t>手持ち夜景や</a:t>
            </a:r>
            <a:r>
              <a:rPr lang="en-US" altLang="ja-JP" sz="1200" dirty="0" smtClean="0"/>
              <a:t>3D</a:t>
            </a:r>
            <a:r>
              <a:rPr lang="ja-JP" altLang="en-US" sz="1200" dirty="0" smtClean="0"/>
              <a:t>のレビュー画は</a:t>
            </a:r>
            <a:endParaRPr lang="en-US" altLang="ja-JP" sz="1200" dirty="0" smtClean="0"/>
          </a:p>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a:ln>
                  <a:noFill/>
                </a:ln>
                <a:solidFill>
                  <a:schemeClr val="tx1"/>
                </a:solidFill>
                <a:effectLst/>
              </a:rPr>
              <a:t>採れるのか？</a:t>
            </a:r>
            <a:endParaRPr kumimoji="1" lang="ja-JP" altLang="en-US" sz="1200" b="0" i="0" u="none" strike="noStrike" cap="none" normalizeH="0" baseline="0" dirty="0" smtClean="0">
              <a:ln>
                <a:noFill/>
              </a:ln>
              <a:solidFill>
                <a:schemeClr val="tx1"/>
              </a:solidFill>
              <a:effectLst/>
            </a:endParaRPr>
          </a:p>
        </p:txBody>
      </p:sp>
      <p:sp>
        <p:nvSpPr>
          <p:cNvPr id="23" name="円/楕円 22"/>
          <p:cNvSpPr/>
          <p:nvPr/>
        </p:nvSpPr>
        <p:spPr bwMode="auto">
          <a:xfrm>
            <a:off x="8322823" y="34528"/>
            <a:ext cx="764942" cy="762000"/>
          </a:xfrm>
          <a:prstGeom prst="ellipse">
            <a:avLst/>
          </a:prstGeom>
          <a:solidFill>
            <a:srgbClr val="0000FF"/>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PMM</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24" name="円/楕円 23"/>
          <p:cNvSpPr/>
          <p:nvPr/>
        </p:nvSpPr>
        <p:spPr bwMode="auto">
          <a:xfrm>
            <a:off x="7456963" y="34528"/>
            <a:ext cx="764942" cy="762000"/>
          </a:xfrm>
          <a:prstGeom prst="ellipse">
            <a:avLst/>
          </a:prstGeom>
          <a:solidFill>
            <a:srgbClr val="FF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SR+</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25" name="円/楕円 24"/>
          <p:cNvSpPr/>
          <p:nvPr/>
        </p:nvSpPr>
        <p:spPr bwMode="auto">
          <a:xfrm>
            <a:off x="6597767" y="34528"/>
            <a:ext cx="764942" cy="762000"/>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err="1" smtClean="0">
                <a:ln>
                  <a:noFill/>
                </a:ln>
                <a:effectLst>
                  <a:outerShdw blurRad="38100" dist="38100" dir="2700000" algn="tl">
                    <a:srgbClr val="000000">
                      <a:alpha val="43137"/>
                    </a:srgbClr>
                  </a:outerShdw>
                </a:effectLst>
              </a:rPr>
              <a:t>Esp</a:t>
            </a:r>
            <a:endParaRPr kumimoji="1" lang="en-US" altLang="ja-JP" sz="2000" b="1" i="0" u="none" strike="noStrike" cap="none" normalizeH="0" baseline="0" dirty="0" smtClean="0">
              <a:ln>
                <a:noFill/>
              </a:ln>
              <a:effectLst>
                <a:outerShdw blurRad="38100" dist="38100" dir="2700000" algn="tl">
                  <a:srgbClr val="000000">
                    <a:alpha val="43137"/>
                  </a:srgbClr>
                </a:outerShdw>
              </a:effectLst>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99796237"/>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smtClean="0"/>
              <a:t>EE</a:t>
            </a:r>
            <a:r>
              <a:rPr kumimoji="1" lang="ja-JP" altLang="en-US" dirty="0" smtClean="0"/>
              <a:t>画サイズ設定</a:t>
            </a:r>
            <a:r>
              <a:rPr kumimoji="1" lang="en-US" altLang="ja-JP" dirty="0" smtClean="0"/>
              <a:t>(</a:t>
            </a:r>
            <a:r>
              <a:rPr kumimoji="1" lang="ja-JP" altLang="en-US" dirty="0" smtClean="0"/>
              <a:t>ライブビュー開始時</a:t>
            </a:r>
            <a:r>
              <a:rPr kumimoji="1" lang="en-US" altLang="ja-JP" dirty="0" smtClean="0"/>
              <a:t>)</a:t>
            </a:r>
            <a:endParaRPr kumimoji="1" lang="ja-JP" altLang="en-US" dirty="0"/>
          </a:p>
        </p:txBody>
      </p:sp>
      <p:sp>
        <p:nvSpPr>
          <p:cNvPr id="13" name="コンテンツ プレースホルダー 8"/>
          <p:cNvSpPr>
            <a:spLocks noGrp="1"/>
          </p:cNvSpPr>
          <p:nvPr>
            <p:ph sz="half" idx="1"/>
          </p:nvPr>
        </p:nvSpPr>
        <p:spPr/>
        <p:txBody>
          <a:bodyPr/>
          <a:lstStyle/>
          <a:p>
            <a:r>
              <a:rPr lang="en-US" altLang="ja-JP" sz="1200" dirty="0" err="1" smtClean="0"/>
              <a:t>startLiveview</a:t>
            </a:r>
            <a:r>
              <a:rPr lang="en-US" altLang="ja-JP" sz="1200" dirty="0" err="1" smtClean="0">
                <a:solidFill>
                  <a:srgbClr val="FF0000"/>
                </a:solidFill>
              </a:rPr>
              <a:t>WithSize</a:t>
            </a:r>
            <a:r>
              <a:rPr kumimoji="1" lang="en-US" altLang="ja-JP" sz="1200" dirty="0" smtClean="0"/>
              <a:t>(String </a:t>
            </a:r>
            <a:r>
              <a:rPr kumimoji="1" lang="en-US" altLang="ja-JP" sz="1200" dirty="0" err="1" smtClean="0"/>
              <a:t>lms</a:t>
            </a:r>
            <a:r>
              <a:rPr kumimoji="1" lang="en-US" altLang="ja-JP" sz="1200" dirty="0" smtClean="0"/>
              <a:t>);</a:t>
            </a:r>
          </a:p>
          <a:p>
            <a:pPr lvl="1"/>
            <a:r>
              <a:rPr lang="ja-JP" altLang="en-US" sz="1200" dirty="0" smtClean="0"/>
              <a:t>ライブビューを開始する時に、サイズを指定する。</a:t>
            </a:r>
            <a:endParaRPr lang="en-US" altLang="ja-JP" sz="1200" dirty="0" smtClean="0"/>
          </a:p>
          <a:p>
            <a:pPr lvl="2"/>
            <a:r>
              <a:rPr lang="ja-JP" altLang="en-US" sz="1200" dirty="0" smtClean="0"/>
              <a:t>どのサイズが使えるかは、</a:t>
            </a:r>
            <a:r>
              <a:rPr lang="en-US" altLang="ja-JP" sz="1200" dirty="0" err="1" smtClean="0"/>
              <a:t>getAvailableLiveviewSize</a:t>
            </a:r>
            <a:r>
              <a:rPr lang="en-US" altLang="ja-JP" sz="1200" dirty="0" smtClean="0"/>
              <a:t>()</a:t>
            </a:r>
            <a:r>
              <a:rPr lang="ja-JP" altLang="en-US" sz="1200" dirty="0" smtClean="0"/>
              <a:t>で得られる</a:t>
            </a:r>
            <a:endParaRPr lang="en-US" altLang="ja-JP" sz="1200" dirty="0"/>
          </a:p>
          <a:p>
            <a:pPr lvl="1"/>
            <a:r>
              <a:rPr lang="ja-JP" altLang="en-US" sz="1200" dirty="0"/>
              <a:t>実際のサイズはカメラ</a:t>
            </a:r>
            <a:r>
              <a:rPr lang="ja-JP" altLang="en-US" sz="1200" dirty="0" smtClean="0"/>
              <a:t>依存</a:t>
            </a:r>
            <a:endParaRPr lang="en-US" altLang="ja-JP" sz="1200" dirty="0" smtClean="0"/>
          </a:p>
          <a:p>
            <a:pPr lvl="2"/>
            <a:r>
              <a:rPr lang="en-US" altLang="ja-JP" sz="1200" dirty="0" smtClean="0"/>
              <a:t>E-</a:t>
            </a:r>
            <a:r>
              <a:rPr lang="en-US" altLang="ja-JP" sz="1200" dirty="0" err="1" smtClean="0"/>
              <a:t>mnt</a:t>
            </a:r>
            <a:r>
              <a:rPr lang="ja-JP" altLang="en-US" sz="1200" dirty="0" smtClean="0"/>
              <a:t>は横幅</a:t>
            </a:r>
            <a:r>
              <a:rPr lang="en-US" altLang="ja-JP" sz="1200" dirty="0" smtClean="0"/>
              <a:t>1024, 640, 320</a:t>
            </a:r>
            <a:r>
              <a:rPr lang="ja-JP" altLang="en-US" sz="1200" dirty="0" smtClean="0"/>
              <a:t>の三段階。縦は設定されている画角に従って調整される。</a:t>
            </a:r>
            <a:endParaRPr lang="en-US" altLang="ja-JP" sz="1200" dirty="0" smtClean="0"/>
          </a:p>
          <a:p>
            <a:pPr lvl="1"/>
            <a:r>
              <a:rPr lang="ja-JP" altLang="en-US" sz="1200" dirty="0" smtClean="0"/>
              <a:t>実際の画サイズは送られてくる</a:t>
            </a:r>
            <a:r>
              <a:rPr lang="en-US" altLang="ja-JP" sz="1200" dirty="0" smtClean="0"/>
              <a:t>JPEG</a:t>
            </a:r>
            <a:r>
              <a:rPr lang="ja-JP" altLang="en-US" sz="1200" dirty="0" smtClean="0"/>
              <a:t>をデコードするとわかる。</a:t>
            </a:r>
            <a:endParaRPr lang="en-US" altLang="ja-JP" sz="1200" dirty="0"/>
          </a:p>
        </p:txBody>
      </p:sp>
      <p:sp>
        <p:nvSpPr>
          <p:cNvPr id="2" name="コンテンツ プレースホルダー 1"/>
          <p:cNvSpPr>
            <a:spLocks noGrp="1"/>
          </p:cNvSpPr>
          <p:nvPr>
            <p:ph sz="half" idx="2"/>
          </p:nvPr>
        </p:nvSpPr>
        <p:spPr>
          <a:ln>
            <a:solidFill>
              <a:schemeClr val="tx1"/>
            </a:solidFill>
          </a:ln>
        </p:spPr>
        <p:txBody>
          <a:bodyPr/>
          <a:lstStyle/>
          <a:p>
            <a:pPr marL="0" indent="0">
              <a:buNone/>
            </a:pPr>
            <a:r>
              <a:rPr lang="en-US" altLang="ja-JP" sz="1400" dirty="0" err="1" smtClean="0"/>
              <a:t>startLiveviewWithSize</a:t>
            </a:r>
            <a:r>
              <a:rPr lang="ja-JP" altLang="en-US" sz="1400" dirty="0" smtClean="0"/>
              <a:t>のレスポンス</a:t>
            </a:r>
            <a:endParaRPr lang="en-US" altLang="ja-JP" sz="1400" dirty="0"/>
          </a:p>
          <a:p>
            <a:pPr marL="0" indent="0">
              <a:buNone/>
            </a:pPr>
            <a:r>
              <a:rPr lang="en-US" altLang="ja-JP" sz="1400" dirty="0" smtClean="0"/>
              <a:t>[“id” : 123456, "method": “</a:t>
            </a:r>
            <a:r>
              <a:rPr lang="en-US" altLang="ja-JP" sz="1400" dirty="0" err="1" smtClean="0"/>
              <a:t>startLiveviewWithSize</a:t>
            </a:r>
            <a:r>
              <a:rPr lang="en-US" altLang="ja-JP" sz="1400" dirty="0" smtClean="0"/>
              <a:t>“,</a:t>
            </a:r>
            <a:endParaRPr lang="en-US" altLang="ja-JP" sz="1400" dirty="0"/>
          </a:p>
          <a:p>
            <a:pPr marL="0" indent="0">
              <a:buNone/>
            </a:pPr>
            <a:r>
              <a:rPr lang="en-US" altLang="ja-JP" sz="1400" dirty="0"/>
              <a:t>  “result” : </a:t>
            </a:r>
            <a:r>
              <a:rPr lang="en-US" altLang="ja-JP" sz="1400" dirty="0" smtClean="0"/>
              <a:t>[</a:t>
            </a:r>
          </a:p>
          <a:p>
            <a:pPr marL="0" indent="0">
              <a:buNone/>
            </a:pPr>
            <a:r>
              <a:rPr lang="en-US" altLang="ja-JP" sz="1400" dirty="0"/>
              <a:t> </a:t>
            </a:r>
            <a:r>
              <a:rPr lang="en-US" altLang="ja-JP" sz="1400" dirty="0" smtClean="0"/>
              <a:t>   “http://ip:port/liveview/liveview.jpg”</a:t>
            </a:r>
          </a:p>
          <a:p>
            <a:pPr marL="0" indent="0">
              <a:buNone/>
            </a:pPr>
            <a:r>
              <a:rPr lang="en-US" altLang="ja-JP" sz="1400" dirty="0" smtClean="0"/>
              <a:t>]]</a:t>
            </a:r>
            <a:endParaRPr lang="ja-JP" altLang="en-US" sz="1400" dirty="0"/>
          </a:p>
          <a:p>
            <a:pPr marL="0" indent="0">
              <a:buNone/>
            </a:pPr>
            <a:endParaRPr lang="ja-JP" altLang="en-US" sz="1400" dirty="0"/>
          </a:p>
        </p:txBody>
      </p:sp>
      <p:sp>
        <p:nvSpPr>
          <p:cNvPr id="5" name="フッター プレースホルダー 4"/>
          <p:cNvSpPr>
            <a:spLocks noGrp="1"/>
          </p:cNvSpPr>
          <p:nvPr>
            <p:ph type="ftr" sz="quarter" idx="10"/>
          </p:nvPr>
        </p:nvSpPr>
        <p:spPr/>
        <p:txBody>
          <a:bodyPr/>
          <a:lstStyle/>
          <a:p>
            <a:r>
              <a:rPr lang="en-US" smtClean="0">
                <a:solidFill>
                  <a:srgbClr val="FF0000"/>
                </a:solidFill>
              </a:rPr>
              <a:t>Confidential</a:t>
            </a:r>
            <a:r>
              <a:rPr lang="en-US" smtClean="0">
                <a:solidFill>
                  <a:prstClr val="black"/>
                </a:solidFill>
              </a:rPr>
              <a:t> - need to know basis only / 秘 / do not distribute</a:t>
            </a:r>
            <a:endParaRPr lang="en-US" dirty="0">
              <a:solidFill>
                <a:prstClr val="black"/>
              </a:solidFill>
            </a:endParaRPr>
          </a:p>
        </p:txBody>
      </p:sp>
      <p:sp>
        <p:nvSpPr>
          <p:cNvPr id="6" name="スライド番号プレースホルダー 5"/>
          <p:cNvSpPr>
            <a:spLocks noGrp="1"/>
          </p:cNvSpPr>
          <p:nvPr>
            <p:ph type="sldNum" sz="quarter" idx="12"/>
          </p:nvPr>
        </p:nvSpPr>
        <p:spPr/>
        <p:txBody>
          <a:bodyPr/>
          <a:lstStyle/>
          <a:p>
            <a:fld id="{06B6689D-21BE-40D9-AFAB-0F3122AEB3EB}" type="slidenum">
              <a:rPr kumimoji="1" lang="ja-JP" altLang="en-US" smtClean="0">
                <a:solidFill>
                  <a:prstClr val="black"/>
                </a:solidFill>
              </a:rPr>
              <a:pPr/>
              <a:t>26</a:t>
            </a:fld>
            <a:endParaRPr kumimoji="1" lang="ja-JP" altLang="en-US" dirty="0">
              <a:solidFill>
                <a:prstClr val="black"/>
              </a:solidFill>
            </a:endParaRPr>
          </a:p>
        </p:txBody>
      </p:sp>
      <p:sp>
        <p:nvSpPr>
          <p:cNvPr id="16" name="円/楕円 15"/>
          <p:cNvSpPr/>
          <p:nvPr/>
        </p:nvSpPr>
        <p:spPr bwMode="auto">
          <a:xfrm>
            <a:off x="162128" y="-505838"/>
            <a:ext cx="998706" cy="460442"/>
          </a:xfrm>
          <a:prstGeom prst="ellipse">
            <a:avLst/>
          </a:prstGeom>
          <a:solidFill>
            <a:srgbClr val="00B0F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採用</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7" name="円/楕円 16"/>
          <p:cNvSpPr/>
          <p:nvPr/>
        </p:nvSpPr>
        <p:spPr bwMode="auto">
          <a:xfrm>
            <a:off x="1313234" y="-505838"/>
            <a:ext cx="998706" cy="460442"/>
          </a:xfrm>
          <a:prstGeom prst="ellipse">
            <a:avLst/>
          </a:prstGeom>
          <a:solidFill>
            <a:srgbClr val="92D05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rPr>
              <a:t>保留</a:t>
            </a:r>
          </a:p>
        </p:txBody>
      </p:sp>
      <p:sp>
        <p:nvSpPr>
          <p:cNvPr id="18" name="円/楕円 17"/>
          <p:cNvSpPr/>
          <p:nvPr/>
        </p:nvSpPr>
        <p:spPr bwMode="auto">
          <a:xfrm>
            <a:off x="2493523" y="-505838"/>
            <a:ext cx="998706" cy="460442"/>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修正</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9" name="円/楕円 18"/>
          <p:cNvSpPr/>
          <p:nvPr/>
        </p:nvSpPr>
        <p:spPr bwMode="auto">
          <a:xfrm>
            <a:off x="3644629" y="-505838"/>
            <a:ext cx="998706" cy="460442"/>
          </a:xfrm>
          <a:prstGeom prst="ellipse">
            <a:avLst/>
          </a:prstGeom>
          <a:solidFill>
            <a:srgbClr val="C0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却下</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2" name="正方形/長方形 11"/>
          <p:cNvSpPr/>
          <p:nvPr/>
        </p:nvSpPr>
        <p:spPr bwMode="auto">
          <a:xfrm>
            <a:off x="355235" y="2878982"/>
            <a:ext cx="2504209" cy="1513609"/>
          </a:xfrm>
          <a:prstGeom prst="rect">
            <a:avLst/>
          </a:prstGeom>
          <a:solidFill>
            <a:schemeClr val="bg1">
              <a:lumMod val="50000"/>
            </a:schemeClr>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200" dirty="0" smtClean="0"/>
              <a:t>設定系</a:t>
            </a:r>
            <a:r>
              <a:rPr lang="en-US" altLang="ja-JP" sz="1200" dirty="0" smtClean="0"/>
              <a:t>API</a:t>
            </a:r>
            <a:r>
              <a:rPr lang="ja-JP" altLang="en-US" sz="1200" dirty="0" smtClean="0"/>
              <a:t>をレビュー画同等に作る。</a:t>
            </a:r>
            <a:endParaRPr lang="en-US" altLang="ja-JP" sz="1200" dirty="0" smtClean="0"/>
          </a:p>
          <a:p>
            <a:pPr marL="0" marR="0" indent="0" algn="ctr" defTabSz="914400" rtl="0" eaLnBrk="1" fontAlgn="base" latinLnBrk="0" hangingPunct="1">
              <a:lnSpc>
                <a:spcPct val="100000"/>
              </a:lnSpc>
              <a:spcBef>
                <a:spcPct val="0"/>
              </a:spcBef>
              <a:spcAft>
                <a:spcPct val="0"/>
              </a:spcAft>
              <a:buClrTx/>
              <a:buSzTx/>
              <a:buFontTx/>
              <a:buNone/>
              <a:tabLst/>
            </a:pPr>
            <a:endParaRPr lang="en-US" altLang="ja-JP" sz="1200" dirty="0" smtClean="0"/>
          </a:p>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a:ln>
                  <a:noFill/>
                </a:ln>
                <a:solidFill>
                  <a:schemeClr val="tx1"/>
                </a:solidFill>
                <a:effectLst/>
              </a:rPr>
              <a:t>ただし</a:t>
            </a:r>
            <a:r>
              <a:rPr kumimoji="1" lang="ja-JP" altLang="en-US" sz="1200" b="0" i="0" u="none" strike="noStrike" cap="none" normalizeH="0" baseline="0" dirty="0" smtClean="0">
                <a:ln>
                  <a:noFill/>
                </a:ln>
                <a:solidFill>
                  <a:schemeClr val="tx1"/>
                </a:solidFill>
                <a:effectLst/>
              </a:rPr>
              <a:t>、設定パラメタは</a:t>
            </a:r>
            <a:r>
              <a:rPr kumimoji="1" lang="en-US" altLang="ja-JP" sz="1200" b="0" i="0" u="none" strike="noStrike" cap="none" normalizeH="0" baseline="0" dirty="0" smtClean="0">
                <a:ln>
                  <a:noFill/>
                </a:ln>
                <a:solidFill>
                  <a:schemeClr val="tx1"/>
                </a:solidFill>
                <a:effectLst/>
              </a:rPr>
              <a:t>LMS</a:t>
            </a:r>
            <a:r>
              <a:rPr kumimoji="1" lang="ja-JP" altLang="en-US" sz="1200" b="0" i="0" u="none" strike="noStrike" cap="none" normalizeH="0" baseline="0" dirty="0" smtClean="0">
                <a:ln>
                  <a:noFill/>
                </a:ln>
                <a:solidFill>
                  <a:schemeClr val="tx1"/>
                </a:solidFill>
                <a:effectLst/>
              </a:rPr>
              <a:t>など、機種依存項目をぼやかした感じにする。</a:t>
            </a:r>
            <a:endParaRPr kumimoji="1" lang="en-US" altLang="ja-JP" sz="1200" b="0" i="0" u="none" strike="noStrike" cap="none" normalizeH="0" baseline="0" dirty="0" smtClean="0">
              <a:ln>
                <a:noFill/>
              </a:ln>
              <a:solidFill>
                <a:schemeClr val="tx1"/>
              </a:solidFill>
              <a:effectLst/>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sz="1200" dirty="0" smtClean="0"/>
              <a:t>パラメタ詳細は任意だが、大きい</a:t>
            </a:r>
            <a:r>
              <a:rPr lang="ja-JP" altLang="en-US" sz="1200" dirty="0"/>
              <a:t>順</a:t>
            </a:r>
            <a:r>
              <a:rPr lang="ja-JP" altLang="en-US" sz="1200" dirty="0" smtClean="0"/>
              <a:t>に並べる。</a:t>
            </a:r>
            <a:endParaRPr kumimoji="1" lang="ja-JP" altLang="en-US" sz="1200" b="0" i="0" u="none" strike="noStrike" cap="none" normalizeH="0" baseline="0" dirty="0" smtClean="0">
              <a:ln>
                <a:noFill/>
              </a:ln>
              <a:solidFill>
                <a:schemeClr val="tx1"/>
              </a:solidFill>
              <a:effectLst/>
            </a:endParaRPr>
          </a:p>
        </p:txBody>
      </p:sp>
      <p:sp>
        <p:nvSpPr>
          <p:cNvPr id="14" name="円/楕円 13"/>
          <p:cNvSpPr/>
          <p:nvPr/>
        </p:nvSpPr>
        <p:spPr bwMode="auto">
          <a:xfrm>
            <a:off x="8322823" y="34528"/>
            <a:ext cx="764942" cy="762000"/>
          </a:xfrm>
          <a:prstGeom prst="ellipse">
            <a:avLst/>
          </a:prstGeom>
          <a:solidFill>
            <a:srgbClr val="0000FF"/>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PMM</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15" name="円/楕円 14"/>
          <p:cNvSpPr/>
          <p:nvPr/>
        </p:nvSpPr>
        <p:spPr bwMode="auto">
          <a:xfrm>
            <a:off x="7456963" y="34528"/>
            <a:ext cx="764942" cy="762000"/>
          </a:xfrm>
          <a:prstGeom prst="ellipse">
            <a:avLst/>
          </a:prstGeom>
          <a:solidFill>
            <a:srgbClr val="FF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SR+</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20" name="円/楕円 19"/>
          <p:cNvSpPr/>
          <p:nvPr/>
        </p:nvSpPr>
        <p:spPr bwMode="auto">
          <a:xfrm>
            <a:off x="6597767" y="34528"/>
            <a:ext cx="764942" cy="762000"/>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err="1" smtClean="0">
                <a:ln>
                  <a:noFill/>
                </a:ln>
                <a:effectLst>
                  <a:outerShdw blurRad="38100" dist="38100" dir="2700000" algn="tl">
                    <a:srgbClr val="000000">
                      <a:alpha val="43137"/>
                    </a:srgbClr>
                  </a:outerShdw>
                </a:effectLst>
              </a:rPr>
              <a:t>Esp</a:t>
            </a:r>
            <a:endParaRPr kumimoji="1" lang="en-US" altLang="ja-JP" sz="2000" b="1" i="0" u="none" strike="noStrike" cap="none" normalizeH="0" baseline="0" dirty="0" smtClean="0">
              <a:ln>
                <a:noFill/>
              </a:ln>
              <a:effectLst>
                <a:outerShdw blurRad="38100" dist="38100" dir="2700000" algn="tl">
                  <a:srgbClr val="000000">
                    <a:alpha val="43137"/>
                  </a:srgbClr>
                </a:outerShdw>
              </a:effectLst>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7353675"/>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smtClean="0"/>
              <a:t>EE</a:t>
            </a:r>
            <a:r>
              <a:rPr kumimoji="1" lang="ja-JP" altLang="en-US" dirty="0" smtClean="0"/>
              <a:t>画サイズ設定</a:t>
            </a:r>
            <a:endParaRPr kumimoji="1" lang="ja-JP" altLang="en-US" dirty="0"/>
          </a:p>
        </p:txBody>
      </p:sp>
      <p:sp>
        <p:nvSpPr>
          <p:cNvPr id="13" name="コンテンツ プレースホルダー 8"/>
          <p:cNvSpPr>
            <a:spLocks noGrp="1"/>
          </p:cNvSpPr>
          <p:nvPr>
            <p:ph sz="half" idx="1"/>
          </p:nvPr>
        </p:nvSpPr>
        <p:spPr/>
        <p:txBody>
          <a:bodyPr/>
          <a:lstStyle/>
          <a:p>
            <a:r>
              <a:rPr lang="en-US" altLang="ja-JP" sz="1200" dirty="0" err="1" smtClean="0"/>
              <a:t>setLiveviewSize</a:t>
            </a:r>
            <a:r>
              <a:rPr lang="en-US" altLang="ja-JP" sz="1200" dirty="0" smtClean="0"/>
              <a:t>(String </a:t>
            </a:r>
            <a:r>
              <a:rPr lang="en-US" altLang="ja-JP" sz="1200" dirty="0" err="1" smtClean="0"/>
              <a:t>lms</a:t>
            </a:r>
            <a:r>
              <a:rPr lang="en-US" altLang="ja-JP" sz="1200" dirty="0" smtClean="0"/>
              <a:t>)</a:t>
            </a:r>
          </a:p>
          <a:p>
            <a:pPr lvl="1"/>
            <a:r>
              <a:rPr lang="ja-JP" altLang="en-US" sz="1200" dirty="0" smtClean="0"/>
              <a:t>ライブビューの画サイズを指定する。</a:t>
            </a:r>
            <a:endParaRPr lang="en-US" altLang="ja-JP" sz="1200" dirty="0" smtClean="0"/>
          </a:p>
          <a:p>
            <a:pPr lvl="1"/>
            <a:r>
              <a:rPr lang="ja-JP" altLang="en-US" sz="1200" dirty="0" smtClean="0"/>
              <a:t>ライブビューを開始した後はエラーで変える可能性がある。</a:t>
            </a:r>
            <a:endParaRPr lang="en-US" altLang="ja-JP" sz="1200" dirty="0" smtClean="0"/>
          </a:p>
          <a:p>
            <a:pPr lvl="1"/>
            <a:r>
              <a:rPr lang="ja-JP" altLang="en-US" sz="1200" dirty="0" smtClean="0"/>
              <a:t>設定したければ、ライブビューを停止して呼び直し、再びライブビューを開始しなければならない場合もある</a:t>
            </a:r>
            <a:r>
              <a:rPr lang="en-US" altLang="ja-JP" sz="1200" dirty="0" smtClean="0"/>
              <a:t>(</a:t>
            </a:r>
            <a:r>
              <a:rPr lang="ja-JP" altLang="en-US" sz="1200" dirty="0" smtClean="0"/>
              <a:t>機種依存</a:t>
            </a:r>
            <a:r>
              <a:rPr lang="en-US" altLang="ja-JP" sz="1200" dirty="0" smtClean="0"/>
              <a:t>)</a:t>
            </a:r>
            <a:r>
              <a:rPr lang="ja-JP" altLang="en-US" sz="1200" dirty="0" err="1" smtClean="0"/>
              <a:t>。</a:t>
            </a:r>
            <a:endParaRPr lang="en-US" altLang="ja-JP" sz="1200" dirty="0"/>
          </a:p>
          <a:p>
            <a:r>
              <a:rPr lang="en-US" altLang="ja-JP" sz="1200" dirty="0" err="1" smtClean="0"/>
              <a:t>getLiveviewSize</a:t>
            </a:r>
            <a:r>
              <a:rPr lang="en-US" altLang="ja-JP" sz="1200" dirty="0" smtClean="0"/>
              <a:t>()</a:t>
            </a:r>
            <a:endParaRPr lang="en-US" altLang="ja-JP" sz="1200" dirty="0"/>
          </a:p>
          <a:p>
            <a:pPr lvl="1"/>
            <a:r>
              <a:rPr lang="ja-JP" altLang="en-US" sz="1200" dirty="0"/>
              <a:t>現在</a:t>
            </a:r>
            <a:r>
              <a:rPr lang="ja-JP" altLang="en-US" sz="1200" dirty="0" smtClean="0"/>
              <a:t>のライブビューの画サイズを返す</a:t>
            </a:r>
            <a:endParaRPr lang="en-US" altLang="ja-JP" sz="1200" dirty="0" smtClean="0"/>
          </a:p>
          <a:p>
            <a:pPr lvl="1"/>
            <a:r>
              <a:rPr lang="ja-JP" altLang="en-US" sz="1200" dirty="0"/>
              <a:t>大きい順で</a:t>
            </a:r>
            <a:r>
              <a:rPr lang="en-US" altLang="ja-JP" sz="1200" dirty="0"/>
              <a:t>{“L”,”M”,”S</a:t>
            </a:r>
            <a:r>
              <a:rPr lang="en-US" altLang="ja-JP" sz="1200" dirty="0" smtClean="0"/>
              <a:t>”}</a:t>
            </a:r>
            <a:r>
              <a:rPr lang="ja-JP" altLang="en-US" sz="1200" dirty="0" smtClean="0"/>
              <a:t>など。</a:t>
            </a:r>
            <a:endParaRPr lang="ja-JP" altLang="en-US" sz="1200" dirty="0"/>
          </a:p>
          <a:p>
            <a:r>
              <a:rPr lang="en-US" altLang="ja-JP" sz="1200" dirty="0" err="1" smtClean="0"/>
              <a:t>getAvailableLiveviewSize</a:t>
            </a:r>
            <a:r>
              <a:rPr lang="en-US" altLang="ja-JP" sz="1200" dirty="0" smtClean="0"/>
              <a:t>()</a:t>
            </a:r>
            <a:endParaRPr lang="en-US" altLang="ja-JP" sz="1200" dirty="0"/>
          </a:p>
          <a:p>
            <a:pPr lvl="1"/>
            <a:r>
              <a:rPr lang="ja-JP" altLang="en-US" sz="1200" dirty="0"/>
              <a:t>現在</a:t>
            </a:r>
            <a:r>
              <a:rPr lang="ja-JP" altLang="en-US" sz="1200" dirty="0" smtClean="0"/>
              <a:t>のライブビューの画サイズと</a:t>
            </a:r>
            <a:r>
              <a:rPr lang="ja-JP" altLang="en-US" sz="1200" dirty="0"/>
              <a:t>利用可能</a:t>
            </a:r>
            <a:r>
              <a:rPr lang="ja-JP" altLang="en-US" sz="1200" dirty="0" smtClean="0"/>
              <a:t>なライブビューの画サイズの</a:t>
            </a:r>
            <a:r>
              <a:rPr lang="ja-JP" altLang="en-US" sz="1200" dirty="0"/>
              <a:t>配列を返す</a:t>
            </a:r>
          </a:p>
          <a:p>
            <a:r>
              <a:rPr lang="en-US" altLang="ja-JP" sz="1200" dirty="0" err="1" smtClean="0"/>
              <a:t>getSupportedLiveviewSize</a:t>
            </a:r>
            <a:r>
              <a:rPr lang="en-US" altLang="ja-JP" sz="1200" dirty="0" smtClean="0"/>
              <a:t>()</a:t>
            </a:r>
            <a:endParaRPr lang="en-US" altLang="ja-JP" sz="1200" dirty="0"/>
          </a:p>
          <a:p>
            <a:pPr lvl="1"/>
            <a:r>
              <a:rPr lang="ja-JP" altLang="en-US" sz="1200" dirty="0"/>
              <a:t>利用可能</a:t>
            </a:r>
            <a:r>
              <a:rPr lang="ja-JP" altLang="en-US" sz="1200" dirty="0" smtClean="0"/>
              <a:t>なライブビューの画サイズの</a:t>
            </a:r>
            <a:r>
              <a:rPr lang="ja-JP" altLang="en-US" sz="1200" dirty="0"/>
              <a:t>配列を返す</a:t>
            </a:r>
          </a:p>
        </p:txBody>
      </p:sp>
      <p:sp>
        <p:nvSpPr>
          <p:cNvPr id="2" name="コンテンツ プレースホルダー 1"/>
          <p:cNvSpPr>
            <a:spLocks noGrp="1"/>
          </p:cNvSpPr>
          <p:nvPr>
            <p:ph sz="half" idx="2"/>
          </p:nvPr>
        </p:nvSpPr>
        <p:spPr>
          <a:ln>
            <a:solidFill>
              <a:schemeClr val="tx1"/>
            </a:solidFill>
          </a:ln>
        </p:spPr>
        <p:txBody>
          <a:bodyPr/>
          <a:lstStyle/>
          <a:p>
            <a:pPr marL="0" indent="0">
              <a:buNone/>
            </a:pPr>
            <a:r>
              <a:rPr lang="en-US" altLang="ja-JP" sz="1200" dirty="0" err="1" smtClean="0"/>
              <a:t>getAvailableLiveviewSize</a:t>
            </a:r>
            <a:r>
              <a:rPr lang="ja-JP" altLang="en-US" sz="1200" dirty="0" smtClean="0"/>
              <a:t>のレスポンス</a:t>
            </a:r>
            <a:endParaRPr lang="en-US" altLang="ja-JP" sz="1200" dirty="0"/>
          </a:p>
          <a:p>
            <a:pPr marL="0" indent="0">
              <a:buNone/>
            </a:pPr>
            <a:r>
              <a:rPr lang="en-US" altLang="ja-JP" sz="1200" dirty="0" smtClean="0"/>
              <a:t>[“id” : 123456, "method": “</a:t>
            </a:r>
            <a:r>
              <a:rPr lang="en-US" altLang="ja-JP" sz="1200" dirty="0" err="1" smtClean="0"/>
              <a:t>getAvailableLiveviewSize</a:t>
            </a:r>
            <a:r>
              <a:rPr lang="en-US" altLang="ja-JP" sz="1200" dirty="0" smtClean="0"/>
              <a:t>“,</a:t>
            </a:r>
            <a:endParaRPr lang="en-US" altLang="ja-JP" sz="1200" dirty="0"/>
          </a:p>
          <a:p>
            <a:pPr marL="0" indent="0">
              <a:buNone/>
            </a:pPr>
            <a:r>
              <a:rPr lang="en-US" altLang="ja-JP" sz="1200" dirty="0"/>
              <a:t>  “result” : </a:t>
            </a:r>
            <a:r>
              <a:rPr lang="en-US" altLang="ja-JP" sz="1200" dirty="0" smtClean="0"/>
              <a:t>[</a:t>
            </a:r>
          </a:p>
          <a:p>
            <a:pPr marL="0" indent="0">
              <a:buNone/>
            </a:pPr>
            <a:r>
              <a:rPr lang="en-US" altLang="ja-JP" sz="1200" dirty="0"/>
              <a:t> </a:t>
            </a:r>
            <a:r>
              <a:rPr lang="en-US" altLang="ja-JP" sz="1200" dirty="0" smtClean="0"/>
              <a:t>   “M”,                   // </a:t>
            </a:r>
            <a:r>
              <a:rPr lang="ja-JP" altLang="en-US" sz="1200" dirty="0" smtClean="0"/>
              <a:t>現在値</a:t>
            </a:r>
            <a:endParaRPr lang="en-US" altLang="ja-JP" sz="1200" dirty="0" smtClean="0"/>
          </a:p>
          <a:p>
            <a:pPr marL="0" indent="0">
              <a:buNone/>
            </a:pPr>
            <a:r>
              <a:rPr lang="en-US" altLang="ja-JP" sz="1200" dirty="0"/>
              <a:t> </a:t>
            </a:r>
            <a:r>
              <a:rPr lang="en-US" altLang="ja-JP" sz="1200" dirty="0" smtClean="0"/>
              <a:t>   [“L”, “M”, “S”]     // </a:t>
            </a:r>
            <a:r>
              <a:rPr lang="ja-JP" altLang="en-US" sz="1200" dirty="0" smtClean="0"/>
              <a:t>候補</a:t>
            </a:r>
            <a:r>
              <a:rPr lang="en-US" altLang="ja-JP" sz="1200" dirty="0" smtClean="0"/>
              <a:t>(</a:t>
            </a:r>
            <a:r>
              <a:rPr lang="ja-JP" altLang="en-US" sz="1200" dirty="0" smtClean="0"/>
              <a:t>大きい順</a:t>
            </a:r>
            <a:r>
              <a:rPr lang="en-US" altLang="ja-JP" sz="1200" dirty="0" smtClean="0"/>
              <a:t>)</a:t>
            </a:r>
          </a:p>
          <a:p>
            <a:pPr marL="0" indent="0">
              <a:buNone/>
            </a:pPr>
            <a:r>
              <a:rPr lang="en-US" altLang="ja-JP" sz="1200" dirty="0" smtClean="0"/>
              <a:t>]]</a:t>
            </a:r>
            <a:endParaRPr lang="ja-JP" altLang="en-US" sz="1200" dirty="0"/>
          </a:p>
          <a:p>
            <a:pPr marL="0" indent="0">
              <a:buNone/>
            </a:pPr>
            <a:endParaRPr lang="ja-JP" altLang="en-US" sz="1200" dirty="0"/>
          </a:p>
        </p:txBody>
      </p:sp>
      <p:sp>
        <p:nvSpPr>
          <p:cNvPr id="5" name="フッター プレースホルダー 4"/>
          <p:cNvSpPr>
            <a:spLocks noGrp="1"/>
          </p:cNvSpPr>
          <p:nvPr>
            <p:ph type="ftr" sz="quarter" idx="10"/>
          </p:nvPr>
        </p:nvSpPr>
        <p:spPr/>
        <p:txBody>
          <a:bodyPr/>
          <a:lstStyle/>
          <a:p>
            <a:r>
              <a:rPr lang="en-US" smtClean="0">
                <a:solidFill>
                  <a:srgbClr val="FF0000"/>
                </a:solidFill>
              </a:rPr>
              <a:t>Confidential</a:t>
            </a:r>
            <a:r>
              <a:rPr lang="en-US" smtClean="0">
                <a:solidFill>
                  <a:prstClr val="black"/>
                </a:solidFill>
              </a:rPr>
              <a:t> - need to know basis only / 秘 / do not distribute</a:t>
            </a:r>
            <a:endParaRPr lang="en-US" dirty="0">
              <a:solidFill>
                <a:prstClr val="black"/>
              </a:solidFill>
            </a:endParaRPr>
          </a:p>
        </p:txBody>
      </p:sp>
      <p:sp>
        <p:nvSpPr>
          <p:cNvPr id="6" name="スライド番号プレースホルダー 5"/>
          <p:cNvSpPr>
            <a:spLocks noGrp="1"/>
          </p:cNvSpPr>
          <p:nvPr>
            <p:ph type="sldNum" sz="quarter" idx="12"/>
          </p:nvPr>
        </p:nvSpPr>
        <p:spPr/>
        <p:txBody>
          <a:bodyPr/>
          <a:lstStyle/>
          <a:p>
            <a:fld id="{06B6689D-21BE-40D9-AFAB-0F3122AEB3EB}" type="slidenum">
              <a:rPr kumimoji="1" lang="ja-JP" altLang="en-US" smtClean="0">
                <a:solidFill>
                  <a:prstClr val="black"/>
                </a:solidFill>
              </a:rPr>
              <a:pPr/>
              <a:t>27</a:t>
            </a:fld>
            <a:endParaRPr kumimoji="1" lang="ja-JP" altLang="en-US" dirty="0">
              <a:solidFill>
                <a:prstClr val="black"/>
              </a:solidFill>
            </a:endParaRPr>
          </a:p>
        </p:txBody>
      </p:sp>
      <p:sp>
        <p:nvSpPr>
          <p:cNvPr id="16" name="円/楕円 15"/>
          <p:cNvSpPr/>
          <p:nvPr/>
        </p:nvSpPr>
        <p:spPr bwMode="auto">
          <a:xfrm>
            <a:off x="162128" y="-505838"/>
            <a:ext cx="998706" cy="460442"/>
          </a:xfrm>
          <a:prstGeom prst="ellipse">
            <a:avLst/>
          </a:prstGeom>
          <a:solidFill>
            <a:srgbClr val="00B0F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採用</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7" name="円/楕円 16"/>
          <p:cNvSpPr/>
          <p:nvPr/>
        </p:nvSpPr>
        <p:spPr bwMode="auto">
          <a:xfrm>
            <a:off x="1313234" y="-505838"/>
            <a:ext cx="998706" cy="460442"/>
          </a:xfrm>
          <a:prstGeom prst="ellipse">
            <a:avLst/>
          </a:prstGeom>
          <a:solidFill>
            <a:srgbClr val="92D05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rPr>
              <a:t>保留</a:t>
            </a:r>
          </a:p>
        </p:txBody>
      </p:sp>
      <p:sp>
        <p:nvSpPr>
          <p:cNvPr id="18" name="円/楕円 17"/>
          <p:cNvSpPr/>
          <p:nvPr/>
        </p:nvSpPr>
        <p:spPr bwMode="auto">
          <a:xfrm>
            <a:off x="2493523" y="-505838"/>
            <a:ext cx="998706" cy="460442"/>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修正</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9" name="円/楕円 18"/>
          <p:cNvSpPr/>
          <p:nvPr/>
        </p:nvSpPr>
        <p:spPr bwMode="auto">
          <a:xfrm>
            <a:off x="3644629" y="-505838"/>
            <a:ext cx="998706" cy="460442"/>
          </a:xfrm>
          <a:prstGeom prst="ellipse">
            <a:avLst/>
          </a:prstGeom>
          <a:solidFill>
            <a:srgbClr val="C0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却下</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4" name="円/楕円 13"/>
          <p:cNvSpPr/>
          <p:nvPr/>
        </p:nvSpPr>
        <p:spPr bwMode="auto">
          <a:xfrm>
            <a:off x="8322823" y="34528"/>
            <a:ext cx="764942" cy="762000"/>
          </a:xfrm>
          <a:prstGeom prst="ellipse">
            <a:avLst/>
          </a:prstGeom>
          <a:solidFill>
            <a:srgbClr val="0000FF"/>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PMM</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15" name="円/楕円 14"/>
          <p:cNvSpPr/>
          <p:nvPr/>
        </p:nvSpPr>
        <p:spPr bwMode="auto">
          <a:xfrm>
            <a:off x="7456963" y="34528"/>
            <a:ext cx="764942" cy="762000"/>
          </a:xfrm>
          <a:prstGeom prst="ellipse">
            <a:avLst/>
          </a:prstGeom>
          <a:solidFill>
            <a:srgbClr val="FF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SR+</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20" name="円/楕円 19"/>
          <p:cNvSpPr/>
          <p:nvPr/>
        </p:nvSpPr>
        <p:spPr bwMode="auto">
          <a:xfrm>
            <a:off x="6597767" y="34528"/>
            <a:ext cx="764942" cy="762000"/>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err="1" smtClean="0">
                <a:ln>
                  <a:noFill/>
                </a:ln>
                <a:effectLst>
                  <a:outerShdw blurRad="38100" dist="38100" dir="2700000" algn="tl">
                    <a:srgbClr val="000000">
                      <a:alpha val="43137"/>
                    </a:srgbClr>
                  </a:outerShdw>
                </a:effectLst>
              </a:rPr>
              <a:t>Esp</a:t>
            </a:r>
            <a:endParaRPr kumimoji="1" lang="en-US" altLang="ja-JP" sz="2000" b="1" i="0" u="none" strike="noStrike" cap="none" normalizeH="0" baseline="0" dirty="0" smtClean="0">
              <a:ln>
                <a:noFill/>
              </a:ln>
              <a:effectLst>
                <a:outerShdw blurRad="38100" dist="38100" dir="2700000" algn="tl">
                  <a:srgbClr val="000000">
                    <a:alpha val="43137"/>
                  </a:srgbClr>
                </a:outerShdw>
              </a:effectLst>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13785236"/>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lang="ja-JP" altLang="en-US" dirty="0" smtClean="0"/>
              <a:t>プログラムシフト</a:t>
            </a:r>
            <a:endParaRPr kumimoji="1" lang="ja-JP" altLang="en-US" dirty="0"/>
          </a:p>
        </p:txBody>
      </p:sp>
      <p:sp>
        <p:nvSpPr>
          <p:cNvPr id="2" name="コンテンツ プレースホルダー 1"/>
          <p:cNvSpPr>
            <a:spLocks noGrp="1"/>
          </p:cNvSpPr>
          <p:nvPr>
            <p:ph sz="half" idx="1"/>
          </p:nvPr>
        </p:nvSpPr>
        <p:spPr/>
        <p:txBody>
          <a:bodyPr/>
          <a:lstStyle/>
          <a:p>
            <a:r>
              <a:rPr kumimoji="1" lang="en-US" altLang="ja-JP" sz="1200" dirty="0" err="1" smtClean="0"/>
              <a:t>setProgramShift</a:t>
            </a:r>
            <a:r>
              <a:rPr kumimoji="1" lang="en-US" altLang="ja-JP" sz="1200" dirty="0" smtClean="0"/>
              <a:t>(</a:t>
            </a:r>
            <a:r>
              <a:rPr kumimoji="1" lang="en-US" altLang="ja-JP" sz="1200" dirty="0" err="1" smtClean="0"/>
              <a:t>int</a:t>
            </a:r>
            <a:r>
              <a:rPr kumimoji="1" lang="en-US" altLang="ja-JP" sz="1200" dirty="0" smtClean="0"/>
              <a:t> shift)</a:t>
            </a:r>
          </a:p>
          <a:p>
            <a:pPr lvl="1"/>
            <a:r>
              <a:rPr kumimoji="1" lang="ja-JP" altLang="en-US" sz="1200" dirty="0" smtClean="0"/>
              <a:t>プログラムシフトする量を指定する</a:t>
            </a:r>
            <a:endParaRPr kumimoji="1" lang="en-US" altLang="ja-JP" sz="1200" dirty="0" smtClean="0"/>
          </a:p>
          <a:p>
            <a:pPr lvl="2"/>
            <a:r>
              <a:rPr kumimoji="1" lang="ja-JP" altLang="en-US" sz="1200" dirty="0" smtClean="0"/>
              <a:t>値は</a:t>
            </a:r>
            <a:r>
              <a:rPr lang="ja-JP" altLang="en-US" sz="1200" dirty="0" smtClean="0"/>
              <a:t>整数</a:t>
            </a:r>
            <a:r>
              <a:rPr lang="en-US" altLang="ja-JP" sz="1200" dirty="0" smtClean="0"/>
              <a:t>(-??</a:t>
            </a:r>
            <a:r>
              <a:rPr lang="ja-JP" altLang="en-US" sz="1200" dirty="0" smtClean="0"/>
              <a:t>～</a:t>
            </a:r>
            <a:r>
              <a:rPr lang="en-US" altLang="ja-JP" sz="1200" dirty="0" smtClean="0"/>
              <a:t>0</a:t>
            </a:r>
            <a:r>
              <a:rPr lang="ja-JP" altLang="en-US" sz="1200" dirty="0" smtClean="0"/>
              <a:t>～</a:t>
            </a:r>
            <a:r>
              <a:rPr lang="en-US" altLang="ja-JP" sz="1200" dirty="0" smtClean="0"/>
              <a:t>+00)</a:t>
            </a:r>
            <a:r>
              <a:rPr lang="ja-JP" altLang="en-US" sz="1200" dirty="0" smtClean="0"/>
              <a:t>で受け付ける。オーバーシュートしたら、その時点で止まる。</a:t>
            </a:r>
            <a:endParaRPr lang="en-US" altLang="ja-JP" sz="1200" dirty="0" smtClean="0"/>
          </a:p>
          <a:p>
            <a:pPr lvl="2"/>
            <a:r>
              <a:rPr lang="ja-JP" altLang="en-US" sz="1200" dirty="0" smtClean="0"/>
              <a:t>設定できた</a:t>
            </a:r>
            <a:r>
              <a:rPr lang="ja-JP" altLang="en-US" sz="1200" dirty="0"/>
              <a:t>値</a:t>
            </a:r>
            <a:r>
              <a:rPr lang="ja-JP" altLang="en-US" sz="1200" dirty="0" smtClean="0"/>
              <a:t>は通知系で返す</a:t>
            </a:r>
            <a:endParaRPr kumimoji="1" lang="en-US" altLang="ja-JP" sz="1200" dirty="0" smtClean="0"/>
          </a:p>
          <a:p>
            <a:r>
              <a:rPr lang="en-US" altLang="ja-JP" sz="1200" dirty="0" err="1" smtClean="0">
                <a:solidFill>
                  <a:schemeClr val="bg2">
                    <a:lumMod val="60000"/>
                    <a:lumOff val="40000"/>
                  </a:schemeClr>
                </a:solidFill>
              </a:rPr>
              <a:t>getProgramShift</a:t>
            </a:r>
            <a:r>
              <a:rPr lang="en-US" altLang="ja-JP" sz="1200" dirty="0" smtClean="0">
                <a:solidFill>
                  <a:schemeClr val="bg2">
                    <a:lumMod val="60000"/>
                    <a:lumOff val="40000"/>
                  </a:schemeClr>
                </a:solidFill>
              </a:rPr>
              <a:t>()</a:t>
            </a:r>
          </a:p>
          <a:p>
            <a:pPr lvl="1"/>
            <a:r>
              <a:rPr lang="ja-JP" altLang="en-US" sz="1200" dirty="0" smtClean="0"/>
              <a:t>対応せず</a:t>
            </a:r>
            <a:endParaRPr lang="en-US" altLang="ja-JP" sz="1200" dirty="0" smtClean="0"/>
          </a:p>
          <a:p>
            <a:r>
              <a:rPr lang="en-US" altLang="ja-JP" sz="1200" dirty="0" err="1">
                <a:solidFill>
                  <a:schemeClr val="bg2">
                    <a:lumMod val="60000"/>
                    <a:lumOff val="40000"/>
                  </a:schemeClr>
                </a:solidFill>
              </a:rPr>
              <a:t>getAvailableProguramShift</a:t>
            </a:r>
            <a:r>
              <a:rPr lang="en-US" altLang="ja-JP" sz="1200" dirty="0">
                <a:solidFill>
                  <a:schemeClr val="bg2">
                    <a:lumMod val="60000"/>
                    <a:lumOff val="40000"/>
                  </a:schemeClr>
                </a:solidFill>
              </a:rPr>
              <a:t> ()</a:t>
            </a:r>
            <a:endParaRPr kumimoji="1" lang="en-US" altLang="ja-JP" sz="1200" dirty="0" smtClean="0">
              <a:solidFill>
                <a:schemeClr val="bg2">
                  <a:lumMod val="60000"/>
                  <a:lumOff val="40000"/>
                </a:schemeClr>
              </a:solidFill>
            </a:endParaRPr>
          </a:p>
          <a:p>
            <a:pPr lvl="1"/>
            <a:r>
              <a:rPr kumimoji="1" lang="ja-JP" altLang="en-US" sz="1200" dirty="0" smtClean="0">
                <a:solidFill>
                  <a:schemeClr val="tx2"/>
                </a:solidFill>
              </a:rPr>
              <a:t>利用する必要はない</a:t>
            </a:r>
            <a:endParaRPr kumimoji="1" lang="en-US" altLang="ja-JP" sz="1200" dirty="0" smtClean="0">
              <a:solidFill>
                <a:schemeClr val="tx2"/>
              </a:solidFill>
            </a:endParaRPr>
          </a:p>
          <a:p>
            <a:pPr lvl="1"/>
            <a:r>
              <a:rPr lang="ja-JP" altLang="en-US" sz="1200" dirty="0">
                <a:solidFill>
                  <a:schemeClr val="tx2"/>
                </a:solidFill>
              </a:rPr>
              <a:t>端</a:t>
            </a:r>
            <a:r>
              <a:rPr lang="ja-JP" altLang="en-US" sz="1200" dirty="0" smtClean="0">
                <a:solidFill>
                  <a:schemeClr val="tx2"/>
                </a:solidFill>
              </a:rPr>
              <a:t>まであと何ステップかがわからないため。</a:t>
            </a:r>
            <a:endParaRPr kumimoji="1" lang="en-US" altLang="ja-JP" sz="1200" dirty="0" smtClean="0">
              <a:solidFill>
                <a:schemeClr val="tx2"/>
              </a:solidFill>
            </a:endParaRPr>
          </a:p>
          <a:p>
            <a:r>
              <a:rPr lang="en-US" altLang="ja-JP" sz="1200" dirty="0" err="1" smtClean="0"/>
              <a:t>getSupportedProgramShift</a:t>
            </a:r>
            <a:r>
              <a:rPr lang="en-US" altLang="ja-JP" sz="1200" dirty="0" smtClean="0"/>
              <a:t>()</a:t>
            </a:r>
          </a:p>
          <a:p>
            <a:pPr lvl="1"/>
            <a:r>
              <a:rPr lang="ja-JP" altLang="en-US" sz="1200" dirty="0" smtClean="0"/>
              <a:t>実装されているプログラムシフト範囲の配列を返す</a:t>
            </a:r>
            <a:endParaRPr kumimoji="1" lang="ja-JP" altLang="en-US" sz="1200" dirty="0"/>
          </a:p>
        </p:txBody>
      </p:sp>
      <p:sp>
        <p:nvSpPr>
          <p:cNvPr id="5" name="フッター プレースホルダー 4"/>
          <p:cNvSpPr>
            <a:spLocks noGrp="1"/>
          </p:cNvSpPr>
          <p:nvPr>
            <p:ph type="ftr" sz="quarter" idx="10"/>
          </p:nvPr>
        </p:nvSpPr>
        <p:spPr/>
        <p:txBody>
          <a:bodyPr/>
          <a:lstStyle/>
          <a:p>
            <a:r>
              <a:rPr lang="en-US" dirty="0" smtClean="0">
                <a:solidFill>
                  <a:srgbClr val="FF0000"/>
                </a:solidFill>
              </a:rPr>
              <a:t>Confidential</a:t>
            </a:r>
            <a:r>
              <a:rPr lang="en-US" dirty="0" smtClean="0">
                <a:solidFill>
                  <a:prstClr val="black"/>
                </a:solidFill>
              </a:rPr>
              <a:t> - need to know basis only / 秘 / do not distribute</a:t>
            </a:r>
            <a:endParaRPr lang="en-US" dirty="0">
              <a:solidFill>
                <a:prstClr val="black"/>
              </a:solidFill>
            </a:endParaRPr>
          </a:p>
        </p:txBody>
      </p:sp>
      <p:sp>
        <p:nvSpPr>
          <p:cNvPr id="6" name="スライド番号プレースホルダー 5"/>
          <p:cNvSpPr>
            <a:spLocks noGrp="1"/>
          </p:cNvSpPr>
          <p:nvPr>
            <p:ph type="sldNum" sz="quarter" idx="12"/>
          </p:nvPr>
        </p:nvSpPr>
        <p:spPr/>
        <p:txBody>
          <a:bodyPr/>
          <a:lstStyle/>
          <a:p>
            <a:fld id="{06B6689D-21BE-40D9-AFAB-0F3122AEB3EB}" type="slidenum">
              <a:rPr kumimoji="1" lang="ja-JP" altLang="en-US" smtClean="0">
                <a:solidFill>
                  <a:prstClr val="black"/>
                </a:solidFill>
              </a:rPr>
              <a:pPr/>
              <a:t>28</a:t>
            </a:fld>
            <a:endParaRPr kumimoji="1" lang="ja-JP" altLang="en-US" dirty="0">
              <a:solidFill>
                <a:prstClr val="black"/>
              </a:solidFill>
            </a:endParaRPr>
          </a:p>
        </p:txBody>
      </p:sp>
      <p:sp>
        <p:nvSpPr>
          <p:cNvPr id="9" name="円/楕円 8"/>
          <p:cNvSpPr/>
          <p:nvPr/>
        </p:nvSpPr>
        <p:spPr bwMode="auto">
          <a:xfrm>
            <a:off x="162128" y="-505838"/>
            <a:ext cx="998706" cy="460442"/>
          </a:xfrm>
          <a:prstGeom prst="ellipse">
            <a:avLst/>
          </a:prstGeom>
          <a:solidFill>
            <a:srgbClr val="00B0F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採用</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0" name="円/楕円 9"/>
          <p:cNvSpPr/>
          <p:nvPr/>
        </p:nvSpPr>
        <p:spPr bwMode="auto">
          <a:xfrm>
            <a:off x="1313234" y="-505838"/>
            <a:ext cx="998706" cy="460442"/>
          </a:xfrm>
          <a:prstGeom prst="ellipse">
            <a:avLst/>
          </a:prstGeom>
          <a:solidFill>
            <a:srgbClr val="92D05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rPr>
              <a:t>保留</a:t>
            </a:r>
          </a:p>
        </p:txBody>
      </p:sp>
      <p:sp>
        <p:nvSpPr>
          <p:cNvPr id="11" name="円/楕円 10"/>
          <p:cNvSpPr/>
          <p:nvPr/>
        </p:nvSpPr>
        <p:spPr bwMode="auto">
          <a:xfrm>
            <a:off x="2493523" y="-505838"/>
            <a:ext cx="998706" cy="460442"/>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修正</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2" name="円/楕円 11"/>
          <p:cNvSpPr/>
          <p:nvPr/>
        </p:nvSpPr>
        <p:spPr bwMode="auto">
          <a:xfrm>
            <a:off x="3644629" y="-505838"/>
            <a:ext cx="998706" cy="460442"/>
          </a:xfrm>
          <a:prstGeom prst="ellipse">
            <a:avLst/>
          </a:prstGeom>
          <a:solidFill>
            <a:srgbClr val="C0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却下</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4" name="コンテンツ プレースホルダー 3"/>
          <p:cNvSpPr>
            <a:spLocks noGrp="1"/>
          </p:cNvSpPr>
          <p:nvPr>
            <p:ph sz="half" idx="2"/>
          </p:nvPr>
        </p:nvSpPr>
        <p:spPr>
          <a:ln>
            <a:solidFill>
              <a:schemeClr val="tx1"/>
            </a:solidFill>
          </a:ln>
        </p:spPr>
        <p:txBody>
          <a:bodyPr/>
          <a:lstStyle/>
          <a:p>
            <a:pPr marL="0" indent="0">
              <a:buNone/>
            </a:pPr>
            <a:r>
              <a:rPr kumimoji="1" lang="en-US" altLang="ja-JP" sz="1400" dirty="0" err="1" smtClean="0"/>
              <a:t>getSupportedProgramShift</a:t>
            </a:r>
            <a:r>
              <a:rPr kumimoji="1" lang="ja-JP" altLang="en-US" sz="1400" dirty="0" smtClean="0"/>
              <a:t>のレスポンス</a:t>
            </a:r>
            <a:endParaRPr kumimoji="1" lang="en-US" altLang="ja-JP" sz="1400" dirty="0" smtClean="0"/>
          </a:p>
          <a:p>
            <a:pPr marL="0" indent="0">
              <a:buNone/>
            </a:pPr>
            <a:r>
              <a:rPr kumimoji="1" lang="en-US" altLang="ja-JP" sz="1400" dirty="0" smtClean="0"/>
              <a:t>[“id” : 123456, "method": “</a:t>
            </a:r>
            <a:r>
              <a:rPr kumimoji="1" lang="en-US" altLang="ja-JP" sz="1400" dirty="0" err="1" smtClean="0"/>
              <a:t>getSupportedProgramShift</a:t>
            </a:r>
            <a:r>
              <a:rPr kumimoji="1" lang="en-US" altLang="ja-JP" sz="1400" dirty="0" smtClean="0"/>
              <a:t>“,</a:t>
            </a:r>
          </a:p>
          <a:p>
            <a:pPr marL="0" indent="0">
              <a:buNone/>
            </a:pPr>
            <a:r>
              <a:rPr lang="en-US" altLang="ja-JP" sz="1400" dirty="0"/>
              <a:t> </a:t>
            </a:r>
            <a:r>
              <a:rPr lang="en-US" altLang="ja-JP" sz="1400" dirty="0" smtClean="0"/>
              <a:t> “result” : [</a:t>
            </a:r>
          </a:p>
          <a:p>
            <a:pPr marL="0" indent="0">
              <a:buNone/>
            </a:pPr>
            <a:r>
              <a:rPr kumimoji="1" lang="en-US" altLang="ja-JP" sz="1400" dirty="0" smtClean="0"/>
              <a:t>    [5, -5</a:t>
            </a:r>
            <a:r>
              <a:rPr lang="en-US" altLang="ja-JP" sz="1400" dirty="0" smtClean="0"/>
              <a:t>]</a:t>
            </a:r>
            <a:r>
              <a:rPr lang="ja-JP" altLang="en-US" sz="1400" dirty="0" smtClean="0"/>
              <a:t>   </a:t>
            </a:r>
            <a:r>
              <a:rPr lang="en-US" altLang="ja-JP" sz="1400" dirty="0" smtClean="0"/>
              <a:t>// </a:t>
            </a:r>
            <a:r>
              <a:rPr lang="ja-JP" altLang="en-US" sz="1400" dirty="0" smtClean="0"/>
              <a:t>範囲</a:t>
            </a:r>
            <a:endParaRPr kumimoji="1" lang="en-US" altLang="ja-JP" sz="1400" dirty="0" smtClean="0"/>
          </a:p>
          <a:p>
            <a:pPr marL="0" indent="0">
              <a:buNone/>
            </a:pPr>
            <a:r>
              <a:rPr kumimoji="1" lang="en-US" altLang="ja-JP" sz="1400" dirty="0" smtClean="0"/>
              <a:t>]]</a:t>
            </a:r>
            <a:endParaRPr kumimoji="1" lang="ja-JP" altLang="en-US" sz="1400" dirty="0"/>
          </a:p>
        </p:txBody>
      </p:sp>
      <p:sp>
        <p:nvSpPr>
          <p:cNvPr id="13" name="円/楕円 12"/>
          <p:cNvSpPr/>
          <p:nvPr/>
        </p:nvSpPr>
        <p:spPr bwMode="auto">
          <a:xfrm>
            <a:off x="8322823" y="34528"/>
            <a:ext cx="764942" cy="762000"/>
          </a:xfrm>
          <a:prstGeom prst="ellipse">
            <a:avLst/>
          </a:prstGeom>
          <a:solidFill>
            <a:srgbClr val="0000FF"/>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PMM</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14" name="円/楕円 13"/>
          <p:cNvSpPr/>
          <p:nvPr/>
        </p:nvSpPr>
        <p:spPr bwMode="auto">
          <a:xfrm>
            <a:off x="7456963" y="34528"/>
            <a:ext cx="764942" cy="762000"/>
          </a:xfrm>
          <a:prstGeom prst="ellipse">
            <a:avLst/>
          </a:prstGeom>
          <a:solidFill>
            <a:srgbClr val="FF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SR+</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15" name="円/楕円 14"/>
          <p:cNvSpPr/>
          <p:nvPr/>
        </p:nvSpPr>
        <p:spPr bwMode="auto">
          <a:xfrm>
            <a:off x="6597767" y="34528"/>
            <a:ext cx="764942" cy="762000"/>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err="1" smtClean="0">
                <a:ln>
                  <a:noFill/>
                </a:ln>
                <a:effectLst>
                  <a:outerShdw blurRad="38100" dist="38100" dir="2700000" algn="tl">
                    <a:srgbClr val="000000">
                      <a:alpha val="43137"/>
                    </a:srgbClr>
                  </a:outerShdw>
                </a:effectLst>
              </a:rPr>
              <a:t>Esp</a:t>
            </a:r>
            <a:endParaRPr kumimoji="1" lang="en-US" altLang="ja-JP" sz="2000" b="1" i="0" u="none" strike="noStrike" cap="none" normalizeH="0" baseline="0" dirty="0" smtClean="0">
              <a:ln>
                <a:noFill/>
              </a:ln>
              <a:effectLst>
                <a:outerShdw blurRad="38100" dist="38100" dir="2700000" algn="tl">
                  <a:srgbClr val="000000">
                    <a:alpha val="43137"/>
                  </a:srgbClr>
                </a:outerShdw>
              </a:effectLst>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04830875"/>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smtClean="0"/>
              <a:t>AE</a:t>
            </a:r>
            <a:r>
              <a:rPr kumimoji="1" lang="ja-JP" altLang="en-US" dirty="0" smtClean="0"/>
              <a:t>ロック</a:t>
            </a:r>
            <a:endParaRPr kumimoji="1" lang="ja-JP" altLang="en-US" dirty="0"/>
          </a:p>
        </p:txBody>
      </p:sp>
      <p:sp>
        <p:nvSpPr>
          <p:cNvPr id="2" name="コンテンツ プレースホルダー 1"/>
          <p:cNvSpPr>
            <a:spLocks noGrp="1"/>
          </p:cNvSpPr>
          <p:nvPr>
            <p:ph sz="half" idx="1"/>
          </p:nvPr>
        </p:nvSpPr>
        <p:spPr>
          <a:xfrm>
            <a:off x="323850" y="837668"/>
            <a:ext cx="4171950" cy="3833813"/>
          </a:xfrm>
        </p:spPr>
        <p:txBody>
          <a:bodyPr/>
          <a:lstStyle/>
          <a:p>
            <a:r>
              <a:rPr kumimoji="1" lang="en-US" altLang="ja-JP" sz="1200" dirty="0" err="1" smtClean="0"/>
              <a:t>setAELock</a:t>
            </a:r>
            <a:r>
              <a:rPr kumimoji="1" lang="en-US" altLang="ja-JP" sz="1200" dirty="0" smtClean="0"/>
              <a:t>(</a:t>
            </a:r>
            <a:r>
              <a:rPr kumimoji="1" lang="en-US" altLang="ja-JP" sz="1200" dirty="0" err="1" smtClean="0"/>
              <a:t>boolean</a:t>
            </a:r>
            <a:r>
              <a:rPr kumimoji="1" lang="en-US" altLang="ja-JP" sz="1200" dirty="0" smtClean="0"/>
              <a:t> </a:t>
            </a:r>
            <a:r>
              <a:rPr kumimoji="1" lang="en-US" altLang="ja-JP" sz="1200" dirty="0" err="1" smtClean="0"/>
              <a:t>aeLock</a:t>
            </a:r>
            <a:r>
              <a:rPr kumimoji="1" lang="en-US" altLang="ja-JP" sz="1200" dirty="0" smtClean="0"/>
              <a:t>)</a:t>
            </a:r>
          </a:p>
          <a:p>
            <a:pPr lvl="1"/>
            <a:r>
              <a:rPr kumimoji="1" lang="en-US" altLang="ja-JP" sz="1200" dirty="0" smtClean="0"/>
              <a:t>AE</a:t>
            </a:r>
            <a:r>
              <a:rPr kumimoji="1" lang="ja-JP" altLang="en-US" sz="1200" dirty="0" smtClean="0"/>
              <a:t>ロックをするか否か</a:t>
            </a:r>
            <a:endParaRPr kumimoji="1" lang="en-US" altLang="ja-JP" sz="1200" dirty="0" smtClean="0"/>
          </a:p>
          <a:p>
            <a:pPr lvl="1"/>
            <a:r>
              <a:rPr kumimoji="1" lang="ja-JP" altLang="en-US" sz="1200" dirty="0" smtClean="0"/>
              <a:t>モードや諸条件によってセットできない場合はエラーを返す</a:t>
            </a:r>
            <a:endParaRPr kumimoji="1" lang="en-US" altLang="ja-JP" sz="1200" dirty="0" smtClean="0"/>
          </a:p>
          <a:p>
            <a:r>
              <a:rPr lang="en-US" altLang="ja-JP" sz="1200" dirty="0" err="1" smtClean="0"/>
              <a:t>getAELock</a:t>
            </a:r>
            <a:r>
              <a:rPr lang="en-US" altLang="ja-JP" sz="1200" dirty="0" smtClean="0"/>
              <a:t>()</a:t>
            </a:r>
          </a:p>
          <a:p>
            <a:pPr lvl="1"/>
            <a:r>
              <a:rPr lang="ja-JP" altLang="en-US" sz="1200" dirty="0"/>
              <a:t>現在</a:t>
            </a:r>
            <a:r>
              <a:rPr lang="ja-JP" altLang="en-US" sz="1200" dirty="0" smtClean="0"/>
              <a:t>の</a:t>
            </a:r>
            <a:r>
              <a:rPr lang="en-US" altLang="ja-JP" sz="1200" dirty="0" smtClean="0"/>
              <a:t>AE</a:t>
            </a:r>
            <a:r>
              <a:rPr lang="ja-JP" altLang="en-US" sz="1200" dirty="0" smtClean="0"/>
              <a:t>ロックの状態</a:t>
            </a:r>
            <a:r>
              <a:rPr lang="en-US" altLang="ja-JP" sz="1200" dirty="0" smtClean="0"/>
              <a:t>(</a:t>
            </a:r>
            <a:r>
              <a:rPr lang="en-US" altLang="ja-JP" sz="1200" dirty="0" err="1" smtClean="0"/>
              <a:t>boolean</a:t>
            </a:r>
            <a:r>
              <a:rPr lang="en-US" altLang="ja-JP" sz="1200" dirty="0" smtClean="0"/>
              <a:t>)</a:t>
            </a:r>
            <a:r>
              <a:rPr lang="ja-JP" altLang="en-US" sz="1200" dirty="0" smtClean="0"/>
              <a:t>を返す</a:t>
            </a:r>
            <a:endParaRPr lang="en-US" altLang="ja-JP" sz="1200" dirty="0" smtClean="0"/>
          </a:p>
          <a:p>
            <a:r>
              <a:rPr kumimoji="1" lang="en-US" altLang="ja-JP" sz="1200" dirty="0" err="1" smtClean="0"/>
              <a:t>getAvailableAELock</a:t>
            </a:r>
            <a:r>
              <a:rPr kumimoji="1" lang="en-US" altLang="ja-JP" sz="1200" dirty="0" smtClean="0"/>
              <a:t>()</a:t>
            </a:r>
          </a:p>
          <a:p>
            <a:pPr lvl="1"/>
            <a:r>
              <a:rPr lang="ja-JP" altLang="en-US" sz="1200" dirty="0"/>
              <a:t>現在</a:t>
            </a:r>
            <a:r>
              <a:rPr lang="ja-JP" altLang="en-US" sz="1200" dirty="0" smtClean="0"/>
              <a:t>の</a:t>
            </a:r>
            <a:r>
              <a:rPr lang="en-US" altLang="ja-JP" sz="1200" dirty="0" smtClean="0"/>
              <a:t>AE</a:t>
            </a:r>
            <a:r>
              <a:rPr lang="ja-JP" altLang="en-US" sz="1200" dirty="0" smtClean="0"/>
              <a:t>ロックの状態</a:t>
            </a:r>
            <a:r>
              <a:rPr lang="en-US" altLang="ja-JP" sz="1200" dirty="0" smtClean="0"/>
              <a:t>(</a:t>
            </a:r>
            <a:r>
              <a:rPr lang="en-US" altLang="ja-JP" sz="1200" dirty="0" err="1" smtClean="0"/>
              <a:t>boolean</a:t>
            </a:r>
            <a:r>
              <a:rPr lang="en-US" altLang="ja-JP" sz="1200" dirty="0" smtClean="0"/>
              <a:t>)</a:t>
            </a:r>
            <a:r>
              <a:rPr lang="ja-JP" altLang="en-US" sz="1200" dirty="0" smtClean="0"/>
              <a:t>と、</a:t>
            </a:r>
            <a:r>
              <a:rPr lang="ja-JP" altLang="en-US" sz="1200" dirty="0"/>
              <a:t>現在のモードで</a:t>
            </a:r>
            <a:r>
              <a:rPr lang="ja-JP" altLang="en-US" sz="1200" dirty="0" smtClean="0"/>
              <a:t>値が変更できる</a:t>
            </a:r>
            <a:r>
              <a:rPr lang="ja-JP" altLang="en-US" sz="1200" dirty="0"/>
              <a:t>値</a:t>
            </a:r>
            <a:r>
              <a:rPr lang="en-US" altLang="ja-JP" sz="1200" dirty="0"/>
              <a:t>(</a:t>
            </a:r>
            <a:r>
              <a:rPr lang="en-US" altLang="ja-JP" sz="1200" dirty="0" err="1"/>
              <a:t>boolean</a:t>
            </a:r>
            <a:r>
              <a:rPr lang="en-US" altLang="ja-JP" sz="1200" dirty="0"/>
              <a:t>)</a:t>
            </a:r>
            <a:r>
              <a:rPr lang="ja-JP" altLang="en-US" sz="1200" dirty="0" smtClean="0"/>
              <a:t>を返す</a:t>
            </a:r>
            <a:endParaRPr kumimoji="1" lang="en-US" altLang="ja-JP" sz="1200" dirty="0" smtClean="0"/>
          </a:p>
          <a:p>
            <a:r>
              <a:rPr lang="en-US" altLang="ja-JP" sz="1200" dirty="0" err="1" smtClean="0"/>
              <a:t>getSupportedAELock</a:t>
            </a:r>
            <a:r>
              <a:rPr lang="en-US" altLang="ja-JP" sz="1200" dirty="0" smtClean="0"/>
              <a:t>()</a:t>
            </a:r>
          </a:p>
          <a:p>
            <a:pPr lvl="1"/>
            <a:r>
              <a:rPr lang="ja-JP" altLang="en-US" sz="1200" dirty="0" smtClean="0"/>
              <a:t>現在のモードで値</a:t>
            </a:r>
            <a:r>
              <a:rPr lang="ja-JP" altLang="en-US" sz="1200" dirty="0"/>
              <a:t>が変更</a:t>
            </a:r>
            <a:r>
              <a:rPr lang="ja-JP" altLang="en-US" sz="1200" dirty="0" smtClean="0"/>
              <a:t>できる値</a:t>
            </a:r>
            <a:r>
              <a:rPr lang="en-US" altLang="ja-JP" sz="1200" dirty="0" smtClean="0"/>
              <a:t>(</a:t>
            </a:r>
            <a:r>
              <a:rPr lang="en-US" altLang="ja-JP" sz="1200" dirty="0" err="1" smtClean="0"/>
              <a:t>boolean</a:t>
            </a:r>
            <a:r>
              <a:rPr lang="en-US" altLang="ja-JP" sz="1200" dirty="0" smtClean="0"/>
              <a:t>)</a:t>
            </a:r>
            <a:r>
              <a:rPr lang="ja-JP" altLang="en-US" sz="1200" dirty="0" smtClean="0"/>
              <a:t>を</a:t>
            </a:r>
            <a:r>
              <a:rPr lang="ja-JP" altLang="en-US" sz="1200" dirty="0"/>
              <a:t>返す</a:t>
            </a:r>
            <a:endParaRPr lang="en-US" altLang="ja-JP" sz="1200" dirty="0" smtClean="0"/>
          </a:p>
        </p:txBody>
      </p:sp>
      <p:sp>
        <p:nvSpPr>
          <p:cNvPr id="5" name="フッター プレースホルダー 4"/>
          <p:cNvSpPr>
            <a:spLocks noGrp="1"/>
          </p:cNvSpPr>
          <p:nvPr>
            <p:ph type="ftr" sz="quarter" idx="10"/>
          </p:nvPr>
        </p:nvSpPr>
        <p:spPr/>
        <p:txBody>
          <a:bodyPr/>
          <a:lstStyle/>
          <a:p>
            <a:r>
              <a:rPr lang="en-US" dirty="0" smtClean="0">
                <a:solidFill>
                  <a:srgbClr val="FF0000"/>
                </a:solidFill>
              </a:rPr>
              <a:t>Confidential</a:t>
            </a:r>
            <a:r>
              <a:rPr lang="en-US" dirty="0" smtClean="0">
                <a:solidFill>
                  <a:prstClr val="black"/>
                </a:solidFill>
              </a:rPr>
              <a:t> - need to know basis only / 秘 / do not distribute</a:t>
            </a:r>
            <a:endParaRPr lang="en-US" dirty="0">
              <a:solidFill>
                <a:prstClr val="black"/>
              </a:solidFill>
            </a:endParaRPr>
          </a:p>
        </p:txBody>
      </p:sp>
      <p:sp>
        <p:nvSpPr>
          <p:cNvPr id="6" name="スライド番号プレースホルダー 5"/>
          <p:cNvSpPr>
            <a:spLocks noGrp="1"/>
          </p:cNvSpPr>
          <p:nvPr>
            <p:ph type="sldNum" sz="quarter" idx="12"/>
          </p:nvPr>
        </p:nvSpPr>
        <p:spPr/>
        <p:txBody>
          <a:bodyPr/>
          <a:lstStyle/>
          <a:p>
            <a:fld id="{06B6689D-21BE-40D9-AFAB-0F3122AEB3EB}" type="slidenum">
              <a:rPr kumimoji="1" lang="ja-JP" altLang="en-US" smtClean="0">
                <a:solidFill>
                  <a:prstClr val="black"/>
                </a:solidFill>
              </a:rPr>
              <a:pPr/>
              <a:t>29</a:t>
            </a:fld>
            <a:endParaRPr kumimoji="1" lang="ja-JP" altLang="en-US" dirty="0">
              <a:solidFill>
                <a:prstClr val="black"/>
              </a:solidFill>
            </a:endParaRPr>
          </a:p>
        </p:txBody>
      </p:sp>
      <p:sp>
        <p:nvSpPr>
          <p:cNvPr id="9" name="円/楕円 8"/>
          <p:cNvSpPr/>
          <p:nvPr/>
        </p:nvSpPr>
        <p:spPr bwMode="auto">
          <a:xfrm>
            <a:off x="162128" y="-505838"/>
            <a:ext cx="998706" cy="460442"/>
          </a:xfrm>
          <a:prstGeom prst="ellipse">
            <a:avLst/>
          </a:prstGeom>
          <a:solidFill>
            <a:srgbClr val="00B0F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採用</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0" name="円/楕円 9"/>
          <p:cNvSpPr/>
          <p:nvPr/>
        </p:nvSpPr>
        <p:spPr bwMode="auto">
          <a:xfrm>
            <a:off x="1313234" y="-505838"/>
            <a:ext cx="998706" cy="460442"/>
          </a:xfrm>
          <a:prstGeom prst="ellipse">
            <a:avLst/>
          </a:prstGeom>
          <a:solidFill>
            <a:srgbClr val="92D05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rPr>
              <a:t>保留</a:t>
            </a:r>
          </a:p>
        </p:txBody>
      </p:sp>
      <p:sp>
        <p:nvSpPr>
          <p:cNvPr id="11" name="円/楕円 10"/>
          <p:cNvSpPr/>
          <p:nvPr/>
        </p:nvSpPr>
        <p:spPr bwMode="auto">
          <a:xfrm>
            <a:off x="2493523" y="-505838"/>
            <a:ext cx="998706" cy="460442"/>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修正</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2" name="円/楕円 11"/>
          <p:cNvSpPr/>
          <p:nvPr/>
        </p:nvSpPr>
        <p:spPr bwMode="auto">
          <a:xfrm>
            <a:off x="3644629" y="-505838"/>
            <a:ext cx="998706" cy="460442"/>
          </a:xfrm>
          <a:prstGeom prst="ellipse">
            <a:avLst/>
          </a:prstGeom>
          <a:solidFill>
            <a:srgbClr val="C0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却下</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4" name="コンテンツ プレースホルダー 3"/>
          <p:cNvSpPr>
            <a:spLocks noGrp="1"/>
          </p:cNvSpPr>
          <p:nvPr>
            <p:ph sz="half" idx="2"/>
          </p:nvPr>
        </p:nvSpPr>
        <p:spPr>
          <a:ln>
            <a:solidFill>
              <a:schemeClr val="tx1"/>
            </a:solidFill>
          </a:ln>
        </p:spPr>
        <p:txBody>
          <a:bodyPr/>
          <a:lstStyle/>
          <a:p>
            <a:pPr marL="0" indent="0">
              <a:buNone/>
            </a:pPr>
            <a:r>
              <a:rPr kumimoji="1" lang="en-US" altLang="ja-JP" sz="1400" dirty="0" err="1" smtClean="0"/>
              <a:t>getAvailableAELock</a:t>
            </a:r>
            <a:r>
              <a:rPr kumimoji="1" lang="ja-JP" altLang="en-US" sz="1400" dirty="0" smtClean="0"/>
              <a:t>のレスポンス</a:t>
            </a:r>
            <a:endParaRPr kumimoji="1" lang="en-US" altLang="ja-JP" sz="1400" dirty="0" smtClean="0"/>
          </a:p>
          <a:p>
            <a:pPr marL="0" indent="0">
              <a:buNone/>
            </a:pPr>
            <a:r>
              <a:rPr kumimoji="1" lang="en-US" altLang="ja-JP" sz="1400" dirty="0" smtClean="0"/>
              <a:t>[“id” : 123456, "method": “</a:t>
            </a:r>
            <a:r>
              <a:rPr kumimoji="1" lang="en-US" altLang="ja-JP" sz="1400" dirty="0" err="1" smtClean="0"/>
              <a:t>AvailableAELock</a:t>
            </a:r>
            <a:r>
              <a:rPr kumimoji="1" lang="en-US" altLang="ja-JP" sz="1400" dirty="0" smtClean="0"/>
              <a:t>“,</a:t>
            </a:r>
          </a:p>
          <a:p>
            <a:pPr marL="0" indent="0">
              <a:buNone/>
            </a:pPr>
            <a:r>
              <a:rPr lang="en-US" altLang="ja-JP" sz="1400" dirty="0"/>
              <a:t> </a:t>
            </a:r>
            <a:r>
              <a:rPr lang="en-US" altLang="ja-JP" sz="1400" dirty="0" smtClean="0"/>
              <a:t> “result” : [</a:t>
            </a:r>
          </a:p>
          <a:p>
            <a:pPr marL="0" indent="0">
              <a:buNone/>
            </a:pPr>
            <a:r>
              <a:rPr kumimoji="1" lang="en-US" altLang="ja-JP" sz="1400" dirty="0" smtClean="0"/>
              <a:t>    true,</a:t>
            </a:r>
            <a:r>
              <a:rPr lang="ja-JP" altLang="en-US" sz="1400" dirty="0" smtClean="0"/>
              <a:t>             </a:t>
            </a:r>
            <a:r>
              <a:rPr lang="en-US" altLang="ja-JP" sz="1400" dirty="0" smtClean="0"/>
              <a:t>// </a:t>
            </a:r>
            <a:r>
              <a:rPr lang="ja-JP" altLang="en-US" sz="1400" dirty="0" smtClean="0"/>
              <a:t>現在の状態</a:t>
            </a:r>
            <a:endParaRPr lang="en-US" altLang="ja-JP" sz="1400" dirty="0" smtClean="0"/>
          </a:p>
          <a:p>
            <a:pPr marL="0" indent="0">
              <a:buNone/>
            </a:pPr>
            <a:r>
              <a:rPr lang="en-US" altLang="ja-JP" sz="1400" dirty="0" smtClean="0"/>
              <a:t>    [</a:t>
            </a:r>
            <a:r>
              <a:rPr lang="en-US" altLang="ja-JP" sz="1400" dirty="0" err="1" smtClean="0"/>
              <a:t>true,false</a:t>
            </a:r>
            <a:r>
              <a:rPr lang="en-US" altLang="ja-JP" sz="1400" dirty="0" smtClean="0"/>
              <a:t>]   // </a:t>
            </a:r>
            <a:r>
              <a:rPr lang="ja-JP" altLang="en-US" sz="1400" dirty="0" smtClean="0"/>
              <a:t>値が変更できる値</a:t>
            </a:r>
            <a:endParaRPr kumimoji="1" lang="en-US" altLang="ja-JP" sz="1400" dirty="0" smtClean="0"/>
          </a:p>
          <a:p>
            <a:pPr marL="0" indent="0">
              <a:buNone/>
            </a:pPr>
            <a:r>
              <a:rPr kumimoji="1" lang="en-US" altLang="ja-JP" sz="1400" dirty="0" smtClean="0"/>
              <a:t>]]</a:t>
            </a:r>
            <a:endParaRPr kumimoji="1" lang="ja-JP" altLang="en-US" sz="1400" dirty="0"/>
          </a:p>
        </p:txBody>
      </p:sp>
      <p:sp>
        <p:nvSpPr>
          <p:cNvPr id="13" name="円/楕円 12"/>
          <p:cNvSpPr/>
          <p:nvPr/>
        </p:nvSpPr>
        <p:spPr bwMode="auto">
          <a:xfrm>
            <a:off x="8322823" y="34528"/>
            <a:ext cx="764942" cy="762000"/>
          </a:xfrm>
          <a:prstGeom prst="ellipse">
            <a:avLst/>
          </a:prstGeom>
          <a:solidFill>
            <a:srgbClr val="0000FF"/>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PMM</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14" name="円/楕円 13"/>
          <p:cNvSpPr/>
          <p:nvPr/>
        </p:nvSpPr>
        <p:spPr bwMode="auto">
          <a:xfrm>
            <a:off x="7456963" y="34528"/>
            <a:ext cx="764942" cy="762000"/>
          </a:xfrm>
          <a:prstGeom prst="ellipse">
            <a:avLst/>
          </a:prstGeom>
          <a:solidFill>
            <a:srgbClr val="FF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SR+</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15" name="円/楕円 14"/>
          <p:cNvSpPr/>
          <p:nvPr/>
        </p:nvSpPr>
        <p:spPr bwMode="auto">
          <a:xfrm>
            <a:off x="6597767" y="34528"/>
            <a:ext cx="764942" cy="762000"/>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err="1" smtClean="0">
                <a:ln>
                  <a:noFill/>
                </a:ln>
                <a:effectLst>
                  <a:outerShdw blurRad="38100" dist="38100" dir="2700000" algn="tl">
                    <a:srgbClr val="000000">
                      <a:alpha val="43137"/>
                    </a:srgbClr>
                  </a:outerShdw>
                </a:effectLst>
              </a:rPr>
              <a:t>Esp</a:t>
            </a:r>
            <a:endParaRPr kumimoji="1" lang="en-US" altLang="ja-JP" sz="2000" b="1" i="0" u="none" strike="noStrike" cap="none" normalizeH="0" baseline="0" dirty="0" smtClean="0">
              <a:ln>
                <a:noFill/>
              </a:ln>
              <a:effectLst>
                <a:outerShdw blurRad="38100" dist="38100" dir="2700000" algn="tl">
                  <a:srgbClr val="000000">
                    <a:alpha val="43137"/>
                  </a:srgbClr>
                </a:outerShdw>
              </a:effectLst>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35660745"/>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変更履歴</a:t>
            </a:r>
            <a:r>
              <a:rPr lang="en-US" altLang="ja-JP" dirty="0" smtClean="0"/>
              <a:t>2/4</a:t>
            </a:r>
            <a:endParaRPr kumimoji="1" lang="ja-JP" altLang="en-US"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405981988"/>
              </p:ext>
            </p:extLst>
          </p:nvPr>
        </p:nvGraphicFramePr>
        <p:xfrm>
          <a:off x="291425" y="782040"/>
          <a:ext cx="8547775" cy="3520440"/>
        </p:xfrm>
        <a:graphic>
          <a:graphicData uri="http://schemas.openxmlformats.org/drawingml/2006/table">
            <a:tbl>
              <a:tblPr firstRow="1" bandRow="1">
                <a:tableStyleId>{16D9F66E-5EB9-4882-86FB-DCBF35E3C3E4}</a:tableStyleId>
              </a:tblPr>
              <a:tblGrid>
                <a:gridCol w="881058"/>
                <a:gridCol w="578153"/>
                <a:gridCol w="7088564"/>
              </a:tblGrid>
              <a:tr h="0">
                <a:tc>
                  <a:txBody>
                    <a:bodyPr/>
                    <a:lstStyle/>
                    <a:p>
                      <a:r>
                        <a:rPr kumimoji="1" lang="ja-JP" altLang="en-US" sz="900" b="1" dirty="0" smtClean="0">
                          <a:solidFill>
                            <a:srgbClr val="FF0000"/>
                          </a:solidFill>
                        </a:rPr>
                        <a:t>バージョン</a:t>
                      </a:r>
                      <a:endParaRPr kumimoji="1" lang="ja-JP" altLang="en-US" sz="900" b="1" dirty="0">
                        <a:solidFill>
                          <a:srgbClr val="FF0000"/>
                        </a:solidFill>
                      </a:endParaRPr>
                    </a:p>
                  </a:txBody>
                  <a:tcPr/>
                </a:tc>
                <a:tc>
                  <a:txBody>
                    <a:bodyPr/>
                    <a:lstStyle/>
                    <a:p>
                      <a:r>
                        <a:rPr kumimoji="1" lang="ja-JP" altLang="en-US" sz="900" b="1" dirty="0" smtClean="0">
                          <a:solidFill>
                            <a:srgbClr val="FF0000"/>
                          </a:solidFill>
                        </a:rPr>
                        <a:t>変更者</a:t>
                      </a:r>
                      <a:endParaRPr kumimoji="1" lang="ja-JP" altLang="en-US" sz="900" b="1" dirty="0">
                        <a:solidFill>
                          <a:srgbClr val="FF0000"/>
                        </a:solidFill>
                      </a:endParaRPr>
                    </a:p>
                  </a:txBody>
                  <a:tcPr/>
                </a:tc>
                <a:tc>
                  <a:txBody>
                    <a:bodyPr/>
                    <a:lstStyle/>
                    <a:p>
                      <a:r>
                        <a:rPr kumimoji="1" lang="ja-JP" altLang="en-US" sz="900" b="1" dirty="0" smtClean="0">
                          <a:solidFill>
                            <a:srgbClr val="FF0000"/>
                          </a:solidFill>
                        </a:rPr>
                        <a:t>変更内容</a:t>
                      </a:r>
                      <a:r>
                        <a:rPr kumimoji="1" lang="en-US" altLang="ja-JP" sz="900" b="1" dirty="0" smtClean="0">
                          <a:solidFill>
                            <a:srgbClr val="FF0000"/>
                          </a:solidFill>
                        </a:rPr>
                        <a:t>(</a:t>
                      </a:r>
                      <a:r>
                        <a:rPr kumimoji="1" lang="ja-JP" altLang="en-US" sz="900" b="1" dirty="0" smtClean="0">
                          <a:solidFill>
                            <a:srgbClr val="FF0000"/>
                          </a:solidFill>
                        </a:rPr>
                        <a:t>詳しく</a:t>
                      </a:r>
                      <a:r>
                        <a:rPr kumimoji="1" lang="en-US" altLang="ja-JP" sz="900" b="1" dirty="0" smtClean="0">
                          <a:solidFill>
                            <a:srgbClr val="FF0000"/>
                          </a:solidFill>
                        </a:rPr>
                        <a:t>)</a:t>
                      </a:r>
                      <a:endParaRPr kumimoji="1" lang="ja-JP" altLang="en-US" sz="900" b="1" dirty="0">
                        <a:solidFill>
                          <a:srgbClr val="FF0000"/>
                        </a:solidFill>
                      </a:endParaRPr>
                    </a:p>
                  </a:txBody>
                  <a:tcPr/>
                </a:tc>
              </a:tr>
              <a:tr h="0">
                <a:tc>
                  <a:txBody>
                    <a:bodyPr/>
                    <a:lstStyle/>
                    <a:p>
                      <a:r>
                        <a:rPr kumimoji="1" lang="en-US" altLang="ja-JP" sz="900" b="0" dirty="0" smtClean="0"/>
                        <a:t>0.12110600</a:t>
                      </a:r>
                      <a:endParaRPr kumimoji="1" lang="ja-JP" altLang="en-US" sz="900" b="0" dirty="0"/>
                    </a:p>
                  </a:txBody>
                  <a:tcPr/>
                </a:tc>
                <a:tc>
                  <a:txBody>
                    <a:bodyPr/>
                    <a:lstStyle/>
                    <a:p>
                      <a:r>
                        <a:rPr kumimoji="1" lang="ja-JP" altLang="en-US" sz="900" b="0" dirty="0" smtClean="0"/>
                        <a:t>森田</a:t>
                      </a:r>
                      <a:endParaRPr kumimoji="1" lang="ja-JP" altLang="en-US" sz="900" b="0" dirty="0"/>
                    </a:p>
                  </a:txBody>
                  <a:tcPr/>
                </a:tc>
                <a:tc>
                  <a:txBody>
                    <a:bodyPr/>
                    <a:lstStyle/>
                    <a:p>
                      <a:r>
                        <a:rPr kumimoji="1" lang="en-US" altLang="ja-JP" sz="900" b="0" dirty="0" err="1" smtClean="0"/>
                        <a:t>WhiteBalance</a:t>
                      </a:r>
                      <a:r>
                        <a:rPr kumimoji="1" lang="ja-JP" altLang="en-US" sz="900" b="0" dirty="0" smtClean="0"/>
                        <a:t>は定義ファイルをかけたので、合意とする。</a:t>
                      </a:r>
                      <a:endParaRPr kumimoji="1" lang="en-US" altLang="ja-JP" sz="900" b="0" dirty="0" smtClean="0"/>
                    </a:p>
                    <a:p>
                      <a:r>
                        <a:rPr kumimoji="1" lang="ja-JP" altLang="en-US" sz="900" b="0" dirty="0" smtClean="0"/>
                        <a:t>フォーカスモードとオートフォーカスモードをまとめて良いか、一旦保留</a:t>
                      </a:r>
                      <a:endParaRPr kumimoji="1" lang="en-US" altLang="ja-JP" sz="900" b="0" dirty="0" smtClean="0"/>
                    </a:p>
                    <a:p>
                      <a:r>
                        <a:rPr kumimoji="1" lang="ja-JP" altLang="en-US" sz="900" b="0" dirty="0" smtClean="0"/>
                        <a:t>プログラムシフト、</a:t>
                      </a:r>
                      <a:r>
                        <a:rPr kumimoji="1" lang="en-US" altLang="ja-JP" sz="900" b="0" dirty="0" smtClean="0"/>
                        <a:t>AE</a:t>
                      </a:r>
                      <a:r>
                        <a:rPr kumimoji="1" lang="ja-JP" altLang="en-US" sz="900" b="0" dirty="0" smtClean="0"/>
                        <a:t>ロック、</a:t>
                      </a:r>
                      <a:r>
                        <a:rPr kumimoji="1" lang="en-US" altLang="ja-JP" sz="900" b="0" dirty="0" smtClean="0"/>
                        <a:t>EV</a:t>
                      </a:r>
                      <a:r>
                        <a:rPr kumimoji="1" lang="ja-JP" altLang="en-US" sz="900" b="0" dirty="0" smtClean="0"/>
                        <a:t>ブラケットについて合意。</a:t>
                      </a:r>
                      <a:endParaRPr kumimoji="1" lang="ja-JP" altLang="en-US" sz="900" b="0" dirty="0"/>
                    </a:p>
                  </a:txBody>
                  <a:tcPr/>
                </a:tc>
              </a:tr>
              <a:tr h="0">
                <a:tc>
                  <a:txBody>
                    <a:bodyPr/>
                    <a:lstStyle/>
                    <a:p>
                      <a:r>
                        <a:rPr kumimoji="1" lang="en-US" altLang="ja-JP" sz="900" b="0" dirty="0" smtClean="0"/>
                        <a:t>0.12110800</a:t>
                      </a:r>
                      <a:endParaRPr kumimoji="1" lang="ja-JP" altLang="en-US" sz="900" b="0" dirty="0"/>
                    </a:p>
                  </a:txBody>
                  <a:tcPr/>
                </a:tc>
                <a:tc>
                  <a:txBody>
                    <a:bodyPr/>
                    <a:lstStyle/>
                    <a:p>
                      <a:r>
                        <a:rPr kumimoji="1" lang="ja-JP" altLang="en-US" sz="900" b="0" dirty="0" smtClean="0"/>
                        <a:t>森田</a:t>
                      </a:r>
                      <a:endParaRPr kumimoji="1" lang="ja-JP" altLang="en-US" sz="900" b="0" dirty="0"/>
                    </a:p>
                  </a:txBody>
                  <a:tcPr/>
                </a:tc>
                <a:tc>
                  <a:txBody>
                    <a:bodyPr/>
                    <a:lstStyle/>
                    <a:p>
                      <a:r>
                        <a:rPr kumimoji="1" lang="en-US" altLang="ja-JP" sz="900" b="0" dirty="0" err="1" smtClean="0"/>
                        <a:t>WhiteBalance</a:t>
                      </a:r>
                      <a:r>
                        <a:rPr kumimoji="1" lang="ja-JP" altLang="en-US" sz="900" b="0" dirty="0" smtClean="0"/>
                        <a:t>の</a:t>
                      </a:r>
                      <a:r>
                        <a:rPr kumimoji="1" lang="en-US" altLang="ja-JP" sz="900" b="0" dirty="0" smtClean="0"/>
                        <a:t>JSON</a:t>
                      </a:r>
                      <a:r>
                        <a:rPr kumimoji="1" lang="ja-JP" altLang="en-US" sz="900" b="0" dirty="0" smtClean="0"/>
                        <a:t>メッセージ例を定義ファイルに合わせた。</a:t>
                      </a:r>
                      <a:r>
                        <a:rPr kumimoji="1" lang="en-US" altLang="ja-JP" sz="900" b="0" dirty="0" smtClean="0"/>
                        <a:t>JSON</a:t>
                      </a:r>
                      <a:r>
                        <a:rPr kumimoji="1" lang="ja-JP" altLang="en-US" sz="900" b="0" dirty="0" smtClean="0"/>
                        <a:t>では型違いの配列は許されるが、</a:t>
                      </a:r>
                      <a:r>
                        <a:rPr kumimoji="1" lang="en-US" altLang="ja-JP" sz="900" b="0" dirty="0" smtClean="0"/>
                        <a:t>CFWD</a:t>
                      </a:r>
                      <a:r>
                        <a:rPr kumimoji="1" lang="ja-JP" altLang="en-US" sz="900" b="0" dirty="0" smtClean="0"/>
                        <a:t>のフレームワークを通じて表現する</a:t>
                      </a:r>
                      <a:r>
                        <a:rPr kumimoji="1" lang="en-US" altLang="ja-JP" sz="900" b="0" dirty="0" smtClean="0"/>
                        <a:t>Java API</a:t>
                      </a:r>
                      <a:r>
                        <a:rPr kumimoji="1" lang="ja-JP" altLang="en-US" sz="900" b="0" dirty="0" smtClean="0"/>
                        <a:t>では許されない。そのため、オブジェクトとして表現する。ほかの</a:t>
                      </a:r>
                      <a:r>
                        <a:rPr kumimoji="1" lang="en-US" altLang="ja-JP" sz="900" b="0" dirty="0" smtClean="0"/>
                        <a:t>API</a:t>
                      </a:r>
                      <a:r>
                        <a:rPr kumimoji="1" lang="ja-JP" altLang="en-US" sz="900" b="0" dirty="0" smtClean="0"/>
                        <a:t>のメッセージサンプルも同等と考える。</a:t>
                      </a:r>
                      <a:endParaRPr kumimoji="1" lang="en-US" altLang="ja-JP" sz="900" b="0" dirty="0" smtClean="0"/>
                    </a:p>
                    <a:p>
                      <a:r>
                        <a:rPr kumimoji="1" lang="en-US" altLang="ja-JP" sz="900" b="0" dirty="0" smtClean="0"/>
                        <a:t>AF/MF</a:t>
                      </a:r>
                      <a:r>
                        <a:rPr kumimoji="1" lang="ja-JP" altLang="en-US" sz="900" b="0" dirty="0" smtClean="0"/>
                        <a:t>切替について。タッチシャッターについて合意。</a:t>
                      </a:r>
                      <a:endParaRPr kumimoji="1" lang="en-US" altLang="ja-JP" sz="900" b="0" dirty="0" smtClean="0"/>
                    </a:p>
                    <a:p>
                      <a:r>
                        <a:rPr kumimoji="1" lang="ja-JP" altLang="en-US" sz="900" b="0" dirty="0" smtClean="0"/>
                        <a:t>パラメタの型定義表を追加した。</a:t>
                      </a:r>
                      <a:endParaRPr kumimoji="1" lang="ja-JP" altLang="en-US" sz="900" b="0" dirty="0"/>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900" b="0" dirty="0" smtClean="0"/>
                        <a:t>0.12110900</a:t>
                      </a:r>
                      <a:endParaRPr kumimoji="1" lang="ja-JP" altLang="en-US" sz="900" b="0" dirty="0" smtClean="0"/>
                    </a:p>
                  </a:txBody>
                  <a:tcPr/>
                </a:tc>
                <a:tc>
                  <a:txBody>
                    <a:bodyPr/>
                    <a:lstStyle/>
                    <a:p>
                      <a:r>
                        <a:rPr kumimoji="1" lang="ja-JP" altLang="en-US" sz="900" b="0" dirty="0" smtClean="0"/>
                        <a:t>森田</a:t>
                      </a:r>
                      <a:endParaRPr kumimoji="1" lang="ja-JP" altLang="en-US" sz="900" b="0" dirty="0"/>
                    </a:p>
                  </a:txBody>
                  <a:tcPr/>
                </a:tc>
                <a:tc>
                  <a:txBody>
                    <a:bodyPr/>
                    <a:lstStyle/>
                    <a:p>
                      <a:r>
                        <a:rPr kumimoji="1" lang="ja-JP" altLang="en-US" sz="900" b="0" dirty="0" smtClean="0"/>
                        <a:t>通知系のベースとなるメッセージの定義を行った。すべての通知系は、このメッセージにデータを入れて転送することとする。</a:t>
                      </a:r>
                      <a:endParaRPr kumimoji="1" lang="ja-JP" altLang="en-US" sz="900" b="0" dirty="0"/>
                    </a:p>
                  </a:txBody>
                  <a:tcPr/>
                </a:tc>
              </a:tr>
              <a:tr h="0">
                <a:tc>
                  <a:txBody>
                    <a:bodyPr/>
                    <a:lstStyle/>
                    <a:p>
                      <a:r>
                        <a:rPr kumimoji="1" lang="en-US" altLang="ja-JP" sz="900" b="0" dirty="0" smtClean="0"/>
                        <a:t>0.12111200</a:t>
                      </a:r>
                      <a:endParaRPr kumimoji="1" lang="ja-JP" altLang="en-US" sz="900" b="0" dirty="0"/>
                    </a:p>
                  </a:txBody>
                  <a:tcPr/>
                </a:tc>
                <a:tc>
                  <a:txBody>
                    <a:bodyPr/>
                    <a:lstStyle/>
                    <a:p>
                      <a:r>
                        <a:rPr kumimoji="1" lang="ja-JP" altLang="en-US" sz="900" b="0" dirty="0" smtClean="0"/>
                        <a:t>森田</a:t>
                      </a:r>
                      <a:endParaRPr kumimoji="1" lang="ja-JP" altLang="en-US" sz="900" b="0" dirty="0"/>
                    </a:p>
                  </a:txBody>
                  <a:tcPr/>
                </a:tc>
                <a:tc>
                  <a:txBody>
                    <a:bodyPr/>
                    <a:lstStyle/>
                    <a:p>
                      <a:r>
                        <a:rPr kumimoji="1" lang="ja-JP" altLang="en-US" sz="900" b="0" dirty="0" smtClean="0"/>
                        <a:t>パラメタ型定義について、追加分について合意した。</a:t>
                      </a:r>
                      <a:endParaRPr kumimoji="1" lang="en-US" altLang="ja-JP" sz="900" b="0" dirty="0" smtClean="0"/>
                    </a:p>
                    <a:p>
                      <a:r>
                        <a:rPr kumimoji="1" lang="en-US" altLang="ja-JP" sz="900" b="0" dirty="0" smtClean="0"/>
                        <a:t>PUSH</a:t>
                      </a:r>
                      <a:r>
                        <a:rPr kumimoji="1" lang="ja-JP" altLang="en-US" sz="900" b="0" dirty="0" smtClean="0"/>
                        <a:t>通知の方法で、</a:t>
                      </a:r>
                      <a:r>
                        <a:rPr kumimoji="1" lang="en-US" altLang="ja-JP" sz="900" b="0" dirty="0" err="1" smtClean="0"/>
                        <a:t>receiveMsg</a:t>
                      </a:r>
                      <a:r>
                        <a:rPr kumimoji="1" lang="ja-JP" altLang="en-US" sz="900" b="0" dirty="0" smtClean="0"/>
                        <a:t>を用いる方向で大方合意。ただし、</a:t>
                      </a:r>
                      <a:r>
                        <a:rPr kumimoji="1" lang="en-US" altLang="ja-JP" sz="900" b="0" dirty="0" err="1" smtClean="0"/>
                        <a:t>long_poll</a:t>
                      </a:r>
                      <a:r>
                        <a:rPr kumimoji="1" lang="ja-JP" altLang="en-US" sz="900" b="0" dirty="0" smtClean="0"/>
                        <a:t>を</a:t>
                      </a:r>
                      <a:r>
                        <a:rPr kumimoji="1" lang="en-US" altLang="ja-JP" sz="900" b="0" dirty="0" smtClean="0"/>
                        <a:t>false</a:t>
                      </a:r>
                      <a:r>
                        <a:rPr kumimoji="1" lang="ja-JP" altLang="en-US" sz="900" b="0" dirty="0" smtClean="0"/>
                        <a:t>にした場合に大量メッセージが流れる可能性がある点について将来の変更が必要となるかもしれない。また、</a:t>
                      </a:r>
                      <a:r>
                        <a:rPr kumimoji="1" lang="en-US" altLang="ja-JP" sz="900" b="0" dirty="0" err="1" smtClean="0"/>
                        <a:t>receiveEvent</a:t>
                      </a:r>
                      <a:r>
                        <a:rPr kumimoji="1" lang="en-US" altLang="ja-JP" sz="900" b="0" dirty="0" smtClean="0"/>
                        <a:t>()</a:t>
                      </a:r>
                      <a:r>
                        <a:rPr kumimoji="1" lang="ja-JP" altLang="en-US" sz="900" b="0" dirty="0" smtClean="0"/>
                        <a:t>との共存については、今後の課題として保留とした。</a:t>
                      </a:r>
                      <a:endParaRPr kumimoji="1" lang="ja-JP" altLang="en-US" sz="900" b="0" dirty="0"/>
                    </a:p>
                  </a:txBody>
                  <a:tcPr/>
                </a:tc>
              </a:tr>
              <a:tr h="0">
                <a:tc>
                  <a:txBody>
                    <a:bodyPr/>
                    <a:lstStyle/>
                    <a:p>
                      <a:r>
                        <a:rPr kumimoji="1" lang="en-US" altLang="ja-JP" sz="900" b="0" dirty="0" smtClean="0"/>
                        <a:t>0.12111300</a:t>
                      </a:r>
                      <a:endParaRPr kumimoji="1" lang="ja-JP" altLang="en-US" sz="900" b="0" dirty="0"/>
                    </a:p>
                  </a:txBody>
                  <a:tcPr/>
                </a:tc>
                <a:tc>
                  <a:txBody>
                    <a:bodyPr/>
                    <a:lstStyle/>
                    <a:p>
                      <a:r>
                        <a:rPr kumimoji="1" lang="ja-JP" altLang="en-US" sz="900" b="0" dirty="0" smtClean="0"/>
                        <a:t>森田</a:t>
                      </a:r>
                      <a:endParaRPr kumimoji="1" lang="ja-JP" altLang="en-US" sz="900" b="0" dirty="0"/>
                    </a:p>
                  </a:txBody>
                  <a:tcPr/>
                </a:tc>
                <a:tc>
                  <a:txBody>
                    <a:bodyPr/>
                    <a:lstStyle/>
                    <a:p>
                      <a:r>
                        <a:rPr kumimoji="1" lang="en-US" altLang="ja-JP" sz="900" b="0" dirty="0" err="1" smtClean="0"/>
                        <a:t>setTouchAFPosition</a:t>
                      </a:r>
                      <a:r>
                        <a:rPr kumimoji="1" lang="ja-JP" altLang="en-US" sz="900" b="0" dirty="0" smtClean="0"/>
                        <a:t>で枠座標を表現するのに、配列の配列</a:t>
                      </a:r>
                      <a:r>
                        <a:rPr kumimoji="1" lang="en-US" altLang="ja-JP" sz="900" b="0" dirty="0" smtClean="0"/>
                        <a:t>[][]</a:t>
                      </a:r>
                      <a:r>
                        <a:rPr kumimoji="1" lang="ja-JP" altLang="en-US" sz="900" b="0" dirty="0" smtClean="0"/>
                        <a:t>を使っていた。が、</a:t>
                      </a:r>
                      <a:r>
                        <a:rPr kumimoji="1" lang="en-US" altLang="ja-JP" sz="900" b="0" dirty="0" smtClean="0"/>
                        <a:t>CFWD</a:t>
                      </a:r>
                      <a:r>
                        <a:rPr kumimoji="1" lang="ja-JP" altLang="en-US" sz="900" b="0" dirty="0" smtClean="0"/>
                        <a:t>のフレームワークでは使えないので、配列を分けて引数を増やした。</a:t>
                      </a:r>
                      <a:r>
                        <a:rPr kumimoji="1" lang="en-US" altLang="ja-JP" sz="900" b="0" dirty="0" smtClean="0"/>
                        <a:t/>
                      </a:r>
                      <a:br>
                        <a:rPr kumimoji="1" lang="en-US" altLang="ja-JP" sz="900" b="0" dirty="0" smtClean="0"/>
                      </a:br>
                      <a:r>
                        <a:rPr kumimoji="1" lang="en-US" altLang="ja-JP" sz="900" b="0" dirty="0" err="1" smtClean="0"/>
                        <a:t>CreativeStyle</a:t>
                      </a:r>
                      <a:r>
                        <a:rPr kumimoji="1" lang="en-US" altLang="ja-JP" sz="900" b="0" dirty="0" smtClean="0"/>
                        <a:t>/</a:t>
                      </a:r>
                      <a:r>
                        <a:rPr kumimoji="1" lang="en-US" altLang="ja-JP" sz="900" b="0" dirty="0" err="1" smtClean="0"/>
                        <a:t>PictureEffect</a:t>
                      </a:r>
                      <a:r>
                        <a:rPr kumimoji="1" lang="en-US" altLang="ja-JP" sz="900" b="0" dirty="0" smtClean="0"/>
                        <a:t>/</a:t>
                      </a:r>
                      <a:r>
                        <a:rPr kumimoji="1" lang="en-US" altLang="ja-JP" sz="900" b="0" dirty="0" err="1" smtClean="0"/>
                        <a:t>BracketShootMode</a:t>
                      </a:r>
                      <a:r>
                        <a:rPr kumimoji="1" lang="ja-JP" altLang="en-US" sz="900" b="0" dirty="0" smtClean="0"/>
                        <a:t>では、</a:t>
                      </a:r>
                      <a:r>
                        <a:rPr kumimoji="1" lang="en-US" altLang="ja-JP" sz="900" b="0" dirty="0" err="1" smtClean="0"/>
                        <a:t>getAvailable</a:t>
                      </a:r>
                      <a:r>
                        <a:rPr kumimoji="1" lang="en-US" altLang="ja-JP" sz="900" b="0" dirty="0" smtClean="0"/>
                        <a:t>/Supported</a:t>
                      </a:r>
                      <a:r>
                        <a:rPr kumimoji="1" lang="ja-JP" altLang="en-US" sz="900" b="0" dirty="0" smtClean="0"/>
                        <a:t>系では二次元のマップを</a:t>
                      </a:r>
                      <a:r>
                        <a:rPr kumimoji="1" lang="en-US" altLang="ja-JP" sz="900" b="0" dirty="0" smtClean="0"/>
                        <a:t>CFWD</a:t>
                      </a:r>
                      <a:r>
                        <a:rPr kumimoji="1" lang="ja-JP" altLang="en-US" sz="900" b="0" dirty="0" smtClean="0"/>
                        <a:t>のフレームワークでは</a:t>
                      </a:r>
                      <a:r>
                        <a:rPr kumimoji="1" lang="en-US" altLang="ja-JP" sz="900" b="0" dirty="0" smtClean="0"/>
                        <a:t>UDS</a:t>
                      </a:r>
                      <a:r>
                        <a:rPr kumimoji="1" lang="ja-JP" altLang="en-US" sz="900" b="0" dirty="0" smtClean="0"/>
                        <a:t>としてしか表現できないので、オブジェクトとした。ただし、</a:t>
                      </a:r>
                      <a:r>
                        <a:rPr kumimoji="1" lang="en-US" altLang="ja-JP" sz="900" b="0" dirty="0" smtClean="0"/>
                        <a:t>set</a:t>
                      </a:r>
                      <a:r>
                        <a:rPr kumimoji="1" lang="ja-JP" altLang="en-US" sz="900" b="0" dirty="0" smtClean="0"/>
                        <a:t>系では二つのパラメタにわけて設定する。</a:t>
                      </a:r>
                      <a:r>
                        <a:rPr kumimoji="1" lang="en-US" altLang="ja-JP" sz="900" b="0" dirty="0" smtClean="0"/>
                        <a:t/>
                      </a:r>
                      <a:br>
                        <a:rPr kumimoji="1" lang="en-US" altLang="ja-JP" sz="900" b="0" dirty="0" smtClean="0"/>
                      </a:br>
                      <a:r>
                        <a:rPr kumimoji="1" lang="ja-JP" altLang="en-US" sz="900" b="0" dirty="0" smtClean="0"/>
                        <a:t>パラメタ定義の捕捉を追加した。ただし、数値の範囲指定の順番については、要検討。</a:t>
                      </a:r>
                      <a:endParaRPr kumimoji="1" lang="ja-JP" altLang="en-US" sz="900" b="0" dirty="0"/>
                    </a:p>
                  </a:txBody>
                  <a:tcPr/>
                </a:tc>
              </a:tr>
              <a:tr h="0">
                <a:tc>
                  <a:txBody>
                    <a:bodyPr/>
                    <a:lstStyle/>
                    <a:p>
                      <a:r>
                        <a:rPr kumimoji="1" lang="en-US" altLang="ja-JP" sz="900" b="0" dirty="0" smtClean="0"/>
                        <a:t>0.12111500</a:t>
                      </a:r>
                    </a:p>
                  </a:txBody>
                  <a:tcPr/>
                </a:tc>
                <a:tc>
                  <a:txBody>
                    <a:bodyPr/>
                    <a:lstStyle/>
                    <a:p>
                      <a:r>
                        <a:rPr kumimoji="1" lang="ja-JP" altLang="en-US" sz="900" b="0" dirty="0" smtClean="0"/>
                        <a:t>森田</a:t>
                      </a:r>
                      <a:endParaRPr kumimoji="1" lang="ja-JP" altLang="en-US" sz="900" b="0" dirty="0"/>
                    </a:p>
                  </a:txBody>
                  <a:tcPr/>
                </a:tc>
                <a:tc>
                  <a:txBody>
                    <a:bodyPr/>
                    <a:lstStyle/>
                    <a:p>
                      <a:r>
                        <a:rPr kumimoji="1" lang="en-US" altLang="ja-JP" sz="900" b="0" dirty="0" err="1" smtClean="0"/>
                        <a:t>CreativeStyle</a:t>
                      </a:r>
                      <a:r>
                        <a:rPr kumimoji="1" lang="ja-JP" altLang="en-US" sz="900" b="0" dirty="0" smtClean="0"/>
                        <a:t>と</a:t>
                      </a:r>
                      <a:r>
                        <a:rPr kumimoji="1" lang="en-US" altLang="ja-JP" sz="900" b="0" dirty="0" err="1" smtClean="0"/>
                        <a:t>WhiteBalance</a:t>
                      </a:r>
                      <a:r>
                        <a:rPr kumimoji="1" lang="ja-JP" altLang="en-US" sz="900" b="0" dirty="0" smtClean="0"/>
                        <a:t>において、</a:t>
                      </a:r>
                      <a:r>
                        <a:rPr kumimoji="1" lang="en-US" altLang="ja-JP" sz="900" b="0" dirty="0" err="1" smtClean="0"/>
                        <a:t>int</a:t>
                      </a:r>
                      <a:r>
                        <a:rPr kumimoji="1" lang="ja-JP" altLang="en-US" sz="900" b="0" dirty="0" smtClean="0"/>
                        <a:t>のオプション値がある。スマタブ側から、オプション値はそのままでいいがスタイルや</a:t>
                      </a:r>
                      <a:r>
                        <a:rPr kumimoji="1" lang="en-US" altLang="ja-JP" sz="900" b="0" dirty="0" smtClean="0"/>
                        <a:t>WB</a:t>
                      </a:r>
                      <a:r>
                        <a:rPr kumimoji="1" lang="ja-JP" altLang="en-US" sz="900" b="0" dirty="0" smtClean="0"/>
                        <a:t>プリセット値だけを変えたい場合があるかもしれない。その場合、</a:t>
                      </a:r>
                      <a:r>
                        <a:rPr kumimoji="1" lang="en-US" altLang="ja-JP" sz="900" b="0" dirty="0" err="1" smtClean="0"/>
                        <a:t>int</a:t>
                      </a:r>
                      <a:r>
                        <a:rPr kumimoji="1" lang="ja-JP" altLang="en-US" sz="900" b="0" dirty="0" err="1" smtClean="0"/>
                        <a:t>には</a:t>
                      </a:r>
                      <a:r>
                        <a:rPr kumimoji="1" lang="en-US" altLang="ja-JP" sz="900" b="0" dirty="0" smtClean="0"/>
                        <a:t>null</a:t>
                      </a:r>
                      <a:r>
                        <a:rPr kumimoji="1" lang="ja-JP" altLang="en-US" sz="900" b="0" dirty="0" smtClean="0"/>
                        <a:t>を入れることができないので</a:t>
                      </a:r>
                      <a:r>
                        <a:rPr kumimoji="1" lang="en-US" altLang="ja-JP" sz="900" b="0" dirty="0" smtClean="0"/>
                        <a:t>(</a:t>
                      </a:r>
                      <a:r>
                        <a:rPr kumimoji="1" lang="ja-JP" altLang="en-US" sz="900" b="0" dirty="0" smtClean="0"/>
                        <a:t>ほかの</a:t>
                      </a:r>
                      <a:r>
                        <a:rPr kumimoji="1" lang="en-US" altLang="ja-JP" sz="900" b="0" dirty="0" smtClean="0"/>
                        <a:t>String</a:t>
                      </a:r>
                      <a:r>
                        <a:rPr kumimoji="1" lang="ja-JP" altLang="en-US" sz="900" b="0" dirty="0" smtClean="0"/>
                        <a:t>のオプションは</a:t>
                      </a:r>
                      <a:r>
                        <a:rPr kumimoji="1" lang="en-US" altLang="ja-JP" sz="900" b="0" dirty="0" smtClean="0"/>
                        <a:t>null</a:t>
                      </a:r>
                      <a:r>
                        <a:rPr kumimoji="1" lang="ja-JP" altLang="en-US" sz="900" b="0" dirty="0" smtClean="0"/>
                        <a:t>を指定可能</a:t>
                      </a:r>
                      <a:r>
                        <a:rPr kumimoji="1" lang="en-US" altLang="ja-JP" sz="900" b="0" dirty="0" smtClean="0"/>
                        <a:t>)</a:t>
                      </a:r>
                      <a:r>
                        <a:rPr kumimoji="1" lang="ja-JP" altLang="en-US" sz="900" b="0" dirty="0" err="1" smtClean="0"/>
                        <a:t>、</a:t>
                      </a:r>
                      <a:r>
                        <a:rPr kumimoji="1" lang="en-US" altLang="ja-JP" sz="900" b="0" dirty="0" err="1" smtClean="0"/>
                        <a:t>int</a:t>
                      </a:r>
                      <a:r>
                        <a:rPr kumimoji="1" lang="ja-JP" altLang="en-US" sz="900" b="0" dirty="0" smtClean="0"/>
                        <a:t>フィールドが有効か否かを示す</a:t>
                      </a:r>
                      <a:r>
                        <a:rPr kumimoji="1" lang="en-US" altLang="ja-JP" sz="900" b="0" dirty="0" err="1" smtClean="0"/>
                        <a:t>boolean</a:t>
                      </a:r>
                      <a:r>
                        <a:rPr kumimoji="1" lang="ja-JP" altLang="en-US" sz="900" b="0" dirty="0" smtClean="0"/>
                        <a:t>フラグを追加した。</a:t>
                      </a:r>
                      <a:endParaRPr kumimoji="1" lang="en-US" altLang="ja-JP" sz="900" b="0" dirty="0" smtClean="0"/>
                    </a:p>
                    <a:p>
                      <a:r>
                        <a:rPr kumimoji="1" lang="en-US" altLang="ja-JP" sz="900" b="0" dirty="0" err="1" smtClean="0"/>
                        <a:t>CreativeStyle</a:t>
                      </a:r>
                      <a:r>
                        <a:rPr kumimoji="1" lang="ja-JP" altLang="en-US" sz="900" b="0" dirty="0" smtClean="0"/>
                        <a:t>と</a:t>
                      </a:r>
                      <a:r>
                        <a:rPr kumimoji="1" lang="en-US" altLang="ja-JP" sz="900" b="0" dirty="0" err="1" smtClean="0"/>
                        <a:t>WhiteBalance</a:t>
                      </a:r>
                      <a:r>
                        <a:rPr kumimoji="1" lang="ja-JP" altLang="en-US" sz="900" b="0" dirty="0" smtClean="0"/>
                        <a:t>において、数値で範囲を示している。その順番大きい順とすることで合意した。</a:t>
                      </a:r>
                      <a:endParaRPr kumimoji="1" lang="ja-JP" altLang="en-US" sz="900" b="0" dirty="0"/>
                    </a:p>
                  </a:txBody>
                  <a:tcPr/>
                </a:tc>
              </a:tr>
            </a:tbl>
          </a:graphicData>
        </a:graphic>
      </p:graphicFrame>
      <p:sp>
        <p:nvSpPr>
          <p:cNvPr id="4" name="フッター プレースホルダー 3"/>
          <p:cNvSpPr>
            <a:spLocks noGrp="1"/>
          </p:cNvSpPr>
          <p:nvPr>
            <p:ph type="ftr" sz="quarter" idx="10"/>
          </p:nvPr>
        </p:nvSpPr>
        <p:spPr/>
        <p:txBody>
          <a:bodyPr/>
          <a:lstStyle/>
          <a:p>
            <a:pPr>
              <a:defRPr/>
            </a:pPr>
            <a:r>
              <a:rPr lang="en-US" altLang="ja-JP" smtClean="0"/>
              <a:t>©2012 Personal Application Design Division, SDG, Sony Corporation</a:t>
            </a:r>
          </a:p>
          <a:p>
            <a:pPr>
              <a:defRPr/>
            </a:pPr>
            <a:r>
              <a:rPr lang="en-US" altLang="ja-JP" smtClean="0"/>
              <a:t>  </a:t>
            </a:r>
            <a:endParaRPr lang="en-US" altLang="ja-JP"/>
          </a:p>
        </p:txBody>
      </p:sp>
      <p:sp>
        <p:nvSpPr>
          <p:cNvPr id="5" name="スライド番号プレースホルダー 4"/>
          <p:cNvSpPr>
            <a:spLocks noGrp="1"/>
          </p:cNvSpPr>
          <p:nvPr>
            <p:ph type="sldNum" sz="quarter" idx="12"/>
          </p:nvPr>
        </p:nvSpPr>
        <p:spPr/>
        <p:txBody>
          <a:bodyPr/>
          <a:lstStyle/>
          <a:p>
            <a:pPr>
              <a:defRPr/>
            </a:pPr>
            <a:fld id="{D4511AD0-9E5E-4E0C-80AA-4357D2405387}" type="slidenum">
              <a:rPr lang="en-US" altLang="ja-JP" smtClean="0"/>
              <a:pPr>
                <a:defRPr/>
              </a:pPr>
              <a:t>3</a:t>
            </a:fld>
            <a:endParaRPr lang="en-US" altLang="ja-JP"/>
          </a:p>
        </p:txBody>
      </p:sp>
    </p:spTree>
    <p:extLst>
      <p:ext uri="{BB962C8B-B14F-4D97-AF65-F5344CB8AC3E}">
        <p14:creationId xmlns:p14="http://schemas.microsoft.com/office/powerpoint/2010/main" val="3819703067"/>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ja-JP" altLang="en-US" dirty="0" smtClean="0"/>
              <a:t>ブラケット</a:t>
            </a:r>
            <a:endParaRPr kumimoji="1" lang="ja-JP" altLang="en-US" dirty="0"/>
          </a:p>
        </p:txBody>
      </p:sp>
      <p:sp>
        <p:nvSpPr>
          <p:cNvPr id="2" name="コンテンツ プレースホルダー 1"/>
          <p:cNvSpPr>
            <a:spLocks noGrp="1"/>
          </p:cNvSpPr>
          <p:nvPr>
            <p:ph sz="half" idx="1"/>
          </p:nvPr>
        </p:nvSpPr>
        <p:spPr/>
        <p:txBody>
          <a:bodyPr/>
          <a:lstStyle/>
          <a:p>
            <a:r>
              <a:rPr kumimoji="1" lang="en-US" altLang="ja-JP" sz="1200" dirty="0" err="1" smtClean="0"/>
              <a:t>setBracketShootMode</a:t>
            </a:r>
            <a:r>
              <a:rPr kumimoji="1" lang="en-US" altLang="ja-JP" sz="1200" dirty="0" smtClean="0"/>
              <a:t>(String </a:t>
            </a:r>
            <a:r>
              <a:rPr lang="en-US" altLang="ja-JP" sz="1200" dirty="0" err="1" smtClean="0"/>
              <a:t>bracket</a:t>
            </a:r>
            <a:r>
              <a:rPr kumimoji="1" lang="en-US" altLang="ja-JP" sz="1200" dirty="0" err="1" smtClean="0"/>
              <a:t>Mode</a:t>
            </a:r>
            <a:r>
              <a:rPr kumimoji="1" lang="en-US" altLang="ja-JP" sz="1200" dirty="0" smtClean="0"/>
              <a:t>, String option)</a:t>
            </a:r>
          </a:p>
          <a:p>
            <a:pPr lvl="1"/>
            <a:r>
              <a:rPr kumimoji="1" lang="ja-JP" altLang="en-US" sz="1200" dirty="0" smtClean="0"/>
              <a:t>ブラケット撮影のモード</a:t>
            </a:r>
            <a:r>
              <a:rPr kumimoji="1" lang="en-US" altLang="ja-JP" sz="1200" dirty="0" smtClean="0"/>
              <a:t>(String)</a:t>
            </a:r>
            <a:r>
              <a:rPr kumimoji="1" lang="ja-JP" altLang="en-US" sz="1200" dirty="0" smtClean="0"/>
              <a:t>とオプション</a:t>
            </a:r>
            <a:r>
              <a:rPr kumimoji="1" lang="en-US" altLang="ja-JP" sz="1200" dirty="0" smtClean="0"/>
              <a:t>(String)</a:t>
            </a:r>
            <a:r>
              <a:rPr kumimoji="1" lang="ja-JP" altLang="en-US" sz="1200" dirty="0" smtClean="0"/>
              <a:t>を設定する</a:t>
            </a:r>
            <a:endParaRPr kumimoji="1" lang="en-US" altLang="ja-JP" sz="1200" dirty="0" smtClean="0"/>
          </a:p>
          <a:p>
            <a:pPr lvl="1"/>
            <a:r>
              <a:rPr lang="ja-JP" altLang="en-US" sz="1200" dirty="0"/>
              <a:t>設定する</a:t>
            </a:r>
            <a:r>
              <a:rPr lang="ja-JP" altLang="en-US" sz="1200" dirty="0" smtClean="0"/>
              <a:t>と、機種によってはドライブモード</a:t>
            </a:r>
            <a:r>
              <a:rPr lang="en-US" altLang="ja-JP" sz="1200" dirty="0" smtClean="0"/>
              <a:t>(</a:t>
            </a:r>
            <a:r>
              <a:rPr lang="ja-JP" altLang="en-US" sz="1200" dirty="0" smtClean="0"/>
              <a:t>セルフタイマーや連射</a:t>
            </a:r>
            <a:r>
              <a:rPr lang="en-US" altLang="ja-JP" sz="1200" dirty="0" smtClean="0"/>
              <a:t>)</a:t>
            </a:r>
            <a:r>
              <a:rPr lang="ja-JP" altLang="en-US" sz="1200" dirty="0" smtClean="0"/>
              <a:t>設定が解除される可能性がある。その場合は通知系で伝える。</a:t>
            </a:r>
            <a:endParaRPr kumimoji="1" lang="en-US" altLang="ja-JP" sz="1200" dirty="0" smtClean="0"/>
          </a:p>
          <a:p>
            <a:r>
              <a:rPr lang="en-US" altLang="ja-JP" sz="1200" dirty="0" err="1" smtClean="0"/>
              <a:t>getBracketShootMode</a:t>
            </a:r>
            <a:r>
              <a:rPr lang="en-US" altLang="ja-JP" sz="1200" dirty="0" smtClean="0"/>
              <a:t>()</a:t>
            </a:r>
          </a:p>
          <a:p>
            <a:pPr lvl="1"/>
            <a:r>
              <a:rPr lang="ja-JP" altLang="en-US" sz="1200" dirty="0"/>
              <a:t>現在</a:t>
            </a:r>
            <a:r>
              <a:rPr lang="ja-JP" altLang="en-US" sz="1200" dirty="0" smtClean="0"/>
              <a:t>のブラケット撮影のモード</a:t>
            </a:r>
            <a:r>
              <a:rPr lang="en-US" altLang="ja-JP" sz="1200" dirty="0" smtClean="0"/>
              <a:t>(String)</a:t>
            </a:r>
            <a:r>
              <a:rPr lang="ja-JP" altLang="en-US" sz="1200" dirty="0" smtClean="0"/>
              <a:t>とオプションを返す</a:t>
            </a:r>
            <a:endParaRPr lang="en-US" altLang="ja-JP" sz="1200" dirty="0" smtClean="0"/>
          </a:p>
          <a:p>
            <a:r>
              <a:rPr kumimoji="1" lang="en-US" altLang="ja-JP" sz="1200" dirty="0" err="1" smtClean="0">
                <a:solidFill>
                  <a:schemeClr val="tx2"/>
                </a:solidFill>
              </a:rPr>
              <a:t>getAvailableBracketShootMode</a:t>
            </a:r>
            <a:r>
              <a:rPr kumimoji="1" lang="en-US" altLang="ja-JP" sz="1200" dirty="0" smtClean="0">
                <a:solidFill>
                  <a:schemeClr val="tx2"/>
                </a:solidFill>
              </a:rPr>
              <a:t>()</a:t>
            </a:r>
          </a:p>
          <a:p>
            <a:pPr lvl="1"/>
            <a:r>
              <a:rPr lang="ja-JP" altLang="en-US" sz="1200" dirty="0" smtClean="0">
                <a:solidFill>
                  <a:schemeClr val="tx2"/>
                </a:solidFill>
              </a:rPr>
              <a:t>現在のブラケット撮影のモード</a:t>
            </a:r>
            <a:r>
              <a:rPr lang="en-US" altLang="ja-JP" sz="1200" dirty="0" smtClean="0">
                <a:solidFill>
                  <a:schemeClr val="tx2"/>
                </a:solidFill>
              </a:rPr>
              <a:t>(String)</a:t>
            </a:r>
            <a:r>
              <a:rPr lang="ja-JP" altLang="en-US" sz="1200" dirty="0" smtClean="0">
                <a:solidFill>
                  <a:schemeClr val="tx2"/>
                </a:solidFill>
              </a:rPr>
              <a:t>及びそのオプション</a:t>
            </a:r>
            <a:r>
              <a:rPr lang="en-US" altLang="ja-JP" sz="1200" dirty="0" smtClean="0">
                <a:solidFill>
                  <a:schemeClr val="tx2"/>
                </a:solidFill>
              </a:rPr>
              <a:t>(String)</a:t>
            </a:r>
            <a:r>
              <a:rPr lang="ja-JP" altLang="en-US" sz="1200" dirty="0" smtClean="0">
                <a:solidFill>
                  <a:schemeClr val="tx2"/>
                </a:solidFill>
              </a:rPr>
              <a:t>と、利用</a:t>
            </a:r>
            <a:r>
              <a:rPr lang="ja-JP" altLang="en-US" sz="1200" dirty="0">
                <a:solidFill>
                  <a:schemeClr val="tx2"/>
                </a:solidFill>
              </a:rPr>
              <a:t>可能なブラケット撮影のモード</a:t>
            </a:r>
            <a:r>
              <a:rPr lang="en-US" altLang="ja-JP" sz="1200" dirty="0">
                <a:solidFill>
                  <a:schemeClr val="tx2"/>
                </a:solidFill>
              </a:rPr>
              <a:t>(String)</a:t>
            </a:r>
            <a:r>
              <a:rPr lang="ja-JP" altLang="en-US" sz="1200" dirty="0">
                <a:solidFill>
                  <a:schemeClr val="tx2"/>
                </a:solidFill>
              </a:rPr>
              <a:t>及びそのオプション</a:t>
            </a:r>
            <a:r>
              <a:rPr lang="en-US" altLang="ja-JP" sz="1200" dirty="0">
                <a:solidFill>
                  <a:schemeClr val="tx2"/>
                </a:solidFill>
              </a:rPr>
              <a:t>(String)</a:t>
            </a:r>
            <a:r>
              <a:rPr lang="ja-JP" altLang="en-US" sz="1200" dirty="0" smtClean="0">
                <a:solidFill>
                  <a:schemeClr val="tx2"/>
                </a:solidFill>
              </a:rPr>
              <a:t>の配列を返す</a:t>
            </a:r>
            <a:endParaRPr kumimoji="1" lang="en-US" altLang="ja-JP" sz="1200" dirty="0" smtClean="0">
              <a:solidFill>
                <a:schemeClr val="tx2"/>
              </a:solidFill>
            </a:endParaRPr>
          </a:p>
          <a:p>
            <a:r>
              <a:rPr lang="en-US" altLang="ja-JP" sz="1200" dirty="0" err="1" smtClean="0"/>
              <a:t>getSupportedBracketShootMode</a:t>
            </a:r>
            <a:r>
              <a:rPr lang="en-US" altLang="ja-JP" sz="1200" dirty="0" smtClean="0"/>
              <a:t> ()</a:t>
            </a:r>
          </a:p>
          <a:p>
            <a:pPr lvl="1"/>
            <a:r>
              <a:rPr lang="ja-JP" altLang="en-US" sz="1200" dirty="0" smtClean="0"/>
              <a:t>実装されている</a:t>
            </a:r>
            <a:r>
              <a:rPr lang="ja-JP" altLang="en-US" sz="1200" dirty="0">
                <a:solidFill>
                  <a:schemeClr val="tx2"/>
                </a:solidFill>
              </a:rPr>
              <a:t>ブラケット撮影のモード</a:t>
            </a:r>
            <a:r>
              <a:rPr lang="en-US" altLang="ja-JP" sz="1200" dirty="0">
                <a:solidFill>
                  <a:schemeClr val="tx2"/>
                </a:solidFill>
              </a:rPr>
              <a:t>(String)</a:t>
            </a:r>
            <a:r>
              <a:rPr lang="ja-JP" altLang="en-US" sz="1200" dirty="0">
                <a:solidFill>
                  <a:schemeClr val="tx2"/>
                </a:solidFill>
              </a:rPr>
              <a:t>及びそのオプション</a:t>
            </a:r>
            <a:r>
              <a:rPr lang="en-US" altLang="ja-JP" sz="1200" dirty="0">
                <a:solidFill>
                  <a:schemeClr val="tx2"/>
                </a:solidFill>
              </a:rPr>
              <a:t>(String)</a:t>
            </a:r>
            <a:r>
              <a:rPr lang="ja-JP" altLang="en-US" sz="1200" dirty="0">
                <a:solidFill>
                  <a:schemeClr val="tx2"/>
                </a:solidFill>
              </a:rPr>
              <a:t>の配列を返す</a:t>
            </a:r>
            <a:endParaRPr kumimoji="1" lang="ja-JP" altLang="en-US" sz="1200" dirty="0"/>
          </a:p>
        </p:txBody>
      </p:sp>
      <p:sp>
        <p:nvSpPr>
          <p:cNvPr id="5" name="フッター プレースホルダー 4"/>
          <p:cNvSpPr>
            <a:spLocks noGrp="1"/>
          </p:cNvSpPr>
          <p:nvPr>
            <p:ph type="ftr" sz="quarter" idx="10"/>
          </p:nvPr>
        </p:nvSpPr>
        <p:spPr/>
        <p:txBody>
          <a:bodyPr/>
          <a:lstStyle/>
          <a:p>
            <a:r>
              <a:rPr lang="en-US" dirty="0" smtClean="0">
                <a:solidFill>
                  <a:srgbClr val="FF0000"/>
                </a:solidFill>
              </a:rPr>
              <a:t>Confidential</a:t>
            </a:r>
            <a:r>
              <a:rPr lang="en-US" dirty="0" smtClean="0">
                <a:solidFill>
                  <a:prstClr val="black"/>
                </a:solidFill>
              </a:rPr>
              <a:t> - need to know basis only / 秘 / do not distribute</a:t>
            </a:r>
            <a:endParaRPr lang="en-US" dirty="0">
              <a:solidFill>
                <a:prstClr val="black"/>
              </a:solidFill>
            </a:endParaRPr>
          </a:p>
        </p:txBody>
      </p:sp>
      <p:sp>
        <p:nvSpPr>
          <p:cNvPr id="6" name="スライド番号プレースホルダー 5"/>
          <p:cNvSpPr>
            <a:spLocks noGrp="1"/>
          </p:cNvSpPr>
          <p:nvPr>
            <p:ph type="sldNum" sz="quarter" idx="12"/>
          </p:nvPr>
        </p:nvSpPr>
        <p:spPr/>
        <p:txBody>
          <a:bodyPr/>
          <a:lstStyle/>
          <a:p>
            <a:fld id="{06B6689D-21BE-40D9-AFAB-0F3122AEB3EB}" type="slidenum">
              <a:rPr kumimoji="1" lang="ja-JP" altLang="en-US" smtClean="0">
                <a:solidFill>
                  <a:prstClr val="black"/>
                </a:solidFill>
              </a:rPr>
              <a:pPr/>
              <a:t>30</a:t>
            </a:fld>
            <a:endParaRPr kumimoji="1" lang="ja-JP" altLang="en-US" dirty="0">
              <a:solidFill>
                <a:prstClr val="black"/>
              </a:solidFill>
            </a:endParaRPr>
          </a:p>
        </p:txBody>
      </p:sp>
      <p:sp>
        <p:nvSpPr>
          <p:cNvPr id="9" name="円/楕円 8"/>
          <p:cNvSpPr/>
          <p:nvPr/>
        </p:nvSpPr>
        <p:spPr bwMode="auto">
          <a:xfrm>
            <a:off x="162128" y="-505838"/>
            <a:ext cx="998706" cy="460442"/>
          </a:xfrm>
          <a:prstGeom prst="ellipse">
            <a:avLst/>
          </a:prstGeom>
          <a:solidFill>
            <a:srgbClr val="00B0F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採用</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0" name="円/楕円 9"/>
          <p:cNvSpPr/>
          <p:nvPr/>
        </p:nvSpPr>
        <p:spPr bwMode="auto">
          <a:xfrm>
            <a:off x="1313234" y="-505838"/>
            <a:ext cx="998706" cy="460442"/>
          </a:xfrm>
          <a:prstGeom prst="ellipse">
            <a:avLst/>
          </a:prstGeom>
          <a:solidFill>
            <a:srgbClr val="92D05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rPr>
              <a:t>保留</a:t>
            </a:r>
          </a:p>
        </p:txBody>
      </p:sp>
      <p:sp>
        <p:nvSpPr>
          <p:cNvPr id="11" name="円/楕円 10"/>
          <p:cNvSpPr/>
          <p:nvPr/>
        </p:nvSpPr>
        <p:spPr bwMode="auto">
          <a:xfrm>
            <a:off x="2493523" y="-505838"/>
            <a:ext cx="998706" cy="460442"/>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修正</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2" name="円/楕円 11"/>
          <p:cNvSpPr/>
          <p:nvPr/>
        </p:nvSpPr>
        <p:spPr bwMode="auto">
          <a:xfrm>
            <a:off x="3644629" y="-505838"/>
            <a:ext cx="998706" cy="460442"/>
          </a:xfrm>
          <a:prstGeom prst="ellipse">
            <a:avLst/>
          </a:prstGeom>
          <a:solidFill>
            <a:srgbClr val="C0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却下</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4" name="コンテンツ プレースホルダー 3"/>
          <p:cNvSpPr>
            <a:spLocks noGrp="1"/>
          </p:cNvSpPr>
          <p:nvPr>
            <p:ph sz="half" idx="2"/>
          </p:nvPr>
        </p:nvSpPr>
        <p:spPr>
          <a:ln>
            <a:solidFill>
              <a:schemeClr val="tx1"/>
            </a:solidFill>
          </a:ln>
        </p:spPr>
        <p:txBody>
          <a:bodyPr/>
          <a:lstStyle/>
          <a:p>
            <a:pPr marL="0" indent="0">
              <a:buNone/>
            </a:pPr>
            <a:r>
              <a:rPr kumimoji="1" lang="en-US" altLang="ja-JP" sz="1100" dirty="0" err="1" smtClean="0"/>
              <a:t>getAvailableBracketShootMode</a:t>
            </a:r>
            <a:r>
              <a:rPr kumimoji="1" lang="ja-JP" altLang="en-US" sz="1100" dirty="0" smtClean="0"/>
              <a:t>のレスポンス</a:t>
            </a:r>
            <a:endParaRPr kumimoji="1" lang="en-US" altLang="ja-JP" sz="1100" dirty="0" smtClean="0"/>
          </a:p>
          <a:p>
            <a:pPr marL="0" indent="0">
              <a:buNone/>
            </a:pPr>
            <a:r>
              <a:rPr kumimoji="1" lang="en-US" altLang="ja-JP" sz="1100" dirty="0" smtClean="0"/>
              <a:t>[“id” : 123456, "method": “</a:t>
            </a:r>
            <a:r>
              <a:rPr kumimoji="1" lang="en-US" altLang="ja-JP" sz="1100" dirty="0" err="1" smtClean="0"/>
              <a:t>getAvailableBracketShootMode</a:t>
            </a:r>
            <a:r>
              <a:rPr kumimoji="1" lang="en-US" altLang="ja-JP" sz="1100" dirty="0" smtClean="0"/>
              <a:t>“,</a:t>
            </a:r>
          </a:p>
          <a:p>
            <a:pPr marL="0" indent="0">
              <a:buNone/>
            </a:pPr>
            <a:r>
              <a:rPr lang="en-US" altLang="ja-JP" sz="1100" dirty="0"/>
              <a:t> </a:t>
            </a:r>
            <a:r>
              <a:rPr lang="en-US" altLang="ja-JP" sz="1100" dirty="0" smtClean="0"/>
              <a:t> “result” : [</a:t>
            </a:r>
          </a:p>
          <a:p>
            <a:pPr marL="0" indent="0">
              <a:buNone/>
            </a:pPr>
            <a:r>
              <a:rPr lang="en-US" altLang="ja-JP" sz="1100" dirty="0"/>
              <a:t> </a:t>
            </a:r>
            <a:r>
              <a:rPr lang="en-US" altLang="ja-JP" sz="1100" dirty="0" smtClean="0"/>
              <a:t>   {“</a:t>
            </a:r>
            <a:r>
              <a:rPr lang="en-US" altLang="ja-JP" sz="1100" dirty="0" err="1" smtClean="0"/>
              <a:t>mode”:“EV</a:t>
            </a:r>
            <a:r>
              <a:rPr lang="en-US" altLang="ja-JP" sz="1100" dirty="0" smtClean="0"/>
              <a:t>”, “option”:“0.3EV”},  </a:t>
            </a:r>
            <a:r>
              <a:rPr lang="ja-JP" altLang="en-US" sz="1100" dirty="0" smtClean="0"/>
              <a:t>             </a:t>
            </a:r>
            <a:r>
              <a:rPr lang="en-US" altLang="ja-JP" sz="1100" dirty="0" smtClean="0"/>
              <a:t>// </a:t>
            </a:r>
            <a:r>
              <a:rPr lang="ja-JP" altLang="en-US" sz="1100" dirty="0" smtClean="0"/>
              <a:t>現在値</a:t>
            </a:r>
            <a:endParaRPr lang="en-US" altLang="ja-JP" sz="1100" dirty="0" smtClean="0"/>
          </a:p>
          <a:p>
            <a:pPr marL="0" indent="0">
              <a:buNone/>
            </a:pPr>
            <a:r>
              <a:rPr lang="en-US" altLang="ja-JP" sz="1100" dirty="0" smtClean="0"/>
              <a:t>    [{ “</a:t>
            </a:r>
            <a:r>
              <a:rPr lang="en-US" altLang="ja-JP" sz="1100" dirty="0" err="1" smtClean="0"/>
              <a:t>mode”:“OFF</a:t>
            </a:r>
            <a:r>
              <a:rPr lang="en-US" altLang="ja-JP" sz="1100" dirty="0" smtClean="0"/>
              <a:t>”,</a:t>
            </a:r>
          </a:p>
          <a:p>
            <a:pPr marL="0" indent="0">
              <a:buNone/>
            </a:pPr>
            <a:r>
              <a:rPr lang="en-US" altLang="ja-JP" sz="1100" dirty="0"/>
              <a:t> </a:t>
            </a:r>
            <a:r>
              <a:rPr lang="en-US" altLang="ja-JP" sz="1100" dirty="0" smtClean="0"/>
              <a:t>       “option”:</a:t>
            </a:r>
            <a:r>
              <a:rPr lang="en-US" altLang="ja-JP" sz="1100" dirty="0" smtClean="0">
                <a:solidFill>
                  <a:srgbClr val="FF0000"/>
                </a:solidFill>
              </a:rPr>
              <a:t>[]</a:t>
            </a:r>
          </a:p>
          <a:p>
            <a:pPr marL="0" indent="0">
              <a:buNone/>
            </a:pPr>
            <a:r>
              <a:rPr lang="en-US" altLang="ja-JP" sz="1100" dirty="0"/>
              <a:t> </a:t>
            </a:r>
            <a:r>
              <a:rPr lang="en-US" altLang="ja-JP" sz="1100" dirty="0" smtClean="0"/>
              <a:t>     },</a:t>
            </a:r>
            <a:endParaRPr kumimoji="1" lang="en-US" altLang="ja-JP" sz="1100" dirty="0" smtClean="0"/>
          </a:p>
          <a:p>
            <a:pPr marL="0" indent="0">
              <a:buNone/>
            </a:pPr>
            <a:r>
              <a:rPr lang="en-US" altLang="ja-JP" sz="1100" dirty="0"/>
              <a:t> </a:t>
            </a:r>
            <a:r>
              <a:rPr lang="en-US" altLang="ja-JP" sz="1100" dirty="0" smtClean="0"/>
              <a:t>     { “</a:t>
            </a:r>
            <a:r>
              <a:rPr lang="en-US" altLang="ja-JP" sz="1100" dirty="0" err="1" smtClean="0"/>
              <a:t>mode”:“EV</a:t>
            </a:r>
            <a:r>
              <a:rPr lang="en-US" altLang="ja-JP" sz="1100" dirty="0" smtClean="0"/>
              <a:t>”,</a:t>
            </a:r>
          </a:p>
          <a:p>
            <a:pPr marL="0" indent="0">
              <a:buNone/>
            </a:pPr>
            <a:r>
              <a:rPr lang="en-US" altLang="ja-JP" sz="1100" dirty="0"/>
              <a:t> </a:t>
            </a:r>
            <a:r>
              <a:rPr lang="en-US" altLang="ja-JP" sz="1100" dirty="0" smtClean="0"/>
              <a:t>       “option”:</a:t>
            </a:r>
            <a:r>
              <a:rPr lang="en-US" altLang="ja-JP" sz="1100" dirty="0" smtClean="0">
                <a:solidFill>
                  <a:srgbClr val="FF0000"/>
                </a:solidFill>
              </a:rPr>
              <a:t>[</a:t>
            </a:r>
            <a:r>
              <a:rPr lang="en-US" altLang="ja-JP" sz="1100" dirty="0" smtClean="0"/>
              <a:t>“0.3EV”, “0.7EV”, “1.0EV”, “2.0EV”, “3.0EV”</a:t>
            </a:r>
            <a:r>
              <a:rPr lang="en-US" altLang="ja-JP" sz="1100" dirty="0" smtClean="0">
                <a:solidFill>
                  <a:srgbClr val="FF0000"/>
                </a:solidFill>
              </a:rPr>
              <a:t>]</a:t>
            </a:r>
          </a:p>
          <a:p>
            <a:pPr marL="0" indent="0">
              <a:buNone/>
            </a:pPr>
            <a:r>
              <a:rPr lang="en-US" altLang="ja-JP" sz="1100" dirty="0"/>
              <a:t> </a:t>
            </a:r>
            <a:r>
              <a:rPr lang="en-US" altLang="ja-JP" sz="1100" dirty="0" smtClean="0"/>
              <a:t>     }</a:t>
            </a:r>
          </a:p>
          <a:p>
            <a:pPr marL="0" indent="0">
              <a:buNone/>
            </a:pPr>
            <a:r>
              <a:rPr lang="en-US" altLang="ja-JP" sz="1100" dirty="0"/>
              <a:t> </a:t>
            </a:r>
            <a:r>
              <a:rPr lang="en-US" altLang="ja-JP" sz="1100" dirty="0" smtClean="0"/>
              <a:t>   ]                                                               // </a:t>
            </a:r>
            <a:r>
              <a:rPr lang="ja-JP" altLang="en-US" sz="1100" dirty="0" smtClean="0"/>
              <a:t>候補</a:t>
            </a:r>
            <a:endParaRPr kumimoji="1" lang="en-US" altLang="ja-JP" sz="1100" dirty="0" smtClean="0"/>
          </a:p>
          <a:p>
            <a:pPr marL="0" indent="0">
              <a:buNone/>
            </a:pPr>
            <a:r>
              <a:rPr kumimoji="1" lang="en-US" altLang="ja-JP" sz="1100" dirty="0" smtClean="0"/>
              <a:t>]]</a:t>
            </a:r>
            <a:endParaRPr kumimoji="1" lang="ja-JP" altLang="en-US" sz="1100" dirty="0"/>
          </a:p>
        </p:txBody>
      </p:sp>
      <p:sp>
        <p:nvSpPr>
          <p:cNvPr id="13" name="円/楕円 12"/>
          <p:cNvSpPr/>
          <p:nvPr/>
        </p:nvSpPr>
        <p:spPr bwMode="auto">
          <a:xfrm>
            <a:off x="8322823" y="34528"/>
            <a:ext cx="764942" cy="762000"/>
          </a:xfrm>
          <a:prstGeom prst="ellipse">
            <a:avLst/>
          </a:prstGeom>
          <a:solidFill>
            <a:srgbClr val="0000FF"/>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PMM</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14" name="円/楕円 13"/>
          <p:cNvSpPr/>
          <p:nvPr/>
        </p:nvSpPr>
        <p:spPr bwMode="auto">
          <a:xfrm>
            <a:off x="7456963" y="34528"/>
            <a:ext cx="764942" cy="762000"/>
          </a:xfrm>
          <a:prstGeom prst="ellipse">
            <a:avLst/>
          </a:prstGeom>
          <a:solidFill>
            <a:srgbClr val="FF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SR+</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15" name="円/楕円 14"/>
          <p:cNvSpPr/>
          <p:nvPr/>
        </p:nvSpPr>
        <p:spPr bwMode="auto">
          <a:xfrm>
            <a:off x="6597767" y="34528"/>
            <a:ext cx="764942" cy="762000"/>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err="1" smtClean="0">
                <a:ln>
                  <a:noFill/>
                </a:ln>
                <a:effectLst>
                  <a:outerShdw blurRad="38100" dist="38100" dir="2700000" algn="tl">
                    <a:srgbClr val="000000">
                      <a:alpha val="43137"/>
                    </a:srgbClr>
                  </a:outerShdw>
                </a:effectLst>
              </a:rPr>
              <a:t>Esp</a:t>
            </a:r>
            <a:endParaRPr kumimoji="1" lang="en-US" altLang="ja-JP" sz="2000" b="1" i="0" u="none" strike="noStrike" cap="none" normalizeH="0" baseline="0" dirty="0" smtClean="0">
              <a:ln>
                <a:noFill/>
              </a:ln>
              <a:effectLst>
                <a:outerShdw blurRad="38100" dist="38100" dir="2700000" algn="tl">
                  <a:srgbClr val="000000">
                    <a:alpha val="43137"/>
                  </a:srgbClr>
                </a:outerShdw>
              </a:effectLst>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93257436"/>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ja-JP" altLang="en-US" dirty="0" smtClean="0"/>
              <a:t>操作音設定</a:t>
            </a:r>
            <a:endParaRPr kumimoji="1" lang="ja-JP" altLang="en-US" dirty="0"/>
          </a:p>
        </p:txBody>
      </p:sp>
      <p:sp>
        <p:nvSpPr>
          <p:cNvPr id="2" name="コンテンツ プレースホルダー 1"/>
          <p:cNvSpPr>
            <a:spLocks noGrp="1"/>
          </p:cNvSpPr>
          <p:nvPr>
            <p:ph sz="half" idx="1"/>
          </p:nvPr>
        </p:nvSpPr>
        <p:spPr/>
        <p:txBody>
          <a:bodyPr/>
          <a:lstStyle/>
          <a:p>
            <a:r>
              <a:rPr kumimoji="1" lang="en-US" altLang="ja-JP" sz="1200" dirty="0" err="1" smtClean="0"/>
              <a:t>setBeepMode</a:t>
            </a:r>
            <a:r>
              <a:rPr kumimoji="1" lang="en-US" altLang="ja-JP" sz="1200" dirty="0" smtClean="0"/>
              <a:t>(String beep)</a:t>
            </a:r>
          </a:p>
          <a:p>
            <a:pPr lvl="1"/>
            <a:r>
              <a:rPr lang="ja-JP" altLang="en-US" sz="1200" dirty="0" smtClean="0">
                <a:solidFill>
                  <a:schemeClr val="tx2"/>
                </a:solidFill>
              </a:rPr>
              <a:t>操作音「</a:t>
            </a:r>
            <a:r>
              <a:rPr lang="ja-JP" altLang="en-US" sz="1200" dirty="0">
                <a:solidFill>
                  <a:schemeClr val="tx2"/>
                </a:solidFill>
              </a:rPr>
              <a:t>パラメタ</a:t>
            </a:r>
            <a:r>
              <a:rPr lang="ja-JP" altLang="en-US" sz="1200" dirty="0" smtClean="0">
                <a:solidFill>
                  <a:schemeClr val="tx2"/>
                </a:solidFill>
              </a:rPr>
              <a:t>： </a:t>
            </a:r>
            <a:r>
              <a:rPr kumimoji="1" lang="ja-JP" altLang="en-US" sz="1200" dirty="0" smtClean="0"/>
              <a:t>操作音</a:t>
            </a:r>
            <a:r>
              <a:rPr kumimoji="1" lang="en-US" altLang="ja-JP" sz="1200" dirty="0" smtClean="0"/>
              <a:t>(String)</a:t>
            </a:r>
            <a:r>
              <a:rPr kumimoji="1" lang="ja-JP" altLang="en-US" sz="1200" dirty="0" smtClean="0"/>
              <a:t>」を設定する</a:t>
            </a:r>
            <a:endParaRPr kumimoji="1" lang="en-US" altLang="ja-JP" sz="1200" dirty="0" smtClean="0"/>
          </a:p>
          <a:p>
            <a:r>
              <a:rPr lang="en-US" altLang="ja-JP" sz="1200" dirty="0" err="1" smtClean="0"/>
              <a:t>get</a:t>
            </a:r>
            <a:r>
              <a:rPr lang="en-US" altLang="ja-JP" sz="1200" dirty="0" err="1"/>
              <a:t>Beep</a:t>
            </a:r>
            <a:r>
              <a:rPr lang="en-US" altLang="ja-JP" sz="1200" dirty="0" err="1" smtClean="0"/>
              <a:t>Mode</a:t>
            </a:r>
            <a:r>
              <a:rPr lang="en-US" altLang="ja-JP" sz="1200" dirty="0" smtClean="0"/>
              <a:t>()</a:t>
            </a:r>
          </a:p>
          <a:p>
            <a:pPr lvl="1"/>
            <a:r>
              <a:rPr lang="ja-JP" altLang="en-US" sz="1200" dirty="0"/>
              <a:t>現在</a:t>
            </a:r>
            <a:r>
              <a:rPr lang="ja-JP" altLang="en-US" sz="1200" dirty="0" smtClean="0"/>
              <a:t>の操作音</a:t>
            </a:r>
            <a:r>
              <a:rPr lang="ja-JP" altLang="en-US" sz="1200" dirty="0" smtClean="0">
                <a:solidFill>
                  <a:schemeClr val="tx2"/>
                </a:solidFill>
              </a:rPr>
              <a:t>「</a:t>
            </a:r>
            <a:r>
              <a:rPr lang="ja-JP" altLang="en-US" sz="1200" dirty="0">
                <a:solidFill>
                  <a:schemeClr val="tx2"/>
                </a:solidFill>
              </a:rPr>
              <a:t>パラメタ</a:t>
            </a:r>
            <a:r>
              <a:rPr lang="ja-JP" altLang="en-US" sz="1200" dirty="0" smtClean="0">
                <a:solidFill>
                  <a:schemeClr val="tx2"/>
                </a:solidFill>
              </a:rPr>
              <a:t>： </a:t>
            </a:r>
            <a:r>
              <a:rPr lang="ja-JP" altLang="en-US" sz="1200" dirty="0" smtClean="0"/>
              <a:t>操作音</a:t>
            </a:r>
            <a:r>
              <a:rPr lang="en-US" altLang="ja-JP" sz="1200" dirty="0" smtClean="0"/>
              <a:t>(String)</a:t>
            </a:r>
            <a:r>
              <a:rPr lang="ja-JP" altLang="en-US" sz="1200" dirty="0" smtClean="0"/>
              <a:t>」を返す</a:t>
            </a:r>
            <a:endParaRPr lang="en-US" altLang="ja-JP" sz="1200" dirty="0" smtClean="0"/>
          </a:p>
          <a:p>
            <a:r>
              <a:rPr kumimoji="1" lang="en-US" altLang="ja-JP" sz="1200" dirty="0" err="1" smtClean="0">
                <a:solidFill>
                  <a:schemeClr val="tx2"/>
                </a:solidFill>
              </a:rPr>
              <a:t>getAvailable</a:t>
            </a:r>
            <a:r>
              <a:rPr lang="en-US" altLang="ja-JP" sz="1200" dirty="0" err="1"/>
              <a:t>Beep</a:t>
            </a:r>
            <a:r>
              <a:rPr kumimoji="1" lang="en-US" altLang="ja-JP" sz="1200" dirty="0" err="1" smtClean="0">
                <a:solidFill>
                  <a:schemeClr val="tx2"/>
                </a:solidFill>
              </a:rPr>
              <a:t>Mode</a:t>
            </a:r>
            <a:r>
              <a:rPr kumimoji="1" lang="en-US" altLang="ja-JP" sz="1200" dirty="0" smtClean="0">
                <a:solidFill>
                  <a:schemeClr val="tx2"/>
                </a:solidFill>
              </a:rPr>
              <a:t>()</a:t>
            </a:r>
          </a:p>
          <a:p>
            <a:pPr lvl="1"/>
            <a:r>
              <a:rPr lang="ja-JP" altLang="en-US" sz="1200" dirty="0" smtClean="0">
                <a:solidFill>
                  <a:schemeClr val="tx2"/>
                </a:solidFill>
              </a:rPr>
              <a:t>現在の操作音「</a:t>
            </a:r>
            <a:r>
              <a:rPr lang="ja-JP" altLang="en-US" sz="1200" dirty="0">
                <a:solidFill>
                  <a:schemeClr val="tx2"/>
                </a:solidFill>
              </a:rPr>
              <a:t>パラメタ</a:t>
            </a:r>
            <a:r>
              <a:rPr lang="ja-JP" altLang="en-US" sz="1200" dirty="0" smtClean="0">
                <a:solidFill>
                  <a:schemeClr val="tx2"/>
                </a:solidFill>
              </a:rPr>
              <a:t>： </a:t>
            </a:r>
            <a:r>
              <a:rPr lang="ja-JP" altLang="en-US" sz="1200" dirty="0" smtClean="0"/>
              <a:t>操作音</a:t>
            </a:r>
            <a:r>
              <a:rPr lang="en-US" altLang="ja-JP" sz="1200" dirty="0" smtClean="0">
                <a:solidFill>
                  <a:schemeClr val="tx2"/>
                </a:solidFill>
              </a:rPr>
              <a:t>(String)</a:t>
            </a:r>
            <a:r>
              <a:rPr lang="ja-JP" altLang="en-US" sz="1200" dirty="0" smtClean="0">
                <a:solidFill>
                  <a:schemeClr val="tx2"/>
                </a:solidFill>
              </a:rPr>
              <a:t>」と利用</a:t>
            </a:r>
            <a:r>
              <a:rPr lang="ja-JP" altLang="en-US" sz="1200" dirty="0">
                <a:solidFill>
                  <a:schemeClr val="tx2"/>
                </a:solidFill>
              </a:rPr>
              <a:t>可能</a:t>
            </a:r>
            <a:r>
              <a:rPr lang="ja-JP" altLang="en-US" sz="1200" dirty="0" smtClean="0">
                <a:solidFill>
                  <a:schemeClr val="tx2"/>
                </a:solidFill>
              </a:rPr>
              <a:t>な操作音「</a:t>
            </a:r>
            <a:r>
              <a:rPr lang="ja-JP" altLang="en-US" sz="1200" dirty="0">
                <a:solidFill>
                  <a:schemeClr val="tx2"/>
                </a:solidFill>
              </a:rPr>
              <a:t>パラメタ</a:t>
            </a:r>
            <a:r>
              <a:rPr lang="ja-JP" altLang="en-US" sz="1200" dirty="0" smtClean="0">
                <a:solidFill>
                  <a:schemeClr val="tx2"/>
                </a:solidFill>
              </a:rPr>
              <a:t>： </a:t>
            </a:r>
            <a:r>
              <a:rPr lang="ja-JP" altLang="en-US" sz="1200" dirty="0" smtClean="0"/>
              <a:t>操作音</a:t>
            </a:r>
            <a:r>
              <a:rPr lang="en-US" altLang="ja-JP" sz="1200" dirty="0" smtClean="0">
                <a:solidFill>
                  <a:schemeClr val="tx2"/>
                </a:solidFill>
              </a:rPr>
              <a:t>(String)</a:t>
            </a:r>
            <a:r>
              <a:rPr lang="ja-JP" altLang="en-US" sz="1200" dirty="0" smtClean="0">
                <a:solidFill>
                  <a:schemeClr val="tx2"/>
                </a:solidFill>
              </a:rPr>
              <a:t>」の配列を返す</a:t>
            </a:r>
            <a:endParaRPr kumimoji="1" lang="en-US" altLang="ja-JP" sz="1200" dirty="0" smtClean="0">
              <a:solidFill>
                <a:schemeClr val="tx2"/>
              </a:solidFill>
            </a:endParaRPr>
          </a:p>
          <a:p>
            <a:r>
              <a:rPr lang="en-US" altLang="ja-JP" sz="1200" dirty="0" err="1" smtClean="0"/>
              <a:t>getSupported</a:t>
            </a:r>
            <a:r>
              <a:rPr lang="en-US" altLang="ja-JP" sz="1200" dirty="0" err="1"/>
              <a:t>Beep</a:t>
            </a:r>
            <a:r>
              <a:rPr lang="en-US" altLang="ja-JP" sz="1200" dirty="0" err="1" smtClean="0"/>
              <a:t>Mode</a:t>
            </a:r>
            <a:r>
              <a:rPr lang="en-US" altLang="ja-JP" sz="1200" dirty="0" smtClean="0"/>
              <a:t>()</a:t>
            </a:r>
          </a:p>
          <a:p>
            <a:pPr lvl="1"/>
            <a:r>
              <a:rPr lang="ja-JP" altLang="en-US" sz="1200" dirty="0"/>
              <a:t>実装されて</a:t>
            </a:r>
            <a:r>
              <a:rPr lang="ja-JP" altLang="en-US" sz="1200" dirty="0" smtClean="0"/>
              <a:t>いる操作音</a:t>
            </a:r>
            <a:r>
              <a:rPr lang="ja-JP" altLang="en-US" sz="1200" dirty="0" smtClean="0">
                <a:solidFill>
                  <a:schemeClr val="tx2"/>
                </a:solidFill>
              </a:rPr>
              <a:t>「</a:t>
            </a:r>
            <a:r>
              <a:rPr lang="ja-JP" altLang="en-US" sz="1200" dirty="0">
                <a:solidFill>
                  <a:schemeClr val="tx2"/>
                </a:solidFill>
              </a:rPr>
              <a:t>パラメタ</a:t>
            </a:r>
            <a:r>
              <a:rPr lang="ja-JP" altLang="en-US" sz="1200" dirty="0" smtClean="0">
                <a:solidFill>
                  <a:schemeClr val="tx2"/>
                </a:solidFill>
              </a:rPr>
              <a:t>： </a:t>
            </a:r>
            <a:r>
              <a:rPr lang="ja-JP" altLang="en-US" sz="1200" dirty="0" smtClean="0"/>
              <a:t>操作音</a:t>
            </a:r>
            <a:r>
              <a:rPr lang="en-US" altLang="ja-JP" sz="1200" dirty="0" smtClean="0"/>
              <a:t>(String)</a:t>
            </a:r>
            <a:r>
              <a:rPr lang="ja-JP" altLang="en-US" sz="1200" dirty="0" smtClean="0"/>
              <a:t>」の</a:t>
            </a:r>
            <a:r>
              <a:rPr lang="ja-JP" altLang="en-US" sz="1200" dirty="0"/>
              <a:t>配列を返す</a:t>
            </a:r>
          </a:p>
        </p:txBody>
      </p:sp>
      <p:sp>
        <p:nvSpPr>
          <p:cNvPr id="5" name="フッター プレースホルダー 4"/>
          <p:cNvSpPr>
            <a:spLocks noGrp="1"/>
          </p:cNvSpPr>
          <p:nvPr>
            <p:ph type="ftr" sz="quarter" idx="10"/>
          </p:nvPr>
        </p:nvSpPr>
        <p:spPr/>
        <p:txBody>
          <a:bodyPr/>
          <a:lstStyle/>
          <a:p>
            <a:r>
              <a:rPr lang="en-US" dirty="0" smtClean="0">
                <a:solidFill>
                  <a:srgbClr val="FF0000"/>
                </a:solidFill>
              </a:rPr>
              <a:t>Confidential</a:t>
            </a:r>
            <a:r>
              <a:rPr lang="en-US" dirty="0" smtClean="0">
                <a:solidFill>
                  <a:prstClr val="black"/>
                </a:solidFill>
              </a:rPr>
              <a:t> - need to know basis only / 秘 / do not distribute</a:t>
            </a:r>
            <a:endParaRPr lang="en-US" dirty="0">
              <a:solidFill>
                <a:prstClr val="black"/>
              </a:solidFill>
            </a:endParaRPr>
          </a:p>
        </p:txBody>
      </p:sp>
      <p:sp>
        <p:nvSpPr>
          <p:cNvPr id="6" name="スライド番号プレースホルダー 5"/>
          <p:cNvSpPr>
            <a:spLocks noGrp="1"/>
          </p:cNvSpPr>
          <p:nvPr>
            <p:ph type="sldNum" sz="quarter" idx="12"/>
          </p:nvPr>
        </p:nvSpPr>
        <p:spPr/>
        <p:txBody>
          <a:bodyPr/>
          <a:lstStyle/>
          <a:p>
            <a:fld id="{06B6689D-21BE-40D9-AFAB-0F3122AEB3EB}" type="slidenum">
              <a:rPr kumimoji="1" lang="ja-JP" altLang="en-US" smtClean="0">
                <a:solidFill>
                  <a:prstClr val="black"/>
                </a:solidFill>
              </a:rPr>
              <a:pPr/>
              <a:t>31</a:t>
            </a:fld>
            <a:endParaRPr kumimoji="1" lang="ja-JP" altLang="en-US" dirty="0">
              <a:solidFill>
                <a:prstClr val="black"/>
              </a:solidFill>
            </a:endParaRPr>
          </a:p>
        </p:txBody>
      </p:sp>
      <p:sp>
        <p:nvSpPr>
          <p:cNvPr id="9" name="円/楕円 8"/>
          <p:cNvSpPr/>
          <p:nvPr/>
        </p:nvSpPr>
        <p:spPr bwMode="auto">
          <a:xfrm>
            <a:off x="162128" y="-505838"/>
            <a:ext cx="998706" cy="460442"/>
          </a:xfrm>
          <a:prstGeom prst="ellipse">
            <a:avLst/>
          </a:prstGeom>
          <a:solidFill>
            <a:srgbClr val="00B0F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採用</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0" name="円/楕円 9"/>
          <p:cNvSpPr/>
          <p:nvPr/>
        </p:nvSpPr>
        <p:spPr bwMode="auto">
          <a:xfrm>
            <a:off x="1313234" y="-505838"/>
            <a:ext cx="998706" cy="460442"/>
          </a:xfrm>
          <a:prstGeom prst="ellipse">
            <a:avLst/>
          </a:prstGeom>
          <a:solidFill>
            <a:srgbClr val="92D05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rPr>
              <a:t>保留</a:t>
            </a:r>
          </a:p>
        </p:txBody>
      </p:sp>
      <p:sp>
        <p:nvSpPr>
          <p:cNvPr id="11" name="円/楕円 10"/>
          <p:cNvSpPr/>
          <p:nvPr/>
        </p:nvSpPr>
        <p:spPr bwMode="auto">
          <a:xfrm>
            <a:off x="2493523" y="-505838"/>
            <a:ext cx="998706" cy="460442"/>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修正</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2" name="円/楕円 11"/>
          <p:cNvSpPr/>
          <p:nvPr/>
        </p:nvSpPr>
        <p:spPr bwMode="auto">
          <a:xfrm>
            <a:off x="3644629" y="-505838"/>
            <a:ext cx="998706" cy="460442"/>
          </a:xfrm>
          <a:prstGeom prst="ellipse">
            <a:avLst/>
          </a:prstGeom>
          <a:solidFill>
            <a:srgbClr val="C0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却下</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4" name="コンテンツ プレースホルダー 3"/>
          <p:cNvSpPr>
            <a:spLocks noGrp="1"/>
          </p:cNvSpPr>
          <p:nvPr>
            <p:ph sz="half" idx="2"/>
          </p:nvPr>
        </p:nvSpPr>
        <p:spPr>
          <a:ln>
            <a:solidFill>
              <a:schemeClr val="tx1"/>
            </a:solidFill>
          </a:ln>
        </p:spPr>
        <p:txBody>
          <a:bodyPr/>
          <a:lstStyle/>
          <a:p>
            <a:pPr marL="0" indent="0">
              <a:buNone/>
            </a:pPr>
            <a:r>
              <a:rPr kumimoji="1" lang="en-US" altLang="ja-JP" sz="1200" dirty="0" err="1" smtClean="0"/>
              <a:t>getAvailableBeepMode</a:t>
            </a:r>
            <a:r>
              <a:rPr kumimoji="1" lang="ja-JP" altLang="en-US" sz="1200" dirty="0" smtClean="0"/>
              <a:t>のレスポンス</a:t>
            </a:r>
            <a:endParaRPr kumimoji="1" lang="en-US" altLang="ja-JP" sz="1200" dirty="0" smtClean="0"/>
          </a:p>
          <a:p>
            <a:pPr marL="0" indent="0">
              <a:buNone/>
            </a:pPr>
            <a:r>
              <a:rPr kumimoji="1" lang="en-US" altLang="ja-JP" sz="1200" dirty="0" smtClean="0"/>
              <a:t>[“id” : 123456, "method": “</a:t>
            </a:r>
            <a:r>
              <a:rPr kumimoji="1" lang="en-US" altLang="ja-JP" sz="1200" dirty="0" err="1" smtClean="0"/>
              <a:t>getAvailableBeepMode</a:t>
            </a:r>
            <a:r>
              <a:rPr kumimoji="1" lang="en-US" altLang="ja-JP" sz="1200" dirty="0" smtClean="0"/>
              <a:t>“,</a:t>
            </a:r>
          </a:p>
          <a:p>
            <a:pPr marL="0" indent="0">
              <a:buNone/>
            </a:pPr>
            <a:r>
              <a:rPr lang="en-US" altLang="ja-JP" sz="1200" dirty="0"/>
              <a:t> </a:t>
            </a:r>
            <a:r>
              <a:rPr lang="en-US" altLang="ja-JP" sz="1200" dirty="0" smtClean="0"/>
              <a:t> “result” : [</a:t>
            </a:r>
          </a:p>
          <a:p>
            <a:pPr marL="0" indent="0">
              <a:buNone/>
            </a:pPr>
            <a:r>
              <a:rPr lang="en-US" altLang="ja-JP" sz="1200" dirty="0"/>
              <a:t> </a:t>
            </a:r>
            <a:r>
              <a:rPr lang="en-US" altLang="ja-JP" sz="1200" dirty="0" smtClean="0"/>
              <a:t>   “ON”,</a:t>
            </a:r>
            <a:r>
              <a:rPr lang="ja-JP" altLang="en-US" sz="1200" dirty="0" smtClean="0"/>
              <a:t>                                       </a:t>
            </a:r>
            <a:r>
              <a:rPr lang="en-US" altLang="ja-JP" sz="1200" dirty="0" smtClean="0"/>
              <a:t>// </a:t>
            </a:r>
            <a:r>
              <a:rPr lang="ja-JP" altLang="en-US" sz="1200" dirty="0" smtClean="0"/>
              <a:t>現在値</a:t>
            </a:r>
            <a:endParaRPr lang="en-US" altLang="ja-JP" sz="1200" dirty="0" smtClean="0"/>
          </a:p>
          <a:p>
            <a:pPr marL="0" indent="0">
              <a:buNone/>
            </a:pPr>
            <a:r>
              <a:rPr kumimoji="1" lang="en-US" altLang="ja-JP" sz="1200" dirty="0"/>
              <a:t> </a:t>
            </a:r>
            <a:r>
              <a:rPr kumimoji="1" lang="en-US" altLang="ja-JP" sz="1200" dirty="0" smtClean="0"/>
              <a:t>   [“OFF</a:t>
            </a:r>
            <a:r>
              <a:rPr lang="en-US" altLang="ja-JP" sz="1200" dirty="0" smtClean="0"/>
              <a:t>”, “ON”, “Shutter”]</a:t>
            </a:r>
            <a:r>
              <a:rPr lang="ja-JP" altLang="en-US" sz="1200" dirty="0" smtClean="0"/>
              <a:t>           </a:t>
            </a:r>
            <a:r>
              <a:rPr lang="en-US" altLang="ja-JP" sz="1200" dirty="0" smtClean="0"/>
              <a:t>// </a:t>
            </a:r>
            <a:r>
              <a:rPr lang="ja-JP" altLang="en-US" sz="1200" dirty="0" smtClean="0"/>
              <a:t>候補</a:t>
            </a:r>
            <a:endParaRPr kumimoji="1" lang="en-US" altLang="ja-JP" sz="1200" dirty="0" smtClean="0"/>
          </a:p>
          <a:p>
            <a:pPr marL="0" indent="0">
              <a:buNone/>
            </a:pPr>
            <a:r>
              <a:rPr kumimoji="1" lang="en-US" altLang="ja-JP" sz="1200" dirty="0" smtClean="0"/>
              <a:t>]]</a:t>
            </a:r>
            <a:endParaRPr kumimoji="1" lang="ja-JP" altLang="en-US" sz="1200" dirty="0"/>
          </a:p>
        </p:txBody>
      </p:sp>
      <p:sp>
        <p:nvSpPr>
          <p:cNvPr id="13" name="円/楕円 12"/>
          <p:cNvSpPr/>
          <p:nvPr/>
        </p:nvSpPr>
        <p:spPr bwMode="auto">
          <a:xfrm>
            <a:off x="8322823" y="34528"/>
            <a:ext cx="764942" cy="762000"/>
          </a:xfrm>
          <a:prstGeom prst="ellipse">
            <a:avLst/>
          </a:prstGeom>
          <a:solidFill>
            <a:srgbClr val="0000FF"/>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PMM</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14" name="円/楕円 13"/>
          <p:cNvSpPr/>
          <p:nvPr/>
        </p:nvSpPr>
        <p:spPr bwMode="auto">
          <a:xfrm>
            <a:off x="7456963" y="34528"/>
            <a:ext cx="764942" cy="762000"/>
          </a:xfrm>
          <a:prstGeom prst="ellipse">
            <a:avLst/>
          </a:prstGeom>
          <a:solidFill>
            <a:srgbClr val="FF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SR+</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15" name="円/楕円 14"/>
          <p:cNvSpPr/>
          <p:nvPr/>
        </p:nvSpPr>
        <p:spPr bwMode="auto">
          <a:xfrm>
            <a:off x="6597767" y="34528"/>
            <a:ext cx="764942" cy="762000"/>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err="1" smtClean="0">
                <a:ln>
                  <a:noFill/>
                </a:ln>
                <a:effectLst>
                  <a:outerShdw blurRad="38100" dist="38100" dir="2700000" algn="tl">
                    <a:srgbClr val="000000">
                      <a:alpha val="43137"/>
                    </a:srgbClr>
                  </a:outerShdw>
                </a:effectLst>
              </a:rPr>
              <a:t>Esp</a:t>
            </a:r>
            <a:endParaRPr kumimoji="1" lang="en-US" altLang="ja-JP" sz="2000" b="1" i="0" u="none" strike="noStrike" cap="none" normalizeH="0" baseline="0" dirty="0" smtClean="0">
              <a:ln>
                <a:noFill/>
              </a:ln>
              <a:effectLst>
                <a:outerShdw blurRad="38100" dist="38100" dir="2700000" algn="tl">
                  <a:srgbClr val="000000">
                    <a:alpha val="43137"/>
                  </a:srgbClr>
                </a:outerShdw>
              </a:effectLst>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06639831"/>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lang="ja-JP" altLang="en-US" dirty="0" smtClean="0"/>
              <a:t>静止画サイズ</a:t>
            </a:r>
            <a:r>
              <a:rPr kumimoji="1" lang="ja-JP" altLang="en-US" dirty="0" smtClean="0"/>
              <a:t>設定</a:t>
            </a:r>
            <a:endParaRPr kumimoji="1" lang="ja-JP" altLang="en-US" dirty="0"/>
          </a:p>
        </p:txBody>
      </p:sp>
      <p:sp>
        <p:nvSpPr>
          <p:cNvPr id="2" name="コンテンツ プレースホルダー 1"/>
          <p:cNvSpPr>
            <a:spLocks noGrp="1"/>
          </p:cNvSpPr>
          <p:nvPr>
            <p:ph sz="half" idx="1"/>
          </p:nvPr>
        </p:nvSpPr>
        <p:spPr/>
        <p:txBody>
          <a:bodyPr/>
          <a:lstStyle/>
          <a:p>
            <a:r>
              <a:rPr lang="en-US" altLang="ja-JP" sz="1200" dirty="0" err="1" smtClean="0"/>
              <a:t>setStillSize</a:t>
            </a:r>
            <a:r>
              <a:rPr lang="en-US" altLang="ja-JP" sz="1200" dirty="0" smtClean="0"/>
              <a:t>(String aspect, </a:t>
            </a:r>
            <a:r>
              <a:rPr lang="en-US" altLang="ja-JP" sz="1200" dirty="0"/>
              <a:t>String </a:t>
            </a:r>
            <a:r>
              <a:rPr lang="en-US" altLang="ja-JP" sz="1200" dirty="0" smtClean="0"/>
              <a:t>size</a:t>
            </a:r>
            <a:r>
              <a:rPr kumimoji="1" lang="en-US" altLang="ja-JP" sz="1200" dirty="0" smtClean="0"/>
              <a:t>)</a:t>
            </a:r>
          </a:p>
          <a:p>
            <a:pPr lvl="1"/>
            <a:r>
              <a:rPr lang="ja-JP" altLang="en-US" sz="1200" dirty="0" smtClean="0"/>
              <a:t>アスペクト「パラメタ： アスペクト</a:t>
            </a:r>
            <a:r>
              <a:rPr lang="en-US" altLang="ja-JP" sz="1200" dirty="0" smtClean="0"/>
              <a:t>(String)</a:t>
            </a:r>
            <a:r>
              <a:rPr lang="ja-JP" altLang="en-US" sz="1200" dirty="0"/>
              <a:t>」と静止画サイズ「</a:t>
            </a:r>
            <a:r>
              <a:rPr lang="ja-JP" altLang="en-US" sz="1200" dirty="0" smtClean="0"/>
              <a:t>パラメタ： </a:t>
            </a:r>
            <a:r>
              <a:rPr kumimoji="1" lang="ja-JP" altLang="en-US" sz="1200" dirty="0" smtClean="0"/>
              <a:t>静止画サイズ</a:t>
            </a:r>
            <a:r>
              <a:rPr kumimoji="1" lang="en-US" altLang="ja-JP" sz="1200" dirty="0" smtClean="0"/>
              <a:t>(String)</a:t>
            </a:r>
            <a:r>
              <a:rPr kumimoji="1" lang="ja-JP" altLang="en-US" sz="1200" dirty="0" smtClean="0"/>
              <a:t>」を設定する</a:t>
            </a:r>
            <a:endParaRPr kumimoji="1" lang="en-US" altLang="ja-JP" sz="1200" dirty="0" smtClean="0"/>
          </a:p>
          <a:p>
            <a:r>
              <a:rPr lang="en-US" altLang="ja-JP" sz="1200" dirty="0" err="1" smtClean="0"/>
              <a:t>getStillSize</a:t>
            </a:r>
            <a:r>
              <a:rPr lang="en-US" altLang="ja-JP" sz="1200" dirty="0" smtClean="0"/>
              <a:t>()</a:t>
            </a:r>
          </a:p>
          <a:p>
            <a:pPr lvl="1"/>
            <a:r>
              <a:rPr lang="ja-JP" altLang="en-US" sz="1200" dirty="0"/>
              <a:t>現在</a:t>
            </a:r>
            <a:r>
              <a:rPr lang="ja-JP" altLang="en-US" sz="1200" dirty="0" smtClean="0"/>
              <a:t>のアスペクト「パラメタ： アスペクト</a:t>
            </a:r>
            <a:r>
              <a:rPr lang="en-US" altLang="ja-JP" sz="1200" dirty="0"/>
              <a:t>(String</a:t>
            </a:r>
            <a:r>
              <a:rPr lang="en-US" altLang="ja-JP" sz="1200" dirty="0" smtClean="0"/>
              <a:t>)</a:t>
            </a:r>
            <a:r>
              <a:rPr lang="ja-JP" altLang="en-US" sz="1200" dirty="0" smtClean="0"/>
              <a:t>」と静止画サイズ「パラメタ： 静止画</a:t>
            </a:r>
            <a:r>
              <a:rPr lang="ja-JP" altLang="en-US" sz="1200" dirty="0"/>
              <a:t>サイズ</a:t>
            </a:r>
            <a:r>
              <a:rPr lang="en-US" altLang="ja-JP" sz="1200" dirty="0" smtClean="0"/>
              <a:t>(String)</a:t>
            </a:r>
            <a:r>
              <a:rPr lang="ja-JP" altLang="en-US" sz="1200" dirty="0" smtClean="0"/>
              <a:t>」を返す</a:t>
            </a:r>
            <a:endParaRPr lang="en-US" altLang="ja-JP" sz="1200" dirty="0" smtClean="0"/>
          </a:p>
          <a:p>
            <a:r>
              <a:rPr kumimoji="1" lang="en-US" altLang="ja-JP" sz="1200" dirty="0" err="1" smtClean="0">
                <a:solidFill>
                  <a:schemeClr val="tx2"/>
                </a:solidFill>
              </a:rPr>
              <a:t>getAvailable</a:t>
            </a:r>
            <a:r>
              <a:rPr lang="en-US" altLang="ja-JP" sz="1200" dirty="0" err="1" smtClean="0"/>
              <a:t>StillSize</a:t>
            </a:r>
            <a:r>
              <a:rPr kumimoji="1" lang="en-US" altLang="ja-JP" sz="1200" dirty="0" smtClean="0">
                <a:solidFill>
                  <a:schemeClr val="tx2"/>
                </a:solidFill>
              </a:rPr>
              <a:t>()</a:t>
            </a:r>
          </a:p>
          <a:p>
            <a:pPr lvl="1"/>
            <a:r>
              <a:rPr lang="ja-JP" altLang="en-US" sz="1200" dirty="0" smtClean="0">
                <a:solidFill>
                  <a:schemeClr val="tx2"/>
                </a:solidFill>
              </a:rPr>
              <a:t>現在のアスペクト「パラメタ： </a:t>
            </a:r>
            <a:r>
              <a:rPr lang="ja-JP" altLang="en-US" sz="1200" dirty="0" smtClean="0"/>
              <a:t>アスペクト</a:t>
            </a:r>
            <a:r>
              <a:rPr lang="en-US" altLang="ja-JP" sz="1200" dirty="0"/>
              <a:t>(String</a:t>
            </a:r>
            <a:r>
              <a:rPr lang="en-US" altLang="ja-JP" sz="1200" dirty="0" smtClean="0"/>
              <a:t>)</a:t>
            </a:r>
            <a:r>
              <a:rPr lang="ja-JP" altLang="en-US" sz="1200" dirty="0"/>
              <a:t>」と静止画サイズ「</a:t>
            </a:r>
            <a:r>
              <a:rPr lang="ja-JP" altLang="en-US" sz="1200" dirty="0" smtClean="0"/>
              <a:t>パラメタ： 静止画</a:t>
            </a:r>
            <a:r>
              <a:rPr lang="ja-JP" altLang="en-US" sz="1200" dirty="0"/>
              <a:t>サイズ</a:t>
            </a:r>
            <a:r>
              <a:rPr lang="en-US" altLang="ja-JP" sz="1200" dirty="0" smtClean="0">
                <a:solidFill>
                  <a:schemeClr val="tx2"/>
                </a:solidFill>
              </a:rPr>
              <a:t>(String)</a:t>
            </a:r>
            <a:r>
              <a:rPr lang="ja-JP" altLang="en-US" sz="1200" dirty="0" smtClean="0">
                <a:solidFill>
                  <a:schemeClr val="tx2"/>
                </a:solidFill>
              </a:rPr>
              <a:t>」と利用</a:t>
            </a:r>
            <a:r>
              <a:rPr lang="ja-JP" altLang="en-US" sz="1200" dirty="0">
                <a:solidFill>
                  <a:schemeClr val="tx2"/>
                </a:solidFill>
              </a:rPr>
              <a:t>可能</a:t>
            </a:r>
            <a:r>
              <a:rPr lang="ja-JP" altLang="en-US" sz="1200" dirty="0" smtClean="0">
                <a:solidFill>
                  <a:schemeClr val="tx2"/>
                </a:solidFill>
              </a:rPr>
              <a:t>な</a:t>
            </a:r>
            <a:r>
              <a:rPr lang="ja-JP" altLang="en-US" sz="1200" dirty="0">
                <a:solidFill>
                  <a:schemeClr val="tx2"/>
                </a:solidFill>
              </a:rPr>
              <a:t>アスペクト</a:t>
            </a:r>
            <a:r>
              <a:rPr lang="ja-JP" altLang="en-US" sz="1200" dirty="0" smtClean="0">
                <a:solidFill>
                  <a:schemeClr val="tx2"/>
                </a:solidFill>
              </a:rPr>
              <a:t>「</a:t>
            </a:r>
            <a:r>
              <a:rPr lang="ja-JP" altLang="en-US" sz="1200" dirty="0">
                <a:solidFill>
                  <a:schemeClr val="tx2"/>
                </a:solidFill>
              </a:rPr>
              <a:t>パラメタ</a:t>
            </a:r>
            <a:r>
              <a:rPr lang="ja-JP" altLang="en-US" sz="1200" dirty="0" smtClean="0">
                <a:solidFill>
                  <a:schemeClr val="tx2"/>
                </a:solidFill>
              </a:rPr>
              <a:t>： </a:t>
            </a:r>
            <a:r>
              <a:rPr lang="ja-JP" altLang="en-US" sz="1200" dirty="0" smtClean="0"/>
              <a:t>アスペクト</a:t>
            </a:r>
            <a:r>
              <a:rPr lang="en-US" altLang="ja-JP" sz="1200" dirty="0"/>
              <a:t>(String</a:t>
            </a:r>
            <a:r>
              <a:rPr lang="en-US" altLang="ja-JP" sz="1200" dirty="0" smtClean="0"/>
              <a:t>)</a:t>
            </a:r>
            <a:r>
              <a:rPr lang="ja-JP" altLang="en-US" sz="1200" dirty="0"/>
              <a:t>」と静止画サイズ</a:t>
            </a:r>
            <a:r>
              <a:rPr lang="ja-JP" altLang="en-US" sz="1200" dirty="0" smtClean="0">
                <a:solidFill>
                  <a:schemeClr val="tx2"/>
                </a:solidFill>
              </a:rPr>
              <a:t>「</a:t>
            </a:r>
            <a:r>
              <a:rPr lang="ja-JP" altLang="en-US" sz="1200" dirty="0">
                <a:solidFill>
                  <a:schemeClr val="tx2"/>
                </a:solidFill>
              </a:rPr>
              <a:t>パラメタ</a:t>
            </a:r>
            <a:r>
              <a:rPr lang="ja-JP" altLang="en-US" sz="1200" dirty="0" smtClean="0">
                <a:solidFill>
                  <a:schemeClr val="tx2"/>
                </a:solidFill>
              </a:rPr>
              <a:t>： </a:t>
            </a:r>
            <a:r>
              <a:rPr lang="ja-JP" altLang="en-US" sz="1200" dirty="0" smtClean="0"/>
              <a:t>静止画</a:t>
            </a:r>
            <a:r>
              <a:rPr lang="ja-JP" altLang="en-US" sz="1200" dirty="0"/>
              <a:t>サイズ</a:t>
            </a:r>
            <a:r>
              <a:rPr lang="en-US" altLang="ja-JP" sz="1200" dirty="0" smtClean="0">
                <a:solidFill>
                  <a:schemeClr val="tx2"/>
                </a:solidFill>
              </a:rPr>
              <a:t>(String)</a:t>
            </a:r>
            <a:r>
              <a:rPr lang="ja-JP" altLang="en-US" sz="1200" dirty="0" smtClean="0">
                <a:solidFill>
                  <a:schemeClr val="tx2"/>
                </a:solidFill>
              </a:rPr>
              <a:t>」の配列を返す</a:t>
            </a:r>
            <a:endParaRPr kumimoji="1" lang="en-US" altLang="ja-JP" sz="1200" dirty="0" smtClean="0">
              <a:solidFill>
                <a:schemeClr val="tx2"/>
              </a:solidFill>
            </a:endParaRPr>
          </a:p>
          <a:p>
            <a:r>
              <a:rPr lang="en-US" altLang="ja-JP" sz="1200" dirty="0" err="1" smtClean="0"/>
              <a:t>getSupportedStillSize</a:t>
            </a:r>
            <a:r>
              <a:rPr lang="en-US" altLang="ja-JP" sz="1200" dirty="0" smtClean="0"/>
              <a:t>()</a:t>
            </a:r>
          </a:p>
          <a:p>
            <a:pPr lvl="1"/>
            <a:r>
              <a:rPr lang="ja-JP" altLang="en-US" sz="1200" dirty="0" smtClean="0"/>
              <a:t>実装されているアスペクト</a:t>
            </a:r>
            <a:r>
              <a:rPr lang="ja-JP" altLang="en-US" sz="1200" dirty="0" smtClean="0">
                <a:solidFill>
                  <a:schemeClr val="tx2"/>
                </a:solidFill>
              </a:rPr>
              <a:t>「</a:t>
            </a:r>
            <a:r>
              <a:rPr lang="ja-JP" altLang="en-US" sz="1200" dirty="0">
                <a:solidFill>
                  <a:schemeClr val="tx2"/>
                </a:solidFill>
              </a:rPr>
              <a:t>パラメタ</a:t>
            </a:r>
            <a:r>
              <a:rPr lang="ja-JP" altLang="en-US" sz="1200" dirty="0" smtClean="0">
                <a:solidFill>
                  <a:schemeClr val="tx2"/>
                </a:solidFill>
              </a:rPr>
              <a:t>： </a:t>
            </a:r>
            <a:r>
              <a:rPr lang="ja-JP" altLang="en-US" sz="1200" dirty="0" smtClean="0"/>
              <a:t>アスペクト</a:t>
            </a:r>
            <a:r>
              <a:rPr lang="en-US" altLang="ja-JP" sz="1200" dirty="0"/>
              <a:t>(String</a:t>
            </a:r>
            <a:r>
              <a:rPr lang="en-US" altLang="ja-JP" sz="1200" dirty="0" smtClean="0"/>
              <a:t>)</a:t>
            </a:r>
            <a:r>
              <a:rPr lang="ja-JP" altLang="en-US" sz="1200" dirty="0"/>
              <a:t>」と静止画サイズ</a:t>
            </a:r>
            <a:r>
              <a:rPr lang="ja-JP" altLang="en-US" sz="1200" dirty="0" smtClean="0">
                <a:solidFill>
                  <a:schemeClr val="tx2"/>
                </a:solidFill>
              </a:rPr>
              <a:t>「</a:t>
            </a:r>
            <a:r>
              <a:rPr lang="ja-JP" altLang="en-US" sz="1200" dirty="0">
                <a:solidFill>
                  <a:schemeClr val="tx2"/>
                </a:solidFill>
              </a:rPr>
              <a:t>パラメタ</a:t>
            </a:r>
            <a:r>
              <a:rPr lang="ja-JP" altLang="en-US" sz="1200" dirty="0" smtClean="0">
                <a:solidFill>
                  <a:schemeClr val="tx2"/>
                </a:solidFill>
              </a:rPr>
              <a:t>： </a:t>
            </a:r>
            <a:r>
              <a:rPr lang="ja-JP" altLang="en-US" sz="1200" dirty="0" smtClean="0"/>
              <a:t>静止画</a:t>
            </a:r>
            <a:r>
              <a:rPr lang="ja-JP" altLang="en-US" sz="1200" dirty="0"/>
              <a:t>サイズ</a:t>
            </a:r>
            <a:r>
              <a:rPr lang="en-US" altLang="ja-JP" sz="1200" dirty="0" smtClean="0"/>
              <a:t>(String)</a:t>
            </a:r>
            <a:r>
              <a:rPr lang="ja-JP" altLang="en-US" sz="1200" dirty="0" smtClean="0"/>
              <a:t>」の配列を返す</a:t>
            </a:r>
            <a:endParaRPr kumimoji="1" lang="ja-JP" altLang="en-US" sz="1200" dirty="0"/>
          </a:p>
        </p:txBody>
      </p:sp>
      <p:sp>
        <p:nvSpPr>
          <p:cNvPr id="5" name="フッター プレースホルダー 4"/>
          <p:cNvSpPr>
            <a:spLocks noGrp="1"/>
          </p:cNvSpPr>
          <p:nvPr>
            <p:ph type="ftr" sz="quarter" idx="10"/>
          </p:nvPr>
        </p:nvSpPr>
        <p:spPr/>
        <p:txBody>
          <a:bodyPr/>
          <a:lstStyle/>
          <a:p>
            <a:r>
              <a:rPr lang="en-US" dirty="0" smtClean="0">
                <a:solidFill>
                  <a:srgbClr val="FF0000"/>
                </a:solidFill>
              </a:rPr>
              <a:t>Confidential</a:t>
            </a:r>
            <a:r>
              <a:rPr lang="en-US" dirty="0" smtClean="0">
                <a:solidFill>
                  <a:prstClr val="black"/>
                </a:solidFill>
              </a:rPr>
              <a:t> - need to know basis only / 秘 / do not distribute</a:t>
            </a:r>
            <a:endParaRPr lang="en-US" dirty="0">
              <a:solidFill>
                <a:prstClr val="black"/>
              </a:solidFill>
            </a:endParaRPr>
          </a:p>
        </p:txBody>
      </p:sp>
      <p:sp>
        <p:nvSpPr>
          <p:cNvPr id="6" name="スライド番号プレースホルダー 5"/>
          <p:cNvSpPr>
            <a:spLocks noGrp="1"/>
          </p:cNvSpPr>
          <p:nvPr>
            <p:ph type="sldNum" sz="quarter" idx="12"/>
          </p:nvPr>
        </p:nvSpPr>
        <p:spPr/>
        <p:txBody>
          <a:bodyPr/>
          <a:lstStyle/>
          <a:p>
            <a:fld id="{06B6689D-21BE-40D9-AFAB-0F3122AEB3EB}" type="slidenum">
              <a:rPr kumimoji="1" lang="ja-JP" altLang="en-US" smtClean="0">
                <a:solidFill>
                  <a:prstClr val="black"/>
                </a:solidFill>
              </a:rPr>
              <a:pPr/>
              <a:t>32</a:t>
            </a:fld>
            <a:endParaRPr kumimoji="1" lang="ja-JP" altLang="en-US" dirty="0">
              <a:solidFill>
                <a:prstClr val="black"/>
              </a:solidFill>
            </a:endParaRPr>
          </a:p>
        </p:txBody>
      </p:sp>
      <p:sp>
        <p:nvSpPr>
          <p:cNvPr id="9" name="円/楕円 8"/>
          <p:cNvSpPr/>
          <p:nvPr/>
        </p:nvSpPr>
        <p:spPr bwMode="auto">
          <a:xfrm>
            <a:off x="162128" y="-505838"/>
            <a:ext cx="998706" cy="460442"/>
          </a:xfrm>
          <a:prstGeom prst="ellipse">
            <a:avLst/>
          </a:prstGeom>
          <a:solidFill>
            <a:srgbClr val="00B0F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採用</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0" name="円/楕円 9"/>
          <p:cNvSpPr/>
          <p:nvPr/>
        </p:nvSpPr>
        <p:spPr bwMode="auto">
          <a:xfrm>
            <a:off x="1313234" y="-505838"/>
            <a:ext cx="998706" cy="460442"/>
          </a:xfrm>
          <a:prstGeom prst="ellipse">
            <a:avLst/>
          </a:prstGeom>
          <a:solidFill>
            <a:srgbClr val="92D05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rPr>
              <a:t>保留</a:t>
            </a:r>
          </a:p>
        </p:txBody>
      </p:sp>
      <p:sp>
        <p:nvSpPr>
          <p:cNvPr id="11" name="円/楕円 10"/>
          <p:cNvSpPr/>
          <p:nvPr/>
        </p:nvSpPr>
        <p:spPr bwMode="auto">
          <a:xfrm>
            <a:off x="2493523" y="-505838"/>
            <a:ext cx="998706" cy="460442"/>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修正</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2" name="円/楕円 11"/>
          <p:cNvSpPr/>
          <p:nvPr/>
        </p:nvSpPr>
        <p:spPr bwMode="auto">
          <a:xfrm>
            <a:off x="3644629" y="-505838"/>
            <a:ext cx="998706" cy="460442"/>
          </a:xfrm>
          <a:prstGeom prst="ellipse">
            <a:avLst/>
          </a:prstGeom>
          <a:solidFill>
            <a:srgbClr val="C0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却下</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4" name="コンテンツ プレースホルダー 3"/>
          <p:cNvSpPr>
            <a:spLocks noGrp="1"/>
          </p:cNvSpPr>
          <p:nvPr>
            <p:ph sz="half" idx="2"/>
          </p:nvPr>
        </p:nvSpPr>
        <p:spPr>
          <a:ln>
            <a:solidFill>
              <a:schemeClr val="tx1"/>
            </a:solidFill>
          </a:ln>
        </p:spPr>
        <p:txBody>
          <a:bodyPr/>
          <a:lstStyle/>
          <a:p>
            <a:pPr marL="0" indent="0">
              <a:buNone/>
            </a:pPr>
            <a:r>
              <a:rPr kumimoji="1" lang="en-US" altLang="ja-JP" sz="1200" dirty="0" err="1" smtClean="0"/>
              <a:t>getAvailable</a:t>
            </a:r>
            <a:r>
              <a:rPr lang="en-US" altLang="ja-JP" sz="1200" dirty="0" err="1"/>
              <a:t>StillSize</a:t>
            </a:r>
            <a:r>
              <a:rPr kumimoji="1" lang="ja-JP" altLang="en-US" sz="1200" dirty="0" smtClean="0"/>
              <a:t>のレスポンス</a:t>
            </a:r>
            <a:endParaRPr kumimoji="1" lang="en-US" altLang="ja-JP" sz="1200" dirty="0" smtClean="0"/>
          </a:p>
          <a:p>
            <a:pPr marL="0" indent="0">
              <a:buNone/>
            </a:pPr>
            <a:r>
              <a:rPr kumimoji="1" lang="en-US" altLang="ja-JP" sz="1200" dirty="0" smtClean="0"/>
              <a:t>[“id” : 123456, "method": “</a:t>
            </a:r>
            <a:r>
              <a:rPr kumimoji="1" lang="en-US" altLang="ja-JP" sz="1200" dirty="0" err="1" smtClean="0"/>
              <a:t>getAvailable</a:t>
            </a:r>
            <a:r>
              <a:rPr lang="en-US" altLang="ja-JP" sz="1200" dirty="0" err="1" smtClean="0"/>
              <a:t>StillSize</a:t>
            </a:r>
            <a:r>
              <a:rPr kumimoji="1" lang="en-US" altLang="ja-JP" sz="1200" dirty="0" smtClean="0"/>
              <a:t>“,</a:t>
            </a:r>
          </a:p>
          <a:p>
            <a:pPr marL="0" indent="0">
              <a:buNone/>
            </a:pPr>
            <a:r>
              <a:rPr lang="en-US" altLang="ja-JP" sz="1200" dirty="0"/>
              <a:t> </a:t>
            </a:r>
            <a:r>
              <a:rPr lang="en-US" altLang="ja-JP" sz="1200" dirty="0" smtClean="0"/>
              <a:t> “result” : [</a:t>
            </a:r>
          </a:p>
          <a:p>
            <a:pPr marL="0" indent="0">
              <a:buNone/>
            </a:pPr>
            <a:r>
              <a:rPr lang="en-US" altLang="ja-JP" sz="1200" dirty="0"/>
              <a:t> </a:t>
            </a:r>
            <a:r>
              <a:rPr lang="en-US" altLang="ja-JP" sz="1200" dirty="0" smtClean="0"/>
              <a:t>   {“aspect”:“16:9”, “size:“17M”},</a:t>
            </a:r>
            <a:r>
              <a:rPr lang="ja-JP" altLang="en-US" sz="1200" dirty="0" smtClean="0"/>
              <a:t>             </a:t>
            </a:r>
            <a:r>
              <a:rPr lang="en-US" altLang="ja-JP" sz="1200" dirty="0" smtClean="0"/>
              <a:t>// </a:t>
            </a:r>
            <a:r>
              <a:rPr lang="ja-JP" altLang="en-US" sz="1200" dirty="0"/>
              <a:t>現在値</a:t>
            </a:r>
            <a:endParaRPr lang="en-US" altLang="ja-JP" sz="1200" dirty="0"/>
          </a:p>
          <a:p>
            <a:pPr marL="0" indent="0">
              <a:buNone/>
            </a:pPr>
            <a:r>
              <a:rPr lang="en-US" altLang="ja-JP" sz="1200" dirty="0"/>
              <a:t>    [{ </a:t>
            </a:r>
            <a:r>
              <a:rPr lang="en-US" altLang="ja-JP" sz="1200" dirty="0" smtClean="0"/>
              <a:t>“aspect”:“16:9”, “size”:17M”},</a:t>
            </a:r>
          </a:p>
          <a:p>
            <a:pPr marL="0" indent="0">
              <a:buNone/>
            </a:pPr>
            <a:r>
              <a:rPr lang="ja-JP" altLang="en-US" sz="1200" dirty="0" smtClean="0"/>
              <a:t>　　</a:t>
            </a:r>
            <a:r>
              <a:rPr lang="en-US" altLang="ja-JP" sz="1200" dirty="0" smtClean="0"/>
              <a:t>{ “aspect”:“16:9”, “size”:7.5M”}, </a:t>
            </a:r>
            <a:endParaRPr lang="en-US" altLang="ja-JP" sz="1200" dirty="0"/>
          </a:p>
          <a:p>
            <a:pPr marL="0" indent="0">
              <a:buNone/>
            </a:pPr>
            <a:r>
              <a:rPr lang="en-US" altLang="ja-JP" sz="1200" dirty="0" smtClean="0"/>
              <a:t>     { </a:t>
            </a:r>
            <a:r>
              <a:rPr lang="en-US" altLang="ja-JP" sz="1200" dirty="0"/>
              <a:t>“aspect</a:t>
            </a:r>
            <a:r>
              <a:rPr lang="en-US" altLang="ja-JP" sz="1200" dirty="0" smtClean="0"/>
              <a:t>”:“4:3”,   “</a:t>
            </a:r>
            <a:r>
              <a:rPr lang="en-US" altLang="ja-JP" sz="1200" dirty="0"/>
              <a:t>size</a:t>
            </a:r>
            <a:r>
              <a:rPr lang="en-US" altLang="ja-JP" sz="1200" dirty="0" smtClean="0"/>
              <a:t>”:“18M”},</a:t>
            </a:r>
            <a:endParaRPr lang="en-US" altLang="ja-JP" sz="1200" dirty="0"/>
          </a:p>
          <a:p>
            <a:pPr marL="0" indent="0">
              <a:buNone/>
            </a:pPr>
            <a:r>
              <a:rPr lang="ja-JP" altLang="en-US" sz="1200" dirty="0" smtClean="0"/>
              <a:t>　　</a:t>
            </a:r>
            <a:r>
              <a:rPr lang="en-US" altLang="ja-JP" sz="1200" dirty="0" smtClean="0"/>
              <a:t>{ “aspect”:“4:3”,   “size”:“5M”},</a:t>
            </a:r>
          </a:p>
          <a:p>
            <a:pPr marL="0" indent="0">
              <a:buNone/>
            </a:pPr>
            <a:r>
              <a:rPr lang="en-US" altLang="ja-JP" sz="1200" dirty="0" smtClean="0"/>
              <a:t>     { </a:t>
            </a:r>
            <a:r>
              <a:rPr lang="en-US" altLang="ja-JP" sz="1200" dirty="0"/>
              <a:t>“aspect</a:t>
            </a:r>
            <a:r>
              <a:rPr lang="en-US" altLang="ja-JP" sz="1200" dirty="0" smtClean="0"/>
              <a:t>”:“3:2”, </a:t>
            </a:r>
            <a:r>
              <a:rPr lang="en-US" altLang="ja-JP" sz="1200" dirty="0"/>
              <a:t>“size</a:t>
            </a:r>
            <a:r>
              <a:rPr lang="en-US" altLang="ja-JP" sz="1200" dirty="0" smtClean="0"/>
              <a:t>”:“20M”},</a:t>
            </a:r>
            <a:endParaRPr lang="en-US" altLang="ja-JP" sz="1200" dirty="0"/>
          </a:p>
          <a:p>
            <a:pPr marL="0" indent="0">
              <a:buNone/>
            </a:pPr>
            <a:r>
              <a:rPr lang="en-US" altLang="ja-JP" sz="1200" dirty="0" smtClean="0"/>
              <a:t>     { </a:t>
            </a:r>
            <a:r>
              <a:rPr lang="en-US" altLang="ja-JP" sz="1200" dirty="0"/>
              <a:t>“aspect</a:t>
            </a:r>
            <a:r>
              <a:rPr lang="en-US" altLang="ja-JP" sz="1200" dirty="0" smtClean="0"/>
              <a:t>”:“1:1”, </a:t>
            </a:r>
            <a:r>
              <a:rPr lang="en-US" altLang="ja-JP" sz="1200" dirty="0"/>
              <a:t>“size</a:t>
            </a:r>
            <a:r>
              <a:rPr lang="en-US" altLang="ja-JP" sz="1200" dirty="0" smtClean="0"/>
              <a:t>”:“13M”}</a:t>
            </a:r>
          </a:p>
          <a:p>
            <a:pPr marL="0" indent="0">
              <a:buNone/>
            </a:pPr>
            <a:r>
              <a:rPr lang="en-US" altLang="ja-JP" sz="1200" dirty="0" smtClean="0"/>
              <a:t>     ]                                                        </a:t>
            </a:r>
            <a:r>
              <a:rPr lang="en-US" altLang="ja-JP" sz="1200" dirty="0"/>
              <a:t>// </a:t>
            </a:r>
            <a:r>
              <a:rPr lang="ja-JP" altLang="en-US" sz="1200" dirty="0"/>
              <a:t>候補</a:t>
            </a:r>
            <a:endParaRPr kumimoji="1" lang="en-US" altLang="ja-JP" sz="1200" dirty="0" smtClean="0"/>
          </a:p>
          <a:p>
            <a:pPr marL="0" indent="0">
              <a:buNone/>
            </a:pPr>
            <a:r>
              <a:rPr kumimoji="1" lang="en-US" altLang="ja-JP" sz="1200" dirty="0" smtClean="0"/>
              <a:t>]]</a:t>
            </a:r>
            <a:endParaRPr kumimoji="1" lang="ja-JP" altLang="en-US" sz="1200" dirty="0"/>
          </a:p>
        </p:txBody>
      </p:sp>
      <p:sp>
        <p:nvSpPr>
          <p:cNvPr id="13" name="円/楕円 12"/>
          <p:cNvSpPr/>
          <p:nvPr/>
        </p:nvSpPr>
        <p:spPr bwMode="auto">
          <a:xfrm>
            <a:off x="8322823" y="34528"/>
            <a:ext cx="764942" cy="762000"/>
          </a:xfrm>
          <a:prstGeom prst="ellipse">
            <a:avLst/>
          </a:prstGeom>
          <a:solidFill>
            <a:srgbClr val="0000FF"/>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PMM</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14" name="円/楕円 13"/>
          <p:cNvSpPr/>
          <p:nvPr/>
        </p:nvSpPr>
        <p:spPr bwMode="auto">
          <a:xfrm>
            <a:off x="7456963" y="34528"/>
            <a:ext cx="764942" cy="762000"/>
          </a:xfrm>
          <a:prstGeom prst="ellipse">
            <a:avLst/>
          </a:prstGeom>
          <a:solidFill>
            <a:srgbClr val="FF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SR+</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15" name="円/楕円 14"/>
          <p:cNvSpPr/>
          <p:nvPr/>
        </p:nvSpPr>
        <p:spPr bwMode="auto">
          <a:xfrm>
            <a:off x="6597767" y="34528"/>
            <a:ext cx="764942" cy="762000"/>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err="1" smtClean="0">
                <a:ln>
                  <a:noFill/>
                </a:ln>
                <a:effectLst>
                  <a:outerShdw blurRad="38100" dist="38100" dir="2700000" algn="tl">
                    <a:srgbClr val="000000">
                      <a:alpha val="43137"/>
                    </a:srgbClr>
                  </a:outerShdw>
                </a:effectLst>
              </a:rPr>
              <a:t>Esp</a:t>
            </a:r>
            <a:endParaRPr kumimoji="1" lang="en-US" altLang="ja-JP" sz="2000" b="1" i="0" u="none" strike="noStrike" cap="none" normalizeH="0" baseline="0" dirty="0" smtClean="0">
              <a:ln>
                <a:noFill/>
              </a:ln>
              <a:effectLst>
                <a:outerShdw blurRad="38100" dist="38100" dir="2700000" algn="tl">
                  <a:srgbClr val="000000">
                    <a:alpha val="43137"/>
                  </a:srgbClr>
                </a:outerShdw>
              </a:effectLst>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25489699"/>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ja-JP" altLang="en-US" dirty="0" smtClean="0"/>
              <a:t>日時設定</a:t>
            </a:r>
            <a:endParaRPr kumimoji="1" lang="ja-JP" altLang="en-US" dirty="0"/>
          </a:p>
        </p:txBody>
      </p:sp>
      <p:sp>
        <p:nvSpPr>
          <p:cNvPr id="2" name="コンテンツ プレースホルダー 1"/>
          <p:cNvSpPr>
            <a:spLocks noGrp="1"/>
          </p:cNvSpPr>
          <p:nvPr>
            <p:ph sz="half" idx="1"/>
          </p:nvPr>
        </p:nvSpPr>
        <p:spPr/>
        <p:txBody>
          <a:bodyPr/>
          <a:lstStyle/>
          <a:p>
            <a:r>
              <a:rPr lang="en-US" altLang="ja-JP" sz="1200" dirty="0" err="1" smtClean="0"/>
              <a:t>setDateTime</a:t>
            </a:r>
            <a:r>
              <a:rPr lang="en-US" altLang="ja-JP" sz="1200" dirty="0" smtClean="0"/>
              <a:t>(</a:t>
            </a:r>
            <a:r>
              <a:rPr lang="en-US" altLang="ja-JP" sz="1200" dirty="0" err="1" smtClean="0"/>
              <a:t>int</a:t>
            </a:r>
            <a:r>
              <a:rPr lang="en-US" altLang="ja-JP" sz="1200" dirty="0" smtClean="0"/>
              <a:t> year,</a:t>
            </a:r>
            <a:r>
              <a:rPr lang="ja-JP" altLang="en-US" sz="1200" dirty="0" smtClean="0"/>
              <a:t> </a:t>
            </a:r>
            <a:r>
              <a:rPr lang="en-US" altLang="ja-JP" sz="1200" dirty="0" err="1" smtClean="0"/>
              <a:t>int</a:t>
            </a:r>
            <a:r>
              <a:rPr lang="en-US" altLang="ja-JP" sz="1200" dirty="0" smtClean="0"/>
              <a:t> hour, </a:t>
            </a:r>
            <a:r>
              <a:rPr lang="en-US" altLang="ja-JP" sz="1200" dirty="0" err="1" smtClean="0"/>
              <a:t>int</a:t>
            </a:r>
            <a:r>
              <a:rPr lang="en-US" altLang="ja-JP" sz="1200" dirty="0" smtClean="0"/>
              <a:t> minute, </a:t>
            </a:r>
            <a:r>
              <a:rPr lang="en-US" altLang="ja-JP" sz="1200" dirty="0" err="1" smtClean="0"/>
              <a:t>int</a:t>
            </a:r>
            <a:r>
              <a:rPr lang="en-US" altLang="ja-JP" sz="1200" dirty="0" smtClean="0"/>
              <a:t> second,</a:t>
            </a:r>
          </a:p>
          <a:p>
            <a:r>
              <a:rPr kumimoji="1" lang="en-US" altLang="ja-JP" sz="1200" dirty="0"/>
              <a:t> </a:t>
            </a:r>
            <a:r>
              <a:rPr kumimoji="1" lang="en-US" altLang="ja-JP" sz="1200" dirty="0" smtClean="0"/>
              <a:t>                    </a:t>
            </a:r>
            <a:r>
              <a:rPr kumimoji="1" lang="en-US" altLang="ja-JP" sz="1200" dirty="0" err="1" smtClean="0"/>
              <a:t>int</a:t>
            </a:r>
            <a:r>
              <a:rPr kumimoji="1" lang="en-US" altLang="ja-JP" sz="1200" dirty="0" smtClean="0"/>
              <a:t> </a:t>
            </a:r>
            <a:r>
              <a:rPr kumimoji="1" lang="en-US" altLang="ja-JP" sz="1200" dirty="0" err="1" smtClean="0"/>
              <a:t>timeZone</a:t>
            </a:r>
            <a:r>
              <a:rPr kumimoji="1" lang="en-US" altLang="ja-JP" sz="1200" dirty="0" smtClean="0"/>
              <a:t>, </a:t>
            </a:r>
            <a:r>
              <a:rPr kumimoji="1" lang="en-US" altLang="ja-JP" sz="1200" dirty="0" err="1" smtClean="0"/>
              <a:t>int</a:t>
            </a:r>
            <a:r>
              <a:rPr kumimoji="1" lang="en-US" altLang="ja-JP" sz="1200" dirty="0" smtClean="0"/>
              <a:t> </a:t>
            </a:r>
            <a:r>
              <a:rPr kumimoji="1" lang="en-US" altLang="ja-JP" sz="1200" dirty="0" err="1" smtClean="0"/>
              <a:t>summerTime</a:t>
            </a:r>
            <a:r>
              <a:rPr kumimoji="1" lang="en-US" altLang="ja-JP" sz="1200" dirty="0" smtClean="0"/>
              <a:t>)</a:t>
            </a:r>
          </a:p>
          <a:p>
            <a:pPr lvl="1"/>
            <a:r>
              <a:rPr kumimoji="1" lang="ja-JP" altLang="en-US" sz="1200" dirty="0" smtClean="0"/>
              <a:t>年月日時分秒及びタイムゾーン、サマータイム</a:t>
            </a:r>
            <a:r>
              <a:rPr kumimoji="1" lang="en-US" altLang="ja-JP" sz="1200" dirty="0" smtClean="0"/>
              <a:t>(</a:t>
            </a:r>
            <a:r>
              <a:rPr kumimoji="1" lang="en-US" altLang="ja-JP" sz="1200" dirty="0" err="1" smtClean="0"/>
              <a:t>int</a:t>
            </a:r>
            <a:r>
              <a:rPr kumimoji="1" lang="en-US" altLang="ja-JP" sz="1200" dirty="0" smtClean="0"/>
              <a:t>)</a:t>
            </a:r>
            <a:r>
              <a:rPr kumimoji="1" lang="ja-JP" altLang="en-US" sz="1200" dirty="0" smtClean="0"/>
              <a:t>を設定する</a:t>
            </a:r>
            <a:endParaRPr kumimoji="1" lang="en-US" altLang="ja-JP" sz="1200" dirty="0" smtClean="0"/>
          </a:p>
          <a:p>
            <a:pPr lvl="1"/>
            <a:endParaRPr lang="en-US" altLang="ja-JP" sz="1200" dirty="0" smtClean="0"/>
          </a:p>
          <a:p>
            <a:endParaRPr kumimoji="1" lang="en-US" altLang="ja-JP" sz="1600" dirty="0" smtClean="0"/>
          </a:p>
        </p:txBody>
      </p:sp>
      <p:sp>
        <p:nvSpPr>
          <p:cNvPr id="5" name="フッター プレースホルダー 4"/>
          <p:cNvSpPr>
            <a:spLocks noGrp="1"/>
          </p:cNvSpPr>
          <p:nvPr>
            <p:ph type="ftr" sz="quarter" idx="10"/>
          </p:nvPr>
        </p:nvSpPr>
        <p:spPr/>
        <p:txBody>
          <a:bodyPr/>
          <a:lstStyle/>
          <a:p>
            <a:r>
              <a:rPr lang="en-US" dirty="0" smtClean="0">
                <a:solidFill>
                  <a:srgbClr val="FF0000"/>
                </a:solidFill>
              </a:rPr>
              <a:t>Confidential</a:t>
            </a:r>
            <a:r>
              <a:rPr lang="en-US" dirty="0" smtClean="0">
                <a:solidFill>
                  <a:prstClr val="black"/>
                </a:solidFill>
              </a:rPr>
              <a:t> - need to know basis only / 秘 / do not distribute</a:t>
            </a:r>
            <a:endParaRPr lang="en-US" dirty="0">
              <a:solidFill>
                <a:prstClr val="black"/>
              </a:solidFill>
            </a:endParaRPr>
          </a:p>
        </p:txBody>
      </p:sp>
      <p:sp>
        <p:nvSpPr>
          <p:cNvPr id="6" name="スライド番号プレースホルダー 5"/>
          <p:cNvSpPr>
            <a:spLocks noGrp="1"/>
          </p:cNvSpPr>
          <p:nvPr>
            <p:ph type="sldNum" sz="quarter" idx="12"/>
          </p:nvPr>
        </p:nvSpPr>
        <p:spPr/>
        <p:txBody>
          <a:bodyPr/>
          <a:lstStyle/>
          <a:p>
            <a:fld id="{06B6689D-21BE-40D9-AFAB-0F3122AEB3EB}" type="slidenum">
              <a:rPr kumimoji="1" lang="ja-JP" altLang="en-US" smtClean="0">
                <a:solidFill>
                  <a:prstClr val="black"/>
                </a:solidFill>
              </a:rPr>
              <a:pPr/>
              <a:t>33</a:t>
            </a:fld>
            <a:endParaRPr kumimoji="1" lang="ja-JP" altLang="en-US" dirty="0">
              <a:solidFill>
                <a:prstClr val="black"/>
              </a:solidFill>
            </a:endParaRPr>
          </a:p>
        </p:txBody>
      </p:sp>
      <p:sp>
        <p:nvSpPr>
          <p:cNvPr id="9" name="円/楕円 8"/>
          <p:cNvSpPr/>
          <p:nvPr/>
        </p:nvSpPr>
        <p:spPr bwMode="auto">
          <a:xfrm>
            <a:off x="162128" y="-505838"/>
            <a:ext cx="998706" cy="460442"/>
          </a:xfrm>
          <a:prstGeom prst="ellipse">
            <a:avLst/>
          </a:prstGeom>
          <a:solidFill>
            <a:srgbClr val="00B0F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採用</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0" name="円/楕円 9"/>
          <p:cNvSpPr/>
          <p:nvPr/>
        </p:nvSpPr>
        <p:spPr bwMode="auto">
          <a:xfrm>
            <a:off x="1313234" y="-505838"/>
            <a:ext cx="998706" cy="460442"/>
          </a:xfrm>
          <a:prstGeom prst="ellipse">
            <a:avLst/>
          </a:prstGeom>
          <a:solidFill>
            <a:srgbClr val="92D05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rPr>
              <a:t>保留</a:t>
            </a:r>
          </a:p>
        </p:txBody>
      </p:sp>
      <p:sp>
        <p:nvSpPr>
          <p:cNvPr id="11" name="円/楕円 10"/>
          <p:cNvSpPr/>
          <p:nvPr/>
        </p:nvSpPr>
        <p:spPr bwMode="auto">
          <a:xfrm>
            <a:off x="2493523" y="-505838"/>
            <a:ext cx="998706" cy="460442"/>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修正</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2" name="円/楕円 11"/>
          <p:cNvSpPr/>
          <p:nvPr/>
        </p:nvSpPr>
        <p:spPr bwMode="auto">
          <a:xfrm>
            <a:off x="3644629" y="-505838"/>
            <a:ext cx="998706" cy="460442"/>
          </a:xfrm>
          <a:prstGeom prst="ellipse">
            <a:avLst/>
          </a:prstGeom>
          <a:solidFill>
            <a:srgbClr val="C0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却下</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4" name="コンテンツ プレースホルダー 3"/>
          <p:cNvSpPr>
            <a:spLocks noGrp="1"/>
          </p:cNvSpPr>
          <p:nvPr>
            <p:ph sz="half" idx="2"/>
          </p:nvPr>
        </p:nvSpPr>
        <p:spPr>
          <a:ln>
            <a:solidFill>
              <a:schemeClr val="tx1"/>
            </a:solidFill>
          </a:ln>
        </p:spPr>
        <p:txBody>
          <a:bodyPr/>
          <a:lstStyle/>
          <a:p>
            <a:pPr marL="0" indent="0">
              <a:buNone/>
            </a:pPr>
            <a:r>
              <a:rPr lang="en-US" altLang="ja-JP" sz="1200" dirty="0" err="1" smtClean="0"/>
              <a:t>setDateTime</a:t>
            </a:r>
            <a:endParaRPr kumimoji="1" lang="en-US" altLang="ja-JP" sz="1200" dirty="0" smtClean="0"/>
          </a:p>
          <a:p>
            <a:pPr marL="0" indent="0">
              <a:buNone/>
            </a:pPr>
            <a:r>
              <a:rPr kumimoji="1" lang="en-US" altLang="ja-JP" sz="1200" dirty="0" smtClean="0"/>
              <a:t>[“id” : 123456, "method": “</a:t>
            </a:r>
            <a:r>
              <a:rPr lang="en-US" altLang="ja-JP" sz="1200" dirty="0" err="1" smtClean="0"/>
              <a:t>setDateTime</a:t>
            </a:r>
            <a:r>
              <a:rPr kumimoji="1" lang="en-US" altLang="ja-JP" sz="1200" dirty="0" smtClean="0"/>
              <a:t>“,</a:t>
            </a:r>
          </a:p>
          <a:p>
            <a:pPr marL="0" indent="0">
              <a:buNone/>
            </a:pPr>
            <a:r>
              <a:rPr lang="en-US" altLang="ja-JP" sz="1200" dirty="0"/>
              <a:t> </a:t>
            </a:r>
            <a:r>
              <a:rPr lang="en-US" altLang="ja-JP" sz="1200" dirty="0" smtClean="0"/>
              <a:t> “</a:t>
            </a:r>
            <a:r>
              <a:rPr lang="en-US" altLang="ja-JP" sz="1200" dirty="0" err="1" smtClean="0"/>
              <a:t>params</a:t>
            </a:r>
            <a:r>
              <a:rPr lang="en-US" altLang="ja-JP" sz="1200" dirty="0" smtClean="0"/>
              <a:t>” : [</a:t>
            </a:r>
          </a:p>
          <a:p>
            <a:pPr marL="0" indent="0">
              <a:buNone/>
            </a:pPr>
            <a:r>
              <a:rPr kumimoji="1" lang="en-US" altLang="ja-JP" sz="1200" dirty="0" smtClean="0"/>
              <a:t>    </a:t>
            </a:r>
            <a:r>
              <a:rPr lang="en-US" altLang="ja-JP" sz="1200" dirty="0" smtClean="0"/>
              <a:t>2012, 11,  22,                         </a:t>
            </a:r>
            <a:r>
              <a:rPr lang="ja-JP" altLang="en-US" sz="1200" dirty="0" smtClean="0"/>
              <a:t>   </a:t>
            </a:r>
            <a:r>
              <a:rPr lang="en-US" altLang="ja-JP" sz="1200" dirty="0"/>
              <a:t>// </a:t>
            </a:r>
            <a:r>
              <a:rPr lang="ja-JP" altLang="en-US" sz="1200" dirty="0" smtClean="0"/>
              <a:t>年月日</a:t>
            </a:r>
            <a:endParaRPr kumimoji="1" lang="en-US" altLang="ja-JP" sz="1200" dirty="0" smtClean="0"/>
          </a:p>
          <a:p>
            <a:pPr marL="0" indent="0">
              <a:buNone/>
            </a:pPr>
            <a:r>
              <a:rPr lang="ja-JP" altLang="en-US" sz="1200" dirty="0" smtClean="0"/>
              <a:t>   </a:t>
            </a:r>
            <a:r>
              <a:rPr lang="en-US" altLang="ja-JP" sz="1200" dirty="0" smtClean="0"/>
              <a:t> 15,</a:t>
            </a:r>
            <a:r>
              <a:rPr lang="ja-JP" altLang="en-US" sz="1200" dirty="0" smtClean="0"/>
              <a:t> </a:t>
            </a:r>
            <a:r>
              <a:rPr lang="en-US" altLang="ja-JP" sz="1200" dirty="0" smtClean="0"/>
              <a:t>8,</a:t>
            </a:r>
            <a:r>
              <a:rPr lang="ja-JP" altLang="en-US" sz="1200" dirty="0" smtClean="0"/>
              <a:t> </a:t>
            </a:r>
            <a:r>
              <a:rPr lang="en-US" altLang="ja-JP" sz="1200" dirty="0" smtClean="0"/>
              <a:t>0,</a:t>
            </a:r>
            <a:r>
              <a:rPr lang="ja-JP" altLang="en-US" sz="1200" dirty="0" smtClean="0"/>
              <a:t> </a:t>
            </a:r>
            <a:r>
              <a:rPr lang="en-US" altLang="ja-JP" sz="1200" dirty="0" smtClean="0"/>
              <a:t>                                 </a:t>
            </a:r>
            <a:r>
              <a:rPr lang="ja-JP" altLang="en-US" sz="1200" dirty="0" smtClean="0"/>
              <a:t>   </a:t>
            </a:r>
            <a:r>
              <a:rPr lang="en-US" altLang="ja-JP" sz="1200" dirty="0"/>
              <a:t>// </a:t>
            </a:r>
            <a:r>
              <a:rPr lang="ja-JP" altLang="en-US" sz="1200" dirty="0" smtClean="0"/>
              <a:t>時分秒</a:t>
            </a:r>
            <a:endParaRPr lang="en-US" altLang="ja-JP" sz="1200" dirty="0"/>
          </a:p>
          <a:p>
            <a:pPr marL="0" indent="0">
              <a:buNone/>
            </a:pPr>
            <a:r>
              <a:rPr lang="ja-JP" altLang="en-US" sz="1200" dirty="0" smtClean="0"/>
              <a:t>   </a:t>
            </a:r>
            <a:r>
              <a:rPr lang="en-US" altLang="ja-JP" sz="1200" dirty="0" smtClean="0"/>
              <a:t> 540,       </a:t>
            </a:r>
            <a:r>
              <a:rPr lang="ja-JP" altLang="en-US" sz="1200" dirty="0" smtClean="0"/>
              <a:t> </a:t>
            </a:r>
            <a:r>
              <a:rPr lang="en-US" altLang="ja-JP" sz="1200" dirty="0" smtClean="0"/>
              <a:t>                                </a:t>
            </a:r>
            <a:r>
              <a:rPr lang="ja-JP" altLang="en-US" sz="1200" dirty="0" smtClean="0"/>
              <a:t>   </a:t>
            </a:r>
            <a:r>
              <a:rPr lang="en-US" altLang="ja-JP" sz="1200" dirty="0"/>
              <a:t>// </a:t>
            </a:r>
            <a:r>
              <a:rPr lang="ja-JP" altLang="en-US" sz="1200" dirty="0" smtClean="0"/>
              <a:t>タイムゾーン（分）</a:t>
            </a:r>
            <a:endParaRPr kumimoji="1" lang="en-US" altLang="ja-JP" sz="1200" dirty="0" smtClean="0"/>
          </a:p>
          <a:p>
            <a:pPr marL="0" indent="0">
              <a:buNone/>
            </a:pPr>
            <a:r>
              <a:rPr lang="ja-JP" altLang="en-US" sz="1200" dirty="0" smtClean="0"/>
              <a:t>   </a:t>
            </a:r>
            <a:r>
              <a:rPr lang="en-US" altLang="ja-JP" sz="1200" dirty="0" smtClean="0"/>
              <a:t> 30           </a:t>
            </a:r>
            <a:r>
              <a:rPr lang="ja-JP" altLang="en-US" sz="1200" dirty="0" smtClean="0"/>
              <a:t>  </a:t>
            </a:r>
            <a:r>
              <a:rPr lang="en-US" altLang="ja-JP" sz="1200" dirty="0" smtClean="0"/>
              <a:t>                                 </a:t>
            </a:r>
            <a:r>
              <a:rPr lang="ja-JP" altLang="en-US" sz="1200" dirty="0" smtClean="0"/>
              <a:t>  </a:t>
            </a:r>
            <a:r>
              <a:rPr lang="en-US" altLang="ja-JP" sz="1200" dirty="0" smtClean="0"/>
              <a:t>// </a:t>
            </a:r>
            <a:r>
              <a:rPr lang="ja-JP" altLang="en-US" sz="1200" dirty="0" smtClean="0"/>
              <a:t>サマータイム（分）</a:t>
            </a:r>
            <a:endParaRPr kumimoji="1" lang="en-US" altLang="ja-JP" sz="1200" dirty="0" smtClean="0"/>
          </a:p>
          <a:p>
            <a:pPr marL="0" indent="0">
              <a:buNone/>
            </a:pPr>
            <a:r>
              <a:rPr kumimoji="1" lang="en-US" altLang="ja-JP" sz="1200" dirty="0" smtClean="0"/>
              <a:t>]]</a:t>
            </a:r>
            <a:endParaRPr kumimoji="1" lang="ja-JP" altLang="en-US" sz="1200" dirty="0"/>
          </a:p>
        </p:txBody>
      </p:sp>
      <p:sp>
        <p:nvSpPr>
          <p:cNvPr id="13" name="テキスト ボックス 12"/>
          <p:cNvSpPr txBox="1"/>
          <p:nvPr/>
        </p:nvSpPr>
        <p:spPr>
          <a:xfrm>
            <a:off x="2311940" y="120134"/>
            <a:ext cx="5982686" cy="286232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ja-JP" altLang="en-US" dirty="0" smtClean="0"/>
              <a:t>本機能は</a:t>
            </a:r>
            <a:r>
              <a:rPr lang="en-US" altLang="ja-JP" dirty="0" err="1" smtClean="0"/>
              <a:t>SystemService</a:t>
            </a:r>
            <a:r>
              <a:rPr lang="ja-JP" altLang="en-US" dirty="0" smtClean="0"/>
              <a:t>として追加</a:t>
            </a:r>
            <a:r>
              <a:rPr lang="ja-JP" altLang="en-US" dirty="0"/>
              <a:t>し、</a:t>
            </a:r>
            <a:endParaRPr lang="en-US" altLang="ja-JP" dirty="0"/>
          </a:p>
          <a:p>
            <a:r>
              <a:rPr lang="en-US" altLang="ja-JP" dirty="0" err="1" smtClean="0"/>
              <a:t>WebAPI</a:t>
            </a:r>
            <a:r>
              <a:rPr lang="ja-JP" altLang="en-US" dirty="0" smtClean="0"/>
              <a:t>は</a:t>
            </a:r>
            <a:r>
              <a:rPr lang="en-US" altLang="ja-JP" dirty="0" smtClean="0"/>
              <a:t>CFWD</a:t>
            </a:r>
            <a:r>
              <a:rPr lang="ja-JP" altLang="en-US" dirty="0" smtClean="0"/>
              <a:t>で定義される</a:t>
            </a:r>
            <a:endParaRPr lang="en-US" altLang="ja-JP" dirty="0" smtClean="0"/>
          </a:p>
          <a:p>
            <a:r>
              <a:rPr lang="ja-JP" altLang="en-US" dirty="0" smtClean="0"/>
              <a:t>→本シートの定義は参照対象外とする</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p:txBody>
      </p:sp>
    </p:spTree>
    <p:extLst>
      <p:ext uri="{BB962C8B-B14F-4D97-AF65-F5344CB8AC3E}">
        <p14:creationId xmlns:p14="http://schemas.microsoft.com/office/powerpoint/2010/main" val="386142410"/>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lang="ja-JP" altLang="en-US" dirty="0" smtClean="0"/>
              <a:t>カメラ機能（</a:t>
            </a:r>
            <a:r>
              <a:rPr lang="ja-JP" altLang="en-US" dirty="0"/>
              <a:t>撮影・転送）</a:t>
            </a:r>
            <a:r>
              <a:rPr kumimoji="1" lang="ja-JP" altLang="en-US" dirty="0" smtClean="0"/>
              <a:t>設定</a:t>
            </a:r>
            <a:endParaRPr kumimoji="1" lang="ja-JP" altLang="en-US" dirty="0"/>
          </a:p>
        </p:txBody>
      </p:sp>
      <p:sp>
        <p:nvSpPr>
          <p:cNvPr id="2" name="コンテンツ プレースホルダー 1"/>
          <p:cNvSpPr>
            <a:spLocks noGrp="1"/>
          </p:cNvSpPr>
          <p:nvPr>
            <p:ph sz="half" idx="1"/>
          </p:nvPr>
        </p:nvSpPr>
        <p:spPr/>
        <p:txBody>
          <a:bodyPr/>
          <a:lstStyle/>
          <a:p>
            <a:r>
              <a:rPr lang="en-US" altLang="ja-JP" sz="1200" dirty="0" err="1" smtClean="0"/>
              <a:t>setCameraFunction</a:t>
            </a:r>
            <a:r>
              <a:rPr lang="en-US" altLang="ja-JP" sz="1200" dirty="0" smtClean="0"/>
              <a:t>(String </a:t>
            </a:r>
            <a:r>
              <a:rPr lang="en-US" altLang="ja-JP" sz="1200" dirty="0" err="1"/>
              <a:t>cameraFunction</a:t>
            </a:r>
            <a:r>
              <a:rPr kumimoji="1" lang="en-US" altLang="ja-JP" sz="1200" dirty="0" smtClean="0"/>
              <a:t>)</a:t>
            </a:r>
          </a:p>
          <a:p>
            <a:pPr lvl="1"/>
            <a:r>
              <a:rPr lang="ja-JP" altLang="en-US" sz="1200" dirty="0" smtClean="0"/>
              <a:t>カメラ</a:t>
            </a:r>
            <a:r>
              <a:rPr lang="ja-JP" altLang="en-US" sz="1200" dirty="0"/>
              <a:t>機能</a:t>
            </a:r>
            <a:r>
              <a:rPr kumimoji="1" lang="en-US" altLang="ja-JP" sz="1200" dirty="0" smtClean="0"/>
              <a:t>(String)</a:t>
            </a:r>
            <a:r>
              <a:rPr lang="ja-JP" altLang="en-US" sz="1200" dirty="0" smtClean="0"/>
              <a:t>遷移を開始する</a:t>
            </a:r>
            <a:endParaRPr lang="en-US" altLang="ja-JP" sz="1200" dirty="0" smtClean="0"/>
          </a:p>
          <a:p>
            <a:pPr lvl="1"/>
            <a:r>
              <a:rPr kumimoji="1" lang="ja-JP" altLang="en-US" sz="1200" dirty="0"/>
              <a:t>引数に</a:t>
            </a:r>
            <a:r>
              <a:rPr kumimoji="1" lang="ja-JP" altLang="en-US" sz="1200" dirty="0" smtClean="0"/>
              <a:t>は遷移先のカメラ機能を設定する</a:t>
            </a:r>
            <a:endParaRPr kumimoji="1" lang="en-US" altLang="ja-JP" sz="1200" dirty="0" smtClean="0"/>
          </a:p>
          <a:p>
            <a:r>
              <a:rPr lang="en-US" altLang="ja-JP" sz="1200" dirty="0" err="1" smtClean="0"/>
              <a:t>getCameraFunction</a:t>
            </a:r>
            <a:r>
              <a:rPr lang="en-US" altLang="ja-JP" sz="1200" dirty="0" smtClean="0"/>
              <a:t>()</a:t>
            </a:r>
            <a:endParaRPr lang="en-US" altLang="ja-JP" sz="1200" dirty="0"/>
          </a:p>
          <a:p>
            <a:pPr lvl="1"/>
            <a:r>
              <a:rPr lang="ja-JP" altLang="en-US" sz="1200" dirty="0">
                <a:solidFill>
                  <a:schemeClr val="tx2"/>
                </a:solidFill>
              </a:rPr>
              <a:t>現在の</a:t>
            </a:r>
            <a:r>
              <a:rPr lang="ja-JP" altLang="en-US" sz="1200" dirty="0"/>
              <a:t>カメラ機能</a:t>
            </a:r>
            <a:r>
              <a:rPr lang="en-US" altLang="ja-JP" sz="1200" dirty="0">
                <a:solidFill>
                  <a:schemeClr val="tx2"/>
                </a:solidFill>
              </a:rPr>
              <a:t>(String</a:t>
            </a:r>
            <a:r>
              <a:rPr lang="en-US" altLang="ja-JP" sz="1200" dirty="0" smtClean="0">
                <a:solidFill>
                  <a:schemeClr val="tx2"/>
                </a:solidFill>
              </a:rPr>
              <a:t>)</a:t>
            </a:r>
            <a:r>
              <a:rPr lang="ja-JP" altLang="en-US" sz="1200" dirty="0" smtClean="0">
                <a:solidFill>
                  <a:schemeClr val="tx2"/>
                </a:solidFill>
              </a:rPr>
              <a:t> を返す</a:t>
            </a:r>
            <a:endParaRPr kumimoji="1" lang="en-US" altLang="ja-JP" sz="1200" dirty="0" smtClean="0"/>
          </a:p>
          <a:p>
            <a:r>
              <a:rPr lang="en-US" altLang="ja-JP" sz="1200" dirty="0" err="1"/>
              <a:t>getAvailableCameraFunction</a:t>
            </a:r>
            <a:r>
              <a:rPr lang="en-US" altLang="ja-JP" sz="1200" dirty="0"/>
              <a:t>()</a:t>
            </a:r>
          </a:p>
          <a:p>
            <a:pPr lvl="1"/>
            <a:r>
              <a:rPr lang="ja-JP" altLang="en-US" sz="1200" dirty="0" smtClean="0">
                <a:solidFill>
                  <a:schemeClr val="tx2"/>
                </a:solidFill>
              </a:rPr>
              <a:t>現在の</a:t>
            </a:r>
            <a:r>
              <a:rPr lang="ja-JP" altLang="en-US" sz="1200" dirty="0" smtClean="0"/>
              <a:t>カメラ機能</a:t>
            </a:r>
            <a:r>
              <a:rPr lang="en-US" altLang="ja-JP" sz="1200" dirty="0" smtClean="0">
                <a:solidFill>
                  <a:schemeClr val="tx2"/>
                </a:solidFill>
              </a:rPr>
              <a:t>(String)</a:t>
            </a:r>
            <a:r>
              <a:rPr lang="ja-JP" altLang="en-US" sz="1200" dirty="0" smtClean="0">
                <a:solidFill>
                  <a:schemeClr val="tx2"/>
                </a:solidFill>
              </a:rPr>
              <a:t>と利用</a:t>
            </a:r>
            <a:r>
              <a:rPr lang="ja-JP" altLang="en-US" sz="1200" dirty="0">
                <a:solidFill>
                  <a:schemeClr val="tx2"/>
                </a:solidFill>
              </a:rPr>
              <a:t>可能</a:t>
            </a:r>
            <a:r>
              <a:rPr lang="ja-JP" altLang="en-US" sz="1200" dirty="0" smtClean="0">
                <a:solidFill>
                  <a:schemeClr val="tx2"/>
                </a:solidFill>
              </a:rPr>
              <a:t>な</a:t>
            </a:r>
            <a:r>
              <a:rPr lang="ja-JP" altLang="en-US" sz="1200" dirty="0"/>
              <a:t>カメラモード</a:t>
            </a:r>
            <a:r>
              <a:rPr lang="en-US" altLang="ja-JP" sz="1200" dirty="0" smtClean="0">
                <a:solidFill>
                  <a:schemeClr val="tx2"/>
                </a:solidFill>
              </a:rPr>
              <a:t>(String)</a:t>
            </a:r>
            <a:r>
              <a:rPr lang="ja-JP" altLang="en-US" sz="1200" dirty="0" smtClean="0">
                <a:solidFill>
                  <a:schemeClr val="tx2"/>
                </a:solidFill>
              </a:rPr>
              <a:t>の配列を返す</a:t>
            </a:r>
            <a:endParaRPr lang="en-US" altLang="ja-JP" sz="1200" dirty="0" smtClean="0">
              <a:solidFill>
                <a:schemeClr val="tx2"/>
              </a:solidFill>
            </a:endParaRPr>
          </a:p>
          <a:p>
            <a:pPr lvl="1"/>
            <a:r>
              <a:rPr lang="ja-JP" altLang="en-US" sz="1200" dirty="0" smtClean="0">
                <a:solidFill>
                  <a:schemeClr val="tx2"/>
                </a:solidFill>
              </a:rPr>
              <a:t>現在値</a:t>
            </a:r>
            <a:r>
              <a:rPr lang="ja-JP" altLang="en-US" sz="1200" dirty="0">
                <a:solidFill>
                  <a:schemeClr val="tx2"/>
                </a:solidFill>
              </a:rPr>
              <a:t>に</a:t>
            </a:r>
            <a:r>
              <a:rPr lang="ja-JP" altLang="en-US" sz="1200" dirty="0" smtClean="0">
                <a:solidFill>
                  <a:schemeClr val="tx2"/>
                </a:solidFill>
              </a:rPr>
              <a:t>は以下のいずれかが入る</a:t>
            </a:r>
            <a:endParaRPr lang="en-US" altLang="ja-JP" sz="1200" dirty="0" smtClean="0">
              <a:solidFill>
                <a:schemeClr val="tx2"/>
              </a:solidFill>
            </a:endParaRPr>
          </a:p>
          <a:p>
            <a:pPr lvl="2"/>
            <a:r>
              <a:rPr lang="en-US" altLang="ja-JP" sz="1200" dirty="0"/>
              <a:t>“Remote </a:t>
            </a:r>
            <a:r>
              <a:rPr lang="en-US" altLang="ja-JP" sz="1200" dirty="0" smtClean="0"/>
              <a:t>Shooting”</a:t>
            </a:r>
            <a:r>
              <a:rPr lang="ja-JP" altLang="en-US" sz="1200" dirty="0"/>
              <a:t> </a:t>
            </a:r>
            <a:r>
              <a:rPr lang="en-US" altLang="ja-JP" sz="1200" dirty="0" smtClean="0"/>
              <a:t>: </a:t>
            </a:r>
            <a:r>
              <a:rPr lang="ja-JP" altLang="en-US" sz="1200" dirty="0"/>
              <a:t>撮影</a:t>
            </a:r>
            <a:endParaRPr lang="en-US" altLang="ja-JP" sz="1200" dirty="0" smtClean="0"/>
          </a:p>
          <a:p>
            <a:pPr lvl="2"/>
            <a:r>
              <a:rPr lang="en-US" altLang="ja-JP" sz="1200" dirty="0" smtClean="0"/>
              <a:t>“</a:t>
            </a:r>
            <a:r>
              <a:rPr lang="en-US" altLang="ja-JP" sz="1200" dirty="0"/>
              <a:t>Contents </a:t>
            </a:r>
            <a:r>
              <a:rPr lang="en-US" altLang="ja-JP" sz="1200" dirty="0" smtClean="0"/>
              <a:t>Transfer”</a:t>
            </a:r>
            <a:r>
              <a:rPr lang="ja-JP" altLang="en-US" sz="1200" dirty="0"/>
              <a:t> </a:t>
            </a:r>
            <a:r>
              <a:rPr lang="en-US" altLang="ja-JP" sz="1200" dirty="0" smtClean="0"/>
              <a:t>: </a:t>
            </a:r>
            <a:r>
              <a:rPr lang="ja-JP" altLang="en-US" sz="1200" dirty="0"/>
              <a:t>転送</a:t>
            </a:r>
            <a:endParaRPr lang="en-US" altLang="ja-JP" sz="1200" dirty="0" smtClean="0"/>
          </a:p>
          <a:p>
            <a:pPr lvl="2"/>
            <a:r>
              <a:rPr lang="en-US" altLang="ja-JP" sz="1200" dirty="0" smtClean="0"/>
              <a:t>“</a:t>
            </a:r>
            <a:r>
              <a:rPr lang="en-US" altLang="ja-JP" sz="1200" dirty="0" err="1" smtClean="0"/>
              <a:t>Othre</a:t>
            </a:r>
            <a:r>
              <a:rPr lang="en-US" altLang="ja-JP" sz="1200" dirty="0" smtClean="0"/>
              <a:t> Function” : </a:t>
            </a:r>
            <a:r>
              <a:rPr lang="ja-JP" altLang="en-US" sz="1200" dirty="0" smtClean="0"/>
              <a:t>設定外機能の場合（</a:t>
            </a:r>
            <a:r>
              <a:rPr lang="en-US" altLang="ja-JP" sz="1200" dirty="0" smtClean="0"/>
              <a:t>e.g. </a:t>
            </a:r>
            <a:r>
              <a:rPr lang="ja-JP" altLang="en-US" sz="1200" dirty="0" smtClean="0"/>
              <a:t>フォーマット中）</a:t>
            </a:r>
            <a:endParaRPr lang="en-US" altLang="ja-JP" sz="1200" dirty="0"/>
          </a:p>
          <a:p>
            <a:r>
              <a:rPr lang="en-US" altLang="ja-JP" sz="1200" dirty="0" smtClean="0"/>
              <a:t> </a:t>
            </a:r>
            <a:r>
              <a:rPr lang="en-US" altLang="ja-JP" sz="1200" dirty="0" err="1" smtClean="0">
                <a:solidFill>
                  <a:schemeClr val="tx2"/>
                </a:solidFill>
              </a:rPr>
              <a:t>getSupportedCameraFunction</a:t>
            </a:r>
            <a:r>
              <a:rPr lang="en-US" altLang="ja-JP" sz="1200" dirty="0" smtClean="0">
                <a:solidFill>
                  <a:schemeClr val="tx2"/>
                </a:solidFill>
              </a:rPr>
              <a:t>()</a:t>
            </a:r>
            <a:endParaRPr kumimoji="1" lang="en-US" altLang="ja-JP" sz="1200" dirty="0" smtClean="0">
              <a:solidFill>
                <a:schemeClr val="tx2"/>
              </a:solidFill>
            </a:endParaRPr>
          </a:p>
          <a:p>
            <a:pPr lvl="1"/>
            <a:r>
              <a:rPr lang="ja-JP" altLang="en-US" sz="1200" dirty="0" smtClean="0"/>
              <a:t>実装されて</a:t>
            </a:r>
            <a:r>
              <a:rPr lang="ja-JP" altLang="en-US" sz="1200" dirty="0"/>
              <a:t>いる</a:t>
            </a:r>
            <a:r>
              <a:rPr lang="ja-JP" altLang="en-US" sz="1200" dirty="0" smtClean="0"/>
              <a:t>カメラ機能 </a:t>
            </a:r>
            <a:r>
              <a:rPr lang="en-US" altLang="ja-JP" sz="1200" dirty="0" smtClean="0"/>
              <a:t>(String)</a:t>
            </a:r>
            <a:r>
              <a:rPr lang="ja-JP" altLang="en-US" sz="1200" dirty="0" smtClean="0"/>
              <a:t>の配列を返す</a:t>
            </a:r>
            <a:endParaRPr kumimoji="1" lang="ja-JP" altLang="en-US" sz="1200" dirty="0"/>
          </a:p>
        </p:txBody>
      </p:sp>
      <p:sp>
        <p:nvSpPr>
          <p:cNvPr id="5" name="フッター プレースホルダー 4"/>
          <p:cNvSpPr>
            <a:spLocks noGrp="1"/>
          </p:cNvSpPr>
          <p:nvPr>
            <p:ph type="ftr" sz="quarter" idx="10"/>
          </p:nvPr>
        </p:nvSpPr>
        <p:spPr/>
        <p:txBody>
          <a:bodyPr/>
          <a:lstStyle/>
          <a:p>
            <a:r>
              <a:rPr lang="en-US" dirty="0" smtClean="0">
                <a:solidFill>
                  <a:srgbClr val="FF0000"/>
                </a:solidFill>
              </a:rPr>
              <a:t>Confidential</a:t>
            </a:r>
            <a:r>
              <a:rPr lang="en-US" dirty="0" smtClean="0">
                <a:solidFill>
                  <a:prstClr val="black"/>
                </a:solidFill>
              </a:rPr>
              <a:t> - need to know basis only / 秘 / do not distribute</a:t>
            </a:r>
            <a:endParaRPr lang="en-US" dirty="0">
              <a:solidFill>
                <a:prstClr val="black"/>
              </a:solidFill>
            </a:endParaRPr>
          </a:p>
        </p:txBody>
      </p:sp>
      <p:sp>
        <p:nvSpPr>
          <p:cNvPr id="6" name="スライド番号プレースホルダー 5"/>
          <p:cNvSpPr>
            <a:spLocks noGrp="1"/>
          </p:cNvSpPr>
          <p:nvPr>
            <p:ph type="sldNum" sz="quarter" idx="12"/>
          </p:nvPr>
        </p:nvSpPr>
        <p:spPr/>
        <p:txBody>
          <a:bodyPr/>
          <a:lstStyle/>
          <a:p>
            <a:fld id="{06B6689D-21BE-40D9-AFAB-0F3122AEB3EB}" type="slidenum">
              <a:rPr kumimoji="1" lang="ja-JP" altLang="en-US" smtClean="0">
                <a:solidFill>
                  <a:prstClr val="black"/>
                </a:solidFill>
              </a:rPr>
              <a:pPr/>
              <a:t>34</a:t>
            </a:fld>
            <a:endParaRPr kumimoji="1" lang="ja-JP" altLang="en-US" dirty="0">
              <a:solidFill>
                <a:prstClr val="black"/>
              </a:solidFill>
            </a:endParaRPr>
          </a:p>
        </p:txBody>
      </p:sp>
      <p:sp>
        <p:nvSpPr>
          <p:cNvPr id="9" name="円/楕円 8"/>
          <p:cNvSpPr/>
          <p:nvPr/>
        </p:nvSpPr>
        <p:spPr bwMode="auto">
          <a:xfrm>
            <a:off x="162128" y="-505838"/>
            <a:ext cx="998706" cy="460442"/>
          </a:xfrm>
          <a:prstGeom prst="ellipse">
            <a:avLst/>
          </a:prstGeom>
          <a:solidFill>
            <a:srgbClr val="00B0F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採用</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0" name="円/楕円 9"/>
          <p:cNvSpPr/>
          <p:nvPr/>
        </p:nvSpPr>
        <p:spPr bwMode="auto">
          <a:xfrm>
            <a:off x="1313234" y="-505838"/>
            <a:ext cx="998706" cy="460442"/>
          </a:xfrm>
          <a:prstGeom prst="ellipse">
            <a:avLst/>
          </a:prstGeom>
          <a:solidFill>
            <a:srgbClr val="92D05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rPr>
              <a:t>保留</a:t>
            </a:r>
          </a:p>
        </p:txBody>
      </p:sp>
      <p:sp>
        <p:nvSpPr>
          <p:cNvPr id="11" name="円/楕円 10"/>
          <p:cNvSpPr/>
          <p:nvPr/>
        </p:nvSpPr>
        <p:spPr bwMode="auto">
          <a:xfrm>
            <a:off x="2493523" y="-505838"/>
            <a:ext cx="998706" cy="460442"/>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修正</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2" name="円/楕円 11"/>
          <p:cNvSpPr/>
          <p:nvPr/>
        </p:nvSpPr>
        <p:spPr bwMode="auto">
          <a:xfrm>
            <a:off x="3644629" y="-505838"/>
            <a:ext cx="998706" cy="460442"/>
          </a:xfrm>
          <a:prstGeom prst="ellipse">
            <a:avLst/>
          </a:prstGeom>
          <a:solidFill>
            <a:srgbClr val="C0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却下</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4" name="コンテンツ プレースホルダー 3"/>
          <p:cNvSpPr>
            <a:spLocks noGrp="1"/>
          </p:cNvSpPr>
          <p:nvPr>
            <p:ph sz="half" idx="2"/>
          </p:nvPr>
        </p:nvSpPr>
        <p:spPr>
          <a:ln>
            <a:solidFill>
              <a:schemeClr val="tx1"/>
            </a:solidFill>
          </a:ln>
        </p:spPr>
        <p:txBody>
          <a:bodyPr/>
          <a:lstStyle/>
          <a:p>
            <a:pPr marL="0" indent="0">
              <a:buNone/>
            </a:pPr>
            <a:r>
              <a:rPr lang="en-US" altLang="ja-JP" sz="1200" dirty="0" err="1" smtClean="0"/>
              <a:t>getAvailableCameraFunction</a:t>
            </a:r>
            <a:r>
              <a:rPr kumimoji="1" lang="ja-JP" altLang="en-US" sz="1200" dirty="0" smtClean="0"/>
              <a:t>のレスポンス</a:t>
            </a:r>
            <a:endParaRPr kumimoji="1" lang="en-US" altLang="ja-JP" sz="1200" dirty="0" smtClean="0"/>
          </a:p>
          <a:p>
            <a:pPr marL="0" indent="0">
              <a:buNone/>
            </a:pPr>
            <a:r>
              <a:rPr kumimoji="1" lang="en-US" altLang="ja-JP" sz="1200" dirty="0" smtClean="0"/>
              <a:t>[“id” : 123456, "method": “</a:t>
            </a:r>
            <a:r>
              <a:rPr lang="en-US" altLang="ja-JP" sz="1200" dirty="0" err="1" smtClean="0"/>
              <a:t>getAvailableCameraFunction</a:t>
            </a:r>
            <a:r>
              <a:rPr kumimoji="1" lang="en-US" altLang="ja-JP" sz="1200" dirty="0" smtClean="0"/>
              <a:t>“,</a:t>
            </a:r>
          </a:p>
          <a:p>
            <a:pPr marL="0" indent="0">
              <a:buNone/>
            </a:pPr>
            <a:r>
              <a:rPr lang="en-US" altLang="ja-JP" sz="1200" dirty="0"/>
              <a:t> </a:t>
            </a:r>
            <a:r>
              <a:rPr lang="en-US" altLang="ja-JP" sz="1200" dirty="0" smtClean="0"/>
              <a:t> “result” : [</a:t>
            </a:r>
          </a:p>
          <a:p>
            <a:pPr marL="0" indent="0">
              <a:buNone/>
            </a:pPr>
            <a:r>
              <a:rPr lang="en-US" altLang="ja-JP" sz="1200" dirty="0"/>
              <a:t> </a:t>
            </a:r>
            <a:r>
              <a:rPr lang="en-US" altLang="ja-JP" sz="1200" dirty="0" smtClean="0"/>
              <a:t>    “</a:t>
            </a:r>
            <a:r>
              <a:rPr lang="en-US" altLang="ja-JP" sz="1200" dirty="0"/>
              <a:t>Remote Shooting</a:t>
            </a:r>
            <a:r>
              <a:rPr lang="en-US" altLang="ja-JP" sz="1200" dirty="0" smtClean="0"/>
              <a:t>”,                                    // </a:t>
            </a:r>
            <a:r>
              <a:rPr lang="ja-JP" altLang="en-US" sz="1200" dirty="0" smtClean="0"/>
              <a:t>現在値</a:t>
            </a:r>
            <a:endParaRPr lang="en-US" altLang="ja-JP" sz="1200" dirty="0" smtClean="0"/>
          </a:p>
          <a:p>
            <a:pPr marL="0" indent="0">
              <a:buNone/>
            </a:pPr>
            <a:r>
              <a:rPr kumimoji="1" lang="en-US" altLang="ja-JP" sz="1200" dirty="0" smtClean="0"/>
              <a:t>    </a:t>
            </a:r>
            <a:r>
              <a:rPr lang="en-US" altLang="ja-JP" sz="1200" dirty="0"/>
              <a:t>[“Remote Shooting”, </a:t>
            </a:r>
            <a:r>
              <a:rPr lang="en-US" altLang="ja-JP" sz="1200" dirty="0" smtClean="0"/>
              <a:t>“Contents Transfer"]</a:t>
            </a:r>
            <a:r>
              <a:rPr lang="ja-JP" altLang="en-US" sz="1200" dirty="0" smtClean="0"/>
              <a:t>   </a:t>
            </a:r>
            <a:r>
              <a:rPr lang="en-US" altLang="ja-JP" sz="1200" dirty="0" smtClean="0"/>
              <a:t>// </a:t>
            </a:r>
            <a:r>
              <a:rPr lang="ja-JP" altLang="en-US" sz="1200" dirty="0" smtClean="0"/>
              <a:t>候補</a:t>
            </a:r>
            <a:endParaRPr kumimoji="1" lang="en-US" altLang="ja-JP" sz="1200" dirty="0" smtClean="0"/>
          </a:p>
          <a:p>
            <a:pPr marL="0" indent="0">
              <a:buNone/>
            </a:pPr>
            <a:r>
              <a:rPr kumimoji="1" lang="en-US" altLang="ja-JP" sz="1200" dirty="0" smtClean="0"/>
              <a:t>]]</a:t>
            </a:r>
            <a:endParaRPr kumimoji="1" lang="ja-JP" altLang="en-US" sz="1200" dirty="0"/>
          </a:p>
        </p:txBody>
      </p:sp>
    </p:spTree>
    <p:extLst>
      <p:ext uri="{BB962C8B-B14F-4D97-AF65-F5344CB8AC3E}">
        <p14:creationId xmlns:p14="http://schemas.microsoft.com/office/powerpoint/2010/main" val="2572624895"/>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lang="ja-JP" altLang="en-US" dirty="0" smtClean="0"/>
              <a:t>フォーマット・メディア情報取得</a:t>
            </a:r>
            <a:endParaRPr kumimoji="1" lang="ja-JP" altLang="en-US" dirty="0"/>
          </a:p>
        </p:txBody>
      </p:sp>
      <p:sp>
        <p:nvSpPr>
          <p:cNvPr id="2" name="コンテンツ プレースホルダー 1"/>
          <p:cNvSpPr>
            <a:spLocks noGrp="1"/>
          </p:cNvSpPr>
          <p:nvPr>
            <p:ph sz="half" idx="1"/>
          </p:nvPr>
        </p:nvSpPr>
        <p:spPr/>
        <p:txBody>
          <a:bodyPr/>
          <a:lstStyle/>
          <a:p>
            <a:r>
              <a:rPr lang="en-US" altLang="ja-JP" sz="900" dirty="0" err="1" smtClean="0"/>
              <a:t>getStorageInfomation</a:t>
            </a:r>
            <a:r>
              <a:rPr lang="en-US" altLang="ja-JP" sz="900" dirty="0" smtClean="0"/>
              <a:t>(</a:t>
            </a:r>
            <a:r>
              <a:rPr kumimoji="1" lang="en-US" altLang="ja-JP" sz="900" dirty="0" smtClean="0"/>
              <a:t>)</a:t>
            </a:r>
          </a:p>
          <a:p>
            <a:pPr lvl="1"/>
            <a:r>
              <a:rPr kumimoji="1" lang="ja-JP" altLang="en-US" sz="900" dirty="0" smtClean="0"/>
              <a:t>各ストレージ</a:t>
            </a:r>
            <a:r>
              <a:rPr kumimoji="1" lang="en-US" altLang="ja-JP" sz="900" dirty="0" smtClean="0"/>
              <a:t>ID</a:t>
            </a:r>
            <a:r>
              <a:rPr kumimoji="1" lang="ja-JP" altLang="en-US" sz="900" dirty="0" smtClean="0"/>
              <a:t>ごとのストレージ情報を返す</a:t>
            </a:r>
            <a:endParaRPr kumimoji="1" lang="en-US" altLang="ja-JP" sz="900" dirty="0" smtClean="0"/>
          </a:p>
          <a:p>
            <a:pPr lvl="1"/>
            <a:r>
              <a:rPr lang="ja-JP" altLang="en-US" sz="900" dirty="0" smtClean="0"/>
              <a:t>ストレージ</a:t>
            </a:r>
            <a:r>
              <a:rPr lang="en-US" altLang="ja-JP" sz="900" dirty="0" smtClean="0"/>
              <a:t>ID</a:t>
            </a:r>
            <a:r>
              <a:rPr lang="ja-JP" altLang="en-US" sz="900" dirty="0" smtClean="0"/>
              <a:t> 「パラメタ： ストレージ</a:t>
            </a:r>
            <a:r>
              <a:rPr lang="en-US" altLang="ja-JP" sz="900" dirty="0" smtClean="0"/>
              <a:t>ID(String)</a:t>
            </a:r>
            <a:r>
              <a:rPr lang="ja-JP" altLang="en-US" sz="900" dirty="0" smtClean="0"/>
              <a:t>」</a:t>
            </a:r>
            <a:endParaRPr kumimoji="1" lang="en-US" altLang="ja-JP" sz="900" dirty="0" smtClean="0"/>
          </a:p>
          <a:p>
            <a:pPr lvl="2"/>
            <a:r>
              <a:rPr lang="en-US" altLang="ja-JP" sz="900" dirty="0" smtClean="0"/>
              <a:t>String </a:t>
            </a:r>
            <a:r>
              <a:rPr lang="en-US" altLang="ja-JP" sz="900" dirty="0" err="1" smtClean="0"/>
              <a:t>StorageID</a:t>
            </a:r>
            <a:endParaRPr lang="en-US" altLang="ja-JP" sz="900" dirty="0" smtClean="0"/>
          </a:p>
          <a:p>
            <a:pPr lvl="2"/>
            <a:r>
              <a:rPr lang="en-US" altLang="ja-JP" sz="900" dirty="0"/>
              <a:t>“</a:t>
            </a:r>
            <a:r>
              <a:rPr lang="en-US" altLang="ja-JP" sz="900" dirty="0" smtClean="0"/>
              <a:t>MemoryCard1“,“MemoryCard2“,”InternalMedia1”,…</a:t>
            </a:r>
            <a:r>
              <a:rPr lang="ja-JP" altLang="en-US" sz="900" dirty="0"/>
              <a:t>　</a:t>
            </a:r>
            <a:endParaRPr lang="en-US" altLang="ja-JP" sz="900" dirty="0" smtClean="0"/>
          </a:p>
          <a:p>
            <a:pPr lvl="1"/>
            <a:r>
              <a:rPr lang="ja-JP" altLang="en-US" sz="900" dirty="0" smtClean="0"/>
              <a:t>各ストレージ情報</a:t>
            </a:r>
            <a:endParaRPr lang="en-US" altLang="ja-JP" sz="900" dirty="0" smtClean="0"/>
          </a:p>
          <a:p>
            <a:pPr lvl="2"/>
            <a:r>
              <a:rPr lang="en-US" altLang="ja-JP" sz="900" dirty="0" err="1" smtClean="0">
                <a:solidFill>
                  <a:srgbClr val="FF0000"/>
                </a:solidFill>
              </a:rPr>
              <a:t>boolean</a:t>
            </a:r>
            <a:r>
              <a:rPr lang="en-US" altLang="ja-JP" sz="900" dirty="0" smtClean="0">
                <a:solidFill>
                  <a:srgbClr val="FF0000"/>
                </a:solidFill>
              </a:rPr>
              <a:t> </a:t>
            </a:r>
            <a:r>
              <a:rPr lang="en-US" altLang="ja-JP" sz="900" dirty="0" err="1" smtClean="0">
                <a:solidFill>
                  <a:srgbClr val="FF0000"/>
                </a:solidFill>
              </a:rPr>
              <a:t>RecordTarget</a:t>
            </a:r>
            <a:endParaRPr lang="en-US" altLang="ja-JP" sz="900" dirty="0" smtClean="0">
              <a:solidFill>
                <a:srgbClr val="FF0000"/>
              </a:solidFill>
            </a:endParaRPr>
          </a:p>
          <a:p>
            <a:pPr lvl="3"/>
            <a:r>
              <a:rPr lang="ja-JP" altLang="en-US" sz="900" dirty="0" smtClean="0">
                <a:solidFill>
                  <a:srgbClr val="FF0000"/>
                </a:solidFill>
              </a:rPr>
              <a:t>記録対象：</a:t>
            </a:r>
            <a:r>
              <a:rPr lang="en-US" altLang="ja-JP" sz="900" dirty="0" smtClean="0">
                <a:solidFill>
                  <a:srgbClr val="FF0000"/>
                </a:solidFill>
              </a:rPr>
              <a:t>true</a:t>
            </a:r>
          </a:p>
          <a:p>
            <a:pPr lvl="3"/>
            <a:r>
              <a:rPr lang="ja-JP" altLang="en-US" sz="900" dirty="0" smtClean="0">
                <a:solidFill>
                  <a:srgbClr val="FF0000"/>
                </a:solidFill>
              </a:rPr>
              <a:t>記録対象外：</a:t>
            </a:r>
            <a:r>
              <a:rPr lang="en-US" altLang="ja-JP" sz="900" dirty="0" smtClean="0">
                <a:solidFill>
                  <a:srgbClr val="FF0000"/>
                </a:solidFill>
              </a:rPr>
              <a:t>false</a:t>
            </a:r>
            <a:endParaRPr lang="en-US" altLang="ja-JP" sz="900" dirty="0">
              <a:solidFill>
                <a:srgbClr val="FF0000"/>
              </a:solidFill>
            </a:endParaRPr>
          </a:p>
          <a:p>
            <a:pPr lvl="2"/>
            <a:r>
              <a:rPr lang="en-US" altLang="ja-JP" sz="900" dirty="0" err="1" smtClean="0"/>
              <a:t>int</a:t>
            </a:r>
            <a:r>
              <a:rPr lang="en-US" altLang="ja-JP" sz="900" dirty="0" smtClean="0"/>
              <a:t> Number</a:t>
            </a:r>
            <a:r>
              <a:rPr lang="ja-JP" altLang="en-US" sz="900" dirty="0"/>
              <a:t> </a:t>
            </a:r>
            <a:r>
              <a:rPr lang="en-US" altLang="ja-JP" sz="900" dirty="0" smtClean="0"/>
              <a:t>Of </a:t>
            </a:r>
            <a:r>
              <a:rPr lang="en-US" altLang="ja-JP" sz="900" dirty="0"/>
              <a:t>Recordable </a:t>
            </a:r>
            <a:r>
              <a:rPr lang="en-US" altLang="ja-JP" sz="900" dirty="0" smtClean="0"/>
              <a:t>Images</a:t>
            </a:r>
            <a:r>
              <a:rPr lang="ja-JP" altLang="en-US" sz="900" dirty="0" smtClean="0"/>
              <a:t> 「パラメタ： 撮影可能枚数</a:t>
            </a:r>
            <a:r>
              <a:rPr lang="en-US" altLang="ja-JP" sz="900" dirty="0" smtClean="0"/>
              <a:t>(</a:t>
            </a:r>
            <a:r>
              <a:rPr lang="en-US" altLang="ja-JP" sz="900" dirty="0" err="1" smtClean="0"/>
              <a:t>int</a:t>
            </a:r>
            <a:r>
              <a:rPr lang="en-US" altLang="ja-JP" sz="900" dirty="0" smtClean="0"/>
              <a:t>)</a:t>
            </a:r>
            <a:r>
              <a:rPr lang="ja-JP" altLang="en-US" sz="900" dirty="0" smtClean="0"/>
              <a:t>」</a:t>
            </a:r>
            <a:endParaRPr lang="en-US" altLang="ja-JP" sz="900" dirty="0"/>
          </a:p>
          <a:p>
            <a:pPr lvl="3"/>
            <a:r>
              <a:rPr lang="ja-JP" altLang="en-US" sz="900" dirty="0"/>
              <a:t>撮影可能</a:t>
            </a:r>
            <a:r>
              <a:rPr lang="ja-JP" altLang="en-US" sz="900" dirty="0" smtClean="0"/>
              <a:t>枚数</a:t>
            </a:r>
            <a:endParaRPr lang="en-US" altLang="ja-JP" sz="900" dirty="0" smtClean="0"/>
          </a:p>
          <a:p>
            <a:pPr lvl="3"/>
            <a:r>
              <a:rPr lang="ja-JP" altLang="en-US" sz="900" dirty="0" smtClean="0"/>
              <a:t>　</a:t>
            </a:r>
            <a:r>
              <a:rPr lang="en-US" altLang="ja-JP" sz="900" dirty="0" smtClean="0"/>
              <a:t>-1 : undefined</a:t>
            </a:r>
            <a:endParaRPr lang="en-US" altLang="ja-JP" sz="900" dirty="0"/>
          </a:p>
          <a:p>
            <a:pPr lvl="2"/>
            <a:r>
              <a:rPr lang="en-US" altLang="ja-JP" sz="900" dirty="0" err="1"/>
              <a:t>int</a:t>
            </a:r>
            <a:r>
              <a:rPr lang="en-US" altLang="ja-JP" sz="900" dirty="0"/>
              <a:t> </a:t>
            </a:r>
            <a:r>
              <a:rPr lang="en-US" altLang="ja-JP" sz="900" dirty="0" err="1" smtClean="0"/>
              <a:t>RecordableTime</a:t>
            </a:r>
            <a:r>
              <a:rPr lang="ja-JP" altLang="en-US" sz="900" dirty="0" smtClean="0"/>
              <a:t> 「パラメタ： 撮影可能時間</a:t>
            </a:r>
            <a:r>
              <a:rPr lang="en-US" altLang="ja-JP" sz="900" dirty="0" smtClean="0"/>
              <a:t>(</a:t>
            </a:r>
            <a:r>
              <a:rPr lang="en-US" altLang="ja-JP" sz="900" dirty="0" err="1" smtClean="0"/>
              <a:t>int</a:t>
            </a:r>
            <a:r>
              <a:rPr lang="en-US" altLang="ja-JP" sz="900" dirty="0" smtClean="0"/>
              <a:t>)</a:t>
            </a:r>
            <a:r>
              <a:rPr lang="ja-JP" altLang="en-US" sz="900" dirty="0" smtClean="0"/>
              <a:t>」</a:t>
            </a:r>
            <a:endParaRPr lang="en-US" altLang="ja-JP" sz="900" dirty="0"/>
          </a:p>
          <a:p>
            <a:pPr lvl="3"/>
            <a:r>
              <a:rPr lang="ja-JP" altLang="en-US" sz="900" dirty="0"/>
              <a:t>撮影可能</a:t>
            </a:r>
            <a:r>
              <a:rPr lang="ja-JP" altLang="en-US" sz="900" dirty="0" smtClean="0"/>
              <a:t>時間</a:t>
            </a:r>
            <a:r>
              <a:rPr lang="en-US" altLang="ja-JP" sz="900" dirty="0" smtClean="0"/>
              <a:t>(min)</a:t>
            </a:r>
          </a:p>
          <a:p>
            <a:pPr lvl="3"/>
            <a:r>
              <a:rPr lang="ja-JP" altLang="en-US" sz="900" dirty="0"/>
              <a:t>　</a:t>
            </a:r>
            <a:r>
              <a:rPr lang="en-US" altLang="ja-JP" sz="900" dirty="0"/>
              <a:t>-1 : </a:t>
            </a:r>
            <a:r>
              <a:rPr lang="en-US" altLang="ja-JP" sz="900" dirty="0" smtClean="0"/>
              <a:t>undefined</a:t>
            </a:r>
            <a:endParaRPr lang="en-US" altLang="ja-JP" sz="900" dirty="0"/>
          </a:p>
          <a:p>
            <a:pPr lvl="2"/>
            <a:r>
              <a:rPr lang="en-US" altLang="ja-JP" sz="900" dirty="0"/>
              <a:t>String Storage </a:t>
            </a:r>
            <a:r>
              <a:rPr lang="en-US" altLang="ja-JP" sz="900" dirty="0" smtClean="0"/>
              <a:t>Description</a:t>
            </a:r>
            <a:r>
              <a:rPr lang="ja-JP" altLang="en-US" sz="900" dirty="0" smtClean="0"/>
              <a:t> 「パラメタ： ストレージ記述情報</a:t>
            </a:r>
            <a:r>
              <a:rPr lang="en-US" altLang="ja-JP" sz="900" dirty="0" smtClean="0"/>
              <a:t>(String)</a:t>
            </a:r>
            <a:r>
              <a:rPr lang="ja-JP" altLang="en-US" sz="900" dirty="0" smtClean="0"/>
              <a:t>」</a:t>
            </a:r>
            <a:endParaRPr lang="en-US" altLang="ja-JP" sz="900" dirty="0"/>
          </a:p>
          <a:p>
            <a:pPr lvl="3"/>
            <a:r>
              <a:rPr lang="ja-JP" altLang="en-US" sz="900" dirty="0"/>
              <a:t>任意の文字列でストレージ情報を記載</a:t>
            </a:r>
          </a:p>
          <a:p>
            <a:pPr marL="1371600" lvl="3" indent="0">
              <a:buNone/>
            </a:pPr>
            <a:endParaRPr kumimoji="1" lang="en-US" altLang="ja-JP" sz="900" dirty="0" smtClean="0"/>
          </a:p>
          <a:p>
            <a:r>
              <a:rPr lang="en-US" altLang="ja-JP" sz="900" dirty="0" err="1" smtClean="0"/>
              <a:t>actStorageFormat</a:t>
            </a:r>
            <a:r>
              <a:rPr lang="en-US" altLang="ja-JP" sz="900" dirty="0" smtClean="0"/>
              <a:t>(String</a:t>
            </a:r>
            <a:r>
              <a:rPr lang="ja-JP" altLang="en-US" sz="900" dirty="0" smtClean="0"/>
              <a:t>　</a:t>
            </a:r>
            <a:r>
              <a:rPr lang="en-US" altLang="ja-JP" sz="900" dirty="0" err="1" smtClean="0"/>
              <a:t>storageID</a:t>
            </a:r>
            <a:r>
              <a:rPr lang="en-US" altLang="ja-JP" sz="900" dirty="0"/>
              <a:t>)</a:t>
            </a:r>
            <a:endParaRPr lang="en-US" altLang="ja-JP" sz="900" dirty="0" smtClean="0"/>
          </a:p>
          <a:p>
            <a:pPr lvl="1"/>
            <a:r>
              <a:rPr kumimoji="1" lang="ja-JP" altLang="en-US" sz="900" dirty="0" smtClean="0"/>
              <a:t>指定した</a:t>
            </a:r>
            <a:r>
              <a:rPr kumimoji="1" lang="en-US" altLang="ja-JP" sz="900" dirty="0" smtClean="0"/>
              <a:t>ID</a:t>
            </a:r>
            <a:r>
              <a:rPr kumimoji="1" lang="ja-JP" altLang="en-US" sz="900" dirty="0" smtClean="0"/>
              <a:t>のストレージをフォーマットする</a:t>
            </a:r>
            <a:endParaRPr kumimoji="1" lang="ja-JP" altLang="en-US" sz="900" dirty="0"/>
          </a:p>
        </p:txBody>
      </p:sp>
      <p:sp>
        <p:nvSpPr>
          <p:cNvPr id="5" name="フッター プレースホルダー 4"/>
          <p:cNvSpPr>
            <a:spLocks noGrp="1"/>
          </p:cNvSpPr>
          <p:nvPr>
            <p:ph type="ftr" sz="quarter" idx="10"/>
          </p:nvPr>
        </p:nvSpPr>
        <p:spPr/>
        <p:txBody>
          <a:bodyPr/>
          <a:lstStyle/>
          <a:p>
            <a:r>
              <a:rPr lang="en-US" dirty="0" smtClean="0">
                <a:solidFill>
                  <a:srgbClr val="FF0000"/>
                </a:solidFill>
              </a:rPr>
              <a:t>Confidential</a:t>
            </a:r>
            <a:r>
              <a:rPr lang="en-US" dirty="0" smtClean="0">
                <a:solidFill>
                  <a:prstClr val="black"/>
                </a:solidFill>
              </a:rPr>
              <a:t> - need to know basis only / 秘 / do not distribute</a:t>
            </a:r>
            <a:endParaRPr lang="en-US" dirty="0">
              <a:solidFill>
                <a:prstClr val="black"/>
              </a:solidFill>
            </a:endParaRPr>
          </a:p>
        </p:txBody>
      </p:sp>
      <p:sp>
        <p:nvSpPr>
          <p:cNvPr id="6" name="スライド番号プレースホルダー 5"/>
          <p:cNvSpPr>
            <a:spLocks noGrp="1"/>
          </p:cNvSpPr>
          <p:nvPr>
            <p:ph type="sldNum" sz="quarter" idx="12"/>
          </p:nvPr>
        </p:nvSpPr>
        <p:spPr/>
        <p:txBody>
          <a:bodyPr/>
          <a:lstStyle/>
          <a:p>
            <a:fld id="{06B6689D-21BE-40D9-AFAB-0F3122AEB3EB}" type="slidenum">
              <a:rPr kumimoji="1" lang="ja-JP" altLang="en-US" smtClean="0">
                <a:solidFill>
                  <a:prstClr val="black"/>
                </a:solidFill>
              </a:rPr>
              <a:pPr/>
              <a:t>35</a:t>
            </a:fld>
            <a:endParaRPr kumimoji="1" lang="ja-JP" altLang="en-US" dirty="0">
              <a:solidFill>
                <a:prstClr val="black"/>
              </a:solidFill>
            </a:endParaRPr>
          </a:p>
        </p:txBody>
      </p:sp>
      <p:sp>
        <p:nvSpPr>
          <p:cNvPr id="9" name="円/楕円 8"/>
          <p:cNvSpPr/>
          <p:nvPr/>
        </p:nvSpPr>
        <p:spPr bwMode="auto">
          <a:xfrm>
            <a:off x="162128" y="-505838"/>
            <a:ext cx="998706" cy="460442"/>
          </a:xfrm>
          <a:prstGeom prst="ellipse">
            <a:avLst/>
          </a:prstGeom>
          <a:solidFill>
            <a:srgbClr val="00B0F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採用</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0" name="円/楕円 9"/>
          <p:cNvSpPr/>
          <p:nvPr/>
        </p:nvSpPr>
        <p:spPr bwMode="auto">
          <a:xfrm>
            <a:off x="1313234" y="-505838"/>
            <a:ext cx="998706" cy="460442"/>
          </a:xfrm>
          <a:prstGeom prst="ellipse">
            <a:avLst/>
          </a:prstGeom>
          <a:solidFill>
            <a:srgbClr val="92D05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rPr>
              <a:t>保留</a:t>
            </a:r>
          </a:p>
        </p:txBody>
      </p:sp>
      <p:sp>
        <p:nvSpPr>
          <p:cNvPr id="11" name="円/楕円 10"/>
          <p:cNvSpPr/>
          <p:nvPr/>
        </p:nvSpPr>
        <p:spPr bwMode="auto">
          <a:xfrm>
            <a:off x="2493523" y="-505838"/>
            <a:ext cx="998706" cy="460442"/>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修正</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2" name="円/楕円 11"/>
          <p:cNvSpPr/>
          <p:nvPr/>
        </p:nvSpPr>
        <p:spPr bwMode="auto">
          <a:xfrm>
            <a:off x="3644629" y="-505838"/>
            <a:ext cx="998706" cy="460442"/>
          </a:xfrm>
          <a:prstGeom prst="ellipse">
            <a:avLst/>
          </a:prstGeom>
          <a:solidFill>
            <a:srgbClr val="C0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却下</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4" name="コンテンツ プレースホルダー 3"/>
          <p:cNvSpPr>
            <a:spLocks noGrp="1"/>
          </p:cNvSpPr>
          <p:nvPr>
            <p:ph sz="half" idx="2"/>
          </p:nvPr>
        </p:nvSpPr>
        <p:spPr>
          <a:ln>
            <a:solidFill>
              <a:schemeClr val="tx1"/>
            </a:solidFill>
          </a:ln>
        </p:spPr>
        <p:txBody>
          <a:bodyPr/>
          <a:lstStyle/>
          <a:p>
            <a:pPr marL="0" indent="0">
              <a:buNone/>
            </a:pPr>
            <a:r>
              <a:rPr lang="en-US" altLang="ja-JP" sz="1000" dirty="0" err="1" smtClean="0"/>
              <a:t>getStorageInfomation</a:t>
            </a:r>
            <a:r>
              <a:rPr kumimoji="1" lang="ja-JP" altLang="en-US" sz="1000" dirty="0" smtClean="0"/>
              <a:t>のレスポンス</a:t>
            </a:r>
            <a:endParaRPr kumimoji="1" lang="en-US" altLang="ja-JP" sz="1000" dirty="0" smtClean="0"/>
          </a:p>
          <a:p>
            <a:pPr marL="0" indent="0">
              <a:buNone/>
            </a:pPr>
            <a:r>
              <a:rPr kumimoji="1" lang="en-US" altLang="ja-JP" sz="1000" dirty="0" smtClean="0"/>
              <a:t>[“id” : 123456, "method": “</a:t>
            </a:r>
            <a:r>
              <a:rPr lang="en-US" altLang="ja-JP" sz="1000" dirty="0" err="1" smtClean="0"/>
              <a:t>getStorageInfomation</a:t>
            </a:r>
            <a:r>
              <a:rPr kumimoji="1" lang="en-US" altLang="ja-JP" sz="1000" dirty="0" smtClean="0"/>
              <a:t>“,</a:t>
            </a:r>
          </a:p>
          <a:p>
            <a:pPr marL="0" indent="0">
              <a:buNone/>
            </a:pPr>
            <a:r>
              <a:rPr lang="en-US" altLang="ja-JP" sz="1000" dirty="0"/>
              <a:t> “result” : [</a:t>
            </a:r>
          </a:p>
          <a:p>
            <a:pPr marL="0" indent="0">
              <a:buNone/>
            </a:pPr>
            <a:r>
              <a:rPr lang="en-US" altLang="ja-JP" sz="1000" dirty="0" smtClean="0"/>
              <a:t>    </a:t>
            </a:r>
            <a:r>
              <a:rPr lang="en-US" altLang="ja-JP" sz="1000" dirty="0"/>
              <a:t>[{ </a:t>
            </a:r>
            <a:r>
              <a:rPr lang="en-US" altLang="ja-JP" sz="1000" dirty="0" smtClean="0"/>
              <a:t>“storageId”:”MemoryCard1”,</a:t>
            </a:r>
          </a:p>
          <a:p>
            <a:pPr marL="0" indent="0">
              <a:buNone/>
            </a:pPr>
            <a:r>
              <a:rPr lang="en-US" altLang="ja-JP" sz="1000" dirty="0" smtClean="0"/>
              <a:t>       “</a:t>
            </a:r>
            <a:r>
              <a:rPr lang="en-US" altLang="ja-JP" sz="1000" dirty="0" err="1" smtClean="0"/>
              <a:t>RecordTarget</a:t>
            </a:r>
            <a:r>
              <a:rPr lang="en-US" altLang="ja-JP" sz="1000" dirty="0" smtClean="0"/>
              <a:t>”:true,</a:t>
            </a:r>
          </a:p>
          <a:p>
            <a:pPr marL="0" indent="0">
              <a:buNone/>
            </a:pPr>
            <a:r>
              <a:rPr lang="en-US" altLang="ja-JP" sz="1000" dirty="0" smtClean="0"/>
              <a:t>       ”NumberOfRecordableImages”:0x00000F00,</a:t>
            </a:r>
          </a:p>
          <a:p>
            <a:pPr marL="0" indent="0">
              <a:buNone/>
            </a:pPr>
            <a:r>
              <a:rPr lang="en-US" altLang="ja-JP" sz="1000" dirty="0" smtClean="0"/>
              <a:t>       </a:t>
            </a:r>
            <a:r>
              <a:rPr lang="en-US" altLang="ja-JP" sz="1000" dirty="0"/>
              <a:t>”</a:t>
            </a:r>
            <a:r>
              <a:rPr lang="en-US" altLang="ja-JP" sz="1000" dirty="0" err="1" smtClean="0"/>
              <a:t>RecordableTime</a:t>
            </a:r>
            <a:r>
              <a:rPr lang="en-US" altLang="ja-JP" sz="1000" dirty="0" smtClean="0"/>
              <a:t>”:-1,</a:t>
            </a:r>
          </a:p>
          <a:p>
            <a:pPr marL="0" indent="0">
              <a:buNone/>
            </a:pPr>
            <a:r>
              <a:rPr lang="en-US" altLang="ja-JP" sz="1000" dirty="0" smtClean="0"/>
              <a:t>       “</a:t>
            </a:r>
            <a:r>
              <a:rPr lang="en-US" altLang="ja-JP" sz="1000" dirty="0" err="1" smtClean="0"/>
              <a:t>StorageDescription</a:t>
            </a:r>
            <a:r>
              <a:rPr lang="en-US" altLang="ja-JP" sz="1000" dirty="0" smtClean="0"/>
              <a:t>”:},</a:t>
            </a:r>
          </a:p>
          <a:p>
            <a:pPr marL="0" indent="0">
              <a:buNone/>
            </a:pPr>
            <a:endParaRPr lang="en-US" altLang="ja-JP" sz="1000" dirty="0" smtClean="0"/>
          </a:p>
          <a:p>
            <a:pPr marL="0" indent="0">
              <a:buNone/>
            </a:pPr>
            <a:r>
              <a:rPr lang="en-US" altLang="ja-JP" sz="1000" dirty="0" smtClean="0"/>
              <a:t>      { </a:t>
            </a:r>
            <a:r>
              <a:rPr lang="en-US" altLang="ja-JP" sz="1000" dirty="0"/>
              <a:t>“storageId</a:t>
            </a:r>
            <a:r>
              <a:rPr lang="en-US" altLang="ja-JP" sz="1000" dirty="0" smtClean="0"/>
              <a:t>”:”InternalMedia</a:t>
            </a:r>
            <a:r>
              <a:rPr lang="en-US" altLang="ja-JP" sz="1000" dirty="0"/>
              <a:t>1</a:t>
            </a:r>
            <a:r>
              <a:rPr lang="en-US" altLang="ja-JP" sz="1000" dirty="0" smtClean="0"/>
              <a:t>”,</a:t>
            </a:r>
          </a:p>
          <a:p>
            <a:pPr marL="0" indent="0">
              <a:buNone/>
            </a:pPr>
            <a:r>
              <a:rPr lang="en-US" altLang="ja-JP" sz="1000" dirty="0" smtClean="0"/>
              <a:t>       </a:t>
            </a:r>
            <a:r>
              <a:rPr lang="en-US" altLang="ja-JP" sz="1000" dirty="0"/>
              <a:t>“</a:t>
            </a:r>
            <a:r>
              <a:rPr lang="en-US" altLang="ja-JP" sz="1000" dirty="0" err="1"/>
              <a:t>RecordTarget</a:t>
            </a:r>
            <a:r>
              <a:rPr lang="en-US" altLang="ja-JP" sz="1000" dirty="0" smtClean="0"/>
              <a:t>”:false,</a:t>
            </a:r>
            <a:endParaRPr lang="en-US" altLang="ja-JP" sz="1000" dirty="0"/>
          </a:p>
          <a:p>
            <a:pPr marL="0" indent="0">
              <a:buNone/>
            </a:pPr>
            <a:r>
              <a:rPr lang="en-US" altLang="ja-JP" sz="1000" dirty="0"/>
              <a:t> </a:t>
            </a:r>
            <a:r>
              <a:rPr lang="en-US" altLang="ja-JP" sz="1000" dirty="0" smtClean="0"/>
              <a:t>      ”</a:t>
            </a:r>
            <a:r>
              <a:rPr lang="en-US" altLang="ja-JP" sz="1000" dirty="0" err="1"/>
              <a:t>NumberOfRecordableImages</a:t>
            </a:r>
            <a:r>
              <a:rPr lang="en-US" altLang="ja-JP" sz="1000" dirty="0" smtClean="0"/>
              <a:t>”:-1,</a:t>
            </a:r>
            <a:endParaRPr lang="en-US" altLang="ja-JP" sz="1000" dirty="0"/>
          </a:p>
          <a:p>
            <a:pPr marL="0" indent="0">
              <a:buNone/>
            </a:pPr>
            <a:r>
              <a:rPr lang="en-US" altLang="ja-JP" sz="1000" dirty="0" smtClean="0"/>
              <a:t>       ”</a:t>
            </a:r>
            <a:r>
              <a:rPr lang="en-US" altLang="ja-JP" sz="1000" dirty="0" err="1"/>
              <a:t>RecordableTime</a:t>
            </a:r>
            <a:r>
              <a:rPr lang="en-US" altLang="ja-JP" sz="1000" dirty="0" smtClean="0"/>
              <a:t>”:-1,</a:t>
            </a:r>
            <a:endParaRPr lang="en-US" altLang="ja-JP" sz="1000" dirty="0"/>
          </a:p>
          <a:p>
            <a:pPr marL="0" indent="0">
              <a:buNone/>
            </a:pPr>
            <a:r>
              <a:rPr lang="en-US" altLang="ja-JP" sz="1000" dirty="0" smtClean="0"/>
              <a:t>       “</a:t>
            </a:r>
            <a:r>
              <a:rPr lang="en-US" altLang="ja-JP" sz="1000" dirty="0" err="1"/>
              <a:t>StorageDescription</a:t>
            </a:r>
            <a:r>
              <a:rPr lang="en-US" altLang="ja-JP" sz="1000" dirty="0" smtClean="0"/>
              <a:t>”:”XXX’s media”},</a:t>
            </a:r>
            <a:endParaRPr lang="en-US" altLang="ja-JP" sz="1000" dirty="0"/>
          </a:p>
          <a:p>
            <a:pPr marL="0" indent="0">
              <a:buNone/>
            </a:pPr>
            <a:r>
              <a:rPr lang="en-US" altLang="ja-JP" sz="1000" dirty="0" smtClean="0"/>
              <a:t>     ] </a:t>
            </a:r>
          </a:p>
          <a:p>
            <a:pPr marL="0" indent="0">
              <a:buNone/>
            </a:pPr>
            <a:r>
              <a:rPr kumimoji="1" lang="en-US" altLang="ja-JP" sz="1000" dirty="0" smtClean="0"/>
              <a:t>]]</a:t>
            </a:r>
          </a:p>
          <a:p>
            <a:pPr marL="0" indent="0">
              <a:buNone/>
            </a:pPr>
            <a:endParaRPr kumimoji="1" lang="en-US" altLang="ja-JP" sz="1000" dirty="0" smtClean="0"/>
          </a:p>
          <a:p>
            <a:pPr marL="0" indent="0">
              <a:buNone/>
            </a:pPr>
            <a:r>
              <a:rPr lang="en-US" altLang="ja-JP" sz="1000" dirty="0" err="1" smtClean="0"/>
              <a:t>actStorageFormat</a:t>
            </a:r>
            <a:endParaRPr lang="en-US" altLang="ja-JP" sz="1000" dirty="0"/>
          </a:p>
          <a:p>
            <a:pPr marL="0" indent="0">
              <a:buNone/>
            </a:pPr>
            <a:r>
              <a:rPr lang="en-US" altLang="ja-JP" sz="1000" dirty="0"/>
              <a:t>[“id” : 123456, "method": </a:t>
            </a:r>
            <a:r>
              <a:rPr lang="en-US" altLang="ja-JP" sz="1000" dirty="0" smtClean="0"/>
              <a:t>“</a:t>
            </a:r>
            <a:r>
              <a:rPr lang="en-US" altLang="ja-JP" sz="1000" dirty="0" err="1"/>
              <a:t>actStorageFormat</a:t>
            </a:r>
            <a:r>
              <a:rPr lang="en-US" altLang="ja-JP" sz="1000" dirty="0" smtClean="0"/>
              <a:t>“,</a:t>
            </a:r>
            <a:endParaRPr lang="en-US" altLang="ja-JP" sz="1000" dirty="0"/>
          </a:p>
          <a:p>
            <a:pPr marL="0" indent="0">
              <a:buNone/>
            </a:pPr>
            <a:r>
              <a:rPr lang="en-US" altLang="ja-JP" sz="1000" dirty="0"/>
              <a:t>  </a:t>
            </a:r>
            <a:r>
              <a:rPr lang="en-US" altLang="ja-JP" sz="1000" dirty="0" smtClean="0"/>
              <a:t>“</a:t>
            </a:r>
            <a:r>
              <a:rPr lang="en-US" altLang="ja-JP" sz="1000" dirty="0" err="1" smtClean="0"/>
              <a:t>params</a:t>
            </a:r>
            <a:r>
              <a:rPr lang="en-US" altLang="ja-JP" sz="1000" dirty="0" smtClean="0"/>
              <a:t>” </a:t>
            </a:r>
            <a:r>
              <a:rPr lang="en-US" altLang="ja-JP" sz="1000" dirty="0"/>
              <a:t>: </a:t>
            </a:r>
            <a:r>
              <a:rPr lang="en-US" altLang="ja-JP" sz="1000" dirty="0" smtClean="0"/>
              <a:t>[ ”</a:t>
            </a:r>
            <a:r>
              <a:rPr lang="en-US" altLang="ja-JP" sz="1000" dirty="0"/>
              <a:t>MemoryCard1</a:t>
            </a:r>
            <a:r>
              <a:rPr lang="en-US" altLang="ja-JP" sz="1000" dirty="0" smtClean="0"/>
              <a:t>”</a:t>
            </a:r>
            <a:r>
              <a:rPr lang="ja-JP" altLang="en-US" sz="1000" dirty="0" smtClean="0"/>
              <a:t>                      </a:t>
            </a:r>
            <a:r>
              <a:rPr lang="en-US" altLang="ja-JP" sz="1000" dirty="0"/>
              <a:t>//</a:t>
            </a:r>
            <a:r>
              <a:rPr lang="ja-JP" altLang="en-US" sz="1000" dirty="0"/>
              <a:t> ストレージ</a:t>
            </a:r>
            <a:r>
              <a:rPr lang="en-US" altLang="ja-JP" sz="1000" dirty="0"/>
              <a:t>ID</a:t>
            </a:r>
          </a:p>
          <a:p>
            <a:pPr marL="0" indent="0">
              <a:buNone/>
            </a:pPr>
            <a:r>
              <a:rPr lang="en-US" altLang="ja-JP" sz="1000" dirty="0" smtClean="0"/>
              <a:t>]]</a:t>
            </a:r>
            <a:endParaRPr lang="ja-JP" altLang="en-US" sz="1000" dirty="0"/>
          </a:p>
          <a:p>
            <a:pPr marL="0" indent="0">
              <a:buNone/>
            </a:pPr>
            <a:endParaRPr kumimoji="1" lang="ja-JP" altLang="en-US" sz="1000" dirty="0"/>
          </a:p>
        </p:txBody>
      </p:sp>
      <p:sp>
        <p:nvSpPr>
          <p:cNvPr id="13" name="円/楕円 12"/>
          <p:cNvSpPr/>
          <p:nvPr/>
        </p:nvSpPr>
        <p:spPr bwMode="auto">
          <a:xfrm>
            <a:off x="8322823" y="34528"/>
            <a:ext cx="764942" cy="762000"/>
          </a:xfrm>
          <a:prstGeom prst="ellipse">
            <a:avLst/>
          </a:prstGeom>
          <a:solidFill>
            <a:srgbClr val="0000FF"/>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PMM</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14" name="円/楕円 13"/>
          <p:cNvSpPr/>
          <p:nvPr/>
        </p:nvSpPr>
        <p:spPr bwMode="auto">
          <a:xfrm>
            <a:off x="7456963" y="34528"/>
            <a:ext cx="764942" cy="762000"/>
          </a:xfrm>
          <a:prstGeom prst="ellipse">
            <a:avLst/>
          </a:prstGeom>
          <a:solidFill>
            <a:srgbClr val="FF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SR+</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15" name="円/楕円 14"/>
          <p:cNvSpPr/>
          <p:nvPr/>
        </p:nvSpPr>
        <p:spPr bwMode="auto">
          <a:xfrm>
            <a:off x="6597767" y="34528"/>
            <a:ext cx="764942" cy="762000"/>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err="1" smtClean="0">
                <a:ln>
                  <a:noFill/>
                </a:ln>
                <a:effectLst>
                  <a:outerShdw blurRad="38100" dist="38100" dir="2700000" algn="tl">
                    <a:srgbClr val="000000">
                      <a:alpha val="43137"/>
                    </a:srgbClr>
                  </a:outerShdw>
                </a:effectLst>
              </a:rPr>
              <a:t>Esp</a:t>
            </a:r>
            <a:endParaRPr kumimoji="1" lang="en-US" altLang="ja-JP" sz="2000" b="1" i="0" u="none" strike="noStrike" cap="none" normalizeH="0" baseline="0" dirty="0" smtClean="0">
              <a:ln>
                <a:noFill/>
              </a:ln>
              <a:effectLst>
                <a:outerShdw blurRad="38100" dist="38100" dir="2700000" algn="tl">
                  <a:srgbClr val="000000">
                    <a:alpha val="43137"/>
                  </a:srgbClr>
                </a:outerShdw>
              </a:effectLst>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09275667"/>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smtClean="0"/>
              <a:t>通知</a:t>
            </a:r>
            <a:r>
              <a:rPr lang="en-US" altLang="ja-JP" dirty="0" smtClean="0"/>
              <a:t>API</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a:defRPr/>
            </a:pPr>
            <a:r>
              <a:rPr lang="en-US" altLang="ja-JP" smtClean="0"/>
              <a:t>©2012 Personal Application Design Division, SDG, Sony Corporation</a:t>
            </a:r>
          </a:p>
          <a:p>
            <a:pPr>
              <a:defRPr/>
            </a:pPr>
            <a:r>
              <a:rPr lang="en-US" altLang="ja-JP" smtClean="0"/>
              <a:t>  </a:t>
            </a:r>
            <a:endParaRPr lang="en-US" altLang="ja-JP"/>
          </a:p>
        </p:txBody>
      </p:sp>
      <p:sp>
        <p:nvSpPr>
          <p:cNvPr id="5" name="スライド番号プレースホルダー 4"/>
          <p:cNvSpPr>
            <a:spLocks noGrp="1"/>
          </p:cNvSpPr>
          <p:nvPr>
            <p:ph type="sldNum" sz="quarter" idx="12"/>
          </p:nvPr>
        </p:nvSpPr>
        <p:spPr/>
        <p:txBody>
          <a:bodyPr/>
          <a:lstStyle/>
          <a:p>
            <a:pPr>
              <a:defRPr/>
            </a:pPr>
            <a:fld id="{D4511AD0-9E5E-4E0C-80AA-4357D2405387}" type="slidenum">
              <a:rPr lang="en-US" altLang="ja-JP" smtClean="0"/>
              <a:pPr>
                <a:defRPr/>
              </a:pPr>
              <a:t>36</a:t>
            </a:fld>
            <a:endParaRPr lang="en-US" altLang="ja-JP"/>
          </a:p>
        </p:txBody>
      </p:sp>
    </p:spTree>
    <p:extLst>
      <p:ext uri="{BB962C8B-B14F-4D97-AF65-F5344CB8AC3E}">
        <p14:creationId xmlns:p14="http://schemas.microsoft.com/office/powerpoint/2010/main" val="573079359"/>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a:t>考え方</a:t>
            </a:r>
            <a:endParaRPr kumimoji="1" lang="ja-JP" altLang="en-US" dirty="0"/>
          </a:p>
        </p:txBody>
      </p:sp>
      <p:sp>
        <p:nvSpPr>
          <p:cNvPr id="7" name="コンテンツ プレースホルダー 6"/>
          <p:cNvSpPr>
            <a:spLocks noGrp="1"/>
          </p:cNvSpPr>
          <p:nvPr>
            <p:ph sz="half" idx="1"/>
          </p:nvPr>
        </p:nvSpPr>
        <p:spPr/>
        <p:txBody>
          <a:bodyPr/>
          <a:lstStyle/>
          <a:p>
            <a:r>
              <a:rPr lang="ja-JP" altLang="en-US" sz="1100" dirty="0" smtClean="0">
                <a:solidFill>
                  <a:srgbClr val="FF0000"/>
                </a:solidFill>
              </a:rPr>
              <a:t>カメラ側で次々に変化してしまう値をスマタブに通知するための、</a:t>
            </a:r>
            <a:r>
              <a:rPr lang="en-US" altLang="ja-JP" sz="1100" dirty="0" smtClean="0">
                <a:solidFill>
                  <a:srgbClr val="FF0000"/>
                </a:solidFill>
              </a:rPr>
              <a:t>PUSH</a:t>
            </a:r>
            <a:r>
              <a:rPr lang="ja-JP" altLang="en-US" sz="1100" dirty="0" smtClean="0">
                <a:solidFill>
                  <a:srgbClr val="FF0000"/>
                </a:solidFill>
              </a:rPr>
              <a:t>型のストリームコネクションがほしい</a:t>
            </a:r>
            <a:endParaRPr lang="en-US" altLang="ja-JP" sz="1100" dirty="0" smtClean="0">
              <a:solidFill>
                <a:srgbClr val="FF0000"/>
              </a:solidFill>
            </a:endParaRPr>
          </a:p>
          <a:p>
            <a:r>
              <a:rPr kumimoji="1" lang="en-US" altLang="ja-JP" sz="1100" dirty="0" smtClean="0"/>
              <a:t>CFWD</a:t>
            </a:r>
            <a:r>
              <a:rPr lang="ja-JP" altLang="en-US" sz="1100" dirty="0"/>
              <a:t>フレームワーク</a:t>
            </a:r>
            <a:r>
              <a:rPr lang="ja-JP" altLang="en-US" sz="1100" dirty="0" smtClean="0"/>
              <a:t>は、</a:t>
            </a:r>
            <a:r>
              <a:rPr lang="en-US" altLang="ja-JP" sz="1100" dirty="0" err="1" smtClean="0"/>
              <a:t>WebSocket</a:t>
            </a:r>
            <a:r>
              <a:rPr lang="ja-JP" altLang="en-US" sz="1100" dirty="0" smtClean="0"/>
              <a:t>もしくは</a:t>
            </a:r>
            <a:r>
              <a:rPr lang="en-US" altLang="ja-JP" sz="1100" dirty="0" smtClean="0"/>
              <a:t>socket.io</a:t>
            </a:r>
            <a:r>
              <a:rPr lang="ja-JP" altLang="en-US" sz="1100" dirty="0" smtClean="0"/>
              <a:t>を検討している</a:t>
            </a:r>
            <a:endParaRPr lang="en-US" altLang="ja-JP" sz="1100" dirty="0" smtClean="0"/>
          </a:p>
          <a:p>
            <a:pPr lvl="1"/>
            <a:r>
              <a:rPr kumimoji="1" lang="ja-JP" altLang="en-US" sz="1100" dirty="0"/>
              <a:t>が</a:t>
            </a:r>
            <a:r>
              <a:rPr kumimoji="1" lang="ja-JP" altLang="en-US" sz="1100" dirty="0" smtClean="0"/>
              <a:t>、まだ完成しておらず、使えない</a:t>
            </a:r>
            <a:endParaRPr kumimoji="1" lang="en-US" altLang="ja-JP" sz="1100" dirty="0" smtClean="0"/>
          </a:p>
          <a:p>
            <a:r>
              <a:rPr lang="ja-JP" altLang="en-US" sz="1100" dirty="0" smtClean="0"/>
              <a:t>現在</a:t>
            </a:r>
            <a:r>
              <a:rPr lang="en-US" altLang="ja-JP" sz="1100" dirty="0" err="1" smtClean="0"/>
              <a:t>receiveEvent</a:t>
            </a:r>
            <a:r>
              <a:rPr lang="en-US" altLang="ja-JP" sz="1100" dirty="0" smtClean="0"/>
              <a:t>()</a:t>
            </a:r>
            <a:r>
              <a:rPr lang="ja-JP" altLang="en-US" sz="1100" dirty="0" smtClean="0"/>
              <a:t>を暫定実装して用いている</a:t>
            </a:r>
            <a:endParaRPr lang="en-US" altLang="ja-JP" sz="1100" dirty="0" smtClean="0"/>
          </a:p>
          <a:p>
            <a:pPr lvl="1"/>
            <a:r>
              <a:rPr lang="en-US" altLang="ja-JP" sz="1100" dirty="0" smtClean="0"/>
              <a:t>PUSH</a:t>
            </a:r>
            <a:r>
              <a:rPr lang="ja-JP" altLang="en-US" sz="1100" dirty="0" smtClean="0"/>
              <a:t>型でなく、実際には</a:t>
            </a:r>
            <a:r>
              <a:rPr lang="en-US" altLang="ja-JP" sz="1100" dirty="0" smtClean="0"/>
              <a:t>PULL</a:t>
            </a:r>
            <a:r>
              <a:rPr lang="ja-JP" altLang="en-US" sz="1100" dirty="0" smtClean="0"/>
              <a:t>型</a:t>
            </a:r>
            <a:endParaRPr lang="en-US" altLang="ja-JP" sz="1100" dirty="0" smtClean="0"/>
          </a:p>
          <a:p>
            <a:pPr lvl="1"/>
            <a:r>
              <a:rPr kumimoji="1" lang="ja-JP" altLang="en-US" sz="1100" dirty="0" smtClean="0"/>
              <a:t>配列ベースで複雑なデータ型を返せない</a:t>
            </a:r>
            <a:endParaRPr kumimoji="1" lang="en-US" altLang="ja-JP" sz="1100" dirty="0" smtClean="0"/>
          </a:p>
          <a:p>
            <a:pPr lvl="1"/>
            <a:r>
              <a:rPr lang="ja-JP" altLang="en-US" sz="1100" dirty="0" smtClean="0"/>
              <a:t>プラットフォームごとの差異が生じると扱いにくい</a:t>
            </a:r>
            <a:endParaRPr lang="en-US" altLang="ja-JP" sz="1100" dirty="0" smtClean="0"/>
          </a:p>
          <a:p>
            <a:pPr lvl="1"/>
            <a:r>
              <a:rPr kumimoji="1" lang="ja-JP" altLang="en-US" sz="1100" dirty="0" smtClean="0"/>
              <a:t>あくまで暫定実装的な扱い</a:t>
            </a:r>
            <a:r>
              <a:rPr lang="ja-JP" altLang="en-US" sz="1100" dirty="0"/>
              <a:t>だが</a:t>
            </a:r>
            <a:r>
              <a:rPr lang="ja-JP" altLang="en-US" sz="1100" dirty="0" smtClean="0"/>
              <a:t>、現時点では現実的</a:t>
            </a:r>
            <a:endParaRPr kumimoji="1" lang="en-US" altLang="ja-JP" sz="1100" dirty="0" smtClean="0"/>
          </a:p>
          <a:p>
            <a:r>
              <a:rPr lang="ja-JP" altLang="en-US" sz="1100" dirty="0" smtClean="0"/>
              <a:t>要求</a:t>
            </a:r>
            <a:r>
              <a:rPr lang="en-US" altLang="ja-JP" sz="1100" dirty="0" smtClean="0"/>
              <a:t>(Requirement)</a:t>
            </a:r>
          </a:p>
          <a:p>
            <a:pPr lvl="1"/>
            <a:r>
              <a:rPr kumimoji="1" lang="en-US" altLang="ja-JP" sz="1100" dirty="0" smtClean="0"/>
              <a:t>PUSH</a:t>
            </a:r>
            <a:r>
              <a:rPr kumimoji="1" lang="ja-JP" altLang="en-US" sz="1100" dirty="0" smtClean="0"/>
              <a:t>型のストリームコネクション相当がほしい</a:t>
            </a:r>
            <a:endParaRPr kumimoji="1" lang="en-US" altLang="ja-JP" sz="1100" dirty="0" smtClean="0"/>
          </a:p>
          <a:p>
            <a:pPr lvl="1"/>
            <a:r>
              <a:rPr lang="ja-JP" altLang="en-US" sz="1100" dirty="0" smtClean="0"/>
              <a:t>複数かつ大量のデータを連続的に送りたい</a:t>
            </a:r>
            <a:endParaRPr lang="en-US" altLang="ja-JP" sz="1100" dirty="0"/>
          </a:p>
          <a:p>
            <a:pPr lvl="1"/>
            <a:r>
              <a:rPr lang="ja-JP" altLang="en-US" sz="1100" dirty="0"/>
              <a:t>通知する</a:t>
            </a:r>
            <a:r>
              <a:rPr lang="ja-JP" altLang="en-US" sz="1100" dirty="0" smtClean="0"/>
              <a:t>データ種別を動的に増減したい</a:t>
            </a:r>
            <a:endParaRPr lang="en-US" altLang="ja-JP" sz="1100" dirty="0" smtClean="0"/>
          </a:p>
          <a:p>
            <a:pPr lvl="1"/>
            <a:r>
              <a:rPr lang="ja-JP" altLang="en-US" sz="1100" dirty="0"/>
              <a:t>通知する</a:t>
            </a:r>
            <a:r>
              <a:rPr lang="ja-JP" altLang="en-US" sz="1100" dirty="0" smtClean="0"/>
              <a:t>データ型を任意に構成したい</a:t>
            </a:r>
            <a:endParaRPr lang="en-US" altLang="ja-JP" sz="1100" dirty="0" smtClean="0"/>
          </a:p>
          <a:p>
            <a:pPr lvl="1"/>
            <a:r>
              <a:rPr lang="ja-JP" altLang="en-US" sz="1100" dirty="0"/>
              <a:t>将来の</a:t>
            </a:r>
            <a:r>
              <a:rPr lang="ja-JP" altLang="en-US" sz="1100" dirty="0" smtClean="0"/>
              <a:t>拡張性が高くしたい</a:t>
            </a:r>
            <a:endParaRPr lang="en-US" altLang="ja-JP" sz="1100" dirty="0" smtClean="0"/>
          </a:p>
          <a:p>
            <a:pPr lvl="1"/>
            <a:r>
              <a:rPr lang="ja-JP" altLang="en-US" sz="1100" dirty="0" smtClean="0"/>
              <a:t>将来、</a:t>
            </a:r>
            <a:r>
              <a:rPr lang="en-US" altLang="ja-JP" sz="1100" dirty="0" smtClean="0"/>
              <a:t>WebSocket/socket.io</a:t>
            </a:r>
            <a:r>
              <a:rPr lang="ja-JP" altLang="en-US" sz="1100" dirty="0" smtClean="0"/>
              <a:t>ベースになっても使える程度には考慮したい</a:t>
            </a:r>
            <a:endParaRPr lang="en-US" altLang="ja-JP" sz="1100" dirty="0"/>
          </a:p>
        </p:txBody>
      </p:sp>
      <p:sp>
        <p:nvSpPr>
          <p:cNvPr id="3" name="コンテンツ プレースホルダー 2"/>
          <p:cNvSpPr>
            <a:spLocks noGrp="1"/>
          </p:cNvSpPr>
          <p:nvPr>
            <p:ph sz="half" idx="2"/>
          </p:nvPr>
        </p:nvSpPr>
        <p:spPr/>
        <p:txBody>
          <a:bodyPr/>
          <a:lstStyle/>
          <a:p>
            <a:r>
              <a:rPr lang="ja-JP" altLang="en-US" sz="1100" dirty="0" smtClean="0"/>
              <a:t>ソリューション</a:t>
            </a:r>
            <a:r>
              <a:rPr lang="en-US" altLang="ja-JP" sz="1100" dirty="0" smtClean="0"/>
              <a:t>(</a:t>
            </a:r>
            <a:r>
              <a:rPr lang="ja-JP" altLang="en-US" sz="1100" dirty="0" smtClean="0"/>
              <a:t>決定</a:t>
            </a:r>
            <a:r>
              <a:rPr lang="en-US" altLang="ja-JP" sz="1100" dirty="0" smtClean="0"/>
              <a:t>)</a:t>
            </a:r>
          </a:p>
          <a:p>
            <a:pPr lvl="1"/>
            <a:r>
              <a:rPr lang="ja-JP" altLang="en-US" sz="1100" dirty="0" smtClean="0"/>
              <a:t>やむを得ず、</a:t>
            </a:r>
            <a:r>
              <a:rPr kumimoji="1" lang="en-US" altLang="ja-JP" sz="1100" dirty="0" err="1" smtClean="0"/>
              <a:t>receiveEvent</a:t>
            </a:r>
            <a:r>
              <a:rPr kumimoji="1" lang="en-US" altLang="ja-JP" sz="1100" dirty="0" smtClean="0"/>
              <a:t>()</a:t>
            </a:r>
            <a:r>
              <a:rPr kumimoji="1" lang="ja-JP" altLang="en-US" sz="1100" dirty="0" smtClean="0"/>
              <a:t>の形態を採択する</a:t>
            </a:r>
            <a:endParaRPr kumimoji="1" lang="en-US" altLang="ja-JP" sz="1100" dirty="0" smtClean="0"/>
          </a:p>
          <a:p>
            <a:pPr lvl="2"/>
            <a:r>
              <a:rPr kumimoji="1" lang="ja-JP" altLang="en-US" sz="1100" dirty="0" smtClean="0"/>
              <a:t>クライアントは</a:t>
            </a:r>
            <a:r>
              <a:rPr kumimoji="1" lang="en-US" altLang="ja-JP" sz="1100" dirty="0" smtClean="0"/>
              <a:t>PULL</a:t>
            </a:r>
            <a:r>
              <a:rPr kumimoji="1" lang="ja-JP" altLang="en-US" sz="1100" dirty="0" smtClean="0"/>
              <a:t>型</a:t>
            </a:r>
            <a:r>
              <a:rPr kumimoji="1" lang="en-US" altLang="ja-JP" sz="1100" dirty="0" smtClean="0"/>
              <a:t>API</a:t>
            </a:r>
            <a:r>
              <a:rPr kumimoji="1" lang="ja-JP" altLang="en-US" sz="1100" dirty="0" smtClean="0"/>
              <a:t>呼び出しでポーリングすること</a:t>
            </a:r>
            <a:endParaRPr kumimoji="1" lang="en-US" altLang="ja-JP" sz="1100" dirty="0" smtClean="0"/>
          </a:p>
          <a:p>
            <a:pPr lvl="2"/>
            <a:r>
              <a:rPr lang="ja-JP" altLang="en-US" sz="1100" dirty="0"/>
              <a:t>ストリームコネクションは満たせないが、連続呼び出しで</a:t>
            </a:r>
            <a:r>
              <a:rPr lang="ja-JP" altLang="en-US" sz="1100" dirty="0" smtClean="0"/>
              <a:t>頑張る</a:t>
            </a:r>
            <a:endParaRPr kumimoji="1" lang="en-US" altLang="ja-JP" sz="1100" dirty="0" smtClean="0"/>
          </a:p>
          <a:p>
            <a:pPr lvl="1"/>
            <a:r>
              <a:rPr lang="ja-JP" altLang="en-US" sz="1100" dirty="0" smtClean="0"/>
              <a:t>通知する内容をオブジェクトとして送る</a:t>
            </a:r>
            <a:endParaRPr lang="en-US" altLang="ja-JP" sz="1100" dirty="0" smtClean="0"/>
          </a:p>
          <a:p>
            <a:pPr lvl="2"/>
            <a:r>
              <a:rPr kumimoji="1" lang="ja-JP" altLang="en-US" sz="1100" dirty="0" smtClean="0"/>
              <a:t>通知するデータ数は動的に変更可能</a:t>
            </a:r>
            <a:endParaRPr kumimoji="1" lang="en-US" altLang="ja-JP" sz="1100" dirty="0" smtClean="0"/>
          </a:p>
          <a:p>
            <a:pPr lvl="2"/>
            <a:r>
              <a:rPr lang="ja-JP" altLang="en-US" sz="1100" dirty="0" smtClean="0"/>
              <a:t>通知するデータ型は任意に構成可能</a:t>
            </a:r>
            <a:endParaRPr lang="en-US" altLang="ja-JP" sz="1100" dirty="0" smtClean="0"/>
          </a:p>
          <a:p>
            <a:pPr lvl="2"/>
            <a:r>
              <a:rPr lang="en-US" altLang="ja-JP" sz="1100" dirty="0" smtClean="0"/>
              <a:t>WebSocket/socket.io</a:t>
            </a:r>
            <a:r>
              <a:rPr lang="ja-JP" altLang="en-US" sz="1100" dirty="0" smtClean="0"/>
              <a:t>ベースになっても使える</a:t>
            </a:r>
            <a:r>
              <a:rPr lang="en-US" altLang="ja-JP" sz="1100" dirty="0" smtClean="0"/>
              <a:t>(</a:t>
            </a:r>
            <a:r>
              <a:rPr lang="ja-JP" altLang="en-US" sz="1100" dirty="0" smtClean="0"/>
              <a:t>かも</a:t>
            </a:r>
            <a:r>
              <a:rPr lang="en-US" altLang="ja-JP" sz="1100" dirty="0" smtClean="0"/>
              <a:t>)</a:t>
            </a:r>
          </a:p>
          <a:p>
            <a:pPr lvl="1"/>
            <a:r>
              <a:rPr lang="ja-JP" altLang="en-US" sz="1100" dirty="0" smtClean="0"/>
              <a:t>詳細は次ページ以降</a:t>
            </a:r>
            <a:endParaRPr lang="en-US" altLang="ja-JP" sz="1100" dirty="0" smtClean="0"/>
          </a:p>
          <a:p>
            <a:pPr lvl="1"/>
            <a:endParaRPr lang="en-US" altLang="ja-JP" sz="1100" dirty="0"/>
          </a:p>
          <a:p>
            <a:r>
              <a:rPr lang="ja-JP" altLang="en-US" sz="1100" dirty="0" smtClean="0"/>
              <a:t>決めたいこと</a:t>
            </a:r>
            <a:endParaRPr lang="en-US" altLang="ja-JP" sz="1100" dirty="0" smtClean="0"/>
          </a:p>
          <a:p>
            <a:pPr lvl="1"/>
            <a:r>
              <a:rPr lang="ja-JP" altLang="en-US" sz="1100" dirty="0" smtClean="0"/>
              <a:t>全てを</a:t>
            </a:r>
            <a:r>
              <a:rPr lang="en-US" altLang="ja-JP" sz="1100" dirty="0" smtClean="0"/>
              <a:t>replace</a:t>
            </a:r>
            <a:r>
              <a:rPr lang="ja-JP" altLang="en-US" sz="1100" dirty="0" smtClean="0"/>
              <a:t>して</a:t>
            </a:r>
            <a:r>
              <a:rPr lang="en-US" altLang="ja-JP" sz="1100" dirty="0" err="1" smtClean="0"/>
              <a:t>receiveEvent</a:t>
            </a:r>
            <a:r>
              <a:rPr lang="ja-JP" altLang="en-US" sz="1100" dirty="0" smtClean="0"/>
              <a:t>を廃止するか、共存させるか</a:t>
            </a:r>
            <a:endParaRPr lang="en-US" altLang="ja-JP" sz="1100" dirty="0" smtClean="0"/>
          </a:p>
          <a:p>
            <a:pPr lvl="2"/>
            <a:r>
              <a:rPr lang="en-US" altLang="ja-JP" sz="1100" dirty="0" smtClean="0"/>
              <a:t>PMM</a:t>
            </a:r>
            <a:r>
              <a:rPr lang="ja-JP" altLang="en-US" sz="1100" dirty="0" smtClean="0"/>
              <a:t>の変更および互換性維持の手間次第</a:t>
            </a:r>
            <a:endParaRPr lang="en-US" altLang="ja-JP" sz="1100" dirty="0" smtClean="0"/>
          </a:p>
        </p:txBody>
      </p:sp>
      <p:sp>
        <p:nvSpPr>
          <p:cNvPr id="4" name="フッター プレースホルダー 3"/>
          <p:cNvSpPr>
            <a:spLocks noGrp="1"/>
          </p:cNvSpPr>
          <p:nvPr>
            <p:ph type="ftr" sz="quarter" idx="10"/>
          </p:nvPr>
        </p:nvSpPr>
        <p:spPr/>
        <p:txBody>
          <a:bodyPr/>
          <a:lstStyle/>
          <a:p>
            <a:pPr>
              <a:defRPr/>
            </a:pPr>
            <a:r>
              <a:rPr lang="en-US" altLang="ja-JP" smtClean="0"/>
              <a:t>©2012 Personal Application Design Division, SDG, Sony Corporation</a:t>
            </a:r>
          </a:p>
          <a:p>
            <a:pPr>
              <a:defRPr/>
            </a:pPr>
            <a:r>
              <a:rPr lang="en-US" altLang="ja-JP" smtClean="0"/>
              <a:t>  </a:t>
            </a:r>
            <a:endParaRPr lang="en-US" altLang="ja-JP"/>
          </a:p>
        </p:txBody>
      </p:sp>
    </p:spTree>
    <p:extLst>
      <p:ext uri="{BB962C8B-B14F-4D97-AF65-F5344CB8AC3E}">
        <p14:creationId xmlns:p14="http://schemas.microsoft.com/office/powerpoint/2010/main" val="920687043"/>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PULL</a:t>
            </a:r>
            <a:r>
              <a:rPr lang="ja-JP" altLang="en-US" dirty="0" smtClean="0"/>
              <a:t>型イベント通知</a:t>
            </a:r>
            <a:r>
              <a:rPr lang="en-US" altLang="ja-JP" dirty="0" smtClean="0"/>
              <a:t>API</a:t>
            </a:r>
            <a:endParaRPr kumimoji="1" lang="ja-JP" altLang="en-US" dirty="0"/>
          </a:p>
        </p:txBody>
      </p:sp>
      <p:sp>
        <p:nvSpPr>
          <p:cNvPr id="3" name="コンテンツ プレースホルダー 2"/>
          <p:cNvSpPr>
            <a:spLocks noGrp="1"/>
          </p:cNvSpPr>
          <p:nvPr>
            <p:ph sz="half" idx="1"/>
          </p:nvPr>
        </p:nvSpPr>
        <p:spPr/>
        <p:txBody>
          <a:bodyPr/>
          <a:lstStyle/>
          <a:p>
            <a:r>
              <a:rPr lang="en-US" altLang="ja-JP" sz="1400" dirty="0" err="1" smtClean="0"/>
              <a:t>getEvent</a:t>
            </a:r>
            <a:r>
              <a:rPr kumimoji="1" lang="en-US" altLang="ja-JP" sz="1400" dirty="0" smtClean="0"/>
              <a:t> (</a:t>
            </a:r>
            <a:r>
              <a:rPr kumimoji="1" lang="en-US" altLang="ja-JP" sz="1400" dirty="0" err="1" smtClean="0"/>
              <a:t>boolean</a:t>
            </a:r>
            <a:r>
              <a:rPr kumimoji="1" lang="en-US" altLang="ja-JP" sz="1400" dirty="0" smtClean="0"/>
              <a:t> </a:t>
            </a:r>
            <a:r>
              <a:rPr kumimoji="1" lang="en-US" altLang="ja-JP" sz="1400" dirty="0" err="1" smtClean="0"/>
              <a:t>long_poll</a:t>
            </a:r>
            <a:r>
              <a:rPr kumimoji="1" lang="en-US" altLang="ja-JP" sz="1400" dirty="0" smtClean="0"/>
              <a:t>);</a:t>
            </a:r>
          </a:p>
          <a:p>
            <a:pPr lvl="1"/>
            <a:r>
              <a:rPr lang="ja-JP" altLang="en-US" sz="1400" dirty="0" smtClean="0"/>
              <a:t>引数にロングポールかどうかの</a:t>
            </a:r>
            <a:r>
              <a:rPr lang="en-US" altLang="ja-JP" sz="1400" dirty="0" err="1" smtClean="0"/>
              <a:t>bool</a:t>
            </a:r>
            <a:r>
              <a:rPr lang="ja-JP" altLang="en-US" sz="1400" dirty="0" smtClean="0"/>
              <a:t>値を指定する</a:t>
            </a:r>
            <a:endParaRPr lang="en-US" altLang="ja-JP" sz="1400" dirty="0" smtClean="0"/>
          </a:p>
          <a:p>
            <a:pPr lvl="2"/>
            <a:r>
              <a:rPr kumimoji="1" lang="en-US" altLang="ja-JP" sz="1400" dirty="0" smtClean="0"/>
              <a:t>true</a:t>
            </a:r>
            <a:r>
              <a:rPr kumimoji="1" lang="ja-JP" altLang="en-US" sz="1400" dirty="0" smtClean="0"/>
              <a:t>にすると、カメラ側で変化があるまで、呼び出しがブロックする</a:t>
            </a:r>
            <a:endParaRPr lang="en-US" altLang="ja-JP" sz="1400" dirty="0"/>
          </a:p>
          <a:p>
            <a:pPr lvl="2"/>
            <a:r>
              <a:rPr kumimoji="1" lang="en-US" altLang="ja-JP" sz="1400" dirty="0" smtClean="0"/>
              <a:t>false</a:t>
            </a:r>
            <a:r>
              <a:rPr kumimoji="1" lang="ja-JP" altLang="en-US" sz="1400" dirty="0" smtClean="0"/>
              <a:t>にすると、変化がなくとも、呼び出しはすぐに返る</a:t>
            </a:r>
            <a:endParaRPr kumimoji="1" lang="en-US" altLang="ja-JP" sz="1400" dirty="0" smtClean="0"/>
          </a:p>
          <a:p>
            <a:pPr lvl="1"/>
            <a:r>
              <a:rPr kumimoji="1" lang="ja-JP" altLang="en-US" sz="1400" dirty="0" smtClean="0"/>
              <a:t>基本的には従来の</a:t>
            </a:r>
            <a:r>
              <a:rPr lang="en-US" altLang="ja-JP" sz="1400" dirty="0"/>
              <a:t>r </a:t>
            </a:r>
            <a:r>
              <a:rPr lang="en-US" altLang="ja-JP" sz="1400" dirty="0" err="1"/>
              <a:t>getEvent</a:t>
            </a:r>
            <a:r>
              <a:rPr kumimoji="1" lang="ja-JP" altLang="en-US" sz="1400" dirty="0" smtClean="0"/>
              <a:t>と同じ。</a:t>
            </a:r>
            <a:endParaRPr kumimoji="1" lang="en-US" altLang="ja-JP" sz="1400" dirty="0" smtClean="0"/>
          </a:p>
          <a:p>
            <a:pPr lvl="2"/>
            <a:r>
              <a:rPr lang="ja-JP" altLang="en-US" sz="1400" dirty="0" smtClean="0"/>
              <a:t>コールバックされるのがオブジェクト</a:t>
            </a:r>
            <a:r>
              <a:rPr lang="en-US" altLang="ja-JP" sz="1400" dirty="0" smtClean="0"/>
              <a:t>(</a:t>
            </a:r>
            <a:r>
              <a:rPr lang="en-US" altLang="ja-JP" sz="1400" dirty="0" err="1" smtClean="0"/>
              <a:t>GetEvent</a:t>
            </a:r>
            <a:r>
              <a:rPr lang="en-US" altLang="ja-JP" sz="1400" dirty="0" smtClean="0"/>
              <a:t> UDS)</a:t>
            </a:r>
            <a:r>
              <a:rPr lang="ja-JP" altLang="en-US" sz="1400" dirty="0" smtClean="0"/>
              <a:t>の配列となる</a:t>
            </a:r>
            <a:endParaRPr lang="en-US" altLang="ja-JP" sz="1400" dirty="0" smtClean="0"/>
          </a:p>
          <a:p>
            <a:pPr lvl="2"/>
            <a:r>
              <a:rPr lang="ja-JP" altLang="en-US" sz="1400" dirty="0" smtClean="0"/>
              <a:t>オブジェクト定義は次項以降</a:t>
            </a:r>
            <a:endParaRPr lang="en-US" altLang="ja-JP" sz="1400" dirty="0" smtClean="0"/>
          </a:p>
          <a:p>
            <a:pPr lvl="2"/>
            <a:r>
              <a:rPr kumimoji="1" lang="ja-JP" altLang="en-US" sz="1400" dirty="0"/>
              <a:t>オブジェクト</a:t>
            </a:r>
            <a:r>
              <a:rPr kumimoji="1" lang="ja-JP" altLang="en-US" sz="1400" dirty="0" smtClean="0"/>
              <a:t>のメッセージが</a:t>
            </a:r>
            <a:r>
              <a:rPr kumimoji="1" lang="en-US" altLang="ja-JP" sz="1400" dirty="0" err="1" smtClean="0"/>
              <a:t>getAvaiable</a:t>
            </a:r>
            <a:r>
              <a:rPr kumimoji="1" lang="ja-JP" altLang="en-US" sz="1400" dirty="0" smtClean="0"/>
              <a:t>系相当もしくは</a:t>
            </a:r>
            <a:r>
              <a:rPr kumimoji="1" lang="en-US" altLang="ja-JP" sz="1400" dirty="0" smtClean="0"/>
              <a:t>get</a:t>
            </a:r>
            <a:r>
              <a:rPr kumimoji="1" lang="ja-JP" altLang="en-US" sz="1400" dirty="0" smtClean="0"/>
              <a:t>系相当となる</a:t>
            </a:r>
            <a:endParaRPr kumimoji="1" lang="en-US" altLang="ja-JP" sz="1400" dirty="0" smtClean="0"/>
          </a:p>
          <a:p>
            <a:pPr lvl="3"/>
            <a:r>
              <a:rPr kumimoji="1" lang="ja-JP" altLang="en-US" sz="1200" dirty="0" smtClean="0"/>
              <a:t>それ以外のケースは次ページ以降に示す</a:t>
            </a:r>
            <a:endParaRPr kumimoji="1" lang="ja-JP" altLang="en-US" sz="1200" dirty="0"/>
          </a:p>
        </p:txBody>
      </p:sp>
      <p:sp>
        <p:nvSpPr>
          <p:cNvPr id="5" name="フッター プレースホルダー 4"/>
          <p:cNvSpPr>
            <a:spLocks noGrp="1"/>
          </p:cNvSpPr>
          <p:nvPr>
            <p:ph type="ftr" sz="quarter" idx="10"/>
          </p:nvPr>
        </p:nvSpPr>
        <p:spPr/>
        <p:txBody>
          <a:bodyPr/>
          <a:lstStyle/>
          <a:p>
            <a:pPr>
              <a:defRPr/>
            </a:pPr>
            <a:r>
              <a:rPr lang="en-US" altLang="ja-JP" smtClean="0"/>
              <a:t>©2012 Personal Application Design Division, SDG, Sony Corporation</a:t>
            </a:r>
          </a:p>
          <a:p>
            <a:pPr>
              <a:defRPr/>
            </a:pPr>
            <a:r>
              <a:rPr lang="en-US" altLang="ja-JP" smtClean="0"/>
              <a:t>  </a:t>
            </a:r>
            <a:endParaRPr lang="en-US" altLang="ja-JP"/>
          </a:p>
        </p:txBody>
      </p:sp>
      <p:sp>
        <p:nvSpPr>
          <p:cNvPr id="6" name="スライド番号プレースホルダー 5"/>
          <p:cNvSpPr>
            <a:spLocks noGrp="1"/>
          </p:cNvSpPr>
          <p:nvPr>
            <p:ph type="sldNum" sz="quarter" idx="12"/>
          </p:nvPr>
        </p:nvSpPr>
        <p:spPr/>
        <p:txBody>
          <a:bodyPr/>
          <a:lstStyle/>
          <a:p>
            <a:pPr>
              <a:defRPr/>
            </a:pPr>
            <a:fld id="{AF430AE7-7E66-4776-A5C6-9F8E2E156EB9}" type="slidenum">
              <a:rPr lang="en-US" altLang="ja-JP" smtClean="0"/>
              <a:pPr>
                <a:defRPr/>
              </a:pPr>
              <a:t>38</a:t>
            </a:fld>
            <a:endParaRPr lang="en-US" altLang="ja-JP"/>
          </a:p>
        </p:txBody>
      </p:sp>
      <p:sp>
        <p:nvSpPr>
          <p:cNvPr id="9" name="コンテンツ プレースホルダー 3"/>
          <p:cNvSpPr>
            <a:spLocks noGrp="1"/>
          </p:cNvSpPr>
          <p:nvPr>
            <p:ph sz="half" idx="2"/>
          </p:nvPr>
        </p:nvSpPr>
        <p:spPr>
          <a:xfrm>
            <a:off x="4648200" y="844153"/>
            <a:ext cx="4171950" cy="3833813"/>
          </a:xfrm>
          <a:ln>
            <a:solidFill>
              <a:schemeClr val="tx1"/>
            </a:solidFill>
          </a:ln>
        </p:spPr>
        <p:txBody>
          <a:bodyPr/>
          <a:lstStyle/>
          <a:p>
            <a:pPr marL="0" indent="0">
              <a:buNone/>
            </a:pPr>
            <a:r>
              <a:rPr kumimoji="1" lang="en-US" altLang="ja-JP" sz="1400" dirty="0" err="1" smtClean="0"/>
              <a:t>getEvent</a:t>
            </a:r>
            <a:r>
              <a:rPr kumimoji="1" lang="ja-JP" altLang="en-US" sz="1400" dirty="0" smtClean="0"/>
              <a:t>のレスポンス例</a:t>
            </a:r>
            <a:endParaRPr kumimoji="1" lang="en-US" altLang="ja-JP" sz="1400" dirty="0" smtClean="0"/>
          </a:p>
          <a:p>
            <a:pPr marL="0" indent="0">
              <a:buNone/>
            </a:pPr>
            <a:r>
              <a:rPr kumimoji="1" lang="en-US" altLang="ja-JP" sz="1400" dirty="0" smtClean="0"/>
              <a:t>[“id” : 123456, </a:t>
            </a:r>
            <a:r>
              <a:rPr lang="en-US" altLang="ja-JP" sz="1400" dirty="0" smtClean="0"/>
              <a:t>“method”: “</a:t>
            </a:r>
            <a:r>
              <a:rPr lang="en-US" altLang="ja-JP" sz="1400" dirty="0" err="1"/>
              <a:t>getEvent</a:t>
            </a:r>
            <a:r>
              <a:rPr lang="en-US" altLang="ja-JP" sz="1400" dirty="0" smtClean="0"/>
              <a:t>”,</a:t>
            </a:r>
            <a:endParaRPr kumimoji="1" lang="en-US" altLang="ja-JP" sz="1400" dirty="0" smtClean="0"/>
          </a:p>
          <a:p>
            <a:pPr marL="0" indent="0">
              <a:buNone/>
            </a:pPr>
            <a:r>
              <a:rPr lang="en-US" altLang="ja-JP" sz="1400" dirty="0"/>
              <a:t> </a:t>
            </a:r>
            <a:r>
              <a:rPr lang="en-US" altLang="ja-JP" sz="1400" dirty="0" smtClean="0"/>
              <a:t> “result” : [</a:t>
            </a:r>
          </a:p>
          <a:p>
            <a:pPr marL="0" indent="0">
              <a:buNone/>
            </a:pPr>
            <a:r>
              <a:rPr kumimoji="1" lang="en-US" altLang="ja-JP" sz="1400" dirty="0" smtClean="0"/>
              <a:t>    {</a:t>
            </a:r>
            <a:r>
              <a:rPr kumimoji="1" lang="ja-JP" altLang="en-US" sz="1400" dirty="0" smtClean="0"/>
              <a:t>通知メッセージ</a:t>
            </a:r>
            <a:r>
              <a:rPr kumimoji="1" lang="en-US" altLang="ja-JP" sz="1400" dirty="0" smtClean="0"/>
              <a:t>1},</a:t>
            </a:r>
          </a:p>
          <a:p>
            <a:pPr marL="0" indent="0">
              <a:buNone/>
            </a:pPr>
            <a:r>
              <a:rPr lang="en-US" altLang="ja-JP" sz="1400" dirty="0"/>
              <a:t> </a:t>
            </a:r>
            <a:r>
              <a:rPr lang="en-US" altLang="ja-JP" sz="1400" dirty="0" smtClean="0"/>
              <a:t>   {</a:t>
            </a:r>
            <a:r>
              <a:rPr lang="ja-JP" altLang="en-US" sz="1400" dirty="0" smtClean="0"/>
              <a:t>通知メッセージ</a:t>
            </a:r>
            <a:r>
              <a:rPr lang="en-US" altLang="ja-JP" sz="1400" dirty="0" smtClean="0"/>
              <a:t>2},</a:t>
            </a:r>
          </a:p>
          <a:p>
            <a:pPr marL="0" indent="0">
              <a:buNone/>
            </a:pPr>
            <a:r>
              <a:rPr lang="en-US" altLang="ja-JP" sz="1400" dirty="0"/>
              <a:t> </a:t>
            </a:r>
            <a:r>
              <a:rPr lang="en-US" altLang="ja-JP" sz="1400" dirty="0" smtClean="0"/>
              <a:t>   ...</a:t>
            </a:r>
          </a:p>
          <a:p>
            <a:pPr marL="0" indent="0">
              <a:buNone/>
            </a:pPr>
            <a:r>
              <a:rPr kumimoji="1" lang="en-US" altLang="ja-JP" sz="1400" dirty="0"/>
              <a:t> </a:t>
            </a:r>
            <a:r>
              <a:rPr kumimoji="1" lang="en-US" altLang="ja-JP" sz="1400" dirty="0" smtClean="0"/>
              <a:t>   {</a:t>
            </a:r>
            <a:r>
              <a:rPr kumimoji="1" lang="ja-JP" altLang="en-US" sz="1400" dirty="0" smtClean="0"/>
              <a:t>通知メッセージ</a:t>
            </a:r>
            <a:r>
              <a:rPr kumimoji="1" lang="en-US" altLang="ja-JP" sz="1400" dirty="0" smtClean="0"/>
              <a:t>n}</a:t>
            </a:r>
          </a:p>
          <a:p>
            <a:pPr marL="0" indent="0">
              <a:buNone/>
            </a:pPr>
            <a:r>
              <a:rPr kumimoji="1" lang="en-US" altLang="ja-JP" sz="1400" dirty="0" smtClean="0"/>
              <a:t>]]</a:t>
            </a:r>
            <a:endParaRPr kumimoji="1" lang="ja-JP" altLang="en-US" sz="1400" dirty="0"/>
          </a:p>
        </p:txBody>
      </p:sp>
      <p:sp>
        <p:nvSpPr>
          <p:cNvPr id="4" name="テキスト ボックス 3"/>
          <p:cNvSpPr txBox="1"/>
          <p:nvPr/>
        </p:nvSpPr>
        <p:spPr>
          <a:xfrm>
            <a:off x="-466725" y="1619250"/>
            <a:ext cx="1681164" cy="830997"/>
          </a:xfrm>
          <a:prstGeom prst="rect">
            <a:avLst/>
          </a:prstGeom>
          <a:solidFill>
            <a:schemeClr val="accent2"/>
          </a:solidFill>
        </p:spPr>
        <p:txBody>
          <a:bodyPr wrap="square" rtlCol="0">
            <a:spAutoFit/>
          </a:bodyPr>
          <a:lstStyle/>
          <a:p>
            <a:pPr algn="l"/>
            <a:r>
              <a:rPr kumimoji="1" lang="en-US" altLang="ja-JP" sz="1200" dirty="0" smtClean="0"/>
              <a:t>true</a:t>
            </a:r>
            <a:r>
              <a:rPr kumimoji="1" lang="ja-JP" altLang="en-US" sz="1200" dirty="0" smtClean="0"/>
              <a:t>にした場合はメッセージが大量になる可能性があるので、実機で時間を計ってみる。</a:t>
            </a:r>
            <a:endParaRPr kumimoji="1" lang="ja-JP" altLang="en-US" sz="1200" dirty="0"/>
          </a:p>
        </p:txBody>
      </p:sp>
    </p:spTree>
    <p:extLst>
      <p:ext uri="{BB962C8B-B14F-4D97-AF65-F5344CB8AC3E}">
        <p14:creationId xmlns:p14="http://schemas.microsoft.com/office/powerpoint/2010/main" val="1506643344"/>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getEvent</a:t>
            </a:r>
            <a:r>
              <a:rPr kumimoji="1" lang="en-US" altLang="ja-JP" dirty="0" smtClean="0"/>
              <a:t> -</a:t>
            </a:r>
            <a:r>
              <a:rPr kumimoji="1" lang="en-US" altLang="ja-JP" dirty="0" err="1" smtClean="0"/>
              <a:t>cameraStatus</a:t>
            </a:r>
            <a:r>
              <a:rPr kumimoji="1" lang="en-US" altLang="ja-JP" dirty="0" smtClean="0"/>
              <a:t>-</a:t>
            </a:r>
            <a:endParaRPr kumimoji="1" lang="ja-JP" altLang="en-US" dirty="0"/>
          </a:p>
        </p:txBody>
      </p:sp>
      <p:sp>
        <p:nvSpPr>
          <p:cNvPr id="3" name="コンテンツ プレースホルダー 2"/>
          <p:cNvSpPr>
            <a:spLocks noGrp="1"/>
          </p:cNvSpPr>
          <p:nvPr>
            <p:ph sz="half" idx="1"/>
          </p:nvPr>
        </p:nvSpPr>
        <p:spPr/>
        <p:txBody>
          <a:bodyPr/>
          <a:lstStyle/>
          <a:p>
            <a:r>
              <a:rPr kumimoji="1" lang="ja-JP" altLang="en-US" sz="1400" dirty="0" smtClean="0"/>
              <a:t>オブジェクト内容</a:t>
            </a:r>
            <a:endParaRPr kumimoji="1" lang="en-US" altLang="ja-JP" sz="1400" dirty="0" smtClean="0"/>
          </a:p>
          <a:p>
            <a:pPr lvl="1"/>
            <a:r>
              <a:rPr kumimoji="1" lang="en-US" altLang="ja-JP" sz="1400" dirty="0" smtClean="0"/>
              <a:t>String </a:t>
            </a:r>
            <a:r>
              <a:rPr kumimoji="1" lang="en-US" altLang="ja-JP" sz="1400" dirty="0" err="1" smtClean="0"/>
              <a:t>cameraStatus</a:t>
            </a:r>
            <a:endParaRPr kumimoji="1" lang="ja-JP" altLang="en-US" sz="1400" dirty="0"/>
          </a:p>
        </p:txBody>
      </p:sp>
      <p:sp>
        <p:nvSpPr>
          <p:cNvPr id="5" name="フッター プレースホルダー 4"/>
          <p:cNvSpPr>
            <a:spLocks noGrp="1"/>
          </p:cNvSpPr>
          <p:nvPr>
            <p:ph type="ftr" sz="quarter" idx="10"/>
          </p:nvPr>
        </p:nvSpPr>
        <p:spPr/>
        <p:txBody>
          <a:bodyPr/>
          <a:lstStyle/>
          <a:p>
            <a:pPr>
              <a:defRPr/>
            </a:pPr>
            <a:r>
              <a:rPr lang="en-US" altLang="ja-JP" smtClean="0"/>
              <a:t>©2012 Personal Application Design Division, SDG, Sony Corporation</a:t>
            </a:r>
          </a:p>
          <a:p>
            <a:pPr>
              <a:defRPr/>
            </a:pPr>
            <a:r>
              <a:rPr lang="en-US" altLang="ja-JP" smtClean="0"/>
              <a:t>  </a:t>
            </a:r>
            <a:endParaRPr lang="en-US" altLang="ja-JP"/>
          </a:p>
        </p:txBody>
      </p:sp>
      <p:sp>
        <p:nvSpPr>
          <p:cNvPr id="6" name="スライド番号プレースホルダー 5"/>
          <p:cNvSpPr>
            <a:spLocks noGrp="1"/>
          </p:cNvSpPr>
          <p:nvPr>
            <p:ph type="sldNum" sz="quarter" idx="12"/>
          </p:nvPr>
        </p:nvSpPr>
        <p:spPr/>
        <p:txBody>
          <a:bodyPr/>
          <a:lstStyle/>
          <a:p>
            <a:pPr>
              <a:defRPr/>
            </a:pPr>
            <a:fld id="{AF430AE7-7E66-4776-A5C6-9F8E2E156EB9}" type="slidenum">
              <a:rPr lang="en-US" altLang="ja-JP" smtClean="0"/>
              <a:pPr>
                <a:defRPr/>
              </a:pPr>
              <a:t>39</a:t>
            </a:fld>
            <a:endParaRPr lang="en-US" altLang="ja-JP"/>
          </a:p>
        </p:txBody>
      </p:sp>
      <p:sp>
        <p:nvSpPr>
          <p:cNvPr id="9" name="コンテンツ プレースホルダー 3"/>
          <p:cNvSpPr>
            <a:spLocks noGrp="1"/>
          </p:cNvSpPr>
          <p:nvPr>
            <p:ph sz="half" idx="2"/>
          </p:nvPr>
        </p:nvSpPr>
        <p:spPr>
          <a:xfrm>
            <a:off x="4648200" y="844153"/>
            <a:ext cx="4171950" cy="3833813"/>
          </a:xfrm>
          <a:ln>
            <a:solidFill>
              <a:schemeClr val="tx1"/>
            </a:solidFill>
          </a:ln>
        </p:spPr>
        <p:txBody>
          <a:bodyPr/>
          <a:lstStyle/>
          <a:p>
            <a:pPr marL="0" indent="0">
              <a:buNone/>
            </a:pPr>
            <a:r>
              <a:rPr kumimoji="1" lang="en-US" altLang="ja-JP" sz="1400" dirty="0" err="1" smtClean="0"/>
              <a:t>cameraStatus</a:t>
            </a:r>
            <a:r>
              <a:rPr kumimoji="1" lang="ja-JP" altLang="en-US" sz="1400" dirty="0" smtClean="0"/>
              <a:t>のレスポンス例</a:t>
            </a:r>
            <a:endParaRPr kumimoji="1" lang="en-US" altLang="ja-JP" sz="1400" dirty="0" smtClean="0"/>
          </a:p>
          <a:p>
            <a:pPr marL="0" indent="0">
              <a:buNone/>
            </a:pPr>
            <a:r>
              <a:rPr kumimoji="1" lang="en-US" altLang="ja-JP" sz="1400" dirty="0" smtClean="0"/>
              <a:t>[“id” : 123456, </a:t>
            </a:r>
            <a:r>
              <a:rPr lang="en-US" altLang="ja-JP" sz="1400" dirty="0" smtClean="0"/>
              <a:t>“method”: </a:t>
            </a:r>
            <a:r>
              <a:rPr lang="en-US" altLang="ja-JP" sz="1400" dirty="0"/>
              <a:t>“</a:t>
            </a:r>
            <a:r>
              <a:rPr lang="en-US" altLang="ja-JP" sz="1400" dirty="0" err="1"/>
              <a:t>getEvent</a:t>
            </a:r>
            <a:r>
              <a:rPr lang="en-US" altLang="ja-JP" sz="1400" dirty="0"/>
              <a:t>”,</a:t>
            </a:r>
            <a:endParaRPr kumimoji="1" lang="en-US" altLang="ja-JP" sz="1400" dirty="0" smtClean="0"/>
          </a:p>
          <a:p>
            <a:pPr marL="0" indent="0">
              <a:buNone/>
            </a:pPr>
            <a:r>
              <a:rPr lang="en-US" altLang="ja-JP" sz="1400" dirty="0"/>
              <a:t> </a:t>
            </a:r>
            <a:r>
              <a:rPr lang="en-US" altLang="ja-JP" sz="1400" dirty="0" smtClean="0"/>
              <a:t> “result” : [</a:t>
            </a:r>
          </a:p>
          <a:p>
            <a:pPr marL="0" indent="0">
              <a:buNone/>
            </a:pPr>
            <a:r>
              <a:rPr kumimoji="1" lang="en-US" altLang="ja-JP" sz="1400" dirty="0" smtClean="0"/>
              <a:t>    </a:t>
            </a:r>
            <a:r>
              <a:rPr lang="en-US" altLang="ja-JP" sz="1400" dirty="0" smtClean="0"/>
              <a:t>{</a:t>
            </a:r>
            <a:r>
              <a:rPr lang="en-US" altLang="ja-JP" sz="1400" dirty="0" err="1" smtClean="0"/>
              <a:t>cameraStatus</a:t>
            </a:r>
            <a:r>
              <a:rPr lang="en-US" altLang="ja-JP" sz="1400" dirty="0" smtClean="0"/>
              <a:t>:”IDLE”</a:t>
            </a:r>
            <a:r>
              <a:rPr kumimoji="1" lang="en-US" altLang="ja-JP" sz="1400" dirty="0" smtClean="0"/>
              <a:t>}</a:t>
            </a:r>
          </a:p>
          <a:p>
            <a:pPr marL="0" indent="0">
              <a:buNone/>
            </a:pPr>
            <a:r>
              <a:rPr kumimoji="1" lang="en-US" altLang="ja-JP" sz="1400" dirty="0" smtClean="0"/>
              <a:t>]]</a:t>
            </a:r>
            <a:endParaRPr kumimoji="1" lang="ja-JP" altLang="en-US" sz="1400" dirty="0"/>
          </a:p>
        </p:txBody>
      </p:sp>
    </p:spTree>
    <p:extLst>
      <p:ext uri="{BB962C8B-B14F-4D97-AF65-F5344CB8AC3E}">
        <p14:creationId xmlns:p14="http://schemas.microsoft.com/office/powerpoint/2010/main" val="1299246914"/>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変更履歴</a:t>
            </a:r>
            <a:r>
              <a:rPr lang="en-US" altLang="ja-JP" dirty="0" smtClean="0"/>
              <a:t>3/4</a:t>
            </a:r>
            <a:endParaRPr kumimoji="1" lang="ja-JP" altLang="en-US"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3397428916"/>
              </p:ext>
            </p:extLst>
          </p:nvPr>
        </p:nvGraphicFramePr>
        <p:xfrm>
          <a:off x="291425" y="782040"/>
          <a:ext cx="8516347" cy="3886200"/>
        </p:xfrm>
        <a:graphic>
          <a:graphicData uri="http://schemas.openxmlformats.org/drawingml/2006/table">
            <a:tbl>
              <a:tblPr firstRow="1" bandRow="1">
                <a:tableStyleId>{16D9F66E-5EB9-4882-86FB-DCBF35E3C3E4}</a:tableStyleId>
              </a:tblPr>
              <a:tblGrid>
                <a:gridCol w="849630"/>
                <a:gridCol w="578153"/>
                <a:gridCol w="7088564"/>
              </a:tblGrid>
              <a:tr h="0">
                <a:tc>
                  <a:txBody>
                    <a:bodyPr/>
                    <a:lstStyle/>
                    <a:p>
                      <a:r>
                        <a:rPr kumimoji="1" lang="ja-JP" altLang="en-US" sz="900" b="1" dirty="0" smtClean="0">
                          <a:solidFill>
                            <a:srgbClr val="FF0000"/>
                          </a:solidFill>
                        </a:rPr>
                        <a:t>バージョン</a:t>
                      </a:r>
                      <a:endParaRPr kumimoji="1" lang="ja-JP" altLang="en-US" sz="900" b="1" dirty="0">
                        <a:solidFill>
                          <a:srgbClr val="FF0000"/>
                        </a:solidFill>
                      </a:endParaRPr>
                    </a:p>
                  </a:txBody>
                  <a:tcPr/>
                </a:tc>
                <a:tc>
                  <a:txBody>
                    <a:bodyPr/>
                    <a:lstStyle/>
                    <a:p>
                      <a:r>
                        <a:rPr kumimoji="1" lang="ja-JP" altLang="en-US" sz="900" b="1" dirty="0" smtClean="0">
                          <a:solidFill>
                            <a:srgbClr val="FF0000"/>
                          </a:solidFill>
                        </a:rPr>
                        <a:t>変更者</a:t>
                      </a:r>
                      <a:endParaRPr kumimoji="1" lang="ja-JP" altLang="en-US" sz="900" b="1" dirty="0">
                        <a:solidFill>
                          <a:srgbClr val="FF0000"/>
                        </a:solidFill>
                      </a:endParaRPr>
                    </a:p>
                  </a:txBody>
                  <a:tcPr/>
                </a:tc>
                <a:tc>
                  <a:txBody>
                    <a:bodyPr/>
                    <a:lstStyle/>
                    <a:p>
                      <a:r>
                        <a:rPr kumimoji="1" lang="ja-JP" altLang="en-US" sz="900" b="1" dirty="0" smtClean="0">
                          <a:solidFill>
                            <a:srgbClr val="FF0000"/>
                          </a:solidFill>
                        </a:rPr>
                        <a:t>変更内容</a:t>
                      </a:r>
                      <a:r>
                        <a:rPr kumimoji="1" lang="en-US" altLang="ja-JP" sz="900" b="1" dirty="0" smtClean="0">
                          <a:solidFill>
                            <a:srgbClr val="FF0000"/>
                          </a:solidFill>
                        </a:rPr>
                        <a:t>(</a:t>
                      </a:r>
                      <a:r>
                        <a:rPr kumimoji="1" lang="ja-JP" altLang="en-US" sz="900" b="1" dirty="0" smtClean="0">
                          <a:solidFill>
                            <a:srgbClr val="FF0000"/>
                          </a:solidFill>
                        </a:rPr>
                        <a:t>詳しく</a:t>
                      </a:r>
                      <a:r>
                        <a:rPr kumimoji="1" lang="en-US" altLang="ja-JP" sz="900" b="1" dirty="0" smtClean="0">
                          <a:solidFill>
                            <a:srgbClr val="FF0000"/>
                          </a:solidFill>
                        </a:rPr>
                        <a:t>)</a:t>
                      </a:r>
                      <a:endParaRPr kumimoji="1" lang="ja-JP" altLang="en-US" sz="900" b="1" dirty="0">
                        <a:solidFill>
                          <a:srgbClr val="FF0000"/>
                        </a:solidFill>
                      </a:endParaRPr>
                    </a:p>
                  </a:txBody>
                  <a:tcPr/>
                </a:tc>
              </a:tr>
              <a:tr h="0">
                <a:tc>
                  <a:txBody>
                    <a:bodyPr/>
                    <a:lstStyle/>
                    <a:p>
                      <a:r>
                        <a:rPr kumimoji="1" lang="en-US" altLang="ja-JP" sz="900" b="0" dirty="0" smtClean="0"/>
                        <a:t>0.121116.00</a:t>
                      </a:r>
                      <a:endParaRPr kumimoji="1" lang="ja-JP" altLang="en-US" sz="900" b="0" dirty="0"/>
                    </a:p>
                  </a:txBody>
                  <a:tcPr/>
                </a:tc>
                <a:tc>
                  <a:txBody>
                    <a:bodyPr/>
                    <a:lstStyle/>
                    <a:p>
                      <a:r>
                        <a:rPr kumimoji="1" lang="ja-JP" altLang="en-US" sz="900" b="0" dirty="0" smtClean="0"/>
                        <a:t>森田</a:t>
                      </a:r>
                      <a:endParaRPr kumimoji="1" lang="ja-JP" altLang="en-US" sz="900" b="0" dirty="0"/>
                    </a:p>
                  </a:txBody>
                  <a:tcPr/>
                </a:tc>
                <a:tc>
                  <a:txBody>
                    <a:bodyPr/>
                    <a:lstStyle/>
                    <a:p>
                      <a:r>
                        <a:rPr kumimoji="1" lang="ja-JP" altLang="en-US" sz="900" b="0" dirty="0" smtClean="0"/>
                        <a:t>クリエイティブスタイルとホワイトバランスのオプション値で、範囲指定になっている箇所を大きい順にした。</a:t>
                      </a:r>
                      <a:endParaRPr kumimoji="1" lang="en-US" altLang="ja-JP" sz="900" b="0" dirty="0" smtClean="0"/>
                    </a:p>
                    <a:p>
                      <a:r>
                        <a:rPr kumimoji="1" lang="en-US" altLang="ja-JP" sz="900" b="0" dirty="0" err="1" smtClean="0"/>
                        <a:t>ReceiveMsgUDS</a:t>
                      </a:r>
                      <a:r>
                        <a:rPr kumimoji="1" lang="ja-JP" altLang="en-US" sz="900" b="0" dirty="0" smtClean="0"/>
                        <a:t>は一度廃案とし、代替案の選択肢を挙げた。</a:t>
                      </a:r>
                      <a:endParaRPr kumimoji="1" lang="ja-JP" altLang="en-US" sz="900" b="0" dirty="0"/>
                    </a:p>
                  </a:txBody>
                  <a:tcPr/>
                </a:tc>
              </a:tr>
              <a:tr h="0">
                <a:tc>
                  <a:txBody>
                    <a:bodyPr/>
                    <a:lstStyle/>
                    <a:p>
                      <a:r>
                        <a:rPr kumimoji="1" lang="en-US" altLang="ja-JP" sz="900" b="0" dirty="0" smtClean="0"/>
                        <a:t>0.121122.00</a:t>
                      </a:r>
                      <a:endParaRPr kumimoji="1" lang="ja-JP" altLang="en-US" sz="900" b="0" dirty="0"/>
                    </a:p>
                  </a:txBody>
                  <a:tcPr/>
                </a:tc>
                <a:tc>
                  <a:txBody>
                    <a:bodyPr/>
                    <a:lstStyle/>
                    <a:p>
                      <a:r>
                        <a:rPr kumimoji="1" lang="ja-JP" altLang="en-US" sz="900" b="0" dirty="0" smtClean="0"/>
                        <a:t>森田</a:t>
                      </a:r>
                      <a:endParaRPr kumimoji="1" lang="ja-JP" altLang="en-US" sz="900" b="0" dirty="0"/>
                    </a:p>
                  </a:txBody>
                  <a:tcPr/>
                </a:tc>
                <a:tc>
                  <a:txBody>
                    <a:bodyPr/>
                    <a:lstStyle/>
                    <a:p>
                      <a:r>
                        <a:rPr kumimoji="1" lang="en-US" altLang="ja-JP" sz="900" b="0" dirty="0" err="1" smtClean="0"/>
                        <a:t>ReviewImage</a:t>
                      </a:r>
                      <a:r>
                        <a:rPr kumimoji="1" lang="ja-JP" altLang="en-US" sz="900" b="0" dirty="0" smtClean="0"/>
                        <a:t>は</a:t>
                      </a:r>
                      <a:r>
                        <a:rPr kumimoji="1" lang="en-US" altLang="ja-JP" sz="900" b="0" dirty="0" err="1" smtClean="0"/>
                        <a:t>PostviewImage</a:t>
                      </a:r>
                      <a:r>
                        <a:rPr kumimoji="1" lang="ja-JP" altLang="en-US" sz="900" b="0" dirty="0" smtClean="0"/>
                        <a:t>と言葉を変更した。</a:t>
                      </a:r>
                      <a:endParaRPr kumimoji="1" lang="en-US" altLang="ja-JP" sz="900" b="0" dirty="0" smtClean="0"/>
                    </a:p>
                    <a:p>
                      <a:r>
                        <a:rPr kumimoji="1" lang="en-US" altLang="ja-JP" sz="900" b="0" dirty="0" err="1" smtClean="0"/>
                        <a:t>WhiteBalance</a:t>
                      </a:r>
                      <a:r>
                        <a:rPr kumimoji="1" lang="ja-JP" altLang="en-US" sz="900" b="0" dirty="0" err="1" smtClean="0"/>
                        <a:t>の引</a:t>
                      </a:r>
                      <a:r>
                        <a:rPr kumimoji="1" lang="ja-JP" altLang="en-US" sz="900" b="0" dirty="0" smtClean="0"/>
                        <a:t>数名を修正した。</a:t>
                      </a:r>
                      <a:endParaRPr kumimoji="1" lang="ja-JP" altLang="en-US" sz="900" b="0" dirty="0"/>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900" b="0" dirty="0" smtClean="0"/>
                        <a:t>0.121122.01</a:t>
                      </a:r>
                      <a:endParaRPr kumimoji="1" lang="ja-JP" altLang="en-US" sz="900" b="0" dirty="0" smtClean="0"/>
                    </a:p>
                  </a:txBody>
                  <a:tcPr/>
                </a:tc>
                <a:tc>
                  <a:txBody>
                    <a:bodyPr/>
                    <a:lstStyle/>
                    <a:p>
                      <a:r>
                        <a:rPr kumimoji="1" lang="ja-JP" altLang="en-US" sz="900" b="0" dirty="0" smtClean="0"/>
                        <a:t>森田</a:t>
                      </a:r>
                      <a:endParaRPr kumimoji="1" lang="ja-JP" altLang="en-US" sz="900" b="0" dirty="0"/>
                    </a:p>
                  </a:txBody>
                  <a:tcPr/>
                </a:tc>
                <a:tc>
                  <a:txBody>
                    <a:bodyPr/>
                    <a:lstStyle/>
                    <a:p>
                      <a:r>
                        <a:rPr kumimoji="1" lang="ja-JP" altLang="en-US" sz="900" b="0" dirty="0" smtClean="0"/>
                        <a:t>勝又さんが各</a:t>
                      </a:r>
                      <a:r>
                        <a:rPr kumimoji="1" lang="en-US" altLang="ja-JP" sz="900" b="0" dirty="0" smtClean="0"/>
                        <a:t>API</a:t>
                      </a:r>
                      <a:r>
                        <a:rPr kumimoji="1" lang="ja-JP" altLang="en-US" sz="900" b="0" dirty="0" smtClean="0"/>
                        <a:t>仕様を確認してくれて、</a:t>
                      </a:r>
                      <a:r>
                        <a:rPr kumimoji="1" lang="en-US" altLang="ja-JP" sz="900" b="0" dirty="0" smtClean="0"/>
                        <a:t>ESP</a:t>
                      </a:r>
                      <a:r>
                        <a:rPr kumimoji="1" lang="ja-JP" altLang="en-US" sz="900" b="0" dirty="0" smtClean="0"/>
                        <a:t>マーク付け。</a:t>
                      </a:r>
                      <a:endParaRPr kumimoji="1" lang="ja-JP" altLang="en-US" sz="900" b="0" dirty="0"/>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900" b="0" dirty="0" smtClean="0"/>
                        <a:t>0.121129.00</a:t>
                      </a:r>
                    </a:p>
                  </a:txBody>
                  <a:tcPr/>
                </a:tc>
                <a:tc>
                  <a:txBody>
                    <a:bodyPr/>
                    <a:lstStyle/>
                    <a:p>
                      <a:r>
                        <a:rPr kumimoji="1" lang="ja-JP" altLang="en-US" sz="900" b="0" dirty="0" smtClean="0"/>
                        <a:t>勝又</a:t>
                      </a:r>
                      <a:endParaRPr kumimoji="1" lang="ja-JP" altLang="en-US" sz="900" b="0" dirty="0"/>
                    </a:p>
                  </a:txBody>
                  <a:tcPr/>
                </a:tc>
                <a:tc>
                  <a:txBody>
                    <a:bodyPr/>
                    <a:lstStyle/>
                    <a:p>
                      <a:r>
                        <a:rPr kumimoji="1" lang="en-US" altLang="ja-JP" sz="900" b="0" dirty="0" err="1" smtClean="0"/>
                        <a:t>BeepMode</a:t>
                      </a:r>
                      <a:r>
                        <a:rPr kumimoji="1" lang="ja-JP" altLang="en-US" sz="900" b="0" dirty="0" smtClean="0"/>
                        <a:t>合意</a:t>
                      </a:r>
                      <a:endParaRPr kumimoji="1" lang="en-US" altLang="ja-JP" sz="900" b="0" dirty="0" smtClean="0"/>
                    </a:p>
                    <a:p>
                      <a:r>
                        <a:rPr kumimoji="1" lang="en-US" altLang="ja-JP" sz="900" b="0" dirty="0" err="1" smtClean="0"/>
                        <a:t>SetStillSize</a:t>
                      </a:r>
                      <a:r>
                        <a:rPr kumimoji="1" lang="ja-JP" altLang="en-US" sz="900" b="0" dirty="0" smtClean="0"/>
                        <a:t>は現在値、</a:t>
                      </a:r>
                      <a:r>
                        <a:rPr kumimoji="1" lang="en-US" altLang="ja-JP" sz="900" b="0" dirty="0" smtClean="0"/>
                        <a:t>available</a:t>
                      </a:r>
                      <a:r>
                        <a:rPr kumimoji="1" lang="ja-JP" altLang="en-US" sz="900" b="0" dirty="0" smtClean="0"/>
                        <a:t>ともにオブジェクトで扱うものとする。</a:t>
                      </a:r>
                      <a:endParaRPr kumimoji="1" lang="en-US" altLang="ja-JP" sz="900" b="0" dirty="0" smtClean="0"/>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900" b="0" dirty="0" smtClean="0"/>
                        <a:t>0.121205.00</a:t>
                      </a:r>
                    </a:p>
                  </a:txBody>
                  <a:tcPr/>
                </a:tc>
                <a:tc>
                  <a:txBody>
                    <a:bodyPr/>
                    <a:lstStyle/>
                    <a:p>
                      <a:r>
                        <a:rPr kumimoji="1" lang="ja-JP" altLang="en-US" sz="900" b="0" dirty="0" smtClean="0"/>
                        <a:t>勝又</a:t>
                      </a:r>
                      <a:endParaRPr kumimoji="1" lang="ja-JP" altLang="en-US" sz="900" b="0" dirty="0"/>
                    </a:p>
                  </a:txBody>
                  <a:tcPr/>
                </a:tc>
                <a:tc>
                  <a:txBody>
                    <a:bodyPr/>
                    <a:lstStyle/>
                    <a:p>
                      <a:r>
                        <a:rPr kumimoji="1" lang="en-US" altLang="ja-JP" sz="900" b="0" dirty="0" err="1" smtClean="0"/>
                        <a:t>GetStorateInfo</a:t>
                      </a:r>
                      <a:r>
                        <a:rPr kumimoji="1" lang="ja-JP" altLang="en-US" sz="900" b="0" dirty="0" err="1" smtClean="0"/>
                        <a:t>、</a:t>
                      </a:r>
                      <a:r>
                        <a:rPr kumimoji="1" lang="en-US" altLang="ja-JP" sz="900" b="0" dirty="0" err="1" smtClean="0"/>
                        <a:t>actStorageFormat</a:t>
                      </a:r>
                      <a:r>
                        <a:rPr kumimoji="1" lang="ja-JP" altLang="en-US" sz="900" b="0" dirty="0" smtClean="0"/>
                        <a:t>追加</a:t>
                      </a:r>
                      <a:endParaRPr kumimoji="1" lang="en-US" altLang="ja-JP" sz="900" b="0" dirty="0" smtClean="0"/>
                    </a:p>
                    <a:p>
                      <a:r>
                        <a:rPr kumimoji="1" lang="en-US" altLang="ja-JP" sz="900" b="0" dirty="0" err="1" smtClean="0"/>
                        <a:t>GetStorageInfo</a:t>
                      </a:r>
                      <a:r>
                        <a:rPr kumimoji="1" lang="ja-JP" altLang="en-US" sz="900" b="0" dirty="0" smtClean="0"/>
                        <a:t>の撮影可能枚数の</a:t>
                      </a:r>
                      <a:r>
                        <a:rPr kumimoji="1" lang="en-US" altLang="ja-JP" sz="900" b="0" dirty="0" smtClean="0"/>
                        <a:t>Undefined</a:t>
                      </a:r>
                      <a:r>
                        <a:rPr kumimoji="1" lang="ja-JP" altLang="en-US" sz="900" b="0" dirty="0" smtClean="0"/>
                        <a:t>を</a:t>
                      </a:r>
                      <a:r>
                        <a:rPr kumimoji="1" lang="en-US" altLang="ja-JP" sz="900" b="0" dirty="0" smtClean="0"/>
                        <a:t>-1</a:t>
                      </a:r>
                      <a:r>
                        <a:rPr kumimoji="1" lang="ja-JP" altLang="en-US" sz="900" b="0" dirty="0" smtClean="0"/>
                        <a:t>に変更</a:t>
                      </a:r>
                      <a:endParaRPr kumimoji="1" lang="en-US" altLang="ja-JP" sz="900" b="0" dirty="0" smtClean="0"/>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900" b="0" dirty="0" smtClean="0"/>
                        <a:t>0.121223.00</a:t>
                      </a:r>
                    </a:p>
                    <a:p>
                      <a:endParaRPr kumimoji="1" lang="en-US" altLang="ja-JP" sz="900" b="0" dirty="0" smtClean="0"/>
                    </a:p>
                  </a:txBody>
                  <a:tcPr/>
                </a:tc>
                <a:tc>
                  <a:txBody>
                    <a:bodyPr/>
                    <a:lstStyle/>
                    <a:p>
                      <a:r>
                        <a:rPr kumimoji="1" lang="ja-JP" altLang="en-US" sz="900" b="0" dirty="0" smtClean="0"/>
                        <a:t>勝又</a:t>
                      </a:r>
                      <a:endParaRPr kumimoji="1" lang="ja-JP" altLang="en-US" sz="900" b="0" dirty="0"/>
                    </a:p>
                  </a:txBody>
                  <a:tcPr/>
                </a:tc>
                <a:tc>
                  <a:txBody>
                    <a:bodyPr/>
                    <a:lstStyle/>
                    <a:p>
                      <a:r>
                        <a:rPr kumimoji="1" lang="en-US" altLang="ja-JP" sz="900" b="0" dirty="0" err="1" smtClean="0"/>
                        <a:t>getEvent</a:t>
                      </a:r>
                      <a:r>
                        <a:rPr kumimoji="1" lang="ja-JP" altLang="en-US" sz="900" b="0" dirty="0" smtClean="0"/>
                        <a:t>の各オブジェクトを追加</a:t>
                      </a:r>
                      <a:endParaRPr kumimoji="1" lang="ja-JP" altLang="en-US" sz="900" b="0" dirty="0"/>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900" b="0" dirty="0" smtClean="0"/>
                        <a:t>0.121226.00</a:t>
                      </a:r>
                    </a:p>
                  </a:txBody>
                  <a:tcPr/>
                </a:tc>
                <a:tc>
                  <a:txBody>
                    <a:bodyPr/>
                    <a:lstStyle/>
                    <a:p>
                      <a:r>
                        <a:rPr kumimoji="1" lang="ja-JP" altLang="en-US" sz="900" b="0" dirty="0" smtClean="0"/>
                        <a:t>勝又</a:t>
                      </a:r>
                      <a:endParaRPr kumimoji="1" lang="ja-JP" altLang="en-US" sz="900" b="0" dirty="0"/>
                    </a:p>
                  </a:txBody>
                  <a:tcPr/>
                </a:tc>
                <a:tc>
                  <a:txBody>
                    <a:bodyPr/>
                    <a:lstStyle/>
                    <a:p>
                      <a:r>
                        <a:rPr kumimoji="1" lang="en-US" altLang="ja-JP" sz="900" b="0" dirty="0" err="1" smtClean="0"/>
                        <a:t>getEvent</a:t>
                      </a:r>
                      <a:r>
                        <a:rPr kumimoji="1" lang="ja-JP" altLang="en-US" sz="900" b="0" dirty="0" smtClean="0"/>
                        <a:t>の</a:t>
                      </a:r>
                      <a:r>
                        <a:rPr kumimoji="1" lang="en-US" altLang="ja-JP" sz="900" b="0" dirty="0" err="1" smtClean="0"/>
                        <a:t>formatStatus</a:t>
                      </a:r>
                      <a:r>
                        <a:rPr kumimoji="1" lang="ja-JP" altLang="en-US" sz="900" b="0" dirty="0" smtClean="0"/>
                        <a:t>のパラメータを</a:t>
                      </a:r>
                      <a:r>
                        <a:rPr kumimoji="1" lang="en-US" altLang="ja-JP" sz="900" b="0" dirty="0" err="1" smtClean="0"/>
                        <a:t>ormatResult</a:t>
                      </a:r>
                      <a:r>
                        <a:rPr kumimoji="1" lang="ja-JP" altLang="en-US" sz="900" b="0" dirty="0" smtClean="0"/>
                        <a:t>を通知するよう変更</a:t>
                      </a:r>
                      <a:endParaRPr kumimoji="1" lang="en-US" altLang="ja-JP" sz="900" b="0" dirty="0" smtClean="0"/>
                    </a:p>
                    <a:p>
                      <a:r>
                        <a:rPr kumimoji="1" lang="en-US" altLang="ja-JP" sz="900" b="0" dirty="0" err="1" smtClean="0"/>
                        <a:t>setCameraMode</a:t>
                      </a:r>
                      <a:r>
                        <a:rPr kumimoji="1" lang="ja-JP" altLang="en-US" sz="900" b="0" dirty="0" smtClean="0"/>
                        <a:t>を</a:t>
                      </a:r>
                      <a:r>
                        <a:rPr kumimoji="1" lang="en-US" altLang="ja-JP" sz="900" b="0" dirty="0" err="1" smtClean="0"/>
                        <a:t>setCameraFunction</a:t>
                      </a:r>
                      <a:r>
                        <a:rPr kumimoji="1" lang="ja-JP" altLang="en-US" sz="900" b="0" dirty="0" smtClean="0"/>
                        <a:t>に変更</a:t>
                      </a:r>
                      <a:endParaRPr kumimoji="1" lang="en-US" altLang="ja-JP" sz="900" b="0" dirty="0" smtClean="0"/>
                    </a:p>
                    <a:p>
                      <a:r>
                        <a:rPr kumimoji="1" lang="ja-JP" altLang="en-US" sz="900" b="0" dirty="0" smtClean="0"/>
                        <a:t>パラメタ型定義の以下の値を変更</a:t>
                      </a:r>
                      <a:endParaRPr kumimoji="1" lang="en-US" altLang="ja-JP" sz="900" b="0" dirty="0" smtClean="0"/>
                    </a:p>
                    <a:p>
                      <a:r>
                        <a:rPr kumimoji="1" lang="ja-JP" altLang="en-US" sz="900" b="0" dirty="0" smtClean="0"/>
                        <a:t>シーン判定、手振れ判定、動き判定、フォーマット完了、エラー詳細設定、縦横判別、カメラ機能</a:t>
                      </a:r>
                      <a:endParaRPr kumimoji="1" lang="ja-JP" altLang="en-US" sz="900" b="0" dirty="0"/>
                    </a:p>
                  </a:txBody>
                  <a:tcPr/>
                </a:tc>
              </a:tr>
              <a:tr h="0">
                <a:tc>
                  <a:txBody>
                    <a:bodyPr/>
                    <a:lstStyle/>
                    <a:p>
                      <a:r>
                        <a:rPr kumimoji="1" lang="en-US" altLang="ja-JP" sz="900" b="0" dirty="0" smtClean="0"/>
                        <a:t>0.130108.00</a:t>
                      </a:r>
                      <a:endParaRPr kumimoji="1" lang="ja-JP" altLang="en-US" sz="900" b="0" dirty="0"/>
                    </a:p>
                  </a:txBody>
                  <a:tcPr/>
                </a:tc>
                <a:tc>
                  <a:txBody>
                    <a:bodyPr/>
                    <a:lstStyle/>
                    <a:p>
                      <a:r>
                        <a:rPr kumimoji="1" lang="ja-JP" altLang="en-US" sz="900" b="0" dirty="0" smtClean="0"/>
                        <a:t>森田</a:t>
                      </a:r>
                      <a:endParaRPr kumimoji="1" lang="ja-JP" altLang="en-US" sz="900" b="0" dirty="0"/>
                    </a:p>
                  </a:txBody>
                  <a:tcPr/>
                </a:tc>
                <a:tc>
                  <a:txBody>
                    <a:bodyPr/>
                    <a:lstStyle/>
                    <a:p>
                      <a:r>
                        <a:rPr kumimoji="1" lang="ja-JP" altLang="en-US" sz="900" b="0" dirty="0" smtClean="0"/>
                        <a:t>シャッタースピードと</a:t>
                      </a:r>
                      <a:r>
                        <a:rPr kumimoji="1" lang="en-US" altLang="ja-JP" sz="900" b="0" dirty="0" smtClean="0"/>
                        <a:t>F</a:t>
                      </a:r>
                      <a:r>
                        <a:rPr kumimoji="1" lang="ja-JP" altLang="en-US" sz="900" b="0" dirty="0" smtClean="0"/>
                        <a:t>値設定の</a:t>
                      </a:r>
                      <a:r>
                        <a:rPr kumimoji="1" lang="en-US" altLang="ja-JP" sz="900" b="0" dirty="0" smtClean="0"/>
                        <a:t>set</a:t>
                      </a:r>
                      <a:r>
                        <a:rPr kumimoji="1" lang="ja-JP" altLang="en-US" sz="900" b="0" dirty="0" smtClean="0"/>
                        <a:t>系</a:t>
                      </a:r>
                      <a:r>
                        <a:rPr kumimoji="1" lang="en-US" altLang="ja-JP" sz="900" b="0" dirty="0" smtClean="0"/>
                        <a:t>API</a:t>
                      </a:r>
                      <a:r>
                        <a:rPr kumimoji="1" lang="ja-JP" altLang="en-US" sz="900" b="0" dirty="0" smtClean="0"/>
                        <a:t>にて、実際に設定できた値を返すようにした。</a:t>
                      </a:r>
                      <a:r>
                        <a:rPr kumimoji="1" lang="en-US" altLang="ja-JP" sz="900" b="0" dirty="0" smtClean="0"/>
                        <a:t/>
                      </a:r>
                      <a:br>
                        <a:rPr kumimoji="1" lang="en-US" altLang="ja-JP" sz="900" b="0" dirty="0" smtClean="0"/>
                      </a:br>
                      <a:r>
                        <a:rPr kumimoji="1" lang="en-US" altLang="ja-JP" sz="900" b="0" dirty="0" err="1" smtClean="0"/>
                        <a:t>GetEvent</a:t>
                      </a:r>
                      <a:r>
                        <a:rPr kumimoji="1" lang="ja-JP" altLang="en-US" sz="900" b="0" dirty="0" smtClean="0"/>
                        <a:t>に</a:t>
                      </a:r>
                      <a:r>
                        <a:rPr kumimoji="1" lang="en-US" altLang="ja-JP" sz="900" b="0" dirty="0" err="1" smtClean="0"/>
                        <a:t>actTakePicture</a:t>
                      </a:r>
                      <a:r>
                        <a:rPr kumimoji="1" lang="ja-JP" altLang="en-US" sz="900" b="0" dirty="0" smtClean="0"/>
                        <a:t>のパラメタを追加した。</a:t>
                      </a:r>
                      <a:r>
                        <a:rPr kumimoji="1" lang="en-US" altLang="ja-JP" sz="900" b="0" dirty="0" err="1" smtClean="0"/>
                        <a:t>actTakePicture</a:t>
                      </a:r>
                      <a:r>
                        <a:rPr kumimoji="1" lang="ja-JP" altLang="en-US" sz="900" b="0" dirty="0" smtClean="0"/>
                        <a:t>のパラメタは従来</a:t>
                      </a:r>
                      <a:r>
                        <a:rPr kumimoji="1" lang="en-US" altLang="ja-JP" sz="900" b="0" dirty="0" smtClean="0"/>
                        <a:t>(V1.0)</a:t>
                      </a:r>
                      <a:r>
                        <a:rPr kumimoji="1" lang="ja-JP" altLang="en-US" sz="900" b="0" dirty="0" smtClean="0"/>
                        <a:t>のまま変更なし。</a:t>
                      </a:r>
                      <a:endParaRPr kumimoji="1" lang="en-US" altLang="ja-JP" sz="900" b="0" dirty="0" smtClean="0"/>
                    </a:p>
                    <a:p>
                      <a:r>
                        <a:rPr kumimoji="1" lang="en-US" altLang="ja-JP" sz="900" b="0" dirty="0" err="1" smtClean="0"/>
                        <a:t>GetEvent</a:t>
                      </a:r>
                      <a:r>
                        <a:rPr kumimoji="1" lang="ja-JP" altLang="en-US" sz="900" b="0" dirty="0" smtClean="0"/>
                        <a:t>に</a:t>
                      </a:r>
                      <a:r>
                        <a:rPr kumimoji="1" lang="en-US" altLang="ja-JP" sz="900" b="0" dirty="0" err="1" smtClean="0"/>
                        <a:t>ProgramShift</a:t>
                      </a:r>
                      <a:r>
                        <a:rPr kumimoji="1" lang="ja-JP" altLang="en-US" sz="900" b="0" dirty="0" smtClean="0"/>
                        <a:t>で</a:t>
                      </a:r>
                      <a:r>
                        <a:rPr kumimoji="1" lang="en-US" altLang="ja-JP" sz="900" b="0" dirty="0" smtClean="0"/>
                        <a:t>P*</a:t>
                      </a:r>
                      <a:r>
                        <a:rPr kumimoji="1" lang="ja-JP" altLang="en-US" sz="900" b="0" dirty="0" smtClean="0"/>
                        <a:t>の情報を通知できるようにした。</a:t>
                      </a:r>
                      <a:r>
                        <a:rPr kumimoji="1" lang="en-US" altLang="ja-JP" sz="900" b="0" dirty="0" smtClean="0"/>
                        <a:t>(</a:t>
                      </a:r>
                      <a:r>
                        <a:rPr kumimoji="1" lang="ja-JP" altLang="en-US" sz="900" b="0" dirty="0" smtClean="0"/>
                        <a:t>ただし当面は使わなくて</a:t>
                      </a:r>
                      <a:r>
                        <a:rPr kumimoji="1" lang="en-US" altLang="ja-JP" sz="900" b="0" dirty="0" smtClean="0"/>
                        <a:t>OK)</a:t>
                      </a: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900" b="0" dirty="0" smtClean="0"/>
                        <a:t>0.130109.00</a:t>
                      </a:r>
                    </a:p>
                  </a:txBody>
                  <a:tcPr/>
                </a:tc>
                <a:tc>
                  <a:txBody>
                    <a:bodyPr/>
                    <a:lstStyle/>
                    <a:p>
                      <a:r>
                        <a:rPr kumimoji="1" lang="ja-JP" altLang="en-US" sz="900" b="0" dirty="0" smtClean="0"/>
                        <a:t>勝又</a:t>
                      </a:r>
                      <a:endParaRPr kumimoji="1" lang="ja-JP" altLang="en-US" sz="9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smtClean="0"/>
                        <a:t>getEvent</a:t>
                      </a:r>
                      <a:r>
                        <a:rPr kumimoji="1" lang="ja-JP" altLang="en-US" sz="900" dirty="0" smtClean="0"/>
                        <a:t>　</a:t>
                      </a:r>
                      <a:r>
                        <a:rPr kumimoji="1" lang="en-US" altLang="ja-JP" sz="900" dirty="0" err="1" smtClean="0"/>
                        <a:t>ErrorDetail</a:t>
                      </a:r>
                      <a:r>
                        <a:rPr kumimoji="1" lang="ja-JP" altLang="en-US" sz="900" dirty="0" smtClean="0"/>
                        <a:t>を</a:t>
                      </a:r>
                      <a:r>
                        <a:rPr kumimoji="1" lang="en-US" altLang="ja-JP" sz="900" dirty="0" smtClean="0"/>
                        <a:t>Stay</a:t>
                      </a:r>
                      <a:r>
                        <a:rPr kumimoji="1" lang="ja-JP" altLang="en-US" sz="900" dirty="0" smtClean="0"/>
                        <a:t>と</a:t>
                      </a:r>
                      <a:r>
                        <a:rPr kumimoji="1" lang="en-US" altLang="ja-JP" sz="900" dirty="0" smtClean="0"/>
                        <a:t>Trigger</a:t>
                      </a:r>
                      <a:r>
                        <a:rPr kumimoji="1" lang="ja-JP" altLang="en-US" sz="900" dirty="0" smtClean="0"/>
                        <a:t>に分割</a:t>
                      </a: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900" b="0" dirty="0" smtClean="0"/>
                        <a:t>0.130205.00</a:t>
                      </a:r>
                    </a:p>
                  </a:txBody>
                  <a:tcPr/>
                </a:tc>
                <a:tc>
                  <a:txBody>
                    <a:bodyPr/>
                    <a:lstStyle/>
                    <a:p>
                      <a:r>
                        <a:rPr kumimoji="1" lang="ja-JP" altLang="en-US" sz="900" b="0" dirty="0" smtClean="0"/>
                        <a:t>勝又</a:t>
                      </a:r>
                      <a:endParaRPr kumimoji="1" lang="ja-JP" altLang="en-US" sz="9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smtClean="0"/>
                        <a:t>actChangeCameraFunction</a:t>
                      </a:r>
                      <a:r>
                        <a:rPr kumimoji="1" lang="ja-JP" altLang="en-US" sz="900" dirty="0" smtClean="0"/>
                        <a:t>を</a:t>
                      </a:r>
                      <a:r>
                        <a:rPr kumimoji="1" lang="en-US" altLang="ja-JP" sz="900" dirty="0" err="1" smtClean="0"/>
                        <a:t>setCameraFunction</a:t>
                      </a:r>
                      <a:r>
                        <a:rPr kumimoji="1" lang="ja-JP" altLang="en-US" sz="900" dirty="0" smtClean="0"/>
                        <a:t>に変更、</a:t>
                      </a:r>
                      <a:r>
                        <a:rPr kumimoji="1" lang="en-US" altLang="ja-JP" sz="900" dirty="0" err="1" smtClean="0"/>
                        <a:t>getCameraFunction</a:t>
                      </a:r>
                      <a:r>
                        <a:rPr kumimoji="1" lang="ja-JP" altLang="en-US" sz="900" smtClean="0"/>
                        <a:t>を追加</a:t>
                      </a:r>
                      <a:endParaRPr kumimoji="1" lang="ja-JP" altLang="en-US" sz="900" dirty="0" smtClean="0"/>
                    </a:p>
                  </a:txBody>
                  <a:tcPr/>
                </a:tc>
              </a:tr>
            </a:tbl>
          </a:graphicData>
        </a:graphic>
      </p:graphicFrame>
      <p:sp>
        <p:nvSpPr>
          <p:cNvPr id="4" name="フッター プレースホルダー 3"/>
          <p:cNvSpPr>
            <a:spLocks noGrp="1"/>
          </p:cNvSpPr>
          <p:nvPr>
            <p:ph type="ftr" sz="quarter" idx="10"/>
          </p:nvPr>
        </p:nvSpPr>
        <p:spPr/>
        <p:txBody>
          <a:bodyPr/>
          <a:lstStyle/>
          <a:p>
            <a:pPr>
              <a:defRPr/>
            </a:pPr>
            <a:r>
              <a:rPr lang="en-US" altLang="ja-JP" smtClean="0"/>
              <a:t>©2012 Personal Application Design Division, SDG, Sony Corporation</a:t>
            </a:r>
          </a:p>
          <a:p>
            <a:pPr>
              <a:defRPr/>
            </a:pPr>
            <a:r>
              <a:rPr lang="en-US" altLang="ja-JP" smtClean="0"/>
              <a:t>  </a:t>
            </a:r>
            <a:endParaRPr lang="en-US" altLang="ja-JP"/>
          </a:p>
        </p:txBody>
      </p:sp>
      <p:sp>
        <p:nvSpPr>
          <p:cNvPr id="5" name="スライド番号プレースホルダー 4"/>
          <p:cNvSpPr>
            <a:spLocks noGrp="1"/>
          </p:cNvSpPr>
          <p:nvPr>
            <p:ph type="sldNum" sz="quarter" idx="12"/>
          </p:nvPr>
        </p:nvSpPr>
        <p:spPr/>
        <p:txBody>
          <a:bodyPr/>
          <a:lstStyle/>
          <a:p>
            <a:pPr>
              <a:defRPr/>
            </a:pPr>
            <a:fld id="{D4511AD0-9E5E-4E0C-80AA-4357D2405387}" type="slidenum">
              <a:rPr lang="en-US" altLang="ja-JP" smtClean="0"/>
              <a:pPr>
                <a:defRPr/>
              </a:pPr>
              <a:t>4</a:t>
            </a:fld>
            <a:endParaRPr lang="en-US" altLang="ja-JP"/>
          </a:p>
        </p:txBody>
      </p:sp>
    </p:spTree>
    <p:extLst>
      <p:ext uri="{BB962C8B-B14F-4D97-AF65-F5344CB8AC3E}">
        <p14:creationId xmlns:p14="http://schemas.microsoft.com/office/powerpoint/2010/main" val="2496081969"/>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getEvent</a:t>
            </a:r>
            <a:r>
              <a:rPr kumimoji="1" lang="en-US" altLang="ja-JP" dirty="0" smtClean="0"/>
              <a:t> -</a:t>
            </a:r>
            <a:r>
              <a:rPr kumimoji="1" lang="en-US" altLang="ja-JP" dirty="0" err="1" smtClean="0"/>
              <a:t>errorDetailStay</a:t>
            </a:r>
            <a:r>
              <a:rPr kumimoji="1" lang="en-US" altLang="ja-JP" dirty="0" smtClean="0"/>
              <a:t>-</a:t>
            </a:r>
            <a:endParaRPr kumimoji="1" lang="ja-JP" altLang="en-US" dirty="0"/>
          </a:p>
        </p:txBody>
      </p:sp>
      <p:sp>
        <p:nvSpPr>
          <p:cNvPr id="3" name="コンテンツ プレースホルダー 2"/>
          <p:cNvSpPr>
            <a:spLocks noGrp="1"/>
          </p:cNvSpPr>
          <p:nvPr>
            <p:ph sz="half" idx="1"/>
          </p:nvPr>
        </p:nvSpPr>
        <p:spPr/>
        <p:txBody>
          <a:bodyPr/>
          <a:lstStyle/>
          <a:p>
            <a:r>
              <a:rPr kumimoji="1" lang="ja-JP" altLang="en-US" sz="1200" dirty="0" smtClean="0"/>
              <a:t>オブジェクト内容</a:t>
            </a:r>
            <a:endParaRPr kumimoji="1" lang="en-US" altLang="ja-JP" sz="1200" dirty="0" smtClean="0"/>
          </a:p>
          <a:p>
            <a:pPr lvl="1"/>
            <a:r>
              <a:rPr kumimoji="1" lang="en-US" altLang="ja-JP" sz="1200" dirty="0" smtClean="0"/>
              <a:t>[String </a:t>
            </a:r>
            <a:r>
              <a:rPr kumimoji="1" lang="en-US" altLang="ja-JP" sz="1200" dirty="0" err="1" smtClean="0"/>
              <a:t>errorDetailStay</a:t>
            </a:r>
            <a:r>
              <a:rPr kumimoji="1" lang="en-US" altLang="ja-JP" sz="1200" dirty="0" smtClean="0"/>
              <a:t>, </a:t>
            </a:r>
            <a:r>
              <a:rPr kumimoji="1" lang="en-US" altLang="ja-JP" sz="1200" dirty="0" err="1" smtClean="0"/>
              <a:t>boolean</a:t>
            </a:r>
            <a:r>
              <a:rPr kumimoji="1" lang="en-US" altLang="ja-JP" sz="1200" dirty="0" smtClean="0"/>
              <a:t> </a:t>
            </a:r>
            <a:r>
              <a:rPr kumimoji="1" lang="en-US" altLang="ja-JP" sz="1200" dirty="0" err="1" smtClean="0"/>
              <a:t>isError</a:t>
            </a:r>
            <a:r>
              <a:rPr kumimoji="1" lang="en-US" altLang="ja-JP" sz="1200" dirty="0" smtClean="0"/>
              <a:t>]</a:t>
            </a:r>
          </a:p>
          <a:p>
            <a:pPr lvl="1"/>
            <a:endParaRPr lang="en-US" altLang="ja-JP" sz="1200" dirty="0" smtClean="0"/>
          </a:p>
          <a:p>
            <a:pPr lvl="1"/>
            <a:r>
              <a:rPr lang="ja-JP" altLang="en-US" sz="1200" dirty="0"/>
              <a:t>パラメータ</a:t>
            </a:r>
          </a:p>
          <a:p>
            <a:pPr lvl="2"/>
            <a:r>
              <a:rPr lang="en-US" altLang="ja-JP" sz="1200" dirty="0"/>
              <a:t>ApiAvailabilityStatus.xlsx</a:t>
            </a:r>
            <a:r>
              <a:rPr lang="ja-JP" altLang="en-US" sz="1200" dirty="0"/>
              <a:t>参照</a:t>
            </a:r>
          </a:p>
          <a:p>
            <a:pPr lvl="1"/>
            <a:r>
              <a:rPr lang="ja-JP" altLang="en-US" sz="1200" dirty="0" smtClean="0"/>
              <a:t>補足</a:t>
            </a:r>
            <a:endParaRPr lang="en-US" altLang="ja-JP" sz="1200" dirty="0" smtClean="0"/>
          </a:p>
          <a:p>
            <a:pPr lvl="2"/>
            <a:r>
              <a:rPr lang="en-US" altLang="ja-JP" sz="1200" dirty="0" smtClean="0"/>
              <a:t>Stay</a:t>
            </a:r>
            <a:r>
              <a:rPr lang="ja-JP" altLang="en-US" sz="1200" dirty="0" smtClean="0"/>
              <a:t>はエラー発生有無が切り替わる</a:t>
            </a:r>
            <a:r>
              <a:rPr lang="ja-JP" altLang="en-US" sz="1200" dirty="0"/>
              <a:t>度に</a:t>
            </a:r>
            <a:r>
              <a:rPr lang="ja-JP" altLang="en-US" sz="1200" dirty="0" smtClean="0"/>
              <a:t>通知する</a:t>
            </a:r>
            <a:endParaRPr lang="en-US" altLang="ja-JP" sz="1200" dirty="0" smtClean="0"/>
          </a:p>
        </p:txBody>
      </p:sp>
      <p:sp>
        <p:nvSpPr>
          <p:cNvPr id="5" name="フッター プレースホルダー 4"/>
          <p:cNvSpPr>
            <a:spLocks noGrp="1"/>
          </p:cNvSpPr>
          <p:nvPr>
            <p:ph type="ftr" sz="quarter" idx="10"/>
          </p:nvPr>
        </p:nvSpPr>
        <p:spPr/>
        <p:txBody>
          <a:bodyPr/>
          <a:lstStyle/>
          <a:p>
            <a:pPr>
              <a:defRPr/>
            </a:pPr>
            <a:r>
              <a:rPr lang="en-US" altLang="ja-JP" smtClean="0"/>
              <a:t>©2012 Personal Application Design Division, SDG, Sony Corporation</a:t>
            </a:r>
          </a:p>
          <a:p>
            <a:pPr>
              <a:defRPr/>
            </a:pPr>
            <a:r>
              <a:rPr lang="en-US" altLang="ja-JP" smtClean="0"/>
              <a:t>  </a:t>
            </a:r>
            <a:endParaRPr lang="en-US" altLang="ja-JP"/>
          </a:p>
        </p:txBody>
      </p:sp>
      <p:sp>
        <p:nvSpPr>
          <p:cNvPr id="6" name="スライド番号プレースホルダー 5"/>
          <p:cNvSpPr>
            <a:spLocks noGrp="1"/>
          </p:cNvSpPr>
          <p:nvPr>
            <p:ph type="sldNum" sz="quarter" idx="12"/>
          </p:nvPr>
        </p:nvSpPr>
        <p:spPr/>
        <p:txBody>
          <a:bodyPr/>
          <a:lstStyle/>
          <a:p>
            <a:pPr>
              <a:defRPr/>
            </a:pPr>
            <a:fld id="{AF430AE7-7E66-4776-A5C6-9F8E2E156EB9}" type="slidenum">
              <a:rPr lang="en-US" altLang="ja-JP" smtClean="0"/>
              <a:pPr>
                <a:defRPr/>
              </a:pPr>
              <a:t>40</a:t>
            </a:fld>
            <a:endParaRPr lang="en-US" altLang="ja-JP"/>
          </a:p>
        </p:txBody>
      </p:sp>
      <p:sp>
        <p:nvSpPr>
          <p:cNvPr id="9" name="コンテンツ プレースホルダー 3"/>
          <p:cNvSpPr>
            <a:spLocks noGrp="1"/>
          </p:cNvSpPr>
          <p:nvPr>
            <p:ph sz="half" idx="2"/>
          </p:nvPr>
        </p:nvSpPr>
        <p:spPr>
          <a:xfrm>
            <a:off x="4648200" y="844153"/>
            <a:ext cx="4171950" cy="3833813"/>
          </a:xfrm>
          <a:ln>
            <a:solidFill>
              <a:schemeClr val="tx1"/>
            </a:solidFill>
          </a:ln>
        </p:spPr>
        <p:txBody>
          <a:bodyPr/>
          <a:lstStyle/>
          <a:p>
            <a:pPr marL="0" indent="0">
              <a:buNone/>
            </a:pPr>
            <a:r>
              <a:rPr kumimoji="1" lang="en-US" altLang="ja-JP" sz="1050" dirty="0" err="1" smtClean="0"/>
              <a:t>errorDetailStay</a:t>
            </a:r>
            <a:r>
              <a:rPr kumimoji="1" lang="ja-JP" altLang="en-US" sz="1050" dirty="0" smtClean="0"/>
              <a:t>のレスポンス例</a:t>
            </a:r>
            <a:endParaRPr kumimoji="1" lang="en-US" altLang="ja-JP" sz="1050" dirty="0" smtClean="0"/>
          </a:p>
          <a:p>
            <a:pPr marL="0" indent="0">
              <a:buNone/>
            </a:pPr>
            <a:r>
              <a:rPr kumimoji="1" lang="en-US" altLang="ja-JP" sz="1050" dirty="0" smtClean="0"/>
              <a:t>[“id” : 123456, </a:t>
            </a:r>
            <a:r>
              <a:rPr lang="en-US" altLang="ja-JP" sz="1050" dirty="0" smtClean="0"/>
              <a:t>“method”: </a:t>
            </a:r>
            <a:r>
              <a:rPr lang="en-US" altLang="ja-JP" sz="1050" dirty="0"/>
              <a:t>“</a:t>
            </a:r>
            <a:r>
              <a:rPr lang="en-US" altLang="ja-JP" sz="1050" dirty="0" err="1"/>
              <a:t>getEvent</a:t>
            </a:r>
            <a:r>
              <a:rPr lang="en-US" altLang="ja-JP" sz="1050" dirty="0"/>
              <a:t>”,</a:t>
            </a:r>
            <a:endParaRPr kumimoji="1" lang="en-US" altLang="ja-JP" sz="1050" dirty="0" smtClean="0"/>
          </a:p>
          <a:p>
            <a:pPr marL="0" indent="0">
              <a:buNone/>
            </a:pPr>
            <a:r>
              <a:rPr lang="en-US" altLang="ja-JP" sz="1050" dirty="0"/>
              <a:t> </a:t>
            </a:r>
            <a:r>
              <a:rPr lang="en-US" altLang="ja-JP" sz="1050" dirty="0" smtClean="0"/>
              <a:t> “result” : [</a:t>
            </a:r>
          </a:p>
          <a:p>
            <a:pPr marL="0" indent="0">
              <a:buNone/>
            </a:pPr>
            <a:r>
              <a:rPr lang="en-US" altLang="ja-JP" sz="1050" dirty="0" smtClean="0"/>
              <a:t>    [{“</a:t>
            </a:r>
            <a:r>
              <a:rPr lang="en-US" altLang="ja-JP" sz="1050" dirty="0" err="1" smtClean="0"/>
              <a:t>errorDetailStay</a:t>
            </a:r>
            <a:r>
              <a:rPr lang="en-US" altLang="ja-JP" sz="1050" dirty="0" smtClean="0"/>
              <a:t>”:“Fatal Error”,            “</a:t>
            </a:r>
            <a:r>
              <a:rPr lang="en-US" altLang="ja-JP" sz="1050" dirty="0" err="1" smtClean="0"/>
              <a:t>isError</a:t>
            </a:r>
            <a:r>
              <a:rPr lang="en-US" altLang="ja-JP" sz="1050" dirty="0" smtClean="0"/>
              <a:t>”:true},</a:t>
            </a:r>
          </a:p>
          <a:p>
            <a:pPr marL="0" indent="0">
              <a:buNone/>
            </a:pPr>
            <a:r>
              <a:rPr lang="en-US" altLang="ja-JP" sz="1050" dirty="0"/>
              <a:t>     </a:t>
            </a:r>
            <a:r>
              <a:rPr lang="en-US" altLang="ja-JP" sz="1050" dirty="0" smtClean="0"/>
              <a:t>{“</a:t>
            </a:r>
            <a:r>
              <a:rPr lang="en-US" altLang="ja-JP" sz="1050" dirty="0" err="1" smtClean="0"/>
              <a:t>errorDetailStay</a:t>
            </a:r>
            <a:r>
              <a:rPr lang="en-US" altLang="ja-JP" sz="1050" dirty="0" smtClean="0"/>
              <a:t>”:“Media Recovery”,  “</a:t>
            </a:r>
            <a:r>
              <a:rPr lang="en-US" altLang="ja-JP" sz="1050" dirty="0" err="1" smtClean="0"/>
              <a:t>isError</a:t>
            </a:r>
            <a:r>
              <a:rPr lang="en-US" altLang="ja-JP" sz="1050" dirty="0" smtClean="0"/>
              <a:t>”: true}, </a:t>
            </a:r>
          </a:p>
          <a:p>
            <a:pPr marL="0" indent="0">
              <a:buNone/>
            </a:pPr>
            <a:r>
              <a:rPr lang="en-US" altLang="ja-JP" sz="1050" dirty="0"/>
              <a:t>     {“</a:t>
            </a:r>
            <a:r>
              <a:rPr lang="en-US" altLang="ja-JP" sz="1050" dirty="0" err="1"/>
              <a:t>errorDetailStay</a:t>
            </a:r>
            <a:r>
              <a:rPr lang="en-US" altLang="ja-JP" sz="1050" dirty="0" smtClean="0"/>
              <a:t>”:“</a:t>
            </a:r>
            <a:r>
              <a:rPr lang="en-US" altLang="ja-JP" sz="1050" dirty="0" err="1"/>
              <a:t>M</a:t>
            </a:r>
            <a:r>
              <a:rPr lang="en-US" altLang="ja-JP" sz="1050" dirty="0" err="1" smtClean="0"/>
              <a:t>ediaTrouble</a:t>
            </a:r>
            <a:r>
              <a:rPr lang="en-US" altLang="ja-JP" sz="1050" dirty="0" smtClean="0"/>
              <a:t>”,       “</a:t>
            </a:r>
            <a:r>
              <a:rPr lang="en-US" altLang="ja-JP" sz="1050" dirty="0" err="1" smtClean="0"/>
              <a:t>isError</a:t>
            </a:r>
            <a:r>
              <a:rPr lang="en-US" altLang="ja-JP" sz="1050" dirty="0" smtClean="0"/>
              <a:t>”: false}</a:t>
            </a:r>
          </a:p>
          <a:p>
            <a:pPr marL="0" indent="0">
              <a:buNone/>
            </a:pPr>
            <a:r>
              <a:rPr lang="en-US" altLang="ja-JP" sz="1050" dirty="0"/>
              <a:t> </a:t>
            </a:r>
            <a:r>
              <a:rPr lang="en-US" altLang="ja-JP" sz="1050" dirty="0" smtClean="0"/>
              <a:t>    ]</a:t>
            </a:r>
          </a:p>
          <a:p>
            <a:pPr marL="0" indent="0">
              <a:buNone/>
            </a:pPr>
            <a:r>
              <a:rPr kumimoji="1" lang="en-US" altLang="ja-JP" sz="1050" dirty="0" smtClean="0"/>
              <a:t>]]</a:t>
            </a:r>
            <a:endParaRPr kumimoji="1" lang="ja-JP" altLang="en-US" sz="1050" dirty="0"/>
          </a:p>
        </p:txBody>
      </p:sp>
    </p:spTree>
    <p:extLst>
      <p:ext uri="{BB962C8B-B14F-4D97-AF65-F5344CB8AC3E}">
        <p14:creationId xmlns:p14="http://schemas.microsoft.com/office/powerpoint/2010/main" val="3698459405"/>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getEvent</a:t>
            </a:r>
            <a:r>
              <a:rPr kumimoji="1" lang="en-US" altLang="ja-JP" dirty="0" smtClean="0"/>
              <a:t> -</a:t>
            </a:r>
            <a:r>
              <a:rPr kumimoji="1" lang="en-US" altLang="ja-JP" dirty="0" err="1" smtClean="0"/>
              <a:t>errorDetailTrigger</a:t>
            </a:r>
            <a:r>
              <a:rPr kumimoji="1" lang="en-US" altLang="ja-JP" dirty="0" smtClean="0"/>
              <a:t>-</a:t>
            </a:r>
            <a:endParaRPr kumimoji="1" lang="ja-JP" altLang="en-US" dirty="0"/>
          </a:p>
        </p:txBody>
      </p:sp>
      <p:sp>
        <p:nvSpPr>
          <p:cNvPr id="3" name="コンテンツ プレースホルダー 2"/>
          <p:cNvSpPr>
            <a:spLocks noGrp="1"/>
          </p:cNvSpPr>
          <p:nvPr>
            <p:ph sz="half" idx="1"/>
          </p:nvPr>
        </p:nvSpPr>
        <p:spPr/>
        <p:txBody>
          <a:bodyPr/>
          <a:lstStyle/>
          <a:p>
            <a:r>
              <a:rPr kumimoji="1" lang="ja-JP" altLang="en-US" sz="1200" dirty="0" smtClean="0"/>
              <a:t>オブジェクト内容</a:t>
            </a:r>
            <a:endParaRPr kumimoji="1" lang="en-US" altLang="ja-JP" sz="1200" dirty="0" smtClean="0"/>
          </a:p>
          <a:p>
            <a:pPr lvl="1"/>
            <a:r>
              <a:rPr kumimoji="1" lang="en-US" altLang="ja-JP" sz="1200" dirty="0" smtClean="0"/>
              <a:t>String[] </a:t>
            </a:r>
            <a:r>
              <a:rPr kumimoji="1" lang="en-US" altLang="ja-JP" sz="1200" dirty="0" err="1" smtClean="0"/>
              <a:t>errorDetailTrigger</a:t>
            </a:r>
            <a:endParaRPr lang="en-US" altLang="ja-JP" sz="1200" dirty="0"/>
          </a:p>
          <a:p>
            <a:pPr lvl="1"/>
            <a:r>
              <a:rPr lang="ja-JP" altLang="en-US" sz="1200" dirty="0"/>
              <a:t>パラメータ</a:t>
            </a:r>
            <a:endParaRPr lang="en-US" altLang="ja-JP" sz="1200" dirty="0"/>
          </a:p>
          <a:p>
            <a:pPr lvl="2"/>
            <a:r>
              <a:rPr lang="en-US" altLang="ja-JP" sz="1200" b="1" dirty="0"/>
              <a:t>ApiAvailabilityStatus.xlsx</a:t>
            </a:r>
            <a:r>
              <a:rPr lang="ja-JP" altLang="en-US" sz="1200" b="1" dirty="0"/>
              <a:t>参照</a:t>
            </a:r>
            <a:endParaRPr lang="en-US" altLang="ja-JP" sz="1200" dirty="0"/>
          </a:p>
          <a:p>
            <a:pPr lvl="1"/>
            <a:endParaRPr lang="en-US" altLang="ja-JP" sz="1200" dirty="0" smtClean="0"/>
          </a:p>
          <a:p>
            <a:pPr lvl="1"/>
            <a:r>
              <a:rPr lang="ja-JP" altLang="en-US" sz="1200" dirty="0" smtClean="0"/>
              <a:t>各エラーへの設定値</a:t>
            </a:r>
            <a:endParaRPr lang="en-US" altLang="ja-JP" sz="1200" dirty="0" smtClean="0"/>
          </a:p>
          <a:p>
            <a:pPr lvl="2"/>
            <a:r>
              <a:rPr lang="ja-JP" altLang="en-US" sz="1200" dirty="0" smtClean="0"/>
              <a:t>発生したエラーのリストを返す</a:t>
            </a:r>
            <a:endParaRPr lang="en-US" altLang="ja-JP" sz="1200" dirty="0" smtClean="0"/>
          </a:p>
          <a:p>
            <a:pPr lvl="2"/>
            <a:r>
              <a:rPr lang="ja-JP" altLang="en-US" sz="1200" dirty="0"/>
              <a:t>エラー</a:t>
            </a:r>
            <a:r>
              <a:rPr lang="ja-JP" altLang="en-US" sz="1200" dirty="0" smtClean="0"/>
              <a:t>が発生していない場合は空のリストを返す</a:t>
            </a:r>
            <a:endParaRPr lang="en-US" altLang="ja-JP" sz="1200" dirty="0" smtClean="0"/>
          </a:p>
          <a:p>
            <a:pPr lvl="1"/>
            <a:r>
              <a:rPr lang="ja-JP" altLang="en-US" sz="1200" dirty="0" smtClean="0"/>
              <a:t>補足</a:t>
            </a:r>
            <a:endParaRPr lang="en-US" altLang="ja-JP" sz="1200" dirty="0" smtClean="0"/>
          </a:p>
          <a:p>
            <a:pPr lvl="2"/>
            <a:r>
              <a:rPr lang="ja-JP" altLang="en-US" sz="1200" dirty="0" smtClean="0"/>
              <a:t>各</a:t>
            </a:r>
            <a:r>
              <a:rPr lang="ja-JP" altLang="en-US" sz="1200" dirty="0"/>
              <a:t>エラー</a:t>
            </a:r>
            <a:r>
              <a:rPr lang="ja-JP" altLang="en-US" sz="1200" dirty="0" smtClean="0"/>
              <a:t>は発生したタイミングで通知される</a:t>
            </a:r>
            <a:endParaRPr lang="en-US" altLang="ja-JP" sz="1200" dirty="0" smtClean="0"/>
          </a:p>
          <a:p>
            <a:pPr lvl="2"/>
            <a:r>
              <a:rPr lang="ja-JP" altLang="en-US" sz="1200" dirty="0" smtClean="0"/>
              <a:t>エラー解消したタイミングでは通知は行わない</a:t>
            </a:r>
            <a:endParaRPr lang="en-US" altLang="ja-JP" sz="1200" dirty="0" smtClean="0"/>
          </a:p>
          <a:p>
            <a:pPr lvl="2"/>
            <a:r>
              <a:rPr lang="ja-JP" altLang="en-US" sz="1200" smtClean="0"/>
              <a:t>通知するエラーは表示する優先度が高い順に並べる</a:t>
            </a:r>
            <a:endParaRPr lang="en-US" altLang="ja-JP" sz="1200" dirty="0" smtClean="0"/>
          </a:p>
          <a:p>
            <a:pPr marL="914400" lvl="2" indent="0">
              <a:buNone/>
            </a:pPr>
            <a:endParaRPr lang="en-US" altLang="ja-JP" sz="1200" dirty="0"/>
          </a:p>
        </p:txBody>
      </p:sp>
      <p:sp>
        <p:nvSpPr>
          <p:cNvPr id="5" name="フッター プレースホルダー 4"/>
          <p:cNvSpPr>
            <a:spLocks noGrp="1"/>
          </p:cNvSpPr>
          <p:nvPr>
            <p:ph type="ftr" sz="quarter" idx="10"/>
          </p:nvPr>
        </p:nvSpPr>
        <p:spPr/>
        <p:txBody>
          <a:bodyPr/>
          <a:lstStyle/>
          <a:p>
            <a:pPr>
              <a:defRPr/>
            </a:pPr>
            <a:r>
              <a:rPr lang="en-US" altLang="ja-JP" smtClean="0"/>
              <a:t>©2012 Personal Application Design Division, SDG, Sony Corporation</a:t>
            </a:r>
          </a:p>
          <a:p>
            <a:pPr>
              <a:defRPr/>
            </a:pPr>
            <a:r>
              <a:rPr lang="en-US" altLang="ja-JP" smtClean="0"/>
              <a:t>  </a:t>
            </a:r>
            <a:endParaRPr lang="en-US" altLang="ja-JP"/>
          </a:p>
        </p:txBody>
      </p:sp>
      <p:sp>
        <p:nvSpPr>
          <p:cNvPr id="6" name="スライド番号プレースホルダー 5"/>
          <p:cNvSpPr>
            <a:spLocks noGrp="1"/>
          </p:cNvSpPr>
          <p:nvPr>
            <p:ph type="sldNum" sz="quarter" idx="12"/>
          </p:nvPr>
        </p:nvSpPr>
        <p:spPr/>
        <p:txBody>
          <a:bodyPr/>
          <a:lstStyle/>
          <a:p>
            <a:pPr>
              <a:defRPr/>
            </a:pPr>
            <a:fld id="{AF430AE7-7E66-4776-A5C6-9F8E2E156EB9}" type="slidenum">
              <a:rPr lang="en-US" altLang="ja-JP" smtClean="0"/>
              <a:pPr>
                <a:defRPr/>
              </a:pPr>
              <a:t>41</a:t>
            </a:fld>
            <a:endParaRPr lang="en-US" altLang="ja-JP"/>
          </a:p>
        </p:txBody>
      </p:sp>
      <p:sp>
        <p:nvSpPr>
          <p:cNvPr id="9" name="コンテンツ プレースホルダー 3"/>
          <p:cNvSpPr>
            <a:spLocks noGrp="1"/>
          </p:cNvSpPr>
          <p:nvPr>
            <p:ph sz="half" idx="2"/>
          </p:nvPr>
        </p:nvSpPr>
        <p:spPr>
          <a:xfrm>
            <a:off x="4648200" y="844153"/>
            <a:ext cx="4171950" cy="3833813"/>
          </a:xfrm>
          <a:ln>
            <a:solidFill>
              <a:schemeClr val="tx1"/>
            </a:solidFill>
          </a:ln>
        </p:spPr>
        <p:txBody>
          <a:bodyPr/>
          <a:lstStyle/>
          <a:p>
            <a:pPr marL="0" indent="0">
              <a:buNone/>
            </a:pPr>
            <a:r>
              <a:rPr kumimoji="1" lang="en-US" altLang="ja-JP" sz="1400" dirty="0" err="1" smtClean="0"/>
              <a:t>errorDetailTrigger</a:t>
            </a:r>
            <a:r>
              <a:rPr kumimoji="1" lang="ja-JP" altLang="en-US" sz="1400" dirty="0" smtClean="0"/>
              <a:t>のレスポンス例</a:t>
            </a:r>
            <a:endParaRPr kumimoji="1" lang="en-US" altLang="ja-JP" sz="1400" dirty="0" smtClean="0"/>
          </a:p>
          <a:p>
            <a:pPr marL="0" indent="0">
              <a:buNone/>
            </a:pPr>
            <a:r>
              <a:rPr kumimoji="1" lang="en-US" altLang="ja-JP" sz="1400" dirty="0" smtClean="0"/>
              <a:t>[“id” : 123456, </a:t>
            </a:r>
            <a:r>
              <a:rPr lang="en-US" altLang="ja-JP" sz="1400" dirty="0" smtClean="0"/>
              <a:t>“method”: </a:t>
            </a:r>
            <a:r>
              <a:rPr lang="en-US" altLang="ja-JP" sz="1400" dirty="0"/>
              <a:t>“</a:t>
            </a:r>
            <a:r>
              <a:rPr lang="en-US" altLang="ja-JP" sz="1400" dirty="0" err="1"/>
              <a:t>getEvent</a:t>
            </a:r>
            <a:r>
              <a:rPr lang="en-US" altLang="ja-JP" sz="1400" dirty="0"/>
              <a:t>”,</a:t>
            </a:r>
            <a:endParaRPr kumimoji="1" lang="en-US" altLang="ja-JP" sz="1400" dirty="0" smtClean="0"/>
          </a:p>
          <a:p>
            <a:pPr marL="0" indent="0">
              <a:buNone/>
            </a:pPr>
            <a:r>
              <a:rPr lang="en-US" altLang="ja-JP" sz="1400" dirty="0"/>
              <a:t> </a:t>
            </a:r>
            <a:r>
              <a:rPr lang="en-US" altLang="ja-JP" sz="1400" dirty="0" smtClean="0"/>
              <a:t> “result” : [</a:t>
            </a:r>
          </a:p>
          <a:p>
            <a:pPr marL="0" indent="0">
              <a:buNone/>
            </a:pPr>
            <a:r>
              <a:rPr kumimoji="1" lang="en-US" altLang="ja-JP" sz="1400" dirty="0" smtClean="0"/>
              <a:t>    </a:t>
            </a:r>
            <a:r>
              <a:rPr lang="en-US" altLang="ja-JP" sz="1400" dirty="0" smtClean="0"/>
              <a:t>{</a:t>
            </a:r>
            <a:r>
              <a:rPr lang="en-US" altLang="ja-JP" sz="1400" dirty="0" err="1" smtClean="0"/>
              <a:t>errorDetailTrigger</a:t>
            </a:r>
            <a:r>
              <a:rPr lang="en-US" altLang="ja-JP" sz="1400" dirty="0" smtClean="0"/>
              <a:t> : </a:t>
            </a:r>
          </a:p>
          <a:p>
            <a:pPr marL="0" indent="0">
              <a:buNone/>
            </a:pPr>
            <a:r>
              <a:rPr lang="en-US" altLang="ja-JP" sz="1400" dirty="0"/>
              <a:t> </a:t>
            </a:r>
            <a:r>
              <a:rPr lang="en-US" altLang="ja-JP" sz="1400" dirty="0" smtClean="0"/>
              <a:t>    [“fatal”,</a:t>
            </a:r>
            <a:endParaRPr lang="en-US" altLang="ja-JP" sz="1400" dirty="0"/>
          </a:p>
          <a:p>
            <a:pPr marL="0" indent="0">
              <a:buNone/>
            </a:pPr>
            <a:r>
              <a:rPr lang="en-US" altLang="ja-JP" sz="1400" dirty="0" smtClean="0"/>
              <a:t>      “</a:t>
            </a:r>
            <a:r>
              <a:rPr lang="en-US" altLang="ja-JP" sz="1400" dirty="0" err="1" smtClean="0"/>
              <a:t>mediaRecovery</a:t>
            </a:r>
            <a:r>
              <a:rPr lang="en-US" altLang="ja-JP" sz="1400" dirty="0" smtClean="0"/>
              <a:t>”,</a:t>
            </a:r>
          </a:p>
          <a:p>
            <a:pPr marL="0" indent="0">
              <a:buNone/>
            </a:pPr>
            <a:r>
              <a:rPr lang="en-US" altLang="ja-JP" sz="1400" dirty="0" smtClean="0"/>
              <a:t>      “</a:t>
            </a:r>
            <a:r>
              <a:rPr lang="en-US" altLang="ja-JP" sz="1400" dirty="0" err="1" smtClean="0"/>
              <a:t>mediaTrouble</a:t>
            </a:r>
            <a:r>
              <a:rPr lang="en-US" altLang="ja-JP" sz="1400" dirty="0" smtClean="0"/>
              <a:t>”</a:t>
            </a:r>
          </a:p>
          <a:p>
            <a:pPr marL="0" indent="0">
              <a:buNone/>
            </a:pPr>
            <a:r>
              <a:rPr lang="en-US" altLang="ja-JP" sz="1400" dirty="0"/>
              <a:t> </a:t>
            </a:r>
            <a:r>
              <a:rPr lang="en-US" altLang="ja-JP" sz="1400" dirty="0" smtClean="0"/>
              <a:t>    ]</a:t>
            </a:r>
          </a:p>
          <a:p>
            <a:pPr marL="0" indent="0">
              <a:buNone/>
            </a:pPr>
            <a:r>
              <a:rPr kumimoji="1" lang="en-US" altLang="ja-JP" sz="1400" dirty="0" smtClean="0"/>
              <a:t>     }</a:t>
            </a:r>
          </a:p>
          <a:p>
            <a:pPr marL="0" indent="0">
              <a:buNone/>
            </a:pPr>
            <a:r>
              <a:rPr kumimoji="1" lang="en-US" altLang="ja-JP" sz="1400" dirty="0" smtClean="0"/>
              <a:t>]]</a:t>
            </a:r>
            <a:endParaRPr kumimoji="1" lang="ja-JP" altLang="en-US" sz="1400" dirty="0"/>
          </a:p>
        </p:txBody>
      </p:sp>
    </p:spTree>
    <p:extLst>
      <p:ext uri="{BB962C8B-B14F-4D97-AF65-F5344CB8AC3E}">
        <p14:creationId xmlns:p14="http://schemas.microsoft.com/office/powerpoint/2010/main" val="2078363130"/>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getEvent</a:t>
            </a:r>
            <a:r>
              <a:rPr kumimoji="1" lang="en-US" altLang="ja-JP" dirty="0" smtClean="0"/>
              <a:t> -</a:t>
            </a:r>
            <a:r>
              <a:rPr kumimoji="1" lang="en-US" altLang="ja-JP" dirty="0" err="1" smtClean="0"/>
              <a:t>liveviewStatus</a:t>
            </a:r>
            <a:r>
              <a:rPr kumimoji="1" lang="en-US" altLang="ja-JP" dirty="0" smtClean="0"/>
              <a:t>-</a:t>
            </a:r>
            <a:endParaRPr kumimoji="1" lang="ja-JP" altLang="en-US" dirty="0"/>
          </a:p>
        </p:txBody>
      </p:sp>
      <p:sp>
        <p:nvSpPr>
          <p:cNvPr id="3" name="コンテンツ プレースホルダー 2"/>
          <p:cNvSpPr>
            <a:spLocks noGrp="1"/>
          </p:cNvSpPr>
          <p:nvPr>
            <p:ph sz="half" idx="1"/>
          </p:nvPr>
        </p:nvSpPr>
        <p:spPr/>
        <p:txBody>
          <a:bodyPr/>
          <a:lstStyle/>
          <a:p>
            <a:r>
              <a:rPr kumimoji="1" lang="ja-JP" altLang="en-US" sz="1400" dirty="0" smtClean="0"/>
              <a:t>オブジェクト内容</a:t>
            </a:r>
            <a:endParaRPr kumimoji="1" lang="en-US" altLang="ja-JP" sz="1400" dirty="0" smtClean="0"/>
          </a:p>
          <a:p>
            <a:pPr lvl="1"/>
            <a:r>
              <a:rPr lang="en-US" altLang="ja-JP" sz="1400" dirty="0" err="1" smtClean="0"/>
              <a:t>boolean</a:t>
            </a:r>
            <a:r>
              <a:rPr lang="en-US" altLang="ja-JP" sz="1400" dirty="0" smtClean="0"/>
              <a:t> </a:t>
            </a:r>
            <a:r>
              <a:rPr lang="en-US" altLang="ja-JP" sz="1400" dirty="0" err="1" smtClean="0"/>
              <a:t>liveview</a:t>
            </a:r>
            <a:r>
              <a:rPr kumimoji="1" lang="en-US" altLang="ja-JP" sz="1400" dirty="0" err="1" smtClean="0"/>
              <a:t>Status</a:t>
            </a:r>
            <a:endParaRPr kumimoji="1" lang="en-US" altLang="ja-JP" sz="1400" dirty="0" smtClean="0"/>
          </a:p>
          <a:p>
            <a:pPr lvl="2"/>
            <a:r>
              <a:rPr lang="ja-JP" altLang="ja-JP" sz="1400" dirty="0"/>
              <a:t>サーバの</a:t>
            </a:r>
            <a:r>
              <a:rPr lang="en-US" altLang="ja-JP" sz="1400" dirty="0" err="1"/>
              <a:t>liveview</a:t>
            </a:r>
            <a:r>
              <a:rPr lang="ja-JP" altLang="ja-JP" sz="1400" dirty="0"/>
              <a:t>状態</a:t>
            </a:r>
          </a:p>
          <a:p>
            <a:pPr lvl="2"/>
            <a:r>
              <a:rPr lang="en-US" altLang="ja-JP" sz="1400" dirty="0" err="1" smtClean="0"/>
              <a:t>true:EE</a:t>
            </a:r>
            <a:r>
              <a:rPr lang="ja-JP" altLang="ja-JP" sz="1400" dirty="0"/>
              <a:t>画転送中</a:t>
            </a:r>
          </a:p>
          <a:p>
            <a:pPr lvl="2"/>
            <a:r>
              <a:rPr lang="en-US" altLang="ja-JP" sz="1400" dirty="0" err="1"/>
              <a:t>false:EE</a:t>
            </a:r>
            <a:r>
              <a:rPr lang="ja-JP" altLang="ja-JP" sz="1400" dirty="0"/>
              <a:t>画転送停止中</a:t>
            </a:r>
            <a:endParaRPr kumimoji="1" lang="ja-JP" altLang="en-US" sz="1400" dirty="0"/>
          </a:p>
        </p:txBody>
      </p:sp>
      <p:sp>
        <p:nvSpPr>
          <p:cNvPr id="5" name="フッター プレースホルダー 4"/>
          <p:cNvSpPr>
            <a:spLocks noGrp="1"/>
          </p:cNvSpPr>
          <p:nvPr>
            <p:ph type="ftr" sz="quarter" idx="10"/>
          </p:nvPr>
        </p:nvSpPr>
        <p:spPr/>
        <p:txBody>
          <a:bodyPr/>
          <a:lstStyle/>
          <a:p>
            <a:pPr>
              <a:defRPr/>
            </a:pPr>
            <a:r>
              <a:rPr lang="en-US" altLang="ja-JP" smtClean="0"/>
              <a:t>©2012 Personal Application Design Division, SDG, Sony Corporation</a:t>
            </a:r>
          </a:p>
          <a:p>
            <a:pPr>
              <a:defRPr/>
            </a:pPr>
            <a:r>
              <a:rPr lang="en-US" altLang="ja-JP" smtClean="0"/>
              <a:t>  </a:t>
            </a:r>
            <a:endParaRPr lang="en-US" altLang="ja-JP"/>
          </a:p>
        </p:txBody>
      </p:sp>
      <p:sp>
        <p:nvSpPr>
          <p:cNvPr id="6" name="スライド番号プレースホルダー 5"/>
          <p:cNvSpPr>
            <a:spLocks noGrp="1"/>
          </p:cNvSpPr>
          <p:nvPr>
            <p:ph type="sldNum" sz="quarter" idx="12"/>
          </p:nvPr>
        </p:nvSpPr>
        <p:spPr/>
        <p:txBody>
          <a:bodyPr/>
          <a:lstStyle/>
          <a:p>
            <a:pPr>
              <a:defRPr/>
            </a:pPr>
            <a:fld id="{AF430AE7-7E66-4776-A5C6-9F8E2E156EB9}" type="slidenum">
              <a:rPr lang="en-US" altLang="ja-JP" smtClean="0"/>
              <a:pPr>
                <a:defRPr/>
              </a:pPr>
              <a:t>42</a:t>
            </a:fld>
            <a:endParaRPr lang="en-US" altLang="ja-JP"/>
          </a:p>
        </p:txBody>
      </p:sp>
      <p:sp>
        <p:nvSpPr>
          <p:cNvPr id="9" name="コンテンツ プレースホルダー 3"/>
          <p:cNvSpPr>
            <a:spLocks noGrp="1"/>
          </p:cNvSpPr>
          <p:nvPr>
            <p:ph sz="half" idx="2"/>
          </p:nvPr>
        </p:nvSpPr>
        <p:spPr>
          <a:xfrm>
            <a:off x="4648200" y="844153"/>
            <a:ext cx="4171950" cy="3833813"/>
          </a:xfrm>
          <a:ln>
            <a:solidFill>
              <a:schemeClr val="tx1"/>
            </a:solidFill>
          </a:ln>
        </p:spPr>
        <p:txBody>
          <a:bodyPr/>
          <a:lstStyle/>
          <a:p>
            <a:pPr marL="0" indent="0">
              <a:buNone/>
            </a:pPr>
            <a:r>
              <a:rPr lang="en-US" altLang="ja-JP" sz="1400" dirty="0" err="1" smtClean="0"/>
              <a:t>liveview</a:t>
            </a:r>
            <a:r>
              <a:rPr kumimoji="1" lang="en-US" altLang="ja-JP" sz="1400" dirty="0" err="1" smtClean="0"/>
              <a:t>Status</a:t>
            </a:r>
            <a:r>
              <a:rPr kumimoji="1" lang="ja-JP" altLang="en-US" sz="1400" dirty="0" smtClean="0"/>
              <a:t>のレスポンス例</a:t>
            </a:r>
            <a:endParaRPr kumimoji="1" lang="en-US" altLang="ja-JP" sz="1400" dirty="0" smtClean="0"/>
          </a:p>
          <a:p>
            <a:pPr marL="0" indent="0">
              <a:buNone/>
            </a:pPr>
            <a:r>
              <a:rPr kumimoji="1" lang="en-US" altLang="ja-JP" sz="1400" dirty="0" smtClean="0"/>
              <a:t>[“id” : 123456, </a:t>
            </a:r>
            <a:r>
              <a:rPr lang="en-US" altLang="ja-JP" sz="1400" dirty="0" smtClean="0"/>
              <a:t>“method”: </a:t>
            </a:r>
            <a:r>
              <a:rPr lang="en-US" altLang="ja-JP" sz="1400" dirty="0"/>
              <a:t>“</a:t>
            </a:r>
            <a:r>
              <a:rPr lang="en-US" altLang="ja-JP" sz="1400" dirty="0" err="1"/>
              <a:t>getEvent</a:t>
            </a:r>
            <a:r>
              <a:rPr lang="en-US" altLang="ja-JP" sz="1400" dirty="0"/>
              <a:t>”,</a:t>
            </a:r>
            <a:endParaRPr kumimoji="1" lang="en-US" altLang="ja-JP" sz="1400" dirty="0" smtClean="0"/>
          </a:p>
          <a:p>
            <a:pPr marL="0" indent="0">
              <a:buNone/>
            </a:pPr>
            <a:r>
              <a:rPr lang="en-US" altLang="ja-JP" sz="1400" dirty="0"/>
              <a:t> </a:t>
            </a:r>
            <a:r>
              <a:rPr lang="en-US" altLang="ja-JP" sz="1400" dirty="0" smtClean="0"/>
              <a:t> “result” : [</a:t>
            </a:r>
          </a:p>
          <a:p>
            <a:pPr marL="0" indent="0">
              <a:buNone/>
            </a:pPr>
            <a:r>
              <a:rPr kumimoji="1" lang="en-US" altLang="ja-JP" sz="1400" dirty="0" smtClean="0"/>
              <a:t>    </a:t>
            </a:r>
            <a:r>
              <a:rPr lang="en-US" altLang="ja-JP" sz="1400" dirty="0" smtClean="0"/>
              <a:t>{</a:t>
            </a:r>
            <a:r>
              <a:rPr lang="en-US" altLang="ja-JP" sz="1400" dirty="0" err="1" smtClean="0"/>
              <a:t>liveviewStatus:true</a:t>
            </a:r>
            <a:r>
              <a:rPr kumimoji="1" lang="en-US" altLang="ja-JP" sz="1400" dirty="0" smtClean="0"/>
              <a:t>}</a:t>
            </a:r>
          </a:p>
          <a:p>
            <a:pPr marL="0" indent="0">
              <a:buNone/>
            </a:pPr>
            <a:r>
              <a:rPr kumimoji="1" lang="en-US" altLang="ja-JP" sz="1400" dirty="0" smtClean="0"/>
              <a:t>]]</a:t>
            </a:r>
            <a:endParaRPr kumimoji="1" lang="ja-JP" altLang="en-US" sz="1400" dirty="0"/>
          </a:p>
        </p:txBody>
      </p:sp>
    </p:spTree>
    <p:extLst>
      <p:ext uri="{BB962C8B-B14F-4D97-AF65-F5344CB8AC3E}">
        <p14:creationId xmlns:p14="http://schemas.microsoft.com/office/powerpoint/2010/main" val="543182207"/>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getEvent</a:t>
            </a:r>
            <a:r>
              <a:rPr kumimoji="1" lang="en-US" altLang="ja-JP" dirty="0" smtClean="0"/>
              <a:t> -</a:t>
            </a:r>
            <a:r>
              <a:rPr lang="en-US" altLang="ja-JP" dirty="0" err="1" smtClean="0"/>
              <a:t>liveviewOrientation</a:t>
            </a:r>
            <a:r>
              <a:rPr kumimoji="1" lang="en-US" altLang="ja-JP" dirty="0" smtClean="0"/>
              <a:t>-</a:t>
            </a:r>
            <a:endParaRPr kumimoji="1" lang="ja-JP" altLang="en-US" dirty="0"/>
          </a:p>
        </p:txBody>
      </p:sp>
      <p:sp>
        <p:nvSpPr>
          <p:cNvPr id="3" name="コンテンツ プレースホルダー 2"/>
          <p:cNvSpPr>
            <a:spLocks noGrp="1"/>
          </p:cNvSpPr>
          <p:nvPr>
            <p:ph sz="half" idx="1"/>
          </p:nvPr>
        </p:nvSpPr>
        <p:spPr/>
        <p:txBody>
          <a:bodyPr/>
          <a:lstStyle/>
          <a:p>
            <a:r>
              <a:rPr kumimoji="1" lang="ja-JP" altLang="en-US" sz="1400" dirty="0" smtClean="0"/>
              <a:t>オブジェクト内容</a:t>
            </a:r>
            <a:endParaRPr kumimoji="1" lang="en-US" altLang="ja-JP" sz="1400" dirty="0" smtClean="0"/>
          </a:p>
          <a:p>
            <a:pPr lvl="1"/>
            <a:r>
              <a:rPr kumimoji="1" lang="en-US" altLang="ja-JP" sz="1400" dirty="0" smtClean="0"/>
              <a:t>String </a:t>
            </a:r>
            <a:r>
              <a:rPr kumimoji="1" lang="en-US" altLang="ja-JP" sz="1400" dirty="0" err="1" smtClean="0"/>
              <a:t>liveview</a:t>
            </a:r>
            <a:r>
              <a:rPr lang="en-US" altLang="ja-JP" sz="1400" dirty="0" err="1" smtClean="0"/>
              <a:t>Orientation</a:t>
            </a:r>
            <a:endParaRPr lang="en-US" altLang="ja-JP" sz="1400" dirty="0"/>
          </a:p>
          <a:p>
            <a:pPr lvl="1"/>
            <a:r>
              <a:rPr lang="ja-JP" altLang="en-US" sz="1600" dirty="0"/>
              <a:t>パラメータ</a:t>
            </a:r>
            <a:endParaRPr lang="en-US" altLang="ja-JP" sz="1600" dirty="0"/>
          </a:p>
          <a:p>
            <a:pPr lvl="2"/>
            <a:r>
              <a:rPr lang="en-US" altLang="ja-JP" sz="1200" b="1" dirty="0"/>
              <a:t>ApiAvailabilityStatus.xlsx</a:t>
            </a:r>
            <a:r>
              <a:rPr lang="ja-JP" altLang="en-US" sz="1200" b="1" dirty="0"/>
              <a:t>参照</a:t>
            </a:r>
            <a:endParaRPr lang="en-US" altLang="ja-JP" sz="1200" dirty="0"/>
          </a:p>
          <a:p>
            <a:pPr lvl="1"/>
            <a:endParaRPr lang="en-US" altLang="ja-JP" sz="1400" dirty="0" smtClean="0"/>
          </a:p>
        </p:txBody>
      </p:sp>
      <p:sp>
        <p:nvSpPr>
          <p:cNvPr id="5" name="フッター プレースホルダー 4"/>
          <p:cNvSpPr>
            <a:spLocks noGrp="1"/>
          </p:cNvSpPr>
          <p:nvPr>
            <p:ph type="ftr" sz="quarter" idx="10"/>
          </p:nvPr>
        </p:nvSpPr>
        <p:spPr/>
        <p:txBody>
          <a:bodyPr/>
          <a:lstStyle/>
          <a:p>
            <a:pPr>
              <a:defRPr/>
            </a:pPr>
            <a:r>
              <a:rPr lang="en-US" altLang="ja-JP" smtClean="0"/>
              <a:t>©2012 Personal Application Design Division, SDG, Sony Corporation</a:t>
            </a:r>
          </a:p>
          <a:p>
            <a:pPr>
              <a:defRPr/>
            </a:pPr>
            <a:r>
              <a:rPr lang="en-US" altLang="ja-JP" smtClean="0"/>
              <a:t>  </a:t>
            </a:r>
            <a:endParaRPr lang="en-US" altLang="ja-JP"/>
          </a:p>
        </p:txBody>
      </p:sp>
      <p:sp>
        <p:nvSpPr>
          <p:cNvPr id="6" name="スライド番号プレースホルダー 5"/>
          <p:cNvSpPr>
            <a:spLocks noGrp="1"/>
          </p:cNvSpPr>
          <p:nvPr>
            <p:ph type="sldNum" sz="quarter" idx="12"/>
          </p:nvPr>
        </p:nvSpPr>
        <p:spPr/>
        <p:txBody>
          <a:bodyPr/>
          <a:lstStyle/>
          <a:p>
            <a:pPr>
              <a:defRPr/>
            </a:pPr>
            <a:fld id="{AF430AE7-7E66-4776-A5C6-9F8E2E156EB9}" type="slidenum">
              <a:rPr lang="en-US" altLang="ja-JP" smtClean="0"/>
              <a:pPr>
                <a:defRPr/>
              </a:pPr>
              <a:t>43</a:t>
            </a:fld>
            <a:endParaRPr lang="en-US" altLang="ja-JP"/>
          </a:p>
        </p:txBody>
      </p:sp>
      <p:sp>
        <p:nvSpPr>
          <p:cNvPr id="9" name="コンテンツ プレースホルダー 3"/>
          <p:cNvSpPr>
            <a:spLocks noGrp="1"/>
          </p:cNvSpPr>
          <p:nvPr>
            <p:ph sz="half" idx="2"/>
          </p:nvPr>
        </p:nvSpPr>
        <p:spPr>
          <a:xfrm>
            <a:off x="4648200" y="844153"/>
            <a:ext cx="4171950" cy="3833813"/>
          </a:xfrm>
          <a:ln>
            <a:solidFill>
              <a:schemeClr val="tx1"/>
            </a:solidFill>
          </a:ln>
        </p:spPr>
        <p:txBody>
          <a:bodyPr/>
          <a:lstStyle/>
          <a:p>
            <a:pPr marL="0" indent="0">
              <a:buNone/>
            </a:pPr>
            <a:r>
              <a:rPr lang="en-US" altLang="ja-JP" sz="1400" dirty="0" err="1" smtClean="0"/>
              <a:t>liveviewOrientation</a:t>
            </a:r>
            <a:r>
              <a:rPr kumimoji="1" lang="ja-JP" altLang="en-US" sz="1400" dirty="0" smtClean="0"/>
              <a:t>のレスポンス例</a:t>
            </a:r>
            <a:endParaRPr kumimoji="1" lang="en-US" altLang="ja-JP" sz="1400" dirty="0" smtClean="0"/>
          </a:p>
          <a:p>
            <a:pPr marL="0" indent="0">
              <a:buNone/>
            </a:pPr>
            <a:r>
              <a:rPr kumimoji="1" lang="en-US" altLang="ja-JP" sz="1400" dirty="0" smtClean="0"/>
              <a:t>[“id” : 123456, </a:t>
            </a:r>
            <a:r>
              <a:rPr lang="en-US" altLang="ja-JP" sz="1400" dirty="0" smtClean="0"/>
              <a:t>“method”: </a:t>
            </a:r>
            <a:r>
              <a:rPr lang="en-US" altLang="ja-JP" sz="1400" dirty="0"/>
              <a:t>“</a:t>
            </a:r>
            <a:r>
              <a:rPr lang="en-US" altLang="ja-JP" sz="1400" dirty="0" err="1"/>
              <a:t>getEvent</a:t>
            </a:r>
            <a:r>
              <a:rPr lang="en-US" altLang="ja-JP" sz="1400" dirty="0"/>
              <a:t>”,</a:t>
            </a:r>
            <a:endParaRPr kumimoji="1" lang="en-US" altLang="ja-JP" sz="1400" dirty="0" smtClean="0"/>
          </a:p>
          <a:p>
            <a:pPr marL="0" indent="0">
              <a:buNone/>
            </a:pPr>
            <a:r>
              <a:rPr lang="en-US" altLang="ja-JP" sz="1400" dirty="0"/>
              <a:t> </a:t>
            </a:r>
            <a:r>
              <a:rPr lang="en-US" altLang="ja-JP" sz="1400" dirty="0" smtClean="0"/>
              <a:t> “result” : [</a:t>
            </a:r>
          </a:p>
          <a:p>
            <a:pPr marL="0" lvl="1" indent="0">
              <a:buClr>
                <a:srgbClr val="6082C0"/>
              </a:buClr>
              <a:buNone/>
            </a:pPr>
            <a:r>
              <a:rPr kumimoji="1" lang="en-US" altLang="ja-JP" sz="1400" dirty="0" smtClean="0"/>
              <a:t>    </a:t>
            </a:r>
            <a:r>
              <a:rPr lang="en-US" altLang="ja-JP" sz="1400" dirty="0" smtClean="0"/>
              <a:t>{“</a:t>
            </a:r>
            <a:r>
              <a:rPr lang="en-US" altLang="ja-JP" sz="1400" dirty="0" err="1" smtClean="0"/>
              <a:t>liveviewOrientation</a:t>
            </a:r>
            <a:r>
              <a:rPr lang="en-US" altLang="ja-JP" sz="1400" dirty="0" smtClean="0"/>
              <a:t>”:”Horizontal”</a:t>
            </a:r>
            <a:r>
              <a:rPr kumimoji="1" lang="en-US" altLang="ja-JP" sz="1400" dirty="0" smtClean="0"/>
              <a:t>}</a:t>
            </a:r>
          </a:p>
          <a:p>
            <a:pPr marL="0" indent="0">
              <a:buNone/>
            </a:pPr>
            <a:r>
              <a:rPr kumimoji="1" lang="en-US" altLang="ja-JP" sz="1400" dirty="0" smtClean="0"/>
              <a:t>]]</a:t>
            </a:r>
            <a:endParaRPr kumimoji="1" lang="ja-JP" altLang="en-US" sz="1400" dirty="0"/>
          </a:p>
        </p:txBody>
      </p:sp>
    </p:spTree>
    <p:extLst>
      <p:ext uri="{BB962C8B-B14F-4D97-AF65-F5344CB8AC3E}">
        <p14:creationId xmlns:p14="http://schemas.microsoft.com/office/powerpoint/2010/main" val="860163996"/>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getEvent</a:t>
            </a:r>
            <a:r>
              <a:rPr kumimoji="1" lang="en-US" altLang="ja-JP" dirty="0" smtClean="0"/>
              <a:t> -</a:t>
            </a:r>
            <a:r>
              <a:rPr kumimoji="1" lang="en-US" altLang="ja-JP" dirty="0" err="1" smtClean="0"/>
              <a:t>formatStatus</a:t>
            </a:r>
            <a:r>
              <a:rPr kumimoji="1" lang="en-US" altLang="ja-JP" dirty="0" smtClean="0"/>
              <a:t>-</a:t>
            </a:r>
            <a:endParaRPr kumimoji="1" lang="ja-JP" altLang="en-US" dirty="0"/>
          </a:p>
        </p:txBody>
      </p:sp>
      <p:sp>
        <p:nvSpPr>
          <p:cNvPr id="3" name="コンテンツ プレースホルダー 2"/>
          <p:cNvSpPr>
            <a:spLocks noGrp="1"/>
          </p:cNvSpPr>
          <p:nvPr>
            <p:ph sz="half" idx="1"/>
          </p:nvPr>
        </p:nvSpPr>
        <p:spPr/>
        <p:txBody>
          <a:bodyPr/>
          <a:lstStyle/>
          <a:p>
            <a:r>
              <a:rPr kumimoji="1" lang="ja-JP" altLang="en-US" sz="1200" dirty="0" smtClean="0"/>
              <a:t>オブジェクト内容</a:t>
            </a:r>
            <a:endParaRPr kumimoji="1" lang="en-US" altLang="ja-JP" sz="1200" dirty="0" smtClean="0"/>
          </a:p>
          <a:p>
            <a:pPr lvl="1"/>
            <a:r>
              <a:rPr lang="ja-JP" altLang="en-US" sz="1200" dirty="0" smtClean="0"/>
              <a:t>フォーマット実行結果</a:t>
            </a:r>
            <a:endParaRPr kumimoji="1" lang="en-US" altLang="ja-JP" sz="1200" dirty="0" smtClean="0"/>
          </a:p>
          <a:p>
            <a:pPr lvl="2"/>
            <a:r>
              <a:rPr kumimoji="1" lang="en-US" altLang="ja-JP" sz="1200" dirty="0" smtClean="0"/>
              <a:t>String </a:t>
            </a:r>
            <a:r>
              <a:rPr kumimoji="1" lang="en-US" altLang="ja-JP" sz="1200" dirty="0" err="1" smtClean="0"/>
              <a:t>formatResult</a:t>
            </a:r>
            <a:endParaRPr kumimoji="1" lang="en-US" altLang="ja-JP" sz="1200" dirty="0" smtClean="0"/>
          </a:p>
          <a:p>
            <a:pPr lvl="1"/>
            <a:r>
              <a:rPr lang="ja-JP" altLang="en-US" sz="1200" dirty="0"/>
              <a:t>今後は進捗を</a:t>
            </a:r>
            <a:r>
              <a:rPr lang="ja-JP" altLang="en-US" sz="1200" dirty="0" smtClean="0"/>
              <a:t>追加する可能性あり</a:t>
            </a:r>
            <a:endParaRPr lang="en-US" altLang="ja-JP" sz="1200" dirty="0" smtClean="0"/>
          </a:p>
          <a:p>
            <a:pPr lvl="1"/>
            <a:r>
              <a:rPr lang="ja-JP" altLang="en-US" sz="1600" dirty="0"/>
              <a:t>パラメータ</a:t>
            </a:r>
            <a:endParaRPr lang="en-US" altLang="ja-JP" sz="1600" dirty="0"/>
          </a:p>
          <a:p>
            <a:pPr lvl="2"/>
            <a:r>
              <a:rPr lang="en-US" altLang="ja-JP" sz="1200" b="1" dirty="0"/>
              <a:t>ApiAvailabilityStatus.xlsx</a:t>
            </a:r>
            <a:r>
              <a:rPr lang="ja-JP" altLang="en-US" sz="1200" b="1" dirty="0"/>
              <a:t>参照</a:t>
            </a:r>
            <a:endParaRPr lang="en-US" altLang="ja-JP" sz="1200" dirty="0"/>
          </a:p>
          <a:p>
            <a:pPr lvl="1"/>
            <a:endParaRPr lang="ja-JP" altLang="en-US" sz="1200" dirty="0"/>
          </a:p>
          <a:p>
            <a:pPr lvl="2"/>
            <a:endParaRPr lang="en-US" altLang="ja-JP" sz="1200" dirty="0"/>
          </a:p>
        </p:txBody>
      </p:sp>
      <p:sp>
        <p:nvSpPr>
          <p:cNvPr id="5" name="フッター プレースホルダー 4"/>
          <p:cNvSpPr>
            <a:spLocks noGrp="1"/>
          </p:cNvSpPr>
          <p:nvPr>
            <p:ph type="ftr" sz="quarter" idx="10"/>
          </p:nvPr>
        </p:nvSpPr>
        <p:spPr/>
        <p:txBody>
          <a:bodyPr/>
          <a:lstStyle/>
          <a:p>
            <a:pPr>
              <a:defRPr/>
            </a:pPr>
            <a:r>
              <a:rPr lang="en-US" altLang="ja-JP" smtClean="0"/>
              <a:t>©2012 Personal Application Design Division, SDG, Sony Corporation</a:t>
            </a:r>
          </a:p>
          <a:p>
            <a:pPr>
              <a:defRPr/>
            </a:pPr>
            <a:r>
              <a:rPr lang="en-US" altLang="ja-JP" smtClean="0"/>
              <a:t>  </a:t>
            </a:r>
            <a:endParaRPr lang="en-US" altLang="ja-JP"/>
          </a:p>
        </p:txBody>
      </p:sp>
      <p:sp>
        <p:nvSpPr>
          <p:cNvPr id="6" name="スライド番号プレースホルダー 5"/>
          <p:cNvSpPr>
            <a:spLocks noGrp="1"/>
          </p:cNvSpPr>
          <p:nvPr>
            <p:ph type="sldNum" sz="quarter" idx="12"/>
          </p:nvPr>
        </p:nvSpPr>
        <p:spPr/>
        <p:txBody>
          <a:bodyPr/>
          <a:lstStyle/>
          <a:p>
            <a:pPr>
              <a:defRPr/>
            </a:pPr>
            <a:fld id="{AF430AE7-7E66-4776-A5C6-9F8E2E156EB9}" type="slidenum">
              <a:rPr lang="en-US" altLang="ja-JP" smtClean="0"/>
              <a:pPr>
                <a:defRPr/>
              </a:pPr>
              <a:t>44</a:t>
            </a:fld>
            <a:endParaRPr lang="en-US" altLang="ja-JP"/>
          </a:p>
        </p:txBody>
      </p:sp>
      <p:sp>
        <p:nvSpPr>
          <p:cNvPr id="9" name="コンテンツ プレースホルダー 3"/>
          <p:cNvSpPr>
            <a:spLocks noGrp="1"/>
          </p:cNvSpPr>
          <p:nvPr>
            <p:ph sz="half" idx="2"/>
          </p:nvPr>
        </p:nvSpPr>
        <p:spPr>
          <a:xfrm>
            <a:off x="4648200" y="844153"/>
            <a:ext cx="4171950" cy="3833813"/>
          </a:xfrm>
          <a:ln>
            <a:solidFill>
              <a:schemeClr val="tx1"/>
            </a:solidFill>
          </a:ln>
        </p:spPr>
        <p:txBody>
          <a:bodyPr/>
          <a:lstStyle/>
          <a:p>
            <a:pPr marL="0" indent="0">
              <a:buNone/>
            </a:pPr>
            <a:r>
              <a:rPr lang="en-US" altLang="ja-JP" sz="1400" dirty="0" err="1" smtClean="0"/>
              <a:t>format</a:t>
            </a:r>
            <a:r>
              <a:rPr kumimoji="1" lang="en-US" altLang="ja-JP" sz="1400" dirty="0" err="1" smtClean="0"/>
              <a:t>Status</a:t>
            </a:r>
            <a:r>
              <a:rPr kumimoji="1" lang="ja-JP" altLang="en-US" sz="1400" dirty="0" smtClean="0"/>
              <a:t>のレスポンス例</a:t>
            </a:r>
            <a:endParaRPr kumimoji="1" lang="en-US" altLang="ja-JP" sz="1400" dirty="0" smtClean="0"/>
          </a:p>
          <a:p>
            <a:pPr marL="0" indent="0">
              <a:buNone/>
            </a:pPr>
            <a:r>
              <a:rPr kumimoji="1" lang="en-US" altLang="ja-JP" sz="1400" dirty="0" smtClean="0"/>
              <a:t>[“id” : 123456, </a:t>
            </a:r>
            <a:r>
              <a:rPr lang="en-US" altLang="ja-JP" sz="1400" dirty="0" smtClean="0"/>
              <a:t>“method”: </a:t>
            </a:r>
            <a:r>
              <a:rPr lang="en-US" altLang="ja-JP" sz="1400" dirty="0"/>
              <a:t>“</a:t>
            </a:r>
            <a:r>
              <a:rPr lang="en-US" altLang="ja-JP" sz="1400" dirty="0" err="1"/>
              <a:t>getEvent</a:t>
            </a:r>
            <a:r>
              <a:rPr lang="en-US" altLang="ja-JP" sz="1400" dirty="0"/>
              <a:t>”,</a:t>
            </a:r>
            <a:endParaRPr kumimoji="1" lang="en-US" altLang="ja-JP" sz="1400" dirty="0" smtClean="0"/>
          </a:p>
          <a:p>
            <a:pPr marL="0" indent="0">
              <a:buNone/>
            </a:pPr>
            <a:r>
              <a:rPr lang="en-US" altLang="ja-JP" sz="1400" dirty="0"/>
              <a:t> </a:t>
            </a:r>
            <a:r>
              <a:rPr lang="en-US" altLang="ja-JP" sz="1400" dirty="0" smtClean="0"/>
              <a:t> “result” : [</a:t>
            </a:r>
          </a:p>
          <a:p>
            <a:pPr marL="0" indent="0">
              <a:buNone/>
            </a:pPr>
            <a:r>
              <a:rPr kumimoji="1" lang="en-US" altLang="ja-JP" sz="1400" dirty="0" smtClean="0"/>
              <a:t>    </a:t>
            </a:r>
            <a:r>
              <a:rPr lang="en-US" altLang="ja-JP" sz="1400" dirty="0" smtClean="0"/>
              <a:t>{“</a:t>
            </a:r>
            <a:r>
              <a:rPr lang="en-US" altLang="ja-JP" sz="1400" dirty="0" err="1" smtClean="0"/>
              <a:t>formatResult</a:t>
            </a:r>
            <a:r>
              <a:rPr lang="en-US" altLang="ja-JP" sz="1400" dirty="0" smtClean="0"/>
              <a:t>”:”Success”</a:t>
            </a:r>
            <a:r>
              <a:rPr kumimoji="1" lang="en-US" altLang="ja-JP" sz="1400" dirty="0" smtClean="0"/>
              <a:t> }</a:t>
            </a:r>
          </a:p>
          <a:p>
            <a:pPr marL="0" indent="0">
              <a:buNone/>
            </a:pPr>
            <a:r>
              <a:rPr kumimoji="1" lang="en-US" altLang="ja-JP" sz="1400" dirty="0" smtClean="0"/>
              <a:t>]]</a:t>
            </a:r>
            <a:endParaRPr kumimoji="1" lang="ja-JP" altLang="en-US" sz="1400" dirty="0"/>
          </a:p>
        </p:txBody>
      </p:sp>
    </p:spTree>
    <p:extLst>
      <p:ext uri="{BB962C8B-B14F-4D97-AF65-F5344CB8AC3E}">
        <p14:creationId xmlns:p14="http://schemas.microsoft.com/office/powerpoint/2010/main" val="2811020450"/>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2400" dirty="0" err="1" smtClean="0"/>
              <a:t>getEvent</a:t>
            </a:r>
            <a:r>
              <a:rPr kumimoji="1" lang="en-US" altLang="ja-JP" sz="2400" dirty="0" smtClean="0"/>
              <a:t> </a:t>
            </a:r>
            <a:r>
              <a:rPr lang="en-US" altLang="ja-JP" sz="2400" dirty="0" smtClean="0"/>
              <a:t>-</a:t>
            </a:r>
            <a:r>
              <a:rPr lang="en-US" altLang="ja-JP" sz="2400" dirty="0" err="1" smtClean="0"/>
              <a:t>ChangeCameraFunctionResult</a:t>
            </a:r>
            <a:r>
              <a:rPr kumimoji="1" lang="en-US" altLang="ja-JP" sz="2400" dirty="0" smtClean="0"/>
              <a:t>-</a:t>
            </a:r>
            <a:endParaRPr kumimoji="1" lang="ja-JP" altLang="en-US" sz="2400" dirty="0"/>
          </a:p>
        </p:txBody>
      </p:sp>
      <p:sp>
        <p:nvSpPr>
          <p:cNvPr id="3" name="コンテンツ プレースホルダー 2"/>
          <p:cNvSpPr>
            <a:spLocks noGrp="1"/>
          </p:cNvSpPr>
          <p:nvPr>
            <p:ph sz="half" idx="1"/>
          </p:nvPr>
        </p:nvSpPr>
        <p:spPr/>
        <p:txBody>
          <a:bodyPr/>
          <a:lstStyle/>
          <a:p>
            <a:r>
              <a:rPr kumimoji="1" lang="ja-JP" altLang="en-US" sz="1200" dirty="0" smtClean="0"/>
              <a:t>オブジェクト内容</a:t>
            </a:r>
            <a:endParaRPr kumimoji="1" lang="en-US" altLang="ja-JP" sz="1200" dirty="0" smtClean="0"/>
          </a:p>
          <a:p>
            <a:pPr lvl="1"/>
            <a:r>
              <a:rPr lang="en-US" altLang="ja-JP" sz="1200" dirty="0" err="1" smtClean="0"/>
              <a:t>actChangeCameraFunction</a:t>
            </a:r>
            <a:r>
              <a:rPr lang="ja-JP" altLang="en-US" sz="1200" dirty="0" smtClean="0"/>
              <a:t>結果</a:t>
            </a:r>
            <a:endParaRPr kumimoji="1" lang="en-US" altLang="ja-JP" sz="1200" dirty="0" smtClean="0"/>
          </a:p>
          <a:p>
            <a:pPr lvl="2"/>
            <a:r>
              <a:rPr kumimoji="1" lang="en-US" altLang="ja-JP" sz="1200" dirty="0" smtClean="0"/>
              <a:t>String </a:t>
            </a:r>
            <a:r>
              <a:rPr lang="en-US" altLang="ja-JP" sz="1200" dirty="0" err="1" smtClean="0"/>
              <a:t>changeCameraFunctionResult</a:t>
            </a:r>
            <a:endParaRPr lang="en-US" altLang="ja-JP" sz="1200" dirty="0" smtClean="0"/>
          </a:p>
          <a:p>
            <a:pPr lvl="1"/>
            <a:r>
              <a:rPr kumimoji="1" lang="ja-JP" altLang="en-US" sz="1600" dirty="0" smtClean="0"/>
              <a:t>パラメータ</a:t>
            </a:r>
            <a:endParaRPr kumimoji="1" lang="en-US" altLang="ja-JP" sz="1600" dirty="0" smtClean="0"/>
          </a:p>
          <a:p>
            <a:pPr lvl="2"/>
            <a:r>
              <a:rPr lang="en-US" altLang="ja-JP" sz="1200" b="1" dirty="0" smtClean="0"/>
              <a:t>ApiAvailabilityStatus.xlsx</a:t>
            </a:r>
            <a:r>
              <a:rPr lang="ja-JP" altLang="en-US" sz="1200" b="1" dirty="0" smtClean="0"/>
              <a:t>参照</a:t>
            </a:r>
            <a:endParaRPr kumimoji="1" lang="en-US" altLang="ja-JP" sz="1200" dirty="0" smtClean="0"/>
          </a:p>
          <a:p>
            <a:pPr lvl="2"/>
            <a:endParaRPr lang="en-US" altLang="ja-JP" sz="1200" dirty="0"/>
          </a:p>
        </p:txBody>
      </p:sp>
      <p:sp>
        <p:nvSpPr>
          <p:cNvPr id="5" name="フッター プレースホルダー 4"/>
          <p:cNvSpPr>
            <a:spLocks noGrp="1"/>
          </p:cNvSpPr>
          <p:nvPr>
            <p:ph type="ftr" sz="quarter" idx="10"/>
          </p:nvPr>
        </p:nvSpPr>
        <p:spPr/>
        <p:txBody>
          <a:bodyPr/>
          <a:lstStyle/>
          <a:p>
            <a:pPr>
              <a:defRPr/>
            </a:pPr>
            <a:r>
              <a:rPr lang="en-US" altLang="ja-JP" smtClean="0"/>
              <a:t>©2012 Personal Application Design Division, SDG, Sony Corporation</a:t>
            </a:r>
          </a:p>
          <a:p>
            <a:pPr>
              <a:defRPr/>
            </a:pPr>
            <a:r>
              <a:rPr lang="en-US" altLang="ja-JP" smtClean="0"/>
              <a:t>  </a:t>
            </a:r>
            <a:endParaRPr lang="en-US" altLang="ja-JP"/>
          </a:p>
        </p:txBody>
      </p:sp>
      <p:sp>
        <p:nvSpPr>
          <p:cNvPr id="6" name="スライド番号プレースホルダー 5"/>
          <p:cNvSpPr>
            <a:spLocks noGrp="1"/>
          </p:cNvSpPr>
          <p:nvPr>
            <p:ph type="sldNum" sz="quarter" idx="12"/>
          </p:nvPr>
        </p:nvSpPr>
        <p:spPr/>
        <p:txBody>
          <a:bodyPr/>
          <a:lstStyle/>
          <a:p>
            <a:pPr>
              <a:defRPr/>
            </a:pPr>
            <a:fld id="{AF430AE7-7E66-4776-A5C6-9F8E2E156EB9}" type="slidenum">
              <a:rPr lang="en-US" altLang="ja-JP" smtClean="0"/>
              <a:pPr>
                <a:defRPr/>
              </a:pPr>
              <a:t>45</a:t>
            </a:fld>
            <a:endParaRPr lang="en-US" altLang="ja-JP"/>
          </a:p>
        </p:txBody>
      </p:sp>
      <p:sp>
        <p:nvSpPr>
          <p:cNvPr id="9" name="コンテンツ プレースホルダー 3"/>
          <p:cNvSpPr>
            <a:spLocks noGrp="1"/>
          </p:cNvSpPr>
          <p:nvPr>
            <p:ph sz="half" idx="2"/>
          </p:nvPr>
        </p:nvSpPr>
        <p:spPr>
          <a:xfrm>
            <a:off x="4648200" y="844153"/>
            <a:ext cx="4171950" cy="3833813"/>
          </a:xfrm>
          <a:ln>
            <a:solidFill>
              <a:schemeClr val="tx1"/>
            </a:solidFill>
          </a:ln>
        </p:spPr>
        <p:txBody>
          <a:bodyPr/>
          <a:lstStyle/>
          <a:p>
            <a:pPr marL="0" lvl="2" indent="0">
              <a:buNone/>
            </a:pPr>
            <a:r>
              <a:rPr lang="en-US" altLang="ja-JP" sz="1400" dirty="0" err="1" smtClean="0"/>
              <a:t>changeCameraFunctionResult</a:t>
            </a:r>
            <a:r>
              <a:rPr kumimoji="1" lang="ja-JP" altLang="en-US" sz="1400" dirty="0" smtClean="0"/>
              <a:t>のレスポンス例</a:t>
            </a:r>
            <a:endParaRPr kumimoji="1" lang="en-US" altLang="ja-JP" sz="1400" dirty="0" smtClean="0"/>
          </a:p>
          <a:p>
            <a:pPr marL="0" indent="0">
              <a:buNone/>
            </a:pPr>
            <a:r>
              <a:rPr kumimoji="1" lang="en-US" altLang="ja-JP" sz="1400" dirty="0" smtClean="0"/>
              <a:t>[“id” : 123456, </a:t>
            </a:r>
            <a:r>
              <a:rPr lang="en-US" altLang="ja-JP" sz="1400" dirty="0" smtClean="0"/>
              <a:t>“method”: </a:t>
            </a:r>
            <a:r>
              <a:rPr lang="en-US" altLang="ja-JP" sz="1400" dirty="0"/>
              <a:t>“</a:t>
            </a:r>
            <a:r>
              <a:rPr lang="en-US" altLang="ja-JP" sz="1400" dirty="0" err="1"/>
              <a:t>getEvent</a:t>
            </a:r>
            <a:r>
              <a:rPr lang="en-US" altLang="ja-JP" sz="1400" dirty="0"/>
              <a:t>”,</a:t>
            </a:r>
            <a:endParaRPr kumimoji="1" lang="en-US" altLang="ja-JP" sz="1400" dirty="0" smtClean="0"/>
          </a:p>
          <a:p>
            <a:pPr marL="0" indent="0">
              <a:buNone/>
            </a:pPr>
            <a:r>
              <a:rPr lang="en-US" altLang="ja-JP" sz="1400" dirty="0"/>
              <a:t> </a:t>
            </a:r>
            <a:r>
              <a:rPr lang="en-US" altLang="ja-JP" sz="1400" dirty="0" smtClean="0"/>
              <a:t> “result” : [</a:t>
            </a:r>
          </a:p>
          <a:p>
            <a:pPr marL="0" lvl="2" indent="0">
              <a:buNone/>
            </a:pPr>
            <a:r>
              <a:rPr kumimoji="1" lang="en-US" altLang="ja-JP" sz="1400" dirty="0" smtClean="0"/>
              <a:t>    </a:t>
            </a:r>
            <a:r>
              <a:rPr lang="en-US" altLang="ja-JP" sz="1400" dirty="0" smtClean="0"/>
              <a:t>{“</a:t>
            </a:r>
            <a:r>
              <a:rPr lang="en-US" altLang="ja-JP" sz="1400" dirty="0" err="1" smtClean="0"/>
              <a:t>changeCameraFunctionResult</a:t>
            </a:r>
            <a:r>
              <a:rPr lang="en-US" altLang="ja-JP" sz="1400" dirty="0" smtClean="0"/>
              <a:t>”:”Success”</a:t>
            </a:r>
            <a:r>
              <a:rPr kumimoji="1" lang="en-US" altLang="ja-JP" sz="1400" dirty="0" smtClean="0"/>
              <a:t> }</a:t>
            </a:r>
          </a:p>
          <a:p>
            <a:pPr marL="0" indent="0">
              <a:buNone/>
            </a:pPr>
            <a:r>
              <a:rPr kumimoji="1" lang="en-US" altLang="ja-JP" sz="1400" dirty="0" smtClean="0"/>
              <a:t>]]</a:t>
            </a:r>
            <a:endParaRPr kumimoji="1" lang="ja-JP" altLang="en-US" sz="1400" dirty="0"/>
          </a:p>
        </p:txBody>
      </p:sp>
    </p:spTree>
    <p:extLst>
      <p:ext uri="{BB962C8B-B14F-4D97-AF65-F5344CB8AC3E}">
        <p14:creationId xmlns:p14="http://schemas.microsoft.com/office/powerpoint/2010/main" val="786098417"/>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getEvent</a:t>
            </a:r>
            <a:r>
              <a:rPr kumimoji="1" lang="en-US" altLang="ja-JP" dirty="0" smtClean="0"/>
              <a:t> -</a:t>
            </a:r>
            <a:r>
              <a:rPr kumimoji="1" lang="en-US" altLang="ja-JP" dirty="0" err="1" smtClean="0"/>
              <a:t>actTakePicture</a:t>
            </a:r>
            <a:r>
              <a:rPr kumimoji="1" lang="en-US" altLang="ja-JP" dirty="0" smtClean="0"/>
              <a:t>-</a:t>
            </a:r>
            <a:endParaRPr kumimoji="1" lang="ja-JP" altLang="en-US" dirty="0"/>
          </a:p>
        </p:txBody>
      </p:sp>
      <p:sp>
        <p:nvSpPr>
          <p:cNvPr id="3" name="コンテンツ プレースホルダー 2"/>
          <p:cNvSpPr>
            <a:spLocks noGrp="1"/>
          </p:cNvSpPr>
          <p:nvPr>
            <p:ph sz="half" idx="1"/>
          </p:nvPr>
        </p:nvSpPr>
        <p:spPr/>
        <p:txBody>
          <a:bodyPr/>
          <a:lstStyle/>
          <a:p>
            <a:r>
              <a:rPr kumimoji="1" lang="ja-JP" altLang="en-US" sz="1400" dirty="0" smtClean="0"/>
              <a:t>オブジェクト内容</a:t>
            </a:r>
            <a:endParaRPr kumimoji="1" lang="en-US" altLang="ja-JP" sz="1400" dirty="0" smtClean="0"/>
          </a:p>
          <a:p>
            <a:pPr lvl="1"/>
            <a:r>
              <a:rPr kumimoji="1" lang="en-US" altLang="ja-JP" sz="1400" dirty="0" smtClean="0"/>
              <a:t>String</a:t>
            </a:r>
            <a:r>
              <a:rPr kumimoji="1" lang="ja-JP" altLang="en-US" sz="1400" dirty="0" smtClean="0"/>
              <a:t>の配列</a:t>
            </a:r>
            <a:endParaRPr kumimoji="1" lang="en-US" altLang="ja-JP" sz="1400" dirty="0" smtClean="0"/>
          </a:p>
          <a:p>
            <a:pPr lvl="1"/>
            <a:r>
              <a:rPr lang="en-US" altLang="ja-JP" sz="1400" dirty="0" err="1" smtClean="0"/>
              <a:t>actTakePicture</a:t>
            </a:r>
            <a:r>
              <a:rPr lang="ja-JP" altLang="en-US" sz="1400" dirty="0" smtClean="0"/>
              <a:t>のレスポンス相当</a:t>
            </a:r>
            <a:endParaRPr lang="en-US" altLang="ja-JP" sz="1400" dirty="0" smtClean="0"/>
          </a:p>
          <a:p>
            <a:pPr lvl="1"/>
            <a:r>
              <a:rPr kumimoji="1" lang="en-US" altLang="ja-JP" sz="1400" dirty="0" err="1" smtClean="0"/>
              <a:t>getEvent</a:t>
            </a:r>
            <a:r>
              <a:rPr kumimoji="1" lang="en-US" altLang="ja-JP" sz="1400" dirty="0" smtClean="0"/>
              <a:t>()</a:t>
            </a:r>
            <a:r>
              <a:rPr kumimoji="1" lang="ja-JP" altLang="en-US" sz="1400" dirty="0" smtClean="0"/>
              <a:t>の狭間で本体シャッターが複数押された場合、押された順番でレスポンスを返す。</a:t>
            </a:r>
            <a:endParaRPr kumimoji="1" lang="en-US" altLang="ja-JP" sz="1400" dirty="0" smtClean="0"/>
          </a:p>
          <a:p>
            <a:pPr lvl="2"/>
            <a:r>
              <a:rPr lang="en-US" altLang="ja-JP" sz="1400" dirty="0" err="1" smtClean="0">
                <a:solidFill>
                  <a:srgbClr val="FF0000"/>
                </a:solidFill>
              </a:rPr>
              <a:t>Mexi</a:t>
            </a:r>
            <a:r>
              <a:rPr lang="ja-JP" altLang="en-US" sz="1400" dirty="0" smtClean="0">
                <a:solidFill>
                  <a:srgbClr val="FF0000"/>
                </a:solidFill>
              </a:rPr>
              <a:t>制約により、ひとつの</a:t>
            </a:r>
            <a:r>
              <a:rPr lang="en-US" altLang="ja-JP" sz="1400" dirty="0" err="1" smtClean="0">
                <a:solidFill>
                  <a:srgbClr val="FF0000"/>
                </a:solidFill>
              </a:rPr>
              <a:t>getEvent</a:t>
            </a:r>
            <a:r>
              <a:rPr lang="en-US" altLang="ja-JP" sz="1400" dirty="0" smtClean="0">
                <a:solidFill>
                  <a:srgbClr val="FF0000"/>
                </a:solidFill>
              </a:rPr>
              <a:t>()</a:t>
            </a:r>
            <a:r>
              <a:rPr lang="ja-JP" altLang="en-US" sz="1400" dirty="0" smtClean="0">
                <a:solidFill>
                  <a:srgbClr val="FF0000"/>
                </a:solidFill>
              </a:rPr>
              <a:t>に一つのイベントしか詰めないので、クライアントは落ち着くまで</a:t>
            </a:r>
            <a:r>
              <a:rPr lang="en-US" altLang="ja-JP" sz="1400" dirty="0" err="1" smtClean="0">
                <a:solidFill>
                  <a:srgbClr val="FF0000"/>
                </a:solidFill>
              </a:rPr>
              <a:t>getEvent</a:t>
            </a:r>
            <a:r>
              <a:rPr lang="en-US" altLang="ja-JP" sz="1400" dirty="0" smtClean="0">
                <a:solidFill>
                  <a:srgbClr val="FF0000"/>
                </a:solidFill>
              </a:rPr>
              <a:t>()</a:t>
            </a:r>
            <a:r>
              <a:rPr lang="ja-JP" altLang="en-US" sz="1400" dirty="0" smtClean="0">
                <a:solidFill>
                  <a:srgbClr val="FF0000"/>
                </a:solidFill>
              </a:rPr>
              <a:t>をコールし続ける必要がある。</a:t>
            </a:r>
            <a:endParaRPr lang="en-US" altLang="ja-JP" sz="1400" dirty="0" smtClean="0">
              <a:solidFill>
                <a:srgbClr val="FF0000"/>
              </a:solidFill>
            </a:endParaRPr>
          </a:p>
          <a:p>
            <a:pPr lvl="2"/>
            <a:r>
              <a:rPr kumimoji="1" lang="ja-JP" altLang="en-US" sz="1400" dirty="0" smtClean="0">
                <a:solidFill>
                  <a:srgbClr val="FF0000"/>
                </a:solidFill>
              </a:rPr>
              <a:t>オブジェクトが複数ある場合は後ろのオブジェクトほど新しい</a:t>
            </a:r>
            <a:r>
              <a:rPr kumimoji="1" lang="en-US" altLang="ja-JP" sz="1400" dirty="0" smtClean="0">
                <a:solidFill>
                  <a:srgbClr val="FF0000"/>
                </a:solidFill>
              </a:rPr>
              <a:t>URL</a:t>
            </a:r>
            <a:r>
              <a:rPr kumimoji="1" lang="ja-JP" altLang="en-US" sz="1400" smtClean="0">
                <a:solidFill>
                  <a:srgbClr val="FF0000"/>
                </a:solidFill>
              </a:rPr>
              <a:t>を格納する</a:t>
            </a:r>
            <a:endParaRPr kumimoji="1" lang="ja-JP" altLang="en-US" sz="1400" dirty="0">
              <a:solidFill>
                <a:srgbClr val="FF0000"/>
              </a:solidFill>
            </a:endParaRPr>
          </a:p>
        </p:txBody>
      </p:sp>
      <p:sp>
        <p:nvSpPr>
          <p:cNvPr id="5" name="フッター プレースホルダー 4"/>
          <p:cNvSpPr>
            <a:spLocks noGrp="1"/>
          </p:cNvSpPr>
          <p:nvPr>
            <p:ph type="ftr" sz="quarter" idx="10"/>
          </p:nvPr>
        </p:nvSpPr>
        <p:spPr/>
        <p:txBody>
          <a:bodyPr/>
          <a:lstStyle/>
          <a:p>
            <a:pPr>
              <a:defRPr/>
            </a:pPr>
            <a:r>
              <a:rPr lang="en-US" altLang="ja-JP" smtClean="0"/>
              <a:t>©2012 Personal Application Design Division, SDG, Sony Corporation</a:t>
            </a:r>
          </a:p>
          <a:p>
            <a:pPr>
              <a:defRPr/>
            </a:pPr>
            <a:r>
              <a:rPr lang="en-US" altLang="ja-JP" smtClean="0"/>
              <a:t>  </a:t>
            </a:r>
            <a:endParaRPr lang="en-US" altLang="ja-JP"/>
          </a:p>
        </p:txBody>
      </p:sp>
      <p:sp>
        <p:nvSpPr>
          <p:cNvPr id="6" name="スライド番号プレースホルダー 5"/>
          <p:cNvSpPr>
            <a:spLocks noGrp="1"/>
          </p:cNvSpPr>
          <p:nvPr>
            <p:ph type="sldNum" sz="quarter" idx="12"/>
          </p:nvPr>
        </p:nvSpPr>
        <p:spPr/>
        <p:txBody>
          <a:bodyPr/>
          <a:lstStyle/>
          <a:p>
            <a:pPr>
              <a:defRPr/>
            </a:pPr>
            <a:fld id="{AF430AE7-7E66-4776-A5C6-9F8E2E156EB9}" type="slidenum">
              <a:rPr lang="en-US" altLang="ja-JP" smtClean="0"/>
              <a:pPr>
                <a:defRPr/>
              </a:pPr>
              <a:t>46</a:t>
            </a:fld>
            <a:endParaRPr lang="en-US" altLang="ja-JP"/>
          </a:p>
        </p:txBody>
      </p:sp>
      <p:sp>
        <p:nvSpPr>
          <p:cNvPr id="9" name="コンテンツ プレースホルダー 3"/>
          <p:cNvSpPr>
            <a:spLocks noGrp="1"/>
          </p:cNvSpPr>
          <p:nvPr>
            <p:ph sz="half" idx="2"/>
          </p:nvPr>
        </p:nvSpPr>
        <p:spPr>
          <a:xfrm>
            <a:off x="4648200" y="844153"/>
            <a:ext cx="4171950" cy="3833813"/>
          </a:xfrm>
          <a:ln>
            <a:solidFill>
              <a:schemeClr val="tx1"/>
            </a:solidFill>
          </a:ln>
        </p:spPr>
        <p:txBody>
          <a:bodyPr/>
          <a:lstStyle/>
          <a:p>
            <a:pPr marL="0" indent="0">
              <a:buNone/>
            </a:pPr>
            <a:r>
              <a:rPr kumimoji="1" lang="en-US" altLang="ja-JP" sz="1400" dirty="0" err="1" smtClean="0"/>
              <a:t>takePictureURL</a:t>
            </a:r>
            <a:r>
              <a:rPr kumimoji="1" lang="ja-JP" altLang="en-US" sz="1400" dirty="0" smtClean="0"/>
              <a:t>のレスポンス例</a:t>
            </a:r>
            <a:endParaRPr kumimoji="1" lang="en-US" altLang="ja-JP" sz="1400" dirty="0" smtClean="0"/>
          </a:p>
          <a:p>
            <a:pPr marL="0" indent="0">
              <a:buNone/>
            </a:pPr>
            <a:r>
              <a:rPr kumimoji="1" lang="en-US" altLang="ja-JP" sz="1400" dirty="0" smtClean="0"/>
              <a:t>[“id” : 123456, </a:t>
            </a:r>
            <a:r>
              <a:rPr lang="en-US" altLang="ja-JP" sz="1400" dirty="0" smtClean="0"/>
              <a:t>“method”: “</a:t>
            </a:r>
            <a:r>
              <a:rPr lang="en-US" altLang="ja-JP" sz="1400" dirty="0" err="1" smtClean="0"/>
              <a:t>getEvent</a:t>
            </a:r>
            <a:r>
              <a:rPr lang="en-US" altLang="ja-JP" sz="1400" dirty="0" smtClean="0"/>
              <a:t>”,</a:t>
            </a:r>
            <a:endParaRPr kumimoji="1" lang="en-US" altLang="ja-JP" sz="1400" dirty="0" smtClean="0"/>
          </a:p>
          <a:p>
            <a:pPr marL="0" indent="0">
              <a:buNone/>
            </a:pPr>
            <a:r>
              <a:rPr lang="en-US" altLang="ja-JP" sz="1400" dirty="0"/>
              <a:t> </a:t>
            </a:r>
            <a:r>
              <a:rPr lang="en-US" altLang="ja-JP" sz="1400" dirty="0" smtClean="0"/>
              <a:t> “result” : [</a:t>
            </a:r>
          </a:p>
          <a:p>
            <a:pPr marL="0" indent="0">
              <a:buNone/>
            </a:pPr>
            <a:r>
              <a:rPr lang="en-US" altLang="ja-JP" sz="1400" dirty="0"/>
              <a:t> </a:t>
            </a:r>
            <a:r>
              <a:rPr lang="en-US" altLang="ja-JP" sz="1400" dirty="0" smtClean="0"/>
              <a:t>   {…},</a:t>
            </a:r>
          </a:p>
          <a:p>
            <a:pPr marL="0" indent="0">
              <a:buNone/>
            </a:pPr>
            <a:r>
              <a:rPr lang="en-US" altLang="ja-JP" sz="1400" dirty="0" smtClean="0"/>
              <a:t>    [{</a:t>
            </a:r>
          </a:p>
          <a:p>
            <a:pPr marL="0" indent="0">
              <a:buNone/>
            </a:pPr>
            <a:r>
              <a:rPr lang="en-US" altLang="ja-JP" sz="1400" dirty="0"/>
              <a:t> </a:t>
            </a:r>
            <a:r>
              <a:rPr lang="en-US" altLang="ja-JP" sz="1400" dirty="0" smtClean="0"/>
              <a:t>       type=“</a:t>
            </a:r>
            <a:r>
              <a:rPr lang="en-US" altLang="ja-JP" sz="1400" dirty="0" err="1" smtClean="0"/>
              <a:t>actTakePicture</a:t>
            </a:r>
            <a:r>
              <a:rPr lang="en-US" altLang="ja-JP" sz="1400" dirty="0" smtClean="0"/>
              <a:t>”,</a:t>
            </a:r>
          </a:p>
          <a:p>
            <a:pPr marL="0" indent="0">
              <a:buNone/>
            </a:pPr>
            <a:r>
              <a:rPr kumimoji="1" lang="en-US" altLang="ja-JP" sz="1400" dirty="0" smtClean="0"/>
              <a:t>        </a:t>
            </a:r>
            <a:r>
              <a:rPr lang="en-US" altLang="ja-JP" sz="1400" dirty="0" err="1" smtClean="0"/>
              <a:t>url</a:t>
            </a:r>
            <a:r>
              <a:rPr kumimoji="1" lang="en-US" altLang="ja-JP" sz="1400" dirty="0" smtClean="0"/>
              <a:t>=</a:t>
            </a:r>
            <a:r>
              <a:rPr lang="en-US" altLang="ja-JP" sz="1400" dirty="0" smtClean="0"/>
              <a:t>[“http://aaa”, “http://bbb”,…]</a:t>
            </a:r>
          </a:p>
          <a:p>
            <a:pPr marL="0" indent="0">
              <a:buNone/>
            </a:pPr>
            <a:r>
              <a:rPr kumimoji="1" lang="en-US" altLang="ja-JP" sz="1400" dirty="0"/>
              <a:t> </a:t>
            </a:r>
            <a:r>
              <a:rPr kumimoji="1" lang="en-US" altLang="ja-JP" sz="1400" dirty="0" smtClean="0"/>
              <a:t>   }, {}, {}],</a:t>
            </a:r>
          </a:p>
          <a:p>
            <a:pPr marL="0" indent="0">
              <a:buNone/>
            </a:pPr>
            <a:r>
              <a:rPr lang="en-US" altLang="ja-JP" sz="1400" dirty="0" smtClean="0"/>
              <a:t>    {…}</a:t>
            </a:r>
          </a:p>
          <a:p>
            <a:pPr marL="0" indent="0">
              <a:buNone/>
            </a:pPr>
            <a:r>
              <a:rPr kumimoji="1" lang="en-US" altLang="ja-JP" sz="1400" dirty="0" smtClean="0"/>
              <a:t>]]</a:t>
            </a:r>
          </a:p>
          <a:p>
            <a:pPr marL="0" indent="0">
              <a:buNone/>
            </a:pPr>
            <a:endParaRPr kumimoji="1" lang="ja-JP" altLang="en-US" sz="1400" dirty="0"/>
          </a:p>
        </p:txBody>
      </p:sp>
    </p:spTree>
    <p:extLst>
      <p:ext uri="{BB962C8B-B14F-4D97-AF65-F5344CB8AC3E}">
        <p14:creationId xmlns:p14="http://schemas.microsoft.com/office/powerpoint/2010/main" val="543182207"/>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getEvent</a:t>
            </a:r>
            <a:r>
              <a:rPr kumimoji="1" lang="en-US" altLang="ja-JP" dirty="0" smtClean="0"/>
              <a:t> -</a:t>
            </a:r>
            <a:r>
              <a:rPr kumimoji="1" lang="en-US" altLang="ja-JP" dirty="0" err="1" smtClean="0"/>
              <a:t>zoomInformation</a:t>
            </a:r>
            <a:r>
              <a:rPr kumimoji="1" lang="en-US" altLang="ja-JP" dirty="0" smtClean="0"/>
              <a:t>-</a:t>
            </a:r>
            <a:endParaRPr kumimoji="1" lang="ja-JP" altLang="en-US" dirty="0"/>
          </a:p>
        </p:txBody>
      </p:sp>
      <p:sp>
        <p:nvSpPr>
          <p:cNvPr id="3" name="コンテンツ プレースホルダー 2"/>
          <p:cNvSpPr>
            <a:spLocks noGrp="1"/>
          </p:cNvSpPr>
          <p:nvPr>
            <p:ph sz="half" idx="1"/>
          </p:nvPr>
        </p:nvSpPr>
        <p:spPr/>
        <p:txBody>
          <a:bodyPr/>
          <a:lstStyle/>
          <a:p>
            <a:r>
              <a:rPr kumimoji="1" lang="ja-JP" altLang="en-US" sz="1400" dirty="0" smtClean="0"/>
              <a:t>オブジェクト内容</a:t>
            </a:r>
            <a:endParaRPr kumimoji="1" lang="en-US" altLang="ja-JP" sz="1400" dirty="0" smtClean="0"/>
          </a:p>
          <a:p>
            <a:pPr lvl="1"/>
            <a:r>
              <a:rPr lang="en-US" altLang="ja-JP" sz="1400" dirty="0" err="1" smtClean="0"/>
              <a:t>int</a:t>
            </a:r>
            <a:r>
              <a:rPr lang="en-US" altLang="ja-JP" sz="1400" dirty="0" smtClean="0"/>
              <a:t> </a:t>
            </a:r>
            <a:r>
              <a:rPr lang="en-US" altLang="ja-JP" sz="1400" dirty="0" err="1" smtClean="0"/>
              <a:t>zoomPosition</a:t>
            </a:r>
            <a:endParaRPr lang="en-US" altLang="ja-JP" sz="1400" dirty="0" smtClean="0"/>
          </a:p>
          <a:p>
            <a:pPr lvl="1"/>
            <a:r>
              <a:rPr kumimoji="1" lang="en-US" altLang="ja-JP" sz="1400" dirty="0" err="1" smtClean="0"/>
              <a:t>int</a:t>
            </a:r>
            <a:r>
              <a:rPr kumimoji="1" lang="en-US" altLang="ja-JP" sz="1400" dirty="0" smtClean="0"/>
              <a:t> </a:t>
            </a:r>
            <a:r>
              <a:rPr kumimoji="1" lang="en-US" altLang="ja-JP" sz="1400" dirty="0" err="1" smtClean="0"/>
              <a:t>zoomNumberBox</a:t>
            </a:r>
            <a:endParaRPr kumimoji="1" lang="en-US" altLang="ja-JP" sz="1400" dirty="0" smtClean="0"/>
          </a:p>
          <a:p>
            <a:pPr lvl="1"/>
            <a:r>
              <a:rPr lang="en-US" altLang="ja-JP" sz="1400" dirty="0" err="1" smtClean="0"/>
              <a:t>int</a:t>
            </a:r>
            <a:r>
              <a:rPr lang="en-US" altLang="ja-JP" sz="1400" dirty="0" smtClean="0"/>
              <a:t> </a:t>
            </a:r>
            <a:r>
              <a:rPr lang="en-US" altLang="ja-JP" sz="1400" dirty="0" err="1" smtClean="0"/>
              <a:t>zoomIndexCurrentBox</a:t>
            </a:r>
            <a:endParaRPr lang="en-US" altLang="ja-JP" sz="1400" dirty="0" smtClean="0"/>
          </a:p>
          <a:p>
            <a:pPr lvl="1"/>
            <a:r>
              <a:rPr kumimoji="1" lang="en-US" altLang="ja-JP" sz="1400" dirty="0" err="1" smtClean="0"/>
              <a:t>int</a:t>
            </a:r>
            <a:r>
              <a:rPr kumimoji="1" lang="en-US" altLang="ja-JP" sz="1400" dirty="0" smtClean="0"/>
              <a:t> </a:t>
            </a:r>
            <a:r>
              <a:rPr kumimoji="1" lang="en-US" altLang="ja-JP" sz="1400" dirty="0" err="1" smtClean="0"/>
              <a:t>zoomPositionCurrentBox</a:t>
            </a:r>
            <a:endParaRPr kumimoji="1" lang="ja-JP" altLang="en-US" sz="1400" dirty="0"/>
          </a:p>
        </p:txBody>
      </p:sp>
      <p:sp>
        <p:nvSpPr>
          <p:cNvPr id="5" name="フッター プレースホルダー 4"/>
          <p:cNvSpPr>
            <a:spLocks noGrp="1"/>
          </p:cNvSpPr>
          <p:nvPr>
            <p:ph type="ftr" sz="quarter" idx="10"/>
          </p:nvPr>
        </p:nvSpPr>
        <p:spPr/>
        <p:txBody>
          <a:bodyPr/>
          <a:lstStyle/>
          <a:p>
            <a:pPr>
              <a:defRPr/>
            </a:pPr>
            <a:r>
              <a:rPr lang="en-US" altLang="ja-JP" smtClean="0"/>
              <a:t>©2012 Personal Application Design Division, SDG, Sony Corporation</a:t>
            </a:r>
          </a:p>
          <a:p>
            <a:pPr>
              <a:defRPr/>
            </a:pPr>
            <a:r>
              <a:rPr lang="en-US" altLang="ja-JP" smtClean="0"/>
              <a:t>  </a:t>
            </a:r>
            <a:endParaRPr lang="en-US" altLang="ja-JP"/>
          </a:p>
        </p:txBody>
      </p:sp>
      <p:sp>
        <p:nvSpPr>
          <p:cNvPr id="6" name="スライド番号プレースホルダー 5"/>
          <p:cNvSpPr>
            <a:spLocks noGrp="1"/>
          </p:cNvSpPr>
          <p:nvPr>
            <p:ph type="sldNum" sz="quarter" idx="12"/>
          </p:nvPr>
        </p:nvSpPr>
        <p:spPr/>
        <p:txBody>
          <a:bodyPr/>
          <a:lstStyle/>
          <a:p>
            <a:pPr>
              <a:defRPr/>
            </a:pPr>
            <a:fld id="{AF430AE7-7E66-4776-A5C6-9F8E2E156EB9}" type="slidenum">
              <a:rPr lang="en-US" altLang="ja-JP" smtClean="0"/>
              <a:pPr>
                <a:defRPr/>
              </a:pPr>
              <a:t>47</a:t>
            </a:fld>
            <a:endParaRPr lang="en-US" altLang="ja-JP"/>
          </a:p>
        </p:txBody>
      </p:sp>
      <p:sp>
        <p:nvSpPr>
          <p:cNvPr id="9" name="コンテンツ プレースホルダー 3"/>
          <p:cNvSpPr>
            <a:spLocks noGrp="1"/>
          </p:cNvSpPr>
          <p:nvPr>
            <p:ph sz="half" idx="2"/>
          </p:nvPr>
        </p:nvSpPr>
        <p:spPr>
          <a:xfrm>
            <a:off x="4648200" y="844153"/>
            <a:ext cx="4171950" cy="3833813"/>
          </a:xfrm>
          <a:ln>
            <a:solidFill>
              <a:schemeClr val="tx1"/>
            </a:solidFill>
          </a:ln>
        </p:spPr>
        <p:txBody>
          <a:bodyPr/>
          <a:lstStyle/>
          <a:p>
            <a:pPr marL="0" indent="0">
              <a:buNone/>
            </a:pPr>
            <a:r>
              <a:rPr lang="en-US" altLang="ja-JP" sz="1400" dirty="0" err="1" smtClean="0"/>
              <a:t>zoomInformation</a:t>
            </a:r>
            <a:r>
              <a:rPr kumimoji="1" lang="ja-JP" altLang="en-US" sz="1400" dirty="0" smtClean="0"/>
              <a:t>のレスポンス例</a:t>
            </a:r>
            <a:endParaRPr kumimoji="1" lang="en-US" altLang="ja-JP" sz="1400" dirty="0" smtClean="0"/>
          </a:p>
          <a:p>
            <a:pPr marL="0" indent="0">
              <a:buNone/>
            </a:pPr>
            <a:r>
              <a:rPr kumimoji="1" lang="en-US" altLang="ja-JP" sz="1400" dirty="0" smtClean="0"/>
              <a:t>[“id” : 123456, </a:t>
            </a:r>
            <a:r>
              <a:rPr lang="en-US" altLang="ja-JP" sz="1400" dirty="0" smtClean="0"/>
              <a:t>“method”: “</a:t>
            </a:r>
            <a:r>
              <a:rPr lang="en-US" altLang="ja-JP" sz="1400" dirty="0" err="1" smtClean="0"/>
              <a:t>getEvent</a:t>
            </a:r>
            <a:r>
              <a:rPr lang="en-US" altLang="ja-JP" sz="1400" dirty="0" smtClean="0"/>
              <a:t>”,</a:t>
            </a:r>
            <a:endParaRPr kumimoji="1" lang="en-US" altLang="ja-JP" sz="1400" dirty="0" smtClean="0"/>
          </a:p>
          <a:p>
            <a:pPr marL="0" indent="0">
              <a:buNone/>
            </a:pPr>
            <a:r>
              <a:rPr lang="en-US" altLang="ja-JP" sz="1400" dirty="0"/>
              <a:t> </a:t>
            </a:r>
            <a:r>
              <a:rPr lang="en-US" altLang="ja-JP" sz="1400" dirty="0" smtClean="0"/>
              <a:t> “result” : [</a:t>
            </a:r>
          </a:p>
          <a:p>
            <a:pPr marL="0" indent="0">
              <a:buNone/>
            </a:pPr>
            <a:r>
              <a:rPr kumimoji="1" lang="en-US" altLang="ja-JP" sz="1400" dirty="0" smtClean="0"/>
              <a:t>    </a:t>
            </a:r>
            <a:r>
              <a:rPr lang="en-US" altLang="ja-JP" sz="1400" dirty="0" smtClean="0"/>
              <a:t>{“zoomPositon”:10,</a:t>
            </a:r>
          </a:p>
          <a:p>
            <a:pPr marL="0" indent="0">
              <a:buNone/>
            </a:pPr>
            <a:r>
              <a:rPr lang="en-US" altLang="ja-JP" sz="1400" dirty="0" smtClean="0"/>
              <a:t>    “zoomNumberBox”:</a:t>
            </a:r>
            <a:r>
              <a:rPr lang="en-US" altLang="ja-JP" sz="1400" dirty="0"/>
              <a:t>1</a:t>
            </a:r>
            <a:r>
              <a:rPr lang="en-US" altLang="ja-JP" sz="1400" dirty="0" smtClean="0"/>
              <a:t>,</a:t>
            </a:r>
          </a:p>
          <a:p>
            <a:pPr marL="0" indent="0">
              <a:buNone/>
            </a:pPr>
            <a:r>
              <a:rPr lang="en-US" altLang="ja-JP" sz="1400" dirty="0" smtClean="0"/>
              <a:t>    “zoomIndexCurrentBox”:0,</a:t>
            </a:r>
          </a:p>
          <a:p>
            <a:pPr marL="0" indent="0">
              <a:buNone/>
            </a:pPr>
            <a:r>
              <a:rPr lang="en-US" altLang="ja-JP" sz="1400" dirty="0" smtClean="0"/>
              <a:t>    “zoomPositionCurrentBox”:1</a:t>
            </a:r>
          </a:p>
          <a:p>
            <a:pPr marL="0" indent="0">
              <a:buNone/>
            </a:pPr>
            <a:r>
              <a:rPr kumimoji="1" lang="en-US" altLang="ja-JP" sz="1400" dirty="0"/>
              <a:t> </a:t>
            </a:r>
            <a:r>
              <a:rPr kumimoji="1" lang="en-US" altLang="ja-JP" sz="1400" dirty="0" smtClean="0"/>
              <a:t>   }</a:t>
            </a:r>
          </a:p>
          <a:p>
            <a:pPr marL="0" indent="0">
              <a:buNone/>
            </a:pPr>
            <a:r>
              <a:rPr kumimoji="1" lang="en-US" altLang="ja-JP" sz="1400" dirty="0" smtClean="0"/>
              <a:t>]]</a:t>
            </a:r>
            <a:endParaRPr kumimoji="1" lang="ja-JP" altLang="en-US" sz="1400" dirty="0"/>
          </a:p>
        </p:txBody>
      </p:sp>
    </p:spTree>
    <p:extLst>
      <p:ext uri="{BB962C8B-B14F-4D97-AF65-F5344CB8AC3E}">
        <p14:creationId xmlns:p14="http://schemas.microsoft.com/office/powerpoint/2010/main" val="3031789286"/>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getEvent</a:t>
            </a:r>
            <a:r>
              <a:rPr kumimoji="1" lang="en-US" altLang="ja-JP" dirty="0" smtClean="0"/>
              <a:t> </a:t>
            </a:r>
            <a:r>
              <a:rPr lang="en-US" altLang="ja-JP" dirty="0"/>
              <a:t>-</a:t>
            </a:r>
            <a:r>
              <a:rPr lang="en-US" altLang="ja-JP" dirty="0" err="1" smtClean="0"/>
              <a:t>zoomInformation</a:t>
            </a:r>
            <a:r>
              <a:rPr lang="en-US" altLang="ja-JP" dirty="0" smtClean="0"/>
              <a:t>-</a:t>
            </a:r>
            <a:endParaRPr kumimoji="1" lang="ja-JP" altLang="en-US" dirty="0"/>
          </a:p>
        </p:txBody>
      </p:sp>
      <p:sp>
        <p:nvSpPr>
          <p:cNvPr id="5" name="フッター プレースホルダー 4"/>
          <p:cNvSpPr>
            <a:spLocks noGrp="1"/>
          </p:cNvSpPr>
          <p:nvPr>
            <p:ph type="ftr" sz="quarter" idx="10"/>
          </p:nvPr>
        </p:nvSpPr>
        <p:spPr/>
        <p:txBody>
          <a:bodyPr/>
          <a:lstStyle/>
          <a:p>
            <a:pPr>
              <a:defRPr/>
            </a:pPr>
            <a:r>
              <a:rPr lang="en-US" altLang="ja-JP" smtClean="0"/>
              <a:t>©2012 Personal Application Design Division, SDG, Sony Corporation</a:t>
            </a:r>
          </a:p>
          <a:p>
            <a:pPr>
              <a:defRPr/>
            </a:pPr>
            <a:r>
              <a:rPr lang="en-US" altLang="ja-JP" smtClean="0"/>
              <a:t>  </a:t>
            </a:r>
            <a:endParaRPr lang="en-US" altLang="ja-JP"/>
          </a:p>
        </p:txBody>
      </p:sp>
      <p:sp>
        <p:nvSpPr>
          <p:cNvPr id="6" name="スライド番号プレースホルダー 5"/>
          <p:cNvSpPr>
            <a:spLocks noGrp="1"/>
          </p:cNvSpPr>
          <p:nvPr>
            <p:ph type="sldNum" sz="quarter" idx="12"/>
          </p:nvPr>
        </p:nvSpPr>
        <p:spPr/>
        <p:txBody>
          <a:bodyPr/>
          <a:lstStyle/>
          <a:p>
            <a:pPr>
              <a:defRPr/>
            </a:pPr>
            <a:fld id="{AF430AE7-7E66-4776-A5C6-9F8E2E156EB9}" type="slidenum">
              <a:rPr lang="en-US" altLang="ja-JP" smtClean="0"/>
              <a:pPr>
                <a:defRPr/>
              </a:pPr>
              <a:t>48</a:t>
            </a:fld>
            <a:endParaRPr lang="en-US" altLang="ja-JP"/>
          </a:p>
        </p:txBody>
      </p:sp>
      <p:graphicFrame>
        <p:nvGraphicFramePr>
          <p:cNvPr id="13" name="コンテンツ プレースホルダー 12"/>
          <p:cNvGraphicFramePr>
            <a:graphicFrameLocks noGrp="1"/>
          </p:cNvGraphicFramePr>
          <p:nvPr>
            <p:ph sz="half" idx="1"/>
            <p:extLst>
              <p:ext uri="{D42A27DB-BD31-4B8C-83A1-F6EECF244321}">
                <p14:modId xmlns:p14="http://schemas.microsoft.com/office/powerpoint/2010/main" val="4265284636"/>
              </p:ext>
            </p:extLst>
          </p:nvPr>
        </p:nvGraphicFramePr>
        <p:xfrm>
          <a:off x="323850" y="844550"/>
          <a:ext cx="7596189" cy="1950720"/>
        </p:xfrm>
        <a:graphic>
          <a:graphicData uri="http://schemas.openxmlformats.org/drawingml/2006/table">
            <a:tbl>
              <a:tblPr firstRow="1" bandRow="1">
                <a:tableStyleId>{21E4AEA4-8DFA-4A89-87EB-49C32662AFE0}</a:tableStyleId>
              </a:tblPr>
              <a:tblGrid>
                <a:gridCol w="2506436"/>
                <a:gridCol w="2557690"/>
                <a:gridCol w="2532063"/>
              </a:tblGrid>
              <a:tr h="214823">
                <a:tc>
                  <a:txBody>
                    <a:bodyPr/>
                    <a:lstStyle/>
                    <a:p>
                      <a:r>
                        <a:rPr kumimoji="1" lang="ja-JP" altLang="en-US" sz="1400" dirty="0" smtClean="0"/>
                        <a:t>パラメータ</a:t>
                      </a:r>
                      <a:endParaRPr kumimoji="1" lang="ja-JP" altLang="en-US" sz="1400" dirty="0"/>
                    </a:p>
                  </a:txBody>
                  <a:tcPr/>
                </a:tc>
                <a:tc>
                  <a:txBody>
                    <a:bodyPr/>
                    <a:lstStyle/>
                    <a:p>
                      <a:r>
                        <a:rPr kumimoji="1" lang="ja-JP" altLang="en-US" sz="1400" dirty="0" smtClean="0"/>
                        <a:t>詳細</a:t>
                      </a:r>
                      <a:endParaRPr kumimoji="1" lang="ja-JP" altLang="en-US" sz="1400" dirty="0"/>
                    </a:p>
                  </a:txBody>
                  <a:tcPr/>
                </a:tc>
                <a:tc>
                  <a:txBody>
                    <a:bodyPr/>
                    <a:lstStyle/>
                    <a:p>
                      <a:r>
                        <a:rPr kumimoji="1" lang="ja-JP" altLang="en-US" sz="1400" dirty="0" smtClean="0"/>
                        <a:t>補足</a:t>
                      </a:r>
                      <a:endParaRPr kumimoji="1" lang="ja-JP" altLang="en-US" sz="1400" dirty="0"/>
                    </a:p>
                  </a:txBody>
                  <a:tcPr/>
                </a:tc>
              </a:tr>
              <a:tr h="214823">
                <a:tc>
                  <a:txBody>
                    <a:bodyPr/>
                    <a:lstStyle/>
                    <a:p>
                      <a:r>
                        <a:rPr kumimoji="1" lang="en-US" altLang="ja-JP" sz="1400" dirty="0" err="1" smtClean="0"/>
                        <a:t>zoomPosition</a:t>
                      </a:r>
                      <a:endParaRPr kumimoji="1" lang="ja-JP"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400" kern="1200" dirty="0" smtClean="0">
                          <a:solidFill>
                            <a:schemeClr val="dk1"/>
                          </a:solidFill>
                          <a:effectLst/>
                          <a:latin typeface="+mn-lt"/>
                          <a:ea typeface="+mn-ea"/>
                          <a:cs typeface="+mn-cs"/>
                        </a:rPr>
                        <a:t>全体に対するズーム位置</a:t>
                      </a:r>
                    </a:p>
                  </a:txBody>
                  <a:tcPr/>
                </a:tc>
                <a:tc>
                  <a:txBody>
                    <a:bodyPr/>
                    <a:lstStyle/>
                    <a:p>
                      <a:endParaRPr kumimoji="1" lang="ja-JP" altLang="en-US" sz="1400"/>
                    </a:p>
                  </a:txBody>
                  <a:tcPr/>
                </a:tc>
              </a:tr>
              <a:tr h="214823">
                <a:tc>
                  <a:txBody>
                    <a:bodyPr/>
                    <a:lstStyle/>
                    <a:p>
                      <a:r>
                        <a:rPr kumimoji="1" lang="en-US" altLang="ja-JP" sz="1400" dirty="0" err="1" smtClean="0"/>
                        <a:t>zoomNumberBox</a:t>
                      </a:r>
                      <a:endParaRPr kumimoji="1" lang="ja-JP" altLang="en-US" sz="1400" dirty="0"/>
                    </a:p>
                  </a:txBody>
                  <a:tcPr/>
                </a:tc>
                <a:tc>
                  <a:txBody>
                    <a:bodyPr/>
                    <a:lstStyle/>
                    <a:p>
                      <a:r>
                        <a:rPr lang="ja-JP" altLang="en-US" sz="1400" dirty="0" smtClean="0"/>
                        <a:t>ズームボックスの数</a:t>
                      </a:r>
                      <a:endParaRPr lang="ja-JP" altLang="en-US" sz="1400" dirty="0"/>
                    </a:p>
                  </a:txBody>
                  <a:tcPr/>
                </a:tc>
                <a:tc>
                  <a:txBody>
                    <a:bodyPr/>
                    <a:lstStyle/>
                    <a:p>
                      <a:r>
                        <a:rPr kumimoji="1" lang="en-US" altLang="ja-JP" sz="1400" dirty="0" smtClean="0"/>
                        <a:t>1</a:t>
                      </a:r>
                      <a:r>
                        <a:rPr kumimoji="1" lang="ja-JP" altLang="en-US" sz="1400" dirty="0" smtClean="0"/>
                        <a:t>～</a:t>
                      </a:r>
                      <a:endParaRPr kumimoji="1" lang="ja-JP" altLang="en-US" sz="1400" dirty="0"/>
                    </a:p>
                  </a:txBody>
                  <a:tcPr/>
                </a:tc>
              </a:tr>
              <a:tr h="214823">
                <a:tc>
                  <a:txBody>
                    <a:bodyPr/>
                    <a:lstStyle/>
                    <a:p>
                      <a:r>
                        <a:rPr kumimoji="1" lang="en-US" altLang="ja-JP" sz="1400" dirty="0" err="1" smtClean="0"/>
                        <a:t>zoomIndexCurrentBox</a:t>
                      </a:r>
                      <a:endParaRPr kumimoji="1" lang="ja-JP" altLang="en-US" sz="1400" dirty="0"/>
                    </a:p>
                  </a:txBody>
                  <a:tcPr/>
                </a:tc>
                <a:tc>
                  <a:txBody>
                    <a:bodyPr/>
                    <a:lstStyle/>
                    <a:p>
                      <a:r>
                        <a:rPr lang="ja-JP" altLang="en-US" sz="1400" dirty="0" smtClean="0"/>
                        <a:t>現行のズーム位置のあるズームボックスのインデックス</a:t>
                      </a:r>
                      <a:endParaRPr lang="ja-JP" altLang="en-US" sz="1400" dirty="0"/>
                    </a:p>
                  </a:txBody>
                  <a:tcPr/>
                </a:tc>
                <a:tc>
                  <a:txBody>
                    <a:bodyPr/>
                    <a:lstStyle/>
                    <a:p>
                      <a:r>
                        <a:rPr kumimoji="1" lang="en-US" altLang="ja-JP" sz="1400" dirty="0" smtClean="0"/>
                        <a:t>0</a:t>
                      </a:r>
                      <a:r>
                        <a:rPr kumimoji="1" lang="ja-JP" altLang="en-US" sz="1400" dirty="0" smtClean="0"/>
                        <a:t>～</a:t>
                      </a:r>
                      <a:endParaRPr kumimoji="1" lang="ja-JP" altLang="en-US" sz="1400" dirty="0"/>
                    </a:p>
                  </a:txBody>
                  <a:tcPr/>
                </a:tc>
              </a:tr>
              <a:tr h="214823">
                <a:tc>
                  <a:txBody>
                    <a:bodyPr/>
                    <a:lstStyle/>
                    <a:p>
                      <a:r>
                        <a:rPr kumimoji="1" lang="en-US" altLang="ja-JP" sz="1400" dirty="0" err="1" smtClean="0"/>
                        <a:t>zoomPositionCurrentBox</a:t>
                      </a:r>
                      <a:endParaRPr kumimoji="1" lang="ja-JP" altLang="en-US" sz="1400" dirty="0"/>
                    </a:p>
                  </a:txBody>
                  <a:tcPr/>
                </a:tc>
                <a:tc>
                  <a:txBody>
                    <a:bodyPr/>
                    <a:lstStyle/>
                    <a:p>
                      <a:r>
                        <a:rPr lang="ja-JP" altLang="en-US" sz="1400" dirty="0" smtClean="0"/>
                        <a:t>現行のズームボックスの中での位置</a:t>
                      </a:r>
                      <a:endParaRPr lang="ja-JP" altLang="en-US" sz="1400" dirty="0"/>
                    </a:p>
                  </a:txBody>
                  <a:tcPr/>
                </a:tc>
                <a:tc>
                  <a:txBody>
                    <a:bodyPr/>
                    <a:lstStyle/>
                    <a:p>
                      <a:endParaRPr kumimoji="1" lang="ja-JP" altLang="en-US" sz="1400" dirty="0"/>
                    </a:p>
                  </a:txBody>
                  <a:tcPr/>
                </a:tc>
              </a:tr>
            </a:tbl>
          </a:graphicData>
        </a:graphic>
      </p:graphicFrame>
      <p:sp>
        <p:nvSpPr>
          <p:cNvPr id="7" name="コンテンツ プレースホルダー 2"/>
          <p:cNvSpPr>
            <a:spLocks noGrp="1"/>
          </p:cNvSpPr>
          <p:nvPr>
            <p:ph sz="half" idx="1"/>
          </p:nvPr>
        </p:nvSpPr>
        <p:spPr>
          <a:xfrm>
            <a:off x="323850" y="3495675"/>
            <a:ext cx="4171950" cy="1182291"/>
          </a:xfrm>
        </p:spPr>
        <p:txBody>
          <a:bodyPr/>
          <a:lstStyle/>
          <a:p>
            <a:r>
              <a:rPr lang="ja-JP" altLang="en-US" sz="1400" dirty="0"/>
              <a:t>詳細は</a:t>
            </a:r>
            <a:r>
              <a:rPr lang="ja-JP" altLang="en-US" sz="1400" dirty="0">
                <a:hlinkClick r:id="rId2"/>
              </a:rPr>
              <a:t>１３１</a:t>
            </a:r>
            <a:r>
              <a:rPr lang="en-US" altLang="ja-JP" sz="1400" dirty="0">
                <a:hlinkClick r:id="rId2"/>
              </a:rPr>
              <a:t>H</a:t>
            </a:r>
            <a:r>
              <a:rPr lang="ja-JP" altLang="en-US" sz="1400" dirty="0">
                <a:hlinkClick r:id="rId2"/>
              </a:rPr>
              <a:t>　</a:t>
            </a:r>
            <a:r>
              <a:rPr lang="en-US" altLang="ja-JP" sz="1400" dirty="0" err="1">
                <a:hlinkClick r:id="rId2"/>
              </a:rPr>
              <a:t>WebAPI</a:t>
            </a:r>
            <a:r>
              <a:rPr lang="ja-JP" altLang="en-US" sz="1400" dirty="0">
                <a:hlinkClick r:id="rId2"/>
              </a:rPr>
              <a:t>仕様書</a:t>
            </a:r>
            <a:r>
              <a:rPr lang="ja-JP" altLang="en-US" sz="1400" dirty="0"/>
              <a:t>参照</a:t>
            </a:r>
          </a:p>
        </p:txBody>
      </p:sp>
    </p:spTree>
    <p:extLst>
      <p:ext uri="{BB962C8B-B14F-4D97-AF65-F5344CB8AC3E}">
        <p14:creationId xmlns:p14="http://schemas.microsoft.com/office/powerpoint/2010/main" val="522116131"/>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getEvent</a:t>
            </a:r>
            <a:r>
              <a:rPr kumimoji="1" lang="en-US" altLang="ja-JP" dirty="0" smtClean="0"/>
              <a:t> -</a:t>
            </a:r>
            <a:r>
              <a:rPr kumimoji="1" lang="en-US" altLang="ja-JP" dirty="0" err="1" smtClean="0"/>
              <a:t>sceneRecognition</a:t>
            </a:r>
            <a:r>
              <a:rPr kumimoji="1" lang="en-US" altLang="ja-JP" dirty="0" smtClean="0"/>
              <a:t>-</a:t>
            </a:r>
            <a:endParaRPr kumimoji="1" lang="ja-JP" altLang="en-US" dirty="0"/>
          </a:p>
        </p:txBody>
      </p:sp>
      <p:sp>
        <p:nvSpPr>
          <p:cNvPr id="3" name="コンテンツ プレースホルダー 2"/>
          <p:cNvSpPr>
            <a:spLocks noGrp="1"/>
          </p:cNvSpPr>
          <p:nvPr>
            <p:ph sz="half" idx="1"/>
          </p:nvPr>
        </p:nvSpPr>
        <p:spPr/>
        <p:txBody>
          <a:bodyPr/>
          <a:lstStyle/>
          <a:p>
            <a:r>
              <a:rPr kumimoji="1" lang="ja-JP" altLang="en-US" sz="1400" dirty="0" smtClean="0"/>
              <a:t>オブジェクト内容</a:t>
            </a:r>
            <a:endParaRPr kumimoji="1" lang="en-US" altLang="ja-JP" sz="1400" dirty="0" smtClean="0"/>
          </a:p>
          <a:p>
            <a:pPr lvl="1"/>
            <a:r>
              <a:rPr kumimoji="1" lang="en-US" altLang="ja-JP" sz="1400" dirty="0" smtClean="0"/>
              <a:t>String </a:t>
            </a:r>
            <a:r>
              <a:rPr kumimoji="1" lang="en-US" altLang="ja-JP" sz="1400" dirty="0" err="1" smtClean="0"/>
              <a:t>sceneRecognition</a:t>
            </a:r>
            <a:endParaRPr kumimoji="1" lang="en-US" altLang="ja-JP" sz="1400" dirty="0" smtClean="0"/>
          </a:p>
          <a:p>
            <a:pPr lvl="1"/>
            <a:r>
              <a:rPr lang="en-US" altLang="ja-JP" sz="1400" dirty="0" smtClean="0"/>
              <a:t>String </a:t>
            </a:r>
            <a:r>
              <a:rPr lang="en-US" altLang="ja-JP" sz="1400" dirty="0" err="1" smtClean="0"/>
              <a:t>steadyRecognition</a:t>
            </a:r>
            <a:endParaRPr lang="en-US" altLang="ja-JP" sz="1400" dirty="0" smtClean="0"/>
          </a:p>
          <a:p>
            <a:pPr lvl="1"/>
            <a:r>
              <a:rPr kumimoji="1" lang="en-US" altLang="ja-JP" sz="1400" dirty="0" smtClean="0"/>
              <a:t>String </a:t>
            </a:r>
            <a:r>
              <a:rPr kumimoji="1" lang="en-US" altLang="ja-JP" sz="1400" dirty="0" err="1" smtClean="0"/>
              <a:t>motionRecognition</a:t>
            </a:r>
            <a:endParaRPr kumimoji="1" lang="ja-JP" altLang="en-US" sz="1400" dirty="0"/>
          </a:p>
        </p:txBody>
      </p:sp>
      <p:sp>
        <p:nvSpPr>
          <p:cNvPr id="5" name="フッター プレースホルダー 4"/>
          <p:cNvSpPr>
            <a:spLocks noGrp="1"/>
          </p:cNvSpPr>
          <p:nvPr>
            <p:ph type="ftr" sz="quarter" idx="10"/>
          </p:nvPr>
        </p:nvSpPr>
        <p:spPr/>
        <p:txBody>
          <a:bodyPr/>
          <a:lstStyle/>
          <a:p>
            <a:pPr>
              <a:defRPr/>
            </a:pPr>
            <a:r>
              <a:rPr lang="en-US" altLang="ja-JP" smtClean="0"/>
              <a:t>©2012 Personal Application Design Division, SDG, Sony Corporation</a:t>
            </a:r>
          </a:p>
          <a:p>
            <a:pPr>
              <a:defRPr/>
            </a:pPr>
            <a:r>
              <a:rPr lang="en-US" altLang="ja-JP" smtClean="0"/>
              <a:t>  </a:t>
            </a:r>
            <a:endParaRPr lang="en-US" altLang="ja-JP"/>
          </a:p>
        </p:txBody>
      </p:sp>
      <p:sp>
        <p:nvSpPr>
          <p:cNvPr id="6" name="スライド番号プレースホルダー 5"/>
          <p:cNvSpPr>
            <a:spLocks noGrp="1"/>
          </p:cNvSpPr>
          <p:nvPr>
            <p:ph type="sldNum" sz="quarter" idx="12"/>
          </p:nvPr>
        </p:nvSpPr>
        <p:spPr/>
        <p:txBody>
          <a:bodyPr/>
          <a:lstStyle/>
          <a:p>
            <a:pPr>
              <a:defRPr/>
            </a:pPr>
            <a:fld id="{AF430AE7-7E66-4776-A5C6-9F8E2E156EB9}" type="slidenum">
              <a:rPr lang="en-US" altLang="ja-JP" smtClean="0"/>
              <a:pPr>
                <a:defRPr/>
              </a:pPr>
              <a:t>49</a:t>
            </a:fld>
            <a:endParaRPr lang="en-US" altLang="ja-JP"/>
          </a:p>
        </p:txBody>
      </p:sp>
      <p:sp>
        <p:nvSpPr>
          <p:cNvPr id="9" name="コンテンツ プレースホルダー 3"/>
          <p:cNvSpPr>
            <a:spLocks noGrp="1"/>
          </p:cNvSpPr>
          <p:nvPr>
            <p:ph sz="half" idx="2"/>
          </p:nvPr>
        </p:nvSpPr>
        <p:spPr>
          <a:xfrm>
            <a:off x="4648200" y="844153"/>
            <a:ext cx="4171950" cy="3833813"/>
          </a:xfrm>
          <a:ln>
            <a:solidFill>
              <a:schemeClr val="tx1"/>
            </a:solidFill>
          </a:ln>
        </p:spPr>
        <p:txBody>
          <a:bodyPr/>
          <a:lstStyle/>
          <a:p>
            <a:pPr marL="0" indent="0">
              <a:buNone/>
            </a:pPr>
            <a:r>
              <a:rPr lang="en-US" altLang="ja-JP" sz="1400" dirty="0" err="1" smtClean="0"/>
              <a:t>sceneRecognition</a:t>
            </a:r>
            <a:r>
              <a:rPr kumimoji="1" lang="ja-JP" altLang="en-US" sz="1400" dirty="0" smtClean="0"/>
              <a:t>のレスポンス例</a:t>
            </a:r>
            <a:endParaRPr kumimoji="1" lang="en-US" altLang="ja-JP" sz="1400" dirty="0" smtClean="0"/>
          </a:p>
          <a:p>
            <a:pPr marL="0" indent="0">
              <a:buNone/>
            </a:pPr>
            <a:r>
              <a:rPr kumimoji="1" lang="en-US" altLang="ja-JP" sz="1400" dirty="0" smtClean="0"/>
              <a:t>[“id” : 123456, </a:t>
            </a:r>
            <a:r>
              <a:rPr lang="en-US" altLang="ja-JP" sz="1400" dirty="0" smtClean="0"/>
              <a:t>“method”: “</a:t>
            </a:r>
            <a:r>
              <a:rPr lang="en-US" altLang="ja-JP" sz="1400" dirty="0" err="1" smtClean="0"/>
              <a:t>getEvent</a:t>
            </a:r>
            <a:r>
              <a:rPr lang="en-US" altLang="ja-JP" sz="1400" dirty="0" smtClean="0"/>
              <a:t>”,</a:t>
            </a:r>
            <a:endParaRPr kumimoji="1" lang="en-US" altLang="ja-JP" sz="1400" dirty="0" smtClean="0"/>
          </a:p>
          <a:p>
            <a:pPr marL="0" indent="0">
              <a:buNone/>
            </a:pPr>
            <a:r>
              <a:rPr lang="en-US" altLang="ja-JP" sz="1400" dirty="0"/>
              <a:t> </a:t>
            </a:r>
            <a:r>
              <a:rPr lang="en-US" altLang="ja-JP" sz="1400" dirty="0" smtClean="0"/>
              <a:t> “result” : [</a:t>
            </a:r>
          </a:p>
          <a:p>
            <a:pPr marL="0" indent="0">
              <a:buNone/>
            </a:pPr>
            <a:r>
              <a:rPr kumimoji="1" lang="en-US" altLang="ja-JP" sz="1400" dirty="0" smtClean="0"/>
              <a:t>    </a:t>
            </a:r>
            <a:r>
              <a:rPr lang="en-US" altLang="ja-JP" sz="1400" dirty="0" smtClean="0"/>
              <a:t>{“</a:t>
            </a:r>
            <a:r>
              <a:rPr lang="en-US" altLang="ja-JP" sz="1400" dirty="0" err="1" smtClean="0"/>
              <a:t>sceneRecognition</a:t>
            </a:r>
            <a:r>
              <a:rPr lang="en-US" altLang="ja-JP" sz="1400" dirty="0" smtClean="0"/>
              <a:t>”:”</a:t>
            </a:r>
            <a:r>
              <a:rPr lang="en-US" altLang="ja-JP" sz="1400" dirty="0" err="1" smtClean="0"/>
              <a:t>BackLight</a:t>
            </a:r>
            <a:r>
              <a:rPr lang="en-US" altLang="ja-JP" sz="1400" dirty="0" smtClean="0"/>
              <a:t>”,</a:t>
            </a:r>
          </a:p>
          <a:p>
            <a:pPr marL="0" indent="0">
              <a:buNone/>
            </a:pPr>
            <a:r>
              <a:rPr lang="en-US" altLang="ja-JP" sz="1400" dirty="0"/>
              <a:t> </a:t>
            </a:r>
            <a:r>
              <a:rPr lang="en-US" altLang="ja-JP" sz="1400" dirty="0" smtClean="0"/>
              <a:t>    “</a:t>
            </a:r>
            <a:r>
              <a:rPr lang="en-US" altLang="ja-JP" sz="1400" dirty="0" err="1" smtClean="0"/>
              <a:t>steadyRecognition</a:t>
            </a:r>
            <a:r>
              <a:rPr lang="en-US" altLang="ja-JP" sz="1400" dirty="0" smtClean="0"/>
              <a:t>”:”Walking”,</a:t>
            </a:r>
          </a:p>
          <a:p>
            <a:pPr marL="0" indent="0">
              <a:buNone/>
            </a:pPr>
            <a:r>
              <a:rPr lang="en-US" altLang="ja-JP" sz="1400" dirty="0"/>
              <a:t> </a:t>
            </a:r>
            <a:r>
              <a:rPr lang="en-US" altLang="ja-JP" sz="1400" dirty="0" smtClean="0"/>
              <a:t>    “</a:t>
            </a:r>
            <a:r>
              <a:rPr lang="en-US" altLang="ja-JP" sz="1400" dirty="0" err="1" smtClean="0"/>
              <a:t>motionRecognition</a:t>
            </a:r>
            <a:r>
              <a:rPr lang="en-US" altLang="ja-JP" sz="1400" dirty="0" smtClean="0"/>
              <a:t>”:”</a:t>
            </a:r>
            <a:r>
              <a:rPr lang="en-US" altLang="ja-JP" sz="1400" dirty="0" err="1" smtClean="0"/>
              <a:t>MotionNormal</a:t>
            </a:r>
            <a:r>
              <a:rPr lang="en-US" altLang="ja-JP" sz="1400" dirty="0" smtClean="0"/>
              <a:t>”</a:t>
            </a:r>
          </a:p>
          <a:p>
            <a:pPr marL="0" indent="0">
              <a:buNone/>
            </a:pPr>
            <a:r>
              <a:rPr kumimoji="1" lang="en-US" altLang="ja-JP" sz="1400" dirty="0" smtClean="0"/>
              <a:t>    }</a:t>
            </a:r>
          </a:p>
          <a:p>
            <a:pPr marL="0" indent="0">
              <a:buNone/>
            </a:pPr>
            <a:r>
              <a:rPr kumimoji="1" lang="en-US" altLang="ja-JP" sz="1400" dirty="0" smtClean="0"/>
              <a:t>]]</a:t>
            </a:r>
            <a:endParaRPr kumimoji="1" lang="ja-JP" altLang="en-US" sz="1400" dirty="0"/>
          </a:p>
        </p:txBody>
      </p:sp>
    </p:spTree>
    <p:extLst>
      <p:ext uri="{BB962C8B-B14F-4D97-AF65-F5344CB8AC3E}">
        <p14:creationId xmlns:p14="http://schemas.microsoft.com/office/powerpoint/2010/main" val="3031789286"/>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変更履歴</a:t>
            </a:r>
            <a:r>
              <a:rPr lang="en-US" altLang="ja-JP" dirty="0"/>
              <a:t>4</a:t>
            </a:r>
            <a:r>
              <a:rPr lang="en-US" altLang="ja-JP" dirty="0" smtClean="0"/>
              <a:t>/4</a:t>
            </a:r>
            <a:endParaRPr kumimoji="1" lang="ja-JP" altLang="en-US"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757692500"/>
              </p:ext>
            </p:extLst>
          </p:nvPr>
        </p:nvGraphicFramePr>
        <p:xfrm>
          <a:off x="291425" y="782040"/>
          <a:ext cx="8516347" cy="3886200"/>
        </p:xfrm>
        <a:graphic>
          <a:graphicData uri="http://schemas.openxmlformats.org/drawingml/2006/table">
            <a:tbl>
              <a:tblPr firstRow="1" bandRow="1">
                <a:tableStyleId>{16D9F66E-5EB9-4882-86FB-DCBF35E3C3E4}</a:tableStyleId>
              </a:tblPr>
              <a:tblGrid>
                <a:gridCol w="849630"/>
                <a:gridCol w="578153"/>
                <a:gridCol w="7088564"/>
              </a:tblGrid>
              <a:tr h="0">
                <a:tc>
                  <a:txBody>
                    <a:bodyPr/>
                    <a:lstStyle/>
                    <a:p>
                      <a:r>
                        <a:rPr kumimoji="1" lang="ja-JP" altLang="en-US" sz="900" b="1" dirty="0" smtClean="0">
                          <a:solidFill>
                            <a:srgbClr val="FF0000"/>
                          </a:solidFill>
                        </a:rPr>
                        <a:t>バージョン</a:t>
                      </a:r>
                      <a:endParaRPr kumimoji="1" lang="ja-JP" altLang="en-US" sz="900" b="1" dirty="0">
                        <a:solidFill>
                          <a:srgbClr val="FF0000"/>
                        </a:solidFill>
                      </a:endParaRPr>
                    </a:p>
                  </a:txBody>
                  <a:tcPr/>
                </a:tc>
                <a:tc>
                  <a:txBody>
                    <a:bodyPr/>
                    <a:lstStyle/>
                    <a:p>
                      <a:r>
                        <a:rPr kumimoji="1" lang="ja-JP" altLang="en-US" sz="900" b="1" dirty="0" smtClean="0">
                          <a:solidFill>
                            <a:srgbClr val="FF0000"/>
                          </a:solidFill>
                        </a:rPr>
                        <a:t>変更者</a:t>
                      </a:r>
                      <a:endParaRPr kumimoji="1" lang="ja-JP" altLang="en-US" sz="900" b="1" dirty="0">
                        <a:solidFill>
                          <a:srgbClr val="FF0000"/>
                        </a:solidFill>
                      </a:endParaRPr>
                    </a:p>
                  </a:txBody>
                  <a:tcPr/>
                </a:tc>
                <a:tc>
                  <a:txBody>
                    <a:bodyPr/>
                    <a:lstStyle/>
                    <a:p>
                      <a:r>
                        <a:rPr kumimoji="1" lang="ja-JP" altLang="en-US" sz="900" b="1" dirty="0" smtClean="0">
                          <a:solidFill>
                            <a:srgbClr val="FF0000"/>
                          </a:solidFill>
                        </a:rPr>
                        <a:t>変更内容</a:t>
                      </a:r>
                      <a:r>
                        <a:rPr kumimoji="1" lang="en-US" altLang="ja-JP" sz="900" b="1" dirty="0" smtClean="0">
                          <a:solidFill>
                            <a:srgbClr val="FF0000"/>
                          </a:solidFill>
                        </a:rPr>
                        <a:t>(</a:t>
                      </a:r>
                      <a:r>
                        <a:rPr kumimoji="1" lang="ja-JP" altLang="en-US" sz="900" b="1" dirty="0" smtClean="0">
                          <a:solidFill>
                            <a:srgbClr val="FF0000"/>
                          </a:solidFill>
                        </a:rPr>
                        <a:t>詳しく</a:t>
                      </a:r>
                      <a:r>
                        <a:rPr kumimoji="1" lang="en-US" altLang="ja-JP" sz="900" b="1" dirty="0" smtClean="0">
                          <a:solidFill>
                            <a:srgbClr val="FF0000"/>
                          </a:solidFill>
                        </a:rPr>
                        <a:t>)</a:t>
                      </a:r>
                      <a:endParaRPr kumimoji="1" lang="ja-JP" altLang="en-US" sz="900" b="1" dirty="0">
                        <a:solidFill>
                          <a:srgbClr val="FF0000"/>
                        </a:solidFill>
                      </a:endParaRPr>
                    </a:p>
                  </a:txBody>
                  <a:tcPr/>
                </a:tc>
              </a:tr>
              <a:tr h="0">
                <a:tc>
                  <a:txBody>
                    <a:bodyPr/>
                    <a:lstStyle/>
                    <a:p>
                      <a:r>
                        <a:rPr kumimoji="1" lang="en-US" altLang="ja-JP" sz="900" b="0" dirty="0" smtClean="0"/>
                        <a:t>0.130110.00</a:t>
                      </a:r>
                      <a:endParaRPr kumimoji="1" lang="ja-JP" altLang="en-US" sz="900" b="0" dirty="0"/>
                    </a:p>
                  </a:txBody>
                  <a:tcPr/>
                </a:tc>
                <a:tc>
                  <a:txBody>
                    <a:bodyPr/>
                    <a:lstStyle/>
                    <a:p>
                      <a:r>
                        <a:rPr kumimoji="1" lang="ja-JP" altLang="en-US" sz="900" b="0" dirty="0" smtClean="0"/>
                        <a:t>森田</a:t>
                      </a:r>
                      <a:endParaRPr kumimoji="1" lang="ja-JP" altLang="en-US" sz="900" b="0" dirty="0"/>
                    </a:p>
                  </a:txBody>
                  <a:tcPr/>
                </a:tc>
                <a:tc>
                  <a:txBody>
                    <a:bodyPr/>
                    <a:lstStyle/>
                    <a:p>
                      <a:r>
                        <a:rPr kumimoji="1" lang="ja-JP" altLang="en-US" sz="900" b="0" dirty="0" smtClean="0"/>
                        <a:t>二値以上のセットを表現する場合、オブジェクトにすべきだという話になった。タッチ</a:t>
                      </a:r>
                      <a:r>
                        <a:rPr kumimoji="1" lang="en-US" altLang="ja-JP" sz="900" b="0" dirty="0" smtClean="0"/>
                        <a:t>AF</a:t>
                      </a:r>
                      <a:r>
                        <a:rPr kumimoji="1" lang="ja-JP" altLang="en-US" sz="900" b="0" dirty="0" err="1" smtClean="0"/>
                        <a:t>、</a:t>
                      </a:r>
                      <a:r>
                        <a:rPr kumimoji="1" lang="ja-JP" altLang="en-US" sz="900" b="0" dirty="0" smtClean="0"/>
                        <a:t>ブラケットモードの項を修正した。</a:t>
                      </a:r>
                      <a:r>
                        <a:rPr kumimoji="1" lang="en-US" altLang="ja-JP" sz="900" b="0" dirty="0" smtClean="0"/>
                        <a:t/>
                      </a:r>
                      <a:br>
                        <a:rPr kumimoji="1" lang="en-US" altLang="ja-JP" sz="900" b="0" dirty="0" smtClean="0"/>
                      </a:br>
                      <a:r>
                        <a:rPr kumimoji="1" lang="ja-JP" altLang="en-US" sz="900" b="0" dirty="0" smtClean="0"/>
                        <a:t>また、</a:t>
                      </a:r>
                      <a:r>
                        <a:rPr kumimoji="1" lang="en-US" altLang="ja-JP" sz="900" b="0" dirty="0" smtClean="0"/>
                        <a:t>WB</a:t>
                      </a:r>
                      <a:r>
                        <a:rPr kumimoji="1" lang="ja-JP" altLang="en-US" sz="900" b="0" dirty="0" smtClean="0"/>
                        <a:t>で</a:t>
                      </a:r>
                      <a:r>
                        <a:rPr kumimoji="1" lang="en-US" altLang="ja-JP" sz="900" b="0" dirty="0" smtClean="0"/>
                        <a:t>AB/GM</a:t>
                      </a:r>
                      <a:r>
                        <a:rPr kumimoji="1" lang="ja-JP" altLang="en-US" sz="900" b="0" dirty="0" smtClean="0"/>
                        <a:t>がなくなっていたので、表現を更新した。</a:t>
                      </a:r>
                      <a:endParaRPr kumimoji="1" lang="ja-JP" altLang="en-US" sz="900" b="0" dirty="0"/>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900" b="0" dirty="0" smtClean="0"/>
                        <a:t>0.130112.00</a:t>
                      </a:r>
                      <a:endParaRPr kumimoji="1" lang="ja-JP" altLang="en-US" sz="900" b="0" dirty="0" smtClean="0"/>
                    </a:p>
                  </a:txBody>
                  <a:tcPr/>
                </a:tc>
                <a:tc>
                  <a:txBody>
                    <a:bodyPr/>
                    <a:lstStyle/>
                    <a:p>
                      <a:r>
                        <a:rPr kumimoji="1" lang="ja-JP" altLang="en-US" sz="900" b="0" dirty="0" smtClean="0"/>
                        <a:t>勝又</a:t>
                      </a:r>
                      <a:endParaRPr kumimoji="1" lang="ja-JP" altLang="en-US" sz="900" b="0" dirty="0"/>
                    </a:p>
                  </a:txBody>
                  <a:tcPr/>
                </a:tc>
                <a:tc>
                  <a:txBody>
                    <a:bodyPr/>
                    <a:lstStyle/>
                    <a:p>
                      <a:r>
                        <a:rPr kumimoji="1" lang="en-US" altLang="ja-JP" sz="900" b="0" dirty="0" err="1" smtClean="0"/>
                        <a:t>getEvent</a:t>
                      </a:r>
                      <a:r>
                        <a:rPr kumimoji="1" lang="en-US" altLang="ja-JP" sz="900" b="0" dirty="0" smtClean="0"/>
                        <a:t> </a:t>
                      </a:r>
                      <a:r>
                        <a:rPr kumimoji="1" lang="ja-JP" altLang="en-US" sz="900" b="0" dirty="0" smtClean="0"/>
                        <a:t>シーン情報の</a:t>
                      </a:r>
                      <a:r>
                        <a:rPr kumimoji="1" lang="en-US" altLang="ja-JP" sz="900" b="0" dirty="0" smtClean="0"/>
                        <a:t>Magnifier</a:t>
                      </a:r>
                      <a:r>
                        <a:rPr kumimoji="1" lang="ja-JP" altLang="en-US" sz="900" b="0" dirty="0" smtClean="0"/>
                        <a:t>が不要なため削除</a:t>
                      </a:r>
                      <a:endParaRPr kumimoji="1" lang="en-US" altLang="ja-JP" sz="900" b="0" dirty="0" smtClean="0"/>
                    </a:p>
                    <a:p>
                      <a:r>
                        <a:rPr kumimoji="1" lang="en-US" altLang="ja-JP" sz="900" b="0" dirty="0" err="1" smtClean="0"/>
                        <a:t>errorDetailStay</a:t>
                      </a:r>
                      <a:r>
                        <a:rPr kumimoji="1" lang="ja-JP" altLang="en-US" sz="900" b="0" dirty="0" smtClean="0"/>
                        <a:t>の各要素の先頭文字を全て小文字に修正</a:t>
                      </a:r>
                      <a:endParaRPr kumimoji="1" lang="en-US" altLang="ja-JP" sz="900" b="0" dirty="0" smtClean="0"/>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900" b="0" dirty="0" smtClean="0"/>
                        <a:t>0.130120.00</a:t>
                      </a:r>
                      <a:endParaRPr kumimoji="1" lang="ja-JP" altLang="en-US" sz="900" b="0" dirty="0" smtClean="0"/>
                    </a:p>
                  </a:txBody>
                  <a:tcPr/>
                </a:tc>
                <a:tc>
                  <a:txBody>
                    <a:bodyPr/>
                    <a:lstStyle/>
                    <a:p>
                      <a:r>
                        <a:rPr kumimoji="1" lang="ja-JP" altLang="en-US" sz="900" b="0" dirty="0" smtClean="0"/>
                        <a:t>勝又</a:t>
                      </a:r>
                      <a:endParaRPr kumimoji="1" lang="ja-JP" altLang="en-US" sz="900" b="0" dirty="0"/>
                    </a:p>
                  </a:txBody>
                  <a:tcPr/>
                </a:tc>
                <a:tc>
                  <a:txBody>
                    <a:bodyPr/>
                    <a:lstStyle/>
                    <a:p>
                      <a:r>
                        <a:rPr kumimoji="1" lang="en-US" altLang="ja-JP" sz="900" b="0" dirty="0" err="1" smtClean="0"/>
                        <a:t>getEvent</a:t>
                      </a:r>
                      <a:r>
                        <a:rPr kumimoji="1" lang="ja-JP" altLang="en-US" sz="900" b="0" dirty="0" smtClean="0"/>
                        <a:t>内の誤字を修正</a:t>
                      </a:r>
                      <a:endParaRPr kumimoji="1" lang="en-US" altLang="ja-JP" sz="900" b="0" dirty="0" smtClean="0"/>
                    </a:p>
                    <a:p>
                      <a:r>
                        <a:rPr kumimoji="1" lang="ja-JP" altLang="en-US" sz="900" b="0" dirty="0" smtClean="0"/>
                        <a:t>　</a:t>
                      </a:r>
                      <a:r>
                        <a:rPr kumimoji="1" lang="en-US" altLang="ja-JP" sz="900" b="0" dirty="0" err="1" smtClean="0"/>
                        <a:t>zoomInfomation</a:t>
                      </a:r>
                      <a:r>
                        <a:rPr kumimoji="1" lang="en-US" altLang="ja-JP" sz="900" b="0" dirty="0" smtClean="0"/>
                        <a:t> -&gt; </a:t>
                      </a:r>
                      <a:r>
                        <a:rPr kumimoji="1" lang="en-US" altLang="ja-JP" sz="900" b="0" dirty="0" err="1" smtClean="0"/>
                        <a:t>zoomInformation</a:t>
                      </a:r>
                      <a:endParaRPr kumimoji="1" lang="en-US" altLang="ja-JP" sz="900" b="0" dirty="0" smtClean="0"/>
                    </a:p>
                    <a:p>
                      <a:r>
                        <a:rPr kumimoji="1" lang="ja-JP" altLang="en-US" sz="900" b="0" dirty="0" smtClean="0"/>
                        <a:t>　</a:t>
                      </a:r>
                      <a:r>
                        <a:rPr kumimoji="1" lang="en-US" altLang="ja-JP" sz="900" b="0" dirty="0" err="1" smtClean="0"/>
                        <a:t>liveView</a:t>
                      </a:r>
                      <a:r>
                        <a:rPr kumimoji="1" lang="en-US" altLang="ja-JP" sz="900" b="0" dirty="0" smtClean="0"/>
                        <a:t> -&gt;</a:t>
                      </a:r>
                      <a:r>
                        <a:rPr kumimoji="1" lang="en-US" altLang="ja-JP" sz="900" b="0" dirty="0" err="1" smtClean="0"/>
                        <a:t>liveview</a:t>
                      </a:r>
                      <a:endParaRPr kumimoji="1" lang="en-US" altLang="ja-JP" sz="900" b="0" dirty="0" smtClean="0"/>
                    </a:p>
                    <a:p>
                      <a:r>
                        <a:rPr kumimoji="1" lang="ja-JP" altLang="en-US" sz="900" b="0" dirty="0" smtClean="0"/>
                        <a:t>日時設定に</a:t>
                      </a:r>
                      <a:r>
                        <a:rPr kumimoji="1" lang="en-US" altLang="ja-JP" sz="900" b="0" dirty="0" smtClean="0"/>
                        <a:t>CFWD</a:t>
                      </a:r>
                      <a:r>
                        <a:rPr kumimoji="1" lang="ja-JP" altLang="en-US" sz="900" b="0" dirty="0" smtClean="0"/>
                        <a:t>で定義作成される旨追記</a:t>
                      </a:r>
                      <a:endParaRPr kumimoji="1" lang="ja-JP" altLang="en-US" sz="900" b="0" dirty="0"/>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900" b="0" dirty="0" smtClean="0"/>
                        <a:t>0.130121.00</a:t>
                      </a:r>
                      <a:endParaRPr kumimoji="1" lang="ja-JP" altLang="en-US" sz="900" b="0" dirty="0" smtClean="0"/>
                    </a:p>
                  </a:txBody>
                  <a:tcPr/>
                </a:tc>
                <a:tc>
                  <a:txBody>
                    <a:bodyPr/>
                    <a:lstStyle/>
                    <a:p>
                      <a:r>
                        <a:rPr kumimoji="1" lang="ja-JP" altLang="en-US" sz="900" b="0" dirty="0" smtClean="0"/>
                        <a:t>勝又</a:t>
                      </a:r>
                      <a:endParaRPr kumimoji="1" lang="ja-JP" altLang="en-US" sz="900" b="0" dirty="0"/>
                    </a:p>
                  </a:txBody>
                  <a:tcPr/>
                </a:tc>
                <a:tc>
                  <a:txBody>
                    <a:bodyPr/>
                    <a:lstStyle/>
                    <a:p>
                      <a:r>
                        <a:rPr lang="ja-JP" altLang="en-US" sz="900" dirty="0" smtClean="0"/>
                        <a:t>パラメタ型定義に一例である注意書きを追記</a:t>
                      </a:r>
                      <a:endParaRPr kumimoji="1" lang="en-US" altLang="ja-JP" sz="900" b="0" dirty="0" smtClean="0"/>
                    </a:p>
                    <a:p>
                      <a:endParaRPr kumimoji="1" lang="en-US" altLang="ja-JP" sz="900" b="0" dirty="0" smtClean="0"/>
                    </a:p>
                    <a:p>
                      <a:r>
                        <a:rPr kumimoji="1" lang="en-US" altLang="ja-JP" sz="900" b="0" dirty="0" err="1" smtClean="0"/>
                        <a:t>CameraFunction</a:t>
                      </a:r>
                      <a:r>
                        <a:rPr kumimoji="1" lang="ja-JP" altLang="en-US" sz="900" b="0" dirty="0" smtClean="0"/>
                        <a:t>を下記の通り変更</a:t>
                      </a:r>
                      <a:endParaRPr kumimoji="1" lang="en-US" altLang="ja-JP" sz="900" b="0" dirty="0" smtClean="0"/>
                    </a:p>
                    <a:p>
                      <a:r>
                        <a:rPr kumimoji="1" lang="en-US" altLang="ja-JP" sz="900" b="0" dirty="0" err="1" smtClean="0"/>
                        <a:t>SetCameraFunction</a:t>
                      </a:r>
                      <a:r>
                        <a:rPr kumimoji="1" lang="en-US" altLang="ja-JP" sz="900" b="0" dirty="0" smtClean="0"/>
                        <a:t> </a:t>
                      </a:r>
                      <a:r>
                        <a:rPr kumimoji="1" lang="ja-JP" altLang="en-US" sz="900" b="0" dirty="0" err="1" smtClean="0"/>
                        <a:t>、</a:t>
                      </a:r>
                      <a:r>
                        <a:rPr kumimoji="1" lang="en-US" altLang="ja-JP" sz="900" b="0" dirty="0" err="1" smtClean="0"/>
                        <a:t>GetCameraFunction</a:t>
                      </a:r>
                      <a:r>
                        <a:rPr kumimoji="1" lang="ja-JP" altLang="en-US" sz="900" b="0" dirty="0" smtClean="0"/>
                        <a:t>を削除</a:t>
                      </a:r>
                      <a:endParaRPr kumimoji="1" lang="en-US" altLang="ja-JP" sz="900" b="0" dirty="0" smtClean="0"/>
                    </a:p>
                    <a:p>
                      <a:r>
                        <a:rPr kumimoji="1" lang="en-US" altLang="ja-JP" sz="900" b="0" dirty="0" err="1" smtClean="0"/>
                        <a:t>actChangeCameraFunction</a:t>
                      </a:r>
                      <a:r>
                        <a:rPr kumimoji="1" lang="ja-JP" altLang="en-US" sz="900" b="0" dirty="0" smtClean="0"/>
                        <a:t>を追加</a:t>
                      </a:r>
                      <a:endParaRPr kumimoji="1" lang="en-US" altLang="ja-JP" sz="900" b="0" dirty="0" smtClean="0"/>
                    </a:p>
                    <a:p>
                      <a:r>
                        <a:rPr kumimoji="1" lang="en-US" altLang="ja-JP" sz="900" b="0" dirty="0" err="1" smtClean="0"/>
                        <a:t>getEvent</a:t>
                      </a:r>
                      <a:r>
                        <a:rPr kumimoji="1" lang="en-US" altLang="ja-JP" sz="900" b="0" dirty="0" smtClean="0"/>
                        <a:t> </a:t>
                      </a:r>
                      <a:r>
                        <a:rPr kumimoji="1" lang="en-US" altLang="ja-JP" sz="900" b="0" dirty="0" err="1" smtClean="0"/>
                        <a:t>ChangeCameraFunctionResult</a:t>
                      </a:r>
                      <a:r>
                        <a:rPr kumimoji="1" lang="ja-JP" altLang="en-US" sz="900" b="0" dirty="0" smtClean="0"/>
                        <a:t>を追加</a:t>
                      </a:r>
                      <a:endParaRPr kumimoji="1" lang="en-US" altLang="ja-JP" sz="900" b="0" dirty="0" smtClean="0"/>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900" b="0" dirty="0" smtClean="0"/>
                        <a:t>0.130125.00</a:t>
                      </a:r>
                      <a:endParaRPr kumimoji="1" lang="ja-JP" altLang="en-US" sz="900" b="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900" b="0" dirty="0" smtClean="0"/>
                        <a:t>勝又</a:t>
                      </a:r>
                    </a:p>
                    <a:p>
                      <a:endParaRPr kumimoji="1" lang="ja-JP" altLang="en-US" sz="900" b="0" dirty="0"/>
                    </a:p>
                  </a:txBody>
                  <a:tcPr/>
                </a:tc>
                <a:tc>
                  <a:txBody>
                    <a:bodyPr/>
                    <a:lstStyle/>
                    <a:p>
                      <a:r>
                        <a:rPr kumimoji="1" lang="en-US" altLang="ja-JP" sz="900" b="0" dirty="0" err="1" smtClean="0"/>
                        <a:t>errorDetailStay</a:t>
                      </a:r>
                      <a:r>
                        <a:rPr kumimoji="1" lang="ja-JP" altLang="en-US" sz="900" b="0" dirty="0" smtClean="0"/>
                        <a:t>　</a:t>
                      </a:r>
                    </a:p>
                    <a:p>
                      <a:r>
                        <a:rPr kumimoji="1" lang="ja-JP" altLang="en-US" sz="900" b="0" dirty="0" smtClean="0"/>
                        <a:t>オブジェクトの内容を</a:t>
                      </a:r>
                      <a:r>
                        <a:rPr kumimoji="1" lang="en-US" altLang="ja-JP" sz="900" b="0" dirty="0" smtClean="0"/>
                        <a:t>[String </a:t>
                      </a:r>
                      <a:r>
                        <a:rPr kumimoji="1" lang="en-US" altLang="ja-JP" sz="900" b="0" dirty="0" err="1" smtClean="0"/>
                        <a:t>errorDetailStay</a:t>
                      </a:r>
                      <a:r>
                        <a:rPr kumimoji="1" lang="en-US" altLang="ja-JP" sz="900" b="0" dirty="0" smtClean="0"/>
                        <a:t>, </a:t>
                      </a:r>
                      <a:r>
                        <a:rPr kumimoji="1" lang="en-US" altLang="ja-JP" sz="900" b="0" dirty="0" err="1" smtClean="0"/>
                        <a:t>boolean</a:t>
                      </a:r>
                      <a:r>
                        <a:rPr kumimoji="1" lang="en-US" altLang="ja-JP" sz="900" b="0" dirty="0" smtClean="0"/>
                        <a:t> </a:t>
                      </a:r>
                      <a:r>
                        <a:rPr kumimoji="1" lang="en-US" altLang="ja-JP" sz="900" b="0" dirty="0" err="1" smtClean="0"/>
                        <a:t>isError</a:t>
                      </a:r>
                      <a:r>
                        <a:rPr kumimoji="1" lang="en-US" altLang="ja-JP" sz="900" b="0" dirty="0" smtClean="0"/>
                        <a:t>]</a:t>
                      </a:r>
                      <a:r>
                        <a:rPr kumimoji="1" lang="ja-JP" altLang="en-US" sz="900" b="0" dirty="0" smtClean="0"/>
                        <a:t>に変更</a:t>
                      </a:r>
                    </a:p>
                    <a:p>
                      <a:endParaRPr kumimoji="1" lang="ja-JP" altLang="en-US" sz="900" b="0" dirty="0" smtClean="0"/>
                    </a:p>
                    <a:p>
                      <a:r>
                        <a:rPr kumimoji="1" lang="ja-JP" altLang="en-US" sz="900" b="0" dirty="0" smtClean="0"/>
                        <a:t>カメラ機能（撮影・転送）設定</a:t>
                      </a:r>
                    </a:p>
                    <a:p>
                      <a:r>
                        <a:rPr kumimoji="1" lang="en-US" altLang="ja-JP" sz="900" b="0" dirty="0" err="1" smtClean="0"/>
                        <a:t>getAvailableCameraFunction</a:t>
                      </a:r>
                      <a:r>
                        <a:rPr kumimoji="1" lang="en-US" altLang="ja-JP" sz="900" b="0" dirty="0" smtClean="0"/>
                        <a:t>()</a:t>
                      </a:r>
                      <a:r>
                        <a:rPr kumimoji="1" lang="ja-JP" altLang="en-US" sz="900" b="0" dirty="0" smtClean="0"/>
                        <a:t>に現在値の説明追加</a:t>
                      </a:r>
                    </a:p>
                  </a:txBody>
                  <a:tcPr/>
                </a:tc>
              </a:tr>
              <a:tr h="0">
                <a:tc>
                  <a:txBody>
                    <a:bodyPr/>
                    <a:lstStyle/>
                    <a:p>
                      <a:r>
                        <a:rPr kumimoji="1" lang="en-US" altLang="ja-JP" sz="900" b="0" dirty="0" smtClean="0"/>
                        <a:t>0.130125.01</a:t>
                      </a:r>
                    </a:p>
                  </a:txBody>
                  <a:tcPr/>
                </a:tc>
                <a:tc>
                  <a:txBody>
                    <a:bodyPr/>
                    <a:lstStyle/>
                    <a:p>
                      <a:r>
                        <a:rPr kumimoji="1" lang="ja-JP" altLang="en-US" sz="900" b="0" dirty="0" smtClean="0"/>
                        <a:t>勝又</a:t>
                      </a:r>
                      <a:endParaRPr kumimoji="1" lang="ja-JP" altLang="en-US" sz="900" b="0" dirty="0"/>
                    </a:p>
                  </a:txBody>
                  <a:tcPr/>
                </a:tc>
                <a:tc>
                  <a:txBody>
                    <a:bodyPr/>
                    <a:lstStyle/>
                    <a:p>
                      <a:r>
                        <a:rPr kumimoji="1" lang="en-US" altLang="ja-JP" sz="900" b="0" dirty="0" err="1" smtClean="0"/>
                        <a:t>sceneRecognition</a:t>
                      </a:r>
                      <a:r>
                        <a:rPr kumimoji="1" lang="ja-JP" altLang="en-US" sz="900" b="0" baseline="0" dirty="0" smtClean="0"/>
                        <a:t>の</a:t>
                      </a:r>
                      <a:r>
                        <a:rPr kumimoji="1" lang="en-US" altLang="ja-JP" sz="900" b="0" baseline="0" dirty="0" smtClean="0"/>
                        <a:t>steady</a:t>
                      </a:r>
                      <a:r>
                        <a:rPr kumimoji="1" lang="ja-JP" altLang="en-US" sz="900" b="0" baseline="0" dirty="0" smtClean="0"/>
                        <a:t>と</a:t>
                      </a:r>
                      <a:r>
                        <a:rPr kumimoji="1" lang="en-US" altLang="ja-JP" sz="900" b="0" baseline="0" dirty="0" smtClean="0"/>
                        <a:t>motion</a:t>
                      </a:r>
                      <a:r>
                        <a:rPr kumimoji="1" lang="ja-JP" altLang="en-US" sz="900" b="0" baseline="0" dirty="0" smtClean="0"/>
                        <a:t>を</a:t>
                      </a:r>
                      <a:r>
                        <a:rPr kumimoji="1" lang="en-US" altLang="ja-JP" sz="900" b="0" baseline="0" dirty="0" smtClean="0"/>
                        <a:t>condition</a:t>
                      </a:r>
                      <a:r>
                        <a:rPr kumimoji="1" lang="ja-JP" altLang="en-US" sz="900" b="0" baseline="0" dirty="0" smtClean="0"/>
                        <a:t>に統合</a:t>
                      </a:r>
                      <a:endParaRPr kumimoji="1" lang="en-US" altLang="ja-JP" sz="900" b="0" baseline="0" dirty="0" smtClean="0"/>
                    </a:p>
                    <a:p>
                      <a:endParaRPr kumimoji="1" lang="en-US" altLang="ja-JP" sz="900" b="0" baseline="0" dirty="0" smtClean="0"/>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900" b="0" dirty="0" smtClean="0"/>
                        <a:t>0.130307.01</a:t>
                      </a:r>
                    </a:p>
                  </a:txBody>
                  <a:tcPr/>
                </a:tc>
                <a:tc>
                  <a:txBody>
                    <a:bodyPr/>
                    <a:lstStyle/>
                    <a:p>
                      <a:r>
                        <a:rPr kumimoji="1" lang="ja-JP" altLang="en-US" sz="900" b="0" dirty="0" smtClean="0"/>
                        <a:t>勝又</a:t>
                      </a:r>
                      <a:endParaRPr kumimoji="1" lang="ja-JP" altLang="en-US" sz="900" b="0" dirty="0"/>
                    </a:p>
                  </a:txBody>
                  <a:tcPr/>
                </a:tc>
                <a:tc>
                  <a:txBody>
                    <a:bodyPr/>
                    <a:lstStyle/>
                    <a:p>
                      <a:r>
                        <a:rPr kumimoji="1" lang="en-US" altLang="ja-JP" sz="900" b="0" dirty="0" err="1" smtClean="0"/>
                        <a:t>getEvent</a:t>
                      </a:r>
                      <a:r>
                        <a:rPr kumimoji="1" lang="en-US" altLang="ja-JP" sz="900" b="0" dirty="0" smtClean="0"/>
                        <a:t> </a:t>
                      </a:r>
                      <a:r>
                        <a:rPr kumimoji="1" lang="en-US" altLang="ja-JP" sz="900" b="0" dirty="0" err="1" smtClean="0"/>
                        <a:t>takePicture</a:t>
                      </a:r>
                      <a:r>
                        <a:rPr kumimoji="1" lang="ja-JP" altLang="en-US" sz="900" b="0" dirty="0" smtClean="0"/>
                        <a:t>の</a:t>
                      </a:r>
                      <a:r>
                        <a:rPr kumimoji="1" lang="en-US" altLang="ja-JP" sz="900" b="0" dirty="0" smtClean="0"/>
                        <a:t>JSON</a:t>
                      </a:r>
                      <a:r>
                        <a:rPr kumimoji="1" lang="ja-JP" altLang="en-US" sz="900" b="0" dirty="0" smtClean="0"/>
                        <a:t>の例を</a:t>
                      </a:r>
                      <a:r>
                        <a:rPr kumimoji="1" lang="ja-JP" altLang="en-US" sz="900" b="0" dirty="0" smtClean="0"/>
                        <a:t>修正、</a:t>
                      </a:r>
                      <a:r>
                        <a:rPr kumimoji="1" lang="en-US" altLang="ja-JP" sz="900" b="0" dirty="0" err="1" smtClean="0"/>
                        <a:t>triggeredError</a:t>
                      </a:r>
                      <a:r>
                        <a:rPr kumimoji="1" lang="ja-JP" altLang="en-US" sz="900" b="0" dirty="0" err="1" smtClean="0"/>
                        <a:t>の優</a:t>
                      </a:r>
                      <a:r>
                        <a:rPr kumimoji="1" lang="ja-JP" altLang="en-US" sz="900" b="0" smtClean="0"/>
                        <a:t>先度について追記</a:t>
                      </a:r>
                      <a:endParaRPr kumimoji="1" lang="ja-JP" altLang="en-US" sz="900" b="0" dirty="0"/>
                    </a:p>
                  </a:txBody>
                  <a:tcPr/>
                </a:tc>
              </a:tr>
            </a:tbl>
          </a:graphicData>
        </a:graphic>
      </p:graphicFrame>
      <p:sp>
        <p:nvSpPr>
          <p:cNvPr id="4" name="フッター プレースホルダー 3"/>
          <p:cNvSpPr>
            <a:spLocks noGrp="1"/>
          </p:cNvSpPr>
          <p:nvPr>
            <p:ph type="ftr" sz="quarter" idx="10"/>
          </p:nvPr>
        </p:nvSpPr>
        <p:spPr/>
        <p:txBody>
          <a:bodyPr/>
          <a:lstStyle/>
          <a:p>
            <a:pPr>
              <a:defRPr/>
            </a:pPr>
            <a:r>
              <a:rPr lang="en-US" altLang="ja-JP" smtClean="0"/>
              <a:t>©2012 Personal Application Design Division, SDG, Sony Corporation</a:t>
            </a:r>
          </a:p>
          <a:p>
            <a:pPr>
              <a:defRPr/>
            </a:pPr>
            <a:r>
              <a:rPr lang="en-US" altLang="ja-JP" smtClean="0"/>
              <a:t>  </a:t>
            </a:r>
            <a:endParaRPr lang="en-US" altLang="ja-JP"/>
          </a:p>
        </p:txBody>
      </p:sp>
      <p:sp>
        <p:nvSpPr>
          <p:cNvPr id="5" name="スライド番号プレースホルダー 4"/>
          <p:cNvSpPr>
            <a:spLocks noGrp="1"/>
          </p:cNvSpPr>
          <p:nvPr>
            <p:ph type="sldNum" sz="quarter" idx="12"/>
          </p:nvPr>
        </p:nvSpPr>
        <p:spPr/>
        <p:txBody>
          <a:bodyPr/>
          <a:lstStyle/>
          <a:p>
            <a:pPr>
              <a:defRPr/>
            </a:pPr>
            <a:fld id="{D4511AD0-9E5E-4E0C-80AA-4357D2405387}" type="slidenum">
              <a:rPr lang="en-US" altLang="ja-JP" smtClean="0"/>
              <a:pPr>
                <a:defRPr/>
              </a:pPr>
              <a:t>5</a:t>
            </a:fld>
            <a:endParaRPr lang="en-US" altLang="ja-JP"/>
          </a:p>
        </p:txBody>
      </p:sp>
    </p:spTree>
    <p:extLst>
      <p:ext uri="{BB962C8B-B14F-4D97-AF65-F5344CB8AC3E}">
        <p14:creationId xmlns:p14="http://schemas.microsoft.com/office/powerpoint/2010/main" val="2712951023"/>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getEvent</a:t>
            </a:r>
            <a:r>
              <a:rPr kumimoji="1" lang="en-US" altLang="ja-JP" dirty="0" smtClean="0"/>
              <a:t> </a:t>
            </a:r>
            <a:r>
              <a:rPr lang="en-US" altLang="ja-JP" dirty="0"/>
              <a:t>-</a:t>
            </a:r>
            <a:r>
              <a:rPr lang="en-US" altLang="ja-JP" dirty="0" err="1"/>
              <a:t>sceneRecognition</a:t>
            </a:r>
            <a:r>
              <a:rPr lang="en-US" altLang="ja-JP" dirty="0"/>
              <a:t>-</a:t>
            </a:r>
            <a:endParaRPr kumimoji="1" lang="ja-JP" altLang="en-US" dirty="0"/>
          </a:p>
        </p:txBody>
      </p:sp>
      <p:sp>
        <p:nvSpPr>
          <p:cNvPr id="5" name="フッター プレースホルダー 4"/>
          <p:cNvSpPr>
            <a:spLocks noGrp="1"/>
          </p:cNvSpPr>
          <p:nvPr>
            <p:ph type="ftr" sz="quarter" idx="10"/>
          </p:nvPr>
        </p:nvSpPr>
        <p:spPr/>
        <p:txBody>
          <a:bodyPr/>
          <a:lstStyle/>
          <a:p>
            <a:pPr>
              <a:defRPr/>
            </a:pPr>
            <a:r>
              <a:rPr lang="en-US" altLang="ja-JP" smtClean="0"/>
              <a:t>©2012 Personal Application Design Division, SDG, Sony Corporation</a:t>
            </a:r>
          </a:p>
          <a:p>
            <a:pPr>
              <a:defRPr/>
            </a:pPr>
            <a:r>
              <a:rPr lang="en-US" altLang="ja-JP" smtClean="0"/>
              <a:t>  </a:t>
            </a:r>
            <a:endParaRPr lang="en-US" altLang="ja-JP"/>
          </a:p>
        </p:txBody>
      </p:sp>
      <p:sp>
        <p:nvSpPr>
          <p:cNvPr id="6" name="スライド番号プレースホルダー 5"/>
          <p:cNvSpPr>
            <a:spLocks noGrp="1"/>
          </p:cNvSpPr>
          <p:nvPr>
            <p:ph type="sldNum" sz="quarter" idx="12"/>
          </p:nvPr>
        </p:nvSpPr>
        <p:spPr/>
        <p:txBody>
          <a:bodyPr/>
          <a:lstStyle/>
          <a:p>
            <a:pPr>
              <a:defRPr/>
            </a:pPr>
            <a:fld id="{AF430AE7-7E66-4776-A5C6-9F8E2E156EB9}" type="slidenum">
              <a:rPr lang="en-US" altLang="ja-JP" smtClean="0"/>
              <a:pPr>
                <a:defRPr/>
              </a:pPr>
              <a:t>50</a:t>
            </a:fld>
            <a:endParaRPr lang="en-US" altLang="ja-JP"/>
          </a:p>
        </p:txBody>
      </p:sp>
      <p:graphicFrame>
        <p:nvGraphicFramePr>
          <p:cNvPr id="13" name="コンテンツ プレースホルダー 12"/>
          <p:cNvGraphicFramePr>
            <a:graphicFrameLocks noGrp="1"/>
          </p:cNvGraphicFramePr>
          <p:nvPr>
            <p:ph sz="half" idx="1"/>
            <p:extLst>
              <p:ext uri="{D42A27DB-BD31-4B8C-83A1-F6EECF244321}">
                <p14:modId xmlns:p14="http://schemas.microsoft.com/office/powerpoint/2010/main" val="2283911232"/>
              </p:ext>
            </p:extLst>
          </p:nvPr>
        </p:nvGraphicFramePr>
        <p:xfrm>
          <a:off x="323850" y="1501775"/>
          <a:ext cx="7596189" cy="3007522"/>
        </p:xfrm>
        <a:graphic>
          <a:graphicData uri="http://schemas.openxmlformats.org/drawingml/2006/table">
            <a:tbl>
              <a:tblPr firstRow="1" bandRow="1">
                <a:tableStyleId>{21E4AEA4-8DFA-4A89-87EB-49C32662AFE0}</a:tableStyleId>
              </a:tblPr>
              <a:tblGrid>
                <a:gridCol w="2506436"/>
                <a:gridCol w="2557690"/>
                <a:gridCol w="2532063"/>
              </a:tblGrid>
              <a:tr h="214823">
                <a:tc>
                  <a:txBody>
                    <a:bodyPr/>
                    <a:lstStyle/>
                    <a:p>
                      <a:r>
                        <a:rPr kumimoji="1" lang="ja-JP" altLang="en-US" sz="800" dirty="0" smtClean="0"/>
                        <a:t>パラメータ設定値</a:t>
                      </a:r>
                      <a:endParaRPr kumimoji="1" lang="ja-JP" altLang="en-US" sz="800" dirty="0"/>
                    </a:p>
                  </a:txBody>
                  <a:tcPr/>
                </a:tc>
                <a:tc>
                  <a:txBody>
                    <a:bodyPr/>
                    <a:lstStyle/>
                    <a:p>
                      <a:r>
                        <a:rPr kumimoji="1" lang="ja-JP" altLang="en-US" sz="800" dirty="0" smtClean="0"/>
                        <a:t>詳細</a:t>
                      </a:r>
                      <a:endParaRPr kumimoji="1" lang="ja-JP" altLang="en-US" sz="800" dirty="0"/>
                    </a:p>
                  </a:txBody>
                  <a:tcPr/>
                </a:tc>
                <a:tc>
                  <a:txBody>
                    <a:bodyPr/>
                    <a:lstStyle/>
                    <a:p>
                      <a:r>
                        <a:rPr kumimoji="1" lang="ja-JP" altLang="en-US" sz="800" dirty="0" smtClean="0"/>
                        <a:t>補足</a:t>
                      </a:r>
                      <a:endParaRPr kumimoji="1" lang="ja-JP" altLang="en-US" sz="800" dirty="0"/>
                    </a:p>
                  </a:txBody>
                  <a:tcPr/>
                </a:tc>
              </a:tr>
              <a:tr h="214823">
                <a:tc>
                  <a:txBody>
                    <a:bodyPr/>
                    <a:lstStyle/>
                    <a:p>
                      <a:r>
                        <a:rPr lang="en-US" altLang="ja-JP" sz="800" dirty="0" smtClean="0"/>
                        <a:t>Non</a:t>
                      </a:r>
                      <a:endParaRPr lang="ja-JP"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800" kern="1200" dirty="0" smtClean="0">
                          <a:solidFill>
                            <a:schemeClr val="dk1"/>
                          </a:solidFill>
                          <a:effectLst/>
                          <a:latin typeface="+mn-lt"/>
                          <a:ea typeface="+mn-ea"/>
                          <a:cs typeface="+mn-cs"/>
                        </a:rPr>
                        <a:t>シーン判定なし</a:t>
                      </a:r>
                      <a:endParaRPr kumimoji="1" lang="ja-JP" altLang="ja-JP" sz="800" kern="1200" dirty="0" smtClean="0">
                        <a:solidFill>
                          <a:schemeClr val="dk1"/>
                        </a:solidFill>
                        <a:effectLst/>
                        <a:latin typeface="+mn-lt"/>
                        <a:ea typeface="+mn-ea"/>
                        <a:cs typeface="+mn-cs"/>
                      </a:endParaRPr>
                    </a:p>
                  </a:txBody>
                  <a:tcPr/>
                </a:tc>
                <a:tc>
                  <a:txBody>
                    <a:bodyPr/>
                    <a:lstStyle/>
                    <a:p>
                      <a:endParaRPr kumimoji="1" lang="ja-JP" altLang="en-US" sz="800" dirty="0"/>
                    </a:p>
                  </a:txBody>
                  <a:tcPr/>
                </a:tc>
              </a:tr>
              <a:tr h="214823">
                <a:tc>
                  <a:txBody>
                    <a:bodyPr/>
                    <a:lstStyle/>
                    <a:p>
                      <a:r>
                        <a:rPr lang="en-US" altLang="ja-JP" sz="800" dirty="0" err="1" smtClean="0"/>
                        <a:t>NightScene</a:t>
                      </a:r>
                      <a:endParaRPr lang="ja-JP" altLang="en-US" sz="800" dirty="0"/>
                    </a:p>
                  </a:txBody>
                  <a:tcPr/>
                </a:tc>
                <a:tc>
                  <a:txBody>
                    <a:bodyPr/>
                    <a:lstStyle/>
                    <a:p>
                      <a:r>
                        <a:rPr lang="ja-JP" altLang="en-US" sz="800" dirty="0" smtClean="0"/>
                        <a:t>夜景	</a:t>
                      </a:r>
                      <a:endParaRPr lang="ja-JP" altLang="en-US" sz="800" dirty="0"/>
                    </a:p>
                  </a:txBody>
                  <a:tcPr/>
                </a:tc>
                <a:tc>
                  <a:txBody>
                    <a:bodyPr/>
                    <a:lstStyle/>
                    <a:p>
                      <a:endParaRPr kumimoji="1" lang="ja-JP" altLang="en-US" sz="800" dirty="0"/>
                    </a:p>
                  </a:txBody>
                  <a:tcPr/>
                </a:tc>
              </a:tr>
              <a:tr h="214823">
                <a:tc>
                  <a:txBody>
                    <a:bodyPr/>
                    <a:lstStyle/>
                    <a:p>
                      <a:r>
                        <a:rPr lang="en-US" altLang="ja-JP" sz="800" dirty="0" smtClean="0"/>
                        <a:t>Backlight</a:t>
                      </a:r>
                      <a:endParaRPr lang="ja-JP" altLang="en-US" sz="800" dirty="0"/>
                    </a:p>
                  </a:txBody>
                  <a:tcPr/>
                </a:tc>
                <a:tc>
                  <a:txBody>
                    <a:bodyPr/>
                    <a:lstStyle/>
                    <a:p>
                      <a:r>
                        <a:rPr lang="ja-JP" altLang="en-US" sz="800" dirty="0" smtClean="0"/>
                        <a:t>逆光	</a:t>
                      </a:r>
                      <a:endParaRPr lang="ja-JP" altLang="en-US" sz="800" dirty="0"/>
                    </a:p>
                  </a:txBody>
                  <a:tcPr/>
                </a:tc>
                <a:tc>
                  <a:txBody>
                    <a:bodyPr/>
                    <a:lstStyle/>
                    <a:p>
                      <a:endParaRPr kumimoji="1" lang="ja-JP" altLang="en-US" sz="800" dirty="0"/>
                    </a:p>
                  </a:txBody>
                  <a:tcPr/>
                </a:tc>
              </a:tr>
              <a:tr h="214823">
                <a:tc>
                  <a:txBody>
                    <a:bodyPr/>
                    <a:lstStyle/>
                    <a:p>
                      <a:r>
                        <a:rPr lang="en-US" altLang="ja-JP" sz="800" dirty="0" smtClean="0"/>
                        <a:t>Landscape</a:t>
                      </a:r>
                      <a:endParaRPr lang="ja-JP" altLang="en-US" sz="800" dirty="0"/>
                    </a:p>
                  </a:txBody>
                  <a:tcPr/>
                </a:tc>
                <a:tc>
                  <a:txBody>
                    <a:bodyPr/>
                    <a:lstStyle/>
                    <a:p>
                      <a:r>
                        <a:rPr lang="ja-JP" altLang="en-US" sz="800" dirty="0" smtClean="0"/>
                        <a:t>風景	</a:t>
                      </a:r>
                      <a:endParaRPr lang="ja-JP" altLang="en-US" sz="800" dirty="0"/>
                    </a:p>
                  </a:txBody>
                  <a:tcPr/>
                </a:tc>
                <a:tc>
                  <a:txBody>
                    <a:bodyPr/>
                    <a:lstStyle/>
                    <a:p>
                      <a:endParaRPr kumimoji="1" lang="ja-JP" altLang="en-US" sz="800" dirty="0"/>
                    </a:p>
                  </a:txBody>
                  <a:tcPr/>
                </a:tc>
              </a:tr>
              <a:tr h="214823">
                <a:tc>
                  <a:txBody>
                    <a:bodyPr/>
                    <a:lstStyle/>
                    <a:p>
                      <a:r>
                        <a:rPr lang="en-US" altLang="ja-JP" sz="800" dirty="0" smtClean="0"/>
                        <a:t>Macro</a:t>
                      </a:r>
                      <a:endParaRPr lang="ja-JP" altLang="en-US" sz="800" dirty="0"/>
                    </a:p>
                  </a:txBody>
                  <a:tcPr/>
                </a:tc>
                <a:tc>
                  <a:txBody>
                    <a:bodyPr/>
                    <a:lstStyle/>
                    <a:p>
                      <a:r>
                        <a:rPr lang="ja-JP" altLang="en-US" sz="800" dirty="0" smtClean="0"/>
                        <a:t>マクロ</a:t>
                      </a:r>
                      <a:endParaRPr lang="ja-JP" altLang="en-US" sz="800" dirty="0"/>
                    </a:p>
                  </a:txBody>
                  <a:tcPr/>
                </a:tc>
                <a:tc>
                  <a:txBody>
                    <a:bodyPr/>
                    <a:lstStyle/>
                    <a:p>
                      <a:endParaRPr kumimoji="1" lang="ja-JP" altLang="en-US" sz="800" dirty="0"/>
                    </a:p>
                  </a:txBody>
                  <a:tcPr/>
                </a:tc>
              </a:tr>
              <a:tr h="214823">
                <a:tc>
                  <a:txBody>
                    <a:bodyPr/>
                    <a:lstStyle/>
                    <a:p>
                      <a:r>
                        <a:rPr lang="en-US" altLang="ja-JP" sz="800" dirty="0" err="1" smtClean="0"/>
                        <a:t>BacklightPortrait</a:t>
                      </a:r>
                      <a:endParaRPr lang="ja-JP" altLang="en-US" sz="800" dirty="0"/>
                    </a:p>
                  </a:txBody>
                  <a:tcPr/>
                </a:tc>
                <a:tc>
                  <a:txBody>
                    <a:bodyPr/>
                    <a:lstStyle/>
                    <a:p>
                      <a:r>
                        <a:rPr lang="ja-JP" altLang="en-US" sz="800" dirty="0" smtClean="0"/>
                        <a:t>逆光</a:t>
                      </a:r>
                      <a:r>
                        <a:rPr lang="en-US" altLang="ja-JP" sz="800" dirty="0" smtClean="0"/>
                        <a:t>+</a:t>
                      </a:r>
                      <a:r>
                        <a:rPr lang="ja-JP" altLang="en-US" sz="800" dirty="0" smtClean="0"/>
                        <a:t>人物</a:t>
                      </a:r>
                      <a:endParaRPr lang="ja-JP" altLang="en-US" sz="800" dirty="0"/>
                    </a:p>
                  </a:txBody>
                  <a:tcPr/>
                </a:tc>
                <a:tc>
                  <a:txBody>
                    <a:bodyPr/>
                    <a:lstStyle/>
                    <a:p>
                      <a:endParaRPr kumimoji="1" lang="ja-JP" altLang="en-US" sz="800" dirty="0"/>
                    </a:p>
                  </a:txBody>
                  <a:tcPr/>
                </a:tc>
              </a:tr>
              <a:tr h="214823">
                <a:tc>
                  <a:txBody>
                    <a:bodyPr/>
                    <a:lstStyle/>
                    <a:p>
                      <a:r>
                        <a:rPr lang="en-US" altLang="ja-JP" sz="800" dirty="0" err="1" smtClean="0"/>
                        <a:t>NightPortrait</a:t>
                      </a:r>
                      <a:endParaRPr lang="ja-JP" altLang="en-US" sz="800" dirty="0"/>
                    </a:p>
                  </a:txBody>
                  <a:tcPr/>
                </a:tc>
                <a:tc>
                  <a:txBody>
                    <a:bodyPr/>
                    <a:lstStyle/>
                    <a:p>
                      <a:r>
                        <a:rPr lang="ja-JP" altLang="en-US" sz="800" dirty="0" smtClean="0"/>
                        <a:t>夜景</a:t>
                      </a:r>
                      <a:r>
                        <a:rPr lang="en-US" altLang="ja-JP" sz="800" dirty="0" smtClean="0"/>
                        <a:t>+</a:t>
                      </a:r>
                      <a:r>
                        <a:rPr lang="ja-JP" altLang="en-US" sz="800" dirty="0" smtClean="0"/>
                        <a:t>人物</a:t>
                      </a:r>
                      <a:endParaRPr lang="ja-JP" altLang="en-US" sz="800" dirty="0"/>
                    </a:p>
                  </a:txBody>
                  <a:tcPr/>
                </a:tc>
                <a:tc>
                  <a:txBody>
                    <a:bodyPr/>
                    <a:lstStyle/>
                    <a:p>
                      <a:endParaRPr kumimoji="1" lang="ja-JP" altLang="en-US" sz="800" dirty="0"/>
                    </a:p>
                  </a:txBody>
                  <a:tcPr/>
                </a:tc>
              </a:tr>
              <a:tr h="214823">
                <a:tc>
                  <a:txBody>
                    <a:bodyPr/>
                    <a:lstStyle/>
                    <a:p>
                      <a:r>
                        <a:rPr lang="en-US" altLang="ja-JP" sz="800" dirty="0" smtClean="0"/>
                        <a:t>Portrait</a:t>
                      </a:r>
                      <a:endParaRPr lang="ja-JP" altLang="en-US" sz="800" dirty="0"/>
                    </a:p>
                  </a:txBody>
                  <a:tcPr/>
                </a:tc>
                <a:tc>
                  <a:txBody>
                    <a:bodyPr/>
                    <a:lstStyle/>
                    <a:p>
                      <a:r>
                        <a:rPr lang="ja-JP" altLang="en-US" sz="800" dirty="0" smtClean="0"/>
                        <a:t>人物</a:t>
                      </a:r>
                      <a:endParaRPr lang="ja-JP" altLang="en-US" sz="800" dirty="0"/>
                    </a:p>
                  </a:txBody>
                  <a:tcPr/>
                </a:tc>
                <a:tc>
                  <a:txBody>
                    <a:bodyPr/>
                    <a:lstStyle/>
                    <a:p>
                      <a:endParaRPr kumimoji="1" lang="ja-JP" altLang="en-US" sz="800" dirty="0"/>
                    </a:p>
                  </a:txBody>
                  <a:tcPr/>
                </a:tc>
              </a:tr>
              <a:tr h="214823">
                <a:tc>
                  <a:txBody>
                    <a:bodyPr/>
                    <a:lstStyle/>
                    <a:p>
                      <a:r>
                        <a:rPr lang="en-US" altLang="ja-JP" sz="800" dirty="0" err="1" smtClean="0"/>
                        <a:t>MagnifyingGlass</a:t>
                      </a:r>
                      <a:endParaRPr lang="ja-JP" altLang="en-US" sz="800" dirty="0"/>
                    </a:p>
                  </a:txBody>
                  <a:tcPr/>
                </a:tc>
                <a:tc>
                  <a:txBody>
                    <a:bodyPr/>
                    <a:lstStyle/>
                    <a:p>
                      <a:r>
                        <a:rPr lang="ja-JP" altLang="en-US" sz="800" dirty="0" smtClean="0"/>
                        <a:t>拡大鏡</a:t>
                      </a:r>
                      <a:endParaRPr lang="ja-JP" altLang="en-US" sz="800" dirty="0"/>
                    </a:p>
                  </a:txBody>
                  <a:tcPr/>
                </a:tc>
                <a:tc>
                  <a:txBody>
                    <a:bodyPr/>
                    <a:lstStyle/>
                    <a:p>
                      <a:endParaRPr kumimoji="1" lang="ja-JP" altLang="en-US" sz="800" dirty="0"/>
                    </a:p>
                  </a:txBody>
                  <a:tcPr/>
                </a:tc>
              </a:tr>
              <a:tr h="214823">
                <a:tc>
                  <a:txBody>
                    <a:bodyPr/>
                    <a:lstStyle/>
                    <a:p>
                      <a:r>
                        <a:rPr lang="en-US" altLang="ja-JP" sz="800" dirty="0" smtClean="0"/>
                        <a:t>Spotlight</a:t>
                      </a:r>
                      <a:endParaRPr lang="ja-JP" altLang="en-US" sz="800" dirty="0"/>
                    </a:p>
                  </a:txBody>
                  <a:tcPr/>
                </a:tc>
                <a:tc>
                  <a:txBody>
                    <a:bodyPr/>
                    <a:lstStyle/>
                    <a:p>
                      <a:r>
                        <a:rPr lang="ja-JP" altLang="en-US" sz="800" dirty="0" smtClean="0"/>
                        <a:t>スポットライト</a:t>
                      </a:r>
                      <a:endParaRPr lang="ja-JP" altLang="en-US" sz="800" dirty="0"/>
                    </a:p>
                  </a:txBody>
                  <a:tcPr/>
                </a:tc>
                <a:tc>
                  <a:txBody>
                    <a:bodyPr/>
                    <a:lstStyle/>
                    <a:p>
                      <a:endParaRPr kumimoji="1" lang="ja-JP" altLang="en-US" sz="800" dirty="0"/>
                    </a:p>
                  </a:txBody>
                  <a:tcPr/>
                </a:tc>
              </a:tr>
              <a:tr h="214823">
                <a:tc>
                  <a:txBody>
                    <a:bodyPr/>
                    <a:lstStyle/>
                    <a:p>
                      <a:r>
                        <a:rPr lang="en-US" altLang="ja-JP" sz="800" dirty="0" err="1" smtClean="0"/>
                        <a:t>LowLight</a:t>
                      </a:r>
                      <a:endParaRPr lang="ja-JP" altLang="en-US" sz="800" dirty="0"/>
                    </a:p>
                  </a:txBody>
                  <a:tcPr/>
                </a:tc>
                <a:tc>
                  <a:txBody>
                    <a:bodyPr/>
                    <a:lstStyle/>
                    <a:p>
                      <a:r>
                        <a:rPr lang="ja-JP" altLang="en-US" sz="800" dirty="0" smtClean="0"/>
                        <a:t>低照度</a:t>
                      </a:r>
                      <a:endParaRPr lang="ja-JP" altLang="en-US" sz="800" dirty="0"/>
                    </a:p>
                  </a:txBody>
                  <a:tcPr/>
                </a:tc>
                <a:tc>
                  <a:txBody>
                    <a:bodyPr/>
                    <a:lstStyle/>
                    <a:p>
                      <a:endParaRPr kumimoji="1" lang="ja-JP" altLang="en-US" sz="800" dirty="0"/>
                    </a:p>
                  </a:txBody>
                  <a:tcPr/>
                </a:tc>
              </a:tr>
              <a:tr h="214823">
                <a:tc>
                  <a:txBody>
                    <a:bodyPr/>
                    <a:lstStyle/>
                    <a:p>
                      <a:r>
                        <a:rPr lang="en-US" altLang="ja-JP" sz="800" dirty="0" smtClean="0"/>
                        <a:t>Infant</a:t>
                      </a:r>
                      <a:endParaRPr lang="ja-JP" altLang="en-US" sz="800" dirty="0"/>
                    </a:p>
                  </a:txBody>
                  <a:tcPr/>
                </a:tc>
                <a:tc>
                  <a:txBody>
                    <a:bodyPr/>
                    <a:lstStyle/>
                    <a:p>
                      <a:r>
                        <a:rPr lang="ja-JP" altLang="en-US" sz="800" dirty="0" smtClean="0"/>
                        <a:t>赤ん坊</a:t>
                      </a:r>
                      <a:endParaRPr lang="ja-JP" altLang="en-US" sz="800" dirty="0"/>
                    </a:p>
                  </a:txBody>
                  <a:tcPr/>
                </a:tc>
                <a:tc>
                  <a:txBody>
                    <a:bodyPr/>
                    <a:lstStyle/>
                    <a:p>
                      <a:endParaRPr kumimoji="1" lang="ja-JP" altLang="en-US" sz="800" dirty="0"/>
                    </a:p>
                  </a:txBody>
                  <a:tcPr/>
                </a:tc>
              </a:tr>
              <a:tr h="214823">
                <a:tc>
                  <a:txBody>
                    <a:bodyPr/>
                    <a:lstStyle/>
                    <a:p>
                      <a:r>
                        <a:rPr lang="en-US" altLang="ja-JP" sz="800" dirty="0" err="1" smtClean="0"/>
                        <a:t>UndreWater</a:t>
                      </a:r>
                      <a:endParaRPr lang="ja-JP" altLang="en-US" sz="800" dirty="0"/>
                    </a:p>
                  </a:txBody>
                  <a:tcPr/>
                </a:tc>
                <a:tc>
                  <a:txBody>
                    <a:bodyPr/>
                    <a:lstStyle/>
                    <a:p>
                      <a:r>
                        <a:rPr lang="ja-JP" altLang="en-US" sz="800" dirty="0" smtClean="0"/>
                        <a:t>水中</a:t>
                      </a:r>
                      <a:endParaRPr lang="ja-JP" altLang="en-US" sz="800" dirty="0"/>
                    </a:p>
                  </a:txBody>
                  <a:tcPr/>
                </a:tc>
                <a:tc>
                  <a:txBody>
                    <a:bodyPr/>
                    <a:lstStyle/>
                    <a:p>
                      <a:endParaRPr kumimoji="1" lang="ja-JP" altLang="en-US" sz="800" dirty="0"/>
                    </a:p>
                  </a:txBody>
                  <a:tcPr/>
                </a:tc>
              </a:tr>
            </a:tbl>
          </a:graphicData>
        </a:graphic>
      </p:graphicFrame>
      <p:sp>
        <p:nvSpPr>
          <p:cNvPr id="8" name="コンテンツ プレースホルダー 2"/>
          <p:cNvSpPr>
            <a:spLocks noGrp="1"/>
          </p:cNvSpPr>
          <p:nvPr>
            <p:ph sz="half" idx="1"/>
          </p:nvPr>
        </p:nvSpPr>
        <p:spPr>
          <a:xfrm>
            <a:off x="323850" y="844154"/>
            <a:ext cx="4171950" cy="657622"/>
          </a:xfrm>
        </p:spPr>
        <p:txBody>
          <a:bodyPr/>
          <a:lstStyle/>
          <a:p>
            <a:r>
              <a:rPr kumimoji="1" lang="ja-JP" altLang="en-US" sz="1400" dirty="0" smtClean="0"/>
              <a:t>オブジェクト内容説明</a:t>
            </a:r>
            <a:endParaRPr kumimoji="1" lang="en-US" altLang="ja-JP" sz="1400" dirty="0" smtClean="0"/>
          </a:p>
          <a:p>
            <a:pPr lvl="1"/>
            <a:r>
              <a:rPr kumimoji="1" lang="en-US" altLang="ja-JP" sz="1400" dirty="0" smtClean="0"/>
              <a:t>String </a:t>
            </a:r>
            <a:r>
              <a:rPr kumimoji="1" lang="en-US" altLang="ja-JP" sz="1400" dirty="0" err="1" smtClean="0"/>
              <a:t>sceneRecognition</a:t>
            </a:r>
            <a:endParaRPr kumimoji="1" lang="en-US" altLang="ja-JP" sz="1400" dirty="0" smtClean="0"/>
          </a:p>
        </p:txBody>
      </p:sp>
    </p:spTree>
    <p:extLst>
      <p:ext uri="{BB962C8B-B14F-4D97-AF65-F5344CB8AC3E}">
        <p14:creationId xmlns:p14="http://schemas.microsoft.com/office/powerpoint/2010/main" val="2913585337"/>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getEvent</a:t>
            </a:r>
            <a:r>
              <a:rPr kumimoji="1" lang="en-US" altLang="ja-JP" dirty="0" smtClean="0"/>
              <a:t> </a:t>
            </a:r>
            <a:r>
              <a:rPr lang="en-US" altLang="ja-JP" dirty="0"/>
              <a:t>-</a:t>
            </a:r>
            <a:r>
              <a:rPr lang="en-US" altLang="ja-JP" dirty="0" err="1"/>
              <a:t>sceneRecognition</a:t>
            </a:r>
            <a:r>
              <a:rPr lang="en-US" altLang="ja-JP" dirty="0"/>
              <a:t>-</a:t>
            </a:r>
            <a:endParaRPr kumimoji="1" lang="ja-JP" altLang="en-US" dirty="0"/>
          </a:p>
        </p:txBody>
      </p:sp>
      <p:sp>
        <p:nvSpPr>
          <p:cNvPr id="5" name="フッター プレースホルダー 4"/>
          <p:cNvSpPr>
            <a:spLocks noGrp="1"/>
          </p:cNvSpPr>
          <p:nvPr>
            <p:ph type="ftr" sz="quarter" idx="10"/>
          </p:nvPr>
        </p:nvSpPr>
        <p:spPr/>
        <p:txBody>
          <a:bodyPr/>
          <a:lstStyle/>
          <a:p>
            <a:pPr>
              <a:defRPr/>
            </a:pPr>
            <a:r>
              <a:rPr lang="en-US" altLang="ja-JP" smtClean="0"/>
              <a:t>©2012 Personal Application Design Division, SDG, Sony Corporation</a:t>
            </a:r>
          </a:p>
          <a:p>
            <a:pPr>
              <a:defRPr/>
            </a:pPr>
            <a:r>
              <a:rPr lang="en-US" altLang="ja-JP" smtClean="0"/>
              <a:t>  </a:t>
            </a:r>
            <a:endParaRPr lang="en-US" altLang="ja-JP"/>
          </a:p>
        </p:txBody>
      </p:sp>
      <p:sp>
        <p:nvSpPr>
          <p:cNvPr id="6" name="スライド番号プレースホルダー 5"/>
          <p:cNvSpPr>
            <a:spLocks noGrp="1"/>
          </p:cNvSpPr>
          <p:nvPr>
            <p:ph type="sldNum" sz="quarter" idx="12"/>
          </p:nvPr>
        </p:nvSpPr>
        <p:spPr/>
        <p:txBody>
          <a:bodyPr/>
          <a:lstStyle/>
          <a:p>
            <a:pPr>
              <a:defRPr/>
            </a:pPr>
            <a:fld id="{AF430AE7-7E66-4776-A5C6-9F8E2E156EB9}" type="slidenum">
              <a:rPr lang="en-US" altLang="ja-JP" smtClean="0"/>
              <a:pPr>
                <a:defRPr/>
              </a:pPr>
              <a:t>51</a:t>
            </a:fld>
            <a:endParaRPr lang="en-US" altLang="ja-JP"/>
          </a:p>
        </p:txBody>
      </p:sp>
      <p:graphicFrame>
        <p:nvGraphicFramePr>
          <p:cNvPr id="13" name="コンテンツ プレースホルダー 12"/>
          <p:cNvGraphicFramePr>
            <a:graphicFrameLocks noGrp="1"/>
          </p:cNvGraphicFramePr>
          <p:nvPr>
            <p:ph sz="half" idx="1"/>
            <p:extLst>
              <p:ext uri="{D42A27DB-BD31-4B8C-83A1-F6EECF244321}">
                <p14:modId xmlns:p14="http://schemas.microsoft.com/office/powerpoint/2010/main" val="1407586012"/>
              </p:ext>
            </p:extLst>
          </p:nvPr>
        </p:nvGraphicFramePr>
        <p:xfrm>
          <a:off x="323850" y="1501775"/>
          <a:ext cx="7596189" cy="1897380"/>
        </p:xfrm>
        <a:graphic>
          <a:graphicData uri="http://schemas.openxmlformats.org/drawingml/2006/table">
            <a:tbl>
              <a:tblPr firstRow="1" bandRow="1">
                <a:tableStyleId>{21E4AEA4-8DFA-4A89-87EB-49C32662AFE0}</a:tableStyleId>
              </a:tblPr>
              <a:tblGrid>
                <a:gridCol w="2506436"/>
                <a:gridCol w="2557690"/>
                <a:gridCol w="2532063"/>
              </a:tblGrid>
              <a:tr h="214823">
                <a:tc>
                  <a:txBody>
                    <a:bodyPr/>
                    <a:lstStyle/>
                    <a:p>
                      <a:r>
                        <a:rPr kumimoji="1" lang="ja-JP" altLang="en-US" sz="1050" dirty="0" smtClean="0"/>
                        <a:t>パラメータ設定値</a:t>
                      </a:r>
                      <a:endParaRPr kumimoji="1" lang="ja-JP" altLang="en-US" sz="1050" dirty="0"/>
                    </a:p>
                  </a:txBody>
                  <a:tcPr/>
                </a:tc>
                <a:tc>
                  <a:txBody>
                    <a:bodyPr/>
                    <a:lstStyle/>
                    <a:p>
                      <a:r>
                        <a:rPr kumimoji="1" lang="ja-JP" altLang="en-US" sz="1050" dirty="0" smtClean="0"/>
                        <a:t>詳細</a:t>
                      </a:r>
                      <a:endParaRPr kumimoji="1" lang="ja-JP" altLang="en-US" sz="1050" dirty="0"/>
                    </a:p>
                  </a:txBody>
                  <a:tcPr/>
                </a:tc>
                <a:tc>
                  <a:txBody>
                    <a:bodyPr/>
                    <a:lstStyle/>
                    <a:p>
                      <a:r>
                        <a:rPr kumimoji="1" lang="ja-JP" altLang="en-US" sz="1050" dirty="0" smtClean="0"/>
                        <a:t>補足</a:t>
                      </a:r>
                      <a:endParaRPr kumimoji="1" lang="ja-JP" altLang="en-US" sz="1050" dirty="0"/>
                    </a:p>
                  </a:txBody>
                  <a:tcPr/>
                </a:tc>
              </a:tr>
              <a:tr h="214823">
                <a:tc>
                  <a:txBody>
                    <a:bodyPr/>
                    <a:lstStyle/>
                    <a:p>
                      <a:r>
                        <a:rPr lang="en-US" altLang="ja-JP" sz="1200" dirty="0" smtClean="0"/>
                        <a:t>Non</a:t>
                      </a:r>
                      <a:endParaRPr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50" kern="1200" dirty="0" smtClean="0">
                          <a:solidFill>
                            <a:schemeClr val="dk1"/>
                          </a:solidFill>
                          <a:effectLst/>
                          <a:latin typeface="+mn-lt"/>
                          <a:ea typeface="+mn-ea"/>
                          <a:cs typeface="+mn-cs"/>
                        </a:rPr>
                        <a:t>手振れ判定なし</a:t>
                      </a:r>
                      <a:endParaRPr kumimoji="1" lang="ja-JP" altLang="ja-JP" sz="1050" kern="1200" dirty="0" smtClean="0">
                        <a:solidFill>
                          <a:schemeClr val="dk1"/>
                        </a:solidFill>
                        <a:effectLst/>
                        <a:latin typeface="+mn-lt"/>
                        <a:ea typeface="+mn-ea"/>
                        <a:cs typeface="+mn-cs"/>
                      </a:endParaRPr>
                    </a:p>
                  </a:txBody>
                  <a:tcPr/>
                </a:tc>
                <a:tc>
                  <a:txBody>
                    <a:bodyPr/>
                    <a:lstStyle/>
                    <a:p>
                      <a:endParaRPr kumimoji="1" lang="ja-JP" altLang="en-US" sz="1050"/>
                    </a:p>
                  </a:txBody>
                  <a:tcPr/>
                </a:tc>
              </a:tr>
              <a:tr h="214823">
                <a:tc>
                  <a:txBody>
                    <a:bodyPr/>
                    <a:lstStyle/>
                    <a:p>
                      <a:r>
                        <a:rPr lang="en-US" altLang="ja-JP" sz="1200" dirty="0" smtClean="0"/>
                        <a:t>Walking</a:t>
                      </a:r>
                      <a:endParaRPr lang="ja-JP" altLang="en-US" sz="1200" dirty="0"/>
                    </a:p>
                  </a:txBody>
                  <a:tcPr/>
                </a:tc>
                <a:tc>
                  <a:txBody>
                    <a:bodyPr/>
                    <a:lstStyle/>
                    <a:p>
                      <a:r>
                        <a:rPr lang="ja-JP" altLang="en-US" sz="1050" dirty="0" smtClean="0"/>
                        <a:t>歩き検出	</a:t>
                      </a:r>
                      <a:endParaRPr lang="ja-JP" altLang="en-US" sz="1050" dirty="0"/>
                    </a:p>
                  </a:txBody>
                  <a:tcPr/>
                </a:tc>
                <a:tc>
                  <a:txBody>
                    <a:bodyPr/>
                    <a:lstStyle/>
                    <a:p>
                      <a:endParaRPr kumimoji="1" lang="ja-JP" altLang="en-US" sz="1050" dirty="0"/>
                    </a:p>
                  </a:txBody>
                  <a:tcPr/>
                </a:tc>
              </a:tr>
              <a:tr h="214823">
                <a:tc>
                  <a:txBody>
                    <a:bodyPr/>
                    <a:lstStyle/>
                    <a:p>
                      <a:r>
                        <a:rPr lang="en-US" altLang="ja-JP" sz="1200" dirty="0" smtClean="0"/>
                        <a:t>Tripod</a:t>
                      </a:r>
                      <a:endParaRPr lang="ja-JP" altLang="en-US" sz="1200" dirty="0"/>
                    </a:p>
                  </a:txBody>
                  <a:tcPr/>
                </a:tc>
                <a:tc>
                  <a:txBody>
                    <a:bodyPr/>
                    <a:lstStyle/>
                    <a:p>
                      <a:r>
                        <a:rPr lang="ja-JP" altLang="en-US" sz="1050" dirty="0" smtClean="0"/>
                        <a:t>三脚検出	</a:t>
                      </a:r>
                      <a:endParaRPr lang="ja-JP" altLang="en-US" sz="1050" dirty="0"/>
                    </a:p>
                  </a:txBody>
                  <a:tcPr/>
                </a:tc>
                <a:tc>
                  <a:txBody>
                    <a:bodyPr/>
                    <a:lstStyle/>
                    <a:p>
                      <a:endParaRPr kumimoji="1" lang="en-US" altLang="ja-JP" sz="1050" dirty="0" smtClean="0"/>
                    </a:p>
                  </a:txBody>
                  <a:tcPr/>
                </a:tc>
              </a:tr>
              <a:tr h="214823">
                <a:tc>
                  <a:txBody>
                    <a:bodyPr/>
                    <a:lstStyle/>
                    <a:p>
                      <a:r>
                        <a:rPr lang="en-US" altLang="ja-JP" sz="1200" dirty="0" smtClean="0"/>
                        <a:t>Motion</a:t>
                      </a:r>
                      <a:endParaRPr lang="ja-JP" altLang="en-US" sz="1200" dirty="0"/>
                    </a:p>
                  </a:txBody>
                  <a:tcPr/>
                </a:tc>
                <a:tc>
                  <a:txBody>
                    <a:bodyPr/>
                    <a:lstStyle/>
                    <a:p>
                      <a:r>
                        <a:rPr lang="ja-JP" altLang="en-US" sz="1050" dirty="0" smtClean="0"/>
                        <a:t>動き検出	</a:t>
                      </a:r>
                      <a:endParaRPr lang="ja-JP" altLang="en-US" sz="1050" dirty="0"/>
                    </a:p>
                  </a:txBody>
                  <a:tcPr/>
                </a:tc>
                <a:tc>
                  <a:txBody>
                    <a:bodyPr/>
                    <a:lstStyle/>
                    <a:p>
                      <a:endParaRPr kumimoji="1" lang="en-US" altLang="ja-JP" sz="1050" dirty="0" smtClean="0"/>
                    </a:p>
                  </a:txBody>
                  <a:tcPr/>
                </a:tc>
              </a:tr>
              <a:tr h="214823">
                <a:tc>
                  <a:txBody>
                    <a:bodyPr/>
                    <a:lstStyle/>
                    <a:p>
                      <a:r>
                        <a:rPr lang="en-US" altLang="ja-JP" sz="1200" dirty="0" err="1" smtClean="0"/>
                        <a:t>MotionBright</a:t>
                      </a:r>
                      <a:endParaRPr lang="ja-JP" altLang="en-US" sz="1200" dirty="0"/>
                    </a:p>
                  </a:txBody>
                  <a:tcPr/>
                </a:tc>
                <a:tc>
                  <a:txBody>
                    <a:bodyPr/>
                    <a:lstStyle/>
                    <a:p>
                      <a:r>
                        <a:rPr lang="ja-JP" altLang="en-US" sz="1050" dirty="0" smtClean="0"/>
                        <a:t>明るい動き検出</a:t>
                      </a:r>
                      <a:endParaRPr lang="ja-JP" altLang="en-US" sz="1050" dirty="0"/>
                    </a:p>
                  </a:txBody>
                  <a:tcPr/>
                </a:tc>
                <a:tc>
                  <a:txBody>
                    <a:bodyPr/>
                    <a:lstStyle/>
                    <a:p>
                      <a:endParaRPr kumimoji="1" lang="en-US" altLang="ja-JP" sz="1050" dirty="0" smtClean="0"/>
                    </a:p>
                  </a:txBody>
                  <a:tcPr/>
                </a:tc>
              </a:tr>
              <a:tr h="214823">
                <a:tc>
                  <a:txBody>
                    <a:bodyPr/>
                    <a:lstStyle/>
                    <a:p>
                      <a:r>
                        <a:rPr lang="en-US" altLang="ja-JP" sz="1200" dirty="0" err="1" smtClean="0"/>
                        <a:t>MotionDark</a:t>
                      </a:r>
                      <a:endParaRPr lang="ja-JP" altLang="en-US" sz="1200" dirty="0"/>
                    </a:p>
                  </a:txBody>
                  <a:tcPr/>
                </a:tc>
                <a:tc>
                  <a:txBody>
                    <a:bodyPr/>
                    <a:lstStyle/>
                    <a:p>
                      <a:r>
                        <a:rPr lang="ja-JP" altLang="en-US" sz="1050" dirty="0" smtClean="0"/>
                        <a:t>暗い動き検出</a:t>
                      </a:r>
                      <a:endParaRPr lang="ja-JP" altLang="en-US" sz="1050" dirty="0"/>
                    </a:p>
                  </a:txBody>
                  <a:tcPr/>
                </a:tc>
                <a:tc>
                  <a:txBody>
                    <a:bodyPr/>
                    <a:lstStyle/>
                    <a:p>
                      <a:endParaRPr kumimoji="1" lang="en-US" altLang="ja-JP" sz="1050" dirty="0" smtClean="0"/>
                    </a:p>
                  </a:txBody>
                  <a:tcPr/>
                </a:tc>
              </a:tr>
            </a:tbl>
          </a:graphicData>
        </a:graphic>
      </p:graphicFrame>
      <p:sp>
        <p:nvSpPr>
          <p:cNvPr id="8" name="コンテンツ プレースホルダー 2"/>
          <p:cNvSpPr>
            <a:spLocks noGrp="1"/>
          </p:cNvSpPr>
          <p:nvPr>
            <p:ph sz="half" idx="1"/>
          </p:nvPr>
        </p:nvSpPr>
        <p:spPr>
          <a:xfrm>
            <a:off x="323850" y="844154"/>
            <a:ext cx="4171950" cy="657622"/>
          </a:xfrm>
        </p:spPr>
        <p:txBody>
          <a:bodyPr/>
          <a:lstStyle/>
          <a:p>
            <a:r>
              <a:rPr kumimoji="1" lang="ja-JP" altLang="en-US" sz="1400" dirty="0" smtClean="0"/>
              <a:t>オブジェクト内容説明</a:t>
            </a:r>
            <a:endParaRPr kumimoji="1" lang="en-US" altLang="ja-JP" sz="1400" dirty="0" smtClean="0"/>
          </a:p>
          <a:p>
            <a:pPr lvl="1"/>
            <a:r>
              <a:rPr kumimoji="1" lang="en-US" altLang="ja-JP" sz="1400" dirty="0" smtClean="0"/>
              <a:t>String </a:t>
            </a:r>
            <a:r>
              <a:rPr kumimoji="1" lang="en-US" altLang="ja-JP" sz="1400" dirty="0" err="1" smtClean="0"/>
              <a:t>conditionRecognition</a:t>
            </a:r>
            <a:endParaRPr kumimoji="1" lang="en-US" altLang="ja-JP" sz="1400" dirty="0" smtClean="0"/>
          </a:p>
        </p:txBody>
      </p:sp>
    </p:spTree>
    <p:extLst>
      <p:ext uri="{BB962C8B-B14F-4D97-AF65-F5344CB8AC3E}">
        <p14:creationId xmlns:p14="http://schemas.microsoft.com/office/powerpoint/2010/main" val="1801962892"/>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7950" y="118269"/>
            <a:ext cx="6624638" cy="648890"/>
          </a:xfrm>
        </p:spPr>
        <p:txBody>
          <a:bodyPr/>
          <a:lstStyle/>
          <a:p>
            <a:r>
              <a:rPr kumimoji="1" lang="en-US" altLang="ja-JP" dirty="0" err="1" smtClean="0"/>
              <a:t>getEvent</a:t>
            </a:r>
            <a:r>
              <a:rPr kumimoji="1" lang="en-US" altLang="ja-JP" dirty="0" smtClean="0"/>
              <a:t> -</a:t>
            </a:r>
            <a:r>
              <a:rPr kumimoji="1" lang="en-US" altLang="ja-JP" dirty="0" err="1" smtClean="0"/>
              <a:t>getAvailableApiList</a:t>
            </a:r>
            <a:r>
              <a:rPr kumimoji="1" lang="en-US" altLang="ja-JP" dirty="0" smtClean="0"/>
              <a:t>-</a:t>
            </a:r>
            <a:endParaRPr kumimoji="1" lang="ja-JP" altLang="en-US" dirty="0"/>
          </a:p>
        </p:txBody>
      </p:sp>
      <p:sp>
        <p:nvSpPr>
          <p:cNvPr id="3" name="コンテンツ プレースホルダー 2"/>
          <p:cNvSpPr>
            <a:spLocks noGrp="1"/>
          </p:cNvSpPr>
          <p:nvPr>
            <p:ph sz="half" idx="1"/>
          </p:nvPr>
        </p:nvSpPr>
        <p:spPr>
          <a:xfrm>
            <a:off x="323850" y="844153"/>
            <a:ext cx="4171950" cy="1137047"/>
          </a:xfrm>
        </p:spPr>
        <p:txBody>
          <a:bodyPr/>
          <a:lstStyle/>
          <a:p>
            <a:r>
              <a:rPr kumimoji="1" lang="ja-JP" altLang="en-US" sz="1400" dirty="0" smtClean="0"/>
              <a:t>オブジェクト内容</a:t>
            </a:r>
            <a:endParaRPr lang="en-US" altLang="ja-JP" sz="1400" dirty="0"/>
          </a:p>
          <a:p>
            <a:pPr lvl="1"/>
            <a:r>
              <a:rPr kumimoji="1" lang="en-US" altLang="ja-JP" sz="1400" dirty="0" err="1" smtClean="0"/>
              <a:t>getAvailableApiList</a:t>
            </a:r>
            <a:r>
              <a:rPr lang="ja-JP" altLang="en-US" sz="1400" dirty="0" smtClean="0"/>
              <a:t>で返す値を返す</a:t>
            </a:r>
            <a:endParaRPr lang="en-US" altLang="ja-JP" sz="1400" dirty="0" smtClean="0"/>
          </a:p>
          <a:p>
            <a:pPr lvl="2"/>
            <a:r>
              <a:rPr kumimoji="1" lang="en-US" altLang="ja-JP" sz="1400" dirty="0" smtClean="0"/>
              <a:t>String[] </a:t>
            </a:r>
            <a:r>
              <a:rPr kumimoji="1" lang="en-US" altLang="ja-JP" sz="1400" dirty="0" err="1" smtClean="0"/>
              <a:t>methodName</a:t>
            </a:r>
            <a:endParaRPr kumimoji="1" lang="en-US" altLang="ja-JP" sz="1400" dirty="0" smtClean="0"/>
          </a:p>
        </p:txBody>
      </p:sp>
      <p:sp>
        <p:nvSpPr>
          <p:cNvPr id="5" name="フッター プレースホルダー 4"/>
          <p:cNvSpPr>
            <a:spLocks noGrp="1"/>
          </p:cNvSpPr>
          <p:nvPr>
            <p:ph type="ftr" sz="quarter" idx="10"/>
          </p:nvPr>
        </p:nvSpPr>
        <p:spPr/>
        <p:txBody>
          <a:bodyPr/>
          <a:lstStyle/>
          <a:p>
            <a:pPr>
              <a:defRPr/>
            </a:pPr>
            <a:r>
              <a:rPr lang="en-US" altLang="ja-JP" smtClean="0"/>
              <a:t>©2012 Personal Application Design Division, SDG, Sony Corporation</a:t>
            </a:r>
          </a:p>
          <a:p>
            <a:pPr>
              <a:defRPr/>
            </a:pPr>
            <a:r>
              <a:rPr lang="en-US" altLang="ja-JP" smtClean="0"/>
              <a:t>  </a:t>
            </a:r>
            <a:endParaRPr lang="en-US" altLang="ja-JP"/>
          </a:p>
        </p:txBody>
      </p:sp>
      <p:sp>
        <p:nvSpPr>
          <p:cNvPr id="6" name="スライド番号プレースホルダー 5"/>
          <p:cNvSpPr>
            <a:spLocks noGrp="1"/>
          </p:cNvSpPr>
          <p:nvPr>
            <p:ph type="sldNum" sz="quarter" idx="12"/>
          </p:nvPr>
        </p:nvSpPr>
        <p:spPr/>
        <p:txBody>
          <a:bodyPr/>
          <a:lstStyle/>
          <a:p>
            <a:pPr>
              <a:defRPr/>
            </a:pPr>
            <a:fld id="{AF430AE7-7E66-4776-A5C6-9F8E2E156EB9}" type="slidenum">
              <a:rPr lang="en-US" altLang="ja-JP" smtClean="0"/>
              <a:pPr>
                <a:defRPr/>
              </a:pPr>
              <a:t>52</a:t>
            </a:fld>
            <a:endParaRPr lang="en-US" altLang="ja-JP"/>
          </a:p>
        </p:txBody>
      </p:sp>
      <p:sp>
        <p:nvSpPr>
          <p:cNvPr id="9" name="コンテンツ プレースホルダー 3"/>
          <p:cNvSpPr>
            <a:spLocks noGrp="1"/>
          </p:cNvSpPr>
          <p:nvPr>
            <p:ph sz="half" idx="2"/>
          </p:nvPr>
        </p:nvSpPr>
        <p:spPr>
          <a:xfrm>
            <a:off x="4648200" y="844153"/>
            <a:ext cx="4171950" cy="3833813"/>
          </a:xfrm>
          <a:ln>
            <a:solidFill>
              <a:schemeClr val="tx1"/>
            </a:solidFill>
          </a:ln>
        </p:spPr>
        <p:txBody>
          <a:bodyPr/>
          <a:lstStyle/>
          <a:p>
            <a:pPr marL="0" indent="0">
              <a:buNone/>
            </a:pPr>
            <a:r>
              <a:rPr lang="en-US" altLang="ja-JP" sz="1400" dirty="0" err="1"/>
              <a:t>getAvailableApiList</a:t>
            </a:r>
            <a:r>
              <a:rPr kumimoji="1" lang="ja-JP" altLang="en-US" sz="1400" dirty="0" smtClean="0"/>
              <a:t>のレスポンス例</a:t>
            </a:r>
            <a:endParaRPr kumimoji="1" lang="en-US" altLang="ja-JP" sz="1400" dirty="0" smtClean="0"/>
          </a:p>
          <a:p>
            <a:pPr marL="0" indent="0">
              <a:buNone/>
            </a:pPr>
            <a:r>
              <a:rPr kumimoji="1" lang="en-US" altLang="ja-JP" sz="1400" dirty="0" smtClean="0"/>
              <a:t>[“id” : 123456, </a:t>
            </a:r>
            <a:r>
              <a:rPr lang="en-US" altLang="ja-JP" sz="1400" dirty="0" smtClean="0"/>
              <a:t>“method”: “</a:t>
            </a:r>
            <a:r>
              <a:rPr lang="en-US" altLang="ja-JP" sz="1400" dirty="0" err="1" smtClean="0"/>
              <a:t>getEvent</a:t>
            </a:r>
            <a:r>
              <a:rPr lang="en-US" altLang="ja-JP" sz="1400" dirty="0" smtClean="0"/>
              <a:t>”,</a:t>
            </a:r>
            <a:endParaRPr kumimoji="1" lang="en-US" altLang="ja-JP" sz="1400" dirty="0" smtClean="0"/>
          </a:p>
          <a:p>
            <a:pPr marL="0" indent="0">
              <a:buNone/>
            </a:pPr>
            <a:r>
              <a:rPr lang="en-US" altLang="ja-JP" sz="1400" dirty="0"/>
              <a:t> </a:t>
            </a:r>
            <a:r>
              <a:rPr lang="en-US" altLang="ja-JP" sz="1400" dirty="0" smtClean="0"/>
              <a:t> “result” : [</a:t>
            </a:r>
          </a:p>
          <a:p>
            <a:pPr marL="0" indent="0">
              <a:buNone/>
            </a:pPr>
            <a:r>
              <a:rPr kumimoji="1" lang="en-US" altLang="ja-JP" sz="1400" dirty="0" smtClean="0"/>
              <a:t>    </a:t>
            </a:r>
            <a:r>
              <a:rPr lang="en-US" altLang="ja-JP" sz="1400" dirty="0" smtClean="0"/>
              <a:t>{“</a:t>
            </a:r>
            <a:r>
              <a:rPr lang="en-US" altLang="ja-JP" sz="1400" dirty="0" err="1" smtClean="0"/>
              <a:t>methodName</a:t>
            </a:r>
            <a:r>
              <a:rPr lang="en-US" altLang="ja-JP" sz="1400" dirty="0" smtClean="0"/>
              <a:t>”:[“</a:t>
            </a:r>
            <a:r>
              <a:rPr lang="en-US" altLang="ja-JP" sz="1400" dirty="0" err="1" smtClean="0"/>
              <a:t>setShootMode</a:t>
            </a:r>
            <a:r>
              <a:rPr lang="en-US" altLang="ja-JP" sz="1400" dirty="0" smtClean="0"/>
              <a:t>”,”</a:t>
            </a:r>
            <a:r>
              <a:rPr lang="en-US" altLang="ja-JP" sz="1400" dirty="0" err="1" smtClean="0"/>
              <a:t>getShootMode</a:t>
            </a:r>
            <a:r>
              <a:rPr lang="en-US" altLang="ja-JP" sz="1400" dirty="0" smtClean="0"/>
              <a:t>”,…]</a:t>
            </a:r>
            <a:r>
              <a:rPr kumimoji="1" lang="en-US" altLang="ja-JP" sz="1400" dirty="0" smtClean="0"/>
              <a:t>}</a:t>
            </a:r>
          </a:p>
          <a:p>
            <a:pPr marL="0" indent="0">
              <a:buNone/>
            </a:pPr>
            <a:r>
              <a:rPr kumimoji="1" lang="en-US" altLang="ja-JP" sz="1400" dirty="0" smtClean="0"/>
              <a:t>]]</a:t>
            </a:r>
            <a:endParaRPr kumimoji="1" lang="ja-JP" altLang="en-US" sz="1400" dirty="0"/>
          </a:p>
        </p:txBody>
      </p:sp>
      <p:sp>
        <p:nvSpPr>
          <p:cNvPr id="4" name="正方形/長方形 3"/>
          <p:cNvSpPr/>
          <p:nvPr/>
        </p:nvSpPr>
        <p:spPr bwMode="auto">
          <a:xfrm>
            <a:off x="107950" y="3682023"/>
            <a:ext cx="3848100" cy="914400"/>
          </a:xfrm>
          <a:prstGeom prst="rect">
            <a:avLst/>
          </a:prstGeom>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err="1" smtClean="0">
                <a:ln>
                  <a:noFill/>
                </a:ln>
                <a:solidFill>
                  <a:schemeClr val="tx1"/>
                </a:solidFill>
                <a:effectLst/>
                <a:latin typeface="+mj-ea"/>
                <a:ea typeface="+mj-ea"/>
              </a:rPr>
              <a:t>getMethodTypes</a:t>
            </a:r>
            <a:r>
              <a:rPr kumimoji="1" lang="ja-JP" altLang="en-US" sz="1600" b="0" i="0" u="none" strike="noStrike" cap="none" normalizeH="0" baseline="0" dirty="0" smtClean="0">
                <a:ln>
                  <a:noFill/>
                </a:ln>
                <a:solidFill>
                  <a:schemeClr val="tx1"/>
                </a:solidFill>
                <a:effectLst/>
                <a:latin typeface="+mj-ea"/>
                <a:ea typeface="+mj-ea"/>
              </a:rPr>
              <a:t>相当は返さなくてよいか？</a:t>
            </a:r>
            <a:endParaRPr kumimoji="1" lang="en-US" altLang="ja-JP" sz="1600" b="0" i="0" u="none" strike="noStrike" cap="none" normalizeH="0" baseline="0" dirty="0" smtClean="0">
              <a:ln>
                <a:noFill/>
              </a:ln>
              <a:solidFill>
                <a:schemeClr val="tx1"/>
              </a:solidFill>
              <a:effectLst/>
              <a:latin typeface="+mj-ea"/>
              <a:ea typeface="+mj-ea"/>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ja-JP" sz="1600" dirty="0" err="1" smtClean="0">
                <a:solidFill>
                  <a:schemeClr val="tx1"/>
                </a:solidFill>
                <a:latin typeface="+mj-ea"/>
                <a:ea typeface="+mj-ea"/>
              </a:rPr>
              <a:t>receiveEvent</a:t>
            </a:r>
            <a:r>
              <a:rPr lang="ja-JP" altLang="en-US" sz="1600" dirty="0" smtClean="0">
                <a:solidFill>
                  <a:schemeClr val="tx1"/>
                </a:solidFill>
                <a:latin typeface="+mj-ea"/>
                <a:ea typeface="+mj-ea"/>
              </a:rPr>
              <a:t>ではこれを返していた</a:t>
            </a:r>
            <a:endParaRPr lang="en-US" altLang="ja-JP" sz="1600" dirty="0" smtClean="0">
              <a:solidFill>
                <a:schemeClr val="tx1"/>
              </a:solidFill>
              <a:latin typeface="+mj-ea"/>
              <a:ea typeface="+mj-ea"/>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sz="1600" dirty="0" smtClean="0">
                <a:solidFill>
                  <a:schemeClr val="tx1"/>
                </a:solidFill>
                <a:latin typeface="+mj-ea"/>
                <a:ea typeface="+mj-ea"/>
              </a:rPr>
              <a:t>→</a:t>
            </a:r>
            <a:r>
              <a:rPr lang="en-US" altLang="ja-JP" sz="1600" dirty="0" err="1" smtClean="0">
                <a:solidFill>
                  <a:schemeClr val="tx1"/>
                </a:solidFill>
                <a:latin typeface="+mj-ea"/>
                <a:ea typeface="+mj-ea"/>
              </a:rPr>
              <a:t>getEvent</a:t>
            </a:r>
            <a:r>
              <a:rPr lang="ja-JP" altLang="en-US" sz="1600" dirty="0" smtClean="0">
                <a:solidFill>
                  <a:schemeClr val="tx1"/>
                </a:solidFill>
                <a:latin typeface="+mj-ea"/>
                <a:ea typeface="+mj-ea"/>
              </a:rPr>
              <a:t>では</a:t>
            </a:r>
            <a:r>
              <a:rPr lang="en-US" altLang="ja-JP" sz="1600" dirty="0" err="1" smtClean="0">
                <a:solidFill>
                  <a:schemeClr val="tx1"/>
                </a:solidFill>
                <a:latin typeface="+mj-ea"/>
                <a:ea typeface="+mj-ea"/>
              </a:rPr>
              <a:t>getMethodTypes</a:t>
            </a:r>
            <a:r>
              <a:rPr lang="ja-JP" altLang="en-US" sz="1600" dirty="0" smtClean="0">
                <a:solidFill>
                  <a:schemeClr val="tx1"/>
                </a:solidFill>
                <a:latin typeface="+mj-ea"/>
                <a:ea typeface="+mj-ea"/>
              </a:rPr>
              <a:t>は返さない</a:t>
            </a:r>
            <a:endParaRPr kumimoji="1" lang="ja-JP" altLang="en-US" sz="1600" b="0" i="0" u="none" strike="noStrike" cap="none" normalizeH="0" baseline="0" dirty="0" smtClean="0">
              <a:ln>
                <a:noFill/>
              </a:ln>
              <a:solidFill>
                <a:schemeClr val="tx1"/>
              </a:solidFill>
              <a:effectLst/>
              <a:latin typeface="+mj-ea"/>
              <a:ea typeface="+mj-ea"/>
            </a:endParaRPr>
          </a:p>
        </p:txBody>
      </p:sp>
    </p:spTree>
    <p:extLst>
      <p:ext uri="{BB962C8B-B14F-4D97-AF65-F5344CB8AC3E}">
        <p14:creationId xmlns:p14="http://schemas.microsoft.com/office/powerpoint/2010/main" val="3097455988"/>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getEvent</a:t>
            </a:r>
            <a:r>
              <a:rPr kumimoji="1" lang="en-US" altLang="ja-JP" dirty="0" smtClean="0"/>
              <a:t> -</a:t>
            </a:r>
            <a:r>
              <a:rPr lang="en-US" altLang="ja-JP" dirty="0" err="1" smtClean="0"/>
              <a:t>ProgramShift</a:t>
            </a:r>
            <a:r>
              <a:rPr kumimoji="1" lang="en-US" altLang="ja-JP" dirty="0" smtClean="0"/>
              <a:t>-</a:t>
            </a:r>
            <a:endParaRPr kumimoji="1" lang="ja-JP" altLang="en-US" dirty="0"/>
          </a:p>
        </p:txBody>
      </p:sp>
      <p:sp>
        <p:nvSpPr>
          <p:cNvPr id="3" name="コンテンツ プレースホルダー 2"/>
          <p:cNvSpPr>
            <a:spLocks noGrp="1"/>
          </p:cNvSpPr>
          <p:nvPr>
            <p:ph sz="half" idx="1"/>
          </p:nvPr>
        </p:nvSpPr>
        <p:spPr/>
        <p:txBody>
          <a:bodyPr/>
          <a:lstStyle/>
          <a:p>
            <a:r>
              <a:rPr kumimoji="1" lang="ja-JP" altLang="en-US" sz="1400" dirty="0" smtClean="0"/>
              <a:t>オブジェクト内容</a:t>
            </a:r>
            <a:endParaRPr kumimoji="1" lang="en-US" altLang="ja-JP" sz="1400" dirty="0" smtClean="0"/>
          </a:p>
          <a:p>
            <a:pPr lvl="1"/>
            <a:r>
              <a:rPr kumimoji="1" lang="en-US" altLang="ja-JP" sz="1400" dirty="0" err="1" smtClean="0"/>
              <a:t>boolean</a:t>
            </a:r>
            <a:endParaRPr kumimoji="1" lang="en-US" altLang="ja-JP" sz="1400" dirty="0" smtClean="0"/>
          </a:p>
          <a:p>
            <a:pPr lvl="1"/>
            <a:r>
              <a:rPr lang="en-US" altLang="ja-JP" sz="1400" dirty="0" smtClean="0"/>
              <a:t>P*</a:t>
            </a:r>
            <a:r>
              <a:rPr lang="ja-JP" altLang="en-US" sz="1400" dirty="0" smtClean="0"/>
              <a:t>と</a:t>
            </a:r>
            <a:r>
              <a:rPr lang="en-US" altLang="ja-JP" sz="1400" dirty="0" smtClean="0"/>
              <a:t>Star</a:t>
            </a:r>
            <a:r>
              <a:rPr lang="ja-JP" altLang="en-US" sz="1400" dirty="0" smtClean="0"/>
              <a:t>をつけるかどうか？のフラグ。</a:t>
            </a:r>
            <a:endParaRPr lang="en-US" altLang="ja-JP" sz="1400" dirty="0" smtClean="0"/>
          </a:p>
          <a:p>
            <a:pPr lvl="2"/>
            <a:r>
              <a:rPr lang="en-US" altLang="ja-JP" sz="1400" dirty="0" smtClean="0"/>
              <a:t>true</a:t>
            </a:r>
            <a:r>
              <a:rPr lang="ja-JP" altLang="en-US" sz="1400" dirty="0" smtClean="0"/>
              <a:t>なら</a:t>
            </a:r>
            <a:r>
              <a:rPr lang="en-US" altLang="ja-JP" sz="1400" dirty="0" smtClean="0"/>
              <a:t>P* (</a:t>
            </a:r>
            <a:r>
              <a:rPr lang="en-US" altLang="ja-JP" sz="1400" dirty="0" err="1" smtClean="0"/>
              <a:t>ProgramShift</a:t>
            </a:r>
            <a:r>
              <a:rPr lang="en-US" altLang="ja-JP" sz="1400" dirty="0" smtClean="0"/>
              <a:t>)</a:t>
            </a:r>
          </a:p>
          <a:p>
            <a:pPr lvl="2"/>
            <a:r>
              <a:rPr lang="en-US" altLang="ja-JP" sz="1400" dirty="0" smtClean="0"/>
              <a:t>false</a:t>
            </a:r>
            <a:r>
              <a:rPr lang="ja-JP" altLang="en-US" sz="1400" dirty="0" smtClean="0"/>
              <a:t>なら</a:t>
            </a:r>
            <a:r>
              <a:rPr lang="en-US" altLang="ja-JP" sz="1400" dirty="0" smtClean="0"/>
              <a:t>P</a:t>
            </a:r>
            <a:r>
              <a:rPr lang="ja-JP" altLang="en-US" sz="1400" dirty="0" smtClean="0"/>
              <a:t>のみ</a:t>
            </a:r>
            <a:r>
              <a:rPr lang="en-US" altLang="ja-JP" sz="1400" dirty="0" smtClean="0"/>
              <a:t>(Program Auto)</a:t>
            </a:r>
          </a:p>
        </p:txBody>
      </p:sp>
      <p:sp>
        <p:nvSpPr>
          <p:cNvPr id="5" name="フッター プレースホルダー 4"/>
          <p:cNvSpPr>
            <a:spLocks noGrp="1"/>
          </p:cNvSpPr>
          <p:nvPr>
            <p:ph type="ftr" sz="quarter" idx="10"/>
          </p:nvPr>
        </p:nvSpPr>
        <p:spPr/>
        <p:txBody>
          <a:bodyPr/>
          <a:lstStyle/>
          <a:p>
            <a:pPr>
              <a:defRPr/>
            </a:pPr>
            <a:r>
              <a:rPr lang="en-US" altLang="ja-JP" smtClean="0"/>
              <a:t>©2012 Personal Application Design Division, SDG, Sony Corporation</a:t>
            </a:r>
          </a:p>
          <a:p>
            <a:pPr>
              <a:defRPr/>
            </a:pPr>
            <a:r>
              <a:rPr lang="en-US" altLang="ja-JP" smtClean="0"/>
              <a:t>  </a:t>
            </a:r>
            <a:endParaRPr lang="en-US" altLang="ja-JP"/>
          </a:p>
        </p:txBody>
      </p:sp>
      <p:sp>
        <p:nvSpPr>
          <p:cNvPr id="6" name="スライド番号プレースホルダー 5"/>
          <p:cNvSpPr>
            <a:spLocks noGrp="1"/>
          </p:cNvSpPr>
          <p:nvPr>
            <p:ph type="sldNum" sz="quarter" idx="12"/>
          </p:nvPr>
        </p:nvSpPr>
        <p:spPr/>
        <p:txBody>
          <a:bodyPr/>
          <a:lstStyle/>
          <a:p>
            <a:pPr>
              <a:defRPr/>
            </a:pPr>
            <a:fld id="{AF430AE7-7E66-4776-A5C6-9F8E2E156EB9}" type="slidenum">
              <a:rPr lang="en-US" altLang="ja-JP" smtClean="0"/>
              <a:pPr>
                <a:defRPr/>
              </a:pPr>
              <a:t>53</a:t>
            </a:fld>
            <a:endParaRPr lang="en-US" altLang="ja-JP"/>
          </a:p>
        </p:txBody>
      </p:sp>
      <p:sp>
        <p:nvSpPr>
          <p:cNvPr id="9" name="コンテンツ プレースホルダー 3"/>
          <p:cNvSpPr>
            <a:spLocks noGrp="1"/>
          </p:cNvSpPr>
          <p:nvPr>
            <p:ph sz="half" idx="2"/>
          </p:nvPr>
        </p:nvSpPr>
        <p:spPr>
          <a:xfrm>
            <a:off x="4648200" y="844153"/>
            <a:ext cx="4171950" cy="3833813"/>
          </a:xfrm>
          <a:ln>
            <a:solidFill>
              <a:schemeClr val="tx1"/>
            </a:solidFill>
          </a:ln>
        </p:spPr>
        <p:txBody>
          <a:bodyPr/>
          <a:lstStyle/>
          <a:p>
            <a:pPr marL="0" indent="0">
              <a:buNone/>
            </a:pPr>
            <a:r>
              <a:rPr lang="en-US" altLang="ja-JP" sz="1400" dirty="0" err="1" smtClean="0"/>
              <a:t>ProgramShift</a:t>
            </a:r>
            <a:r>
              <a:rPr kumimoji="1" lang="ja-JP" altLang="en-US" sz="1400" dirty="0" smtClean="0"/>
              <a:t>のレスポンス例</a:t>
            </a:r>
            <a:endParaRPr kumimoji="1" lang="en-US" altLang="ja-JP" sz="1400" dirty="0" smtClean="0"/>
          </a:p>
          <a:p>
            <a:pPr marL="0" indent="0">
              <a:buNone/>
            </a:pPr>
            <a:r>
              <a:rPr kumimoji="1" lang="en-US" altLang="ja-JP" sz="1400" dirty="0" smtClean="0"/>
              <a:t>[“id” : 123456, </a:t>
            </a:r>
            <a:r>
              <a:rPr lang="en-US" altLang="ja-JP" sz="1400" dirty="0" smtClean="0"/>
              <a:t>“method”: “</a:t>
            </a:r>
            <a:r>
              <a:rPr lang="en-US" altLang="ja-JP" sz="1400" dirty="0" err="1" smtClean="0"/>
              <a:t>getEvent</a:t>
            </a:r>
            <a:r>
              <a:rPr lang="en-US" altLang="ja-JP" sz="1400" dirty="0" smtClean="0"/>
              <a:t>”,</a:t>
            </a:r>
            <a:endParaRPr kumimoji="1" lang="en-US" altLang="ja-JP" sz="1400" dirty="0" smtClean="0"/>
          </a:p>
          <a:p>
            <a:pPr marL="0" indent="0">
              <a:buNone/>
            </a:pPr>
            <a:r>
              <a:rPr lang="en-US" altLang="ja-JP" sz="1400" dirty="0"/>
              <a:t> </a:t>
            </a:r>
            <a:r>
              <a:rPr lang="en-US" altLang="ja-JP" sz="1400" dirty="0" smtClean="0"/>
              <a:t> “result” : [</a:t>
            </a:r>
          </a:p>
          <a:p>
            <a:pPr marL="0" indent="0">
              <a:buNone/>
            </a:pPr>
            <a:r>
              <a:rPr lang="en-US" altLang="ja-JP" sz="1400" dirty="0" smtClean="0"/>
              <a:t>    {…},</a:t>
            </a:r>
          </a:p>
          <a:p>
            <a:pPr marL="0" indent="0">
              <a:buNone/>
            </a:pPr>
            <a:r>
              <a:rPr lang="en-US" altLang="ja-JP" sz="1400" dirty="0" smtClean="0"/>
              <a:t>    {</a:t>
            </a:r>
          </a:p>
          <a:p>
            <a:pPr marL="0" indent="0">
              <a:buNone/>
            </a:pPr>
            <a:r>
              <a:rPr lang="en-US" altLang="ja-JP" sz="1400" dirty="0"/>
              <a:t> </a:t>
            </a:r>
            <a:r>
              <a:rPr lang="en-US" altLang="ja-JP" sz="1400" dirty="0" smtClean="0"/>
              <a:t>       type=“</a:t>
            </a:r>
            <a:r>
              <a:rPr lang="en-US" altLang="ja-JP" sz="1400" dirty="0" err="1" smtClean="0"/>
              <a:t>ProgramShift</a:t>
            </a:r>
            <a:r>
              <a:rPr lang="en-US" altLang="ja-JP" sz="1400" dirty="0" smtClean="0"/>
              <a:t>”,</a:t>
            </a:r>
          </a:p>
          <a:p>
            <a:pPr marL="0" indent="0">
              <a:buNone/>
            </a:pPr>
            <a:r>
              <a:rPr kumimoji="1" lang="en-US" altLang="ja-JP" sz="1400" dirty="0" smtClean="0"/>
              <a:t>        </a:t>
            </a:r>
            <a:r>
              <a:rPr lang="en-US" altLang="ja-JP" sz="1400" dirty="0" smtClean="0"/>
              <a:t>adjusted=true;</a:t>
            </a:r>
          </a:p>
          <a:p>
            <a:pPr marL="0" indent="0">
              <a:buNone/>
            </a:pPr>
            <a:r>
              <a:rPr kumimoji="1" lang="en-US" altLang="ja-JP" sz="1400" dirty="0"/>
              <a:t> </a:t>
            </a:r>
            <a:r>
              <a:rPr kumimoji="1" lang="en-US" altLang="ja-JP" sz="1400" dirty="0" smtClean="0"/>
              <a:t>   },</a:t>
            </a:r>
          </a:p>
          <a:p>
            <a:pPr marL="0" indent="0">
              <a:buNone/>
            </a:pPr>
            <a:r>
              <a:rPr lang="en-US" altLang="ja-JP" sz="1400" dirty="0" smtClean="0"/>
              <a:t>    {…}</a:t>
            </a:r>
          </a:p>
          <a:p>
            <a:pPr marL="0" indent="0">
              <a:buNone/>
            </a:pPr>
            <a:r>
              <a:rPr kumimoji="1" lang="en-US" altLang="ja-JP" sz="1400" dirty="0" smtClean="0"/>
              <a:t>]]</a:t>
            </a:r>
          </a:p>
          <a:p>
            <a:pPr marL="0" indent="0">
              <a:buNone/>
            </a:pPr>
            <a:endParaRPr kumimoji="1" lang="ja-JP" altLang="en-US" sz="1400" dirty="0"/>
          </a:p>
        </p:txBody>
      </p:sp>
    </p:spTree>
    <p:extLst>
      <p:ext uri="{BB962C8B-B14F-4D97-AF65-F5344CB8AC3E}">
        <p14:creationId xmlns:p14="http://schemas.microsoft.com/office/powerpoint/2010/main" val="797180172"/>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2000" dirty="0" smtClean="0"/>
              <a:t>PULL</a:t>
            </a:r>
            <a:r>
              <a:rPr kumimoji="1" lang="ja-JP" altLang="en-US" sz="2000" dirty="0" smtClean="0"/>
              <a:t>型イベント通知オブジェクト</a:t>
            </a:r>
            <a:r>
              <a:rPr kumimoji="1" lang="en-US" altLang="ja-JP" sz="2000" dirty="0" err="1" smtClean="0"/>
              <a:t>ReceiveMsgUDS</a:t>
            </a:r>
            <a:endParaRPr kumimoji="1" lang="ja-JP" altLang="en-US" sz="2000" dirty="0"/>
          </a:p>
        </p:txBody>
      </p:sp>
      <p:sp>
        <p:nvSpPr>
          <p:cNvPr id="3" name="コンテンツ プレースホルダー 2"/>
          <p:cNvSpPr>
            <a:spLocks noGrp="1"/>
          </p:cNvSpPr>
          <p:nvPr>
            <p:ph sz="half" idx="1"/>
          </p:nvPr>
        </p:nvSpPr>
        <p:spPr/>
        <p:txBody>
          <a:bodyPr/>
          <a:lstStyle/>
          <a:p>
            <a:r>
              <a:rPr lang="en-US" altLang="ja-JP" sz="1000" dirty="0" smtClean="0">
                <a:solidFill>
                  <a:srgbClr val="FF0000"/>
                </a:solidFill>
              </a:rPr>
              <a:t>【</a:t>
            </a:r>
            <a:r>
              <a:rPr lang="ja-JP" altLang="en-US" sz="1000" dirty="0" smtClean="0">
                <a:solidFill>
                  <a:srgbClr val="FF0000"/>
                </a:solidFill>
              </a:rPr>
              <a:t>原則</a:t>
            </a:r>
            <a:r>
              <a:rPr lang="en-US" altLang="ja-JP" sz="1000" dirty="0" smtClean="0">
                <a:solidFill>
                  <a:srgbClr val="FF0000"/>
                </a:solidFill>
              </a:rPr>
              <a:t>】</a:t>
            </a:r>
            <a:r>
              <a:rPr lang="ja-JP" altLang="en-US" sz="1000" dirty="0" smtClean="0">
                <a:solidFill>
                  <a:srgbClr val="FF0000"/>
                </a:solidFill>
              </a:rPr>
              <a:t> </a:t>
            </a:r>
            <a:r>
              <a:rPr lang="en-US" altLang="ja-JP" sz="1000" dirty="0" smtClean="0">
                <a:solidFill>
                  <a:srgbClr val="FF0000"/>
                </a:solidFill>
              </a:rPr>
              <a:t>CFWD</a:t>
            </a:r>
            <a:r>
              <a:rPr lang="ja-JP" altLang="en-US" sz="1000" dirty="0">
                <a:solidFill>
                  <a:srgbClr val="FF0000"/>
                </a:solidFill>
              </a:rPr>
              <a:t>のフレームワークでは、</a:t>
            </a:r>
            <a:r>
              <a:rPr lang="en-US" altLang="ja-JP" sz="1000" dirty="0">
                <a:solidFill>
                  <a:srgbClr val="FF0000"/>
                </a:solidFill>
              </a:rPr>
              <a:t>UDS</a:t>
            </a:r>
            <a:r>
              <a:rPr lang="ja-JP" altLang="en-US" sz="1000" dirty="0">
                <a:solidFill>
                  <a:srgbClr val="FF0000"/>
                </a:solidFill>
              </a:rPr>
              <a:t>オブジェクトをネストしたり、継承</a:t>
            </a:r>
            <a:r>
              <a:rPr lang="en-US" altLang="ja-JP" sz="1000" dirty="0">
                <a:solidFill>
                  <a:srgbClr val="FF0000"/>
                </a:solidFill>
              </a:rPr>
              <a:t>(</a:t>
            </a:r>
            <a:r>
              <a:rPr lang="ja-JP" altLang="en-US" sz="1000" dirty="0">
                <a:solidFill>
                  <a:srgbClr val="FF0000"/>
                </a:solidFill>
              </a:rPr>
              <a:t>プロトタイプ</a:t>
            </a:r>
            <a:r>
              <a:rPr lang="en-US" altLang="ja-JP" sz="1000" dirty="0">
                <a:solidFill>
                  <a:srgbClr val="FF0000"/>
                </a:solidFill>
              </a:rPr>
              <a:t>)</a:t>
            </a:r>
            <a:r>
              <a:rPr lang="ja-JP" altLang="en-US" sz="1000" dirty="0">
                <a:solidFill>
                  <a:srgbClr val="FF0000"/>
                </a:solidFill>
              </a:rPr>
              <a:t>することができない</a:t>
            </a:r>
            <a:r>
              <a:rPr lang="ja-JP" altLang="en-US" sz="1000" dirty="0" smtClean="0">
                <a:solidFill>
                  <a:srgbClr val="FF0000"/>
                </a:solidFill>
              </a:rPr>
              <a:t>。</a:t>
            </a:r>
            <a:endParaRPr kumimoji="1" lang="en-US" altLang="ja-JP" sz="1000" dirty="0" smtClean="0"/>
          </a:p>
          <a:p>
            <a:r>
              <a:rPr kumimoji="1" lang="ja-JP" altLang="en-US" sz="1000" dirty="0" smtClean="0"/>
              <a:t>通知オブジェクトには、基本、</a:t>
            </a:r>
            <a:r>
              <a:rPr kumimoji="1" lang="en-US" altLang="ja-JP" sz="1000" dirty="0" smtClean="0"/>
              <a:t>get</a:t>
            </a:r>
            <a:r>
              <a:rPr kumimoji="1" lang="ja-JP" altLang="en-US" sz="1000" dirty="0" smtClean="0"/>
              <a:t>系のパラメタを入れて通知する</a:t>
            </a:r>
            <a:endParaRPr kumimoji="1" lang="en-US" altLang="ja-JP" sz="1000" dirty="0" smtClean="0"/>
          </a:p>
          <a:p>
            <a:pPr lvl="1"/>
            <a:r>
              <a:rPr lang="en-US" altLang="ja-JP" sz="1000" dirty="0" err="1" smtClean="0"/>
              <a:t>getAvailable</a:t>
            </a:r>
            <a:r>
              <a:rPr lang="ja-JP" altLang="en-US" sz="1000" dirty="0" smtClean="0"/>
              <a:t>系の値が</a:t>
            </a:r>
            <a:r>
              <a:rPr lang="en-US" altLang="ja-JP" sz="1000" dirty="0" smtClean="0"/>
              <a:t>(</a:t>
            </a:r>
            <a:r>
              <a:rPr lang="ja-JP" altLang="en-US" sz="1000" dirty="0" smtClean="0"/>
              <a:t>フォーマット的に</a:t>
            </a:r>
            <a:r>
              <a:rPr lang="en-US" altLang="ja-JP" sz="1000" dirty="0" smtClean="0"/>
              <a:t>)</a:t>
            </a:r>
            <a:r>
              <a:rPr lang="ja-JP" altLang="en-US" sz="1000" dirty="0" smtClean="0"/>
              <a:t>返せる場合はついでに返す。</a:t>
            </a:r>
            <a:endParaRPr lang="en-US" altLang="ja-JP" sz="1000" dirty="0" smtClean="0"/>
          </a:p>
          <a:p>
            <a:pPr lvl="2"/>
            <a:r>
              <a:rPr lang="en-US" altLang="ja-JP" sz="1000" dirty="0" smtClean="0"/>
              <a:t>UDS</a:t>
            </a:r>
            <a:r>
              <a:rPr lang="ja-JP" altLang="en-US" sz="1000" dirty="0" smtClean="0"/>
              <a:t>を</a:t>
            </a:r>
            <a:r>
              <a:rPr lang="en-US" altLang="ja-JP" sz="1000" dirty="0" err="1" smtClean="0"/>
              <a:t>getAvailable</a:t>
            </a:r>
            <a:r>
              <a:rPr lang="ja-JP" altLang="en-US" sz="1000" dirty="0" smtClean="0"/>
              <a:t>で返し</a:t>
            </a:r>
            <a:r>
              <a:rPr lang="ja-JP" altLang="en-US" sz="1000" dirty="0"/>
              <a:t>て</a:t>
            </a:r>
            <a:r>
              <a:rPr lang="ja-JP" altLang="en-US" sz="1000" dirty="0" smtClean="0"/>
              <a:t>いる場合、現在の</a:t>
            </a:r>
            <a:r>
              <a:rPr lang="en-US" altLang="ja-JP" sz="1000" dirty="0" smtClean="0"/>
              <a:t>CFWD</a:t>
            </a:r>
            <a:r>
              <a:rPr lang="ja-JP" altLang="en-US" sz="1000" dirty="0" smtClean="0"/>
              <a:t>フレームワークの制約に引っかかる。</a:t>
            </a:r>
            <a:endParaRPr lang="en-US" altLang="ja-JP" sz="1000" dirty="0" smtClean="0"/>
          </a:p>
          <a:p>
            <a:pPr lvl="2"/>
            <a:r>
              <a:rPr lang="ja-JP" altLang="en-US" sz="1000" dirty="0" smtClean="0"/>
              <a:t>返せない場合は後述の</a:t>
            </a:r>
            <a:r>
              <a:rPr lang="en-US" altLang="ja-JP" sz="1000" dirty="0" err="1" smtClean="0"/>
              <a:t>check_available</a:t>
            </a:r>
            <a:r>
              <a:rPr lang="ja-JP" altLang="en-US" sz="1000" dirty="0" smtClean="0"/>
              <a:t>を</a:t>
            </a:r>
            <a:r>
              <a:rPr lang="en-US" altLang="ja-JP" sz="1000" dirty="0" smtClean="0"/>
              <a:t>true</a:t>
            </a:r>
            <a:r>
              <a:rPr lang="ja-JP" altLang="en-US" sz="1000" dirty="0" smtClean="0"/>
              <a:t>にしておき、クライアントにチェックを促す。</a:t>
            </a:r>
            <a:endParaRPr lang="en-US" altLang="ja-JP" sz="1000" dirty="0" smtClean="0"/>
          </a:p>
          <a:p>
            <a:pPr lvl="2"/>
            <a:r>
              <a:rPr lang="en-US" altLang="ja-JP" sz="1000" dirty="0" err="1" smtClean="0"/>
              <a:t>getAvailable</a:t>
            </a:r>
            <a:r>
              <a:rPr lang="ja-JP" altLang="en-US" sz="1000" dirty="0"/>
              <a:t>系</a:t>
            </a:r>
            <a:r>
              <a:rPr lang="ja-JP" altLang="en-US" sz="1000" dirty="0" smtClean="0"/>
              <a:t>を頻繁に呼び出す必要があり、</a:t>
            </a:r>
            <a:r>
              <a:rPr lang="en-US" altLang="ja-JP" sz="1000" dirty="0" smtClean="0"/>
              <a:t>UX</a:t>
            </a:r>
            <a:r>
              <a:rPr lang="ja-JP" altLang="en-US" sz="1000" dirty="0" smtClean="0"/>
              <a:t>を損なう場合は、</a:t>
            </a:r>
            <a:r>
              <a:rPr lang="en-US" altLang="ja-JP" sz="1000" dirty="0" err="1" smtClean="0"/>
              <a:t>getAvailable</a:t>
            </a:r>
            <a:r>
              <a:rPr lang="ja-JP" altLang="en-US" sz="1000" dirty="0" smtClean="0"/>
              <a:t>系パラメタの型を変換したりして</a:t>
            </a:r>
            <a:endParaRPr lang="en-US" altLang="ja-JP" sz="1000" dirty="0" smtClean="0"/>
          </a:p>
          <a:p>
            <a:r>
              <a:rPr kumimoji="1" lang="ja-JP" altLang="en-US" sz="1000" dirty="0" smtClean="0"/>
              <a:t>したがって、スーパーセットのオブジェクトを用意しておく</a:t>
            </a:r>
            <a:r>
              <a:rPr lang="ja-JP" altLang="en-US" sz="1000" dirty="0" smtClean="0"/>
              <a:t>。</a:t>
            </a:r>
            <a:endParaRPr lang="en-US" altLang="ja-JP" sz="1000" dirty="0" smtClean="0"/>
          </a:p>
          <a:p>
            <a:pPr lvl="1"/>
            <a:r>
              <a:rPr lang="ja-JP" altLang="en-US" sz="1000" dirty="0" smtClean="0"/>
              <a:t>パラメタ数は必要に応じて増やす</a:t>
            </a:r>
            <a:endParaRPr lang="en-US" altLang="ja-JP" sz="1000" dirty="0" smtClean="0"/>
          </a:p>
          <a:p>
            <a:pPr lvl="1"/>
            <a:r>
              <a:rPr lang="ja-JP" altLang="en-US" sz="1000" dirty="0" smtClean="0"/>
              <a:t>とりあえず</a:t>
            </a:r>
            <a:r>
              <a:rPr lang="en-US" altLang="ja-JP" sz="1000" dirty="0" smtClean="0"/>
              <a:t>5</a:t>
            </a:r>
            <a:r>
              <a:rPr lang="ja-JP" altLang="en-US" sz="1000" dirty="0" smtClean="0"/>
              <a:t>個にした</a:t>
            </a:r>
            <a:endParaRPr lang="en-US" altLang="ja-JP" sz="1000" dirty="0" smtClean="0"/>
          </a:p>
          <a:p>
            <a:r>
              <a:rPr kumimoji="1" lang="en-US" altLang="ja-JP" sz="1000" dirty="0" smtClean="0"/>
              <a:t>”method”</a:t>
            </a:r>
            <a:r>
              <a:rPr kumimoji="1" lang="ja-JP" altLang="en-US" sz="1000" dirty="0" smtClean="0"/>
              <a:t>の文字列を</a:t>
            </a:r>
            <a:r>
              <a:rPr lang="ja-JP" altLang="en-US" sz="1000" dirty="0"/>
              <a:t>見て</a:t>
            </a:r>
            <a:r>
              <a:rPr lang="ja-JP" altLang="en-US" sz="1000" dirty="0" smtClean="0"/>
              <a:t>、各メッセージごとに解釈すること。</a:t>
            </a:r>
            <a:endParaRPr lang="en-US" altLang="ja-JP" sz="1000" dirty="0"/>
          </a:p>
          <a:p>
            <a:pPr lvl="1"/>
            <a:r>
              <a:rPr kumimoji="1" lang="ja-JP" altLang="en-US" sz="1000" dirty="0" smtClean="0"/>
              <a:t>どの値がどこにマップされるか、それぞれメッセージを厳密に定義する。</a:t>
            </a:r>
            <a:endParaRPr kumimoji="1" lang="en-US" altLang="ja-JP" sz="1000" dirty="0" smtClean="0"/>
          </a:p>
          <a:p>
            <a:r>
              <a:rPr lang="ja-JP" altLang="en-US" sz="1000" dirty="0" smtClean="0"/>
              <a:t>この形式で表せない場合、</a:t>
            </a:r>
            <a:r>
              <a:rPr lang="en-US" altLang="ja-JP" sz="1000" dirty="0" smtClean="0"/>
              <a:t>”</a:t>
            </a:r>
            <a:r>
              <a:rPr lang="en-US" altLang="ja-JP" sz="1000" dirty="0" err="1" smtClean="0"/>
              <a:t>check_available</a:t>
            </a:r>
            <a:r>
              <a:rPr lang="en-US" altLang="ja-JP" sz="1000" dirty="0" smtClean="0"/>
              <a:t>”</a:t>
            </a:r>
            <a:r>
              <a:rPr lang="ja-JP" altLang="en-US" sz="1000" dirty="0" smtClean="0"/>
              <a:t>が</a:t>
            </a:r>
            <a:r>
              <a:rPr lang="en-US" altLang="ja-JP" sz="1000" dirty="0" smtClean="0"/>
              <a:t>true</a:t>
            </a:r>
            <a:r>
              <a:rPr lang="ja-JP" altLang="en-US" sz="1000" dirty="0" smtClean="0"/>
              <a:t>となる</a:t>
            </a:r>
            <a:endParaRPr lang="en-US" altLang="ja-JP" sz="1000" dirty="0" smtClean="0"/>
          </a:p>
          <a:p>
            <a:pPr lvl="1"/>
            <a:r>
              <a:rPr kumimoji="1" lang="ja-JP" altLang="en-US" sz="1000" dirty="0" smtClean="0"/>
              <a:t>パラメタのマッピングが仕様書縛りなので、これも仕様書で明記すれば</a:t>
            </a:r>
            <a:r>
              <a:rPr kumimoji="1" lang="en-US" altLang="ja-JP" sz="1000" dirty="0" smtClean="0"/>
              <a:t>OK?</a:t>
            </a:r>
          </a:p>
          <a:p>
            <a:r>
              <a:rPr lang="ja-JP" altLang="en-US" sz="1000" dirty="0" smtClean="0"/>
              <a:t>各メッセージごとに、使っていないパラメタは省略可能</a:t>
            </a:r>
            <a:endParaRPr lang="en-US" altLang="ja-JP" sz="1000" dirty="0" smtClean="0"/>
          </a:p>
        </p:txBody>
      </p:sp>
      <p:sp>
        <p:nvSpPr>
          <p:cNvPr id="5" name="フッター プレースホルダー 4"/>
          <p:cNvSpPr>
            <a:spLocks noGrp="1"/>
          </p:cNvSpPr>
          <p:nvPr>
            <p:ph type="ftr" sz="quarter" idx="10"/>
          </p:nvPr>
        </p:nvSpPr>
        <p:spPr/>
        <p:txBody>
          <a:bodyPr/>
          <a:lstStyle/>
          <a:p>
            <a:pPr>
              <a:defRPr/>
            </a:pPr>
            <a:r>
              <a:rPr lang="en-US" altLang="ja-JP" dirty="0" smtClean="0"/>
              <a:t>©2012 Personal Application Design Division, SDG, Sony Corporation</a:t>
            </a:r>
          </a:p>
          <a:p>
            <a:pPr>
              <a:defRPr/>
            </a:pPr>
            <a:r>
              <a:rPr lang="en-US" altLang="ja-JP" dirty="0" smtClean="0"/>
              <a:t>  </a:t>
            </a:r>
            <a:endParaRPr lang="en-US" altLang="ja-JP" dirty="0"/>
          </a:p>
        </p:txBody>
      </p:sp>
      <p:sp>
        <p:nvSpPr>
          <p:cNvPr id="6" name="スライド番号プレースホルダー 5"/>
          <p:cNvSpPr>
            <a:spLocks noGrp="1"/>
          </p:cNvSpPr>
          <p:nvPr>
            <p:ph type="sldNum" sz="quarter" idx="12"/>
          </p:nvPr>
        </p:nvSpPr>
        <p:spPr/>
        <p:txBody>
          <a:bodyPr/>
          <a:lstStyle/>
          <a:p>
            <a:pPr>
              <a:defRPr/>
            </a:pPr>
            <a:fld id="{AF430AE7-7E66-4776-A5C6-9F8E2E156EB9}" type="slidenum">
              <a:rPr lang="en-US" altLang="ja-JP" smtClean="0"/>
              <a:pPr>
                <a:defRPr/>
              </a:pPr>
              <a:t>54</a:t>
            </a:fld>
            <a:endParaRPr lang="en-US" altLang="ja-JP"/>
          </a:p>
        </p:txBody>
      </p:sp>
      <p:sp>
        <p:nvSpPr>
          <p:cNvPr id="7" name="コンテンツ プレースホルダー 3"/>
          <p:cNvSpPr>
            <a:spLocks noGrp="1"/>
          </p:cNvSpPr>
          <p:nvPr>
            <p:ph sz="half" idx="2"/>
          </p:nvPr>
        </p:nvSpPr>
        <p:spPr>
          <a:xfrm>
            <a:off x="4648200" y="844153"/>
            <a:ext cx="4171950" cy="3833813"/>
          </a:xfrm>
          <a:ln>
            <a:solidFill>
              <a:schemeClr val="tx1"/>
            </a:solidFill>
          </a:ln>
        </p:spPr>
        <p:txBody>
          <a:bodyPr/>
          <a:lstStyle/>
          <a:p>
            <a:pPr marL="0" indent="0">
              <a:buNone/>
            </a:pPr>
            <a:r>
              <a:rPr kumimoji="1" lang="ja-JP" altLang="en-US" sz="900" dirty="0" smtClean="0"/>
              <a:t>通知オブジェクト</a:t>
            </a:r>
            <a:r>
              <a:rPr lang="en-US" altLang="ja-JP" sz="900" dirty="0" err="1" smtClean="0"/>
              <a:t>ReceiveMsgUDS</a:t>
            </a:r>
            <a:endParaRPr kumimoji="1" lang="en-US" altLang="ja-JP" sz="900" dirty="0" smtClean="0"/>
          </a:p>
          <a:p>
            <a:pPr marL="0" indent="0">
              <a:buNone/>
            </a:pPr>
            <a:r>
              <a:rPr lang="en-US" altLang="ja-JP" sz="900" dirty="0" smtClean="0"/>
              <a:t>{ “method” : “&lt;</a:t>
            </a:r>
            <a:r>
              <a:rPr lang="en-US" altLang="ja-JP" sz="900" dirty="0" err="1" smtClean="0"/>
              <a:t>getAvailableHoiHoi</a:t>
            </a:r>
            <a:r>
              <a:rPr lang="en-US" altLang="ja-JP" sz="900" dirty="0" smtClean="0"/>
              <a:t>&gt;” // </a:t>
            </a:r>
            <a:r>
              <a:rPr lang="en-US" altLang="ja-JP" sz="900" dirty="0" err="1" smtClean="0"/>
              <a:t>Msg</a:t>
            </a:r>
            <a:r>
              <a:rPr lang="ja-JP" altLang="en-US" sz="900" dirty="0" smtClean="0"/>
              <a:t>タイプ</a:t>
            </a:r>
            <a:endParaRPr lang="en-US" altLang="ja-JP" sz="900" dirty="0" smtClean="0"/>
          </a:p>
          <a:p>
            <a:pPr marL="0" indent="0">
              <a:buNone/>
            </a:pPr>
            <a:r>
              <a:rPr lang="ja-JP" altLang="en-US" sz="900" dirty="0" smtClean="0"/>
              <a:t>  </a:t>
            </a:r>
            <a:r>
              <a:rPr lang="en-US" altLang="ja-JP" sz="900" dirty="0" smtClean="0"/>
              <a:t> </a:t>
            </a:r>
            <a:r>
              <a:rPr lang="en-US" altLang="ja-JP" sz="900" dirty="0"/>
              <a:t>“</a:t>
            </a:r>
            <a:r>
              <a:rPr lang="en-US" altLang="ja-JP" sz="900" dirty="0">
                <a:solidFill>
                  <a:srgbClr val="92D050"/>
                </a:solidFill>
              </a:rPr>
              <a:t>boolean0</a:t>
            </a:r>
            <a:r>
              <a:rPr lang="en-US" altLang="ja-JP" sz="900" dirty="0"/>
              <a:t>”: </a:t>
            </a:r>
            <a:r>
              <a:rPr lang="en-US" altLang="ja-JP" sz="900" dirty="0" smtClean="0"/>
              <a:t>true, </a:t>
            </a:r>
            <a:r>
              <a:rPr lang="en-US" altLang="ja-JP" sz="900" dirty="0"/>
              <a:t>“</a:t>
            </a:r>
            <a:r>
              <a:rPr lang="en-US" altLang="ja-JP" sz="900" dirty="0">
                <a:solidFill>
                  <a:srgbClr val="92D050"/>
                </a:solidFill>
              </a:rPr>
              <a:t>boolean1</a:t>
            </a:r>
            <a:r>
              <a:rPr lang="en-US" altLang="ja-JP" sz="900" dirty="0"/>
              <a:t>”: </a:t>
            </a:r>
            <a:r>
              <a:rPr lang="en-US" altLang="ja-JP" sz="900" dirty="0" smtClean="0"/>
              <a:t>false, </a:t>
            </a:r>
            <a:r>
              <a:rPr lang="en-US" altLang="ja-JP" sz="900" dirty="0"/>
              <a:t>..., “</a:t>
            </a:r>
            <a:r>
              <a:rPr lang="en-US" altLang="ja-JP" sz="900" dirty="0">
                <a:solidFill>
                  <a:srgbClr val="92D050"/>
                </a:solidFill>
              </a:rPr>
              <a:t>boolean4</a:t>
            </a:r>
            <a:r>
              <a:rPr lang="en-US" altLang="ja-JP" sz="900" dirty="0"/>
              <a:t>” : </a:t>
            </a:r>
            <a:r>
              <a:rPr lang="en-US" altLang="ja-JP" sz="900" dirty="0" smtClean="0"/>
              <a:t>true,</a:t>
            </a:r>
            <a:endParaRPr kumimoji="1" lang="en-US" altLang="ja-JP" sz="900" dirty="0" smtClean="0"/>
          </a:p>
          <a:p>
            <a:pPr marL="0" indent="0">
              <a:buNone/>
            </a:pPr>
            <a:r>
              <a:rPr kumimoji="1" lang="ja-JP" altLang="en-US" sz="900" dirty="0" smtClean="0"/>
              <a:t>  </a:t>
            </a:r>
            <a:r>
              <a:rPr kumimoji="1" lang="en-US" altLang="ja-JP" sz="900" dirty="0" smtClean="0"/>
              <a:t>  “</a:t>
            </a:r>
            <a:r>
              <a:rPr kumimoji="1" lang="en-US" altLang="ja-JP" sz="900" dirty="0" smtClean="0">
                <a:solidFill>
                  <a:srgbClr val="FF99FF"/>
                </a:solidFill>
              </a:rPr>
              <a:t>int0</a:t>
            </a:r>
            <a:r>
              <a:rPr kumimoji="1" lang="en-US" altLang="ja-JP" sz="900" dirty="0" smtClean="0"/>
              <a:t>”: </a:t>
            </a:r>
            <a:r>
              <a:rPr lang="en-US" altLang="ja-JP" sz="900" dirty="0"/>
              <a:t>x</a:t>
            </a:r>
            <a:r>
              <a:rPr kumimoji="1" lang="en-US" altLang="ja-JP" sz="900" dirty="0" smtClean="0"/>
              <a:t>, </a:t>
            </a:r>
            <a:r>
              <a:rPr lang="en-US" altLang="ja-JP" sz="900" dirty="0" smtClean="0"/>
              <a:t>“</a:t>
            </a:r>
            <a:r>
              <a:rPr lang="en-US" altLang="ja-JP" sz="900" dirty="0" smtClean="0">
                <a:solidFill>
                  <a:srgbClr val="FF99FF"/>
                </a:solidFill>
              </a:rPr>
              <a:t>int1</a:t>
            </a:r>
            <a:r>
              <a:rPr lang="en-US" altLang="ja-JP" sz="900" dirty="0" smtClean="0"/>
              <a:t>”: y, ..., “</a:t>
            </a:r>
            <a:r>
              <a:rPr lang="en-US" altLang="ja-JP" sz="900" dirty="0" smtClean="0">
                <a:solidFill>
                  <a:srgbClr val="FF99FF"/>
                </a:solidFill>
              </a:rPr>
              <a:t>int4</a:t>
            </a:r>
            <a:r>
              <a:rPr lang="en-US" altLang="ja-JP" sz="900" dirty="0" smtClean="0"/>
              <a:t>” : n,</a:t>
            </a:r>
          </a:p>
          <a:p>
            <a:pPr marL="0" indent="0">
              <a:buNone/>
            </a:pPr>
            <a:r>
              <a:rPr lang="ja-JP" altLang="en-US" sz="900" dirty="0" smtClean="0"/>
              <a:t>   </a:t>
            </a:r>
            <a:r>
              <a:rPr lang="en-US" altLang="ja-JP" sz="900" dirty="0" smtClean="0"/>
              <a:t> “</a:t>
            </a:r>
            <a:r>
              <a:rPr lang="en-US" altLang="ja-JP" sz="900" dirty="0" smtClean="0">
                <a:solidFill>
                  <a:srgbClr val="92D050"/>
                </a:solidFill>
              </a:rPr>
              <a:t>double0</a:t>
            </a:r>
            <a:r>
              <a:rPr lang="en-US" altLang="ja-JP" sz="900" dirty="0"/>
              <a:t>”: </a:t>
            </a:r>
            <a:r>
              <a:rPr lang="en-US" altLang="ja-JP" sz="900" dirty="0" err="1" smtClean="0"/>
              <a:t>X.x</a:t>
            </a:r>
            <a:r>
              <a:rPr lang="en-US" altLang="ja-JP" sz="900" dirty="0"/>
              <a:t>, </a:t>
            </a:r>
            <a:r>
              <a:rPr lang="en-US" altLang="ja-JP" sz="900" dirty="0" smtClean="0"/>
              <a:t>“</a:t>
            </a:r>
            <a:r>
              <a:rPr lang="en-US" altLang="ja-JP" sz="900" dirty="0" smtClean="0">
                <a:solidFill>
                  <a:srgbClr val="92D050"/>
                </a:solidFill>
              </a:rPr>
              <a:t>double1</a:t>
            </a:r>
            <a:r>
              <a:rPr lang="en-US" altLang="ja-JP" sz="900" dirty="0"/>
              <a:t>”: </a:t>
            </a:r>
            <a:r>
              <a:rPr lang="en-US" altLang="ja-JP" sz="900" dirty="0" err="1" smtClean="0"/>
              <a:t>Y.y</a:t>
            </a:r>
            <a:r>
              <a:rPr lang="en-US" altLang="ja-JP" sz="900" dirty="0" smtClean="0"/>
              <a:t>, </a:t>
            </a:r>
            <a:r>
              <a:rPr lang="en-US" altLang="ja-JP" sz="900" dirty="0"/>
              <a:t>..., </a:t>
            </a:r>
            <a:r>
              <a:rPr lang="en-US" altLang="ja-JP" sz="900" dirty="0" smtClean="0"/>
              <a:t>“</a:t>
            </a:r>
            <a:r>
              <a:rPr lang="en-US" altLang="ja-JP" sz="900" dirty="0" smtClean="0">
                <a:solidFill>
                  <a:srgbClr val="92D050"/>
                </a:solidFill>
              </a:rPr>
              <a:t>double4</a:t>
            </a:r>
            <a:r>
              <a:rPr lang="en-US" altLang="ja-JP" sz="900" dirty="0" smtClean="0"/>
              <a:t>” </a:t>
            </a:r>
            <a:r>
              <a:rPr lang="en-US" altLang="ja-JP" sz="900" dirty="0"/>
              <a:t>: </a:t>
            </a:r>
            <a:r>
              <a:rPr lang="en-US" altLang="ja-JP" sz="900" dirty="0" err="1"/>
              <a:t>N</a:t>
            </a:r>
            <a:r>
              <a:rPr lang="en-US" altLang="ja-JP" sz="900" dirty="0" err="1" smtClean="0"/>
              <a:t>.n</a:t>
            </a:r>
            <a:r>
              <a:rPr lang="en-US" altLang="ja-JP" sz="900" dirty="0" smtClean="0"/>
              <a:t>,</a:t>
            </a:r>
          </a:p>
          <a:p>
            <a:pPr marL="0" indent="0">
              <a:buNone/>
            </a:pPr>
            <a:r>
              <a:rPr lang="ja-JP" altLang="en-US" sz="900" dirty="0" smtClean="0"/>
              <a:t>   </a:t>
            </a:r>
            <a:r>
              <a:rPr lang="en-US" altLang="ja-JP" sz="900" dirty="0" smtClean="0"/>
              <a:t> “</a:t>
            </a:r>
            <a:r>
              <a:rPr lang="en-US" altLang="ja-JP" sz="900" dirty="0" smtClean="0">
                <a:solidFill>
                  <a:srgbClr val="FF99FF"/>
                </a:solidFill>
              </a:rPr>
              <a:t>String0</a:t>
            </a:r>
            <a:r>
              <a:rPr lang="en-US" altLang="ja-JP" sz="900" dirty="0"/>
              <a:t>”: </a:t>
            </a:r>
            <a:r>
              <a:rPr lang="en-US" altLang="ja-JP" sz="900" dirty="0" smtClean="0"/>
              <a:t>“x”, “</a:t>
            </a:r>
            <a:r>
              <a:rPr lang="en-US" altLang="ja-JP" sz="900" dirty="0" smtClean="0">
                <a:solidFill>
                  <a:srgbClr val="FF99FF"/>
                </a:solidFill>
              </a:rPr>
              <a:t>String1</a:t>
            </a:r>
            <a:r>
              <a:rPr lang="en-US" altLang="ja-JP" sz="900" dirty="0" smtClean="0"/>
              <a:t>”:” y”, </a:t>
            </a:r>
            <a:r>
              <a:rPr lang="en-US" altLang="ja-JP" sz="900" dirty="0"/>
              <a:t>..., </a:t>
            </a:r>
            <a:r>
              <a:rPr lang="en-US" altLang="ja-JP" sz="900" dirty="0" smtClean="0"/>
              <a:t>“</a:t>
            </a:r>
            <a:r>
              <a:rPr lang="en-US" altLang="ja-JP" sz="900" dirty="0" smtClean="0">
                <a:solidFill>
                  <a:srgbClr val="FF99FF"/>
                </a:solidFill>
              </a:rPr>
              <a:t>String4</a:t>
            </a:r>
            <a:r>
              <a:rPr lang="en-US" altLang="ja-JP" sz="900" dirty="0" smtClean="0"/>
              <a:t>” </a:t>
            </a:r>
            <a:r>
              <a:rPr lang="en-US" altLang="ja-JP" sz="900" dirty="0"/>
              <a:t>: </a:t>
            </a:r>
            <a:r>
              <a:rPr lang="en-US" altLang="ja-JP" sz="900" dirty="0" smtClean="0"/>
              <a:t>“n”,</a:t>
            </a:r>
            <a:endParaRPr lang="ja-JP" altLang="en-US" sz="900" dirty="0">
              <a:solidFill>
                <a:srgbClr val="FF0000"/>
              </a:solidFill>
            </a:endParaRPr>
          </a:p>
          <a:p>
            <a:pPr marL="0" indent="0">
              <a:buNone/>
            </a:pPr>
            <a:endParaRPr lang="en-US" altLang="ja-JP" sz="900" dirty="0" smtClean="0"/>
          </a:p>
          <a:p>
            <a:pPr marL="0" indent="0">
              <a:buNone/>
            </a:pPr>
            <a:r>
              <a:rPr lang="ja-JP" altLang="en-US" sz="900" dirty="0" smtClean="0"/>
              <a:t>   </a:t>
            </a:r>
            <a:r>
              <a:rPr lang="en-US" altLang="ja-JP" sz="900" dirty="0" smtClean="0"/>
              <a:t> “</a:t>
            </a:r>
            <a:r>
              <a:rPr lang="en-US" altLang="ja-JP" sz="900" dirty="0" smtClean="0">
                <a:solidFill>
                  <a:srgbClr val="FF99FF"/>
                </a:solidFill>
              </a:rPr>
              <a:t>booleanArray0</a:t>
            </a:r>
            <a:r>
              <a:rPr lang="en-US" altLang="ja-JP" sz="900" dirty="0"/>
              <a:t>”: </a:t>
            </a:r>
            <a:r>
              <a:rPr lang="en-US" altLang="ja-JP" sz="900" dirty="0" smtClean="0"/>
              <a:t>[], </a:t>
            </a:r>
            <a:r>
              <a:rPr lang="en-US" altLang="ja-JP" sz="900" dirty="0"/>
              <a:t>“</a:t>
            </a:r>
            <a:r>
              <a:rPr lang="en-US" altLang="ja-JP" sz="900" dirty="0" err="1" smtClean="0">
                <a:solidFill>
                  <a:srgbClr val="FF99FF"/>
                </a:solidFill>
              </a:rPr>
              <a:t>boolean</a:t>
            </a:r>
            <a:r>
              <a:rPr lang="en-US" altLang="ja-JP" sz="900" dirty="0" err="1">
                <a:solidFill>
                  <a:srgbClr val="FF99FF"/>
                </a:solidFill>
              </a:rPr>
              <a:t>Array</a:t>
            </a:r>
            <a:r>
              <a:rPr lang="en-US" altLang="ja-JP" sz="900" dirty="0" smtClean="0"/>
              <a:t>”: [], </a:t>
            </a:r>
            <a:r>
              <a:rPr lang="en-US" altLang="ja-JP" sz="900" dirty="0"/>
              <a:t>..., “</a:t>
            </a:r>
            <a:r>
              <a:rPr lang="en-US" altLang="ja-JP" sz="900" dirty="0" smtClean="0">
                <a:solidFill>
                  <a:srgbClr val="FF99FF"/>
                </a:solidFill>
              </a:rPr>
              <a:t>boolean</a:t>
            </a:r>
            <a:r>
              <a:rPr lang="en-US" altLang="ja-JP" sz="900" dirty="0">
                <a:solidFill>
                  <a:srgbClr val="FF99FF"/>
                </a:solidFill>
              </a:rPr>
              <a:t>Array</a:t>
            </a:r>
            <a:r>
              <a:rPr lang="en-US" altLang="ja-JP" sz="900" dirty="0" smtClean="0">
                <a:solidFill>
                  <a:srgbClr val="FF99FF"/>
                </a:solidFill>
              </a:rPr>
              <a:t>4</a:t>
            </a:r>
            <a:r>
              <a:rPr lang="en-US" altLang="ja-JP" sz="900" dirty="0"/>
              <a:t>” : </a:t>
            </a:r>
            <a:r>
              <a:rPr lang="en-US" altLang="ja-JP" sz="900" dirty="0" smtClean="0"/>
              <a:t>[],</a:t>
            </a:r>
            <a:endParaRPr lang="en-US" altLang="ja-JP" sz="900" dirty="0"/>
          </a:p>
          <a:p>
            <a:pPr marL="0" indent="0">
              <a:buNone/>
            </a:pPr>
            <a:r>
              <a:rPr lang="en-US" altLang="ja-JP" sz="900" dirty="0" smtClean="0"/>
              <a:t> </a:t>
            </a:r>
            <a:r>
              <a:rPr lang="ja-JP" altLang="en-US" sz="900" dirty="0" smtClean="0"/>
              <a:t>  </a:t>
            </a:r>
            <a:r>
              <a:rPr lang="en-US" altLang="ja-JP" sz="900" dirty="0" smtClean="0"/>
              <a:t> </a:t>
            </a:r>
            <a:r>
              <a:rPr lang="en-US" altLang="ja-JP" sz="900" dirty="0"/>
              <a:t>“</a:t>
            </a:r>
            <a:r>
              <a:rPr lang="en-US" altLang="ja-JP" sz="900" dirty="0" smtClean="0">
                <a:solidFill>
                  <a:srgbClr val="92D050"/>
                </a:solidFill>
              </a:rPr>
              <a:t>int</a:t>
            </a:r>
            <a:r>
              <a:rPr lang="en-US" altLang="ja-JP" sz="900" dirty="0">
                <a:solidFill>
                  <a:srgbClr val="92D050"/>
                </a:solidFill>
              </a:rPr>
              <a:t>Array</a:t>
            </a:r>
            <a:r>
              <a:rPr lang="en-US" altLang="ja-JP" sz="900" dirty="0" smtClean="0">
                <a:solidFill>
                  <a:srgbClr val="92D050"/>
                </a:solidFill>
              </a:rPr>
              <a:t>0</a:t>
            </a:r>
            <a:r>
              <a:rPr lang="en-US" altLang="ja-JP" sz="900" dirty="0"/>
              <a:t>”: </a:t>
            </a:r>
            <a:r>
              <a:rPr lang="en-US" altLang="ja-JP" sz="900" dirty="0" smtClean="0"/>
              <a:t>[], </a:t>
            </a:r>
            <a:r>
              <a:rPr lang="en-US" altLang="ja-JP" sz="900" dirty="0"/>
              <a:t>“</a:t>
            </a:r>
            <a:r>
              <a:rPr lang="en-US" altLang="ja-JP" sz="900" dirty="0" smtClean="0">
                <a:solidFill>
                  <a:srgbClr val="92D050"/>
                </a:solidFill>
              </a:rPr>
              <a:t>int</a:t>
            </a:r>
            <a:r>
              <a:rPr lang="en-US" altLang="ja-JP" sz="900" dirty="0">
                <a:solidFill>
                  <a:srgbClr val="92D050"/>
                </a:solidFill>
              </a:rPr>
              <a:t>Array</a:t>
            </a:r>
            <a:r>
              <a:rPr lang="en-US" altLang="ja-JP" sz="900" dirty="0" smtClean="0">
                <a:solidFill>
                  <a:srgbClr val="92D050"/>
                </a:solidFill>
              </a:rPr>
              <a:t>1</a:t>
            </a:r>
            <a:r>
              <a:rPr lang="en-US" altLang="ja-JP" sz="900" dirty="0"/>
              <a:t>”: </a:t>
            </a:r>
            <a:r>
              <a:rPr lang="en-US" altLang="ja-JP" sz="900" dirty="0" smtClean="0"/>
              <a:t>[], </a:t>
            </a:r>
            <a:r>
              <a:rPr lang="en-US" altLang="ja-JP" sz="900" dirty="0"/>
              <a:t>..., “</a:t>
            </a:r>
            <a:r>
              <a:rPr lang="en-US" altLang="ja-JP" sz="900" dirty="0" smtClean="0">
                <a:solidFill>
                  <a:srgbClr val="92D050"/>
                </a:solidFill>
              </a:rPr>
              <a:t>int</a:t>
            </a:r>
            <a:r>
              <a:rPr lang="en-US" altLang="ja-JP" sz="900" dirty="0">
                <a:solidFill>
                  <a:srgbClr val="92D050"/>
                </a:solidFill>
              </a:rPr>
              <a:t>Array</a:t>
            </a:r>
            <a:r>
              <a:rPr lang="en-US" altLang="ja-JP" sz="900" dirty="0" smtClean="0">
                <a:solidFill>
                  <a:srgbClr val="92D050"/>
                </a:solidFill>
              </a:rPr>
              <a:t>4</a:t>
            </a:r>
            <a:r>
              <a:rPr lang="en-US" altLang="ja-JP" sz="900" dirty="0"/>
              <a:t>” : </a:t>
            </a:r>
            <a:r>
              <a:rPr lang="en-US" altLang="ja-JP" sz="900" dirty="0" smtClean="0"/>
              <a:t>[],</a:t>
            </a:r>
            <a:endParaRPr lang="en-US" altLang="ja-JP" sz="900" dirty="0"/>
          </a:p>
          <a:p>
            <a:pPr marL="0" indent="0">
              <a:buNone/>
            </a:pPr>
            <a:r>
              <a:rPr lang="ja-JP" altLang="en-US" sz="900" dirty="0" smtClean="0"/>
              <a:t>   </a:t>
            </a:r>
            <a:r>
              <a:rPr lang="en-US" altLang="ja-JP" sz="900" dirty="0" smtClean="0"/>
              <a:t> </a:t>
            </a:r>
            <a:r>
              <a:rPr lang="en-US" altLang="ja-JP" sz="900" dirty="0"/>
              <a:t>“</a:t>
            </a:r>
            <a:r>
              <a:rPr lang="en-US" altLang="ja-JP" sz="900" dirty="0" smtClean="0">
                <a:solidFill>
                  <a:srgbClr val="FF99FF"/>
                </a:solidFill>
              </a:rPr>
              <a:t>double</a:t>
            </a:r>
            <a:r>
              <a:rPr lang="en-US" altLang="ja-JP" sz="900" dirty="0">
                <a:solidFill>
                  <a:srgbClr val="FF99FF"/>
                </a:solidFill>
              </a:rPr>
              <a:t>Array</a:t>
            </a:r>
            <a:r>
              <a:rPr lang="en-US" altLang="ja-JP" sz="900" dirty="0" smtClean="0">
                <a:solidFill>
                  <a:srgbClr val="FF99FF"/>
                </a:solidFill>
              </a:rPr>
              <a:t>0</a:t>
            </a:r>
            <a:r>
              <a:rPr lang="en-US" altLang="ja-JP" sz="900" dirty="0"/>
              <a:t>”: </a:t>
            </a:r>
            <a:r>
              <a:rPr lang="en-US" altLang="ja-JP" sz="900" dirty="0" smtClean="0"/>
              <a:t>[], </a:t>
            </a:r>
            <a:r>
              <a:rPr lang="en-US" altLang="ja-JP" sz="900" dirty="0"/>
              <a:t>“</a:t>
            </a:r>
            <a:r>
              <a:rPr lang="en-US" altLang="ja-JP" sz="900" dirty="0" smtClean="0">
                <a:solidFill>
                  <a:srgbClr val="FF99FF"/>
                </a:solidFill>
              </a:rPr>
              <a:t>double</a:t>
            </a:r>
            <a:r>
              <a:rPr lang="en-US" altLang="ja-JP" sz="900" dirty="0">
                <a:solidFill>
                  <a:srgbClr val="FF99FF"/>
                </a:solidFill>
              </a:rPr>
              <a:t>Array</a:t>
            </a:r>
            <a:r>
              <a:rPr lang="en-US" altLang="ja-JP" sz="900" dirty="0" smtClean="0">
                <a:solidFill>
                  <a:srgbClr val="FF99FF"/>
                </a:solidFill>
              </a:rPr>
              <a:t>1</a:t>
            </a:r>
            <a:r>
              <a:rPr lang="en-US" altLang="ja-JP" sz="900" dirty="0"/>
              <a:t>”: </a:t>
            </a:r>
            <a:r>
              <a:rPr lang="en-US" altLang="ja-JP" sz="900" dirty="0" smtClean="0"/>
              <a:t>[], </a:t>
            </a:r>
            <a:r>
              <a:rPr lang="en-US" altLang="ja-JP" sz="900" dirty="0"/>
              <a:t>..., “</a:t>
            </a:r>
            <a:r>
              <a:rPr lang="en-US" altLang="ja-JP" sz="900" dirty="0" smtClean="0">
                <a:solidFill>
                  <a:srgbClr val="FF99FF"/>
                </a:solidFill>
              </a:rPr>
              <a:t>double</a:t>
            </a:r>
            <a:r>
              <a:rPr lang="en-US" altLang="ja-JP" sz="900" dirty="0">
                <a:solidFill>
                  <a:srgbClr val="FF99FF"/>
                </a:solidFill>
              </a:rPr>
              <a:t>Array</a:t>
            </a:r>
            <a:r>
              <a:rPr lang="en-US" altLang="ja-JP" sz="900" dirty="0" smtClean="0">
                <a:solidFill>
                  <a:srgbClr val="FF99FF"/>
                </a:solidFill>
              </a:rPr>
              <a:t>4</a:t>
            </a:r>
            <a:r>
              <a:rPr lang="en-US" altLang="ja-JP" sz="900" dirty="0"/>
              <a:t>” : </a:t>
            </a:r>
            <a:r>
              <a:rPr lang="en-US" altLang="ja-JP" sz="900" dirty="0" smtClean="0"/>
              <a:t>[],</a:t>
            </a:r>
            <a:endParaRPr lang="en-US" altLang="ja-JP" sz="900" dirty="0"/>
          </a:p>
          <a:p>
            <a:pPr marL="0" indent="0">
              <a:buNone/>
            </a:pPr>
            <a:r>
              <a:rPr lang="ja-JP" altLang="en-US" sz="900" dirty="0" smtClean="0"/>
              <a:t>  </a:t>
            </a:r>
            <a:r>
              <a:rPr lang="en-US" altLang="ja-JP" sz="900" dirty="0" smtClean="0"/>
              <a:t> </a:t>
            </a:r>
            <a:r>
              <a:rPr lang="ja-JP" altLang="en-US" sz="900" dirty="0" smtClean="0"/>
              <a:t> </a:t>
            </a:r>
            <a:r>
              <a:rPr lang="en-US" altLang="ja-JP" sz="900" dirty="0" smtClean="0"/>
              <a:t>“</a:t>
            </a:r>
            <a:r>
              <a:rPr lang="en-US" altLang="ja-JP" sz="900" dirty="0" smtClean="0">
                <a:solidFill>
                  <a:srgbClr val="92D050"/>
                </a:solidFill>
              </a:rPr>
              <a:t>String</a:t>
            </a:r>
            <a:r>
              <a:rPr lang="en-US" altLang="ja-JP" sz="900" dirty="0">
                <a:solidFill>
                  <a:srgbClr val="92D050"/>
                </a:solidFill>
              </a:rPr>
              <a:t>Array</a:t>
            </a:r>
            <a:r>
              <a:rPr lang="en-US" altLang="ja-JP" sz="900" dirty="0" smtClean="0">
                <a:solidFill>
                  <a:srgbClr val="92D050"/>
                </a:solidFill>
              </a:rPr>
              <a:t>0</a:t>
            </a:r>
            <a:r>
              <a:rPr lang="en-US" altLang="ja-JP" sz="900" dirty="0"/>
              <a:t>”: </a:t>
            </a:r>
            <a:r>
              <a:rPr lang="en-US" altLang="ja-JP" sz="900" dirty="0" smtClean="0"/>
              <a:t>[], </a:t>
            </a:r>
            <a:r>
              <a:rPr lang="en-US" altLang="ja-JP" sz="900" dirty="0"/>
              <a:t>“</a:t>
            </a:r>
            <a:r>
              <a:rPr lang="en-US" altLang="ja-JP" sz="900" dirty="0" smtClean="0">
                <a:solidFill>
                  <a:srgbClr val="92D050"/>
                </a:solidFill>
              </a:rPr>
              <a:t>String</a:t>
            </a:r>
            <a:r>
              <a:rPr lang="en-US" altLang="ja-JP" sz="900" dirty="0">
                <a:solidFill>
                  <a:srgbClr val="92D050"/>
                </a:solidFill>
              </a:rPr>
              <a:t>Array</a:t>
            </a:r>
            <a:r>
              <a:rPr lang="en-US" altLang="ja-JP" sz="900" dirty="0" smtClean="0">
                <a:solidFill>
                  <a:srgbClr val="92D050"/>
                </a:solidFill>
              </a:rPr>
              <a:t>1</a:t>
            </a:r>
            <a:r>
              <a:rPr lang="en-US" altLang="ja-JP" sz="900" dirty="0"/>
              <a:t>”: </a:t>
            </a:r>
            <a:r>
              <a:rPr lang="en-US" altLang="ja-JP" sz="900" dirty="0" smtClean="0"/>
              <a:t>[], </a:t>
            </a:r>
            <a:r>
              <a:rPr lang="en-US" altLang="ja-JP" sz="900" dirty="0"/>
              <a:t>..., “</a:t>
            </a:r>
            <a:r>
              <a:rPr lang="en-US" altLang="ja-JP" sz="900" dirty="0" smtClean="0">
                <a:solidFill>
                  <a:srgbClr val="92D050"/>
                </a:solidFill>
              </a:rPr>
              <a:t>String</a:t>
            </a:r>
            <a:r>
              <a:rPr lang="en-US" altLang="ja-JP" sz="900" dirty="0">
                <a:solidFill>
                  <a:srgbClr val="92D050"/>
                </a:solidFill>
              </a:rPr>
              <a:t>Array</a:t>
            </a:r>
            <a:r>
              <a:rPr lang="en-US" altLang="ja-JP" sz="900" dirty="0" smtClean="0">
                <a:solidFill>
                  <a:srgbClr val="92D050"/>
                </a:solidFill>
              </a:rPr>
              <a:t>4</a:t>
            </a:r>
            <a:r>
              <a:rPr lang="en-US" altLang="ja-JP" sz="900" dirty="0"/>
              <a:t>” : </a:t>
            </a:r>
            <a:r>
              <a:rPr lang="en-US" altLang="ja-JP" sz="900" dirty="0" smtClean="0"/>
              <a:t>[],</a:t>
            </a:r>
            <a:endParaRPr lang="ja-JP" altLang="en-US" sz="900" dirty="0">
              <a:solidFill>
                <a:srgbClr val="FF0000"/>
              </a:solidFill>
            </a:endParaRPr>
          </a:p>
          <a:p>
            <a:pPr marL="0" indent="0">
              <a:buNone/>
            </a:pPr>
            <a:r>
              <a:rPr lang="en-US" altLang="ja-JP" sz="900" dirty="0" smtClean="0"/>
              <a:t>    “</a:t>
            </a:r>
            <a:r>
              <a:rPr lang="en-US" altLang="ja-JP" sz="900" dirty="0" err="1" smtClean="0"/>
              <a:t>check_availability</a:t>
            </a:r>
            <a:r>
              <a:rPr lang="en-US" altLang="ja-JP" sz="900" dirty="0" smtClean="0"/>
              <a:t>” : false</a:t>
            </a:r>
            <a:endParaRPr lang="en-US" altLang="ja-JP" sz="900" dirty="0"/>
          </a:p>
          <a:p>
            <a:pPr marL="0" indent="0">
              <a:buNone/>
            </a:pPr>
            <a:r>
              <a:rPr lang="en-US" altLang="ja-JP" sz="900" dirty="0" smtClean="0"/>
              <a:t>}</a:t>
            </a:r>
          </a:p>
          <a:p>
            <a:pPr marL="0" indent="0">
              <a:buNone/>
            </a:pPr>
            <a:endParaRPr lang="en-US" altLang="ja-JP" sz="900" dirty="0"/>
          </a:p>
        </p:txBody>
      </p:sp>
      <p:cxnSp>
        <p:nvCxnSpPr>
          <p:cNvPr id="8" name="直線コネクタ 7"/>
          <p:cNvCxnSpPr/>
          <p:nvPr/>
        </p:nvCxnSpPr>
        <p:spPr bwMode="auto">
          <a:xfrm>
            <a:off x="0" y="9525"/>
            <a:ext cx="9144000" cy="5143500"/>
          </a:xfrm>
          <a:prstGeom prst="line">
            <a:avLst/>
          </a:prstGeom>
          <a:gradFill rotWithShape="0">
            <a:gsLst>
              <a:gs pos="0">
                <a:srgbClr val="ABC9FF"/>
              </a:gs>
              <a:gs pos="50000">
                <a:srgbClr val="ABC9FF">
                  <a:gamma/>
                  <a:tint val="0"/>
                  <a:invGamma/>
                </a:srgbClr>
              </a:gs>
              <a:gs pos="100000">
                <a:srgbClr val="ABC9FF"/>
              </a:gs>
            </a:gsLst>
            <a:lin ang="2700000" scaled="1"/>
          </a:gra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491779281"/>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000" dirty="0" err="1" smtClean="0"/>
              <a:t>WhiteBalance</a:t>
            </a:r>
            <a:r>
              <a:rPr lang="ja-JP" altLang="en-US" sz="2000" dirty="0" smtClean="0"/>
              <a:t>用</a:t>
            </a:r>
            <a:r>
              <a:rPr kumimoji="1" lang="en-US" altLang="ja-JP" sz="2000" dirty="0" err="1" smtClean="0"/>
              <a:t>ReceiveMsgUDS</a:t>
            </a:r>
            <a:r>
              <a:rPr lang="ja-JP" altLang="en-US" sz="2000" dirty="0"/>
              <a:t>表現</a:t>
            </a:r>
            <a:endParaRPr kumimoji="1" lang="ja-JP" altLang="en-US" sz="2000" dirty="0"/>
          </a:p>
        </p:txBody>
      </p:sp>
      <p:sp>
        <p:nvSpPr>
          <p:cNvPr id="5" name="フッター プレースホルダー 4"/>
          <p:cNvSpPr>
            <a:spLocks noGrp="1"/>
          </p:cNvSpPr>
          <p:nvPr>
            <p:ph type="ftr" sz="quarter" idx="10"/>
          </p:nvPr>
        </p:nvSpPr>
        <p:spPr/>
        <p:txBody>
          <a:bodyPr/>
          <a:lstStyle/>
          <a:p>
            <a:pPr>
              <a:defRPr/>
            </a:pPr>
            <a:r>
              <a:rPr lang="en-US" altLang="ja-JP" dirty="0" smtClean="0"/>
              <a:t>©2012 Personal Application Design Division, SDG, Sony Corporation</a:t>
            </a:r>
          </a:p>
          <a:p>
            <a:pPr>
              <a:defRPr/>
            </a:pPr>
            <a:r>
              <a:rPr lang="en-US" altLang="ja-JP" dirty="0" smtClean="0"/>
              <a:t>  </a:t>
            </a:r>
            <a:endParaRPr lang="en-US" altLang="ja-JP" dirty="0"/>
          </a:p>
        </p:txBody>
      </p:sp>
      <p:sp>
        <p:nvSpPr>
          <p:cNvPr id="6" name="スライド番号プレースホルダー 5"/>
          <p:cNvSpPr>
            <a:spLocks noGrp="1"/>
          </p:cNvSpPr>
          <p:nvPr>
            <p:ph type="sldNum" sz="quarter" idx="12"/>
          </p:nvPr>
        </p:nvSpPr>
        <p:spPr/>
        <p:txBody>
          <a:bodyPr/>
          <a:lstStyle/>
          <a:p>
            <a:pPr>
              <a:defRPr/>
            </a:pPr>
            <a:fld id="{AF430AE7-7E66-4776-A5C6-9F8E2E156EB9}" type="slidenum">
              <a:rPr lang="en-US" altLang="ja-JP" smtClean="0"/>
              <a:pPr>
                <a:defRPr/>
              </a:pPr>
              <a:t>55</a:t>
            </a:fld>
            <a:endParaRPr lang="en-US" altLang="ja-JP"/>
          </a:p>
        </p:txBody>
      </p:sp>
      <p:sp>
        <p:nvSpPr>
          <p:cNvPr id="7" name="コンテンツ プレースホルダー 3"/>
          <p:cNvSpPr>
            <a:spLocks noGrp="1"/>
          </p:cNvSpPr>
          <p:nvPr>
            <p:ph sz="half" idx="2"/>
          </p:nvPr>
        </p:nvSpPr>
        <p:spPr>
          <a:xfrm>
            <a:off x="4648200" y="844153"/>
            <a:ext cx="4171950" cy="3833813"/>
          </a:xfrm>
          <a:ln>
            <a:solidFill>
              <a:schemeClr val="bg2"/>
            </a:solidFill>
          </a:ln>
        </p:spPr>
        <p:txBody>
          <a:bodyPr/>
          <a:lstStyle/>
          <a:p>
            <a:pPr marL="0" indent="0">
              <a:buNone/>
            </a:pPr>
            <a:r>
              <a:rPr kumimoji="1" lang="ja-JP" altLang="en-US" sz="900" dirty="0" smtClean="0"/>
              <a:t>通知オブジェクト</a:t>
            </a:r>
            <a:r>
              <a:rPr lang="en-US" altLang="ja-JP" sz="900" dirty="0" err="1" smtClean="0"/>
              <a:t>ReceiveMsgUDS</a:t>
            </a:r>
            <a:endParaRPr kumimoji="1" lang="en-US" altLang="ja-JP" sz="900" dirty="0" smtClean="0"/>
          </a:p>
          <a:p>
            <a:pPr marL="0" indent="0">
              <a:buNone/>
            </a:pPr>
            <a:r>
              <a:rPr lang="en-US" altLang="ja-JP" sz="900" dirty="0" smtClean="0"/>
              <a:t>{ “method” : “</a:t>
            </a:r>
            <a:r>
              <a:rPr lang="en-US" altLang="ja-JP" sz="900" dirty="0" err="1" smtClean="0">
                <a:solidFill>
                  <a:srgbClr val="00B050"/>
                </a:solidFill>
              </a:rPr>
              <a:t>getAvailableWhiteBalance</a:t>
            </a:r>
            <a:r>
              <a:rPr lang="en-US" altLang="ja-JP" sz="900" dirty="0" smtClean="0"/>
              <a:t>”</a:t>
            </a:r>
          </a:p>
          <a:p>
            <a:pPr marL="0" indent="0">
              <a:buNone/>
            </a:pPr>
            <a:r>
              <a:rPr lang="ja-JP" altLang="en-US" sz="900" dirty="0" smtClean="0"/>
              <a:t>   </a:t>
            </a:r>
            <a:r>
              <a:rPr lang="en-US" altLang="ja-JP" sz="900" dirty="0" smtClean="0"/>
              <a:t> “</a:t>
            </a:r>
            <a:r>
              <a:rPr lang="en-US" altLang="ja-JP" sz="900" dirty="0" smtClean="0">
                <a:solidFill>
                  <a:srgbClr val="FF99FF"/>
                </a:solidFill>
              </a:rPr>
              <a:t>String0</a:t>
            </a:r>
            <a:r>
              <a:rPr lang="en-US" altLang="ja-JP" sz="900" dirty="0"/>
              <a:t>”: </a:t>
            </a:r>
            <a:r>
              <a:rPr lang="en-US" altLang="ja-JP" sz="900" dirty="0" smtClean="0"/>
              <a:t>“</a:t>
            </a:r>
            <a:r>
              <a:rPr lang="en-US" altLang="ja-JP" sz="900" dirty="0" smtClean="0">
                <a:solidFill>
                  <a:srgbClr val="00B050"/>
                </a:solidFill>
              </a:rPr>
              <a:t>Auto WB</a:t>
            </a:r>
            <a:r>
              <a:rPr lang="en-US" altLang="ja-JP" sz="900" dirty="0" smtClean="0"/>
              <a:t>”, “</a:t>
            </a:r>
            <a:r>
              <a:rPr lang="en-US" altLang="ja-JP" sz="900" dirty="0" smtClean="0">
                <a:solidFill>
                  <a:srgbClr val="FF99FF"/>
                </a:solidFill>
              </a:rPr>
              <a:t>String1</a:t>
            </a:r>
            <a:r>
              <a:rPr lang="en-US" altLang="ja-JP" sz="900" dirty="0" smtClean="0"/>
              <a:t>”:” </a:t>
            </a:r>
            <a:r>
              <a:rPr lang="en-US" altLang="ja-JP" sz="900" dirty="0" smtClean="0">
                <a:solidFill>
                  <a:srgbClr val="00B050"/>
                </a:solidFill>
              </a:rPr>
              <a:t>A7</a:t>
            </a:r>
            <a:r>
              <a:rPr lang="en-US" altLang="ja-JP" sz="900" dirty="0" smtClean="0"/>
              <a:t>”,“</a:t>
            </a:r>
            <a:r>
              <a:rPr lang="en-US" altLang="ja-JP" sz="900" dirty="0" smtClean="0">
                <a:solidFill>
                  <a:srgbClr val="FF99FF"/>
                </a:solidFill>
              </a:rPr>
              <a:t>String2</a:t>
            </a:r>
            <a:r>
              <a:rPr lang="en-US" altLang="ja-JP" sz="900" dirty="0" smtClean="0"/>
              <a:t>” </a:t>
            </a:r>
            <a:r>
              <a:rPr lang="en-US" altLang="ja-JP" sz="900" dirty="0"/>
              <a:t>: </a:t>
            </a:r>
            <a:r>
              <a:rPr lang="en-US" altLang="ja-JP" sz="900" dirty="0" smtClean="0"/>
              <a:t>“</a:t>
            </a:r>
            <a:r>
              <a:rPr lang="en-US" altLang="ja-JP" sz="900" dirty="0" smtClean="0">
                <a:solidFill>
                  <a:srgbClr val="00B050"/>
                </a:solidFill>
              </a:rPr>
              <a:t>G4</a:t>
            </a:r>
            <a:r>
              <a:rPr lang="en-US" altLang="ja-JP" sz="900" dirty="0" smtClean="0"/>
              <a:t>”,</a:t>
            </a:r>
          </a:p>
          <a:p>
            <a:pPr marL="0" indent="0">
              <a:buNone/>
            </a:pPr>
            <a:r>
              <a:rPr lang="en-US" altLang="ja-JP" sz="900" dirty="0">
                <a:solidFill>
                  <a:srgbClr val="FF0000"/>
                </a:solidFill>
              </a:rPr>
              <a:t> </a:t>
            </a:r>
            <a:r>
              <a:rPr lang="en-US" altLang="ja-JP" sz="900" dirty="0" smtClean="0">
                <a:solidFill>
                  <a:srgbClr val="FF0000"/>
                </a:solidFill>
              </a:rPr>
              <a:t>                                               </a:t>
            </a:r>
            <a:r>
              <a:rPr lang="en-US" altLang="ja-JP" sz="900" dirty="0" smtClean="0">
                <a:solidFill>
                  <a:schemeClr val="bg2"/>
                </a:solidFill>
              </a:rPr>
              <a:t>// </a:t>
            </a:r>
            <a:r>
              <a:rPr lang="en-US" altLang="ja-JP" sz="900" dirty="0" err="1" smtClean="0">
                <a:solidFill>
                  <a:schemeClr val="bg2"/>
                </a:solidFill>
              </a:rPr>
              <a:t>colorTemperature</a:t>
            </a:r>
            <a:r>
              <a:rPr lang="ja-JP" altLang="en-US" sz="900" dirty="0" smtClean="0">
                <a:solidFill>
                  <a:schemeClr val="bg2"/>
                </a:solidFill>
              </a:rPr>
              <a:t>は省略</a:t>
            </a:r>
            <a:endParaRPr lang="ja-JP" altLang="en-US" sz="900" dirty="0">
              <a:solidFill>
                <a:schemeClr val="bg2"/>
              </a:solidFill>
            </a:endParaRPr>
          </a:p>
          <a:p>
            <a:pPr marL="0" indent="0">
              <a:buNone/>
            </a:pPr>
            <a:r>
              <a:rPr lang="en-US" altLang="ja-JP" sz="900" dirty="0" smtClean="0"/>
              <a:t>    “</a:t>
            </a:r>
            <a:r>
              <a:rPr lang="en-US" altLang="ja-JP" sz="900" dirty="0" err="1" smtClean="0"/>
              <a:t>check_availability</a:t>
            </a:r>
            <a:r>
              <a:rPr lang="en-US" altLang="ja-JP" sz="900" dirty="0" smtClean="0"/>
              <a:t>” :  </a:t>
            </a:r>
            <a:r>
              <a:rPr lang="en-US" altLang="ja-JP" sz="900" dirty="0" smtClean="0">
                <a:solidFill>
                  <a:srgbClr val="FF0000"/>
                </a:solidFill>
              </a:rPr>
              <a:t>false</a:t>
            </a:r>
            <a:r>
              <a:rPr lang="ja-JP" altLang="en-US" sz="900" dirty="0" smtClean="0">
                <a:solidFill>
                  <a:schemeClr val="bg2"/>
                </a:solidFill>
              </a:rPr>
              <a:t>  </a:t>
            </a:r>
            <a:r>
              <a:rPr lang="en-US" altLang="ja-JP" sz="900" dirty="0" smtClean="0">
                <a:solidFill>
                  <a:schemeClr val="bg2"/>
                </a:solidFill>
              </a:rPr>
              <a:t>// </a:t>
            </a:r>
            <a:r>
              <a:rPr lang="en-US" altLang="ja-JP" sz="900" dirty="0" err="1" smtClean="0">
                <a:solidFill>
                  <a:schemeClr val="bg2"/>
                </a:solidFill>
              </a:rPr>
              <a:t>getAvailable</a:t>
            </a:r>
            <a:r>
              <a:rPr lang="ja-JP" altLang="en-US" sz="900" dirty="0" smtClean="0">
                <a:solidFill>
                  <a:schemeClr val="bg2"/>
                </a:solidFill>
              </a:rPr>
              <a:t>系候補については変更なし</a:t>
            </a:r>
            <a:endParaRPr lang="en-US" altLang="ja-JP" sz="900" dirty="0">
              <a:solidFill>
                <a:schemeClr val="bg2"/>
              </a:solidFill>
            </a:endParaRPr>
          </a:p>
          <a:p>
            <a:pPr marL="0" indent="0">
              <a:buNone/>
            </a:pPr>
            <a:r>
              <a:rPr lang="en-US" altLang="ja-JP" sz="900" dirty="0" smtClean="0"/>
              <a:t>}</a:t>
            </a:r>
            <a:endParaRPr lang="en-US" altLang="ja-JP" sz="900" dirty="0"/>
          </a:p>
        </p:txBody>
      </p:sp>
      <p:sp>
        <p:nvSpPr>
          <p:cNvPr id="8" name="コンテンツ プレースホルダー 1"/>
          <p:cNvSpPr>
            <a:spLocks noGrp="1"/>
          </p:cNvSpPr>
          <p:nvPr>
            <p:ph sz="half" idx="2"/>
          </p:nvPr>
        </p:nvSpPr>
        <p:spPr>
          <a:xfrm>
            <a:off x="273996" y="844153"/>
            <a:ext cx="4171950" cy="3833813"/>
          </a:xfrm>
          <a:ln>
            <a:solidFill>
              <a:schemeClr val="tx1"/>
            </a:solidFill>
          </a:ln>
        </p:spPr>
        <p:txBody>
          <a:bodyPr/>
          <a:lstStyle/>
          <a:p>
            <a:pPr marL="0" indent="0">
              <a:buNone/>
            </a:pPr>
            <a:r>
              <a:rPr kumimoji="1" lang="en-US" altLang="ja-JP" sz="900" dirty="0" err="1" smtClean="0"/>
              <a:t>getAvailableWhiteBalance</a:t>
            </a:r>
            <a:r>
              <a:rPr lang="ja-JP" altLang="en-US" sz="900" dirty="0" smtClean="0"/>
              <a:t>のレスポンス</a:t>
            </a:r>
            <a:endParaRPr lang="en-US" altLang="ja-JP" sz="900" dirty="0" smtClean="0"/>
          </a:p>
          <a:p>
            <a:pPr marL="0" indent="0">
              <a:buNone/>
            </a:pPr>
            <a:r>
              <a:rPr lang="en-US" altLang="ja-JP" sz="900" dirty="0" smtClean="0"/>
              <a:t>[“id” : 123456, "method": “</a:t>
            </a:r>
            <a:r>
              <a:rPr lang="en-US" altLang="ja-JP" sz="900" dirty="0" err="1" smtClean="0">
                <a:solidFill>
                  <a:srgbClr val="00B050"/>
                </a:solidFill>
              </a:rPr>
              <a:t>getAvailableWhiteBalance</a:t>
            </a:r>
            <a:r>
              <a:rPr lang="en-US" altLang="ja-JP" sz="900" dirty="0" smtClean="0"/>
              <a:t>“,</a:t>
            </a:r>
            <a:endParaRPr lang="en-US" altLang="ja-JP" sz="900" dirty="0"/>
          </a:p>
          <a:p>
            <a:pPr marL="0" indent="0">
              <a:buNone/>
            </a:pPr>
            <a:r>
              <a:rPr lang="en-US" altLang="ja-JP" sz="900" dirty="0"/>
              <a:t>  “result” : [</a:t>
            </a:r>
          </a:p>
          <a:p>
            <a:pPr marL="0" indent="0">
              <a:buNone/>
            </a:pPr>
            <a:r>
              <a:rPr lang="en-US" altLang="ja-JP" sz="900" dirty="0"/>
              <a:t>    </a:t>
            </a:r>
            <a:r>
              <a:rPr lang="en-US" altLang="ja-JP" sz="900" dirty="0" smtClean="0"/>
              <a:t>{“</a:t>
            </a:r>
            <a:r>
              <a:rPr lang="en-US" altLang="ja-JP" sz="900" dirty="0" err="1" smtClean="0"/>
              <a:t>whiteBalanceMode</a:t>
            </a:r>
            <a:r>
              <a:rPr lang="en-US" altLang="ja-JP" sz="900" dirty="0" smtClean="0"/>
              <a:t>”:“</a:t>
            </a:r>
            <a:r>
              <a:rPr lang="en-US" altLang="ja-JP" sz="900" dirty="0" smtClean="0">
                <a:solidFill>
                  <a:srgbClr val="00B050"/>
                </a:solidFill>
              </a:rPr>
              <a:t>Auto WB</a:t>
            </a:r>
            <a:r>
              <a:rPr lang="en-US" altLang="ja-JP" sz="900" dirty="0" smtClean="0"/>
              <a:t>”,</a:t>
            </a:r>
          </a:p>
          <a:p>
            <a:pPr marL="0" indent="0">
              <a:buNone/>
            </a:pPr>
            <a:r>
              <a:rPr lang="en-US" altLang="ja-JP" sz="900" dirty="0"/>
              <a:t> </a:t>
            </a:r>
            <a:r>
              <a:rPr lang="en-US" altLang="ja-JP" sz="900" dirty="0" smtClean="0"/>
              <a:t>    ” </a:t>
            </a:r>
            <a:r>
              <a:rPr lang="en-US" altLang="ja-JP" sz="900" dirty="0"/>
              <a:t>colorFilterAB”:”</a:t>
            </a:r>
            <a:r>
              <a:rPr lang="en-US" altLang="ja-JP" sz="900" dirty="0" smtClean="0">
                <a:solidFill>
                  <a:srgbClr val="00B050"/>
                </a:solidFill>
              </a:rPr>
              <a:t>A7</a:t>
            </a:r>
            <a:r>
              <a:rPr lang="en-US" altLang="ja-JP" sz="900" dirty="0" smtClean="0"/>
              <a:t>”,”</a:t>
            </a:r>
            <a:r>
              <a:rPr lang="en-US" altLang="ja-JP" sz="900" dirty="0"/>
              <a:t> colorFilterGM</a:t>
            </a:r>
            <a:r>
              <a:rPr lang="en-US" altLang="ja-JP" sz="900" dirty="0" smtClean="0"/>
              <a:t>”:”</a:t>
            </a:r>
            <a:r>
              <a:rPr lang="en-US" altLang="ja-JP" sz="900" dirty="0" smtClean="0">
                <a:solidFill>
                  <a:srgbClr val="00B050"/>
                </a:solidFill>
              </a:rPr>
              <a:t>G4</a:t>
            </a:r>
            <a:r>
              <a:rPr lang="en-US" altLang="ja-JP" sz="900" dirty="0" smtClean="0"/>
              <a:t>”,</a:t>
            </a:r>
            <a:endParaRPr lang="en-US" altLang="ja-JP" sz="900" dirty="0"/>
          </a:p>
          <a:p>
            <a:pPr marL="0" indent="0">
              <a:buNone/>
            </a:pPr>
            <a:r>
              <a:rPr lang="en-US" altLang="ja-JP" sz="900" dirty="0"/>
              <a:t> </a:t>
            </a:r>
            <a:r>
              <a:rPr lang="en-US" altLang="ja-JP" sz="900" dirty="0" smtClean="0"/>
              <a:t>     “</a:t>
            </a:r>
            <a:r>
              <a:rPr lang="en-US" altLang="ja-JP" sz="900" dirty="0" err="1" smtClean="0"/>
              <a:t>colorTemperature</a:t>
            </a:r>
            <a:r>
              <a:rPr lang="en-US" altLang="ja-JP" sz="900" dirty="0" smtClean="0"/>
              <a:t>”:},                                                     // </a:t>
            </a:r>
            <a:r>
              <a:rPr lang="ja-JP" altLang="en-US" sz="900" dirty="0"/>
              <a:t>現在値</a:t>
            </a:r>
            <a:endParaRPr lang="en-US" altLang="ja-JP" sz="900" dirty="0"/>
          </a:p>
          <a:p>
            <a:pPr marL="0" indent="0">
              <a:buNone/>
            </a:pPr>
            <a:r>
              <a:rPr lang="en-US" altLang="ja-JP" sz="900" dirty="0">
                <a:solidFill>
                  <a:srgbClr val="3333FF"/>
                </a:solidFill>
              </a:rPr>
              <a:t>    </a:t>
            </a:r>
            <a:r>
              <a:rPr lang="en-US" altLang="ja-JP" sz="900" dirty="0" smtClean="0">
                <a:solidFill>
                  <a:srgbClr val="0000FF"/>
                </a:solidFill>
              </a:rPr>
              <a:t>[{</a:t>
            </a:r>
            <a:r>
              <a:rPr lang="en-US" altLang="ja-JP" sz="900" dirty="0">
                <a:solidFill>
                  <a:srgbClr val="0000FF"/>
                </a:solidFill>
              </a:rPr>
              <a:t>“</a:t>
            </a:r>
            <a:r>
              <a:rPr lang="en-US" altLang="ja-JP" sz="900" dirty="0" err="1">
                <a:solidFill>
                  <a:srgbClr val="0000FF"/>
                </a:solidFill>
              </a:rPr>
              <a:t>whiteBalanceMode</a:t>
            </a:r>
            <a:r>
              <a:rPr lang="en-US" altLang="ja-JP" sz="900" dirty="0" smtClean="0">
                <a:solidFill>
                  <a:srgbClr val="0000FF"/>
                </a:solidFill>
              </a:rPr>
              <a:t>”:“</a:t>
            </a:r>
            <a:r>
              <a:rPr lang="en-US" altLang="ja-JP" sz="900" dirty="0" smtClean="0">
                <a:solidFill>
                  <a:srgbClr val="3333FF"/>
                </a:solidFill>
              </a:rPr>
              <a:t>Auto WB”,</a:t>
            </a:r>
          </a:p>
          <a:p>
            <a:pPr marL="0" indent="0">
              <a:buNone/>
            </a:pPr>
            <a:r>
              <a:rPr lang="en-US" altLang="ja-JP" sz="900" dirty="0">
                <a:solidFill>
                  <a:srgbClr val="3333FF"/>
                </a:solidFill>
              </a:rPr>
              <a:t> </a:t>
            </a:r>
            <a:r>
              <a:rPr lang="en-US" altLang="ja-JP" sz="900" dirty="0" smtClean="0">
                <a:solidFill>
                  <a:srgbClr val="3333FF"/>
                </a:solidFill>
              </a:rPr>
              <a:t>     “</a:t>
            </a:r>
            <a:r>
              <a:rPr lang="en-US" altLang="ja-JP" sz="900" dirty="0" err="1">
                <a:solidFill>
                  <a:srgbClr val="3333FF"/>
                </a:solidFill>
              </a:rPr>
              <a:t>isColorFilterAbEnabled</a:t>
            </a:r>
            <a:r>
              <a:rPr lang="en-US" altLang="ja-JP" sz="900" dirty="0" smtClean="0">
                <a:solidFill>
                  <a:srgbClr val="3333FF"/>
                </a:solidFill>
              </a:rPr>
              <a:t>”:true, </a:t>
            </a:r>
            <a:r>
              <a:rPr lang="en-US" altLang="ja-JP" sz="900" dirty="0">
                <a:solidFill>
                  <a:srgbClr val="3333FF"/>
                </a:solidFill>
              </a:rPr>
              <a:t>“</a:t>
            </a:r>
            <a:r>
              <a:rPr lang="en-US" altLang="ja-JP" sz="900" dirty="0" err="1" smtClean="0">
                <a:solidFill>
                  <a:srgbClr val="3333FF"/>
                </a:solidFill>
              </a:rPr>
              <a:t>isColorFilterGmEnabled</a:t>
            </a:r>
            <a:r>
              <a:rPr lang="en-US" altLang="ja-JP" sz="900" dirty="0">
                <a:solidFill>
                  <a:srgbClr val="3333FF"/>
                </a:solidFill>
              </a:rPr>
              <a:t>”:</a:t>
            </a:r>
            <a:r>
              <a:rPr lang="en-US" altLang="ja-JP" sz="900" dirty="0" smtClean="0">
                <a:solidFill>
                  <a:srgbClr val="3333FF"/>
                </a:solidFill>
              </a:rPr>
              <a:t>true, </a:t>
            </a:r>
          </a:p>
          <a:p>
            <a:pPr marL="0" indent="0">
              <a:buNone/>
            </a:pPr>
            <a:r>
              <a:rPr lang="en-US" altLang="ja-JP" sz="900" dirty="0">
                <a:solidFill>
                  <a:srgbClr val="3333FF"/>
                </a:solidFill>
              </a:rPr>
              <a:t> </a:t>
            </a:r>
            <a:r>
              <a:rPr lang="en-US" altLang="ja-JP" sz="900" dirty="0" smtClean="0">
                <a:solidFill>
                  <a:srgbClr val="3333FF"/>
                </a:solidFill>
              </a:rPr>
              <a:t>     “</a:t>
            </a:r>
            <a:r>
              <a:rPr lang="en-US" altLang="ja-JP" sz="900" dirty="0" err="1">
                <a:solidFill>
                  <a:srgbClr val="3333FF"/>
                </a:solidFill>
              </a:rPr>
              <a:t>isColorTemperatureEnabled</a:t>
            </a:r>
            <a:r>
              <a:rPr lang="en-US" altLang="ja-JP" sz="900" dirty="0">
                <a:solidFill>
                  <a:srgbClr val="3333FF"/>
                </a:solidFill>
              </a:rPr>
              <a:t>”: false</a:t>
            </a:r>
            <a:r>
              <a:rPr lang="en-US" altLang="ja-JP" sz="900" dirty="0" smtClean="0">
                <a:solidFill>
                  <a:srgbClr val="3333FF"/>
                </a:solidFill>
              </a:rPr>
              <a:t>},</a:t>
            </a:r>
          </a:p>
          <a:p>
            <a:pPr marL="0" indent="0">
              <a:buNone/>
            </a:pPr>
            <a:r>
              <a:rPr lang="en-US" altLang="ja-JP" sz="900" dirty="0">
                <a:solidFill>
                  <a:srgbClr val="3333FF"/>
                </a:solidFill>
              </a:rPr>
              <a:t> </a:t>
            </a:r>
            <a:r>
              <a:rPr lang="en-US" altLang="ja-JP" sz="900" dirty="0" smtClean="0">
                <a:solidFill>
                  <a:srgbClr val="3333FF"/>
                </a:solidFill>
              </a:rPr>
              <a:t>    {</a:t>
            </a:r>
            <a:r>
              <a:rPr lang="en-US" altLang="ja-JP" sz="900" dirty="0">
                <a:solidFill>
                  <a:srgbClr val="0000FF"/>
                </a:solidFill>
              </a:rPr>
              <a:t>“</a:t>
            </a:r>
            <a:r>
              <a:rPr lang="en-US" altLang="ja-JP" sz="900" dirty="0" err="1">
                <a:solidFill>
                  <a:srgbClr val="0000FF"/>
                </a:solidFill>
              </a:rPr>
              <a:t>whiteBalanceMode</a:t>
            </a:r>
            <a:r>
              <a:rPr lang="en-US" altLang="ja-JP" sz="900" dirty="0">
                <a:solidFill>
                  <a:srgbClr val="0000FF"/>
                </a:solidFill>
              </a:rPr>
              <a:t>”:</a:t>
            </a:r>
            <a:r>
              <a:rPr lang="en-US" altLang="ja-JP" sz="900" dirty="0" smtClean="0">
                <a:solidFill>
                  <a:srgbClr val="3333FF"/>
                </a:solidFill>
              </a:rPr>
              <a:t>“Daylight”,</a:t>
            </a:r>
          </a:p>
          <a:p>
            <a:pPr marL="0" indent="0">
              <a:buNone/>
            </a:pPr>
            <a:r>
              <a:rPr lang="en-US" altLang="ja-JP" sz="900" dirty="0">
                <a:solidFill>
                  <a:srgbClr val="3333FF"/>
                </a:solidFill>
              </a:rPr>
              <a:t> </a:t>
            </a:r>
            <a:r>
              <a:rPr lang="en-US" altLang="ja-JP" sz="900" dirty="0" smtClean="0">
                <a:solidFill>
                  <a:srgbClr val="3333FF"/>
                </a:solidFill>
              </a:rPr>
              <a:t>     “</a:t>
            </a:r>
            <a:r>
              <a:rPr lang="en-US" altLang="ja-JP" sz="900" dirty="0" err="1">
                <a:solidFill>
                  <a:srgbClr val="3333FF"/>
                </a:solidFill>
              </a:rPr>
              <a:t>isColorFilterAbEnabled</a:t>
            </a:r>
            <a:r>
              <a:rPr lang="en-US" altLang="ja-JP" sz="900" dirty="0">
                <a:solidFill>
                  <a:srgbClr val="3333FF"/>
                </a:solidFill>
              </a:rPr>
              <a:t>”: true</a:t>
            </a:r>
            <a:r>
              <a:rPr lang="en-US" altLang="ja-JP" sz="900" dirty="0" smtClean="0">
                <a:solidFill>
                  <a:srgbClr val="3333FF"/>
                </a:solidFill>
              </a:rPr>
              <a:t>, </a:t>
            </a:r>
            <a:r>
              <a:rPr lang="en-US" altLang="ja-JP" sz="900" dirty="0">
                <a:solidFill>
                  <a:srgbClr val="3333FF"/>
                </a:solidFill>
              </a:rPr>
              <a:t>“</a:t>
            </a:r>
            <a:r>
              <a:rPr lang="en-US" altLang="ja-JP" sz="900" dirty="0" err="1">
                <a:solidFill>
                  <a:srgbClr val="3333FF"/>
                </a:solidFill>
              </a:rPr>
              <a:t>isColorFilterGbEnabled</a:t>
            </a:r>
            <a:r>
              <a:rPr lang="en-US" altLang="ja-JP" sz="900" dirty="0">
                <a:solidFill>
                  <a:srgbClr val="3333FF"/>
                </a:solidFill>
              </a:rPr>
              <a:t>”: true</a:t>
            </a:r>
            <a:r>
              <a:rPr lang="en-US" altLang="ja-JP" sz="900" dirty="0" smtClean="0">
                <a:solidFill>
                  <a:srgbClr val="3333FF"/>
                </a:solidFill>
              </a:rPr>
              <a:t>, </a:t>
            </a:r>
          </a:p>
          <a:p>
            <a:pPr marL="0" indent="0">
              <a:buNone/>
            </a:pPr>
            <a:r>
              <a:rPr lang="en-US" altLang="ja-JP" sz="900" dirty="0">
                <a:solidFill>
                  <a:srgbClr val="3333FF"/>
                </a:solidFill>
              </a:rPr>
              <a:t> </a:t>
            </a:r>
            <a:r>
              <a:rPr lang="en-US" altLang="ja-JP" sz="900" dirty="0" smtClean="0">
                <a:solidFill>
                  <a:srgbClr val="3333FF"/>
                </a:solidFill>
              </a:rPr>
              <a:t>     “</a:t>
            </a:r>
            <a:r>
              <a:rPr lang="en-US" altLang="ja-JP" sz="900" dirty="0" err="1">
                <a:solidFill>
                  <a:srgbClr val="3333FF"/>
                </a:solidFill>
              </a:rPr>
              <a:t>isColorTemperatureEnabled</a:t>
            </a:r>
            <a:r>
              <a:rPr lang="en-US" altLang="ja-JP" sz="900" dirty="0" smtClean="0">
                <a:solidFill>
                  <a:srgbClr val="3333FF"/>
                </a:solidFill>
              </a:rPr>
              <a:t>”:false},</a:t>
            </a:r>
          </a:p>
          <a:p>
            <a:pPr marL="0" indent="0">
              <a:buNone/>
            </a:pPr>
            <a:r>
              <a:rPr lang="en-US" altLang="ja-JP" sz="900" dirty="0">
                <a:solidFill>
                  <a:srgbClr val="3333FF"/>
                </a:solidFill>
              </a:rPr>
              <a:t> </a:t>
            </a:r>
            <a:r>
              <a:rPr lang="en-US" altLang="ja-JP" sz="900" dirty="0" smtClean="0">
                <a:solidFill>
                  <a:srgbClr val="3333FF"/>
                </a:solidFill>
              </a:rPr>
              <a:t>    ...</a:t>
            </a:r>
          </a:p>
          <a:p>
            <a:pPr marL="0" indent="0">
              <a:buNone/>
            </a:pPr>
            <a:r>
              <a:rPr lang="en-US" altLang="ja-JP" sz="900" dirty="0">
                <a:solidFill>
                  <a:srgbClr val="3333FF"/>
                </a:solidFill>
              </a:rPr>
              <a:t> </a:t>
            </a:r>
            <a:r>
              <a:rPr lang="en-US" altLang="ja-JP" sz="900" dirty="0" smtClean="0">
                <a:solidFill>
                  <a:srgbClr val="3333FF"/>
                </a:solidFill>
              </a:rPr>
              <a:t>    {</a:t>
            </a:r>
            <a:r>
              <a:rPr lang="en-US" altLang="ja-JP" sz="900" dirty="0">
                <a:solidFill>
                  <a:srgbClr val="0000FF"/>
                </a:solidFill>
              </a:rPr>
              <a:t>“</a:t>
            </a:r>
            <a:r>
              <a:rPr lang="en-US" altLang="ja-JP" sz="900" dirty="0" err="1">
                <a:solidFill>
                  <a:srgbClr val="0000FF"/>
                </a:solidFill>
              </a:rPr>
              <a:t>whiteBalanceMode</a:t>
            </a:r>
            <a:r>
              <a:rPr lang="en-US" altLang="ja-JP" sz="900" dirty="0">
                <a:solidFill>
                  <a:srgbClr val="0000FF"/>
                </a:solidFill>
              </a:rPr>
              <a:t>”:</a:t>
            </a:r>
            <a:r>
              <a:rPr lang="en-US" altLang="ja-JP" sz="900" dirty="0" smtClean="0">
                <a:solidFill>
                  <a:srgbClr val="3333FF"/>
                </a:solidFill>
              </a:rPr>
              <a:t>“</a:t>
            </a:r>
            <a:r>
              <a:rPr lang="en-US" altLang="ja-JP" sz="900" dirty="0">
                <a:solidFill>
                  <a:srgbClr val="3333FF"/>
                </a:solidFill>
              </a:rPr>
              <a:t>Color </a:t>
            </a:r>
            <a:r>
              <a:rPr lang="en-US" altLang="ja-JP" sz="900" dirty="0" smtClean="0">
                <a:solidFill>
                  <a:srgbClr val="3333FF"/>
                </a:solidFill>
              </a:rPr>
              <a:t>Temperature”,</a:t>
            </a:r>
          </a:p>
          <a:p>
            <a:pPr marL="0" indent="0">
              <a:buNone/>
            </a:pPr>
            <a:r>
              <a:rPr lang="en-US" altLang="ja-JP" sz="900" dirty="0">
                <a:solidFill>
                  <a:srgbClr val="3333FF"/>
                </a:solidFill>
              </a:rPr>
              <a:t> </a:t>
            </a:r>
            <a:r>
              <a:rPr lang="en-US" altLang="ja-JP" sz="900" dirty="0" smtClean="0">
                <a:solidFill>
                  <a:srgbClr val="3333FF"/>
                </a:solidFill>
              </a:rPr>
              <a:t>     “</a:t>
            </a:r>
            <a:r>
              <a:rPr lang="en-US" altLang="ja-JP" sz="900" dirty="0" err="1">
                <a:solidFill>
                  <a:srgbClr val="3333FF"/>
                </a:solidFill>
              </a:rPr>
              <a:t>isColorFilterAbEnabled</a:t>
            </a:r>
            <a:r>
              <a:rPr lang="en-US" altLang="ja-JP" sz="900" dirty="0">
                <a:solidFill>
                  <a:srgbClr val="3333FF"/>
                </a:solidFill>
              </a:rPr>
              <a:t>”: true</a:t>
            </a:r>
            <a:r>
              <a:rPr lang="en-US" altLang="ja-JP" sz="900" dirty="0" smtClean="0">
                <a:solidFill>
                  <a:srgbClr val="3333FF"/>
                </a:solidFill>
              </a:rPr>
              <a:t>, </a:t>
            </a:r>
            <a:r>
              <a:rPr lang="en-US" altLang="ja-JP" sz="900" dirty="0">
                <a:solidFill>
                  <a:srgbClr val="3333FF"/>
                </a:solidFill>
              </a:rPr>
              <a:t>“</a:t>
            </a:r>
            <a:r>
              <a:rPr lang="en-US" altLang="ja-JP" sz="900" dirty="0" err="1">
                <a:solidFill>
                  <a:srgbClr val="3333FF"/>
                </a:solidFill>
              </a:rPr>
              <a:t>isColorFilterGbEnabled</a:t>
            </a:r>
            <a:r>
              <a:rPr lang="en-US" altLang="ja-JP" sz="900" dirty="0">
                <a:solidFill>
                  <a:srgbClr val="3333FF"/>
                </a:solidFill>
              </a:rPr>
              <a:t>”: true</a:t>
            </a:r>
            <a:r>
              <a:rPr lang="en-US" altLang="ja-JP" sz="900" dirty="0" smtClean="0">
                <a:solidFill>
                  <a:srgbClr val="3333FF"/>
                </a:solidFill>
              </a:rPr>
              <a:t>, </a:t>
            </a:r>
          </a:p>
          <a:p>
            <a:pPr marL="0" indent="0">
              <a:buNone/>
            </a:pPr>
            <a:r>
              <a:rPr lang="en-US" altLang="ja-JP" sz="900" dirty="0">
                <a:solidFill>
                  <a:srgbClr val="3333FF"/>
                </a:solidFill>
              </a:rPr>
              <a:t> </a:t>
            </a:r>
            <a:r>
              <a:rPr lang="en-US" altLang="ja-JP" sz="900" dirty="0" smtClean="0">
                <a:solidFill>
                  <a:srgbClr val="3333FF"/>
                </a:solidFill>
              </a:rPr>
              <a:t>     “</a:t>
            </a:r>
            <a:r>
              <a:rPr lang="en-US" altLang="ja-JP" sz="900" dirty="0" err="1">
                <a:solidFill>
                  <a:srgbClr val="3333FF"/>
                </a:solidFill>
              </a:rPr>
              <a:t>isColorTemperatureEnabled</a:t>
            </a:r>
            <a:r>
              <a:rPr lang="en-US" altLang="ja-JP" sz="900" dirty="0">
                <a:solidFill>
                  <a:srgbClr val="3333FF"/>
                </a:solidFill>
              </a:rPr>
              <a:t>”: true</a:t>
            </a:r>
            <a:r>
              <a:rPr lang="en-US" altLang="ja-JP" sz="900" dirty="0" smtClean="0">
                <a:solidFill>
                  <a:srgbClr val="3333FF"/>
                </a:solidFill>
              </a:rPr>
              <a:t>}],                            // </a:t>
            </a:r>
            <a:r>
              <a:rPr lang="ja-JP" altLang="en-US" sz="900" dirty="0" smtClean="0">
                <a:solidFill>
                  <a:srgbClr val="3333FF"/>
                </a:solidFill>
              </a:rPr>
              <a:t>候補</a:t>
            </a:r>
            <a:endParaRPr lang="en-US" altLang="ja-JP" sz="900" dirty="0" smtClean="0">
              <a:solidFill>
                <a:srgbClr val="3333FF"/>
              </a:solidFill>
            </a:endParaRPr>
          </a:p>
          <a:p>
            <a:pPr marL="0" indent="0">
              <a:buNone/>
            </a:pPr>
            <a:r>
              <a:rPr lang="en-US" altLang="ja-JP" sz="900" dirty="0"/>
              <a:t> </a:t>
            </a:r>
            <a:r>
              <a:rPr lang="en-US" altLang="ja-JP" sz="900" dirty="0" smtClean="0"/>
              <a:t>   [“A7”, “A6”, “A5”, “A4”, “A3”, “A2”, “A1”, 0,</a:t>
            </a:r>
          </a:p>
          <a:p>
            <a:pPr marL="0" indent="0">
              <a:buNone/>
            </a:pPr>
            <a:r>
              <a:rPr lang="en-US" altLang="ja-JP" sz="900" dirty="0"/>
              <a:t> </a:t>
            </a:r>
            <a:r>
              <a:rPr lang="en-US" altLang="ja-JP" sz="900" dirty="0" smtClean="0"/>
              <a:t>    “B1”, “B2”, “B3”, “B4”, “B5”, “B6”, “B7”],                           // AB</a:t>
            </a:r>
            <a:r>
              <a:rPr lang="ja-JP" altLang="en-US" sz="900" dirty="0" smtClean="0"/>
              <a:t>候補</a:t>
            </a:r>
            <a:endParaRPr lang="en-US" altLang="ja-JP" sz="900" dirty="0"/>
          </a:p>
          <a:p>
            <a:pPr marL="0" indent="0">
              <a:buNone/>
            </a:pPr>
            <a:r>
              <a:rPr lang="ja-JP" altLang="en-US" sz="900" dirty="0" smtClean="0"/>
              <a:t>    </a:t>
            </a:r>
            <a:r>
              <a:rPr lang="en-US" altLang="ja-JP" sz="900" dirty="0" smtClean="0"/>
              <a:t> [“G7</a:t>
            </a:r>
            <a:r>
              <a:rPr lang="en-US" altLang="ja-JP" sz="900" dirty="0"/>
              <a:t>”, </a:t>
            </a:r>
            <a:r>
              <a:rPr lang="en-US" altLang="ja-JP" sz="900" dirty="0" smtClean="0"/>
              <a:t>“G6</a:t>
            </a:r>
            <a:r>
              <a:rPr lang="en-US" altLang="ja-JP" sz="900" dirty="0"/>
              <a:t>”, </a:t>
            </a:r>
            <a:r>
              <a:rPr lang="en-US" altLang="ja-JP" sz="900" dirty="0" smtClean="0"/>
              <a:t>“G5</a:t>
            </a:r>
            <a:r>
              <a:rPr lang="en-US" altLang="ja-JP" sz="900" dirty="0"/>
              <a:t>”, </a:t>
            </a:r>
            <a:r>
              <a:rPr lang="en-US" altLang="ja-JP" sz="900" dirty="0" smtClean="0"/>
              <a:t>“G4</a:t>
            </a:r>
            <a:r>
              <a:rPr lang="en-US" altLang="ja-JP" sz="900" dirty="0"/>
              <a:t>”, </a:t>
            </a:r>
            <a:r>
              <a:rPr lang="en-US" altLang="ja-JP" sz="900" dirty="0" smtClean="0"/>
              <a:t>“G3</a:t>
            </a:r>
            <a:r>
              <a:rPr lang="en-US" altLang="ja-JP" sz="900" dirty="0"/>
              <a:t>”, </a:t>
            </a:r>
            <a:r>
              <a:rPr lang="en-US" altLang="ja-JP" sz="900" dirty="0" smtClean="0"/>
              <a:t>“G2</a:t>
            </a:r>
            <a:r>
              <a:rPr lang="en-US" altLang="ja-JP" sz="900" dirty="0"/>
              <a:t>”, </a:t>
            </a:r>
            <a:r>
              <a:rPr lang="en-US" altLang="ja-JP" sz="900" dirty="0" smtClean="0"/>
              <a:t>“G1</a:t>
            </a:r>
            <a:r>
              <a:rPr lang="en-US" altLang="ja-JP" sz="900" dirty="0"/>
              <a:t>”, 0,</a:t>
            </a:r>
          </a:p>
          <a:p>
            <a:pPr marL="0" indent="0">
              <a:buNone/>
            </a:pPr>
            <a:r>
              <a:rPr lang="en-US" altLang="ja-JP" sz="900" dirty="0"/>
              <a:t>     </a:t>
            </a:r>
            <a:r>
              <a:rPr lang="en-US" altLang="ja-JP" sz="900" dirty="0" smtClean="0"/>
              <a:t>“M1</a:t>
            </a:r>
            <a:r>
              <a:rPr lang="en-US" altLang="ja-JP" sz="900" dirty="0"/>
              <a:t>”, </a:t>
            </a:r>
            <a:r>
              <a:rPr lang="en-US" altLang="ja-JP" sz="900" dirty="0" smtClean="0"/>
              <a:t>“M2</a:t>
            </a:r>
            <a:r>
              <a:rPr lang="en-US" altLang="ja-JP" sz="900" dirty="0"/>
              <a:t>”, </a:t>
            </a:r>
            <a:r>
              <a:rPr lang="en-US" altLang="ja-JP" sz="900" dirty="0" smtClean="0"/>
              <a:t>“M3</a:t>
            </a:r>
            <a:r>
              <a:rPr lang="en-US" altLang="ja-JP" sz="900" dirty="0"/>
              <a:t>”, </a:t>
            </a:r>
            <a:r>
              <a:rPr lang="en-US" altLang="ja-JP" sz="900" dirty="0" smtClean="0"/>
              <a:t>“M4</a:t>
            </a:r>
            <a:r>
              <a:rPr lang="en-US" altLang="ja-JP" sz="900" dirty="0"/>
              <a:t>”, </a:t>
            </a:r>
            <a:r>
              <a:rPr lang="en-US" altLang="ja-JP" sz="900" dirty="0" smtClean="0"/>
              <a:t>“M5</a:t>
            </a:r>
            <a:r>
              <a:rPr lang="en-US" altLang="ja-JP" sz="900" dirty="0"/>
              <a:t>”, </a:t>
            </a:r>
            <a:r>
              <a:rPr lang="en-US" altLang="ja-JP" sz="900" dirty="0" smtClean="0"/>
              <a:t>“M6</a:t>
            </a:r>
            <a:r>
              <a:rPr lang="en-US" altLang="ja-JP" sz="900" dirty="0"/>
              <a:t>”, </a:t>
            </a:r>
            <a:r>
              <a:rPr lang="en-US" altLang="ja-JP" sz="900" dirty="0" smtClean="0"/>
              <a:t>“M7</a:t>
            </a:r>
            <a:r>
              <a:rPr lang="en-US" altLang="ja-JP" sz="900" dirty="0"/>
              <a:t>”], </a:t>
            </a:r>
            <a:r>
              <a:rPr lang="en-US" altLang="ja-JP" sz="900" dirty="0" smtClean="0"/>
              <a:t>                      // GM</a:t>
            </a:r>
            <a:r>
              <a:rPr lang="ja-JP" altLang="en-US" sz="900" dirty="0" smtClean="0"/>
              <a:t>候補</a:t>
            </a:r>
            <a:endParaRPr lang="en-US" altLang="ja-JP" sz="900" dirty="0" smtClean="0"/>
          </a:p>
          <a:p>
            <a:pPr marL="0" indent="0">
              <a:buNone/>
            </a:pPr>
            <a:r>
              <a:rPr lang="en-US" altLang="ja-JP" sz="900" dirty="0"/>
              <a:t> </a:t>
            </a:r>
            <a:r>
              <a:rPr lang="en-US" altLang="ja-JP" sz="900" dirty="0" smtClean="0"/>
              <a:t>    [2500, 9900, 100]                                                            // </a:t>
            </a:r>
            <a:r>
              <a:rPr lang="ja-JP" altLang="en-US" sz="900" dirty="0" smtClean="0"/>
              <a:t>色温度候補</a:t>
            </a:r>
            <a:endParaRPr lang="en-US" altLang="ja-JP" sz="900" dirty="0" smtClean="0"/>
          </a:p>
          <a:p>
            <a:pPr marL="0" indent="0">
              <a:buNone/>
            </a:pPr>
            <a:r>
              <a:rPr lang="en-US" altLang="ja-JP" sz="900" dirty="0" smtClean="0"/>
              <a:t>]]</a:t>
            </a:r>
            <a:endParaRPr lang="ja-JP" altLang="en-US" sz="900" dirty="0"/>
          </a:p>
          <a:p>
            <a:pPr marL="0" indent="0">
              <a:buNone/>
            </a:pPr>
            <a:endParaRPr kumimoji="1" lang="ja-JP" altLang="en-US" sz="900" dirty="0"/>
          </a:p>
        </p:txBody>
      </p:sp>
      <p:sp>
        <p:nvSpPr>
          <p:cNvPr id="11" name="右中かっこ 10"/>
          <p:cNvSpPr/>
          <p:nvPr/>
        </p:nvSpPr>
        <p:spPr bwMode="auto">
          <a:xfrm>
            <a:off x="3832704" y="1387813"/>
            <a:ext cx="103761" cy="447472"/>
          </a:xfrm>
          <a:prstGeom prst="rightBrace">
            <a:avLst/>
          </a:prstGeom>
          <a:solidFill>
            <a:schemeClr val="bg1"/>
          </a:solidFill>
          <a:ln w="3175"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000" b="0" i="0" u="none" strike="noStrike" cap="none" normalizeH="0" baseline="0" smtClean="0">
              <a:ln>
                <a:noFill/>
              </a:ln>
              <a:solidFill>
                <a:schemeClr val="tx1"/>
              </a:solidFill>
              <a:effectLst/>
              <a:latin typeface="ＭＳ Ｐゴシック" pitchFamily="50" charset="-128"/>
              <a:ea typeface="ＭＳ Ｐゴシック" pitchFamily="50" charset="-128"/>
            </a:endParaRPr>
          </a:p>
        </p:txBody>
      </p:sp>
      <p:cxnSp>
        <p:nvCxnSpPr>
          <p:cNvPr id="13" name="直線矢印コネクタ 12"/>
          <p:cNvCxnSpPr>
            <a:stCxn id="11" idx="1"/>
          </p:cNvCxnSpPr>
          <p:nvPr/>
        </p:nvCxnSpPr>
        <p:spPr bwMode="auto">
          <a:xfrm flipV="1">
            <a:off x="3936465" y="1524001"/>
            <a:ext cx="830088" cy="87548"/>
          </a:xfrm>
          <a:prstGeom prst="straightConnector1">
            <a:avLst/>
          </a:prstGeom>
          <a:gradFill rotWithShape="0">
            <a:gsLst>
              <a:gs pos="0">
                <a:srgbClr val="ABC9FF"/>
              </a:gs>
              <a:gs pos="50000">
                <a:srgbClr val="ABC9FF">
                  <a:gamma/>
                  <a:tint val="0"/>
                  <a:invGamma/>
                </a:srgbClr>
              </a:gs>
              <a:gs pos="100000">
                <a:srgbClr val="ABC9FF"/>
              </a:gs>
            </a:gsLst>
            <a:lin ang="2700000" scaled="1"/>
          </a:gradFill>
          <a:ln w="31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テキスト ボックス 15"/>
          <p:cNvSpPr txBox="1"/>
          <p:nvPr/>
        </p:nvSpPr>
        <p:spPr>
          <a:xfrm>
            <a:off x="3125821" y="887663"/>
            <a:ext cx="1522379" cy="461665"/>
          </a:xfrm>
          <a:prstGeom prst="rect">
            <a:avLst/>
          </a:prstGeom>
          <a:solidFill>
            <a:schemeClr val="accent1"/>
          </a:solidFill>
          <a:ln>
            <a:solidFill>
              <a:srgbClr val="C00000"/>
            </a:solidFill>
          </a:ln>
        </p:spPr>
        <p:txBody>
          <a:bodyPr wrap="square" rtlCol="0">
            <a:spAutoFit/>
          </a:bodyPr>
          <a:lstStyle/>
          <a:p>
            <a:r>
              <a:rPr lang="en-US" altLang="ja-JP" sz="800" dirty="0" err="1" smtClean="0">
                <a:solidFill>
                  <a:srgbClr val="FF0000"/>
                </a:solidFill>
              </a:rPr>
              <a:t>WhiteBalance</a:t>
            </a:r>
            <a:r>
              <a:rPr lang="ja-JP" altLang="en-US" sz="800" dirty="0" smtClean="0">
                <a:solidFill>
                  <a:srgbClr val="FF0000"/>
                </a:solidFill>
              </a:rPr>
              <a:t>のパラメタが</a:t>
            </a:r>
            <a:endParaRPr lang="en-US" altLang="ja-JP" sz="800" dirty="0" smtClean="0">
              <a:solidFill>
                <a:srgbClr val="FF0000"/>
              </a:solidFill>
            </a:endParaRPr>
          </a:p>
          <a:p>
            <a:r>
              <a:rPr lang="ja-JP" altLang="en-US" sz="800" dirty="0" smtClean="0">
                <a:solidFill>
                  <a:srgbClr val="FF0000"/>
                </a:solidFill>
              </a:rPr>
              <a:t>複雑すぎて</a:t>
            </a:r>
            <a:r>
              <a:rPr lang="ja-JP" altLang="en-US" sz="800" dirty="0">
                <a:solidFill>
                  <a:srgbClr val="FF0000"/>
                </a:solidFill>
              </a:rPr>
              <a:t>、</a:t>
            </a:r>
            <a:r>
              <a:rPr lang="en-US" altLang="ja-JP" sz="800" dirty="0" smtClean="0">
                <a:solidFill>
                  <a:srgbClr val="FF0000"/>
                </a:solidFill>
              </a:rPr>
              <a:t>UDS</a:t>
            </a:r>
            <a:r>
              <a:rPr lang="ja-JP" altLang="en-US" sz="800" dirty="0" smtClean="0">
                <a:solidFill>
                  <a:srgbClr val="FF0000"/>
                </a:solidFill>
              </a:rPr>
              <a:t>では</a:t>
            </a:r>
            <a:endParaRPr lang="en-US" altLang="ja-JP" sz="800" dirty="0" smtClean="0">
              <a:solidFill>
                <a:srgbClr val="FF0000"/>
              </a:solidFill>
            </a:endParaRPr>
          </a:p>
          <a:p>
            <a:r>
              <a:rPr kumimoji="1" lang="ja-JP" altLang="en-US" sz="800" dirty="0" smtClean="0">
                <a:solidFill>
                  <a:srgbClr val="FF0000"/>
                </a:solidFill>
              </a:rPr>
              <a:t>現在値しか</a:t>
            </a:r>
            <a:r>
              <a:rPr lang="ja-JP" altLang="en-US" sz="800" dirty="0" smtClean="0">
                <a:solidFill>
                  <a:srgbClr val="FF0000"/>
                </a:solidFill>
              </a:rPr>
              <a:t>伝えられない</a:t>
            </a:r>
            <a:r>
              <a:rPr kumimoji="1" lang="en-US" altLang="ja-JP" sz="800" dirty="0" smtClean="0">
                <a:solidFill>
                  <a:srgbClr val="FF0000"/>
                </a:solidFill>
              </a:rPr>
              <a:t>(</a:t>
            </a:r>
            <a:r>
              <a:rPr lang="ja-JP" altLang="en-US" sz="800" dirty="0" smtClean="0">
                <a:solidFill>
                  <a:srgbClr val="FF0000"/>
                </a:solidFill>
              </a:rPr>
              <a:t>泣</a:t>
            </a:r>
            <a:r>
              <a:rPr kumimoji="1" lang="en-US" altLang="ja-JP" sz="800" dirty="0" smtClean="0">
                <a:solidFill>
                  <a:srgbClr val="FF0000"/>
                </a:solidFill>
              </a:rPr>
              <a:t>)</a:t>
            </a:r>
            <a:endParaRPr kumimoji="1" lang="ja-JP" altLang="en-US" sz="800" dirty="0">
              <a:solidFill>
                <a:srgbClr val="FF0000"/>
              </a:solidFill>
            </a:endParaRPr>
          </a:p>
        </p:txBody>
      </p:sp>
      <p:sp>
        <p:nvSpPr>
          <p:cNvPr id="17" name="テキスト ボックス 16"/>
          <p:cNvSpPr txBox="1"/>
          <p:nvPr/>
        </p:nvSpPr>
        <p:spPr>
          <a:xfrm>
            <a:off x="5127618" y="2399650"/>
            <a:ext cx="2380780" cy="584775"/>
          </a:xfrm>
          <a:prstGeom prst="rect">
            <a:avLst/>
          </a:prstGeom>
          <a:solidFill>
            <a:schemeClr val="accent1"/>
          </a:solidFill>
          <a:ln>
            <a:solidFill>
              <a:srgbClr val="C00000"/>
            </a:solidFill>
          </a:ln>
        </p:spPr>
        <p:txBody>
          <a:bodyPr wrap="none" rtlCol="0">
            <a:spAutoFit/>
          </a:bodyPr>
          <a:lstStyle/>
          <a:p>
            <a:pPr algn="l"/>
            <a:r>
              <a:rPr lang="ja-JP" altLang="en-US" sz="800" dirty="0" smtClean="0">
                <a:solidFill>
                  <a:srgbClr val="FF0000"/>
                </a:solidFill>
              </a:rPr>
              <a:t>幸いにも</a:t>
            </a:r>
            <a:r>
              <a:rPr lang="en-US" altLang="ja-JP" sz="800" dirty="0" err="1" smtClean="0">
                <a:solidFill>
                  <a:srgbClr val="FF0000"/>
                </a:solidFill>
              </a:rPr>
              <a:t>WhiteBalance</a:t>
            </a:r>
            <a:r>
              <a:rPr lang="ja-JP" altLang="en-US" sz="800" dirty="0" smtClean="0">
                <a:solidFill>
                  <a:srgbClr val="FF0000"/>
                </a:solidFill>
              </a:rPr>
              <a:t>の候補は変更がない。</a:t>
            </a:r>
            <a:endParaRPr lang="en-US" altLang="ja-JP" sz="800" dirty="0" smtClean="0">
              <a:solidFill>
                <a:srgbClr val="FF0000"/>
              </a:solidFill>
            </a:endParaRPr>
          </a:p>
          <a:p>
            <a:pPr algn="l"/>
            <a:r>
              <a:rPr kumimoji="1" lang="ja-JP" altLang="en-US" sz="800" dirty="0">
                <a:solidFill>
                  <a:srgbClr val="FF0000"/>
                </a:solidFill>
              </a:rPr>
              <a:t>だから</a:t>
            </a:r>
            <a:r>
              <a:rPr kumimoji="1" lang="ja-JP" altLang="en-US" sz="800" dirty="0" smtClean="0">
                <a:solidFill>
                  <a:srgbClr val="FF0000"/>
                </a:solidFill>
              </a:rPr>
              <a:t>、</a:t>
            </a:r>
            <a:r>
              <a:rPr lang="en-US" altLang="ja-JP" sz="800" dirty="0">
                <a:solidFill>
                  <a:srgbClr val="FF0000"/>
                </a:solidFill>
              </a:rPr>
              <a:t>” </a:t>
            </a:r>
            <a:r>
              <a:rPr lang="en-US" altLang="ja-JP" sz="800" dirty="0" err="1" smtClean="0">
                <a:solidFill>
                  <a:srgbClr val="FF0000"/>
                </a:solidFill>
              </a:rPr>
              <a:t>check_available</a:t>
            </a:r>
            <a:r>
              <a:rPr lang="en-US" altLang="ja-JP" sz="800" dirty="0" smtClean="0">
                <a:solidFill>
                  <a:srgbClr val="FF0000"/>
                </a:solidFill>
              </a:rPr>
              <a:t>”</a:t>
            </a:r>
            <a:r>
              <a:rPr lang="ja-JP" altLang="en-US" sz="800" dirty="0" smtClean="0">
                <a:solidFill>
                  <a:srgbClr val="FF0000"/>
                </a:solidFill>
              </a:rPr>
              <a:t>を</a:t>
            </a:r>
            <a:r>
              <a:rPr lang="en-US" altLang="ja-JP" sz="800" dirty="0" smtClean="0">
                <a:solidFill>
                  <a:srgbClr val="FF0000"/>
                </a:solidFill>
              </a:rPr>
              <a:t>false</a:t>
            </a:r>
            <a:r>
              <a:rPr lang="ja-JP" altLang="en-US" sz="800" dirty="0" smtClean="0">
                <a:solidFill>
                  <a:srgbClr val="FF0000"/>
                </a:solidFill>
              </a:rPr>
              <a:t>にして、</a:t>
            </a:r>
            <a:endParaRPr lang="en-US" altLang="ja-JP" sz="800" dirty="0" smtClean="0">
              <a:solidFill>
                <a:srgbClr val="FF0000"/>
              </a:solidFill>
            </a:endParaRPr>
          </a:p>
          <a:p>
            <a:pPr algn="l"/>
            <a:r>
              <a:rPr lang="en-US" altLang="ja-JP" sz="800" dirty="0" err="1" smtClean="0">
                <a:solidFill>
                  <a:srgbClr val="FF0000"/>
                </a:solidFill>
              </a:rPr>
              <a:t>getAvailable</a:t>
            </a:r>
            <a:r>
              <a:rPr lang="ja-JP" altLang="en-US" sz="800" dirty="0" smtClean="0">
                <a:solidFill>
                  <a:srgbClr val="FF0000"/>
                </a:solidFill>
              </a:rPr>
              <a:t>を呼びなおす必要がないことを示す。</a:t>
            </a:r>
            <a:endParaRPr lang="en-US" altLang="ja-JP" sz="800" dirty="0" smtClean="0">
              <a:solidFill>
                <a:srgbClr val="FF0000"/>
              </a:solidFill>
            </a:endParaRPr>
          </a:p>
          <a:p>
            <a:pPr algn="l"/>
            <a:r>
              <a:rPr lang="en-US" altLang="ja-JP" sz="800" dirty="0" smtClean="0">
                <a:solidFill>
                  <a:srgbClr val="FF0000"/>
                </a:solidFill>
              </a:rPr>
              <a:t>(</a:t>
            </a:r>
            <a:r>
              <a:rPr lang="ja-JP" altLang="en-US" sz="800" dirty="0" smtClean="0">
                <a:solidFill>
                  <a:srgbClr val="FF0000"/>
                </a:solidFill>
              </a:rPr>
              <a:t>仕様書縛りでも</a:t>
            </a:r>
            <a:r>
              <a:rPr lang="en-US" altLang="ja-JP" sz="800" dirty="0" smtClean="0">
                <a:solidFill>
                  <a:srgbClr val="FF0000"/>
                </a:solidFill>
              </a:rPr>
              <a:t>OK)</a:t>
            </a:r>
          </a:p>
        </p:txBody>
      </p:sp>
      <p:sp>
        <p:nvSpPr>
          <p:cNvPr id="18" name="右中かっこ 17"/>
          <p:cNvSpPr/>
          <p:nvPr/>
        </p:nvSpPr>
        <p:spPr bwMode="auto">
          <a:xfrm>
            <a:off x="4185548" y="1835285"/>
            <a:ext cx="106998" cy="2480553"/>
          </a:xfrm>
          <a:prstGeom prst="rightBrace">
            <a:avLst/>
          </a:prstGeom>
          <a:solidFill>
            <a:schemeClr val="bg1"/>
          </a:solidFill>
          <a:ln w="3175"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000" b="0" i="0" u="none" strike="noStrike" cap="none" normalizeH="0" baseline="0" smtClean="0">
              <a:ln>
                <a:noFill/>
              </a:ln>
              <a:solidFill>
                <a:schemeClr val="tx1"/>
              </a:solidFill>
              <a:effectLst/>
              <a:latin typeface="ＭＳ Ｐゴシック" pitchFamily="50" charset="-128"/>
              <a:ea typeface="ＭＳ Ｐゴシック" pitchFamily="50" charset="-128"/>
            </a:endParaRPr>
          </a:p>
        </p:txBody>
      </p:sp>
      <p:cxnSp>
        <p:nvCxnSpPr>
          <p:cNvPr id="20" name="直線矢印コネクタ 19"/>
          <p:cNvCxnSpPr>
            <a:stCxn id="18" idx="1"/>
          </p:cNvCxnSpPr>
          <p:nvPr/>
        </p:nvCxnSpPr>
        <p:spPr bwMode="auto">
          <a:xfrm flipV="1">
            <a:off x="4292546" y="2814536"/>
            <a:ext cx="775267" cy="261026"/>
          </a:xfrm>
          <a:prstGeom prst="straightConnector1">
            <a:avLst/>
          </a:prstGeom>
          <a:gradFill rotWithShape="0">
            <a:gsLst>
              <a:gs pos="0">
                <a:srgbClr val="ABC9FF"/>
              </a:gs>
              <a:gs pos="50000">
                <a:srgbClr val="ABC9FF">
                  <a:gamma/>
                  <a:tint val="0"/>
                  <a:invGamma/>
                </a:srgbClr>
              </a:gs>
              <a:gs pos="100000">
                <a:srgbClr val="ABC9FF"/>
              </a:gs>
            </a:gsLst>
            <a:lin ang="2700000" scaled="1"/>
          </a:gradFill>
          <a:ln w="31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矢印コネクタ 21"/>
          <p:cNvCxnSpPr>
            <a:stCxn id="17" idx="0"/>
          </p:cNvCxnSpPr>
          <p:nvPr/>
        </p:nvCxnSpPr>
        <p:spPr bwMode="auto">
          <a:xfrm flipH="1" flipV="1">
            <a:off x="5979268" y="1738009"/>
            <a:ext cx="338740" cy="661641"/>
          </a:xfrm>
          <a:prstGeom prst="straightConnector1">
            <a:avLst/>
          </a:prstGeom>
          <a:gradFill rotWithShape="0">
            <a:gsLst>
              <a:gs pos="0">
                <a:srgbClr val="ABC9FF"/>
              </a:gs>
              <a:gs pos="50000">
                <a:srgbClr val="ABC9FF">
                  <a:gamma/>
                  <a:tint val="0"/>
                  <a:invGamma/>
                </a:srgbClr>
              </a:gs>
              <a:gs pos="100000">
                <a:srgbClr val="ABC9FF"/>
              </a:gs>
            </a:gsLst>
            <a:lin ang="2700000" scaled="1"/>
          </a:gradFill>
          <a:ln w="31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コネクタ 13"/>
          <p:cNvCxnSpPr/>
          <p:nvPr/>
        </p:nvCxnSpPr>
        <p:spPr bwMode="auto">
          <a:xfrm>
            <a:off x="0" y="-9525"/>
            <a:ext cx="9144000" cy="5143500"/>
          </a:xfrm>
          <a:prstGeom prst="line">
            <a:avLst/>
          </a:prstGeom>
          <a:gradFill rotWithShape="0">
            <a:gsLst>
              <a:gs pos="0">
                <a:srgbClr val="ABC9FF"/>
              </a:gs>
              <a:gs pos="50000">
                <a:srgbClr val="ABC9FF">
                  <a:gamma/>
                  <a:tint val="0"/>
                  <a:invGamma/>
                </a:srgbClr>
              </a:gs>
              <a:gs pos="100000">
                <a:srgbClr val="ABC9FF"/>
              </a:gs>
            </a:gsLst>
            <a:lin ang="2700000" scaled="1"/>
          </a:gra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51246148"/>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ja-JP" altLang="en-US" dirty="0" smtClean="0"/>
              <a:t>イベント通知対策案</a:t>
            </a:r>
            <a:endParaRPr kumimoji="1" lang="ja-JP" altLang="en-US" dirty="0"/>
          </a:p>
        </p:txBody>
      </p:sp>
      <p:sp>
        <p:nvSpPr>
          <p:cNvPr id="8" name="コンテンツ プレースホルダー 7"/>
          <p:cNvSpPr>
            <a:spLocks noGrp="1"/>
          </p:cNvSpPr>
          <p:nvPr>
            <p:ph idx="1"/>
          </p:nvPr>
        </p:nvSpPr>
        <p:spPr/>
        <p:txBody>
          <a:bodyPr/>
          <a:lstStyle/>
          <a:p>
            <a:r>
              <a:rPr kumimoji="1" lang="en-US" altLang="ja-JP" sz="2400" dirty="0" smtClean="0"/>
              <a:t>CFWD</a:t>
            </a:r>
            <a:r>
              <a:rPr lang="ja-JP" altLang="en-US" sz="2400" dirty="0" smtClean="0"/>
              <a:t>のフレームワークに手を入れる</a:t>
            </a:r>
            <a:endParaRPr lang="en-US" altLang="ja-JP" sz="2400" dirty="0" smtClean="0"/>
          </a:p>
          <a:p>
            <a:pPr lvl="1"/>
            <a:r>
              <a:rPr kumimoji="1" lang="ja-JP" altLang="en-US" sz="2000" dirty="0" smtClean="0"/>
              <a:t>オブジェクトのオブジェクトがネストできるようにする</a:t>
            </a:r>
            <a:endParaRPr kumimoji="1" lang="en-US" altLang="ja-JP" sz="2000" dirty="0" smtClean="0"/>
          </a:p>
          <a:p>
            <a:pPr lvl="1"/>
            <a:r>
              <a:rPr kumimoji="1" lang="ja-JP" altLang="en-US" sz="2000" dirty="0" smtClean="0"/>
              <a:t>生</a:t>
            </a:r>
            <a:r>
              <a:rPr lang="ja-JP" altLang="en-US" sz="2000" dirty="0" smtClean="0"/>
              <a:t>の</a:t>
            </a:r>
            <a:r>
              <a:rPr lang="en-US" altLang="ja-JP" sz="2000" dirty="0" smtClean="0"/>
              <a:t>JSON RPC</a:t>
            </a:r>
            <a:r>
              <a:rPr lang="ja-JP" altLang="en-US" sz="2000" dirty="0" smtClean="0"/>
              <a:t>をテキストとしてコールバックしてもらい、ユーティリティライブラリでアプリレイヤでオブジェクトに変換する</a:t>
            </a:r>
            <a:endParaRPr lang="en-US" altLang="ja-JP" sz="2000" dirty="0" smtClean="0"/>
          </a:p>
          <a:p>
            <a:pPr lvl="2"/>
            <a:r>
              <a:rPr lang="ja-JP" altLang="en-US" sz="1800" dirty="0"/>
              <a:t>フレームワークに</a:t>
            </a:r>
            <a:r>
              <a:rPr lang="ja-JP" altLang="en-US" sz="1800" dirty="0" smtClean="0"/>
              <a:t>は手を入れないが、変換器を提供する</a:t>
            </a:r>
            <a:endParaRPr lang="en-US" altLang="ja-JP" sz="1800" dirty="0" smtClean="0"/>
          </a:p>
          <a:p>
            <a:r>
              <a:rPr lang="en-US" altLang="ja-JP" sz="2400" dirty="0" err="1" smtClean="0"/>
              <a:t>receiveEvent</a:t>
            </a:r>
            <a:r>
              <a:rPr lang="ja-JP" altLang="en-US" sz="2400" dirty="0" smtClean="0"/>
              <a:t>を使い続ける</a:t>
            </a:r>
            <a:endParaRPr lang="en-US" altLang="ja-JP" sz="2400" dirty="0" smtClean="0"/>
          </a:p>
          <a:p>
            <a:pPr lvl="1"/>
            <a:r>
              <a:rPr lang="ja-JP" altLang="en-US" sz="2000" dirty="0" smtClean="0"/>
              <a:t>従来通りの配列定義に必要な情報を加えていく</a:t>
            </a:r>
            <a:endParaRPr lang="en-US" altLang="ja-JP" sz="2000" dirty="0" smtClean="0"/>
          </a:p>
          <a:p>
            <a:pPr lvl="2"/>
            <a:r>
              <a:rPr lang="ja-JP" altLang="en-US" sz="1800" dirty="0" smtClean="0"/>
              <a:t>二次元のオプション値は渡せないので</a:t>
            </a:r>
            <a:r>
              <a:rPr lang="ja-JP" altLang="en-US" sz="1800" dirty="0"/>
              <a:t>現在</a:t>
            </a:r>
            <a:r>
              <a:rPr lang="ja-JP" altLang="en-US" sz="1800" dirty="0" smtClean="0"/>
              <a:t>の</a:t>
            </a:r>
            <a:r>
              <a:rPr lang="en-US" altLang="ja-JP" sz="1800" dirty="0" err="1" smtClean="0"/>
              <a:t>receiveMsg</a:t>
            </a:r>
            <a:r>
              <a:rPr lang="ja-JP" altLang="en-US" sz="1800" dirty="0" smtClean="0"/>
              <a:t>と同様に</a:t>
            </a:r>
            <a:r>
              <a:rPr lang="en-US" altLang="ja-JP" sz="1800" dirty="0" err="1" smtClean="0"/>
              <a:t>checkAvailability</a:t>
            </a:r>
            <a:r>
              <a:rPr lang="ja-JP" altLang="en-US" sz="1800" dirty="0" smtClean="0"/>
              <a:t>フラグなどの工夫が必要</a:t>
            </a:r>
            <a:endParaRPr lang="en-US" altLang="ja-JP" sz="1800" dirty="0" smtClean="0"/>
          </a:p>
        </p:txBody>
      </p:sp>
      <p:sp>
        <p:nvSpPr>
          <p:cNvPr id="5" name="フッター プレースホルダー 4"/>
          <p:cNvSpPr>
            <a:spLocks noGrp="1"/>
          </p:cNvSpPr>
          <p:nvPr>
            <p:ph type="ftr" sz="quarter" idx="10"/>
          </p:nvPr>
        </p:nvSpPr>
        <p:spPr/>
        <p:txBody>
          <a:bodyPr/>
          <a:lstStyle/>
          <a:p>
            <a:pPr>
              <a:defRPr/>
            </a:pPr>
            <a:r>
              <a:rPr lang="en-US" altLang="ja-JP" smtClean="0"/>
              <a:t>©2012 Personal Application Design Division, SDG, Sony Corporation</a:t>
            </a:r>
          </a:p>
          <a:p>
            <a:pPr>
              <a:defRPr/>
            </a:pPr>
            <a:r>
              <a:rPr lang="en-US" altLang="ja-JP" smtClean="0"/>
              <a:t>  </a:t>
            </a:r>
            <a:endParaRPr lang="en-US" altLang="ja-JP"/>
          </a:p>
        </p:txBody>
      </p:sp>
      <p:sp>
        <p:nvSpPr>
          <p:cNvPr id="6" name="スライド番号プレースホルダー 5"/>
          <p:cNvSpPr>
            <a:spLocks noGrp="1"/>
          </p:cNvSpPr>
          <p:nvPr>
            <p:ph type="sldNum" sz="quarter" idx="12"/>
          </p:nvPr>
        </p:nvSpPr>
        <p:spPr/>
        <p:txBody>
          <a:bodyPr/>
          <a:lstStyle/>
          <a:p>
            <a:pPr>
              <a:defRPr/>
            </a:pPr>
            <a:fld id="{AF430AE7-7E66-4776-A5C6-9F8E2E156EB9}" type="slidenum">
              <a:rPr lang="en-US" altLang="ja-JP" smtClean="0"/>
              <a:pPr>
                <a:defRPr/>
              </a:pPr>
              <a:t>56</a:t>
            </a:fld>
            <a:endParaRPr lang="en-US" altLang="ja-JP"/>
          </a:p>
        </p:txBody>
      </p:sp>
    </p:spTree>
    <p:extLst>
      <p:ext uri="{BB962C8B-B14F-4D97-AF65-F5344CB8AC3E}">
        <p14:creationId xmlns:p14="http://schemas.microsoft.com/office/powerpoint/2010/main" val="717042788"/>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smtClean="0"/>
              <a:t>Appendix</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a:defRPr/>
            </a:pPr>
            <a:r>
              <a:rPr lang="en-US" altLang="ja-JP" smtClean="0"/>
              <a:t>©2012 Personal Application Design Division, SDG, Sony Corporation</a:t>
            </a:r>
          </a:p>
          <a:p>
            <a:pPr>
              <a:defRPr/>
            </a:pPr>
            <a:r>
              <a:rPr lang="en-US" altLang="ja-JP" smtClean="0"/>
              <a:t>  </a:t>
            </a:r>
            <a:endParaRPr lang="en-US" altLang="ja-JP"/>
          </a:p>
        </p:txBody>
      </p:sp>
      <p:sp>
        <p:nvSpPr>
          <p:cNvPr id="5" name="スライド番号プレースホルダー 4"/>
          <p:cNvSpPr>
            <a:spLocks noGrp="1"/>
          </p:cNvSpPr>
          <p:nvPr>
            <p:ph type="sldNum" sz="quarter" idx="12"/>
          </p:nvPr>
        </p:nvSpPr>
        <p:spPr/>
        <p:txBody>
          <a:bodyPr/>
          <a:lstStyle/>
          <a:p>
            <a:pPr>
              <a:defRPr/>
            </a:pPr>
            <a:fld id="{D4511AD0-9E5E-4E0C-80AA-4357D2405387}" type="slidenum">
              <a:rPr lang="en-US" altLang="ja-JP" smtClean="0"/>
              <a:pPr>
                <a:defRPr/>
              </a:pPr>
              <a:t>57</a:t>
            </a:fld>
            <a:endParaRPr lang="en-US" altLang="ja-JP"/>
          </a:p>
        </p:txBody>
      </p:sp>
    </p:spTree>
    <p:extLst>
      <p:ext uri="{BB962C8B-B14F-4D97-AF65-F5344CB8AC3E}">
        <p14:creationId xmlns:p14="http://schemas.microsoft.com/office/powerpoint/2010/main" val="2004956959"/>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smtClean="0"/>
              <a:t>ホワイトバランス</a:t>
            </a:r>
            <a:endParaRPr kumimoji="1" lang="ja-JP" altLang="en-US" dirty="0"/>
          </a:p>
        </p:txBody>
      </p:sp>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76603530"/>
              </p:ext>
            </p:extLst>
          </p:nvPr>
        </p:nvGraphicFramePr>
        <p:xfrm>
          <a:off x="1640731" y="916319"/>
          <a:ext cx="5597209" cy="3627120"/>
        </p:xfrm>
        <a:graphic>
          <a:graphicData uri="http://schemas.openxmlformats.org/drawingml/2006/table">
            <a:tbl>
              <a:tblPr firstRow="1" bandRow="1">
                <a:tableStyleId>{93296810-A885-4BE3-A3E7-6D5BEEA58F35}</a:tableStyleId>
              </a:tblPr>
              <a:tblGrid>
                <a:gridCol w="2048193"/>
                <a:gridCol w="1152843"/>
                <a:gridCol w="1225868"/>
                <a:gridCol w="1170305"/>
              </a:tblGrid>
              <a:tr h="160641">
                <a:tc>
                  <a:txBody>
                    <a:bodyPr/>
                    <a:lstStyle/>
                    <a:p>
                      <a:r>
                        <a:rPr kumimoji="1" lang="en-US" altLang="ja-JP" sz="1100" dirty="0" smtClean="0"/>
                        <a:t>WB</a:t>
                      </a:r>
                      <a:r>
                        <a:rPr kumimoji="1" lang="ja-JP" altLang="en-US" sz="1100" dirty="0" smtClean="0"/>
                        <a:t>名</a:t>
                      </a:r>
                      <a:endParaRPr kumimoji="1" lang="ja-JP" altLang="en-US" sz="1100" dirty="0"/>
                    </a:p>
                  </a:txBody>
                  <a:tcPr/>
                </a:tc>
                <a:tc>
                  <a:txBody>
                    <a:bodyPr/>
                    <a:lstStyle/>
                    <a:p>
                      <a:r>
                        <a:rPr kumimoji="1" lang="en-US" altLang="ja-JP" sz="1100" dirty="0" smtClean="0"/>
                        <a:t>AB</a:t>
                      </a:r>
                      <a:endParaRPr kumimoji="1" lang="ja-JP" altLang="en-US" sz="1100" dirty="0"/>
                    </a:p>
                  </a:txBody>
                  <a:tcPr/>
                </a:tc>
                <a:tc>
                  <a:txBody>
                    <a:bodyPr/>
                    <a:lstStyle/>
                    <a:p>
                      <a:r>
                        <a:rPr kumimoji="1" lang="en-US" altLang="ja-JP" sz="1100" b="0" i="0" u="none" strike="noStrike" kern="1200" baseline="0" dirty="0" smtClean="0">
                          <a:solidFill>
                            <a:schemeClr val="lt1"/>
                          </a:solidFill>
                          <a:latin typeface="+mn-lt"/>
                          <a:ea typeface="+mn-ea"/>
                          <a:cs typeface="+mn-cs"/>
                        </a:rPr>
                        <a:t>GM</a:t>
                      </a:r>
                      <a:endParaRPr kumimoji="1" lang="ja-JP" altLang="en-US" sz="1100" dirty="0"/>
                    </a:p>
                  </a:txBody>
                  <a:tcPr/>
                </a:tc>
                <a:tc>
                  <a:txBody>
                    <a:bodyPr/>
                    <a:lstStyle/>
                    <a:p>
                      <a:r>
                        <a:rPr kumimoji="1" lang="ja-JP" altLang="en-US" sz="1100" b="0" i="0" u="none" strike="noStrike" kern="1200" baseline="0" dirty="0" smtClean="0">
                          <a:solidFill>
                            <a:schemeClr val="lt1"/>
                          </a:solidFill>
                          <a:latin typeface="+mn-lt"/>
                          <a:ea typeface="+mn-ea"/>
                          <a:cs typeface="+mn-cs"/>
                        </a:rPr>
                        <a:t>色温度</a:t>
                      </a:r>
                      <a:endParaRPr kumimoji="1" lang="ja-JP" altLang="en-US" sz="1100" dirty="0"/>
                    </a:p>
                  </a:txBody>
                  <a:tcPr/>
                </a:tc>
              </a:tr>
              <a:tr h="0">
                <a:tc>
                  <a:txBody>
                    <a:bodyPr/>
                    <a:lstStyle/>
                    <a:p>
                      <a:r>
                        <a:rPr kumimoji="1" lang="en-US" altLang="ja-JP" sz="1100" b="0" i="0" u="none" strike="noStrike" kern="1200" baseline="0" dirty="0" smtClean="0">
                          <a:solidFill>
                            <a:schemeClr val="dk1"/>
                          </a:solidFill>
                          <a:latin typeface="+mn-lt"/>
                          <a:ea typeface="+mn-ea"/>
                          <a:cs typeface="+mn-cs"/>
                        </a:rPr>
                        <a:t>Auto WB</a:t>
                      </a:r>
                      <a:endParaRPr kumimoji="1" lang="ja-JP" altLang="en-US" sz="1100" dirty="0"/>
                    </a:p>
                  </a:txBody>
                  <a:tcPr/>
                </a:tc>
                <a:tc>
                  <a:txBody>
                    <a:bodyPr/>
                    <a:lstStyle/>
                    <a:p>
                      <a:r>
                        <a:rPr kumimoji="1" lang="en-US" altLang="ja-JP" sz="1100" dirty="0" smtClean="0"/>
                        <a:t>A7-A1,0,B1-B7</a:t>
                      </a:r>
                      <a:endParaRPr kumimoji="1" lang="ja-JP" altLang="en-US" sz="1100" dirty="0"/>
                    </a:p>
                  </a:txBody>
                  <a:tcPr/>
                </a:tc>
                <a:tc>
                  <a:txBody>
                    <a:bodyPr/>
                    <a:lstStyle/>
                    <a:p>
                      <a:r>
                        <a:rPr kumimoji="1" lang="en-US" altLang="ja-JP" sz="1100" dirty="0" smtClean="0"/>
                        <a:t>G7-G1,0,M1-M7</a:t>
                      </a:r>
                      <a:endParaRPr kumimoji="1" lang="ja-JP" alt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100" b="1" dirty="0" smtClean="0">
                          <a:solidFill>
                            <a:srgbClr val="FF0000"/>
                          </a:solidFill>
                        </a:rPr>
                        <a:t>なし</a:t>
                      </a:r>
                    </a:p>
                  </a:txBody>
                  <a:tcPr/>
                </a:tc>
              </a:tr>
              <a:tr h="0">
                <a:tc>
                  <a:txBody>
                    <a:bodyPr/>
                    <a:lstStyle/>
                    <a:p>
                      <a:r>
                        <a:rPr kumimoji="1" lang="en-US" altLang="ja-JP" sz="1100" b="0" i="0" u="none" strike="noStrike" kern="1200" baseline="0" dirty="0" smtClean="0">
                          <a:solidFill>
                            <a:schemeClr val="dk1"/>
                          </a:solidFill>
                          <a:latin typeface="+mn-lt"/>
                          <a:ea typeface="+mn-ea"/>
                          <a:cs typeface="+mn-cs"/>
                        </a:rPr>
                        <a:t>Daylight</a:t>
                      </a:r>
                      <a:endParaRPr kumimoji="1" lang="ja-JP" altLang="en-US" sz="1100" dirty="0"/>
                    </a:p>
                  </a:txBody>
                  <a:tcPr/>
                </a:tc>
                <a:tc>
                  <a:txBody>
                    <a:bodyPr/>
                    <a:lstStyle/>
                    <a:p>
                      <a:r>
                        <a:rPr kumimoji="1" lang="en-US" altLang="ja-JP" sz="1100" dirty="0" smtClean="0"/>
                        <a:t>A7-A1,0,B1-B7</a:t>
                      </a:r>
                      <a:endParaRPr kumimoji="1" lang="ja-JP" altLang="en-US" sz="1100" dirty="0"/>
                    </a:p>
                  </a:txBody>
                  <a:tcPr/>
                </a:tc>
                <a:tc>
                  <a:txBody>
                    <a:bodyPr/>
                    <a:lstStyle/>
                    <a:p>
                      <a:r>
                        <a:rPr kumimoji="1" lang="en-US" altLang="ja-JP" sz="1100" dirty="0" smtClean="0"/>
                        <a:t>G7-G1,0,M1-M7</a:t>
                      </a:r>
                      <a:endParaRPr kumimoji="1" lang="ja-JP" alt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100" b="1" dirty="0" smtClean="0">
                          <a:solidFill>
                            <a:srgbClr val="FF0000"/>
                          </a:solidFill>
                        </a:rPr>
                        <a:t>なし</a:t>
                      </a:r>
                    </a:p>
                  </a:txBody>
                  <a:tcPr/>
                </a:tc>
              </a:tr>
              <a:tr h="0">
                <a:tc>
                  <a:txBody>
                    <a:bodyPr/>
                    <a:lstStyle/>
                    <a:p>
                      <a:r>
                        <a:rPr kumimoji="1" lang="en-US" altLang="ja-JP" sz="1100" b="0" i="0" u="none" strike="noStrike" kern="1200" baseline="0" dirty="0" smtClean="0">
                          <a:solidFill>
                            <a:schemeClr val="dk1"/>
                          </a:solidFill>
                          <a:latin typeface="+mn-lt"/>
                          <a:ea typeface="+mn-ea"/>
                          <a:cs typeface="+mn-cs"/>
                        </a:rPr>
                        <a:t>Shade</a:t>
                      </a:r>
                      <a:endParaRPr kumimoji="1" lang="ja-JP" altLang="en-US" sz="1100" dirty="0"/>
                    </a:p>
                  </a:txBody>
                  <a:tcPr/>
                </a:tc>
                <a:tc>
                  <a:txBody>
                    <a:bodyPr/>
                    <a:lstStyle/>
                    <a:p>
                      <a:r>
                        <a:rPr kumimoji="1" lang="en-US" altLang="ja-JP" sz="1100" dirty="0" smtClean="0"/>
                        <a:t>A7-A1,0,B1-B7</a:t>
                      </a:r>
                      <a:endParaRPr kumimoji="1" lang="ja-JP" altLang="en-US" sz="1100" dirty="0"/>
                    </a:p>
                  </a:txBody>
                  <a:tcPr/>
                </a:tc>
                <a:tc>
                  <a:txBody>
                    <a:bodyPr/>
                    <a:lstStyle/>
                    <a:p>
                      <a:r>
                        <a:rPr kumimoji="1" lang="en-US" altLang="ja-JP" sz="1100" dirty="0" smtClean="0"/>
                        <a:t>G7-G1,0,M1-M7</a:t>
                      </a:r>
                      <a:endParaRPr kumimoji="1" lang="ja-JP" alt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100" b="1" dirty="0" smtClean="0">
                          <a:solidFill>
                            <a:srgbClr val="FF0000"/>
                          </a:solidFill>
                        </a:rPr>
                        <a:t>なし</a:t>
                      </a:r>
                    </a:p>
                  </a:txBody>
                  <a:tcPr/>
                </a:tc>
              </a:tr>
              <a:tr h="135998">
                <a:tc>
                  <a:txBody>
                    <a:bodyPr/>
                    <a:lstStyle/>
                    <a:p>
                      <a:r>
                        <a:rPr kumimoji="1" lang="en-US" altLang="ja-JP" sz="1100" b="0" i="0" u="none" strike="noStrike" kern="1200" baseline="0" dirty="0" smtClean="0">
                          <a:solidFill>
                            <a:schemeClr val="dk1"/>
                          </a:solidFill>
                          <a:latin typeface="+mn-lt"/>
                          <a:ea typeface="+mn-ea"/>
                          <a:cs typeface="+mn-cs"/>
                        </a:rPr>
                        <a:t>Cloudy</a:t>
                      </a:r>
                      <a:endParaRPr kumimoji="1" lang="ja-JP" altLang="en-US" sz="1100" dirty="0"/>
                    </a:p>
                  </a:txBody>
                  <a:tcPr/>
                </a:tc>
                <a:tc>
                  <a:txBody>
                    <a:bodyPr/>
                    <a:lstStyle/>
                    <a:p>
                      <a:r>
                        <a:rPr kumimoji="1" lang="en-US" altLang="ja-JP" sz="1100" dirty="0" smtClean="0"/>
                        <a:t>A7-A1,0,B1-B7</a:t>
                      </a:r>
                      <a:endParaRPr kumimoji="1" lang="ja-JP" altLang="en-US" sz="1100" dirty="0"/>
                    </a:p>
                  </a:txBody>
                  <a:tcPr/>
                </a:tc>
                <a:tc>
                  <a:txBody>
                    <a:bodyPr/>
                    <a:lstStyle/>
                    <a:p>
                      <a:r>
                        <a:rPr kumimoji="1" lang="en-US" altLang="ja-JP" sz="1100" dirty="0" smtClean="0"/>
                        <a:t>G7-G1,0,M1-M7</a:t>
                      </a:r>
                      <a:endParaRPr kumimoji="1" lang="ja-JP" alt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100" b="1" dirty="0" smtClean="0">
                          <a:solidFill>
                            <a:srgbClr val="FF0000"/>
                          </a:solidFill>
                        </a:rPr>
                        <a:t>なし</a:t>
                      </a:r>
                    </a:p>
                  </a:txBody>
                  <a:tcPr/>
                </a:tc>
              </a:tr>
              <a:tr h="142807">
                <a:tc>
                  <a:txBody>
                    <a:bodyPr/>
                    <a:lstStyle/>
                    <a:p>
                      <a:r>
                        <a:rPr kumimoji="1" lang="en-US" altLang="ja-JP" sz="1100" b="0" i="0" u="none" strike="noStrike" kern="1200" baseline="0" dirty="0" smtClean="0">
                          <a:solidFill>
                            <a:schemeClr val="dk1"/>
                          </a:solidFill>
                          <a:latin typeface="+mn-lt"/>
                          <a:ea typeface="+mn-ea"/>
                          <a:cs typeface="+mn-cs"/>
                        </a:rPr>
                        <a:t>Incandescent</a:t>
                      </a:r>
                      <a:endParaRPr kumimoji="1" lang="ja-JP" altLang="en-US" sz="1100" dirty="0"/>
                    </a:p>
                  </a:txBody>
                  <a:tcPr/>
                </a:tc>
                <a:tc>
                  <a:txBody>
                    <a:bodyPr/>
                    <a:lstStyle/>
                    <a:p>
                      <a:r>
                        <a:rPr kumimoji="1" lang="en-US" altLang="ja-JP" sz="1100" dirty="0" smtClean="0"/>
                        <a:t>A7-A1,0,B1-B7</a:t>
                      </a:r>
                      <a:endParaRPr kumimoji="1" lang="ja-JP" altLang="en-US" sz="1100" dirty="0"/>
                    </a:p>
                  </a:txBody>
                  <a:tcPr/>
                </a:tc>
                <a:tc>
                  <a:txBody>
                    <a:bodyPr/>
                    <a:lstStyle/>
                    <a:p>
                      <a:r>
                        <a:rPr kumimoji="1" lang="en-US" altLang="ja-JP" sz="1100" dirty="0" smtClean="0"/>
                        <a:t>G7-G1,0,M1-M7</a:t>
                      </a:r>
                      <a:endParaRPr kumimoji="1" lang="ja-JP" alt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100" b="1" dirty="0" smtClean="0">
                          <a:solidFill>
                            <a:srgbClr val="FF0000"/>
                          </a:solidFill>
                        </a:rPr>
                        <a:t>なし</a:t>
                      </a:r>
                    </a:p>
                  </a:txBody>
                  <a:tcPr/>
                </a:tc>
              </a:tr>
              <a:tr h="156102">
                <a:tc>
                  <a:txBody>
                    <a:bodyPr/>
                    <a:lstStyle/>
                    <a:p>
                      <a:r>
                        <a:rPr kumimoji="1" lang="en-US" altLang="ja-JP" sz="1100" b="0" i="0" u="none" strike="noStrike" kern="1200" baseline="0" dirty="0" smtClean="0">
                          <a:solidFill>
                            <a:schemeClr val="dk1"/>
                          </a:solidFill>
                          <a:latin typeface="+mn-lt"/>
                          <a:ea typeface="+mn-ea"/>
                          <a:cs typeface="+mn-cs"/>
                        </a:rPr>
                        <a:t>Fluorescent: Warm White (-1)</a:t>
                      </a:r>
                      <a:endParaRPr kumimoji="1" lang="ja-JP" altLang="en-US" sz="1100" dirty="0"/>
                    </a:p>
                  </a:txBody>
                  <a:tcPr/>
                </a:tc>
                <a:tc>
                  <a:txBody>
                    <a:bodyPr/>
                    <a:lstStyle/>
                    <a:p>
                      <a:r>
                        <a:rPr kumimoji="1" lang="en-US" altLang="ja-JP" sz="1100" dirty="0" smtClean="0"/>
                        <a:t>A7-A1,0,B1-B7</a:t>
                      </a:r>
                      <a:endParaRPr kumimoji="1" lang="ja-JP" altLang="en-US" sz="1100" dirty="0"/>
                    </a:p>
                  </a:txBody>
                  <a:tcPr/>
                </a:tc>
                <a:tc>
                  <a:txBody>
                    <a:bodyPr/>
                    <a:lstStyle/>
                    <a:p>
                      <a:r>
                        <a:rPr kumimoji="1" lang="en-US" altLang="ja-JP" sz="1100" dirty="0" smtClean="0"/>
                        <a:t>G7-G1,0,M1-M7</a:t>
                      </a:r>
                      <a:endParaRPr kumimoji="1" lang="ja-JP" alt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100" b="1" dirty="0" smtClean="0">
                          <a:solidFill>
                            <a:srgbClr val="FF0000"/>
                          </a:solidFill>
                        </a:rPr>
                        <a:t>なし</a:t>
                      </a:r>
                    </a:p>
                  </a:txBody>
                  <a:tcPr/>
                </a:tc>
              </a:tr>
              <a:tr h="162911">
                <a:tc>
                  <a:txBody>
                    <a:bodyPr/>
                    <a:lstStyle/>
                    <a:p>
                      <a:r>
                        <a:rPr kumimoji="1" lang="en-US" altLang="ja-JP" sz="1100" dirty="0" smtClean="0"/>
                        <a:t>Fluorescent: Cool White (0)</a:t>
                      </a:r>
                      <a:endParaRPr kumimoji="1" lang="ja-JP" altLang="en-US" sz="1100" dirty="0"/>
                    </a:p>
                  </a:txBody>
                  <a:tcPr/>
                </a:tc>
                <a:tc>
                  <a:txBody>
                    <a:bodyPr/>
                    <a:lstStyle/>
                    <a:p>
                      <a:r>
                        <a:rPr kumimoji="1" lang="en-US" altLang="ja-JP" sz="1100" dirty="0" smtClean="0"/>
                        <a:t>A7-A1,0,B1-B7</a:t>
                      </a:r>
                      <a:endParaRPr kumimoji="1" lang="ja-JP" altLang="en-US" sz="1100" dirty="0"/>
                    </a:p>
                  </a:txBody>
                  <a:tcPr/>
                </a:tc>
                <a:tc>
                  <a:txBody>
                    <a:bodyPr/>
                    <a:lstStyle/>
                    <a:p>
                      <a:r>
                        <a:rPr kumimoji="1" lang="en-US" altLang="ja-JP" sz="1100" dirty="0" smtClean="0"/>
                        <a:t>G7-G1,0,M1-M7</a:t>
                      </a:r>
                      <a:endParaRPr kumimoji="1" lang="ja-JP" alt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100" b="1" dirty="0" smtClean="0">
                          <a:solidFill>
                            <a:srgbClr val="FF0000"/>
                          </a:solidFill>
                        </a:rPr>
                        <a:t>なし</a:t>
                      </a:r>
                    </a:p>
                  </a:txBody>
                  <a:tcPr/>
                </a:tc>
              </a:tr>
              <a:tr h="150265">
                <a:tc>
                  <a:txBody>
                    <a:bodyPr/>
                    <a:lstStyle/>
                    <a:p>
                      <a:r>
                        <a:rPr kumimoji="1" lang="en-US" altLang="ja-JP" sz="1100" dirty="0" smtClean="0"/>
                        <a:t>Fluorescent: Day</a:t>
                      </a:r>
                      <a:r>
                        <a:rPr kumimoji="1" lang="en-US" altLang="ja-JP" sz="1100" baseline="0" dirty="0" smtClean="0"/>
                        <a:t> White(+1)</a:t>
                      </a:r>
                      <a:endParaRPr kumimoji="1" lang="ja-JP" altLang="en-US" sz="1100" dirty="0"/>
                    </a:p>
                  </a:txBody>
                  <a:tcPr/>
                </a:tc>
                <a:tc>
                  <a:txBody>
                    <a:bodyPr/>
                    <a:lstStyle/>
                    <a:p>
                      <a:r>
                        <a:rPr kumimoji="1" lang="en-US" altLang="ja-JP" sz="1100" dirty="0" smtClean="0"/>
                        <a:t>A7-A1,0,B1-B7</a:t>
                      </a:r>
                      <a:endParaRPr kumimoji="1" lang="ja-JP" altLang="en-US" sz="1100" dirty="0"/>
                    </a:p>
                  </a:txBody>
                  <a:tcPr/>
                </a:tc>
                <a:tc>
                  <a:txBody>
                    <a:bodyPr/>
                    <a:lstStyle/>
                    <a:p>
                      <a:r>
                        <a:rPr kumimoji="1" lang="en-US" altLang="ja-JP" sz="1100" dirty="0" smtClean="0"/>
                        <a:t>G7-G1,0,M1-M7</a:t>
                      </a:r>
                      <a:endParaRPr kumimoji="1" lang="ja-JP" alt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100" b="1" dirty="0" smtClean="0">
                          <a:solidFill>
                            <a:srgbClr val="FF0000"/>
                          </a:solidFill>
                        </a:rPr>
                        <a:t>なし</a:t>
                      </a:r>
                    </a:p>
                  </a:txBody>
                  <a:tcPr/>
                </a:tc>
              </a:tr>
              <a:tr h="189500">
                <a:tc>
                  <a:txBody>
                    <a:bodyPr/>
                    <a:lstStyle/>
                    <a:p>
                      <a:r>
                        <a:rPr kumimoji="1" lang="en-US" altLang="ja-JP" sz="1100" dirty="0" smtClean="0"/>
                        <a:t>Fluorescent:</a:t>
                      </a:r>
                      <a:r>
                        <a:rPr kumimoji="1" lang="en-US" altLang="ja-JP" sz="1100" baseline="0" dirty="0" smtClean="0"/>
                        <a:t> Daylight(+2)</a:t>
                      </a:r>
                      <a:endParaRPr kumimoji="1" lang="ja-JP" altLang="en-US" sz="1100" dirty="0"/>
                    </a:p>
                  </a:txBody>
                  <a:tcPr/>
                </a:tc>
                <a:tc>
                  <a:txBody>
                    <a:bodyPr/>
                    <a:lstStyle/>
                    <a:p>
                      <a:r>
                        <a:rPr kumimoji="1" lang="en-US" altLang="ja-JP" sz="1100" dirty="0" smtClean="0"/>
                        <a:t>A7-A1,0,B1-B7</a:t>
                      </a:r>
                      <a:endParaRPr kumimoji="1" lang="ja-JP" altLang="en-US" sz="1100" dirty="0"/>
                    </a:p>
                  </a:txBody>
                  <a:tcPr/>
                </a:tc>
                <a:tc>
                  <a:txBody>
                    <a:bodyPr/>
                    <a:lstStyle/>
                    <a:p>
                      <a:r>
                        <a:rPr kumimoji="1" lang="en-US" altLang="ja-JP" sz="1100" dirty="0" smtClean="0"/>
                        <a:t>G7-G1,0,M1-M7</a:t>
                      </a:r>
                      <a:endParaRPr kumimoji="1" lang="ja-JP" alt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100" b="1" dirty="0" smtClean="0">
                          <a:solidFill>
                            <a:srgbClr val="FF0000"/>
                          </a:solidFill>
                        </a:rPr>
                        <a:t>なし</a:t>
                      </a:r>
                    </a:p>
                  </a:txBody>
                  <a:tcPr/>
                </a:tc>
              </a:tr>
              <a:tr h="170369">
                <a:tc>
                  <a:txBody>
                    <a:bodyPr/>
                    <a:lstStyle/>
                    <a:p>
                      <a:r>
                        <a:rPr kumimoji="1" lang="en-US" altLang="ja-JP" sz="1100" dirty="0" smtClean="0"/>
                        <a:t>Flash</a:t>
                      </a:r>
                      <a:endParaRPr kumimoji="1" lang="ja-JP" altLang="en-US" sz="1100" dirty="0"/>
                    </a:p>
                  </a:txBody>
                  <a:tcPr/>
                </a:tc>
                <a:tc>
                  <a:txBody>
                    <a:bodyPr/>
                    <a:lstStyle/>
                    <a:p>
                      <a:r>
                        <a:rPr kumimoji="1" lang="en-US" altLang="ja-JP" sz="1100" dirty="0" smtClean="0"/>
                        <a:t>A7-A1,0,B1-B7</a:t>
                      </a:r>
                      <a:endParaRPr kumimoji="1" lang="ja-JP" altLang="en-US" sz="1100" dirty="0"/>
                    </a:p>
                  </a:txBody>
                  <a:tcPr/>
                </a:tc>
                <a:tc>
                  <a:txBody>
                    <a:bodyPr/>
                    <a:lstStyle/>
                    <a:p>
                      <a:r>
                        <a:rPr kumimoji="1" lang="en-US" altLang="ja-JP" sz="1100" dirty="0" smtClean="0"/>
                        <a:t>G7-G1,0,M1-M7</a:t>
                      </a:r>
                      <a:endParaRPr kumimoji="1" lang="ja-JP" alt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100" b="1" dirty="0" smtClean="0">
                          <a:solidFill>
                            <a:srgbClr val="FF0000"/>
                          </a:solidFill>
                        </a:rPr>
                        <a:t>なし</a:t>
                      </a:r>
                    </a:p>
                  </a:txBody>
                  <a:tcPr/>
                </a:tc>
              </a:tr>
              <a:tr h="177179">
                <a:tc>
                  <a:txBody>
                    <a:bodyPr/>
                    <a:lstStyle/>
                    <a:p>
                      <a:r>
                        <a:rPr kumimoji="1" lang="en-US" altLang="ja-JP" sz="1100" dirty="0" smtClean="0"/>
                        <a:t>Color Temperature</a:t>
                      </a:r>
                      <a:endParaRPr kumimoji="1" lang="ja-JP" altLang="en-US" sz="1100" dirty="0"/>
                    </a:p>
                  </a:txBody>
                  <a:tcPr/>
                </a:tc>
                <a:tc>
                  <a:txBody>
                    <a:bodyPr/>
                    <a:lstStyle/>
                    <a:p>
                      <a:r>
                        <a:rPr kumimoji="1" lang="en-US" altLang="ja-JP" sz="1100" dirty="0" smtClean="0"/>
                        <a:t>A7-A1,0,B1-B7</a:t>
                      </a:r>
                      <a:endParaRPr kumimoji="1" lang="ja-JP" altLang="en-US" sz="1100" dirty="0"/>
                    </a:p>
                  </a:txBody>
                  <a:tcPr/>
                </a:tc>
                <a:tc>
                  <a:txBody>
                    <a:bodyPr/>
                    <a:lstStyle/>
                    <a:p>
                      <a:r>
                        <a:rPr kumimoji="1" lang="en-US" altLang="ja-JP" sz="1100" dirty="0" smtClean="0"/>
                        <a:t>G7-G1,0,M1-M7</a:t>
                      </a:r>
                      <a:endParaRPr kumimoji="1" lang="ja-JP" altLang="en-US" sz="1100" dirty="0"/>
                    </a:p>
                  </a:txBody>
                  <a:tcPr/>
                </a:tc>
                <a:tc>
                  <a:txBody>
                    <a:bodyPr/>
                    <a:lstStyle/>
                    <a:p>
                      <a:r>
                        <a:rPr kumimoji="1" lang="en-US" altLang="ja-JP" sz="1100" dirty="0" smtClean="0"/>
                        <a:t>2500K</a:t>
                      </a:r>
                      <a:r>
                        <a:rPr kumimoji="1" lang="ja-JP" altLang="en-US" sz="1100" dirty="0" smtClean="0"/>
                        <a:t>～</a:t>
                      </a:r>
                      <a:r>
                        <a:rPr kumimoji="1" lang="en-US" altLang="ja-JP" sz="1100" dirty="0" smtClean="0"/>
                        <a:t>9900K</a:t>
                      </a:r>
                      <a:endParaRPr kumimoji="1" lang="ja-JP" altLang="en-US" sz="1100" dirty="0"/>
                    </a:p>
                  </a:txBody>
                  <a:tcPr/>
                </a:tc>
              </a:tr>
              <a:tr h="125622">
                <a:tc>
                  <a:txBody>
                    <a:bodyPr/>
                    <a:lstStyle/>
                    <a:p>
                      <a:r>
                        <a:rPr kumimoji="1" lang="en-US" altLang="ja-JP" sz="1100" dirty="0" smtClean="0"/>
                        <a:t>Custom1</a:t>
                      </a:r>
                      <a:endParaRPr kumimoji="1" lang="ja-JP" altLang="en-US" sz="1100" dirty="0"/>
                    </a:p>
                  </a:txBody>
                  <a:tcPr/>
                </a:tc>
                <a:tc>
                  <a:txBody>
                    <a:bodyPr/>
                    <a:lstStyle/>
                    <a:p>
                      <a:r>
                        <a:rPr kumimoji="1" lang="en-US" altLang="ja-JP" sz="1100" dirty="0" smtClean="0"/>
                        <a:t>A7-A1,0,B1-B7</a:t>
                      </a:r>
                      <a:endParaRPr kumimoji="1" lang="ja-JP" altLang="en-US" sz="1100" dirty="0"/>
                    </a:p>
                  </a:txBody>
                  <a:tcPr/>
                </a:tc>
                <a:tc>
                  <a:txBody>
                    <a:bodyPr/>
                    <a:lstStyle/>
                    <a:p>
                      <a:r>
                        <a:rPr kumimoji="1" lang="en-US" altLang="ja-JP" sz="1100" dirty="0" smtClean="0"/>
                        <a:t>G7-G1,0,M1-M7</a:t>
                      </a:r>
                      <a:endParaRPr kumimoji="1" lang="ja-JP" alt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100" b="1" dirty="0" smtClean="0">
                          <a:solidFill>
                            <a:srgbClr val="FF0000"/>
                          </a:solidFill>
                        </a:rPr>
                        <a:t>なし</a:t>
                      </a:r>
                    </a:p>
                  </a:txBody>
                  <a:tcPr/>
                </a:tc>
              </a:tr>
              <a:tr h="0">
                <a:tc>
                  <a:txBody>
                    <a:bodyPr/>
                    <a:lstStyle/>
                    <a:p>
                      <a:r>
                        <a:rPr kumimoji="1" lang="en-US" altLang="ja-JP" sz="1100" dirty="0" smtClean="0">
                          <a:solidFill>
                            <a:schemeClr val="tx2">
                              <a:lumMod val="50000"/>
                              <a:lumOff val="50000"/>
                            </a:schemeClr>
                          </a:solidFill>
                        </a:rPr>
                        <a:t>Custom Setup</a:t>
                      </a:r>
                      <a:endParaRPr kumimoji="1" lang="ja-JP" altLang="en-US" sz="1100" dirty="0">
                        <a:solidFill>
                          <a:schemeClr val="tx2">
                            <a:lumMod val="50000"/>
                            <a:lumOff val="50000"/>
                          </a:schemeClr>
                        </a:solidFill>
                      </a:endParaRPr>
                    </a:p>
                  </a:txBody>
                  <a:tcPr/>
                </a:tc>
                <a:tc>
                  <a:txBody>
                    <a:bodyPr/>
                    <a:lstStyle/>
                    <a:p>
                      <a:r>
                        <a:rPr kumimoji="1" lang="ja-JP" altLang="en-US" sz="1100" b="1" dirty="0" smtClean="0">
                          <a:solidFill>
                            <a:schemeClr val="tx2">
                              <a:lumMod val="50000"/>
                              <a:lumOff val="50000"/>
                            </a:schemeClr>
                          </a:solidFill>
                        </a:rPr>
                        <a:t>なし</a:t>
                      </a:r>
                      <a:endParaRPr kumimoji="1" lang="ja-JP" altLang="en-US" sz="1100" dirty="0">
                        <a:solidFill>
                          <a:schemeClr val="tx2">
                            <a:lumMod val="50000"/>
                            <a:lumOff val="50000"/>
                          </a:schemeClr>
                        </a:solidFill>
                      </a:endParaRPr>
                    </a:p>
                  </a:txBody>
                  <a:tcPr/>
                </a:tc>
                <a:tc>
                  <a:txBody>
                    <a:bodyPr/>
                    <a:lstStyle/>
                    <a:p>
                      <a:r>
                        <a:rPr kumimoji="1" lang="ja-JP" altLang="en-US" sz="1100" b="1" dirty="0" smtClean="0">
                          <a:solidFill>
                            <a:schemeClr val="tx2">
                              <a:lumMod val="50000"/>
                              <a:lumOff val="50000"/>
                            </a:schemeClr>
                          </a:solidFill>
                        </a:rPr>
                        <a:t>なし</a:t>
                      </a:r>
                      <a:endParaRPr kumimoji="1" lang="ja-JP" altLang="en-US" sz="1100" b="1" dirty="0">
                        <a:solidFill>
                          <a:schemeClr val="tx2">
                            <a:lumMod val="50000"/>
                            <a:lumOff val="5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100" b="1" dirty="0" smtClean="0">
                          <a:solidFill>
                            <a:schemeClr val="tx2">
                              <a:lumMod val="50000"/>
                              <a:lumOff val="50000"/>
                            </a:schemeClr>
                          </a:solidFill>
                        </a:rPr>
                        <a:t>なし</a:t>
                      </a:r>
                    </a:p>
                  </a:txBody>
                  <a:tcPr/>
                </a:tc>
              </a:tr>
            </a:tbl>
          </a:graphicData>
        </a:graphic>
      </p:graphicFrame>
      <p:sp>
        <p:nvSpPr>
          <p:cNvPr id="4" name="フッター プレースホルダー 3"/>
          <p:cNvSpPr>
            <a:spLocks noGrp="1"/>
          </p:cNvSpPr>
          <p:nvPr>
            <p:ph type="ftr" sz="quarter" idx="10"/>
          </p:nvPr>
        </p:nvSpPr>
        <p:spPr/>
        <p:txBody>
          <a:bodyPr/>
          <a:lstStyle/>
          <a:p>
            <a:pPr>
              <a:defRPr/>
            </a:pPr>
            <a:r>
              <a:rPr lang="en-US" altLang="ja-JP" dirty="0" smtClean="0"/>
              <a:t>©2012 Personal Application Design Division, SDG, Sony Corporation</a:t>
            </a:r>
          </a:p>
          <a:p>
            <a:pPr>
              <a:defRPr/>
            </a:pPr>
            <a:r>
              <a:rPr lang="en-US" altLang="ja-JP" dirty="0" smtClean="0"/>
              <a:t>  </a:t>
            </a:r>
            <a:endParaRPr lang="en-US" altLang="ja-JP" dirty="0"/>
          </a:p>
        </p:txBody>
      </p:sp>
      <p:sp>
        <p:nvSpPr>
          <p:cNvPr id="5" name="スライド番号プレースホルダー 4"/>
          <p:cNvSpPr>
            <a:spLocks noGrp="1"/>
          </p:cNvSpPr>
          <p:nvPr>
            <p:ph type="sldNum" sz="quarter" idx="12"/>
          </p:nvPr>
        </p:nvSpPr>
        <p:spPr/>
        <p:txBody>
          <a:bodyPr/>
          <a:lstStyle/>
          <a:p>
            <a:pPr>
              <a:defRPr/>
            </a:pPr>
            <a:fld id="{D311B208-D812-4B5B-86FB-660E730C1BDB}" type="slidenum">
              <a:rPr lang="en-US" altLang="ja-JP" smtClean="0"/>
              <a:pPr>
                <a:defRPr/>
              </a:pPr>
              <a:t>58</a:t>
            </a:fld>
            <a:endParaRPr lang="en-US" altLang="ja-JP"/>
          </a:p>
        </p:txBody>
      </p:sp>
      <p:grpSp>
        <p:nvGrpSpPr>
          <p:cNvPr id="10" name="グループ化 9"/>
          <p:cNvGrpSpPr/>
          <p:nvPr/>
        </p:nvGrpSpPr>
        <p:grpSpPr>
          <a:xfrm>
            <a:off x="3683540" y="916319"/>
            <a:ext cx="2386520" cy="3384461"/>
            <a:chOff x="3683540" y="916319"/>
            <a:chExt cx="2386520" cy="3627120"/>
          </a:xfrm>
        </p:grpSpPr>
        <p:cxnSp>
          <p:nvCxnSpPr>
            <p:cNvPr id="3" name="直線コネクタ 2"/>
            <p:cNvCxnSpPr/>
            <p:nvPr/>
          </p:nvCxnSpPr>
          <p:spPr bwMode="auto">
            <a:xfrm>
              <a:off x="3683540" y="916319"/>
              <a:ext cx="2386520" cy="3627120"/>
            </a:xfrm>
            <a:prstGeom prst="line">
              <a:avLst/>
            </a:prstGeom>
            <a:gradFill rotWithShape="0">
              <a:gsLst>
                <a:gs pos="0">
                  <a:srgbClr val="ABC9FF"/>
                </a:gs>
                <a:gs pos="50000">
                  <a:srgbClr val="ABC9FF">
                    <a:gamma/>
                    <a:tint val="0"/>
                    <a:invGamma/>
                  </a:srgbClr>
                </a:gs>
                <a:gs pos="100000">
                  <a:srgbClr val="ABC9FF"/>
                </a:gs>
              </a:gsLst>
              <a:lin ang="2700000" scaled="1"/>
            </a:gra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コネクタ 8"/>
            <p:cNvCxnSpPr/>
            <p:nvPr/>
          </p:nvCxnSpPr>
          <p:spPr bwMode="auto">
            <a:xfrm flipH="1">
              <a:off x="3683540" y="916319"/>
              <a:ext cx="2386520" cy="3627120"/>
            </a:xfrm>
            <a:prstGeom prst="line">
              <a:avLst/>
            </a:prstGeom>
            <a:gradFill rotWithShape="0">
              <a:gsLst>
                <a:gs pos="0">
                  <a:srgbClr val="ABC9FF"/>
                </a:gs>
                <a:gs pos="50000">
                  <a:srgbClr val="ABC9FF">
                    <a:gamma/>
                    <a:tint val="0"/>
                    <a:invGamma/>
                  </a:srgbClr>
                </a:gs>
                <a:gs pos="100000">
                  <a:srgbClr val="ABC9FF"/>
                </a:gs>
              </a:gsLst>
              <a:lin ang="2700000" scaled="1"/>
            </a:gra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 name="グループ化 13"/>
          <p:cNvGrpSpPr/>
          <p:nvPr/>
        </p:nvGrpSpPr>
        <p:grpSpPr>
          <a:xfrm>
            <a:off x="1640731" y="4300780"/>
            <a:ext cx="5597209" cy="230960"/>
            <a:chOff x="3835940" y="1068719"/>
            <a:chExt cx="2386520" cy="3627120"/>
          </a:xfrm>
        </p:grpSpPr>
        <p:cxnSp>
          <p:nvCxnSpPr>
            <p:cNvPr id="12" name="直線コネクタ 11"/>
            <p:cNvCxnSpPr/>
            <p:nvPr/>
          </p:nvCxnSpPr>
          <p:spPr bwMode="auto">
            <a:xfrm>
              <a:off x="3835940" y="1068719"/>
              <a:ext cx="2386520" cy="3627120"/>
            </a:xfrm>
            <a:prstGeom prst="line">
              <a:avLst/>
            </a:prstGeom>
            <a:gradFill rotWithShape="0">
              <a:gsLst>
                <a:gs pos="0">
                  <a:srgbClr val="ABC9FF"/>
                </a:gs>
                <a:gs pos="50000">
                  <a:srgbClr val="ABC9FF">
                    <a:gamma/>
                    <a:tint val="0"/>
                    <a:invGamma/>
                  </a:srgbClr>
                </a:gs>
                <a:gs pos="100000">
                  <a:srgbClr val="ABC9FF"/>
                </a:gs>
              </a:gsLst>
              <a:lin ang="2700000" scaled="1"/>
            </a:gra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線コネクタ 12"/>
            <p:cNvCxnSpPr/>
            <p:nvPr/>
          </p:nvCxnSpPr>
          <p:spPr bwMode="auto">
            <a:xfrm flipH="1">
              <a:off x="3835940" y="1068719"/>
              <a:ext cx="2386520" cy="3627120"/>
            </a:xfrm>
            <a:prstGeom prst="line">
              <a:avLst/>
            </a:prstGeom>
            <a:gradFill rotWithShape="0">
              <a:gsLst>
                <a:gs pos="0">
                  <a:srgbClr val="ABC9FF"/>
                </a:gs>
                <a:gs pos="50000">
                  <a:srgbClr val="ABC9FF">
                    <a:gamma/>
                    <a:tint val="0"/>
                    <a:invGamma/>
                  </a:srgbClr>
                </a:gs>
                <a:gs pos="100000">
                  <a:srgbClr val="ABC9FF"/>
                </a:gs>
              </a:gsLst>
              <a:lin ang="2700000" scaled="1"/>
            </a:gra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551402826"/>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smtClean="0"/>
              <a:t>クリエイティブスタイル</a:t>
            </a:r>
            <a:endParaRPr kumimoji="1" lang="ja-JP" altLang="en-US" dirty="0"/>
          </a:p>
        </p:txBody>
      </p:sp>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776129745"/>
              </p:ext>
            </p:extLst>
          </p:nvPr>
        </p:nvGraphicFramePr>
        <p:xfrm>
          <a:off x="1757059" y="844550"/>
          <a:ext cx="5616258" cy="2595880"/>
        </p:xfrm>
        <a:graphic>
          <a:graphicData uri="http://schemas.openxmlformats.org/drawingml/2006/table">
            <a:tbl>
              <a:tblPr firstRow="1" bandRow="1">
                <a:tableStyleId>{93296810-A885-4BE3-A3E7-6D5BEEA58F35}</a:tableStyleId>
              </a:tblPr>
              <a:tblGrid>
                <a:gridCol w="1668780"/>
                <a:gridCol w="1311593"/>
                <a:gridCol w="1160780"/>
                <a:gridCol w="1475105"/>
              </a:tblGrid>
              <a:tr h="370840">
                <a:tc>
                  <a:txBody>
                    <a:bodyPr/>
                    <a:lstStyle/>
                    <a:p>
                      <a:r>
                        <a:rPr kumimoji="1" lang="ja-JP" altLang="en-US" dirty="0" smtClean="0"/>
                        <a:t>スタイル名</a:t>
                      </a:r>
                      <a:endParaRPr kumimoji="1" lang="ja-JP" altLang="en-US" dirty="0"/>
                    </a:p>
                  </a:txBody>
                  <a:tcPr/>
                </a:tc>
                <a:tc>
                  <a:txBody>
                    <a:bodyPr/>
                    <a:lstStyle/>
                    <a:p>
                      <a:r>
                        <a:rPr kumimoji="1" lang="ja-JP" altLang="en-US" sz="1800" b="0" i="0" u="none" strike="noStrike" kern="1200" baseline="0" dirty="0" smtClean="0">
                          <a:solidFill>
                            <a:schemeClr val="lt1"/>
                          </a:solidFill>
                          <a:latin typeface="+mn-lt"/>
                          <a:ea typeface="+mn-ea"/>
                          <a:cs typeface="+mn-cs"/>
                        </a:rPr>
                        <a:t>コントラスト</a:t>
                      </a:r>
                      <a:endParaRPr kumimoji="1" lang="ja-JP" altLang="en-US" dirty="0"/>
                    </a:p>
                  </a:txBody>
                  <a:tcPr/>
                </a:tc>
                <a:tc>
                  <a:txBody>
                    <a:bodyPr/>
                    <a:lstStyle/>
                    <a:p>
                      <a:r>
                        <a:rPr kumimoji="1" lang="ja-JP" altLang="en-US" sz="1800" b="0" i="0" u="none" strike="noStrike" kern="1200" baseline="0" dirty="0" smtClean="0">
                          <a:solidFill>
                            <a:schemeClr val="lt1"/>
                          </a:solidFill>
                          <a:latin typeface="+mn-lt"/>
                          <a:ea typeface="+mn-ea"/>
                          <a:cs typeface="+mn-cs"/>
                        </a:rPr>
                        <a:t>彩度</a:t>
                      </a:r>
                      <a:endParaRPr kumimoji="1" lang="ja-JP" altLang="en-US" dirty="0"/>
                    </a:p>
                  </a:txBody>
                  <a:tcPr/>
                </a:tc>
                <a:tc>
                  <a:txBody>
                    <a:bodyPr/>
                    <a:lstStyle/>
                    <a:p>
                      <a:r>
                        <a:rPr kumimoji="1" lang="ja-JP" altLang="en-US" sz="1800" b="0" i="0" u="none" strike="noStrike" kern="1200" baseline="0" dirty="0" smtClean="0">
                          <a:solidFill>
                            <a:schemeClr val="lt1"/>
                          </a:solidFill>
                          <a:latin typeface="+mn-lt"/>
                          <a:ea typeface="+mn-ea"/>
                          <a:cs typeface="+mn-cs"/>
                        </a:rPr>
                        <a:t>シャープネス</a:t>
                      </a:r>
                      <a:endParaRPr kumimoji="1" lang="ja-JP" altLang="en-US" dirty="0"/>
                    </a:p>
                  </a:txBody>
                  <a:tcPr/>
                </a:tc>
              </a:tr>
              <a:tr h="370840">
                <a:tc>
                  <a:txBody>
                    <a:bodyPr/>
                    <a:lstStyle/>
                    <a:p>
                      <a:r>
                        <a:rPr kumimoji="1" lang="en-US" altLang="ja-JP" sz="1800" b="0" i="0" u="none" strike="noStrike" kern="1200" baseline="0" dirty="0" smtClean="0">
                          <a:solidFill>
                            <a:schemeClr val="dk1"/>
                          </a:solidFill>
                          <a:latin typeface="+mn-lt"/>
                          <a:ea typeface="+mn-ea"/>
                          <a:cs typeface="+mn-cs"/>
                        </a:rPr>
                        <a:t>Standard</a:t>
                      </a:r>
                      <a:endParaRPr kumimoji="1" lang="ja-JP" altLang="en-US" dirty="0"/>
                    </a:p>
                  </a:txBody>
                  <a:tcPr/>
                </a:tc>
                <a:tc>
                  <a:txBody>
                    <a:bodyPr/>
                    <a:lstStyle/>
                    <a:p>
                      <a:r>
                        <a:rPr kumimoji="1" lang="en-US" altLang="ja-JP" dirty="0" smtClean="0"/>
                        <a:t>-3</a:t>
                      </a:r>
                      <a:r>
                        <a:rPr kumimoji="1" lang="ja-JP" altLang="en-US" dirty="0" smtClean="0"/>
                        <a:t>～</a:t>
                      </a:r>
                      <a:r>
                        <a:rPr kumimoji="1" lang="en-US" altLang="ja-JP" dirty="0" smtClean="0"/>
                        <a:t>3</a:t>
                      </a:r>
                      <a:endParaRPr kumimoji="1" lang="ja-JP" altLang="en-US" dirty="0"/>
                    </a:p>
                  </a:txBody>
                  <a:tcPr/>
                </a:tc>
                <a:tc>
                  <a:txBody>
                    <a:bodyPr/>
                    <a:lstStyle/>
                    <a:p>
                      <a:r>
                        <a:rPr kumimoji="1" lang="en-US" altLang="ja-JP" dirty="0" smtClean="0"/>
                        <a:t>-3</a:t>
                      </a:r>
                      <a:r>
                        <a:rPr kumimoji="1" lang="ja-JP" altLang="en-US" dirty="0" smtClean="0"/>
                        <a:t>～</a:t>
                      </a:r>
                      <a:r>
                        <a:rPr kumimoji="1" lang="en-US" altLang="ja-JP" dirty="0" smtClean="0"/>
                        <a:t>3</a:t>
                      </a:r>
                      <a:endParaRPr kumimoji="1" lang="ja-JP" altLang="en-US" dirty="0"/>
                    </a:p>
                  </a:txBody>
                  <a:tcPr/>
                </a:tc>
                <a:tc>
                  <a:txBody>
                    <a:bodyPr/>
                    <a:lstStyle/>
                    <a:p>
                      <a:r>
                        <a:rPr kumimoji="1" lang="en-US" altLang="ja-JP" dirty="0" smtClean="0"/>
                        <a:t>-3</a:t>
                      </a:r>
                      <a:r>
                        <a:rPr kumimoji="1" lang="ja-JP" altLang="en-US" dirty="0" smtClean="0"/>
                        <a:t>～</a:t>
                      </a:r>
                      <a:r>
                        <a:rPr kumimoji="1" lang="en-US" altLang="ja-JP" dirty="0" smtClean="0"/>
                        <a:t>3</a:t>
                      </a:r>
                      <a:endParaRPr kumimoji="1" lang="ja-JP" altLang="en-US" dirty="0"/>
                    </a:p>
                  </a:txBody>
                  <a:tcPr/>
                </a:tc>
              </a:tr>
              <a:tr h="370840">
                <a:tc>
                  <a:txBody>
                    <a:bodyPr/>
                    <a:lstStyle/>
                    <a:p>
                      <a:r>
                        <a:rPr kumimoji="1" lang="en-US" altLang="ja-JP" sz="1800" b="0" i="0" u="none" strike="noStrike" kern="1200" baseline="0" dirty="0" smtClean="0">
                          <a:solidFill>
                            <a:schemeClr val="dk1"/>
                          </a:solidFill>
                          <a:latin typeface="+mn-lt"/>
                          <a:ea typeface="+mn-ea"/>
                          <a:cs typeface="+mn-cs"/>
                        </a:rPr>
                        <a:t>Vivid</a:t>
                      </a:r>
                      <a:endParaRPr kumimoji="1" lang="ja-JP" altLang="en-US" dirty="0"/>
                    </a:p>
                  </a:txBody>
                  <a:tcPr/>
                </a:tc>
                <a:tc>
                  <a:txBody>
                    <a:bodyPr/>
                    <a:lstStyle/>
                    <a:p>
                      <a:r>
                        <a:rPr kumimoji="1" lang="en-US" altLang="ja-JP" dirty="0" smtClean="0"/>
                        <a:t>-3</a:t>
                      </a:r>
                      <a:r>
                        <a:rPr kumimoji="1" lang="ja-JP" altLang="en-US" dirty="0" smtClean="0"/>
                        <a:t>～</a:t>
                      </a:r>
                      <a:r>
                        <a:rPr kumimoji="1" lang="en-US" altLang="ja-JP" dirty="0" smtClean="0"/>
                        <a:t>3</a:t>
                      </a:r>
                      <a:endParaRPr kumimoji="1" lang="ja-JP" altLang="en-US" dirty="0"/>
                    </a:p>
                  </a:txBody>
                  <a:tcPr/>
                </a:tc>
                <a:tc>
                  <a:txBody>
                    <a:bodyPr/>
                    <a:lstStyle/>
                    <a:p>
                      <a:r>
                        <a:rPr kumimoji="1" lang="en-US" altLang="ja-JP" dirty="0" smtClean="0"/>
                        <a:t>-3</a:t>
                      </a:r>
                      <a:r>
                        <a:rPr kumimoji="1" lang="ja-JP" altLang="en-US" dirty="0" smtClean="0"/>
                        <a:t>～</a:t>
                      </a:r>
                      <a:r>
                        <a:rPr kumimoji="1" lang="en-US" altLang="ja-JP" dirty="0" smtClean="0"/>
                        <a:t>3</a:t>
                      </a:r>
                      <a:endParaRPr kumimoji="1" lang="ja-JP" altLang="en-US" dirty="0"/>
                    </a:p>
                  </a:txBody>
                  <a:tcPr/>
                </a:tc>
                <a:tc>
                  <a:txBody>
                    <a:bodyPr/>
                    <a:lstStyle/>
                    <a:p>
                      <a:r>
                        <a:rPr kumimoji="1" lang="en-US" altLang="ja-JP" dirty="0" smtClean="0"/>
                        <a:t>-3</a:t>
                      </a:r>
                      <a:r>
                        <a:rPr kumimoji="1" lang="ja-JP" altLang="en-US" dirty="0" smtClean="0"/>
                        <a:t>～</a:t>
                      </a:r>
                      <a:r>
                        <a:rPr kumimoji="1" lang="en-US" altLang="ja-JP" dirty="0" smtClean="0"/>
                        <a:t>3</a:t>
                      </a:r>
                      <a:endParaRPr kumimoji="1" lang="ja-JP" altLang="en-US" dirty="0"/>
                    </a:p>
                  </a:txBody>
                  <a:tcPr/>
                </a:tc>
              </a:tr>
              <a:tr h="370840">
                <a:tc>
                  <a:txBody>
                    <a:bodyPr/>
                    <a:lstStyle/>
                    <a:p>
                      <a:r>
                        <a:rPr kumimoji="1" lang="en-US" altLang="ja-JP" sz="1800" b="0" i="0" u="none" strike="noStrike" kern="1200" baseline="0" dirty="0" smtClean="0">
                          <a:solidFill>
                            <a:schemeClr val="dk1"/>
                          </a:solidFill>
                          <a:latin typeface="+mn-lt"/>
                          <a:ea typeface="+mn-ea"/>
                          <a:cs typeface="+mn-cs"/>
                        </a:rPr>
                        <a:t>Portrait</a:t>
                      </a:r>
                      <a:endParaRPr kumimoji="1" lang="ja-JP" altLang="en-US" dirty="0"/>
                    </a:p>
                  </a:txBody>
                  <a:tcPr/>
                </a:tc>
                <a:tc>
                  <a:txBody>
                    <a:bodyPr/>
                    <a:lstStyle/>
                    <a:p>
                      <a:r>
                        <a:rPr kumimoji="1" lang="en-US" altLang="ja-JP" dirty="0" smtClean="0"/>
                        <a:t>-3</a:t>
                      </a:r>
                      <a:r>
                        <a:rPr kumimoji="1" lang="ja-JP" altLang="en-US" dirty="0" smtClean="0"/>
                        <a:t>～</a:t>
                      </a:r>
                      <a:r>
                        <a:rPr kumimoji="1" lang="en-US" altLang="ja-JP" dirty="0" smtClean="0"/>
                        <a:t>3</a:t>
                      </a:r>
                      <a:endParaRPr kumimoji="1" lang="ja-JP" altLang="en-US" dirty="0"/>
                    </a:p>
                  </a:txBody>
                  <a:tcPr/>
                </a:tc>
                <a:tc>
                  <a:txBody>
                    <a:bodyPr/>
                    <a:lstStyle/>
                    <a:p>
                      <a:r>
                        <a:rPr kumimoji="1" lang="en-US" altLang="ja-JP" dirty="0" smtClean="0"/>
                        <a:t>-3</a:t>
                      </a:r>
                      <a:r>
                        <a:rPr kumimoji="1" lang="ja-JP" altLang="en-US" dirty="0" smtClean="0"/>
                        <a:t>～</a:t>
                      </a:r>
                      <a:r>
                        <a:rPr kumimoji="1" lang="en-US" altLang="ja-JP" dirty="0" smtClean="0"/>
                        <a:t>3</a:t>
                      </a:r>
                      <a:endParaRPr kumimoji="1" lang="ja-JP" altLang="en-US" dirty="0"/>
                    </a:p>
                  </a:txBody>
                  <a:tcPr/>
                </a:tc>
                <a:tc>
                  <a:txBody>
                    <a:bodyPr/>
                    <a:lstStyle/>
                    <a:p>
                      <a:r>
                        <a:rPr kumimoji="1" lang="en-US" altLang="ja-JP" dirty="0" smtClean="0"/>
                        <a:t>-3</a:t>
                      </a:r>
                      <a:r>
                        <a:rPr kumimoji="1" lang="ja-JP" altLang="en-US" dirty="0" smtClean="0"/>
                        <a:t>～</a:t>
                      </a:r>
                      <a:r>
                        <a:rPr kumimoji="1" lang="en-US" altLang="ja-JP" dirty="0" smtClean="0"/>
                        <a:t>3</a:t>
                      </a:r>
                      <a:endParaRPr kumimoji="1" lang="ja-JP" altLang="en-US" dirty="0"/>
                    </a:p>
                  </a:txBody>
                  <a:tcPr/>
                </a:tc>
              </a:tr>
              <a:tr h="370840">
                <a:tc>
                  <a:txBody>
                    <a:bodyPr/>
                    <a:lstStyle/>
                    <a:p>
                      <a:r>
                        <a:rPr kumimoji="1" lang="en-US" altLang="ja-JP" sz="1800" b="0" i="0" u="none" strike="noStrike" kern="1200" baseline="0" dirty="0" smtClean="0">
                          <a:solidFill>
                            <a:schemeClr val="dk1"/>
                          </a:solidFill>
                          <a:latin typeface="+mn-lt"/>
                          <a:ea typeface="+mn-ea"/>
                          <a:cs typeface="+mn-cs"/>
                        </a:rPr>
                        <a:t>Landscape</a:t>
                      </a:r>
                      <a:endParaRPr kumimoji="1" lang="ja-JP" altLang="en-US" dirty="0"/>
                    </a:p>
                  </a:txBody>
                  <a:tcPr/>
                </a:tc>
                <a:tc>
                  <a:txBody>
                    <a:bodyPr/>
                    <a:lstStyle/>
                    <a:p>
                      <a:r>
                        <a:rPr kumimoji="1" lang="en-US" altLang="ja-JP" dirty="0" smtClean="0"/>
                        <a:t>-3</a:t>
                      </a:r>
                      <a:r>
                        <a:rPr kumimoji="1" lang="ja-JP" altLang="en-US" dirty="0" smtClean="0"/>
                        <a:t>～</a:t>
                      </a:r>
                      <a:r>
                        <a:rPr kumimoji="1" lang="en-US" altLang="ja-JP" dirty="0" smtClean="0"/>
                        <a:t>3</a:t>
                      </a:r>
                      <a:endParaRPr kumimoji="1" lang="ja-JP" altLang="en-US" dirty="0"/>
                    </a:p>
                  </a:txBody>
                  <a:tcPr/>
                </a:tc>
                <a:tc>
                  <a:txBody>
                    <a:bodyPr/>
                    <a:lstStyle/>
                    <a:p>
                      <a:r>
                        <a:rPr kumimoji="1" lang="en-US" altLang="ja-JP" dirty="0" smtClean="0"/>
                        <a:t>-3</a:t>
                      </a:r>
                      <a:r>
                        <a:rPr kumimoji="1" lang="ja-JP" altLang="en-US" dirty="0" smtClean="0"/>
                        <a:t>～</a:t>
                      </a:r>
                      <a:r>
                        <a:rPr kumimoji="1" lang="en-US" altLang="ja-JP" dirty="0" smtClean="0"/>
                        <a:t>3</a:t>
                      </a:r>
                      <a:endParaRPr kumimoji="1" lang="ja-JP" altLang="en-US" dirty="0"/>
                    </a:p>
                  </a:txBody>
                  <a:tcPr/>
                </a:tc>
                <a:tc>
                  <a:txBody>
                    <a:bodyPr/>
                    <a:lstStyle/>
                    <a:p>
                      <a:r>
                        <a:rPr kumimoji="1" lang="en-US" altLang="ja-JP" dirty="0" smtClean="0"/>
                        <a:t>-3</a:t>
                      </a:r>
                      <a:r>
                        <a:rPr kumimoji="1" lang="ja-JP" altLang="en-US" dirty="0" smtClean="0"/>
                        <a:t>～</a:t>
                      </a:r>
                      <a:r>
                        <a:rPr kumimoji="1" lang="en-US" altLang="ja-JP" dirty="0" smtClean="0"/>
                        <a:t>3</a:t>
                      </a:r>
                      <a:endParaRPr kumimoji="1" lang="ja-JP" altLang="en-US" dirty="0"/>
                    </a:p>
                  </a:txBody>
                  <a:tcPr/>
                </a:tc>
              </a:tr>
              <a:tr h="370840">
                <a:tc>
                  <a:txBody>
                    <a:bodyPr/>
                    <a:lstStyle/>
                    <a:p>
                      <a:r>
                        <a:rPr kumimoji="1" lang="en-US" altLang="ja-JP" sz="1800" b="0" i="0" u="none" strike="noStrike" kern="1200" baseline="0" dirty="0" smtClean="0">
                          <a:solidFill>
                            <a:schemeClr val="dk1"/>
                          </a:solidFill>
                          <a:latin typeface="+mn-lt"/>
                          <a:ea typeface="+mn-ea"/>
                          <a:cs typeface="+mn-cs"/>
                        </a:rPr>
                        <a:t>Sunset</a:t>
                      </a:r>
                      <a:endParaRPr kumimoji="1" lang="ja-JP" altLang="en-US" dirty="0"/>
                    </a:p>
                  </a:txBody>
                  <a:tcPr/>
                </a:tc>
                <a:tc>
                  <a:txBody>
                    <a:bodyPr/>
                    <a:lstStyle/>
                    <a:p>
                      <a:r>
                        <a:rPr kumimoji="1" lang="en-US" altLang="ja-JP" dirty="0" smtClean="0"/>
                        <a:t>-3</a:t>
                      </a:r>
                      <a:r>
                        <a:rPr kumimoji="1" lang="ja-JP" altLang="en-US" dirty="0" smtClean="0"/>
                        <a:t>～</a:t>
                      </a:r>
                      <a:r>
                        <a:rPr kumimoji="1" lang="en-US" altLang="ja-JP" dirty="0" smtClean="0"/>
                        <a:t>3</a:t>
                      </a:r>
                      <a:endParaRPr kumimoji="1" lang="ja-JP" altLang="en-US" dirty="0"/>
                    </a:p>
                  </a:txBody>
                  <a:tcPr/>
                </a:tc>
                <a:tc>
                  <a:txBody>
                    <a:bodyPr/>
                    <a:lstStyle/>
                    <a:p>
                      <a:r>
                        <a:rPr kumimoji="1" lang="en-US" altLang="ja-JP" dirty="0" smtClean="0"/>
                        <a:t>-3</a:t>
                      </a:r>
                      <a:r>
                        <a:rPr kumimoji="1" lang="ja-JP" altLang="en-US" dirty="0" smtClean="0"/>
                        <a:t>～</a:t>
                      </a:r>
                      <a:r>
                        <a:rPr kumimoji="1" lang="en-US" altLang="ja-JP" dirty="0" smtClean="0"/>
                        <a:t>3</a:t>
                      </a:r>
                      <a:endParaRPr kumimoji="1" lang="ja-JP" altLang="en-US" dirty="0"/>
                    </a:p>
                  </a:txBody>
                  <a:tcPr/>
                </a:tc>
                <a:tc>
                  <a:txBody>
                    <a:bodyPr/>
                    <a:lstStyle/>
                    <a:p>
                      <a:r>
                        <a:rPr kumimoji="1" lang="en-US" altLang="ja-JP" dirty="0" smtClean="0"/>
                        <a:t>-3</a:t>
                      </a:r>
                      <a:r>
                        <a:rPr kumimoji="1" lang="ja-JP" altLang="en-US" dirty="0" smtClean="0"/>
                        <a:t>～</a:t>
                      </a:r>
                      <a:r>
                        <a:rPr kumimoji="1" lang="en-US" altLang="ja-JP" dirty="0" smtClean="0"/>
                        <a:t>3</a:t>
                      </a:r>
                      <a:endParaRPr kumimoji="1" lang="ja-JP" altLang="en-US" dirty="0"/>
                    </a:p>
                  </a:txBody>
                  <a:tcPr/>
                </a:tc>
              </a:tr>
              <a:tr h="370840">
                <a:tc>
                  <a:txBody>
                    <a:bodyPr/>
                    <a:lstStyle/>
                    <a:p>
                      <a:r>
                        <a:rPr kumimoji="1" lang="en-US" altLang="ja-JP" sz="1800" b="0" i="0" u="none" strike="noStrike" kern="1200" baseline="0" dirty="0" smtClean="0">
                          <a:solidFill>
                            <a:schemeClr val="dk1"/>
                          </a:solidFill>
                          <a:latin typeface="+mn-lt"/>
                          <a:ea typeface="+mn-ea"/>
                          <a:cs typeface="+mn-cs"/>
                        </a:rPr>
                        <a:t>Black &amp; White</a:t>
                      </a:r>
                      <a:endParaRPr kumimoji="1" lang="ja-JP" altLang="en-US" dirty="0"/>
                    </a:p>
                  </a:txBody>
                  <a:tcPr/>
                </a:tc>
                <a:tc>
                  <a:txBody>
                    <a:bodyPr/>
                    <a:lstStyle/>
                    <a:p>
                      <a:r>
                        <a:rPr kumimoji="1" lang="en-US" altLang="ja-JP" dirty="0" smtClean="0"/>
                        <a:t>-3</a:t>
                      </a:r>
                      <a:r>
                        <a:rPr kumimoji="1" lang="ja-JP" altLang="en-US" dirty="0" smtClean="0"/>
                        <a:t>～</a:t>
                      </a:r>
                      <a:r>
                        <a:rPr kumimoji="1" lang="en-US" altLang="ja-JP" dirty="0" smtClean="0"/>
                        <a:t>3</a:t>
                      </a:r>
                      <a:endParaRPr kumimoji="1" lang="ja-JP" altLang="en-US" dirty="0"/>
                    </a:p>
                  </a:txBody>
                  <a:tcPr/>
                </a:tc>
                <a:tc>
                  <a:txBody>
                    <a:bodyPr/>
                    <a:lstStyle/>
                    <a:p>
                      <a:r>
                        <a:rPr kumimoji="1" lang="ja-JP" altLang="en-US" b="1" dirty="0" smtClean="0">
                          <a:solidFill>
                            <a:srgbClr val="FF0000"/>
                          </a:solidFill>
                        </a:rPr>
                        <a:t>なし</a:t>
                      </a:r>
                      <a:endParaRPr kumimoji="1" lang="ja-JP" altLang="en-US" b="1" dirty="0">
                        <a:solidFill>
                          <a:srgbClr val="FF0000"/>
                        </a:solidFill>
                      </a:endParaRPr>
                    </a:p>
                  </a:txBody>
                  <a:tcPr/>
                </a:tc>
                <a:tc>
                  <a:txBody>
                    <a:bodyPr/>
                    <a:lstStyle/>
                    <a:p>
                      <a:r>
                        <a:rPr kumimoji="1" lang="en-US" altLang="ja-JP" dirty="0" smtClean="0"/>
                        <a:t>-3</a:t>
                      </a:r>
                      <a:r>
                        <a:rPr kumimoji="1" lang="ja-JP" altLang="en-US" dirty="0" smtClean="0"/>
                        <a:t>～</a:t>
                      </a:r>
                      <a:r>
                        <a:rPr kumimoji="1" lang="en-US" altLang="ja-JP" dirty="0" smtClean="0"/>
                        <a:t>3</a:t>
                      </a:r>
                      <a:endParaRPr kumimoji="1" lang="ja-JP" altLang="en-US" dirty="0"/>
                    </a:p>
                  </a:txBody>
                  <a:tcPr/>
                </a:tc>
              </a:tr>
            </a:tbl>
          </a:graphicData>
        </a:graphic>
      </p:graphicFrame>
      <p:sp>
        <p:nvSpPr>
          <p:cNvPr id="4" name="フッター プレースホルダー 3"/>
          <p:cNvSpPr>
            <a:spLocks noGrp="1"/>
          </p:cNvSpPr>
          <p:nvPr>
            <p:ph type="ftr" sz="quarter" idx="10"/>
          </p:nvPr>
        </p:nvSpPr>
        <p:spPr/>
        <p:txBody>
          <a:bodyPr/>
          <a:lstStyle/>
          <a:p>
            <a:pPr>
              <a:defRPr/>
            </a:pPr>
            <a:r>
              <a:rPr lang="en-US" altLang="ja-JP" smtClean="0"/>
              <a:t>©2012 Personal Application Design Division, SDG, Sony Corporation</a:t>
            </a:r>
          </a:p>
          <a:p>
            <a:pPr>
              <a:defRPr/>
            </a:pPr>
            <a:r>
              <a:rPr lang="en-US" altLang="ja-JP" smtClean="0"/>
              <a:t>  </a:t>
            </a:r>
            <a:endParaRPr lang="en-US" altLang="ja-JP"/>
          </a:p>
        </p:txBody>
      </p:sp>
      <p:sp>
        <p:nvSpPr>
          <p:cNvPr id="5" name="スライド番号プレースホルダー 4"/>
          <p:cNvSpPr>
            <a:spLocks noGrp="1"/>
          </p:cNvSpPr>
          <p:nvPr>
            <p:ph type="sldNum" sz="quarter" idx="12"/>
          </p:nvPr>
        </p:nvSpPr>
        <p:spPr/>
        <p:txBody>
          <a:bodyPr/>
          <a:lstStyle/>
          <a:p>
            <a:pPr>
              <a:defRPr/>
            </a:pPr>
            <a:fld id="{D311B208-D812-4B5B-86FB-660E730C1BDB}" type="slidenum">
              <a:rPr lang="en-US" altLang="ja-JP" smtClean="0"/>
              <a:pPr>
                <a:defRPr/>
              </a:pPr>
              <a:t>59</a:t>
            </a:fld>
            <a:endParaRPr lang="en-US" altLang="ja-JP"/>
          </a:p>
        </p:txBody>
      </p:sp>
    </p:spTree>
    <p:extLst>
      <p:ext uri="{BB962C8B-B14F-4D97-AF65-F5344CB8AC3E}">
        <p14:creationId xmlns:p14="http://schemas.microsoft.com/office/powerpoint/2010/main" val="2246827849"/>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19050"/>
            <a:ext cx="8229600" cy="499901"/>
          </a:xfrm>
        </p:spPr>
        <p:txBody>
          <a:bodyPr/>
          <a:lstStyle/>
          <a:p>
            <a:r>
              <a:rPr lang="ja-JP" altLang="en-US" dirty="0" smtClean="0"/>
              <a:t>対応表</a:t>
            </a:r>
            <a:r>
              <a:rPr lang="en-US" altLang="ja-JP" dirty="0" smtClean="0"/>
              <a:t>(1/2</a:t>
            </a:r>
            <a:r>
              <a:rPr lang="en-US" altLang="ja-JP" dirty="0"/>
              <a:t>)</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502547757"/>
              </p:ext>
            </p:extLst>
          </p:nvPr>
        </p:nvGraphicFramePr>
        <p:xfrm>
          <a:off x="228608" y="590550"/>
          <a:ext cx="8716620" cy="4176714"/>
        </p:xfrm>
        <a:graphic>
          <a:graphicData uri="http://schemas.openxmlformats.org/drawingml/2006/table">
            <a:tbl>
              <a:tblPr firstRow="1" bandRow="1">
                <a:tableStyleId>{5C22544A-7EE6-4342-B048-85BDC9FD1C3A}</a:tableStyleId>
              </a:tblPr>
              <a:tblGrid>
                <a:gridCol w="435831"/>
                <a:gridCol w="435831"/>
                <a:gridCol w="435831"/>
                <a:gridCol w="435831"/>
                <a:gridCol w="435831"/>
                <a:gridCol w="435831"/>
                <a:gridCol w="435831"/>
                <a:gridCol w="435831"/>
                <a:gridCol w="435831"/>
                <a:gridCol w="435831"/>
                <a:gridCol w="435831"/>
                <a:gridCol w="435831"/>
                <a:gridCol w="435831"/>
                <a:gridCol w="435831"/>
                <a:gridCol w="435831"/>
                <a:gridCol w="435831"/>
                <a:gridCol w="435831"/>
                <a:gridCol w="435831"/>
                <a:gridCol w="435831"/>
                <a:gridCol w="435831"/>
              </a:tblGrid>
              <a:tr h="975016">
                <a:tc>
                  <a:txBody>
                    <a:bodyPr/>
                    <a:lstStyle/>
                    <a:p>
                      <a:endParaRPr kumimoji="1" lang="ja-JP" altLang="en-US" sz="900" dirty="0"/>
                    </a:p>
                  </a:txBody>
                  <a:tcPr/>
                </a:tc>
                <a:tc>
                  <a:txBody>
                    <a:bodyPr/>
                    <a:lstStyle/>
                    <a:p>
                      <a:r>
                        <a:rPr kumimoji="1" lang="en-US" altLang="ja-JP" sz="900" dirty="0" smtClean="0"/>
                        <a:t>AF/MF</a:t>
                      </a:r>
                      <a:r>
                        <a:rPr kumimoji="1" lang="ja-JP" altLang="en-US" sz="900" dirty="0" smtClean="0"/>
                        <a:t>切替</a:t>
                      </a:r>
                      <a:endParaRPr kumimoji="1" lang="ja-JP" altLang="en-US" sz="900" dirty="0"/>
                    </a:p>
                  </a:txBody>
                  <a:tcPr/>
                </a:tc>
                <a:tc>
                  <a:txBody>
                    <a:bodyPr/>
                    <a:lstStyle/>
                    <a:p>
                      <a:r>
                        <a:rPr kumimoji="1" lang="ja-JP" altLang="en-US" sz="900" dirty="0" smtClean="0"/>
                        <a:t>タッチ</a:t>
                      </a:r>
                      <a:r>
                        <a:rPr kumimoji="1" lang="en-US" altLang="ja-JP" sz="900" dirty="0" smtClean="0"/>
                        <a:t>AF</a:t>
                      </a:r>
                      <a:endParaRPr kumimoji="1" lang="ja-JP" altLang="en-US" sz="900" dirty="0"/>
                    </a:p>
                  </a:txBody>
                  <a:tcPr/>
                </a:tc>
                <a:tc>
                  <a:txBody>
                    <a:bodyPr/>
                    <a:lstStyle/>
                    <a:p>
                      <a:r>
                        <a:rPr kumimoji="1" lang="ja-JP" altLang="en-US" sz="900" dirty="0" smtClean="0"/>
                        <a:t>タッチシャッター</a:t>
                      </a:r>
                      <a:endParaRPr kumimoji="1" lang="ja-JP" altLang="en-US" sz="900" dirty="0"/>
                    </a:p>
                  </a:txBody>
                  <a:tcPr/>
                </a:tc>
                <a:tc>
                  <a:txBody>
                    <a:bodyPr/>
                    <a:lstStyle/>
                    <a:p>
                      <a:r>
                        <a:rPr kumimoji="1" lang="en-US" altLang="ja-JP" sz="900" dirty="0" smtClean="0"/>
                        <a:t>F</a:t>
                      </a:r>
                      <a:r>
                        <a:rPr kumimoji="1" lang="ja-JP" altLang="en-US" sz="900" dirty="0" smtClean="0"/>
                        <a:t>値設定</a:t>
                      </a:r>
                      <a:endParaRPr kumimoji="1" lang="ja-JP" altLang="en-US" sz="900" dirty="0"/>
                    </a:p>
                  </a:txBody>
                  <a:tcPr/>
                </a:tc>
                <a:tc>
                  <a:txBody>
                    <a:bodyPr/>
                    <a:lstStyle/>
                    <a:p>
                      <a:r>
                        <a:rPr kumimoji="1" lang="en-US" altLang="ja-JP" sz="900" dirty="0" smtClean="0"/>
                        <a:t>SS</a:t>
                      </a:r>
                      <a:r>
                        <a:rPr kumimoji="1" lang="ja-JP" altLang="en-US" sz="900" dirty="0" smtClean="0"/>
                        <a:t>値設定</a:t>
                      </a:r>
                      <a:endParaRPr kumimoji="1" lang="ja-JP" altLang="en-US" sz="900" dirty="0"/>
                    </a:p>
                  </a:txBody>
                  <a:tcPr/>
                </a:tc>
                <a:tc>
                  <a:txBody>
                    <a:bodyPr/>
                    <a:lstStyle/>
                    <a:p>
                      <a:r>
                        <a:rPr kumimoji="1" lang="en-US" altLang="ja-JP" sz="900" dirty="0" smtClean="0"/>
                        <a:t>ISO</a:t>
                      </a:r>
                      <a:r>
                        <a:rPr kumimoji="1" lang="ja-JP" altLang="en-US" sz="900" dirty="0" smtClean="0"/>
                        <a:t>設定</a:t>
                      </a:r>
                      <a:endParaRPr kumimoji="1" lang="ja-JP" altLang="en-US" sz="900" dirty="0"/>
                    </a:p>
                  </a:txBody>
                  <a:tcPr/>
                </a:tc>
                <a:tc>
                  <a:txBody>
                    <a:bodyPr/>
                    <a:lstStyle/>
                    <a:p>
                      <a:r>
                        <a:rPr kumimoji="1" lang="ja-JP" altLang="en-US" sz="900" dirty="0" smtClean="0"/>
                        <a:t>モード遷移</a:t>
                      </a:r>
                      <a:endParaRPr kumimoji="1" lang="ja-JP" altLang="en-US" sz="900" dirty="0"/>
                    </a:p>
                  </a:txBody>
                  <a:tcPr/>
                </a:tc>
                <a:tc>
                  <a:txBody>
                    <a:bodyPr/>
                    <a:lstStyle/>
                    <a:p>
                      <a:r>
                        <a:rPr kumimoji="1" lang="en-US" altLang="ja-JP" sz="900" dirty="0" smtClean="0"/>
                        <a:t>WB</a:t>
                      </a:r>
                      <a:r>
                        <a:rPr kumimoji="1" lang="ja-JP" altLang="en-US" sz="900" dirty="0" smtClean="0"/>
                        <a:t>設定</a:t>
                      </a:r>
                      <a:endParaRPr kumimoji="1" lang="ja-JP" altLang="en-US" sz="900" dirty="0"/>
                    </a:p>
                  </a:txBody>
                  <a:tcPr/>
                </a:tc>
                <a:tc>
                  <a:txBody>
                    <a:bodyPr/>
                    <a:lstStyle/>
                    <a:p>
                      <a:r>
                        <a:rPr kumimoji="1" lang="ja-JP" altLang="en-US" sz="900" dirty="0" smtClean="0"/>
                        <a:t>クリスタ</a:t>
                      </a:r>
                      <a:endParaRPr kumimoji="1" lang="ja-JP" altLang="en-US" sz="900" dirty="0"/>
                    </a:p>
                  </a:txBody>
                  <a:tcPr/>
                </a:tc>
                <a:tc>
                  <a:txBody>
                    <a:bodyPr/>
                    <a:lstStyle/>
                    <a:p>
                      <a:r>
                        <a:rPr kumimoji="1" lang="ja-JP" altLang="en-US" sz="900" dirty="0" smtClean="0"/>
                        <a:t>ピクエフェ</a:t>
                      </a:r>
                      <a:endParaRPr kumimoji="1" lang="ja-JP" altLang="en-US" sz="900" dirty="0"/>
                    </a:p>
                  </a:txBody>
                  <a:tcPr/>
                </a:tc>
                <a:tc>
                  <a:txBody>
                    <a:bodyPr/>
                    <a:lstStyle/>
                    <a:p>
                      <a:r>
                        <a:rPr kumimoji="1" lang="en-US" altLang="ja-JP" sz="900" dirty="0" smtClean="0"/>
                        <a:t>EE</a:t>
                      </a:r>
                      <a:r>
                        <a:rPr kumimoji="1" lang="ja-JP" altLang="en-US" sz="900" dirty="0" smtClean="0"/>
                        <a:t>画サイズ指定</a:t>
                      </a:r>
                      <a:endParaRPr kumimoji="1" lang="ja-JP" altLang="en-US" sz="900" dirty="0"/>
                    </a:p>
                  </a:txBody>
                  <a:tcPr/>
                </a:tc>
                <a:tc>
                  <a:txBody>
                    <a:bodyPr/>
                    <a:lstStyle/>
                    <a:p>
                      <a:r>
                        <a:rPr kumimoji="1" lang="ja-JP" altLang="en-US" sz="900" dirty="0" smtClean="0"/>
                        <a:t>画像転送サイズ指定</a:t>
                      </a:r>
                      <a:endParaRPr kumimoji="1" lang="ja-JP" altLang="en-US" sz="900" dirty="0"/>
                    </a:p>
                  </a:txBody>
                  <a:tcPr/>
                </a:tc>
                <a:tc>
                  <a:txBody>
                    <a:bodyPr/>
                    <a:lstStyle/>
                    <a:p>
                      <a:r>
                        <a:rPr kumimoji="1" lang="en-US" altLang="ja-JP" sz="900" dirty="0" smtClean="0">
                          <a:solidFill>
                            <a:srgbClr val="FF0000"/>
                          </a:solidFill>
                        </a:rPr>
                        <a:t>EV</a:t>
                      </a:r>
                      <a:r>
                        <a:rPr kumimoji="1" lang="ja-JP" altLang="en-US" sz="900" dirty="0" smtClean="0">
                          <a:solidFill>
                            <a:srgbClr val="FF0000"/>
                          </a:solidFill>
                        </a:rPr>
                        <a:t>変更</a:t>
                      </a:r>
                      <a:endParaRPr kumimoji="1" lang="ja-JP" altLang="en-US" sz="900" dirty="0">
                        <a:solidFill>
                          <a:srgbClr val="FF0000"/>
                        </a:solidFill>
                      </a:endParaRPr>
                    </a:p>
                  </a:txBody>
                  <a:tcPr/>
                </a:tc>
                <a:tc>
                  <a:txBody>
                    <a:bodyPr/>
                    <a:lstStyle/>
                    <a:p>
                      <a:r>
                        <a:rPr kumimoji="1" lang="en-US" altLang="ja-JP" sz="900" dirty="0" smtClean="0">
                          <a:solidFill>
                            <a:srgbClr val="FF0000"/>
                          </a:solidFill>
                        </a:rPr>
                        <a:t>P</a:t>
                      </a:r>
                      <a:r>
                        <a:rPr kumimoji="1" lang="ja-JP" altLang="en-US" sz="900" dirty="0" smtClean="0">
                          <a:solidFill>
                            <a:srgbClr val="FF0000"/>
                          </a:solidFill>
                        </a:rPr>
                        <a:t>シフト対応</a:t>
                      </a:r>
                      <a:endParaRPr kumimoji="1" lang="ja-JP" altLang="en-US" sz="900" dirty="0">
                        <a:solidFill>
                          <a:srgbClr val="FF0000"/>
                        </a:solidFill>
                      </a:endParaRPr>
                    </a:p>
                  </a:txBody>
                  <a:tcPr/>
                </a:tc>
                <a:tc>
                  <a:txBody>
                    <a:bodyPr/>
                    <a:lstStyle/>
                    <a:p>
                      <a:r>
                        <a:rPr kumimoji="1" lang="en-US" altLang="ja-JP" sz="900" dirty="0" smtClean="0">
                          <a:solidFill>
                            <a:srgbClr val="FF0000"/>
                          </a:solidFill>
                        </a:rPr>
                        <a:t>AE</a:t>
                      </a:r>
                      <a:r>
                        <a:rPr kumimoji="1" lang="ja-JP" altLang="en-US" sz="900" dirty="0" smtClean="0">
                          <a:solidFill>
                            <a:srgbClr val="FF0000"/>
                          </a:solidFill>
                        </a:rPr>
                        <a:t>ロック</a:t>
                      </a:r>
                      <a:endParaRPr kumimoji="1" lang="ja-JP" altLang="en-US" sz="900" dirty="0">
                        <a:solidFill>
                          <a:srgbClr val="FF0000"/>
                        </a:solidFill>
                      </a:endParaRPr>
                    </a:p>
                  </a:txBody>
                  <a:tcPr/>
                </a:tc>
                <a:tc>
                  <a:txBody>
                    <a:bodyPr/>
                    <a:lstStyle/>
                    <a:p>
                      <a:r>
                        <a:rPr kumimoji="1" lang="en-US" altLang="ja-JP" sz="900" dirty="0" smtClean="0">
                          <a:solidFill>
                            <a:srgbClr val="FF0000"/>
                          </a:solidFill>
                        </a:rPr>
                        <a:t>AF</a:t>
                      </a:r>
                      <a:r>
                        <a:rPr kumimoji="1" lang="ja-JP" altLang="en-US" sz="900" dirty="0" smtClean="0">
                          <a:solidFill>
                            <a:srgbClr val="FF0000"/>
                          </a:solidFill>
                        </a:rPr>
                        <a:t>モード</a:t>
                      </a:r>
                      <a:r>
                        <a:rPr kumimoji="1" lang="en-US" altLang="ja-JP" sz="600" dirty="0" smtClean="0">
                          <a:solidFill>
                            <a:srgbClr val="FF0000"/>
                          </a:solidFill>
                        </a:rPr>
                        <a:t>(AF-C/AF-S)</a:t>
                      </a:r>
                      <a:endParaRPr kumimoji="1" lang="ja-JP" altLang="en-US" sz="600" dirty="0">
                        <a:solidFill>
                          <a:srgbClr val="FF0000"/>
                        </a:solidFill>
                      </a:endParaRPr>
                    </a:p>
                  </a:txBody>
                  <a:tcPr/>
                </a:tc>
                <a:tc>
                  <a:txBody>
                    <a:bodyPr/>
                    <a:lstStyle/>
                    <a:p>
                      <a:r>
                        <a:rPr kumimoji="1" lang="en-US" altLang="ja-JP" sz="900" dirty="0" smtClean="0">
                          <a:solidFill>
                            <a:schemeClr val="accent2">
                              <a:lumMod val="75000"/>
                            </a:schemeClr>
                          </a:solidFill>
                        </a:rPr>
                        <a:t>RAW/JPEG</a:t>
                      </a:r>
                      <a:endParaRPr kumimoji="1" lang="ja-JP" altLang="en-US" sz="900" dirty="0">
                        <a:solidFill>
                          <a:schemeClr val="accent2">
                            <a:lumMod val="75000"/>
                          </a:schemeClr>
                        </a:solidFill>
                      </a:endParaRPr>
                    </a:p>
                  </a:txBody>
                  <a:tcPr/>
                </a:tc>
                <a:tc>
                  <a:txBody>
                    <a:bodyPr/>
                    <a:lstStyle/>
                    <a:p>
                      <a:r>
                        <a:rPr kumimoji="1" lang="en-US" altLang="ja-JP" sz="900" dirty="0" smtClean="0">
                          <a:solidFill>
                            <a:schemeClr val="accent2">
                              <a:lumMod val="75000"/>
                            </a:schemeClr>
                          </a:solidFill>
                        </a:rPr>
                        <a:t>EV</a:t>
                      </a:r>
                      <a:r>
                        <a:rPr kumimoji="1" lang="ja-JP" altLang="en-US" sz="900" dirty="0" smtClean="0">
                          <a:solidFill>
                            <a:schemeClr val="accent2">
                              <a:lumMod val="75000"/>
                            </a:schemeClr>
                          </a:solidFill>
                        </a:rPr>
                        <a:t>ブラケット</a:t>
                      </a:r>
                      <a:endParaRPr kumimoji="1" lang="ja-JP" altLang="en-US" sz="900" dirty="0">
                        <a:solidFill>
                          <a:schemeClr val="accent2">
                            <a:lumMod val="75000"/>
                          </a:schemeClr>
                        </a:solidFill>
                      </a:endParaRPr>
                    </a:p>
                  </a:txBody>
                  <a:tcPr/>
                </a:tc>
                <a:tc>
                  <a:txBody>
                    <a:bodyPr/>
                    <a:lstStyle/>
                    <a:p>
                      <a:r>
                        <a:rPr kumimoji="1" lang="ja-JP" altLang="en-US" sz="900" dirty="0" smtClean="0">
                          <a:solidFill>
                            <a:schemeClr val="accent2">
                              <a:lumMod val="75000"/>
                            </a:schemeClr>
                          </a:solidFill>
                        </a:rPr>
                        <a:t>本体シャッター通知</a:t>
                      </a:r>
                      <a:endParaRPr kumimoji="1" lang="ja-JP" altLang="en-US" sz="900" dirty="0">
                        <a:solidFill>
                          <a:schemeClr val="accent2">
                            <a:lumMod val="75000"/>
                          </a:schemeClr>
                        </a:solidFill>
                      </a:endParaRPr>
                    </a:p>
                  </a:txBody>
                  <a:tcPr/>
                </a:tc>
              </a:tr>
              <a:tr h="848915">
                <a:tc>
                  <a:txBody>
                    <a:bodyPr/>
                    <a:lstStyle/>
                    <a:p>
                      <a:r>
                        <a:rPr kumimoji="1" lang="en-US" altLang="ja-JP" sz="900" dirty="0" err="1" smtClean="0"/>
                        <a:t>BaseApp</a:t>
                      </a:r>
                      <a:endParaRPr kumimoji="1" lang="ja-JP" altLang="en-US" sz="900" dirty="0"/>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ja-JP" altLang="en-US" sz="900" dirty="0" smtClean="0"/>
                        <a:t>設定フック</a:t>
                      </a:r>
                      <a:r>
                        <a:rPr kumimoji="1" lang="en-US" altLang="ja-JP" sz="900" dirty="0" smtClean="0"/>
                        <a:t>?</a:t>
                      </a:r>
                      <a:endParaRPr kumimoji="1" lang="ja-JP" altLang="en-US" sz="900" dirty="0" smtClean="0"/>
                    </a:p>
                  </a:txBody>
                  <a:tcPr/>
                </a:tc>
                <a:tc>
                  <a:txBody>
                    <a:bodyPr/>
                    <a:lstStyle/>
                    <a:p>
                      <a:r>
                        <a:rPr kumimoji="1" lang="ja-JP" altLang="en-US" sz="900" dirty="0" smtClean="0">
                          <a:solidFill>
                            <a:schemeClr val="tx1"/>
                          </a:solidFill>
                        </a:rPr>
                        <a:t>設定フック</a:t>
                      </a:r>
                      <a:r>
                        <a:rPr kumimoji="1" lang="en-US" altLang="ja-JP" sz="900" dirty="0" smtClean="0">
                          <a:solidFill>
                            <a:schemeClr val="tx1"/>
                          </a:solidFill>
                        </a:rPr>
                        <a:t>?</a:t>
                      </a:r>
                      <a:endParaRPr kumimoji="1" lang="ja-JP" altLang="en-US" sz="900" dirty="0">
                        <a:solidFill>
                          <a:schemeClr val="tx1"/>
                        </a:solidFill>
                      </a:endParaRPr>
                    </a:p>
                  </a:txBody>
                  <a:tcPr/>
                </a:tc>
                <a:tc>
                  <a:txBody>
                    <a:bodyPr/>
                    <a:lstStyle/>
                    <a:p>
                      <a:r>
                        <a:rPr kumimoji="1" lang="en-US" altLang="ja-JP" sz="900" dirty="0" smtClean="0"/>
                        <a:t>Notify</a:t>
                      </a:r>
                      <a:r>
                        <a:rPr kumimoji="1" lang="ja-JP" altLang="en-US" sz="900" dirty="0" smtClean="0"/>
                        <a:t>設定</a:t>
                      </a:r>
                      <a:endParaRPr kumimoji="1" lang="ja-JP" altLang="en-US" sz="900" dirty="0"/>
                    </a:p>
                  </a:txBody>
                  <a:tcPr/>
                </a:tc>
                <a:tc>
                  <a:txBody>
                    <a:bodyPr/>
                    <a:lstStyle/>
                    <a:p>
                      <a:r>
                        <a:rPr kumimoji="1" lang="en-US" altLang="ja-JP" sz="900" dirty="0" smtClean="0"/>
                        <a:t>Notify</a:t>
                      </a:r>
                      <a:r>
                        <a:rPr kumimoji="1" lang="ja-JP" altLang="en-US" sz="900" dirty="0" smtClean="0"/>
                        <a:t>設定</a:t>
                      </a:r>
                      <a:endParaRPr kumimoji="1" lang="ja-JP" altLang="en-US" sz="900" dirty="0"/>
                    </a:p>
                  </a:txBody>
                  <a:tcPr/>
                </a:tc>
                <a:tc>
                  <a:txBody>
                    <a:bodyPr/>
                    <a:lstStyle/>
                    <a:p>
                      <a:r>
                        <a:rPr kumimoji="1" lang="en-US" altLang="ja-JP" sz="900" dirty="0" smtClean="0"/>
                        <a:t>Notify</a:t>
                      </a:r>
                      <a:r>
                        <a:rPr kumimoji="1" lang="ja-JP" altLang="en-US" sz="900" dirty="0" smtClean="0"/>
                        <a:t>設定</a:t>
                      </a:r>
                      <a:endParaRPr kumimoji="1" lang="ja-JP" altLang="en-US" sz="900" dirty="0"/>
                    </a:p>
                  </a:txBody>
                  <a:tcPr/>
                </a:tc>
                <a:tc>
                  <a:txBody>
                    <a:bodyPr/>
                    <a:lstStyle/>
                    <a:p>
                      <a:r>
                        <a:rPr kumimoji="1" lang="en-US" altLang="ja-JP" sz="900" dirty="0" smtClean="0"/>
                        <a:t>Notify</a:t>
                      </a:r>
                      <a:r>
                        <a:rPr kumimoji="1" lang="ja-JP" altLang="en-US" sz="900" dirty="0" smtClean="0"/>
                        <a:t>設定</a:t>
                      </a:r>
                      <a:endParaRPr kumimoji="1" lang="ja-JP" altLang="en-US" sz="900" dirty="0"/>
                    </a:p>
                  </a:txBody>
                  <a:tcPr/>
                </a:tc>
                <a:tc>
                  <a:txBody>
                    <a:bodyPr/>
                    <a:lstStyle/>
                    <a:p>
                      <a:r>
                        <a:rPr kumimoji="1" lang="en-US" altLang="ja-JP" sz="900" dirty="0" smtClean="0"/>
                        <a:t>Notify</a:t>
                      </a:r>
                      <a:r>
                        <a:rPr kumimoji="1" lang="ja-JP" altLang="en-US" sz="900" dirty="0" smtClean="0"/>
                        <a:t>設定</a:t>
                      </a:r>
                      <a:r>
                        <a:rPr kumimoji="1" lang="en-US" altLang="ja-JP" sz="900" dirty="0" smtClean="0"/>
                        <a:t>?</a:t>
                      </a:r>
                      <a:endParaRPr kumimoji="1" lang="ja-JP" altLang="en-US" sz="900" dirty="0"/>
                    </a:p>
                  </a:txBody>
                  <a:tcPr/>
                </a:tc>
                <a:tc>
                  <a:txBody>
                    <a:bodyPr/>
                    <a:lstStyle/>
                    <a:p>
                      <a:r>
                        <a:rPr kumimoji="1" lang="en-US" altLang="ja-JP" sz="900" dirty="0" smtClean="0"/>
                        <a:t>Notify</a:t>
                      </a:r>
                      <a:r>
                        <a:rPr kumimoji="1" lang="ja-JP" altLang="en-US" sz="900" dirty="0" smtClean="0"/>
                        <a:t>設定</a:t>
                      </a:r>
                      <a:r>
                        <a:rPr kumimoji="1" lang="en-US" altLang="ja-JP" sz="900" dirty="0" smtClean="0"/>
                        <a:t>?</a:t>
                      </a:r>
                      <a:endParaRPr kumimoji="1" lang="ja-JP" altLang="en-US" sz="900" dirty="0"/>
                    </a:p>
                  </a:txBody>
                  <a:tcPr/>
                </a:tc>
                <a:tc>
                  <a:txBody>
                    <a:bodyPr/>
                    <a:lstStyle/>
                    <a:p>
                      <a:r>
                        <a:rPr kumimoji="1" lang="en-US" altLang="ja-JP" sz="900" dirty="0" smtClean="0"/>
                        <a:t>Notify</a:t>
                      </a:r>
                      <a:r>
                        <a:rPr kumimoji="1" lang="ja-JP" altLang="en-US" sz="900" dirty="0" smtClean="0"/>
                        <a:t>設定</a:t>
                      </a:r>
                      <a:r>
                        <a:rPr kumimoji="1" lang="en-US" altLang="ja-JP" sz="900" dirty="0" smtClean="0"/>
                        <a:t>?</a:t>
                      </a:r>
                      <a:endParaRPr kumimoji="1" lang="ja-JP" altLang="en-US" sz="900" dirty="0"/>
                    </a:p>
                  </a:txBody>
                  <a:tcPr/>
                </a:tc>
                <a:tc>
                  <a:txBody>
                    <a:bodyPr/>
                    <a:lstStyle/>
                    <a:p>
                      <a:r>
                        <a:rPr kumimoji="1" lang="en-US" altLang="ja-JP" sz="900" dirty="0" smtClean="0"/>
                        <a:t>Notify</a:t>
                      </a:r>
                      <a:r>
                        <a:rPr kumimoji="1" lang="ja-JP" altLang="en-US" sz="900" dirty="0" smtClean="0"/>
                        <a:t>設定</a:t>
                      </a:r>
                      <a:r>
                        <a:rPr kumimoji="1" lang="en-US" altLang="ja-JP" sz="900" dirty="0" smtClean="0"/>
                        <a:t>?</a:t>
                      </a:r>
                      <a:endParaRPr kumimoji="1" lang="ja-JP" altLang="en-US" sz="900" dirty="0"/>
                    </a:p>
                  </a:txBody>
                  <a:tcPr/>
                </a:tc>
                <a:tc>
                  <a:txBody>
                    <a:bodyPr/>
                    <a:lstStyle/>
                    <a:p>
                      <a:r>
                        <a:rPr kumimoji="1" lang="ja-JP" altLang="en-US" sz="900" dirty="0" smtClean="0"/>
                        <a:t>設定</a:t>
                      </a:r>
                      <a:r>
                        <a:rPr kumimoji="1" lang="en-US" altLang="ja-JP" sz="900" dirty="0" smtClean="0"/>
                        <a:t>?</a:t>
                      </a:r>
                      <a:endParaRPr kumimoji="1" lang="ja-JP" altLang="en-US" sz="900" dirty="0"/>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ja-JP" altLang="en-US" sz="900" dirty="0" smtClean="0"/>
                        <a:t>設定</a:t>
                      </a:r>
                      <a:r>
                        <a:rPr kumimoji="1" lang="en-US" altLang="ja-JP" sz="900" dirty="0" smtClean="0"/>
                        <a:t>?</a:t>
                      </a:r>
                      <a:endParaRPr kumimoji="1" lang="ja-JP" altLang="en-US" sz="900" dirty="0" smtClean="0"/>
                    </a:p>
                  </a:txBody>
                  <a:tcPr/>
                </a:tc>
                <a:tc>
                  <a:txBody>
                    <a:bodyPr/>
                    <a:lstStyle/>
                    <a:p>
                      <a:r>
                        <a:rPr kumimoji="1" lang="ja-JP" altLang="en-US" sz="900" dirty="0" smtClean="0"/>
                        <a:t>設定フック</a:t>
                      </a:r>
                      <a:r>
                        <a:rPr kumimoji="1" lang="en-US" altLang="ja-JP" sz="900" dirty="0" smtClean="0"/>
                        <a:t>?</a:t>
                      </a:r>
                      <a:endParaRPr kumimoji="1" lang="ja-JP" altLang="en-US" sz="900" dirty="0"/>
                    </a:p>
                  </a:txBody>
                  <a:tcPr/>
                </a:tc>
                <a:tc>
                  <a:txBody>
                    <a:bodyPr/>
                    <a:lstStyle/>
                    <a:p>
                      <a:r>
                        <a:rPr kumimoji="1" lang="ja-JP" altLang="en-US" sz="900" dirty="0" smtClean="0"/>
                        <a:t>設定フック</a:t>
                      </a:r>
                      <a:r>
                        <a:rPr kumimoji="1" lang="en-US" altLang="ja-JP" sz="900" dirty="0" smtClean="0"/>
                        <a:t>?</a:t>
                      </a:r>
                      <a:endParaRPr kumimoji="1" lang="ja-JP" altLang="en-US" sz="900" dirty="0"/>
                    </a:p>
                  </a:txBody>
                  <a:tcPr/>
                </a:tc>
                <a:tc>
                  <a:txBody>
                    <a:bodyPr/>
                    <a:lstStyle/>
                    <a:p>
                      <a:r>
                        <a:rPr kumimoji="1" lang="ja-JP" altLang="en-US" sz="900" dirty="0" smtClean="0"/>
                        <a:t>設定フック</a:t>
                      </a:r>
                      <a:r>
                        <a:rPr kumimoji="1" lang="en-US" altLang="ja-JP" sz="900" dirty="0" smtClean="0"/>
                        <a:t>?</a:t>
                      </a:r>
                      <a:endParaRPr kumimoji="1" lang="ja-JP" altLang="en-US" sz="900" dirty="0"/>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ja-JP" altLang="en-US" sz="900" dirty="0" smtClean="0"/>
                        <a:t>設定フック</a:t>
                      </a:r>
                      <a:r>
                        <a:rPr kumimoji="1" lang="en-US" altLang="ja-JP" sz="900" dirty="0" smtClean="0"/>
                        <a:t>?</a:t>
                      </a:r>
                      <a:endParaRPr kumimoji="1" lang="ja-JP" altLang="en-US" sz="900" dirty="0" smtClean="0"/>
                    </a:p>
                  </a:txBody>
                  <a:tcPr/>
                </a:tc>
                <a:tc>
                  <a:txBody>
                    <a:bodyPr/>
                    <a:lstStyle/>
                    <a:p>
                      <a:r>
                        <a:rPr kumimoji="1" lang="en-US" altLang="ja-JP" sz="900" dirty="0" smtClean="0"/>
                        <a:t>N/A</a:t>
                      </a:r>
                      <a:endParaRPr kumimoji="1" lang="ja-JP" altLang="en-US" sz="900" dirty="0"/>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ja-JP" altLang="en-US" sz="900" dirty="0" smtClean="0"/>
                        <a:t>設定フック</a:t>
                      </a:r>
                      <a:r>
                        <a:rPr kumimoji="1" lang="en-US" altLang="ja-JP" sz="900" dirty="0" smtClean="0"/>
                        <a:t>?</a:t>
                      </a:r>
                      <a:endParaRPr kumimoji="1" lang="ja-JP" altLang="en-US" sz="900" dirty="0" smtClean="0"/>
                    </a:p>
                  </a:txBody>
                  <a:tcPr/>
                </a:tc>
                <a:tc>
                  <a:txBody>
                    <a:bodyPr/>
                    <a:lstStyle/>
                    <a:p>
                      <a:r>
                        <a:rPr kumimoji="1" lang="ja-JP" altLang="en-US" sz="900" dirty="0" smtClean="0"/>
                        <a:t>設定フック</a:t>
                      </a:r>
                      <a:r>
                        <a:rPr kumimoji="1" lang="en-US" altLang="ja-JP" sz="900" dirty="0" smtClean="0"/>
                        <a:t>?</a:t>
                      </a:r>
                      <a:endParaRPr kumimoji="1" lang="ja-JP" altLang="en-US" sz="900" dirty="0"/>
                    </a:p>
                  </a:txBody>
                  <a:tcPr/>
                </a:tc>
              </a:tr>
              <a:tr h="727729">
                <a:tc>
                  <a:txBody>
                    <a:bodyPr/>
                    <a:lstStyle/>
                    <a:p>
                      <a:r>
                        <a:rPr kumimoji="1" lang="ja-JP" altLang="en-US" sz="900" dirty="0" smtClean="0"/>
                        <a:t>本体</a:t>
                      </a:r>
                      <a:r>
                        <a:rPr kumimoji="1" lang="en-US" altLang="ja-JP" sz="900" dirty="0" smtClean="0"/>
                        <a:t>UI</a:t>
                      </a:r>
                      <a:endParaRPr kumimoji="1" lang="ja-JP" altLang="en-US" sz="900" dirty="0"/>
                    </a:p>
                  </a:txBody>
                  <a:tcPr/>
                </a:tc>
                <a:tc>
                  <a:txBody>
                    <a:bodyPr/>
                    <a:lstStyle/>
                    <a:p>
                      <a:r>
                        <a:rPr kumimoji="1" lang="ja-JP" altLang="en-US" sz="900" dirty="0" smtClean="0">
                          <a:solidFill>
                            <a:srgbClr val="C00000"/>
                          </a:solidFill>
                        </a:rPr>
                        <a:t>メニュー</a:t>
                      </a:r>
                      <a:endParaRPr kumimoji="1" lang="ja-JP" altLang="en-US" sz="900" dirty="0">
                        <a:solidFill>
                          <a:srgbClr val="C00000"/>
                        </a:solidFill>
                      </a:endParaRPr>
                    </a:p>
                  </a:txBody>
                  <a:tcPr/>
                </a:tc>
                <a:tc>
                  <a:txBody>
                    <a:bodyPr/>
                    <a:lstStyle/>
                    <a:p>
                      <a:r>
                        <a:rPr kumimoji="1" lang="ja-JP" altLang="en-US" sz="900" dirty="0" smtClean="0">
                          <a:solidFill>
                            <a:srgbClr val="C00000"/>
                          </a:solidFill>
                        </a:rPr>
                        <a:t>メニュー</a:t>
                      </a:r>
                      <a:r>
                        <a:rPr kumimoji="1" lang="en-US" altLang="ja-JP" sz="500" dirty="0" smtClean="0">
                          <a:solidFill>
                            <a:srgbClr val="C00000"/>
                          </a:solidFill>
                        </a:rPr>
                        <a:t>(</a:t>
                      </a:r>
                      <a:r>
                        <a:rPr kumimoji="1" lang="ja-JP" altLang="en-US" sz="500" dirty="0" smtClean="0">
                          <a:solidFill>
                            <a:srgbClr val="C00000"/>
                          </a:solidFill>
                        </a:rPr>
                        <a:t>フレスポ</a:t>
                      </a:r>
                      <a:r>
                        <a:rPr kumimoji="1" lang="en-US" altLang="ja-JP" sz="500" dirty="0" smtClean="0">
                          <a:solidFill>
                            <a:srgbClr val="C00000"/>
                          </a:solidFill>
                        </a:rPr>
                        <a:t>AF)</a:t>
                      </a:r>
                      <a:endParaRPr kumimoji="1" lang="ja-JP" altLang="en-US" sz="900" dirty="0">
                        <a:solidFill>
                          <a:srgbClr val="C00000"/>
                        </a:solidFill>
                      </a:endParaRP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en-US" altLang="ja-JP" sz="900" dirty="0" smtClean="0">
                          <a:solidFill>
                            <a:schemeClr val="tx1"/>
                          </a:solidFill>
                        </a:rPr>
                        <a:t>N/A</a:t>
                      </a:r>
                      <a:r>
                        <a:rPr kumimoji="1" lang="en-US" altLang="ja-JP" sz="500" dirty="0" smtClean="0">
                          <a:solidFill>
                            <a:schemeClr val="tx1"/>
                          </a:solidFill>
                        </a:rPr>
                        <a:t>(</a:t>
                      </a:r>
                      <a:r>
                        <a:rPr kumimoji="1" lang="ja-JP" altLang="en-US" sz="500" dirty="0" smtClean="0">
                          <a:solidFill>
                            <a:schemeClr val="tx1"/>
                          </a:solidFill>
                        </a:rPr>
                        <a:t>背後でフレスポ</a:t>
                      </a:r>
                      <a:r>
                        <a:rPr kumimoji="1" lang="en-US" altLang="ja-JP" sz="500" dirty="0" smtClean="0">
                          <a:solidFill>
                            <a:schemeClr val="tx1"/>
                          </a:solidFill>
                        </a:rPr>
                        <a:t>)</a:t>
                      </a:r>
                      <a:endParaRPr kumimoji="1" lang="ja-JP" altLang="en-US" sz="900" dirty="0" smtClean="0">
                        <a:solidFill>
                          <a:schemeClr val="tx1"/>
                        </a:solidFill>
                      </a:endParaRP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rPr>
                        <a:t>キー</a:t>
                      </a:r>
                      <a:endParaRPr kumimoji="1" lang="ja-JP" altLang="en-US" sz="900" dirty="0" smtClean="0">
                        <a:solidFill>
                          <a:srgbClr val="C00000"/>
                        </a:solidFill>
                      </a:endParaRP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rPr>
                        <a:t>キー</a:t>
                      </a:r>
                      <a:endParaRPr kumimoji="1" lang="ja-JP" altLang="en-US" sz="900" dirty="0" smtClean="0">
                        <a:solidFill>
                          <a:srgbClr val="C00000"/>
                        </a:solidFill>
                      </a:endParaRP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ja-JP" altLang="en-US" sz="900" dirty="0" smtClean="0">
                          <a:solidFill>
                            <a:srgbClr val="C00000"/>
                          </a:solidFill>
                        </a:rPr>
                        <a:t>メニュー</a:t>
                      </a:r>
                    </a:p>
                  </a:txBody>
                  <a:tcPr/>
                </a:tc>
                <a:tc>
                  <a:txBody>
                    <a:bodyPr/>
                    <a:lstStyle/>
                    <a:p>
                      <a:r>
                        <a:rPr kumimoji="1" lang="ja-JP" altLang="en-US" sz="900" dirty="0" smtClean="0">
                          <a:solidFill>
                            <a:srgbClr val="C00000"/>
                          </a:solidFill>
                        </a:rPr>
                        <a:t>メニュー</a:t>
                      </a:r>
                      <a:endParaRPr kumimoji="1" lang="ja-JP" altLang="en-US" sz="900" dirty="0">
                        <a:solidFill>
                          <a:srgbClr val="C00000"/>
                        </a:solidFill>
                      </a:endParaRPr>
                    </a:p>
                  </a:txBody>
                  <a:tcPr/>
                </a:tc>
                <a:tc>
                  <a:txBody>
                    <a:bodyPr/>
                    <a:lstStyle/>
                    <a:p>
                      <a:r>
                        <a:rPr kumimoji="1" lang="ja-JP" altLang="en-US" sz="900" dirty="0" smtClean="0">
                          <a:solidFill>
                            <a:srgbClr val="C00000"/>
                          </a:solidFill>
                        </a:rPr>
                        <a:t>メニュー</a:t>
                      </a:r>
                      <a:endParaRPr kumimoji="1" lang="ja-JP" altLang="en-US" sz="900" dirty="0">
                        <a:solidFill>
                          <a:srgbClr val="C00000"/>
                        </a:solidFill>
                      </a:endParaRPr>
                    </a:p>
                  </a:txBody>
                  <a:tcPr/>
                </a:tc>
                <a:tc>
                  <a:txBody>
                    <a:bodyPr/>
                    <a:lstStyle/>
                    <a:p>
                      <a:r>
                        <a:rPr kumimoji="1" lang="ja-JP" altLang="en-US" sz="900" dirty="0" smtClean="0">
                          <a:solidFill>
                            <a:srgbClr val="C00000"/>
                          </a:solidFill>
                        </a:rPr>
                        <a:t>メニュー</a:t>
                      </a:r>
                      <a:endParaRPr kumimoji="1" lang="ja-JP" altLang="en-US" sz="900" dirty="0">
                        <a:solidFill>
                          <a:srgbClr val="C00000"/>
                        </a:solidFill>
                      </a:endParaRPr>
                    </a:p>
                  </a:txBody>
                  <a:tcPr/>
                </a:tc>
                <a:tc>
                  <a:txBody>
                    <a:bodyPr/>
                    <a:lstStyle/>
                    <a:p>
                      <a:r>
                        <a:rPr kumimoji="1" lang="ja-JP" altLang="en-US" sz="900" dirty="0" smtClean="0">
                          <a:solidFill>
                            <a:srgbClr val="C00000"/>
                          </a:solidFill>
                        </a:rPr>
                        <a:t>メニュー</a:t>
                      </a:r>
                      <a:endParaRPr kumimoji="1" lang="ja-JP" altLang="en-US" sz="900" dirty="0">
                        <a:solidFill>
                          <a:srgbClr val="C00000"/>
                        </a:solidFill>
                      </a:endParaRP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en-US" altLang="ja-JP" sz="900" dirty="0" smtClean="0"/>
                        <a:t>N/A</a:t>
                      </a:r>
                      <a:endParaRPr kumimoji="1" lang="ja-JP" altLang="en-US" sz="900" dirty="0" smtClean="0">
                        <a:solidFill>
                          <a:srgbClr val="C00000"/>
                        </a:solidFill>
                      </a:endParaRP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en-US" altLang="ja-JP" sz="900" dirty="0" smtClean="0"/>
                        <a:t>N/A</a:t>
                      </a:r>
                      <a:endParaRPr kumimoji="1" lang="ja-JP" altLang="en-US" sz="900" dirty="0" smtClean="0">
                        <a:solidFill>
                          <a:srgbClr val="C00000"/>
                        </a:solidFill>
                      </a:endParaRPr>
                    </a:p>
                  </a:txBody>
                  <a:tcPr/>
                </a:tc>
                <a:tc>
                  <a:txBody>
                    <a:bodyPr/>
                    <a:lstStyle/>
                    <a:p>
                      <a:r>
                        <a:rPr kumimoji="1" lang="ja-JP" altLang="en-US" sz="900" dirty="0" smtClean="0">
                          <a:solidFill>
                            <a:srgbClr val="C00000"/>
                          </a:solidFill>
                        </a:rPr>
                        <a:t>メニュー</a:t>
                      </a:r>
                      <a:endParaRPr kumimoji="1" lang="ja-JP" altLang="en-US" sz="900" dirty="0">
                        <a:solidFill>
                          <a:srgbClr val="C00000"/>
                        </a:solidFill>
                      </a:endParaRPr>
                    </a:p>
                  </a:txBody>
                  <a:tcPr/>
                </a:tc>
                <a:tc>
                  <a:txBody>
                    <a:bodyPr/>
                    <a:lstStyle/>
                    <a:p>
                      <a:r>
                        <a:rPr kumimoji="1" lang="ja-JP" altLang="en-US" sz="900" dirty="0" smtClean="0">
                          <a:solidFill>
                            <a:schemeClr val="tx1"/>
                          </a:solidFill>
                        </a:rPr>
                        <a:t>キー</a:t>
                      </a:r>
                      <a:endParaRPr kumimoji="1" lang="ja-JP" altLang="en-US" sz="900" dirty="0">
                        <a:solidFill>
                          <a:srgbClr val="C00000"/>
                        </a:solidFill>
                      </a:endParaRPr>
                    </a:p>
                  </a:txBody>
                  <a:tcPr/>
                </a:tc>
                <a:tc>
                  <a:txBody>
                    <a:bodyPr/>
                    <a:lstStyle/>
                    <a:p>
                      <a:r>
                        <a:rPr kumimoji="1" lang="ja-JP" altLang="en-US" sz="900" dirty="0" smtClean="0">
                          <a:solidFill>
                            <a:schemeClr val="tx1"/>
                          </a:solidFill>
                        </a:rPr>
                        <a:t>キー</a:t>
                      </a:r>
                      <a:endParaRPr kumimoji="1" lang="ja-JP" altLang="en-US" sz="900" dirty="0">
                        <a:solidFill>
                          <a:schemeClr val="tx1"/>
                        </a:solidFill>
                      </a:endParaRPr>
                    </a:p>
                  </a:txBody>
                  <a:tcPr/>
                </a:tc>
                <a:tc>
                  <a:txBody>
                    <a:bodyPr/>
                    <a:lstStyle/>
                    <a:p>
                      <a:r>
                        <a:rPr kumimoji="1" lang="ja-JP" altLang="en-US" sz="900" dirty="0" smtClean="0">
                          <a:solidFill>
                            <a:srgbClr val="C00000"/>
                          </a:solidFill>
                        </a:rPr>
                        <a:t>メニュー</a:t>
                      </a:r>
                      <a:endParaRPr kumimoji="1" lang="ja-JP" altLang="en-US" sz="900" dirty="0">
                        <a:solidFill>
                          <a:srgbClr val="C00000"/>
                        </a:solidFill>
                      </a:endParaRPr>
                    </a:p>
                  </a:txBody>
                  <a:tcPr/>
                </a:tc>
                <a:tc>
                  <a:txBody>
                    <a:bodyPr/>
                    <a:lstStyle/>
                    <a:p>
                      <a:r>
                        <a:rPr kumimoji="1" lang="en-US" altLang="ja-JP" sz="900" dirty="0" smtClean="0"/>
                        <a:t>N/A</a:t>
                      </a:r>
                      <a:endParaRPr kumimoji="1" lang="ja-JP" altLang="en-US" sz="900" dirty="0">
                        <a:solidFill>
                          <a:srgbClr val="C00000"/>
                        </a:solidFill>
                      </a:endParaRPr>
                    </a:p>
                  </a:txBody>
                  <a:tcPr/>
                </a:tc>
                <a:tc>
                  <a:txBody>
                    <a:bodyPr/>
                    <a:lstStyle/>
                    <a:p>
                      <a:r>
                        <a:rPr kumimoji="1" lang="ja-JP" altLang="en-US" sz="900" dirty="0" smtClean="0">
                          <a:solidFill>
                            <a:srgbClr val="C00000"/>
                          </a:solidFill>
                        </a:rPr>
                        <a:t>メニュー</a:t>
                      </a:r>
                      <a:endParaRPr kumimoji="1" lang="ja-JP" altLang="en-US" sz="900" dirty="0">
                        <a:solidFill>
                          <a:srgbClr val="C00000"/>
                        </a:solidFill>
                      </a:endParaRP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rPr>
                        <a:t>キー</a:t>
                      </a:r>
                    </a:p>
                  </a:txBody>
                  <a:tcPr/>
                </a:tc>
              </a:tr>
              <a:tr h="812527">
                <a:tc>
                  <a:txBody>
                    <a:bodyPr/>
                    <a:lstStyle/>
                    <a:p>
                      <a:r>
                        <a:rPr kumimoji="1" lang="en-US" altLang="ja-JP" sz="900" dirty="0" smtClean="0"/>
                        <a:t>Web API</a:t>
                      </a:r>
                      <a:r>
                        <a:rPr kumimoji="1" lang="ja-JP" altLang="en-US" sz="900" dirty="0" smtClean="0"/>
                        <a:t> 制御</a:t>
                      </a:r>
                      <a:endParaRPr kumimoji="1" lang="ja-JP" altLang="en-US" sz="900" dirty="0"/>
                    </a:p>
                  </a:txBody>
                  <a:tcPr/>
                </a:tc>
                <a:tc>
                  <a:txBody>
                    <a:bodyPr/>
                    <a:lstStyle/>
                    <a:p>
                      <a:r>
                        <a:rPr kumimoji="1" lang="ja-JP" altLang="en-US" sz="900" dirty="0" smtClean="0">
                          <a:solidFill>
                            <a:srgbClr val="C00000"/>
                          </a:solidFill>
                        </a:rPr>
                        <a:t>対応</a:t>
                      </a:r>
                      <a:endParaRPr kumimoji="1" lang="ja-JP" altLang="en-US" sz="900" dirty="0">
                        <a:solidFill>
                          <a:srgbClr val="C00000"/>
                        </a:solidFill>
                      </a:endParaRPr>
                    </a:p>
                  </a:txBody>
                  <a:tcPr/>
                </a:tc>
                <a:tc>
                  <a:txBody>
                    <a:bodyPr/>
                    <a:lstStyle/>
                    <a:p>
                      <a:r>
                        <a:rPr kumimoji="1" lang="ja-JP" altLang="en-US" sz="900" dirty="0" smtClean="0">
                          <a:solidFill>
                            <a:srgbClr val="C00000"/>
                          </a:solidFill>
                        </a:rPr>
                        <a:t>対応</a:t>
                      </a:r>
                      <a:endParaRPr kumimoji="1" lang="ja-JP" altLang="en-US" sz="900" dirty="0"/>
                    </a:p>
                  </a:txBody>
                  <a:tcPr/>
                </a:tc>
                <a:tc>
                  <a:txBody>
                    <a:bodyPr/>
                    <a:lstStyle/>
                    <a:p>
                      <a:r>
                        <a:rPr kumimoji="1" lang="ja-JP" altLang="en-US" sz="900" dirty="0" smtClean="0">
                          <a:solidFill>
                            <a:srgbClr val="C00000"/>
                          </a:solidFill>
                        </a:rPr>
                        <a:t>対応</a:t>
                      </a:r>
                      <a:endParaRPr kumimoji="1" lang="ja-JP" altLang="en-US" sz="900" dirty="0"/>
                    </a:p>
                  </a:txBody>
                  <a:tcPr/>
                </a:tc>
                <a:tc>
                  <a:txBody>
                    <a:bodyPr/>
                    <a:lstStyle/>
                    <a:p>
                      <a:r>
                        <a:rPr kumimoji="1" lang="ja-JP" altLang="en-US" sz="900" dirty="0" smtClean="0">
                          <a:solidFill>
                            <a:srgbClr val="C00000"/>
                          </a:solidFill>
                        </a:rPr>
                        <a:t>対応</a:t>
                      </a:r>
                      <a:endParaRPr kumimoji="1" lang="ja-JP" altLang="en-US" sz="900" dirty="0"/>
                    </a:p>
                  </a:txBody>
                  <a:tcPr/>
                </a:tc>
                <a:tc>
                  <a:txBody>
                    <a:bodyPr/>
                    <a:lstStyle/>
                    <a:p>
                      <a:r>
                        <a:rPr kumimoji="1" lang="ja-JP" altLang="en-US" sz="900" dirty="0" smtClean="0">
                          <a:solidFill>
                            <a:srgbClr val="C00000"/>
                          </a:solidFill>
                        </a:rPr>
                        <a:t>対応</a:t>
                      </a:r>
                      <a:endParaRPr kumimoji="1" lang="ja-JP" altLang="en-US" sz="900" dirty="0"/>
                    </a:p>
                  </a:txBody>
                  <a:tcPr/>
                </a:tc>
                <a:tc>
                  <a:txBody>
                    <a:bodyPr/>
                    <a:lstStyle/>
                    <a:p>
                      <a:r>
                        <a:rPr kumimoji="1" lang="ja-JP" altLang="en-US" sz="900" dirty="0" smtClean="0">
                          <a:solidFill>
                            <a:srgbClr val="C00000"/>
                          </a:solidFill>
                        </a:rPr>
                        <a:t>対応</a:t>
                      </a:r>
                      <a:endParaRPr kumimoji="1" lang="ja-JP" altLang="en-US" sz="900" dirty="0"/>
                    </a:p>
                  </a:txBody>
                  <a:tcPr/>
                </a:tc>
                <a:tc>
                  <a:txBody>
                    <a:bodyPr/>
                    <a:lstStyle/>
                    <a:p>
                      <a:r>
                        <a:rPr kumimoji="1" lang="ja-JP" altLang="en-US" sz="900" dirty="0" smtClean="0">
                          <a:solidFill>
                            <a:srgbClr val="C00000"/>
                          </a:solidFill>
                        </a:rPr>
                        <a:t>対応</a:t>
                      </a:r>
                      <a:endParaRPr kumimoji="1" lang="ja-JP" altLang="en-US" sz="900" dirty="0"/>
                    </a:p>
                  </a:txBody>
                  <a:tcPr/>
                </a:tc>
                <a:tc>
                  <a:txBody>
                    <a:bodyPr/>
                    <a:lstStyle/>
                    <a:p>
                      <a:r>
                        <a:rPr kumimoji="1" lang="ja-JP" altLang="en-US" sz="900" dirty="0" smtClean="0">
                          <a:solidFill>
                            <a:srgbClr val="C00000"/>
                          </a:solidFill>
                        </a:rPr>
                        <a:t>対応</a:t>
                      </a:r>
                      <a:endParaRPr kumimoji="1" lang="ja-JP" altLang="en-US" sz="900" dirty="0"/>
                    </a:p>
                  </a:txBody>
                  <a:tcPr/>
                </a:tc>
                <a:tc>
                  <a:txBody>
                    <a:bodyPr/>
                    <a:lstStyle/>
                    <a:p>
                      <a:r>
                        <a:rPr kumimoji="1" lang="ja-JP" altLang="en-US" sz="900" dirty="0" smtClean="0">
                          <a:solidFill>
                            <a:srgbClr val="C00000"/>
                          </a:solidFill>
                        </a:rPr>
                        <a:t>対応</a:t>
                      </a:r>
                      <a:endParaRPr kumimoji="1" lang="ja-JP" altLang="en-US" sz="900" dirty="0"/>
                    </a:p>
                  </a:txBody>
                  <a:tcPr/>
                </a:tc>
                <a:tc>
                  <a:txBody>
                    <a:bodyPr/>
                    <a:lstStyle/>
                    <a:p>
                      <a:r>
                        <a:rPr kumimoji="1" lang="ja-JP" altLang="en-US" sz="900" dirty="0" smtClean="0">
                          <a:solidFill>
                            <a:srgbClr val="C00000"/>
                          </a:solidFill>
                        </a:rPr>
                        <a:t>対応</a:t>
                      </a:r>
                      <a:endParaRPr kumimoji="1" lang="ja-JP" altLang="en-US" sz="900" dirty="0"/>
                    </a:p>
                  </a:txBody>
                  <a:tcPr/>
                </a:tc>
                <a:tc>
                  <a:txBody>
                    <a:bodyPr/>
                    <a:lstStyle/>
                    <a:p>
                      <a:r>
                        <a:rPr kumimoji="1" lang="ja-JP" altLang="en-US" sz="900" dirty="0" smtClean="0">
                          <a:solidFill>
                            <a:srgbClr val="C00000"/>
                          </a:solidFill>
                        </a:rPr>
                        <a:t>対応</a:t>
                      </a:r>
                      <a:endParaRPr kumimoji="1" lang="ja-JP" altLang="en-US" sz="900" dirty="0">
                        <a:solidFill>
                          <a:srgbClr val="C00000"/>
                        </a:solidFill>
                      </a:endParaRPr>
                    </a:p>
                  </a:txBody>
                  <a:tcPr/>
                </a:tc>
                <a:tc>
                  <a:txBody>
                    <a:bodyPr/>
                    <a:lstStyle/>
                    <a:p>
                      <a:r>
                        <a:rPr kumimoji="1" lang="ja-JP" altLang="en-US" sz="900" dirty="0" smtClean="0">
                          <a:solidFill>
                            <a:srgbClr val="C00000"/>
                          </a:solidFill>
                        </a:rPr>
                        <a:t>対応</a:t>
                      </a:r>
                      <a:endParaRPr kumimoji="1" lang="ja-JP" altLang="en-US" sz="900" dirty="0"/>
                    </a:p>
                  </a:txBody>
                  <a:tcPr/>
                </a:tc>
                <a:tc>
                  <a:txBody>
                    <a:bodyPr/>
                    <a:lstStyle/>
                    <a:p>
                      <a:r>
                        <a:rPr kumimoji="1" lang="ja-JP" altLang="en-US" sz="900" dirty="0" smtClean="0"/>
                        <a:t>存在</a:t>
                      </a:r>
                      <a:endParaRPr kumimoji="1" lang="ja-JP" altLang="en-US" sz="900" dirty="0"/>
                    </a:p>
                  </a:txBody>
                  <a:tcPr/>
                </a:tc>
                <a:tc>
                  <a:txBody>
                    <a:bodyPr/>
                    <a:lstStyle/>
                    <a:p>
                      <a:r>
                        <a:rPr kumimoji="1" lang="ja-JP" altLang="en-US" sz="900" dirty="0" smtClean="0">
                          <a:solidFill>
                            <a:srgbClr val="C00000"/>
                          </a:solidFill>
                        </a:rPr>
                        <a:t>対応</a:t>
                      </a:r>
                      <a:endParaRPr kumimoji="1" lang="ja-JP" altLang="en-US" sz="900" dirty="0"/>
                    </a:p>
                  </a:txBody>
                  <a:tcPr/>
                </a:tc>
                <a:tc>
                  <a:txBody>
                    <a:bodyPr/>
                    <a:lstStyle/>
                    <a:p>
                      <a:r>
                        <a:rPr kumimoji="1" lang="ja-JP" altLang="en-US" sz="900" dirty="0" smtClean="0">
                          <a:solidFill>
                            <a:srgbClr val="C00000"/>
                          </a:solidFill>
                        </a:rPr>
                        <a:t>対応</a:t>
                      </a:r>
                      <a:endParaRPr kumimoji="1" lang="ja-JP" altLang="en-US" sz="900" dirty="0"/>
                    </a:p>
                  </a:txBody>
                  <a:tcPr/>
                </a:tc>
                <a:tc>
                  <a:txBody>
                    <a:bodyPr/>
                    <a:lstStyle/>
                    <a:p>
                      <a:r>
                        <a:rPr kumimoji="1" lang="ja-JP" altLang="en-US" sz="900" dirty="0" smtClean="0">
                          <a:solidFill>
                            <a:srgbClr val="C00000"/>
                          </a:solidFill>
                        </a:rPr>
                        <a:t>対応</a:t>
                      </a:r>
                      <a:endParaRPr kumimoji="1" lang="ja-JP" altLang="en-US" sz="900" dirty="0"/>
                    </a:p>
                  </a:txBody>
                  <a:tcPr/>
                </a:tc>
                <a:tc>
                  <a:txBody>
                    <a:bodyPr/>
                    <a:lstStyle/>
                    <a:p>
                      <a:r>
                        <a:rPr kumimoji="1" lang="en-US" altLang="ja-JP" sz="900" dirty="0" smtClean="0"/>
                        <a:t>N/A</a:t>
                      </a:r>
                      <a:endParaRPr kumimoji="1" lang="ja-JP" altLang="en-US" sz="900" dirty="0"/>
                    </a:p>
                  </a:txBody>
                  <a:tcPr/>
                </a:tc>
                <a:tc>
                  <a:txBody>
                    <a:bodyPr/>
                    <a:lstStyle/>
                    <a:p>
                      <a:r>
                        <a:rPr kumimoji="1" lang="ja-JP" altLang="en-US" sz="900" dirty="0" smtClean="0">
                          <a:solidFill>
                            <a:srgbClr val="C00000"/>
                          </a:solidFill>
                        </a:rPr>
                        <a:t>対応</a:t>
                      </a:r>
                      <a:endParaRPr kumimoji="1" lang="ja-JP" altLang="en-US" sz="900" dirty="0"/>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en-US" altLang="ja-JP" sz="900" dirty="0" smtClean="0"/>
                        <a:t>N/A</a:t>
                      </a:r>
                      <a:endParaRPr kumimoji="1" lang="ja-JP" altLang="en-US" sz="900" dirty="0" smtClean="0">
                        <a:solidFill>
                          <a:srgbClr val="C00000"/>
                        </a:solidFill>
                      </a:endParaRPr>
                    </a:p>
                  </a:txBody>
                  <a:tcPr/>
                </a:tc>
              </a:tr>
              <a:tr h="812527">
                <a:tc>
                  <a:txBody>
                    <a:bodyPr/>
                    <a:lstStyle/>
                    <a:p>
                      <a:r>
                        <a:rPr kumimoji="1" lang="en-US" altLang="ja-JP" sz="900" dirty="0" smtClean="0"/>
                        <a:t>Web API</a:t>
                      </a:r>
                      <a:r>
                        <a:rPr kumimoji="1" lang="ja-JP" altLang="en-US" sz="900" dirty="0" smtClean="0"/>
                        <a:t> 通知</a:t>
                      </a:r>
                      <a:endParaRPr kumimoji="1" lang="ja-JP" altLang="en-US" sz="900" dirty="0"/>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ja-JP" altLang="en-US" sz="900" dirty="0" smtClean="0">
                          <a:solidFill>
                            <a:srgbClr val="C00000"/>
                          </a:solidFill>
                        </a:rPr>
                        <a:t>対応</a:t>
                      </a: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ja-JP" altLang="en-US" sz="900" dirty="0" smtClean="0">
                          <a:solidFill>
                            <a:srgbClr val="C00000"/>
                          </a:solidFill>
                        </a:rPr>
                        <a:t>対応</a:t>
                      </a: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en-US" altLang="ja-JP" sz="900" dirty="0" smtClean="0">
                          <a:solidFill>
                            <a:schemeClr val="tx1"/>
                          </a:solidFill>
                        </a:rPr>
                        <a:t>N/A</a:t>
                      </a:r>
                      <a:endParaRPr kumimoji="1" lang="ja-JP" altLang="en-US" sz="900" dirty="0" smtClean="0">
                        <a:solidFill>
                          <a:schemeClr val="tx1"/>
                        </a:solidFill>
                      </a:endParaRP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ja-JP" altLang="en-US" sz="900" dirty="0" smtClean="0">
                          <a:solidFill>
                            <a:srgbClr val="C00000"/>
                          </a:solidFill>
                        </a:rPr>
                        <a:t>対応</a:t>
                      </a: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ja-JP" altLang="en-US" sz="900" dirty="0" smtClean="0">
                          <a:solidFill>
                            <a:srgbClr val="C00000"/>
                          </a:solidFill>
                        </a:rPr>
                        <a:t>対応</a:t>
                      </a: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ja-JP" altLang="en-US" sz="900" dirty="0" smtClean="0">
                          <a:solidFill>
                            <a:srgbClr val="C00000"/>
                          </a:solidFill>
                        </a:rPr>
                        <a:t>対応</a:t>
                      </a: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ja-JP" altLang="en-US" sz="900" dirty="0" smtClean="0">
                          <a:solidFill>
                            <a:srgbClr val="C00000"/>
                          </a:solidFill>
                        </a:rPr>
                        <a:t>対応</a:t>
                      </a:r>
                    </a:p>
                  </a:txBody>
                  <a:tcPr/>
                </a:tc>
                <a:tc>
                  <a:txBody>
                    <a:bodyPr/>
                    <a:lstStyle/>
                    <a:p>
                      <a:r>
                        <a:rPr kumimoji="1" lang="ja-JP" altLang="en-US" sz="900" dirty="0" smtClean="0">
                          <a:solidFill>
                            <a:srgbClr val="C00000"/>
                          </a:solidFill>
                        </a:rPr>
                        <a:t>対応</a:t>
                      </a:r>
                      <a:endParaRPr kumimoji="1" lang="ja-JP" altLang="en-US" sz="900" dirty="0"/>
                    </a:p>
                  </a:txBody>
                  <a:tcPr/>
                </a:tc>
                <a:tc>
                  <a:txBody>
                    <a:bodyPr/>
                    <a:lstStyle/>
                    <a:p>
                      <a:r>
                        <a:rPr kumimoji="1" lang="ja-JP" altLang="en-US" sz="900" dirty="0" smtClean="0">
                          <a:solidFill>
                            <a:srgbClr val="C00000"/>
                          </a:solidFill>
                        </a:rPr>
                        <a:t>対応</a:t>
                      </a:r>
                      <a:endParaRPr kumimoji="1" lang="ja-JP" altLang="en-US" sz="900" dirty="0"/>
                    </a:p>
                  </a:txBody>
                  <a:tcPr/>
                </a:tc>
                <a:tc>
                  <a:txBody>
                    <a:bodyPr/>
                    <a:lstStyle/>
                    <a:p>
                      <a:r>
                        <a:rPr kumimoji="1" lang="ja-JP" altLang="en-US" sz="900" dirty="0" smtClean="0">
                          <a:solidFill>
                            <a:srgbClr val="C00000"/>
                          </a:solidFill>
                        </a:rPr>
                        <a:t>対応</a:t>
                      </a:r>
                      <a:endParaRPr kumimoji="1" lang="ja-JP" altLang="en-US" sz="900" dirty="0"/>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en-US" altLang="ja-JP" sz="900" dirty="0" smtClean="0"/>
                        <a:t>N/A</a:t>
                      </a:r>
                      <a:endParaRPr kumimoji="1" lang="ja-JP" altLang="en-US" sz="900" dirty="0" smtClean="0"/>
                    </a:p>
                  </a:txBody>
                  <a:tcPr/>
                </a:tc>
                <a:tc>
                  <a:txBody>
                    <a:bodyPr/>
                    <a:lstStyle/>
                    <a:p>
                      <a:r>
                        <a:rPr kumimoji="1" lang="en-US" altLang="ja-JP" sz="900" dirty="0" smtClean="0"/>
                        <a:t>N/A</a:t>
                      </a:r>
                      <a:endParaRPr kumimoji="1" lang="ja-JP" altLang="en-US" sz="900" dirty="0"/>
                    </a:p>
                  </a:txBody>
                  <a:tcPr/>
                </a:tc>
                <a:tc>
                  <a:txBody>
                    <a:bodyPr/>
                    <a:lstStyle/>
                    <a:p>
                      <a:r>
                        <a:rPr kumimoji="1" lang="ja-JP" altLang="en-US" sz="900" dirty="0" smtClean="0">
                          <a:solidFill>
                            <a:srgbClr val="C00000"/>
                          </a:solidFill>
                        </a:rPr>
                        <a:t>対応</a:t>
                      </a:r>
                      <a:endParaRPr kumimoji="1" lang="ja-JP" altLang="en-US" sz="900" dirty="0">
                        <a:solidFill>
                          <a:srgbClr val="C00000"/>
                        </a:solidFill>
                      </a:endParaRPr>
                    </a:p>
                  </a:txBody>
                  <a:tcPr/>
                </a:tc>
                <a:tc>
                  <a:txBody>
                    <a:bodyPr/>
                    <a:lstStyle/>
                    <a:p>
                      <a:r>
                        <a:rPr kumimoji="1" lang="ja-JP" altLang="en-US" sz="900" dirty="0" smtClean="0">
                          <a:solidFill>
                            <a:srgbClr val="C00000"/>
                          </a:solidFill>
                        </a:rPr>
                        <a:t>対応</a:t>
                      </a:r>
                      <a:endParaRPr kumimoji="1" lang="ja-JP" altLang="en-US" sz="900" dirty="0"/>
                    </a:p>
                  </a:txBody>
                  <a:tcPr/>
                </a:tc>
                <a:tc>
                  <a:txBody>
                    <a:bodyPr/>
                    <a:lstStyle/>
                    <a:p>
                      <a:r>
                        <a:rPr kumimoji="1" lang="ja-JP" altLang="en-US" sz="900" dirty="0" smtClean="0">
                          <a:solidFill>
                            <a:srgbClr val="C00000"/>
                          </a:solidFill>
                        </a:rPr>
                        <a:t>対応</a:t>
                      </a:r>
                      <a:endParaRPr kumimoji="1" lang="ja-JP" altLang="en-US" sz="900" dirty="0"/>
                    </a:p>
                  </a:txBody>
                  <a:tcPr/>
                </a:tc>
                <a:tc>
                  <a:txBody>
                    <a:bodyPr/>
                    <a:lstStyle/>
                    <a:p>
                      <a:r>
                        <a:rPr kumimoji="1" lang="ja-JP" altLang="en-US" sz="900" dirty="0" smtClean="0">
                          <a:solidFill>
                            <a:srgbClr val="C00000"/>
                          </a:solidFill>
                        </a:rPr>
                        <a:t>対応</a:t>
                      </a:r>
                      <a:endParaRPr kumimoji="1" lang="ja-JP" altLang="en-US" sz="900" dirty="0"/>
                    </a:p>
                  </a:txBody>
                  <a:tcPr/>
                </a:tc>
                <a:tc>
                  <a:txBody>
                    <a:bodyPr/>
                    <a:lstStyle/>
                    <a:p>
                      <a:r>
                        <a:rPr kumimoji="1" lang="en-US" altLang="ja-JP" sz="900" dirty="0" smtClean="0"/>
                        <a:t>N/A</a:t>
                      </a:r>
                      <a:endParaRPr kumimoji="1" lang="ja-JP" altLang="en-US" sz="900" dirty="0"/>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ja-JP" altLang="en-US" sz="900" dirty="0" smtClean="0">
                          <a:solidFill>
                            <a:srgbClr val="C00000"/>
                          </a:solidFill>
                        </a:rPr>
                        <a:t>対応</a:t>
                      </a:r>
                      <a:endParaRPr kumimoji="1" lang="ja-JP" altLang="en-US" sz="900" dirty="0" smtClean="0"/>
                    </a:p>
                  </a:txBody>
                  <a:tcPr/>
                </a:tc>
                <a:tc>
                  <a:txBody>
                    <a:bodyPr/>
                    <a:lstStyle/>
                    <a:p>
                      <a:r>
                        <a:rPr kumimoji="1" lang="ja-JP" altLang="en-US" sz="900" dirty="0" smtClean="0">
                          <a:solidFill>
                            <a:srgbClr val="C00000"/>
                          </a:solidFill>
                        </a:rPr>
                        <a:t>対応</a:t>
                      </a:r>
                      <a:endParaRPr kumimoji="1" lang="ja-JP" altLang="en-US" sz="900" dirty="0"/>
                    </a:p>
                  </a:txBody>
                  <a:tcPr/>
                </a:tc>
              </a:tr>
            </a:tbl>
          </a:graphicData>
        </a:graphic>
      </p:graphicFrame>
      <p:sp>
        <p:nvSpPr>
          <p:cNvPr id="4" name="日付プレースホルダー 3"/>
          <p:cNvSpPr>
            <a:spLocks noGrp="1"/>
          </p:cNvSpPr>
          <p:nvPr>
            <p:ph type="dt" sz="half" idx="10"/>
          </p:nvPr>
        </p:nvSpPr>
        <p:spPr/>
        <p:txBody>
          <a:bodyPr/>
          <a:lstStyle/>
          <a:p>
            <a:r>
              <a:rPr lang="en-US" altLang="ja-JP" smtClean="0">
                <a:solidFill>
                  <a:prstClr val="black"/>
                </a:solidFill>
              </a:rPr>
              <a:t>January 30, 2012</a:t>
            </a:r>
            <a:endParaRPr lang="en-US" dirty="0">
              <a:solidFill>
                <a:prstClr val="black"/>
              </a:solidFill>
            </a:endParaRPr>
          </a:p>
        </p:txBody>
      </p:sp>
      <p:sp>
        <p:nvSpPr>
          <p:cNvPr id="5" name="フッター プレースホルダー 4"/>
          <p:cNvSpPr>
            <a:spLocks noGrp="1"/>
          </p:cNvSpPr>
          <p:nvPr>
            <p:ph type="ftr" sz="quarter" idx="11"/>
          </p:nvPr>
        </p:nvSpPr>
        <p:spPr/>
        <p:txBody>
          <a:bodyPr/>
          <a:lstStyle/>
          <a:p>
            <a:r>
              <a:rPr lang="en-US" dirty="0" smtClean="0">
                <a:solidFill>
                  <a:srgbClr val="FF0000"/>
                </a:solidFill>
              </a:rPr>
              <a:t>Confidential</a:t>
            </a:r>
            <a:r>
              <a:rPr lang="en-US" dirty="0" smtClean="0">
                <a:solidFill>
                  <a:prstClr val="black"/>
                </a:solidFill>
              </a:rPr>
              <a:t> - need to know basis only / 秘 / do not distribute</a:t>
            </a:r>
            <a:endParaRPr lang="en-US" dirty="0">
              <a:solidFill>
                <a:prstClr val="black"/>
              </a:solidFill>
            </a:endParaRPr>
          </a:p>
        </p:txBody>
      </p:sp>
      <p:sp>
        <p:nvSpPr>
          <p:cNvPr id="6" name="スライド番号プレースホルダー 5"/>
          <p:cNvSpPr>
            <a:spLocks noGrp="1"/>
          </p:cNvSpPr>
          <p:nvPr>
            <p:ph type="sldNum" sz="quarter" idx="12"/>
          </p:nvPr>
        </p:nvSpPr>
        <p:spPr/>
        <p:txBody>
          <a:bodyPr/>
          <a:lstStyle/>
          <a:p>
            <a:fld id="{06B6689D-21BE-40D9-AFAB-0F3122AEB3EB}" type="slidenum">
              <a:rPr kumimoji="1" lang="ja-JP" altLang="en-US" smtClean="0">
                <a:solidFill>
                  <a:prstClr val="black"/>
                </a:solidFill>
              </a:rPr>
              <a:pPr/>
              <a:t>6</a:t>
            </a:fld>
            <a:endParaRPr kumimoji="1" lang="ja-JP" altLang="en-US" dirty="0">
              <a:solidFill>
                <a:prstClr val="black"/>
              </a:solidFill>
            </a:endParaRPr>
          </a:p>
        </p:txBody>
      </p:sp>
      <p:sp>
        <p:nvSpPr>
          <p:cNvPr id="8" name="星 5 7"/>
          <p:cNvSpPr/>
          <p:nvPr/>
        </p:nvSpPr>
        <p:spPr>
          <a:xfrm>
            <a:off x="1162049" y="3564301"/>
            <a:ext cx="238125" cy="214474"/>
          </a:xfrm>
          <a:prstGeom prst="star5">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星 5 8"/>
          <p:cNvSpPr/>
          <p:nvPr/>
        </p:nvSpPr>
        <p:spPr>
          <a:xfrm>
            <a:off x="2036221" y="3564301"/>
            <a:ext cx="238125" cy="214474"/>
          </a:xfrm>
          <a:prstGeom prst="star5">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星 5 9"/>
          <p:cNvSpPr/>
          <p:nvPr/>
        </p:nvSpPr>
        <p:spPr>
          <a:xfrm>
            <a:off x="2549761" y="3564301"/>
            <a:ext cx="238125" cy="214474"/>
          </a:xfrm>
          <a:prstGeom prst="star5">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星 5 10"/>
          <p:cNvSpPr/>
          <p:nvPr/>
        </p:nvSpPr>
        <p:spPr>
          <a:xfrm>
            <a:off x="2962781" y="3564301"/>
            <a:ext cx="238125" cy="214474"/>
          </a:xfrm>
          <a:prstGeom prst="star5">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星 5 11"/>
          <p:cNvSpPr/>
          <p:nvPr/>
        </p:nvSpPr>
        <p:spPr>
          <a:xfrm>
            <a:off x="3386644" y="3564301"/>
            <a:ext cx="238125" cy="214474"/>
          </a:xfrm>
          <a:prstGeom prst="star5">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星 5 12"/>
          <p:cNvSpPr/>
          <p:nvPr/>
        </p:nvSpPr>
        <p:spPr>
          <a:xfrm>
            <a:off x="4272976" y="3564301"/>
            <a:ext cx="238125" cy="214474"/>
          </a:xfrm>
          <a:prstGeom prst="star5">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星 5 13"/>
          <p:cNvSpPr/>
          <p:nvPr/>
        </p:nvSpPr>
        <p:spPr>
          <a:xfrm>
            <a:off x="4716396" y="3564301"/>
            <a:ext cx="238125" cy="214474"/>
          </a:xfrm>
          <a:prstGeom prst="star5">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星 5 14"/>
          <p:cNvSpPr/>
          <p:nvPr/>
        </p:nvSpPr>
        <p:spPr>
          <a:xfrm>
            <a:off x="5126376" y="3564301"/>
            <a:ext cx="238125" cy="214474"/>
          </a:xfrm>
          <a:prstGeom prst="star5">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星 5 15"/>
          <p:cNvSpPr/>
          <p:nvPr/>
        </p:nvSpPr>
        <p:spPr>
          <a:xfrm>
            <a:off x="5546086" y="3564301"/>
            <a:ext cx="238125" cy="214474"/>
          </a:xfrm>
          <a:prstGeom prst="star5">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星 5 16"/>
          <p:cNvSpPr/>
          <p:nvPr/>
        </p:nvSpPr>
        <p:spPr>
          <a:xfrm>
            <a:off x="3811899" y="3564301"/>
            <a:ext cx="238125" cy="214474"/>
          </a:xfrm>
          <a:prstGeom prst="star5">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星 5 17"/>
          <p:cNvSpPr/>
          <p:nvPr/>
        </p:nvSpPr>
        <p:spPr>
          <a:xfrm>
            <a:off x="6423806" y="3564301"/>
            <a:ext cx="238125" cy="214474"/>
          </a:xfrm>
          <a:prstGeom prst="star5">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星 5 18"/>
          <p:cNvSpPr/>
          <p:nvPr/>
        </p:nvSpPr>
        <p:spPr>
          <a:xfrm>
            <a:off x="6888301" y="3564301"/>
            <a:ext cx="238125" cy="214474"/>
          </a:xfrm>
          <a:prstGeom prst="star5">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星 5 19"/>
          <p:cNvSpPr/>
          <p:nvPr/>
        </p:nvSpPr>
        <p:spPr>
          <a:xfrm>
            <a:off x="8193734" y="3564301"/>
            <a:ext cx="238125" cy="214474"/>
          </a:xfrm>
          <a:prstGeom prst="star5">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星 5 20"/>
          <p:cNvSpPr/>
          <p:nvPr/>
        </p:nvSpPr>
        <p:spPr>
          <a:xfrm>
            <a:off x="733424" y="3564301"/>
            <a:ext cx="238125" cy="214474"/>
          </a:xfrm>
          <a:prstGeom prst="star5">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星 5 21"/>
          <p:cNvSpPr/>
          <p:nvPr/>
        </p:nvSpPr>
        <p:spPr>
          <a:xfrm>
            <a:off x="1638299" y="3564301"/>
            <a:ext cx="238125" cy="214474"/>
          </a:xfrm>
          <a:prstGeom prst="star5">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7135951" y="3152775"/>
            <a:ext cx="493574" cy="1614489"/>
          </a:xfrm>
          <a:prstGeom prst="rect">
            <a:avLst/>
          </a:prstGeom>
          <a:solidFill>
            <a:srgbClr val="4F81BD">
              <a:alpha val="4784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900" dirty="0" smtClean="0"/>
              <a:t>AF/MF</a:t>
            </a:r>
            <a:r>
              <a:rPr kumimoji="1" lang="ja-JP" altLang="en-US" sz="900" dirty="0" smtClean="0"/>
              <a:t>切り替えと</a:t>
            </a:r>
            <a:r>
              <a:rPr lang="en-US" altLang="ja-JP" sz="900" dirty="0"/>
              <a:t>Web API</a:t>
            </a:r>
            <a:r>
              <a:rPr lang="ja-JP" altLang="en-US" sz="900" dirty="0"/>
              <a:t>として</a:t>
            </a:r>
            <a:r>
              <a:rPr kumimoji="1" lang="ja-JP" altLang="en-US" sz="900" dirty="0" smtClean="0"/>
              <a:t>合体</a:t>
            </a:r>
            <a:endParaRPr kumimoji="1" lang="ja-JP" altLang="en-US" sz="900" dirty="0"/>
          </a:p>
        </p:txBody>
      </p:sp>
    </p:spTree>
    <p:extLst>
      <p:ext uri="{BB962C8B-B14F-4D97-AF65-F5344CB8AC3E}">
        <p14:creationId xmlns:p14="http://schemas.microsoft.com/office/powerpoint/2010/main" val="4604150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smtClean="0"/>
              <a:t>ピクチャーエフェクト</a:t>
            </a:r>
            <a:endParaRPr kumimoji="1" lang="ja-JP" altLang="en-US" dirty="0"/>
          </a:p>
        </p:txBody>
      </p:sp>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726115058"/>
              </p:ext>
            </p:extLst>
          </p:nvPr>
        </p:nvGraphicFramePr>
        <p:xfrm>
          <a:off x="1841770" y="800722"/>
          <a:ext cx="5443969" cy="3429000"/>
        </p:xfrm>
        <a:graphic>
          <a:graphicData uri="http://schemas.openxmlformats.org/drawingml/2006/table">
            <a:tbl>
              <a:tblPr firstRow="1" bandRow="1">
                <a:tableStyleId>{93296810-A885-4BE3-A3E7-6D5BEEA58F35}</a:tableStyleId>
              </a:tblPr>
              <a:tblGrid>
                <a:gridCol w="1371918"/>
                <a:gridCol w="441643"/>
                <a:gridCol w="3630408"/>
              </a:tblGrid>
              <a:tr h="0">
                <a:tc>
                  <a:txBody>
                    <a:bodyPr/>
                    <a:lstStyle/>
                    <a:p>
                      <a:r>
                        <a:rPr kumimoji="1" lang="ja-JP" altLang="en-US" sz="1050" dirty="0" smtClean="0"/>
                        <a:t>スタイル名</a:t>
                      </a:r>
                      <a:endParaRPr kumimoji="1" lang="ja-JP" altLang="en-US" sz="1050" dirty="0"/>
                    </a:p>
                  </a:txBody>
                  <a:tcPr/>
                </a:tc>
                <a:tc>
                  <a:txBody>
                    <a:bodyPr/>
                    <a:lstStyle/>
                    <a:p>
                      <a:r>
                        <a:rPr kumimoji="1" lang="en-US" altLang="ja-JP" sz="1050" dirty="0" smtClean="0"/>
                        <a:t>P</a:t>
                      </a:r>
                      <a:r>
                        <a:rPr kumimoji="1" lang="ja-JP" altLang="en-US" sz="1050" dirty="0" smtClean="0"/>
                        <a:t>数</a:t>
                      </a:r>
                      <a:endParaRPr kumimoji="1" lang="ja-JP" altLang="en-US" sz="1050" dirty="0"/>
                    </a:p>
                  </a:txBody>
                  <a:tcPr/>
                </a:tc>
                <a:tc>
                  <a:txBody>
                    <a:bodyPr/>
                    <a:lstStyle/>
                    <a:p>
                      <a:r>
                        <a:rPr kumimoji="1" lang="ja-JP" altLang="en-US" sz="1050" dirty="0" smtClean="0"/>
                        <a:t>オプションパラメタ</a:t>
                      </a:r>
                      <a:endParaRPr kumimoji="1" lang="ja-JP" altLang="en-US" sz="1050" dirty="0"/>
                    </a:p>
                  </a:txBody>
                  <a:tcPr/>
                </a:tc>
              </a:tr>
              <a:tr h="0">
                <a:tc>
                  <a:txBody>
                    <a:bodyPr/>
                    <a:lstStyle/>
                    <a:p>
                      <a:r>
                        <a:rPr kumimoji="1" lang="en-US" altLang="ja-JP" sz="1050" dirty="0" smtClean="0"/>
                        <a:t>OFF</a:t>
                      </a:r>
                      <a:endParaRPr kumimoji="1" lang="ja-JP" altLang="en-US" sz="1050" dirty="0"/>
                    </a:p>
                  </a:txBody>
                  <a:tcPr/>
                </a:tc>
                <a:tc>
                  <a:txBody>
                    <a:bodyPr/>
                    <a:lstStyle/>
                    <a:p>
                      <a:r>
                        <a:rPr kumimoji="1" lang="en-US" altLang="ja-JP" sz="1050" b="1" dirty="0" smtClean="0">
                          <a:solidFill>
                            <a:srgbClr val="FF0000"/>
                          </a:solidFill>
                        </a:rPr>
                        <a:t>0</a:t>
                      </a:r>
                      <a:endParaRPr kumimoji="1" lang="ja-JP" altLang="en-US" sz="1050" b="1" dirty="0">
                        <a:solidFill>
                          <a:srgbClr val="FF0000"/>
                        </a:solidFill>
                      </a:endParaRPr>
                    </a:p>
                  </a:txBody>
                  <a:tcPr/>
                </a:tc>
                <a:tc>
                  <a:txBody>
                    <a:bodyPr/>
                    <a:lstStyle/>
                    <a:p>
                      <a:r>
                        <a:rPr kumimoji="1" lang="ja-JP" altLang="en-US" sz="1050" b="1" dirty="0" smtClean="0">
                          <a:solidFill>
                            <a:srgbClr val="FF0000"/>
                          </a:solidFill>
                        </a:rPr>
                        <a:t>なし</a:t>
                      </a:r>
                      <a:endParaRPr kumimoji="1" lang="ja-JP" altLang="en-US" sz="1050" b="1" dirty="0">
                        <a:solidFill>
                          <a:srgbClr val="FF0000"/>
                        </a:solidFill>
                      </a:endParaRPr>
                    </a:p>
                  </a:txBody>
                  <a:tcPr/>
                </a:tc>
              </a:tr>
              <a:tr h="0">
                <a:tc>
                  <a:txBody>
                    <a:bodyPr/>
                    <a:lstStyle/>
                    <a:p>
                      <a:r>
                        <a:rPr kumimoji="1" lang="en-US" altLang="ja-JP" sz="1050" dirty="0" smtClean="0"/>
                        <a:t>Toy</a:t>
                      </a:r>
                      <a:r>
                        <a:rPr kumimoji="1" lang="en-US" altLang="ja-JP" sz="1050" baseline="0" dirty="0" smtClean="0"/>
                        <a:t> Camera</a:t>
                      </a:r>
                      <a:endParaRPr kumimoji="1" lang="ja-JP" altLang="en-US" sz="1050" dirty="0"/>
                    </a:p>
                  </a:txBody>
                  <a:tcPr/>
                </a:tc>
                <a:tc>
                  <a:txBody>
                    <a:bodyPr/>
                    <a:lstStyle/>
                    <a:p>
                      <a:r>
                        <a:rPr kumimoji="1" lang="en-US" altLang="ja-JP" sz="1050" dirty="0" smtClean="0"/>
                        <a:t>5</a:t>
                      </a:r>
                      <a:endParaRPr kumimoji="1" lang="ja-JP" altLang="en-US" sz="1050" dirty="0"/>
                    </a:p>
                  </a:txBody>
                  <a:tcPr/>
                </a:tc>
                <a:tc>
                  <a:txBody>
                    <a:bodyPr/>
                    <a:lstStyle/>
                    <a:p>
                      <a:r>
                        <a:rPr kumimoji="1" lang="en-US" altLang="ja-JP" sz="1050" dirty="0" smtClean="0"/>
                        <a:t>“Normal”, “Cool”, “Warm”, “Green”, “Magenta”</a:t>
                      </a:r>
                      <a:endParaRPr kumimoji="1" lang="ja-JP" altLang="en-US" sz="1050" dirty="0"/>
                    </a:p>
                  </a:txBody>
                  <a:tcPr/>
                </a:tc>
              </a:tr>
              <a:tr h="0">
                <a:tc>
                  <a:txBody>
                    <a:bodyPr/>
                    <a:lstStyle/>
                    <a:p>
                      <a:r>
                        <a:rPr kumimoji="1" lang="en-US" altLang="ja-JP" sz="1050" dirty="0" smtClean="0"/>
                        <a:t>Pop Color</a:t>
                      </a:r>
                      <a:endParaRPr kumimoji="1" lang="ja-JP" altLang="en-US" sz="1050" dirty="0"/>
                    </a:p>
                  </a:txBody>
                  <a:tcPr/>
                </a:tc>
                <a:tc>
                  <a:txBody>
                    <a:bodyPr/>
                    <a:lstStyle/>
                    <a:p>
                      <a:r>
                        <a:rPr kumimoji="1" lang="en-US" altLang="ja-JP" sz="1050" dirty="0" smtClean="0">
                          <a:solidFill>
                            <a:srgbClr val="FF0000"/>
                          </a:solidFill>
                        </a:rPr>
                        <a:t>0</a:t>
                      </a:r>
                      <a:endParaRPr kumimoji="1" lang="ja-JP" altLang="en-US" sz="1050" dirty="0">
                        <a:solidFill>
                          <a:srgbClr val="FF0000"/>
                        </a:solidFill>
                      </a:endParaRPr>
                    </a:p>
                  </a:txBody>
                  <a:tcPr/>
                </a:tc>
                <a:tc>
                  <a:txBody>
                    <a:bodyPr/>
                    <a:lstStyle/>
                    <a:p>
                      <a:r>
                        <a:rPr kumimoji="1" lang="ja-JP" altLang="en-US" sz="1050" b="1" dirty="0" smtClean="0">
                          <a:solidFill>
                            <a:srgbClr val="FF0000"/>
                          </a:solidFill>
                        </a:rPr>
                        <a:t>なし</a:t>
                      </a:r>
                      <a:endParaRPr kumimoji="1" lang="ja-JP" altLang="en-US" sz="1050" dirty="0"/>
                    </a:p>
                  </a:txBody>
                  <a:tcPr/>
                </a:tc>
              </a:tr>
              <a:tr h="0">
                <a:tc>
                  <a:txBody>
                    <a:bodyPr/>
                    <a:lstStyle/>
                    <a:p>
                      <a:r>
                        <a:rPr kumimoji="1" lang="en-US" altLang="ja-JP" sz="1050" dirty="0" err="1" smtClean="0"/>
                        <a:t>Posterization</a:t>
                      </a:r>
                      <a:endParaRPr kumimoji="1" lang="ja-JP" altLang="en-US" sz="1050" dirty="0"/>
                    </a:p>
                  </a:txBody>
                  <a:tcPr/>
                </a:tc>
                <a:tc>
                  <a:txBody>
                    <a:bodyPr/>
                    <a:lstStyle/>
                    <a:p>
                      <a:r>
                        <a:rPr kumimoji="1" lang="en-US" altLang="ja-JP" sz="1050" dirty="0" smtClean="0"/>
                        <a:t>2</a:t>
                      </a:r>
                      <a:endParaRPr kumimoji="1" lang="ja-JP" altLang="en-US" sz="1050" dirty="0"/>
                    </a:p>
                  </a:txBody>
                  <a:tcPr/>
                </a:tc>
                <a:tc>
                  <a:txBody>
                    <a:bodyPr/>
                    <a:lstStyle/>
                    <a:p>
                      <a:r>
                        <a:rPr kumimoji="1" lang="en-US" altLang="ja-JP" sz="1050" dirty="0" smtClean="0"/>
                        <a:t>“Color”, “B/W”</a:t>
                      </a:r>
                      <a:endParaRPr kumimoji="1" lang="ja-JP" altLang="en-US" sz="1050" dirty="0"/>
                    </a:p>
                  </a:txBody>
                  <a:tcPr/>
                </a:tc>
              </a:tr>
              <a:tr h="0">
                <a:tc>
                  <a:txBody>
                    <a:bodyPr/>
                    <a:lstStyle/>
                    <a:p>
                      <a:r>
                        <a:rPr kumimoji="1" lang="en-US" altLang="ja-JP" sz="1050" dirty="0" smtClean="0"/>
                        <a:t>Retro Photo</a:t>
                      </a:r>
                      <a:endParaRPr kumimoji="1" lang="ja-JP" altLang="en-US"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50" b="0" dirty="0" smtClean="0">
                          <a:solidFill>
                            <a:srgbClr val="FF0000"/>
                          </a:solidFill>
                        </a:rPr>
                        <a:t>0</a:t>
                      </a:r>
                      <a:endParaRPr kumimoji="1" lang="ja-JP" altLang="en-US" sz="1050" b="0" dirty="0" smtClean="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rgbClr val="FF0000"/>
                          </a:solidFill>
                        </a:rPr>
                        <a:t>なし</a:t>
                      </a:r>
                      <a:endParaRPr kumimoji="1" lang="ja-JP" altLang="en-US" sz="1050" dirty="0" smtClean="0"/>
                    </a:p>
                  </a:txBody>
                  <a:tcPr/>
                </a:tc>
              </a:tr>
              <a:tr h="0">
                <a:tc>
                  <a:txBody>
                    <a:bodyPr/>
                    <a:lstStyle/>
                    <a:p>
                      <a:r>
                        <a:rPr kumimoji="1" lang="en-US" altLang="ja-JP" sz="1050" dirty="0" smtClean="0"/>
                        <a:t>Soft High-key</a:t>
                      </a:r>
                      <a:endParaRPr kumimoji="1" lang="ja-JP" altLang="en-US" sz="1050" dirty="0"/>
                    </a:p>
                  </a:txBody>
                  <a:tcPr/>
                </a:tc>
                <a:tc>
                  <a:txBody>
                    <a:bodyPr/>
                    <a:lstStyle/>
                    <a:p>
                      <a:r>
                        <a:rPr kumimoji="1" lang="en-US" altLang="ja-JP" sz="1050" b="0" dirty="0" smtClean="0">
                          <a:solidFill>
                            <a:srgbClr val="FF0000"/>
                          </a:solidFill>
                        </a:rPr>
                        <a:t>0</a:t>
                      </a:r>
                      <a:endParaRPr kumimoji="1" lang="ja-JP" altLang="en-US" sz="1050" b="0" dirty="0">
                        <a:solidFill>
                          <a:srgbClr val="FF0000"/>
                        </a:solidFill>
                      </a:endParaRPr>
                    </a:p>
                  </a:txBody>
                  <a:tcPr/>
                </a:tc>
                <a:tc>
                  <a:txBody>
                    <a:bodyPr/>
                    <a:lstStyle/>
                    <a:p>
                      <a:r>
                        <a:rPr kumimoji="1" lang="ja-JP" altLang="en-US" sz="1050" b="1" dirty="0" smtClean="0">
                          <a:solidFill>
                            <a:srgbClr val="FF0000"/>
                          </a:solidFill>
                        </a:rPr>
                        <a:t>なし</a:t>
                      </a:r>
                      <a:endParaRPr kumimoji="1" lang="ja-JP" altLang="en-US" sz="1050" dirty="0"/>
                    </a:p>
                  </a:txBody>
                  <a:tcPr/>
                </a:tc>
              </a:tr>
              <a:tr h="0">
                <a:tc>
                  <a:txBody>
                    <a:bodyPr/>
                    <a:lstStyle/>
                    <a:p>
                      <a:r>
                        <a:rPr kumimoji="1" lang="en-US" altLang="ja-JP" sz="1050" dirty="0" smtClean="0"/>
                        <a:t>Part Color</a:t>
                      </a:r>
                      <a:endParaRPr kumimoji="1" lang="ja-JP" altLang="en-US" sz="1050" dirty="0"/>
                    </a:p>
                  </a:txBody>
                  <a:tcPr/>
                </a:tc>
                <a:tc>
                  <a:txBody>
                    <a:bodyPr/>
                    <a:lstStyle/>
                    <a:p>
                      <a:r>
                        <a:rPr kumimoji="1" lang="en-US" altLang="ja-JP" sz="1050" b="0" dirty="0" smtClean="0"/>
                        <a:t>4</a:t>
                      </a:r>
                      <a:endParaRPr kumimoji="1" lang="ja-JP" altLang="en-US" sz="1050" b="0" dirty="0"/>
                    </a:p>
                  </a:txBody>
                  <a:tcPr/>
                </a:tc>
                <a:tc>
                  <a:txBody>
                    <a:bodyPr/>
                    <a:lstStyle/>
                    <a:p>
                      <a:r>
                        <a:rPr kumimoji="1" lang="en-US" altLang="ja-JP" sz="1050" b="0" dirty="0" smtClean="0"/>
                        <a:t>“Red”, “Green”, “Blue”, “Yellow”, </a:t>
                      </a:r>
                      <a:endParaRPr kumimoji="1" lang="ja-JP" altLang="en-US" sz="1050" b="0" dirty="0"/>
                    </a:p>
                  </a:txBody>
                  <a:tcPr/>
                </a:tc>
              </a:tr>
              <a:tr h="120434">
                <a:tc>
                  <a:txBody>
                    <a:bodyPr/>
                    <a:lstStyle/>
                    <a:p>
                      <a:r>
                        <a:rPr kumimoji="1" lang="en-US" altLang="ja-JP" sz="1050" dirty="0" err="1" smtClean="0"/>
                        <a:t>HighContrast</a:t>
                      </a:r>
                      <a:r>
                        <a:rPr kumimoji="1" lang="en-US" altLang="ja-JP" sz="1050" dirty="0" smtClean="0"/>
                        <a:t> Mono</a:t>
                      </a:r>
                      <a:endParaRPr kumimoji="1" lang="ja-JP" altLang="en-US" sz="1050" dirty="0"/>
                    </a:p>
                  </a:txBody>
                  <a:tcPr/>
                </a:tc>
                <a:tc>
                  <a:txBody>
                    <a:bodyPr/>
                    <a:lstStyle/>
                    <a:p>
                      <a:r>
                        <a:rPr kumimoji="1" lang="en-US" altLang="ja-JP" sz="1050" b="0" dirty="0" smtClean="0"/>
                        <a:t>0</a:t>
                      </a:r>
                      <a:endParaRPr kumimoji="1" lang="ja-JP" altLang="en-US" sz="1050" b="0" dirty="0"/>
                    </a:p>
                  </a:txBody>
                  <a:tcPr/>
                </a:tc>
                <a:tc>
                  <a:txBody>
                    <a:bodyPr/>
                    <a:lstStyle/>
                    <a:p>
                      <a:r>
                        <a:rPr kumimoji="1" lang="ja-JP" altLang="en-US" sz="1050" b="1" dirty="0" smtClean="0">
                          <a:solidFill>
                            <a:srgbClr val="FF0000"/>
                          </a:solidFill>
                        </a:rPr>
                        <a:t>なし</a:t>
                      </a:r>
                      <a:endParaRPr kumimoji="1" lang="ja-JP" altLang="en-US" sz="1050" b="0" dirty="0"/>
                    </a:p>
                  </a:txBody>
                  <a:tcPr/>
                </a:tc>
              </a:tr>
              <a:tr h="0">
                <a:tc>
                  <a:txBody>
                    <a:bodyPr/>
                    <a:lstStyle/>
                    <a:p>
                      <a:r>
                        <a:rPr kumimoji="1" lang="en-US" altLang="ja-JP" sz="1050" dirty="0" smtClean="0"/>
                        <a:t>Soft Focus</a:t>
                      </a:r>
                      <a:endParaRPr kumimoji="1" lang="ja-JP" altLang="en-US" sz="1050" dirty="0"/>
                    </a:p>
                  </a:txBody>
                  <a:tcPr/>
                </a:tc>
                <a:tc>
                  <a:txBody>
                    <a:bodyPr/>
                    <a:lstStyle/>
                    <a:p>
                      <a:r>
                        <a:rPr kumimoji="1" lang="en-US" altLang="ja-JP" sz="1050" b="0" dirty="0" smtClean="0"/>
                        <a:t>3</a:t>
                      </a:r>
                      <a:endParaRPr kumimoji="1" lang="ja-JP" altLang="en-US" sz="1050" b="0" dirty="0"/>
                    </a:p>
                  </a:txBody>
                  <a:tcPr/>
                </a:tc>
                <a:tc>
                  <a:txBody>
                    <a:bodyPr/>
                    <a:lstStyle/>
                    <a:p>
                      <a:r>
                        <a:rPr kumimoji="1" lang="en-US" altLang="ja-JP" sz="1050" b="0" dirty="0" smtClean="0"/>
                        <a:t>“Low”, “Mid”, “High”</a:t>
                      </a:r>
                      <a:endParaRPr kumimoji="1" lang="ja-JP" altLang="en-US" sz="1050" b="0" dirty="0"/>
                    </a:p>
                  </a:txBody>
                  <a:tcPr/>
                </a:tc>
              </a:tr>
              <a:tr h="0">
                <a:tc>
                  <a:txBody>
                    <a:bodyPr/>
                    <a:lstStyle/>
                    <a:p>
                      <a:r>
                        <a:rPr kumimoji="1" lang="en-US" altLang="ja-JP" sz="1050" dirty="0" smtClean="0"/>
                        <a:t>HDR Painting</a:t>
                      </a:r>
                      <a:endParaRPr kumimoji="1" lang="ja-JP" altLang="en-US"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50" b="0" dirty="0" smtClean="0"/>
                        <a:t>3</a:t>
                      </a:r>
                      <a:endParaRPr kumimoji="1" lang="ja-JP" altLang="en-US" sz="1050" b="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50" b="0" dirty="0" smtClean="0"/>
                        <a:t>“Low”, “Mid”, “High”</a:t>
                      </a:r>
                      <a:endParaRPr kumimoji="1" lang="ja-JP" altLang="en-US" sz="1050" b="0" dirty="0" smtClean="0"/>
                    </a:p>
                  </a:txBody>
                  <a:tcPr/>
                </a:tc>
              </a:tr>
              <a:tr h="0">
                <a:tc>
                  <a:txBody>
                    <a:bodyPr/>
                    <a:lstStyle/>
                    <a:p>
                      <a:r>
                        <a:rPr kumimoji="1" lang="en-US" altLang="ja-JP" sz="1050" dirty="0" smtClean="0"/>
                        <a:t>Rich-tone Mono</a:t>
                      </a:r>
                      <a:endParaRPr kumimoji="1" lang="ja-JP" altLang="en-US" sz="1050" dirty="0"/>
                    </a:p>
                  </a:txBody>
                  <a:tcPr/>
                </a:tc>
                <a:tc>
                  <a:txBody>
                    <a:bodyPr/>
                    <a:lstStyle/>
                    <a:p>
                      <a:r>
                        <a:rPr kumimoji="1" lang="en-US" altLang="ja-JP" sz="1050" b="0" dirty="0" smtClean="0">
                          <a:solidFill>
                            <a:srgbClr val="FF0000"/>
                          </a:solidFill>
                        </a:rPr>
                        <a:t>0</a:t>
                      </a:r>
                      <a:endParaRPr kumimoji="1" lang="ja-JP" altLang="en-US" sz="1050" b="0" dirty="0">
                        <a:solidFill>
                          <a:srgbClr val="FF0000"/>
                        </a:solidFill>
                      </a:endParaRPr>
                    </a:p>
                  </a:txBody>
                  <a:tcPr/>
                </a:tc>
                <a:tc>
                  <a:txBody>
                    <a:bodyPr/>
                    <a:lstStyle/>
                    <a:p>
                      <a:r>
                        <a:rPr kumimoji="1" lang="ja-JP" altLang="en-US" sz="1050" b="1" dirty="0" smtClean="0">
                          <a:solidFill>
                            <a:srgbClr val="FF0000"/>
                          </a:solidFill>
                        </a:rPr>
                        <a:t>なし</a:t>
                      </a:r>
                      <a:endParaRPr kumimoji="1" lang="ja-JP" altLang="en-US" sz="1050" b="0" dirty="0"/>
                    </a:p>
                  </a:txBody>
                  <a:tcPr/>
                </a:tc>
              </a:tr>
              <a:tr h="0">
                <a:tc>
                  <a:txBody>
                    <a:bodyPr/>
                    <a:lstStyle/>
                    <a:p>
                      <a:r>
                        <a:rPr kumimoji="1" lang="en-US" altLang="ja-JP" sz="1050" dirty="0" smtClean="0"/>
                        <a:t>Miniature</a:t>
                      </a:r>
                      <a:endParaRPr kumimoji="1" lang="ja-JP" altLang="en-US" sz="1050" dirty="0"/>
                    </a:p>
                  </a:txBody>
                  <a:tcPr/>
                </a:tc>
                <a:tc>
                  <a:txBody>
                    <a:bodyPr/>
                    <a:lstStyle/>
                    <a:p>
                      <a:r>
                        <a:rPr kumimoji="1" lang="en-US" altLang="ja-JP" sz="1050" b="0" dirty="0" smtClean="0"/>
                        <a:t>7</a:t>
                      </a:r>
                      <a:endParaRPr kumimoji="1" lang="ja-JP" altLang="en-US" sz="1050" b="0" dirty="0"/>
                    </a:p>
                  </a:txBody>
                  <a:tcPr/>
                </a:tc>
                <a:tc>
                  <a:txBody>
                    <a:bodyPr/>
                    <a:lstStyle/>
                    <a:p>
                      <a:r>
                        <a:rPr kumimoji="1" lang="en-US" altLang="ja-JP" sz="1050" b="0" dirty="0" smtClean="0"/>
                        <a:t>“AUTO”, “TOP”, “Middle(Horizontal)”, “Bottom”, “Right”, “Middle(Vertical)”, “Left”</a:t>
                      </a:r>
                      <a:endParaRPr kumimoji="1" lang="ja-JP" altLang="en-US" sz="1050" b="0" dirty="0"/>
                    </a:p>
                  </a:txBody>
                  <a:tcPr/>
                </a:tc>
              </a:tr>
            </a:tbl>
          </a:graphicData>
        </a:graphic>
      </p:graphicFrame>
      <p:sp>
        <p:nvSpPr>
          <p:cNvPr id="4" name="フッター プレースホルダー 3"/>
          <p:cNvSpPr>
            <a:spLocks noGrp="1"/>
          </p:cNvSpPr>
          <p:nvPr>
            <p:ph type="ftr" sz="quarter" idx="10"/>
          </p:nvPr>
        </p:nvSpPr>
        <p:spPr/>
        <p:txBody>
          <a:bodyPr/>
          <a:lstStyle/>
          <a:p>
            <a:pPr>
              <a:defRPr/>
            </a:pPr>
            <a:r>
              <a:rPr lang="en-US" altLang="ja-JP" dirty="0" smtClean="0"/>
              <a:t>©2012 Personal Application Design Division, SDG, Sony Corporation</a:t>
            </a:r>
          </a:p>
          <a:p>
            <a:pPr>
              <a:defRPr/>
            </a:pPr>
            <a:r>
              <a:rPr lang="en-US" altLang="ja-JP" dirty="0" smtClean="0"/>
              <a:t>  </a:t>
            </a:r>
            <a:endParaRPr lang="en-US" altLang="ja-JP" dirty="0"/>
          </a:p>
        </p:txBody>
      </p:sp>
      <p:sp>
        <p:nvSpPr>
          <p:cNvPr id="5" name="スライド番号プレースホルダー 4"/>
          <p:cNvSpPr>
            <a:spLocks noGrp="1"/>
          </p:cNvSpPr>
          <p:nvPr>
            <p:ph type="sldNum" sz="quarter" idx="12"/>
          </p:nvPr>
        </p:nvSpPr>
        <p:spPr/>
        <p:txBody>
          <a:bodyPr/>
          <a:lstStyle/>
          <a:p>
            <a:pPr>
              <a:defRPr/>
            </a:pPr>
            <a:fld id="{D311B208-D812-4B5B-86FB-660E730C1BDB}" type="slidenum">
              <a:rPr lang="en-US" altLang="ja-JP" smtClean="0"/>
              <a:pPr>
                <a:defRPr/>
              </a:pPr>
              <a:t>60</a:t>
            </a:fld>
            <a:endParaRPr lang="en-US" altLang="ja-JP"/>
          </a:p>
        </p:txBody>
      </p:sp>
    </p:spTree>
    <p:extLst>
      <p:ext uri="{BB962C8B-B14F-4D97-AF65-F5344CB8AC3E}">
        <p14:creationId xmlns:p14="http://schemas.microsoft.com/office/powerpoint/2010/main" val="2328926610"/>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DRO</a:t>
            </a:r>
            <a:r>
              <a:rPr lang="ja-JP" altLang="en-US" dirty="0" smtClean="0"/>
              <a:t>と</a:t>
            </a:r>
            <a:r>
              <a:rPr lang="en-US" altLang="ja-JP" dirty="0" smtClean="0"/>
              <a:t>HDR</a:t>
            </a:r>
            <a:endParaRPr kumimoji="1" lang="ja-JP" altLang="en-US"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889872454"/>
              </p:ext>
            </p:extLst>
          </p:nvPr>
        </p:nvGraphicFramePr>
        <p:xfrm>
          <a:off x="2405569" y="1136380"/>
          <a:ext cx="1397318" cy="2966720"/>
        </p:xfrm>
        <a:graphic>
          <a:graphicData uri="http://schemas.openxmlformats.org/drawingml/2006/table">
            <a:tbl>
              <a:tblPr firstRow="1" bandRow="1">
                <a:tableStyleId>{93296810-A885-4BE3-A3E7-6D5BEEA58F35}</a:tableStyleId>
              </a:tblPr>
              <a:tblGrid>
                <a:gridCol w="1397318"/>
              </a:tblGrid>
              <a:tr h="370840">
                <a:tc>
                  <a:txBody>
                    <a:bodyPr/>
                    <a:lstStyle/>
                    <a:p>
                      <a:r>
                        <a:rPr kumimoji="1" lang="en-US" altLang="ja-JP" dirty="0" smtClean="0"/>
                        <a:t>DRO</a:t>
                      </a:r>
                      <a:r>
                        <a:rPr kumimoji="1" lang="ja-JP" altLang="en-US" dirty="0" smtClean="0"/>
                        <a:t>レベル</a:t>
                      </a:r>
                      <a:endParaRPr kumimoji="1" lang="ja-JP" altLang="en-US" dirty="0"/>
                    </a:p>
                  </a:txBody>
                  <a:tcPr/>
                </a:tc>
              </a:tr>
              <a:tr h="370840">
                <a:tc>
                  <a:txBody>
                    <a:bodyPr/>
                    <a:lstStyle/>
                    <a:p>
                      <a:r>
                        <a:rPr kumimoji="1" lang="en-US" altLang="ja-JP" dirty="0" smtClean="0"/>
                        <a:t>OFF</a:t>
                      </a:r>
                      <a:endParaRPr kumimoji="1" lang="ja-JP" altLang="en-US" dirty="0"/>
                    </a:p>
                  </a:txBody>
                  <a:tcPr/>
                </a:tc>
              </a:tr>
              <a:tr h="370840">
                <a:tc>
                  <a:txBody>
                    <a:bodyPr/>
                    <a:lstStyle/>
                    <a:p>
                      <a:r>
                        <a:rPr kumimoji="1" lang="en-US" altLang="ja-JP" dirty="0" smtClean="0"/>
                        <a:t>AUTO</a:t>
                      </a:r>
                      <a:endParaRPr kumimoji="1" lang="ja-JP" altLang="en-US" dirty="0"/>
                    </a:p>
                  </a:txBody>
                  <a:tcPr/>
                </a:tc>
              </a:tr>
              <a:tr h="370840">
                <a:tc>
                  <a:txBody>
                    <a:bodyPr/>
                    <a:lstStyle/>
                    <a:p>
                      <a:r>
                        <a:rPr kumimoji="1" lang="en-US" altLang="ja-JP" dirty="0" smtClean="0"/>
                        <a:t>Lv1</a:t>
                      </a:r>
                      <a:endParaRPr kumimoji="1" lang="ja-JP" altLang="en-US" dirty="0"/>
                    </a:p>
                  </a:txBody>
                  <a:tcPr/>
                </a:tc>
              </a:tr>
              <a:tr h="370840">
                <a:tc>
                  <a:txBody>
                    <a:bodyPr/>
                    <a:lstStyle/>
                    <a:p>
                      <a:r>
                        <a:rPr kumimoji="1" lang="en-US" altLang="ja-JP" dirty="0" smtClean="0"/>
                        <a:t>Lv2</a:t>
                      </a:r>
                      <a:endParaRPr kumimoji="1" lang="ja-JP" altLang="en-US" dirty="0"/>
                    </a:p>
                  </a:txBody>
                  <a:tcPr/>
                </a:tc>
              </a:tr>
              <a:tr h="370840">
                <a:tc>
                  <a:txBody>
                    <a:bodyPr/>
                    <a:lstStyle/>
                    <a:p>
                      <a:r>
                        <a:rPr kumimoji="1" lang="en-US" altLang="ja-JP" dirty="0" smtClean="0"/>
                        <a:t>Lv3</a:t>
                      </a:r>
                      <a:endParaRPr kumimoji="1" lang="ja-JP" altLang="en-US" dirty="0"/>
                    </a:p>
                  </a:txBody>
                  <a:tcPr/>
                </a:tc>
              </a:tr>
              <a:tr h="370840">
                <a:tc>
                  <a:txBody>
                    <a:bodyPr/>
                    <a:lstStyle/>
                    <a:p>
                      <a:r>
                        <a:rPr kumimoji="1" lang="en-US" altLang="ja-JP" dirty="0" smtClean="0"/>
                        <a:t>Lv4</a:t>
                      </a:r>
                      <a:endParaRPr kumimoji="1" lang="ja-JP" altLang="en-US" dirty="0"/>
                    </a:p>
                  </a:txBody>
                  <a:tcPr/>
                </a:tc>
              </a:tr>
              <a:tr h="370840">
                <a:tc>
                  <a:txBody>
                    <a:bodyPr/>
                    <a:lstStyle/>
                    <a:p>
                      <a:r>
                        <a:rPr kumimoji="1" lang="en-US" altLang="ja-JP" dirty="0" smtClean="0"/>
                        <a:t>Lv5</a:t>
                      </a:r>
                      <a:endParaRPr kumimoji="1" lang="ja-JP" altLang="en-US" dirty="0"/>
                    </a:p>
                  </a:txBody>
                  <a:tcPr/>
                </a:tc>
              </a:tr>
            </a:tbl>
          </a:graphicData>
        </a:graphic>
      </p:graphicFrame>
      <p:sp>
        <p:nvSpPr>
          <p:cNvPr id="4" name="フッター プレースホルダー 3"/>
          <p:cNvSpPr>
            <a:spLocks noGrp="1"/>
          </p:cNvSpPr>
          <p:nvPr>
            <p:ph type="ftr" sz="quarter" idx="10"/>
          </p:nvPr>
        </p:nvSpPr>
        <p:spPr/>
        <p:txBody>
          <a:bodyPr/>
          <a:lstStyle/>
          <a:p>
            <a:pPr>
              <a:defRPr/>
            </a:pPr>
            <a:r>
              <a:rPr lang="en-US" altLang="ja-JP" smtClean="0"/>
              <a:t>©2012 Personal Application Design Division, SDG, Sony Corporation</a:t>
            </a:r>
          </a:p>
          <a:p>
            <a:pPr>
              <a:defRPr/>
            </a:pPr>
            <a:r>
              <a:rPr lang="en-US" altLang="ja-JP" smtClean="0"/>
              <a:t>  </a:t>
            </a:r>
            <a:endParaRPr lang="en-US" altLang="ja-JP"/>
          </a:p>
        </p:txBody>
      </p:sp>
      <p:sp>
        <p:nvSpPr>
          <p:cNvPr id="5" name="スライド番号プレースホルダー 4"/>
          <p:cNvSpPr>
            <a:spLocks noGrp="1"/>
          </p:cNvSpPr>
          <p:nvPr>
            <p:ph type="sldNum" sz="quarter" idx="12"/>
          </p:nvPr>
        </p:nvSpPr>
        <p:spPr/>
        <p:txBody>
          <a:bodyPr/>
          <a:lstStyle/>
          <a:p>
            <a:pPr>
              <a:defRPr/>
            </a:pPr>
            <a:fld id="{D4511AD0-9E5E-4E0C-80AA-4357D2405387}" type="slidenum">
              <a:rPr lang="en-US" altLang="ja-JP" smtClean="0"/>
              <a:pPr>
                <a:defRPr/>
              </a:pPr>
              <a:t>61</a:t>
            </a:fld>
            <a:endParaRPr lang="en-US" altLang="ja-JP"/>
          </a:p>
        </p:txBody>
      </p:sp>
      <p:graphicFrame>
        <p:nvGraphicFramePr>
          <p:cNvPr id="7" name="コンテンツ プレースホルダー 5"/>
          <p:cNvGraphicFramePr>
            <a:graphicFrameLocks/>
          </p:cNvGraphicFramePr>
          <p:nvPr>
            <p:extLst>
              <p:ext uri="{D42A27DB-BD31-4B8C-83A1-F6EECF244321}">
                <p14:modId xmlns:p14="http://schemas.microsoft.com/office/powerpoint/2010/main" val="752814417"/>
              </p:ext>
            </p:extLst>
          </p:nvPr>
        </p:nvGraphicFramePr>
        <p:xfrm>
          <a:off x="5294615" y="1123410"/>
          <a:ext cx="1384618" cy="3337560"/>
        </p:xfrm>
        <a:graphic>
          <a:graphicData uri="http://schemas.openxmlformats.org/drawingml/2006/table">
            <a:tbl>
              <a:tblPr firstRow="1" bandRow="1">
                <a:tableStyleId>{93296810-A885-4BE3-A3E7-6D5BEEA58F35}</a:tableStyleId>
              </a:tblPr>
              <a:tblGrid>
                <a:gridCol w="1384618"/>
              </a:tblGrid>
              <a:tr h="370840">
                <a:tc>
                  <a:txBody>
                    <a:bodyPr/>
                    <a:lstStyle/>
                    <a:p>
                      <a:r>
                        <a:rPr kumimoji="1" lang="en-US" altLang="ja-JP" dirty="0" smtClean="0"/>
                        <a:t>HDR</a:t>
                      </a:r>
                      <a:r>
                        <a:rPr kumimoji="1" lang="ja-JP" altLang="en-US" dirty="0" smtClean="0"/>
                        <a:t>レベル</a:t>
                      </a:r>
                      <a:endParaRPr kumimoji="1" lang="ja-JP" altLang="en-US" dirty="0"/>
                    </a:p>
                  </a:txBody>
                  <a:tcPr/>
                </a:tc>
              </a:tr>
              <a:tr h="370840">
                <a:tc>
                  <a:txBody>
                    <a:bodyPr/>
                    <a:lstStyle/>
                    <a:p>
                      <a:r>
                        <a:rPr kumimoji="1" lang="en-US" altLang="ja-JP" dirty="0" smtClean="0"/>
                        <a:t>OFF</a:t>
                      </a:r>
                      <a:endParaRPr kumimoji="1" lang="ja-JP" altLang="en-US" dirty="0"/>
                    </a:p>
                  </a:txBody>
                  <a:tcPr/>
                </a:tc>
              </a:tr>
              <a:tr h="370840">
                <a:tc>
                  <a:txBody>
                    <a:bodyPr/>
                    <a:lstStyle/>
                    <a:p>
                      <a:r>
                        <a:rPr kumimoji="1" lang="en-US" altLang="ja-JP" dirty="0" smtClean="0"/>
                        <a:t>AUTO</a:t>
                      </a:r>
                      <a:endParaRPr kumimoji="1" lang="ja-JP" altLang="en-US" dirty="0"/>
                    </a:p>
                  </a:txBody>
                  <a:tcPr/>
                </a:tc>
              </a:tr>
              <a:tr h="370840">
                <a:tc>
                  <a:txBody>
                    <a:bodyPr/>
                    <a:lstStyle/>
                    <a:p>
                      <a:r>
                        <a:rPr kumimoji="1" lang="en-US" altLang="ja-JP" dirty="0" smtClean="0"/>
                        <a:t>1.0EV</a:t>
                      </a:r>
                      <a:endParaRPr kumimoji="1" lang="ja-JP" altLang="en-US" dirty="0"/>
                    </a:p>
                  </a:txBody>
                  <a:tcPr/>
                </a:tc>
              </a:tr>
              <a:tr h="370840">
                <a:tc>
                  <a:txBody>
                    <a:bodyPr/>
                    <a:lstStyle/>
                    <a:p>
                      <a:r>
                        <a:rPr kumimoji="1" lang="en-US" altLang="ja-JP" dirty="0" smtClean="0"/>
                        <a:t>2.0EV</a:t>
                      </a:r>
                      <a:endParaRPr kumimoji="1" lang="ja-JP" altLang="en-US" dirty="0"/>
                    </a:p>
                  </a:txBody>
                  <a:tcPr/>
                </a:tc>
              </a:tr>
              <a:tr h="370840">
                <a:tc>
                  <a:txBody>
                    <a:bodyPr/>
                    <a:lstStyle/>
                    <a:p>
                      <a:r>
                        <a:rPr kumimoji="1" lang="en-US" altLang="ja-JP" dirty="0" smtClean="0"/>
                        <a:t>3.0EV</a:t>
                      </a:r>
                      <a:endParaRPr kumimoji="1" lang="ja-JP" altLang="en-US" dirty="0"/>
                    </a:p>
                  </a:txBody>
                  <a:tcPr/>
                </a:tc>
              </a:tr>
              <a:tr h="370840">
                <a:tc>
                  <a:txBody>
                    <a:bodyPr/>
                    <a:lstStyle/>
                    <a:p>
                      <a:r>
                        <a:rPr kumimoji="1" lang="en-US" altLang="ja-JP" dirty="0" smtClean="0"/>
                        <a:t>4.0EV</a:t>
                      </a:r>
                      <a:endParaRPr kumimoji="1" lang="ja-JP" altLang="en-US" dirty="0"/>
                    </a:p>
                  </a:txBody>
                  <a:tcPr/>
                </a:tc>
              </a:tr>
              <a:tr h="370840">
                <a:tc>
                  <a:txBody>
                    <a:bodyPr/>
                    <a:lstStyle/>
                    <a:p>
                      <a:r>
                        <a:rPr kumimoji="1" lang="en-US" altLang="ja-JP" dirty="0" smtClean="0"/>
                        <a:t>5.0EV</a:t>
                      </a:r>
                      <a:endParaRPr kumimoji="1" lang="ja-JP" altLang="en-US" dirty="0"/>
                    </a:p>
                  </a:txBody>
                  <a:tcPr/>
                </a:tc>
              </a:tr>
              <a:tr h="370840">
                <a:tc>
                  <a:txBody>
                    <a:bodyPr/>
                    <a:lstStyle/>
                    <a:p>
                      <a:r>
                        <a:rPr kumimoji="1" lang="en-US" altLang="ja-JP" dirty="0" smtClean="0"/>
                        <a:t>6.0EV</a:t>
                      </a:r>
                      <a:endParaRPr kumimoji="1" lang="ja-JP" altLang="en-US" dirty="0"/>
                    </a:p>
                  </a:txBody>
                  <a:tcPr/>
                </a:tc>
              </a:tr>
            </a:tbl>
          </a:graphicData>
        </a:graphic>
      </p:graphicFrame>
    </p:spTree>
    <p:extLst>
      <p:ext uri="{BB962C8B-B14F-4D97-AF65-F5344CB8AC3E}">
        <p14:creationId xmlns:p14="http://schemas.microsoft.com/office/powerpoint/2010/main" val="1869140364"/>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a:t>バックアップ</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a:defRPr/>
            </a:pPr>
            <a:r>
              <a:rPr lang="en-US" altLang="ja-JP" smtClean="0"/>
              <a:t>©2012 Personal Application Design Division, SDG, Sony Corporation</a:t>
            </a:r>
          </a:p>
          <a:p>
            <a:pPr>
              <a:defRPr/>
            </a:pPr>
            <a:r>
              <a:rPr lang="en-US" altLang="ja-JP" smtClean="0"/>
              <a:t>  </a:t>
            </a:r>
            <a:endParaRPr lang="en-US" altLang="ja-JP"/>
          </a:p>
        </p:txBody>
      </p:sp>
      <p:sp>
        <p:nvSpPr>
          <p:cNvPr id="5" name="スライド番号プレースホルダー 4"/>
          <p:cNvSpPr>
            <a:spLocks noGrp="1"/>
          </p:cNvSpPr>
          <p:nvPr>
            <p:ph type="sldNum" sz="quarter" idx="12"/>
          </p:nvPr>
        </p:nvSpPr>
        <p:spPr/>
        <p:txBody>
          <a:bodyPr/>
          <a:lstStyle/>
          <a:p>
            <a:pPr>
              <a:defRPr/>
            </a:pPr>
            <a:fld id="{D4511AD0-9E5E-4E0C-80AA-4357D2405387}" type="slidenum">
              <a:rPr lang="en-US" altLang="ja-JP" smtClean="0"/>
              <a:pPr>
                <a:defRPr/>
              </a:pPr>
              <a:t>62</a:t>
            </a:fld>
            <a:endParaRPr lang="en-US" altLang="ja-JP"/>
          </a:p>
        </p:txBody>
      </p:sp>
    </p:spTree>
    <p:extLst>
      <p:ext uri="{BB962C8B-B14F-4D97-AF65-F5344CB8AC3E}">
        <p14:creationId xmlns:p14="http://schemas.microsoft.com/office/powerpoint/2010/main" val="1753460786"/>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smtClean="0"/>
              <a:t>DRO</a:t>
            </a:r>
            <a:r>
              <a:rPr kumimoji="1" lang="ja-JP" altLang="en-US" dirty="0" smtClean="0"/>
              <a:t>設定</a:t>
            </a:r>
            <a:r>
              <a:rPr lang="ja-JP" altLang="en-US" dirty="0"/>
              <a:t>・取得</a:t>
            </a:r>
            <a:endParaRPr kumimoji="1" lang="ja-JP" altLang="en-US" dirty="0"/>
          </a:p>
        </p:txBody>
      </p:sp>
      <p:sp>
        <p:nvSpPr>
          <p:cNvPr id="5" name="フッター プレースホルダー 4"/>
          <p:cNvSpPr>
            <a:spLocks noGrp="1"/>
          </p:cNvSpPr>
          <p:nvPr>
            <p:ph type="ftr" sz="quarter" idx="10"/>
          </p:nvPr>
        </p:nvSpPr>
        <p:spPr/>
        <p:txBody>
          <a:bodyPr/>
          <a:lstStyle/>
          <a:p>
            <a:r>
              <a:rPr lang="en-US" smtClean="0">
                <a:solidFill>
                  <a:srgbClr val="FF0000"/>
                </a:solidFill>
              </a:rPr>
              <a:t>Confidential</a:t>
            </a:r>
            <a:r>
              <a:rPr lang="en-US" smtClean="0">
                <a:solidFill>
                  <a:prstClr val="black"/>
                </a:solidFill>
              </a:rPr>
              <a:t> - need to know basis only / 秘 / do not distribute</a:t>
            </a:r>
            <a:endParaRPr lang="en-US" dirty="0">
              <a:solidFill>
                <a:prstClr val="black"/>
              </a:solidFill>
            </a:endParaRPr>
          </a:p>
        </p:txBody>
      </p:sp>
      <p:sp>
        <p:nvSpPr>
          <p:cNvPr id="6" name="スライド番号プレースホルダー 5"/>
          <p:cNvSpPr>
            <a:spLocks noGrp="1"/>
          </p:cNvSpPr>
          <p:nvPr>
            <p:ph type="sldNum" sz="quarter" idx="12"/>
          </p:nvPr>
        </p:nvSpPr>
        <p:spPr/>
        <p:txBody>
          <a:bodyPr/>
          <a:lstStyle/>
          <a:p>
            <a:fld id="{06B6689D-21BE-40D9-AFAB-0F3122AEB3EB}" type="slidenum">
              <a:rPr kumimoji="1" lang="ja-JP" altLang="en-US" smtClean="0">
                <a:solidFill>
                  <a:prstClr val="black"/>
                </a:solidFill>
              </a:rPr>
              <a:pPr/>
              <a:t>63</a:t>
            </a:fld>
            <a:endParaRPr kumimoji="1" lang="ja-JP" altLang="en-US" dirty="0">
              <a:solidFill>
                <a:prstClr val="black"/>
              </a:solidFill>
            </a:endParaRPr>
          </a:p>
        </p:txBody>
      </p:sp>
      <p:sp>
        <p:nvSpPr>
          <p:cNvPr id="9" name="コンテンツ プレースホルダー 1"/>
          <p:cNvSpPr>
            <a:spLocks noGrp="1"/>
          </p:cNvSpPr>
          <p:nvPr>
            <p:ph sz="half" idx="1"/>
          </p:nvPr>
        </p:nvSpPr>
        <p:spPr>
          <a:xfrm>
            <a:off x="323850" y="844153"/>
            <a:ext cx="4171950" cy="3833813"/>
          </a:xfrm>
        </p:spPr>
        <p:txBody>
          <a:bodyPr/>
          <a:lstStyle/>
          <a:p>
            <a:r>
              <a:rPr kumimoji="1" lang="en-US" altLang="ja-JP" sz="1400" dirty="0" err="1" smtClean="0"/>
              <a:t>setDynamicRangeOptimizer</a:t>
            </a:r>
            <a:r>
              <a:rPr kumimoji="1" lang="en-US" altLang="ja-JP" sz="1400" dirty="0" smtClean="0"/>
              <a:t>(String </a:t>
            </a:r>
            <a:r>
              <a:rPr kumimoji="1" lang="en-US" altLang="ja-JP" sz="1400" dirty="0" err="1" smtClean="0"/>
              <a:t>dro</a:t>
            </a:r>
            <a:r>
              <a:rPr kumimoji="1" lang="en-US" altLang="ja-JP" sz="1400" dirty="0" smtClean="0"/>
              <a:t>)</a:t>
            </a:r>
          </a:p>
          <a:p>
            <a:r>
              <a:rPr lang="en-US" altLang="ja-JP" sz="1400" dirty="0" err="1" smtClean="0"/>
              <a:t>getDynamicRangeOptimizer</a:t>
            </a:r>
            <a:r>
              <a:rPr lang="en-US" altLang="ja-JP" sz="1400" dirty="0" smtClean="0"/>
              <a:t>()</a:t>
            </a:r>
          </a:p>
          <a:p>
            <a:pPr lvl="1"/>
            <a:r>
              <a:rPr lang="ja-JP" altLang="en-US" sz="1200" dirty="0"/>
              <a:t>現在</a:t>
            </a:r>
            <a:r>
              <a:rPr lang="ja-JP" altLang="en-US" sz="1200" dirty="0" smtClean="0"/>
              <a:t>の</a:t>
            </a:r>
            <a:r>
              <a:rPr lang="en-US" altLang="ja-JP" sz="1200" dirty="0" smtClean="0"/>
              <a:t>DRO</a:t>
            </a:r>
            <a:r>
              <a:rPr lang="ja-JP" altLang="en-US" sz="1200" dirty="0" smtClean="0"/>
              <a:t> 値</a:t>
            </a:r>
            <a:r>
              <a:rPr lang="en-US" altLang="ja-JP" sz="1200" dirty="0" smtClean="0"/>
              <a:t>(String)</a:t>
            </a:r>
            <a:r>
              <a:rPr lang="ja-JP" altLang="en-US" sz="1200" dirty="0" smtClean="0"/>
              <a:t>を返す</a:t>
            </a:r>
            <a:endParaRPr lang="en-US" altLang="ja-JP" sz="1200" dirty="0" smtClean="0"/>
          </a:p>
          <a:p>
            <a:r>
              <a:rPr lang="en-US" altLang="ja-JP" sz="1400" dirty="0" err="1" smtClean="0"/>
              <a:t>getAvailableDynamicRangeOptimizer</a:t>
            </a:r>
            <a:r>
              <a:rPr lang="en-US" altLang="ja-JP" sz="1400" dirty="0" smtClean="0"/>
              <a:t>()</a:t>
            </a:r>
            <a:endParaRPr kumimoji="1" lang="en-US" altLang="ja-JP" sz="1400" dirty="0" smtClean="0"/>
          </a:p>
          <a:p>
            <a:pPr lvl="1"/>
            <a:r>
              <a:rPr lang="ja-JP" altLang="en-US" sz="1200" dirty="0" smtClean="0"/>
              <a:t>現在の</a:t>
            </a:r>
            <a:r>
              <a:rPr lang="en-US" altLang="ja-JP" sz="1200" dirty="0" smtClean="0"/>
              <a:t>DRO(String)</a:t>
            </a:r>
            <a:r>
              <a:rPr lang="ja-JP" altLang="en-US" sz="1200" dirty="0" smtClean="0"/>
              <a:t>と利用</a:t>
            </a:r>
            <a:r>
              <a:rPr lang="ja-JP" altLang="en-US" sz="1200" dirty="0"/>
              <a:t>可能</a:t>
            </a:r>
            <a:r>
              <a:rPr lang="ja-JP" altLang="en-US" sz="1200" dirty="0" smtClean="0"/>
              <a:t>な</a:t>
            </a:r>
            <a:r>
              <a:rPr lang="en-US" altLang="ja-JP" sz="1200" dirty="0" smtClean="0"/>
              <a:t>DRO</a:t>
            </a:r>
            <a:r>
              <a:rPr lang="ja-JP" altLang="en-US" sz="1200" dirty="0" smtClean="0"/>
              <a:t>値</a:t>
            </a:r>
            <a:r>
              <a:rPr lang="en-US" altLang="ja-JP" sz="1200" dirty="0"/>
              <a:t>(String</a:t>
            </a:r>
            <a:r>
              <a:rPr lang="en-US" altLang="ja-JP" sz="1200" dirty="0" smtClean="0"/>
              <a:t>)</a:t>
            </a:r>
            <a:r>
              <a:rPr lang="ja-JP" altLang="en-US" sz="1200" dirty="0" smtClean="0"/>
              <a:t>の 配列を返す</a:t>
            </a:r>
            <a:endParaRPr kumimoji="1" lang="en-US" altLang="ja-JP" sz="1200" dirty="0" smtClean="0"/>
          </a:p>
          <a:p>
            <a:r>
              <a:rPr lang="en-US" altLang="ja-JP" sz="1400" dirty="0" err="1" smtClean="0"/>
              <a:t>getSupportedDynamicRangeOptimizer</a:t>
            </a:r>
            <a:r>
              <a:rPr lang="en-US" altLang="ja-JP" sz="1400" dirty="0" smtClean="0"/>
              <a:t>()</a:t>
            </a:r>
          </a:p>
          <a:p>
            <a:pPr lvl="1"/>
            <a:r>
              <a:rPr lang="ja-JP" altLang="en-US" sz="1200" dirty="0" smtClean="0"/>
              <a:t>実装されている</a:t>
            </a:r>
            <a:r>
              <a:rPr lang="en-US" altLang="ja-JP" sz="1200" dirty="0" smtClean="0"/>
              <a:t>DRO</a:t>
            </a:r>
            <a:r>
              <a:rPr lang="ja-JP" altLang="en-US" sz="1200" dirty="0" smtClean="0"/>
              <a:t>値</a:t>
            </a:r>
            <a:r>
              <a:rPr lang="en-US" altLang="ja-JP" sz="1200" dirty="0"/>
              <a:t>(String</a:t>
            </a:r>
            <a:r>
              <a:rPr lang="en-US" altLang="ja-JP" sz="1200" dirty="0" smtClean="0"/>
              <a:t>)</a:t>
            </a:r>
            <a:r>
              <a:rPr lang="ja-JP" altLang="en-US" sz="1200" dirty="0" smtClean="0"/>
              <a:t>の</a:t>
            </a:r>
            <a:r>
              <a:rPr lang="ja-JP" altLang="en-US" sz="1200" dirty="0"/>
              <a:t>配列</a:t>
            </a:r>
            <a:r>
              <a:rPr lang="ja-JP" altLang="en-US" sz="1200" dirty="0" smtClean="0"/>
              <a:t>を返す</a:t>
            </a:r>
            <a:endParaRPr kumimoji="1" lang="ja-JP" altLang="en-US" sz="1200" dirty="0"/>
          </a:p>
        </p:txBody>
      </p:sp>
      <p:sp>
        <p:nvSpPr>
          <p:cNvPr id="11" name="円/楕円 10"/>
          <p:cNvSpPr/>
          <p:nvPr/>
        </p:nvSpPr>
        <p:spPr bwMode="auto">
          <a:xfrm>
            <a:off x="162128" y="-505838"/>
            <a:ext cx="998706" cy="460442"/>
          </a:xfrm>
          <a:prstGeom prst="ellipse">
            <a:avLst/>
          </a:prstGeom>
          <a:solidFill>
            <a:srgbClr val="00B0F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採用</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2" name="円/楕円 11"/>
          <p:cNvSpPr/>
          <p:nvPr/>
        </p:nvSpPr>
        <p:spPr bwMode="auto">
          <a:xfrm>
            <a:off x="1313234" y="-505838"/>
            <a:ext cx="998706" cy="460442"/>
          </a:xfrm>
          <a:prstGeom prst="ellipse">
            <a:avLst/>
          </a:prstGeom>
          <a:solidFill>
            <a:srgbClr val="92D05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rPr>
              <a:t>保留</a:t>
            </a:r>
          </a:p>
        </p:txBody>
      </p:sp>
      <p:sp>
        <p:nvSpPr>
          <p:cNvPr id="13" name="円/楕円 12"/>
          <p:cNvSpPr/>
          <p:nvPr/>
        </p:nvSpPr>
        <p:spPr bwMode="auto">
          <a:xfrm>
            <a:off x="2493523" y="-505838"/>
            <a:ext cx="998706" cy="460442"/>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修正</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4" name="円/楕円 13"/>
          <p:cNvSpPr/>
          <p:nvPr/>
        </p:nvSpPr>
        <p:spPr bwMode="auto">
          <a:xfrm>
            <a:off x="3644629" y="-505838"/>
            <a:ext cx="998706" cy="460442"/>
          </a:xfrm>
          <a:prstGeom prst="ellipse">
            <a:avLst/>
          </a:prstGeom>
          <a:solidFill>
            <a:srgbClr val="C0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却下</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2" name="正方形/長方形 1"/>
          <p:cNvSpPr/>
          <p:nvPr/>
        </p:nvSpPr>
        <p:spPr bwMode="auto">
          <a:xfrm>
            <a:off x="997526" y="3086096"/>
            <a:ext cx="3366655" cy="1406453"/>
          </a:xfrm>
          <a:prstGeom prst="rect">
            <a:avLst/>
          </a:prstGeom>
          <a:solidFill>
            <a:schemeClr val="bg1">
              <a:lumMod val="50000"/>
            </a:schemeClr>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ＭＳ Ｐゴシック" pitchFamily="50" charset="-128"/>
                <a:ea typeface="ＭＳ Ｐゴシック" pitchFamily="50" charset="-128"/>
              </a:rPr>
              <a:t>“DR”</a:t>
            </a:r>
            <a:r>
              <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rPr>
              <a:t>は訳すか訳さないか。</a:t>
            </a:r>
            <a:endParaRPr kumimoji="1" lang="en-US" altLang="ja-JP"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endParaRPr lang="en-US" altLang="ja-JP" dirty="0"/>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ＭＳ Ｐゴシック" pitchFamily="50" charset="-128"/>
                <a:ea typeface="ＭＳ Ｐゴシック" pitchFamily="50" charset="-128"/>
              </a:rPr>
              <a:t>E</a:t>
            </a:r>
            <a:r>
              <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rPr>
              <a:t>マウントの場合、</a:t>
            </a:r>
            <a:r>
              <a:rPr kumimoji="1" lang="en-US" altLang="ja-JP" sz="2000" b="0" i="0" u="none" strike="noStrike" cap="none" normalizeH="0" baseline="0" dirty="0" smtClean="0">
                <a:ln>
                  <a:noFill/>
                </a:ln>
                <a:solidFill>
                  <a:schemeClr val="tx1"/>
                </a:solidFill>
                <a:effectLst/>
                <a:latin typeface="ＭＳ Ｐゴシック" pitchFamily="50" charset="-128"/>
                <a:ea typeface="ＭＳ Ｐゴシック" pitchFamily="50" charset="-128"/>
              </a:rPr>
              <a:t>HDR</a:t>
            </a:r>
            <a:r>
              <a:rPr kumimoji="1" lang="ja-JP" altLang="en-US" sz="2000" b="0" i="0" u="none" strike="noStrike" cap="none" normalizeH="0" baseline="0" dirty="0" err="1" smtClean="0">
                <a:ln>
                  <a:noFill/>
                </a:ln>
                <a:solidFill>
                  <a:schemeClr val="tx1"/>
                </a:solidFill>
                <a:effectLst/>
                <a:latin typeface="ＭＳ Ｐゴシック" pitchFamily="50" charset="-128"/>
                <a:ea typeface="ＭＳ Ｐゴシック" pitchFamily="50" charset="-128"/>
              </a:rPr>
              <a:t>と排</a:t>
            </a:r>
            <a:r>
              <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rPr>
              <a:t>他</a:t>
            </a:r>
          </a:p>
        </p:txBody>
      </p:sp>
      <p:sp>
        <p:nvSpPr>
          <p:cNvPr id="15" name="正方形/長方形 14"/>
          <p:cNvSpPr/>
          <p:nvPr/>
        </p:nvSpPr>
        <p:spPr bwMode="auto">
          <a:xfrm>
            <a:off x="4643335" y="3032517"/>
            <a:ext cx="2504209" cy="1513609"/>
          </a:xfrm>
          <a:prstGeom prst="rect">
            <a:avLst/>
          </a:prstGeom>
          <a:solidFill>
            <a:schemeClr val="bg1">
              <a:lumMod val="50000"/>
            </a:schemeClr>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200" b="0" i="0" u="none" strike="noStrike" cap="none" normalizeH="0" baseline="0" dirty="0" smtClean="0">
                <a:ln>
                  <a:noFill/>
                </a:ln>
                <a:solidFill>
                  <a:schemeClr val="tx1"/>
                </a:solidFill>
                <a:effectLst/>
              </a:rPr>
              <a:t>DRO</a:t>
            </a:r>
            <a:r>
              <a:rPr kumimoji="1" lang="ja-JP" altLang="en-US" sz="1200" b="0" i="0" u="none" strike="noStrike" cap="none" normalizeH="0" baseline="0" dirty="0" smtClean="0">
                <a:ln>
                  <a:noFill/>
                </a:ln>
                <a:solidFill>
                  <a:schemeClr val="tx1"/>
                </a:solidFill>
                <a:effectLst/>
              </a:rPr>
              <a:t>はソニーの固有名詞？</a:t>
            </a:r>
            <a:endParaRPr kumimoji="1" lang="en-US" altLang="ja-JP" sz="1200" b="0" i="0" u="none" strike="noStrike" cap="none" normalizeH="0" baseline="0" dirty="0" smtClean="0">
              <a:ln>
                <a:noFill/>
              </a:ln>
              <a:solidFill>
                <a:schemeClr val="tx1"/>
              </a:solidFill>
              <a:effectLst/>
            </a:endParaRPr>
          </a:p>
          <a:p>
            <a:pPr marL="0" marR="0" indent="0" algn="ctr" defTabSz="914400" rtl="0" eaLnBrk="1" fontAlgn="base" latinLnBrk="0" hangingPunct="1">
              <a:lnSpc>
                <a:spcPct val="100000"/>
              </a:lnSpc>
              <a:spcBef>
                <a:spcPct val="0"/>
              </a:spcBef>
              <a:spcAft>
                <a:spcPct val="0"/>
              </a:spcAft>
              <a:buClrTx/>
              <a:buSzTx/>
              <a:buFontTx/>
              <a:buNone/>
              <a:tabLst/>
            </a:pPr>
            <a:endParaRPr lang="en-US" altLang="ja-JP" sz="1200" dirty="0"/>
          </a:p>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rPr>
              <a:t>カメラ内で排他制御するのはいいが</a:t>
            </a:r>
            <a:endParaRPr kumimoji="1" lang="en-US" altLang="ja-JP" sz="1200" b="0" i="0" u="none" strike="noStrike" cap="none" normalizeH="0" baseline="0" dirty="0" smtClean="0">
              <a:ln>
                <a:noFill/>
              </a:ln>
              <a:solidFill>
                <a:schemeClr val="tx1"/>
              </a:solidFill>
              <a:effectLst/>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sz="1200" dirty="0" smtClean="0"/>
              <a:t>アプリ開発者にはわかりにくいかも。</a:t>
            </a:r>
            <a:endParaRPr kumimoji="1" lang="ja-JP" altLang="en-US" sz="1200" b="0" i="0" u="none" strike="noStrike" cap="none" normalizeH="0" baseline="0" dirty="0" smtClean="0">
              <a:ln>
                <a:noFill/>
              </a:ln>
              <a:solidFill>
                <a:schemeClr val="tx1"/>
              </a:solidFill>
              <a:effectLst/>
            </a:endParaRPr>
          </a:p>
        </p:txBody>
      </p:sp>
      <p:sp>
        <p:nvSpPr>
          <p:cNvPr id="3" name="コンテンツ プレースホルダー 2"/>
          <p:cNvSpPr>
            <a:spLocks noGrp="1"/>
          </p:cNvSpPr>
          <p:nvPr>
            <p:ph sz="half" idx="2"/>
          </p:nvPr>
        </p:nvSpPr>
        <p:spPr>
          <a:ln>
            <a:solidFill>
              <a:schemeClr val="tx1"/>
            </a:solidFill>
          </a:ln>
        </p:spPr>
        <p:txBody>
          <a:bodyPr/>
          <a:lstStyle/>
          <a:p>
            <a:pPr marL="0" indent="0">
              <a:buNone/>
            </a:pPr>
            <a:r>
              <a:rPr lang="en-US" altLang="ja-JP" sz="1400" dirty="0" err="1" smtClean="0"/>
              <a:t>getAvailableDynamicRangeOptimizer</a:t>
            </a:r>
            <a:r>
              <a:rPr lang="ja-JP" altLang="en-US" sz="1400" dirty="0" smtClean="0"/>
              <a:t>の</a:t>
            </a:r>
            <a:r>
              <a:rPr lang="ja-JP" altLang="en-US" sz="1400" dirty="0"/>
              <a:t>レスポンス</a:t>
            </a:r>
            <a:endParaRPr lang="en-US" altLang="ja-JP" sz="1400" dirty="0"/>
          </a:p>
          <a:p>
            <a:pPr marL="0" indent="0">
              <a:buNone/>
            </a:pPr>
            <a:r>
              <a:rPr lang="en-US" altLang="ja-JP" sz="1400" dirty="0" smtClean="0"/>
              <a:t>[“id” : 123456, "method": "“,</a:t>
            </a:r>
            <a:endParaRPr lang="en-US" altLang="ja-JP" sz="1400" dirty="0"/>
          </a:p>
          <a:p>
            <a:pPr marL="0" indent="0">
              <a:buNone/>
            </a:pPr>
            <a:r>
              <a:rPr lang="en-US" altLang="ja-JP" sz="1400" dirty="0"/>
              <a:t>  “result” : [</a:t>
            </a:r>
          </a:p>
          <a:p>
            <a:pPr marL="0" indent="0">
              <a:buNone/>
            </a:pPr>
            <a:r>
              <a:rPr kumimoji="1" lang="en-US" altLang="ja-JP" sz="1400" dirty="0" smtClean="0"/>
              <a:t>    “OFF”,</a:t>
            </a:r>
          </a:p>
          <a:p>
            <a:pPr marL="0" indent="0">
              <a:buNone/>
            </a:pPr>
            <a:r>
              <a:rPr lang="en-US" altLang="ja-JP" sz="1400" dirty="0"/>
              <a:t> </a:t>
            </a:r>
            <a:r>
              <a:rPr lang="en-US" altLang="ja-JP" sz="1400" dirty="0" smtClean="0"/>
              <a:t>    [“OFF”, “AUTO”, “Lv1”, ..., “Lv5”]</a:t>
            </a:r>
          </a:p>
          <a:p>
            <a:pPr marL="0" indent="0">
              <a:buNone/>
            </a:pPr>
            <a:r>
              <a:rPr kumimoji="1" lang="en-US" altLang="ja-JP" sz="1400" dirty="0" smtClean="0"/>
              <a:t>]]</a:t>
            </a:r>
            <a:endParaRPr kumimoji="1" lang="ja-JP" altLang="en-US" sz="1400" dirty="0"/>
          </a:p>
        </p:txBody>
      </p:sp>
      <p:cxnSp>
        <p:nvCxnSpPr>
          <p:cNvPr id="8" name="直線コネクタ 7"/>
          <p:cNvCxnSpPr/>
          <p:nvPr/>
        </p:nvCxnSpPr>
        <p:spPr bwMode="auto">
          <a:xfrm>
            <a:off x="0" y="0"/>
            <a:ext cx="9144000" cy="5143500"/>
          </a:xfrm>
          <a:prstGeom prst="line">
            <a:avLst/>
          </a:prstGeom>
          <a:gradFill rotWithShape="0">
            <a:gsLst>
              <a:gs pos="0">
                <a:srgbClr val="ABC9FF"/>
              </a:gs>
              <a:gs pos="50000">
                <a:srgbClr val="ABC9FF">
                  <a:gamma/>
                  <a:tint val="0"/>
                  <a:invGamma/>
                </a:srgbClr>
              </a:gs>
              <a:gs pos="100000">
                <a:srgbClr val="ABC9FF"/>
              </a:gs>
            </a:gsLst>
            <a:lin ang="2700000" scaled="1"/>
          </a:gra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62150194"/>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smtClean="0"/>
              <a:t>HDR</a:t>
            </a:r>
            <a:r>
              <a:rPr kumimoji="1" lang="ja-JP" altLang="en-US" dirty="0" smtClean="0"/>
              <a:t>設定</a:t>
            </a:r>
            <a:r>
              <a:rPr lang="ja-JP" altLang="en-US" dirty="0"/>
              <a:t>・取得</a:t>
            </a:r>
            <a:endParaRPr kumimoji="1" lang="ja-JP" altLang="en-US" dirty="0"/>
          </a:p>
        </p:txBody>
      </p:sp>
      <p:sp>
        <p:nvSpPr>
          <p:cNvPr id="5" name="フッター プレースホルダー 4"/>
          <p:cNvSpPr>
            <a:spLocks noGrp="1"/>
          </p:cNvSpPr>
          <p:nvPr>
            <p:ph type="ftr" sz="quarter" idx="10"/>
          </p:nvPr>
        </p:nvSpPr>
        <p:spPr/>
        <p:txBody>
          <a:bodyPr/>
          <a:lstStyle/>
          <a:p>
            <a:r>
              <a:rPr lang="en-US" smtClean="0">
                <a:solidFill>
                  <a:srgbClr val="FF0000"/>
                </a:solidFill>
              </a:rPr>
              <a:t>Confidential</a:t>
            </a:r>
            <a:r>
              <a:rPr lang="en-US" smtClean="0">
                <a:solidFill>
                  <a:prstClr val="black"/>
                </a:solidFill>
              </a:rPr>
              <a:t> - need to know basis only / 秘 / do not distribute</a:t>
            </a:r>
            <a:endParaRPr lang="en-US" dirty="0">
              <a:solidFill>
                <a:prstClr val="black"/>
              </a:solidFill>
            </a:endParaRPr>
          </a:p>
        </p:txBody>
      </p:sp>
      <p:sp>
        <p:nvSpPr>
          <p:cNvPr id="6" name="スライド番号プレースホルダー 5"/>
          <p:cNvSpPr>
            <a:spLocks noGrp="1"/>
          </p:cNvSpPr>
          <p:nvPr>
            <p:ph type="sldNum" sz="quarter" idx="12"/>
          </p:nvPr>
        </p:nvSpPr>
        <p:spPr/>
        <p:txBody>
          <a:bodyPr/>
          <a:lstStyle/>
          <a:p>
            <a:fld id="{06B6689D-21BE-40D9-AFAB-0F3122AEB3EB}" type="slidenum">
              <a:rPr kumimoji="1" lang="ja-JP" altLang="en-US" smtClean="0">
                <a:solidFill>
                  <a:prstClr val="black"/>
                </a:solidFill>
              </a:rPr>
              <a:pPr/>
              <a:t>64</a:t>
            </a:fld>
            <a:endParaRPr kumimoji="1" lang="ja-JP" altLang="en-US" dirty="0">
              <a:solidFill>
                <a:prstClr val="black"/>
              </a:solidFill>
            </a:endParaRPr>
          </a:p>
        </p:txBody>
      </p:sp>
      <p:sp>
        <p:nvSpPr>
          <p:cNvPr id="9" name="コンテンツ プレースホルダー 1"/>
          <p:cNvSpPr>
            <a:spLocks noGrp="1"/>
          </p:cNvSpPr>
          <p:nvPr>
            <p:ph sz="half" idx="1"/>
          </p:nvPr>
        </p:nvSpPr>
        <p:spPr>
          <a:xfrm>
            <a:off x="323850" y="844153"/>
            <a:ext cx="4171950" cy="3833813"/>
          </a:xfrm>
        </p:spPr>
        <p:txBody>
          <a:bodyPr/>
          <a:lstStyle/>
          <a:p>
            <a:r>
              <a:rPr kumimoji="1" lang="en-US" altLang="ja-JP" sz="1400" dirty="0" smtClean="0"/>
              <a:t>set(String </a:t>
            </a:r>
            <a:r>
              <a:rPr kumimoji="1" lang="en-US" altLang="ja-JP" sz="1400" dirty="0" err="1" smtClean="0"/>
              <a:t>hdr</a:t>
            </a:r>
            <a:r>
              <a:rPr kumimoji="1" lang="en-US" altLang="ja-JP" sz="1400" dirty="0" smtClean="0"/>
              <a:t>)</a:t>
            </a:r>
          </a:p>
          <a:p>
            <a:r>
              <a:rPr lang="en-US" altLang="ja-JP" sz="1400" dirty="0" err="1" smtClean="0"/>
              <a:t>getHdr</a:t>
            </a:r>
            <a:r>
              <a:rPr lang="en-US" altLang="ja-JP" sz="1400" dirty="0" smtClean="0"/>
              <a:t>()</a:t>
            </a:r>
          </a:p>
          <a:p>
            <a:pPr lvl="1"/>
            <a:r>
              <a:rPr lang="ja-JP" altLang="en-US" sz="1200" dirty="0"/>
              <a:t>現在</a:t>
            </a:r>
            <a:r>
              <a:rPr lang="ja-JP" altLang="en-US" sz="1200" dirty="0" smtClean="0"/>
              <a:t>の</a:t>
            </a:r>
            <a:r>
              <a:rPr lang="en-US" altLang="ja-JP" sz="1200" dirty="0" smtClean="0"/>
              <a:t>HDR</a:t>
            </a:r>
            <a:r>
              <a:rPr lang="ja-JP" altLang="en-US" sz="1200" dirty="0" smtClean="0"/>
              <a:t>値</a:t>
            </a:r>
            <a:r>
              <a:rPr lang="en-US" altLang="ja-JP" sz="1200" dirty="0" smtClean="0"/>
              <a:t>(String)</a:t>
            </a:r>
            <a:r>
              <a:rPr lang="ja-JP" altLang="en-US" sz="1200" dirty="0" smtClean="0"/>
              <a:t> を返す</a:t>
            </a:r>
            <a:endParaRPr lang="en-US" altLang="ja-JP" sz="1200" dirty="0" smtClean="0"/>
          </a:p>
          <a:p>
            <a:r>
              <a:rPr kumimoji="1" lang="en-US" altLang="ja-JP" sz="1400" dirty="0" err="1" smtClean="0"/>
              <a:t>getAvailableHdr</a:t>
            </a:r>
            <a:r>
              <a:rPr kumimoji="1" lang="en-US" altLang="ja-JP" sz="1400" dirty="0" smtClean="0"/>
              <a:t>()</a:t>
            </a:r>
          </a:p>
          <a:p>
            <a:pPr lvl="1"/>
            <a:r>
              <a:rPr lang="ja-JP" altLang="en-US" sz="1200" dirty="0" smtClean="0"/>
              <a:t>現在の</a:t>
            </a:r>
            <a:r>
              <a:rPr lang="en-US" altLang="ja-JP" sz="1200" dirty="0" smtClean="0"/>
              <a:t>HDR</a:t>
            </a:r>
            <a:r>
              <a:rPr lang="ja-JP" altLang="en-US" sz="1200" dirty="0" smtClean="0"/>
              <a:t>値</a:t>
            </a:r>
            <a:r>
              <a:rPr lang="en-US" altLang="ja-JP" sz="1200" dirty="0"/>
              <a:t>(String</a:t>
            </a:r>
            <a:r>
              <a:rPr lang="en-US" altLang="ja-JP" sz="1200" dirty="0" smtClean="0"/>
              <a:t>)</a:t>
            </a:r>
            <a:r>
              <a:rPr lang="ja-JP" altLang="en-US" sz="1200" dirty="0" smtClean="0"/>
              <a:t>と利用</a:t>
            </a:r>
            <a:r>
              <a:rPr lang="ja-JP" altLang="en-US" sz="1200" dirty="0"/>
              <a:t>可能</a:t>
            </a:r>
            <a:r>
              <a:rPr lang="ja-JP" altLang="en-US" sz="1200" dirty="0" smtClean="0"/>
              <a:t>な</a:t>
            </a:r>
            <a:r>
              <a:rPr lang="en-US" altLang="ja-JP" sz="1200" dirty="0" smtClean="0"/>
              <a:t>HDR</a:t>
            </a:r>
            <a:r>
              <a:rPr lang="ja-JP" altLang="en-US" sz="1200" dirty="0" smtClean="0"/>
              <a:t>値</a:t>
            </a:r>
            <a:r>
              <a:rPr lang="en-US" altLang="ja-JP" sz="1200" dirty="0"/>
              <a:t>(String</a:t>
            </a:r>
            <a:r>
              <a:rPr lang="en-US" altLang="ja-JP" sz="1200" dirty="0" smtClean="0"/>
              <a:t>)</a:t>
            </a:r>
            <a:r>
              <a:rPr lang="ja-JP" altLang="en-US" sz="1200" dirty="0" smtClean="0"/>
              <a:t>の 配列を返す</a:t>
            </a:r>
            <a:endParaRPr kumimoji="1" lang="en-US" altLang="ja-JP" sz="1200" dirty="0" smtClean="0"/>
          </a:p>
          <a:p>
            <a:r>
              <a:rPr lang="en-US" altLang="ja-JP" sz="1400" dirty="0" err="1" smtClean="0"/>
              <a:t>getSupportedHdr</a:t>
            </a:r>
            <a:r>
              <a:rPr lang="en-US" altLang="ja-JP" sz="1400" dirty="0" smtClean="0"/>
              <a:t>()</a:t>
            </a:r>
          </a:p>
          <a:p>
            <a:pPr lvl="1"/>
            <a:r>
              <a:rPr lang="ja-JP" altLang="en-US" sz="1200" dirty="0" smtClean="0"/>
              <a:t>実装されている</a:t>
            </a:r>
            <a:r>
              <a:rPr lang="en-US" altLang="ja-JP" sz="1200" dirty="0" smtClean="0"/>
              <a:t>HDR</a:t>
            </a:r>
            <a:r>
              <a:rPr lang="ja-JP" altLang="en-US" sz="1200" dirty="0" smtClean="0"/>
              <a:t>値</a:t>
            </a:r>
            <a:r>
              <a:rPr lang="en-US" altLang="ja-JP" sz="1200" dirty="0"/>
              <a:t>(String</a:t>
            </a:r>
            <a:r>
              <a:rPr lang="en-US" altLang="ja-JP" sz="1200" dirty="0" smtClean="0"/>
              <a:t>)</a:t>
            </a:r>
            <a:r>
              <a:rPr lang="ja-JP" altLang="en-US" sz="1200" dirty="0" smtClean="0"/>
              <a:t>の</a:t>
            </a:r>
            <a:r>
              <a:rPr lang="ja-JP" altLang="en-US" sz="1200" dirty="0"/>
              <a:t>配列</a:t>
            </a:r>
            <a:r>
              <a:rPr lang="ja-JP" altLang="en-US" sz="1200" dirty="0" smtClean="0"/>
              <a:t>を返す</a:t>
            </a:r>
            <a:endParaRPr kumimoji="1" lang="ja-JP" altLang="en-US" sz="1200" dirty="0"/>
          </a:p>
        </p:txBody>
      </p:sp>
      <p:sp>
        <p:nvSpPr>
          <p:cNvPr id="11" name="円/楕円 10"/>
          <p:cNvSpPr/>
          <p:nvPr/>
        </p:nvSpPr>
        <p:spPr bwMode="auto">
          <a:xfrm>
            <a:off x="162128" y="-505838"/>
            <a:ext cx="998706" cy="460442"/>
          </a:xfrm>
          <a:prstGeom prst="ellipse">
            <a:avLst/>
          </a:prstGeom>
          <a:solidFill>
            <a:srgbClr val="00B0F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採用</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2" name="円/楕円 11"/>
          <p:cNvSpPr/>
          <p:nvPr/>
        </p:nvSpPr>
        <p:spPr bwMode="auto">
          <a:xfrm>
            <a:off x="1313234" y="-505838"/>
            <a:ext cx="998706" cy="460442"/>
          </a:xfrm>
          <a:prstGeom prst="ellipse">
            <a:avLst/>
          </a:prstGeom>
          <a:solidFill>
            <a:srgbClr val="92D05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rPr>
              <a:t>保留</a:t>
            </a:r>
          </a:p>
        </p:txBody>
      </p:sp>
      <p:sp>
        <p:nvSpPr>
          <p:cNvPr id="13" name="円/楕円 12"/>
          <p:cNvSpPr/>
          <p:nvPr/>
        </p:nvSpPr>
        <p:spPr bwMode="auto">
          <a:xfrm>
            <a:off x="2493523" y="-505838"/>
            <a:ext cx="998706" cy="460442"/>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修正</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4" name="円/楕円 13"/>
          <p:cNvSpPr/>
          <p:nvPr/>
        </p:nvSpPr>
        <p:spPr bwMode="auto">
          <a:xfrm>
            <a:off x="3644629" y="-505838"/>
            <a:ext cx="998706" cy="460442"/>
          </a:xfrm>
          <a:prstGeom prst="ellipse">
            <a:avLst/>
          </a:prstGeom>
          <a:solidFill>
            <a:srgbClr val="C0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却下</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3" name="コンテンツ プレースホルダー 2"/>
          <p:cNvSpPr>
            <a:spLocks noGrp="1"/>
          </p:cNvSpPr>
          <p:nvPr>
            <p:ph sz="half" idx="2"/>
          </p:nvPr>
        </p:nvSpPr>
        <p:spPr>
          <a:ln>
            <a:solidFill>
              <a:schemeClr val="tx1"/>
            </a:solidFill>
          </a:ln>
        </p:spPr>
        <p:txBody>
          <a:bodyPr/>
          <a:lstStyle/>
          <a:p>
            <a:pPr marL="0" indent="0">
              <a:buNone/>
            </a:pPr>
            <a:r>
              <a:rPr lang="en-US" altLang="ja-JP" sz="1400" dirty="0" err="1" smtClean="0"/>
              <a:t>getAvailableHdr</a:t>
            </a:r>
            <a:r>
              <a:rPr lang="ja-JP" altLang="en-US" sz="1400" dirty="0" smtClean="0"/>
              <a:t>の</a:t>
            </a:r>
            <a:r>
              <a:rPr lang="ja-JP" altLang="en-US" sz="1400" dirty="0"/>
              <a:t>レスポンス</a:t>
            </a:r>
            <a:endParaRPr lang="en-US" altLang="ja-JP" sz="1400" dirty="0"/>
          </a:p>
          <a:p>
            <a:pPr marL="0" indent="0">
              <a:buNone/>
            </a:pPr>
            <a:r>
              <a:rPr lang="en-US" altLang="ja-JP" sz="1400" dirty="0" smtClean="0"/>
              <a:t>[“id” : 123456, "method": "“,</a:t>
            </a:r>
            <a:endParaRPr lang="en-US" altLang="ja-JP" sz="1400" dirty="0"/>
          </a:p>
          <a:p>
            <a:pPr marL="0" indent="0">
              <a:buNone/>
            </a:pPr>
            <a:r>
              <a:rPr lang="en-US" altLang="ja-JP" sz="1400" dirty="0"/>
              <a:t>  “result” : [</a:t>
            </a:r>
          </a:p>
          <a:p>
            <a:pPr marL="0" indent="0">
              <a:buNone/>
            </a:pPr>
            <a:r>
              <a:rPr lang="en-US" altLang="ja-JP" sz="1400" dirty="0" smtClean="0"/>
              <a:t>    “</a:t>
            </a:r>
            <a:r>
              <a:rPr lang="en-US" altLang="ja-JP" sz="1400" dirty="0"/>
              <a:t>OFF”,</a:t>
            </a:r>
          </a:p>
          <a:p>
            <a:pPr marL="0" indent="0">
              <a:buNone/>
            </a:pPr>
            <a:r>
              <a:rPr lang="en-US" altLang="ja-JP" sz="1400" dirty="0"/>
              <a:t>     [“OFF”, “AUTO”, </a:t>
            </a:r>
            <a:r>
              <a:rPr lang="en-US" altLang="ja-JP" sz="1400" dirty="0" smtClean="0"/>
              <a:t>“1.0EV”, </a:t>
            </a:r>
            <a:r>
              <a:rPr lang="en-US" altLang="ja-JP" sz="1400" dirty="0"/>
              <a:t>..., </a:t>
            </a:r>
            <a:r>
              <a:rPr lang="en-US" altLang="ja-JP" sz="1400" dirty="0" smtClean="0"/>
              <a:t>“6.0EV”]</a:t>
            </a:r>
            <a:endParaRPr lang="en-US" altLang="ja-JP" sz="1400" dirty="0"/>
          </a:p>
          <a:p>
            <a:pPr marL="0" indent="0">
              <a:buNone/>
            </a:pPr>
            <a:r>
              <a:rPr lang="en-US" altLang="ja-JP" sz="1400" dirty="0"/>
              <a:t>]]</a:t>
            </a:r>
            <a:endParaRPr lang="ja-JP" altLang="en-US" sz="1400" dirty="0"/>
          </a:p>
          <a:p>
            <a:pPr marL="0" indent="0">
              <a:buNone/>
            </a:pPr>
            <a:endParaRPr kumimoji="1" lang="ja-JP" altLang="en-US" sz="1400" dirty="0"/>
          </a:p>
        </p:txBody>
      </p:sp>
      <p:sp>
        <p:nvSpPr>
          <p:cNvPr id="16" name="正方形/長方形 15"/>
          <p:cNvSpPr/>
          <p:nvPr/>
        </p:nvSpPr>
        <p:spPr bwMode="auto">
          <a:xfrm>
            <a:off x="997526" y="3086096"/>
            <a:ext cx="3366655" cy="1406453"/>
          </a:xfrm>
          <a:prstGeom prst="rect">
            <a:avLst/>
          </a:prstGeom>
          <a:solidFill>
            <a:schemeClr val="bg1">
              <a:lumMod val="50000"/>
            </a:schemeClr>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ＭＳ Ｐゴシック" pitchFamily="50" charset="-128"/>
                <a:ea typeface="ＭＳ Ｐゴシック" pitchFamily="50" charset="-128"/>
              </a:rPr>
              <a:t>E</a:t>
            </a:r>
            <a:r>
              <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rPr>
              <a:t>マウントの場合、</a:t>
            </a:r>
            <a:r>
              <a:rPr kumimoji="1" lang="en-US" altLang="ja-JP" sz="2000" b="0" i="0" u="none" strike="noStrike" cap="none" normalizeH="0" baseline="0" dirty="0" smtClean="0">
                <a:ln>
                  <a:noFill/>
                </a:ln>
                <a:solidFill>
                  <a:schemeClr val="tx1"/>
                </a:solidFill>
                <a:effectLst/>
                <a:latin typeface="ＭＳ Ｐゴシック" pitchFamily="50" charset="-128"/>
                <a:ea typeface="ＭＳ Ｐゴシック" pitchFamily="50" charset="-128"/>
              </a:rPr>
              <a:t>DRO</a:t>
            </a:r>
            <a:r>
              <a:rPr kumimoji="1" lang="ja-JP" altLang="en-US" sz="2000" b="0" i="0" u="none" strike="noStrike" cap="none" normalizeH="0" baseline="0" dirty="0" err="1" smtClean="0">
                <a:ln>
                  <a:noFill/>
                </a:ln>
                <a:solidFill>
                  <a:schemeClr val="tx1"/>
                </a:solidFill>
                <a:effectLst/>
                <a:latin typeface="ＭＳ Ｐゴシック" pitchFamily="50" charset="-128"/>
                <a:ea typeface="ＭＳ Ｐゴシック" pitchFamily="50" charset="-128"/>
              </a:rPr>
              <a:t>と排</a:t>
            </a:r>
            <a:r>
              <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rPr>
              <a:t>他</a:t>
            </a:r>
          </a:p>
        </p:txBody>
      </p:sp>
      <p:cxnSp>
        <p:nvCxnSpPr>
          <p:cNvPr id="15" name="直線コネクタ 14"/>
          <p:cNvCxnSpPr/>
          <p:nvPr/>
        </p:nvCxnSpPr>
        <p:spPr bwMode="auto">
          <a:xfrm>
            <a:off x="0" y="0"/>
            <a:ext cx="9144000" cy="5143500"/>
          </a:xfrm>
          <a:prstGeom prst="line">
            <a:avLst/>
          </a:prstGeom>
          <a:gradFill rotWithShape="0">
            <a:gsLst>
              <a:gs pos="0">
                <a:srgbClr val="ABC9FF"/>
              </a:gs>
              <a:gs pos="50000">
                <a:srgbClr val="ABC9FF">
                  <a:gamma/>
                  <a:tint val="0"/>
                  <a:invGamma/>
                </a:srgbClr>
              </a:gs>
              <a:gs pos="100000">
                <a:srgbClr val="ABC9FF"/>
              </a:gs>
            </a:gsLst>
            <a:lin ang="2700000" scaled="1"/>
          </a:gra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19914625"/>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ja-JP" altLang="en-US" dirty="0" smtClean="0"/>
              <a:t>電池残量取得</a:t>
            </a:r>
            <a:endParaRPr kumimoji="1" lang="ja-JP" altLang="en-US" dirty="0"/>
          </a:p>
        </p:txBody>
      </p:sp>
      <p:sp>
        <p:nvSpPr>
          <p:cNvPr id="5" name="フッター プレースホルダー 4"/>
          <p:cNvSpPr>
            <a:spLocks noGrp="1"/>
          </p:cNvSpPr>
          <p:nvPr>
            <p:ph type="ftr" sz="quarter" idx="10"/>
          </p:nvPr>
        </p:nvSpPr>
        <p:spPr/>
        <p:txBody>
          <a:bodyPr/>
          <a:lstStyle/>
          <a:p>
            <a:r>
              <a:rPr lang="en-US" smtClean="0">
                <a:solidFill>
                  <a:srgbClr val="FF0000"/>
                </a:solidFill>
              </a:rPr>
              <a:t>Confidential</a:t>
            </a:r>
            <a:r>
              <a:rPr lang="en-US" smtClean="0">
                <a:solidFill>
                  <a:prstClr val="black"/>
                </a:solidFill>
              </a:rPr>
              <a:t> - need to know basis only / 秘 / do not distribute</a:t>
            </a:r>
            <a:endParaRPr lang="en-US" dirty="0">
              <a:solidFill>
                <a:prstClr val="black"/>
              </a:solidFill>
            </a:endParaRPr>
          </a:p>
        </p:txBody>
      </p:sp>
      <p:sp>
        <p:nvSpPr>
          <p:cNvPr id="6" name="スライド番号プレースホルダー 5"/>
          <p:cNvSpPr>
            <a:spLocks noGrp="1"/>
          </p:cNvSpPr>
          <p:nvPr>
            <p:ph type="sldNum" sz="quarter" idx="12"/>
          </p:nvPr>
        </p:nvSpPr>
        <p:spPr/>
        <p:txBody>
          <a:bodyPr/>
          <a:lstStyle/>
          <a:p>
            <a:fld id="{06B6689D-21BE-40D9-AFAB-0F3122AEB3EB}" type="slidenum">
              <a:rPr kumimoji="1" lang="ja-JP" altLang="en-US" smtClean="0">
                <a:solidFill>
                  <a:prstClr val="black"/>
                </a:solidFill>
              </a:rPr>
              <a:pPr/>
              <a:t>65</a:t>
            </a:fld>
            <a:endParaRPr kumimoji="1" lang="ja-JP" altLang="en-US" dirty="0">
              <a:solidFill>
                <a:prstClr val="black"/>
              </a:solidFill>
            </a:endParaRPr>
          </a:p>
        </p:txBody>
      </p:sp>
      <p:sp>
        <p:nvSpPr>
          <p:cNvPr id="13" name="コンテンツ プレースホルダー 8"/>
          <p:cNvSpPr>
            <a:spLocks noGrp="1"/>
          </p:cNvSpPr>
          <p:nvPr>
            <p:ph sz="half" idx="1"/>
          </p:nvPr>
        </p:nvSpPr>
        <p:spPr>
          <a:xfrm>
            <a:off x="323850" y="844153"/>
            <a:ext cx="4171950" cy="3833813"/>
          </a:xfrm>
        </p:spPr>
        <p:txBody>
          <a:bodyPr/>
          <a:lstStyle/>
          <a:p>
            <a:r>
              <a:rPr lang="en-US" altLang="ja-JP" sz="1400" dirty="0" err="1" smtClean="0"/>
              <a:t>g</a:t>
            </a:r>
            <a:r>
              <a:rPr kumimoji="1" lang="en-US" altLang="ja-JP" sz="1400" dirty="0" err="1" smtClean="0"/>
              <a:t>etBatteryLevel</a:t>
            </a:r>
            <a:r>
              <a:rPr kumimoji="1" lang="en-US" altLang="ja-JP" sz="1400" dirty="0" smtClean="0"/>
              <a:t>();</a:t>
            </a:r>
          </a:p>
          <a:p>
            <a:pPr lvl="1"/>
            <a:r>
              <a:rPr lang="ja-JP" altLang="en-US" sz="1200" dirty="0" smtClean="0"/>
              <a:t>バッテリー残量を</a:t>
            </a:r>
            <a:r>
              <a:rPr lang="en-US" altLang="ja-JP" sz="1200" dirty="0" smtClean="0"/>
              <a:t>%(</a:t>
            </a:r>
            <a:r>
              <a:rPr lang="en-US" altLang="ja-JP" sz="1200" dirty="0" err="1" smtClean="0"/>
              <a:t>int</a:t>
            </a:r>
            <a:r>
              <a:rPr lang="en-US" altLang="ja-JP" sz="1200" dirty="0"/>
              <a:t>)</a:t>
            </a:r>
            <a:r>
              <a:rPr lang="ja-JP" altLang="en-US" sz="1200" dirty="0" smtClean="0"/>
              <a:t>で返す</a:t>
            </a:r>
            <a:endParaRPr kumimoji="1" lang="ja-JP" altLang="en-US" sz="1200" dirty="0"/>
          </a:p>
        </p:txBody>
      </p:sp>
      <p:sp>
        <p:nvSpPr>
          <p:cNvPr id="15" name="円/楕円 14"/>
          <p:cNvSpPr/>
          <p:nvPr/>
        </p:nvSpPr>
        <p:spPr bwMode="auto">
          <a:xfrm>
            <a:off x="162128" y="-505838"/>
            <a:ext cx="998706" cy="460442"/>
          </a:xfrm>
          <a:prstGeom prst="ellipse">
            <a:avLst/>
          </a:prstGeom>
          <a:solidFill>
            <a:srgbClr val="00B0F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採用</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6" name="円/楕円 15"/>
          <p:cNvSpPr/>
          <p:nvPr/>
        </p:nvSpPr>
        <p:spPr bwMode="auto">
          <a:xfrm>
            <a:off x="1313234" y="-505838"/>
            <a:ext cx="998706" cy="460442"/>
          </a:xfrm>
          <a:prstGeom prst="ellipse">
            <a:avLst/>
          </a:prstGeom>
          <a:solidFill>
            <a:srgbClr val="92D05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rPr>
              <a:t>保留</a:t>
            </a:r>
          </a:p>
        </p:txBody>
      </p:sp>
      <p:sp>
        <p:nvSpPr>
          <p:cNvPr id="17" name="円/楕円 16"/>
          <p:cNvSpPr/>
          <p:nvPr/>
        </p:nvSpPr>
        <p:spPr bwMode="auto">
          <a:xfrm>
            <a:off x="2493523" y="-505838"/>
            <a:ext cx="998706" cy="460442"/>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修正</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8" name="円/楕円 17"/>
          <p:cNvSpPr/>
          <p:nvPr/>
        </p:nvSpPr>
        <p:spPr bwMode="auto">
          <a:xfrm>
            <a:off x="3644629" y="-505838"/>
            <a:ext cx="998706" cy="460442"/>
          </a:xfrm>
          <a:prstGeom prst="ellipse">
            <a:avLst/>
          </a:prstGeom>
          <a:solidFill>
            <a:srgbClr val="C0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却下</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2" name="正方形/長方形 1"/>
          <p:cNvSpPr/>
          <p:nvPr/>
        </p:nvSpPr>
        <p:spPr bwMode="auto">
          <a:xfrm>
            <a:off x="1620982" y="2410691"/>
            <a:ext cx="2119745" cy="1392382"/>
          </a:xfrm>
          <a:prstGeom prst="rect">
            <a:avLst/>
          </a:prstGeom>
          <a:solidFill>
            <a:schemeClr val="bg1">
              <a:lumMod val="50000"/>
            </a:schemeClr>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100" dirty="0" smtClean="0"/>
              <a:t>バッテリー</a:t>
            </a:r>
            <a:r>
              <a:rPr lang="ja-JP" altLang="en-US" sz="1100" dirty="0"/>
              <a:t>には</a:t>
            </a:r>
            <a:r>
              <a:rPr lang="ja-JP" altLang="en-US" sz="1100" dirty="0" smtClean="0"/>
              <a:t>個数がある場合も。</a:t>
            </a:r>
            <a:endParaRPr lang="en-US" altLang="ja-JP" sz="1100" dirty="0" smtClean="0"/>
          </a:p>
          <a:p>
            <a:pPr marL="0" marR="0" indent="0" algn="ctr" defTabSz="914400" rtl="0" eaLnBrk="1" fontAlgn="base" latinLnBrk="0" hangingPunct="1">
              <a:lnSpc>
                <a:spcPct val="100000"/>
              </a:lnSpc>
              <a:spcBef>
                <a:spcPct val="0"/>
              </a:spcBef>
              <a:spcAft>
                <a:spcPct val="0"/>
              </a:spcAft>
              <a:buClrTx/>
              <a:buSzTx/>
              <a:buFontTx/>
              <a:buNone/>
              <a:tabLst/>
            </a:pPr>
            <a:endParaRPr kumimoji="1" lang="en-US" altLang="ja-JP" sz="1100" b="0" i="0" u="none" strike="noStrike" cap="none" normalizeH="0" baseline="0" dirty="0">
              <a:ln>
                <a:noFill/>
              </a:ln>
              <a:solidFill>
                <a:schemeClr val="tx1"/>
              </a:solidFill>
              <a:effectLst/>
            </a:endParaRPr>
          </a:p>
          <a:p>
            <a:r>
              <a:rPr lang="ja-JP" altLang="en-US" sz="1100" dirty="0" smtClean="0"/>
              <a:t>現在のバッテリー状況</a:t>
            </a:r>
            <a:r>
              <a:rPr lang="en-US" altLang="ja-JP" sz="1100" dirty="0"/>
              <a:t>(AC</a:t>
            </a:r>
            <a:r>
              <a:rPr lang="ja-JP" altLang="en-US" sz="1100" dirty="0"/>
              <a:t>など</a:t>
            </a:r>
            <a:r>
              <a:rPr lang="en-US" altLang="ja-JP" sz="1100" dirty="0"/>
              <a:t>)</a:t>
            </a:r>
            <a:r>
              <a:rPr lang="ja-JP" altLang="en-US" sz="1100" dirty="0" smtClean="0"/>
              <a:t>の</a:t>
            </a:r>
            <a:endParaRPr lang="en-US" altLang="ja-JP" sz="1100" dirty="0" smtClean="0"/>
          </a:p>
          <a:p>
            <a:pPr marL="0" marR="0" indent="0" algn="ctr" defTabSz="914400" rtl="0" eaLnBrk="1" fontAlgn="base" latinLnBrk="0" hangingPunct="1">
              <a:lnSpc>
                <a:spcPct val="100000"/>
              </a:lnSpc>
              <a:spcBef>
                <a:spcPct val="0"/>
              </a:spcBef>
              <a:spcAft>
                <a:spcPct val="0"/>
              </a:spcAft>
              <a:buClrTx/>
              <a:buSzTx/>
              <a:buFontTx/>
              <a:buNone/>
              <a:tabLst/>
            </a:pPr>
            <a:r>
              <a:rPr lang="ja-JP" altLang="en-US" sz="1100" dirty="0" smtClean="0"/>
              <a:t>取得も必要。</a:t>
            </a:r>
            <a:endParaRPr kumimoji="1" lang="ja-JP" altLang="en-US" sz="1100" b="0" i="0" u="none" strike="noStrike" cap="none" normalizeH="0" baseline="0" dirty="0" smtClean="0">
              <a:ln>
                <a:noFill/>
              </a:ln>
              <a:solidFill>
                <a:schemeClr val="tx1"/>
              </a:solidFill>
              <a:effectLst/>
            </a:endParaRPr>
          </a:p>
        </p:txBody>
      </p:sp>
      <p:sp>
        <p:nvSpPr>
          <p:cNvPr id="3" name="コンテンツ プレースホルダー 2"/>
          <p:cNvSpPr>
            <a:spLocks noGrp="1"/>
          </p:cNvSpPr>
          <p:nvPr>
            <p:ph sz="half" idx="2"/>
          </p:nvPr>
        </p:nvSpPr>
        <p:spPr>
          <a:ln>
            <a:solidFill>
              <a:schemeClr val="tx1"/>
            </a:solidFill>
          </a:ln>
        </p:spPr>
        <p:txBody>
          <a:bodyPr/>
          <a:lstStyle/>
          <a:p>
            <a:pPr marL="0" indent="0">
              <a:buNone/>
            </a:pPr>
            <a:r>
              <a:rPr kumimoji="1" lang="en-US" altLang="ja-JP" sz="1400" dirty="0" err="1" smtClean="0"/>
              <a:t>getBatteryLevel</a:t>
            </a:r>
            <a:r>
              <a:rPr lang="ja-JP" altLang="en-US" sz="1400" dirty="0" smtClean="0"/>
              <a:t>のレスポンス</a:t>
            </a:r>
            <a:endParaRPr lang="en-US" altLang="ja-JP" sz="1400" dirty="0"/>
          </a:p>
          <a:p>
            <a:pPr marL="0" indent="0">
              <a:buNone/>
            </a:pPr>
            <a:r>
              <a:rPr lang="en-US" altLang="ja-JP" sz="1400" dirty="0" smtClean="0"/>
              <a:t>[“id” : 123456, "method": "“,</a:t>
            </a:r>
            <a:endParaRPr lang="en-US" altLang="ja-JP" sz="1400" dirty="0"/>
          </a:p>
          <a:p>
            <a:pPr marL="0" indent="0">
              <a:buNone/>
            </a:pPr>
            <a:r>
              <a:rPr lang="en-US" altLang="ja-JP" sz="1400" dirty="0"/>
              <a:t>  “result” : </a:t>
            </a:r>
            <a:r>
              <a:rPr lang="en-US" altLang="ja-JP" sz="1400" dirty="0" smtClean="0"/>
              <a:t>[</a:t>
            </a:r>
          </a:p>
          <a:p>
            <a:pPr marL="0" indent="0">
              <a:buNone/>
            </a:pPr>
            <a:r>
              <a:rPr lang="ja-JP" altLang="en-US" sz="1400" dirty="0" smtClean="0"/>
              <a:t>    </a:t>
            </a:r>
            <a:r>
              <a:rPr lang="en-US" altLang="ja-JP" sz="1400" dirty="0" smtClean="0"/>
              <a:t>0,</a:t>
            </a:r>
            <a:r>
              <a:rPr lang="ja-JP" altLang="en-US" sz="1400" dirty="0" smtClean="0"/>
              <a:t>                                          </a:t>
            </a:r>
            <a:r>
              <a:rPr lang="en-US" altLang="ja-JP" sz="1400" dirty="0" smtClean="0"/>
              <a:t>// </a:t>
            </a:r>
            <a:r>
              <a:rPr lang="ja-JP" altLang="en-US" sz="1400" dirty="0" smtClean="0"/>
              <a:t>ステータス</a:t>
            </a:r>
            <a:endParaRPr lang="en-US" altLang="ja-JP" sz="1400" dirty="0" smtClean="0"/>
          </a:p>
          <a:p>
            <a:pPr marL="0" indent="0">
              <a:buNone/>
            </a:pPr>
            <a:r>
              <a:rPr lang="en-US" altLang="ja-JP" sz="1400" dirty="0"/>
              <a:t> </a:t>
            </a:r>
            <a:r>
              <a:rPr lang="en-US" altLang="ja-JP" sz="1400" dirty="0" smtClean="0"/>
              <a:t>   [[“B”, 100], [“1”, 95], [“2”, 0]] // </a:t>
            </a:r>
            <a:r>
              <a:rPr lang="ja-JP" altLang="en-US" sz="1400" dirty="0" smtClean="0"/>
              <a:t>各バッテリー</a:t>
            </a:r>
            <a:endParaRPr lang="en-US" altLang="ja-JP" sz="1400" dirty="0"/>
          </a:p>
          <a:p>
            <a:pPr marL="0" indent="0">
              <a:buNone/>
            </a:pPr>
            <a:r>
              <a:rPr lang="en-US" altLang="ja-JP" sz="1400" dirty="0" smtClean="0"/>
              <a:t>]]</a:t>
            </a:r>
          </a:p>
          <a:p>
            <a:pPr marL="0" indent="0">
              <a:buNone/>
            </a:pPr>
            <a:endParaRPr lang="en-US" altLang="ja-JP" sz="1400" dirty="0" smtClean="0"/>
          </a:p>
          <a:p>
            <a:pPr marL="0" indent="0">
              <a:buNone/>
            </a:pPr>
            <a:r>
              <a:rPr lang="en-US" altLang="ja-JP" sz="1400" dirty="0" smtClean="0"/>
              <a:t>[</a:t>
            </a:r>
            <a:r>
              <a:rPr lang="ja-JP" altLang="en-US" sz="1400" dirty="0" smtClean="0"/>
              <a:t>ステータス</a:t>
            </a:r>
            <a:r>
              <a:rPr lang="en-US" altLang="ja-JP" sz="1400" dirty="0" smtClean="0"/>
              <a:t>]</a:t>
            </a:r>
          </a:p>
          <a:p>
            <a:pPr marL="0" indent="0">
              <a:buNone/>
            </a:pPr>
            <a:r>
              <a:rPr lang="ja-JP" altLang="en-US" sz="1400" dirty="0"/>
              <a:t> </a:t>
            </a:r>
            <a:r>
              <a:rPr lang="ja-JP" altLang="en-US" sz="1400" dirty="0" smtClean="0"/>
              <a:t> </a:t>
            </a:r>
            <a:r>
              <a:rPr lang="en-US" altLang="ja-JP" sz="1400" dirty="0" smtClean="0"/>
              <a:t>0: </a:t>
            </a:r>
            <a:r>
              <a:rPr lang="ja-JP" altLang="en-US" sz="1400" dirty="0" smtClean="0"/>
              <a:t>放電中</a:t>
            </a:r>
            <a:endParaRPr lang="en-US" altLang="ja-JP" sz="1400" dirty="0" smtClean="0"/>
          </a:p>
          <a:p>
            <a:pPr marL="0" indent="0">
              <a:buNone/>
            </a:pPr>
            <a:r>
              <a:rPr lang="ja-JP" altLang="en-US" sz="1400" dirty="0"/>
              <a:t> </a:t>
            </a:r>
            <a:r>
              <a:rPr lang="ja-JP" altLang="en-US" sz="1400" dirty="0" smtClean="0"/>
              <a:t> </a:t>
            </a:r>
            <a:r>
              <a:rPr lang="en-US" altLang="ja-JP" sz="1400" dirty="0" smtClean="0"/>
              <a:t>1: </a:t>
            </a:r>
            <a:r>
              <a:rPr lang="ja-JP" altLang="en-US" sz="1400" dirty="0" smtClean="0"/>
              <a:t>給電中</a:t>
            </a:r>
            <a:endParaRPr lang="en-US" altLang="ja-JP" sz="1400" dirty="0" smtClean="0"/>
          </a:p>
          <a:p>
            <a:pPr marL="0" indent="0">
              <a:buNone/>
            </a:pPr>
            <a:r>
              <a:rPr lang="ja-JP" altLang="en-US" sz="1400" dirty="0"/>
              <a:t> </a:t>
            </a:r>
            <a:r>
              <a:rPr lang="ja-JP" altLang="en-US" sz="1400" dirty="0" smtClean="0"/>
              <a:t> </a:t>
            </a:r>
            <a:r>
              <a:rPr lang="en-US" altLang="ja-JP" sz="1400" dirty="0" smtClean="0"/>
              <a:t>2: </a:t>
            </a:r>
            <a:r>
              <a:rPr lang="ja-JP" altLang="en-US" sz="1400" dirty="0" smtClean="0"/>
              <a:t>充電中</a:t>
            </a:r>
            <a:endParaRPr lang="en-US" altLang="ja-JP" sz="1400" dirty="0" smtClean="0"/>
          </a:p>
          <a:p>
            <a:pPr marL="0" indent="0">
              <a:buNone/>
            </a:pPr>
            <a:endParaRPr lang="en-US" altLang="ja-JP" sz="1400" dirty="0"/>
          </a:p>
          <a:p>
            <a:pPr marL="0" indent="0">
              <a:buNone/>
            </a:pPr>
            <a:r>
              <a:rPr lang="en-US" altLang="ja-JP" sz="1400" dirty="0" smtClean="0"/>
              <a:t>[</a:t>
            </a:r>
            <a:r>
              <a:rPr lang="ja-JP" altLang="en-US" sz="1400" dirty="0" smtClean="0"/>
              <a:t>電池の識別子パーセンテージ</a:t>
            </a:r>
            <a:r>
              <a:rPr lang="en-US" altLang="ja-JP" sz="1400" dirty="0" smtClean="0"/>
              <a:t>]</a:t>
            </a:r>
          </a:p>
          <a:p>
            <a:pPr marL="0" indent="0">
              <a:buNone/>
            </a:pPr>
            <a:r>
              <a:rPr lang="ja-JP" altLang="en-US" sz="1400" dirty="0"/>
              <a:t> </a:t>
            </a:r>
            <a:r>
              <a:rPr lang="ja-JP" altLang="en-US" sz="1400" dirty="0" smtClean="0"/>
              <a:t> バッテリ名と残容量</a:t>
            </a:r>
            <a:r>
              <a:rPr lang="en-US" altLang="ja-JP" sz="1400" dirty="0" smtClean="0"/>
              <a:t>(%)</a:t>
            </a:r>
          </a:p>
        </p:txBody>
      </p:sp>
      <p:cxnSp>
        <p:nvCxnSpPr>
          <p:cNvPr id="12" name="直線コネクタ 11"/>
          <p:cNvCxnSpPr/>
          <p:nvPr/>
        </p:nvCxnSpPr>
        <p:spPr bwMode="auto">
          <a:xfrm>
            <a:off x="0" y="0"/>
            <a:ext cx="9144000" cy="5143500"/>
          </a:xfrm>
          <a:prstGeom prst="line">
            <a:avLst/>
          </a:prstGeom>
          <a:gradFill rotWithShape="0">
            <a:gsLst>
              <a:gs pos="0">
                <a:srgbClr val="ABC9FF"/>
              </a:gs>
              <a:gs pos="50000">
                <a:srgbClr val="ABC9FF">
                  <a:gamma/>
                  <a:tint val="0"/>
                  <a:invGamma/>
                </a:srgbClr>
              </a:gs>
              <a:gs pos="100000">
                <a:srgbClr val="ABC9FF"/>
              </a:gs>
            </a:gsLst>
            <a:lin ang="2700000" scaled="1"/>
          </a:gra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080309199"/>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ja-JP" altLang="en-US" dirty="0" smtClean="0"/>
              <a:t>撮影可能枚数取得</a:t>
            </a:r>
            <a:endParaRPr kumimoji="1" lang="ja-JP" altLang="en-US" dirty="0"/>
          </a:p>
        </p:txBody>
      </p:sp>
      <p:sp>
        <p:nvSpPr>
          <p:cNvPr id="5" name="フッター プレースホルダー 4"/>
          <p:cNvSpPr>
            <a:spLocks noGrp="1"/>
          </p:cNvSpPr>
          <p:nvPr>
            <p:ph type="ftr" sz="quarter" idx="10"/>
          </p:nvPr>
        </p:nvSpPr>
        <p:spPr/>
        <p:txBody>
          <a:bodyPr/>
          <a:lstStyle/>
          <a:p>
            <a:r>
              <a:rPr lang="en-US" smtClean="0">
                <a:solidFill>
                  <a:srgbClr val="FF0000"/>
                </a:solidFill>
              </a:rPr>
              <a:t>Confidential</a:t>
            </a:r>
            <a:r>
              <a:rPr lang="en-US" smtClean="0">
                <a:solidFill>
                  <a:prstClr val="black"/>
                </a:solidFill>
              </a:rPr>
              <a:t> - need to know basis only / 秘 / do not distribute</a:t>
            </a:r>
            <a:endParaRPr lang="en-US" dirty="0">
              <a:solidFill>
                <a:prstClr val="black"/>
              </a:solidFill>
            </a:endParaRPr>
          </a:p>
        </p:txBody>
      </p:sp>
      <p:sp>
        <p:nvSpPr>
          <p:cNvPr id="6" name="スライド番号プレースホルダー 5"/>
          <p:cNvSpPr>
            <a:spLocks noGrp="1"/>
          </p:cNvSpPr>
          <p:nvPr>
            <p:ph type="sldNum" sz="quarter" idx="12"/>
          </p:nvPr>
        </p:nvSpPr>
        <p:spPr/>
        <p:txBody>
          <a:bodyPr/>
          <a:lstStyle/>
          <a:p>
            <a:fld id="{06B6689D-21BE-40D9-AFAB-0F3122AEB3EB}" type="slidenum">
              <a:rPr kumimoji="1" lang="ja-JP" altLang="en-US" smtClean="0">
                <a:solidFill>
                  <a:prstClr val="black"/>
                </a:solidFill>
              </a:rPr>
              <a:pPr/>
              <a:t>66</a:t>
            </a:fld>
            <a:endParaRPr kumimoji="1" lang="ja-JP" altLang="en-US" dirty="0">
              <a:solidFill>
                <a:prstClr val="black"/>
              </a:solidFill>
            </a:endParaRPr>
          </a:p>
        </p:txBody>
      </p:sp>
      <p:sp>
        <p:nvSpPr>
          <p:cNvPr id="15" name="コンテンツ プレースホルダー 8"/>
          <p:cNvSpPr>
            <a:spLocks noGrp="1"/>
          </p:cNvSpPr>
          <p:nvPr>
            <p:ph sz="half" idx="1"/>
          </p:nvPr>
        </p:nvSpPr>
        <p:spPr>
          <a:xfrm>
            <a:off x="323850" y="844153"/>
            <a:ext cx="4171950" cy="3833813"/>
          </a:xfrm>
        </p:spPr>
        <p:txBody>
          <a:bodyPr/>
          <a:lstStyle/>
          <a:p>
            <a:r>
              <a:rPr lang="en-US" altLang="ja-JP" sz="1400" dirty="0" err="1" smtClean="0"/>
              <a:t>g</a:t>
            </a:r>
            <a:r>
              <a:rPr kumimoji="1" lang="en-US" altLang="ja-JP" sz="1400" dirty="0" err="1" smtClean="0"/>
              <a:t>etRemainingPicsNumber</a:t>
            </a:r>
            <a:r>
              <a:rPr kumimoji="1" lang="en-US" altLang="ja-JP" sz="1400" dirty="0" smtClean="0"/>
              <a:t>();</a:t>
            </a:r>
          </a:p>
          <a:p>
            <a:pPr lvl="1"/>
            <a:r>
              <a:rPr lang="ja-JP" altLang="en-US" sz="1200" dirty="0" smtClean="0"/>
              <a:t>残り撮影可能枚数</a:t>
            </a:r>
            <a:r>
              <a:rPr lang="en-US" altLang="ja-JP" sz="1200" dirty="0" smtClean="0"/>
              <a:t>(</a:t>
            </a:r>
            <a:r>
              <a:rPr lang="en-US" altLang="ja-JP" sz="1200" dirty="0" err="1" smtClean="0"/>
              <a:t>int</a:t>
            </a:r>
            <a:r>
              <a:rPr lang="en-US" altLang="ja-JP" sz="1200" dirty="0" smtClean="0"/>
              <a:t>)</a:t>
            </a:r>
            <a:r>
              <a:rPr lang="ja-JP" altLang="en-US" sz="1200" dirty="0" smtClean="0"/>
              <a:t>を返す</a:t>
            </a:r>
            <a:endParaRPr kumimoji="1" lang="ja-JP" altLang="en-US" sz="1200" dirty="0"/>
          </a:p>
        </p:txBody>
      </p:sp>
      <p:sp>
        <p:nvSpPr>
          <p:cNvPr id="17" name="円/楕円 16"/>
          <p:cNvSpPr/>
          <p:nvPr/>
        </p:nvSpPr>
        <p:spPr bwMode="auto">
          <a:xfrm>
            <a:off x="162128" y="-505838"/>
            <a:ext cx="998706" cy="460442"/>
          </a:xfrm>
          <a:prstGeom prst="ellipse">
            <a:avLst/>
          </a:prstGeom>
          <a:solidFill>
            <a:srgbClr val="00B0F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採用</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8" name="円/楕円 17"/>
          <p:cNvSpPr/>
          <p:nvPr/>
        </p:nvSpPr>
        <p:spPr bwMode="auto">
          <a:xfrm>
            <a:off x="1313234" y="-505838"/>
            <a:ext cx="998706" cy="460442"/>
          </a:xfrm>
          <a:prstGeom prst="ellipse">
            <a:avLst/>
          </a:prstGeom>
          <a:solidFill>
            <a:srgbClr val="92D05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rPr>
              <a:t>保留</a:t>
            </a:r>
          </a:p>
        </p:txBody>
      </p:sp>
      <p:sp>
        <p:nvSpPr>
          <p:cNvPr id="19" name="円/楕円 18"/>
          <p:cNvSpPr/>
          <p:nvPr/>
        </p:nvSpPr>
        <p:spPr bwMode="auto">
          <a:xfrm>
            <a:off x="2493523" y="-505838"/>
            <a:ext cx="998706" cy="460442"/>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修正</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20" name="円/楕円 19"/>
          <p:cNvSpPr/>
          <p:nvPr/>
        </p:nvSpPr>
        <p:spPr bwMode="auto">
          <a:xfrm>
            <a:off x="3644629" y="-505838"/>
            <a:ext cx="998706" cy="460442"/>
          </a:xfrm>
          <a:prstGeom prst="ellipse">
            <a:avLst/>
          </a:prstGeom>
          <a:solidFill>
            <a:srgbClr val="C0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却下</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2" name="コンテンツ プレースホルダー 1"/>
          <p:cNvSpPr>
            <a:spLocks noGrp="1"/>
          </p:cNvSpPr>
          <p:nvPr>
            <p:ph sz="half" idx="2"/>
          </p:nvPr>
        </p:nvSpPr>
        <p:spPr>
          <a:ln>
            <a:solidFill>
              <a:schemeClr val="tx1"/>
            </a:solidFill>
          </a:ln>
        </p:spPr>
        <p:txBody>
          <a:bodyPr/>
          <a:lstStyle/>
          <a:p>
            <a:pPr marL="0" indent="0">
              <a:buNone/>
            </a:pPr>
            <a:r>
              <a:rPr lang="en-US" altLang="ja-JP" sz="1400" dirty="0" err="1" smtClean="0"/>
              <a:t>getRemainingPicsNumber</a:t>
            </a:r>
            <a:r>
              <a:rPr lang="ja-JP" altLang="en-US" sz="1400" dirty="0" smtClean="0"/>
              <a:t>のレスポンス</a:t>
            </a:r>
            <a:endParaRPr lang="en-US" altLang="ja-JP" sz="1400" dirty="0" smtClean="0"/>
          </a:p>
          <a:p>
            <a:pPr marL="0" indent="0">
              <a:buNone/>
            </a:pPr>
            <a:r>
              <a:rPr lang="en-US" altLang="ja-JP" sz="1400" dirty="0" smtClean="0"/>
              <a:t>[“id” : 123456, "method": "“,</a:t>
            </a:r>
            <a:endParaRPr lang="en-US" altLang="ja-JP" sz="1400" dirty="0"/>
          </a:p>
          <a:p>
            <a:pPr marL="0" indent="0">
              <a:buNone/>
            </a:pPr>
            <a:r>
              <a:rPr lang="en-US" altLang="ja-JP" sz="1400" dirty="0"/>
              <a:t>  “result” : [</a:t>
            </a:r>
          </a:p>
          <a:p>
            <a:pPr marL="0" indent="0">
              <a:buNone/>
            </a:pPr>
            <a:r>
              <a:rPr lang="en-US" altLang="ja-JP" sz="1400" dirty="0"/>
              <a:t>    </a:t>
            </a:r>
            <a:r>
              <a:rPr lang="en-US" altLang="ja-JP" sz="1400" dirty="0" smtClean="0"/>
              <a:t>123  </a:t>
            </a:r>
            <a:r>
              <a:rPr lang="ja-JP" altLang="en-US" sz="1400" dirty="0" smtClean="0"/>
              <a:t>                     </a:t>
            </a:r>
            <a:endParaRPr lang="en-US" altLang="ja-JP" sz="1400" dirty="0"/>
          </a:p>
          <a:p>
            <a:pPr marL="0" indent="0">
              <a:buNone/>
            </a:pPr>
            <a:r>
              <a:rPr lang="en-US" altLang="ja-JP" sz="1400" dirty="0" smtClean="0"/>
              <a:t>]]</a:t>
            </a:r>
          </a:p>
          <a:p>
            <a:pPr marL="0" indent="0">
              <a:buNone/>
            </a:pPr>
            <a:endParaRPr lang="en-US" altLang="ja-JP" sz="1400" dirty="0"/>
          </a:p>
        </p:txBody>
      </p:sp>
      <p:cxnSp>
        <p:nvCxnSpPr>
          <p:cNvPr id="11" name="直線コネクタ 10"/>
          <p:cNvCxnSpPr/>
          <p:nvPr/>
        </p:nvCxnSpPr>
        <p:spPr bwMode="auto">
          <a:xfrm>
            <a:off x="0" y="0"/>
            <a:ext cx="9144000" cy="5143500"/>
          </a:xfrm>
          <a:prstGeom prst="line">
            <a:avLst/>
          </a:prstGeom>
          <a:gradFill rotWithShape="0">
            <a:gsLst>
              <a:gs pos="0">
                <a:srgbClr val="ABC9FF"/>
              </a:gs>
              <a:gs pos="50000">
                <a:srgbClr val="ABC9FF">
                  <a:gamma/>
                  <a:tint val="0"/>
                  <a:invGamma/>
                </a:srgbClr>
              </a:gs>
              <a:gs pos="100000">
                <a:srgbClr val="ABC9FF"/>
              </a:gs>
            </a:gsLst>
            <a:lin ang="2700000" scaled="1"/>
          </a:gra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18476"/>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19050"/>
            <a:ext cx="8229600" cy="499901"/>
          </a:xfrm>
        </p:spPr>
        <p:txBody>
          <a:bodyPr/>
          <a:lstStyle/>
          <a:p>
            <a:r>
              <a:rPr lang="ja-JP" altLang="en-US" dirty="0" smtClean="0"/>
              <a:t>対応表</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1559757858"/>
              </p:ext>
            </p:extLst>
          </p:nvPr>
        </p:nvGraphicFramePr>
        <p:xfrm>
          <a:off x="228600" y="590550"/>
          <a:ext cx="8686800" cy="3752504"/>
        </p:xfrm>
        <a:graphic>
          <a:graphicData uri="http://schemas.openxmlformats.org/drawingml/2006/table">
            <a:tbl>
              <a:tblPr firstRow="1" bandRow="1">
                <a:tableStyleId>{5C22544A-7EE6-4342-B048-85BDC9FD1C3A}</a:tableStyleId>
              </a:tblPr>
              <a:tblGrid>
                <a:gridCol w="482600"/>
                <a:gridCol w="482600"/>
                <a:gridCol w="482600"/>
                <a:gridCol w="482600"/>
                <a:gridCol w="482600"/>
                <a:gridCol w="482600"/>
                <a:gridCol w="482600"/>
                <a:gridCol w="482600"/>
                <a:gridCol w="482600"/>
                <a:gridCol w="482600"/>
                <a:gridCol w="482600"/>
                <a:gridCol w="482600"/>
                <a:gridCol w="482600"/>
                <a:gridCol w="482600"/>
                <a:gridCol w="482600"/>
                <a:gridCol w="482600"/>
                <a:gridCol w="482600"/>
                <a:gridCol w="482600"/>
              </a:tblGrid>
              <a:tr h="762000">
                <a:tc>
                  <a:txBody>
                    <a:bodyPr/>
                    <a:lstStyle/>
                    <a:p>
                      <a:endParaRPr kumimoji="1" lang="ja-JP" altLang="en-US" sz="1100" dirty="0"/>
                    </a:p>
                  </a:txBody>
                  <a:tcPr/>
                </a:tc>
                <a:tc>
                  <a:txBody>
                    <a:bodyPr/>
                    <a:lstStyle/>
                    <a:p>
                      <a:r>
                        <a:rPr kumimoji="1" lang="en-US" altLang="ja-JP" sz="1100" dirty="0" smtClean="0"/>
                        <a:t>AF/MF</a:t>
                      </a:r>
                      <a:r>
                        <a:rPr kumimoji="1" lang="ja-JP" altLang="en-US" sz="1100" dirty="0" smtClean="0"/>
                        <a:t>切替</a:t>
                      </a:r>
                      <a:endParaRPr kumimoji="1" lang="ja-JP" altLang="en-US" sz="1100" dirty="0"/>
                    </a:p>
                  </a:txBody>
                  <a:tcPr/>
                </a:tc>
                <a:tc>
                  <a:txBody>
                    <a:bodyPr/>
                    <a:lstStyle/>
                    <a:p>
                      <a:r>
                        <a:rPr kumimoji="1" lang="ja-JP" altLang="en-US" sz="1100" dirty="0" smtClean="0"/>
                        <a:t>タッチ</a:t>
                      </a:r>
                      <a:r>
                        <a:rPr kumimoji="1" lang="en-US" altLang="ja-JP" sz="1100" dirty="0" smtClean="0"/>
                        <a:t>AF</a:t>
                      </a:r>
                      <a:endParaRPr kumimoji="1" lang="ja-JP" altLang="en-US" sz="1100" dirty="0"/>
                    </a:p>
                  </a:txBody>
                  <a:tcPr/>
                </a:tc>
                <a:tc>
                  <a:txBody>
                    <a:bodyPr/>
                    <a:lstStyle/>
                    <a:p>
                      <a:r>
                        <a:rPr kumimoji="1" lang="en-US" altLang="ja-JP" sz="1100" dirty="0" smtClean="0"/>
                        <a:t>F</a:t>
                      </a:r>
                      <a:r>
                        <a:rPr kumimoji="1" lang="ja-JP" altLang="en-US" sz="1100" dirty="0" smtClean="0"/>
                        <a:t>値設定</a:t>
                      </a:r>
                      <a:endParaRPr kumimoji="1" lang="ja-JP" altLang="en-US" sz="1100" dirty="0"/>
                    </a:p>
                  </a:txBody>
                  <a:tcPr/>
                </a:tc>
                <a:tc>
                  <a:txBody>
                    <a:bodyPr/>
                    <a:lstStyle/>
                    <a:p>
                      <a:r>
                        <a:rPr kumimoji="1" lang="en-US" altLang="ja-JP" sz="1100" dirty="0" smtClean="0"/>
                        <a:t>SS</a:t>
                      </a:r>
                      <a:r>
                        <a:rPr kumimoji="1" lang="ja-JP" altLang="en-US" sz="1100" dirty="0" smtClean="0"/>
                        <a:t>値設定</a:t>
                      </a:r>
                      <a:endParaRPr kumimoji="1" lang="ja-JP" altLang="en-US" sz="1100" dirty="0"/>
                    </a:p>
                  </a:txBody>
                  <a:tcPr/>
                </a:tc>
                <a:tc>
                  <a:txBody>
                    <a:bodyPr/>
                    <a:lstStyle/>
                    <a:p>
                      <a:r>
                        <a:rPr kumimoji="1" lang="en-US" altLang="ja-JP" sz="1100" dirty="0" smtClean="0"/>
                        <a:t>ISO</a:t>
                      </a:r>
                      <a:r>
                        <a:rPr kumimoji="1" lang="ja-JP" altLang="en-US" sz="1100" dirty="0" smtClean="0"/>
                        <a:t>設定</a:t>
                      </a:r>
                      <a:endParaRPr kumimoji="1" lang="ja-JP" altLang="en-US" sz="1100" dirty="0"/>
                    </a:p>
                  </a:txBody>
                  <a:tcPr/>
                </a:tc>
                <a:tc>
                  <a:txBody>
                    <a:bodyPr/>
                    <a:lstStyle/>
                    <a:p>
                      <a:r>
                        <a:rPr kumimoji="1" lang="ja-JP" altLang="en-US" sz="1100" dirty="0" smtClean="0"/>
                        <a:t>モード遷移</a:t>
                      </a:r>
                      <a:endParaRPr kumimoji="1" lang="ja-JP" altLang="en-US" sz="1100" dirty="0"/>
                    </a:p>
                  </a:txBody>
                  <a:tcPr/>
                </a:tc>
                <a:tc>
                  <a:txBody>
                    <a:bodyPr/>
                    <a:lstStyle/>
                    <a:p>
                      <a:r>
                        <a:rPr kumimoji="1" lang="en-US" altLang="ja-JP" sz="1100" dirty="0" smtClean="0"/>
                        <a:t>WB</a:t>
                      </a:r>
                      <a:r>
                        <a:rPr kumimoji="1" lang="ja-JP" altLang="en-US" sz="1100" dirty="0" smtClean="0"/>
                        <a:t>設定</a:t>
                      </a:r>
                      <a:endParaRPr kumimoji="1" lang="ja-JP" altLang="en-US" sz="1100" dirty="0"/>
                    </a:p>
                  </a:txBody>
                  <a:tcPr/>
                </a:tc>
                <a:tc>
                  <a:txBody>
                    <a:bodyPr/>
                    <a:lstStyle/>
                    <a:p>
                      <a:r>
                        <a:rPr kumimoji="1" lang="ja-JP" altLang="en-US" sz="1100" dirty="0" smtClean="0"/>
                        <a:t>クリスタ</a:t>
                      </a:r>
                      <a:endParaRPr kumimoji="1" lang="ja-JP" altLang="en-US" sz="1100" dirty="0"/>
                    </a:p>
                  </a:txBody>
                  <a:tcPr/>
                </a:tc>
                <a:tc>
                  <a:txBody>
                    <a:bodyPr/>
                    <a:lstStyle/>
                    <a:p>
                      <a:r>
                        <a:rPr kumimoji="1" lang="ja-JP" altLang="en-US" sz="1100" dirty="0" smtClean="0"/>
                        <a:t>ピクエフェ</a:t>
                      </a:r>
                      <a:endParaRPr kumimoji="1" lang="ja-JP" altLang="en-US" sz="1100" dirty="0"/>
                    </a:p>
                  </a:txBody>
                  <a:tcPr/>
                </a:tc>
                <a:tc>
                  <a:txBody>
                    <a:bodyPr/>
                    <a:lstStyle/>
                    <a:p>
                      <a:r>
                        <a:rPr kumimoji="1" lang="en-US" altLang="ja-JP" sz="1100" dirty="0" smtClean="0"/>
                        <a:t>DRO</a:t>
                      </a:r>
                      <a:endParaRPr kumimoji="1" lang="ja-JP" altLang="en-US" sz="1100" dirty="0"/>
                    </a:p>
                  </a:txBody>
                  <a:tcPr/>
                </a:tc>
                <a:tc>
                  <a:txBody>
                    <a:bodyPr/>
                    <a:lstStyle/>
                    <a:p>
                      <a:r>
                        <a:rPr kumimoji="1" lang="en-US" altLang="ja-JP" sz="1100" dirty="0" smtClean="0"/>
                        <a:t>HDR</a:t>
                      </a:r>
                      <a:endParaRPr kumimoji="1" lang="ja-JP" altLang="en-US" sz="1100" dirty="0"/>
                    </a:p>
                  </a:txBody>
                  <a:tcPr/>
                </a:tc>
                <a:tc>
                  <a:txBody>
                    <a:bodyPr/>
                    <a:lstStyle/>
                    <a:p>
                      <a:r>
                        <a:rPr kumimoji="1" lang="en-US" altLang="ja-JP" sz="1100" dirty="0" smtClean="0"/>
                        <a:t>EE</a:t>
                      </a:r>
                      <a:r>
                        <a:rPr kumimoji="1" lang="ja-JP" altLang="en-US" sz="1100" dirty="0" smtClean="0"/>
                        <a:t>画サイズ指定</a:t>
                      </a:r>
                      <a:endParaRPr kumimoji="1" lang="ja-JP" altLang="en-US" sz="1100" dirty="0"/>
                    </a:p>
                  </a:txBody>
                  <a:tcPr/>
                </a:tc>
                <a:tc>
                  <a:txBody>
                    <a:bodyPr/>
                    <a:lstStyle/>
                    <a:p>
                      <a:r>
                        <a:rPr kumimoji="1" lang="ja-JP" altLang="en-US" sz="1100" dirty="0" smtClean="0"/>
                        <a:t>画像転送サイズ指定</a:t>
                      </a:r>
                      <a:endParaRPr kumimoji="1" lang="ja-JP" altLang="en-US" sz="1100" dirty="0"/>
                    </a:p>
                  </a:txBody>
                  <a:tcPr/>
                </a:tc>
                <a:tc>
                  <a:txBody>
                    <a:bodyPr/>
                    <a:lstStyle/>
                    <a:p>
                      <a:r>
                        <a:rPr kumimoji="1" lang="ja-JP" altLang="en-US" sz="1100" dirty="0" smtClean="0"/>
                        <a:t>電池残量</a:t>
                      </a:r>
                      <a:r>
                        <a:rPr kumimoji="1" lang="en-US" altLang="ja-JP" sz="1100" dirty="0" smtClean="0"/>
                        <a:t>※2</a:t>
                      </a:r>
                      <a:endParaRPr kumimoji="1" lang="ja-JP" altLang="en-US" sz="1100" dirty="0"/>
                    </a:p>
                  </a:txBody>
                  <a:tcPr/>
                </a:tc>
                <a:tc>
                  <a:txBody>
                    <a:bodyPr/>
                    <a:lstStyle/>
                    <a:p>
                      <a:r>
                        <a:rPr kumimoji="1" lang="ja-JP" altLang="en-US" sz="1100" dirty="0" smtClean="0"/>
                        <a:t>撮影枚数</a:t>
                      </a:r>
                      <a:r>
                        <a:rPr kumimoji="1" lang="en-US" altLang="ja-JP" sz="1100" dirty="0" smtClean="0"/>
                        <a:t>※2</a:t>
                      </a:r>
                    </a:p>
                  </a:txBody>
                  <a:tcPr/>
                </a:tc>
                <a:tc>
                  <a:txBody>
                    <a:bodyPr/>
                    <a:lstStyle/>
                    <a:p>
                      <a:r>
                        <a:rPr kumimoji="1" lang="en-US" altLang="ja-JP" sz="1100" dirty="0" smtClean="0"/>
                        <a:t>UI</a:t>
                      </a:r>
                      <a:r>
                        <a:rPr kumimoji="1" lang="ja-JP" altLang="en-US" sz="1100" dirty="0" smtClean="0"/>
                        <a:t>改善</a:t>
                      </a:r>
                      <a:endParaRPr kumimoji="1" lang="ja-JP" altLang="en-US" sz="1100" dirty="0"/>
                    </a:p>
                  </a:txBody>
                  <a:tcPr/>
                </a:tc>
                <a:tc>
                  <a:txBody>
                    <a:bodyPr/>
                    <a:lstStyle/>
                    <a:p>
                      <a:r>
                        <a:rPr kumimoji="1" lang="ja-JP" altLang="en-US" sz="1100" dirty="0" smtClean="0"/>
                        <a:t>スマキャリ</a:t>
                      </a:r>
                      <a:endParaRPr kumimoji="1" lang="ja-JP" altLang="en-US" sz="1100" dirty="0"/>
                    </a:p>
                  </a:txBody>
                  <a:tcPr/>
                </a:tc>
              </a:tr>
              <a:tr h="632114">
                <a:tc>
                  <a:txBody>
                    <a:bodyPr/>
                    <a:lstStyle/>
                    <a:p>
                      <a:r>
                        <a:rPr kumimoji="1" lang="en-US" altLang="ja-JP" sz="1100" dirty="0" err="1" smtClean="0"/>
                        <a:t>BaseApp</a:t>
                      </a:r>
                      <a:endParaRPr kumimoji="1" lang="ja-JP" altLang="en-US" sz="1100" dirty="0"/>
                    </a:p>
                  </a:txBody>
                  <a:tcPr/>
                </a:tc>
                <a:tc>
                  <a:txBody>
                    <a:bodyPr/>
                    <a:lstStyle/>
                    <a:p>
                      <a:endParaRPr kumimoji="1" lang="ja-JP" altLang="en-US" sz="1100" dirty="0"/>
                    </a:p>
                  </a:txBody>
                  <a:tcPr/>
                </a:tc>
                <a:tc>
                  <a:txBody>
                    <a:bodyPr/>
                    <a:lstStyle/>
                    <a:p>
                      <a:r>
                        <a:rPr kumimoji="1" lang="ja-JP" altLang="en-US" sz="1100" dirty="0" smtClean="0">
                          <a:solidFill>
                            <a:srgbClr val="C00000"/>
                          </a:solidFill>
                        </a:rPr>
                        <a:t>検討</a:t>
                      </a:r>
                      <a:endParaRPr kumimoji="1" lang="ja-JP" altLang="en-US" sz="1100" dirty="0"/>
                    </a:p>
                  </a:txBody>
                  <a:tcPr/>
                </a:tc>
                <a:tc>
                  <a:txBody>
                    <a:bodyPr/>
                    <a:lstStyle/>
                    <a:p>
                      <a:r>
                        <a:rPr kumimoji="1" lang="en-US" altLang="ja-JP" sz="1100" dirty="0" smtClean="0"/>
                        <a:t>Notify</a:t>
                      </a:r>
                      <a:r>
                        <a:rPr kumimoji="1" lang="ja-JP" altLang="en-US" sz="1100" dirty="0" smtClean="0"/>
                        <a:t>設定</a:t>
                      </a:r>
                      <a:endParaRPr kumimoji="1" lang="ja-JP" altLang="en-US" sz="1100" dirty="0"/>
                    </a:p>
                  </a:txBody>
                  <a:tcPr/>
                </a:tc>
                <a:tc>
                  <a:txBody>
                    <a:bodyPr/>
                    <a:lstStyle/>
                    <a:p>
                      <a:r>
                        <a:rPr kumimoji="1" lang="en-US" altLang="ja-JP" sz="1100" dirty="0" smtClean="0"/>
                        <a:t>Notify</a:t>
                      </a:r>
                      <a:r>
                        <a:rPr kumimoji="1" lang="ja-JP" altLang="en-US" sz="1100" dirty="0" smtClean="0"/>
                        <a:t>設定</a:t>
                      </a:r>
                      <a:endParaRPr kumimoji="1" lang="ja-JP" altLang="en-US" sz="1100" dirty="0"/>
                    </a:p>
                  </a:txBody>
                  <a:tcPr/>
                </a:tc>
                <a:tc>
                  <a:txBody>
                    <a:bodyPr/>
                    <a:lstStyle/>
                    <a:p>
                      <a:r>
                        <a:rPr kumimoji="1" lang="en-US" altLang="ja-JP" sz="1100" dirty="0" smtClean="0"/>
                        <a:t>Notify</a:t>
                      </a:r>
                      <a:r>
                        <a:rPr kumimoji="1" lang="ja-JP" altLang="en-US" sz="1100" dirty="0" smtClean="0"/>
                        <a:t>設定</a:t>
                      </a:r>
                      <a:endParaRPr kumimoji="1" lang="ja-JP" altLang="en-US" sz="1100" dirty="0"/>
                    </a:p>
                  </a:txBody>
                  <a:tcPr/>
                </a:tc>
                <a:tc>
                  <a:txBody>
                    <a:bodyPr/>
                    <a:lstStyle/>
                    <a:p>
                      <a:r>
                        <a:rPr kumimoji="1" lang="en-US" altLang="ja-JP" sz="1100" dirty="0" smtClean="0"/>
                        <a:t>Notify</a:t>
                      </a:r>
                      <a:r>
                        <a:rPr kumimoji="1" lang="ja-JP" altLang="en-US" sz="1100" dirty="0" smtClean="0"/>
                        <a:t>設定</a:t>
                      </a:r>
                      <a:r>
                        <a:rPr kumimoji="1" lang="en-US" altLang="ja-JP" sz="1100" dirty="0" smtClean="0"/>
                        <a:t>?</a:t>
                      </a:r>
                      <a:endParaRPr kumimoji="1" lang="ja-JP" altLang="en-US" sz="1100" dirty="0"/>
                    </a:p>
                  </a:txBody>
                  <a:tcPr/>
                </a:tc>
                <a:tc>
                  <a:txBody>
                    <a:bodyPr/>
                    <a:lstStyle/>
                    <a:p>
                      <a:r>
                        <a:rPr kumimoji="1" lang="en-US" altLang="ja-JP" sz="1100" dirty="0" smtClean="0"/>
                        <a:t>Notify</a:t>
                      </a:r>
                      <a:r>
                        <a:rPr kumimoji="1" lang="ja-JP" altLang="en-US" sz="1100" dirty="0" smtClean="0"/>
                        <a:t>設定</a:t>
                      </a:r>
                      <a:r>
                        <a:rPr kumimoji="1" lang="en-US" altLang="ja-JP" sz="1100" dirty="0" smtClean="0"/>
                        <a:t>?</a:t>
                      </a:r>
                      <a:endParaRPr kumimoji="1" lang="ja-JP" altLang="en-US" sz="1100" dirty="0"/>
                    </a:p>
                  </a:txBody>
                  <a:tcPr/>
                </a:tc>
                <a:tc>
                  <a:txBody>
                    <a:bodyPr/>
                    <a:lstStyle/>
                    <a:p>
                      <a:r>
                        <a:rPr kumimoji="1" lang="en-US" altLang="ja-JP" sz="1100" dirty="0" smtClean="0"/>
                        <a:t>Notify</a:t>
                      </a:r>
                      <a:r>
                        <a:rPr kumimoji="1" lang="ja-JP" altLang="en-US" sz="1100" dirty="0" smtClean="0"/>
                        <a:t>設定</a:t>
                      </a:r>
                      <a:r>
                        <a:rPr kumimoji="1" lang="en-US" altLang="ja-JP" sz="1100" dirty="0" smtClean="0"/>
                        <a:t>?</a:t>
                      </a:r>
                      <a:endParaRPr kumimoji="1" lang="ja-JP" altLang="en-US" sz="1100" dirty="0"/>
                    </a:p>
                  </a:txBody>
                  <a:tcPr/>
                </a:tc>
                <a:tc>
                  <a:txBody>
                    <a:bodyPr/>
                    <a:lstStyle/>
                    <a:p>
                      <a:r>
                        <a:rPr kumimoji="1" lang="en-US" altLang="ja-JP" sz="1100" dirty="0" smtClean="0"/>
                        <a:t>Notify</a:t>
                      </a:r>
                      <a:r>
                        <a:rPr kumimoji="1" lang="ja-JP" altLang="en-US" sz="1100" dirty="0" smtClean="0"/>
                        <a:t>設定</a:t>
                      </a:r>
                      <a:r>
                        <a:rPr kumimoji="1" lang="en-US" altLang="ja-JP" sz="1100" dirty="0" smtClean="0"/>
                        <a:t>?</a:t>
                      </a:r>
                      <a:endParaRPr kumimoji="1" lang="ja-JP" altLang="en-US" sz="1100" dirty="0"/>
                    </a:p>
                  </a:txBody>
                  <a:tcPr/>
                </a:tc>
                <a:tc>
                  <a:txBody>
                    <a:bodyPr/>
                    <a:lstStyle/>
                    <a:p>
                      <a:r>
                        <a:rPr kumimoji="1" lang="en-US" altLang="ja-JP" sz="1100" dirty="0" smtClean="0"/>
                        <a:t>Notify</a:t>
                      </a:r>
                      <a:r>
                        <a:rPr kumimoji="1" lang="ja-JP" altLang="en-US" sz="1100" dirty="0" smtClean="0"/>
                        <a:t>設定</a:t>
                      </a:r>
                      <a:r>
                        <a:rPr kumimoji="1" lang="en-US" altLang="ja-JP" sz="1100" dirty="0" smtClean="0"/>
                        <a:t>?</a:t>
                      </a:r>
                      <a:endParaRPr kumimoji="1" lang="ja-JP" altLang="en-US" sz="1100" dirty="0"/>
                    </a:p>
                  </a:txBody>
                  <a:tcPr/>
                </a:tc>
                <a:tc>
                  <a:txBody>
                    <a:bodyPr/>
                    <a:lstStyle/>
                    <a:p>
                      <a:r>
                        <a:rPr kumimoji="1" lang="en-US" altLang="ja-JP" sz="1100" dirty="0" smtClean="0"/>
                        <a:t>Notify</a:t>
                      </a:r>
                      <a:r>
                        <a:rPr kumimoji="1" lang="ja-JP" altLang="en-US" sz="1100" dirty="0" smtClean="0"/>
                        <a:t>設定</a:t>
                      </a:r>
                      <a:r>
                        <a:rPr kumimoji="1" lang="en-US" altLang="ja-JP" sz="1100" dirty="0" smtClean="0"/>
                        <a:t>?</a:t>
                      </a:r>
                      <a:endParaRPr kumimoji="1" lang="ja-JP" altLang="en-US" sz="1100" dirty="0"/>
                    </a:p>
                  </a:txBody>
                  <a:tcPr/>
                </a:tc>
                <a:tc>
                  <a:txBody>
                    <a:bodyPr/>
                    <a:lstStyle/>
                    <a:p>
                      <a:endParaRPr kumimoji="1" lang="ja-JP" altLang="en-US" sz="1100" dirty="0"/>
                    </a:p>
                  </a:txBody>
                  <a:tcPr/>
                </a:tc>
                <a:tc>
                  <a:txBody>
                    <a:bodyPr/>
                    <a:lstStyle/>
                    <a:p>
                      <a:endParaRPr kumimoji="1" lang="ja-JP" altLang="en-US" sz="1100" dirty="0"/>
                    </a:p>
                  </a:txBody>
                  <a:tcPr/>
                </a:tc>
                <a:tc>
                  <a:txBody>
                    <a:bodyPr/>
                    <a:lstStyle/>
                    <a:p>
                      <a:r>
                        <a:rPr kumimoji="1" lang="en-US" altLang="ja-JP" sz="1100" dirty="0" smtClean="0"/>
                        <a:t>Notify</a:t>
                      </a:r>
                      <a:r>
                        <a:rPr kumimoji="1" lang="ja-JP" altLang="en-US" sz="1100" dirty="0" smtClean="0"/>
                        <a:t>設定</a:t>
                      </a:r>
                      <a:endParaRPr kumimoji="1" lang="ja-JP" altLang="en-US" sz="1100" dirty="0"/>
                    </a:p>
                  </a:txBody>
                  <a:tcPr/>
                </a:tc>
                <a:tc>
                  <a:txBody>
                    <a:bodyPr/>
                    <a:lstStyle/>
                    <a:p>
                      <a:r>
                        <a:rPr kumimoji="1" lang="en-US" altLang="ja-JP" sz="1100" dirty="0" smtClean="0"/>
                        <a:t>Notify</a:t>
                      </a:r>
                      <a:r>
                        <a:rPr kumimoji="1" lang="ja-JP" altLang="en-US" sz="1100" dirty="0" smtClean="0"/>
                        <a:t>設定</a:t>
                      </a:r>
                      <a:endParaRPr kumimoji="1" lang="ja-JP" altLang="en-US" sz="1100" dirty="0"/>
                    </a:p>
                  </a:txBody>
                  <a:tcPr/>
                </a:tc>
                <a:tc>
                  <a:txBody>
                    <a:bodyPr/>
                    <a:lstStyle/>
                    <a:p>
                      <a:r>
                        <a:rPr kumimoji="1" lang="ja-JP" altLang="en-US" sz="1100" dirty="0" smtClean="0"/>
                        <a:t>検討</a:t>
                      </a:r>
                      <a:endParaRPr kumimoji="1" lang="ja-JP" altLang="en-US" sz="1100" dirty="0"/>
                    </a:p>
                  </a:txBody>
                  <a:tcPr/>
                </a:tc>
                <a:tc>
                  <a:txBody>
                    <a:bodyPr/>
                    <a:lstStyle/>
                    <a:p>
                      <a:endParaRPr kumimoji="1" lang="ja-JP" altLang="en-US" sz="1100" dirty="0"/>
                    </a:p>
                  </a:txBody>
                  <a:tcPr/>
                </a:tc>
              </a:tr>
              <a:tr h="632114">
                <a:tc>
                  <a:txBody>
                    <a:bodyPr/>
                    <a:lstStyle/>
                    <a:p>
                      <a:r>
                        <a:rPr kumimoji="1" lang="ja-JP" altLang="en-US" sz="1100" dirty="0" smtClean="0"/>
                        <a:t>本体</a:t>
                      </a:r>
                      <a:r>
                        <a:rPr kumimoji="1" lang="en-US" altLang="ja-JP" sz="1100" dirty="0" smtClean="0"/>
                        <a:t>UI</a:t>
                      </a:r>
                      <a:endParaRPr kumimoji="1" lang="ja-JP" altLang="en-US" sz="1100" dirty="0"/>
                    </a:p>
                  </a:txBody>
                  <a:tcPr/>
                </a:tc>
                <a:tc>
                  <a:txBody>
                    <a:bodyPr/>
                    <a:lstStyle/>
                    <a:p>
                      <a:r>
                        <a:rPr kumimoji="1" lang="en-US" altLang="ja-JP" sz="1100" dirty="0" smtClean="0"/>
                        <a:t>※1</a:t>
                      </a:r>
                      <a:endParaRPr kumimoji="1" lang="ja-JP" altLang="en-US" sz="1100" dirty="0"/>
                    </a:p>
                  </a:txBody>
                  <a:tcPr/>
                </a:tc>
                <a:tc>
                  <a:txBody>
                    <a:bodyPr/>
                    <a:lstStyle/>
                    <a:p>
                      <a:endParaRPr kumimoji="1" lang="ja-JP" altLang="en-US" sz="1100" dirty="0"/>
                    </a:p>
                  </a:txBody>
                  <a:tcPr/>
                </a:tc>
                <a:tc>
                  <a:txBody>
                    <a:bodyPr/>
                    <a:lstStyle/>
                    <a:p>
                      <a:endParaRPr kumimoji="1" lang="ja-JP" altLang="en-US" sz="1100" dirty="0"/>
                    </a:p>
                  </a:txBody>
                  <a:tcPr/>
                </a:tc>
                <a:tc>
                  <a:txBody>
                    <a:bodyPr/>
                    <a:lstStyle/>
                    <a:p>
                      <a:endParaRPr kumimoji="1" lang="ja-JP" altLang="en-US" sz="1100" dirty="0"/>
                    </a:p>
                  </a:txBody>
                  <a:tcPr/>
                </a:tc>
                <a:tc>
                  <a:txBody>
                    <a:bodyPr/>
                    <a:lstStyle/>
                    <a:p>
                      <a:r>
                        <a:rPr kumimoji="1" lang="en-US" altLang="ja-JP" sz="1100" dirty="0" smtClean="0">
                          <a:solidFill>
                            <a:srgbClr val="00B050"/>
                          </a:solidFill>
                        </a:rPr>
                        <a:t>※1</a:t>
                      </a:r>
                      <a:endParaRPr kumimoji="1" lang="ja-JP" altLang="en-US" sz="1100" dirty="0">
                        <a:solidFill>
                          <a:srgbClr val="00B050"/>
                        </a:solidFill>
                      </a:endParaRPr>
                    </a:p>
                  </a:txBody>
                  <a:tcPr/>
                </a:tc>
                <a:tc>
                  <a:txBody>
                    <a:bodyPr/>
                    <a:lstStyle/>
                    <a:p>
                      <a:endParaRPr kumimoji="1" lang="ja-JP" altLang="en-US" sz="1100" dirty="0">
                        <a:solidFill>
                          <a:srgbClr val="00B050"/>
                        </a:solidFill>
                      </a:endParaRPr>
                    </a:p>
                  </a:txBody>
                  <a:tcPr/>
                </a:tc>
                <a:tc>
                  <a:txBody>
                    <a:bodyPr/>
                    <a:lstStyle/>
                    <a:p>
                      <a:r>
                        <a:rPr kumimoji="1" lang="en-US" altLang="ja-JP" sz="1100" dirty="0" smtClean="0">
                          <a:solidFill>
                            <a:srgbClr val="00B050"/>
                          </a:solidFill>
                        </a:rPr>
                        <a:t>※1</a:t>
                      </a:r>
                      <a:endParaRPr kumimoji="1" lang="ja-JP" altLang="en-US" sz="1100" dirty="0">
                        <a:solidFill>
                          <a:srgbClr val="00B050"/>
                        </a:solidFill>
                      </a:endParaRPr>
                    </a:p>
                  </a:txBody>
                  <a:tcPr/>
                </a:tc>
                <a:tc>
                  <a:txBody>
                    <a:bodyPr/>
                    <a:lstStyle/>
                    <a:p>
                      <a:r>
                        <a:rPr kumimoji="1" lang="en-US" altLang="ja-JP" sz="1100" dirty="0" smtClean="0"/>
                        <a:t>※1</a:t>
                      </a:r>
                      <a:endParaRPr kumimoji="1" lang="ja-JP" altLang="en-US" sz="1100" dirty="0"/>
                    </a:p>
                  </a:txBody>
                  <a:tcPr/>
                </a:tc>
                <a:tc>
                  <a:txBody>
                    <a:bodyPr/>
                    <a:lstStyle/>
                    <a:p>
                      <a:r>
                        <a:rPr kumimoji="1" lang="en-US" altLang="ja-JP" sz="1100" dirty="0" smtClean="0"/>
                        <a:t>※1</a:t>
                      </a:r>
                      <a:endParaRPr kumimoji="1" lang="ja-JP" altLang="en-US" sz="1100" dirty="0"/>
                    </a:p>
                  </a:txBody>
                  <a:tcPr/>
                </a:tc>
                <a:tc>
                  <a:txBody>
                    <a:bodyPr/>
                    <a:lstStyle/>
                    <a:p>
                      <a:r>
                        <a:rPr kumimoji="1" lang="en-US" altLang="ja-JP" sz="1100" dirty="0" smtClean="0"/>
                        <a:t>※1</a:t>
                      </a:r>
                      <a:endParaRPr kumimoji="1" lang="ja-JP" altLang="en-US" sz="1100" dirty="0"/>
                    </a:p>
                  </a:txBody>
                  <a:tcPr/>
                </a:tc>
                <a:tc>
                  <a:txBody>
                    <a:bodyPr/>
                    <a:lstStyle/>
                    <a:p>
                      <a:r>
                        <a:rPr kumimoji="1" lang="en-US" altLang="ja-JP" sz="1100" dirty="0" smtClean="0"/>
                        <a:t>※1</a:t>
                      </a:r>
                      <a:endParaRPr kumimoji="1" lang="ja-JP" altLang="en-US" sz="1100" dirty="0"/>
                    </a:p>
                  </a:txBody>
                  <a:tcPr/>
                </a:tc>
                <a:tc>
                  <a:txBody>
                    <a:bodyPr/>
                    <a:lstStyle/>
                    <a:p>
                      <a:endParaRPr kumimoji="1" lang="ja-JP" altLang="en-US" sz="1100" dirty="0"/>
                    </a:p>
                  </a:txBody>
                  <a:tcPr/>
                </a:tc>
                <a:tc>
                  <a:txBody>
                    <a:bodyPr/>
                    <a:lstStyle/>
                    <a:p>
                      <a:endParaRPr kumimoji="1" lang="ja-JP" altLang="en-US" sz="1100" dirty="0"/>
                    </a:p>
                  </a:txBody>
                  <a:tcPr/>
                </a:tc>
                <a:tc>
                  <a:txBody>
                    <a:bodyPr/>
                    <a:lstStyle/>
                    <a:p>
                      <a:endParaRPr kumimoji="1" lang="ja-JP" altLang="en-US" sz="1100" dirty="0"/>
                    </a:p>
                  </a:txBody>
                  <a:tcPr/>
                </a:tc>
                <a:tc>
                  <a:txBody>
                    <a:bodyPr/>
                    <a:lstStyle/>
                    <a:p>
                      <a:endParaRPr kumimoji="1" lang="ja-JP" altLang="en-US" sz="1100" dirty="0"/>
                    </a:p>
                  </a:txBody>
                  <a:tcPr/>
                </a:tc>
                <a:tc>
                  <a:txBody>
                    <a:bodyPr/>
                    <a:lstStyle/>
                    <a:p>
                      <a:r>
                        <a:rPr kumimoji="1" lang="ja-JP" altLang="en-US" sz="1100" dirty="0" smtClean="0">
                          <a:solidFill>
                            <a:srgbClr val="C00000"/>
                          </a:solidFill>
                        </a:rPr>
                        <a:t>対応</a:t>
                      </a:r>
                      <a:endParaRPr kumimoji="1" lang="ja-JP" altLang="en-US" sz="1100" dirty="0">
                        <a:solidFill>
                          <a:srgbClr val="C00000"/>
                        </a:solidFill>
                      </a:endParaRPr>
                    </a:p>
                  </a:txBody>
                  <a:tcPr/>
                </a:tc>
                <a:tc>
                  <a:txBody>
                    <a:bodyPr/>
                    <a:lstStyle/>
                    <a:p>
                      <a:endParaRPr kumimoji="1" lang="ja-JP" altLang="en-US" sz="1100" dirty="0">
                        <a:solidFill>
                          <a:srgbClr val="C00000"/>
                        </a:solidFill>
                      </a:endParaRPr>
                    </a:p>
                  </a:txBody>
                  <a:tcPr/>
                </a:tc>
              </a:tr>
              <a:tr h="779318">
                <a:tc>
                  <a:txBody>
                    <a:bodyPr/>
                    <a:lstStyle/>
                    <a:p>
                      <a:r>
                        <a:rPr kumimoji="1" lang="en-US" altLang="ja-JP" sz="1100" dirty="0" smtClean="0"/>
                        <a:t>Web API</a:t>
                      </a:r>
                      <a:r>
                        <a:rPr kumimoji="1" lang="ja-JP" altLang="en-US" sz="1100" dirty="0" smtClean="0"/>
                        <a:t> 制御</a:t>
                      </a:r>
                      <a:endParaRPr kumimoji="1" lang="ja-JP" altLang="en-US" sz="1100" dirty="0"/>
                    </a:p>
                  </a:txBody>
                  <a:tcPr/>
                </a:tc>
                <a:tc>
                  <a:txBody>
                    <a:bodyPr/>
                    <a:lstStyle/>
                    <a:p>
                      <a:r>
                        <a:rPr kumimoji="1" lang="ja-JP" altLang="en-US" sz="1100" dirty="0" smtClean="0">
                          <a:solidFill>
                            <a:srgbClr val="C00000"/>
                          </a:solidFill>
                        </a:rPr>
                        <a:t>対応</a:t>
                      </a:r>
                      <a:endParaRPr kumimoji="1" lang="ja-JP" altLang="en-US" sz="1100" dirty="0">
                        <a:solidFill>
                          <a:srgbClr val="C00000"/>
                        </a:solidFill>
                      </a:endParaRPr>
                    </a:p>
                  </a:txBody>
                  <a:tcPr/>
                </a:tc>
                <a:tc>
                  <a:txBody>
                    <a:bodyPr/>
                    <a:lstStyle/>
                    <a:p>
                      <a:r>
                        <a:rPr kumimoji="1" lang="ja-JP" altLang="en-US" sz="1100" dirty="0" smtClean="0">
                          <a:solidFill>
                            <a:srgbClr val="C00000"/>
                          </a:solidFill>
                        </a:rPr>
                        <a:t>対応</a:t>
                      </a:r>
                      <a:endParaRPr kumimoji="1" lang="ja-JP" altLang="en-US" sz="1100" dirty="0"/>
                    </a:p>
                  </a:txBody>
                  <a:tcPr/>
                </a:tc>
                <a:tc>
                  <a:txBody>
                    <a:bodyPr/>
                    <a:lstStyle/>
                    <a:p>
                      <a:r>
                        <a:rPr kumimoji="1" lang="ja-JP" altLang="en-US" sz="1100" dirty="0" smtClean="0">
                          <a:solidFill>
                            <a:srgbClr val="C00000"/>
                          </a:solidFill>
                        </a:rPr>
                        <a:t>対応</a:t>
                      </a:r>
                      <a:endParaRPr kumimoji="1" lang="ja-JP" altLang="en-US" sz="1100" dirty="0"/>
                    </a:p>
                  </a:txBody>
                  <a:tcPr/>
                </a:tc>
                <a:tc>
                  <a:txBody>
                    <a:bodyPr/>
                    <a:lstStyle/>
                    <a:p>
                      <a:r>
                        <a:rPr kumimoji="1" lang="ja-JP" altLang="en-US" sz="1100" dirty="0" smtClean="0">
                          <a:solidFill>
                            <a:srgbClr val="C00000"/>
                          </a:solidFill>
                        </a:rPr>
                        <a:t>対応</a:t>
                      </a:r>
                      <a:endParaRPr kumimoji="1" lang="ja-JP" altLang="en-US" sz="1100" dirty="0"/>
                    </a:p>
                  </a:txBody>
                  <a:tcPr/>
                </a:tc>
                <a:tc>
                  <a:txBody>
                    <a:bodyPr/>
                    <a:lstStyle/>
                    <a:p>
                      <a:r>
                        <a:rPr kumimoji="1" lang="ja-JP" altLang="en-US" sz="1100" dirty="0" smtClean="0">
                          <a:solidFill>
                            <a:srgbClr val="C00000"/>
                          </a:solidFill>
                        </a:rPr>
                        <a:t>対応</a:t>
                      </a:r>
                      <a:endParaRPr kumimoji="1" lang="ja-JP" altLang="en-US" sz="1100" dirty="0"/>
                    </a:p>
                  </a:txBody>
                  <a:tcPr/>
                </a:tc>
                <a:tc>
                  <a:txBody>
                    <a:bodyPr/>
                    <a:lstStyle/>
                    <a:p>
                      <a:r>
                        <a:rPr kumimoji="1" lang="ja-JP" altLang="en-US" sz="1100" dirty="0" smtClean="0">
                          <a:solidFill>
                            <a:srgbClr val="C00000"/>
                          </a:solidFill>
                        </a:rPr>
                        <a:t>対応</a:t>
                      </a:r>
                      <a:endParaRPr kumimoji="1" lang="ja-JP" altLang="en-US" sz="1100" dirty="0"/>
                    </a:p>
                  </a:txBody>
                  <a:tcPr/>
                </a:tc>
                <a:tc>
                  <a:txBody>
                    <a:bodyPr/>
                    <a:lstStyle/>
                    <a:p>
                      <a:r>
                        <a:rPr kumimoji="1" lang="ja-JP" altLang="en-US" sz="1100" dirty="0" smtClean="0">
                          <a:solidFill>
                            <a:srgbClr val="C00000"/>
                          </a:solidFill>
                        </a:rPr>
                        <a:t>対応</a:t>
                      </a:r>
                      <a:endParaRPr kumimoji="1" lang="ja-JP" altLang="en-US" sz="1100" dirty="0"/>
                    </a:p>
                  </a:txBody>
                  <a:tcPr/>
                </a:tc>
                <a:tc>
                  <a:txBody>
                    <a:bodyPr/>
                    <a:lstStyle/>
                    <a:p>
                      <a:r>
                        <a:rPr kumimoji="1" lang="ja-JP" altLang="en-US" sz="1100" dirty="0" smtClean="0">
                          <a:solidFill>
                            <a:srgbClr val="C00000"/>
                          </a:solidFill>
                        </a:rPr>
                        <a:t>対応</a:t>
                      </a:r>
                      <a:endParaRPr kumimoji="1" lang="ja-JP" altLang="en-US" sz="1100" dirty="0"/>
                    </a:p>
                  </a:txBody>
                  <a:tcPr/>
                </a:tc>
                <a:tc>
                  <a:txBody>
                    <a:bodyPr/>
                    <a:lstStyle/>
                    <a:p>
                      <a:r>
                        <a:rPr kumimoji="1" lang="ja-JP" altLang="en-US" sz="1100" dirty="0" smtClean="0">
                          <a:solidFill>
                            <a:srgbClr val="C00000"/>
                          </a:solidFill>
                        </a:rPr>
                        <a:t>対応</a:t>
                      </a:r>
                      <a:endParaRPr kumimoji="1" lang="ja-JP" altLang="en-US" sz="1100" dirty="0"/>
                    </a:p>
                  </a:txBody>
                  <a:tcPr/>
                </a:tc>
                <a:tc>
                  <a:txBody>
                    <a:bodyPr/>
                    <a:lstStyle/>
                    <a:p>
                      <a:r>
                        <a:rPr kumimoji="1" lang="ja-JP" altLang="en-US" sz="1100" dirty="0" smtClean="0">
                          <a:solidFill>
                            <a:srgbClr val="C00000"/>
                          </a:solidFill>
                        </a:rPr>
                        <a:t>対応</a:t>
                      </a:r>
                      <a:endParaRPr kumimoji="1" lang="ja-JP" altLang="en-US" sz="1100" dirty="0"/>
                    </a:p>
                  </a:txBody>
                  <a:tcPr/>
                </a:tc>
                <a:tc>
                  <a:txBody>
                    <a:bodyPr/>
                    <a:lstStyle/>
                    <a:p>
                      <a:r>
                        <a:rPr kumimoji="1" lang="ja-JP" altLang="en-US" sz="1100" dirty="0" smtClean="0">
                          <a:solidFill>
                            <a:srgbClr val="C00000"/>
                          </a:solidFill>
                        </a:rPr>
                        <a:t>対応</a:t>
                      </a:r>
                      <a:endParaRPr kumimoji="1" lang="ja-JP" altLang="en-US" sz="1100" dirty="0"/>
                    </a:p>
                  </a:txBody>
                  <a:tcPr/>
                </a:tc>
                <a:tc>
                  <a:txBody>
                    <a:bodyPr/>
                    <a:lstStyle/>
                    <a:p>
                      <a:r>
                        <a:rPr kumimoji="1" lang="ja-JP" altLang="en-US" sz="1100" dirty="0" smtClean="0">
                          <a:solidFill>
                            <a:srgbClr val="C00000"/>
                          </a:solidFill>
                        </a:rPr>
                        <a:t>対応</a:t>
                      </a:r>
                      <a:endParaRPr kumimoji="1" lang="ja-JP" altLang="en-US" sz="1100" dirty="0">
                        <a:solidFill>
                          <a:srgbClr val="C00000"/>
                        </a:solidFill>
                      </a:endParaRPr>
                    </a:p>
                  </a:txBody>
                  <a:tcPr/>
                </a:tc>
                <a:tc>
                  <a:txBody>
                    <a:bodyPr/>
                    <a:lstStyle/>
                    <a:p>
                      <a:r>
                        <a:rPr kumimoji="1" lang="ja-JP" altLang="en-US" sz="1100" dirty="0" smtClean="0">
                          <a:solidFill>
                            <a:srgbClr val="C00000"/>
                          </a:solidFill>
                        </a:rPr>
                        <a:t>対応</a:t>
                      </a:r>
                      <a:endParaRPr kumimoji="1" lang="ja-JP" altLang="en-US" sz="1100" dirty="0"/>
                    </a:p>
                  </a:txBody>
                  <a:tcPr/>
                </a:tc>
                <a:tc>
                  <a:txBody>
                    <a:bodyPr/>
                    <a:lstStyle/>
                    <a:p>
                      <a:r>
                        <a:rPr kumimoji="1" lang="ja-JP" altLang="en-US" sz="1100" dirty="0" smtClean="0">
                          <a:solidFill>
                            <a:srgbClr val="C00000"/>
                          </a:solidFill>
                        </a:rPr>
                        <a:t>対応</a:t>
                      </a:r>
                      <a:endParaRPr kumimoji="1" lang="ja-JP" altLang="en-US" sz="1100" dirty="0"/>
                    </a:p>
                  </a:txBody>
                  <a:tcPr/>
                </a:tc>
                <a:tc>
                  <a:txBody>
                    <a:bodyPr/>
                    <a:lstStyle/>
                    <a:p>
                      <a:r>
                        <a:rPr kumimoji="1" lang="ja-JP" altLang="en-US" sz="1100" dirty="0" smtClean="0">
                          <a:solidFill>
                            <a:srgbClr val="C00000"/>
                          </a:solidFill>
                        </a:rPr>
                        <a:t>対応</a:t>
                      </a:r>
                      <a:endParaRPr kumimoji="1" lang="ja-JP" altLang="en-US" sz="1100" dirty="0"/>
                    </a:p>
                  </a:txBody>
                  <a:tcPr/>
                </a:tc>
                <a:tc>
                  <a:txBody>
                    <a:bodyPr/>
                    <a:lstStyle/>
                    <a:p>
                      <a:endParaRPr kumimoji="1" lang="ja-JP" altLang="en-US" sz="1100" dirty="0"/>
                    </a:p>
                  </a:txBody>
                  <a:tcPr/>
                </a:tc>
                <a:tc>
                  <a:txBody>
                    <a:bodyPr/>
                    <a:lstStyle/>
                    <a:p>
                      <a:r>
                        <a:rPr kumimoji="1" lang="ja-JP" altLang="en-US" sz="1100" dirty="0" smtClean="0"/>
                        <a:t>検討</a:t>
                      </a:r>
                      <a:endParaRPr kumimoji="1" lang="ja-JP" altLang="en-US" sz="1100" dirty="0"/>
                    </a:p>
                  </a:txBody>
                  <a:tcPr/>
                </a:tc>
              </a:tr>
              <a:tr h="779318">
                <a:tc>
                  <a:txBody>
                    <a:bodyPr/>
                    <a:lstStyle/>
                    <a:p>
                      <a:r>
                        <a:rPr kumimoji="1" lang="en-US" altLang="ja-JP" sz="1100" dirty="0" smtClean="0"/>
                        <a:t>Web API</a:t>
                      </a:r>
                      <a:r>
                        <a:rPr kumimoji="1" lang="ja-JP" altLang="en-US" sz="1100" dirty="0" smtClean="0"/>
                        <a:t> 通知</a:t>
                      </a:r>
                      <a:endParaRPr kumimoji="1" lang="ja-JP" altLang="en-US" sz="1100" dirty="0"/>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ja-JP" altLang="en-US" sz="1100" dirty="0" smtClean="0">
                          <a:solidFill>
                            <a:srgbClr val="C00000"/>
                          </a:solidFill>
                        </a:rPr>
                        <a:t>対応</a:t>
                      </a: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ja-JP" altLang="en-US" sz="1100" dirty="0" smtClean="0">
                          <a:solidFill>
                            <a:srgbClr val="C00000"/>
                          </a:solidFill>
                        </a:rPr>
                        <a:t>対応</a:t>
                      </a: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ja-JP" altLang="en-US" sz="1100" dirty="0" smtClean="0">
                          <a:solidFill>
                            <a:srgbClr val="C00000"/>
                          </a:solidFill>
                        </a:rPr>
                        <a:t>対応</a:t>
                      </a: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ja-JP" altLang="en-US" sz="1100" dirty="0" smtClean="0">
                          <a:solidFill>
                            <a:srgbClr val="C00000"/>
                          </a:solidFill>
                        </a:rPr>
                        <a:t>対応</a:t>
                      </a: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ja-JP" altLang="en-US" sz="1100" dirty="0" smtClean="0">
                          <a:solidFill>
                            <a:srgbClr val="C00000"/>
                          </a:solidFill>
                        </a:rPr>
                        <a:t>対応</a:t>
                      </a: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ja-JP" altLang="en-US" sz="1100" dirty="0" smtClean="0">
                          <a:solidFill>
                            <a:srgbClr val="C00000"/>
                          </a:solidFill>
                        </a:rPr>
                        <a:t>対応</a:t>
                      </a:r>
                    </a:p>
                  </a:txBody>
                  <a:tcPr/>
                </a:tc>
                <a:tc>
                  <a:txBody>
                    <a:bodyPr/>
                    <a:lstStyle/>
                    <a:p>
                      <a:r>
                        <a:rPr kumimoji="1" lang="ja-JP" altLang="en-US" sz="1100" dirty="0" smtClean="0">
                          <a:solidFill>
                            <a:srgbClr val="C00000"/>
                          </a:solidFill>
                        </a:rPr>
                        <a:t>対応</a:t>
                      </a:r>
                      <a:endParaRPr kumimoji="1" lang="ja-JP" altLang="en-US" sz="1100" dirty="0"/>
                    </a:p>
                  </a:txBody>
                  <a:tcPr/>
                </a:tc>
                <a:tc>
                  <a:txBody>
                    <a:bodyPr/>
                    <a:lstStyle/>
                    <a:p>
                      <a:r>
                        <a:rPr kumimoji="1" lang="ja-JP" altLang="en-US" sz="1100" dirty="0" smtClean="0">
                          <a:solidFill>
                            <a:srgbClr val="C00000"/>
                          </a:solidFill>
                        </a:rPr>
                        <a:t>対応</a:t>
                      </a:r>
                      <a:endParaRPr kumimoji="1" lang="ja-JP" altLang="en-US" sz="1100" dirty="0"/>
                    </a:p>
                  </a:txBody>
                  <a:tcPr/>
                </a:tc>
                <a:tc>
                  <a:txBody>
                    <a:bodyPr/>
                    <a:lstStyle/>
                    <a:p>
                      <a:r>
                        <a:rPr kumimoji="1" lang="ja-JP" altLang="en-US" sz="1100" dirty="0" smtClean="0">
                          <a:solidFill>
                            <a:srgbClr val="C00000"/>
                          </a:solidFill>
                        </a:rPr>
                        <a:t>対応</a:t>
                      </a:r>
                      <a:endParaRPr kumimoji="1" lang="ja-JP" altLang="en-US" sz="1100" dirty="0"/>
                    </a:p>
                  </a:txBody>
                  <a:tcPr/>
                </a:tc>
                <a:tc>
                  <a:txBody>
                    <a:bodyPr/>
                    <a:lstStyle/>
                    <a:p>
                      <a:r>
                        <a:rPr kumimoji="1" lang="ja-JP" altLang="en-US" sz="1100" dirty="0" smtClean="0">
                          <a:solidFill>
                            <a:srgbClr val="C00000"/>
                          </a:solidFill>
                        </a:rPr>
                        <a:t>対応</a:t>
                      </a:r>
                      <a:endParaRPr kumimoji="1" lang="ja-JP" altLang="en-US" sz="1100" dirty="0"/>
                    </a:p>
                  </a:txBody>
                  <a:tcPr/>
                </a:tc>
                <a:tc>
                  <a:txBody>
                    <a:bodyPr/>
                    <a:lstStyle/>
                    <a:p>
                      <a:r>
                        <a:rPr kumimoji="1" lang="ja-JP" altLang="en-US" sz="1100" dirty="0" smtClean="0">
                          <a:solidFill>
                            <a:srgbClr val="C00000"/>
                          </a:solidFill>
                        </a:rPr>
                        <a:t>対応</a:t>
                      </a:r>
                      <a:endParaRPr kumimoji="1" lang="ja-JP" altLang="en-US" sz="1100" dirty="0"/>
                    </a:p>
                  </a:txBody>
                  <a:tcPr/>
                </a:tc>
                <a:tc>
                  <a:txBody>
                    <a:bodyPr/>
                    <a:lstStyle/>
                    <a:p>
                      <a:endParaRPr kumimoji="1" lang="ja-JP" altLang="en-US" sz="1100" dirty="0"/>
                    </a:p>
                  </a:txBody>
                  <a:tcPr/>
                </a:tc>
                <a:tc>
                  <a:txBody>
                    <a:bodyPr/>
                    <a:lstStyle/>
                    <a:p>
                      <a:endParaRPr kumimoji="1" lang="ja-JP" altLang="en-US" sz="1100" dirty="0"/>
                    </a:p>
                  </a:txBody>
                  <a:tcPr/>
                </a:tc>
                <a:tc>
                  <a:txBody>
                    <a:bodyPr/>
                    <a:lstStyle/>
                    <a:p>
                      <a:r>
                        <a:rPr kumimoji="1" lang="ja-JP" altLang="en-US" sz="1100" dirty="0" smtClean="0">
                          <a:solidFill>
                            <a:srgbClr val="C00000"/>
                          </a:solidFill>
                        </a:rPr>
                        <a:t>対応</a:t>
                      </a:r>
                      <a:endParaRPr kumimoji="1" lang="ja-JP" altLang="en-US" sz="1100" dirty="0"/>
                    </a:p>
                  </a:txBody>
                  <a:tcPr/>
                </a:tc>
                <a:tc>
                  <a:txBody>
                    <a:bodyPr/>
                    <a:lstStyle/>
                    <a:p>
                      <a:r>
                        <a:rPr kumimoji="1" lang="ja-JP" altLang="en-US" sz="1100" dirty="0" smtClean="0">
                          <a:solidFill>
                            <a:srgbClr val="C00000"/>
                          </a:solidFill>
                        </a:rPr>
                        <a:t>対応</a:t>
                      </a:r>
                      <a:endParaRPr kumimoji="1" lang="ja-JP" altLang="en-US" sz="1100" dirty="0"/>
                    </a:p>
                  </a:txBody>
                  <a:tcPr/>
                </a:tc>
                <a:tc>
                  <a:txBody>
                    <a:bodyPr/>
                    <a:lstStyle/>
                    <a:p>
                      <a:endParaRPr kumimoji="1" lang="ja-JP" altLang="en-US" sz="1100" dirty="0"/>
                    </a:p>
                  </a:txBody>
                  <a:tcPr/>
                </a:tc>
                <a:tc>
                  <a:txBody>
                    <a:bodyPr/>
                    <a:lstStyle/>
                    <a:p>
                      <a:endParaRPr kumimoji="1" lang="ja-JP" altLang="en-US" sz="1100" dirty="0"/>
                    </a:p>
                  </a:txBody>
                  <a:tcPr/>
                </a:tc>
              </a:tr>
            </a:tbl>
          </a:graphicData>
        </a:graphic>
      </p:graphicFrame>
      <p:sp>
        <p:nvSpPr>
          <p:cNvPr id="4" name="日付プレースホルダー 3"/>
          <p:cNvSpPr>
            <a:spLocks noGrp="1"/>
          </p:cNvSpPr>
          <p:nvPr>
            <p:ph type="dt" sz="half" idx="10"/>
          </p:nvPr>
        </p:nvSpPr>
        <p:spPr/>
        <p:txBody>
          <a:bodyPr/>
          <a:lstStyle/>
          <a:p>
            <a:r>
              <a:rPr lang="en-US" altLang="ja-JP" smtClean="0">
                <a:solidFill>
                  <a:prstClr val="black"/>
                </a:solidFill>
              </a:rPr>
              <a:t>January 30, 2012</a:t>
            </a:r>
            <a:endParaRPr lang="en-US" dirty="0">
              <a:solidFill>
                <a:prstClr val="black"/>
              </a:solidFill>
            </a:endParaRPr>
          </a:p>
        </p:txBody>
      </p:sp>
      <p:sp>
        <p:nvSpPr>
          <p:cNvPr id="5" name="フッター プレースホルダー 4"/>
          <p:cNvSpPr>
            <a:spLocks noGrp="1"/>
          </p:cNvSpPr>
          <p:nvPr>
            <p:ph type="ftr" sz="quarter" idx="11"/>
          </p:nvPr>
        </p:nvSpPr>
        <p:spPr/>
        <p:txBody>
          <a:bodyPr/>
          <a:lstStyle/>
          <a:p>
            <a:r>
              <a:rPr lang="en-US" smtClean="0">
                <a:solidFill>
                  <a:srgbClr val="FF0000"/>
                </a:solidFill>
              </a:rPr>
              <a:t>Confidential</a:t>
            </a:r>
            <a:r>
              <a:rPr lang="en-US" smtClean="0">
                <a:solidFill>
                  <a:prstClr val="black"/>
                </a:solidFill>
              </a:rPr>
              <a:t> - need to know basis only / 秘 / do not distribute</a:t>
            </a:r>
            <a:endParaRPr lang="en-US" dirty="0">
              <a:solidFill>
                <a:prstClr val="black"/>
              </a:solidFill>
            </a:endParaRPr>
          </a:p>
        </p:txBody>
      </p:sp>
      <p:sp>
        <p:nvSpPr>
          <p:cNvPr id="6" name="スライド番号プレースホルダー 5"/>
          <p:cNvSpPr>
            <a:spLocks noGrp="1"/>
          </p:cNvSpPr>
          <p:nvPr>
            <p:ph type="sldNum" sz="quarter" idx="12"/>
          </p:nvPr>
        </p:nvSpPr>
        <p:spPr/>
        <p:txBody>
          <a:bodyPr/>
          <a:lstStyle/>
          <a:p>
            <a:fld id="{06B6689D-21BE-40D9-AFAB-0F3122AEB3EB}" type="slidenum">
              <a:rPr kumimoji="1" lang="ja-JP" altLang="en-US" smtClean="0">
                <a:solidFill>
                  <a:prstClr val="black"/>
                </a:solidFill>
              </a:rPr>
              <a:pPr/>
              <a:t>67</a:t>
            </a:fld>
            <a:endParaRPr kumimoji="1" lang="ja-JP" altLang="en-US" dirty="0">
              <a:solidFill>
                <a:prstClr val="black"/>
              </a:solidFill>
            </a:endParaRPr>
          </a:p>
        </p:txBody>
      </p:sp>
      <p:cxnSp>
        <p:nvCxnSpPr>
          <p:cNvPr id="8" name="直線コネクタ 7"/>
          <p:cNvCxnSpPr/>
          <p:nvPr/>
        </p:nvCxnSpPr>
        <p:spPr>
          <a:xfrm flipH="1" flipV="1">
            <a:off x="685800" y="2790825"/>
            <a:ext cx="457200" cy="1533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685800" y="2790825"/>
            <a:ext cx="457200" cy="1533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H="1" flipV="1">
            <a:off x="7952361" y="590550"/>
            <a:ext cx="457200" cy="3733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flipV="1">
            <a:off x="7952361" y="590550"/>
            <a:ext cx="457200" cy="3733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H="1" flipV="1">
            <a:off x="8448466" y="600280"/>
            <a:ext cx="457200" cy="3733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V="1">
            <a:off x="8448466" y="600280"/>
            <a:ext cx="457200" cy="3733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auto">
          <a:xfrm>
            <a:off x="0" y="0"/>
            <a:ext cx="9144000" cy="5143500"/>
          </a:xfrm>
          <a:prstGeom prst="line">
            <a:avLst/>
          </a:prstGeom>
          <a:gradFill rotWithShape="0">
            <a:gsLst>
              <a:gs pos="0">
                <a:srgbClr val="ABC9FF"/>
              </a:gs>
              <a:gs pos="50000">
                <a:srgbClr val="ABC9FF">
                  <a:gamma/>
                  <a:tint val="0"/>
                  <a:invGamma/>
                </a:srgbClr>
              </a:gs>
              <a:gs pos="100000">
                <a:srgbClr val="ABC9FF"/>
              </a:gs>
            </a:gsLst>
            <a:lin ang="2700000" scaled="1"/>
          </a:gra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9875173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a:t>考え方</a:t>
            </a:r>
            <a:endParaRPr kumimoji="1" lang="ja-JP" altLang="en-US" dirty="0"/>
          </a:p>
        </p:txBody>
      </p:sp>
      <p:sp>
        <p:nvSpPr>
          <p:cNvPr id="7" name="コンテンツ プレースホルダー 6"/>
          <p:cNvSpPr>
            <a:spLocks noGrp="1"/>
          </p:cNvSpPr>
          <p:nvPr>
            <p:ph idx="1"/>
          </p:nvPr>
        </p:nvSpPr>
        <p:spPr/>
        <p:txBody>
          <a:bodyPr/>
          <a:lstStyle/>
          <a:p>
            <a:r>
              <a:rPr lang="en-US" altLang="ja-JP" sz="1600" dirty="0" smtClean="0"/>
              <a:t>PUSH</a:t>
            </a:r>
            <a:r>
              <a:rPr lang="ja-JP" altLang="en-US" sz="1600" dirty="0" smtClean="0"/>
              <a:t>型のストリームコネクション</a:t>
            </a:r>
            <a:endParaRPr kumimoji="1" lang="en-US" altLang="ja-JP" sz="1600" dirty="0" smtClean="0"/>
          </a:p>
          <a:p>
            <a:r>
              <a:rPr kumimoji="1" lang="ja-JP" altLang="en-US" sz="1600" dirty="0" smtClean="0"/>
              <a:t>クライアントが</a:t>
            </a:r>
            <a:r>
              <a:rPr lang="en-US" altLang="ja-JP" sz="1600" dirty="0" smtClean="0"/>
              <a:t>HTTP</a:t>
            </a:r>
            <a:r>
              <a:rPr lang="ja-JP" altLang="en-US" sz="1600" dirty="0" smtClean="0"/>
              <a:t>で接続後、</a:t>
            </a:r>
            <a:endParaRPr lang="en-US" altLang="ja-JP" sz="1600" dirty="0" smtClean="0"/>
          </a:p>
          <a:p>
            <a:pPr lvl="1"/>
            <a:r>
              <a:rPr lang="ja-JP" altLang="en-US" sz="1400" dirty="0"/>
              <a:t>現在のモードに関する</a:t>
            </a:r>
            <a:r>
              <a:rPr lang="en-US" altLang="ja-JP" sz="1400" dirty="0" smtClean="0">
                <a:solidFill>
                  <a:srgbClr val="FF0000"/>
                </a:solidFill>
              </a:rPr>
              <a:t>get</a:t>
            </a:r>
            <a:r>
              <a:rPr lang="ja-JP" altLang="en-US" sz="1400" dirty="0" smtClean="0">
                <a:solidFill>
                  <a:srgbClr val="FF0000"/>
                </a:solidFill>
              </a:rPr>
              <a:t>系</a:t>
            </a:r>
            <a:r>
              <a:rPr lang="en-US" altLang="ja-JP" sz="1400" dirty="0" smtClean="0">
                <a:solidFill>
                  <a:srgbClr val="FF0000"/>
                </a:solidFill>
              </a:rPr>
              <a:t>API</a:t>
            </a:r>
            <a:r>
              <a:rPr lang="ja-JP" altLang="en-US" sz="1400" dirty="0" smtClean="0">
                <a:solidFill>
                  <a:srgbClr val="FF0000"/>
                </a:solidFill>
              </a:rPr>
              <a:t>で返すことのできる値をすべて</a:t>
            </a:r>
            <a:r>
              <a:rPr lang="ja-JP" altLang="en-US" sz="1400" dirty="0"/>
              <a:t>を</a:t>
            </a:r>
            <a:r>
              <a:rPr lang="ja-JP" altLang="en-US" sz="1400" dirty="0" smtClean="0"/>
              <a:t>返答する</a:t>
            </a:r>
            <a:endParaRPr lang="en-US" altLang="ja-JP" sz="1400" dirty="0" smtClean="0"/>
          </a:p>
          <a:p>
            <a:pPr lvl="1"/>
            <a:r>
              <a:rPr lang="ja-JP" altLang="en-US" sz="1400" dirty="0" smtClean="0"/>
              <a:t>返答後も</a:t>
            </a:r>
            <a:r>
              <a:rPr lang="en-US" altLang="ja-JP" sz="1400" dirty="0" smtClean="0"/>
              <a:t>HTTP</a:t>
            </a:r>
            <a:r>
              <a:rPr lang="ja-JP" altLang="en-US" sz="1400" dirty="0" smtClean="0"/>
              <a:t>コネクションは維持する</a:t>
            </a:r>
            <a:endParaRPr lang="en-US" altLang="ja-JP" sz="1400" dirty="0" smtClean="0"/>
          </a:p>
          <a:p>
            <a:pPr lvl="1"/>
            <a:r>
              <a:rPr kumimoji="1" lang="ja-JP" altLang="en-US" sz="1400" dirty="0" smtClean="0">
                <a:solidFill>
                  <a:srgbClr val="3333FF"/>
                </a:solidFill>
              </a:rPr>
              <a:t>カメラ側で変化が生じた場合、その変化パラメタ</a:t>
            </a:r>
            <a:r>
              <a:rPr kumimoji="1" lang="ja-JP" altLang="en-US" sz="1400" dirty="0" smtClean="0"/>
              <a:t>をコネクション上に流す</a:t>
            </a:r>
            <a:endParaRPr kumimoji="1" lang="en-US" altLang="ja-JP" sz="1400" dirty="0" smtClean="0"/>
          </a:p>
          <a:p>
            <a:endParaRPr lang="en-US" altLang="ja-JP" sz="1600" dirty="0" smtClean="0"/>
          </a:p>
          <a:p>
            <a:r>
              <a:rPr lang="ja-JP" altLang="en-US" sz="1600" dirty="0" smtClean="0"/>
              <a:t>フォーマットは</a:t>
            </a:r>
            <a:r>
              <a:rPr lang="en-US" altLang="ja-JP" sz="1600" dirty="0" smtClean="0"/>
              <a:t>get</a:t>
            </a:r>
            <a:r>
              <a:rPr lang="ja-JP" altLang="en-US" sz="1600" dirty="0" smtClean="0"/>
              <a:t>系</a:t>
            </a:r>
            <a:r>
              <a:rPr lang="en-US" altLang="ja-JP" sz="1600" dirty="0" smtClean="0"/>
              <a:t>API</a:t>
            </a:r>
            <a:r>
              <a:rPr lang="ja-JP" altLang="en-US" sz="1600" dirty="0" smtClean="0"/>
              <a:t>で返す形式と同じ</a:t>
            </a:r>
            <a:endParaRPr lang="en-US" altLang="ja-JP" sz="1600" dirty="0" smtClean="0"/>
          </a:p>
          <a:p>
            <a:pPr lvl="1"/>
            <a:r>
              <a:rPr lang="en-US" altLang="ja-JP" sz="1200" dirty="0"/>
              <a:t>XML</a:t>
            </a:r>
            <a:r>
              <a:rPr lang="ja-JP" altLang="en-US" sz="1200" dirty="0"/>
              <a:t>なら</a:t>
            </a:r>
            <a:r>
              <a:rPr lang="en-US" altLang="ja-JP" sz="1200" dirty="0"/>
              <a:t>XML</a:t>
            </a:r>
            <a:r>
              <a:rPr lang="ja-JP" altLang="en-US" sz="1200" dirty="0"/>
              <a:t>ストリームと呼ばれているものになる</a:t>
            </a:r>
            <a:endParaRPr lang="en-US" altLang="ja-JP" sz="1200" dirty="0"/>
          </a:p>
          <a:p>
            <a:pPr lvl="2"/>
            <a:r>
              <a:rPr lang="ja-JP" altLang="en-US" sz="1100" dirty="0"/>
              <a:t>今回は</a:t>
            </a:r>
            <a:r>
              <a:rPr lang="en-US" altLang="ja-JP" sz="1100" dirty="0"/>
              <a:t>JSON</a:t>
            </a:r>
            <a:r>
              <a:rPr lang="ja-JP" altLang="en-US" sz="1100" dirty="0" err="1"/>
              <a:t>。</a:t>
            </a:r>
            <a:r>
              <a:rPr lang="en-US" altLang="ja-JP" sz="1100" dirty="0"/>
              <a:t>JSON</a:t>
            </a:r>
            <a:r>
              <a:rPr lang="ja-JP" altLang="en-US" sz="1100" dirty="0"/>
              <a:t>ストリーム？</a:t>
            </a:r>
            <a:endParaRPr lang="en-US" altLang="ja-JP" sz="1100" dirty="0"/>
          </a:p>
          <a:p>
            <a:pPr lvl="2"/>
            <a:r>
              <a:rPr lang="ja-JP" altLang="en-US" sz="1100" dirty="0"/>
              <a:t>定義の仕方はヘルプ願いたい。</a:t>
            </a:r>
            <a:endParaRPr lang="en-US" altLang="ja-JP" sz="1100" dirty="0"/>
          </a:p>
          <a:p>
            <a:pPr lvl="3"/>
            <a:r>
              <a:rPr lang="en-US" altLang="ja-JP" sz="900" dirty="0"/>
              <a:t>XML</a:t>
            </a:r>
            <a:r>
              <a:rPr lang="ja-JP" altLang="en-US" sz="900" dirty="0"/>
              <a:t>なら</a:t>
            </a:r>
            <a:r>
              <a:rPr lang="en-US" altLang="ja-JP" sz="900" dirty="0"/>
              <a:t>XSD</a:t>
            </a:r>
            <a:r>
              <a:rPr lang="ja-JP" altLang="en-US" sz="900" dirty="0"/>
              <a:t>の定義ファイル作成など。</a:t>
            </a:r>
            <a:endParaRPr lang="en-US" altLang="ja-JP" sz="900" dirty="0"/>
          </a:p>
          <a:p>
            <a:pPr lvl="1"/>
            <a:r>
              <a:rPr lang="ja-JP" altLang="en-US" sz="1400" dirty="0" smtClean="0"/>
              <a:t>パラメタ</a:t>
            </a:r>
            <a:r>
              <a:rPr lang="en-US" altLang="ja-JP" sz="1400" dirty="0" smtClean="0"/>
              <a:t>id</a:t>
            </a:r>
            <a:r>
              <a:rPr lang="ja-JP" altLang="en-US" sz="1400" dirty="0" smtClean="0"/>
              <a:t>は除く。その変わり、</a:t>
            </a:r>
            <a:r>
              <a:rPr lang="en-US" altLang="ja-JP" sz="1400" dirty="0" smtClean="0"/>
              <a:t>get</a:t>
            </a:r>
            <a:r>
              <a:rPr lang="ja-JP" altLang="en-US" sz="1400" dirty="0" smtClean="0"/>
              <a:t>系</a:t>
            </a:r>
            <a:r>
              <a:rPr lang="en-US" altLang="ja-JP" sz="1400" dirty="0" smtClean="0"/>
              <a:t>API</a:t>
            </a:r>
            <a:r>
              <a:rPr lang="ja-JP" altLang="en-US" sz="1400" dirty="0" smtClean="0"/>
              <a:t>名を示す。</a:t>
            </a:r>
            <a:endParaRPr lang="en-US" altLang="ja-JP" sz="1400" dirty="0" smtClean="0"/>
          </a:p>
          <a:p>
            <a:pPr lvl="1"/>
            <a:r>
              <a:rPr kumimoji="1" lang="ja-JP" altLang="en-US" sz="1400" dirty="0" smtClean="0"/>
              <a:t>初回の全パラメタ出力だけ、区別できるようにオブジェクトにネストする</a:t>
            </a:r>
            <a:endParaRPr kumimoji="1" lang="en-US" altLang="ja-JP" sz="1400" dirty="0" smtClean="0"/>
          </a:p>
          <a:p>
            <a:pPr lvl="2"/>
            <a:r>
              <a:rPr kumimoji="1" lang="en-US" altLang="ja-JP" sz="1100" dirty="0" smtClean="0"/>
              <a:t>{“all-status”:[&lt;</a:t>
            </a:r>
            <a:r>
              <a:rPr lang="ja-JP" altLang="en-US" sz="1100" dirty="0" smtClean="0"/>
              <a:t>メソッド</a:t>
            </a:r>
            <a:r>
              <a:rPr lang="en-US" altLang="ja-JP" sz="1100" dirty="0" smtClean="0"/>
              <a:t>result</a:t>
            </a:r>
            <a:r>
              <a:rPr kumimoji="1" lang="ja-JP" altLang="en-US" sz="1100" dirty="0" smtClean="0"/>
              <a:t>オブジェクト</a:t>
            </a:r>
            <a:r>
              <a:rPr kumimoji="1" lang="en-US" altLang="ja-JP" sz="1100" dirty="0" smtClean="0"/>
              <a:t>&gt;,...]}  &lt;!-- </a:t>
            </a:r>
            <a:r>
              <a:rPr kumimoji="1" lang="ja-JP" altLang="en-US" sz="1100" dirty="0" smtClean="0"/>
              <a:t>全パラメタ </a:t>
            </a:r>
            <a:r>
              <a:rPr kumimoji="1" lang="en-US" altLang="ja-JP" sz="1100" dirty="0" smtClean="0">
                <a:sym typeface="Wingdings" pitchFamily="2" charset="2"/>
              </a:rPr>
              <a:t>--&gt;</a:t>
            </a:r>
            <a:endParaRPr kumimoji="1" lang="en-US" altLang="ja-JP" sz="1100" dirty="0" smtClean="0"/>
          </a:p>
          <a:p>
            <a:pPr lvl="2"/>
            <a:r>
              <a:rPr kumimoji="1" lang="en-US" altLang="ja-JP" sz="1100" dirty="0" smtClean="0"/>
              <a:t>{“method”:”</a:t>
            </a:r>
            <a:r>
              <a:rPr kumimoji="1" lang="en-US" altLang="ja-JP" sz="1100" dirty="0" err="1" smtClean="0"/>
              <a:t>getSelfTimer</a:t>
            </a:r>
            <a:r>
              <a:rPr kumimoji="1" lang="en-US" altLang="ja-JP" sz="1100" dirty="0" smtClean="0"/>
              <a:t>”, “result”:[2]}           &lt;!– </a:t>
            </a:r>
            <a:r>
              <a:rPr kumimoji="1" lang="ja-JP" altLang="en-US" sz="1100" dirty="0" smtClean="0"/>
              <a:t>本体でセルフタイマーが変わった場合 </a:t>
            </a:r>
            <a:r>
              <a:rPr kumimoji="1" lang="en-US" altLang="ja-JP" sz="1100" dirty="0" smtClean="0"/>
              <a:t>--&gt;</a:t>
            </a:r>
          </a:p>
        </p:txBody>
      </p:sp>
      <p:sp>
        <p:nvSpPr>
          <p:cNvPr id="4" name="フッター プレースホルダー 3"/>
          <p:cNvSpPr>
            <a:spLocks noGrp="1"/>
          </p:cNvSpPr>
          <p:nvPr>
            <p:ph type="ftr" sz="quarter" idx="10"/>
          </p:nvPr>
        </p:nvSpPr>
        <p:spPr/>
        <p:txBody>
          <a:bodyPr/>
          <a:lstStyle/>
          <a:p>
            <a:pPr>
              <a:defRPr/>
            </a:pPr>
            <a:r>
              <a:rPr lang="en-US" altLang="ja-JP" smtClean="0"/>
              <a:t>©2012 Personal Application Design Division, SDG, Sony Corporation</a:t>
            </a:r>
          </a:p>
          <a:p>
            <a:pPr>
              <a:defRPr/>
            </a:pPr>
            <a:r>
              <a:rPr lang="en-US" altLang="ja-JP" smtClean="0"/>
              <a:t>  </a:t>
            </a:r>
            <a:endParaRPr lang="en-US" altLang="ja-JP"/>
          </a:p>
        </p:txBody>
      </p:sp>
      <p:sp>
        <p:nvSpPr>
          <p:cNvPr id="5" name="スライド番号プレースホルダー 4"/>
          <p:cNvSpPr>
            <a:spLocks noGrp="1"/>
          </p:cNvSpPr>
          <p:nvPr>
            <p:ph type="sldNum" sz="quarter" idx="12"/>
          </p:nvPr>
        </p:nvSpPr>
        <p:spPr/>
        <p:txBody>
          <a:bodyPr/>
          <a:lstStyle/>
          <a:p>
            <a:pPr>
              <a:defRPr/>
            </a:pPr>
            <a:fld id="{D311B208-D812-4B5B-86FB-660E730C1BDB}" type="slidenum">
              <a:rPr lang="en-US" altLang="ja-JP" smtClean="0"/>
              <a:pPr>
                <a:defRPr/>
              </a:pPr>
              <a:t>68</a:t>
            </a:fld>
            <a:endParaRPr lang="en-US" altLang="ja-JP"/>
          </a:p>
        </p:txBody>
      </p:sp>
      <p:sp>
        <p:nvSpPr>
          <p:cNvPr id="8" name="テキスト ボックス 7"/>
          <p:cNvSpPr txBox="1"/>
          <p:nvPr/>
        </p:nvSpPr>
        <p:spPr>
          <a:xfrm>
            <a:off x="5104334" y="644098"/>
            <a:ext cx="2642070" cy="400110"/>
          </a:xfrm>
          <a:prstGeom prst="rect">
            <a:avLst/>
          </a:prstGeom>
          <a:solidFill>
            <a:schemeClr val="accent6">
              <a:lumMod val="40000"/>
              <a:lumOff val="60000"/>
            </a:schemeClr>
          </a:solidFill>
        </p:spPr>
        <p:txBody>
          <a:bodyPr wrap="none" rtlCol="0">
            <a:spAutoFit/>
          </a:bodyPr>
          <a:lstStyle/>
          <a:p>
            <a:pPr algn="l"/>
            <a:r>
              <a:rPr lang="en-US" altLang="ja-JP" dirty="0" err="1" smtClean="0"/>
              <a:t>WebSocket</a:t>
            </a:r>
            <a:r>
              <a:rPr lang="en-US" altLang="ja-JP" dirty="0" smtClean="0"/>
              <a:t>? socket.io?</a:t>
            </a:r>
            <a:endParaRPr kumimoji="1" lang="ja-JP" altLang="en-US" dirty="0"/>
          </a:p>
        </p:txBody>
      </p:sp>
      <p:cxnSp>
        <p:nvCxnSpPr>
          <p:cNvPr id="9" name="直線コネクタ 8"/>
          <p:cNvCxnSpPr/>
          <p:nvPr/>
        </p:nvCxnSpPr>
        <p:spPr bwMode="auto">
          <a:xfrm>
            <a:off x="7117610" y="1696812"/>
            <a:ext cx="0" cy="2114144"/>
          </a:xfrm>
          <a:prstGeom prst="line">
            <a:avLst/>
          </a:prstGeom>
          <a:gradFill rotWithShape="0">
            <a:gsLst>
              <a:gs pos="0">
                <a:srgbClr val="ABC9FF"/>
              </a:gs>
              <a:gs pos="50000">
                <a:srgbClr val="ABC9FF">
                  <a:gamma/>
                  <a:tint val="0"/>
                  <a:invGamma/>
                </a:srgbClr>
              </a:gs>
              <a:gs pos="100000">
                <a:srgbClr val="ABC9FF"/>
              </a:gs>
            </a:gsLst>
            <a:lin ang="2700000" scaled="1"/>
          </a:gra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線コネクタ 9"/>
          <p:cNvCxnSpPr/>
          <p:nvPr/>
        </p:nvCxnSpPr>
        <p:spPr bwMode="auto">
          <a:xfrm>
            <a:off x="8764827" y="1696812"/>
            <a:ext cx="0" cy="2114144"/>
          </a:xfrm>
          <a:prstGeom prst="line">
            <a:avLst/>
          </a:prstGeom>
          <a:gradFill rotWithShape="0">
            <a:gsLst>
              <a:gs pos="0">
                <a:srgbClr val="ABC9FF"/>
              </a:gs>
              <a:gs pos="50000">
                <a:srgbClr val="ABC9FF">
                  <a:gamma/>
                  <a:tint val="0"/>
                  <a:invGamma/>
                </a:srgbClr>
              </a:gs>
              <a:gs pos="100000">
                <a:srgbClr val="ABC9FF"/>
              </a:gs>
            </a:gsLst>
            <a:lin ang="2700000" scaled="1"/>
          </a:gra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線矢印コネクタ 10"/>
          <p:cNvCxnSpPr/>
          <p:nvPr/>
        </p:nvCxnSpPr>
        <p:spPr bwMode="auto">
          <a:xfrm flipH="1">
            <a:off x="7117610" y="2040522"/>
            <a:ext cx="1647217" cy="0"/>
          </a:xfrm>
          <a:prstGeom prst="straightConnector1">
            <a:avLst/>
          </a:prstGeom>
          <a:gradFill rotWithShape="0">
            <a:gsLst>
              <a:gs pos="0">
                <a:srgbClr val="ABC9FF"/>
              </a:gs>
              <a:gs pos="50000">
                <a:srgbClr val="ABC9FF">
                  <a:gamma/>
                  <a:tint val="0"/>
                  <a:invGamma/>
                </a:srgbClr>
              </a:gs>
              <a:gs pos="100000">
                <a:srgbClr val="ABC9FF"/>
              </a:gs>
            </a:gsLst>
            <a:lin ang="2700000" scaled="1"/>
          </a:gradFill>
          <a:ln w="31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テキスト ボックス 12"/>
          <p:cNvSpPr txBox="1"/>
          <p:nvPr/>
        </p:nvSpPr>
        <p:spPr>
          <a:xfrm>
            <a:off x="7593400" y="1780014"/>
            <a:ext cx="830676" cy="261610"/>
          </a:xfrm>
          <a:prstGeom prst="rect">
            <a:avLst/>
          </a:prstGeom>
          <a:noFill/>
        </p:spPr>
        <p:txBody>
          <a:bodyPr wrap="none" rtlCol="0">
            <a:spAutoFit/>
          </a:bodyPr>
          <a:lstStyle>
            <a:defPPr>
              <a:defRPr lang="ja-JP"/>
            </a:defPPr>
            <a:lvl1pPr algn="ctr" rtl="0" fontAlgn="base">
              <a:spcBef>
                <a:spcPct val="0"/>
              </a:spcBef>
              <a:spcAft>
                <a:spcPct val="0"/>
              </a:spcAft>
              <a:defRPr kumimoji="1" sz="2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2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2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2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2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2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2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2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2000" kern="1200">
                <a:solidFill>
                  <a:schemeClr val="tx1"/>
                </a:solidFill>
                <a:latin typeface="ＭＳ Ｐゴシック" pitchFamily="50" charset="-128"/>
                <a:ea typeface="ＭＳ Ｐゴシック" pitchFamily="50" charset="-128"/>
                <a:cs typeface="+mn-cs"/>
              </a:defRPr>
            </a:lvl9pPr>
          </a:lstStyle>
          <a:p>
            <a:r>
              <a:rPr kumimoji="1" lang="en-US" altLang="ja-JP" sz="1100" dirty="0" smtClean="0"/>
              <a:t>HTTP GET</a:t>
            </a:r>
            <a:endParaRPr kumimoji="1" lang="ja-JP" altLang="en-US" sz="1100" dirty="0"/>
          </a:p>
        </p:txBody>
      </p:sp>
      <p:cxnSp>
        <p:nvCxnSpPr>
          <p:cNvPr id="13" name="直線矢印コネクタ 12"/>
          <p:cNvCxnSpPr/>
          <p:nvPr/>
        </p:nvCxnSpPr>
        <p:spPr bwMode="auto">
          <a:xfrm>
            <a:off x="7117610" y="2481510"/>
            <a:ext cx="1647217" cy="0"/>
          </a:xfrm>
          <a:prstGeom prst="straightConnector1">
            <a:avLst/>
          </a:prstGeom>
          <a:gradFill rotWithShape="0">
            <a:gsLst>
              <a:gs pos="0">
                <a:srgbClr val="ABC9FF"/>
              </a:gs>
              <a:gs pos="50000">
                <a:srgbClr val="ABC9FF">
                  <a:gamma/>
                  <a:tint val="0"/>
                  <a:invGamma/>
                </a:srgbClr>
              </a:gs>
              <a:gs pos="100000">
                <a:srgbClr val="ABC9FF"/>
              </a:gs>
            </a:gsLst>
            <a:lin ang="2700000" scaled="1"/>
          </a:gradFill>
          <a:ln w="31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テキスト ボックス 15"/>
          <p:cNvSpPr txBox="1"/>
          <p:nvPr/>
        </p:nvSpPr>
        <p:spPr>
          <a:xfrm>
            <a:off x="7696794" y="2245068"/>
            <a:ext cx="623889" cy="261610"/>
          </a:xfrm>
          <a:prstGeom prst="rect">
            <a:avLst/>
          </a:prstGeom>
          <a:noFill/>
        </p:spPr>
        <p:txBody>
          <a:bodyPr wrap="none" rtlCol="0">
            <a:spAutoFit/>
          </a:bodyPr>
          <a:lstStyle>
            <a:defPPr>
              <a:defRPr lang="ja-JP"/>
            </a:defPPr>
            <a:lvl1pPr algn="ctr" rtl="0" fontAlgn="base">
              <a:spcBef>
                <a:spcPct val="0"/>
              </a:spcBef>
              <a:spcAft>
                <a:spcPct val="0"/>
              </a:spcAft>
              <a:defRPr kumimoji="1" sz="2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2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2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2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2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2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2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2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2000" kern="1200">
                <a:solidFill>
                  <a:schemeClr val="tx1"/>
                </a:solidFill>
                <a:latin typeface="ＭＳ Ｐゴシック" pitchFamily="50" charset="-128"/>
                <a:ea typeface="ＭＳ Ｐゴシック" pitchFamily="50" charset="-128"/>
                <a:cs typeface="+mn-cs"/>
              </a:defRPr>
            </a:lvl9pPr>
          </a:lstStyle>
          <a:p>
            <a:r>
              <a:rPr lang="en-US" altLang="ja-JP" sz="1100" dirty="0" smtClean="0"/>
              <a:t>200 OK</a:t>
            </a:r>
            <a:endParaRPr kumimoji="1" lang="ja-JP" altLang="en-US" sz="1100" dirty="0"/>
          </a:p>
        </p:txBody>
      </p:sp>
      <p:cxnSp>
        <p:nvCxnSpPr>
          <p:cNvPr id="15" name="直線矢印コネクタ 14"/>
          <p:cNvCxnSpPr/>
          <p:nvPr/>
        </p:nvCxnSpPr>
        <p:spPr bwMode="auto">
          <a:xfrm>
            <a:off x="7127282" y="3433861"/>
            <a:ext cx="1647217" cy="0"/>
          </a:xfrm>
          <a:prstGeom prst="straightConnector1">
            <a:avLst/>
          </a:prstGeom>
          <a:gradFill rotWithShape="0">
            <a:gsLst>
              <a:gs pos="0">
                <a:srgbClr val="ABC9FF"/>
              </a:gs>
              <a:gs pos="50000">
                <a:srgbClr val="ABC9FF">
                  <a:gamma/>
                  <a:tint val="0"/>
                  <a:invGamma/>
                </a:srgbClr>
              </a:gs>
              <a:gs pos="100000">
                <a:srgbClr val="ABC9FF"/>
              </a:gs>
            </a:gsLst>
            <a:lin ang="2700000" scaled="1"/>
          </a:gradFill>
          <a:ln w="3175" cap="flat" cmpd="sng" algn="ctr">
            <a:solidFill>
              <a:srgbClr val="3333FF"/>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線矢印コネクタ 15"/>
          <p:cNvCxnSpPr/>
          <p:nvPr/>
        </p:nvCxnSpPr>
        <p:spPr bwMode="auto">
          <a:xfrm>
            <a:off x="7117610" y="3719206"/>
            <a:ext cx="1647217" cy="0"/>
          </a:xfrm>
          <a:prstGeom prst="straightConnector1">
            <a:avLst/>
          </a:prstGeom>
          <a:gradFill rotWithShape="0">
            <a:gsLst>
              <a:gs pos="0">
                <a:srgbClr val="ABC9FF"/>
              </a:gs>
              <a:gs pos="50000">
                <a:srgbClr val="ABC9FF">
                  <a:gamma/>
                  <a:tint val="0"/>
                  <a:invGamma/>
                </a:srgbClr>
              </a:gs>
              <a:gs pos="100000">
                <a:srgbClr val="ABC9FF"/>
              </a:gs>
            </a:gsLst>
            <a:lin ang="2700000" scaled="1"/>
          </a:gradFill>
          <a:ln w="3175" cap="flat" cmpd="sng" algn="ctr">
            <a:solidFill>
              <a:srgbClr val="3333FF"/>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線矢印コネクタ 16"/>
          <p:cNvCxnSpPr/>
          <p:nvPr/>
        </p:nvCxnSpPr>
        <p:spPr bwMode="auto">
          <a:xfrm>
            <a:off x="7117609" y="2903039"/>
            <a:ext cx="1647217" cy="0"/>
          </a:xfrm>
          <a:prstGeom prst="straightConnector1">
            <a:avLst/>
          </a:prstGeom>
          <a:gradFill rotWithShape="0">
            <a:gsLst>
              <a:gs pos="0">
                <a:srgbClr val="ABC9FF"/>
              </a:gs>
              <a:gs pos="50000">
                <a:srgbClr val="ABC9FF">
                  <a:gamma/>
                  <a:tint val="0"/>
                  <a:invGamma/>
                </a:srgbClr>
              </a:gs>
              <a:gs pos="100000">
                <a:srgbClr val="ABC9FF"/>
              </a:gs>
            </a:gsLst>
            <a:lin ang="2700000" scaled="1"/>
          </a:gradFill>
          <a:ln w="317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テキスト ボックス 17"/>
          <p:cNvSpPr txBox="1"/>
          <p:nvPr/>
        </p:nvSpPr>
        <p:spPr>
          <a:xfrm>
            <a:off x="7614239" y="2641429"/>
            <a:ext cx="788999" cy="261610"/>
          </a:xfrm>
          <a:prstGeom prst="rect">
            <a:avLst/>
          </a:prstGeom>
          <a:noFill/>
        </p:spPr>
        <p:txBody>
          <a:bodyPr wrap="none" rtlCol="0">
            <a:spAutoFit/>
          </a:bodyPr>
          <a:lstStyle/>
          <a:p>
            <a:r>
              <a:rPr kumimoji="1" lang="ja-JP" altLang="en-US" sz="1100" dirty="0" smtClean="0">
                <a:solidFill>
                  <a:srgbClr val="FF0000"/>
                </a:solidFill>
              </a:rPr>
              <a:t>全パラメタ</a:t>
            </a:r>
            <a:endParaRPr kumimoji="1" lang="ja-JP" altLang="en-US" sz="1100" dirty="0">
              <a:solidFill>
                <a:srgbClr val="FF0000"/>
              </a:solidFill>
            </a:endParaRPr>
          </a:p>
        </p:txBody>
      </p:sp>
      <p:sp>
        <p:nvSpPr>
          <p:cNvPr id="19" name="テキスト ボックス 18"/>
          <p:cNvSpPr txBox="1"/>
          <p:nvPr/>
        </p:nvSpPr>
        <p:spPr>
          <a:xfrm>
            <a:off x="7508441" y="3172251"/>
            <a:ext cx="1000595" cy="261610"/>
          </a:xfrm>
          <a:prstGeom prst="rect">
            <a:avLst/>
          </a:prstGeom>
          <a:noFill/>
        </p:spPr>
        <p:txBody>
          <a:bodyPr wrap="none" rtlCol="0">
            <a:spAutoFit/>
          </a:bodyPr>
          <a:lstStyle/>
          <a:p>
            <a:r>
              <a:rPr lang="ja-JP" altLang="en-US" sz="1100" dirty="0">
                <a:solidFill>
                  <a:srgbClr val="3333FF"/>
                </a:solidFill>
              </a:rPr>
              <a:t>変化</a:t>
            </a:r>
            <a:r>
              <a:rPr kumimoji="1" lang="ja-JP" altLang="en-US" sz="1100" dirty="0" smtClean="0">
                <a:solidFill>
                  <a:srgbClr val="3333FF"/>
                </a:solidFill>
              </a:rPr>
              <a:t>パラメタ</a:t>
            </a:r>
            <a:r>
              <a:rPr kumimoji="1" lang="en-US" altLang="ja-JP" sz="1100" dirty="0" smtClean="0">
                <a:solidFill>
                  <a:srgbClr val="3333FF"/>
                </a:solidFill>
              </a:rPr>
              <a:t>1</a:t>
            </a:r>
            <a:endParaRPr kumimoji="1" lang="ja-JP" altLang="en-US" sz="1100" dirty="0">
              <a:solidFill>
                <a:srgbClr val="3333FF"/>
              </a:solidFill>
            </a:endParaRPr>
          </a:p>
        </p:txBody>
      </p:sp>
      <p:sp>
        <p:nvSpPr>
          <p:cNvPr id="20" name="テキスト ボックス 19"/>
          <p:cNvSpPr txBox="1"/>
          <p:nvPr/>
        </p:nvSpPr>
        <p:spPr>
          <a:xfrm>
            <a:off x="7508441" y="3461873"/>
            <a:ext cx="1000595" cy="261610"/>
          </a:xfrm>
          <a:prstGeom prst="rect">
            <a:avLst/>
          </a:prstGeom>
          <a:noFill/>
        </p:spPr>
        <p:txBody>
          <a:bodyPr wrap="none" rtlCol="0">
            <a:spAutoFit/>
          </a:bodyPr>
          <a:lstStyle/>
          <a:p>
            <a:r>
              <a:rPr lang="ja-JP" altLang="en-US" sz="1100" dirty="0">
                <a:solidFill>
                  <a:srgbClr val="3333FF"/>
                </a:solidFill>
              </a:rPr>
              <a:t>変化</a:t>
            </a:r>
            <a:r>
              <a:rPr kumimoji="1" lang="ja-JP" altLang="en-US" sz="1100" dirty="0" smtClean="0">
                <a:solidFill>
                  <a:srgbClr val="3333FF"/>
                </a:solidFill>
              </a:rPr>
              <a:t>パラメタ</a:t>
            </a:r>
            <a:r>
              <a:rPr kumimoji="1" lang="en-US" altLang="ja-JP" sz="1100" dirty="0" smtClean="0">
                <a:solidFill>
                  <a:srgbClr val="3333FF"/>
                </a:solidFill>
              </a:rPr>
              <a:t>2</a:t>
            </a:r>
            <a:endParaRPr kumimoji="1" lang="ja-JP" altLang="en-US" sz="1100" dirty="0">
              <a:solidFill>
                <a:srgbClr val="3333FF"/>
              </a:solidFill>
            </a:endParaRPr>
          </a:p>
        </p:txBody>
      </p:sp>
      <p:sp>
        <p:nvSpPr>
          <p:cNvPr id="21" name="テキスト ボックス 20"/>
          <p:cNvSpPr txBox="1"/>
          <p:nvPr/>
        </p:nvSpPr>
        <p:spPr>
          <a:xfrm>
            <a:off x="8280608" y="1433950"/>
            <a:ext cx="869149" cy="261610"/>
          </a:xfrm>
          <a:prstGeom prst="rect">
            <a:avLst/>
          </a:prstGeom>
          <a:noFill/>
        </p:spPr>
        <p:txBody>
          <a:bodyPr wrap="none" rtlCol="0">
            <a:spAutoFit/>
          </a:bodyPr>
          <a:lstStyle/>
          <a:p>
            <a:r>
              <a:rPr kumimoji="1" lang="ja-JP" altLang="en-US" sz="1100" dirty="0" smtClean="0"/>
              <a:t>クライアント</a:t>
            </a:r>
            <a:endParaRPr kumimoji="1" lang="ja-JP" altLang="en-US" sz="1100" dirty="0"/>
          </a:p>
        </p:txBody>
      </p:sp>
      <p:sp>
        <p:nvSpPr>
          <p:cNvPr id="22" name="テキスト ボックス 21"/>
          <p:cNvSpPr txBox="1"/>
          <p:nvPr/>
        </p:nvSpPr>
        <p:spPr>
          <a:xfrm>
            <a:off x="6832014" y="1287891"/>
            <a:ext cx="603049" cy="430887"/>
          </a:xfrm>
          <a:prstGeom prst="rect">
            <a:avLst/>
          </a:prstGeom>
          <a:noFill/>
        </p:spPr>
        <p:txBody>
          <a:bodyPr wrap="none" rtlCol="0">
            <a:spAutoFit/>
          </a:bodyPr>
          <a:lstStyle/>
          <a:p>
            <a:r>
              <a:rPr lang="ja-JP" altLang="en-US" sz="1100" dirty="0" smtClean="0"/>
              <a:t>サーバ</a:t>
            </a:r>
            <a:endParaRPr lang="en-US" altLang="ja-JP" sz="1100" dirty="0" smtClean="0"/>
          </a:p>
          <a:p>
            <a:r>
              <a:rPr kumimoji="1" lang="en-US" altLang="ja-JP" sz="1100" dirty="0" smtClean="0"/>
              <a:t>(</a:t>
            </a:r>
            <a:r>
              <a:rPr kumimoji="1" lang="ja-JP" altLang="en-US" sz="1100" dirty="0" smtClean="0"/>
              <a:t>カメラ</a:t>
            </a:r>
            <a:r>
              <a:rPr kumimoji="1" lang="en-US" altLang="ja-JP" sz="1100" dirty="0" smtClean="0"/>
              <a:t>)</a:t>
            </a:r>
            <a:endParaRPr kumimoji="1" lang="ja-JP" altLang="en-US" sz="1100" dirty="0"/>
          </a:p>
        </p:txBody>
      </p:sp>
      <p:sp>
        <p:nvSpPr>
          <p:cNvPr id="2" name="正方形/長方形 1"/>
          <p:cNvSpPr/>
          <p:nvPr/>
        </p:nvSpPr>
        <p:spPr bwMode="auto">
          <a:xfrm>
            <a:off x="7019925" y="3971925"/>
            <a:ext cx="1924050" cy="988219"/>
          </a:xfrm>
          <a:prstGeom prst="rect">
            <a:avLst/>
          </a:prstGeom>
          <a:solidFill>
            <a:schemeClr val="bg1">
              <a:lumMod val="50000"/>
            </a:schemeClr>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rPr>
              <a:t>コネクションが切れた場合、</a:t>
            </a:r>
            <a:endParaRPr kumimoji="1" lang="en-US" altLang="ja-JP" sz="1100" b="0" i="0" u="none" strike="noStrike" cap="none" normalizeH="0" baseline="0" dirty="0" smtClean="0">
              <a:ln>
                <a:noFill/>
              </a:ln>
              <a:solidFill>
                <a:schemeClr val="tx1"/>
              </a:solidFill>
              <a:effectLst/>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sz="1100" dirty="0" smtClean="0"/>
              <a:t>そのことを検知できるか？</a:t>
            </a:r>
            <a:endParaRPr lang="en-US" altLang="ja-JP" sz="1100" dirty="0" smtClean="0"/>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dirty="0" smtClean="0">
                <a:ln>
                  <a:noFill/>
                </a:ln>
                <a:solidFill>
                  <a:schemeClr val="tx1"/>
                </a:solidFill>
                <a:effectLst/>
              </a:rPr>
              <a:t>ACK</a:t>
            </a:r>
            <a:r>
              <a:rPr kumimoji="1" lang="ja-JP" altLang="en-US" sz="1100" b="0" i="0" u="none" strike="noStrike" cap="none" normalizeH="0" baseline="0" dirty="0" smtClean="0">
                <a:ln>
                  <a:noFill/>
                </a:ln>
                <a:solidFill>
                  <a:schemeClr val="tx1"/>
                </a:solidFill>
                <a:effectLst/>
              </a:rPr>
              <a:t>確認が必要？</a:t>
            </a:r>
          </a:p>
        </p:txBody>
      </p:sp>
      <p:cxnSp>
        <p:nvCxnSpPr>
          <p:cNvPr id="23" name="直線コネクタ 22"/>
          <p:cNvCxnSpPr/>
          <p:nvPr/>
        </p:nvCxnSpPr>
        <p:spPr bwMode="auto">
          <a:xfrm>
            <a:off x="0" y="0"/>
            <a:ext cx="9144000" cy="5143500"/>
          </a:xfrm>
          <a:prstGeom prst="line">
            <a:avLst/>
          </a:prstGeom>
          <a:gradFill rotWithShape="0">
            <a:gsLst>
              <a:gs pos="0">
                <a:srgbClr val="ABC9FF"/>
              </a:gs>
              <a:gs pos="50000">
                <a:srgbClr val="ABC9FF">
                  <a:gamma/>
                  <a:tint val="0"/>
                  <a:invGamma/>
                </a:srgbClr>
              </a:gs>
              <a:gs pos="100000">
                <a:srgbClr val="ABC9FF"/>
              </a:gs>
            </a:gsLst>
            <a:lin ang="2700000" scaled="1"/>
          </a:gra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43948338"/>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smtClean="0"/>
              <a:t>WB</a:t>
            </a:r>
            <a:r>
              <a:rPr kumimoji="1" lang="ja-JP" altLang="en-US" dirty="0" smtClean="0"/>
              <a:t>設定</a:t>
            </a:r>
            <a:r>
              <a:rPr lang="ja-JP" altLang="en-US" dirty="0"/>
              <a:t>・取得</a:t>
            </a:r>
            <a:endParaRPr kumimoji="1" lang="ja-JP" altLang="en-US" dirty="0"/>
          </a:p>
        </p:txBody>
      </p:sp>
      <p:sp>
        <p:nvSpPr>
          <p:cNvPr id="5" name="フッター プレースホルダー 4"/>
          <p:cNvSpPr>
            <a:spLocks noGrp="1"/>
          </p:cNvSpPr>
          <p:nvPr>
            <p:ph type="ftr" sz="quarter" idx="10"/>
          </p:nvPr>
        </p:nvSpPr>
        <p:spPr/>
        <p:txBody>
          <a:bodyPr/>
          <a:lstStyle/>
          <a:p>
            <a:r>
              <a:rPr lang="en-US" smtClean="0">
                <a:solidFill>
                  <a:srgbClr val="FF0000"/>
                </a:solidFill>
              </a:rPr>
              <a:t>Confidential</a:t>
            </a:r>
            <a:r>
              <a:rPr lang="en-US" smtClean="0">
                <a:solidFill>
                  <a:prstClr val="black"/>
                </a:solidFill>
              </a:rPr>
              <a:t> - need to know basis only / 秘 / do not distribute</a:t>
            </a:r>
            <a:endParaRPr lang="en-US" dirty="0">
              <a:solidFill>
                <a:prstClr val="black"/>
              </a:solidFill>
            </a:endParaRPr>
          </a:p>
        </p:txBody>
      </p:sp>
      <p:sp>
        <p:nvSpPr>
          <p:cNvPr id="6" name="スライド番号プレースホルダー 5"/>
          <p:cNvSpPr>
            <a:spLocks noGrp="1"/>
          </p:cNvSpPr>
          <p:nvPr>
            <p:ph type="sldNum" sz="quarter" idx="12"/>
          </p:nvPr>
        </p:nvSpPr>
        <p:spPr/>
        <p:txBody>
          <a:bodyPr/>
          <a:lstStyle/>
          <a:p>
            <a:fld id="{06B6689D-21BE-40D9-AFAB-0F3122AEB3EB}" type="slidenum">
              <a:rPr kumimoji="1" lang="ja-JP" altLang="en-US" smtClean="0">
                <a:solidFill>
                  <a:prstClr val="black"/>
                </a:solidFill>
              </a:rPr>
              <a:pPr/>
              <a:t>69</a:t>
            </a:fld>
            <a:endParaRPr kumimoji="1" lang="ja-JP" altLang="en-US" dirty="0">
              <a:solidFill>
                <a:prstClr val="black"/>
              </a:solidFill>
            </a:endParaRPr>
          </a:p>
        </p:txBody>
      </p:sp>
      <p:sp>
        <p:nvSpPr>
          <p:cNvPr id="9" name="コンテンツ プレースホルダー 1"/>
          <p:cNvSpPr>
            <a:spLocks noGrp="1"/>
          </p:cNvSpPr>
          <p:nvPr>
            <p:ph sz="half" idx="1"/>
          </p:nvPr>
        </p:nvSpPr>
        <p:spPr>
          <a:xfrm>
            <a:off x="323850" y="844153"/>
            <a:ext cx="4171950" cy="3833813"/>
          </a:xfrm>
        </p:spPr>
        <p:txBody>
          <a:bodyPr/>
          <a:lstStyle/>
          <a:p>
            <a:r>
              <a:rPr kumimoji="1" lang="en-US" altLang="ja-JP" sz="1400" dirty="0" err="1" smtClean="0"/>
              <a:t>setWhiteBalance</a:t>
            </a:r>
            <a:r>
              <a:rPr kumimoji="1" lang="en-US" altLang="ja-JP" sz="1400" dirty="0" smtClean="0"/>
              <a:t>(String </a:t>
            </a:r>
            <a:r>
              <a:rPr kumimoji="1" lang="en-US" altLang="ja-JP" sz="1400" dirty="0" err="1" smtClean="0"/>
              <a:t>whitebalance</a:t>
            </a:r>
            <a:r>
              <a:rPr kumimoji="1" lang="en-US" altLang="ja-JP" sz="1400" dirty="0" smtClean="0"/>
              <a:t>)</a:t>
            </a:r>
          </a:p>
          <a:p>
            <a:r>
              <a:rPr lang="en-US" altLang="ja-JP" sz="1400" dirty="0" err="1" smtClean="0"/>
              <a:t>getWhiteBalance</a:t>
            </a:r>
            <a:r>
              <a:rPr lang="en-US" altLang="ja-JP" sz="1400" dirty="0" smtClean="0"/>
              <a:t>()</a:t>
            </a:r>
          </a:p>
          <a:p>
            <a:pPr lvl="1"/>
            <a:r>
              <a:rPr lang="ja-JP" altLang="en-US" sz="1200" dirty="0"/>
              <a:t>現在</a:t>
            </a:r>
            <a:r>
              <a:rPr lang="ja-JP" altLang="en-US" sz="1200" dirty="0" smtClean="0"/>
              <a:t>のモード</a:t>
            </a:r>
            <a:r>
              <a:rPr lang="en-US" altLang="ja-JP" sz="1200" dirty="0" smtClean="0"/>
              <a:t>(String)</a:t>
            </a:r>
            <a:r>
              <a:rPr lang="ja-JP" altLang="en-US" sz="1200" dirty="0" smtClean="0"/>
              <a:t>を返す</a:t>
            </a:r>
            <a:endParaRPr lang="en-US" altLang="ja-JP" sz="1200" dirty="0" smtClean="0"/>
          </a:p>
          <a:p>
            <a:r>
              <a:rPr kumimoji="1" lang="en-US" altLang="ja-JP" sz="1400" dirty="0" err="1" smtClean="0"/>
              <a:t>getAvailableWhiteBalance</a:t>
            </a:r>
            <a:r>
              <a:rPr kumimoji="1" lang="en-US" altLang="ja-JP" sz="1400" dirty="0" smtClean="0"/>
              <a:t>()</a:t>
            </a:r>
          </a:p>
          <a:p>
            <a:pPr lvl="1"/>
            <a:r>
              <a:rPr lang="ja-JP" altLang="en-US" sz="1200" dirty="0" smtClean="0"/>
              <a:t>現在のモード</a:t>
            </a:r>
            <a:r>
              <a:rPr lang="en-US" altLang="ja-JP" sz="1200" dirty="0"/>
              <a:t>(String</a:t>
            </a:r>
            <a:r>
              <a:rPr lang="en-US" altLang="ja-JP" sz="1200" dirty="0" smtClean="0"/>
              <a:t>)</a:t>
            </a:r>
            <a:r>
              <a:rPr lang="ja-JP" altLang="en-US" sz="1200" dirty="0" smtClean="0"/>
              <a:t>と利用</a:t>
            </a:r>
            <a:r>
              <a:rPr lang="ja-JP" altLang="en-US" sz="1200" dirty="0"/>
              <a:t>可能</a:t>
            </a:r>
            <a:r>
              <a:rPr lang="ja-JP" altLang="en-US" sz="1200" dirty="0" smtClean="0"/>
              <a:t>なモード</a:t>
            </a:r>
            <a:r>
              <a:rPr lang="en-US" altLang="ja-JP" sz="1200" dirty="0"/>
              <a:t>(String</a:t>
            </a:r>
            <a:r>
              <a:rPr lang="en-US" altLang="ja-JP" sz="1200" dirty="0" smtClean="0"/>
              <a:t>)</a:t>
            </a:r>
            <a:r>
              <a:rPr lang="ja-JP" altLang="en-US" sz="1200" dirty="0" smtClean="0"/>
              <a:t>の配列を返す</a:t>
            </a:r>
            <a:endParaRPr lang="en-US" altLang="ja-JP" sz="1200" dirty="0" smtClean="0"/>
          </a:p>
          <a:p>
            <a:r>
              <a:rPr lang="en-US" altLang="ja-JP" sz="1400" dirty="0" err="1" smtClean="0"/>
              <a:t>getSupportedWhiteBalance</a:t>
            </a:r>
            <a:r>
              <a:rPr lang="en-US" altLang="ja-JP" sz="1400" dirty="0" smtClean="0"/>
              <a:t>()</a:t>
            </a:r>
          </a:p>
          <a:p>
            <a:pPr lvl="1"/>
            <a:r>
              <a:rPr lang="ja-JP" altLang="en-US" sz="1200" dirty="0" smtClean="0"/>
              <a:t>実装されているモード</a:t>
            </a:r>
            <a:r>
              <a:rPr lang="en-US" altLang="ja-JP" sz="1200" dirty="0"/>
              <a:t>(String</a:t>
            </a:r>
            <a:r>
              <a:rPr lang="en-US" altLang="ja-JP" sz="1200" dirty="0" smtClean="0"/>
              <a:t>)</a:t>
            </a:r>
            <a:r>
              <a:rPr lang="ja-JP" altLang="en-US" sz="1200" dirty="0" smtClean="0"/>
              <a:t>の配列を返す</a:t>
            </a:r>
            <a:endParaRPr lang="en-US" altLang="ja-JP" sz="1200" dirty="0" smtClean="0"/>
          </a:p>
        </p:txBody>
      </p:sp>
      <p:sp>
        <p:nvSpPr>
          <p:cNvPr id="11" name="円/楕円 10"/>
          <p:cNvSpPr/>
          <p:nvPr/>
        </p:nvSpPr>
        <p:spPr bwMode="auto">
          <a:xfrm>
            <a:off x="162128" y="-505838"/>
            <a:ext cx="998706" cy="460442"/>
          </a:xfrm>
          <a:prstGeom prst="ellipse">
            <a:avLst/>
          </a:prstGeom>
          <a:solidFill>
            <a:srgbClr val="00B0F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採用</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2" name="円/楕円 11"/>
          <p:cNvSpPr/>
          <p:nvPr/>
        </p:nvSpPr>
        <p:spPr bwMode="auto">
          <a:xfrm>
            <a:off x="1313234" y="-505838"/>
            <a:ext cx="998706" cy="460442"/>
          </a:xfrm>
          <a:prstGeom prst="ellipse">
            <a:avLst/>
          </a:prstGeom>
          <a:solidFill>
            <a:srgbClr val="92D05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rPr>
              <a:t>保留</a:t>
            </a:r>
          </a:p>
        </p:txBody>
      </p:sp>
      <p:sp>
        <p:nvSpPr>
          <p:cNvPr id="13" name="円/楕円 12"/>
          <p:cNvSpPr/>
          <p:nvPr/>
        </p:nvSpPr>
        <p:spPr bwMode="auto">
          <a:xfrm>
            <a:off x="2493523" y="-505838"/>
            <a:ext cx="998706" cy="460442"/>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修正</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4" name="円/楕円 13"/>
          <p:cNvSpPr/>
          <p:nvPr/>
        </p:nvSpPr>
        <p:spPr bwMode="auto">
          <a:xfrm>
            <a:off x="3644629" y="-505838"/>
            <a:ext cx="998706" cy="460442"/>
          </a:xfrm>
          <a:prstGeom prst="ellipse">
            <a:avLst/>
          </a:prstGeom>
          <a:solidFill>
            <a:srgbClr val="C0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却下</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5" name="テキスト ボックス 14"/>
          <p:cNvSpPr txBox="1"/>
          <p:nvPr/>
        </p:nvSpPr>
        <p:spPr>
          <a:xfrm>
            <a:off x="1647825" y="2907774"/>
            <a:ext cx="6753225" cy="1938992"/>
          </a:xfrm>
          <a:prstGeom prst="rect">
            <a:avLst/>
          </a:prstGeom>
          <a:solidFill>
            <a:schemeClr val="accent2"/>
          </a:solidFill>
        </p:spPr>
        <p:txBody>
          <a:bodyPr wrap="square" rtlCol="0">
            <a:spAutoFit/>
          </a:bodyPr>
          <a:lstStyle/>
          <a:p>
            <a:pPr algn="l"/>
            <a:r>
              <a:rPr kumimoji="1" lang="en-US" altLang="ja-JP" dirty="0" smtClean="0"/>
              <a:t>C) </a:t>
            </a:r>
            <a:r>
              <a:rPr kumimoji="1" lang="ja-JP" altLang="en-US" dirty="0" smtClean="0"/>
              <a:t>カラーフィルターと色温度指定を次項以降に追加します。そのため、サブパラメタはなくなりました。</a:t>
            </a:r>
            <a:endParaRPr kumimoji="1" lang="en-US" altLang="ja-JP" dirty="0" smtClean="0"/>
          </a:p>
          <a:p>
            <a:pPr algn="l"/>
            <a:endParaRPr kumimoji="1" lang="en-US" altLang="ja-JP" dirty="0" smtClean="0"/>
          </a:p>
          <a:p>
            <a:pPr algn="l"/>
            <a:r>
              <a:rPr lang="en-US" altLang="ja-JP" dirty="0" smtClean="0"/>
              <a:t>C) </a:t>
            </a:r>
            <a:r>
              <a:rPr lang="ja-JP" altLang="en-US" dirty="0" smtClean="0"/>
              <a:t>色温度の</a:t>
            </a:r>
            <a:r>
              <a:rPr lang="en-US" altLang="ja-JP" dirty="0" smtClean="0"/>
              <a:t>API</a:t>
            </a:r>
            <a:r>
              <a:rPr lang="ja-JP" altLang="en-US" dirty="0" smtClean="0"/>
              <a:t>が叩かれると、自動的にホワイトバランスのパラメタが丸</a:t>
            </a:r>
            <a:r>
              <a:rPr lang="en-US" altLang="ja-JP" dirty="0" smtClean="0"/>
              <a:t>K</a:t>
            </a:r>
            <a:r>
              <a:rPr lang="ja-JP" altLang="en-US" dirty="0" smtClean="0"/>
              <a:t>に変わります</a:t>
            </a:r>
            <a:r>
              <a:rPr lang="en-US" altLang="ja-JP" dirty="0" smtClean="0"/>
              <a:t>(</a:t>
            </a:r>
            <a:r>
              <a:rPr lang="ja-JP" altLang="en-US" dirty="0" smtClean="0"/>
              <a:t>カメラ本体内</a:t>
            </a:r>
            <a:r>
              <a:rPr lang="en-US" altLang="ja-JP" dirty="0" smtClean="0"/>
              <a:t>)</a:t>
            </a:r>
            <a:r>
              <a:rPr lang="ja-JP" altLang="en-US" dirty="0" err="1" smtClean="0"/>
              <a:t>。</a:t>
            </a:r>
            <a:r>
              <a:rPr lang="en-US" altLang="ja-JP" dirty="0" smtClean="0"/>
              <a:t/>
            </a:r>
            <a:br>
              <a:rPr lang="en-US" altLang="ja-JP" dirty="0" smtClean="0"/>
            </a:br>
            <a:r>
              <a:rPr lang="ja-JP" altLang="en-US" dirty="0" smtClean="0"/>
              <a:t>本体側の自動遷移なので、後述の通知</a:t>
            </a:r>
            <a:r>
              <a:rPr lang="en-US" altLang="ja-JP" dirty="0" smtClean="0"/>
              <a:t>API</a:t>
            </a:r>
            <a:r>
              <a:rPr lang="ja-JP" altLang="en-US" dirty="0" smtClean="0"/>
              <a:t>でも通知されます。</a:t>
            </a:r>
            <a:endParaRPr kumimoji="1" lang="ja-JP" altLang="en-US" dirty="0"/>
          </a:p>
        </p:txBody>
      </p:sp>
      <p:sp>
        <p:nvSpPr>
          <p:cNvPr id="2" name="コンテンツ プレースホルダー 1"/>
          <p:cNvSpPr>
            <a:spLocks noGrp="1"/>
          </p:cNvSpPr>
          <p:nvPr>
            <p:ph sz="half" idx="2"/>
          </p:nvPr>
        </p:nvSpPr>
        <p:spPr>
          <a:ln>
            <a:solidFill>
              <a:schemeClr val="tx1"/>
            </a:solidFill>
          </a:ln>
        </p:spPr>
        <p:txBody>
          <a:bodyPr/>
          <a:lstStyle/>
          <a:p>
            <a:pPr marL="0" indent="0">
              <a:buNone/>
            </a:pPr>
            <a:r>
              <a:rPr kumimoji="1" lang="en-US" altLang="ja-JP" sz="1400" dirty="0" err="1" smtClean="0"/>
              <a:t>getAvailableWhiteBalance</a:t>
            </a:r>
            <a:r>
              <a:rPr lang="ja-JP" altLang="en-US" sz="1400" dirty="0" smtClean="0"/>
              <a:t>のレスポンス</a:t>
            </a:r>
            <a:endParaRPr lang="en-US" altLang="ja-JP" sz="1400" dirty="0" smtClean="0"/>
          </a:p>
          <a:p>
            <a:pPr marL="0" indent="0">
              <a:buNone/>
            </a:pPr>
            <a:r>
              <a:rPr lang="en-US" altLang="ja-JP" sz="1400" dirty="0" smtClean="0"/>
              <a:t>[“id” : 123456, "method": "“,</a:t>
            </a:r>
            <a:endParaRPr lang="en-US" altLang="ja-JP" sz="1400" dirty="0"/>
          </a:p>
          <a:p>
            <a:pPr marL="0" indent="0">
              <a:buNone/>
            </a:pPr>
            <a:r>
              <a:rPr lang="en-US" altLang="ja-JP" sz="1400" dirty="0"/>
              <a:t>  “result” : [</a:t>
            </a:r>
          </a:p>
          <a:p>
            <a:pPr marL="0" indent="0">
              <a:buNone/>
            </a:pPr>
            <a:r>
              <a:rPr lang="en-US" altLang="ja-JP" sz="1400" dirty="0"/>
              <a:t>    </a:t>
            </a:r>
            <a:r>
              <a:rPr lang="en-US" altLang="ja-JP" sz="1400" dirty="0" smtClean="0"/>
              <a:t>“Auto WB”,                                         </a:t>
            </a:r>
            <a:r>
              <a:rPr lang="en-US" altLang="ja-JP" sz="1400" dirty="0"/>
              <a:t>// </a:t>
            </a:r>
            <a:r>
              <a:rPr lang="ja-JP" altLang="en-US" sz="1400" dirty="0"/>
              <a:t>現在値</a:t>
            </a:r>
            <a:endParaRPr lang="en-US" altLang="ja-JP" sz="1400" dirty="0"/>
          </a:p>
          <a:p>
            <a:pPr marL="0" indent="0">
              <a:buNone/>
            </a:pPr>
            <a:r>
              <a:rPr lang="en-US" altLang="ja-JP" sz="1400" dirty="0"/>
              <a:t>    </a:t>
            </a:r>
            <a:r>
              <a:rPr lang="en-US" altLang="ja-JP" sz="1400" dirty="0" smtClean="0"/>
              <a:t>[“Auto WB”, “Daylight”, ...(</a:t>
            </a:r>
            <a:r>
              <a:rPr lang="ja-JP" altLang="en-US" sz="1400" dirty="0" smtClean="0"/>
              <a:t>省略</a:t>
            </a:r>
            <a:r>
              <a:rPr lang="en-US" altLang="ja-JP" sz="1400" dirty="0" smtClean="0"/>
              <a:t>)]</a:t>
            </a:r>
            <a:r>
              <a:rPr lang="ja-JP" altLang="en-US" sz="1400" dirty="0" smtClean="0"/>
              <a:t>        </a:t>
            </a:r>
            <a:r>
              <a:rPr lang="en-US" altLang="ja-JP" sz="1400" dirty="0"/>
              <a:t>// </a:t>
            </a:r>
            <a:r>
              <a:rPr lang="ja-JP" altLang="en-US" sz="1400" dirty="0"/>
              <a:t>候補</a:t>
            </a:r>
            <a:endParaRPr lang="en-US" altLang="ja-JP" sz="1400" dirty="0"/>
          </a:p>
          <a:p>
            <a:pPr marL="0" indent="0">
              <a:buNone/>
            </a:pPr>
            <a:r>
              <a:rPr lang="en-US" altLang="ja-JP" sz="1400" dirty="0"/>
              <a:t>]]</a:t>
            </a:r>
            <a:endParaRPr lang="ja-JP" altLang="en-US" sz="1400" dirty="0"/>
          </a:p>
          <a:p>
            <a:pPr marL="0" indent="0">
              <a:buNone/>
            </a:pPr>
            <a:endParaRPr kumimoji="1" lang="ja-JP" altLang="en-US" sz="1400" dirty="0"/>
          </a:p>
        </p:txBody>
      </p:sp>
      <p:cxnSp>
        <p:nvCxnSpPr>
          <p:cNvPr id="16" name="直線コネクタ 15"/>
          <p:cNvCxnSpPr/>
          <p:nvPr/>
        </p:nvCxnSpPr>
        <p:spPr bwMode="auto">
          <a:xfrm>
            <a:off x="0" y="0"/>
            <a:ext cx="9144000" cy="5143500"/>
          </a:xfrm>
          <a:prstGeom prst="line">
            <a:avLst/>
          </a:prstGeom>
          <a:gradFill rotWithShape="0">
            <a:gsLst>
              <a:gs pos="0">
                <a:srgbClr val="ABC9FF"/>
              </a:gs>
              <a:gs pos="50000">
                <a:srgbClr val="ABC9FF">
                  <a:gamma/>
                  <a:tint val="0"/>
                  <a:invGamma/>
                </a:srgbClr>
              </a:gs>
              <a:gs pos="100000">
                <a:srgbClr val="ABC9FF"/>
              </a:gs>
            </a:gsLst>
            <a:lin ang="2700000" scaled="1"/>
          </a:gra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52338175"/>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19050"/>
            <a:ext cx="8229600" cy="499901"/>
          </a:xfrm>
        </p:spPr>
        <p:txBody>
          <a:bodyPr/>
          <a:lstStyle/>
          <a:p>
            <a:r>
              <a:rPr lang="ja-JP" altLang="en-US" dirty="0" smtClean="0"/>
              <a:t>対応表</a:t>
            </a:r>
            <a:r>
              <a:rPr lang="en-US" altLang="ja-JP" dirty="0" smtClean="0"/>
              <a:t>(2/2)</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923185362"/>
              </p:ext>
            </p:extLst>
          </p:nvPr>
        </p:nvGraphicFramePr>
        <p:xfrm>
          <a:off x="228608" y="590550"/>
          <a:ext cx="8280789" cy="4176714"/>
        </p:xfrm>
        <a:graphic>
          <a:graphicData uri="http://schemas.openxmlformats.org/drawingml/2006/table">
            <a:tbl>
              <a:tblPr firstRow="1" bandRow="1">
                <a:tableStyleId>{5C22544A-7EE6-4342-B048-85BDC9FD1C3A}</a:tableStyleId>
              </a:tblPr>
              <a:tblGrid>
                <a:gridCol w="435831"/>
                <a:gridCol w="435831"/>
                <a:gridCol w="435831"/>
                <a:gridCol w="435831"/>
                <a:gridCol w="435831"/>
                <a:gridCol w="435831"/>
                <a:gridCol w="435831"/>
                <a:gridCol w="435831"/>
                <a:gridCol w="435831"/>
                <a:gridCol w="435831"/>
                <a:gridCol w="435831"/>
                <a:gridCol w="435831"/>
                <a:gridCol w="435831"/>
                <a:gridCol w="435831"/>
                <a:gridCol w="435831"/>
                <a:gridCol w="435831"/>
                <a:gridCol w="435831"/>
                <a:gridCol w="435831"/>
                <a:gridCol w="435831"/>
              </a:tblGrid>
              <a:tr h="975016">
                <a:tc>
                  <a:txBody>
                    <a:bodyPr/>
                    <a:lstStyle/>
                    <a:p>
                      <a:endParaRPr kumimoji="1" lang="ja-JP" altLang="en-US" sz="900" dirty="0"/>
                    </a:p>
                  </a:txBody>
                  <a:tcPr/>
                </a:tc>
                <a:tc>
                  <a:txBody>
                    <a:bodyPr/>
                    <a:lstStyle/>
                    <a:p>
                      <a:r>
                        <a:rPr kumimoji="1" lang="ja-JP" altLang="en-US" sz="900" dirty="0" smtClean="0">
                          <a:solidFill>
                            <a:schemeClr val="accent6"/>
                          </a:solidFill>
                        </a:rPr>
                        <a:t>操作音設定</a:t>
                      </a:r>
                      <a:endParaRPr kumimoji="1" lang="ja-JP" altLang="en-US" sz="900" dirty="0">
                        <a:solidFill>
                          <a:schemeClr val="accent6"/>
                        </a:solidFill>
                      </a:endParaRPr>
                    </a:p>
                  </a:txBody>
                  <a:tcPr/>
                </a:tc>
                <a:tc>
                  <a:txBody>
                    <a:bodyPr/>
                    <a:lstStyle/>
                    <a:p>
                      <a:r>
                        <a:rPr kumimoji="1" lang="ja-JP" altLang="en-US" sz="900" dirty="0" smtClean="0">
                          <a:solidFill>
                            <a:schemeClr val="accent6"/>
                          </a:solidFill>
                        </a:rPr>
                        <a:t>日時設定</a:t>
                      </a:r>
                      <a:endParaRPr kumimoji="1" lang="ja-JP" altLang="en-US" sz="900" dirty="0">
                        <a:solidFill>
                          <a:schemeClr val="accent6"/>
                        </a:solidFill>
                      </a:endParaRPr>
                    </a:p>
                  </a:txBody>
                  <a:tcPr/>
                </a:tc>
                <a:tc>
                  <a:txBody>
                    <a:bodyPr/>
                    <a:lstStyle/>
                    <a:p>
                      <a:r>
                        <a:rPr kumimoji="1" lang="ja-JP" altLang="en-US" sz="900" dirty="0" smtClean="0">
                          <a:solidFill>
                            <a:schemeClr val="accent6"/>
                          </a:solidFill>
                        </a:rPr>
                        <a:t>静止画サイズ設定</a:t>
                      </a:r>
                      <a:endParaRPr kumimoji="1" lang="en-US" altLang="ja-JP" sz="900" dirty="0" smtClean="0">
                        <a:solidFill>
                          <a:schemeClr val="accent6"/>
                        </a:solidFill>
                      </a:endParaRPr>
                    </a:p>
                  </a:txBody>
                  <a:tcPr/>
                </a:tc>
                <a:tc>
                  <a:txBody>
                    <a:bodyPr/>
                    <a:lstStyle/>
                    <a:p>
                      <a:r>
                        <a:rPr kumimoji="1" lang="ja-JP" altLang="en-US" sz="900" dirty="0" smtClean="0">
                          <a:solidFill>
                            <a:schemeClr val="accent6"/>
                          </a:solidFill>
                        </a:rPr>
                        <a:t>フォーマット</a:t>
                      </a:r>
                      <a:endParaRPr kumimoji="1" lang="en-US" altLang="ja-JP" sz="900" dirty="0" smtClean="0">
                        <a:solidFill>
                          <a:schemeClr val="accent6"/>
                        </a:solidFill>
                      </a:endParaRPr>
                    </a:p>
                  </a:txBody>
                  <a:tcPr/>
                </a:tc>
                <a:tc>
                  <a:txBody>
                    <a:bodyPr/>
                    <a:lstStyle/>
                    <a:p>
                      <a:r>
                        <a:rPr kumimoji="1" lang="ja-JP" altLang="en-US" sz="900" dirty="0" smtClean="0">
                          <a:solidFill>
                            <a:schemeClr val="accent6"/>
                          </a:solidFill>
                        </a:rPr>
                        <a:t>カメラモード</a:t>
                      </a:r>
                      <a:endParaRPr kumimoji="1" lang="ja-JP" altLang="en-US" sz="900" dirty="0">
                        <a:solidFill>
                          <a:schemeClr val="accent6"/>
                        </a:solidFill>
                      </a:endParaRPr>
                    </a:p>
                  </a:txBody>
                  <a:tcPr/>
                </a:tc>
                <a:tc>
                  <a:txBody>
                    <a:bodyPr/>
                    <a:lstStyle/>
                    <a:p>
                      <a:r>
                        <a:rPr kumimoji="1" lang="ja-JP" altLang="en-US" sz="900" dirty="0" smtClean="0">
                          <a:solidFill>
                            <a:schemeClr val="accent6"/>
                          </a:solidFill>
                        </a:rPr>
                        <a:t>イベント通知（追加）</a:t>
                      </a:r>
                      <a:endParaRPr kumimoji="1" lang="ja-JP" altLang="en-US" sz="900" dirty="0">
                        <a:solidFill>
                          <a:schemeClr val="accent6"/>
                        </a:solidFill>
                      </a:endParaRPr>
                    </a:p>
                  </a:txBody>
                  <a:tcPr/>
                </a:tc>
                <a:tc>
                  <a:txBody>
                    <a:bodyPr/>
                    <a:lstStyle/>
                    <a:p>
                      <a:endParaRPr kumimoji="1" lang="ja-JP" altLang="en-US" sz="900" dirty="0"/>
                    </a:p>
                  </a:txBody>
                  <a:tcPr/>
                </a:tc>
                <a:tc>
                  <a:txBody>
                    <a:bodyPr/>
                    <a:lstStyle/>
                    <a:p>
                      <a:endParaRPr kumimoji="1" lang="ja-JP" altLang="en-US" sz="900" dirty="0"/>
                    </a:p>
                  </a:txBody>
                  <a:tcPr/>
                </a:tc>
                <a:tc>
                  <a:txBody>
                    <a:bodyPr/>
                    <a:lstStyle/>
                    <a:p>
                      <a:endParaRPr kumimoji="1" lang="ja-JP" altLang="en-US" sz="900" dirty="0"/>
                    </a:p>
                  </a:txBody>
                  <a:tcPr/>
                </a:tc>
                <a:tc>
                  <a:txBody>
                    <a:bodyPr/>
                    <a:lstStyle/>
                    <a:p>
                      <a:endParaRPr kumimoji="1" lang="ja-JP" altLang="en-US" sz="900" dirty="0"/>
                    </a:p>
                  </a:txBody>
                  <a:tcPr/>
                </a:tc>
                <a:tc>
                  <a:txBody>
                    <a:bodyPr/>
                    <a:lstStyle/>
                    <a:p>
                      <a:endParaRPr kumimoji="1" lang="ja-JP" altLang="en-US" sz="900" dirty="0"/>
                    </a:p>
                  </a:txBody>
                  <a:tcPr/>
                </a:tc>
                <a:tc>
                  <a:txBody>
                    <a:bodyPr/>
                    <a:lstStyle/>
                    <a:p>
                      <a:endParaRPr kumimoji="1" lang="ja-JP" altLang="en-US" sz="900" dirty="0">
                        <a:solidFill>
                          <a:srgbClr val="FF0000"/>
                        </a:solidFill>
                      </a:endParaRPr>
                    </a:p>
                  </a:txBody>
                  <a:tcPr/>
                </a:tc>
                <a:tc>
                  <a:txBody>
                    <a:bodyPr/>
                    <a:lstStyle/>
                    <a:p>
                      <a:endParaRPr kumimoji="1" lang="ja-JP" altLang="en-US" sz="900" dirty="0">
                        <a:solidFill>
                          <a:srgbClr val="FF0000"/>
                        </a:solidFill>
                      </a:endParaRPr>
                    </a:p>
                  </a:txBody>
                  <a:tcPr/>
                </a:tc>
                <a:tc>
                  <a:txBody>
                    <a:bodyPr/>
                    <a:lstStyle/>
                    <a:p>
                      <a:endParaRPr kumimoji="1" lang="ja-JP" altLang="en-US" sz="900" dirty="0">
                        <a:solidFill>
                          <a:srgbClr val="FF0000"/>
                        </a:solidFill>
                      </a:endParaRPr>
                    </a:p>
                  </a:txBody>
                  <a:tcPr/>
                </a:tc>
                <a:tc>
                  <a:txBody>
                    <a:bodyPr/>
                    <a:lstStyle/>
                    <a:p>
                      <a:endParaRPr kumimoji="1" lang="ja-JP" altLang="en-US" sz="600" dirty="0">
                        <a:solidFill>
                          <a:srgbClr val="FF0000"/>
                        </a:solidFill>
                      </a:endParaRPr>
                    </a:p>
                  </a:txBody>
                  <a:tcPr/>
                </a:tc>
                <a:tc>
                  <a:txBody>
                    <a:bodyPr/>
                    <a:lstStyle/>
                    <a:p>
                      <a:endParaRPr kumimoji="1" lang="ja-JP" altLang="en-US" sz="900" dirty="0">
                        <a:solidFill>
                          <a:schemeClr val="accent2">
                            <a:lumMod val="75000"/>
                          </a:schemeClr>
                        </a:solidFill>
                      </a:endParaRPr>
                    </a:p>
                  </a:txBody>
                  <a:tcPr/>
                </a:tc>
                <a:tc>
                  <a:txBody>
                    <a:bodyPr/>
                    <a:lstStyle/>
                    <a:p>
                      <a:endParaRPr kumimoji="1" lang="ja-JP" altLang="en-US" sz="900" dirty="0">
                        <a:solidFill>
                          <a:schemeClr val="accent2">
                            <a:lumMod val="75000"/>
                          </a:schemeClr>
                        </a:solidFill>
                      </a:endParaRPr>
                    </a:p>
                  </a:txBody>
                  <a:tcPr/>
                </a:tc>
                <a:tc>
                  <a:txBody>
                    <a:bodyPr/>
                    <a:lstStyle/>
                    <a:p>
                      <a:endParaRPr kumimoji="1" lang="ja-JP" altLang="en-US" sz="900" dirty="0">
                        <a:solidFill>
                          <a:schemeClr val="accent2">
                            <a:lumMod val="75000"/>
                          </a:schemeClr>
                        </a:solidFill>
                      </a:endParaRPr>
                    </a:p>
                  </a:txBody>
                  <a:tcPr/>
                </a:tc>
              </a:tr>
              <a:tr h="848915">
                <a:tc>
                  <a:txBody>
                    <a:bodyPr/>
                    <a:lstStyle/>
                    <a:p>
                      <a:r>
                        <a:rPr kumimoji="1" lang="en-US" altLang="ja-JP" sz="900" dirty="0" err="1" smtClean="0"/>
                        <a:t>BaseApp</a:t>
                      </a:r>
                      <a:endParaRPr kumimoji="1" lang="ja-JP" altLang="en-US" sz="900" dirty="0"/>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en-US" altLang="ja-JP" sz="900" dirty="0" smtClean="0"/>
                        <a:t>Notify</a:t>
                      </a:r>
                      <a:r>
                        <a:rPr kumimoji="1" lang="ja-JP" altLang="en-US" sz="900" dirty="0" smtClean="0"/>
                        <a:t>設定</a:t>
                      </a:r>
                    </a:p>
                    <a:p>
                      <a:pPr marL="0" marR="0" indent="0" algn="l" defTabSz="914078" rtl="0" eaLnBrk="1" fontAlgn="auto" latinLnBrk="0" hangingPunct="1">
                        <a:lnSpc>
                          <a:spcPct val="100000"/>
                        </a:lnSpc>
                        <a:spcBef>
                          <a:spcPts val="0"/>
                        </a:spcBef>
                        <a:spcAft>
                          <a:spcPts val="0"/>
                        </a:spcAft>
                        <a:buClrTx/>
                        <a:buSzTx/>
                        <a:buFontTx/>
                        <a:buNone/>
                        <a:tabLst/>
                        <a:defRPr/>
                      </a:pPr>
                      <a:endParaRPr kumimoji="1" lang="ja-JP" altLang="en-US" sz="900" dirty="0" smtClean="0"/>
                    </a:p>
                  </a:txBody>
                  <a:tcPr/>
                </a:tc>
                <a:tc>
                  <a:txBody>
                    <a:bodyPr/>
                    <a:lstStyle/>
                    <a:p>
                      <a:endParaRPr kumimoji="1" lang="ja-JP" altLang="en-US" sz="900" dirty="0"/>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en-US" altLang="ja-JP" sz="900" dirty="0" smtClean="0"/>
                        <a:t>Notify</a:t>
                      </a:r>
                      <a:r>
                        <a:rPr kumimoji="1" lang="ja-JP" altLang="en-US" sz="900" dirty="0" smtClean="0"/>
                        <a:t>設定</a:t>
                      </a:r>
                    </a:p>
                  </a:txBody>
                  <a:tcPr/>
                </a:tc>
                <a:tc>
                  <a:txBody>
                    <a:bodyPr/>
                    <a:lstStyle/>
                    <a:p>
                      <a:endParaRPr kumimoji="1" lang="ja-JP" altLang="en-US" sz="900" dirty="0"/>
                    </a:p>
                  </a:txBody>
                  <a:tcPr/>
                </a:tc>
                <a:tc>
                  <a:txBody>
                    <a:bodyPr/>
                    <a:lstStyle/>
                    <a:p>
                      <a:endParaRPr kumimoji="1" lang="ja-JP" altLang="en-US" sz="900" dirty="0"/>
                    </a:p>
                  </a:txBody>
                  <a:tcPr/>
                </a:tc>
                <a:tc>
                  <a:txBody>
                    <a:bodyPr/>
                    <a:lstStyle/>
                    <a:p>
                      <a:endParaRPr kumimoji="1" lang="ja-JP" altLang="en-US" sz="900" dirty="0"/>
                    </a:p>
                  </a:txBody>
                  <a:tcPr/>
                </a:tc>
                <a:tc>
                  <a:txBody>
                    <a:bodyPr/>
                    <a:lstStyle/>
                    <a:p>
                      <a:endParaRPr kumimoji="1" lang="ja-JP" altLang="en-US" sz="900" dirty="0"/>
                    </a:p>
                  </a:txBody>
                  <a:tcPr/>
                </a:tc>
                <a:tc>
                  <a:txBody>
                    <a:bodyPr/>
                    <a:lstStyle/>
                    <a:p>
                      <a:endParaRPr kumimoji="1" lang="ja-JP" altLang="en-US" sz="900" dirty="0"/>
                    </a:p>
                  </a:txBody>
                  <a:tcPr/>
                </a:tc>
                <a:tc>
                  <a:txBody>
                    <a:bodyPr/>
                    <a:lstStyle/>
                    <a:p>
                      <a:endParaRPr kumimoji="1" lang="ja-JP" altLang="en-US" sz="900" dirty="0"/>
                    </a:p>
                  </a:txBody>
                  <a:tcPr/>
                </a:tc>
                <a:tc>
                  <a:txBody>
                    <a:bodyPr/>
                    <a:lstStyle/>
                    <a:p>
                      <a:endParaRPr kumimoji="1" lang="ja-JP" altLang="en-US" sz="900" dirty="0"/>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endParaRPr kumimoji="1" lang="ja-JP" altLang="en-US" sz="900" dirty="0" smtClean="0"/>
                    </a:p>
                  </a:txBody>
                  <a:tcPr/>
                </a:tc>
                <a:tc>
                  <a:txBody>
                    <a:bodyPr/>
                    <a:lstStyle/>
                    <a:p>
                      <a:endParaRPr kumimoji="1" lang="ja-JP" altLang="en-US" sz="900" dirty="0"/>
                    </a:p>
                  </a:txBody>
                  <a:tcPr/>
                </a:tc>
                <a:tc>
                  <a:txBody>
                    <a:bodyPr/>
                    <a:lstStyle/>
                    <a:p>
                      <a:endParaRPr kumimoji="1" lang="ja-JP" altLang="en-US" sz="900" dirty="0"/>
                    </a:p>
                  </a:txBody>
                  <a:tcPr/>
                </a:tc>
                <a:tc>
                  <a:txBody>
                    <a:bodyPr/>
                    <a:lstStyle/>
                    <a:p>
                      <a:endParaRPr kumimoji="1" lang="ja-JP" altLang="en-US" sz="900" dirty="0"/>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endParaRPr kumimoji="1" lang="ja-JP" altLang="en-US" sz="900" dirty="0" smtClean="0"/>
                    </a:p>
                  </a:txBody>
                  <a:tcPr/>
                </a:tc>
                <a:tc>
                  <a:txBody>
                    <a:bodyPr/>
                    <a:lstStyle/>
                    <a:p>
                      <a:endParaRPr kumimoji="1" lang="ja-JP" altLang="en-US" sz="900" dirty="0"/>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endParaRPr kumimoji="1" lang="ja-JP" altLang="en-US" sz="900" dirty="0" smtClean="0"/>
                    </a:p>
                  </a:txBody>
                  <a:tcPr/>
                </a:tc>
                <a:tc>
                  <a:txBody>
                    <a:bodyPr/>
                    <a:lstStyle/>
                    <a:p>
                      <a:endParaRPr kumimoji="1" lang="ja-JP" altLang="en-US" sz="900" dirty="0"/>
                    </a:p>
                  </a:txBody>
                  <a:tcPr/>
                </a:tc>
              </a:tr>
              <a:tr h="727729">
                <a:tc>
                  <a:txBody>
                    <a:bodyPr/>
                    <a:lstStyle/>
                    <a:p>
                      <a:r>
                        <a:rPr kumimoji="1" lang="ja-JP" altLang="en-US" sz="900" dirty="0" smtClean="0"/>
                        <a:t>本体</a:t>
                      </a:r>
                      <a:r>
                        <a:rPr kumimoji="1" lang="en-US" altLang="ja-JP" sz="900" dirty="0" smtClean="0"/>
                        <a:t>UI</a:t>
                      </a:r>
                      <a:endParaRPr kumimoji="1" lang="ja-JP" altLang="en-US" sz="900" dirty="0"/>
                    </a:p>
                  </a:txBody>
                  <a:tcPr/>
                </a:tc>
                <a:tc>
                  <a:txBody>
                    <a:bodyPr/>
                    <a:lstStyle/>
                    <a:p>
                      <a:r>
                        <a:rPr kumimoji="1" lang="ja-JP" altLang="en-US" sz="900" dirty="0" smtClean="0">
                          <a:solidFill>
                            <a:srgbClr val="C00000"/>
                          </a:solidFill>
                        </a:rPr>
                        <a:t>メニュー</a:t>
                      </a:r>
                      <a:endParaRPr kumimoji="1" lang="en-US" altLang="ja-JP" sz="900" dirty="0" smtClean="0">
                        <a:solidFill>
                          <a:srgbClr val="C00000"/>
                        </a:solidFill>
                      </a:endParaRP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endParaRPr kumimoji="1" lang="ja-JP" altLang="en-US" sz="900" dirty="0" smtClean="0">
                        <a:solidFill>
                          <a:schemeClr val="tx1"/>
                        </a:solidFill>
                      </a:endParaRP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ja-JP" altLang="en-US" sz="900" dirty="0" smtClean="0">
                          <a:solidFill>
                            <a:srgbClr val="C00000"/>
                          </a:solidFill>
                        </a:rPr>
                        <a:t>メニュー</a:t>
                      </a:r>
                      <a:endParaRPr kumimoji="1" lang="en-US" altLang="ja-JP" sz="900" dirty="0" smtClean="0">
                        <a:solidFill>
                          <a:srgbClr val="C00000"/>
                        </a:solidFill>
                      </a:endParaRPr>
                    </a:p>
                    <a:p>
                      <a:pPr marL="0" marR="0" indent="0" algn="l" defTabSz="914078" rtl="0" eaLnBrk="1" fontAlgn="auto" latinLnBrk="0" hangingPunct="1">
                        <a:lnSpc>
                          <a:spcPct val="100000"/>
                        </a:lnSpc>
                        <a:spcBef>
                          <a:spcPts val="0"/>
                        </a:spcBef>
                        <a:spcAft>
                          <a:spcPts val="0"/>
                        </a:spcAft>
                        <a:buClrTx/>
                        <a:buSzTx/>
                        <a:buFontTx/>
                        <a:buNone/>
                        <a:tabLst/>
                        <a:defRPr/>
                      </a:pPr>
                      <a:endParaRPr kumimoji="1" lang="ja-JP" altLang="en-US" sz="900" dirty="0" smtClean="0">
                        <a:solidFill>
                          <a:srgbClr val="C00000"/>
                        </a:solidFill>
                      </a:endParaRP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ja-JP" altLang="en-US" sz="900" dirty="0" smtClean="0">
                          <a:solidFill>
                            <a:srgbClr val="C00000"/>
                          </a:solidFill>
                        </a:rPr>
                        <a:t>メニュー</a:t>
                      </a:r>
                      <a:endParaRPr kumimoji="1" lang="en-US" altLang="ja-JP" sz="900" dirty="0" smtClean="0">
                        <a:solidFill>
                          <a:srgbClr val="C00000"/>
                        </a:solidFill>
                      </a:endParaRPr>
                    </a:p>
                    <a:p>
                      <a:pPr marL="0" marR="0" indent="0" algn="l" defTabSz="914078" rtl="0" eaLnBrk="1" fontAlgn="auto" latinLnBrk="0" hangingPunct="1">
                        <a:lnSpc>
                          <a:spcPct val="100000"/>
                        </a:lnSpc>
                        <a:spcBef>
                          <a:spcPts val="0"/>
                        </a:spcBef>
                        <a:spcAft>
                          <a:spcPts val="0"/>
                        </a:spcAft>
                        <a:buClrTx/>
                        <a:buSzTx/>
                        <a:buFontTx/>
                        <a:buNone/>
                        <a:tabLst/>
                        <a:defRPr/>
                      </a:pPr>
                      <a:endParaRPr kumimoji="1" lang="ja-JP" altLang="en-US" sz="900" dirty="0" smtClean="0">
                        <a:solidFill>
                          <a:srgbClr val="C00000"/>
                        </a:solidFill>
                      </a:endParaRP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endParaRPr kumimoji="1" lang="ja-JP" altLang="en-US" sz="900" dirty="0" smtClean="0">
                        <a:solidFill>
                          <a:srgbClr val="C00000"/>
                        </a:solidFill>
                      </a:endParaRPr>
                    </a:p>
                  </a:txBody>
                  <a:tcPr/>
                </a:tc>
                <a:tc>
                  <a:txBody>
                    <a:bodyPr/>
                    <a:lstStyle/>
                    <a:p>
                      <a:endParaRPr kumimoji="1" lang="ja-JP" altLang="en-US" sz="900" dirty="0">
                        <a:solidFill>
                          <a:srgbClr val="C00000"/>
                        </a:solidFill>
                      </a:endParaRPr>
                    </a:p>
                  </a:txBody>
                  <a:tcPr/>
                </a:tc>
                <a:tc>
                  <a:txBody>
                    <a:bodyPr/>
                    <a:lstStyle/>
                    <a:p>
                      <a:endParaRPr kumimoji="1" lang="ja-JP" altLang="en-US" sz="900" dirty="0">
                        <a:solidFill>
                          <a:srgbClr val="C00000"/>
                        </a:solidFill>
                      </a:endParaRPr>
                    </a:p>
                  </a:txBody>
                  <a:tcPr/>
                </a:tc>
                <a:tc>
                  <a:txBody>
                    <a:bodyPr/>
                    <a:lstStyle/>
                    <a:p>
                      <a:endParaRPr kumimoji="1" lang="ja-JP" altLang="en-US" sz="900" dirty="0">
                        <a:solidFill>
                          <a:srgbClr val="C00000"/>
                        </a:solidFill>
                      </a:endParaRPr>
                    </a:p>
                  </a:txBody>
                  <a:tcPr/>
                </a:tc>
                <a:tc>
                  <a:txBody>
                    <a:bodyPr/>
                    <a:lstStyle/>
                    <a:p>
                      <a:endParaRPr kumimoji="1" lang="ja-JP" altLang="en-US" sz="900" dirty="0">
                        <a:solidFill>
                          <a:srgbClr val="C00000"/>
                        </a:solidFill>
                      </a:endParaRP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endParaRPr kumimoji="1" lang="ja-JP" altLang="en-US" sz="900" dirty="0" smtClean="0">
                        <a:solidFill>
                          <a:srgbClr val="C00000"/>
                        </a:solidFill>
                      </a:endParaRP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endParaRPr kumimoji="1" lang="ja-JP" altLang="en-US" sz="900" dirty="0" smtClean="0">
                        <a:solidFill>
                          <a:srgbClr val="C00000"/>
                        </a:solidFill>
                      </a:endParaRPr>
                    </a:p>
                  </a:txBody>
                  <a:tcPr/>
                </a:tc>
                <a:tc>
                  <a:txBody>
                    <a:bodyPr/>
                    <a:lstStyle/>
                    <a:p>
                      <a:endParaRPr kumimoji="1" lang="ja-JP" altLang="en-US" sz="900" dirty="0">
                        <a:solidFill>
                          <a:srgbClr val="C00000"/>
                        </a:solidFill>
                      </a:endParaRPr>
                    </a:p>
                  </a:txBody>
                  <a:tcPr/>
                </a:tc>
                <a:tc>
                  <a:txBody>
                    <a:bodyPr/>
                    <a:lstStyle/>
                    <a:p>
                      <a:endParaRPr kumimoji="1" lang="ja-JP" altLang="en-US" sz="900" dirty="0">
                        <a:solidFill>
                          <a:srgbClr val="C00000"/>
                        </a:solidFill>
                      </a:endParaRPr>
                    </a:p>
                  </a:txBody>
                  <a:tcPr/>
                </a:tc>
                <a:tc>
                  <a:txBody>
                    <a:bodyPr/>
                    <a:lstStyle/>
                    <a:p>
                      <a:endParaRPr kumimoji="1" lang="ja-JP" altLang="en-US" sz="900" dirty="0">
                        <a:solidFill>
                          <a:schemeClr val="tx1"/>
                        </a:solidFill>
                      </a:endParaRPr>
                    </a:p>
                  </a:txBody>
                  <a:tcPr/>
                </a:tc>
                <a:tc>
                  <a:txBody>
                    <a:bodyPr/>
                    <a:lstStyle/>
                    <a:p>
                      <a:endParaRPr kumimoji="1" lang="ja-JP" altLang="en-US" sz="900" dirty="0">
                        <a:solidFill>
                          <a:srgbClr val="C00000"/>
                        </a:solidFill>
                      </a:endParaRPr>
                    </a:p>
                  </a:txBody>
                  <a:tcPr/>
                </a:tc>
                <a:tc>
                  <a:txBody>
                    <a:bodyPr/>
                    <a:lstStyle/>
                    <a:p>
                      <a:endParaRPr kumimoji="1" lang="ja-JP" altLang="en-US" sz="900" dirty="0">
                        <a:solidFill>
                          <a:srgbClr val="C00000"/>
                        </a:solidFill>
                      </a:endParaRPr>
                    </a:p>
                  </a:txBody>
                  <a:tcPr/>
                </a:tc>
                <a:tc>
                  <a:txBody>
                    <a:bodyPr/>
                    <a:lstStyle/>
                    <a:p>
                      <a:endParaRPr kumimoji="1" lang="ja-JP" altLang="en-US" sz="900" dirty="0">
                        <a:solidFill>
                          <a:srgbClr val="C00000"/>
                        </a:solidFill>
                      </a:endParaRP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endParaRPr kumimoji="1" lang="ja-JP" altLang="en-US" sz="900" dirty="0" smtClean="0">
                        <a:solidFill>
                          <a:schemeClr val="tx1"/>
                        </a:solidFill>
                      </a:endParaRPr>
                    </a:p>
                  </a:txBody>
                  <a:tcPr/>
                </a:tc>
              </a:tr>
              <a:tr h="812527">
                <a:tc>
                  <a:txBody>
                    <a:bodyPr/>
                    <a:lstStyle/>
                    <a:p>
                      <a:r>
                        <a:rPr kumimoji="1" lang="en-US" altLang="ja-JP" sz="900" dirty="0" smtClean="0"/>
                        <a:t>Web API</a:t>
                      </a:r>
                      <a:r>
                        <a:rPr kumimoji="1" lang="ja-JP" altLang="en-US" sz="900" dirty="0" smtClean="0"/>
                        <a:t> 制御</a:t>
                      </a:r>
                      <a:endParaRPr kumimoji="1" lang="ja-JP" altLang="en-US" sz="900" dirty="0"/>
                    </a:p>
                  </a:txBody>
                  <a:tcPr/>
                </a:tc>
                <a:tc>
                  <a:txBody>
                    <a:bodyPr/>
                    <a:lstStyle/>
                    <a:p>
                      <a:r>
                        <a:rPr kumimoji="1" lang="ja-JP" altLang="en-US" sz="900" dirty="0" smtClean="0">
                          <a:solidFill>
                            <a:srgbClr val="FF0000"/>
                          </a:solidFill>
                        </a:rPr>
                        <a:t>新規</a:t>
                      </a:r>
                      <a:endParaRPr kumimoji="1" lang="en-US" altLang="ja-JP" sz="900" dirty="0" smtClean="0">
                        <a:solidFill>
                          <a:srgbClr val="FF0000"/>
                        </a:solidFill>
                      </a:endParaRPr>
                    </a:p>
                    <a:p>
                      <a:r>
                        <a:rPr kumimoji="1" lang="ja-JP" altLang="en-US" sz="900" dirty="0" smtClean="0">
                          <a:solidFill>
                            <a:srgbClr val="FF0000"/>
                          </a:solidFill>
                        </a:rPr>
                        <a:t>対応</a:t>
                      </a:r>
                      <a:endParaRPr kumimoji="1" lang="en-US" altLang="ja-JP" sz="900" dirty="0" smtClean="0">
                        <a:solidFill>
                          <a:srgbClr val="FF0000"/>
                        </a:solidFill>
                      </a:endParaRPr>
                    </a:p>
                    <a:p>
                      <a:endParaRPr kumimoji="1" lang="ja-JP" altLang="en-US" sz="900" dirty="0">
                        <a:solidFill>
                          <a:srgbClr val="FF0000"/>
                        </a:solidFill>
                      </a:endParaRPr>
                    </a:p>
                  </a:txBody>
                  <a:tcPr/>
                </a:tc>
                <a:tc>
                  <a:txBody>
                    <a:bodyPr/>
                    <a:lstStyle/>
                    <a:p>
                      <a:r>
                        <a:rPr kumimoji="1" lang="ja-JP" altLang="en-US" sz="900" dirty="0" smtClean="0">
                          <a:solidFill>
                            <a:srgbClr val="FF0000"/>
                          </a:solidFill>
                        </a:rPr>
                        <a:t>新規</a:t>
                      </a:r>
                      <a:endParaRPr kumimoji="1" lang="en-US" altLang="ja-JP" sz="900" dirty="0" smtClean="0">
                        <a:solidFill>
                          <a:srgbClr val="FF0000"/>
                        </a:solidFill>
                      </a:endParaRPr>
                    </a:p>
                    <a:p>
                      <a:r>
                        <a:rPr kumimoji="1" lang="ja-JP" altLang="en-US" sz="900" dirty="0" smtClean="0">
                          <a:solidFill>
                            <a:srgbClr val="FF0000"/>
                          </a:solidFill>
                        </a:rPr>
                        <a:t>対応</a:t>
                      </a:r>
                      <a:endParaRPr kumimoji="1" lang="en-US" altLang="ja-JP" sz="900" dirty="0" smtClean="0">
                        <a:solidFill>
                          <a:srgbClr val="FF0000"/>
                        </a:solidFill>
                      </a:endParaRPr>
                    </a:p>
                    <a:p>
                      <a:endParaRPr kumimoji="1" lang="ja-JP" altLang="en-US" sz="900" dirty="0">
                        <a:solidFill>
                          <a:srgbClr val="FF0000"/>
                        </a:solidFill>
                      </a:endParaRPr>
                    </a:p>
                  </a:txBody>
                  <a:tcPr/>
                </a:tc>
                <a:tc>
                  <a:txBody>
                    <a:bodyPr/>
                    <a:lstStyle/>
                    <a:p>
                      <a:r>
                        <a:rPr kumimoji="1" lang="ja-JP" altLang="en-US" sz="900" dirty="0" smtClean="0">
                          <a:solidFill>
                            <a:srgbClr val="FF0000"/>
                          </a:solidFill>
                        </a:rPr>
                        <a:t>新規</a:t>
                      </a:r>
                      <a:endParaRPr kumimoji="1" lang="en-US" altLang="ja-JP" sz="900" dirty="0" smtClean="0">
                        <a:solidFill>
                          <a:srgbClr val="FF0000"/>
                        </a:solidFill>
                      </a:endParaRPr>
                    </a:p>
                    <a:p>
                      <a:r>
                        <a:rPr kumimoji="1" lang="ja-JP" altLang="en-US" sz="900" dirty="0" smtClean="0">
                          <a:solidFill>
                            <a:srgbClr val="FF0000"/>
                          </a:solidFill>
                        </a:rPr>
                        <a:t>対応</a:t>
                      </a:r>
                      <a:endParaRPr kumimoji="1" lang="en-US" altLang="ja-JP" sz="900" dirty="0" smtClean="0">
                        <a:solidFill>
                          <a:srgbClr val="FF0000"/>
                        </a:solidFill>
                      </a:endParaRPr>
                    </a:p>
                    <a:p>
                      <a:endParaRPr kumimoji="1" lang="ja-JP" altLang="en-US" sz="900" dirty="0">
                        <a:solidFill>
                          <a:srgbClr val="FF0000"/>
                        </a:solidFill>
                      </a:endParaRPr>
                    </a:p>
                  </a:txBody>
                  <a:tcPr/>
                </a:tc>
                <a:tc>
                  <a:txBody>
                    <a:bodyPr/>
                    <a:lstStyle/>
                    <a:p>
                      <a:r>
                        <a:rPr kumimoji="1" lang="ja-JP" altLang="en-US" sz="900" dirty="0" smtClean="0">
                          <a:solidFill>
                            <a:srgbClr val="FF0000"/>
                          </a:solidFill>
                        </a:rPr>
                        <a:t>新規</a:t>
                      </a:r>
                      <a:endParaRPr kumimoji="1" lang="en-US" altLang="ja-JP" sz="900" dirty="0" smtClean="0">
                        <a:solidFill>
                          <a:srgbClr val="FF0000"/>
                        </a:solidFill>
                      </a:endParaRPr>
                    </a:p>
                    <a:p>
                      <a:r>
                        <a:rPr kumimoji="1" lang="ja-JP" altLang="en-US" sz="900" dirty="0" smtClean="0">
                          <a:solidFill>
                            <a:srgbClr val="FF0000"/>
                          </a:solidFill>
                        </a:rPr>
                        <a:t>対応</a:t>
                      </a:r>
                      <a:endParaRPr kumimoji="1" lang="en-US" altLang="ja-JP" sz="900" dirty="0" smtClean="0">
                        <a:solidFill>
                          <a:srgbClr val="FF0000"/>
                        </a:solidFill>
                      </a:endParaRPr>
                    </a:p>
                    <a:p>
                      <a:endParaRPr kumimoji="1" lang="ja-JP" altLang="en-US" sz="900" dirty="0"/>
                    </a:p>
                  </a:txBody>
                  <a:tcPr/>
                </a:tc>
                <a:tc>
                  <a:txBody>
                    <a:bodyPr/>
                    <a:lstStyle/>
                    <a:p>
                      <a:endParaRPr kumimoji="1" lang="ja-JP" altLang="en-US" sz="900" dirty="0"/>
                    </a:p>
                  </a:txBody>
                  <a:tcPr/>
                </a:tc>
                <a:tc>
                  <a:txBody>
                    <a:bodyPr/>
                    <a:lstStyle/>
                    <a:p>
                      <a:endParaRPr kumimoji="1" lang="ja-JP" altLang="en-US" sz="900" dirty="0"/>
                    </a:p>
                  </a:txBody>
                  <a:tcPr/>
                </a:tc>
                <a:tc>
                  <a:txBody>
                    <a:bodyPr/>
                    <a:lstStyle/>
                    <a:p>
                      <a:endParaRPr kumimoji="1" lang="ja-JP" altLang="en-US" sz="900" dirty="0"/>
                    </a:p>
                  </a:txBody>
                  <a:tcPr/>
                </a:tc>
                <a:tc>
                  <a:txBody>
                    <a:bodyPr/>
                    <a:lstStyle/>
                    <a:p>
                      <a:endParaRPr kumimoji="1" lang="ja-JP" altLang="en-US" sz="900" dirty="0"/>
                    </a:p>
                  </a:txBody>
                  <a:tcPr/>
                </a:tc>
                <a:tc>
                  <a:txBody>
                    <a:bodyPr/>
                    <a:lstStyle/>
                    <a:p>
                      <a:endParaRPr kumimoji="1" lang="ja-JP" altLang="en-US" sz="900" dirty="0"/>
                    </a:p>
                  </a:txBody>
                  <a:tcPr/>
                </a:tc>
                <a:tc>
                  <a:txBody>
                    <a:bodyPr/>
                    <a:lstStyle/>
                    <a:p>
                      <a:endParaRPr kumimoji="1" lang="ja-JP" altLang="en-US" sz="900" dirty="0">
                        <a:solidFill>
                          <a:srgbClr val="C00000"/>
                        </a:solidFill>
                      </a:endParaRPr>
                    </a:p>
                  </a:txBody>
                  <a:tcPr/>
                </a:tc>
                <a:tc>
                  <a:txBody>
                    <a:bodyPr/>
                    <a:lstStyle/>
                    <a:p>
                      <a:endParaRPr kumimoji="1" lang="ja-JP" altLang="en-US" sz="900" dirty="0"/>
                    </a:p>
                  </a:txBody>
                  <a:tcPr/>
                </a:tc>
                <a:tc>
                  <a:txBody>
                    <a:bodyPr/>
                    <a:lstStyle/>
                    <a:p>
                      <a:endParaRPr kumimoji="1" lang="ja-JP" altLang="en-US" sz="900" dirty="0"/>
                    </a:p>
                  </a:txBody>
                  <a:tcPr/>
                </a:tc>
                <a:tc>
                  <a:txBody>
                    <a:bodyPr/>
                    <a:lstStyle/>
                    <a:p>
                      <a:endParaRPr kumimoji="1" lang="ja-JP" altLang="en-US" sz="900" dirty="0"/>
                    </a:p>
                  </a:txBody>
                  <a:tcPr/>
                </a:tc>
                <a:tc>
                  <a:txBody>
                    <a:bodyPr/>
                    <a:lstStyle/>
                    <a:p>
                      <a:endParaRPr kumimoji="1" lang="ja-JP" altLang="en-US" sz="900" dirty="0"/>
                    </a:p>
                  </a:txBody>
                  <a:tcPr/>
                </a:tc>
                <a:tc>
                  <a:txBody>
                    <a:bodyPr/>
                    <a:lstStyle/>
                    <a:p>
                      <a:endParaRPr kumimoji="1" lang="ja-JP" altLang="en-US" sz="900" dirty="0"/>
                    </a:p>
                  </a:txBody>
                  <a:tcPr/>
                </a:tc>
                <a:tc>
                  <a:txBody>
                    <a:bodyPr/>
                    <a:lstStyle/>
                    <a:p>
                      <a:endParaRPr kumimoji="1" lang="ja-JP" altLang="en-US" sz="900" dirty="0"/>
                    </a:p>
                  </a:txBody>
                  <a:tcPr/>
                </a:tc>
                <a:tc>
                  <a:txBody>
                    <a:bodyPr/>
                    <a:lstStyle/>
                    <a:p>
                      <a:endParaRPr kumimoji="1" lang="ja-JP" altLang="en-US" sz="900" dirty="0"/>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endParaRPr kumimoji="1" lang="ja-JP" altLang="en-US" sz="900" dirty="0" smtClean="0">
                        <a:solidFill>
                          <a:srgbClr val="C00000"/>
                        </a:solidFill>
                      </a:endParaRPr>
                    </a:p>
                  </a:txBody>
                  <a:tcPr/>
                </a:tc>
              </a:tr>
              <a:tr h="812527">
                <a:tc>
                  <a:txBody>
                    <a:bodyPr/>
                    <a:lstStyle/>
                    <a:p>
                      <a:r>
                        <a:rPr kumimoji="1" lang="en-US" altLang="ja-JP" sz="900" dirty="0" smtClean="0"/>
                        <a:t>Web API</a:t>
                      </a:r>
                      <a:r>
                        <a:rPr kumimoji="1" lang="ja-JP" altLang="en-US" sz="900" dirty="0" smtClean="0"/>
                        <a:t> 通知</a:t>
                      </a:r>
                      <a:endParaRPr kumimoji="1" lang="ja-JP" altLang="en-US" sz="900" dirty="0"/>
                    </a:p>
                  </a:txBody>
                  <a:tcPr/>
                </a:tc>
                <a:tc>
                  <a:txBody>
                    <a:bodyPr/>
                    <a:lstStyle/>
                    <a:p>
                      <a:r>
                        <a:rPr kumimoji="1" lang="ja-JP" altLang="en-US" sz="900" dirty="0" smtClean="0">
                          <a:solidFill>
                            <a:srgbClr val="FF0000"/>
                          </a:solidFill>
                        </a:rPr>
                        <a:t>新規</a:t>
                      </a:r>
                      <a:endParaRPr kumimoji="1" lang="en-US" altLang="ja-JP" sz="900" dirty="0" smtClean="0">
                        <a:solidFill>
                          <a:srgbClr val="FF0000"/>
                        </a:solidFill>
                      </a:endParaRPr>
                    </a:p>
                    <a:p>
                      <a:r>
                        <a:rPr kumimoji="1" lang="ja-JP" altLang="en-US" sz="900" dirty="0" smtClean="0">
                          <a:solidFill>
                            <a:srgbClr val="FF0000"/>
                          </a:solidFill>
                        </a:rPr>
                        <a:t>対応</a:t>
                      </a:r>
                      <a:endParaRPr kumimoji="1" lang="en-US" altLang="ja-JP" sz="900" dirty="0" smtClean="0">
                        <a:solidFill>
                          <a:srgbClr val="FF0000"/>
                        </a:solidFill>
                      </a:endParaRPr>
                    </a:p>
                    <a:p>
                      <a:pPr marL="0" marR="0" indent="0" algn="l" defTabSz="914078" rtl="0" eaLnBrk="1" fontAlgn="auto" latinLnBrk="0" hangingPunct="1">
                        <a:lnSpc>
                          <a:spcPct val="100000"/>
                        </a:lnSpc>
                        <a:spcBef>
                          <a:spcPts val="0"/>
                        </a:spcBef>
                        <a:spcAft>
                          <a:spcPts val="0"/>
                        </a:spcAft>
                        <a:buClrTx/>
                        <a:buSzTx/>
                        <a:buFontTx/>
                        <a:buNone/>
                        <a:tabLst/>
                        <a:defRPr/>
                      </a:pPr>
                      <a:endParaRPr kumimoji="1" lang="ja-JP" altLang="en-US" sz="900" dirty="0" smtClean="0">
                        <a:solidFill>
                          <a:srgbClr val="C00000"/>
                        </a:solidFill>
                      </a:endParaRP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en-US" altLang="ja-JP" sz="900" dirty="0" smtClean="0">
                          <a:solidFill>
                            <a:schemeClr val="tx1"/>
                          </a:solidFill>
                        </a:rPr>
                        <a:t>N/A</a:t>
                      </a:r>
                      <a:endParaRPr kumimoji="1" lang="ja-JP" altLang="en-US" sz="900" dirty="0" smtClean="0">
                        <a:solidFill>
                          <a:schemeClr val="tx1"/>
                        </a:solidFill>
                      </a:endParaRPr>
                    </a:p>
                  </a:txBody>
                  <a:tcPr/>
                </a:tc>
                <a:tc>
                  <a:txBody>
                    <a:bodyPr/>
                    <a:lstStyle/>
                    <a:p>
                      <a:r>
                        <a:rPr kumimoji="1" lang="ja-JP" altLang="en-US" sz="900" dirty="0" smtClean="0">
                          <a:solidFill>
                            <a:srgbClr val="FF0000"/>
                          </a:solidFill>
                        </a:rPr>
                        <a:t>新規</a:t>
                      </a:r>
                      <a:endParaRPr kumimoji="1" lang="en-US" altLang="ja-JP" sz="900" dirty="0" smtClean="0">
                        <a:solidFill>
                          <a:srgbClr val="FF0000"/>
                        </a:solidFill>
                      </a:endParaRPr>
                    </a:p>
                    <a:p>
                      <a:r>
                        <a:rPr kumimoji="1" lang="ja-JP" altLang="en-US" sz="900" dirty="0" smtClean="0">
                          <a:solidFill>
                            <a:srgbClr val="FF0000"/>
                          </a:solidFill>
                        </a:rPr>
                        <a:t>対応</a:t>
                      </a:r>
                      <a:endParaRPr kumimoji="1" lang="en-US" altLang="ja-JP" sz="900" dirty="0" smtClean="0">
                        <a:solidFill>
                          <a:srgbClr val="FF0000"/>
                        </a:solidFill>
                      </a:endParaRPr>
                    </a:p>
                    <a:p>
                      <a:pPr marL="0" marR="0" indent="0" algn="l" defTabSz="914078" rtl="0" eaLnBrk="1" fontAlgn="auto" latinLnBrk="0" hangingPunct="1">
                        <a:lnSpc>
                          <a:spcPct val="100000"/>
                        </a:lnSpc>
                        <a:spcBef>
                          <a:spcPts val="0"/>
                        </a:spcBef>
                        <a:spcAft>
                          <a:spcPts val="0"/>
                        </a:spcAft>
                        <a:buClrTx/>
                        <a:buSzTx/>
                        <a:buFontTx/>
                        <a:buNone/>
                        <a:tabLst/>
                        <a:defRPr/>
                      </a:pPr>
                      <a:endParaRPr kumimoji="1" lang="ja-JP" altLang="en-US" sz="900" dirty="0" smtClean="0">
                        <a:solidFill>
                          <a:srgbClr val="C00000"/>
                        </a:solidFill>
                      </a:endParaRP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endParaRPr kumimoji="1" lang="ja-JP" altLang="en-US" sz="900" dirty="0" smtClean="0">
                        <a:solidFill>
                          <a:srgbClr val="C00000"/>
                        </a:solidFill>
                      </a:endParaRP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endParaRPr kumimoji="1" lang="ja-JP" altLang="en-US" sz="900" dirty="0" smtClean="0">
                        <a:solidFill>
                          <a:srgbClr val="C00000"/>
                        </a:solidFill>
                      </a:endParaRP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endParaRPr kumimoji="1" lang="ja-JP" altLang="en-US" sz="900" dirty="0" smtClean="0">
                        <a:solidFill>
                          <a:srgbClr val="C00000"/>
                        </a:solidFill>
                      </a:endParaRPr>
                    </a:p>
                  </a:txBody>
                  <a:tcPr/>
                </a:tc>
                <a:tc>
                  <a:txBody>
                    <a:bodyPr/>
                    <a:lstStyle/>
                    <a:p>
                      <a:endParaRPr kumimoji="1" lang="ja-JP" altLang="en-US" sz="900" dirty="0"/>
                    </a:p>
                  </a:txBody>
                  <a:tcPr/>
                </a:tc>
                <a:tc>
                  <a:txBody>
                    <a:bodyPr/>
                    <a:lstStyle/>
                    <a:p>
                      <a:endParaRPr kumimoji="1" lang="ja-JP" altLang="en-US" sz="900" dirty="0"/>
                    </a:p>
                  </a:txBody>
                  <a:tcPr/>
                </a:tc>
                <a:tc>
                  <a:txBody>
                    <a:bodyPr/>
                    <a:lstStyle/>
                    <a:p>
                      <a:endParaRPr kumimoji="1" lang="ja-JP" altLang="en-US" sz="900" dirty="0"/>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endParaRPr kumimoji="1" lang="ja-JP" altLang="en-US" sz="900" dirty="0" smtClean="0"/>
                    </a:p>
                  </a:txBody>
                  <a:tcPr/>
                </a:tc>
                <a:tc>
                  <a:txBody>
                    <a:bodyPr/>
                    <a:lstStyle/>
                    <a:p>
                      <a:endParaRPr kumimoji="1" lang="ja-JP" altLang="en-US" sz="900" dirty="0"/>
                    </a:p>
                  </a:txBody>
                  <a:tcPr/>
                </a:tc>
                <a:tc>
                  <a:txBody>
                    <a:bodyPr/>
                    <a:lstStyle/>
                    <a:p>
                      <a:endParaRPr kumimoji="1" lang="ja-JP" altLang="en-US" sz="900" dirty="0">
                        <a:solidFill>
                          <a:srgbClr val="C00000"/>
                        </a:solidFill>
                      </a:endParaRPr>
                    </a:p>
                  </a:txBody>
                  <a:tcPr/>
                </a:tc>
                <a:tc>
                  <a:txBody>
                    <a:bodyPr/>
                    <a:lstStyle/>
                    <a:p>
                      <a:endParaRPr kumimoji="1" lang="ja-JP" altLang="en-US" sz="900" dirty="0"/>
                    </a:p>
                  </a:txBody>
                  <a:tcPr/>
                </a:tc>
                <a:tc>
                  <a:txBody>
                    <a:bodyPr/>
                    <a:lstStyle/>
                    <a:p>
                      <a:endParaRPr kumimoji="1" lang="ja-JP" altLang="en-US" sz="900" dirty="0"/>
                    </a:p>
                  </a:txBody>
                  <a:tcPr/>
                </a:tc>
                <a:tc>
                  <a:txBody>
                    <a:bodyPr/>
                    <a:lstStyle/>
                    <a:p>
                      <a:endParaRPr kumimoji="1" lang="ja-JP" altLang="en-US" sz="900" dirty="0"/>
                    </a:p>
                  </a:txBody>
                  <a:tcPr/>
                </a:tc>
                <a:tc>
                  <a:txBody>
                    <a:bodyPr/>
                    <a:lstStyle/>
                    <a:p>
                      <a:endParaRPr kumimoji="1" lang="ja-JP" altLang="en-US" sz="900" dirty="0"/>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endParaRPr kumimoji="1" lang="ja-JP" altLang="en-US" sz="900" dirty="0" smtClean="0"/>
                    </a:p>
                  </a:txBody>
                  <a:tcPr/>
                </a:tc>
                <a:tc>
                  <a:txBody>
                    <a:bodyPr/>
                    <a:lstStyle/>
                    <a:p>
                      <a:endParaRPr kumimoji="1" lang="ja-JP" altLang="en-US" sz="900" dirty="0"/>
                    </a:p>
                  </a:txBody>
                  <a:tcPr/>
                </a:tc>
              </a:tr>
            </a:tbl>
          </a:graphicData>
        </a:graphic>
      </p:graphicFrame>
      <p:sp>
        <p:nvSpPr>
          <p:cNvPr id="4" name="日付プレースホルダー 3"/>
          <p:cNvSpPr>
            <a:spLocks noGrp="1"/>
          </p:cNvSpPr>
          <p:nvPr>
            <p:ph type="dt" sz="half" idx="10"/>
          </p:nvPr>
        </p:nvSpPr>
        <p:spPr/>
        <p:txBody>
          <a:bodyPr/>
          <a:lstStyle/>
          <a:p>
            <a:r>
              <a:rPr lang="en-US" altLang="ja-JP" smtClean="0">
                <a:solidFill>
                  <a:prstClr val="black"/>
                </a:solidFill>
              </a:rPr>
              <a:t>January 30, 2012</a:t>
            </a:r>
            <a:endParaRPr lang="en-US" dirty="0">
              <a:solidFill>
                <a:prstClr val="black"/>
              </a:solidFill>
            </a:endParaRPr>
          </a:p>
        </p:txBody>
      </p:sp>
      <p:sp>
        <p:nvSpPr>
          <p:cNvPr id="5" name="フッター プレースホルダー 4"/>
          <p:cNvSpPr>
            <a:spLocks noGrp="1"/>
          </p:cNvSpPr>
          <p:nvPr>
            <p:ph type="ftr" sz="quarter" idx="11"/>
          </p:nvPr>
        </p:nvSpPr>
        <p:spPr/>
        <p:txBody>
          <a:bodyPr/>
          <a:lstStyle/>
          <a:p>
            <a:r>
              <a:rPr lang="en-US" dirty="0" smtClean="0">
                <a:solidFill>
                  <a:srgbClr val="FF0000"/>
                </a:solidFill>
              </a:rPr>
              <a:t>Confidential</a:t>
            </a:r>
            <a:r>
              <a:rPr lang="en-US" dirty="0" smtClean="0">
                <a:solidFill>
                  <a:prstClr val="black"/>
                </a:solidFill>
              </a:rPr>
              <a:t> - need to know basis only / 秘 / do not distribute</a:t>
            </a:r>
            <a:endParaRPr lang="en-US" dirty="0">
              <a:solidFill>
                <a:prstClr val="black"/>
              </a:solidFill>
            </a:endParaRPr>
          </a:p>
        </p:txBody>
      </p:sp>
      <p:sp>
        <p:nvSpPr>
          <p:cNvPr id="6" name="スライド番号プレースホルダー 5"/>
          <p:cNvSpPr>
            <a:spLocks noGrp="1"/>
          </p:cNvSpPr>
          <p:nvPr>
            <p:ph type="sldNum" sz="quarter" idx="12"/>
          </p:nvPr>
        </p:nvSpPr>
        <p:spPr/>
        <p:txBody>
          <a:bodyPr/>
          <a:lstStyle/>
          <a:p>
            <a:fld id="{06B6689D-21BE-40D9-AFAB-0F3122AEB3EB}" type="slidenum">
              <a:rPr kumimoji="1" lang="ja-JP" altLang="en-US" smtClean="0">
                <a:solidFill>
                  <a:prstClr val="black"/>
                </a:solidFill>
              </a:rPr>
              <a:pPr/>
              <a:t>7</a:t>
            </a:fld>
            <a:endParaRPr kumimoji="1" lang="ja-JP" altLang="en-US" dirty="0">
              <a:solidFill>
                <a:prstClr val="black"/>
              </a:solidFill>
            </a:endParaRPr>
          </a:p>
        </p:txBody>
      </p:sp>
      <p:sp>
        <p:nvSpPr>
          <p:cNvPr id="8" name="星 5 7"/>
          <p:cNvSpPr/>
          <p:nvPr/>
        </p:nvSpPr>
        <p:spPr>
          <a:xfrm>
            <a:off x="733424" y="3564301"/>
            <a:ext cx="238125" cy="214474"/>
          </a:xfrm>
          <a:prstGeom prst="star5">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星 5 8"/>
          <p:cNvSpPr/>
          <p:nvPr/>
        </p:nvSpPr>
        <p:spPr>
          <a:xfrm>
            <a:off x="1638298" y="3564301"/>
            <a:ext cx="238125" cy="214474"/>
          </a:xfrm>
          <a:prstGeom prst="star5">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2492637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lang="ja-JP" altLang="en-US" dirty="0" smtClean="0"/>
              <a:t>色温度</a:t>
            </a:r>
            <a:r>
              <a:rPr lang="en-US" altLang="ja-JP" dirty="0" smtClean="0"/>
              <a:t>(WB)</a:t>
            </a:r>
            <a:r>
              <a:rPr kumimoji="1" lang="ja-JP" altLang="en-US" dirty="0" smtClean="0"/>
              <a:t>設定</a:t>
            </a:r>
            <a:r>
              <a:rPr lang="ja-JP" altLang="en-US" dirty="0"/>
              <a:t>・取得</a:t>
            </a:r>
            <a:endParaRPr kumimoji="1" lang="ja-JP" altLang="en-US" dirty="0"/>
          </a:p>
        </p:txBody>
      </p:sp>
      <p:sp>
        <p:nvSpPr>
          <p:cNvPr id="5" name="フッター プレースホルダー 4"/>
          <p:cNvSpPr>
            <a:spLocks noGrp="1"/>
          </p:cNvSpPr>
          <p:nvPr>
            <p:ph type="ftr" sz="quarter" idx="10"/>
          </p:nvPr>
        </p:nvSpPr>
        <p:spPr/>
        <p:txBody>
          <a:bodyPr/>
          <a:lstStyle/>
          <a:p>
            <a:r>
              <a:rPr lang="en-US" smtClean="0">
                <a:solidFill>
                  <a:srgbClr val="FF0000"/>
                </a:solidFill>
              </a:rPr>
              <a:t>Confidential</a:t>
            </a:r>
            <a:r>
              <a:rPr lang="en-US" smtClean="0">
                <a:solidFill>
                  <a:prstClr val="black"/>
                </a:solidFill>
              </a:rPr>
              <a:t> - need to know basis only / 秘 / do not distribute</a:t>
            </a:r>
            <a:endParaRPr lang="en-US" dirty="0">
              <a:solidFill>
                <a:prstClr val="black"/>
              </a:solidFill>
            </a:endParaRPr>
          </a:p>
        </p:txBody>
      </p:sp>
      <p:sp>
        <p:nvSpPr>
          <p:cNvPr id="6" name="スライド番号プレースホルダー 5"/>
          <p:cNvSpPr>
            <a:spLocks noGrp="1"/>
          </p:cNvSpPr>
          <p:nvPr>
            <p:ph type="sldNum" sz="quarter" idx="12"/>
          </p:nvPr>
        </p:nvSpPr>
        <p:spPr/>
        <p:txBody>
          <a:bodyPr/>
          <a:lstStyle/>
          <a:p>
            <a:fld id="{06B6689D-21BE-40D9-AFAB-0F3122AEB3EB}" type="slidenum">
              <a:rPr kumimoji="1" lang="ja-JP" altLang="en-US" smtClean="0">
                <a:solidFill>
                  <a:prstClr val="black"/>
                </a:solidFill>
              </a:rPr>
              <a:pPr/>
              <a:t>70</a:t>
            </a:fld>
            <a:endParaRPr kumimoji="1" lang="ja-JP" altLang="en-US" dirty="0">
              <a:solidFill>
                <a:prstClr val="black"/>
              </a:solidFill>
            </a:endParaRPr>
          </a:p>
        </p:txBody>
      </p:sp>
      <p:sp>
        <p:nvSpPr>
          <p:cNvPr id="9" name="コンテンツ プレースホルダー 1"/>
          <p:cNvSpPr>
            <a:spLocks noGrp="1"/>
          </p:cNvSpPr>
          <p:nvPr>
            <p:ph sz="half" idx="1"/>
          </p:nvPr>
        </p:nvSpPr>
        <p:spPr>
          <a:xfrm>
            <a:off x="323850" y="844153"/>
            <a:ext cx="4171950" cy="3833813"/>
          </a:xfrm>
        </p:spPr>
        <p:txBody>
          <a:bodyPr/>
          <a:lstStyle/>
          <a:p>
            <a:r>
              <a:rPr kumimoji="1" lang="en-US" altLang="ja-JP" sz="1200" dirty="0" err="1" smtClean="0"/>
              <a:t>setWhiteBalanceColorTemperature</a:t>
            </a:r>
            <a:r>
              <a:rPr kumimoji="1" lang="en-US" altLang="ja-JP" sz="1200" dirty="0" smtClean="0"/>
              <a:t>(</a:t>
            </a:r>
            <a:r>
              <a:rPr kumimoji="1" lang="en-US" altLang="ja-JP" sz="1200" dirty="0" err="1" smtClean="0"/>
              <a:t>int</a:t>
            </a:r>
            <a:r>
              <a:rPr kumimoji="1" lang="en-US" altLang="ja-JP" sz="1200" dirty="0" smtClean="0"/>
              <a:t>  </a:t>
            </a:r>
            <a:r>
              <a:rPr kumimoji="1" lang="en-US" altLang="ja-JP" sz="1200" dirty="0" err="1" smtClean="0"/>
              <a:t>colorTemprature</a:t>
            </a:r>
            <a:r>
              <a:rPr kumimoji="1" lang="en-US" altLang="ja-JP" sz="1200" dirty="0" smtClean="0"/>
              <a:t>)</a:t>
            </a:r>
          </a:p>
          <a:p>
            <a:pPr lvl="1"/>
            <a:r>
              <a:rPr lang="ja-JP" altLang="en-US" sz="900" dirty="0"/>
              <a:t>色</a:t>
            </a:r>
            <a:r>
              <a:rPr lang="ja-JP" altLang="en-US" sz="900" dirty="0" smtClean="0"/>
              <a:t>温度</a:t>
            </a:r>
            <a:r>
              <a:rPr lang="en-US" altLang="ja-JP" sz="900" dirty="0" smtClean="0"/>
              <a:t>(</a:t>
            </a:r>
            <a:r>
              <a:rPr lang="ja-JP" altLang="en-US" sz="900" dirty="0" smtClean="0"/>
              <a:t>ケルビン</a:t>
            </a:r>
            <a:r>
              <a:rPr lang="en-US" altLang="ja-JP" sz="900" dirty="0" smtClean="0"/>
              <a:t>)</a:t>
            </a:r>
            <a:r>
              <a:rPr lang="ja-JP" altLang="en-US" sz="900" dirty="0" err="1" smtClean="0"/>
              <a:t>を整</a:t>
            </a:r>
            <a:r>
              <a:rPr lang="ja-JP" altLang="en-US" sz="900" dirty="0" smtClean="0"/>
              <a:t>数値で指定する</a:t>
            </a:r>
            <a:endParaRPr kumimoji="1" lang="en-US" altLang="ja-JP" sz="900" dirty="0" smtClean="0"/>
          </a:p>
          <a:p>
            <a:r>
              <a:rPr lang="en-US" altLang="ja-JP" sz="1200" dirty="0" err="1" smtClean="0"/>
              <a:t>getWhiteBalanceColorTemperature</a:t>
            </a:r>
            <a:r>
              <a:rPr lang="en-US" altLang="ja-JP" sz="1200" dirty="0" smtClean="0"/>
              <a:t>()</a:t>
            </a:r>
          </a:p>
          <a:p>
            <a:pPr lvl="1"/>
            <a:r>
              <a:rPr lang="ja-JP" altLang="en-US" sz="1100" dirty="0"/>
              <a:t>現在</a:t>
            </a:r>
            <a:r>
              <a:rPr lang="ja-JP" altLang="en-US" sz="1100" dirty="0" smtClean="0"/>
              <a:t>の</a:t>
            </a:r>
            <a:r>
              <a:rPr lang="ja-JP" altLang="en-US" sz="1100" dirty="0"/>
              <a:t>色温度</a:t>
            </a:r>
            <a:r>
              <a:rPr lang="en-US" altLang="ja-JP" sz="1100" dirty="0" smtClean="0"/>
              <a:t>(</a:t>
            </a:r>
            <a:r>
              <a:rPr lang="en-US" altLang="ja-JP" sz="1100" dirty="0" err="1" smtClean="0"/>
              <a:t>int</a:t>
            </a:r>
            <a:r>
              <a:rPr lang="en-US" altLang="ja-JP" sz="1100" dirty="0" smtClean="0"/>
              <a:t>)</a:t>
            </a:r>
            <a:r>
              <a:rPr lang="ja-JP" altLang="en-US" sz="1100" dirty="0" smtClean="0"/>
              <a:t>を返す</a:t>
            </a:r>
            <a:endParaRPr lang="en-US" altLang="ja-JP" sz="1100" dirty="0" smtClean="0"/>
          </a:p>
          <a:p>
            <a:r>
              <a:rPr lang="en-US" altLang="ja-JP" sz="1200" dirty="0" err="1" smtClean="0"/>
              <a:t>getAvailableWhiteBalanceColorTemperature</a:t>
            </a:r>
            <a:r>
              <a:rPr lang="en-US" altLang="ja-JP" sz="1200" dirty="0" smtClean="0"/>
              <a:t>()</a:t>
            </a:r>
            <a:endParaRPr kumimoji="1" lang="en-US" altLang="ja-JP" sz="1200" dirty="0" smtClean="0"/>
          </a:p>
          <a:p>
            <a:pPr lvl="1"/>
            <a:r>
              <a:rPr lang="ja-JP" altLang="en-US" sz="1100" dirty="0" smtClean="0"/>
              <a:t>現在の</a:t>
            </a:r>
            <a:r>
              <a:rPr lang="ja-JP" altLang="en-US" sz="1100" dirty="0"/>
              <a:t>色温度</a:t>
            </a:r>
            <a:r>
              <a:rPr lang="en-US" altLang="ja-JP" sz="1100" dirty="0" smtClean="0"/>
              <a:t>(</a:t>
            </a:r>
            <a:r>
              <a:rPr lang="en-US" altLang="ja-JP" sz="1100" dirty="0" err="1" smtClean="0"/>
              <a:t>int</a:t>
            </a:r>
            <a:r>
              <a:rPr lang="en-US" altLang="ja-JP" sz="1100" dirty="0" smtClean="0"/>
              <a:t>)</a:t>
            </a:r>
            <a:r>
              <a:rPr lang="ja-JP" altLang="en-US" sz="1100" dirty="0" smtClean="0"/>
              <a:t> と利用可能な色温度</a:t>
            </a:r>
            <a:r>
              <a:rPr lang="en-US" altLang="ja-JP" sz="1100" dirty="0" smtClean="0"/>
              <a:t>(</a:t>
            </a:r>
            <a:r>
              <a:rPr lang="en-US" altLang="ja-JP" sz="1100" dirty="0" err="1" smtClean="0"/>
              <a:t>int</a:t>
            </a:r>
            <a:r>
              <a:rPr lang="en-US" altLang="ja-JP" sz="1100" dirty="0" smtClean="0"/>
              <a:t>)</a:t>
            </a:r>
            <a:r>
              <a:rPr lang="ja-JP" altLang="en-US" sz="1100" dirty="0" smtClean="0"/>
              <a:t>の配列を返す</a:t>
            </a:r>
            <a:endParaRPr lang="en-US" altLang="ja-JP" sz="1100" dirty="0" smtClean="0"/>
          </a:p>
          <a:p>
            <a:r>
              <a:rPr lang="en-US" altLang="ja-JP" sz="1200" dirty="0" err="1"/>
              <a:t>getSupportedWhiteBalanceColorTemperature</a:t>
            </a:r>
            <a:r>
              <a:rPr lang="en-US" altLang="ja-JP" sz="1200" dirty="0"/>
              <a:t> ()</a:t>
            </a:r>
            <a:endParaRPr lang="en-US" altLang="ja-JP" sz="1200" dirty="0" smtClean="0"/>
          </a:p>
          <a:p>
            <a:pPr lvl="1"/>
            <a:r>
              <a:rPr lang="ja-JP" altLang="en-US" sz="1100" dirty="0" smtClean="0"/>
              <a:t>実装されている色温度</a:t>
            </a:r>
            <a:r>
              <a:rPr lang="en-US" altLang="ja-JP" sz="1100" dirty="0" smtClean="0"/>
              <a:t>(</a:t>
            </a:r>
            <a:r>
              <a:rPr lang="en-US" altLang="ja-JP" sz="1100" dirty="0" err="1" smtClean="0"/>
              <a:t>int</a:t>
            </a:r>
            <a:r>
              <a:rPr lang="en-US" altLang="ja-JP" sz="1100" dirty="0" smtClean="0"/>
              <a:t>)</a:t>
            </a:r>
            <a:r>
              <a:rPr lang="ja-JP" altLang="en-US" sz="1100" dirty="0" smtClean="0"/>
              <a:t>の配列を返す</a:t>
            </a:r>
            <a:endParaRPr lang="en-US" altLang="ja-JP" sz="1100" dirty="0" smtClean="0"/>
          </a:p>
        </p:txBody>
      </p:sp>
      <p:sp>
        <p:nvSpPr>
          <p:cNvPr id="11" name="円/楕円 10"/>
          <p:cNvSpPr/>
          <p:nvPr/>
        </p:nvSpPr>
        <p:spPr bwMode="auto">
          <a:xfrm>
            <a:off x="162128" y="-505838"/>
            <a:ext cx="998706" cy="460442"/>
          </a:xfrm>
          <a:prstGeom prst="ellipse">
            <a:avLst/>
          </a:prstGeom>
          <a:solidFill>
            <a:srgbClr val="00B0F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採用</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2" name="円/楕円 11"/>
          <p:cNvSpPr/>
          <p:nvPr/>
        </p:nvSpPr>
        <p:spPr bwMode="auto">
          <a:xfrm>
            <a:off x="1313234" y="-505838"/>
            <a:ext cx="998706" cy="460442"/>
          </a:xfrm>
          <a:prstGeom prst="ellipse">
            <a:avLst/>
          </a:prstGeom>
          <a:solidFill>
            <a:srgbClr val="92D05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rPr>
              <a:t>保留</a:t>
            </a:r>
          </a:p>
        </p:txBody>
      </p:sp>
      <p:sp>
        <p:nvSpPr>
          <p:cNvPr id="13" name="円/楕円 12"/>
          <p:cNvSpPr/>
          <p:nvPr/>
        </p:nvSpPr>
        <p:spPr bwMode="auto">
          <a:xfrm>
            <a:off x="2493523" y="-505838"/>
            <a:ext cx="998706" cy="460442"/>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修正</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4" name="円/楕円 13"/>
          <p:cNvSpPr/>
          <p:nvPr/>
        </p:nvSpPr>
        <p:spPr bwMode="auto">
          <a:xfrm>
            <a:off x="3644629" y="-505838"/>
            <a:ext cx="998706" cy="460442"/>
          </a:xfrm>
          <a:prstGeom prst="ellipse">
            <a:avLst/>
          </a:prstGeom>
          <a:solidFill>
            <a:srgbClr val="C0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却下</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5" name="正方形/長方形 14"/>
          <p:cNvSpPr/>
          <p:nvPr/>
        </p:nvSpPr>
        <p:spPr bwMode="auto">
          <a:xfrm>
            <a:off x="5429250" y="3190875"/>
            <a:ext cx="3390900" cy="988219"/>
          </a:xfrm>
          <a:prstGeom prst="rect">
            <a:avLst/>
          </a:prstGeom>
          <a:solidFill>
            <a:schemeClr val="bg1">
              <a:lumMod val="50000"/>
            </a:schemeClr>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100" dirty="0" smtClean="0"/>
              <a:t>どのパラメタが数値表記がふさわしく、</a:t>
            </a:r>
            <a:endParaRPr lang="en-US" altLang="ja-JP" sz="1100" dirty="0" smtClean="0"/>
          </a:p>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rPr>
              <a:t>どのパラメタが文字表記がふさわしいのか、</a:t>
            </a:r>
            <a:endParaRPr kumimoji="1" lang="en-US" altLang="ja-JP" sz="1100" b="0" i="0" u="none" strike="noStrike" cap="none" normalizeH="0" baseline="0" dirty="0" smtClean="0">
              <a:ln>
                <a:noFill/>
              </a:ln>
              <a:solidFill>
                <a:schemeClr val="tx1"/>
              </a:solidFill>
              <a:effectLst/>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sz="1100" dirty="0" smtClean="0"/>
              <a:t>区分テーブル</a:t>
            </a:r>
            <a:r>
              <a:rPr lang="en-US" altLang="ja-JP" sz="1100" dirty="0" smtClean="0"/>
              <a:t>(</a:t>
            </a:r>
            <a:r>
              <a:rPr lang="ja-JP" altLang="en-US" sz="1100" dirty="0" smtClean="0"/>
              <a:t>フローチャート</a:t>
            </a:r>
            <a:r>
              <a:rPr lang="en-US" altLang="ja-JP" sz="1100" dirty="0" smtClean="0"/>
              <a:t>)</a:t>
            </a:r>
            <a:r>
              <a:rPr lang="ja-JP" altLang="en-US" sz="1100" dirty="0" smtClean="0"/>
              <a:t>を作成すること★</a:t>
            </a:r>
            <a:endParaRPr kumimoji="1" lang="ja-JP" altLang="en-US" sz="1100" b="0" i="0" u="none" strike="noStrike" cap="none" normalizeH="0" baseline="0" dirty="0" smtClean="0">
              <a:ln>
                <a:noFill/>
              </a:ln>
              <a:solidFill>
                <a:schemeClr val="tx1"/>
              </a:solidFill>
              <a:effectLst/>
            </a:endParaRPr>
          </a:p>
        </p:txBody>
      </p:sp>
      <p:sp>
        <p:nvSpPr>
          <p:cNvPr id="2" name="コンテンツ プレースホルダー 1"/>
          <p:cNvSpPr>
            <a:spLocks noGrp="1"/>
          </p:cNvSpPr>
          <p:nvPr>
            <p:ph sz="half" idx="2"/>
          </p:nvPr>
        </p:nvSpPr>
        <p:spPr>
          <a:ln>
            <a:solidFill>
              <a:schemeClr val="tx1"/>
            </a:solidFill>
          </a:ln>
        </p:spPr>
        <p:txBody>
          <a:bodyPr/>
          <a:lstStyle/>
          <a:p>
            <a:pPr marL="0" indent="0">
              <a:buNone/>
            </a:pPr>
            <a:r>
              <a:rPr kumimoji="1" lang="en-US" altLang="ja-JP" sz="1400" dirty="0" err="1" smtClean="0"/>
              <a:t>getWhiteBalanceColorTemperature</a:t>
            </a:r>
            <a:r>
              <a:rPr lang="ja-JP" altLang="en-US" sz="1400" dirty="0" smtClean="0"/>
              <a:t>のレスポンス</a:t>
            </a:r>
            <a:endParaRPr lang="en-US" altLang="ja-JP" sz="1400" dirty="0" smtClean="0"/>
          </a:p>
          <a:p>
            <a:pPr marL="0" indent="0">
              <a:buNone/>
            </a:pPr>
            <a:r>
              <a:rPr lang="en-US" altLang="ja-JP" sz="1400" dirty="0" smtClean="0"/>
              <a:t>[“id” : 123456, "method": "“,</a:t>
            </a:r>
            <a:endParaRPr lang="en-US" altLang="ja-JP" sz="1400" dirty="0"/>
          </a:p>
          <a:p>
            <a:pPr marL="0" indent="0">
              <a:buNone/>
            </a:pPr>
            <a:r>
              <a:rPr lang="en-US" altLang="ja-JP" sz="1400" dirty="0"/>
              <a:t>  “result” : [</a:t>
            </a:r>
          </a:p>
          <a:p>
            <a:pPr marL="0" indent="0">
              <a:buNone/>
            </a:pPr>
            <a:r>
              <a:rPr lang="en-US" altLang="ja-JP" sz="1400" dirty="0"/>
              <a:t>    </a:t>
            </a:r>
            <a:r>
              <a:rPr lang="en-US" altLang="ja-JP" sz="1400" dirty="0" smtClean="0"/>
              <a:t>2500,                                    </a:t>
            </a:r>
            <a:r>
              <a:rPr lang="ja-JP" altLang="en-US" sz="1400" dirty="0" smtClean="0"/>
              <a:t>  </a:t>
            </a:r>
            <a:r>
              <a:rPr lang="en-US" altLang="ja-JP" sz="1400" dirty="0" smtClean="0"/>
              <a:t>     </a:t>
            </a:r>
            <a:r>
              <a:rPr lang="en-US" altLang="ja-JP" sz="1400" dirty="0"/>
              <a:t>// </a:t>
            </a:r>
            <a:r>
              <a:rPr lang="ja-JP" altLang="en-US" sz="1400" dirty="0"/>
              <a:t>現在値</a:t>
            </a:r>
            <a:endParaRPr lang="en-US" altLang="ja-JP" sz="1400" dirty="0"/>
          </a:p>
          <a:p>
            <a:pPr marL="0" indent="0">
              <a:buNone/>
            </a:pPr>
            <a:r>
              <a:rPr lang="en-US" altLang="ja-JP" sz="1400" dirty="0"/>
              <a:t>    </a:t>
            </a:r>
            <a:r>
              <a:rPr lang="en-US" altLang="ja-JP" sz="1400" dirty="0" smtClean="0"/>
              <a:t>[2500, 2600, 2700,...(</a:t>
            </a:r>
            <a:r>
              <a:rPr lang="ja-JP" altLang="en-US" sz="1400" dirty="0" smtClean="0"/>
              <a:t>省略</a:t>
            </a:r>
            <a:r>
              <a:rPr lang="en-US" altLang="ja-JP" sz="1400" dirty="0" smtClean="0"/>
              <a:t>)]</a:t>
            </a:r>
            <a:r>
              <a:rPr lang="ja-JP" altLang="en-US" sz="1400" dirty="0" smtClean="0"/>
              <a:t>        </a:t>
            </a:r>
            <a:r>
              <a:rPr lang="en-US" altLang="ja-JP" sz="1400" dirty="0"/>
              <a:t>// </a:t>
            </a:r>
            <a:r>
              <a:rPr lang="ja-JP" altLang="en-US" sz="1400" dirty="0"/>
              <a:t>候補</a:t>
            </a:r>
            <a:endParaRPr lang="en-US" altLang="ja-JP" sz="1400" dirty="0"/>
          </a:p>
          <a:p>
            <a:pPr marL="0" indent="0">
              <a:buNone/>
            </a:pPr>
            <a:r>
              <a:rPr lang="en-US" altLang="ja-JP" sz="1400" dirty="0"/>
              <a:t>]]</a:t>
            </a:r>
            <a:endParaRPr lang="ja-JP" altLang="en-US" sz="1400" dirty="0"/>
          </a:p>
          <a:p>
            <a:pPr marL="0" indent="0">
              <a:buNone/>
            </a:pPr>
            <a:endParaRPr kumimoji="1" lang="ja-JP" altLang="en-US" sz="1400" dirty="0"/>
          </a:p>
        </p:txBody>
      </p:sp>
      <p:cxnSp>
        <p:nvCxnSpPr>
          <p:cNvPr id="16" name="直線コネクタ 15"/>
          <p:cNvCxnSpPr/>
          <p:nvPr/>
        </p:nvCxnSpPr>
        <p:spPr bwMode="auto">
          <a:xfrm>
            <a:off x="0" y="0"/>
            <a:ext cx="9144000" cy="5143500"/>
          </a:xfrm>
          <a:prstGeom prst="line">
            <a:avLst/>
          </a:prstGeom>
          <a:gradFill rotWithShape="0">
            <a:gsLst>
              <a:gs pos="0">
                <a:srgbClr val="ABC9FF"/>
              </a:gs>
              <a:gs pos="50000">
                <a:srgbClr val="ABC9FF">
                  <a:gamma/>
                  <a:tint val="0"/>
                  <a:invGamma/>
                </a:srgbClr>
              </a:gs>
              <a:gs pos="100000">
                <a:srgbClr val="ABC9FF"/>
              </a:gs>
            </a:gsLst>
            <a:lin ang="2700000" scaled="1"/>
          </a:gra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341929001"/>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ja-JP" altLang="en-US" dirty="0" smtClean="0"/>
              <a:t>カラーフィルター</a:t>
            </a:r>
            <a:r>
              <a:rPr kumimoji="1" lang="en-US" altLang="ja-JP" dirty="0" smtClean="0"/>
              <a:t>(WB)</a:t>
            </a:r>
            <a:r>
              <a:rPr kumimoji="1" lang="ja-JP" altLang="en-US" dirty="0" smtClean="0"/>
              <a:t>設定</a:t>
            </a:r>
            <a:r>
              <a:rPr lang="ja-JP" altLang="en-US" dirty="0"/>
              <a:t>・取得</a:t>
            </a:r>
            <a:endParaRPr kumimoji="1" lang="ja-JP" altLang="en-US" dirty="0"/>
          </a:p>
        </p:txBody>
      </p:sp>
      <p:sp>
        <p:nvSpPr>
          <p:cNvPr id="5" name="フッター プレースホルダー 4"/>
          <p:cNvSpPr>
            <a:spLocks noGrp="1"/>
          </p:cNvSpPr>
          <p:nvPr>
            <p:ph type="ftr" sz="quarter" idx="10"/>
          </p:nvPr>
        </p:nvSpPr>
        <p:spPr/>
        <p:txBody>
          <a:bodyPr/>
          <a:lstStyle/>
          <a:p>
            <a:r>
              <a:rPr lang="en-US" smtClean="0">
                <a:solidFill>
                  <a:srgbClr val="FF0000"/>
                </a:solidFill>
              </a:rPr>
              <a:t>Confidential</a:t>
            </a:r>
            <a:r>
              <a:rPr lang="en-US" smtClean="0">
                <a:solidFill>
                  <a:prstClr val="black"/>
                </a:solidFill>
              </a:rPr>
              <a:t> - need to know basis only / 秘 / do not distribute</a:t>
            </a:r>
            <a:endParaRPr lang="en-US" dirty="0">
              <a:solidFill>
                <a:prstClr val="black"/>
              </a:solidFill>
            </a:endParaRPr>
          </a:p>
        </p:txBody>
      </p:sp>
      <p:sp>
        <p:nvSpPr>
          <p:cNvPr id="6" name="スライド番号プレースホルダー 5"/>
          <p:cNvSpPr>
            <a:spLocks noGrp="1"/>
          </p:cNvSpPr>
          <p:nvPr>
            <p:ph type="sldNum" sz="quarter" idx="12"/>
          </p:nvPr>
        </p:nvSpPr>
        <p:spPr/>
        <p:txBody>
          <a:bodyPr/>
          <a:lstStyle/>
          <a:p>
            <a:fld id="{06B6689D-21BE-40D9-AFAB-0F3122AEB3EB}" type="slidenum">
              <a:rPr kumimoji="1" lang="ja-JP" altLang="en-US" smtClean="0">
                <a:solidFill>
                  <a:prstClr val="black"/>
                </a:solidFill>
              </a:rPr>
              <a:pPr/>
              <a:t>71</a:t>
            </a:fld>
            <a:endParaRPr kumimoji="1" lang="ja-JP" altLang="en-US" dirty="0">
              <a:solidFill>
                <a:prstClr val="black"/>
              </a:solidFill>
            </a:endParaRPr>
          </a:p>
        </p:txBody>
      </p:sp>
      <p:sp>
        <p:nvSpPr>
          <p:cNvPr id="9" name="コンテンツ プレースホルダー 1"/>
          <p:cNvSpPr>
            <a:spLocks noGrp="1"/>
          </p:cNvSpPr>
          <p:nvPr>
            <p:ph sz="half" idx="1"/>
          </p:nvPr>
        </p:nvSpPr>
        <p:spPr>
          <a:xfrm>
            <a:off x="323850" y="844153"/>
            <a:ext cx="4171950" cy="3833813"/>
          </a:xfrm>
        </p:spPr>
        <p:txBody>
          <a:bodyPr/>
          <a:lstStyle/>
          <a:p>
            <a:r>
              <a:rPr kumimoji="1" lang="en-US" altLang="ja-JP" sz="1400" dirty="0" err="1" smtClean="0"/>
              <a:t>setWhiteBalanceColorFilter</a:t>
            </a:r>
            <a:r>
              <a:rPr kumimoji="1" lang="en-US" altLang="ja-JP" sz="1400" dirty="0" smtClean="0"/>
              <a:t>(String </a:t>
            </a:r>
            <a:r>
              <a:rPr kumimoji="1" lang="en-US" altLang="ja-JP" sz="1400" dirty="0" err="1" smtClean="0"/>
              <a:t>ab</a:t>
            </a:r>
            <a:r>
              <a:rPr kumimoji="1" lang="en-US" altLang="ja-JP" sz="1400" dirty="0" smtClean="0"/>
              <a:t>, String </a:t>
            </a:r>
            <a:r>
              <a:rPr kumimoji="1" lang="en-US" altLang="ja-JP" sz="1400" dirty="0" err="1" smtClean="0"/>
              <a:t>gm</a:t>
            </a:r>
            <a:r>
              <a:rPr kumimoji="1" lang="en-US" altLang="ja-JP" sz="1400" dirty="0" smtClean="0"/>
              <a:t>)</a:t>
            </a:r>
          </a:p>
          <a:p>
            <a:r>
              <a:rPr lang="en-US" altLang="ja-JP" sz="1400" dirty="0" err="1" smtClean="0"/>
              <a:t>getWhiteBalance</a:t>
            </a:r>
            <a:r>
              <a:rPr lang="en-US" altLang="ja-JP" sz="1400" dirty="0" err="1"/>
              <a:t>ColorFilter</a:t>
            </a:r>
            <a:r>
              <a:rPr lang="en-US" altLang="ja-JP" sz="1400" dirty="0"/>
              <a:t> </a:t>
            </a:r>
            <a:r>
              <a:rPr lang="en-US" altLang="ja-JP" sz="1400" dirty="0" smtClean="0"/>
              <a:t>()</a:t>
            </a:r>
          </a:p>
          <a:p>
            <a:pPr lvl="1"/>
            <a:r>
              <a:rPr lang="ja-JP" altLang="en-US" sz="1200" dirty="0"/>
              <a:t>現在</a:t>
            </a:r>
            <a:r>
              <a:rPr lang="ja-JP" altLang="en-US" sz="1200" dirty="0" smtClean="0"/>
              <a:t>のカラーフィルター値</a:t>
            </a:r>
            <a:r>
              <a:rPr lang="en-US" altLang="ja-JP" sz="1200" dirty="0" err="1" smtClean="0"/>
              <a:t>ab</a:t>
            </a:r>
            <a:r>
              <a:rPr lang="en-US" altLang="ja-JP" sz="1200" dirty="0" smtClean="0"/>
              <a:t>(String)</a:t>
            </a:r>
            <a:r>
              <a:rPr lang="ja-JP" altLang="en-US" sz="1200" dirty="0" smtClean="0"/>
              <a:t>および</a:t>
            </a:r>
            <a:r>
              <a:rPr lang="en-US" altLang="ja-JP" sz="1200" dirty="0" err="1" smtClean="0"/>
              <a:t>gm</a:t>
            </a:r>
            <a:r>
              <a:rPr lang="en-US" altLang="ja-JP" sz="1200" dirty="0" smtClean="0"/>
              <a:t>(String)</a:t>
            </a:r>
            <a:r>
              <a:rPr lang="ja-JP" altLang="en-US" sz="1200" dirty="0" smtClean="0"/>
              <a:t>を返す</a:t>
            </a:r>
            <a:endParaRPr lang="en-US" altLang="ja-JP" sz="1200" dirty="0" smtClean="0"/>
          </a:p>
          <a:p>
            <a:r>
              <a:rPr lang="en-US" altLang="ja-JP" sz="1400" dirty="0" err="1"/>
              <a:t>getAvailableWhiteBalanceColorFilter</a:t>
            </a:r>
            <a:r>
              <a:rPr lang="en-US" altLang="ja-JP" sz="1400" dirty="0"/>
              <a:t> ()</a:t>
            </a:r>
            <a:endParaRPr kumimoji="1" lang="en-US" altLang="ja-JP" sz="1400" dirty="0" smtClean="0"/>
          </a:p>
          <a:p>
            <a:pPr lvl="1"/>
            <a:r>
              <a:rPr lang="ja-JP" altLang="en-US" sz="1200" dirty="0" smtClean="0"/>
              <a:t>現在</a:t>
            </a:r>
            <a:r>
              <a:rPr lang="ja-JP" altLang="en-US" sz="1200" dirty="0"/>
              <a:t>の</a:t>
            </a:r>
            <a:r>
              <a:rPr lang="ja-JP" altLang="en-US" sz="1200" dirty="0" smtClean="0"/>
              <a:t>カラーフィルター値</a:t>
            </a:r>
            <a:r>
              <a:rPr lang="en-US" altLang="ja-JP" sz="1200" dirty="0" err="1" smtClean="0"/>
              <a:t>ab</a:t>
            </a:r>
            <a:r>
              <a:rPr lang="en-US" altLang="ja-JP" sz="1200" dirty="0" smtClean="0"/>
              <a:t>(String)</a:t>
            </a:r>
            <a:r>
              <a:rPr lang="ja-JP" altLang="en-US" sz="1200" dirty="0" smtClean="0"/>
              <a:t>と</a:t>
            </a:r>
            <a:r>
              <a:rPr lang="en-US" altLang="ja-JP" sz="1200" dirty="0" err="1" smtClean="0"/>
              <a:t>gm</a:t>
            </a:r>
            <a:r>
              <a:rPr lang="en-US" altLang="ja-JP" sz="1200" dirty="0" smtClean="0"/>
              <a:t>(String)</a:t>
            </a:r>
            <a:r>
              <a:rPr lang="ja-JP" altLang="en-US" sz="1200" dirty="0" smtClean="0"/>
              <a:t>と利用</a:t>
            </a:r>
            <a:r>
              <a:rPr lang="ja-JP" altLang="en-US" sz="1200" dirty="0"/>
              <a:t>可能な</a:t>
            </a:r>
            <a:r>
              <a:rPr lang="ja-JP" altLang="en-US" sz="1200" dirty="0" smtClean="0"/>
              <a:t>カラーフィルター値</a:t>
            </a:r>
            <a:r>
              <a:rPr lang="en-US" altLang="ja-JP" sz="1200" dirty="0" err="1" smtClean="0"/>
              <a:t>ab</a:t>
            </a:r>
            <a:r>
              <a:rPr lang="en-US" altLang="ja-JP" sz="1200" dirty="0" smtClean="0"/>
              <a:t>(String)</a:t>
            </a:r>
            <a:r>
              <a:rPr lang="ja-JP" altLang="en-US" sz="1200" dirty="0" smtClean="0"/>
              <a:t>の配列と</a:t>
            </a:r>
            <a:r>
              <a:rPr lang="en-US" altLang="ja-JP" sz="1200" dirty="0" err="1" smtClean="0"/>
              <a:t>gm</a:t>
            </a:r>
            <a:r>
              <a:rPr lang="en-US" altLang="ja-JP" sz="1200" dirty="0" smtClean="0"/>
              <a:t>(String)</a:t>
            </a:r>
            <a:r>
              <a:rPr lang="ja-JP" altLang="en-US" sz="1200" dirty="0" smtClean="0"/>
              <a:t>の配列を返す</a:t>
            </a:r>
            <a:endParaRPr lang="en-US" altLang="ja-JP" sz="1200" dirty="0" smtClean="0"/>
          </a:p>
          <a:p>
            <a:r>
              <a:rPr lang="en-US" altLang="ja-JP" sz="1400" dirty="0" err="1" smtClean="0"/>
              <a:t>getSupportedWhiteBalance</a:t>
            </a:r>
            <a:r>
              <a:rPr lang="en-US" altLang="ja-JP" sz="1400" dirty="0" err="1"/>
              <a:t>ColorFilter</a:t>
            </a:r>
            <a:r>
              <a:rPr lang="en-US" altLang="ja-JP" sz="1400" dirty="0"/>
              <a:t> </a:t>
            </a:r>
            <a:r>
              <a:rPr lang="en-US" altLang="ja-JP" sz="1400" dirty="0" smtClean="0"/>
              <a:t>()</a:t>
            </a:r>
          </a:p>
          <a:p>
            <a:pPr lvl="1"/>
            <a:r>
              <a:rPr lang="ja-JP" altLang="en-US" sz="1200" dirty="0" smtClean="0"/>
              <a:t>実装されて</a:t>
            </a:r>
            <a:r>
              <a:rPr lang="ja-JP" altLang="en-US" sz="1200" dirty="0"/>
              <a:t>いる</a:t>
            </a:r>
            <a:r>
              <a:rPr lang="ja-JP" altLang="en-US" sz="1200" dirty="0" smtClean="0"/>
              <a:t>カラーフィルター値</a:t>
            </a:r>
            <a:r>
              <a:rPr lang="en-US" altLang="ja-JP" sz="1200" dirty="0" err="1" smtClean="0"/>
              <a:t>ab</a:t>
            </a:r>
            <a:r>
              <a:rPr lang="en-US" altLang="ja-JP" sz="1200" dirty="0" smtClean="0"/>
              <a:t>(String)</a:t>
            </a:r>
            <a:r>
              <a:rPr lang="ja-JP" altLang="en-US" sz="1200" dirty="0" smtClean="0"/>
              <a:t>の配列と</a:t>
            </a:r>
            <a:r>
              <a:rPr lang="en-US" altLang="ja-JP" sz="1200" dirty="0" err="1" smtClean="0"/>
              <a:t>gm</a:t>
            </a:r>
            <a:r>
              <a:rPr lang="en-US" altLang="ja-JP" sz="1200" dirty="0" smtClean="0"/>
              <a:t>(String)</a:t>
            </a:r>
            <a:r>
              <a:rPr lang="ja-JP" altLang="en-US" sz="1200" dirty="0" smtClean="0"/>
              <a:t>の配列を返す</a:t>
            </a:r>
            <a:endParaRPr lang="en-US" altLang="ja-JP" sz="1200" dirty="0" smtClean="0"/>
          </a:p>
        </p:txBody>
      </p:sp>
      <p:sp>
        <p:nvSpPr>
          <p:cNvPr id="11" name="円/楕円 10"/>
          <p:cNvSpPr/>
          <p:nvPr/>
        </p:nvSpPr>
        <p:spPr bwMode="auto">
          <a:xfrm>
            <a:off x="162128" y="-505838"/>
            <a:ext cx="998706" cy="460442"/>
          </a:xfrm>
          <a:prstGeom prst="ellipse">
            <a:avLst/>
          </a:prstGeom>
          <a:solidFill>
            <a:srgbClr val="00B0F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採用</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2" name="円/楕円 11"/>
          <p:cNvSpPr/>
          <p:nvPr/>
        </p:nvSpPr>
        <p:spPr bwMode="auto">
          <a:xfrm>
            <a:off x="1313234" y="-505838"/>
            <a:ext cx="998706" cy="460442"/>
          </a:xfrm>
          <a:prstGeom prst="ellipse">
            <a:avLst/>
          </a:prstGeom>
          <a:solidFill>
            <a:srgbClr val="92D05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rPr>
              <a:t>保留</a:t>
            </a:r>
          </a:p>
        </p:txBody>
      </p:sp>
      <p:sp>
        <p:nvSpPr>
          <p:cNvPr id="13" name="円/楕円 12"/>
          <p:cNvSpPr/>
          <p:nvPr/>
        </p:nvSpPr>
        <p:spPr bwMode="auto">
          <a:xfrm>
            <a:off x="2493523" y="-505838"/>
            <a:ext cx="998706" cy="460442"/>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修正</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4" name="円/楕円 13"/>
          <p:cNvSpPr/>
          <p:nvPr/>
        </p:nvSpPr>
        <p:spPr bwMode="auto">
          <a:xfrm>
            <a:off x="3644629" y="-505838"/>
            <a:ext cx="998706" cy="460442"/>
          </a:xfrm>
          <a:prstGeom prst="ellipse">
            <a:avLst/>
          </a:prstGeom>
          <a:solidFill>
            <a:srgbClr val="C0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却下</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5" name="テキスト ボックス 14"/>
          <p:cNvSpPr txBox="1"/>
          <p:nvPr/>
        </p:nvSpPr>
        <p:spPr>
          <a:xfrm>
            <a:off x="1647824" y="3593574"/>
            <a:ext cx="6753225" cy="400110"/>
          </a:xfrm>
          <a:prstGeom prst="rect">
            <a:avLst/>
          </a:prstGeom>
          <a:solidFill>
            <a:schemeClr val="accent6">
              <a:lumMod val="60000"/>
              <a:lumOff val="40000"/>
            </a:schemeClr>
          </a:solidFill>
        </p:spPr>
        <p:txBody>
          <a:bodyPr wrap="square" rtlCol="0">
            <a:spAutoFit/>
          </a:bodyPr>
          <a:lstStyle/>
          <a:p>
            <a:pPr algn="l"/>
            <a:r>
              <a:rPr kumimoji="1" lang="en-US" altLang="ja-JP" dirty="0" smtClean="0"/>
              <a:t>C)</a:t>
            </a:r>
            <a:r>
              <a:rPr kumimoji="1" lang="ja-JP" altLang="en-US" dirty="0" smtClean="0"/>
              <a:t> カラーフィルターは任意の</a:t>
            </a:r>
            <a:r>
              <a:rPr lang="en-US" altLang="ja-JP" dirty="0" smtClean="0"/>
              <a:t>AB:G</a:t>
            </a:r>
            <a:r>
              <a:rPr kumimoji="1" lang="en-US" altLang="ja-JP" dirty="0" smtClean="0"/>
              <a:t>M</a:t>
            </a:r>
            <a:r>
              <a:rPr kumimoji="1" lang="ja-JP" altLang="en-US" dirty="0" smtClean="0"/>
              <a:t>の値を指定する</a:t>
            </a:r>
            <a:endParaRPr kumimoji="1" lang="en-US" altLang="ja-JP" dirty="0" smtClean="0"/>
          </a:p>
        </p:txBody>
      </p:sp>
      <p:sp>
        <p:nvSpPr>
          <p:cNvPr id="2" name="コンテンツ プレースホルダー 1"/>
          <p:cNvSpPr>
            <a:spLocks noGrp="1"/>
          </p:cNvSpPr>
          <p:nvPr>
            <p:ph sz="half" idx="2"/>
          </p:nvPr>
        </p:nvSpPr>
        <p:spPr/>
        <p:txBody>
          <a:bodyPr/>
          <a:lstStyle/>
          <a:p>
            <a:pPr marL="0" indent="0">
              <a:buNone/>
            </a:pPr>
            <a:r>
              <a:rPr kumimoji="1" lang="en-US" altLang="ja-JP" sz="1400" dirty="0" err="1" smtClean="0"/>
              <a:t>getAvailableWhiteBalanceColorFilter</a:t>
            </a:r>
            <a:r>
              <a:rPr kumimoji="1" lang="ja-JP" altLang="en-US" sz="1400" dirty="0" smtClean="0"/>
              <a:t>のレスポンス</a:t>
            </a:r>
            <a:endParaRPr kumimoji="1" lang="en-US" altLang="ja-JP" sz="1400" dirty="0" smtClean="0"/>
          </a:p>
          <a:p>
            <a:pPr marL="0" indent="0">
              <a:buNone/>
            </a:pPr>
            <a:r>
              <a:rPr lang="en-US" altLang="ja-JP" sz="1400" dirty="0" smtClean="0"/>
              <a:t>[“id” : 123456, "method": "“,</a:t>
            </a:r>
            <a:endParaRPr lang="en-US" altLang="ja-JP" sz="1400" dirty="0"/>
          </a:p>
          <a:p>
            <a:pPr marL="0" indent="0">
              <a:buNone/>
            </a:pPr>
            <a:r>
              <a:rPr lang="en-US" altLang="ja-JP" sz="1400" dirty="0"/>
              <a:t>  “result” : [</a:t>
            </a:r>
          </a:p>
          <a:p>
            <a:pPr marL="0" indent="0">
              <a:buNone/>
            </a:pPr>
            <a:r>
              <a:rPr lang="ja-JP" altLang="en-US" sz="1400" dirty="0" smtClean="0"/>
              <a:t>    </a:t>
            </a:r>
            <a:r>
              <a:rPr lang="en-US" altLang="ja-JP" sz="1400" dirty="0" smtClean="0"/>
              <a:t>[“A7”, “0”],                                         </a:t>
            </a:r>
            <a:r>
              <a:rPr lang="en-US" altLang="ja-JP" sz="1400" dirty="0"/>
              <a:t>// </a:t>
            </a:r>
            <a:r>
              <a:rPr lang="ja-JP" altLang="en-US" sz="1400" dirty="0"/>
              <a:t>現在値</a:t>
            </a:r>
            <a:endParaRPr lang="en-US" altLang="ja-JP" sz="1400" dirty="0"/>
          </a:p>
          <a:p>
            <a:pPr marL="0" indent="0">
              <a:buNone/>
            </a:pPr>
            <a:r>
              <a:rPr lang="en-US" altLang="ja-JP" sz="1400" dirty="0"/>
              <a:t>    </a:t>
            </a:r>
            <a:r>
              <a:rPr lang="en-US" altLang="ja-JP" sz="1400" dirty="0" smtClean="0"/>
              <a:t>[“A7”, ...,“A1”, “0”, “B1”, ...,“B7”]</a:t>
            </a:r>
            <a:r>
              <a:rPr lang="ja-JP" altLang="en-US" sz="1400" dirty="0" smtClean="0"/>
              <a:t>        </a:t>
            </a:r>
            <a:r>
              <a:rPr lang="en-US" altLang="ja-JP" sz="1400" dirty="0"/>
              <a:t>// </a:t>
            </a:r>
            <a:r>
              <a:rPr lang="en-US" altLang="ja-JP" sz="1400" dirty="0" smtClean="0"/>
              <a:t>AB</a:t>
            </a:r>
            <a:r>
              <a:rPr lang="ja-JP" altLang="en-US" sz="1400" dirty="0" smtClean="0"/>
              <a:t>候補</a:t>
            </a:r>
            <a:endParaRPr lang="en-US" altLang="ja-JP" sz="1400" dirty="0"/>
          </a:p>
          <a:p>
            <a:pPr marL="0" indent="0">
              <a:buNone/>
            </a:pPr>
            <a:r>
              <a:rPr lang="en-US" altLang="ja-JP" sz="1400" dirty="0" smtClean="0"/>
              <a:t>    [“G7”, ...,“G1”, </a:t>
            </a:r>
            <a:r>
              <a:rPr lang="en-US" altLang="ja-JP" sz="1400" dirty="0"/>
              <a:t>“0”, </a:t>
            </a:r>
            <a:r>
              <a:rPr lang="en-US" altLang="ja-JP" sz="1400" dirty="0" smtClean="0"/>
              <a:t>“M1”, ...,“M7”]</a:t>
            </a:r>
            <a:r>
              <a:rPr lang="ja-JP" altLang="en-US" sz="1400" dirty="0" smtClean="0"/>
              <a:t>      </a:t>
            </a:r>
            <a:r>
              <a:rPr lang="en-US" altLang="ja-JP" sz="1400" dirty="0"/>
              <a:t>// </a:t>
            </a:r>
            <a:r>
              <a:rPr lang="en-US" altLang="ja-JP" sz="1400" dirty="0" smtClean="0"/>
              <a:t>GM</a:t>
            </a:r>
            <a:r>
              <a:rPr lang="ja-JP" altLang="en-US" sz="1400" dirty="0" smtClean="0"/>
              <a:t>候補</a:t>
            </a:r>
            <a:endParaRPr lang="en-US" altLang="ja-JP" sz="1400" dirty="0" smtClean="0"/>
          </a:p>
          <a:p>
            <a:pPr marL="0" indent="0">
              <a:buNone/>
            </a:pPr>
            <a:r>
              <a:rPr lang="en-US" altLang="ja-JP" sz="1400" dirty="0" smtClean="0"/>
              <a:t>]]</a:t>
            </a:r>
            <a:endParaRPr lang="ja-JP" altLang="en-US" sz="1400" dirty="0"/>
          </a:p>
          <a:p>
            <a:pPr marL="0" indent="0">
              <a:buNone/>
            </a:pPr>
            <a:endParaRPr kumimoji="1" lang="ja-JP" altLang="en-US" sz="1400" dirty="0"/>
          </a:p>
        </p:txBody>
      </p:sp>
      <p:cxnSp>
        <p:nvCxnSpPr>
          <p:cNvPr id="16" name="直線コネクタ 15"/>
          <p:cNvCxnSpPr/>
          <p:nvPr/>
        </p:nvCxnSpPr>
        <p:spPr bwMode="auto">
          <a:xfrm>
            <a:off x="0" y="0"/>
            <a:ext cx="9144000" cy="5143500"/>
          </a:xfrm>
          <a:prstGeom prst="line">
            <a:avLst/>
          </a:prstGeom>
          <a:gradFill rotWithShape="0">
            <a:gsLst>
              <a:gs pos="0">
                <a:srgbClr val="ABC9FF"/>
              </a:gs>
              <a:gs pos="50000">
                <a:srgbClr val="ABC9FF">
                  <a:gamma/>
                  <a:tint val="0"/>
                  <a:invGamma/>
                </a:srgbClr>
              </a:gs>
              <a:gs pos="100000">
                <a:srgbClr val="ABC9FF"/>
              </a:gs>
            </a:gsLst>
            <a:lin ang="2700000" scaled="1"/>
          </a:gra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45990272"/>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smtClean="0"/>
              <a:t>WB</a:t>
            </a:r>
            <a:r>
              <a:rPr kumimoji="1" lang="ja-JP" altLang="en-US" dirty="0" smtClean="0"/>
              <a:t>設定</a:t>
            </a:r>
            <a:r>
              <a:rPr lang="ja-JP" altLang="en-US" dirty="0"/>
              <a:t>・取得</a:t>
            </a:r>
            <a:endParaRPr kumimoji="1" lang="ja-JP" altLang="en-US" dirty="0"/>
          </a:p>
        </p:txBody>
      </p:sp>
      <p:sp>
        <p:nvSpPr>
          <p:cNvPr id="5" name="フッター プレースホルダー 4"/>
          <p:cNvSpPr>
            <a:spLocks noGrp="1"/>
          </p:cNvSpPr>
          <p:nvPr>
            <p:ph type="ftr" sz="quarter" idx="10"/>
          </p:nvPr>
        </p:nvSpPr>
        <p:spPr/>
        <p:txBody>
          <a:bodyPr/>
          <a:lstStyle/>
          <a:p>
            <a:r>
              <a:rPr lang="en-US" smtClean="0">
                <a:solidFill>
                  <a:srgbClr val="FF0000"/>
                </a:solidFill>
              </a:rPr>
              <a:t>Confidential</a:t>
            </a:r>
            <a:r>
              <a:rPr lang="en-US" smtClean="0">
                <a:solidFill>
                  <a:prstClr val="black"/>
                </a:solidFill>
              </a:rPr>
              <a:t> - need to know basis only / 秘 / do not distribute</a:t>
            </a:r>
            <a:endParaRPr lang="en-US" dirty="0">
              <a:solidFill>
                <a:prstClr val="black"/>
              </a:solidFill>
            </a:endParaRPr>
          </a:p>
        </p:txBody>
      </p:sp>
      <p:sp>
        <p:nvSpPr>
          <p:cNvPr id="6" name="スライド番号プレースホルダー 5"/>
          <p:cNvSpPr>
            <a:spLocks noGrp="1"/>
          </p:cNvSpPr>
          <p:nvPr>
            <p:ph type="sldNum" sz="quarter" idx="12"/>
          </p:nvPr>
        </p:nvSpPr>
        <p:spPr/>
        <p:txBody>
          <a:bodyPr/>
          <a:lstStyle/>
          <a:p>
            <a:fld id="{06B6689D-21BE-40D9-AFAB-0F3122AEB3EB}" type="slidenum">
              <a:rPr kumimoji="1" lang="ja-JP" altLang="en-US" smtClean="0">
                <a:solidFill>
                  <a:prstClr val="black"/>
                </a:solidFill>
              </a:rPr>
              <a:pPr/>
              <a:t>72</a:t>
            </a:fld>
            <a:endParaRPr kumimoji="1" lang="ja-JP" altLang="en-US" dirty="0">
              <a:solidFill>
                <a:prstClr val="black"/>
              </a:solidFill>
            </a:endParaRPr>
          </a:p>
        </p:txBody>
      </p:sp>
      <p:sp>
        <p:nvSpPr>
          <p:cNvPr id="9" name="コンテンツ プレースホルダー 1"/>
          <p:cNvSpPr>
            <a:spLocks noGrp="1"/>
          </p:cNvSpPr>
          <p:nvPr>
            <p:ph sz="half" idx="1"/>
          </p:nvPr>
        </p:nvSpPr>
        <p:spPr>
          <a:xfrm>
            <a:off x="323850" y="844153"/>
            <a:ext cx="4171950" cy="3833813"/>
          </a:xfrm>
        </p:spPr>
        <p:txBody>
          <a:bodyPr/>
          <a:lstStyle/>
          <a:p>
            <a:r>
              <a:rPr kumimoji="1" lang="en-US" altLang="ja-JP" sz="1100" dirty="0" err="1" smtClean="0"/>
              <a:t>setWhiteBalance</a:t>
            </a:r>
            <a:r>
              <a:rPr kumimoji="1" lang="en-US" altLang="ja-JP" sz="1100" dirty="0" smtClean="0"/>
              <a:t>(String </a:t>
            </a:r>
            <a:r>
              <a:rPr kumimoji="1" lang="en-US" altLang="ja-JP" sz="1100" dirty="0" err="1" smtClean="0"/>
              <a:t>whiteBalance</a:t>
            </a:r>
            <a:r>
              <a:rPr kumimoji="1" lang="en-US" altLang="ja-JP" sz="1100" dirty="0" smtClean="0"/>
              <a:t>,</a:t>
            </a:r>
            <a:r>
              <a:rPr kumimoji="1" lang="ja-JP" altLang="en-US" sz="1100" dirty="0" smtClean="0"/>
              <a:t> </a:t>
            </a:r>
            <a:r>
              <a:rPr lang="en-US" altLang="ja-JP" sz="1100" dirty="0"/>
              <a:t/>
            </a:r>
            <a:br>
              <a:rPr lang="en-US" altLang="ja-JP" sz="1100" dirty="0"/>
            </a:br>
            <a:r>
              <a:rPr lang="en-US" altLang="ja-JP" sz="1100" dirty="0" smtClean="0"/>
              <a:t>	</a:t>
            </a:r>
            <a:r>
              <a:rPr kumimoji="1" lang="en-US" altLang="ja-JP" sz="1100" dirty="0" smtClean="0"/>
              <a:t>String </a:t>
            </a:r>
            <a:r>
              <a:rPr kumimoji="1" lang="en-US" altLang="ja-JP" sz="1100" dirty="0" err="1" smtClean="0"/>
              <a:t>ab</a:t>
            </a:r>
            <a:r>
              <a:rPr kumimoji="1" lang="en-US" altLang="ja-JP" sz="1100" dirty="0" smtClean="0"/>
              <a:t>, String </a:t>
            </a:r>
            <a:r>
              <a:rPr kumimoji="1" lang="en-US" altLang="ja-JP" sz="1100" dirty="0" err="1" smtClean="0"/>
              <a:t>gm</a:t>
            </a:r>
            <a:r>
              <a:rPr kumimoji="1" lang="en-US" altLang="ja-JP" sz="1100" dirty="0" smtClean="0"/>
              <a:t>,</a:t>
            </a:r>
            <a:br>
              <a:rPr kumimoji="1" lang="en-US" altLang="ja-JP" sz="1100" dirty="0" smtClean="0"/>
            </a:br>
            <a:r>
              <a:rPr kumimoji="1" lang="en-US" altLang="ja-JP" sz="1100" dirty="0" smtClean="0"/>
              <a:t>	</a:t>
            </a:r>
            <a:r>
              <a:rPr lang="en-US" altLang="ja-JP" sz="1100" dirty="0" err="1" smtClean="0"/>
              <a:t>boolean</a:t>
            </a:r>
            <a:r>
              <a:rPr lang="ja-JP" altLang="en-US" sz="1100" dirty="0" smtClean="0"/>
              <a:t> </a:t>
            </a:r>
            <a:r>
              <a:rPr lang="en-US" altLang="ja-JP" sz="1100" dirty="0" err="1" smtClean="0"/>
              <a:t>colorTemperatureEnabled</a:t>
            </a:r>
            <a:r>
              <a:rPr lang="en-US" altLang="ja-JP" sz="1100" dirty="0" smtClean="0"/>
              <a:t>,</a:t>
            </a:r>
            <a:br>
              <a:rPr lang="en-US" altLang="ja-JP" sz="1100" dirty="0" smtClean="0"/>
            </a:br>
            <a:r>
              <a:rPr lang="en-US" altLang="ja-JP" sz="1100" dirty="0" smtClean="0"/>
              <a:t>	</a:t>
            </a:r>
            <a:r>
              <a:rPr lang="en-US" altLang="ja-JP" sz="1100" dirty="0" err="1" smtClean="0"/>
              <a:t>int</a:t>
            </a:r>
            <a:r>
              <a:rPr lang="en-US" altLang="ja-JP" sz="1100" dirty="0" smtClean="0"/>
              <a:t> </a:t>
            </a:r>
            <a:r>
              <a:rPr kumimoji="1" lang="en-US" altLang="ja-JP" sz="1100" dirty="0" err="1" smtClean="0"/>
              <a:t>color_temperature</a:t>
            </a:r>
            <a:r>
              <a:rPr kumimoji="1" lang="en-US" altLang="ja-JP" sz="1100" dirty="0" smtClean="0"/>
              <a:t>)</a:t>
            </a:r>
          </a:p>
          <a:p>
            <a:pPr lvl="1"/>
            <a:r>
              <a:rPr lang="ja-JP" altLang="en-US" sz="1100" dirty="0" smtClean="0"/>
              <a:t>ホワイトバランスのプリセットモードとカラーフィルター</a:t>
            </a:r>
            <a:r>
              <a:rPr lang="en-US" altLang="ja-JP" sz="1100" dirty="0" smtClean="0"/>
              <a:t>(</a:t>
            </a:r>
            <a:r>
              <a:rPr lang="en-US" altLang="ja-JP" sz="1100" dirty="0" err="1" smtClean="0"/>
              <a:t>ab</a:t>
            </a:r>
            <a:r>
              <a:rPr lang="en-US" altLang="ja-JP" sz="1100" dirty="0" smtClean="0"/>
              <a:t>, </a:t>
            </a:r>
            <a:r>
              <a:rPr lang="en-US" altLang="ja-JP" sz="1100" dirty="0" err="1" smtClean="0"/>
              <a:t>gm</a:t>
            </a:r>
            <a:r>
              <a:rPr lang="en-US" altLang="ja-JP" sz="1100" dirty="0" smtClean="0"/>
              <a:t>)</a:t>
            </a:r>
            <a:r>
              <a:rPr lang="ja-JP" altLang="en-US" sz="1100" dirty="0" err="1" smtClean="0"/>
              <a:t>、</a:t>
            </a:r>
            <a:r>
              <a:rPr lang="ja-JP" altLang="en-US" sz="1100" dirty="0" smtClean="0"/>
              <a:t>色温度を指定す</a:t>
            </a:r>
            <a:r>
              <a:rPr lang="ja-JP" altLang="en-US" sz="1100" dirty="0"/>
              <a:t>る。</a:t>
            </a:r>
            <a:endParaRPr kumimoji="1" lang="en-US" altLang="ja-JP" sz="1100" dirty="0" smtClean="0"/>
          </a:p>
          <a:p>
            <a:r>
              <a:rPr lang="en-US" altLang="ja-JP" sz="1100" dirty="0" err="1" smtClean="0"/>
              <a:t>getWhiteBalance</a:t>
            </a:r>
            <a:r>
              <a:rPr lang="en-US" altLang="ja-JP" sz="1100" dirty="0" smtClean="0"/>
              <a:t>()</a:t>
            </a:r>
          </a:p>
          <a:p>
            <a:pPr lvl="1"/>
            <a:r>
              <a:rPr lang="ja-JP" altLang="en-US" sz="1100" dirty="0"/>
              <a:t>現在</a:t>
            </a:r>
            <a:r>
              <a:rPr lang="ja-JP" altLang="en-US" sz="1100" dirty="0" smtClean="0"/>
              <a:t>のモード</a:t>
            </a:r>
            <a:r>
              <a:rPr lang="en-US" altLang="ja-JP" sz="1100" dirty="0" smtClean="0"/>
              <a:t>(String)</a:t>
            </a:r>
            <a:r>
              <a:rPr lang="ja-JP" altLang="en-US" sz="1100" dirty="0" smtClean="0"/>
              <a:t>と</a:t>
            </a:r>
            <a:r>
              <a:rPr lang="en-US" altLang="ja-JP" sz="1100" dirty="0" smtClean="0"/>
              <a:t>AB</a:t>
            </a:r>
            <a:r>
              <a:rPr lang="ja-JP" altLang="en-US" sz="1100" dirty="0" smtClean="0"/>
              <a:t>値</a:t>
            </a:r>
            <a:r>
              <a:rPr lang="en-US" altLang="ja-JP" sz="1100" dirty="0" smtClean="0"/>
              <a:t>(String)</a:t>
            </a:r>
            <a:r>
              <a:rPr lang="ja-JP" altLang="en-US" sz="1100" dirty="0" err="1" smtClean="0"/>
              <a:t>、</a:t>
            </a:r>
            <a:r>
              <a:rPr lang="en-US" altLang="ja-JP" sz="1100" dirty="0" smtClean="0"/>
              <a:t>GM</a:t>
            </a:r>
            <a:r>
              <a:rPr lang="ja-JP" altLang="en-US" sz="1100" dirty="0" smtClean="0"/>
              <a:t>値</a:t>
            </a:r>
            <a:r>
              <a:rPr lang="en-US" altLang="ja-JP" sz="1100" dirty="0" smtClean="0"/>
              <a:t>(String)</a:t>
            </a:r>
            <a:r>
              <a:rPr lang="ja-JP" altLang="en-US" sz="1100" dirty="0" err="1" smtClean="0"/>
              <a:t>、</a:t>
            </a:r>
            <a:r>
              <a:rPr lang="ja-JP" altLang="en-US" sz="1100" dirty="0" smtClean="0"/>
              <a:t>色温度</a:t>
            </a:r>
            <a:r>
              <a:rPr lang="en-US" altLang="ja-JP" sz="1100" dirty="0" smtClean="0"/>
              <a:t>(</a:t>
            </a:r>
            <a:r>
              <a:rPr lang="en-US" altLang="ja-JP" sz="1100" dirty="0" err="1" smtClean="0"/>
              <a:t>int</a:t>
            </a:r>
            <a:r>
              <a:rPr lang="en-US" altLang="ja-JP" sz="1100" dirty="0" smtClean="0"/>
              <a:t>)</a:t>
            </a:r>
            <a:r>
              <a:rPr lang="ja-JP" altLang="en-US" sz="1100" dirty="0" smtClean="0"/>
              <a:t>を返す。設定できないものは</a:t>
            </a:r>
            <a:r>
              <a:rPr lang="en-US" altLang="ja-JP" sz="1100" dirty="0" smtClean="0"/>
              <a:t>null</a:t>
            </a:r>
            <a:r>
              <a:rPr lang="ja-JP" altLang="en-US" sz="1100" dirty="0" smtClean="0"/>
              <a:t>となる。</a:t>
            </a:r>
            <a:endParaRPr lang="en-US" altLang="ja-JP" sz="1100" dirty="0" smtClean="0"/>
          </a:p>
          <a:p>
            <a:r>
              <a:rPr kumimoji="1" lang="en-US" altLang="ja-JP" sz="1100" dirty="0" err="1" smtClean="0"/>
              <a:t>getAvailableWhiteBalance</a:t>
            </a:r>
            <a:r>
              <a:rPr kumimoji="1" lang="en-US" altLang="ja-JP" sz="1100" dirty="0" smtClean="0"/>
              <a:t>()</a:t>
            </a:r>
          </a:p>
          <a:p>
            <a:pPr lvl="1"/>
            <a:r>
              <a:rPr lang="ja-JP" altLang="en-US" sz="1100" dirty="0" smtClean="0"/>
              <a:t>現在のモードと設定されたパラメタと利用</a:t>
            </a:r>
            <a:r>
              <a:rPr lang="ja-JP" altLang="en-US" sz="1100" dirty="0"/>
              <a:t>可能</a:t>
            </a:r>
            <a:r>
              <a:rPr lang="ja-JP" altLang="en-US" sz="1100" dirty="0" smtClean="0"/>
              <a:t>なモードと設定可能なパラメタの配列、および、</a:t>
            </a:r>
            <a:r>
              <a:rPr lang="en-US" altLang="ja-JP" sz="1100" dirty="0" smtClean="0"/>
              <a:t>AB</a:t>
            </a:r>
            <a:r>
              <a:rPr lang="ja-JP" altLang="en-US" sz="1100" dirty="0" smtClean="0"/>
              <a:t>値</a:t>
            </a:r>
            <a:r>
              <a:rPr lang="en-US" altLang="ja-JP" sz="1100" dirty="0" smtClean="0"/>
              <a:t>, GM</a:t>
            </a:r>
            <a:r>
              <a:rPr lang="ja-JP" altLang="en-US" sz="1100" dirty="0" smtClean="0"/>
              <a:t>値</a:t>
            </a:r>
            <a:r>
              <a:rPr lang="en-US" altLang="ja-JP" sz="1100" dirty="0" smtClean="0"/>
              <a:t>, </a:t>
            </a:r>
            <a:r>
              <a:rPr lang="ja-JP" altLang="en-US" sz="1100" dirty="0" smtClean="0"/>
              <a:t>色温度の候補を返す</a:t>
            </a:r>
            <a:endParaRPr lang="en-US" altLang="ja-JP" sz="1100" dirty="0" smtClean="0"/>
          </a:p>
          <a:p>
            <a:r>
              <a:rPr lang="en-US" altLang="ja-JP" sz="1100" dirty="0" err="1" smtClean="0"/>
              <a:t>getSupportedWhiteBalance</a:t>
            </a:r>
            <a:r>
              <a:rPr lang="en-US" altLang="ja-JP" sz="1100" dirty="0" smtClean="0"/>
              <a:t>()</a:t>
            </a:r>
          </a:p>
          <a:p>
            <a:pPr lvl="1"/>
            <a:r>
              <a:rPr lang="ja-JP" altLang="en-US" sz="1100" dirty="0"/>
              <a:t>利用可能なモードと設定可能なパラメタの配列、および、</a:t>
            </a:r>
            <a:r>
              <a:rPr lang="en-US" altLang="ja-JP" sz="1100" dirty="0"/>
              <a:t>AB</a:t>
            </a:r>
            <a:r>
              <a:rPr lang="ja-JP" altLang="en-US" sz="1100" dirty="0"/>
              <a:t>値</a:t>
            </a:r>
            <a:r>
              <a:rPr lang="en-US" altLang="ja-JP" sz="1100" dirty="0"/>
              <a:t>, GM</a:t>
            </a:r>
            <a:r>
              <a:rPr lang="ja-JP" altLang="en-US" sz="1100" dirty="0"/>
              <a:t>値</a:t>
            </a:r>
            <a:r>
              <a:rPr lang="en-US" altLang="ja-JP" sz="1100" dirty="0"/>
              <a:t>, </a:t>
            </a:r>
            <a:r>
              <a:rPr lang="ja-JP" altLang="en-US" sz="1100" dirty="0"/>
              <a:t>色温度の候補を返す</a:t>
            </a:r>
            <a:endParaRPr lang="en-US" altLang="ja-JP" sz="1100" dirty="0" smtClean="0"/>
          </a:p>
        </p:txBody>
      </p:sp>
      <p:sp>
        <p:nvSpPr>
          <p:cNvPr id="11" name="円/楕円 10"/>
          <p:cNvSpPr/>
          <p:nvPr/>
        </p:nvSpPr>
        <p:spPr bwMode="auto">
          <a:xfrm>
            <a:off x="162128" y="-505838"/>
            <a:ext cx="998706" cy="460442"/>
          </a:xfrm>
          <a:prstGeom prst="ellipse">
            <a:avLst/>
          </a:prstGeom>
          <a:solidFill>
            <a:srgbClr val="00B0F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採用</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2" name="円/楕円 11"/>
          <p:cNvSpPr/>
          <p:nvPr/>
        </p:nvSpPr>
        <p:spPr bwMode="auto">
          <a:xfrm>
            <a:off x="1313234" y="-505838"/>
            <a:ext cx="998706" cy="460442"/>
          </a:xfrm>
          <a:prstGeom prst="ellipse">
            <a:avLst/>
          </a:prstGeom>
          <a:solidFill>
            <a:srgbClr val="92D05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rPr>
              <a:t>保留</a:t>
            </a:r>
          </a:p>
        </p:txBody>
      </p:sp>
      <p:sp>
        <p:nvSpPr>
          <p:cNvPr id="13" name="円/楕円 12"/>
          <p:cNvSpPr/>
          <p:nvPr/>
        </p:nvSpPr>
        <p:spPr bwMode="auto">
          <a:xfrm>
            <a:off x="2493523" y="-505838"/>
            <a:ext cx="998706" cy="460442"/>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修正</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14" name="円/楕円 13"/>
          <p:cNvSpPr/>
          <p:nvPr/>
        </p:nvSpPr>
        <p:spPr bwMode="auto">
          <a:xfrm>
            <a:off x="3644629" y="-505838"/>
            <a:ext cx="998706" cy="460442"/>
          </a:xfrm>
          <a:prstGeom prst="ellipse">
            <a:avLst/>
          </a:prstGeom>
          <a:solidFill>
            <a:srgbClr val="C0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却下</a:t>
            </a:r>
            <a:endParaRPr kumimoji="1" lang="ja-JP" altLang="en-US" sz="20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p:txBody>
      </p:sp>
      <p:sp>
        <p:nvSpPr>
          <p:cNvPr id="2" name="コンテンツ プレースホルダー 1"/>
          <p:cNvSpPr>
            <a:spLocks noGrp="1"/>
          </p:cNvSpPr>
          <p:nvPr>
            <p:ph sz="half" idx="2"/>
          </p:nvPr>
        </p:nvSpPr>
        <p:spPr>
          <a:ln>
            <a:solidFill>
              <a:schemeClr val="tx1"/>
            </a:solidFill>
          </a:ln>
        </p:spPr>
        <p:txBody>
          <a:bodyPr/>
          <a:lstStyle/>
          <a:p>
            <a:pPr marL="0" indent="0">
              <a:buNone/>
            </a:pPr>
            <a:r>
              <a:rPr kumimoji="1" lang="en-US" altLang="ja-JP" sz="900" dirty="0" err="1" smtClean="0"/>
              <a:t>getAvailableWhiteBalance</a:t>
            </a:r>
            <a:r>
              <a:rPr lang="ja-JP" altLang="en-US" sz="900" dirty="0" smtClean="0"/>
              <a:t>のレスポンス</a:t>
            </a:r>
            <a:endParaRPr lang="en-US" altLang="ja-JP" sz="900" dirty="0" smtClean="0"/>
          </a:p>
          <a:p>
            <a:pPr marL="0" indent="0">
              <a:buNone/>
            </a:pPr>
            <a:r>
              <a:rPr lang="en-US" altLang="ja-JP" sz="900" dirty="0" smtClean="0"/>
              <a:t>[“id” : 123456, "method": “</a:t>
            </a:r>
            <a:r>
              <a:rPr lang="en-US" altLang="ja-JP" sz="900" dirty="0" err="1" smtClean="0"/>
              <a:t>getAvailableWhiteBalance</a:t>
            </a:r>
            <a:r>
              <a:rPr lang="en-US" altLang="ja-JP" sz="900" dirty="0" smtClean="0"/>
              <a:t>“,</a:t>
            </a:r>
            <a:endParaRPr lang="en-US" altLang="ja-JP" sz="900" dirty="0"/>
          </a:p>
          <a:p>
            <a:pPr marL="0" indent="0">
              <a:buNone/>
            </a:pPr>
            <a:r>
              <a:rPr lang="en-US" altLang="ja-JP" sz="900" dirty="0"/>
              <a:t>  “result” : [</a:t>
            </a:r>
          </a:p>
          <a:p>
            <a:pPr marL="0" indent="0">
              <a:buNone/>
            </a:pPr>
            <a:r>
              <a:rPr lang="en-US" altLang="ja-JP" sz="900" dirty="0"/>
              <a:t>    </a:t>
            </a:r>
            <a:r>
              <a:rPr lang="en-US" altLang="ja-JP" sz="900" dirty="0" smtClean="0"/>
              <a:t>{“</a:t>
            </a:r>
            <a:r>
              <a:rPr lang="en-US" altLang="ja-JP" sz="900" dirty="0" err="1" smtClean="0"/>
              <a:t>whiteBalanceMode</a:t>
            </a:r>
            <a:r>
              <a:rPr lang="en-US" altLang="ja-JP" sz="900" dirty="0" smtClean="0"/>
              <a:t>”:“Auto WB”,</a:t>
            </a:r>
          </a:p>
          <a:p>
            <a:pPr marL="0" indent="0">
              <a:buNone/>
            </a:pPr>
            <a:r>
              <a:rPr lang="en-US" altLang="ja-JP" sz="900" dirty="0"/>
              <a:t> </a:t>
            </a:r>
            <a:r>
              <a:rPr lang="en-US" altLang="ja-JP" sz="900" dirty="0" smtClean="0"/>
              <a:t>    ” </a:t>
            </a:r>
            <a:r>
              <a:rPr lang="en-US" altLang="ja-JP" sz="900" dirty="0"/>
              <a:t>colorFilterAB”:”</a:t>
            </a:r>
            <a:r>
              <a:rPr lang="en-US" altLang="ja-JP" sz="900" dirty="0" smtClean="0"/>
              <a:t>A7”,”</a:t>
            </a:r>
            <a:r>
              <a:rPr lang="en-US" altLang="ja-JP" sz="900" dirty="0"/>
              <a:t> colorFilterGM</a:t>
            </a:r>
            <a:r>
              <a:rPr lang="en-US" altLang="ja-JP" sz="900" dirty="0" smtClean="0"/>
              <a:t>”:”G4”,</a:t>
            </a:r>
            <a:endParaRPr lang="en-US" altLang="ja-JP" sz="900" dirty="0"/>
          </a:p>
          <a:p>
            <a:pPr marL="0" indent="0">
              <a:buNone/>
            </a:pPr>
            <a:r>
              <a:rPr lang="en-US" altLang="ja-JP" sz="900" dirty="0"/>
              <a:t> </a:t>
            </a:r>
            <a:r>
              <a:rPr lang="en-US" altLang="ja-JP" sz="900" dirty="0" smtClean="0"/>
              <a:t>     “</a:t>
            </a:r>
            <a:r>
              <a:rPr lang="en-US" altLang="ja-JP" sz="900" dirty="0" err="1" smtClean="0"/>
              <a:t>colorTemperature</a:t>
            </a:r>
            <a:r>
              <a:rPr lang="en-US" altLang="ja-JP" sz="900" dirty="0" smtClean="0"/>
              <a:t>”:},                                                     // </a:t>
            </a:r>
            <a:r>
              <a:rPr lang="ja-JP" altLang="en-US" sz="900" dirty="0"/>
              <a:t>現在値</a:t>
            </a:r>
            <a:endParaRPr lang="en-US" altLang="ja-JP" sz="900" dirty="0"/>
          </a:p>
          <a:p>
            <a:pPr marL="0" indent="0">
              <a:buNone/>
            </a:pPr>
            <a:r>
              <a:rPr lang="en-US" altLang="ja-JP" sz="900" dirty="0">
                <a:solidFill>
                  <a:srgbClr val="3333FF"/>
                </a:solidFill>
              </a:rPr>
              <a:t>    </a:t>
            </a:r>
            <a:r>
              <a:rPr lang="en-US" altLang="ja-JP" sz="900" dirty="0" smtClean="0">
                <a:solidFill>
                  <a:srgbClr val="0000FF"/>
                </a:solidFill>
              </a:rPr>
              <a:t>[{</a:t>
            </a:r>
            <a:r>
              <a:rPr lang="en-US" altLang="ja-JP" sz="900" dirty="0">
                <a:solidFill>
                  <a:srgbClr val="0000FF"/>
                </a:solidFill>
              </a:rPr>
              <a:t>“</a:t>
            </a:r>
            <a:r>
              <a:rPr lang="en-US" altLang="ja-JP" sz="900" dirty="0" err="1">
                <a:solidFill>
                  <a:srgbClr val="0000FF"/>
                </a:solidFill>
              </a:rPr>
              <a:t>whiteBalanceMode</a:t>
            </a:r>
            <a:r>
              <a:rPr lang="en-US" altLang="ja-JP" sz="900" dirty="0" smtClean="0">
                <a:solidFill>
                  <a:srgbClr val="0000FF"/>
                </a:solidFill>
              </a:rPr>
              <a:t>”:“</a:t>
            </a:r>
            <a:r>
              <a:rPr lang="en-US" altLang="ja-JP" sz="900" dirty="0" smtClean="0">
                <a:solidFill>
                  <a:srgbClr val="3333FF"/>
                </a:solidFill>
              </a:rPr>
              <a:t>Auto WB”,</a:t>
            </a:r>
          </a:p>
          <a:p>
            <a:pPr marL="0" indent="0">
              <a:buNone/>
            </a:pPr>
            <a:r>
              <a:rPr lang="en-US" altLang="ja-JP" sz="900" dirty="0">
                <a:solidFill>
                  <a:srgbClr val="3333FF"/>
                </a:solidFill>
              </a:rPr>
              <a:t> </a:t>
            </a:r>
            <a:r>
              <a:rPr lang="en-US" altLang="ja-JP" sz="900" dirty="0" smtClean="0">
                <a:solidFill>
                  <a:srgbClr val="3333FF"/>
                </a:solidFill>
              </a:rPr>
              <a:t>     “</a:t>
            </a:r>
            <a:r>
              <a:rPr lang="en-US" altLang="ja-JP" sz="900" dirty="0" err="1">
                <a:solidFill>
                  <a:srgbClr val="3333FF"/>
                </a:solidFill>
              </a:rPr>
              <a:t>isColorFilterAbEnabled</a:t>
            </a:r>
            <a:r>
              <a:rPr lang="en-US" altLang="ja-JP" sz="900" dirty="0" smtClean="0">
                <a:solidFill>
                  <a:srgbClr val="3333FF"/>
                </a:solidFill>
              </a:rPr>
              <a:t>”:true, </a:t>
            </a:r>
            <a:r>
              <a:rPr lang="en-US" altLang="ja-JP" sz="900" dirty="0">
                <a:solidFill>
                  <a:srgbClr val="3333FF"/>
                </a:solidFill>
              </a:rPr>
              <a:t>“</a:t>
            </a:r>
            <a:r>
              <a:rPr lang="en-US" altLang="ja-JP" sz="900" dirty="0" err="1" smtClean="0">
                <a:solidFill>
                  <a:srgbClr val="3333FF"/>
                </a:solidFill>
              </a:rPr>
              <a:t>isColorFilterGmEnabled</a:t>
            </a:r>
            <a:r>
              <a:rPr lang="en-US" altLang="ja-JP" sz="900" dirty="0">
                <a:solidFill>
                  <a:srgbClr val="3333FF"/>
                </a:solidFill>
              </a:rPr>
              <a:t>”:</a:t>
            </a:r>
            <a:r>
              <a:rPr lang="en-US" altLang="ja-JP" sz="900" dirty="0" smtClean="0">
                <a:solidFill>
                  <a:srgbClr val="3333FF"/>
                </a:solidFill>
              </a:rPr>
              <a:t>true, </a:t>
            </a:r>
          </a:p>
          <a:p>
            <a:pPr marL="0" indent="0">
              <a:buNone/>
            </a:pPr>
            <a:r>
              <a:rPr lang="en-US" altLang="ja-JP" sz="900" dirty="0">
                <a:solidFill>
                  <a:srgbClr val="3333FF"/>
                </a:solidFill>
              </a:rPr>
              <a:t> </a:t>
            </a:r>
            <a:r>
              <a:rPr lang="en-US" altLang="ja-JP" sz="900" dirty="0" smtClean="0">
                <a:solidFill>
                  <a:srgbClr val="3333FF"/>
                </a:solidFill>
              </a:rPr>
              <a:t>     “</a:t>
            </a:r>
            <a:r>
              <a:rPr lang="en-US" altLang="ja-JP" sz="900" dirty="0" err="1">
                <a:solidFill>
                  <a:srgbClr val="3333FF"/>
                </a:solidFill>
              </a:rPr>
              <a:t>isColorTemperatureEnabled</a:t>
            </a:r>
            <a:r>
              <a:rPr lang="en-US" altLang="ja-JP" sz="900" dirty="0">
                <a:solidFill>
                  <a:srgbClr val="3333FF"/>
                </a:solidFill>
              </a:rPr>
              <a:t>”: false</a:t>
            </a:r>
            <a:r>
              <a:rPr lang="en-US" altLang="ja-JP" sz="900" dirty="0" smtClean="0">
                <a:solidFill>
                  <a:srgbClr val="3333FF"/>
                </a:solidFill>
              </a:rPr>
              <a:t>},</a:t>
            </a:r>
          </a:p>
          <a:p>
            <a:pPr marL="0" indent="0">
              <a:buNone/>
            </a:pPr>
            <a:r>
              <a:rPr lang="en-US" altLang="ja-JP" sz="900" dirty="0">
                <a:solidFill>
                  <a:srgbClr val="3333FF"/>
                </a:solidFill>
              </a:rPr>
              <a:t> </a:t>
            </a:r>
            <a:r>
              <a:rPr lang="en-US" altLang="ja-JP" sz="900" dirty="0" smtClean="0">
                <a:solidFill>
                  <a:srgbClr val="3333FF"/>
                </a:solidFill>
              </a:rPr>
              <a:t>    {</a:t>
            </a:r>
            <a:r>
              <a:rPr lang="en-US" altLang="ja-JP" sz="900" dirty="0">
                <a:solidFill>
                  <a:srgbClr val="0000FF"/>
                </a:solidFill>
              </a:rPr>
              <a:t>“</a:t>
            </a:r>
            <a:r>
              <a:rPr lang="en-US" altLang="ja-JP" sz="900" dirty="0" err="1">
                <a:solidFill>
                  <a:srgbClr val="0000FF"/>
                </a:solidFill>
              </a:rPr>
              <a:t>whiteBalanceMode</a:t>
            </a:r>
            <a:r>
              <a:rPr lang="en-US" altLang="ja-JP" sz="900" dirty="0">
                <a:solidFill>
                  <a:srgbClr val="0000FF"/>
                </a:solidFill>
              </a:rPr>
              <a:t>”:</a:t>
            </a:r>
            <a:r>
              <a:rPr lang="en-US" altLang="ja-JP" sz="900" dirty="0" smtClean="0">
                <a:solidFill>
                  <a:srgbClr val="3333FF"/>
                </a:solidFill>
              </a:rPr>
              <a:t>“Daylight”,</a:t>
            </a:r>
          </a:p>
          <a:p>
            <a:pPr marL="0" indent="0">
              <a:buNone/>
            </a:pPr>
            <a:r>
              <a:rPr lang="en-US" altLang="ja-JP" sz="900" dirty="0">
                <a:solidFill>
                  <a:srgbClr val="3333FF"/>
                </a:solidFill>
              </a:rPr>
              <a:t> </a:t>
            </a:r>
            <a:r>
              <a:rPr lang="en-US" altLang="ja-JP" sz="900" dirty="0" smtClean="0">
                <a:solidFill>
                  <a:srgbClr val="3333FF"/>
                </a:solidFill>
              </a:rPr>
              <a:t>     “</a:t>
            </a:r>
            <a:r>
              <a:rPr lang="en-US" altLang="ja-JP" sz="900" dirty="0" err="1">
                <a:solidFill>
                  <a:srgbClr val="3333FF"/>
                </a:solidFill>
              </a:rPr>
              <a:t>isColorFilterAbEnabled</a:t>
            </a:r>
            <a:r>
              <a:rPr lang="en-US" altLang="ja-JP" sz="900" dirty="0">
                <a:solidFill>
                  <a:srgbClr val="3333FF"/>
                </a:solidFill>
              </a:rPr>
              <a:t>”: true</a:t>
            </a:r>
            <a:r>
              <a:rPr lang="en-US" altLang="ja-JP" sz="900" dirty="0" smtClean="0">
                <a:solidFill>
                  <a:srgbClr val="3333FF"/>
                </a:solidFill>
              </a:rPr>
              <a:t>, </a:t>
            </a:r>
            <a:r>
              <a:rPr lang="en-US" altLang="ja-JP" sz="900" dirty="0">
                <a:solidFill>
                  <a:srgbClr val="3333FF"/>
                </a:solidFill>
              </a:rPr>
              <a:t>“</a:t>
            </a:r>
            <a:r>
              <a:rPr lang="en-US" altLang="ja-JP" sz="900" dirty="0" err="1">
                <a:solidFill>
                  <a:srgbClr val="3333FF"/>
                </a:solidFill>
              </a:rPr>
              <a:t>isColorFilterGbEnabled</a:t>
            </a:r>
            <a:r>
              <a:rPr lang="en-US" altLang="ja-JP" sz="900" dirty="0">
                <a:solidFill>
                  <a:srgbClr val="3333FF"/>
                </a:solidFill>
              </a:rPr>
              <a:t>”: true</a:t>
            </a:r>
            <a:r>
              <a:rPr lang="en-US" altLang="ja-JP" sz="900" dirty="0" smtClean="0">
                <a:solidFill>
                  <a:srgbClr val="3333FF"/>
                </a:solidFill>
              </a:rPr>
              <a:t>, </a:t>
            </a:r>
          </a:p>
          <a:p>
            <a:pPr marL="0" indent="0">
              <a:buNone/>
            </a:pPr>
            <a:r>
              <a:rPr lang="en-US" altLang="ja-JP" sz="900" dirty="0">
                <a:solidFill>
                  <a:srgbClr val="3333FF"/>
                </a:solidFill>
              </a:rPr>
              <a:t> </a:t>
            </a:r>
            <a:r>
              <a:rPr lang="en-US" altLang="ja-JP" sz="900" dirty="0" smtClean="0">
                <a:solidFill>
                  <a:srgbClr val="3333FF"/>
                </a:solidFill>
              </a:rPr>
              <a:t>     “</a:t>
            </a:r>
            <a:r>
              <a:rPr lang="en-US" altLang="ja-JP" sz="900" dirty="0" err="1">
                <a:solidFill>
                  <a:srgbClr val="3333FF"/>
                </a:solidFill>
              </a:rPr>
              <a:t>isColorTemperatureEnabled</a:t>
            </a:r>
            <a:r>
              <a:rPr lang="en-US" altLang="ja-JP" sz="900" dirty="0" smtClean="0">
                <a:solidFill>
                  <a:srgbClr val="3333FF"/>
                </a:solidFill>
              </a:rPr>
              <a:t>”:false},</a:t>
            </a:r>
          </a:p>
          <a:p>
            <a:pPr marL="0" indent="0">
              <a:buNone/>
            </a:pPr>
            <a:r>
              <a:rPr lang="en-US" altLang="ja-JP" sz="900" dirty="0">
                <a:solidFill>
                  <a:srgbClr val="3333FF"/>
                </a:solidFill>
              </a:rPr>
              <a:t> </a:t>
            </a:r>
            <a:r>
              <a:rPr lang="en-US" altLang="ja-JP" sz="900" dirty="0" smtClean="0">
                <a:solidFill>
                  <a:srgbClr val="3333FF"/>
                </a:solidFill>
              </a:rPr>
              <a:t>    ...</a:t>
            </a:r>
          </a:p>
          <a:p>
            <a:pPr marL="0" indent="0">
              <a:buNone/>
            </a:pPr>
            <a:r>
              <a:rPr lang="en-US" altLang="ja-JP" sz="900" dirty="0">
                <a:solidFill>
                  <a:srgbClr val="3333FF"/>
                </a:solidFill>
              </a:rPr>
              <a:t> </a:t>
            </a:r>
            <a:r>
              <a:rPr lang="en-US" altLang="ja-JP" sz="900" dirty="0" smtClean="0">
                <a:solidFill>
                  <a:srgbClr val="3333FF"/>
                </a:solidFill>
              </a:rPr>
              <a:t>    {</a:t>
            </a:r>
            <a:r>
              <a:rPr lang="en-US" altLang="ja-JP" sz="900" dirty="0">
                <a:solidFill>
                  <a:srgbClr val="0000FF"/>
                </a:solidFill>
              </a:rPr>
              <a:t>“</a:t>
            </a:r>
            <a:r>
              <a:rPr lang="en-US" altLang="ja-JP" sz="900" dirty="0" err="1">
                <a:solidFill>
                  <a:srgbClr val="0000FF"/>
                </a:solidFill>
              </a:rPr>
              <a:t>whiteBalanceMode</a:t>
            </a:r>
            <a:r>
              <a:rPr lang="en-US" altLang="ja-JP" sz="900" dirty="0">
                <a:solidFill>
                  <a:srgbClr val="0000FF"/>
                </a:solidFill>
              </a:rPr>
              <a:t>”:</a:t>
            </a:r>
            <a:r>
              <a:rPr lang="en-US" altLang="ja-JP" sz="900" dirty="0" smtClean="0">
                <a:solidFill>
                  <a:srgbClr val="3333FF"/>
                </a:solidFill>
              </a:rPr>
              <a:t>“</a:t>
            </a:r>
            <a:r>
              <a:rPr lang="en-US" altLang="ja-JP" sz="900" dirty="0">
                <a:solidFill>
                  <a:srgbClr val="3333FF"/>
                </a:solidFill>
              </a:rPr>
              <a:t>Color </a:t>
            </a:r>
            <a:r>
              <a:rPr lang="en-US" altLang="ja-JP" sz="900" dirty="0" smtClean="0">
                <a:solidFill>
                  <a:srgbClr val="3333FF"/>
                </a:solidFill>
              </a:rPr>
              <a:t>Temperature”,</a:t>
            </a:r>
          </a:p>
          <a:p>
            <a:pPr marL="0" indent="0">
              <a:buNone/>
            </a:pPr>
            <a:r>
              <a:rPr lang="en-US" altLang="ja-JP" sz="900" dirty="0">
                <a:solidFill>
                  <a:srgbClr val="3333FF"/>
                </a:solidFill>
              </a:rPr>
              <a:t> </a:t>
            </a:r>
            <a:r>
              <a:rPr lang="en-US" altLang="ja-JP" sz="900" dirty="0" smtClean="0">
                <a:solidFill>
                  <a:srgbClr val="3333FF"/>
                </a:solidFill>
              </a:rPr>
              <a:t>     “</a:t>
            </a:r>
            <a:r>
              <a:rPr lang="en-US" altLang="ja-JP" sz="900" dirty="0" err="1">
                <a:solidFill>
                  <a:srgbClr val="3333FF"/>
                </a:solidFill>
              </a:rPr>
              <a:t>isColorFilterAbEnabled</a:t>
            </a:r>
            <a:r>
              <a:rPr lang="en-US" altLang="ja-JP" sz="900" dirty="0">
                <a:solidFill>
                  <a:srgbClr val="3333FF"/>
                </a:solidFill>
              </a:rPr>
              <a:t>”: true</a:t>
            </a:r>
            <a:r>
              <a:rPr lang="en-US" altLang="ja-JP" sz="900" dirty="0" smtClean="0">
                <a:solidFill>
                  <a:srgbClr val="3333FF"/>
                </a:solidFill>
              </a:rPr>
              <a:t>, </a:t>
            </a:r>
            <a:r>
              <a:rPr lang="en-US" altLang="ja-JP" sz="900" dirty="0">
                <a:solidFill>
                  <a:srgbClr val="3333FF"/>
                </a:solidFill>
              </a:rPr>
              <a:t>“</a:t>
            </a:r>
            <a:r>
              <a:rPr lang="en-US" altLang="ja-JP" sz="900" dirty="0" err="1">
                <a:solidFill>
                  <a:srgbClr val="3333FF"/>
                </a:solidFill>
              </a:rPr>
              <a:t>isColorFilterGbEnabled</a:t>
            </a:r>
            <a:r>
              <a:rPr lang="en-US" altLang="ja-JP" sz="900" dirty="0">
                <a:solidFill>
                  <a:srgbClr val="3333FF"/>
                </a:solidFill>
              </a:rPr>
              <a:t>”: true</a:t>
            </a:r>
            <a:r>
              <a:rPr lang="en-US" altLang="ja-JP" sz="900" dirty="0" smtClean="0">
                <a:solidFill>
                  <a:srgbClr val="3333FF"/>
                </a:solidFill>
              </a:rPr>
              <a:t>, </a:t>
            </a:r>
          </a:p>
          <a:p>
            <a:pPr marL="0" indent="0">
              <a:buNone/>
            </a:pPr>
            <a:r>
              <a:rPr lang="en-US" altLang="ja-JP" sz="900" dirty="0">
                <a:solidFill>
                  <a:srgbClr val="3333FF"/>
                </a:solidFill>
              </a:rPr>
              <a:t> </a:t>
            </a:r>
            <a:r>
              <a:rPr lang="en-US" altLang="ja-JP" sz="900" dirty="0" smtClean="0">
                <a:solidFill>
                  <a:srgbClr val="3333FF"/>
                </a:solidFill>
              </a:rPr>
              <a:t>     “</a:t>
            </a:r>
            <a:r>
              <a:rPr lang="en-US" altLang="ja-JP" sz="900" dirty="0" err="1">
                <a:solidFill>
                  <a:srgbClr val="3333FF"/>
                </a:solidFill>
              </a:rPr>
              <a:t>isColorTemperatureEnabled</a:t>
            </a:r>
            <a:r>
              <a:rPr lang="en-US" altLang="ja-JP" sz="900" dirty="0">
                <a:solidFill>
                  <a:srgbClr val="3333FF"/>
                </a:solidFill>
              </a:rPr>
              <a:t>”: true</a:t>
            </a:r>
            <a:r>
              <a:rPr lang="en-US" altLang="ja-JP" sz="900" dirty="0" smtClean="0">
                <a:solidFill>
                  <a:srgbClr val="3333FF"/>
                </a:solidFill>
              </a:rPr>
              <a:t>}],                            // </a:t>
            </a:r>
            <a:r>
              <a:rPr lang="ja-JP" altLang="en-US" sz="900" dirty="0" smtClean="0">
                <a:solidFill>
                  <a:srgbClr val="3333FF"/>
                </a:solidFill>
              </a:rPr>
              <a:t>候補</a:t>
            </a:r>
            <a:endParaRPr lang="en-US" altLang="ja-JP" sz="900" dirty="0" smtClean="0">
              <a:solidFill>
                <a:srgbClr val="3333FF"/>
              </a:solidFill>
            </a:endParaRPr>
          </a:p>
          <a:p>
            <a:pPr marL="0" indent="0">
              <a:buNone/>
            </a:pPr>
            <a:r>
              <a:rPr lang="en-US" altLang="ja-JP" sz="900" dirty="0"/>
              <a:t> </a:t>
            </a:r>
            <a:r>
              <a:rPr lang="en-US" altLang="ja-JP" sz="900" dirty="0" smtClean="0"/>
              <a:t>   [“A7”, “A6”, “A5”, “A4”, “A3”, “A2”, “A1”, 0,</a:t>
            </a:r>
          </a:p>
          <a:p>
            <a:pPr marL="0" indent="0">
              <a:buNone/>
            </a:pPr>
            <a:r>
              <a:rPr lang="en-US" altLang="ja-JP" sz="900" dirty="0"/>
              <a:t> </a:t>
            </a:r>
            <a:r>
              <a:rPr lang="en-US" altLang="ja-JP" sz="900" dirty="0" smtClean="0"/>
              <a:t>    “B1”, “B2”, “B3”, “B4”, “B5”, “B6”, “B7”],                           // AB</a:t>
            </a:r>
            <a:r>
              <a:rPr lang="ja-JP" altLang="en-US" sz="900" dirty="0" smtClean="0"/>
              <a:t>候補</a:t>
            </a:r>
            <a:endParaRPr lang="en-US" altLang="ja-JP" sz="900" dirty="0"/>
          </a:p>
          <a:p>
            <a:pPr marL="0" indent="0">
              <a:buNone/>
            </a:pPr>
            <a:r>
              <a:rPr lang="ja-JP" altLang="en-US" sz="900" dirty="0" smtClean="0"/>
              <a:t>    </a:t>
            </a:r>
            <a:r>
              <a:rPr lang="en-US" altLang="ja-JP" sz="900" dirty="0" smtClean="0"/>
              <a:t> [“G7</a:t>
            </a:r>
            <a:r>
              <a:rPr lang="en-US" altLang="ja-JP" sz="900" dirty="0"/>
              <a:t>”, </a:t>
            </a:r>
            <a:r>
              <a:rPr lang="en-US" altLang="ja-JP" sz="900" dirty="0" smtClean="0"/>
              <a:t>“G6</a:t>
            </a:r>
            <a:r>
              <a:rPr lang="en-US" altLang="ja-JP" sz="900" dirty="0"/>
              <a:t>”, </a:t>
            </a:r>
            <a:r>
              <a:rPr lang="en-US" altLang="ja-JP" sz="900" dirty="0" smtClean="0"/>
              <a:t>“G5</a:t>
            </a:r>
            <a:r>
              <a:rPr lang="en-US" altLang="ja-JP" sz="900" dirty="0"/>
              <a:t>”, </a:t>
            </a:r>
            <a:r>
              <a:rPr lang="en-US" altLang="ja-JP" sz="900" dirty="0" smtClean="0"/>
              <a:t>“G4</a:t>
            </a:r>
            <a:r>
              <a:rPr lang="en-US" altLang="ja-JP" sz="900" dirty="0"/>
              <a:t>”, </a:t>
            </a:r>
            <a:r>
              <a:rPr lang="en-US" altLang="ja-JP" sz="900" dirty="0" smtClean="0"/>
              <a:t>“G3</a:t>
            </a:r>
            <a:r>
              <a:rPr lang="en-US" altLang="ja-JP" sz="900" dirty="0"/>
              <a:t>”, </a:t>
            </a:r>
            <a:r>
              <a:rPr lang="en-US" altLang="ja-JP" sz="900" dirty="0" smtClean="0"/>
              <a:t>“G2</a:t>
            </a:r>
            <a:r>
              <a:rPr lang="en-US" altLang="ja-JP" sz="900" dirty="0"/>
              <a:t>”, </a:t>
            </a:r>
            <a:r>
              <a:rPr lang="en-US" altLang="ja-JP" sz="900" dirty="0" smtClean="0"/>
              <a:t>“G1</a:t>
            </a:r>
            <a:r>
              <a:rPr lang="en-US" altLang="ja-JP" sz="900" dirty="0"/>
              <a:t>”, 0,</a:t>
            </a:r>
          </a:p>
          <a:p>
            <a:pPr marL="0" indent="0">
              <a:buNone/>
            </a:pPr>
            <a:r>
              <a:rPr lang="en-US" altLang="ja-JP" sz="900" dirty="0"/>
              <a:t>     </a:t>
            </a:r>
            <a:r>
              <a:rPr lang="en-US" altLang="ja-JP" sz="900" dirty="0" smtClean="0"/>
              <a:t>“M1</a:t>
            </a:r>
            <a:r>
              <a:rPr lang="en-US" altLang="ja-JP" sz="900" dirty="0"/>
              <a:t>”, </a:t>
            </a:r>
            <a:r>
              <a:rPr lang="en-US" altLang="ja-JP" sz="900" dirty="0" smtClean="0"/>
              <a:t>“M2</a:t>
            </a:r>
            <a:r>
              <a:rPr lang="en-US" altLang="ja-JP" sz="900" dirty="0"/>
              <a:t>”, </a:t>
            </a:r>
            <a:r>
              <a:rPr lang="en-US" altLang="ja-JP" sz="900" dirty="0" smtClean="0"/>
              <a:t>“M3</a:t>
            </a:r>
            <a:r>
              <a:rPr lang="en-US" altLang="ja-JP" sz="900" dirty="0"/>
              <a:t>”, </a:t>
            </a:r>
            <a:r>
              <a:rPr lang="en-US" altLang="ja-JP" sz="900" dirty="0" smtClean="0"/>
              <a:t>“M4</a:t>
            </a:r>
            <a:r>
              <a:rPr lang="en-US" altLang="ja-JP" sz="900" dirty="0"/>
              <a:t>”, </a:t>
            </a:r>
            <a:r>
              <a:rPr lang="en-US" altLang="ja-JP" sz="900" dirty="0" smtClean="0"/>
              <a:t>“M5</a:t>
            </a:r>
            <a:r>
              <a:rPr lang="en-US" altLang="ja-JP" sz="900" dirty="0"/>
              <a:t>”, </a:t>
            </a:r>
            <a:r>
              <a:rPr lang="en-US" altLang="ja-JP" sz="900" dirty="0" smtClean="0"/>
              <a:t>“M6</a:t>
            </a:r>
            <a:r>
              <a:rPr lang="en-US" altLang="ja-JP" sz="900" dirty="0"/>
              <a:t>”, </a:t>
            </a:r>
            <a:r>
              <a:rPr lang="en-US" altLang="ja-JP" sz="900" dirty="0" smtClean="0"/>
              <a:t>“M7</a:t>
            </a:r>
            <a:r>
              <a:rPr lang="en-US" altLang="ja-JP" sz="900" dirty="0"/>
              <a:t>”], </a:t>
            </a:r>
            <a:r>
              <a:rPr lang="en-US" altLang="ja-JP" sz="900" dirty="0" smtClean="0"/>
              <a:t>                      // GM</a:t>
            </a:r>
            <a:r>
              <a:rPr lang="ja-JP" altLang="en-US" sz="900" dirty="0" smtClean="0"/>
              <a:t>候補</a:t>
            </a:r>
            <a:endParaRPr lang="en-US" altLang="ja-JP" sz="900" dirty="0" smtClean="0"/>
          </a:p>
          <a:p>
            <a:pPr marL="0" indent="0">
              <a:buNone/>
            </a:pPr>
            <a:r>
              <a:rPr lang="en-US" altLang="ja-JP" sz="900" dirty="0"/>
              <a:t> </a:t>
            </a:r>
            <a:r>
              <a:rPr lang="en-US" altLang="ja-JP" sz="900" dirty="0" smtClean="0"/>
              <a:t>    [9900, 2500, 100]                                                            // </a:t>
            </a:r>
            <a:r>
              <a:rPr lang="ja-JP" altLang="en-US" sz="900" dirty="0" smtClean="0"/>
              <a:t>色温度候補</a:t>
            </a:r>
            <a:endParaRPr lang="en-US" altLang="ja-JP" sz="900" dirty="0" smtClean="0"/>
          </a:p>
          <a:p>
            <a:pPr marL="0" indent="0">
              <a:buNone/>
            </a:pPr>
            <a:r>
              <a:rPr lang="en-US" altLang="ja-JP" sz="900" dirty="0" smtClean="0"/>
              <a:t>]]</a:t>
            </a:r>
            <a:endParaRPr lang="ja-JP" altLang="en-US" sz="900" dirty="0"/>
          </a:p>
          <a:p>
            <a:pPr marL="0" indent="0">
              <a:buNone/>
            </a:pPr>
            <a:endParaRPr kumimoji="1" lang="ja-JP" altLang="en-US" sz="900" dirty="0"/>
          </a:p>
        </p:txBody>
      </p:sp>
      <p:sp>
        <p:nvSpPr>
          <p:cNvPr id="3" name="テキスト ボックス 2"/>
          <p:cNvSpPr txBox="1"/>
          <p:nvPr/>
        </p:nvSpPr>
        <p:spPr>
          <a:xfrm>
            <a:off x="930615" y="4588415"/>
            <a:ext cx="7012121" cy="938719"/>
          </a:xfrm>
          <a:prstGeom prst="rect">
            <a:avLst/>
          </a:prstGeom>
          <a:solidFill>
            <a:schemeClr val="accent2"/>
          </a:solidFill>
        </p:spPr>
        <p:txBody>
          <a:bodyPr wrap="square" rtlCol="0">
            <a:spAutoFit/>
          </a:bodyPr>
          <a:lstStyle/>
          <a:p>
            <a:pPr algn="l"/>
            <a:r>
              <a:rPr kumimoji="1" lang="ja-JP" altLang="en-US" sz="1100" dirty="0" smtClean="0"/>
              <a:t>現在値には設定された値が含まれる。</a:t>
            </a:r>
            <a:endParaRPr kumimoji="1" lang="en-US" altLang="ja-JP" sz="1100" dirty="0" smtClean="0"/>
          </a:p>
          <a:p>
            <a:pPr algn="l"/>
            <a:r>
              <a:rPr lang="ja-JP" altLang="en-US" sz="1100" dirty="0" smtClean="0"/>
              <a:t>候補には、</a:t>
            </a:r>
            <a:r>
              <a:rPr lang="en-US" altLang="ja-JP" sz="1100" dirty="0" smtClean="0"/>
              <a:t>WB</a:t>
            </a:r>
            <a:r>
              <a:rPr lang="ja-JP" altLang="en-US" sz="1100" dirty="0" smtClean="0"/>
              <a:t>名とパラメタの設定是非</a:t>
            </a:r>
            <a:r>
              <a:rPr lang="en-US" altLang="ja-JP" sz="1100" dirty="0" smtClean="0"/>
              <a:t>(true/false)</a:t>
            </a:r>
            <a:r>
              <a:rPr lang="ja-JP" altLang="en-US" sz="1100" dirty="0" smtClean="0"/>
              <a:t>が含まれる。パラメタは、</a:t>
            </a:r>
            <a:r>
              <a:rPr lang="en-US" altLang="ja-JP" sz="1100" dirty="0" smtClean="0"/>
              <a:t>AB</a:t>
            </a:r>
            <a:r>
              <a:rPr lang="ja-JP" altLang="en-US" sz="1100" dirty="0" smtClean="0"/>
              <a:t>値→</a:t>
            </a:r>
            <a:r>
              <a:rPr lang="en-US" altLang="ja-JP" sz="1100" dirty="0" smtClean="0"/>
              <a:t>GM</a:t>
            </a:r>
            <a:r>
              <a:rPr lang="ja-JP" altLang="en-US" sz="1100" dirty="0" smtClean="0"/>
              <a:t>値→</a:t>
            </a:r>
            <a:r>
              <a:rPr lang="ja-JP" altLang="en-US" sz="1100" dirty="0"/>
              <a:t>色</a:t>
            </a:r>
            <a:r>
              <a:rPr lang="ja-JP" altLang="en-US" sz="1100" dirty="0" smtClean="0"/>
              <a:t>温度の順に並んでいる。</a:t>
            </a:r>
            <a:endParaRPr lang="en-US" altLang="ja-JP" sz="1100" dirty="0" smtClean="0"/>
          </a:p>
          <a:p>
            <a:pPr algn="l"/>
            <a:r>
              <a:rPr kumimoji="1" lang="en-US" altLang="ja-JP" sz="1100" dirty="0" smtClean="0"/>
              <a:t>AB</a:t>
            </a:r>
            <a:r>
              <a:rPr kumimoji="1" lang="ja-JP" altLang="en-US" sz="1100" dirty="0" smtClean="0"/>
              <a:t>候補には、</a:t>
            </a:r>
            <a:r>
              <a:rPr kumimoji="1" lang="en-US" altLang="ja-JP" sz="1100" dirty="0" smtClean="0"/>
              <a:t>AB</a:t>
            </a:r>
            <a:r>
              <a:rPr kumimoji="1" lang="ja-JP" altLang="en-US" sz="1100" dirty="0" smtClean="0"/>
              <a:t>値の取りうる候補が含まれる。</a:t>
            </a:r>
            <a:endParaRPr kumimoji="1" lang="en-US" altLang="ja-JP" sz="1100" dirty="0" smtClean="0"/>
          </a:p>
          <a:p>
            <a:pPr algn="l"/>
            <a:r>
              <a:rPr lang="en-US" altLang="ja-JP" sz="1100" dirty="0" smtClean="0"/>
              <a:t>GM</a:t>
            </a:r>
            <a:r>
              <a:rPr lang="ja-JP" altLang="en-US" sz="1100" dirty="0" smtClean="0"/>
              <a:t>候補</a:t>
            </a:r>
            <a:r>
              <a:rPr lang="ja-JP" altLang="en-US" sz="1100" dirty="0"/>
              <a:t>には</a:t>
            </a:r>
            <a:r>
              <a:rPr lang="ja-JP" altLang="en-US" sz="1100" dirty="0" smtClean="0"/>
              <a:t>、</a:t>
            </a:r>
            <a:r>
              <a:rPr lang="en-US" altLang="ja-JP" sz="1100" dirty="0" smtClean="0"/>
              <a:t>GM</a:t>
            </a:r>
            <a:r>
              <a:rPr lang="ja-JP" altLang="en-US" sz="1100" dirty="0" smtClean="0"/>
              <a:t>値</a:t>
            </a:r>
            <a:r>
              <a:rPr lang="ja-JP" altLang="en-US" sz="1100" dirty="0"/>
              <a:t>の取りうる候補が含まれる</a:t>
            </a:r>
            <a:r>
              <a:rPr lang="ja-JP" altLang="en-US" sz="1100" dirty="0" smtClean="0"/>
              <a:t>。</a:t>
            </a:r>
            <a:endParaRPr lang="en-US" altLang="ja-JP" sz="1100" dirty="0" smtClean="0"/>
          </a:p>
          <a:p>
            <a:pPr algn="l"/>
            <a:r>
              <a:rPr kumimoji="1" lang="ja-JP" altLang="en-US" sz="1100" dirty="0"/>
              <a:t>色</a:t>
            </a:r>
            <a:r>
              <a:rPr kumimoji="1" lang="ja-JP" altLang="en-US" sz="1100" dirty="0" smtClean="0"/>
              <a:t>温度候補には、取りうる色温度の最小値</a:t>
            </a:r>
            <a:r>
              <a:rPr kumimoji="1" lang="en-US" altLang="ja-JP" sz="1100" dirty="0" smtClean="0"/>
              <a:t>(</a:t>
            </a:r>
            <a:r>
              <a:rPr kumimoji="1" lang="en-US" altLang="ja-JP" sz="1100" dirty="0" err="1" smtClean="0"/>
              <a:t>int</a:t>
            </a:r>
            <a:r>
              <a:rPr kumimoji="1" lang="en-US" altLang="ja-JP" sz="1100" dirty="0" smtClean="0"/>
              <a:t>)</a:t>
            </a:r>
            <a:r>
              <a:rPr kumimoji="1" lang="ja-JP" altLang="en-US" sz="1100" dirty="0" err="1" smtClean="0"/>
              <a:t>、</a:t>
            </a:r>
            <a:r>
              <a:rPr kumimoji="1" lang="ja-JP" altLang="en-US" sz="1100" dirty="0" smtClean="0"/>
              <a:t>最大値</a:t>
            </a:r>
            <a:r>
              <a:rPr lang="en-US" altLang="ja-JP" sz="1100" dirty="0"/>
              <a:t>(</a:t>
            </a:r>
            <a:r>
              <a:rPr lang="en-US" altLang="ja-JP" sz="1100" dirty="0" err="1"/>
              <a:t>int</a:t>
            </a:r>
            <a:r>
              <a:rPr lang="en-US" altLang="ja-JP" sz="1100" dirty="0"/>
              <a:t>) </a:t>
            </a:r>
            <a:r>
              <a:rPr kumimoji="1" lang="ja-JP" altLang="en-US" sz="1100" dirty="0" err="1" smtClean="0"/>
              <a:t>、</a:t>
            </a:r>
            <a:r>
              <a:rPr kumimoji="1" lang="ja-JP" altLang="en-US" sz="1100" dirty="0" smtClean="0"/>
              <a:t>ステップ数</a:t>
            </a:r>
            <a:r>
              <a:rPr lang="en-US" altLang="ja-JP" sz="1100" dirty="0"/>
              <a:t>(</a:t>
            </a:r>
            <a:r>
              <a:rPr lang="en-US" altLang="ja-JP" sz="1100" dirty="0" err="1"/>
              <a:t>int</a:t>
            </a:r>
            <a:r>
              <a:rPr lang="en-US" altLang="ja-JP" sz="1100" dirty="0"/>
              <a:t>)</a:t>
            </a:r>
            <a:r>
              <a:rPr kumimoji="1" lang="ja-JP" altLang="en-US" sz="1100" dirty="0" smtClean="0"/>
              <a:t>が含まれる。</a:t>
            </a:r>
            <a:endParaRPr kumimoji="1" lang="ja-JP" altLang="en-US" sz="1100" dirty="0"/>
          </a:p>
        </p:txBody>
      </p:sp>
      <p:sp>
        <p:nvSpPr>
          <p:cNvPr id="17" name="円/楕円 16"/>
          <p:cNvSpPr/>
          <p:nvPr/>
        </p:nvSpPr>
        <p:spPr bwMode="auto">
          <a:xfrm>
            <a:off x="8322823" y="34528"/>
            <a:ext cx="764942" cy="762000"/>
          </a:xfrm>
          <a:prstGeom prst="ellipse">
            <a:avLst/>
          </a:prstGeom>
          <a:solidFill>
            <a:srgbClr val="0000FF"/>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PMM</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18" name="円/楕円 17"/>
          <p:cNvSpPr/>
          <p:nvPr/>
        </p:nvSpPr>
        <p:spPr bwMode="auto">
          <a:xfrm>
            <a:off x="7456963" y="34528"/>
            <a:ext cx="764942" cy="762000"/>
          </a:xfrm>
          <a:prstGeom prst="ellipse">
            <a:avLst/>
          </a:prstGeom>
          <a:solidFill>
            <a:srgbClr val="FF00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rPr>
              <a:t>SR+</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1">
                    <a:lumMod val="50000"/>
                  </a:schemeClr>
                </a:solidFill>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solidFill>
                <a:schemeClr val="accent1">
                  <a:lumMod val="50000"/>
                </a:schemeClr>
              </a:solidFill>
              <a:effectLst>
                <a:outerShdw blurRad="38100" dist="38100" dir="2700000" algn="tl">
                  <a:srgbClr val="000000">
                    <a:alpha val="43137"/>
                  </a:srgbClr>
                </a:outerShdw>
              </a:effectLst>
            </a:endParaRPr>
          </a:p>
        </p:txBody>
      </p:sp>
      <p:sp>
        <p:nvSpPr>
          <p:cNvPr id="15" name="円/楕円 14"/>
          <p:cNvSpPr/>
          <p:nvPr/>
        </p:nvSpPr>
        <p:spPr bwMode="auto">
          <a:xfrm>
            <a:off x="6597767" y="34528"/>
            <a:ext cx="764942" cy="762000"/>
          </a:xfrm>
          <a:prstGeom prst="ellipse">
            <a:avLst/>
          </a:prstGeom>
          <a:solidFill>
            <a:srgbClr val="FFFF00"/>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err="1" smtClean="0">
                <a:ln>
                  <a:noFill/>
                </a:ln>
                <a:effectLst>
                  <a:outerShdw blurRad="38100" dist="38100" dir="2700000" algn="tl">
                    <a:srgbClr val="000000">
                      <a:alpha val="43137"/>
                    </a:srgbClr>
                  </a:outerShdw>
                </a:effectLst>
              </a:rPr>
              <a:t>Esp</a:t>
            </a:r>
            <a:endParaRPr kumimoji="1" lang="en-US" altLang="ja-JP" sz="2000" b="1" i="0" u="none" strike="noStrike" cap="none" normalizeH="0" baseline="0" dirty="0" smtClean="0">
              <a:ln>
                <a:noFill/>
              </a:ln>
              <a:effectLst>
                <a:outerShdw blurRad="38100" dist="38100" dir="2700000" algn="tl">
                  <a:srgbClr val="000000">
                    <a:alpha val="43137"/>
                  </a:srgbClr>
                </a:outerShdw>
              </a:effectLst>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effectLst>
                  <a:outerShdw blurRad="38100" dist="38100" dir="2700000" algn="tl">
                    <a:srgbClr val="000000">
                      <a:alpha val="43137"/>
                    </a:srgbClr>
                  </a:outerShdw>
                </a:effectLst>
              </a:rPr>
              <a:t>OK</a:t>
            </a:r>
            <a:endParaRPr kumimoji="1" lang="ja-JP" altLang="en-US" sz="2000" b="1" i="0" u="none" strike="noStrike" cap="none" normalizeH="0" baseline="0" dirty="0" smtClean="0">
              <a:ln>
                <a:noFill/>
              </a:ln>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7490848"/>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smtClean="0"/>
              <a:t>ホワイトバランス</a:t>
            </a:r>
            <a:endParaRPr kumimoji="1" lang="ja-JP" altLang="en-US" dirty="0"/>
          </a:p>
        </p:txBody>
      </p:sp>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3997541887"/>
              </p:ext>
            </p:extLst>
          </p:nvPr>
        </p:nvGraphicFramePr>
        <p:xfrm>
          <a:off x="1640731" y="916319"/>
          <a:ext cx="5597209" cy="3627120"/>
        </p:xfrm>
        <a:graphic>
          <a:graphicData uri="http://schemas.openxmlformats.org/drawingml/2006/table">
            <a:tbl>
              <a:tblPr firstRow="1" bandRow="1">
                <a:tableStyleId>{93296810-A885-4BE3-A3E7-6D5BEEA58F35}</a:tableStyleId>
              </a:tblPr>
              <a:tblGrid>
                <a:gridCol w="2048193"/>
                <a:gridCol w="1152843"/>
                <a:gridCol w="1225868"/>
                <a:gridCol w="1170305"/>
              </a:tblGrid>
              <a:tr h="160641">
                <a:tc>
                  <a:txBody>
                    <a:bodyPr/>
                    <a:lstStyle/>
                    <a:p>
                      <a:r>
                        <a:rPr kumimoji="1" lang="en-US" altLang="ja-JP" sz="1100" dirty="0" smtClean="0"/>
                        <a:t>WB</a:t>
                      </a:r>
                      <a:r>
                        <a:rPr kumimoji="1" lang="ja-JP" altLang="en-US" sz="1100" dirty="0" smtClean="0"/>
                        <a:t>名</a:t>
                      </a:r>
                      <a:endParaRPr kumimoji="1" lang="ja-JP" altLang="en-US" sz="1100" dirty="0"/>
                    </a:p>
                  </a:txBody>
                  <a:tcPr/>
                </a:tc>
                <a:tc>
                  <a:txBody>
                    <a:bodyPr/>
                    <a:lstStyle/>
                    <a:p>
                      <a:r>
                        <a:rPr kumimoji="1" lang="en-US" altLang="ja-JP" sz="1100" dirty="0" smtClean="0"/>
                        <a:t>AB</a:t>
                      </a:r>
                      <a:endParaRPr kumimoji="1" lang="ja-JP" altLang="en-US" sz="1100" dirty="0"/>
                    </a:p>
                  </a:txBody>
                  <a:tcPr/>
                </a:tc>
                <a:tc>
                  <a:txBody>
                    <a:bodyPr/>
                    <a:lstStyle/>
                    <a:p>
                      <a:r>
                        <a:rPr kumimoji="1" lang="en-US" altLang="ja-JP" sz="1100" b="0" i="0" u="none" strike="noStrike" kern="1200" baseline="0" dirty="0" smtClean="0">
                          <a:solidFill>
                            <a:schemeClr val="lt1"/>
                          </a:solidFill>
                          <a:latin typeface="+mn-lt"/>
                          <a:ea typeface="+mn-ea"/>
                          <a:cs typeface="+mn-cs"/>
                        </a:rPr>
                        <a:t>GM</a:t>
                      </a:r>
                      <a:endParaRPr kumimoji="1" lang="ja-JP" altLang="en-US" sz="1100" dirty="0"/>
                    </a:p>
                  </a:txBody>
                  <a:tcPr/>
                </a:tc>
                <a:tc>
                  <a:txBody>
                    <a:bodyPr/>
                    <a:lstStyle/>
                    <a:p>
                      <a:r>
                        <a:rPr kumimoji="1" lang="ja-JP" altLang="en-US" sz="1100" b="0" i="0" u="none" strike="noStrike" kern="1200" baseline="0" dirty="0" smtClean="0">
                          <a:solidFill>
                            <a:schemeClr val="lt1"/>
                          </a:solidFill>
                          <a:latin typeface="+mn-lt"/>
                          <a:ea typeface="+mn-ea"/>
                          <a:cs typeface="+mn-cs"/>
                        </a:rPr>
                        <a:t>色温度</a:t>
                      </a:r>
                      <a:endParaRPr kumimoji="1" lang="ja-JP" altLang="en-US" sz="1100" dirty="0"/>
                    </a:p>
                  </a:txBody>
                  <a:tcPr/>
                </a:tc>
              </a:tr>
              <a:tr h="0">
                <a:tc>
                  <a:txBody>
                    <a:bodyPr/>
                    <a:lstStyle/>
                    <a:p>
                      <a:r>
                        <a:rPr kumimoji="1" lang="en-US" altLang="ja-JP" sz="1100" b="0" i="0" u="none" strike="noStrike" kern="1200" baseline="0" dirty="0" smtClean="0">
                          <a:solidFill>
                            <a:schemeClr val="dk1"/>
                          </a:solidFill>
                          <a:latin typeface="+mn-lt"/>
                          <a:ea typeface="+mn-ea"/>
                          <a:cs typeface="+mn-cs"/>
                        </a:rPr>
                        <a:t>Auto WB</a:t>
                      </a:r>
                      <a:endParaRPr kumimoji="1" lang="ja-JP" altLang="en-US" sz="1100" dirty="0"/>
                    </a:p>
                  </a:txBody>
                  <a:tcPr/>
                </a:tc>
                <a:tc>
                  <a:txBody>
                    <a:bodyPr/>
                    <a:lstStyle/>
                    <a:p>
                      <a:r>
                        <a:rPr kumimoji="1" lang="en-US" altLang="ja-JP" sz="1100" dirty="0" smtClean="0"/>
                        <a:t>A7-A1,0,B1-B7</a:t>
                      </a:r>
                      <a:endParaRPr kumimoji="1" lang="ja-JP" altLang="en-US" sz="1100" dirty="0"/>
                    </a:p>
                  </a:txBody>
                  <a:tcPr/>
                </a:tc>
                <a:tc>
                  <a:txBody>
                    <a:bodyPr/>
                    <a:lstStyle/>
                    <a:p>
                      <a:r>
                        <a:rPr kumimoji="1" lang="en-US" altLang="ja-JP" sz="1100" dirty="0" smtClean="0"/>
                        <a:t>G7-G1,0,M1-M7</a:t>
                      </a:r>
                      <a:endParaRPr kumimoji="1" lang="ja-JP" alt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100" b="1" dirty="0" smtClean="0">
                          <a:solidFill>
                            <a:srgbClr val="FF0000"/>
                          </a:solidFill>
                        </a:rPr>
                        <a:t>なし</a:t>
                      </a:r>
                    </a:p>
                  </a:txBody>
                  <a:tcPr/>
                </a:tc>
              </a:tr>
              <a:tr h="0">
                <a:tc>
                  <a:txBody>
                    <a:bodyPr/>
                    <a:lstStyle/>
                    <a:p>
                      <a:r>
                        <a:rPr kumimoji="1" lang="en-US" altLang="ja-JP" sz="1100" b="0" i="0" u="none" strike="noStrike" kern="1200" baseline="0" dirty="0" smtClean="0">
                          <a:solidFill>
                            <a:schemeClr val="dk1"/>
                          </a:solidFill>
                          <a:latin typeface="+mn-lt"/>
                          <a:ea typeface="+mn-ea"/>
                          <a:cs typeface="+mn-cs"/>
                        </a:rPr>
                        <a:t>Daylight</a:t>
                      </a:r>
                      <a:endParaRPr kumimoji="1" lang="ja-JP" altLang="en-US" sz="1100" dirty="0"/>
                    </a:p>
                  </a:txBody>
                  <a:tcPr/>
                </a:tc>
                <a:tc>
                  <a:txBody>
                    <a:bodyPr/>
                    <a:lstStyle/>
                    <a:p>
                      <a:r>
                        <a:rPr kumimoji="1" lang="en-US" altLang="ja-JP" sz="1100" dirty="0" smtClean="0"/>
                        <a:t>A7-A1,0,B1-B7</a:t>
                      </a:r>
                      <a:endParaRPr kumimoji="1" lang="ja-JP" altLang="en-US" sz="1100" dirty="0"/>
                    </a:p>
                  </a:txBody>
                  <a:tcPr/>
                </a:tc>
                <a:tc>
                  <a:txBody>
                    <a:bodyPr/>
                    <a:lstStyle/>
                    <a:p>
                      <a:r>
                        <a:rPr kumimoji="1" lang="en-US" altLang="ja-JP" sz="1100" dirty="0" smtClean="0"/>
                        <a:t>G7-G1,0,M1-M7</a:t>
                      </a:r>
                      <a:endParaRPr kumimoji="1" lang="ja-JP" alt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100" b="1" dirty="0" smtClean="0">
                          <a:solidFill>
                            <a:srgbClr val="FF0000"/>
                          </a:solidFill>
                        </a:rPr>
                        <a:t>なし</a:t>
                      </a:r>
                    </a:p>
                  </a:txBody>
                  <a:tcPr/>
                </a:tc>
              </a:tr>
              <a:tr h="0">
                <a:tc>
                  <a:txBody>
                    <a:bodyPr/>
                    <a:lstStyle/>
                    <a:p>
                      <a:r>
                        <a:rPr kumimoji="1" lang="en-US" altLang="ja-JP" sz="1100" b="0" i="0" u="none" strike="noStrike" kern="1200" baseline="0" dirty="0" smtClean="0">
                          <a:solidFill>
                            <a:schemeClr val="dk1"/>
                          </a:solidFill>
                          <a:latin typeface="+mn-lt"/>
                          <a:ea typeface="+mn-ea"/>
                          <a:cs typeface="+mn-cs"/>
                        </a:rPr>
                        <a:t>Shade</a:t>
                      </a:r>
                      <a:endParaRPr kumimoji="1" lang="ja-JP" altLang="en-US" sz="1100" dirty="0"/>
                    </a:p>
                  </a:txBody>
                  <a:tcPr/>
                </a:tc>
                <a:tc>
                  <a:txBody>
                    <a:bodyPr/>
                    <a:lstStyle/>
                    <a:p>
                      <a:r>
                        <a:rPr kumimoji="1" lang="en-US" altLang="ja-JP" sz="1100" dirty="0" smtClean="0"/>
                        <a:t>A7-A1,0,B1-B7</a:t>
                      </a:r>
                      <a:endParaRPr kumimoji="1" lang="ja-JP" altLang="en-US" sz="1100" dirty="0"/>
                    </a:p>
                  </a:txBody>
                  <a:tcPr/>
                </a:tc>
                <a:tc>
                  <a:txBody>
                    <a:bodyPr/>
                    <a:lstStyle/>
                    <a:p>
                      <a:r>
                        <a:rPr kumimoji="1" lang="en-US" altLang="ja-JP" sz="1100" dirty="0" smtClean="0"/>
                        <a:t>G7-G1,0,M1-M7</a:t>
                      </a:r>
                      <a:endParaRPr kumimoji="1" lang="ja-JP" alt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100" b="1" dirty="0" smtClean="0">
                          <a:solidFill>
                            <a:srgbClr val="FF0000"/>
                          </a:solidFill>
                        </a:rPr>
                        <a:t>なし</a:t>
                      </a:r>
                    </a:p>
                  </a:txBody>
                  <a:tcPr/>
                </a:tc>
              </a:tr>
              <a:tr h="135998">
                <a:tc>
                  <a:txBody>
                    <a:bodyPr/>
                    <a:lstStyle/>
                    <a:p>
                      <a:r>
                        <a:rPr kumimoji="1" lang="en-US" altLang="ja-JP" sz="1100" b="0" i="0" u="none" strike="noStrike" kern="1200" baseline="0" dirty="0" smtClean="0">
                          <a:solidFill>
                            <a:schemeClr val="dk1"/>
                          </a:solidFill>
                          <a:latin typeface="+mn-lt"/>
                          <a:ea typeface="+mn-ea"/>
                          <a:cs typeface="+mn-cs"/>
                        </a:rPr>
                        <a:t>Cloudy</a:t>
                      </a:r>
                      <a:endParaRPr kumimoji="1" lang="ja-JP" altLang="en-US" sz="1100" dirty="0"/>
                    </a:p>
                  </a:txBody>
                  <a:tcPr/>
                </a:tc>
                <a:tc>
                  <a:txBody>
                    <a:bodyPr/>
                    <a:lstStyle/>
                    <a:p>
                      <a:r>
                        <a:rPr kumimoji="1" lang="en-US" altLang="ja-JP" sz="1100" dirty="0" smtClean="0"/>
                        <a:t>A7-A1,0,B1-B7</a:t>
                      </a:r>
                      <a:endParaRPr kumimoji="1" lang="ja-JP" altLang="en-US" sz="1100" dirty="0"/>
                    </a:p>
                  </a:txBody>
                  <a:tcPr/>
                </a:tc>
                <a:tc>
                  <a:txBody>
                    <a:bodyPr/>
                    <a:lstStyle/>
                    <a:p>
                      <a:r>
                        <a:rPr kumimoji="1" lang="en-US" altLang="ja-JP" sz="1100" dirty="0" smtClean="0"/>
                        <a:t>G7-G1,0,M1-M7</a:t>
                      </a:r>
                      <a:endParaRPr kumimoji="1" lang="ja-JP" alt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100" b="1" dirty="0" smtClean="0">
                          <a:solidFill>
                            <a:srgbClr val="FF0000"/>
                          </a:solidFill>
                        </a:rPr>
                        <a:t>なし</a:t>
                      </a:r>
                    </a:p>
                  </a:txBody>
                  <a:tcPr/>
                </a:tc>
              </a:tr>
              <a:tr h="142807">
                <a:tc>
                  <a:txBody>
                    <a:bodyPr/>
                    <a:lstStyle/>
                    <a:p>
                      <a:r>
                        <a:rPr kumimoji="1" lang="en-US" altLang="ja-JP" sz="1100" b="0" i="0" u="none" strike="noStrike" kern="1200" baseline="0" dirty="0" smtClean="0">
                          <a:solidFill>
                            <a:schemeClr val="dk1"/>
                          </a:solidFill>
                          <a:latin typeface="+mn-lt"/>
                          <a:ea typeface="+mn-ea"/>
                          <a:cs typeface="+mn-cs"/>
                        </a:rPr>
                        <a:t>Incandescent</a:t>
                      </a:r>
                      <a:endParaRPr kumimoji="1" lang="ja-JP" altLang="en-US" sz="1100" dirty="0"/>
                    </a:p>
                  </a:txBody>
                  <a:tcPr/>
                </a:tc>
                <a:tc>
                  <a:txBody>
                    <a:bodyPr/>
                    <a:lstStyle/>
                    <a:p>
                      <a:r>
                        <a:rPr kumimoji="1" lang="en-US" altLang="ja-JP" sz="1100" dirty="0" smtClean="0"/>
                        <a:t>A7-A1,0,B1-B7</a:t>
                      </a:r>
                      <a:endParaRPr kumimoji="1" lang="ja-JP" altLang="en-US" sz="1100" dirty="0"/>
                    </a:p>
                  </a:txBody>
                  <a:tcPr/>
                </a:tc>
                <a:tc>
                  <a:txBody>
                    <a:bodyPr/>
                    <a:lstStyle/>
                    <a:p>
                      <a:r>
                        <a:rPr kumimoji="1" lang="en-US" altLang="ja-JP" sz="1100" dirty="0" smtClean="0"/>
                        <a:t>G7-G1,0,M1-M7</a:t>
                      </a:r>
                      <a:endParaRPr kumimoji="1" lang="ja-JP" alt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100" b="1" dirty="0" smtClean="0">
                          <a:solidFill>
                            <a:srgbClr val="FF0000"/>
                          </a:solidFill>
                        </a:rPr>
                        <a:t>なし</a:t>
                      </a:r>
                    </a:p>
                  </a:txBody>
                  <a:tcPr/>
                </a:tc>
              </a:tr>
              <a:tr h="156102">
                <a:tc>
                  <a:txBody>
                    <a:bodyPr/>
                    <a:lstStyle/>
                    <a:p>
                      <a:r>
                        <a:rPr kumimoji="1" lang="en-US" altLang="ja-JP" sz="1100" b="0" i="0" u="none" strike="noStrike" kern="1200" baseline="0" dirty="0" smtClean="0">
                          <a:solidFill>
                            <a:schemeClr val="dk1"/>
                          </a:solidFill>
                          <a:latin typeface="+mn-lt"/>
                          <a:ea typeface="+mn-ea"/>
                          <a:cs typeface="+mn-cs"/>
                        </a:rPr>
                        <a:t>Fluorescent: Warm White (-1)</a:t>
                      </a:r>
                      <a:endParaRPr kumimoji="1" lang="ja-JP" altLang="en-US" sz="1100" dirty="0"/>
                    </a:p>
                  </a:txBody>
                  <a:tcPr/>
                </a:tc>
                <a:tc>
                  <a:txBody>
                    <a:bodyPr/>
                    <a:lstStyle/>
                    <a:p>
                      <a:r>
                        <a:rPr kumimoji="1" lang="en-US" altLang="ja-JP" sz="1100" dirty="0" smtClean="0"/>
                        <a:t>A7-A1,0,B1-B7</a:t>
                      </a:r>
                      <a:endParaRPr kumimoji="1" lang="ja-JP" altLang="en-US" sz="1100" dirty="0"/>
                    </a:p>
                  </a:txBody>
                  <a:tcPr/>
                </a:tc>
                <a:tc>
                  <a:txBody>
                    <a:bodyPr/>
                    <a:lstStyle/>
                    <a:p>
                      <a:r>
                        <a:rPr kumimoji="1" lang="en-US" altLang="ja-JP" sz="1100" dirty="0" smtClean="0"/>
                        <a:t>G7-G1,0,M1-M7</a:t>
                      </a:r>
                      <a:endParaRPr kumimoji="1" lang="ja-JP" alt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100" b="1" dirty="0" smtClean="0">
                          <a:solidFill>
                            <a:srgbClr val="FF0000"/>
                          </a:solidFill>
                        </a:rPr>
                        <a:t>なし</a:t>
                      </a:r>
                    </a:p>
                  </a:txBody>
                  <a:tcPr/>
                </a:tc>
              </a:tr>
              <a:tr h="162911">
                <a:tc>
                  <a:txBody>
                    <a:bodyPr/>
                    <a:lstStyle/>
                    <a:p>
                      <a:r>
                        <a:rPr kumimoji="1" lang="en-US" altLang="ja-JP" sz="1100" dirty="0" smtClean="0"/>
                        <a:t>Fluorescent: Cool White (0)</a:t>
                      </a:r>
                      <a:endParaRPr kumimoji="1" lang="ja-JP" altLang="en-US" sz="1100" dirty="0"/>
                    </a:p>
                  </a:txBody>
                  <a:tcPr/>
                </a:tc>
                <a:tc>
                  <a:txBody>
                    <a:bodyPr/>
                    <a:lstStyle/>
                    <a:p>
                      <a:r>
                        <a:rPr kumimoji="1" lang="en-US" altLang="ja-JP" sz="1100" dirty="0" smtClean="0"/>
                        <a:t>A7-A1,0,B1-B7</a:t>
                      </a:r>
                      <a:endParaRPr kumimoji="1" lang="ja-JP" altLang="en-US" sz="1100" dirty="0"/>
                    </a:p>
                  </a:txBody>
                  <a:tcPr/>
                </a:tc>
                <a:tc>
                  <a:txBody>
                    <a:bodyPr/>
                    <a:lstStyle/>
                    <a:p>
                      <a:r>
                        <a:rPr kumimoji="1" lang="en-US" altLang="ja-JP" sz="1100" dirty="0" smtClean="0"/>
                        <a:t>G7-G1,0,M1-M7</a:t>
                      </a:r>
                      <a:endParaRPr kumimoji="1" lang="ja-JP" alt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100" b="1" dirty="0" smtClean="0">
                          <a:solidFill>
                            <a:srgbClr val="FF0000"/>
                          </a:solidFill>
                        </a:rPr>
                        <a:t>なし</a:t>
                      </a:r>
                    </a:p>
                  </a:txBody>
                  <a:tcPr/>
                </a:tc>
              </a:tr>
              <a:tr h="150265">
                <a:tc>
                  <a:txBody>
                    <a:bodyPr/>
                    <a:lstStyle/>
                    <a:p>
                      <a:r>
                        <a:rPr kumimoji="1" lang="en-US" altLang="ja-JP" sz="1100" dirty="0" smtClean="0"/>
                        <a:t>Fluorescent: Day</a:t>
                      </a:r>
                      <a:r>
                        <a:rPr kumimoji="1" lang="en-US" altLang="ja-JP" sz="1100" baseline="0" dirty="0" smtClean="0"/>
                        <a:t> White(+1)</a:t>
                      </a:r>
                      <a:endParaRPr kumimoji="1" lang="ja-JP" altLang="en-US" sz="1100" dirty="0"/>
                    </a:p>
                  </a:txBody>
                  <a:tcPr/>
                </a:tc>
                <a:tc>
                  <a:txBody>
                    <a:bodyPr/>
                    <a:lstStyle/>
                    <a:p>
                      <a:r>
                        <a:rPr kumimoji="1" lang="en-US" altLang="ja-JP" sz="1100" dirty="0" smtClean="0"/>
                        <a:t>A7-A1,0,B1-B7</a:t>
                      </a:r>
                      <a:endParaRPr kumimoji="1" lang="ja-JP" altLang="en-US" sz="1100" dirty="0"/>
                    </a:p>
                  </a:txBody>
                  <a:tcPr/>
                </a:tc>
                <a:tc>
                  <a:txBody>
                    <a:bodyPr/>
                    <a:lstStyle/>
                    <a:p>
                      <a:r>
                        <a:rPr kumimoji="1" lang="en-US" altLang="ja-JP" sz="1100" dirty="0" smtClean="0"/>
                        <a:t>G7-G1,0,M1-M7</a:t>
                      </a:r>
                      <a:endParaRPr kumimoji="1" lang="ja-JP" alt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100" b="1" dirty="0" smtClean="0">
                          <a:solidFill>
                            <a:srgbClr val="FF0000"/>
                          </a:solidFill>
                        </a:rPr>
                        <a:t>なし</a:t>
                      </a:r>
                    </a:p>
                  </a:txBody>
                  <a:tcPr/>
                </a:tc>
              </a:tr>
              <a:tr h="189500">
                <a:tc>
                  <a:txBody>
                    <a:bodyPr/>
                    <a:lstStyle/>
                    <a:p>
                      <a:r>
                        <a:rPr kumimoji="1" lang="en-US" altLang="ja-JP" sz="1100" dirty="0" smtClean="0"/>
                        <a:t>Fluorescent:</a:t>
                      </a:r>
                      <a:r>
                        <a:rPr kumimoji="1" lang="en-US" altLang="ja-JP" sz="1100" baseline="0" dirty="0" smtClean="0"/>
                        <a:t> Daylight(+2)</a:t>
                      </a:r>
                      <a:endParaRPr kumimoji="1" lang="ja-JP" altLang="en-US" sz="1100" dirty="0"/>
                    </a:p>
                  </a:txBody>
                  <a:tcPr/>
                </a:tc>
                <a:tc>
                  <a:txBody>
                    <a:bodyPr/>
                    <a:lstStyle/>
                    <a:p>
                      <a:r>
                        <a:rPr kumimoji="1" lang="en-US" altLang="ja-JP" sz="1100" dirty="0" smtClean="0"/>
                        <a:t>A7-A1,0,B1-B7</a:t>
                      </a:r>
                      <a:endParaRPr kumimoji="1" lang="ja-JP" altLang="en-US" sz="1100" dirty="0"/>
                    </a:p>
                  </a:txBody>
                  <a:tcPr/>
                </a:tc>
                <a:tc>
                  <a:txBody>
                    <a:bodyPr/>
                    <a:lstStyle/>
                    <a:p>
                      <a:r>
                        <a:rPr kumimoji="1" lang="en-US" altLang="ja-JP" sz="1100" dirty="0" smtClean="0"/>
                        <a:t>G7-G1,0,M1-M7</a:t>
                      </a:r>
                      <a:endParaRPr kumimoji="1" lang="ja-JP" alt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100" b="1" dirty="0" smtClean="0">
                          <a:solidFill>
                            <a:srgbClr val="FF0000"/>
                          </a:solidFill>
                        </a:rPr>
                        <a:t>なし</a:t>
                      </a:r>
                    </a:p>
                  </a:txBody>
                  <a:tcPr/>
                </a:tc>
              </a:tr>
              <a:tr h="170369">
                <a:tc>
                  <a:txBody>
                    <a:bodyPr/>
                    <a:lstStyle/>
                    <a:p>
                      <a:r>
                        <a:rPr kumimoji="1" lang="en-US" altLang="ja-JP" sz="1100" dirty="0" smtClean="0"/>
                        <a:t>Flash</a:t>
                      </a:r>
                      <a:endParaRPr kumimoji="1" lang="ja-JP" altLang="en-US" sz="1100" dirty="0"/>
                    </a:p>
                  </a:txBody>
                  <a:tcPr/>
                </a:tc>
                <a:tc>
                  <a:txBody>
                    <a:bodyPr/>
                    <a:lstStyle/>
                    <a:p>
                      <a:r>
                        <a:rPr kumimoji="1" lang="en-US" altLang="ja-JP" sz="1100" dirty="0" smtClean="0"/>
                        <a:t>A7-A1,0,B1-B7</a:t>
                      </a:r>
                      <a:endParaRPr kumimoji="1" lang="ja-JP" altLang="en-US" sz="1100" dirty="0"/>
                    </a:p>
                  </a:txBody>
                  <a:tcPr/>
                </a:tc>
                <a:tc>
                  <a:txBody>
                    <a:bodyPr/>
                    <a:lstStyle/>
                    <a:p>
                      <a:r>
                        <a:rPr kumimoji="1" lang="en-US" altLang="ja-JP" sz="1100" dirty="0" smtClean="0"/>
                        <a:t>G7-G1,0,M1-M7</a:t>
                      </a:r>
                      <a:endParaRPr kumimoji="1" lang="ja-JP" alt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100" b="1" dirty="0" smtClean="0">
                          <a:solidFill>
                            <a:srgbClr val="FF0000"/>
                          </a:solidFill>
                        </a:rPr>
                        <a:t>なし</a:t>
                      </a:r>
                    </a:p>
                  </a:txBody>
                  <a:tcPr/>
                </a:tc>
              </a:tr>
              <a:tr h="177179">
                <a:tc>
                  <a:txBody>
                    <a:bodyPr/>
                    <a:lstStyle/>
                    <a:p>
                      <a:r>
                        <a:rPr kumimoji="1" lang="en-US" altLang="ja-JP" sz="1100" dirty="0" smtClean="0"/>
                        <a:t>Color Temperature</a:t>
                      </a:r>
                      <a:endParaRPr kumimoji="1" lang="ja-JP" altLang="en-US" sz="1100" dirty="0"/>
                    </a:p>
                  </a:txBody>
                  <a:tcPr/>
                </a:tc>
                <a:tc>
                  <a:txBody>
                    <a:bodyPr/>
                    <a:lstStyle/>
                    <a:p>
                      <a:r>
                        <a:rPr kumimoji="1" lang="en-US" altLang="ja-JP" sz="1100" dirty="0" smtClean="0"/>
                        <a:t>A7-A1,0,B1-B7</a:t>
                      </a:r>
                      <a:endParaRPr kumimoji="1" lang="ja-JP" altLang="en-US" sz="1100" dirty="0"/>
                    </a:p>
                  </a:txBody>
                  <a:tcPr/>
                </a:tc>
                <a:tc>
                  <a:txBody>
                    <a:bodyPr/>
                    <a:lstStyle/>
                    <a:p>
                      <a:r>
                        <a:rPr kumimoji="1" lang="en-US" altLang="ja-JP" sz="1100" dirty="0" smtClean="0"/>
                        <a:t>G7-G1,0,M1-M7</a:t>
                      </a:r>
                      <a:endParaRPr kumimoji="1" lang="ja-JP" altLang="en-US" sz="1100" dirty="0"/>
                    </a:p>
                  </a:txBody>
                  <a:tcPr/>
                </a:tc>
                <a:tc>
                  <a:txBody>
                    <a:bodyPr/>
                    <a:lstStyle/>
                    <a:p>
                      <a:r>
                        <a:rPr kumimoji="1" lang="en-US" altLang="ja-JP" sz="1100" dirty="0" smtClean="0"/>
                        <a:t>2500K</a:t>
                      </a:r>
                      <a:r>
                        <a:rPr kumimoji="1" lang="ja-JP" altLang="en-US" sz="1100" dirty="0" smtClean="0"/>
                        <a:t>～</a:t>
                      </a:r>
                      <a:r>
                        <a:rPr kumimoji="1" lang="en-US" altLang="ja-JP" sz="1100" dirty="0" smtClean="0"/>
                        <a:t>9900K</a:t>
                      </a:r>
                      <a:endParaRPr kumimoji="1" lang="ja-JP" altLang="en-US" sz="1100" dirty="0"/>
                    </a:p>
                  </a:txBody>
                  <a:tcPr/>
                </a:tc>
              </a:tr>
              <a:tr h="125622">
                <a:tc>
                  <a:txBody>
                    <a:bodyPr/>
                    <a:lstStyle/>
                    <a:p>
                      <a:r>
                        <a:rPr kumimoji="1" lang="en-US" altLang="ja-JP" sz="1100" dirty="0" smtClean="0"/>
                        <a:t>Custom1</a:t>
                      </a:r>
                      <a:endParaRPr kumimoji="1" lang="ja-JP" altLang="en-US" sz="1100" dirty="0"/>
                    </a:p>
                  </a:txBody>
                  <a:tcPr/>
                </a:tc>
                <a:tc>
                  <a:txBody>
                    <a:bodyPr/>
                    <a:lstStyle/>
                    <a:p>
                      <a:r>
                        <a:rPr kumimoji="1" lang="en-US" altLang="ja-JP" sz="1100" dirty="0" smtClean="0"/>
                        <a:t>A7-A1,0,B1-B7</a:t>
                      </a:r>
                      <a:endParaRPr kumimoji="1" lang="ja-JP" altLang="en-US" sz="1100" dirty="0"/>
                    </a:p>
                  </a:txBody>
                  <a:tcPr/>
                </a:tc>
                <a:tc>
                  <a:txBody>
                    <a:bodyPr/>
                    <a:lstStyle/>
                    <a:p>
                      <a:r>
                        <a:rPr kumimoji="1" lang="en-US" altLang="ja-JP" sz="1100" dirty="0" smtClean="0"/>
                        <a:t>G7-G1,0,M1-M7</a:t>
                      </a:r>
                      <a:endParaRPr kumimoji="1" lang="ja-JP" alt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100" b="1" dirty="0" smtClean="0">
                          <a:solidFill>
                            <a:srgbClr val="FF0000"/>
                          </a:solidFill>
                        </a:rPr>
                        <a:t>なし</a:t>
                      </a:r>
                    </a:p>
                  </a:txBody>
                  <a:tcPr/>
                </a:tc>
              </a:tr>
              <a:tr h="0">
                <a:tc>
                  <a:txBody>
                    <a:bodyPr/>
                    <a:lstStyle/>
                    <a:p>
                      <a:r>
                        <a:rPr kumimoji="1" lang="en-US" altLang="ja-JP" sz="1100" dirty="0" smtClean="0">
                          <a:solidFill>
                            <a:schemeClr val="tx2">
                              <a:lumMod val="50000"/>
                              <a:lumOff val="50000"/>
                            </a:schemeClr>
                          </a:solidFill>
                        </a:rPr>
                        <a:t>Custom Setup</a:t>
                      </a:r>
                      <a:endParaRPr kumimoji="1" lang="ja-JP" altLang="en-US" sz="1100" dirty="0">
                        <a:solidFill>
                          <a:schemeClr val="tx2">
                            <a:lumMod val="50000"/>
                            <a:lumOff val="50000"/>
                          </a:schemeClr>
                        </a:solidFill>
                      </a:endParaRPr>
                    </a:p>
                  </a:txBody>
                  <a:tcPr/>
                </a:tc>
                <a:tc>
                  <a:txBody>
                    <a:bodyPr/>
                    <a:lstStyle/>
                    <a:p>
                      <a:r>
                        <a:rPr kumimoji="1" lang="ja-JP" altLang="en-US" sz="1100" b="1" dirty="0" smtClean="0">
                          <a:solidFill>
                            <a:schemeClr val="tx2">
                              <a:lumMod val="50000"/>
                              <a:lumOff val="50000"/>
                            </a:schemeClr>
                          </a:solidFill>
                        </a:rPr>
                        <a:t>なし</a:t>
                      </a:r>
                      <a:endParaRPr kumimoji="1" lang="ja-JP" altLang="en-US" sz="1100" dirty="0">
                        <a:solidFill>
                          <a:schemeClr val="tx2">
                            <a:lumMod val="50000"/>
                            <a:lumOff val="50000"/>
                          </a:schemeClr>
                        </a:solidFill>
                      </a:endParaRPr>
                    </a:p>
                  </a:txBody>
                  <a:tcPr/>
                </a:tc>
                <a:tc>
                  <a:txBody>
                    <a:bodyPr/>
                    <a:lstStyle/>
                    <a:p>
                      <a:r>
                        <a:rPr kumimoji="1" lang="ja-JP" altLang="en-US" sz="1100" b="1" dirty="0" smtClean="0">
                          <a:solidFill>
                            <a:schemeClr val="tx2">
                              <a:lumMod val="50000"/>
                              <a:lumOff val="50000"/>
                            </a:schemeClr>
                          </a:solidFill>
                        </a:rPr>
                        <a:t>なし</a:t>
                      </a:r>
                      <a:endParaRPr kumimoji="1" lang="ja-JP" altLang="en-US" sz="1100" b="1" dirty="0">
                        <a:solidFill>
                          <a:schemeClr val="tx2">
                            <a:lumMod val="50000"/>
                            <a:lumOff val="5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100" b="1" dirty="0" smtClean="0">
                          <a:solidFill>
                            <a:schemeClr val="tx2">
                              <a:lumMod val="50000"/>
                              <a:lumOff val="50000"/>
                            </a:schemeClr>
                          </a:solidFill>
                        </a:rPr>
                        <a:t>なし</a:t>
                      </a:r>
                    </a:p>
                  </a:txBody>
                  <a:tcPr/>
                </a:tc>
              </a:tr>
            </a:tbl>
          </a:graphicData>
        </a:graphic>
      </p:graphicFrame>
      <p:sp>
        <p:nvSpPr>
          <p:cNvPr id="4" name="フッター プレースホルダー 3"/>
          <p:cNvSpPr>
            <a:spLocks noGrp="1"/>
          </p:cNvSpPr>
          <p:nvPr>
            <p:ph type="ftr" sz="quarter" idx="10"/>
          </p:nvPr>
        </p:nvSpPr>
        <p:spPr/>
        <p:txBody>
          <a:bodyPr/>
          <a:lstStyle/>
          <a:p>
            <a:pPr>
              <a:defRPr/>
            </a:pPr>
            <a:r>
              <a:rPr lang="en-US" altLang="ja-JP" dirty="0" smtClean="0"/>
              <a:t>©2012 Personal Application Design Division, SDG, Sony Corporation</a:t>
            </a:r>
          </a:p>
          <a:p>
            <a:pPr>
              <a:defRPr/>
            </a:pPr>
            <a:r>
              <a:rPr lang="en-US" altLang="ja-JP" dirty="0" smtClean="0"/>
              <a:t>  </a:t>
            </a:r>
            <a:endParaRPr lang="en-US" altLang="ja-JP" dirty="0"/>
          </a:p>
        </p:txBody>
      </p:sp>
      <p:sp>
        <p:nvSpPr>
          <p:cNvPr id="5" name="スライド番号プレースホルダー 4"/>
          <p:cNvSpPr>
            <a:spLocks noGrp="1"/>
          </p:cNvSpPr>
          <p:nvPr>
            <p:ph type="sldNum" sz="quarter" idx="12"/>
          </p:nvPr>
        </p:nvSpPr>
        <p:spPr/>
        <p:txBody>
          <a:bodyPr/>
          <a:lstStyle/>
          <a:p>
            <a:pPr>
              <a:defRPr/>
            </a:pPr>
            <a:fld id="{D311B208-D812-4B5B-86FB-660E730C1BDB}" type="slidenum">
              <a:rPr lang="en-US" altLang="ja-JP" smtClean="0"/>
              <a:pPr>
                <a:defRPr/>
              </a:pPr>
              <a:t>73</a:t>
            </a:fld>
            <a:endParaRPr lang="en-US" altLang="ja-JP"/>
          </a:p>
        </p:txBody>
      </p:sp>
    </p:spTree>
    <p:extLst>
      <p:ext uri="{BB962C8B-B14F-4D97-AF65-F5344CB8AC3E}">
        <p14:creationId xmlns:p14="http://schemas.microsoft.com/office/powerpoint/2010/main" val="3883514074"/>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457201" y="205979"/>
            <a:ext cx="8229600" cy="260949"/>
          </a:xfrm>
        </p:spPr>
        <p:txBody>
          <a:bodyPr/>
          <a:lstStyle/>
          <a:p>
            <a:r>
              <a:rPr lang="ja-JP" altLang="en-US" dirty="0" smtClean="0"/>
              <a:t>パラメタ型定義</a:t>
            </a:r>
            <a:r>
              <a:rPr lang="en-US" altLang="ja-JP" dirty="0"/>
              <a:t>(1/3)</a:t>
            </a:r>
            <a:endParaRPr kumimoji="1" lang="ja-JP" altLang="en-US" dirty="0"/>
          </a:p>
        </p:txBody>
      </p:sp>
      <p:graphicFrame>
        <p:nvGraphicFramePr>
          <p:cNvPr id="12" name="コンテンツ プレースホルダー 11"/>
          <p:cNvGraphicFramePr>
            <a:graphicFrameLocks noGrp="1"/>
          </p:cNvGraphicFramePr>
          <p:nvPr>
            <p:ph sz="half" idx="2"/>
            <p:extLst>
              <p:ext uri="{D42A27DB-BD31-4B8C-83A1-F6EECF244321}">
                <p14:modId xmlns:p14="http://schemas.microsoft.com/office/powerpoint/2010/main" val="3546247387"/>
              </p:ext>
            </p:extLst>
          </p:nvPr>
        </p:nvGraphicFramePr>
        <p:xfrm>
          <a:off x="136188" y="629920"/>
          <a:ext cx="4351508" cy="3022600"/>
        </p:xfrm>
        <a:graphic>
          <a:graphicData uri="http://schemas.openxmlformats.org/drawingml/2006/table">
            <a:tbl>
              <a:tblPr firstRow="1" bandRow="1">
                <a:tableStyleId>{5C22544A-7EE6-4342-B048-85BDC9FD1C3A}</a:tableStyleId>
              </a:tblPr>
              <a:tblGrid>
                <a:gridCol w="1087877"/>
                <a:gridCol w="1087877"/>
                <a:gridCol w="1087877"/>
                <a:gridCol w="1087877"/>
              </a:tblGrid>
              <a:tr h="370840">
                <a:tc>
                  <a:txBody>
                    <a:bodyPr/>
                    <a:lstStyle/>
                    <a:p>
                      <a:r>
                        <a:rPr kumimoji="1" lang="ja-JP" altLang="en-US" sz="800" dirty="0" smtClean="0"/>
                        <a:t>パラメタ</a:t>
                      </a:r>
                      <a:endParaRPr kumimoji="1" lang="ja-JP" altLang="en-US" sz="800" dirty="0"/>
                    </a:p>
                  </a:txBody>
                  <a:tcPr/>
                </a:tc>
                <a:tc>
                  <a:txBody>
                    <a:bodyPr/>
                    <a:lstStyle/>
                    <a:p>
                      <a:r>
                        <a:rPr kumimoji="1" lang="ja-JP" altLang="en-US" sz="800" dirty="0" smtClean="0"/>
                        <a:t>型</a:t>
                      </a:r>
                      <a:endParaRPr kumimoji="1" lang="ja-JP" altLang="en-US" sz="800" dirty="0"/>
                    </a:p>
                  </a:txBody>
                  <a:tcPr/>
                </a:tc>
                <a:tc>
                  <a:txBody>
                    <a:bodyPr/>
                    <a:lstStyle/>
                    <a:p>
                      <a:r>
                        <a:rPr kumimoji="1" lang="ja-JP" altLang="en-US" sz="800" dirty="0" smtClean="0"/>
                        <a:t>例</a:t>
                      </a:r>
                      <a:endParaRPr kumimoji="1" lang="ja-JP" altLang="en-US" sz="800" dirty="0"/>
                    </a:p>
                  </a:txBody>
                  <a:tcPr/>
                </a:tc>
                <a:tc>
                  <a:txBody>
                    <a:bodyPr/>
                    <a:lstStyle/>
                    <a:p>
                      <a:r>
                        <a:rPr kumimoji="1" lang="ja-JP" altLang="en-US" sz="800" dirty="0" smtClean="0"/>
                        <a:t>導入</a:t>
                      </a:r>
                      <a:r>
                        <a:rPr kumimoji="1" lang="en-US" altLang="ja-JP" sz="800" dirty="0" err="1" smtClean="0"/>
                        <a:t>Ver</a:t>
                      </a:r>
                      <a:endParaRPr kumimoji="1" lang="ja-JP" altLang="en-US" sz="800" dirty="0"/>
                    </a:p>
                  </a:txBody>
                  <a:tcPr/>
                </a:tc>
              </a:tr>
              <a:tr h="0">
                <a:tc>
                  <a:txBody>
                    <a:bodyPr/>
                    <a:lstStyle/>
                    <a:p>
                      <a:r>
                        <a:rPr kumimoji="1" lang="ja-JP" altLang="en-US" sz="800" dirty="0" smtClean="0">
                          <a:solidFill>
                            <a:schemeClr val="tx1"/>
                          </a:solidFill>
                        </a:rPr>
                        <a:t>フォーカスモード</a:t>
                      </a:r>
                      <a:endParaRPr kumimoji="1" lang="ja-JP" altLang="en-US" sz="800" dirty="0">
                        <a:solidFill>
                          <a:schemeClr val="tx1"/>
                        </a:solidFill>
                      </a:endParaRPr>
                    </a:p>
                  </a:txBody>
                  <a:tcPr/>
                </a:tc>
                <a:tc>
                  <a:txBody>
                    <a:bodyPr/>
                    <a:lstStyle/>
                    <a:p>
                      <a:r>
                        <a:rPr kumimoji="1" lang="en-US" altLang="ja-JP" sz="800" dirty="0" smtClean="0"/>
                        <a:t>String</a:t>
                      </a:r>
                      <a:endParaRPr kumimoji="1" lang="ja-JP" altLang="en-US" sz="800" dirty="0"/>
                    </a:p>
                  </a:txBody>
                  <a:tcPr/>
                </a:tc>
                <a:tc>
                  <a:txBody>
                    <a:bodyPr/>
                    <a:lstStyle/>
                    <a:p>
                      <a:r>
                        <a:rPr kumimoji="1" lang="da-DK" altLang="ja-JP" sz="800" dirty="0" smtClean="0"/>
                        <a:t>“AF-S”, “AF-C”, “MF”, “DMF”</a:t>
                      </a:r>
                      <a:endParaRPr kumimoji="1" lang="ja-JP" altLang="en-US" sz="800" dirty="0"/>
                    </a:p>
                  </a:txBody>
                  <a:tcPr/>
                </a:tc>
                <a:tc>
                  <a:txBody>
                    <a:bodyPr/>
                    <a:lstStyle/>
                    <a:p>
                      <a:r>
                        <a:rPr kumimoji="1" lang="en-US" altLang="ja-JP" sz="800" dirty="0" smtClean="0"/>
                        <a:t>1.2</a:t>
                      </a:r>
                      <a:endParaRPr kumimoji="1" lang="ja-JP" altLang="en-US" sz="800" dirty="0"/>
                    </a:p>
                  </a:txBody>
                  <a:tcPr/>
                </a:tc>
              </a:tr>
              <a:tr h="223736">
                <a:tc>
                  <a:txBody>
                    <a:bodyPr/>
                    <a:lstStyle/>
                    <a:p>
                      <a:r>
                        <a:rPr kumimoji="1" lang="ja-JP" altLang="en-US" sz="800" dirty="0" smtClean="0"/>
                        <a:t>タッチ</a:t>
                      </a:r>
                      <a:r>
                        <a:rPr kumimoji="1" lang="en-US" altLang="ja-JP" sz="800" dirty="0" smtClean="0"/>
                        <a:t>AF, </a:t>
                      </a:r>
                      <a:r>
                        <a:rPr kumimoji="1" lang="ja-JP" altLang="en-US" sz="800" dirty="0" smtClean="0"/>
                        <a:t>タッチシャッター座標</a:t>
                      </a:r>
                      <a:endParaRPr kumimoji="1" lang="ja-JP" altLang="en-US" sz="800" dirty="0"/>
                    </a:p>
                  </a:txBody>
                  <a:tcPr/>
                </a:tc>
                <a:tc>
                  <a:txBody>
                    <a:bodyPr/>
                    <a:lstStyle/>
                    <a:p>
                      <a:r>
                        <a:rPr kumimoji="1" lang="en-US" altLang="ja-JP" sz="800" dirty="0" smtClean="0"/>
                        <a:t>double</a:t>
                      </a:r>
                    </a:p>
                    <a:p>
                      <a:r>
                        <a:rPr kumimoji="1" lang="ja-JP" altLang="en-US" sz="800" dirty="0" smtClean="0"/>
                        <a:t>可能なら小数部を切り詰める</a:t>
                      </a:r>
                      <a:endParaRPr kumimoji="1" lang="ja-JP" altLang="en-US" sz="800" dirty="0"/>
                    </a:p>
                  </a:txBody>
                  <a:tcPr/>
                </a:tc>
                <a:tc>
                  <a:txBody>
                    <a:bodyPr/>
                    <a:lstStyle/>
                    <a:p>
                      <a:r>
                        <a:rPr kumimoji="1" lang="en-US" altLang="ja-JP" sz="800" dirty="0" smtClean="0"/>
                        <a:t>12.34, 100.00</a:t>
                      </a:r>
                      <a:endParaRPr kumimoji="1" lang="ja-JP" altLang="en-US" sz="800" dirty="0"/>
                    </a:p>
                  </a:txBody>
                  <a:tcPr/>
                </a:tc>
                <a:tc>
                  <a:txBody>
                    <a:bodyPr/>
                    <a:lstStyle/>
                    <a:p>
                      <a:r>
                        <a:rPr kumimoji="1" lang="en-US" altLang="ja-JP" sz="800" dirty="0" smtClean="0"/>
                        <a:t>1.2</a:t>
                      </a:r>
                      <a:endParaRPr kumimoji="1" lang="ja-JP" altLang="en-US" sz="800" dirty="0"/>
                    </a:p>
                  </a:txBody>
                  <a:tcPr/>
                </a:tc>
              </a:tr>
              <a:tr h="0">
                <a:tc>
                  <a:txBody>
                    <a:bodyPr/>
                    <a:lstStyle/>
                    <a:p>
                      <a:r>
                        <a:rPr kumimoji="1" lang="en-US" altLang="ja-JP" sz="800" dirty="0" smtClean="0"/>
                        <a:t>F</a:t>
                      </a:r>
                      <a:r>
                        <a:rPr kumimoji="1" lang="ja-JP" altLang="en-US" sz="800" dirty="0" smtClean="0"/>
                        <a:t>値</a:t>
                      </a:r>
                      <a:endParaRPr kumimoji="1" lang="ja-JP" altLang="en-US" sz="800" dirty="0"/>
                    </a:p>
                  </a:txBody>
                  <a:tcPr/>
                </a:tc>
                <a:tc>
                  <a:txBody>
                    <a:bodyPr/>
                    <a:lstStyle/>
                    <a:p>
                      <a:r>
                        <a:rPr kumimoji="1" lang="en-US" altLang="ja-JP" sz="800" dirty="0" smtClean="0"/>
                        <a:t>String</a:t>
                      </a:r>
                      <a:endParaRPr kumimoji="1" lang="ja-JP" altLang="en-US" sz="800" dirty="0"/>
                    </a:p>
                  </a:txBody>
                  <a:tcPr/>
                </a:tc>
                <a:tc>
                  <a:txBody>
                    <a:bodyPr/>
                    <a:lstStyle/>
                    <a:p>
                      <a:r>
                        <a:rPr kumimoji="1" lang="en-US" altLang="ja-JP" sz="800" dirty="0" smtClean="0"/>
                        <a:t>“5.4”, “-/-”</a:t>
                      </a:r>
                      <a:endParaRPr kumimoji="1" lang="ja-JP" altLang="en-US" sz="800" dirty="0"/>
                    </a:p>
                  </a:txBody>
                  <a:tcPr/>
                </a:tc>
                <a:tc>
                  <a:txBody>
                    <a:bodyPr/>
                    <a:lstStyle/>
                    <a:p>
                      <a:r>
                        <a:rPr kumimoji="1" lang="en-US" altLang="ja-JP" sz="800" dirty="0" smtClean="0"/>
                        <a:t>1.2</a:t>
                      </a:r>
                      <a:endParaRPr kumimoji="1" lang="ja-JP" altLang="en-US" sz="800" dirty="0"/>
                    </a:p>
                  </a:txBody>
                  <a:tcPr/>
                </a:tc>
              </a:tr>
              <a:tr h="122028">
                <a:tc>
                  <a:txBody>
                    <a:bodyPr/>
                    <a:lstStyle/>
                    <a:p>
                      <a:r>
                        <a:rPr kumimoji="1" lang="en-US" altLang="ja-JP" sz="800" dirty="0" smtClean="0"/>
                        <a:t>SS</a:t>
                      </a:r>
                      <a:r>
                        <a:rPr kumimoji="1" lang="ja-JP" altLang="en-US" sz="800" dirty="0" smtClean="0"/>
                        <a:t>値</a:t>
                      </a:r>
                      <a:endParaRPr kumimoji="1" lang="ja-JP" altLang="en-US" sz="800" dirty="0"/>
                    </a:p>
                  </a:txBody>
                  <a:tcPr/>
                </a:tc>
                <a:tc>
                  <a:txBody>
                    <a:bodyPr/>
                    <a:lstStyle/>
                    <a:p>
                      <a:r>
                        <a:rPr kumimoji="1" lang="en-US" altLang="ja-JP" sz="800" dirty="0" smtClean="0"/>
                        <a:t>String</a:t>
                      </a:r>
                      <a:endParaRPr kumimoji="1" lang="ja-JP" altLang="en-US" sz="800" dirty="0"/>
                    </a:p>
                  </a:txBody>
                  <a:tcPr/>
                </a:tc>
                <a:tc>
                  <a:txBody>
                    <a:bodyPr/>
                    <a:lstStyle/>
                    <a:p>
                      <a:r>
                        <a:rPr kumimoji="1" lang="en-US" altLang="ja-JP" sz="800" dirty="0" smtClean="0"/>
                        <a:t>“1/2”, “2/1”, “BULB”</a:t>
                      </a:r>
                      <a:endParaRPr kumimoji="1" lang="ja-JP" altLang="en-US" sz="800" dirty="0"/>
                    </a:p>
                  </a:txBody>
                  <a:tcPr/>
                </a:tc>
                <a:tc>
                  <a:txBody>
                    <a:bodyPr/>
                    <a:lstStyle/>
                    <a:p>
                      <a:r>
                        <a:rPr kumimoji="1" lang="en-US" altLang="ja-JP" sz="800" dirty="0" smtClean="0"/>
                        <a:t>1.2</a:t>
                      </a:r>
                      <a:endParaRPr kumimoji="1" lang="ja-JP" altLang="en-US" sz="800" dirty="0"/>
                    </a:p>
                  </a:txBody>
                  <a:tcPr/>
                </a:tc>
              </a:tr>
              <a:tr h="231086">
                <a:tc>
                  <a:txBody>
                    <a:bodyPr/>
                    <a:lstStyle/>
                    <a:p>
                      <a:r>
                        <a:rPr kumimoji="1" lang="en-US" altLang="ja-JP" sz="800" dirty="0" smtClean="0"/>
                        <a:t>ISO</a:t>
                      </a:r>
                      <a:r>
                        <a:rPr kumimoji="1" lang="ja-JP" altLang="en-US" sz="800" dirty="0" smtClean="0"/>
                        <a:t>値</a:t>
                      </a:r>
                      <a:endParaRPr kumimoji="1" lang="ja-JP" altLang="en-US" sz="800" dirty="0"/>
                    </a:p>
                  </a:txBody>
                  <a:tcPr/>
                </a:tc>
                <a:tc>
                  <a:txBody>
                    <a:bodyPr/>
                    <a:lstStyle/>
                    <a:p>
                      <a:r>
                        <a:rPr kumimoji="1" lang="en-US" altLang="ja-JP" sz="800" dirty="0" smtClean="0"/>
                        <a:t>String</a:t>
                      </a:r>
                      <a:endParaRPr kumimoji="1" lang="ja-JP" altLang="en-US" sz="800" dirty="0"/>
                    </a:p>
                  </a:txBody>
                  <a:tcPr/>
                </a:tc>
                <a:tc>
                  <a:txBody>
                    <a:bodyPr/>
                    <a:lstStyle/>
                    <a:p>
                      <a:r>
                        <a:rPr kumimoji="1" lang="en-US" altLang="ja-JP" sz="800" dirty="0" smtClean="0"/>
                        <a:t>“100”, “200”, “24000+NR”</a:t>
                      </a:r>
                      <a:endParaRPr kumimoji="1" lang="ja-JP" altLang="en-US" sz="800" dirty="0"/>
                    </a:p>
                  </a:txBody>
                  <a:tcPr/>
                </a:tc>
                <a:tc>
                  <a:txBody>
                    <a:bodyPr/>
                    <a:lstStyle/>
                    <a:p>
                      <a:r>
                        <a:rPr kumimoji="1" lang="en-US" altLang="ja-JP" sz="800" dirty="0" smtClean="0"/>
                        <a:t>1.2</a:t>
                      </a:r>
                      <a:endParaRPr kumimoji="1" lang="ja-JP" altLang="en-US" sz="800" dirty="0"/>
                    </a:p>
                  </a:txBody>
                  <a:tcPr/>
                </a:tc>
              </a:tr>
              <a:tr h="178016">
                <a:tc>
                  <a:txBody>
                    <a:bodyPr/>
                    <a:lstStyle/>
                    <a:p>
                      <a:r>
                        <a:rPr kumimoji="1" lang="ja-JP" altLang="en-US" sz="800" dirty="0" smtClean="0"/>
                        <a:t>露出モード</a:t>
                      </a:r>
                      <a:endParaRPr kumimoji="1" lang="ja-JP" altLang="en-US" sz="800" dirty="0"/>
                    </a:p>
                  </a:txBody>
                  <a:tcPr/>
                </a:tc>
                <a:tc>
                  <a:txBody>
                    <a:bodyPr/>
                    <a:lstStyle/>
                    <a:p>
                      <a:r>
                        <a:rPr kumimoji="1" lang="en-US" altLang="ja-JP" sz="800" dirty="0" smtClean="0"/>
                        <a:t>String</a:t>
                      </a:r>
                      <a:endParaRPr kumimoji="1" lang="ja-JP" altLang="en-US" sz="800" dirty="0"/>
                    </a:p>
                  </a:txBody>
                  <a:tcPr/>
                </a:tc>
                <a:tc>
                  <a:txBody>
                    <a:bodyPr/>
                    <a:lstStyle/>
                    <a:p>
                      <a:r>
                        <a:rPr kumimoji="1" lang="pt-BR" altLang="ja-JP" sz="800" dirty="0" smtClean="0"/>
                        <a:t>“P”, “A”, “S”, “M”, “iAUTO”</a:t>
                      </a:r>
                      <a:endParaRPr kumimoji="1" lang="ja-JP" altLang="en-US" sz="800" dirty="0"/>
                    </a:p>
                  </a:txBody>
                  <a:tcPr/>
                </a:tc>
                <a:tc>
                  <a:txBody>
                    <a:bodyPr/>
                    <a:lstStyle/>
                    <a:p>
                      <a:r>
                        <a:rPr kumimoji="1" lang="en-US" altLang="ja-JP" sz="800" dirty="0" smtClean="0"/>
                        <a:t>1.2</a:t>
                      </a:r>
                      <a:endParaRPr kumimoji="1" lang="ja-JP" altLang="en-US" sz="800" dirty="0"/>
                    </a:p>
                  </a:txBody>
                  <a:tcPr/>
                </a:tc>
              </a:tr>
              <a:tr h="0">
                <a:tc>
                  <a:txBody>
                    <a:bodyPr/>
                    <a:lstStyle/>
                    <a:p>
                      <a:r>
                        <a:rPr kumimoji="1" lang="en-US" altLang="ja-JP" sz="800" dirty="0" smtClean="0"/>
                        <a:t>WB</a:t>
                      </a:r>
                      <a:endParaRPr kumimoji="1" lang="ja-JP" altLang="en-US" sz="800" dirty="0"/>
                    </a:p>
                  </a:txBody>
                  <a:tcPr/>
                </a:tc>
                <a:tc>
                  <a:txBody>
                    <a:bodyPr/>
                    <a:lstStyle/>
                    <a:p>
                      <a:r>
                        <a:rPr kumimoji="1" lang="en-US" altLang="ja-JP" sz="800" dirty="0" smtClean="0"/>
                        <a:t>String</a:t>
                      </a:r>
                      <a:endParaRPr kumimoji="1" lang="ja-JP" altLang="en-US" sz="800" dirty="0"/>
                    </a:p>
                  </a:txBody>
                  <a:tcPr/>
                </a:tc>
                <a:tc>
                  <a:txBody>
                    <a:bodyPr/>
                    <a:lstStyle/>
                    <a:p>
                      <a:r>
                        <a:rPr kumimoji="1" lang="en-US" altLang="ja-JP" sz="800" dirty="0" smtClean="0"/>
                        <a:t>“Auto WB”, “Daylight”</a:t>
                      </a:r>
                      <a:endParaRPr kumimoji="1" lang="ja-JP" altLang="en-US" sz="800" dirty="0"/>
                    </a:p>
                  </a:txBody>
                  <a:tcPr/>
                </a:tc>
                <a:tc>
                  <a:txBody>
                    <a:bodyPr/>
                    <a:lstStyle/>
                    <a:p>
                      <a:r>
                        <a:rPr kumimoji="1" lang="en-US" altLang="ja-JP" sz="800" dirty="0" smtClean="0"/>
                        <a:t>1.2</a:t>
                      </a:r>
                      <a:endParaRPr kumimoji="1" lang="ja-JP" altLang="en-US" sz="800" dirty="0"/>
                    </a:p>
                  </a:txBody>
                  <a:tcPr/>
                </a:tc>
              </a:tr>
              <a:tr h="0">
                <a:tc>
                  <a:txBody>
                    <a:bodyPr/>
                    <a:lstStyle/>
                    <a:p>
                      <a:r>
                        <a:rPr lang="en-US" altLang="ja-JP" sz="800" dirty="0" smtClean="0"/>
                        <a:t>WB-ABGM</a:t>
                      </a:r>
                      <a:endParaRPr lang="ja-JP" altLang="en-US" sz="800" dirty="0"/>
                    </a:p>
                  </a:txBody>
                  <a:tcPr/>
                </a:tc>
                <a:tc>
                  <a:txBody>
                    <a:bodyPr/>
                    <a:lstStyle/>
                    <a:p>
                      <a:r>
                        <a:rPr kumimoji="1" lang="en-US" altLang="ja-JP" sz="800" dirty="0" smtClean="0"/>
                        <a:t>String</a:t>
                      </a:r>
                      <a:endParaRPr kumimoji="1" lang="ja-JP" altLang="en-US" sz="800" dirty="0"/>
                    </a:p>
                  </a:txBody>
                  <a:tcPr/>
                </a:tc>
                <a:tc>
                  <a:txBody>
                    <a:bodyPr/>
                    <a:lstStyle/>
                    <a:p>
                      <a:r>
                        <a:rPr kumimoji="1" lang="en-US" altLang="ja-JP" sz="800" dirty="0" smtClean="0"/>
                        <a:t>“A7”, “0”, “M3”</a:t>
                      </a:r>
                      <a:endParaRPr kumimoji="1" lang="ja-JP" altLang="en-US" sz="800" dirty="0"/>
                    </a:p>
                  </a:txBody>
                  <a:tcPr/>
                </a:tc>
                <a:tc>
                  <a:txBody>
                    <a:bodyPr/>
                    <a:lstStyle/>
                    <a:p>
                      <a:r>
                        <a:rPr kumimoji="1" lang="en-US" altLang="ja-JP" sz="800" dirty="0" smtClean="0"/>
                        <a:t>1.2</a:t>
                      </a:r>
                      <a:endParaRPr kumimoji="1" lang="ja-JP" altLang="en-US" sz="800" dirty="0"/>
                    </a:p>
                  </a:txBody>
                  <a:tcPr/>
                </a:tc>
              </a:tr>
              <a:tr h="156635">
                <a:tc>
                  <a:txBody>
                    <a:bodyPr/>
                    <a:lstStyle/>
                    <a:p>
                      <a:r>
                        <a:rPr lang="en-US" altLang="ja-JP" sz="800" dirty="0" smtClean="0"/>
                        <a:t>WB-Kelvin</a:t>
                      </a:r>
                      <a:endParaRPr lang="ja-JP" altLang="en-US" sz="800" dirty="0"/>
                    </a:p>
                  </a:txBody>
                  <a:tcPr/>
                </a:tc>
                <a:tc>
                  <a:txBody>
                    <a:bodyPr/>
                    <a:lstStyle/>
                    <a:p>
                      <a:r>
                        <a:rPr kumimoji="1" lang="en-US" altLang="ja-JP" sz="800" dirty="0" err="1" smtClean="0"/>
                        <a:t>int</a:t>
                      </a:r>
                      <a:endParaRPr kumimoji="1" lang="ja-JP" altLang="en-US" sz="800" dirty="0"/>
                    </a:p>
                  </a:txBody>
                  <a:tcPr/>
                </a:tc>
                <a:tc>
                  <a:txBody>
                    <a:bodyPr/>
                    <a:lstStyle/>
                    <a:p>
                      <a:r>
                        <a:rPr kumimoji="1" lang="en-US" altLang="ja-JP" sz="800" dirty="0" smtClean="0"/>
                        <a:t>9900</a:t>
                      </a:r>
                      <a:endParaRPr kumimoji="1" lang="ja-JP" altLang="en-US" sz="800" dirty="0"/>
                    </a:p>
                  </a:txBody>
                  <a:tcPr/>
                </a:tc>
                <a:tc>
                  <a:txBody>
                    <a:bodyPr/>
                    <a:lstStyle/>
                    <a:p>
                      <a:r>
                        <a:rPr kumimoji="1" lang="en-US" altLang="ja-JP" sz="800" dirty="0" smtClean="0"/>
                        <a:t>1.2</a:t>
                      </a:r>
                      <a:endParaRPr kumimoji="1" lang="ja-JP" altLang="en-US" sz="800" dirty="0"/>
                    </a:p>
                  </a:txBody>
                  <a:tcPr/>
                </a:tc>
              </a:tr>
            </a:tbl>
          </a:graphicData>
        </a:graphic>
      </p:graphicFrame>
      <p:sp>
        <p:nvSpPr>
          <p:cNvPr id="4" name="日付プレースホルダー 3"/>
          <p:cNvSpPr>
            <a:spLocks noGrp="1"/>
          </p:cNvSpPr>
          <p:nvPr>
            <p:ph type="dt" sz="half" idx="10"/>
          </p:nvPr>
        </p:nvSpPr>
        <p:spPr/>
        <p:txBody>
          <a:bodyPr/>
          <a:lstStyle/>
          <a:p>
            <a:r>
              <a:rPr lang="en-US" altLang="ja-JP" smtClean="0">
                <a:solidFill>
                  <a:prstClr val="black"/>
                </a:solidFill>
              </a:rPr>
              <a:t>January 30, 2012</a:t>
            </a:r>
            <a:endParaRPr lang="en-US" dirty="0">
              <a:solidFill>
                <a:prstClr val="black"/>
              </a:solidFill>
            </a:endParaRPr>
          </a:p>
        </p:txBody>
      </p:sp>
      <p:sp>
        <p:nvSpPr>
          <p:cNvPr id="5" name="フッター プレースホルダー 4"/>
          <p:cNvSpPr>
            <a:spLocks noGrp="1"/>
          </p:cNvSpPr>
          <p:nvPr>
            <p:ph type="ftr" sz="quarter" idx="11"/>
          </p:nvPr>
        </p:nvSpPr>
        <p:spPr/>
        <p:txBody>
          <a:bodyPr/>
          <a:lstStyle/>
          <a:p>
            <a:r>
              <a:rPr lang="en-US" smtClean="0">
                <a:solidFill>
                  <a:srgbClr val="FF0000"/>
                </a:solidFill>
              </a:rPr>
              <a:t>Confidential</a:t>
            </a:r>
            <a:r>
              <a:rPr lang="en-US" smtClean="0">
                <a:solidFill>
                  <a:prstClr val="black"/>
                </a:solidFill>
              </a:rPr>
              <a:t> - need to know basis only / 秘 / do not distribute</a:t>
            </a:r>
            <a:endParaRPr lang="en-US" dirty="0">
              <a:solidFill>
                <a:prstClr val="black"/>
              </a:solidFill>
            </a:endParaRPr>
          </a:p>
        </p:txBody>
      </p:sp>
      <p:sp>
        <p:nvSpPr>
          <p:cNvPr id="6" name="スライド番号プレースホルダー 5"/>
          <p:cNvSpPr>
            <a:spLocks noGrp="1"/>
          </p:cNvSpPr>
          <p:nvPr>
            <p:ph type="sldNum" sz="quarter" idx="12"/>
          </p:nvPr>
        </p:nvSpPr>
        <p:spPr/>
        <p:txBody>
          <a:bodyPr/>
          <a:lstStyle/>
          <a:p>
            <a:fld id="{06B6689D-21BE-40D9-AFAB-0F3122AEB3EB}" type="slidenum">
              <a:rPr kumimoji="1" lang="ja-JP" altLang="en-US" smtClean="0">
                <a:solidFill>
                  <a:prstClr val="black"/>
                </a:solidFill>
              </a:rPr>
              <a:pPr/>
              <a:t>8</a:t>
            </a:fld>
            <a:endParaRPr kumimoji="1" lang="ja-JP" altLang="en-US" dirty="0">
              <a:solidFill>
                <a:prstClr val="black"/>
              </a:solidFill>
            </a:endParaRPr>
          </a:p>
        </p:txBody>
      </p:sp>
      <p:graphicFrame>
        <p:nvGraphicFramePr>
          <p:cNvPr id="13" name="コンテンツ プレースホルダー 11"/>
          <p:cNvGraphicFramePr>
            <a:graphicFrameLocks noGrp="1"/>
          </p:cNvGraphicFramePr>
          <p:nvPr>
            <p:ph sz="half" idx="2"/>
            <p:extLst>
              <p:ext uri="{D42A27DB-BD31-4B8C-83A1-F6EECF244321}">
                <p14:modId xmlns:p14="http://schemas.microsoft.com/office/powerpoint/2010/main" val="1648728259"/>
              </p:ext>
            </p:extLst>
          </p:nvPr>
        </p:nvGraphicFramePr>
        <p:xfrm>
          <a:off x="4698459" y="695596"/>
          <a:ext cx="4351508" cy="3637280"/>
        </p:xfrm>
        <a:graphic>
          <a:graphicData uri="http://schemas.openxmlformats.org/drawingml/2006/table">
            <a:tbl>
              <a:tblPr firstRow="1" bandRow="1">
                <a:tableStyleId>{5C22544A-7EE6-4342-B048-85BDC9FD1C3A}</a:tableStyleId>
              </a:tblPr>
              <a:tblGrid>
                <a:gridCol w="1087877"/>
                <a:gridCol w="1087877"/>
                <a:gridCol w="1087877"/>
                <a:gridCol w="1087877"/>
              </a:tblGrid>
              <a:tr h="370840">
                <a:tc>
                  <a:txBody>
                    <a:bodyPr/>
                    <a:lstStyle/>
                    <a:p>
                      <a:r>
                        <a:rPr kumimoji="1" lang="ja-JP" altLang="en-US" sz="800" dirty="0" smtClean="0"/>
                        <a:t>パラメタ</a:t>
                      </a:r>
                      <a:endParaRPr kumimoji="1" lang="ja-JP" altLang="en-US" sz="800" dirty="0"/>
                    </a:p>
                  </a:txBody>
                  <a:tcPr/>
                </a:tc>
                <a:tc>
                  <a:txBody>
                    <a:bodyPr/>
                    <a:lstStyle/>
                    <a:p>
                      <a:r>
                        <a:rPr kumimoji="1" lang="ja-JP" altLang="en-US" sz="800" dirty="0" smtClean="0"/>
                        <a:t>型</a:t>
                      </a:r>
                      <a:endParaRPr kumimoji="1" lang="ja-JP" altLang="en-US" sz="800" dirty="0"/>
                    </a:p>
                  </a:txBody>
                  <a:tcPr/>
                </a:tc>
                <a:tc>
                  <a:txBody>
                    <a:bodyPr/>
                    <a:lstStyle/>
                    <a:p>
                      <a:r>
                        <a:rPr kumimoji="1" lang="ja-JP" altLang="en-US" sz="800" dirty="0" smtClean="0"/>
                        <a:t>例</a:t>
                      </a:r>
                      <a:endParaRPr kumimoji="1" lang="ja-JP" altLang="en-US" sz="800" dirty="0"/>
                    </a:p>
                  </a:txBody>
                  <a:tcPr/>
                </a:tc>
                <a:tc>
                  <a:txBody>
                    <a:bodyPr/>
                    <a:lstStyle/>
                    <a:p>
                      <a:r>
                        <a:rPr kumimoji="1" lang="ja-JP" altLang="en-US" sz="800" dirty="0" smtClean="0"/>
                        <a:t>導入</a:t>
                      </a:r>
                      <a:r>
                        <a:rPr kumimoji="1" lang="en-US" altLang="ja-JP" sz="800" dirty="0" err="1" smtClean="0"/>
                        <a:t>Ver</a:t>
                      </a:r>
                      <a:endParaRPr kumimoji="1" lang="ja-JP" altLang="en-US" sz="800" dirty="0"/>
                    </a:p>
                  </a:txBody>
                  <a:tcPr/>
                </a:tc>
              </a:tr>
              <a:tr h="370840">
                <a:tc>
                  <a:txBody>
                    <a:bodyPr/>
                    <a:lstStyle/>
                    <a:p>
                      <a:r>
                        <a:rPr kumimoji="1" lang="ja-JP" altLang="en-US" sz="800" dirty="0" smtClean="0"/>
                        <a:t>クリスタ</a:t>
                      </a:r>
                      <a:endParaRPr kumimoji="1" lang="ja-JP" altLang="en-US" sz="800" dirty="0"/>
                    </a:p>
                  </a:txBody>
                  <a:tcPr/>
                </a:tc>
                <a:tc>
                  <a:txBody>
                    <a:bodyPr/>
                    <a:lstStyle/>
                    <a:p>
                      <a:r>
                        <a:rPr kumimoji="1" lang="en-US" altLang="ja-JP" sz="800" dirty="0" smtClean="0"/>
                        <a:t>String</a:t>
                      </a:r>
                      <a:endParaRPr kumimoji="1" lang="ja-JP" altLang="en-US" sz="800" dirty="0"/>
                    </a:p>
                  </a:txBody>
                  <a:tcPr/>
                </a:tc>
                <a:tc>
                  <a:txBody>
                    <a:bodyPr/>
                    <a:lstStyle/>
                    <a:p>
                      <a:r>
                        <a:rPr kumimoji="1" lang="en-US" altLang="ja-JP" sz="800" dirty="0" smtClean="0"/>
                        <a:t>“Standard”, “Vivid”, “Black &amp; White” </a:t>
                      </a:r>
                      <a:endParaRPr kumimoji="1" lang="ja-JP" altLang="en-US" sz="800" dirty="0"/>
                    </a:p>
                  </a:txBody>
                  <a:tcPr/>
                </a:tc>
                <a:tc>
                  <a:txBody>
                    <a:bodyPr/>
                    <a:lstStyle/>
                    <a:p>
                      <a:r>
                        <a:rPr kumimoji="1" lang="en-US" altLang="ja-JP" sz="800" dirty="0" smtClean="0"/>
                        <a:t>1.2</a:t>
                      </a:r>
                      <a:endParaRPr kumimoji="1" lang="ja-JP" altLang="en-US" sz="800" dirty="0"/>
                    </a:p>
                  </a:txBody>
                  <a:tcPr/>
                </a:tc>
              </a:tr>
              <a:tr h="125635">
                <a:tc>
                  <a:txBody>
                    <a:bodyPr/>
                    <a:lstStyle/>
                    <a:p>
                      <a:r>
                        <a:rPr kumimoji="1" lang="ja-JP" altLang="en-US" sz="800" dirty="0" smtClean="0"/>
                        <a:t>クリスタオプション</a:t>
                      </a:r>
                      <a:endParaRPr kumimoji="1" lang="ja-JP" altLang="en-US" sz="800" dirty="0"/>
                    </a:p>
                  </a:txBody>
                  <a:tcPr/>
                </a:tc>
                <a:tc>
                  <a:txBody>
                    <a:bodyPr/>
                    <a:lstStyle/>
                    <a:p>
                      <a:r>
                        <a:rPr kumimoji="1" lang="en-US" altLang="ja-JP" sz="800" dirty="0" err="1" smtClean="0"/>
                        <a:t>int</a:t>
                      </a:r>
                      <a:endParaRPr kumimoji="1" lang="ja-JP" altLang="en-US" sz="800" dirty="0"/>
                    </a:p>
                  </a:txBody>
                  <a:tcPr/>
                </a:tc>
                <a:tc>
                  <a:txBody>
                    <a:bodyPr/>
                    <a:lstStyle/>
                    <a:p>
                      <a:r>
                        <a:rPr kumimoji="1" lang="en-US" altLang="ja-JP" sz="800" dirty="0" smtClean="0"/>
                        <a:t>1,</a:t>
                      </a:r>
                      <a:r>
                        <a:rPr kumimoji="1" lang="en-US" altLang="ja-JP" sz="800" baseline="0" dirty="0" smtClean="0"/>
                        <a:t> 2</a:t>
                      </a:r>
                      <a:endParaRPr kumimoji="1" lang="ja-JP" altLang="en-US" sz="800" dirty="0"/>
                    </a:p>
                  </a:txBody>
                  <a:tcPr/>
                </a:tc>
                <a:tc>
                  <a:txBody>
                    <a:bodyPr/>
                    <a:lstStyle/>
                    <a:p>
                      <a:r>
                        <a:rPr kumimoji="1" lang="en-US" altLang="ja-JP" sz="800" dirty="0" smtClean="0"/>
                        <a:t>1.2</a:t>
                      </a:r>
                      <a:endParaRPr kumimoji="1" lang="ja-JP" altLang="en-US" sz="800" dirty="0"/>
                    </a:p>
                  </a:txBody>
                  <a:tcPr/>
                </a:tc>
              </a:tr>
              <a:tr h="176327">
                <a:tc>
                  <a:txBody>
                    <a:bodyPr/>
                    <a:lstStyle/>
                    <a:p>
                      <a:r>
                        <a:rPr kumimoji="1" lang="ja-JP" altLang="en-US" sz="800" dirty="0" smtClean="0">
                          <a:solidFill>
                            <a:schemeClr val="tx1"/>
                          </a:solidFill>
                        </a:rPr>
                        <a:t>ピクエフェ</a:t>
                      </a:r>
                      <a:endParaRPr kumimoji="1" lang="ja-JP" altLang="en-US" sz="800" dirty="0">
                        <a:solidFill>
                          <a:schemeClr val="tx1"/>
                        </a:solidFill>
                      </a:endParaRPr>
                    </a:p>
                  </a:txBody>
                  <a:tcPr/>
                </a:tc>
                <a:tc>
                  <a:txBody>
                    <a:bodyPr/>
                    <a:lstStyle/>
                    <a:p>
                      <a:r>
                        <a:rPr lang="en-US" altLang="ja-JP" sz="800" dirty="0" smtClean="0"/>
                        <a:t>String</a:t>
                      </a:r>
                      <a:endParaRPr lang="ja-JP" altLang="en-US" sz="800" dirty="0"/>
                    </a:p>
                  </a:txBody>
                  <a:tcPr/>
                </a:tc>
                <a:tc>
                  <a:txBody>
                    <a:bodyPr/>
                    <a:lstStyle/>
                    <a:p>
                      <a:pPr marL="0" indent="0">
                        <a:buNone/>
                      </a:pPr>
                      <a:r>
                        <a:rPr lang="en-US" altLang="ja-JP" sz="800" dirty="0" smtClean="0"/>
                        <a:t>“OFF”, “HDR Painting”,</a:t>
                      </a:r>
                      <a:r>
                        <a:rPr lang="en-US" altLang="ja-JP" sz="800" baseline="0" dirty="0" smtClean="0"/>
                        <a:t> </a:t>
                      </a:r>
                      <a:r>
                        <a:rPr lang="en-US" altLang="ja-JP" sz="800" dirty="0" smtClean="0"/>
                        <a:t>“AUTO”</a:t>
                      </a:r>
                      <a:endParaRPr lang="ja-JP" altLang="en-US" sz="800" dirty="0"/>
                    </a:p>
                  </a:txBody>
                  <a:tcPr/>
                </a:tc>
                <a:tc>
                  <a:txBody>
                    <a:bodyPr/>
                    <a:lstStyle/>
                    <a:p>
                      <a:r>
                        <a:rPr kumimoji="1" lang="en-US" altLang="ja-JP" sz="800" dirty="0" smtClean="0"/>
                        <a:t>1.2</a:t>
                      </a:r>
                      <a:endParaRPr kumimoji="1" lang="ja-JP" altLang="en-US" sz="800" dirty="0"/>
                    </a:p>
                  </a:txBody>
                  <a:tcPr/>
                </a:tc>
              </a:tr>
              <a:tr h="337265">
                <a:tc>
                  <a:txBody>
                    <a:bodyPr/>
                    <a:lstStyle/>
                    <a:p>
                      <a:r>
                        <a:rPr kumimoji="1" lang="ja-JP" altLang="en-US" sz="800" dirty="0" smtClean="0"/>
                        <a:t>ピクエフェオプション</a:t>
                      </a:r>
                      <a:endParaRPr kumimoji="1" lang="ja-JP" altLang="en-US" sz="800" dirty="0"/>
                    </a:p>
                  </a:txBody>
                  <a:tcPr/>
                </a:tc>
                <a:tc>
                  <a:txBody>
                    <a:bodyPr/>
                    <a:lstStyle/>
                    <a:p>
                      <a:r>
                        <a:rPr lang="en-US" altLang="ja-JP" sz="800" dirty="0" smtClean="0"/>
                        <a:t>String</a:t>
                      </a:r>
                      <a:endParaRPr lang="ja-JP" altLang="en-US" sz="800" dirty="0"/>
                    </a:p>
                  </a:txBody>
                  <a:tcPr/>
                </a:tc>
                <a:tc>
                  <a:txBody>
                    <a:bodyPr/>
                    <a:lstStyle/>
                    <a:p>
                      <a:pPr marL="0" indent="0">
                        <a:buNone/>
                      </a:pPr>
                      <a:r>
                        <a:rPr lang="en-US" altLang="ja-JP" sz="800" dirty="0" smtClean="0"/>
                        <a:t>“</a:t>
                      </a:r>
                      <a:r>
                        <a:rPr lang="en-US" altLang="ja-JP" sz="800" dirty="0" err="1" smtClean="0"/>
                        <a:t>Miniature”,“TOP</a:t>
                      </a:r>
                      <a:r>
                        <a:rPr lang="en-US" altLang="ja-JP" sz="800" dirty="0" smtClean="0"/>
                        <a:t>”,</a:t>
                      </a:r>
                      <a:r>
                        <a:rPr lang="en-US" altLang="ja-JP" sz="800" baseline="0" dirty="0" smtClean="0"/>
                        <a:t> </a:t>
                      </a:r>
                      <a:r>
                        <a:rPr lang="en-US" altLang="ja-JP" sz="800" dirty="0" smtClean="0"/>
                        <a:t>“Middle(Horizontal)”,“Bottom”</a:t>
                      </a:r>
                      <a:endParaRPr lang="ja-JP" altLang="en-US" sz="800" dirty="0" smtClean="0"/>
                    </a:p>
                  </a:txBody>
                  <a:tcPr/>
                </a:tc>
                <a:tc>
                  <a:txBody>
                    <a:bodyPr/>
                    <a:lstStyle/>
                    <a:p>
                      <a:r>
                        <a:rPr kumimoji="1" lang="en-US" altLang="ja-JP" sz="800" dirty="0" smtClean="0"/>
                        <a:t>1.2</a:t>
                      </a:r>
                      <a:endParaRPr kumimoji="1" lang="ja-JP" altLang="en-US" sz="800" dirty="0"/>
                    </a:p>
                  </a:txBody>
                  <a:tcPr/>
                </a:tc>
              </a:tr>
              <a:tr h="0">
                <a:tc>
                  <a:txBody>
                    <a:bodyPr/>
                    <a:lstStyle/>
                    <a:p>
                      <a:r>
                        <a:rPr kumimoji="1" lang="en-US" altLang="ja-JP" sz="800" dirty="0" smtClean="0"/>
                        <a:t>EE</a:t>
                      </a:r>
                      <a:r>
                        <a:rPr kumimoji="1" lang="ja-JP" altLang="en-US" sz="800" dirty="0" smtClean="0"/>
                        <a:t>画サイズ</a:t>
                      </a:r>
                      <a:endParaRPr kumimoji="1" lang="ja-JP" altLang="en-US" sz="800" dirty="0"/>
                    </a:p>
                  </a:txBody>
                  <a:tcPr/>
                </a:tc>
                <a:tc>
                  <a:txBody>
                    <a:bodyPr/>
                    <a:lstStyle/>
                    <a:p>
                      <a:r>
                        <a:rPr kumimoji="1" lang="en-US" altLang="ja-JP" sz="800" dirty="0" smtClean="0"/>
                        <a:t>String</a:t>
                      </a:r>
                      <a:endParaRPr kumimoji="1" lang="ja-JP" altLang="en-US" sz="800" dirty="0"/>
                    </a:p>
                  </a:txBody>
                  <a:tcPr/>
                </a:tc>
                <a:tc>
                  <a:txBody>
                    <a:bodyPr/>
                    <a:lstStyle/>
                    <a:p>
                      <a:r>
                        <a:rPr kumimoji="1" lang="en-US" altLang="ja-JP" sz="800" dirty="0" smtClean="0"/>
                        <a:t>“L”,”M”,”S”</a:t>
                      </a:r>
                      <a:r>
                        <a:rPr kumimoji="1" lang="ja-JP" altLang="en-US" sz="800" dirty="0" smtClean="0"/>
                        <a:t> </a:t>
                      </a:r>
                      <a:r>
                        <a:rPr kumimoji="1" lang="en-US" altLang="ja-JP" sz="800" dirty="0" smtClean="0"/>
                        <a:t>(</a:t>
                      </a:r>
                      <a:r>
                        <a:rPr kumimoji="1" lang="ja-JP" altLang="en-US" sz="800" dirty="0" smtClean="0"/>
                        <a:t>大きい順</a:t>
                      </a:r>
                      <a:r>
                        <a:rPr kumimoji="1" lang="en-US" altLang="ja-JP" sz="800" dirty="0" smtClean="0"/>
                        <a:t>)</a:t>
                      </a:r>
                      <a:endParaRPr kumimoji="1" lang="ja-JP" altLang="en-US" sz="800" dirty="0"/>
                    </a:p>
                  </a:txBody>
                  <a:tcPr/>
                </a:tc>
                <a:tc>
                  <a:txBody>
                    <a:bodyPr/>
                    <a:lstStyle/>
                    <a:p>
                      <a:r>
                        <a:rPr kumimoji="1" lang="en-US" altLang="ja-JP" sz="800" dirty="0" smtClean="0"/>
                        <a:t>1.2</a:t>
                      </a:r>
                      <a:endParaRPr kumimoji="1" lang="ja-JP" altLang="en-US" sz="800" dirty="0"/>
                    </a:p>
                  </a:txBody>
                  <a:tcPr/>
                </a:tc>
              </a:tr>
              <a:tr h="209617">
                <a:tc>
                  <a:txBody>
                    <a:bodyPr/>
                    <a:lstStyle/>
                    <a:p>
                      <a:r>
                        <a:rPr kumimoji="1" lang="ja-JP" altLang="en-US" sz="800" dirty="0" smtClean="0"/>
                        <a:t>レビュー画サイズ</a:t>
                      </a:r>
                      <a:endParaRPr kumimoji="1" lang="ja-JP" altLang="en-US" sz="800" dirty="0"/>
                    </a:p>
                  </a:txBody>
                  <a:tcPr/>
                </a:tc>
                <a:tc>
                  <a:txBody>
                    <a:bodyPr/>
                    <a:lstStyle/>
                    <a:p>
                      <a:r>
                        <a:rPr kumimoji="1" lang="en-US" altLang="ja-JP" sz="800" dirty="0" smtClean="0"/>
                        <a:t>String</a:t>
                      </a:r>
                      <a:endParaRPr kumimoji="1" lang="ja-JP" altLang="en-US" sz="800" dirty="0"/>
                    </a:p>
                  </a:txBody>
                  <a:tcPr/>
                </a:tc>
                <a:tc>
                  <a:txBody>
                    <a:bodyPr/>
                    <a:lstStyle/>
                    <a:p>
                      <a:r>
                        <a:rPr lang="en-US" altLang="ja-JP" sz="800" dirty="0" smtClean="0"/>
                        <a:t>“ORIGINAL”, “2M” (</a:t>
                      </a:r>
                      <a:r>
                        <a:rPr lang="ja-JP" altLang="en-US" sz="800" dirty="0" smtClean="0"/>
                        <a:t>大きい順</a:t>
                      </a:r>
                      <a:r>
                        <a:rPr lang="en-US" altLang="ja-JP" sz="800" dirty="0" smtClean="0"/>
                        <a:t>)</a:t>
                      </a:r>
                      <a:endParaRPr kumimoji="1" lang="ja-JP" altLang="en-US" sz="800" dirty="0"/>
                    </a:p>
                  </a:txBody>
                  <a:tcPr/>
                </a:tc>
                <a:tc>
                  <a:txBody>
                    <a:bodyPr/>
                    <a:lstStyle/>
                    <a:p>
                      <a:r>
                        <a:rPr kumimoji="1" lang="en-US" altLang="ja-JP" sz="800" dirty="0" smtClean="0"/>
                        <a:t>1.2</a:t>
                      </a:r>
                      <a:endParaRPr kumimoji="1" lang="ja-JP" altLang="en-US" sz="800" dirty="0"/>
                    </a:p>
                  </a:txBody>
                  <a:tcPr/>
                </a:tc>
              </a:tr>
              <a:tr h="156547">
                <a:tc>
                  <a:txBody>
                    <a:bodyPr/>
                    <a:lstStyle/>
                    <a:p>
                      <a:r>
                        <a:rPr kumimoji="1" lang="en-US" altLang="ja-JP" sz="800" dirty="0" smtClean="0"/>
                        <a:t>P</a:t>
                      </a:r>
                      <a:r>
                        <a:rPr kumimoji="1" lang="ja-JP" altLang="en-US" sz="800" dirty="0" smtClean="0"/>
                        <a:t>シフト</a:t>
                      </a:r>
                      <a:endParaRPr kumimoji="1" lang="ja-JP" altLang="en-US" sz="800" dirty="0"/>
                    </a:p>
                  </a:txBody>
                  <a:tcPr/>
                </a:tc>
                <a:tc>
                  <a:txBody>
                    <a:bodyPr/>
                    <a:lstStyle/>
                    <a:p>
                      <a:r>
                        <a:rPr kumimoji="1" lang="en-US" altLang="ja-JP" sz="800" dirty="0" err="1" smtClean="0"/>
                        <a:t>int</a:t>
                      </a:r>
                      <a:endParaRPr kumimoji="1" lang="ja-JP" altLang="en-US" sz="800" dirty="0"/>
                    </a:p>
                  </a:txBody>
                  <a:tcPr/>
                </a:tc>
                <a:tc>
                  <a:txBody>
                    <a:bodyPr/>
                    <a:lstStyle/>
                    <a:p>
                      <a:r>
                        <a:rPr kumimoji="1" lang="en-US" altLang="ja-JP" sz="800" dirty="0" smtClean="0"/>
                        <a:t>--5,</a:t>
                      </a:r>
                      <a:r>
                        <a:rPr kumimoji="1" lang="en-US" altLang="ja-JP" sz="800" baseline="0" dirty="0" smtClean="0"/>
                        <a:t> +3</a:t>
                      </a:r>
                      <a:endParaRPr kumimoji="1" lang="ja-JP" altLang="en-US" sz="800" dirty="0"/>
                    </a:p>
                  </a:txBody>
                  <a:tcPr/>
                </a:tc>
                <a:tc>
                  <a:txBody>
                    <a:bodyPr/>
                    <a:lstStyle/>
                    <a:p>
                      <a:r>
                        <a:rPr kumimoji="1" lang="en-US" altLang="ja-JP" sz="800" dirty="0" smtClean="0"/>
                        <a:t>1.2</a:t>
                      </a:r>
                      <a:endParaRPr kumimoji="1" lang="ja-JP" altLang="en-US" sz="800" dirty="0"/>
                    </a:p>
                  </a:txBody>
                  <a:tcPr/>
                </a:tc>
              </a:tr>
              <a:tr h="142388">
                <a:tc>
                  <a:txBody>
                    <a:bodyPr/>
                    <a:lstStyle/>
                    <a:p>
                      <a:r>
                        <a:rPr kumimoji="1" lang="en-US" altLang="ja-JP" sz="800" dirty="0" smtClean="0"/>
                        <a:t>AE</a:t>
                      </a:r>
                      <a:r>
                        <a:rPr kumimoji="1" lang="ja-JP" altLang="en-US" sz="800" dirty="0" smtClean="0"/>
                        <a:t>ロック</a:t>
                      </a:r>
                      <a:endParaRPr kumimoji="1" lang="ja-JP" altLang="en-US" sz="800" dirty="0"/>
                    </a:p>
                  </a:txBody>
                  <a:tcPr/>
                </a:tc>
                <a:tc>
                  <a:txBody>
                    <a:bodyPr/>
                    <a:lstStyle/>
                    <a:p>
                      <a:r>
                        <a:rPr kumimoji="1" lang="en-US" altLang="ja-JP" sz="800" dirty="0" err="1" smtClean="0"/>
                        <a:t>boolean</a:t>
                      </a:r>
                      <a:endParaRPr kumimoji="1" lang="ja-JP" altLang="en-US" sz="800" dirty="0"/>
                    </a:p>
                  </a:txBody>
                  <a:tcPr/>
                </a:tc>
                <a:tc>
                  <a:txBody>
                    <a:bodyPr/>
                    <a:lstStyle/>
                    <a:p>
                      <a:r>
                        <a:rPr kumimoji="1" lang="en-US" altLang="ja-JP" sz="800" dirty="0" smtClean="0"/>
                        <a:t>true,</a:t>
                      </a:r>
                      <a:r>
                        <a:rPr kumimoji="1" lang="en-US" altLang="ja-JP" sz="800" baseline="0" dirty="0" smtClean="0"/>
                        <a:t> false</a:t>
                      </a:r>
                      <a:endParaRPr kumimoji="1" lang="ja-JP" altLang="en-US" sz="800" dirty="0"/>
                    </a:p>
                  </a:txBody>
                  <a:tcPr/>
                </a:tc>
                <a:tc>
                  <a:txBody>
                    <a:bodyPr/>
                    <a:lstStyle/>
                    <a:p>
                      <a:r>
                        <a:rPr kumimoji="1" lang="en-US" altLang="ja-JP" sz="800" dirty="0" smtClean="0"/>
                        <a:t>1.2</a:t>
                      </a:r>
                      <a:endParaRPr kumimoji="1" lang="ja-JP" altLang="en-US" sz="800" dirty="0"/>
                    </a:p>
                  </a:txBody>
                  <a:tcPr/>
                </a:tc>
              </a:tr>
              <a:tr h="154169">
                <a:tc>
                  <a:txBody>
                    <a:bodyPr/>
                    <a:lstStyle/>
                    <a:p>
                      <a:r>
                        <a:rPr kumimoji="1" lang="ja-JP" altLang="en-US" sz="800" dirty="0" smtClean="0"/>
                        <a:t>ブラケット</a:t>
                      </a:r>
                      <a:endParaRPr kumimoji="1" lang="ja-JP" altLang="en-US" sz="800" dirty="0"/>
                    </a:p>
                  </a:txBody>
                  <a:tcPr/>
                </a:tc>
                <a:tc>
                  <a:txBody>
                    <a:bodyPr/>
                    <a:lstStyle/>
                    <a:p>
                      <a:r>
                        <a:rPr kumimoji="1" lang="en-US" altLang="ja-JP" sz="800" dirty="0" smtClean="0"/>
                        <a:t>String</a:t>
                      </a:r>
                      <a:endParaRPr kumimoji="1" lang="ja-JP" altLang="en-US" sz="800" dirty="0"/>
                    </a:p>
                  </a:txBody>
                  <a:tcPr/>
                </a:tc>
                <a:tc>
                  <a:txBody>
                    <a:bodyPr/>
                    <a:lstStyle/>
                    <a:p>
                      <a:r>
                        <a:rPr kumimoji="1" lang="en-US" altLang="ja-JP" sz="800" dirty="0" smtClean="0"/>
                        <a:t>“OFF”, “EV”</a:t>
                      </a:r>
                      <a:endParaRPr kumimoji="1" lang="ja-JP" altLang="en-US" sz="800" dirty="0"/>
                    </a:p>
                  </a:txBody>
                  <a:tcPr/>
                </a:tc>
                <a:tc>
                  <a:txBody>
                    <a:bodyPr/>
                    <a:lstStyle/>
                    <a:p>
                      <a:r>
                        <a:rPr kumimoji="1" lang="en-US" altLang="ja-JP" sz="800" dirty="0" smtClean="0"/>
                        <a:t>1.2</a:t>
                      </a:r>
                      <a:endParaRPr kumimoji="1" lang="ja-JP" altLang="en-US" sz="800" dirty="0"/>
                    </a:p>
                  </a:txBody>
                  <a:tcPr/>
                </a:tc>
              </a:tr>
              <a:tr h="370840">
                <a:tc>
                  <a:txBody>
                    <a:bodyPr/>
                    <a:lstStyle/>
                    <a:p>
                      <a:r>
                        <a:rPr kumimoji="1" lang="ja-JP" altLang="en-US" sz="800" dirty="0" smtClean="0"/>
                        <a:t>ブラケットオプション</a:t>
                      </a:r>
                      <a:endParaRPr kumimoji="1" lang="ja-JP" altLang="en-US" sz="800" dirty="0"/>
                    </a:p>
                  </a:txBody>
                  <a:tcPr/>
                </a:tc>
                <a:tc>
                  <a:txBody>
                    <a:bodyPr/>
                    <a:lstStyle/>
                    <a:p>
                      <a:r>
                        <a:rPr kumimoji="1" lang="en-US" altLang="ja-JP" sz="800" dirty="0" smtClean="0"/>
                        <a:t>String</a:t>
                      </a:r>
                      <a:endParaRPr kumimoji="1" lang="ja-JP" altLang="en-US" sz="800" dirty="0"/>
                    </a:p>
                  </a:txBody>
                  <a:tcPr/>
                </a:tc>
                <a:tc>
                  <a:txBody>
                    <a:bodyPr/>
                    <a:lstStyle/>
                    <a:p>
                      <a:r>
                        <a:rPr lang="en-US" altLang="ja-JP" sz="800" dirty="0" smtClean="0"/>
                        <a:t>“0.3EV”, “0.7EV”, “1.0EV”, “2.0EV”, “3.0EV”</a:t>
                      </a:r>
                      <a:endParaRPr kumimoji="1" lang="ja-JP" altLang="en-US" sz="800" dirty="0"/>
                    </a:p>
                  </a:txBody>
                  <a:tcPr/>
                </a:tc>
                <a:tc>
                  <a:txBody>
                    <a:bodyPr/>
                    <a:lstStyle/>
                    <a:p>
                      <a:r>
                        <a:rPr kumimoji="1" lang="en-US" altLang="ja-JP" sz="800" dirty="0" smtClean="0"/>
                        <a:t>1.2</a:t>
                      </a:r>
                      <a:endParaRPr kumimoji="1" lang="ja-JP" altLang="en-US" sz="800" dirty="0"/>
                    </a:p>
                  </a:txBody>
                  <a:tcPr/>
                </a:tc>
              </a:tr>
            </a:tbl>
          </a:graphicData>
        </a:graphic>
      </p:graphicFrame>
      <p:sp>
        <p:nvSpPr>
          <p:cNvPr id="2" name="テキスト ボックス 1"/>
          <p:cNvSpPr txBox="1"/>
          <p:nvPr/>
        </p:nvSpPr>
        <p:spPr>
          <a:xfrm>
            <a:off x="628652" y="3963544"/>
            <a:ext cx="3667124" cy="738664"/>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kumimoji="1" lang="ja-JP" altLang="en-US" sz="1400" dirty="0" smtClean="0"/>
              <a:t>本パラメタ型定義は一例となります</a:t>
            </a:r>
            <a:endParaRPr kumimoji="1" lang="en-US" altLang="ja-JP" sz="1400" dirty="0" smtClean="0"/>
          </a:p>
          <a:p>
            <a:r>
              <a:rPr lang="ja-JP" altLang="en-US" sz="1400" dirty="0"/>
              <a:t>正式</a:t>
            </a:r>
            <a:r>
              <a:rPr lang="ja-JP" altLang="en-US" sz="1400" dirty="0" smtClean="0"/>
              <a:t>な定義は</a:t>
            </a:r>
            <a:r>
              <a:rPr lang="en-US" altLang="ja-JP" sz="1400" dirty="0" smtClean="0"/>
              <a:t>ApiAvailabilityStatus.xlsx</a:t>
            </a:r>
          </a:p>
          <a:p>
            <a:r>
              <a:rPr lang="ja-JP" altLang="en-US" sz="1400" dirty="0" smtClean="0"/>
              <a:t>参照してください</a:t>
            </a:r>
            <a:endParaRPr kumimoji="1" lang="ja-JP" altLang="en-US" sz="1400" dirty="0"/>
          </a:p>
        </p:txBody>
      </p:sp>
    </p:spTree>
    <p:extLst>
      <p:ext uri="{BB962C8B-B14F-4D97-AF65-F5344CB8AC3E}">
        <p14:creationId xmlns:p14="http://schemas.microsoft.com/office/powerpoint/2010/main" val="27763920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457201" y="205979"/>
            <a:ext cx="8229600" cy="260949"/>
          </a:xfrm>
        </p:spPr>
        <p:txBody>
          <a:bodyPr/>
          <a:lstStyle/>
          <a:p>
            <a:r>
              <a:rPr lang="ja-JP" altLang="en-US" dirty="0" smtClean="0"/>
              <a:t>パラメタ型定義</a:t>
            </a:r>
            <a:r>
              <a:rPr lang="en-US" altLang="ja-JP" dirty="0" smtClean="0"/>
              <a:t>(2/3)</a:t>
            </a:r>
            <a:endParaRPr kumimoji="1" lang="ja-JP" altLang="en-US" dirty="0"/>
          </a:p>
        </p:txBody>
      </p:sp>
      <p:graphicFrame>
        <p:nvGraphicFramePr>
          <p:cNvPr id="12" name="コンテンツ プレースホルダー 11"/>
          <p:cNvGraphicFramePr>
            <a:graphicFrameLocks noGrp="1"/>
          </p:cNvGraphicFramePr>
          <p:nvPr>
            <p:ph sz="half" idx="2"/>
            <p:extLst>
              <p:ext uri="{D42A27DB-BD31-4B8C-83A1-F6EECF244321}">
                <p14:modId xmlns:p14="http://schemas.microsoft.com/office/powerpoint/2010/main" val="3863542563"/>
              </p:ext>
            </p:extLst>
          </p:nvPr>
        </p:nvGraphicFramePr>
        <p:xfrm>
          <a:off x="136188" y="629920"/>
          <a:ext cx="4351508" cy="2060718"/>
        </p:xfrm>
        <a:graphic>
          <a:graphicData uri="http://schemas.openxmlformats.org/drawingml/2006/table">
            <a:tbl>
              <a:tblPr firstRow="1" bandRow="1">
                <a:tableStyleId>{5C22544A-7EE6-4342-B048-85BDC9FD1C3A}</a:tableStyleId>
              </a:tblPr>
              <a:tblGrid>
                <a:gridCol w="1087877"/>
                <a:gridCol w="1087877"/>
                <a:gridCol w="1087877"/>
                <a:gridCol w="1087877"/>
              </a:tblGrid>
              <a:tr h="231918">
                <a:tc>
                  <a:txBody>
                    <a:bodyPr/>
                    <a:lstStyle/>
                    <a:p>
                      <a:r>
                        <a:rPr kumimoji="1" lang="ja-JP" altLang="en-US" sz="800" dirty="0" smtClean="0"/>
                        <a:t>パラメタ</a:t>
                      </a:r>
                      <a:endParaRPr kumimoji="1" lang="ja-JP" altLang="en-US" sz="800" dirty="0"/>
                    </a:p>
                  </a:txBody>
                  <a:tcPr/>
                </a:tc>
                <a:tc>
                  <a:txBody>
                    <a:bodyPr/>
                    <a:lstStyle/>
                    <a:p>
                      <a:r>
                        <a:rPr kumimoji="1" lang="ja-JP" altLang="en-US" sz="800" dirty="0" smtClean="0"/>
                        <a:t>型</a:t>
                      </a:r>
                      <a:endParaRPr kumimoji="1" lang="ja-JP" altLang="en-US" sz="800" dirty="0"/>
                    </a:p>
                  </a:txBody>
                  <a:tcPr/>
                </a:tc>
                <a:tc>
                  <a:txBody>
                    <a:bodyPr/>
                    <a:lstStyle/>
                    <a:p>
                      <a:r>
                        <a:rPr kumimoji="1" lang="ja-JP" altLang="en-US" sz="800" dirty="0" smtClean="0"/>
                        <a:t>例</a:t>
                      </a:r>
                      <a:endParaRPr kumimoji="1" lang="ja-JP" altLang="en-US" sz="800" dirty="0"/>
                    </a:p>
                  </a:txBody>
                  <a:tcPr/>
                </a:tc>
                <a:tc>
                  <a:txBody>
                    <a:bodyPr/>
                    <a:lstStyle/>
                    <a:p>
                      <a:r>
                        <a:rPr kumimoji="1" lang="ja-JP" altLang="en-US" sz="800" dirty="0" smtClean="0"/>
                        <a:t>導入</a:t>
                      </a:r>
                      <a:r>
                        <a:rPr kumimoji="1" lang="en-US" altLang="ja-JP" sz="800" dirty="0" err="1" smtClean="0"/>
                        <a:t>Ver</a:t>
                      </a:r>
                      <a:endParaRPr kumimoji="1" lang="ja-JP" altLang="en-US" sz="800" dirty="0"/>
                    </a:p>
                  </a:txBody>
                  <a:tcPr/>
                </a:tc>
              </a:tr>
              <a:tr h="231918">
                <a:tc>
                  <a:txBody>
                    <a:bodyPr/>
                    <a:lstStyle/>
                    <a:p>
                      <a:r>
                        <a:rPr kumimoji="1" lang="ja-JP" altLang="en-US" sz="800" dirty="0" smtClean="0">
                          <a:solidFill>
                            <a:schemeClr val="tx1"/>
                          </a:solidFill>
                        </a:rPr>
                        <a:t>操作音</a:t>
                      </a:r>
                      <a:endParaRPr kumimoji="1" lang="ja-JP" altLang="en-US" sz="800" dirty="0">
                        <a:solidFill>
                          <a:schemeClr val="tx1"/>
                        </a:solidFill>
                      </a:endParaRPr>
                    </a:p>
                  </a:txBody>
                  <a:tcPr/>
                </a:tc>
                <a:tc>
                  <a:txBody>
                    <a:bodyPr/>
                    <a:lstStyle/>
                    <a:p>
                      <a:r>
                        <a:rPr kumimoji="1" lang="en-US" altLang="ja-JP" sz="800" dirty="0" smtClean="0"/>
                        <a:t>String</a:t>
                      </a:r>
                      <a:endParaRPr kumimoji="1" lang="ja-JP" altLang="en-US" sz="800" dirty="0"/>
                    </a:p>
                  </a:txBody>
                  <a:tcPr/>
                </a:tc>
                <a:tc>
                  <a:txBody>
                    <a:bodyPr/>
                    <a:lstStyle/>
                    <a:p>
                      <a:r>
                        <a:rPr kumimoji="1" lang="da-DK" altLang="ja-JP" sz="800" dirty="0" smtClean="0"/>
                        <a:t>“</a:t>
                      </a:r>
                      <a:r>
                        <a:rPr kumimoji="1" lang="en-US" altLang="ja-JP" sz="800" dirty="0" smtClean="0"/>
                        <a:t>OFF</a:t>
                      </a:r>
                      <a:r>
                        <a:rPr kumimoji="1" lang="da-DK" altLang="ja-JP" sz="800" dirty="0" smtClean="0"/>
                        <a:t>”, “</a:t>
                      </a:r>
                      <a:r>
                        <a:rPr kumimoji="1" lang="en-US" altLang="ja-JP" sz="800" dirty="0" smtClean="0"/>
                        <a:t>ON</a:t>
                      </a:r>
                      <a:r>
                        <a:rPr kumimoji="1" lang="da-DK" altLang="ja-JP" sz="800" dirty="0" smtClean="0"/>
                        <a:t>”, “</a:t>
                      </a:r>
                      <a:r>
                        <a:rPr kumimoji="1" lang="en-US" altLang="ja-JP" sz="800" dirty="0" err="1" smtClean="0"/>
                        <a:t>ShutterOnly</a:t>
                      </a:r>
                      <a:r>
                        <a:rPr kumimoji="1" lang="da-DK" altLang="ja-JP" sz="800" dirty="0" smtClean="0"/>
                        <a:t>”</a:t>
                      </a:r>
                      <a:endParaRPr kumimoji="1" lang="ja-JP" altLang="en-US" sz="800" dirty="0"/>
                    </a:p>
                  </a:txBody>
                  <a:tcPr/>
                </a:tc>
                <a:tc>
                  <a:txBody>
                    <a:bodyPr/>
                    <a:lstStyle/>
                    <a:p>
                      <a:r>
                        <a:rPr kumimoji="1" lang="en-US" altLang="ja-JP" sz="800" dirty="0" smtClean="0"/>
                        <a:t>2.0</a:t>
                      </a:r>
                      <a:endParaRPr kumimoji="1" lang="ja-JP" altLang="en-US" sz="800" dirty="0"/>
                    </a:p>
                  </a:txBody>
                  <a:tcPr/>
                </a:tc>
              </a:tr>
              <a:tr h="231918">
                <a:tc>
                  <a:txBody>
                    <a:bodyPr/>
                    <a:lstStyle/>
                    <a:p>
                      <a:r>
                        <a:rPr kumimoji="1" lang="ja-JP" altLang="en-US" sz="800" dirty="0" smtClean="0"/>
                        <a:t>静止画サイズ</a:t>
                      </a:r>
                      <a:endParaRPr kumimoji="1" lang="ja-JP" altLang="en-US" sz="800" dirty="0"/>
                    </a:p>
                  </a:txBody>
                  <a:tcPr/>
                </a:tc>
                <a:tc>
                  <a:txBody>
                    <a:bodyPr/>
                    <a:lstStyle/>
                    <a:p>
                      <a:r>
                        <a:rPr kumimoji="1" lang="en-US" altLang="ja-JP" sz="800" dirty="0" smtClean="0"/>
                        <a:t>String</a:t>
                      </a:r>
                      <a:endParaRPr kumimoji="1" lang="ja-JP" altLang="en-US" sz="800" dirty="0"/>
                    </a:p>
                  </a:txBody>
                  <a:tcPr/>
                </a:tc>
                <a:tc>
                  <a:txBody>
                    <a:bodyPr/>
                    <a:lstStyle/>
                    <a:p>
                      <a:r>
                        <a:rPr kumimoji="1" lang="en-US" altLang="ja-JP" sz="800" dirty="0" smtClean="0"/>
                        <a:t>“17M“,</a:t>
                      </a:r>
                      <a:r>
                        <a:rPr kumimoji="1" lang="ja-JP" altLang="en-US" sz="800" dirty="0" smtClean="0"/>
                        <a:t> </a:t>
                      </a:r>
                      <a:r>
                        <a:rPr kumimoji="1" lang="en-US" altLang="ja-JP" sz="800" dirty="0" smtClean="0"/>
                        <a:t>”7.5M“,</a:t>
                      </a:r>
                      <a:r>
                        <a:rPr kumimoji="1" lang="ja-JP" altLang="en-US" sz="800" dirty="0" smtClean="0"/>
                        <a:t> </a:t>
                      </a:r>
                      <a:r>
                        <a:rPr kumimoji="1" lang="en-US" altLang="ja-JP" sz="800" dirty="0" smtClean="0"/>
                        <a:t>”18M“,</a:t>
                      </a:r>
                      <a:r>
                        <a:rPr kumimoji="1" lang="ja-JP" altLang="en-US" sz="800" dirty="0" smtClean="0"/>
                        <a:t> </a:t>
                      </a:r>
                      <a:r>
                        <a:rPr kumimoji="1" lang="en-US" altLang="ja-JP" sz="800" dirty="0" smtClean="0"/>
                        <a:t>”5M“,</a:t>
                      </a:r>
                      <a:r>
                        <a:rPr kumimoji="1" lang="ja-JP" altLang="en-US" sz="800" dirty="0" smtClean="0"/>
                        <a:t> </a:t>
                      </a:r>
                      <a:r>
                        <a:rPr kumimoji="1" lang="en-US" altLang="ja-JP" sz="800" dirty="0" smtClean="0"/>
                        <a:t>”20M“,</a:t>
                      </a:r>
                      <a:r>
                        <a:rPr kumimoji="1" lang="ja-JP" altLang="en-US" sz="800" dirty="0" smtClean="0"/>
                        <a:t> </a:t>
                      </a:r>
                      <a:r>
                        <a:rPr kumimoji="1" lang="en-US" altLang="ja-JP" sz="800" dirty="0" smtClean="0"/>
                        <a:t>“13M”</a:t>
                      </a:r>
                      <a:endParaRPr kumimoji="1" lang="ja-JP" altLang="en-US" sz="800" dirty="0"/>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en-US" altLang="ja-JP" sz="800" dirty="0" smtClean="0"/>
                        <a:t>2.0</a:t>
                      </a:r>
                      <a:endParaRPr kumimoji="1" lang="ja-JP" altLang="en-US" sz="800" dirty="0" smtClean="0"/>
                    </a:p>
                  </a:txBody>
                  <a:tcPr/>
                </a:tc>
              </a:tr>
              <a:tr h="231918">
                <a:tc>
                  <a:txBody>
                    <a:bodyPr/>
                    <a:lstStyle/>
                    <a:p>
                      <a:r>
                        <a:rPr kumimoji="1" lang="ja-JP" altLang="en-US" sz="800" dirty="0" smtClean="0"/>
                        <a:t>アスペクト</a:t>
                      </a:r>
                      <a:endParaRPr kumimoji="1" lang="ja-JP" altLang="en-US" sz="800" dirty="0"/>
                    </a:p>
                  </a:txBody>
                  <a:tcPr/>
                </a:tc>
                <a:tc>
                  <a:txBody>
                    <a:bodyPr/>
                    <a:lstStyle/>
                    <a:p>
                      <a:r>
                        <a:rPr kumimoji="1" lang="en-US" altLang="ja-JP" sz="800" dirty="0" smtClean="0"/>
                        <a:t>String</a:t>
                      </a:r>
                      <a:endParaRPr kumimoji="1" lang="ja-JP" altLang="en-US" sz="800" dirty="0"/>
                    </a:p>
                  </a:txBody>
                  <a:tcPr/>
                </a:tc>
                <a:tc>
                  <a:txBody>
                    <a:bodyPr/>
                    <a:lstStyle/>
                    <a:p>
                      <a:r>
                        <a:rPr kumimoji="1" lang="en-US" altLang="ja-JP" sz="800" dirty="0" smtClean="0"/>
                        <a:t>“16:9”,”4:3”,”3:2”,”1:1”</a:t>
                      </a:r>
                      <a:endParaRPr kumimoji="1" lang="ja-JP" altLang="en-US" sz="800" dirty="0"/>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en-US" altLang="ja-JP" sz="800" dirty="0" smtClean="0"/>
                        <a:t>2.0</a:t>
                      </a:r>
                      <a:endParaRPr kumimoji="1" lang="ja-JP" altLang="en-US" sz="800" dirty="0" smtClean="0"/>
                    </a:p>
                  </a:txBody>
                  <a:tcPr/>
                </a:tc>
              </a:tr>
              <a:tr h="231918">
                <a:tc>
                  <a:txBody>
                    <a:bodyPr/>
                    <a:lstStyle/>
                    <a:p>
                      <a:r>
                        <a:rPr kumimoji="1" lang="ja-JP" altLang="en-US" sz="800" dirty="0" smtClean="0"/>
                        <a:t>縦横判別</a:t>
                      </a:r>
                      <a:endParaRPr kumimoji="1" lang="ja-JP" altLang="en-US" sz="800" dirty="0"/>
                    </a:p>
                  </a:txBody>
                  <a:tcPr/>
                </a:tc>
                <a:tc>
                  <a:txBody>
                    <a:bodyPr/>
                    <a:lstStyle/>
                    <a:p>
                      <a:r>
                        <a:rPr kumimoji="1" lang="en-US" altLang="ja-JP" sz="800" dirty="0" smtClean="0"/>
                        <a:t>String</a:t>
                      </a:r>
                      <a:endParaRPr kumimoji="1" lang="ja-JP" altLang="en-US" sz="800" dirty="0"/>
                    </a:p>
                  </a:txBody>
                  <a:tcPr/>
                </a:tc>
                <a:tc>
                  <a:txBody>
                    <a:bodyPr/>
                    <a:lstStyle/>
                    <a:p>
                      <a:r>
                        <a:rPr kumimoji="1" lang="en-US" altLang="ja-JP" sz="800" dirty="0" smtClean="0"/>
                        <a:t>"Horizontal",</a:t>
                      </a:r>
                    </a:p>
                    <a:p>
                      <a:r>
                        <a:rPr kumimoji="1" lang="en-US" altLang="ja-JP" sz="800" dirty="0" smtClean="0"/>
                        <a:t>"Rotate90CW",</a:t>
                      </a:r>
                    </a:p>
                    <a:p>
                      <a:r>
                        <a:rPr kumimoji="1" lang="en-US" altLang="ja-JP" sz="800" dirty="0" smtClean="0"/>
                        <a:t>"Rotate180",</a:t>
                      </a:r>
                    </a:p>
                    <a:p>
                      <a:r>
                        <a:rPr kumimoji="1" lang="en-US" altLang="ja-JP" sz="800" dirty="0" smtClean="0"/>
                        <a:t>"Rotate270CW"</a:t>
                      </a:r>
                    </a:p>
                    <a:p>
                      <a:endParaRPr kumimoji="1" lang="ja-JP" altLang="en-US" sz="800" dirty="0"/>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en-US" altLang="ja-JP" sz="800" dirty="0" smtClean="0"/>
                        <a:t>2.0</a:t>
                      </a:r>
                      <a:endParaRPr kumimoji="1" lang="ja-JP" altLang="en-US" sz="800" dirty="0" smtClean="0"/>
                    </a:p>
                  </a:txBody>
                  <a:tcPr/>
                </a:tc>
              </a:tr>
            </a:tbl>
          </a:graphicData>
        </a:graphic>
      </p:graphicFrame>
      <p:sp>
        <p:nvSpPr>
          <p:cNvPr id="4" name="日付プレースホルダー 3"/>
          <p:cNvSpPr>
            <a:spLocks noGrp="1"/>
          </p:cNvSpPr>
          <p:nvPr>
            <p:ph type="dt" sz="half" idx="10"/>
          </p:nvPr>
        </p:nvSpPr>
        <p:spPr/>
        <p:txBody>
          <a:bodyPr/>
          <a:lstStyle/>
          <a:p>
            <a:r>
              <a:rPr lang="en-US" altLang="ja-JP" smtClean="0">
                <a:solidFill>
                  <a:prstClr val="black"/>
                </a:solidFill>
              </a:rPr>
              <a:t>January 30, 2012</a:t>
            </a:r>
            <a:endParaRPr lang="en-US" dirty="0">
              <a:solidFill>
                <a:prstClr val="black"/>
              </a:solidFill>
            </a:endParaRPr>
          </a:p>
        </p:txBody>
      </p:sp>
      <p:sp>
        <p:nvSpPr>
          <p:cNvPr id="5" name="フッター プレースホルダー 4"/>
          <p:cNvSpPr>
            <a:spLocks noGrp="1"/>
          </p:cNvSpPr>
          <p:nvPr>
            <p:ph type="ftr" sz="quarter" idx="11"/>
          </p:nvPr>
        </p:nvSpPr>
        <p:spPr/>
        <p:txBody>
          <a:bodyPr/>
          <a:lstStyle/>
          <a:p>
            <a:r>
              <a:rPr lang="en-US" smtClean="0">
                <a:solidFill>
                  <a:srgbClr val="FF0000"/>
                </a:solidFill>
              </a:rPr>
              <a:t>Confidential</a:t>
            </a:r>
            <a:r>
              <a:rPr lang="en-US" smtClean="0">
                <a:solidFill>
                  <a:prstClr val="black"/>
                </a:solidFill>
              </a:rPr>
              <a:t> - need to know basis only / 秘 / do not distribute</a:t>
            </a:r>
            <a:endParaRPr lang="en-US" dirty="0">
              <a:solidFill>
                <a:prstClr val="black"/>
              </a:solidFill>
            </a:endParaRPr>
          </a:p>
        </p:txBody>
      </p:sp>
      <p:sp>
        <p:nvSpPr>
          <p:cNvPr id="6" name="スライド番号プレースホルダー 5"/>
          <p:cNvSpPr>
            <a:spLocks noGrp="1"/>
          </p:cNvSpPr>
          <p:nvPr>
            <p:ph type="sldNum" sz="quarter" idx="12"/>
          </p:nvPr>
        </p:nvSpPr>
        <p:spPr/>
        <p:txBody>
          <a:bodyPr/>
          <a:lstStyle/>
          <a:p>
            <a:fld id="{06B6689D-21BE-40D9-AFAB-0F3122AEB3EB}" type="slidenum">
              <a:rPr kumimoji="1" lang="ja-JP" altLang="en-US" smtClean="0">
                <a:solidFill>
                  <a:prstClr val="black"/>
                </a:solidFill>
              </a:rPr>
              <a:pPr/>
              <a:t>9</a:t>
            </a:fld>
            <a:endParaRPr kumimoji="1" lang="ja-JP" altLang="en-US" dirty="0">
              <a:solidFill>
                <a:prstClr val="black"/>
              </a:solidFill>
            </a:endParaRPr>
          </a:p>
        </p:txBody>
      </p:sp>
      <p:graphicFrame>
        <p:nvGraphicFramePr>
          <p:cNvPr id="13" name="コンテンツ プレースホルダー 11"/>
          <p:cNvGraphicFramePr>
            <a:graphicFrameLocks noGrp="1"/>
          </p:cNvGraphicFramePr>
          <p:nvPr>
            <p:ph sz="half" idx="2"/>
            <p:extLst>
              <p:ext uri="{D42A27DB-BD31-4B8C-83A1-F6EECF244321}">
                <p14:modId xmlns:p14="http://schemas.microsoft.com/office/powerpoint/2010/main" val="1451387796"/>
              </p:ext>
            </p:extLst>
          </p:nvPr>
        </p:nvGraphicFramePr>
        <p:xfrm>
          <a:off x="4698459" y="695591"/>
          <a:ext cx="4351508" cy="3623805"/>
        </p:xfrm>
        <a:graphic>
          <a:graphicData uri="http://schemas.openxmlformats.org/drawingml/2006/table">
            <a:tbl>
              <a:tblPr firstRow="1" bandRow="1">
                <a:tableStyleId>{5C22544A-7EE6-4342-B048-85BDC9FD1C3A}</a:tableStyleId>
              </a:tblPr>
              <a:tblGrid>
                <a:gridCol w="1087877"/>
                <a:gridCol w="1087877"/>
                <a:gridCol w="1087877"/>
                <a:gridCol w="1087877"/>
              </a:tblGrid>
              <a:tr h="263055">
                <a:tc>
                  <a:txBody>
                    <a:bodyPr/>
                    <a:lstStyle/>
                    <a:p>
                      <a:r>
                        <a:rPr kumimoji="1" lang="ja-JP" altLang="en-US" sz="800" dirty="0" smtClean="0"/>
                        <a:t>パラメタ</a:t>
                      </a:r>
                      <a:endParaRPr kumimoji="1" lang="ja-JP" altLang="en-US" sz="800" dirty="0"/>
                    </a:p>
                  </a:txBody>
                  <a:tcPr/>
                </a:tc>
                <a:tc>
                  <a:txBody>
                    <a:bodyPr/>
                    <a:lstStyle/>
                    <a:p>
                      <a:r>
                        <a:rPr kumimoji="1" lang="ja-JP" altLang="en-US" sz="800" dirty="0" smtClean="0"/>
                        <a:t>型</a:t>
                      </a:r>
                      <a:endParaRPr kumimoji="1" lang="ja-JP" altLang="en-US" sz="800" dirty="0"/>
                    </a:p>
                  </a:txBody>
                  <a:tcPr/>
                </a:tc>
                <a:tc>
                  <a:txBody>
                    <a:bodyPr/>
                    <a:lstStyle/>
                    <a:p>
                      <a:r>
                        <a:rPr kumimoji="1" lang="ja-JP" altLang="en-US" sz="800" dirty="0" smtClean="0"/>
                        <a:t>例</a:t>
                      </a:r>
                      <a:endParaRPr kumimoji="1" lang="ja-JP" altLang="en-US" sz="800" dirty="0"/>
                    </a:p>
                  </a:txBody>
                  <a:tcPr/>
                </a:tc>
                <a:tc>
                  <a:txBody>
                    <a:bodyPr/>
                    <a:lstStyle/>
                    <a:p>
                      <a:r>
                        <a:rPr kumimoji="1" lang="ja-JP" altLang="en-US" sz="800" dirty="0" smtClean="0"/>
                        <a:t>導入</a:t>
                      </a:r>
                      <a:r>
                        <a:rPr kumimoji="1" lang="en-US" altLang="ja-JP" sz="800" dirty="0" err="1" smtClean="0"/>
                        <a:t>Ver</a:t>
                      </a:r>
                      <a:endParaRPr kumimoji="1" lang="ja-JP" altLang="en-US" sz="800" dirty="0"/>
                    </a:p>
                  </a:txBody>
                  <a:tcPr/>
                </a:tc>
              </a:tr>
              <a:tr h="263055">
                <a:tc>
                  <a:txBody>
                    <a:bodyPr/>
                    <a:lstStyle/>
                    <a:p>
                      <a:r>
                        <a:rPr kumimoji="1" lang="ja-JP" altLang="en-US" sz="800" dirty="0" smtClean="0"/>
                        <a:t>シーン判定</a:t>
                      </a:r>
                      <a:endParaRPr kumimoji="1" lang="en-US" altLang="ja-JP" sz="800" dirty="0" smtClean="0"/>
                    </a:p>
                  </a:txBody>
                  <a:tcPr/>
                </a:tc>
                <a:tc>
                  <a:txBody>
                    <a:bodyPr/>
                    <a:lstStyle/>
                    <a:p>
                      <a:r>
                        <a:rPr kumimoji="1" lang="en-US" altLang="ja-JP" sz="800" dirty="0" smtClean="0"/>
                        <a:t>String</a:t>
                      </a:r>
                      <a:endParaRPr kumimoji="1" lang="ja-JP" altLang="en-US" sz="800" dirty="0"/>
                    </a:p>
                  </a:txBody>
                  <a:tcPr/>
                </a:tc>
                <a:tc>
                  <a:txBody>
                    <a:bodyPr/>
                    <a:lstStyle/>
                    <a:p>
                      <a:r>
                        <a:rPr kumimoji="1" lang="en-US" altLang="ja-JP" sz="800" b="0" dirty="0" smtClean="0">
                          <a:solidFill>
                            <a:srgbClr val="FF0000"/>
                          </a:solidFill>
                        </a:rPr>
                        <a:t>"Non",</a:t>
                      </a:r>
                    </a:p>
                    <a:p>
                      <a:r>
                        <a:rPr kumimoji="1" lang="en-US" altLang="ja-JP" sz="800" b="0" dirty="0" smtClean="0">
                          <a:solidFill>
                            <a:srgbClr val="FF0000"/>
                          </a:solidFill>
                        </a:rPr>
                        <a:t>"</a:t>
                      </a:r>
                      <a:r>
                        <a:rPr kumimoji="1" lang="en-US" altLang="ja-JP" sz="800" b="0" dirty="0" err="1" smtClean="0">
                          <a:solidFill>
                            <a:srgbClr val="FF0000"/>
                          </a:solidFill>
                        </a:rPr>
                        <a:t>NightScene</a:t>
                      </a:r>
                      <a:r>
                        <a:rPr kumimoji="1" lang="en-US" altLang="ja-JP" sz="800" b="0" dirty="0" smtClean="0">
                          <a:solidFill>
                            <a:srgbClr val="FF0000"/>
                          </a:solidFill>
                        </a:rPr>
                        <a:t>",</a:t>
                      </a:r>
                    </a:p>
                    <a:p>
                      <a:r>
                        <a:rPr kumimoji="1" lang="en-US" altLang="ja-JP" sz="800" b="0" dirty="0" smtClean="0">
                          <a:solidFill>
                            <a:srgbClr val="FF0000"/>
                          </a:solidFill>
                        </a:rPr>
                        <a:t>"Backlight",</a:t>
                      </a:r>
                    </a:p>
                    <a:p>
                      <a:r>
                        <a:rPr kumimoji="1" lang="en-US" altLang="ja-JP" sz="800" b="0" dirty="0" smtClean="0">
                          <a:solidFill>
                            <a:srgbClr val="FF0000"/>
                          </a:solidFill>
                        </a:rPr>
                        <a:t>"Landscape",</a:t>
                      </a:r>
                    </a:p>
                    <a:p>
                      <a:r>
                        <a:rPr kumimoji="1" lang="en-US" altLang="ja-JP" sz="800" b="0" dirty="0" smtClean="0">
                          <a:solidFill>
                            <a:srgbClr val="FF0000"/>
                          </a:solidFill>
                        </a:rPr>
                        <a:t>"Macro",</a:t>
                      </a:r>
                    </a:p>
                    <a:p>
                      <a:r>
                        <a:rPr kumimoji="1" lang="en-US" altLang="ja-JP" sz="800" b="0" dirty="0" smtClean="0">
                          <a:solidFill>
                            <a:srgbClr val="FF0000"/>
                          </a:solidFill>
                        </a:rPr>
                        <a:t>"</a:t>
                      </a:r>
                      <a:r>
                        <a:rPr kumimoji="1" lang="en-US" altLang="ja-JP" sz="800" b="0" dirty="0" err="1" smtClean="0">
                          <a:solidFill>
                            <a:srgbClr val="FF0000"/>
                          </a:solidFill>
                        </a:rPr>
                        <a:t>BacklightPortrait</a:t>
                      </a:r>
                      <a:r>
                        <a:rPr kumimoji="1" lang="en-US" altLang="ja-JP" sz="800" b="0" dirty="0" smtClean="0">
                          <a:solidFill>
                            <a:srgbClr val="FF0000"/>
                          </a:solidFill>
                        </a:rPr>
                        <a:t>",</a:t>
                      </a:r>
                    </a:p>
                    <a:p>
                      <a:r>
                        <a:rPr kumimoji="1" lang="en-US" altLang="ja-JP" sz="800" b="0" dirty="0" smtClean="0">
                          <a:solidFill>
                            <a:srgbClr val="FF0000"/>
                          </a:solidFill>
                        </a:rPr>
                        <a:t>"</a:t>
                      </a:r>
                      <a:r>
                        <a:rPr kumimoji="1" lang="en-US" altLang="ja-JP" sz="800" b="0" dirty="0" err="1" smtClean="0">
                          <a:solidFill>
                            <a:srgbClr val="FF0000"/>
                          </a:solidFill>
                        </a:rPr>
                        <a:t>NightPortrait</a:t>
                      </a:r>
                      <a:r>
                        <a:rPr kumimoji="1" lang="en-US" altLang="ja-JP" sz="800" b="0" dirty="0" smtClean="0">
                          <a:solidFill>
                            <a:srgbClr val="FF0000"/>
                          </a:solidFill>
                        </a:rPr>
                        <a:t>",</a:t>
                      </a:r>
                    </a:p>
                    <a:p>
                      <a:r>
                        <a:rPr kumimoji="1" lang="en-US" altLang="ja-JP" sz="800" b="0" dirty="0" smtClean="0">
                          <a:solidFill>
                            <a:srgbClr val="FF0000"/>
                          </a:solidFill>
                        </a:rPr>
                        <a:t>"Portrait",</a:t>
                      </a:r>
                    </a:p>
                    <a:p>
                      <a:r>
                        <a:rPr kumimoji="1" lang="en-US" altLang="ja-JP" sz="800" b="0" dirty="0" smtClean="0">
                          <a:solidFill>
                            <a:srgbClr val="FF0000"/>
                          </a:solidFill>
                        </a:rPr>
                        <a:t>"</a:t>
                      </a:r>
                      <a:r>
                        <a:rPr kumimoji="1" lang="en-US" altLang="ja-JP" sz="800" b="0" dirty="0" err="1" smtClean="0">
                          <a:solidFill>
                            <a:srgbClr val="FF0000"/>
                          </a:solidFill>
                        </a:rPr>
                        <a:t>MagnifyingGlass</a:t>
                      </a:r>
                      <a:r>
                        <a:rPr kumimoji="1" lang="en-US" altLang="ja-JP" sz="800" b="0" dirty="0" smtClean="0">
                          <a:solidFill>
                            <a:srgbClr val="FF0000"/>
                          </a:solidFill>
                        </a:rPr>
                        <a:t>",</a:t>
                      </a:r>
                    </a:p>
                    <a:p>
                      <a:r>
                        <a:rPr kumimoji="1" lang="en-US" altLang="ja-JP" sz="800" b="0" dirty="0" smtClean="0">
                          <a:solidFill>
                            <a:srgbClr val="FF0000"/>
                          </a:solidFill>
                        </a:rPr>
                        <a:t>"Spotlight",</a:t>
                      </a:r>
                    </a:p>
                    <a:p>
                      <a:r>
                        <a:rPr kumimoji="1" lang="en-US" altLang="ja-JP" sz="800" b="0" dirty="0" smtClean="0">
                          <a:solidFill>
                            <a:srgbClr val="FF0000"/>
                          </a:solidFill>
                        </a:rPr>
                        <a:t>"</a:t>
                      </a:r>
                      <a:r>
                        <a:rPr kumimoji="1" lang="en-US" altLang="ja-JP" sz="800" b="0" dirty="0" err="1" smtClean="0">
                          <a:solidFill>
                            <a:srgbClr val="FF0000"/>
                          </a:solidFill>
                        </a:rPr>
                        <a:t>LowLight</a:t>
                      </a:r>
                      <a:r>
                        <a:rPr kumimoji="1" lang="en-US" altLang="ja-JP" sz="800" b="0" dirty="0" smtClean="0">
                          <a:solidFill>
                            <a:srgbClr val="FF0000"/>
                          </a:solidFill>
                        </a:rPr>
                        <a:t>",</a:t>
                      </a:r>
                    </a:p>
                    <a:p>
                      <a:r>
                        <a:rPr kumimoji="1" lang="en-US" altLang="ja-JP" sz="800" b="0" dirty="0" smtClean="0">
                          <a:solidFill>
                            <a:srgbClr val="FF0000"/>
                          </a:solidFill>
                        </a:rPr>
                        <a:t>"Infant",</a:t>
                      </a:r>
                    </a:p>
                    <a:p>
                      <a:r>
                        <a:rPr kumimoji="1" lang="en-US" altLang="ja-JP" sz="800" b="0" dirty="0" smtClean="0">
                          <a:solidFill>
                            <a:srgbClr val="FF0000"/>
                          </a:solidFill>
                        </a:rPr>
                        <a:t>"Magnifier",</a:t>
                      </a:r>
                    </a:p>
                    <a:p>
                      <a:r>
                        <a:rPr kumimoji="1" lang="en-US" altLang="ja-JP" sz="800" b="0" dirty="0" smtClean="0">
                          <a:solidFill>
                            <a:srgbClr val="FF0000"/>
                          </a:solidFill>
                        </a:rPr>
                        <a:t>"</a:t>
                      </a:r>
                      <a:r>
                        <a:rPr kumimoji="1" lang="en-US" altLang="ja-JP" sz="800" b="0" dirty="0" err="1" smtClean="0">
                          <a:solidFill>
                            <a:srgbClr val="FF0000"/>
                          </a:solidFill>
                        </a:rPr>
                        <a:t>UndreWater</a:t>
                      </a:r>
                      <a:r>
                        <a:rPr kumimoji="1" lang="en-US" altLang="ja-JP" sz="800" b="0" dirty="0" smtClean="0">
                          <a:solidFill>
                            <a:srgbClr val="FF0000"/>
                          </a:solidFill>
                        </a:rPr>
                        <a:t>"</a:t>
                      </a:r>
                      <a:endParaRPr kumimoji="1" lang="ja-JP" altLang="en-US" sz="800" b="0" dirty="0">
                        <a:solidFill>
                          <a:srgbClr val="FF0000"/>
                        </a:solidFill>
                      </a:endParaRP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en-US" altLang="ja-JP" sz="800" dirty="0" smtClean="0"/>
                        <a:t>2.0</a:t>
                      </a:r>
                      <a:endParaRPr kumimoji="1" lang="ja-JP" altLang="en-US" sz="800" dirty="0" smtClean="0"/>
                    </a:p>
                  </a:txBody>
                  <a:tcPr/>
                </a:tc>
              </a:tr>
              <a:tr h="275464">
                <a:tc>
                  <a:txBody>
                    <a:bodyPr/>
                    <a:lstStyle/>
                    <a:p>
                      <a:r>
                        <a:rPr kumimoji="1" lang="ja-JP" altLang="en-US" sz="800" dirty="0" smtClean="0"/>
                        <a:t>手振れ判定</a:t>
                      </a:r>
                      <a:endParaRPr kumimoji="1" lang="en-US" altLang="ja-JP" sz="800" dirty="0" smtClean="0"/>
                    </a:p>
                    <a:p>
                      <a:endParaRPr kumimoji="1" lang="ja-JP" altLang="en-US" sz="800" dirty="0"/>
                    </a:p>
                  </a:txBody>
                  <a:tcPr/>
                </a:tc>
                <a:tc>
                  <a:txBody>
                    <a:bodyPr/>
                    <a:lstStyle/>
                    <a:p>
                      <a:r>
                        <a:rPr kumimoji="1" lang="en-US" altLang="ja-JP" sz="800" dirty="0" smtClean="0"/>
                        <a:t>String</a:t>
                      </a:r>
                    </a:p>
                    <a:p>
                      <a:endParaRPr kumimoji="1" lang="en-US" altLang="ja-JP" sz="800" dirty="0" smtClean="0"/>
                    </a:p>
                    <a:p>
                      <a:endParaRPr kumimoji="1" lang="ja-JP" altLang="en-US" sz="800" dirty="0"/>
                    </a:p>
                  </a:txBody>
                  <a:tcPr/>
                </a:tc>
                <a:tc>
                  <a:txBody>
                    <a:bodyPr/>
                    <a:lstStyle/>
                    <a:p>
                      <a:r>
                        <a:rPr kumimoji="1" lang="en-US" altLang="ja-JP" sz="800" dirty="0" smtClean="0"/>
                        <a:t>"Non",</a:t>
                      </a:r>
                    </a:p>
                    <a:p>
                      <a:r>
                        <a:rPr kumimoji="1" lang="en-US" altLang="ja-JP" sz="800" dirty="0" smtClean="0"/>
                        <a:t>"Walking",</a:t>
                      </a:r>
                    </a:p>
                    <a:p>
                      <a:r>
                        <a:rPr kumimoji="1" lang="en-US" altLang="ja-JP" sz="800" dirty="0" smtClean="0"/>
                        <a:t>"Tripod"</a:t>
                      </a:r>
                      <a:endParaRPr kumimoji="1" lang="ja-JP" altLang="en-US" sz="800" dirty="0"/>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en-US" altLang="ja-JP" sz="800" dirty="0" smtClean="0"/>
                        <a:t>2.0</a:t>
                      </a:r>
                      <a:endParaRPr kumimoji="1" lang="ja-JP" altLang="en-US" sz="800" dirty="0" smtClean="0"/>
                    </a:p>
                  </a:txBody>
                  <a:tcPr/>
                </a:tc>
              </a:tr>
              <a:tr h="263055">
                <a:tc>
                  <a:txBody>
                    <a:bodyPr/>
                    <a:lstStyle/>
                    <a:p>
                      <a:r>
                        <a:rPr kumimoji="1" lang="ja-JP" altLang="en-US" sz="800" dirty="0" smtClean="0"/>
                        <a:t>動き判定</a:t>
                      </a:r>
                      <a:endParaRPr kumimoji="1" lang="ja-JP" altLang="en-US" sz="800" dirty="0"/>
                    </a:p>
                  </a:txBody>
                  <a:tcPr/>
                </a:tc>
                <a:tc>
                  <a:txBody>
                    <a:bodyPr/>
                    <a:lstStyle/>
                    <a:p>
                      <a:r>
                        <a:rPr kumimoji="1" lang="en-US" altLang="ja-JP" sz="800" dirty="0" smtClean="0"/>
                        <a:t>String</a:t>
                      </a:r>
                      <a:endParaRPr kumimoji="1" lang="ja-JP" altLang="en-US" sz="800" dirty="0"/>
                    </a:p>
                  </a:txBody>
                  <a:tcPr/>
                </a:tc>
                <a:tc>
                  <a:txBody>
                    <a:bodyPr/>
                    <a:lstStyle/>
                    <a:p>
                      <a:r>
                        <a:rPr kumimoji="1" lang="en-US" altLang="ja-JP" sz="800" dirty="0" smtClean="0"/>
                        <a:t>"Non",</a:t>
                      </a:r>
                    </a:p>
                    <a:p>
                      <a:r>
                        <a:rPr kumimoji="1" lang="en-US" altLang="ja-JP" sz="800" dirty="0" smtClean="0"/>
                        <a:t>"Motion",</a:t>
                      </a:r>
                    </a:p>
                    <a:p>
                      <a:r>
                        <a:rPr kumimoji="1" lang="en-US" altLang="ja-JP" sz="800" dirty="0" smtClean="0"/>
                        <a:t>"</a:t>
                      </a:r>
                      <a:r>
                        <a:rPr kumimoji="1" lang="en-US" altLang="ja-JP" sz="800" dirty="0" err="1" smtClean="0"/>
                        <a:t>MotionBright</a:t>
                      </a:r>
                      <a:r>
                        <a:rPr kumimoji="1" lang="en-US" altLang="ja-JP" sz="800" dirty="0" smtClean="0"/>
                        <a:t>",</a:t>
                      </a:r>
                    </a:p>
                    <a:p>
                      <a:r>
                        <a:rPr kumimoji="1" lang="en-US" altLang="ja-JP" sz="800" dirty="0" smtClean="0"/>
                        <a:t>"</a:t>
                      </a:r>
                      <a:r>
                        <a:rPr kumimoji="1" lang="en-US" altLang="ja-JP" sz="800" dirty="0" err="1" smtClean="0"/>
                        <a:t>MotionDark</a:t>
                      </a:r>
                      <a:r>
                        <a:rPr kumimoji="1" lang="en-US" altLang="ja-JP" sz="800" dirty="0" smtClean="0"/>
                        <a:t>"</a:t>
                      </a:r>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en-US" altLang="ja-JP" sz="800" dirty="0" smtClean="0"/>
                        <a:t>2.0</a:t>
                      </a:r>
                      <a:endParaRPr kumimoji="1" lang="ja-JP" altLang="en-US" sz="800" dirty="0" smtClean="0"/>
                    </a:p>
                  </a:txBody>
                  <a:tcPr/>
                </a:tc>
              </a:tr>
              <a:tr h="263055">
                <a:tc>
                  <a:txBody>
                    <a:bodyPr/>
                    <a:lstStyle/>
                    <a:p>
                      <a:r>
                        <a:rPr kumimoji="1" lang="ja-JP" altLang="en-US" sz="800" dirty="0" smtClean="0"/>
                        <a:t>エラー詳細設定</a:t>
                      </a:r>
                      <a:endParaRPr kumimoji="1" lang="ja-JP" altLang="en-US" sz="800" dirty="0"/>
                    </a:p>
                  </a:txBody>
                  <a:tcPr/>
                </a:tc>
                <a:tc>
                  <a:txBody>
                    <a:bodyPr/>
                    <a:lstStyle/>
                    <a:p>
                      <a:r>
                        <a:rPr kumimoji="1" lang="en-US" altLang="ja-JP" sz="800" dirty="0" smtClean="0"/>
                        <a:t>String</a:t>
                      </a:r>
                      <a:endParaRPr kumimoji="1" lang="ja-JP" altLang="en-US" sz="800" dirty="0"/>
                    </a:p>
                  </a:txBody>
                  <a:tcPr/>
                </a:tc>
                <a:tc>
                  <a:txBody>
                    <a:bodyPr/>
                    <a:lstStyle/>
                    <a:p>
                      <a:r>
                        <a:rPr kumimoji="1" lang="en-US" altLang="ja-JP" sz="800" dirty="0" smtClean="0"/>
                        <a:t>“Trigger”,</a:t>
                      </a:r>
                      <a:r>
                        <a:rPr kumimoji="1" lang="ja-JP" altLang="en-US" sz="800" dirty="0" smtClean="0"/>
                        <a:t> </a:t>
                      </a:r>
                      <a:r>
                        <a:rPr kumimoji="1" lang="en-US" altLang="ja-JP" sz="800" dirty="0" smtClean="0"/>
                        <a:t>“Stay”</a:t>
                      </a:r>
                      <a:endParaRPr kumimoji="1" lang="ja-JP" altLang="en-US" sz="800" dirty="0"/>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en-US" altLang="ja-JP" sz="800" dirty="0" smtClean="0"/>
                        <a:t>2.0</a:t>
                      </a:r>
                      <a:endParaRPr kumimoji="1" lang="ja-JP" altLang="en-US" sz="800" dirty="0" smtClean="0"/>
                    </a:p>
                  </a:txBody>
                  <a:tcPr/>
                </a:tc>
              </a:tr>
              <a:tr h="263055">
                <a:tc>
                  <a:txBody>
                    <a:bodyPr/>
                    <a:lstStyle/>
                    <a:p>
                      <a:r>
                        <a:rPr kumimoji="1" lang="ja-JP" altLang="en-US" sz="800" dirty="0" smtClean="0"/>
                        <a:t>フォーマット完了</a:t>
                      </a:r>
                      <a:endParaRPr kumimoji="1" lang="en-US" altLang="ja-JP" sz="800" dirty="0" smtClean="0"/>
                    </a:p>
                  </a:txBody>
                  <a:tcPr/>
                </a:tc>
                <a:tc>
                  <a:txBody>
                    <a:bodyPr/>
                    <a:lstStyle/>
                    <a:p>
                      <a:r>
                        <a:rPr kumimoji="1" lang="en-US" altLang="ja-JP" sz="800" b="0" dirty="0" smtClean="0"/>
                        <a:t>String</a:t>
                      </a:r>
                    </a:p>
                  </a:txBody>
                  <a:tcPr/>
                </a:tc>
                <a:tc>
                  <a:txBody>
                    <a:bodyPr/>
                    <a:lstStyle/>
                    <a:p>
                      <a:r>
                        <a:rPr kumimoji="1" lang="en-US" altLang="ja-JP" sz="800" b="0" dirty="0" smtClean="0"/>
                        <a:t>“</a:t>
                      </a:r>
                      <a:r>
                        <a:rPr kumimoji="1" lang="en-US" altLang="ja-JP" sz="800" b="0" dirty="0" err="1" smtClean="0"/>
                        <a:t>Success”,”Failure</a:t>
                      </a:r>
                      <a:r>
                        <a:rPr kumimoji="1" lang="en-US" altLang="ja-JP" sz="800" b="0" dirty="0" smtClean="0"/>
                        <a:t>”</a:t>
                      </a:r>
                      <a:endParaRPr kumimoji="1" lang="ja-JP" altLang="en-US" sz="800" b="0" dirty="0"/>
                    </a:p>
                  </a:txBody>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kumimoji="1" lang="en-US" altLang="ja-JP" sz="800" dirty="0" smtClean="0"/>
                        <a:t>2.0</a:t>
                      </a:r>
                      <a:endParaRPr kumimoji="1" lang="ja-JP" altLang="en-US" sz="800" dirty="0" smtClean="0"/>
                    </a:p>
                  </a:txBody>
                  <a:tcPr/>
                </a:tc>
              </a:tr>
            </a:tbl>
          </a:graphicData>
        </a:graphic>
      </p:graphicFrame>
      <p:sp>
        <p:nvSpPr>
          <p:cNvPr id="8" name="テキスト ボックス 7"/>
          <p:cNvSpPr txBox="1"/>
          <p:nvPr/>
        </p:nvSpPr>
        <p:spPr>
          <a:xfrm>
            <a:off x="628652" y="3963544"/>
            <a:ext cx="3667124" cy="738664"/>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kumimoji="1" lang="ja-JP" altLang="en-US" sz="1400" dirty="0" smtClean="0"/>
              <a:t>本パラメタ型定義は一例となります</a:t>
            </a:r>
            <a:endParaRPr kumimoji="1" lang="en-US" altLang="ja-JP" sz="1400" dirty="0" smtClean="0"/>
          </a:p>
          <a:p>
            <a:r>
              <a:rPr lang="ja-JP" altLang="en-US" sz="1400" dirty="0"/>
              <a:t>正式</a:t>
            </a:r>
            <a:r>
              <a:rPr lang="ja-JP" altLang="en-US" sz="1400" dirty="0" smtClean="0"/>
              <a:t>な定義は</a:t>
            </a:r>
            <a:r>
              <a:rPr lang="en-US" altLang="ja-JP" sz="1400" dirty="0" smtClean="0"/>
              <a:t>ApiAvailabilityStatus.xlsx</a:t>
            </a:r>
          </a:p>
          <a:p>
            <a:r>
              <a:rPr lang="ja-JP" altLang="en-US" sz="1400" dirty="0" smtClean="0"/>
              <a:t>参照してください</a:t>
            </a:r>
            <a:endParaRPr kumimoji="1" lang="ja-JP" altLang="en-US" sz="1400" dirty="0"/>
          </a:p>
        </p:txBody>
      </p:sp>
    </p:spTree>
    <p:extLst>
      <p:ext uri="{BB962C8B-B14F-4D97-AF65-F5344CB8AC3E}">
        <p14:creationId xmlns:p14="http://schemas.microsoft.com/office/powerpoint/2010/main" val="79485386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GSE_Template_v2plus">
  <a:themeElements>
    <a:clrScheme name="DIGSE_Template_v2pl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fontScheme name="DIGSE_Template_v2plus">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ABC9FF"/>
            </a:gs>
            <a:gs pos="50000">
              <a:srgbClr val="ABC9FF">
                <a:gamma/>
                <a:tint val="0"/>
                <a:invGamma/>
              </a:srgbClr>
            </a:gs>
            <a:gs pos="100000">
              <a:srgbClr val="ABC9FF"/>
            </a:gs>
          </a:gsLst>
          <a:lin ang="2700000" scaled="1"/>
        </a:gra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2000" b="0" i="0" u="none" strike="noStrike" cap="none" normalizeH="0" baseline="0" smtClean="0">
            <a:ln>
              <a:noFill/>
            </a:ln>
            <a:solidFill>
              <a:schemeClr val="tx1"/>
            </a:solidFill>
            <a:effectLst/>
            <a:latin typeface="ＭＳ Ｐゴシック" pitchFamily="50" charset="-128"/>
            <a:ea typeface="ＭＳ Ｐゴシック" pitchFamily="50" charset="-128"/>
          </a:defRPr>
        </a:defPPr>
      </a:lstStyle>
    </a:spDef>
    <a:lnDef>
      <a:spPr bwMode="auto">
        <a:xfrm>
          <a:off x="0" y="0"/>
          <a:ext cx="1" cy="1"/>
        </a:xfrm>
        <a:custGeom>
          <a:avLst/>
          <a:gdLst/>
          <a:ahLst/>
          <a:cxnLst/>
          <a:rect l="0" t="0" r="0" b="0"/>
          <a:pathLst/>
        </a:custGeom>
        <a:gradFill rotWithShape="0">
          <a:gsLst>
            <a:gs pos="0">
              <a:srgbClr val="ABC9FF"/>
            </a:gs>
            <a:gs pos="50000">
              <a:srgbClr val="ABC9FF">
                <a:gamma/>
                <a:tint val="0"/>
                <a:invGamma/>
              </a:srgbClr>
            </a:gs>
            <a:gs pos="100000">
              <a:srgbClr val="ABC9FF"/>
            </a:gs>
          </a:gsLst>
          <a:lin ang="2700000" scaled="1"/>
        </a:gra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2000" b="0" i="0" u="none" strike="noStrike" cap="none" normalizeH="0" baseline="0" smtClean="0">
            <a:ln>
              <a:noFill/>
            </a:ln>
            <a:solidFill>
              <a:schemeClr val="tx1"/>
            </a:solidFill>
            <a:effectLst/>
            <a:latin typeface="ＭＳ Ｐゴシック" pitchFamily="50" charset="-128"/>
            <a:ea typeface="ＭＳ Ｐゴシック" pitchFamily="50" charset="-128"/>
          </a:defRPr>
        </a:defPPr>
      </a:lstStyle>
    </a:lnDef>
  </a:objectDefaults>
  <a:extraClrSchemeLst>
    <a:extraClrScheme>
      <a:clrScheme name="DIGSE_Template_v2pl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GSE_Template_v2pl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GSE_Template_v2pl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GSE_Template_v2pl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GSE_Template_v2pl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GSE_Template_v2pl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GSE_Template_v2plu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GSE_Template_v2pl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GSE_Template_v2pl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GSE_Template_v2pl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GSE_Template_v2pl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GSE_Template_v2pl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IGSE_Template_v2plus 13">
        <a:dk1>
          <a:srgbClr val="000000"/>
        </a:dk1>
        <a:lt1>
          <a:srgbClr val="FFFFFF"/>
        </a:lt1>
        <a:dk2>
          <a:srgbClr val="000000"/>
        </a:dk2>
        <a:lt2>
          <a:srgbClr val="808080"/>
        </a:lt2>
        <a:accent1>
          <a:srgbClr val="ABC9FF"/>
        </a:accent1>
        <a:accent2>
          <a:srgbClr val="333399"/>
        </a:accent2>
        <a:accent3>
          <a:srgbClr val="FFFFFF"/>
        </a:accent3>
        <a:accent4>
          <a:srgbClr val="000000"/>
        </a:accent4>
        <a:accent5>
          <a:srgbClr val="D2E1F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GSE_Template_v2plus 14">
        <a:dk1>
          <a:srgbClr val="000000"/>
        </a:dk1>
        <a:lt1>
          <a:srgbClr val="FFFFFF"/>
        </a:lt1>
        <a:dk2>
          <a:srgbClr val="000000"/>
        </a:dk2>
        <a:lt2>
          <a:srgbClr val="808080"/>
        </a:lt2>
        <a:accent1>
          <a:srgbClr val="ABC9FF"/>
        </a:accent1>
        <a:accent2>
          <a:srgbClr val="F6AE8A"/>
        </a:accent2>
        <a:accent3>
          <a:srgbClr val="FFFFFF"/>
        </a:accent3>
        <a:accent4>
          <a:srgbClr val="000000"/>
        </a:accent4>
        <a:accent5>
          <a:srgbClr val="D2E1FF"/>
        </a:accent5>
        <a:accent6>
          <a:srgbClr val="DF9D7D"/>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グリッド">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グリッド">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A90C260E81FCAD4C93952B88938C4AB9" ma:contentTypeVersion="0" ma:contentTypeDescription="新しいドキュメントを作成します。" ma:contentTypeScope="" ma:versionID="b69389a422f1c3dece9357123dd9e180">
  <xsd:schema xmlns:xsd="http://www.w3.org/2001/XMLSchema" xmlns:p="http://schemas.microsoft.com/office/2006/metadata/properties" targetNamespace="http://schemas.microsoft.com/office/2006/metadata/properties" ma:root="true" ma:fieldsID="f4cff559f9a06213828a8956bc5bb22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ma:readOnly="true"/>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BEDBF32D-B273-437E-9F1C-F5B6811DD6A9}">
  <ds:schemaRefs>
    <ds:schemaRef ds:uri="http://schemas.microsoft.com/sharepoint/v3/contenttype/forms"/>
  </ds:schemaRefs>
</ds:datastoreItem>
</file>

<file path=customXml/itemProps2.xml><?xml version="1.0" encoding="utf-8"?>
<ds:datastoreItem xmlns:ds="http://schemas.openxmlformats.org/officeDocument/2006/customXml" ds:itemID="{39E061B5-AF7F-4010-9675-72F61505BEFB}">
  <ds:schemaRefs>
    <ds:schemaRef ds:uri="http://schemas.microsoft.com/office/2006/metadata/properties"/>
    <ds:schemaRef ds:uri="http://schemas.microsoft.com/office/2006/documentManagement/types"/>
    <ds:schemaRef ds:uri="http://purl.org/dc/terms/"/>
    <ds:schemaRef ds:uri="http://purl.org/dc/dcmitype/"/>
    <ds:schemaRef ds:uri="http://purl.org/dc/elements/1.1/"/>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EB27FA5-E1C9-49A1-8E84-53BB2815C9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Slipstream</Template>
  <TotalTime>6276</TotalTime>
  <Words>11240</Words>
  <Application>Microsoft Office PowerPoint</Application>
  <PresentationFormat>画面に合わせる (16:9)</PresentationFormat>
  <Paragraphs>2279</Paragraphs>
  <Slides>73</Slides>
  <Notes>4</Notes>
  <HiddenSlides>0</HiddenSlides>
  <MMClips>0</MMClips>
  <ScaleCrop>false</ScaleCrop>
  <HeadingPairs>
    <vt:vector size="4" baseType="variant">
      <vt:variant>
        <vt:lpstr>テーマ</vt:lpstr>
      </vt:variant>
      <vt:variant>
        <vt:i4>3</vt:i4>
      </vt:variant>
      <vt:variant>
        <vt:lpstr>スライド タイトル</vt:lpstr>
      </vt:variant>
      <vt:variant>
        <vt:i4>73</vt:i4>
      </vt:variant>
    </vt:vector>
  </HeadingPairs>
  <TitlesOfParts>
    <vt:vector size="76" baseType="lpstr">
      <vt:lpstr>DIGSE_Template_v2plus</vt:lpstr>
      <vt:lpstr>Office ​​テーマ</vt:lpstr>
      <vt:lpstr>1_Office ​​テーマ</vt:lpstr>
      <vt:lpstr>Scalar用Web API新規追加提案</vt:lpstr>
      <vt:lpstr>変更履歴1/4</vt:lpstr>
      <vt:lpstr>変更履歴2/4</vt:lpstr>
      <vt:lpstr>変更履歴3/4</vt:lpstr>
      <vt:lpstr>変更履歴4/4</vt:lpstr>
      <vt:lpstr>対応表(1/2)</vt:lpstr>
      <vt:lpstr>対応表(2/2)</vt:lpstr>
      <vt:lpstr>パラメタ型定義(1/3)</vt:lpstr>
      <vt:lpstr>パラメタ型定義(2/3)</vt:lpstr>
      <vt:lpstr>パラメタ型定義(3/3)</vt:lpstr>
      <vt:lpstr>パラメタ補足</vt:lpstr>
      <vt:lpstr>設定・取得API</vt:lpstr>
      <vt:lpstr>AF/MF切替およびAFモード設定</vt:lpstr>
      <vt:lpstr>タッチAFの位置を設定</vt:lpstr>
      <vt:lpstr>タッチAFの位置をキャンセル</vt:lpstr>
      <vt:lpstr>タッチAF状態を取得</vt:lpstr>
      <vt:lpstr>タッチシャッター</vt:lpstr>
      <vt:lpstr>F値設定・取得</vt:lpstr>
      <vt:lpstr>SS値設定・取得</vt:lpstr>
      <vt:lpstr>ISO設定・取得</vt:lpstr>
      <vt:lpstr>モード遷移設定・取得</vt:lpstr>
      <vt:lpstr>WB設定・取得</vt:lpstr>
      <vt:lpstr>クリエイティブスタイル設定・取得</vt:lpstr>
      <vt:lpstr>ピクチャーエフェクト()設定取得</vt:lpstr>
      <vt:lpstr>画像転送(レビュー画)サイズ設定・取得</vt:lpstr>
      <vt:lpstr>EE画サイズ設定(ライブビュー開始時)</vt:lpstr>
      <vt:lpstr>EE画サイズ設定</vt:lpstr>
      <vt:lpstr>プログラムシフト</vt:lpstr>
      <vt:lpstr>AEロック</vt:lpstr>
      <vt:lpstr>ブラケット</vt:lpstr>
      <vt:lpstr>操作音設定</vt:lpstr>
      <vt:lpstr>静止画サイズ設定</vt:lpstr>
      <vt:lpstr>日時設定</vt:lpstr>
      <vt:lpstr>カメラ機能（撮影・転送）設定</vt:lpstr>
      <vt:lpstr>フォーマット・メディア情報取得</vt:lpstr>
      <vt:lpstr>通知API</vt:lpstr>
      <vt:lpstr>考え方</vt:lpstr>
      <vt:lpstr>PULL型イベント通知API</vt:lpstr>
      <vt:lpstr>getEvent -cameraStatus-</vt:lpstr>
      <vt:lpstr>getEvent -errorDetailStay-</vt:lpstr>
      <vt:lpstr>getEvent -errorDetailTrigger-</vt:lpstr>
      <vt:lpstr>getEvent -liveviewStatus-</vt:lpstr>
      <vt:lpstr>getEvent -liveviewOrientation-</vt:lpstr>
      <vt:lpstr>getEvent -formatStatus-</vt:lpstr>
      <vt:lpstr>getEvent -ChangeCameraFunctionResult-</vt:lpstr>
      <vt:lpstr>getEvent -actTakePicture-</vt:lpstr>
      <vt:lpstr>getEvent -zoomInformation-</vt:lpstr>
      <vt:lpstr>getEvent -zoomInformation-</vt:lpstr>
      <vt:lpstr>getEvent -sceneRecognition-</vt:lpstr>
      <vt:lpstr>getEvent -sceneRecognition-</vt:lpstr>
      <vt:lpstr>getEvent -sceneRecognition-</vt:lpstr>
      <vt:lpstr>getEvent -getAvailableApiList-</vt:lpstr>
      <vt:lpstr>getEvent -ProgramShift-</vt:lpstr>
      <vt:lpstr>PULL型イベント通知オブジェクトReceiveMsgUDS</vt:lpstr>
      <vt:lpstr>WhiteBalance用ReceiveMsgUDS表現</vt:lpstr>
      <vt:lpstr>イベント通知対策案</vt:lpstr>
      <vt:lpstr>Appendix</vt:lpstr>
      <vt:lpstr>ホワイトバランス</vt:lpstr>
      <vt:lpstr>クリエイティブスタイル</vt:lpstr>
      <vt:lpstr>ピクチャーエフェクト</vt:lpstr>
      <vt:lpstr>DROとHDR</vt:lpstr>
      <vt:lpstr>バックアップ</vt:lpstr>
      <vt:lpstr>DRO設定・取得</vt:lpstr>
      <vt:lpstr>HDR設定・取得</vt:lpstr>
      <vt:lpstr>電池残量取得</vt:lpstr>
      <vt:lpstr>撮影可能枚数取得</vt:lpstr>
      <vt:lpstr>対応表</vt:lpstr>
      <vt:lpstr>考え方</vt:lpstr>
      <vt:lpstr>WB設定・取得</vt:lpstr>
      <vt:lpstr>色温度(WB)設定・取得</vt:lpstr>
      <vt:lpstr>カラーフィルター(WB)設定・取得</vt:lpstr>
      <vt:lpstr>WB設定・取得</vt:lpstr>
      <vt:lpstr>ホワイトバランス</vt:lpstr>
    </vt:vector>
  </TitlesOfParts>
  <Company>Sony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Morita, Takao</dc:creator>
  <cp:lastModifiedBy>Katsumata, Shunsuke (DIG)</cp:lastModifiedBy>
  <cp:revision>620</cp:revision>
  <dcterms:created xsi:type="dcterms:W3CDTF">2009-06-18T01:19:10Z</dcterms:created>
  <dcterms:modified xsi:type="dcterms:W3CDTF">2013-03-08T09:25:34Z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ドキュメント</vt:lpwstr>
  </property>
  <property fmtid="{D5CDD505-2E9C-101B-9397-08002B2CF9AE}" pid="3" name="対象ユーザー">
    <vt:lpwstr/>
  </property>
</Properties>
</file>