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8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77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C03003B-34AA-D4FB-F416-DEF7DB94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5"/>
            <a:ext cx="8739793" cy="1222172"/>
          </a:xfrm>
        </p:spPr>
        <p:txBody>
          <a:bodyPr anchor="t">
            <a:normAutofit fontScale="90000"/>
          </a:bodyPr>
          <a:lstStyle/>
          <a:p>
            <a:r>
              <a:rPr lang="ko-KR" altLang="en-US" sz="4900" dirty="0"/>
              <a:t>종합학술제</a:t>
            </a:r>
            <a:br>
              <a:rPr lang="en-US" altLang="ko-KR" dirty="0"/>
            </a:br>
            <a:r>
              <a:rPr lang="ko-KR" altLang="en-US" sz="6000" dirty="0"/>
              <a:t>주변 편의시설 위치정보 조회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BF1CC7-3B25-1B90-18C9-AD0A971C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dirty="0"/>
              <a:t>1860020 </a:t>
            </a:r>
            <a:r>
              <a:rPr lang="ko-KR" altLang="en-US" dirty="0"/>
              <a:t>백병권</a:t>
            </a:r>
          </a:p>
        </p:txBody>
      </p:sp>
      <p:pic>
        <p:nvPicPr>
          <p:cNvPr id="4" name="Picture 3" descr="다채로운 기하학적 모양의 모자이크">
            <a:extLst>
              <a:ext uri="{FF2B5EF4-FFF2-40B4-BE49-F238E27FC236}">
                <a16:creationId xmlns:a16="http://schemas.microsoft.com/office/drawing/2014/main" id="{72471F8C-CE22-8D9A-0B96-EC709E26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51" b="23935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회원가입 </a:t>
            </a:r>
            <a:r>
              <a:rPr lang="en-US" altLang="ko-KR" b="1" dirty="0" err="1"/>
              <a:t>Subscribe.vue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5DA194-6F7E-9F47-33F3-4C02B74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6" y="2075755"/>
            <a:ext cx="4234857" cy="309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B2562-BD0F-AADF-1397-039CA92A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41" y="754148"/>
            <a:ext cx="7170316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홈 화면 </a:t>
            </a:r>
            <a:r>
              <a:rPr lang="en-US" altLang="ko-KR" b="1" dirty="0" err="1"/>
              <a:t>Home.vue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8C0BCE-8F84-601E-99AB-5DDB224D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" y="1639509"/>
            <a:ext cx="11753461" cy="52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홈 화면 </a:t>
            </a:r>
            <a:r>
              <a:rPr lang="en-US" altLang="ko-KR" b="1" dirty="0" err="1"/>
              <a:t>Home.vue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48525-FD03-5752-5190-6D3D4122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85" y="1573893"/>
            <a:ext cx="6995302" cy="3511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1AD3C-B8D6-FDC2-722F-998B65217754}"/>
              </a:ext>
            </a:extLst>
          </p:cNvPr>
          <p:cNvSpPr txBox="1"/>
          <p:nvPr/>
        </p:nvSpPr>
        <p:spPr>
          <a:xfrm>
            <a:off x="476475" y="2773139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이미지 슬라이더를 활용하였다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1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조회 화면 </a:t>
            </a:r>
            <a:r>
              <a:rPr lang="en-US" altLang="ko-KR" b="1" dirty="0" err="1"/>
              <a:t>find.vue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47F7C-6F40-E2F5-C53E-EE9F864C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500282"/>
            <a:ext cx="10325001" cy="53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조회 화면 </a:t>
            </a:r>
            <a:r>
              <a:rPr lang="en-US" altLang="ko-KR" b="1" dirty="0" err="1"/>
              <a:t>find.vue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26CFBA-C430-5879-E874-A49A3A61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0950"/>
            <a:ext cx="3711262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DeviceTable.vue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126728-DAC8-5E27-AF96-0B577A6F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056"/>
            <a:ext cx="12192000" cy="2541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03DA7-9B4D-7B6C-1BDC-FE0B4CB31180}"/>
              </a:ext>
            </a:extLst>
          </p:cNvPr>
          <p:cNvSpPr txBox="1"/>
          <p:nvPr/>
        </p:nvSpPr>
        <p:spPr>
          <a:xfrm>
            <a:off x="800099" y="4891187"/>
            <a:ext cx="10396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편의시설의 위치와 정보를 담은 데이터베이스다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PlaceList.vue</a:t>
            </a:r>
            <a:r>
              <a:rPr lang="ko-KR" altLang="en-US" dirty="0"/>
              <a:t>에서 저장 버튼을 누르면 여기에 정보가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본인이 직접 정보를 추가할 수 있고 수정 삭제가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보기를 누르면 </a:t>
            </a:r>
            <a:r>
              <a:rPr lang="ko-KR" altLang="en-US" dirty="0" err="1"/>
              <a:t>맵이</a:t>
            </a:r>
            <a:r>
              <a:rPr lang="ko-KR" altLang="en-US" dirty="0"/>
              <a:t> 움직이며 위치를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CurrentWeather.vue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8A97C-7791-6082-FC36-4577D679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01" y="1855573"/>
            <a:ext cx="6020322" cy="294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11FBF-2F40-4FCB-5C32-740A92BF2290}"/>
              </a:ext>
            </a:extLst>
          </p:cNvPr>
          <p:cNvSpPr txBox="1"/>
          <p:nvPr/>
        </p:nvSpPr>
        <p:spPr>
          <a:xfrm>
            <a:off x="6613071" y="2894436"/>
            <a:ext cx="6116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맵을</a:t>
            </a:r>
            <a:r>
              <a:rPr lang="ko-KR" altLang="en-US" dirty="0"/>
              <a:t> 움직이거나 데이터베이스의 보기 버튼을 누르면</a:t>
            </a:r>
            <a:endParaRPr lang="en-US" altLang="ko-KR" dirty="0"/>
          </a:p>
          <a:p>
            <a:r>
              <a:rPr lang="ko-KR" altLang="en-US" dirty="0"/>
              <a:t>실시간으로 지역명과 날씨</a:t>
            </a:r>
            <a:r>
              <a:rPr lang="en-US" altLang="ko-KR" dirty="0"/>
              <a:t>, </a:t>
            </a:r>
            <a:r>
              <a:rPr lang="ko-KR" altLang="en-US" dirty="0"/>
              <a:t>온도 정보를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8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Category.vue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41552B-1677-1203-2AB0-63B8BA92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157075"/>
            <a:ext cx="5928874" cy="1928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C72D9-89BA-A3D0-D073-A203E080B201}"/>
              </a:ext>
            </a:extLst>
          </p:cNvPr>
          <p:cNvSpPr txBox="1"/>
          <p:nvPr/>
        </p:nvSpPr>
        <p:spPr>
          <a:xfrm>
            <a:off x="800098" y="4372563"/>
            <a:ext cx="9874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카테고리가 있으며 버튼을 누르면 그에 맞는 </a:t>
            </a:r>
            <a:r>
              <a:rPr lang="ko-KR" altLang="en-US" dirty="0" err="1"/>
              <a:t>카테코리의</a:t>
            </a:r>
            <a:r>
              <a:rPr lang="ko-KR" altLang="en-US" dirty="0"/>
              <a:t> 편의시설 정보를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중심 좌표의 </a:t>
            </a:r>
            <a:r>
              <a:rPr lang="en-US" altLang="ko-KR" dirty="0"/>
              <a:t>1,3,5km </a:t>
            </a:r>
            <a:r>
              <a:rPr lang="ko-KR" altLang="en-US" dirty="0"/>
              <a:t>거리의 편의시설 위치 반경을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GoogleMap.vue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360424-1AF4-4F01-0CCB-F61EF647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44" y="834165"/>
            <a:ext cx="7102455" cy="5189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20E94-4489-35F4-37D1-24913CB24A35}"/>
              </a:ext>
            </a:extLst>
          </p:cNvPr>
          <p:cNvSpPr txBox="1"/>
          <p:nvPr/>
        </p:nvSpPr>
        <p:spPr>
          <a:xfrm>
            <a:off x="193458" y="2607896"/>
            <a:ext cx="61162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구글 맵 정보이다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지역명을 이용하여 검색이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빨간색 </a:t>
            </a:r>
            <a:r>
              <a:rPr lang="en-US" altLang="ko-KR" dirty="0" err="1"/>
              <a:t>ce</a:t>
            </a:r>
            <a:r>
              <a:rPr lang="en-US" altLang="ko-KR" dirty="0"/>
              <a:t> </a:t>
            </a:r>
            <a:r>
              <a:rPr lang="ko-KR" altLang="en-US" dirty="0"/>
              <a:t>마커는 지도의 중심을 가리키고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노란색 마커는 </a:t>
            </a:r>
            <a:r>
              <a:rPr lang="en-US" altLang="ko-KR" dirty="0" err="1"/>
              <a:t>placeList.vue</a:t>
            </a:r>
            <a:r>
              <a:rPr lang="ko-KR" altLang="en-US" dirty="0"/>
              <a:t>에서 보기 버튼</a:t>
            </a:r>
            <a:endParaRPr lang="en-US" altLang="ko-KR" dirty="0"/>
          </a:p>
          <a:p>
            <a:r>
              <a:rPr lang="ko-KR" altLang="en-US" dirty="0"/>
              <a:t>을 누를 시 편의시설의 위치를 나타나는 마커다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0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PlaceList.vue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8A0676-608C-BF11-3FDD-5D9EE40E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49" y="56858"/>
            <a:ext cx="8132999" cy="6744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737FA-B74A-1968-BB38-F17EF22677C6}"/>
              </a:ext>
            </a:extLst>
          </p:cNvPr>
          <p:cNvSpPr txBox="1"/>
          <p:nvPr/>
        </p:nvSpPr>
        <p:spPr>
          <a:xfrm>
            <a:off x="0" y="2382299"/>
            <a:ext cx="61162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사용자가 설정한 값에 따라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주변 편의시설의 위치와 정보를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위치버튼을 누르면 </a:t>
            </a:r>
            <a:r>
              <a:rPr lang="ko-KR" altLang="en-US" dirty="0" err="1"/>
              <a:t>맵에</a:t>
            </a:r>
            <a:r>
              <a:rPr lang="ko-KR" altLang="en-US" dirty="0"/>
              <a:t> 노란색 마커로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편의시설의 위치를 알려주고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저장을 누르면 데이터베이스에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2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079" y="1648095"/>
            <a:ext cx="10325000" cy="2675214"/>
          </a:xfr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ko-KR" altLang="en-US" sz="2100" dirty="0"/>
              <a:t>작품 소개</a:t>
            </a:r>
            <a:endParaRPr lang="en-US" altLang="ko-KR" sz="2100" dirty="0"/>
          </a:p>
          <a:p>
            <a:pPr marL="457200" indent="-457200">
              <a:buAutoNum type="arabicPeriod"/>
              <a:defRPr/>
            </a:pPr>
            <a:r>
              <a:rPr lang="ko-KR" altLang="en-US" sz="2100" dirty="0"/>
              <a:t>시스템 구성</a:t>
            </a:r>
            <a:endParaRPr lang="en-US" altLang="ko-KR" sz="2100" dirty="0"/>
          </a:p>
          <a:p>
            <a:pPr marL="457200" indent="-457200">
              <a:buAutoNum type="arabicPeriod"/>
              <a:defRPr/>
            </a:pPr>
            <a:r>
              <a:rPr lang="ko-KR" altLang="en-US" sz="2100" dirty="0"/>
              <a:t>서비스 시나리오</a:t>
            </a:r>
            <a:endParaRPr lang="en-US" altLang="ko-KR" sz="2100" dirty="0"/>
          </a:p>
          <a:p>
            <a:pPr marL="457200" indent="-457200">
              <a:buAutoNum type="arabicPeriod"/>
              <a:defRPr/>
            </a:pPr>
            <a:r>
              <a:rPr lang="en-US" altLang="ko-KR" sz="2100" dirty="0"/>
              <a:t>API </a:t>
            </a:r>
            <a:r>
              <a:rPr lang="ko-KR" altLang="en-US" sz="2100" dirty="0"/>
              <a:t>테이블</a:t>
            </a:r>
            <a:endParaRPr lang="en-US" altLang="ko-KR" sz="2100" dirty="0"/>
          </a:p>
          <a:p>
            <a:pPr marL="457200" indent="-457200">
              <a:buAutoNum type="arabicPeriod"/>
              <a:defRPr/>
            </a:pPr>
            <a:r>
              <a:rPr lang="ko-KR" altLang="en-US" sz="2100" dirty="0"/>
              <a:t>구현기능 및 소스</a:t>
            </a:r>
            <a:endParaRPr lang="en-US" altLang="ko-KR" sz="2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스케줄 화면 </a:t>
            </a:r>
            <a:r>
              <a:rPr lang="en-US" altLang="ko-KR" b="1"/>
              <a:t>Schedule.vue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C3F22-17CD-1E4C-F55F-8615E347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2" y="1707156"/>
            <a:ext cx="3787468" cy="4458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B6FC1F-7BBF-0122-EBA6-85C8791B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221" y="1500282"/>
            <a:ext cx="7573347" cy="48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Calender2.vue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7FDB43-D1AA-A884-8417-047F1A82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11" y="1058997"/>
            <a:ext cx="7260311" cy="4243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33A5F-0837-5288-4586-35F9E3DE686C}"/>
              </a:ext>
            </a:extLst>
          </p:cNvPr>
          <p:cNvSpPr txBox="1"/>
          <p:nvPr/>
        </p:nvSpPr>
        <p:spPr>
          <a:xfrm>
            <a:off x="426875" y="2157318"/>
            <a:ext cx="61162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스케줄을 관리하는 캘린더이다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캘린더에 정보가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삭제하는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모습이 실시간으로 보여진다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5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라우터 페이지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E4F4AE-17A9-26FD-F3AD-AE873D21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84" y="1130950"/>
            <a:ext cx="203471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백엔드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47D52-1CEB-45AC-FCF5-E9742FA9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53" y="1962857"/>
            <a:ext cx="1958510" cy="3398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B4A62-9653-6EB5-4AEC-6008C9144008}"/>
              </a:ext>
            </a:extLst>
          </p:cNvPr>
          <p:cNvSpPr txBox="1"/>
          <p:nvPr/>
        </p:nvSpPr>
        <p:spPr>
          <a:xfrm>
            <a:off x="5151275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프론트엔드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52ED1E-A323-968C-AA9A-3F4B4CC3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41" y="918112"/>
            <a:ext cx="2080440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1. </a:t>
            </a:r>
            <a:r>
              <a:rPr lang="ko-KR" altLang="en-US" sz="2800" dirty="0"/>
              <a:t>작품소개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079" y="1648095"/>
            <a:ext cx="10325000" cy="267521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100" b="1" dirty="0"/>
              <a:t>1.1 </a:t>
            </a:r>
            <a:r>
              <a:rPr lang="ko-KR" altLang="en-US" sz="2100" b="1" dirty="0"/>
              <a:t>개발동기 및 목적</a:t>
            </a:r>
            <a:endParaRPr lang="en-US" altLang="ko-KR" sz="2100" b="1" dirty="0"/>
          </a:p>
          <a:p>
            <a:pPr marL="0" indent="0">
              <a:buNone/>
              <a:defRPr/>
            </a:pPr>
            <a:r>
              <a:rPr lang="ko-KR" altLang="en-US" sz="2100"/>
              <a:t>우리 </a:t>
            </a:r>
            <a:r>
              <a:rPr lang="ko-KR" altLang="en-US" sz="2100" dirty="0"/>
              <a:t>주변의 편의시설이 뭐가 있고 어디에 있는지 궁금해서 만들었습니다</a:t>
            </a:r>
            <a:r>
              <a:rPr lang="en-US" altLang="ko-KR" sz="2100" dirty="0"/>
              <a:t>.</a:t>
            </a:r>
          </a:p>
          <a:p>
            <a:pPr marL="0" indent="0">
              <a:buNone/>
              <a:defRPr/>
            </a:pPr>
            <a:endParaRPr lang="en-US" altLang="ko-KR" sz="2100" dirty="0"/>
          </a:p>
          <a:p>
            <a:pPr marL="0" indent="0">
              <a:buNone/>
              <a:defRPr/>
            </a:pPr>
            <a:r>
              <a:rPr lang="en-US" altLang="ko-KR" sz="2100" b="1" dirty="0"/>
              <a:t>1.2 </a:t>
            </a:r>
            <a:r>
              <a:rPr lang="ko-KR" altLang="en-US" sz="2100" b="1" dirty="0"/>
              <a:t>작품 기능</a:t>
            </a:r>
            <a:endParaRPr lang="en-US" altLang="ko-KR" sz="2100" b="1" dirty="0"/>
          </a:p>
          <a:p>
            <a:pPr marL="0" indent="0">
              <a:buNone/>
              <a:defRPr/>
            </a:pPr>
            <a:r>
              <a:rPr lang="ko-KR" altLang="en-US" sz="2100" dirty="0"/>
              <a:t>지도로 편의시설의 위치와 정보를 알 수 있습니다</a:t>
            </a:r>
            <a:r>
              <a:rPr lang="en-US" altLang="ko-KR" sz="2100" dirty="0"/>
              <a:t>.</a:t>
            </a:r>
          </a:p>
          <a:p>
            <a:pPr marL="0" indent="0">
              <a:buNone/>
              <a:defRPr/>
            </a:pPr>
            <a:r>
              <a:rPr lang="ko-KR" altLang="en-US" sz="2100" dirty="0"/>
              <a:t>편의시설의 위치와 정보를 리스트에 추가</a:t>
            </a:r>
            <a:r>
              <a:rPr lang="en-US" altLang="ko-KR" sz="2100" dirty="0"/>
              <a:t>,</a:t>
            </a:r>
            <a:r>
              <a:rPr lang="ko-KR" altLang="en-US" sz="2100" dirty="0"/>
              <a:t>수정</a:t>
            </a:r>
            <a:r>
              <a:rPr lang="en-US" altLang="ko-KR" sz="2100" dirty="0"/>
              <a:t>,</a:t>
            </a:r>
            <a:r>
              <a:rPr lang="ko-KR" altLang="en-US" sz="2100" dirty="0"/>
              <a:t>삭제 할 수 있습니다</a:t>
            </a:r>
            <a:r>
              <a:rPr lang="en-US" altLang="ko-KR" sz="2100" dirty="0"/>
              <a:t>.</a:t>
            </a:r>
          </a:p>
          <a:p>
            <a:pPr marL="0" indent="0">
              <a:buNone/>
              <a:defRPr/>
            </a:pPr>
            <a:r>
              <a:rPr lang="ko-KR" altLang="en-US" sz="2100" dirty="0"/>
              <a:t>캘린더 기능을 통하여 실시간으로 언제 편의시설에 갈지 스케줄 관리가 가능합니다</a:t>
            </a:r>
            <a:r>
              <a:rPr lang="en-US" altLang="ko-KR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0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2.</a:t>
            </a:r>
            <a:r>
              <a:rPr lang="ko-KR" altLang="en-US" sz="2800" dirty="0"/>
              <a:t> 시스템 구성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29EF012-7F6C-907C-1B42-BEA3F4F2765B}"/>
              </a:ext>
            </a:extLst>
          </p:cNvPr>
          <p:cNvSpPr/>
          <p:nvPr/>
        </p:nvSpPr>
        <p:spPr>
          <a:xfrm>
            <a:off x="5085188" y="3135086"/>
            <a:ext cx="1399592" cy="1315617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Internet</a:t>
            </a:r>
            <a:endParaRPr lang="ko-KR" altLang="en-US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38C664-BFEE-9FE1-4E5B-1FC6B8477565}"/>
              </a:ext>
            </a:extLst>
          </p:cNvPr>
          <p:cNvSpPr/>
          <p:nvPr/>
        </p:nvSpPr>
        <p:spPr>
          <a:xfrm>
            <a:off x="7579572" y="1971869"/>
            <a:ext cx="1399592" cy="1315617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Server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dirty="0"/>
              <a:t>Node.js</a:t>
            </a:r>
            <a:endParaRPr lang="ko-KR" altLang="en-US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5255D6-DBBB-2E48-94C8-C90536BB4F67}"/>
              </a:ext>
            </a:extLst>
          </p:cNvPr>
          <p:cNvSpPr/>
          <p:nvPr/>
        </p:nvSpPr>
        <p:spPr>
          <a:xfrm>
            <a:off x="2341988" y="1971868"/>
            <a:ext cx="1399592" cy="1315617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Client</a:t>
            </a:r>
            <a:endParaRPr lang="en-US" altLang="ko-KR" sz="14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Vue.js</a:t>
            </a:r>
            <a:endParaRPr lang="ko-KR" altLang="en-US" sz="1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782D06-7533-8A96-137A-CADF43C61E6F}"/>
              </a:ext>
            </a:extLst>
          </p:cNvPr>
          <p:cNvSpPr/>
          <p:nvPr/>
        </p:nvSpPr>
        <p:spPr>
          <a:xfrm>
            <a:off x="7579572" y="4823926"/>
            <a:ext cx="1399592" cy="1315617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Datebase</a:t>
            </a:r>
            <a:endParaRPr lang="en-US" altLang="ko-KR" sz="1400" b="1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Mongo DB</a:t>
            </a:r>
            <a:endParaRPr lang="ko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153829-906B-E37B-44B1-1E2ACA964B70}"/>
              </a:ext>
            </a:extLst>
          </p:cNvPr>
          <p:cNvSpPr/>
          <p:nvPr/>
        </p:nvSpPr>
        <p:spPr>
          <a:xfrm>
            <a:off x="2341988" y="4823927"/>
            <a:ext cx="1399592" cy="1315617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</a:p>
          <a:p>
            <a:pPr algn="ctr"/>
            <a:r>
              <a:rPr lang="en-US" altLang="ko-KR" sz="1600" dirty="0"/>
              <a:t>PC</a:t>
            </a:r>
            <a:endParaRPr lang="ko-KR" altLang="en-US" sz="1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589A37-E413-B2CD-ADEA-5235E7A8202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279814" y="2629678"/>
            <a:ext cx="1299758" cy="69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349DB0-FC3E-DF81-918C-CB4AC62CF70A}"/>
              </a:ext>
            </a:extLst>
          </p:cNvPr>
          <p:cNvCxnSpPr>
            <a:cxnSpLocks/>
            <a:stCxn id="7" idx="1"/>
            <a:endCxn id="9" idx="6"/>
          </p:cNvCxnSpPr>
          <p:nvPr/>
        </p:nvCxnSpPr>
        <p:spPr>
          <a:xfrm flipH="1" flipV="1">
            <a:off x="3741580" y="2629677"/>
            <a:ext cx="1548574" cy="69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D2691D-DACF-6AB5-D8D5-F8EC0051D9E5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6279814" y="4258035"/>
            <a:ext cx="1299758" cy="122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844B26-9B4F-9B70-7786-5F62A00DA7AE}"/>
              </a:ext>
            </a:extLst>
          </p:cNvPr>
          <p:cNvCxnSpPr>
            <a:cxnSpLocks/>
            <a:stCxn id="7" idx="3"/>
            <a:endCxn id="11" idx="6"/>
          </p:cNvCxnSpPr>
          <p:nvPr/>
        </p:nvCxnSpPr>
        <p:spPr>
          <a:xfrm flipH="1">
            <a:off x="3741580" y="4258035"/>
            <a:ext cx="1548574" cy="122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Vue.js - 위키백과, 우리 모두의 백과사전">
            <a:extLst>
              <a:ext uri="{FF2B5EF4-FFF2-40B4-BE49-F238E27FC236}">
                <a16:creationId xmlns:a16="http://schemas.microsoft.com/office/drawing/2014/main" id="{2461554B-993A-F93D-0E18-AACC0008A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59" y="2389501"/>
            <a:ext cx="480350" cy="4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Node.js란 설치하기 / Node.js란? / Node.js 사용이유 / 윈도우(window)">
            <a:extLst>
              <a:ext uri="{FF2B5EF4-FFF2-40B4-BE49-F238E27FC236}">
                <a16:creationId xmlns:a16="http://schemas.microsoft.com/office/drawing/2014/main" id="{ED8239C5-C270-B022-B490-053F5F91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164" y="2239325"/>
            <a:ext cx="1051545" cy="8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CD9AA371-4936-3943-D32C-F7126CBD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46" y="5082851"/>
            <a:ext cx="797766" cy="79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3.</a:t>
            </a:r>
            <a:r>
              <a:rPr lang="ko-KR" altLang="en-US" sz="2800" dirty="0"/>
              <a:t> 서비스 시나리오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013666C-23AB-ABBA-CFBD-F97093B17367}"/>
              </a:ext>
            </a:extLst>
          </p:cNvPr>
          <p:cNvSpPr/>
          <p:nvPr/>
        </p:nvSpPr>
        <p:spPr>
          <a:xfrm>
            <a:off x="936172" y="2803847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62123D-71B8-A026-5E41-D616FEE103D0}"/>
              </a:ext>
            </a:extLst>
          </p:cNvPr>
          <p:cNvSpPr/>
          <p:nvPr/>
        </p:nvSpPr>
        <p:spPr>
          <a:xfrm>
            <a:off x="936172" y="4530012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76837F-BB16-6C06-3676-65B223C6AAF0}"/>
              </a:ext>
            </a:extLst>
          </p:cNvPr>
          <p:cNvSpPr/>
          <p:nvPr/>
        </p:nvSpPr>
        <p:spPr>
          <a:xfrm>
            <a:off x="4637846" y="2803847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 화면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EED941-96DA-5F9D-86D5-FF0FC06454FF}"/>
              </a:ext>
            </a:extLst>
          </p:cNvPr>
          <p:cNvSpPr/>
          <p:nvPr/>
        </p:nvSpPr>
        <p:spPr>
          <a:xfrm>
            <a:off x="4637846" y="1214359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편의시설 조회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DA82D0-D80D-4064-D314-1FEF777A21AF}"/>
              </a:ext>
            </a:extLst>
          </p:cNvPr>
          <p:cNvSpPr/>
          <p:nvPr/>
        </p:nvSpPr>
        <p:spPr>
          <a:xfrm>
            <a:off x="8493968" y="2701212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편의시설 위치 및 정보 확인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3E84EE0-3180-E26B-C679-BA1FD4EFE4B1}"/>
              </a:ext>
            </a:extLst>
          </p:cNvPr>
          <p:cNvSpPr/>
          <p:nvPr/>
        </p:nvSpPr>
        <p:spPr>
          <a:xfrm>
            <a:off x="8559283" y="872412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편의시설 리스트 확인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D2B76E-4554-544F-869F-C31D8409FA35}"/>
              </a:ext>
            </a:extLst>
          </p:cNvPr>
          <p:cNvSpPr/>
          <p:nvPr/>
        </p:nvSpPr>
        <p:spPr>
          <a:xfrm>
            <a:off x="4637846" y="4488976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스케줄 관리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445D05-DC80-58C5-5905-6A023B63D82E}"/>
              </a:ext>
            </a:extLst>
          </p:cNvPr>
          <p:cNvSpPr/>
          <p:nvPr/>
        </p:nvSpPr>
        <p:spPr>
          <a:xfrm>
            <a:off x="8493968" y="4530012"/>
            <a:ext cx="1769706" cy="1087016"/>
          </a:xfrm>
          <a:prstGeom prst="ellipse">
            <a:avLst/>
          </a:prstGeom>
          <a:ln w="34925">
            <a:gradFill>
              <a:gsLst>
                <a:gs pos="6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 작성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621936-3DDF-B751-6248-68081D098BEB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705878" y="3347355"/>
            <a:ext cx="1931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0D4552-05C2-7073-2FCD-D0ACF286688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195339" y="3731673"/>
            <a:ext cx="0" cy="95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2E403C6-0AE6-E079-CB46-33C33FE3577B}"/>
              </a:ext>
            </a:extLst>
          </p:cNvPr>
          <p:cNvCxnSpPr>
            <a:stCxn id="11" idx="7"/>
            <a:endCxn id="4" idx="5"/>
          </p:cNvCxnSpPr>
          <p:nvPr/>
        </p:nvCxnSpPr>
        <p:spPr>
          <a:xfrm flipV="1">
            <a:off x="2446711" y="3731673"/>
            <a:ext cx="0" cy="95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BF71A3-F610-34A6-C10F-83A2508D9BEB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6407552" y="5032484"/>
            <a:ext cx="2086416" cy="4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29231A3-20E0-D2E0-EB17-27C23028AB42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6407552" y="1757867"/>
            <a:ext cx="2086416" cy="148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D3BD8BD-8732-9B8C-029A-652B52D65A52}"/>
              </a:ext>
            </a:extLst>
          </p:cNvPr>
          <p:cNvCxnSpPr>
            <a:cxnSpLocks/>
            <a:stCxn id="13" idx="7"/>
            <a:endCxn id="15" idx="2"/>
          </p:cNvCxnSpPr>
          <p:nvPr/>
        </p:nvCxnSpPr>
        <p:spPr>
          <a:xfrm>
            <a:off x="6148385" y="1373549"/>
            <a:ext cx="2410898" cy="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9A91FEA-04E2-25A4-E6CE-A80702641B3B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5522699" y="2301375"/>
            <a:ext cx="0" cy="50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7727F3-21D8-70BE-BBA0-DEA759EA30AF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5522699" y="3890863"/>
            <a:ext cx="0" cy="59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3BB760D-AEE3-9E72-A801-38F2EFC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4. API </a:t>
            </a:r>
            <a:r>
              <a:rPr lang="ko-KR" altLang="en-US" sz="2800" dirty="0"/>
              <a:t>테이블</a:t>
            </a:r>
          </a:p>
        </p:txBody>
      </p:sp>
      <p:graphicFrame>
        <p:nvGraphicFramePr>
          <p:cNvPr id="82" name="내용 개체 틀 81">
            <a:extLst>
              <a:ext uri="{FF2B5EF4-FFF2-40B4-BE49-F238E27FC236}">
                <a16:creationId xmlns:a16="http://schemas.microsoft.com/office/drawing/2014/main" id="{F7713ECB-0EA0-0BF3-6412-EF0EAC071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371"/>
              </p:ext>
            </p:extLst>
          </p:nvPr>
        </p:nvGraphicFramePr>
        <p:xfrm>
          <a:off x="473327" y="946386"/>
          <a:ext cx="5663583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50">
                  <a:extLst>
                    <a:ext uri="{9D8B030D-6E8A-4147-A177-3AD203B41FA5}">
                      <a16:colId xmlns:a16="http://schemas.microsoft.com/office/drawing/2014/main" val="2606992376"/>
                    </a:ext>
                  </a:extLst>
                </a:gridCol>
                <a:gridCol w="1426247">
                  <a:extLst>
                    <a:ext uri="{9D8B030D-6E8A-4147-A177-3AD203B41FA5}">
                      <a16:colId xmlns:a16="http://schemas.microsoft.com/office/drawing/2014/main" val="4065146333"/>
                    </a:ext>
                  </a:extLst>
                </a:gridCol>
                <a:gridCol w="3117486">
                  <a:extLst>
                    <a:ext uri="{9D8B030D-6E8A-4147-A177-3AD203B41FA5}">
                      <a16:colId xmlns:a16="http://schemas.microsoft.com/office/drawing/2014/main" val="1508761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/logins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</a:t>
                      </a:r>
                      <a:r>
                        <a:rPr lang="en-US" altLang="ko-KR" sz="1400" dirty="0"/>
                        <a:t>id </a:t>
                      </a:r>
                      <a:r>
                        <a:rPr lang="ko-KR" altLang="en-US" sz="14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2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/logins/:id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</a:t>
                      </a:r>
                      <a:r>
                        <a:rPr lang="en-US" altLang="ko-KR" sz="1400" dirty="0"/>
                        <a:t>id </a:t>
                      </a:r>
                      <a:r>
                        <a:rPr lang="ko-KR" altLang="en-US" sz="1400" dirty="0"/>
                        <a:t>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/logins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정보를 추가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{</a:t>
                      </a:r>
                    </a:p>
                    <a:p>
                      <a:pPr latinLnBrk="1"/>
                      <a:r>
                        <a:rPr lang="en-US" altLang="ko-KR" sz="1400" dirty="0"/>
                        <a:t>  username: “”,</a:t>
                      </a:r>
                    </a:p>
                    <a:p>
                      <a:pPr latinLnBrk="1"/>
                      <a:r>
                        <a:rPr lang="en-US" altLang="ko-KR" sz="1400" dirty="0"/>
                        <a:t>  password: “”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3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편의시설 리스트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편의시설 리스트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1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/devices/:id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편의시설 리스트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4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/devices/:id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편의시설 리스트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/devices/:id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편의시설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95604"/>
                  </a:ext>
                </a:extLst>
              </a:tr>
            </a:tbl>
          </a:graphicData>
        </a:graphic>
      </p:graphicFrame>
      <p:graphicFrame>
        <p:nvGraphicFramePr>
          <p:cNvPr id="83" name="내용 개체 틀 81">
            <a:extLst>
              <a:ext uri="{FF2B5EF4-FFF2-40B4-BE49-F238E27FC236}">
                <a16:creationId xmlns:a16="http://schemas.microsoft.com/office/drawing/2014/main" id="{454617EC-64F7-ED42-D04A-AB7532BB1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199444"/>
              </p:ext>
            </p:extLst>
          </p:nvPr>
        </p:nvGraphicFramePr>
        <p:xfrm>
          <a:off x="6259366" y="946386"/>
          <a:ext cx="5663583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50">
                  <a:extLst>
                    <a:ext uri="{9D8B030D-6E8A-4147-A177-3AD203B41FA5}">
                      <a16:colId xmlns:a16="http://schemas.microsoft.com/office/drawing/2014/main" val="2606992376"/>
                    </a:ext>
                  </a:extLst>
                </a:gridCol>
                <a:gridCol w="1426247">
                  <a:extLst>
                    <a:ext uri="{9D8B030D-6E8A-4147-A177-3AD203B41FA5}">
                      <a16:colId xmlns:a16="http://schemas.microsoft.com/office/drawing/2014/main" val="4065146333"/>
                    </a:ext>
                  </a:extLst>
                </a:gridCol>
                <a:gridCol w="3117486">
                  <a:extLst>
                    <a:ext uri="{9D8B030D-6E8A-4147-A177-3AD203B41FA5}">
                      <a16:colId xmlns:a16="http://schemas.microsoft.com/office/drawing/2014/main" val="1508761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r>
                        <a:rPr lang="en-US" altLang="ko-KR" sz="1400" dirty="0" err="1"/>
                        <a:t>calenders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스케줄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2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r>
                        <a:rPr lang="en-US" altLang="ko-KR" sz="1400" dirty="0" err="1"/>
                        <a:t>calenders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스케줄 작성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{</a:t>
                      </a:r>
                    </a:p>
                    <a:p>
                      <a:pPr latinLnBrk="1"/>
                      <a:r>
                        <a:rPr lang="en-US" altLang="ko-KR" sz="1400" dirty="0"/>
                        <a:t>  id: “”,</a:t>
                      </a:r>
                    </a:p>
                    <a:p>
                      <a:pPr latinLnBrk="1"/>
                      <a:r>
                        <a:rPr lang="en-US" altLang="ko-KR" sz="1400" dirty="0"/>
                        <a:t>  date: “”,</a:t>
                      </a:r>
                    </a:p>
                    <a:p>
                      <a:pPr latinLnBrk="1"/>
                      <a:r>
                        <a:rPr lang="en-US" altLang="ko-KR" sz="1400" dirty="0"/>
                        <a:t>  text: “”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r>
                        <a:rPr lang="en-US" altLang="ko-KR" sz="1400" dirty="0" err="1"/>
                        <a:t>calenders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스케줄 수정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3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r>
                        <a:rPr lang="en-US" altLang="ko-KR" sz="1400" dirty="0" err="1"/>
                        <a:t>calenders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스케줄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6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83BB760D-AEE3-9E72-A801-38F2EFC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4. API </a:t>
            </a:r>
            <a:r>
              <a:rPr lang="ko-KR" altLang="en-US" sz="2800" dirty="0"/>
              <a:t>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62980-4359-CC01-F5DB-094D0CCA5692}"/>
              </a:ext>
            </a:extLst>
          </p:cNvPr>
          <p:cNvSpPr txBox="1"/>
          <p:nvPr/>
        </p:nvSpPr>
        <p:spPr>
          <a:xfrm>
            <a:off x="737732" y="1140045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 b="1" dirty="0"/>
              <a:t>API </a:t>
            </a:r>
            <a:r>
              <a:rPr lang="ko-KR" altLang="en-US" sz="1800" b="1" dirty="0"/>
              <a:t>라우터</a:t>
            </a:r>
            <a:endParaRPr lang="en-US" altLang="ko-KR" sz="1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37D06B-3BF6-0F3B-E28B-741AFF36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11" y="1731310"/>
            <a:ext cx="4458086" cy="153175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3F657E8-C799-0944-6DED-1052449B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25" y="1392596"/>
            <a:ext cx="4610500" cy="1044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7DE824-F9E9-ECCD-6F42-D9DB68F7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82" y="3656153"/>
            <a:ext cx="6370872" cy="26367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F8425C-C091-35F2-2A86-A9D8DF553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604" y="3153189"/>
            <a:ext cx="443522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첫 시작화면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EF141-4C19-A3BC-1F31-FB8E6A86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1500282"/>
            <a:ext cx="9999305" cy="51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079" y="139227"/>
            <a:ext cx="10325000" cy="77888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5.</a:t>
            </a:r>
            <a:r>
              <a:rPr lang="ko-KR" altLang="en-US" sz="2800" dirty="0"/>
              <a:t> 구현기능 및 소스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5514-1AB9-B7D6-C13E-5A15DA50E2A5}"/>
              </a:ext>
            </a:extLst>
          </p:cNvPr>
          <p:cNvSpPr txBox="1"/>
          <p:nvPr/>
        </p:nvSpPr>
        <p:spPr>
          <a:xfrm>
            <a:off x="800099" y="1130950"/>
            <a:ext cx="611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로그인 </a:t>
            </a:r>
            <a:r>
              <a:rPr lang="en-US" altLang="ko-KR" b="1" dirty="0" err="1"/>
              <a:t>Login.vue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42CE6-D249-7D0F-9C74-4AE08492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1" y="2239173"/>
            <a:ext cx="4549534" cy="31016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7CFC11-E087-B9EF-DDC7-EEA04EDA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14" y="2006742"/>
            <a:ext cx="7228621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517</Words>
  <Application>Microsoft Office PowerPoint</Application>
  <PresentationFormat>와이드스크린</PresentationFormat>
  <Paragraphs>157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Microsoft GothicNeo</vt:lpstr>
      <vt:lpstr>Arial</vt:lpstr>
      <vt:lpstr>Wingdings</vt:lpstr>
      <vt:lpstr>CosineVTI</vt:lpstr>
      <vt:lpstr>종합학술제 주변 편의시설 위치정보 조회</vt:lpstr>
      <vt:lpstr>목차</vt:lpstr>
      <vt:lpstr>1. 작품소개</vt:lpstr>
      <vt:lpstr>2. 시스템 구성</vt:lpstr>
      <vt:lpstr>3. 서비스 시나리오</vt:lpstr>
      <vt:lpstr>4. API 테이블</vt:lpstr>
      <vt:lpstr>4. API 테이블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  <vt:lpstr>5. 구현기능 및 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개인별 졸업작품 개발 계획서</dc:title>
  <dc:creator>이신재</dc:creator>
  <cp:lastModifiedBy>백병권</cp:lastModifiedBy>
  <cp:revision>149</cp:revision>
  <dcterms:created xsi:type="dcterms:W3CDTF">2023-11-23T00:18:42Z</dcterms:created>
  <dcterms:modified xsi:type="dcterms:W3CDTF">2023-12-06T09:06:58Z</dcterms:modified>
</cp:coreProperties>
</file>