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82"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7/8/2020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75822C-E7C8-40AC-B8C6-31E150E296E1}"/>
              </a:ext>
            </a:extLst>
          </p:cNvPr>
          <p:cNvSpPr>
            <a:spLocks noGrp="1"/>
          </p:cNvSpPr>
          <p:nvPr>
            <p:ph type="ctrTitle"/>
          </p:nvPr>
        </p:nvSpPr>
        <p:spPr>
          <a:xfrm>
            <a:off x="1751012" y="346230"/>
            <a:ext cx="8689976" cy="790320"/>
          </a:xfrm>
        </p:spPr>
        <p:txBody>
          <a:bodyPr>
            <a:normAutofit/>
          </a:bodyPr>
          <a:lstStyle/>
          <a:p>
            <a:r>
              <a:rPr lang="en-US" u="sng" dirty="0">
                <a:solidFill>
                  <a:schemeClr val="accent3">
                    <a:lumMod val="75000"/>
                  </a:schemeClr>
                </a:solidFill>
              </a:rPr>
              <a:t>COVID ASSISTANT HELP</a:t>
            </a:r>
            <a:endParaRPr lang="en-IN" u="sng" dirty="0">
              <a:solidFill>
                <a:schemeClr val="accent3">
                  <a:lumMod val="75000"/>
                </a:schemeClr>
              </a:solidFill>
            </a:endParaRPr>
          </a:p>
        </p:txBody>
      </p:sp>
      <p:sp>
        <p:nvSpPr>
          <p:cNvPr id="3" name="Subtitle 2">
            <a:extLst>
              <a:ext uri="{FF2B5EF4-FFF2-40B4-BE49-F238E27FC236}">
                <a16:creationId xmlns="" xmlns:a16="http://schemas.microsoft.com/office/drawing/2014/main"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 xmlns:a16="http://schemas.microsoft.com/office/drawing/2014/main" id="{2408BE3B-438C-43CA-8709-D19945BDFBDA}"/>
              </a:ext>
            </a:extLst>
          </p:cNvPr>
          <p:cNvPicPr>
            <a:picLocks noChangeAspect="1"/>
          </p:cNvPicPr>
          <p:nvPr/>
        </p:nvPicPr>
        <p:blipFill>
          <a:blip r:embed="rId2"/>
          <a:stretch>
            <a:fillRect/>
          </a:stretch>
        </p:blipFill>
        <p:spPr>
          <a:xfrm>
            <a:off x="3240350" y="1300785"/>
            <a:ext cx="5592932" cy="3573056"/>
          </a:xfrm>
          <a:prstGeom prst="rect">
            <a:avLst/>
          </a:prstGeom>
        </p:spPr>
      </p:pic>
      <p:pic>
        <p:nvPicPr>
          <p:cNvPr id="11" name="Picture 10">
            <a:extLst>
              <a:ext uri="{FF2B5EF4-FFF2-40B4-BE49-F238E27FC236}">
                <a16:creationId xmlns="" xmlns:a16="http://schemas.microsoft.com/office/drawing/2014/main" id="{A29E8A5B-25B4-435C-AB5C-B03D06EC9FD4}"/>
              </a:ext>
            </a:extLst>
          </p:cNvPr>
          <p:cNvPicPr>
            <a:picLocks noChangeAspect="1"/>
          </p:cNvPicPr>
          <p:nvPr/>
        </p:nvPicPr>
        <p:blipFill>
          <a:blip r:embed="rId3"/>
          <a:stretch>
            <a:fillRect/>
          </a:stretch>
        </p:blipFill>
        <p:spPr>
          <a:xfrm>
            <a:off x="343409" y="5046169"/>
            <a:ext cx="11641446" cy="1615736"/>
          </a:xfrm>
          <a:prstGeom prst="rect">
            <a:avLst/>
          </a:prstGeom>
        </p:spPr>
      </p:pic>
    </p:spTree>
    <p:extLst>
      <p:ext uri="{BB962C8B-B14F-4D97-AF65-F5344CB8AC3E}">
        <p14:creationId xmlns="" xmlns:p14="http://schemas.microsoft.com/office/powerpoint/2010/main"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6425705-6533-4638-A55B-DCEC01A48FE3}"/>
              </a:ext>
            </a:extLst>
          </p:cNvPr>
          <p:cNvSpPr>
            <a:spLocks noGrp="1"/>
          </p:cNvSpPr>
          <p:nvPr>
            <p:ph sz="quarter" idx="13"/>
          </p:nvPr>
        </p:nvSpPr>
        <p:spPr>
          <a:xfrm>
            <a:off x="4967785" y="2206487"/>
            <a:ext cx="6541826" cy="3424107"/>
          </a:xfrm>
        </p:spPr>
        <p:txBody>
          <a:bodyPr>
            <a:normAutofit/>
          </a:bodyPr>
          <a:lstStyle/>
          <a:p>
            <a:r>
              <a:rPr lang="en-IN" sz="4000" dirty="0"/>
              <a:t>Team </a:t>
            </a:r>
            <a:r>
              <a:rPr lang="en-IN" sz="4000" dirty="0" smtClean="0"/>
              <a:t>members: </a:t>
            </a:r>
            <a:r>
              <a:rPr lang="en-IN" sz="4000" dirty="0" err="1" smtClean="0"/>
              <a:t>bala</a:t>
            </a:r>
            <a:r>
              <a:rPr lang="en-IN" sz="4000" dirty="0" smtClean="0"/>
              <a:t> </a:t>
            </a:r>
            <a:r>
              <a:rPr lang="en-IN" sz="4000" dirty="0" err="1" smtClean="0"/>
              <a:t>ganesh</a:t>
            </a:r>
            <a:endParaRPr lang="en-US" sz="4000" dirty="0" smtClean="0"/>
          </a:p>
          <a:p>
            <a:pPr>
              <a:buNone/>
            </a:pPr>
            <a:r>
              <a:rPr lang="en-US" sz="4000" dirty="0" smtClean="0"/>
              <a:t/>
            </a:r>
            <a:br>
              <a:rPr lang="en-US" sz="4000" dirty="0" smtClean="0"/>
            </a:br>
            <a:endParaRPr lang="en-IN" sz="4000" dirty="0" smtClean="0"/>
          </a:p>
        </p:txBody>
      </p:sp>
      <p:sp>
        <p:nvSpPr>
          <p:cNvPr id="4" name="TextBox 3">
            <a:extLst>
              <a:ext uri="{FF2B5EF4-FFF2-40B4-BE49-F238E27FC236}">
                <a16:creationId xmlns="" xmlns:a16="http://schemas.microsoft.com/office/drawing/2014/main" id="{D0EF6DC6-5800-408C-81E2-39B625F1E01A}"/>
              </a:ext>
            </a:extLst>
          </p:cNvPr>
          <p:cNvSpPr txBox="1"/>
          <p:nvPr/>
        </p:nvSpPr>
        <p:spPr>
          <a:xfrm>
            <a:off x="1419366" y="1119114"/>
            <a:ext cx="5554640" cy="830997"/>
          </a:xfrm>
          <a:prstGeom prst="rect">
            <a:avLst/>
          </a:prstGeom>
          <a:noFill/>
        </p:spPr>
        <p:txBody>
          <a:bodyPr wrap="square" rtlCol="0">
            <a:spAutoFit/>
          </a:bodyPr>
          <a:lstStyle/>
          <a:p>
            <a:r>
              <a:rPr lang="en-IN" sz="4800" dirty="0" smtClean="0"/>
              <a:t>moon</a:t>
            </a:r>
            <a:r>
              <a:rPr lang="en-IN" sz="4800" dirty="0" smtClean="0"/>
              <a:t> </a:t>
            </a:r>
            <a:r>
              <a:rPr lang="en-IN" sz="4800" dirty="0" smtClean="0"/>
              <a:t>team</a:t>
            </a:r>
            <a:endParaRPr lang="en-IN" sz="4800" dirty="0"/>
          </a:p>
        </p:txBody>
      </p:sp>
      <p:sp>
        <p:nvSpPr>
          <p:cNvPr id="6" name="TextBox 5">
            <a:extLst>
              <a:ext uri="{FF2B5EF4-FFF2-40B4-BE49-F238E27FC236}">
                <a16:creationId xmlns="" xmlns:a16="http://schemas.microsoft.com/office/drawing/2014/main" id="{B2EF1098-C031-4D5D-BD5A-7C4CDD65C6DC}"/>
              </a:ext>
            </a:extLst>
          </p:cNvPr>
          <p:cNvSpPr txBox="1"/>
          <p:nvPr/>
        </p:nvSpPr>
        <p:spPr>
          <a:xfrm>
            <a:off x="1091822" y="3662164"/>
            <a:ext cx="5117911" cy="830997"/>
          </a:xfrm>
          <a:prstGeom prst="rect">
            <a:avLst/>
          </a:prstGeom>
          <a:noFill/>
        </p:spPr>
        <p:txBody>
          <a:bodyPr wrap="square" rtlCol="0">
            <a:spAutoFit/>
          </a:bodyPr>
          <a:lstStyle/>
          <a:p>
            <a:r>
              <a:rPr lang="en-IN" sz="4800" dirty="0"/>
              <a:t>PROJECT NAME</a:t>
            </a:r>
          </a:p>
        </p:txBody>
      </p:sp>
      <p:sp>
        <p:nvSpPr>
          <p:cNvPr id="2" name="TextBox 1">
            <a:extLst>
              <a:ext uri="{FF2B5EF4-FFF2-40B4-BE49-F238E27FC236}">
                <a16:creationId xmlns="" xmlns:a16="http://schemas.microsoft.com/office/drawing/2014/main" id="{61088B72-02FC-4415-94B4-107B829A000B}"/>
              </a:ext>
            </a:extLst>
          </p:cNvPr>
          <p:cNvSpPr txBox="1"/>
          <p:nvPr/>
        </p:nvSpPr>
        <p:spPr>
          <a:xfrm>
            <a:off x="3578087" y="4651513"/>
            <a:ext cx="5963478" cy="707886"/>
          </a:xfrm>
          <a:prstGeom prst="rect">
            <a:avLst/>
          </a:prstGeom>
          <a:noFill/>
        </p:spPr>
        <p:txBody>
          <a:bodyPr wrap="square" rtlCol="0">
            <a:spAutoFit/>
          </a:bodyPr>
          <a:lstStyle/>
          <a:p>
            <a:r>
              <a:rPr lang="en-IN" sz="4000" dirty="0"/>
              <a:t>COVID-19 HELP ASSITANCE</a:t>
            </a:r>
          </a:p>
        </p:txBody>
      </p:sp>
    </p:spTree>
    <p:extLst>
      <p:ext uri="{BB962C8B-B14F-4D97-AF65-F5344CB8AC3E}">
        <p14:creationId xmlns="" xmlns:p14="http://schemas.microsoft.com/office/powerpoint/2010/main"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5062F3-5956-4F76-B14D-99B5089A6262}"/>
              </a:ext>
            </a:extLst>
          </p:cNvPr>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4" name="Picture 3">
            <a:extLst>
              <a:ext uri="{FF2B5EF4-FFF2-40B4-BE49-F238E27FC236}">
                <a16:creationId xmlns="" xmlns:a16="http://schemas.microsoft.com/office/drawing/2014/main" id="{1D0543BD-DD53-4D1D-A2D3-5140E36ACB00}"/>
              </a:ext>
            </a:extLst>
          </p:cNvPr>
          <p:cNvPicPr>
            <a:picLocks noChangeAspect="1"/>
          </p:cNvPicPr>
          <p:nvPr/>
        </p:nvPicPr>
        <p:blipFill>
          <a:blip r:embed="rId2"/>
          <a:stretch>
            <a:fillRect/>
          </a:stretch>
        </p:blipFill>
        <p:spPr>
          <a:xfrm>
            <a:off x="209892" y="1457516"/>
            <a:ext cx="11068334" cy="4625474"/>
          </a:xfrm>
          <a:prstGeom prst="rect">
            <a:avLst/>
          </a:prstGeom>
        </p:spPr>
      </p:pic>
    </p:spTree>
    <p:extLst>
      <p:ext uri="{BB962C8B-B14F-4D97-AF65-F5344CB8AC3E}">
        <p14:creationId xmlns="" xmlns:p14="http://schemas.microsoft.com/office/powerpoint/2010/main"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F64478-3E18-4C28-AF57-CA0DB2017D14}"/>
              </a:ext>
            </a:extLst>
          </p:cNvPr>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4" name="Picture 3">
            <a:extLst>
              <a:ext uri="{FF2B5EF4-FFF2-40B4-BE49-F238E27FC236}">
                <a16:creationId xmlns="" xmlns:a16="http://schemas.microsoft.com/office/drawing/2014/main"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 xmlns:p14="http://schemas.microsoft.com/office/powerpoint/2010/main"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7D8CC3C-EF16-4E6C-B1DD-EA429549DEAE}"/>
              </a:ext>
            </a:extLst>
          </p:cNvPr>
          <p:cNvPicPr>
            <a:picLocks noChangeAspect="1"/>
          </p:cNvPicPr>
          <p:nvPr/>
        </p:nvPicPr>
        <p:blipFill rotWithShape="1">
          <a:blip r:embed="rId2"/>
          <a:srcRect l="35345" t="15604" r="34674" b="8493"/>
          <a:stretch/>
        </p:blipFill>
        <p:spPr>
          <a:xfrm>
            <a:off x="1098745" y="1093650"/>
            <a:ext cx="3655424" cy="5198166"/>
          </a:xfrm>
          <a:prstGeom prst="rect">
            <a:avLst/>
          </a:prstGeom>
        </p:spPr>
      </p:pic>
      <p:pic>
        <p:nvPicPr>
          <p:cNvPr id="6" name="Picture 5">
            <a:extLst>
              <a:ext uri="{FF2B5EF4-FFF2-40B4-BE49-F238E27FC236}">
                <a16:creationId xmlns="" xmlns:a16="http://schemas.microsoft.com/office/drawing/2014/main" id="{03DA84B7-8C89-4ED3-BA76-332DA5E84E89}"/>
              </a:ext>
            </a:extLst>
          </p:cNvPr>
          <p:cNvPicPr>
            <a:picLocks noChangeAspect="1"/>
          </p:cNvPicPr>
          <p:nvPr/>
        </p:nvPicPr>
        <p:blipFill rotWithShape="1">
          <a:blip r:embed="rId3"/>
          <a:srcRect l="35108" t="15535" r="36414" b="8563"/>
          <a:stretch/>
        </p:blipFill>
        <p:spPr>
          <a:xfrm>
            <a:off x="7315002" y="829917"/>
            <a:ext cx="3472069" cy="5198166"/>
          </a:xfrm>
          <a:prstGeom prst="rect">
            <a:avLst/>
          </a:prstGeom>
        </p:spPr>
      </p:pic>
    </p:spTree>
    <p:extLst>
      <p:ext uri="{BB962C8B-B14F-4D97-AF65-F5344CB8AC3E}">
        <p14:creationId xmlns="" xmlns:p14="http://schemas.microsoft.com/office/powerpoint/2010/main"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78EEB6D3-3766-4D8F-A764-9D757DD2BC2C}"/>
              </a:ext>
            </a:extLst>
          </p:cNvPr>
          <p:cNvSpPr/>
          <p:nvPr/>
        </p:nvSpPr>
        <p:spPr>
          <a:xfrm>
            <a:off x="1099617" y="735498"/>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 xmlns:p14="http://schemas.microsoft.com/office/powerpoint/2010/main" val="12424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AB18B31-24DC-4BFF-8457-3918DF6A7AB5}"/>
              </a:ext>
            </a:extLst>
          </p:cNvPr>
          <p:cNvSpPr>
            <a:spLocks noGrp="1"/>
          </p:cNvSpPr>
          <p:nvPr>
            <p:ph type="title"/>
          </p:nvPr>
        </p:nvSpPr>
        <p:spPr/>
        <p:txBody>
          <a:bodyPr/>
          <a:lstStyle/>
          <a:p>
            <a:r>
              <a:rPr lang="en-IN" dirty="0"/>
              <a:t>SOURCE CODE</a:t>
            </a:r>
          </a:p>
        </p:txBody>
      </p:sp>
      <p:sp>
        <p:nvSpPr>
          <p:cNvPr id="5" name="TextBox 4">
            <a:extLst>
              <a:ext uri="{FF2B5EF4-FFF2-40B4-BE49-F238E27FC236}">
                <a16:creationId xmlns="" xmlns:a16="http://schemas.microsoft.com/office/drawing/2014/main" id="{FD946AB0-3E0A-470A-A418-DE0F460A9362}"/>
              </a:ext>
            </a:extLst>
          </p:cNvPr>
          <p:cNvSpPr txBox="1"/>
          <p:nvPr/>
        </p:nvSpPr>
        <p:spPr>
          <a:xfrm>
            <a:off x="913775" y="2796208"/>
            <a:ext cx="9528313" cy="923330"/>
          </a:xfrm>
          <a:prstGeom prst="rect">
            <a:avLst/>
          </a:prstGeom>
          <a:noFill/>
        </p:spPr>
        <p:txBody>
          <a:bodyPr wrap="square" rtlCol="0">
            <a:spAutoFit/>
          </a:bodyPr>
          <a:lstStyle/>
          <a:p>
            <a:r>
              <a:rPr lang="en-IN" dirty="0" smtClean="0"/>
              <a:t>https://web-chat.global.assistant.watson.cloud.ibm.com/preview.html?region=eu-gb&amp;integrationID=525722e1-b039-4a2f-a2fc-8a6c97a64dea&amp;serviceInstanceID=4eef7ead-545f-406b-b96b-14b7e909bd98</a:t>
            </a:r>
            <a:endParaRPr lang="en-IN" dirty="0"/>
          </a:p>
        </p:txBody>
      </p:sp>
    </p:spTree>
    <p:extLst>
      <p:ext uri="{BB962C8B-B14F-4D97-AF65-F5344CB8AC3E}">
        <p14:creationId xmlns="" xmlns:p14="http://schemas.microsoft.com/office/powerpoint/2010/main" val="20540682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317</TotalTime>
  <Words>185</Words>
  <Application>Microsoft Office PowerPoint</Application>
  <PresentationFormat>Custom</PresentationFormat>
  <Paragraphs>15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Droplet</vt:lpstr>
      <vt:lpstr>COVID ASSISTANT HELP</vt:lpstr>
      <vt:lpstr>Slide 2</vt:lpstr>
      <vt:lpstr>CHATBOT ARCHITECTURE</vt:lpstr>
      <vt:lpstr>CHARTBOT ASSISTANT AWareness</vt:lpstr>
      <vt:lpstr>Slide 5</vt:lpstr>
      <vt:lpstr>Slide 6</vt:lpstr>
      <vt:lpstr>SOURCE CODE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Teja</cp:lastModifiedBy>
  <cp:revision>17</cp:revision>
  <dcterms:created xsi:type="dcterms:W3CDTF">2020-07-06T08:29:38Z</dcterms:created>
  <dcterms:modified xsi:type="dcterms:W3CDTF">2020-07-08T16:41:38Z</dcterms:modified>
</cp:coreProperties>
</file>