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Wellings" userId="43f108dcf7af12e2" providerId="LiveId" clId="{F21B1851-CDCC-4207-9596-D1A4BBD8545F}"/>
    <pc:docChg chg="undo custSel delSld modSld">
      <pc:chgData name="Paula Wellings" userId="43f108dcf7af12e2" providerId="LiveId" clId="{F21B1851-CDCC-4207-9596-D1A4BBD8545F}" dt="2023-10-27T21:20:10.050" v="27" actId="1076"/>
      <pc:docMkLst>
        <pc:docMk/>
      </pc:docMkLst>
      <pc:sldChg chg="del">
        <pc:chgData name="Paula Wellings" userId="43f108dcf7af12e2" providerId="LiveId" clId="{F21B1851-CDCC-4207-9596-D1A4BBD8545F}" dt="2023-10-27T21:18:44.025" v="0" actId="47"/>
        <pc:sldMkLst>
          <pc:docMk/>
          <pc:sldMk cId="1705968739" sldId="256"/>
        </pc:sldMkLst>
      </pc:sldChg>
      <pc:sldChg chg="delSp modSp mod">
        <pc:chgData name="Paula Wellings" userId="43f108dcf7af12e2" providerId="LiveId" clId="{F21B1851-CDCC-4207-9596-D1A4BBD8545F}" dt="2023-10-27T21:20:10.050" v="27" actId="1076"/>
        <pc:sldMkLst>
          <pc:docMk/>
          <pc:sldMk cId="2548911551" sldId="257"/>
        </pc:sldMkLst>
        <pc:spChg chg="mod">
          <ac:chgData name="Paula Wellings" userId="43f108dcf7af12e2" providerId="LiveId" clId="{F21B1851-CDCC-4207-9596-D1A4BBD8545F}" dt="2023-10-27T21:19:05.680" v="17" actId="20577"/>
          <ac:spMkLst>
            <pc:docMk/>
            <pc:sldMk cId="2548911551" sldId="257"/>
            <ac:spMk id="7" creationId="{779EED93-9EE4-F820-91C2-888DF77E15E8}"/>
          </ac:spMkLst>
        </pc:spChg>
        <pc:graphicFrameChg chg="mod modGraphic">
          <ac:chgData name="Paula Wellings" userId="43f108dcf7af12e2" providerId="LiveId" clId="{F21B1851-CDCC-4207-9596-D1A4BBD8545F}" dt="2023-10-27T21:19:58.172" v="25" actId="1076"/>
          <ac:graphicFrameMkLst>
            <pc:docMk/>
            <pc:sldMk cId="2548911551" sldId="257"/>
            <ac:graphicFrameMk id="13" creationId="{60875B7C-627A-40D3-A965-86E049D41558}"/>
          </ac:graphicFrameMkLst>
        </pc:graphicFrameChg>
        <pc:graphicFrameChg chg="mod">
          <ac:chgData name="Paula Wellings" userId="43f108dcf7af12e2" providerId="LiveId" clId="{F21B1851-CDCC-4207-9596-D1A4BBD8545F}" dt="2023-10-27T21:20:02.926" v="26" actId="1076"/>
          <ac:graphicFrameMkLst>
            <pc:docMk/>
            <pc:sldMk cId="2548911551" sldId="257"/>
            <ac:graphicFrameMk id="14" creationId="{BECE43FD-B154-AF28-A6F8-F284CDB5D23E}"/>
          </ac:graphicFrameMkLst>
        </pc:graphicFrameChg>
        <pc:graphicFrameChg chg="mod modGraphic">
          <ac:chgData name="Paula Wellings" userId="43f108dcf7af12e2" providerId="LiveId" clId="{F21B1851-CDCC-4207-9596-D1A4BBD8545F}" dt="2023-10-27T21:20:10.050" v="27" actId="1076"/>
          <ac:graphicFrameMkLst>
            <pc:docMk/>
            <pc:sldMk cId="2548911551" sldId="257"/>
            <ac:graphicFrameMk id="15" creationId="{F3A160C9-1347-07D9-77B4-06DFDC6186E3}"/>
          </ac:graphicFrameMkLst>
        </pc:graphicFrameChg>
        <pc:picChg chg="del mod">
          <ac:chgData name="Paula Wellings" userId="43f108dcf7af12e2" providerId="LiveId" clId="{F21B1851-CDCC-4207-9596-D1A4BBD8545F}" dt="2023-10-27T21:19:17.525" v="19" actId="478"/>
          <ac:picMkLst>
            <pc:docMk/>
            <pc:sldMk cId="2548911551" sldId="257"/>
            <ac:picMk id="6" creationId="{F5464CA2-5BF3-768A-EEC9-73E2D426B860}"/>
          </ac:picMkLst>
        </pc:picChg>
      </pc:sldChg>
      <pc:sldChg chg="del">
        <pc:chgData name="Paula Wellings" userId="43f108dcf7af12e2" providerId="LiveId" clId="{F21B1851-CDCC-4207-9596-D1A4BBD8545F}" dt="2023-10-27T21:18:47.834" v="1" actId="47"/>
        <pc:sldMkLst>
          <pc:docMk/>
          <pc:sldMk cId="315422738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D66B-1896-9FFD-15D8-20A7AB13F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5CF50-FE8A-7912-F958-B6629935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099C-6D79-82F5-56D6-C85DBCB3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109D-77DE-DFBC-E959-67FAF06B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56A-8E27-9C62-9D47-4B20C3FD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8217-C27B-E736-911D-F74D3D22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31A0-F8F3-AB7A-74A3-098BB5B8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F9F5-4240-529C-B23E-57A7AAA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C5BE-A408-015B-8E7E-BD8F26F5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C5833-4131-CDF1-8052-7ED5D5DA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18B1E-D0DC-CA4F-0046-0FECDA906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0EF2-CEA9-EF50-D9F6-82BB4398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0001-4F50-8999-FA5A-53D689FE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DD96C-3FA0-3E1D-B1F8-8A7ABE02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8E37-D77C-A003-64FF-70004735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7058-A58A-59DC-0507-D2D83379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82E8-44F2-1DD0-60CC-25D3A50D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E398-4B4B-5519-EBBB-86EDFC0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B329-7861-9507-6B3E-3445A761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1E10-3694-73A9-CCEF-A0311F9E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AC9E-E036-65DF-3C5F-905923B9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FB59-0799-36D9-064B-12E18E09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97A8-CE8C-B8BA-F6D3-D9C39383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D93F-2F70-B451-BB78-CDA18EF1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FBAF-EBB9-F5AB-24B5-B648A5D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1753-5DA9-77E6-FB4D-A42C0D4B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6025-AEE5-6900-B18A-11B832E99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84A3-3E38-EF88-E6F1-34263C17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7DE1C-B3F5-862C-7F9F-75729790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E6AE-DCA3-9A77-9659-DEDDBB7F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A4CC1-6F21-5C4D-C92F-30D9B911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7886-49F2-4D89-B6BC-D087990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1C0B-18DF-3EA7-2ACF-0955228E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62698-FD52-D8D4-11BD-9326D1BB6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04C6-D28D-4306-9B07-F40D8DE0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81DA-8758-7388-BD13-43351A255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971D4-5FBE-755F-5C2B-7E54B4A5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5B2B1-E7FE-76BC-1721-0A7B9542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A9B83-CB97-BD02-B135-8FEB884F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7819-6426-26CF-77CE-781B13F8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4FAC2-083B-53B6-9C86-E6EB1C8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DA9F3-8EB7-5836-B047-82A485C5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869B3-AE43-BA58-9F9A-9E5C6B53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FFF4F-5597-4F10-4C74-DF048ED1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E7919-0962-6D1D-D38F-60AAE2B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FC31-94AA-80F2-B959-7B56858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DB04-8575-FCBA-F781-BEBF6415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6E5E-743C-DB07-A978-42AF387C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0C395-DA6C-8801-58BA-FDF8BD10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94B0-D943-B903-FD77-6DBE8F38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4FC1-F2DA-1FC5-01FB-0EB58E8F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07CA6-85D8-A21E-F21B-73E92429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E52D-49A6-6047-89FE-C911CE52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8679D-BD6E-8AA1-9E4A-3EB644801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0A18-DA6B-0C29-0E9B-1D6200F0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B030-23C2-0E9D-97A6-BB1000C6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38F6C-02C3-9A2E-9256-23D95F0F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47DA-43B1-0370-71C7-E1EDBAEC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527FC-D456-63F3-971D-C5C21F0D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58F58-E193-7F98-DDAC-5227AAA0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E05-CABC-D19F-5813-CDE0D03F6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5BBE-B4F1-46D4-BB4A-1491D292E13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C0C2-871D-1C12-6F33-D97BC5B3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AF2D-180E-9C8E-B19A-CDC04732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C386-B04F-4A6A-A9AD-966479F3B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9EED93-9EE4-F820-91C2-888DF77E15E8}"/>
              </a:ext>
            </a:extLst>
          </p:cNvPr>
          <p:cNvSpPr txBox="1"/>
          <p:nvPr/>
        </p:nvSpPr>
        <p:spPr>
          <a:xfrm>
            <a:off x="3923130" y="375284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APOSTOLIC HUB CATEGORIES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875B7C-627A-40D3-A965-86E049D4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74670"/>
              </p:ext>
            </p:extLst>
          </p:nvPr>
        </p:nvGraphicFramePr>
        <p:xfrm>
          <a:off x="3997883" y="1371600"/>
          <a:ext cx="4626591" cy="1733184"/>
        </p:xfrm>
        <a:graphic>
          <a:graphicData uri="http://schemas.openxmlformats.org/drawingml/2006/table">
            <a:tbl>
              <a:tblPr firstRow="1" firstCol="1" bandRow="1"/>
              <a:tblGrid>
                <a:gridCol w="4626591">
                  <a:extLst>
                    <a:ext uri="{9D8B030D-6E8A-4147-A177-3AD203B41FA5}">
                      <a16:colId xmlns:a16="http://schemas.microsoft.com/office/drawing/2014/main" val="2807923267"/>
                    </a:ext>
                  </a:extLst>
                </a:gridCol>
              </a:tblGrid>
              <a:tr h="363769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INTRODUCTION TO FIVEFOLD MINISTRY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206745"/>
                  </a:ext>
                </a:extLst>
              </a:tr>
              <a:tr h="454071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APOSTLE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889084"/>
                  </a:ext>
                </a:extLst>
              </a:tr>
              <a:tr h="454071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PROPHET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84260"/>
                  </a:ext>
                </a:extLst>
              </a:tr>
              <a:tr h="461273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EVANGELIST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589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CE43FD-B154-AF28-A6F8-F284CDB5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88732"/>
              </p:ext>
            </p:extLst>
          </p:nvPr>
        </p:nvGraphicFramePr>
        <p:xfrm>
          <a:off x="687592" y="3281881"/>
          <a:ext cx="3463102" cy="2023021"/>
        </p:xfrm>
        <a:graphic>
          <a:graphicData uri="http://schemas.openxmlformats.org/drawingml/2006/table">
            <a:tbl>
              <a:tblPr firstRow="1" firstCol="1" bandRow="1"/>
              <a:tblGrid>
                <a:gridCol w="3463102">
                  <a:extLst>
                    <a:ext uri="{9D8B030D-6E8A-4147-A177-3AD203B41FA5}">
                      <a16:colId xmlns:a16="http://schemas.microsoft.com/office/drawing/2014/main" val="2807923267"/>
                    </a:ext>
                  </a:extLst>
                </a:gridCol>
              </a:tblGrid>
              <a:tr h="46442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PASTOR/TEACHER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555"/>
                  </a:ext>
                </a:extLst>
              </a:tr>
              <a:tr h="46442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FAITH &amp; KINGDOM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13922"/>
                  </a:ext>
                </a:extLst>
              </a:tr>
              <a:tr h="61958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 TESTAMENT STUDIES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221692"/>
                  </a:ext>
                </a:extLst>
              </a:tr>
              <a:tr h="474589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RECOVERY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42682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A160C9-1347-07D9-77B4-06DFDC61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64371"/>
              </p:ext>
            </p:extLst>
          </p:nvPr>
        </p:nvGraphicFramePr>
        <p:xfrm>
          <a:off x="8449360" y="3281880"/>
          <a:ext cx="3211698" cy="2023022"/>
        </p:xfrm>
        <a:graphic>
          <a:graphicData uri="http://schemas.openxmlformats.org/drawingml/2006/table">
            <a:tbl>
              <a:tblPr firstRow="1" firstCol="1" bandRow="1"/>
              <a:tblGrid>
                <a:gridCol w="3211698">
                  <a:extLst>
                    <a:ext uri="{9D8B030D-6E8A-4147-A177-3AD203B41FA5}">
                      <a16:colId xmlns:a16="http://schemas.microsoft.com/office/drawing/2014/main" val="2807923267"/>
                    </a:ext>
                  </a:extLst>
                </a:gridCol>
              </a:tblGrid>
              <a:tr h="404420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LEADERSHIP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16841"/>
                  </a:ext>
                </a:extLst>
              </a:tr>
              <a:tr h="53953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SPIRITUAL WARFARE 1 &amp;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67971"/>
                  </a:ext>
                </a:extLst>
              </a:tr>
              <a:tr h="53953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CHURCH ORGANIZATION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65135"/>
                  </a:ext>
                </a:extLst>
              </a:tr>
              <a:tr h="539534"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WEBINAR COACHING SERIES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4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91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Wellings</dc:creator>
  <cp:lastModifiedBy>Paula Wellings</cp:lastModifiedBy>
  <cp:revision>2</cp:revision>
  <dcterms:created xsi:type="dcterms:W3CDTF">2023-10-26T14:43:49Z</dcterms:created>
  <dcterms:modified xsi:type="dcterms:W3CDTF">2023-10-27T21:20:20Z</dcterms:modified>
</cp:coreProperties>
</file>