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6579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6508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899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7536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02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37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Targeted to Drexel's student who are actively looking for a job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help if the student is looking for a job outside of Drexel System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student time and easy to navigate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0525" y="343375"/>
            <a:ext cx="4166400" cy="4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database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5" y="1249149"/>
            <a:ext cx="2287524" cy="11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014225"/>
            <a:ext cx="1832926" cy="12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32375" y="180675"/>
            <a:ext cx="37065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DataFlow</a:t>
            </a:r>
            <a:endParaRPr sz="400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00" y="1177875"/>
            <a:ext cx="7687176" cy="37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343175" y="3419950"/>
            <a:ext cx="1209000" cy="475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570500" y="3419950"/>
            <a:ext cx="11262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440250" y="4668300"/>
            <a:ext cx="2038200" cy="30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113225" y="4648500"/>
            <a:ext cx="11262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6261325" y="2919275"/>
            <a:ext cx="1516200" cy="14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" y="1381950"/>
            <a:ext cx="8343750" cy="32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32375" y="345925"/>
            <a:ext cx="41829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learned?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65388" y="149625"/>
            <a:ext cx="37065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Schema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9" y="856300"/>
            <a:ext cx="58959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275" y="1782125"/>
            <a:ext cx="4026425" cy="147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938" y="3158413"/>
            <a:ext cx="58959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93000" y="14308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Log In Handle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Jquery Classes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Emitter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SQL Injection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Arial</vt:lpstr>
      <vt:lpstr>Merriweather</vt:lpstr>
      <vt:lpstr>Paradigm</vt:lpstr>
      <vt:lpstr>Overview of the project </vt:lpstr>
      <vt:lpstr>Technologies Used</vt:lpstr>
      <vt:lpstr>DataFlow</vt:lpstr>
      <vt:lpstr>What we learned? </vt:lpstr>
      <vt:lpstr>SQL Schema</vt:lpstr>
      <vt:lpstr>Challenges Faced 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project </dc:title>
  <cp:lastModifiedBy>Binod Bhandari</cp:lastModifiedBy>
  <cp:revision>2</cp:revision>
  <dcterms:modified xsi:type="dcterms:W3CDTF">2018-03-21T00:23:18Z</dcterms:modified>
</cp:coreProperties>
</file>