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F87C-C181-4671-A2CB-8133FEAD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A6EA6-F37A-4BE0-B465-144E4EDF7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2374-24D0-42E1-BE72-B8A58533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F7D-4775-4A7F-AFA2-005B0DA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2D33-6BC3-416A-AEDE-D0C00C05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18D-121B-4E70-88AC-13335422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946E1-AD71-4025-9A3A-997A380A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88DB-AECB-4BFA-88A6-EA015470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7F8A-C2FD-40C2-A539-7322C5A6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4231-5D39-48B7-A3D3-88EE8EA7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0E29-1A15-4FBC-9BA1-7D9121CDD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00FC-032A-43EA-ADE2-ED81A5D6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C4C2-20CA-4739-AE3D-60CA6405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AD51-B547-488B-9F18-996C4AEE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6186-48DD-43E9-B90A-0A43DEB9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494A-B917-406D-BE28-192B05EE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8C52-654B-4A9C-8BC2-3C9A333E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0D1F-622D-4F73-A1C4-4CCED20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A9A8-BCA4-4691-B705-8B0FBF02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36F8-F698-4B5D-A52D-C412472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2EF7-2C19-48CE-982E-66D8149B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270D-5B7E-453B-ADFE-737B7B63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1A9E-603C-433B-A387-9CE20FC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D4F5-66D8-45A5-B36F-5B51B6B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E660-5B31-425B-AC28-680151A6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105B-BBC0-4FC9-A5F2-4FC9A7B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EA9F-03BD-4A7C-82DA-B35656ECA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7A3A-F8C2-4D65-AA79-2206D7A5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4D6DB-8E47-4150-88D6-A9160C29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2F94-5347-4759-973C-35BFA507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498E-3638-4FA4-BD73-0D3AB1E3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82B2-12B9-460E-BAC8-D8A3D9AA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C53A-A499-499C-B22E-EFEF3340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5D40-64A5-46D8-A360-D987586C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6AC88-E3B5-43A4-BB8A-108BCBBD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C2018-9EF1-4DE0-AF7E-492D9456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8DF5C-9A9F-40B9-AD5F-EFACA41C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F987D-3D82-4593-88E0-98CE948A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E6BCA-BD31-4827-B581-AEB32C2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9B5E-EC6B-4076-A15D-A08256C4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AB29-4D8E-4E31-874E-10D605E3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60FC1-0B5D-4C2F-96F3-E1C03C3F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1EDF8-908B-4B75-B5F7-F7061C7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ABEA2-0050-4136-8104-37CBD6C3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AB350-6001-4489-B3E4-17249AED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10C6-E59E-42CE-88F8-C50914AE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B6AB-3F0D-4E48-99F2-7F7D855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ADAF-C398-498D-89B7-19C7FB3A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F9BB-89F2-4862-894A-51FBD3EA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62C71-0945-46E3-9F23-FF8A0708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C494-788D-4D7F-965F-0CDC6B1A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B9D5-7E7D-45C1-9470-D905302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34C8-0C49-454E-94EA-002AE8A6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EB0FE-4BDF-4D38-BFF1-0087A4E7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B53-9359-4E4B-A475-B1ED1389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EE268-B27B-413C-BFDA-19B0BC9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E860-44F1-4274-9FCC-4F150864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9E4F8-13CF-405B-B4EE-5506B5A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363-DD65-4F4D-B4CA-BC324BD0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6752-05F9-4ACD-B8EE-F7DC8124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0B46-F67F-406E-8187-CBA1FA612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EA85-D518-4A11-A54D-AE5CD1ABBF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F20C-631F-4D49-A812-BD0D1B7F3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E1156-87C8-446C-9FCD-61B38BAF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71F0-8968-4EDC-B5CE-DF7144AF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268B-9297-4651-92FF-0A4A30E1A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3754-1467-4623-9610-1BBFCA434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287471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AA7B-BB17-4866-B52A-ABE829C1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Hot Spots Seattle, WA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FCAE93F-EAF1-4A84-802C-C97E057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1" y="1825625"/>
            <a:ext cx="6849037" cy="4351338"/>
          </a:xfrm>
        </p:spPr>
      </p:pic>
    </p:spTree>
    <p:extLst>
      <p:ext uri="{BB962C8B-B14F-4D97-AF65-F5344CB8AC3E}">
        <p14:creationId xmlns:p14="http://schemas.microsoft.com/office/powerpoint/2010/main" val="6621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F7A0-5A7E-43BC-BAC9-AED5AB2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Accidents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111D3F9-2D37-49EC-BB82-4D89CE642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52" y="1519970"/>
            <a:ext cx="7373565" cy="4501889"/>
          </a:xfrm>
        </p:spPr>
      </p:pic>
    </p:spTree>
    <p:extLst>
      <p:ext uri="{BB962C8B-B14F-4D97-AF65-F5344CB8AC3E}">
        <p14:creationId xmlns:p14="http://schemas.microsoft.com/office/powerpoint/2010/main" val="186111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CDE-EDF4-46A1-A2A1-A42B78CA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per causation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BF6D8F-23E9-43B6-A55E-588744C4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8" y="1840687"/>
            <a:ext cx="5106563" cy="440790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52EFE59-3F35-443D-8A63-B4EB40B05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06563" cy="435709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AC74E6-70CA-46B4-9DE8-3C164C43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9F0B-A112-4E8C-AFBF-2BD1F7BD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per causation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3336FCE-B2DD-4EE0-B078-34C02926D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2" y="2287052"/>
            <a:ext cx="5182781" cy="336626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25C186-D5CD-4317-ACA8-9C65FC04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67" y="2287052"/>
            <a:ext cx="5106563" cy="3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8C7E-5C9A-4CC0-A12E-D3E4C930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Accidents per causation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1FE85D2-089E-4139-B966-426E94F37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24" y="2309665"/>
            <a:ext cx="5182781" cy="3366267"/>
          </a:xfrm>
        </p:spPr>
      </p:pic>
    </p:spTree>
    <p:extLst>
      <p:ext uri="{BB962C8B-B14F-4D97-AF65-F5344CB8AC3E}">
        <p14:creationId xmlns:p14="http://schemas.microsoft.com/office/powerpoint/2010/main" val="213401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Accident Severity</vt:lpstr>
      <vt:lpstr>Accident Hot Spots Seattle, WA</vt:lpstr>
      <vt:lpstr>Types of Accidents</vt:lpstr>
      <vt:lpstr>Accidents per causation</vt:lpstr>
      <vt:lpstr>Accidents per causation</vt:lpstr>
      <vt:lpstr>Accidents per causation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</dc:title>
  <dc:creator>Brian Haught</dc:creator>
  <cp:lastModifiedBy>Brian Haught</cp:lastModifiedBy>
  <cp:revision>1</cp:revision>
  <dcterms:created xsi:type="dcterms:W3CDTF">2020-10-02T04:02:01Z</dcterms:created>
  <dcterms:modified xsi:type="dcterms:W3CDTF">2020-10-02T04:08:13Z</dcterms:modified>
</cp:coreProperties>
</file>