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66.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7" r:id="rId2"/>
    <p:sldId id="258" r:id="rId3"/>
    <p:sldId id="259" r:id="rId4"/>
    <p:sldId id="434" r:id="rId5"/>
    <p:sldId id="435" r:id="rId6"/>
    <p:sldId id="436" r:id="rId7"/>
    <p:sldId id="437" r:id="rId8"/>
    <p:sldId id="438" r:id="rId9"/>
    <p:sldId id="439" r:id="rId10"/>
    <p:sldId id="440" r:id="rId11"/>
    <p:sldId id="441" r:id="rId12"/>
    <p:sldId id="442" r:id="rId13"/>
    <p:sldId id="443" r:id="rId14"/>
    <p:sldId id="444" r:id="rId15"/>
    <p:sldId id="496" r:id="rId16"/>
    <p:sldId id="497" r:id="rId17"/>
    <p:sldId id="445" r:id="rId18"/>
    <p:sldId id="457" r:id="rId19"/>
    <p:sldId id="450" r:id="rId20"/>
    <p:sldId id="462" r:id="rId21"/>
    <p:sldId id="448" r:id="rId22"/>
    <p:sldId id="449" r:id="rId23"/>
    <p:sldId id="463" r:id="rId24"/>
    <p:sldId id="456" r:id="rId25"/>
    <p:sldId id="452" r:id="rId26"/>
    <p:sldId id="464" r:id="rId27"/>
    <p:sldId id="465" r:id="rId28"/>
    <p:sldId id="466" r:id="rId29"/>
    <p:sldId id="467" r:id="rId30"/>
    <p:sldId id="468" r:id="rId31"/>
    <p:sldId id="469" r:id="rId32"/>
    <p:sldId id="470" r:id="rId33"/>
    <p:sldId id="471" r:id="rId34"/>
    <p:sldId id="472" r:id="rId35"/>
    <p:sldId id="473" r:id="rId36"/>
    <p:sldId id="474" r:id="rId37"/>
    <p:sldId id="475" r:id="rId38"/>
    <p:sldId id="476" r:id="rId39"/>
    <p:sldId id="477" r:id="rId40"/>
    <p:sldId id="478" r:id="rId41"/>
    <p:sldId id="479" r:id="rId42"/>
    <p:sldId id="480" r:id="rId43"/>
    <p:sldId id="481" r:id="rId44"/>
    <p:sldId id="482" r:id="rId45"/>
    <p:sldId id="483" r:id="rId46"/>
    <p:sldId id="446" r:id="rId47"/>
    <p:sldId id="484" r:id="rId48"/>
    <p:sldId id="485" r:id="rId49"/>
    <p:sldId id="486" r:id="rId50"/>
    <p:sldId id="487" r:id="rId51"/>
    <p:sldId id="488" r:id="rId52"/>
    <p:sldId id="489" r:id="rId53"/>
    <p:sldId id="490" r:id="rId54"/>
    <p:sldId id="447" r:id="rId55"/>
    <p:sldId id="491" r:id="rId56"/>
    <p:sldId id="379" r:id="rId57"/>
    <p:sldId id="380" r:id="rId58"/>
    <p:sldId id="492" r:id="rId59"/>
    <p:sldId id="362" r:id="rId60"/>
    <p:sldId id="454" r:id="rId61"/>
    <p:sldId id="455" r:id="rId62"/>
    <p:sldId id="366" r:id="rId63"/>
    <p:sldId id="364" r:id="rId64"/>
    <p:sldId id="458" r:id="rId65"/>
    <p:sldId id="460" r:id="rId66"/>
    <p:sldId id="495" r:id="rId67"/>
    <p:sldId id="451" r:id="rId68"/>
    <p:sldId id="49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67" autoAdjust="0"/>
    <p:restoredTop sz="94660"/>
  </p:normalViewPr>
  <p:slideViewPr>
    <p:cSldViewPr snapToGrid="0">
      <p:cViewPr varScale="1">
        <p:scale>
          <a:sx n="81" d="100"/>
          <a:sy n="81" d="100"/>
        </p:scale>
        <p:origin x="8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12:53.160"/>
    </inkml:context>
    <inkml:brush xml:id="br0">
      <inkml:brushProperty name="width" value="0.05292" units="cm"/>
      <inkml:brushProperty name="height" value="0.05292" units="cm"/>
      <inkml:brushProperty name="color" value="#FF0000"/>
    </inkml:brush>
  </inkml:definitions>
  <inkml:trace contextRef="#ctx0" brushRef="#br0">19248 12297 1965 0,'0'9'82'0,"17"1"-82"0,-17-1 0 0,17-9 0 0,-17 9 0 0,16-9 0 15,-16-9 0 16,0 0 0-15,0-1 0-16,0 1 0 0,17 0 0 0,-17-1 0 16,0 1 0-16,0-10 0 0,0 19 0 0,0-18 0 15,0 18 0-15,0-19 0 0,0 10 0 0,0 0 0 16,0 9-9 15,0-10-277-31,0 10-44 0,0 0 0 16,0 0 22-16,0 10 37 0,0-10 53 0</inkml:trace>
  <inkml:trace contextRef="#ctx0" brushRef="#br0" timeOffset="2232.58">26789 7507 35 0,'0'0'35'0,"-16"9"-8"0,16 0-6 0,0-9-4 0,0 9 8 0,0-9 17 0,0 0 16 16,0 0 10-16,0 0 7 0,0 0 6 0,0 0-7 15,0 0 0-15,0-9-2 0,0 9 12 16,0-9 11-16,0 0 4 0,0-1-5 0,16 1-22 15,-16 9 3-15,0-19 6 0,0 1-15 0,0-1-6 16,0 1-9-16,0 8 5 0,0-8-6 0,0-1 1 16,0 0-3-16,0 19-11 0,17-18-2 15,-17-10-3-15,0 19 5 0,0-1-14 0,0 1-5 16,0 0-5-16,0-1-8 0,0 10 1 16,0-9 10-16,16 9-1 0,-16 0-2 0,0 0 1 15,0 0 1-15,17 9 8 0,-17-9-5 0,33 10-2 16,-33-1-4-16,0 0-5 0,16 1-1 15,-16-1-6-15,17 0 0 0,-17 10 0 0,16-19 0 16,-16 18 0-16,17-18 0 0,-1 19 0 31,-16-38 0-31,0 19 0 16,17-18 0-16,-17 18 0 16,0-28 0-16,0 19 0 0,16-10 0 0,-16 0 0 15,0 10 0-15,0-10 0 0,0 1 0 0,0 18 0 16,17-28 0-16,-17 19 0 0,0-1 0 15,17 10 0 1,-1 0 0-16,1 10 0 16,16-10 0-16,-33 9 0 0,16-9 0 15,1 0 0-15,-1 0 0 0,1 0 0 0,16 0 0 16,-17-9 0-16,18-1 0 0,-18 1-47 16,34 0-102-16,-34-10-35 0,1 1-37 0,-1-1-34 15,17 0-22-15,-16 1-1 0,-1-1 32 16,1-9 55-16</inkml:trace>
</inkml:ink>
</file>

<file path=ppt/ink/ink10.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48:49.626"/>
    </inkml:context>
    <inkml:brush xml:id="br0">
      <inkml:brushProperty name="width" value="0.05292" units="cm"/>
      <inkml:brushProperty name="height" value="0.05292" units="cm"/>
      <inkml:brushProperty name="color" value="#FF0000"/>
    </inkml:brush>
  </inkml:definitions>
  <inkml:trace contextRef="#ctx0" brushRef="#br0">17347 10557 44 0,'0'0'50'0,"0"0"-11"16,0 0-9-16,0 0 1 0,0 0 6 0,0 0-2 15,0 0-1-15,0 0-7 0,0 0-15 0,0 0-4 16,0 0-5-16,0 0 1 0,0 0 3 16,0 0-2-16,0 0-3 0,0 0 0 0,0 0 0 15,0 0-4 1,0 0 5 0,0 0-5-16,0 0 5 15,0 0-1-15,0 0 1 0,0 0 2 16,0 0 1-16,0 0-2 0,0 0 1 15,0 0-2-15,0 0 1 0,0 0-2 16,0 0-5-16,0 0 5 16,0 0-2-16,0 0 2 15,0 0 0-15,0 0-4 0,0 0 0 16,0 0 3-16,0 0 2 0,0 0-1 16,0 0-6-1,0 0 2-15,0 0 4 0,0 0-4 16,0 0-1-1,0 0-1-15,0 0-4 0,0 0 2 16,0 0-6-16,0 0-3 0,0 0-3 0,0 0-2 16,0 0-6-16,0 0-8 0,0 0-5 15,0 0-2-15,0 0-2 0,-17 0 0 0,17 0-45 16</inkml:trace>
  <inkml:trace contextRef="#ctx0" brushRef="#br0" timeOffset="1431.42">17942 9488 17 0,'0'0'20'0,"0"0"0"0,0 18 3 16,0-18 3-16,0 0 4 0,0 0 1 16,0 0-1-16,0 0 3 0,0 0-3 15,0 0 3-15,0 0-6 0,0 0-1 0,0 0-7 16,0 0 2-16,0 0-1 0,0 0 0 0,0 0-2 16,0 0 1-16,0 0 3 0,0 0 6 15,0 0 4-15,0 0 4 0,0 0-9 0,0-18-7 16,0 18-8-16,0 0 2 0,0 0 2 15,0-19-3-15,0 10 0 0,0 0-6 0,0 9 1 16,0-10 8-16,0 1-3 0,0-10-6 0,0 10-2 16,0 9 1-16,0-19 3 0,0 1-5 15,0 18 11-15,0-28-7 0,0 19 4 0,0-10-4 16,0 10 9-16,0-10-3 0,0 19 15 16,0-18-4-16,0-1-13 0,0 0 3 0,0 1-7 15,0 8-8-15,0-8 1 0,0 9-1 16,0-1-4-16,0 10 7 0,0-18-3 0,33 18-3 15,-33-19 5-15,0 19 0 0,0 0-2 0,0 0 2 16,0-19-2-16,0 10-2 16,0 9 0-16,0 0 0 15,0 0-1-15,0 0 1 0,0 0 2 16,17 0 0 0,-17 9 1-16,16-9-7 0,1 19 10 15,-17-19-1-15,16 0-3 0,1 0 0 16,-17 19 0-16,16-19-2 0,1 0 7 15,16 0-8-15,-33 0 6 0,33 18-6 0,-33-18 4 16,33 0-1-16,-16 0 2 0,-1 0-5 0,17 0 3 16,-16 0-4-16,-1 0 6 0,34 0-2 15,-50 0 0-15,33 0-2 0,0 0 5 0,-16 0-9 16,16-18 10-16,0 18-4 0,-17 0 0 16,34 0 0-16,-50-19 4 0,33 19-6 0,0 0 4 15,0 0-2-15,0 0 0 0,-16-19 5 0,16 19 1 16,0 0-3-16,0 0-3 0,0 0 2 15,0 0 0-15,0-9 0 0,0 9-2 16,17 0 0-16,-17 0 2 0,0 0-2 0,-16 0 1 16,32 0-1-16,-16 0 0 0,17 0 0 0,-17 0 5 15,0 0-4-15,17 0-5 0,-17 0 6 16,33 0 0-16,-33 0 1 0,0 0-7 0,17 0 7 16,-1 0-3-16,1 0 0 0,-17 0-2 0,16 0 2 15,1 0 0-15,0 0 0 0,-17 0 0 16,16 0 3-16,1 0-3 0,-17 0 0 0,0 0 0 15,17 0 0-15,-17 0 0 0,-17-9 2 16,1 9-2-16,-1 0 0 0,1 0 0 0,-1 0 0 16,1 0 2-16,0-9-2 0,-1 9 2 0,1 0-5 15,16 0 6-15,-33 0-3 0,33 0-4 16,-17 0 7-16,1 0-3 0,-1 0-3 0,1 0 3 16,-1 9-2-16,1-9 5 0,0 0-3 15,-1 0 0-15,1 9 4 0,16-9-11 0,0 9 11 16,-33-9-4-16,16 19-3 0,1-19 5 15,-17 0-1-15,16 0-1 0,1 0 2 0,-1 19-2 16,1-19 2-16,-17 0-4 0,16 0 3 16,1 0 1-16,-17 0-6 0,17 0 5 0,-17 18 1 15,33-18-2-15,-33 0-3 0,0 0-4 16,0 0 5-16,33 10-1 16,-33-10 9-16,0 9-3 0,0 0 0 0,0 0-3 15,0 1 0-15,0-1-2 0,0 0 6 16,0 10-7-16,0 0 0 0,0-19 8 15,0 18-1-15,0-18-8 0,0 19 4 0,0-10 0 16,0 0 1-16,0 1 1 0,0-1 1 16,0 19-7-16,-33-28 4 0,33 18 3 0,0-18-3 15,0 19 0-15,0-19 0 0,0 9 0 0,0 1 4 16,0-10-6-16,0 9 2 0,0 0-2 16,0-9-3-16,0 0-16 0,0 10-23 15,0-10-39-15,0 0-23 0,0 0-21 0,0 0-8 16,0 0 6-16,-33-10 15 0,33 10-88 0</inkml:trace>
  <inkml:trace contextRef="#ctx0" brushRef="#br0" timeOffset="1864.16">20489 9423 44 0,'0'0'39'0,"-33"0"-5"16,33 0 1-16,0 9 3 0,0-9 4 16,0 0-3-16,0 9 6 0,33-9-2 0,-33 10-1 15,0-1 6-15,0-9-6 0,0 9-9 0,0 10-7 16,0-19 3-16,33 0-1 0,-33 18 4 16,0-18 2-16,16 19-3 0,-16-19 3 0,17 9 0 15,-1 1 0-15,-16-10 4 0,17 9-4 16,-1-9-5-16,1 9-8 0,-1-9-4 0,-16 0-4 15,17 0 2-15,0 0 0 0,16 0-4 16,-33 0-5-16,33-9 2 0,-33 9-3 0,16-9 0 16,1 9 4-16,-1-10 9 0,1 1-1 0,-1 9-9 15,1-19-3-15,-1 19 6 0,18-18 4 16,-34 18 0-16,0-19-6 0,33 10 4 0,-33 0-9 16,0-1-2-16,0 1-5 0,0-10 5 0,33 10 1 15,-33 9-3-15,0-19 5 0,0 19-8 16,0-18 1-16,0 18 2 0,0 0-5 0,0-19-3 15,0 10-11-15,0 9-31 0,0 0-23 16,0-9-16-16,0 9-18 0,0 0-10 0,0-10 2 16,0 10 5-16,0 0 12 0,0 0 6 0,0 0 15 15,0 0 7-15,0 0-50 0</inkml:trace>
  <inkml:trace contextRef="#ctx0" brushRef="#br0" timeOffset="2680.36">21349 10251 28 0,'0'0'32'0,"0"0"-1"0,-34 0-1 16,34 0-5-16,0 0 4 0,0 0-2 15,0 0 0-15,0 0-3 0,0 0-6 0,0 0-2 16,0 0-4-16,0 0-6 0,0 0-2 0,0 0-2 16,0 0 1-16,0 0-2 0,0 0-5 15,0 0-18-15,34 0-18 0,-34 0-14 0,0 0-6 16,0 0 1-16</inkml:trace>
  <inkml:trace contextRef="#ctx0" brushRef="#br0" timeOffset="3828.76">23746 10353 31 0,'0'0'36'0,"0"0"-3"0,0 0-4 15,0-19-2-15,0 19 7 0,0 0 4 0,0 0 12 16,0 0 2-16,0 0-5 0,0 0-6 16,-16 0-10-16,16 0-7 0,0 0-7 0,0 0 2 15,0 0 10-15,0 0 12 0,0 19 19 0,0-19 34 16,0 0 3-16,0 18-36 0,0-8-20 0,-17-1-9 16,17 10 20-16,0 9 31 0,0-10-13 15,-16-18-22-15,16 19-22 0,0-1-7 0,0 1 0 16,0-10 9-16,0 10 0 0,0-1-9 15,0 1-1-15,0 0 1 0,0-19-4 0,0 9 4 16,16 10 7-16,-16-10 1 0,0-9-7 0,0 9-14 16,0 1 2-16,0-10 14 0,0 0 1 0,0 0 17 15,0 9 2-15,0-9 6 0,17 0 0 0,-17-9-17 16,0 9-8-16,16 0-6 0,-16-10-11 16,17 10 0-16,-1 0 1 0,-16-9-6 0,17 9-1 15,16 0 3-15,-16-9-3 0,32 9 0 16,-32 0 0-16,16-10-3 0,16 10 7 0,1 0-4 15,16 0 0-15,-16 0 3 0,-1 0-8 16,1 0 7-16,16 0-5 0,-16 0-6 0,-1 0-6 16,1 10-5-16,16-10 1 0,-33 9-5 15,17-9 0-15,-17 0-2 0,0 9-3 0,33-9 12 0,-49 10-4 16,16-10 0-16,-17 9 5 0,17-9 3 16,0 18 0-16,-16-18-2 0,16 0 8 0,0 0 4 15,-33 0-7-15,33 19-1 0,-16-19 2 0,-1 0-8 16,17 0 4-16,-16 0-8 0,16 0-8 15,0 0-1-15,0 0-11 0,-33 0 4 0,33 0 3 16,-16 0 17-16,16 0-4 0,0 0-5 16,-17 0-5-16,34 0 6 0,-50 0 12 0,33 0 4 15,-33 0 1-15,17-19 8 0,-1 19 3 16,1 0 0-16,-1 0-6 0,1 0 7 0,-1 0-2 16,1 0-2-16,-1 0 3 15,-16-18-3-15,17 18-2 0,-17-9 7 16,33 9-8-16,-33-10 8 0,0 10-5 15,0-9 0-15,16 9 6 0,-16-9 0 0,17-1 9 16,-17 1 6-16,17 0-4 0,-17 9-10 16,0-19 8-16,16 19-2 0,-16-19-7 0,0 1-2 15,17-1-7-15,-17 10 7 0,0-10-4 0,0 10 2 16,0 0-2-16,0-10 2 0,0 1-5 0,0 18 0 16,0-19-1-16,0 10 0 0,0-10 6 15,0 10-4-15,0-1-11 0,0 1-13 0,0 9-34 16,0-9-40-16,0 9-41 0,0-19-11 15,0 19 5-15,0 0 9 0,0-18 13 0,0 18 18 16,0 0 14-16,0 0-54 0</inkml:trace>
  <inkml:trace contextRef="#ctx0" brushRef="#br0" timeOffset="4745.37">25648 10241 44 0,'0'0'43'16,"0"0"-7"-16,0-9-10 0,0 9-2 0,-16 0 5 16,16 0 5-16,0 9 6 0,-17-9 1 0,17 0-7 15,-17 10-2-15,1-10-8 0,16 9-1 16,0 0 1-16,-33 0 0 0,16 1 5 0,17-1-8 16,-16 10 1-16,-1-19-4 0,1 18 2 15,-1-18-2-15,1 19-2 0,-1-19-3 0,17 9-4 16,-16 0 1-16,-1 1-2 0,17-1 1 0,0-9-7 15,0 0 5-15,0 9 0 0,0-9 18 16,0 0 20-16,0 10 15 0,0-10 1 0,0 0 4 16,0 0-24-16,0-10-16 0,0 10-14 0,0 0 0 15,17-9-6-15,-1 9-1 0,1-9 3 0,-1 9-11 16,1-10 5-16,-1 10-1 0,1-9 4 16,-1 0-2-16,1 9 2 0,16 0-4 0,-33 0 0 15,16 0 0-15,1-19 0 0,0 19 0 0,-17 0-3 16,16 0 4-16,1 0 3 0,-1 0-6 15,-16 19 2-15,17-19-3 0,-1 0 3 16,-16 0 1-16,17 0-1 0,-17 9-2 0,16-9 2 16,-16 0 3-16,17 9-3 0,-17-9-2 15,33 0 4-15,-33 0 2 0,0 0-6 0,0 0 2 16,0 0 2-16,0 0-6 0,16 0 4 16,-16 0-4-16,0 0-2 0,0 0 0 15,0 0-4-15,0 0 3 0,0 0-6 0,0 0 3 16,0 0-5-16,0 0 3 0,0 0 0 15,-16 0 1-15,16 0 2 0,0 0 0 0,0 0 0 16,0-9 1-16,0 9 0 0,0 0 1 16,0 0 5-16,0 0 5 15,0 0-6-15,0 0 5 0,0 0-4 0,0 0 0 16,0 0 4 0,0 0-4-16,0 0-1 15,0 0 1-15,0 0 3 0,0 0 1 0,0 0-9 16,0 0 2-16,0 0 0 15,0 0 2-15,0 0 5 0,0 0-4 16,0 9 3-16,0-9 2 0,0 0-6 16,16 0 6-16,-16 0-6 15,0 0 1-15,0 10 2 0,0-10-5 16,0 0-3-16,0 0 5 0,0 0-4 16,0 0 4-16,17 0 0 0,-17 0-5 0,0 0-5 15,0 0-1-15,0 0-6 0,0 0-4 0,0 0-7 16,0 0-5-16,0 0-5 0,0 0 1 0,0 0-5 15,0 0 2-15,0 0-1 0,0-10-1 16,0 10-4-16,0 0 1 0,0 0-4 0,0 0 6 16,0-9 1-16,0 9 1 0,0 0 2 15,0-9-1-15,0 9-24 0</inkml:trace>
  <inkml:trace contextRef="#ctx0" brushRef="#br0" timeOffset="5027.02">25764 10278 55 0,'0'10'39'0,"0"-10"-4"16,0 0-2-16,33 9 0 0,-33-9 2 15,0 0 5-15,0 19-1 0,0-19-10 0,16 0-1 16,-16 18-5-16,17-18-7 0,-1 0 1 0,-16 19 2 15,17-19 2-15,0 0-3 0,-1 9-5 16,-16 0-6-16,17 1-2 0,-1-1-1 0,1-9-4 16,-1 9 0-16,-16 1 2 0,17-1-4 15,16 10 5-15,-33-19-3 0,16 0 0 16,-16 18-12-16,17-18-24 0,-1 0-22 0,1 0-11 16,0 0-5-16,-17 0 0 0,16 0-2 15</inkml:trace>
  <inkml:trace contextRef="#ctx0" brushRef="#br0" timeOffset="14520.51">3307 11283 9 0,'0'0'16'15,"0"0"1"-15,0 0-1 0,0 0-1 16,0 0-1-16,0 0 2 0,0 0 4 0,0 0 0 16,0 0 3-16,0 0 4 0,0 0 5 15,0 0 0-15,0 0 1 0,0 0-5 0,0 0-2 16,0 0-2-16,0 0-5 0,0 0 5 0,0 0 0 16,0 0-2-16,0 0 1 0,0 0 1 15,0 0 4-15,0-19 0 0,0 19 0 0,0 0-2 16,0 0-5-16,0 0-2 0,0 0-5 15,0 0-6-15,0 0 3 0,0-9 2 0,0 9-1 16,0-9 0-16,-33 9 3 0,33 0-5 0,0 0-4 16,0-9 1-16,0 9 1 0,0 0-2 15,-33 0 0-15,33-10-6 0,0 10 3 0,-33-9-3 16,33 9 4-16,-33 0-10 0,16 0 6 16,-16 0 2-16,33 0-6 0,-33 0 4 0,0 0 2 15,0 0 0-15,0 0-4 0,-17 0 2 16,17 0 4-16,0 0-4 0,-33 0 0 0,33 0 0 15,-16 9 0-15,15-9-6 0,1 0 6 0,-33 0 0 16,33 0 5-16,0 10-2 0,17-10-7 16,-18 0 6-16,1 0-5 0,0 0 3 0,-33 0 1 15,33 0-4-15,17 0 3 0,-18 0 0 16,1 0 1-16,0 0-1 0,-33 0 0 0,50 0 3 16,-17 0-7-16,0 0 6 0,-34 0-1 0,34 0-4 15,0 9 3-15,-16-9 0 0,16 0-4 16,-1 9 4-16,-32-9 2 0,33 9-2 15,-16 10 2-15,16-19-7 0,-1 0 5 0,-32 19 0 16,33-19-2-16,-16 9 2 0,16 0 3 16,0 1-1-16,-1-10-2 0,1 9 2 0,-16 0-4 15,16-9 2-15,0 9 0 0,0-9-2 16,-1 0-3-16,1 0 7 0,0 10 0 16,17-10-4-16,16 0 4 0,-33 0-4 0,0 0 2 15,33 0 0-15,-33 0 2 0,33 0-6 16,-33 0 2-16,33 0-1 0,-34 0 3 0,1 9 0 15,17-9 2-15,16 0-4 0,-33 9 2 16,0-9-2-16,0 19 2 0,0-19 0 0,-1 19-2 16,1-19-1-16,17 9 3 15,-17 0 0-15,-33 0 0 0,33 10-3 0,-1 0 3 16,-15-10-4-16,-17 19 6 0,33-10-2 16,0-8 0-16,-34 8 0 0,51 1-2 15,-17 0-2-15,0-1 6 0,0 1-2 16,0-1 0-16,33-8 0 0,-33 8 0 15,33 1 0-15,0 0 0 0,-17-1-4 16,17 1 4-16,0-1 1 0,0-8-1 0,0 8 0 16,0 1 3-16,0-10-6 0,0 19 3 15,0-9-3-15,17-19 0 0,-17 18 4 16,0 1 0-16,33-1-1 0,-33-8 1 16,33 8 2-16,0 1-3 0,0 0 4 15,0-1-4-15,17 1 1 0,-17-1 0 0,33 1-1 16,-33-10 4-16,16 10-2 0,18-1 1 15,-1 1-1-15,0 0 1 0,17-10 2 16,-50 10-5-16,33-1 3 0,16 1 2 0,-15-1-3 16,-1-18 4-16,16 19-4 0,-15-10 1 15,32 10 0-15,-50-10-1 0,51 1 5 16,-34-1 10-16,16 0 22 0,18-9 4 0,-18 19-5 16,18-19-8-16,-18 0-5 0,-16 0 0 0,34 0 12 15,-51-19 30-15,50 10 6 0,-32 0-11 16,-18-10-21-16,17 0-7 0,0 1 0 15,17 8 1-15,-17-8-11 0,-33-10-1 0,34 0-2 16,-18 9 10-16,17 1 11 0,-33-10 28 0,0 9-2 16,0-9-7-16,17 10-7 0,-17-1-19 15,0 1-13-15,0-20 5 0,-33 20-4 0,33-10-1 16,-33 9 22-16,33 1 25 0,-33-20-65 16,17 11-4-16,-17 8 0 0,0 0 0 0,0-18 0 15,0 19 0-15,0-10 0 0,-17 9 0 0,17 0 0 16,0 1 0-16,-33-10 0 0,33 9 0 15,-33 1 0-15,0 8 0 0,33-8 0 0,-33 8 0 16,0-8 0-16,0 18 0 0,16-19 0 16,-16 10 0-16,0 9 0 0,0-9 0 0,33 9 0 15,-33-10 0-15,33 10-74 0,-33-9-52 0,33 9-40 16,-33 0-26-16,17 0-18 0,16 0-15 16,0 0-14-16,0 0 1 0,0 0 28 0,0 0 34 15</inkml:trace>
  <inkml:trace contextRef="#ctx0" brushRef="#br0" timeOffset="15419.02">3373 11702 41 0,'0'0'29'0,"-33"9"-8"16,33-9-8-16,0 9-2 0,0-9 8 16,0 10 7-16,0-10 5 0,0 18 10 15,0-18 6-15,33 0-3 0,-33 0 4 0,17 19 6 16,16-19 5-16,0 0 14 0,-33 0 6 0,66 0 8 15,-33 0 8-15,0 0-3 0,50 0-14 0,-50 0-4 16,33 0-5-16,-16-19-1 0,16 19-4 16,0 0 0-16,0 0-5 0,-16 0-10 15,16-18 8-15,0 18 7 0,-16-10-21 0,16 10-17 16,0-9-10-16,0 9-4 0,17 0 0 0,-17-9 6 16,-16 9-10-16,16 0 2 0,0 0-6 15,0-10 3-15,-33 10 4 0,17 0-8 0,-17 0 1 16,33 0 0-16,-33-9-2 0,-16 9-2 15,16 0 0-15,0 0 2 0,0 0-5 0,-33 0 4 16,33 0 3-16,-33 0-2 0,0 0 1 0,33 0 5 16,-33 0-3-1,0 0-4-15,0 0 1 0,0 0-13 0,0 0-4 16,0 0-48-16,0 0-37 0,-33 0-39 0,33-9-21 16,0 9-11-16,0 0-15 0,-33-10-6 0,33 10 9 15,-33 0 29-15,0-18 10 0,16 18 28 16</inkml:trace>
  <inkml:trace contextRef="#ctx0" brushRef="#br0" timeOffset="15668.4">4812 11441 38 0,'0'0'42'0,"0"0"-14"0,0 0-9 0,0 0-10 16,0 0-1-16,0 0 0 0,0 0 13 15,0 9 10-15,33 1 8 0,-33-10 4 0,0 9-7 16,0 10-4-16,17-10-2 0,-17 0-1 16,16 10 0-16,-16-1 7 0,0 1-7 0,17 0-11 15,-17-1-12-15,0 1-1 0,-17 9-5 0,17-10 2 16,-16 10 2-16,16-9-6 0,-17 18-9 16,17-18-28-16,0-1-29 0,-33-8-21 0,33 8-4 15,0 1 5-15,-33-10-63 0</inkml:trace>
  <inkml:trace contextRef="#ctx0" brushRef="#br0" timeOffset="16456.54">4845 12250 80 0,'0'0'33'16,"0"0"-15"-16,0 10-10 0,0-10-4 0,0 0 2 16,0 0 8-16,0 0 7 0,0 0 8 15,0 0-3-15,0 0-2 0,0 0-6 16,0 0-1-16,0 0-5 0,0 0-4 0,0 0-1 15,0 0 0-15,0 0 0 0,0 0 4 16,0 0 2-16,0 0 2 0,0 0 1 0,0 0-3 16,0 0 0-16,0 0-1 0,0 0 4 15,0 0-5-15,0 0 0 0,0 0 5 0,0 0 4 16,0 0 2-16,0 0 0 0,0 0 4 16,0 0 1-16,0 0-2 0,0 0-8 0,0 0-2 15,0 0-8-15,0 0-1 0,0 0-5 0,0 0 3 16,0 0-6-16,0 0 3 0,0 0 0 15,0 0 2-15,0 0 1 0,0 0 0 16,0 0 2-16,0 0-2 0,0 0 0 16,0 0 1-16,17 0-2 0,-17 0 0 15,0 0 1-15,0 0 0 0,0 0-1 16,0 0-2-16,0 0 3 0,0 0 4 16,0 0 3-16,0 0 1 0,0 0-2 0,0 0 1 15,0 0-2-15,0 0-2 0,0 0 0 0,0 9 1 16,0-9 0-16,0 0-3 0,0 0 0 15,0 0-1-15,-17 0-6 0,17 0 3 16,0 0 4-16,0 0 2 0,0 0-1 16,0 0-3-16,0 0 2 0,0 0-2 15,0 0 3-15,0 0-5 0,0 0-4 16,0 0 6-16,0 0-1 16,0 9-5-16,0-9 4 15,0 0 1-15,0 0-5 16,0 0-5-16,0 0-17 0,0 0-29 15,0 0-26-15,0-9-17 0,0 9-11 0,0 0-7 16,0 0-12-16,0 0 9 0</inkml:trace>
  <inkml:trace contextRef="#ctx0" brushRef="#br0" timeOffset="17217">7210 12009 130 0,'0'0'187'16,"0"0"-25"-16,0 9-55 0,0-9-55 15,0 0-23-15,-17 0-4 0,17 0 18 0,0 0 27 16,0 0 14-16,0 0 4 0,0 9-3 0,0-9-10 16,0 0 0-16,0 0-15 0,-16 0-22 15,16 0-16-15,0 0-10 0,0 0-5 0,0 0 1 16,0 0-10-16,0 0 7 15,0 0-4-15,0 0 1 32,0 0-4-17,0 0 6-15,0 0-10 16,0 0-2-16,0 0 0 16,0 0-3-16,0 0-11 0,0 0-22 0,0 0-4 15,0 0-12-15,0 0-8 0,0 0-9 0,0 0-4 16,0 0-8-16,0 0-4 0,0 0-3 15,0 0 4-15,16 0 1 0,-16 0 10 0,0 0 12 16,0 0 10-16,0-9 2 0,0 9 4 16,17 0 4-16,-17 0 4 0</inkml:trace>
  <inkml:trace contextRef="#ctx0" brushRef="#br0" timeOffset="18882.14">9872 11227 64 0,'0'0'46'0,"0"-9"-5"16,0 9-5-16,0 0-5 0,0-9 8 0,0-1 9 16,-33 10 7-16,33-9 2 0,0 9 0 0,0-9-3 15,-33 9-3-15,33 0-3 0,0-19 0 0,0 19 1 16,-33 0-1-16,17-18 5 0,-1 8 0 15,17 1-12-15,-17 9-1 0,17-9 1 0,-33-1-11 16,33 10-3-16,-33-9-5 0,33 9-3 16,-33-9 1-16,33 9 2 0,-33 0-13 0,0 0 2 15,17 0-3-15,-1 0-5 0,0 0-6 16,-16 9 7-16,0-9 3 0,33 9-2 0,-33-9-4 0,-16 10 3 16,32-1-8-16,-16 0 4 0,16 1 2 15,-16 8 0-15,0-18-2 0,0 19 3 0,0-10-6 16,0 0 3-16,17 10-6 0,-17-10 10 15,33 10-7-15,-34-1 3 0,1 1 2 0,33 0 2 16,-33-10-4-16,0 10-4 0,17-1 10 0,-1 1-9 16,1-1 3-16,-1 1 0 0,1 0 0 15,-18-1 0-15,34 1 4 0,0 9-7 0,-33-10 6 16,33 1-1-16,-33-1 3 0,33 10 3 0,0-9 10 16,0 0-3-16,0-1-5 0,0 1-4 15,0-1-1-15,0 10 3 0,33-9 0 0,-33 0-2 16,0-1-1-16,33 1-1 0,-33 9 4 15,34-10-10-15,-34 1 6 0,16 18-4 0,1-18 0 16,-1-1 2-16,1 1-2 0,32-1 0 0,-49 1 0 16,33 9 0-16,0-9 5 0,1-1-4 0,-34 1-5 15,33-1 9-15,-17 1-5 0,17 9-6 16,0-28 7-16,0 18 1 0,0-8 5 0,0-1-10 16,-16 0 8-16,16-9 3 0,-16 10 7 0,32-10 8 15,-16 0 17-15,0 0-2 0,-33-10-1 16,33 10-12-16,1-9-3 0,-18 0-4 0,17-1-4 15,0-8-1-15,0 18 2 0,-33-19 5 0,33 1 3 16,0-1-4-16,-33 0 2 0,17 1 2 16,0 9 8-16,-1-10-7 0,17-18-6 0,-33 18-7 15,33-9 1-15,-33 10 0 0,33-20-3 0,-33 11-2 16,0-11 0-16,33 20 13 0,-33-29 3 0,0 19 14 16,0 0-8-16,0-9-1 0,0 9-4 15,0 0-12-15,0 0 25 0,0 10-23 0,-33-10-14 16,33 0 0-16,-33 9 0 0,33 1 0 15,-33 9 0-15,33-10 0 0,-33-9 0 0,0 9 0 16,16 10 0-16,-16 0 0 0,0 0 0 0,33-10 0 16,-33 10 0-16,0 9-61 0,0 0-37 0,17-19-43 15,-1 19-32-15,0 0-38 0,17 0-10 16,-33 0-9-16,33 0 9 0,-33 0 28 0,33 0 22 16,0 19 28-16</inkml:trace>
  <inkml:trace contextRef="#ctx0" brushRef="#br0" timeOffset="20297.66">8764 12111 6 0,'0'0'7'0,"0"0"3"0,0 0 0 16,0 0-2-16,0 0-4 0,0 0-2 0,0 18-1 15,0-18 1-15,0 0 1 16,0 0-1-16,0 0 0 16,0 0-1-16,0 0 1 0,0 0-1 15,0 0 0-15,0 0-1 0,0 0 2 16,0 0 0-1,0 10-1-15,0-10 0 16,0 0 1-16,0 0 0 16,0 0 1-1,0 0-2 1,0 0 0-16,0 9-1 31,-33-9 0-15,33 9 0-1,0 1 0 1,-16-10 0 0,16 0-2-1,0 0-1-15,0 0 0 16,0 0 0-16,0 0 0 0,0 0-2 0,0 0 3 16,0 0-1-16,0 0 1 0,0 0-2 0,0 0-1 15,0 0-4-15,0 0-2 0,0 0-10 16</inkml:trace>
  <inkml:trace contextRef="#ctx0" brushRef="#br0" timeOffset="24128.09">6548 8158 15 0,'0'0'15'0,"0"0"3"16,0 0 0-16,0 0 0 0,0 0-4 0,0 0-3 16,0 0-3-16,17 0 3 0,-17 0 1 15,0 0-3-15,0 0 3 0,0 0 1 0,0 0 0 16,0 0-4-16,0 0 1 0,0 0 0 0,0 0 4 16,0 0 7-16,0 0-6 0,0 0-8 15,0 18-1-15,0-18 1 0,0 0 24 16,0 0-14-16,0 0-8 0,0 19-2 0,17-19 29 15,-17 18 2-15,0-8-18 0,0 8-10 0,33-8-5 16,-33 18 17-16,0-10 48 0,0-18-31 16,0 19 4-16,0-1 17 0,33-8-29 0,-33-1-5 15,0 0 15-15,0 1 6 0,33-1 17 16,-33-9 3-16,0 0 0 0,33 0-2 0,-33 0-24 16,33-9-18-16,-33-1-16 0,16 1 6 15,17-10-7-15,1 19-3 0,-1-37-2 0,0 19 2 16,33-1 1-16,-50 0 0 0,51 1-4 15,-34 8 0-15,0-8 5 0,33-1-2 0,-50 1-5 16,17-10-11-16,1 9-8 0,-1 1-33 0,0 18-31 16,0-19-17-16,0 0-22 0,-33 19-12 15,16 0 4-15,1-18 9 0,-1 18 13 0,17 0 16 16,-33 0 13-16</inkml:trace>
</inkml:ink>
</file>

<file path=ppt/ink/ink11.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49:25.845"/>
    </inkml:context>
    <inkml:brush xml:id="br0">
      <inkml:brushProperty name="width" value="0.05292" units="cm"/>
      <inkml:brushProperty name="height" value="0.05292" units="cm"/>
      <inkml:brushProperty name="color" value="#FF0000"/>
    </inkml:brush>
  </inkml:definitions>
  <inkml:trace contextRef="#ctx0" brushRef="#br0">1769 8093 6 0,'-33'0'8'0,"33"0"3"16,0 0-1-16,0 0 0 0,0 0-3 0,0 0 0 16,0 0-2-16,0 0-1 0,0 0 0 0,0 0 0 15,0 0-1-15,0-19-1 0,0 19 1 16,0 0-3 0,0 0-2 15,0 0 0-31,0 0 0 0,0 0 0 15,0 0-1-15,0 0-2 0,0 0-1 16,0 0-2-16,0 0 0 0,33 0-4 16,-33 0-14-16</inkml:trace>
  <inkml:trace contextRef="#ctx0" brushRef="#br0" timeOffset="11391.48">9839 6102 3 0,'0'0'4'0,"0"0"0"15,0-9 9-15,0 9 4 0,0-10-1 16,0 10 0-16,0 0 0 0,0-9 1 0,0 9 1 16,0 0-3-16,0 0-4 0,0 0-5 0,0 0-4 15,0 0 1-15,0 0 1 0,0 0-1 16,0 0 0-16,0 9 3 0,0-9 2 0,33 10-3 16,-33-1 1-16,0-9 3 0,0 19-2 15,0-19 1-15,0 0 3 0,33 18-3 0,-33-18 1 16,0 19 0-16,0-19 5 0,0 0 3 15,33 18 2-15,-33-18-4 0,0 0 9 0,0 0 2 16,0 10 6-16,17-10 11 0,-17 9 13 0,16-9 10 16,1 0 1-16,-17-9 3 0,33 9-9 15,0-10-6-15,-33 10-16 0,33-18-10 0,0-1-15 16,0 1-4-16,0-10-3 0,17 9-7 16,-17 0 2-16,0-18 0 0,33 19-2 0,-49-10 1 15,49 9-1-15,-33 1-3 0,0-1 3 16,0 0 1-16,0 1-15 0,0-1-14 0,17 1-15 15,-50 8-15-15,33 10-16 0,0-18-9 0,-33 18-13 16,33 0 0-16,-33 0 5 0,0 0 10 16,0 0 7-16,17 0 4 0,-17 0-45 0</inkml:trace>
  <inkml:trace contextRef="#ctx0" brushRef="#br0" timeOffset="13386.23">2514 8520 5 0,'0'0'3'0,"0"0"-1"0,0 0 2 16,0 0 0-16,0 0 1 0,0 0 0 15,0 0-1-15,0 0-1 0,-34 0-2 0,34 0 0 16,0 0-3 0,0 0-3-16,0 0-4 0,0 0-11 15</inkml:trace>
  <inkml:trace contextRef="#ctx0" brushRef="#br0" timeOffset="13986.57">2844 8725 5 0,'0'9'3'0,"0"-9"3"16,0 0 2-16,0 0 0 0,0 0-1 0,0 0-2 15,0 0 0-15,0 0-1 0,0 0 0 16,0 0-1-16,0 0-1 0,0 0-1 0,0 0 0 16,0 0-3 15,0 0-3-16,0 0 0-15,0 0-1 0,0 0-2 16,0 0-1-16,0 0-12 0</inkml:trace>
  <inkml:trace contextRef="#ctx0" brushRef="#br0" timeOffset="14586.03">2993 8985 6 0,'0'0'11'0,"0"0"4"0,0 0 0 0,0 0-1 16,0 0 2-16,0 0-6 0,0 0 0 0,0 0-3 16,0 19-5-16,0-19 1 0,0 0-5 31,0 0 0-15,0 0-3-1,0 0-3-15,0 0-2 0,0 0-4 0,0 0-2 16,0 0-2-16,0 0-13 0</inkml:trace>
  <inkml:trace contextRef="#ctx0" brushRef="#br0" timeOffset="14769.48">2960 9023 3 0,'0'0'4'0,"0"0"-3"0,0 0 2 16,0 0-1-16,0 0 0 0,0 0-4 31,0 0-6-31,0 0 4 16</inkml:trace>
  <inkml:trace contextRef="#ctx0" brushRef="#br0" timeOffset="16786.25">18372 6669 14 0,'0'-9'14'16,"0"9"-2"-16,0 0-3 0,0 0-3 0,0 0 2 15,0 0-2-15,0 0 2 0,0 0 1 0,0 0-2 16,0 0-1-16,-33 0-2 0,33 0 1 15,0 0-1-15,0 0 1 0,0 0 1 0,0 0 0 16,0 0-1-16,0 0 2 0,0 0 0 16,0 0 0-16,0 0 1 0,0 0 2 0,0 0-1 15,0 0 1-15,0 0 1 0,0 0 1 16,0 0 1-16,0 0-1 0,0 0-3 0,0 0 3 16,0 0-3-16,0 0 1 0,0 0-5 0,0 0 1 15,0 0-2-15,0 0-1 0,0 0-1 16,0 0 2-16,0 0-6 15,0 0 4-15,0 0 0 0,0 0-4 16,0 0-3-16,0 0 0 0,0 0-7 16,0 0-8-16,0 0-5 0,0 0-5 0,0 0-3 15,0 0-3-15,0-19-2 0,0 19 1 16,0 0-23-16</inkml:trace>
  <inkml:trace contextRef="#ctx0" brushRef="#br0" timeOffset="17235.82">18207 6660 3 0,'0'0'2'0,"0"0"0"0,0 0 2 16,0 0 0-16,0 0 0 0,0 0-1 0,0 0 2 15,0 0 0-15,0 0 2 0,0 0 0 16,0 0-1-16,0 0 1 0,0 0 0 0,0 0 1 16,0 0 0-16,0 0 2 0,0 0-1 0,0 0-2 15,0 0 2-15,0 0 0 0,0 0 0 16,0 0-1-16,0 0 1 0,0 0 0 0,0 0 1 15,0 0-3-15,0 0 2 0,0 0-2 16,0 0-2-16,0 0 1 0,0 0-1 0,0 0-2 16,0 0 2-16,0 0-1 0,0 0 1 15,0 0 0-15,0 0 0 0,0 0-2 0,0 0 0 16,0 0 0-16,0 0 1 0,0 0-1 0,0 0-5 31,0 0-1-31,0 0 1 16,0 0-3-16,0 0-3 0,0 0-9 0,0 0-7 15,0 0-8-15,0-19 1 0,0 19 3 16,0 0 3-16,0 0 0 0,0 0-19 0</inkml:trace>
  <inkml:trace contextRef="#ctx0" brushRef="#br0" timeOffset="18586.72">3175 8213 11 0,'0'0'9'0,"0"0"3"0,0 0-4 16,0 0-1-16,0 0 0 0,0 0-2 0,0 10 0 16,0-10 3-16,0 0 1 0,0 9 0 15,33 0 2-15,-33 1 3 0,0-10 2 0,0 9 0 16,0 10 7-16,0-19 7 0,33 18 0 0,-33-18-2 16,0 19 5-16,0-1 1 0,0-18-4 15,0 10 4-15,0 8 1 0,33-8 1 16,-33 17 8-16,0-27-5 0,0 19-3 0,0 0-8 15,0-19-8-15,0 9 2 0,33 10 1 16,-33-10 1-16,0 0 6 0,0 1 9 0,0-10 5 16,0 9-8-16,0-9 1 0,33 18-1 0,-33-18 2 15,0 0 2-15,0 0 4 0,0 0 22 16,0 0 15-16,0 0 21 0,0 0-6 16,33 0-13-16,-33-18-25 0,0 9-9 0,0-10-13 15,17 10-10-15,16-10-14 0,-33 10 6 0,33-10-7 16,-33-18-1-16,33 18-8 0,0-9 1 15,-33 10 3-15,33-1-6 0,-33 1 0 0,33-20 8 16,-33 20-7-16,17 8 1 0,16-8-2 16,-33-1 0-16,0 19 2 0,0-18-7 0,0 18 3 15,33 0-1-15,-33-19-1 0,0 19-5 0,0-9-13 16,0 9-14-16,33 0-26 0,-33-10-16 16,0 10 3-16,33 0-14 0,-33 0-59 0,0 0-33 15,33 0-7-15,-33 10 20 0,33-10 14 0,-16 9 24 16,16-9 22-16,-33 19 14 0,33-19-61 15</inkml:trace>
  <inkml:trace contextRef="#ctx0" brushRef="#br0" timeOffset="19165.09">4812 8613 25 0,'0'0'19'16,"0"0"0"-16,0 0 2 0,0 0 5 0,0 0 9 16,0 0-1-16,0 0 0 0,0 0-5 0,0 0-4 15,0 0-4-15,0 0-8 0,0 0-6 16,0 0 1-16,0 10 9 0,0-10 14 0,0 0 9 15,0 18 7-15,0-18 9 0,0 19-6 0,0-19-9 16,0 0-4-16,0 19-7 0,0-19 9 16,33 9 7-16,-33-9 2 0,0 9-1 0,0 0-4 15,0-9 3-15,0 10 10 0,17-10 0 16,-17 0 22-16,16 9 20 0,-16-9 9 0,17-9-9 16,16 9-17-16,-33-10-28 0,33 1-20 0,0-9-12 15,-33 18-11-15,33-19 2 0,0-18-2 16,0 18-4-16,17 1 0 0,-17-10 0 0,0 9-10 15,0 0 4-15,0 1 0 0,-33-1 3 16,33 1-1-16,-16-1-7 0,16 10 6 0,-33-10-12 16,33 0-23-16,-33 19-29 0,33-18-20 15,-33 9-29-15,33 9-52 0,-33-10-40 0,33 1-21 16,-33 9 0-16,0-9 27 0,17-1-138 0</inkml:trace>
  <inkml:trace contextRef="#ctx0" brushRef="#br0" timeOffset="21196.5">18339 6669 7 0,'0'-9'4'16,"0"9"6"-16,0 0 3 0,0 0-3 0,0 0-4 16,0 0 0-16,0-19 2 0,-33 19 0 15,33 0 1-15,0 0 2 0,0 0 0 0,0 0 0 16,0 0-1-16,0-18 2 0,0 18 1 16,0 0 3-16,-17 0-2 0,17 0 7 0,0 0-1 15,0 0 1-15,0 0 0 0,0 0-8 0,0 0-1 16,0 0-6-16,0 0 1 0,0 0 2 15,0 0-1-15,0 0 2 0,0 0 5 0,0 18-3 16,0-18 8-16,0 0 1 0,0 0 8 0,0 0 11 16,0 0-1-16,17 19 4 0,-17-19-2 15,33 0 1-15,-33 0 2 0,0 0-7 0,33 0 0 16,-33 0 2-16,33 9-8 0,-33-9 3 16,17 0 0-16,16 0-8 0,-17 0-8 0,17 0-3 15,17 0 1-15,-50 0-4 0,33 0-4 0,0 0-1 16,0 0 3-16,0 0 8 0,-16 0-5 15,16 0-6-15,0 0 0 0,0 0 1 0,0 0-3 16,0 10-1-16,0-10 2 0,-16 0 3 16,16 9 4-16,0-9-5 0,0 0-1 0,0 9 0 15,17-9 3-15,-17 0-2 0,0 10 3 16,0-10-2-16,0 18 2 0,0-18 1 0,0 0 0 16,0 0 5-16,0 0-3 0,17 19-5 0,-17-19-5 15,0 0 3-15,0 0-4 0,0 18 6 0,0-18-9 16,17 0 2-16,-17 0-2 0,0 0 4 15,0 19-2-15,17-19-2 0,-17 0 3 0,0 0-6 16,0 0 6-16,16 0-3 0,-15 0 0 0,-1 0 2 16,0 0-4-16,0 0 2 0,0 0 0 15,-17 0 4-15,17-19-6 0,0 19 0 0,1 0 6 16,-1 0-10-16,0 0 11 0,0 0-1 16,-33 0-1-16,33 0 2 0,-17-18 3 0,17 18-8 15,-16 0 2-15,0 0 1 0,-1 0 5 0,1 0-8 16,16 0 5-16,0 0-4 0,-33 0 1 15,16 0 2-15,1 0-10 0,-1 0 9 0,1 0 1 16,-1 0-6-16,1 0 2 0,16 0 3 0,-16 0 1 16,16 0-4-16,-33 0 2 0,33 0 3 15,-33 0 0-15,16 18-5 0,1-18 4 0,-1 0 3 16,1 0-6-16,-1 0 1 0,1 0-2 16,-1 0 6-16,18 0 0 0,-34 0 3 0,33 0-3 15,0 0 7-15,-33 0-4 0,16 0 4 0,1 0-8 16,-1 0 2-16,1 0 0 0,-1 0 4 15,1 0-6-15,-1 19 1 0,18-19 4 0,-34 0-10 16,0 0 8-16,33 0-2 0,-33 0-4 16,33 0 8-16,-33-19-7 0,16 19 6 0,1 0-4 15,-1 0 4-15,1 0-4 0,-17 0 4 0,16 0-1 16,1 0-3-16,-1 0 1 0,17 0-5 0,-33 0 8 16,34 0-1-16,-34 0 1 0,16 0 0 15,1 0 3-15,-1 0-2 0,1 0 3 0,-1 0 1 16,1 0-1-16,-17-18-3 0,16 18 11 15,1 0-7-15,-17 0 0 0,16 0-6 0,-16 0 0 16,0 0-2-16,33 0 5 0,-33 0-10 16,0 0-7-16,34 0 10 15,-34 0-6-15,0 0-1 0,0 0-2 16,0 0-3-16,0 0-12 0,0 0-24 0,0 0-25 16,0 0-25-16,0 0-49 0,0 0-60 15,0 0-28-15,0 0 6 0,0 0 31 0,0 0 28 16,-34 0 22-16</inkml:trace>
  <inkml:trace contextRef="#ctx0" brushRef="#br0" timeOffset="23977.7">22142 6297 7 0,'-16'0'20'0,"-17"0"3"0,33 10 6 16,-17-10-2-16,1 9-2 0,-1-9-4 15,17 9 5-15,0-9 6 0,0 0 11 0,0 9 39 16,17-9 5-16,-17 0-29 0,16 0-21 15,1 0 19-15,16 0 24 0,16 0 3 0,-16 0-16 16,1 0-19-16,15 0-2 0,1-9-8 0,-1 0 7 16,1 9-4-16,0-9-11 0,-1 9-7 15,17-10-5-15,-33 10-6 0,0 0-6 0,1-18-2 16,-1 18-1-16,0 0-3 0,-17 0 3 16,17-19-5-16,-33 19-6 0,0 0-4 0,33 0-7 15,-33 0-34-15,0 0-27 0,0-19-12 0,0 19-23 16,17 0-17-16,-17-18-16 0,0 9 1 15,0-1 26-15,0 1-66 0</inkml:trace>
  <inkml:trace contextRef="#ctx0" brushRef="#br0" timeOffset="24244.09">22705 6018 28 0,'0'0'34'0,"0"0"1"0,0 0-6 16,0 0-4-16,16 0-3 0,-16 0 0 15,17 19 9-15,-17-19 14 0,16 0 9 0,1 18 5 16,-1-8 0-16,17-1 15 0,-33 10-4 0,33 9-2 16,-16-10-6-16,-1 1-2 0,1-1-8 15,0-18-13-15,-1 19-10 0,1 0-2 16,-17 8-6-16,16-27-3 0,-16 19 2 0,0 0-13 16,0-1 3-16,-16-8-2 0,16 8-6 0,-17-9-1 15,1 19-6-15,-1-9-2 0,0 0-9 0,1-19-29 16,-1 18-29-16,-16 1-32 0,0-10-2 15,17 0-12-15,-1 19 2 0,1-28 17 0,-17 19 9 16,16-19 14-16,17 0-55 0</inkml:trace>
  <inkml:trace contextRef="#ctx0" brushRef="#br0" timeOffset="24943.14">23498 6018 60 0,'-16'0'32'0,"16"0"-1"16,0-18 3-16,0 18-4 0,-17 0 8 0,17 0 9 16,0 0-10-16,0 0-12 0,0 0-15 0,0 0-3 15,0 0-1-15,0 0 11 0,0 18 11 0,0 1 16 16,17-1 4-16,-17-8 0 0,0 8 0 16,0 20-2-16,16-20-1 0,-16 1-9 0,0-1 5 15,17 1-4-15,-17 0-12 0,0 8-6 0,0-27-12 16,16 19 5-16,-16 0-8 0,0-1-2 15,0-18-1-15,0 0-1 0,0 10 6 16,0-10 1-16,0 0 17 0,0 0 10 0,0 0-5 16,0 0-6-16,17 0-9 0,-17-10-8 0,0 10-1 15,0-18-5-15,0 18 3 16,0-19-5-16,0 19 6 0,16-19-6 0,-16 1 2 16,0-1 0-16,17 10 0 0,-17-10-5 15,0 1-3-15,17-1 6 0,-17 19-5 0,0-18 1 16,16-1-5-16,-16 10-9 0,17-1-1 15,-17 1-3-15,16 0 2 0,-16-1 3 0,33 10-2 16,-33 0 1-16,0-18 4 0,17 18 2 0,-17 0 6 16,0-19 6-16,0 19-4 0,16 0 3 15,-16-18 1-15,0 18 2 0,0-19 0 16,0 10 4-16,0-1-1 16,0 10-1-16,-16 0 0 0,16 0 1 0,0-9 0 15,0 18 6-15,-17-9-1 16,17 10 0-16,0-10 4 0,0 9 3 15,0 10 0-15,0-1 0 0,0-18 2 0,0 19 2 16,17-1 0-16,-17-8 8 0,0 8-6 16,16-8-8-16,-16 18-1 0,0-10-9 0,17 1-1 15,-17-1 1-15,16-8-3 0,-16 8 0 0,0 1-6 16,0-1-7-16,0 1-33 0,0 0-32 16,0-19-35-16,0 18-20 0,0-18-19 0,0 10 25 15,0-10 11-15,0 9 17 0</inkml:trace>
  <inkml:trace contextRef="#ctx0" brushRef="#br0" timeOffset="25260.46">23928 6102 62 0,'0'0'27'0,"0"19"-7"0,-16-19 1 0,16 0 9 16,0 18 7-16,0-18 8 0,0 19-6 15,0-19-7-15,0 18 2 0,0-8 2 0,0-1-3 16,16 0 4-16,-16 1-1 0,17-1 3 0,-17 9-2 16,16-18-7-16,-16 0-3 0,17 0 4 15,-17 0-7-15,16 0-4 0,1 0 5 0,-17 0 4 16,16 0 10-16,-16 0 5 0,17 0 3 0,-17-18-4 16,0 9-4-16,0-1-6 0,0 1-2 15,0 0-8-15,0-1-3 0,0-8-7 0,0 18-8 16,-17-19 1-16,17 1-8 0,-16 18-1 15,16-19 3-15,-17 0-3 0,1 19-3 0,-1-9-31 16,1 0-38-16,-1-1-17 0,17 10-31 16,-16 0-13-16,-1 0-11 0,17 0 6 0,0 0 20 15,0-18 25-15</inkml:trace>
  <inkml:trace contextRef="#ctx0" brushRef="#br0" timeOffset="25658.95">24061 6065 63 0,'0'9'31'16,"16"-9"-4"-16,-16 9 7 0,0 1 2 16,0-1 6-16,33 10 8 0,-33-19 1 0,0 18 2 15,0-18-4-15,0 19-3 0,17-19-5 16,-17 18-14-16,16-18-8 0,-16 10-4 0,17-1 0 16,-1 0 4-16,-16-9-2 0,17 10 5 0,-1-10-4 15,-16 0 1-15,17 9-1 0,-1-9 4 16,-16 0 1-16,17 0 11 0,0-9 9 0,-17 9 8 15,0-10 12-15,16 1 14 0,-16 9 11 16,33-9 2-16,-33-1-19 0,0 10-23 0,0-18-25 16,0 18-1-16,0-19-9 0,0 19-1 0,0-18 5 15,0 18-5-15,0-19 3 0,0 19 8 16,0-9-8-16,0 9-5 0,0 0-9 0,0 0 4 16,0 0 0-16,17 9-5 15,-17 10 0-15,0-19 3 0,16 18 7 16,-16-18-5-16,17 19 4 0,-17-1-7 0,16-18-4 15,-16 10 2-15,17-1 0 0,-17 0-2 16,16 1-3-16,-16-1-19 0,0 9-49 0,17-18-22 16,-17 0-51-16,0 0-38 0,0 0-12 0,16 0 20 15,-16 0 20-15,17 0 17 0,-17 0 28 16,33 0 22-16,-33-18 30 0</inkml:trace>
  <inkml:trace contextRef="#ctx0" brushRef="#br0" timeOffset="26192.09">24540 6139 21 0,'17'0'33'0,"-17"-18"1"16,0-1 4-16,16 10 0 0,-16-1 7 0,17 1-1 15,-17 9-3-15,16-9 6 0,-16 9-1 16,0-10 2-16,17 10 0 0,-17 0 1 16,16 0-11-16,1 0-7 0,-17 0-3 0,16 0-13 15,1 0-5-15,-17 0-5 0,33 10-3 0,-33-10 1 16,0 0-5-16,0 0-1 0,0 0-4 0,0 0-11 16,0 0-3-16,0 0-2 0,0 0-4 15,0-10 0-15,0 10 0 0,-33 0 3 0,33 0 1 16,-17 0 4-16,17 0 5 0,-16 0 4 15,16-18 6-15,-17 18 1 0,17 0 1 0,-16 0 2 16,16 0 2-16,0 0 7 16,0 0 8-16,0 18 8 0,16-18-1 15,-16 0-2-15,17 10 7 0,-17-1 0 0,16 0 0 16,1 10 5-16,16 0 8 0,-33-1 13 0,0-18 17 16,33 19-14-16,-33-1-11 0,17-8-16 15,-17-1 0-15,0 0-11 0,16 1-7 0,-16-10-1 16,0 9-4-16,0-9-7 0,0 18 1 15,-16-18 0-15,16 0 3 0,0 0 0 0,-17 0-8 16,17 0-4-16,0 0-26 0,0 0-20 16,0 0-12-16,-33 0-8 0,33 0-9 0,0-18 5 15,0 9 12-15,33-1 10 0,-33 1 6 0,0 0 15 16,0-1 13-16,17-8 13 0,-1-1 1 16,17 1 3-16,-16-10 2 0,-1 18 4 0,1-8 1 15,-1 8 4-15,1-8 7 0,16-1 12 0,-33 19 2 16,0-18 1-16,33 18-7 0,-33-19-1 15,0 19-5-15,0 0-5 0,0 0-4 0,0-9-1 16,0 9 5-16,0 0-5 0,0 9 11 16,0-9 17-16,0 19 7 0,0-19-2 0,0 18-3 15,0 1-12-15,0-19-8 0,0 18-2 0,0-8-7 16,0 8-1-16,0-8-4 0,0 18-5 16,-33-28-16-16,33 18-48 0,0 1-63 0,-33-1-40 15,16-8-10-15</inkml:trace>
  <inkml:trace contextRef="#ctx0" brushRef="#br0" timeOffset="28756.79">18554 5795 15 0,'0'0'19'0,"0"0"0"16,0 0-2-16,0 0 1 0,0 0-1 15,0 0 4-15,0 0 6 0,0 0 2 0,0 0 1 16,0 0-3-16,0 0-4 0,0 0-2 0,0 0 3 16,0 0 8-16,0 0 10 0,0 19 26 15,0-19 9-15,0 0-24 0,0 18-6 0,0-18 21 16,33 10 22-16,-33-1 0 0,0 0-19 16,0 10-22-16,0-19-12 0,0 18 8 0,0 1 0 15,33-19-5-15,-33 19 3 0,0-19 4 0,0 18-8 16,0-18 3-16,0 0 1 0,17 9 12 15,-17 1 11-15,0-10 3 0,16 0 20 0,-16 9 23 16,0-9 32-16,0 0-7 0,17-9-137 0,-17-1 0 16,16 10 0-16,1-9 0 15,-1-9 0-15,34-1 0 0,-50 0 0 0,33 1 0 16,0-1 0-16,0-9 0 0,0 10 0 0,17-1 0 16,-17-18 0-16,0 9 0 0,0 9 0 15,0-18 0-15,0 18 0 0,0 1 0 0,17-1 0 16,-50 1 0-16,33 8 0 0,-17 10 0 15,1-18-159-15,0 18-30 0,-1 0-19 0,1 0-39 16,-1 18 0-16,17-18 19 0,-16 19 42 16,16-10 33-16,0 10 15 0,-17-1 6 0</inkml:trace>
  <inkml:trace contextRef="#ctx0" brushRef="#br0" timeOffset="30255.59">20208 5962 16 0,'0'0'19'0,"0"-9"-2"0,0 9 3 0,0 0-2 16,0 0-2-16,0 0 3 0,0 0 1 0,0 0 3 15,-17-18 7-15,17 18 4 0,0 0 2 16,0 0-1-16,0 0-1 0,0 0 0 0,0 0-2 15,0 0-5-15,0 0-2 0,0 0-4 0,0 0 33 16,0 0-9-16,0 0-24 0,0 0-9 16,0 0-3-16,17 18 22 0,-17-18 23 0,0 0-2 15,0 9-8-15,0 10 13 0,0 0 0 16,16-1 1-16,-16-18-2 0,0 19 6 0,0-1 17 16,17-18 7-16,-17 19-11 0,0-10-12 0,0 1-6 15,33-1 5-15,-33 10 16 0,0-19-1 16,0 18 3-16,33-18 13 0,-33 0 10 0,0 0 3 15,0 0-106-15,16 0 0 0,-16 0 0 16,17 0 0-16,-1-18 0 0,17-1 0 0,1 10 0 16,-1-10 0-16,0 0 0 0,0 1 0 0,0-1 0 15,0 1 0-15,16-10 0 0,-15 9 0 16,-1 1 0-16,0-1 0 0,0-18 0 0,0 18 0 16,-17 1 0-16,17 8 0 0,1-8 0 15,-1-1 0-15,-33 19 0 0,33-19 0 0,-33 19 0 16,16 0 0-16,1-18 0 0,-1 36 0 0,1-18-27 15,-1 0-137-15,1 0-13 0,-1 19-6 0,-16 0-53 16,34-19-41-16,-34 18 20 0,0 1 44 16,33-10 37-16,-33 10 27 0</inkml:trace>
  <inkml:trace contextRef="#ctx0" brushRef="#br0" timeOffset="31953.65">24788 6539 3 0,'0'0'1'0,"0"0"1"0,0 0 0 0,0 0-1 16,0 0 0-16,0 0 0 15,0 0 1 1,0 0-9-16</inkml:trace>
  <inkml:trace contextRef="#ctx0" brushRef="#br0" timeOffset="33186.33">24672 6428 4 0,'0'0'1'0,"0"0"0"32,0 9-2-17,0-9 0-15,0 0-1 0</inkml:trace>
  <inkml:trace contextRef="#ctx0" brushRef="#br0" timeOffset="37333.14">18951 6623 3 0,'0'0'2'0,"0"0"2"0,0 0 5 16,-17 0 5-16,17 0-2 0,0 0-4 15,0 0-4-15,0 0 0 0,0 0-1 0,0 0 5 16,0 0 0-16,0 0 1 0,0 0-2 0,0 0-3 16,0 0 0-16,0 0-2 0,0 0 3 15,0 0 0-15,0 0 1 0,0 0 2 0,0 0-2 16,0 0 3-16,0 0-1 0,0 0-1 16,0 0 2-16,0 0-1 0,0 0 1 0,0 0 1 15,0 0 0-15,0 0 0 0,0 0-1 16,0 0-1-16,0 0 1 0,0 0-2 0,0 0 0 15,0-19 0-15,0 19-2 0,0 0-2 16,0 0 2-16,0 0-2 0,0 0-1 0,0 0 0 16,0 0-2-1,0 0 1-15,0 0 2 0,0 0-5 16,0-18 2-16,0 18-4 16,0 0-6-16,0 0-6 0,0-10-6 15,0 10-6-15,0 0-7 0,0-9 0 16,0 9-1-16,17 0-2 0</inkml:trace>
  <inkml:trace contextRef="#ctx0" brushRef="#br0" timeOffset="37648.48">20522 6660 8 0,'0'-19'-4'15</inkml:trace>
  <inkml:trace contextRef="#ctx0" brushRef="#br0" timeOffset="37915.14">18802 6548 11 0,'0'0'2'0,"-33"10"-11"16</inkml:trace>
  <inkml:trace contextRef="#ctx0" brushRef="#br0" timeOffset="38465.31">20753 6539 7 0,'0'0'0'15,"0"0"1"-15,0-18-1 0,17 18 0 31,-17-19 1-15,16 19-1 0,-16 0 0-1,17 0 0-15,-17-19 1 16,0 19 0 0,0 0 1-16,0 0 0 15,0 0 1-15,0 0 1 0,0 0 2 16,0 0-1-16,0 0-1 0,0 0-1 0,0 0-2 15,0 0 0 1,0 0-3 62,0 0-1-78,0 0-2 16,0 0-3-16,0 0-9 0</inkml:trace>
  <inkml:trace contextRef="#ctx0" brushRef="#br0" timeOffset="39797.61">20241 5860 3 0,'0'-9'3'0,"-17"0"4"15,17-1 5-15,0 10-3 0,-16 0-1 16,16 0-3-16,0 0-2 0,0-18-1 0,0 18 4 15,-17 0-1-15,17 0 0 0,0 0-1 16,0 0 1-16,0 0 2 0,-17 0 0 0,17 0-2 16,0 0 2-16,0 0 0 0,0 0 2 0,0 0 3 15,0 0 2-15,0 0-2 0,-16 0-1 16,16 0 0-16,0 18 0 0,0-18 0 0,0 0 2 16,0 0-2-16,0 0 1 0,0 0 3 15,0 0 18-15,0 0-2 0,0 0-16 16,0 0-4-16,0 0-3 0,0 0 2 0,0 0 11 0,0 0-1 15,0 0 2-15,0 0-2 0,0 0 3 16,0 10 2-16,0-10 0 0,16 0 4 16,-16 9-4-16,0-9 4 0,0 9-2 0,17-9 8 15,-17 19-8-15,0-19-1 0,17 18-2 16,-17-18-4-16,16 19 0 0,1 0-5 0,-17-19 8 16,33 18-5-16,-33-9-1 0,33 10 3 0,-33 0-6 15,16-1-1-15,1 1-2 0,-1-1 2 16,1-8 3-16,-1 8 3 0,1 1-7 0,16 0-5 15,-16-1-4-15,16 1 2 0,-33-1-4 16,33 1 2-16,-33 0-3 0,16 8 0 0,1-27-3 16,-17 19 9-16,16 0-8 0,1-19-5 0,-17 0-3 15,0 18-17-15,16-18-29 0,-16 0-16 16,0 0-8-16,0 0-20 0,0 0-26 0,0 0-9 16,0-18 6-16,0 18 15 0</inkml:trace>
  <inkml:trace contextRef="#ctx0" brushRef="#br0" timeOffset="40115.67">20571 5851 21 0,'0'-9'11'0,"0"9"-2"0,0 0 3 0,-16 0 3 16,16 0 1-16,0 0-5 0,0 0-5 0,0 0 0 16,0 0 2-16,0 9 3 0,-17-9 2 0,17 9 1 15,-16 10 4-15,16-19 8 0,0 18-1 16,-33-18-3-16,33 19 0 0,-33 0-7 0,0-1 0 16,16-9-2-16,0 10-2 0,-16 0-4 15,17-1 3-15,-17 19-3 0,33-27-1 0,-33 18-6 16,-17 0 2-16,17-10 0 0,16 1-2 0,-16 9-7 15,0 0-2-15,17-1-14 0,-17-8-17 16,0 0-10-16,0-1-4 0,16 1-7 16,1-10-47-16</inkml:trace>
  <inkml:trace contextRef="#ctx0" brushRef="#br0" timeOffset="41046.21">21183 5721 14 0,'0'0'15'0,"0"0"1"0,0 0-2 16,0 0-4-16,0 0-3 0,0 0 1 0,0 0-1 15,0 0-1-15,0 0 0 0,-16 0 3 16,16 0 2-16,0 0 2 0,0 0-2 15,-33 0 3-15,33 0-1 0,0 9-1 0,-33 0 9 16,33-9 12-16,-34 19-11 0,18-19-9 0,-1 18-5 16,-16 1-4-16,0 0 11 0,17-19 3 15,-17 18-2-15,0 1-5 0,-34 9-3 0,18-10-1 16,16 20 0-16,-33-20-4 0,16 1 3 16,0 9 1-16,1 9 1 0,16-19-3 0,-33 10-2 15,32 10-1-15,1-20-2 0,0 1 3 0,17 9-3 16,-17-10 2-16,33 1-1 0,-33-1-1 15,16 1 0-15,17-19 0 0,-16 19 0 0,16-19 0 16,0 18 0-16,-17-18 0 0,17 10 0 16,0-10-3-16,0 0-1 0,0 0 1 15,0 0 1-15,0 0-8 0,0 0-9 16,0 0-10-16,0-10-15 0,0 10-9 0,0-18-7 16,0 18 2-16,0-19 3 0</inkml:trace>
  <inkml:trace contextRef="#ctx0" brushRef="#br0" timeOffset="41528.85">20241 5832 34 0,'-17'0'15'0,"17"0"-7"0,0 0 0 0,0 0-1 16,-16 0-4-16,16 0 2 0,0 0 0 16,16 0 1-16,-16 10 8 0,0-1 3 15,17 0 3-15,-17-9 1 0,33 19-7 0,-33-1 0 16,33-18 6-16,-33 19 3 0,33 0-4 0,-17-1 0 16,17-18 20-16,1 19 1 0,-18 9-17 0,34-10-13 15,-17 1-2-15,0-1-2 0,0-8 6 16,0 8-5-16,0 1-4 0,17 0 1 15,-17-1-1-15,-33 1-3 0,16-1 0 0,17-8 0 16,-16 8 0-16,-1-8 0 0,-16 17-3 0,17-27 5 16,-1 19 0-16,-16-19-2 0,34 0-3 15,-34 19 4-15,0-19-1 0,0 0 0 16,0 18-2-16,0-18-1 0,0 0 1 0,0 0-3 16,0 0 1-16,0 0 1 0,0 0-6 15,0 0-9-15,0-18-2 0,0 18-2 16,0 0-2-16,0 0-3 0,0 0-1 0,33-19 0 15,-33 19 2-15,0-19 3 0,0 19 2 0,0 0 4 16,0-18 3-16,0 18 0 0,0-9 1 16,-33-1 0-16,33 10 3 0,0-9 1 0,0 0-1 15,0 9-2-15,0-10 1 0,0 10-1 16,0 0-7-16</inkml:trace>
  <inkml:trace contextRef="#ctx0" brushRef="#br0" timeOffset="49505.31">22010 6697 2 0,'0'0'1'0,"0"0"2"15,0 0-1-15,0 0 0 0,0 0 0 0,0 0 0 16,0 0 1-16,0 0-1 0,0 0 0 0,0 0 1 15,0 0 0-15,0 0 1 0,0 0-1 0,0 0 0 16,0 0-1-16,0 0-1 0,0-9 0 16,0 9 0-1</inkml:trace>
  <inkml:trace contextRef="#ctx0" brushRef="#br0" timeOffset="50354.4">21993 6688 42 0,'0'0'0'78,"0"0"1"-46,0 0 0-1,0 0 1-31,0 0-1 15,0 0 0 1,0 0 1-16,0 0-1 31,0 0 0-15,0 0 0-16,0 0 0 16,0 0-1-16,0 0 0 125,0 0 0-94,0 0 0-31,0 0 1 47,0-9-1-32,0 9 1 1,0 0 0 0,0 0 0-1,0 0-3 110,0 0 3-78,0 0 0-47,0-10-1 16,0 10-2 31,-33 0 2-32,33 0-3-15,0 0 1 0,0 0-1 0,0-9 1 16,0 9-1-16,0 0 0 0,0 0-1 15,0 0-3-15,0 0-1 0,0 0-6 0,0-19 8 16</inkml:trace>
  <inkml:trace contextRef="#ctx0" brushRef="#br0" timeOffset="57631.28">1191 11692 15 0,'0'-9'15'0,"0"9"-3"0,0 0 0 0,0-9-3 15,0 9 2-15,0 0-1 0,0 0 4 16,0-10 2-16,0 10 3 0,0 0 2 0,0 0 2 16,0 0-2-16,0 0-3 0,0 0-4 15,0 0-4-15,0 0-5 0,0 0-2 0,0 0-1 16,0 0 1-16,0 0-2 0,0 0 3 15,0 0 0-15,0 0 0 0,0 0 6 16,0 10 8-16,0-10 2 0,33 9-5 0,-33 0 0 16,33-9 3-16,-33 10 7 0,16-10 3 15,17 9 8-15,0-9 1 0,1 0-3 0,-1 0-6 16,33 0-12-16,-17 0 2 0,-16-9-4 16,34-1 2-16,-1 10 0 0,-17-9 3 0,17 0-3 15,34-1-2-15,-51 10-8 0,17-18 3 16,1 18-3-16,-18 0 1 0,17 0-4 15,0-19-2-15,-16 19 0 0,16 0 5 0,0 0-3 16,-33 19-3-16,17-19 1 0,-17 0 3 0,33 0-2 16,-33 0-4-16,0 18 2 0,1-18 5 15,-18 0-5-15,17 10-3 0,0-10 6 0,0 9 0 16,0-9-3-16,-33 9 4 0,33-9-4 0,0 10 2 16,-33-10-2-16,50 0 1 0,-50 0-4 15,33 9 3-15,-33-9 2 0,0 0-1 0,33 0-1 16,-33 0-6-16,33 0 6 0,-33 0-6 15,0 0-2-15,0 0-7 0,33-9-14 0,-33 9-16 16,0 0-8-16,0-10-14 0,0 10-11 0,33-9-5 16,-33 9-3-16,0-9-2 0,0 9 8 15</inkml:trace>
  <inkml:trace contextRef="#ctx0" brushRef="#br0" timeOffset="61527.6">20191 5814 37 0,'0'-19'28'0,"0"19"-1"16,0 0 1-16,0 0 8 0,0-19 5 15,0 19 2-15,0 0 6 0,0 0 2 0,0-18 9 16,0 18-3-16,0 0-9 0,0 0-3 16,0 0-8-16,0 0 16 0,0 0-20 0,0 0-20 15,0 0-8-15,0 0-4 0,0 0 6 0,-17 18 5 16,17-18 1-16,0 19-2 0,-16 0 1 16,16-1-1-16,-17-18 4 0,17 19-7 0,-16 9 1 15,-1-28-4-15,17 18-1 0,-16 1 2 16,16 0-8-16,0-1 4 0,0-9-1 15,-33 1 1-15,33 18-2 0,0-28-2 0,0 18-3 0,-33 1-38 16,33-19-36-16,0 0-23 0,-17 18-8 16,17-18-3-16,0 0 4 0,0 0 14 15,-16 0-54-15</inkml:trace>
  <inkml:trace contextRef="#ctx0" brushRef="#br0" timeOffset="61777.68">19926 5832 31 0,'0'0'34'0,"-16"0"-12"16,16 0 1-16,0 0 4 0,0 0-1 0,0 0-11 15,0 0-6-15,0 0-4 0,0 0-3 16,0 0 5-16,0 0 6 0,0 0 13 16,16 10 1-16,-16-10 5 0,17 9-2 15,-17 0-2-15,17-9-3 0,-1 19-4 0,1-19 5 16,-17 0 7-16,16 18-5 0,1-18-10 15,16 19-8-15,-33-19-8 0,33 0 1 0,-33 19-1 16,16-19-1-16,1 0-1 0,-1 18 3 0,1-18-5 16,-1 0 2-16,1 0-3 0,-17 9-10 0,17-9-24 15,-1 10-23-15,-16-10-21 0,17 0-3 16,16 9 8-16,-33-9 7 0</inkml:trace>
  <inkml:trace contextRef="#ctx0" brushRef="#br0" timeOffset="68671.98">23631 14427 7 0,'0'0'5'15,"0"0"4"-15,0 0 3 0,0 0-2 0,0 0-3 16,0 0-2-16,0 0-2 0,0 0 3 0,0 0-1 16,0 0 1-16,-17-9 2 0,17 9 0 15,0 0-3-15,0 0 1 0,0 0-1 0,0 0 0 16,0 0 1-16,0 0 1 0,0 0-3 16,0 0 1-16,0 0-3 0,0 0 1 0,0 0-1 15,0 0-1 1,-16 0-1-1,16 0-2 17,0 0-6-17,0 0-2-15,0 0-6 0,0 0-1 16,0 0-2-16,0 0-1 0,0 0 2 0,16 0-11 16</inkml:trace>
  <inkml:trace contextRef="#ctx0" brushRef="#br0" timeOffset="69055.03">23631 14399 3 0,'0'0'4'0,"0"0"-2"0,0 0 2 0,0 0 1 15,0 0 1-15,0 0 1 0,0 0 0 0,0 0-1 16,0 0-1-16,0 0-3 0,0 9 0 16,0-9 0-16,0 0 0 0,0 0-1 15,0 0 0 1,0 10-1 15,0-10 1-15,0 0-5 15,0 0-1-31,0 0-1 0,0 0 0 0,0 0-2 16,16 0-2-16,-16-10-9 0</inkml:trace>
  <inkml:trace contextRef="#ctx0" brushRef="#br0" timeOffset="70203.37">24887 13357 8 0,'0'0'11'16,"0"0"5"-16,0 0-2 0,0 0-2 0,0 0-3 16,0 0-2-16,0 0 3 0,0 0 3 15,0 0 1-15,0 0-1 0,0 0-1 0,0 0-2 16,0 0 1-16,0 0-1 0,0 0 4 16,0 0-1-16,0 0 2 0,0 0 7 0,0 0-1 15,0 0 3-15,0 0-6 0,0 0-1 16,0 0-3-16,0 0 1 0,0 0-3 0,0 0-2 15,0 0 3-15,0 0 0 0,0 0-3 0,0 0 3 16,0 0-5-16,0 0-2 0,0 0 2 16,0 0-3-16,0 0 2 0,0 0-2 0,0 0 0 15,0 0-3-15,0-9 1 0,0 9-1 0,0 0 2 16,0 0-3-16,0 0 2 16,0 0 0-16,0 0-1 0,0 0-1 15,0 0-5 1,0 0 5-16,0 0 1 0,0 0 0 15,0 0 0-15,0 0-4 0,0 0 3 16,0 0 2-16,0 0-1 16,0 0-4-16,0 0 6 15,0 0 0 1,0 0-6-16,0 9 0 0,0-9 5 16,0 0-5-16,0-9 2 15,0 9 1-15,0 0 2 16,0 0-7-16,0 0 7 0,0 0-5 15,0 0 5-15,0 0-2 16,0 0-4 0,0 0 1-16,0 0-1 0,0 0 1 0,0 0-1 15,0 0 0-15,0 0-2 16,0 0-10-16,0 0-11 0,0 0-9 16,0 0-6-16,0 0-4 0,0 0-4 15,17-9-2-15,-17 9 2 0,0 0 3 0,33 0-2 16</inkml:trace>
  <inkml:trace contextRef="#ctx0" brushRef="#br0" timeOffset="78912.72">24623 13506 14 0,'0'0'13'0,"0"0"3"15,0 0-2-15,-17 0-1 0,17 0-3 16,0-9 0-16,0 9 1 0,0 0 2 0,0-9 1 16,0 9-1-16,0 0-3 0,0 0 2 0,0 0 4 15,0 0 2-15,0 0 1 0,0 0 1 16,0 0-5-16,0 0-6 0,0 0-2 0,0 0-3 16,0 0 5-16,0 9 7 0,-16-9-2 0,16 9 3 15,0-9 7-15,0 9-8 0,0 10 1 16,-17-10 2-16,17 10-3 0,0-10 1 0,0 1 1 15,0 8 12-15,0-9 6 0,0 10-9 0,0 0-1 16,-16-1-4-16,16 1-3 0,0-10 0 16,0 10-4-16,-17-10 0 0,17 0 5 0,0 10-7 15,0-10-3-15,0 1 2 0,0 8-3 0,0 1-3 16,0-19 5-16,0 0-5 0,0 9 5 16,0 0-3-16,0-9 3 0,0 10-3 0,0-10-1 15,0 9-1-15,0-9 2 0,0 9 3 16,0-9-3-16,0 0-2 0,0 0-2 0,0 10 1 15,0-10 2-15,0 0-6 0,0 0 4 0,17 0-1 16,-17 0-1-16,0 0 2 0,16 9-2 16,-16-9-2-16,0 0 1 0,17 0 1 0,-1 0-3 15,1 0-2-15,-1 0 2 16,1 9 4-16,-1-9-4 0,1 0 0 16,16 0-3-16,-33 0 3 0,33 0 0 0,-16 0 0 15,-1 0 0-15,1 0 0 0,-1 0 2 16,17 0 0-16,-16 0-4 0,16 0 0 0,0 0 2 15,0 10-2-15,-33-10 3 0,33 0-1 0,0 0-2 16,-16 0 7-16,16 0-7 0,0 0 2 16,0 18-2-16,0-18 2 0,-16 0-2 0,16 0 2 15,0 0 0-15,-17 0 0 0,17 0 0 16,17 0 0-16,-17 0 2 0,-33 0 0 0,33 0-5 16,0 0 3-16,0 0-2 0,0 0 3 0,17 0-3 15,-17 0 2-15,17 0 2 0,-1 0-5 0,34 0 4 16,-50 0 1-16,33 0 1 0,0 0-6 15,-16 0 3-15,16 0 0 0,0 0-4 0,-16 0 4 16,16 0 2-16,0 19 2 0,-16-19-8 16,16 0 4-16,0 0 0 0,0 0-2 0,17 0-1 15,-50 0 6-15,33 0-3 0,-16 0-2 0,16 0 3 16,-33 9-3-16,0-9 2 0,16 0-2 16,-15 0 9-16,-1-9-7 0,0 9-2 0,-17 0 2 15,17 0-3-15,-16 0 3 0,-1 0 0 16,1 0 0-16,16-19-3 0,-16 19 3 0,-1 0 2 15,1 0 2-15,16-18-4 0,-17 18 0 0,1-10 0 16,16 10-2-16,-17 0 2 0,17-9 5 16,-16 9-5-16,16 0-2 0,-16 0-1 0,16 0 1 15,-17 0-2-15,17 0 4 0,-16 0 0 16,16 9-4-16,-17-9-1 0,17 10 5 0,-16-10-3 16,16 18-1-16,-16-18-6 0,-1 0 0 0,1 0-3 15,16 19 5-15,-17-19 1 0,1 0 1 16,-17 0 3-16,16 0 0 0,1 9-4 0,-17-9-3 15,0 0 4-15,16 0 0 0,-16 9-3 16,0-9-2-16,17 0-4 0,-17 0-4 0,0 0-11 16,0 0-3-16,17 0-7 0,-17 0-2 0,0 0-5 15,0-9-9-15,0 9-10 0,0-9 0 16,0 9-4-16,0 0 2 0,0 0 0 0,0-19-42 16</inkml:trace>
  <inkml:trace contextRef="#ctx0" brushRef="#br0" timeOffset="79345.53">27665 13720 24 0,'0'-9'28'16,"-16"9"-6"-16,16-10-6 0,0 10 1 0,0-9-1 15,0 9-1-15,0 0-2 0,0 0-1 16,16-9-3-16,-16 9-1 0,0 0 3 0,17 0 5 16,-17 0 4-16,17 0 2 0,-17 0-1 0,16 0-3 15,-16 0 1-15,17 9-4 0,-17-9 3 16,0 0-2-16,16 9 1 0,-16-9 0 0,17 10 3 16,-17-1-2-16,16-9 1 0,-16 9-6 15,17 1-1-15,-17-1 1 0,16 0 0 0,-16 1-5 16,0 8 0-16,0-18 2 0,17 19-6 0,-17-19 3 15,0 18-5-15,0-8 0 0,0-1 3 16,0 0-3-16,0 1-2 0,-17 8-2 0,17-8 6 16,0 8-4-16,-16-18 0 0,16 19 3 15,0-19-6-15,-17 9 3 0,1 0 2 0,-1 1-1 16,1-1 2-16,16 0-11 16,-17-9-8-16,1 10-15 0,16-10-10 0,-17 9-7 15,0-9-3-15,17 9 2 0,-16-9 7 0,-1 0-2 16,17 0 2-16,-16 0 3 0,16 0 4 15,0 0-3-15,-17 0-27 0</inkml:trace>
  <inkml:trace contextRef="#ctx0" brushRef="#br0" timeOffset="80894.2">28674 13041 10 0,'0'-9'17'0,"0"9"6"15,0 0-4-15,0-10-3 0,0 10-4 0,0-9-2 16,0 9 5-16,0-9 5 0,0 9 3 16,0-9 3-16,0-1 1 0,17 10 1 0,-17-9-8 15,0 9-9-15,0 0-8 0,0 0 4 0,0 9 0 16,0-9 7-16,0 10 5 0,0 8 1 16,0-9 2-16,16 10 3 0,-16-10 2 15,0 19-1-15,0-28 0 0,0 19 9 0,0-10 0 0,0 10-15 16,0-10-4-16,0 10-6 0,0-10 7 15,0 0 5-15,0 1 9 0,0 8-2 16,0-18-13-16,0 0-5 0,0 9-3 0,0-9 4 16,0 0 8-16,0 10 14 0,0-10 13 15,0 0 8-15,0 0-2 0,-16-10-7 0,16 10-9 16,0 0 3-16,0-9-6 0,-17 9-9 0,17 0 1 16,0-18 3-16,0 8-8 0,-16 1-3 15,16 0-1-15,0-10-6 0,0 10-5 0,0-10 10 16,0 10-3-16,0-10-9 0,0 19 2 0,0-28 1 15,0 19-5-15,16 0 6 0,-16-1-5 16,0 1-6-16,17 0 6 0,-17 9-7 16,16 0 1-16,-16 9 3 0,17 0 1 15,-1 1-1-15,17-1 4 0,-33 10-7 0,0-1 4 16,17 1 4-16,0-10-10 0,-1 10 3 16,1-10 4-16,-1 10 0 0,1-10-7 0,-1 0 3 15,1 19 2-15,-17-28 6 0,16 9-8 16,1-9 5-16,-17 10 3 0,0-10 9 0,16 9-2 15,-16-9 11-15,0 0 5 0,33 0 31 16,-33 0 13-16,0 0-3 0,0 0-20 0,0-9-16 0,0-1-13 16,0 1-8-16,0 9 3 0,0-18-9 15,0-1-2-15,0 0-1 0,0 1-3 16,0-1 3-16,0 10 1 0,0-28-10 0,-33 9 0 16,33 0 5-16,0 9 1 0,0-9-1 0,0 0 5 15,0 1-5-15,-16-1-3 0,16 9 3 0,0 0-4 16,0 19 10-16,16-18-8 0,-16 9 2 15,0-1-18-15,0 10-27 0,0 0-14 0,0 0-13 16,0 0-30-16,0 10-28 0,0-1-24 16,0 9-30-16,33-18-25 0,-33 19 0 0,0-19 18 15,17 9 30-15</inkml:trace>
  <inkml:trace contextRef="#ctx0" brushRef="#br0" timeOffset="81859.86">29336 13022 30 0,'0'0'32'15,"0"0"-8"-15,0 0-1 0,-17 0 6 16,17 0 7-16,-16 0 7 0,16 10 5 0,-17-10 7 16,1 0 5-16,-1 9 5 0,0 0 22 0,1-9-13 15,-1 10-27-15,17 8-15 0,-33-18-11 16,33 0 16-16,-16 19 14 0,-1-19-10 0,17 9-15 15,0 0-7-15,-16 1-11 0,16-1 0 16,0-9 0-16,0 9 1 0,0-9 11 0,0 10 4 16,0-10 13-16,0 0 15 0,0 0-5 0,0 0 2 15,16 0-5-15,-16 0-5 0,17-10 3 16,-17 10-3-16,0-9-7 0,16 9-5 0,-16-9-7 16,33-1-2-16,-33 1-4 0,0 0-1 15,0 9-5-15,17 0-3 0,-17-19 1 0,16 19-10 16,-16 0-2-16,0 0 3 15,0 0 5-15,0 0-6 0,17 0-11 0,-17 0-37 16,0 0-37-16,17 0-24 0,-17 0-16 0,16 0-21 16,-16 19-8-16,17-19 17 0,-1 0 30 15,1 0 24-15,-1 0 27 0,1 0 18 0,-1 0 16 16,17 0 10-16,-33 0 11 0,0 0 2 16,17 0 6-16,-17 0 8 0,0 0 5 0,0-19 5 15,0 19 5-15,0 0-3 0,16 0-2 16,-16 0-5-16,0 0-2 0,0 0 7 0,0 19 19 15,0-19 2-15,0 0-8 0,0 0-9 16,0 0 0-16,17 0 6 0,-17 9 12 0,0-9 6 16,0 0 0-16,0 9-13 0,0-9 9 0,0 0 11 15,0 0 9-15,0 0 15 0,0 0 6 16,0 0-2-16,0 0-17 0,17 0-15 0,-17-9-14 16,0 9-2-16,0-9-12 0,16 9-3 15,-16 0-9-15,0 0 2 0,17-19-5 0,-17 19 0 16,0 0 0-16,16 0-6 0,-16-18-3 15,17 18 0-15,-17 0-2 0,16 0 5 16,-16 0-10-16,0 0 10 0,17 18-8 16,-17-18 7-16,16 0 2 0,-16 19-4 15,33-19-2-15,-33 9 2 0,0 0 0 16,0-9 2-16,17 0-4 0,-17 10 2 0,0-10 3 16,0 0 2-16,0 0-3 15,16 0-5-15,-16-10 0 0,0 10 4 0,17-9-1 16,-17 9 6-16,0-9-6 0,16 9 0 15,-16 0 0-15,0 0-5 16,17-19 8-16,-17 19-9 0,17 0 11 0,-17 0-8 16,0 0 6-16,16 0-6 0,-16 0 6 15,0 0-2-15,17 0-1 0,-17 0-4 16,16 19 1-16,1-19 8 0,-17 0-8 0,16 0 1 16,1 0-2-16,-17 0 4 0,16 0 2 0,1 0-2 15,-17 0 2-15,0 0 2 0,16 0 3 16,-16 0-16-16,0 0 10 0,17-19 8 0,-17 19-14 15,0 0 5-15,0 0 2 0,0-18 2 16,0 18 2-16,0-10-6 0,0 1 5 0,0 0-8 16,0-1 5-16,0 10 2 0,-17-9-4 0,17 0 5 15,0 9-1-15,0 0-2 16,0 0-7-16,0 0 3 0,0 0 0 16,0 9 4-16,0 0-4 0,0-9 0 0,17 10 2 15,-17-1-2-15,0 0-15 0,0 1-35 16,16 8-12-16,-16-18-35 0,17 0-47 0,0 19-46 15,-1-19-23-15,1 9 3 0,-1 0 20 16,1 1 35-16</inkml:trace>
</inkml:ink>
</file>

<file path=ppt/ink/ink12.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50:58.796"/>
    </inkml:context>
    <inkml:brush xml:id="br0">
      <inkml:brushProperty name="width" value="0.05292" units="cm"/>
      <inkml:brushProperty name="height" value="0.05292" units="cm"/>
      <inkml:brushProperty name="color" value="#FF0000"/>
    </inkml:brush>
  </inkml:definitions>
  <inkml:trace contextRef="#ctx0" brushRef="#br0">27798 9051 21 0,'0'-10'31'0,"16"10"3"0,-16-18 15 16,17 18 20-16,-17-19-4 0,0 19-12 0,16-28 8 15,-16 19 22-15,0 0 13 0,0-1-9 0,0 1-16 16,0 0-18-16,0 9-20 0,-16-10-13 16,16 10-4-16,-17 0 5 0,1 10 15 0,-1-1 6 15,-16 0 3-15,17 10-17 0,-1-1-5 16,-16 1-10-16,16 0-4 0,1-1 0 0,-1 1-9 15,1 9 2-15,16-10-1 0,-17 1-1 0,17 0 3 16,0-1 3-16,0-8-6 0,0 8 2 0,17-9 1 16,-17 1-5-16,16-1 8 0,-16-9-3 15,17 0 0-15,-1 0-1 0,1 0 4 16,-17 0-11-16,17-9 9 0,-1-1-4 0,-16 1 0 16,17 0 8-16,-17 0 21 0,16-1 13 0,-16 10-10 15,17-18-5-15,-17-1-13 0,0 19-3 16,0-19 2-16,16 10 0 0,-16-9 6 0,0 8 1 15,0 10-7-15,0-9-7 0,0 9-2 16,0-9-7-16,0 18 1 0,17-9 2 16,-17 9-3-16,0 1 5 0,0-1-5 15,0 0 3-15,0 19 0 0,16-28 0 0,-16 19-2 16,17-1 7-16,-17-8-8 0,16 8 3 0,-16 1 0 16,0-10-12-16,17 19-41 0,-17-28-91 15,16 19-55-15,-16-1-25 0,17-18 6 0,-17 0 26 16</inkml:trace>
  <inkml:trace contextRef="#ctx0" brushRef="#br0" timeOffset="266.75">28062 8799 65 0,'0'-18'55'0,"0"18"-26"0,17 0-2 16,-17 18 34-16,16-18 15 0,-16 0-2 0,17 10-1 15,0 8-10-15,16 1 8 0,-17 0 10 16,17 18-11-16,-16-19-24 0,-1 1-3 0,1 9 12 16,-1 9-17-16,1-18-3 0,-1 9-15 15,-16 0-2-15,33 18-8 0,-66-27 3 0,33 9-6 16,-16-10 2-16,16 10-2 0,-33 0-4 0,16-9-1 16,1 8-1-16,-17-8-9 0,0 9-2 15,16 0-1-15,-16-10-16 0,0 1-43 0,16-10-48 16,-16 1-48-16,17-1-5 0,-17 0 2 15,16-9 26-15</inkml:trace>
  <inkml:trace contextRef="#ctx0" brushRef="#br0" timeOffset="1615.4">28807 8883 29 0,'0'-18'24'16,"0"8"-2"-16,0 1 4 0,16 0 11 16,-16-10 11-16,0 10 9 0,0 9 0 0,0-10-8 15,0 10-8-15,0 0-10 0,0 0-15 0,0 0-6 16,0 0 18-16,0 0 27 0,0 0 28 15,17 19-8-15,-17 0 13 0,0-1-13 0,0 10-11 16,0-9-17-16,0-1-10 0,0 1-16 0,16 0-7 16,-16 8-9-16,0-8-5 0,0 0 1 15,0 9 1-15,0-10-2 0,0 1 7 0,0-1-9 16,0 1 6-16,0 0-4 0,0-1-9 16,0 1-9-16,0-10-12 0,0 0-55 0,0 1-71 15,0-1-42-15,-16-9-2 0,16 0 31 0</inkml:trace>
  <inkml:trace contextRef="#ctx0" brushRef="#br0" timeOffset="1848.52">28707 8809 100 0,'0'0'59'0,"0"-10"-31"0,0 10-6 0,0 0 12 15,17 0 14-15,-17-18 1 0,16 18-8 16,17 0-17-16,-16-19-13 0,0 19-8 0,16 0 3 16,0-18-5-16,0 18 2 0,0 0-3 15,-17-10 0-15,17 10-6 0,0 0-1 0,-16 0-2 16,0 0-25-16,-1 10-38 0,1-10-24 16,-1 0-101-16</inkml:trace>
  <inkml:trace contextRef="#ctx0" brushRef="#br0" timeOffset="2431.41">28988 8976 57 0,'0'0'44'0,"0"-9"-18"0,0 0-4 0,0-1 11 15,17 10 20-15,-17-9 14 0,16 0-6 16,-16 9-9-16,17 0-9 0,0 0-5 16,-1 0-6-16,1 0 1 0,-1 9 2 0,17-9 1 15,-16 9 14-15,-1 1-4 0,17 8-18 0,-16-9-6 16,-1 10-11-16,1 0-4 0,-17-1 1 0,17-18-1 15,-17 19 5-15,16-10-4 0,-16 10-6 16,0-10 6-16,0 19-1 0,0-28 11 16,0 19 13-16,-16-19-1 0,16 18-5 0,0-18 3 15,-17 0 8-15,17 0 13 0,0 0 10 16,-17 0-12-16,17 0-9 0,0 0-13 0,0-18-3 16,-16 18-4-16,16-19-3 0,0 19-8 0,0-28-4 15,16 10-3-15,-16-1 2 0,17 0-2 16,0 1 3-16,-1-1-5 0,1 0 3 0,16 1-1 15,-17 9 0-15,17-1 3 0,0 1-6 0,-16 0 3 16,-1 9-3-16,1-10 3 0,0 10 1 16,-1 0-7-16,1 10 6 0,-1-1 0 0,-16 0 0 15,17 1 2-15,-17-1-5 0,0 0 3 16,16 19-4-16,-16-28 4 0,0 19-2 0,0-1 6 16,0-8-1-16,0-1-5 0,0 10-2 0,17-1 8 15,-17-9-4-15,0 10 2 0,0-19-4 16,0 19 2-16,0-19 1 0,0 18 4 0,16-18-10 15,-16 0 3-15,0 10-4 0,0-10-1 16,0 0-6-16,0 0-19 0,0 0-52 0,0-10-63 16,0 10-59-16,-16-18-28 0,16 18 17 15</inkml:trace>
  <inkml:trace contextRef="#ctx0" brushRef="#br0" timeOffset="2581.44">29551 8679 98 0,'0'0'45'0,"-17"-19"-23"0,17 19-5 16,0 0 4-16,-16 0-8 0,16 0-8 15,0 0-8-15,16 0-2 16,-16 19-37-16,0-19-23 0</inkml:trace>
  <inkml:trace contextRef="#ctx0" brushRef="#br0" timeOffset="2963.99">29782 8855 84 0,'0'10'37'0,"0"8"-2"0,0-18 19 0,0 19 24 16,0-19 5-16,17 18 10 0,-17-18-3 16,16 19-8-16,-16-10-17 0,17 1-8 0,-1 8-17 15,1-9-16-15,-17 10-11 0,16 0-3 0,1-1-5 16,-1-18 1-16,-16 10-3 0,17 8 0 15,-17-18 2-15,0 10 1 0,0-1 11 0,17-9 40 16,-17 0 19-16,0 0 29 0,0 0-22 0,0 0-30 16,0 0-21-16,0-9-16 0,-17-1-9 15,17 1 0-15,0 0-2 0,0-1-4 0,0-8 5 16,0 18 4-16,0-19 1 0,0-9 1 16,0 19-5-16,17-10 1 0,-17 10-3 0,16-10 2 15,1 19-10-15,-17-18 8 0,16 18-3 0,1 0-4 16,-1 0 0-16,1-19 2 0,-1 19-3 15,1 0 3-15,-1 19 0 0,1-19 0 0,-1 0 5 16,1 0-8-16,-1 18 3 0,-16-18 0 16,17 10 0-16,0-1-2 0,-17 0 5 0,0 1 4 15,0-1-7-15,0 0-17 0,0 0-17 0,0 10-68 16,0-19-88-16,0 0-52 0,-17 19-16 16,17-19 30-16</inkml:trace>
  <inkml:trace contextRef="#ctx0" brushRef="#br0" timeOffset="3130.69">30047 8641 79 0,'-17'0'54'0,"17"-18"-26"0,0 18-13 0,-16-10-3 16,16 10-6-16,0 0-2 0,0 0-3 15,16 0-1-15,-16 0-3 0,17 10-1 0,-17 8-13 16,16-18-25-16,17 0-19 0</inkml:trace>
  <inkml:trace contextRef="#ctx0" brushRef="#br0" timeOffset="3632.05">30609 8799 68 0,'-17'10'61'16,"1"-1"-8"-16,-1 0 0 0,1 1 13 0,-1-1 4 15,1 0-1-15,-1 1-9 0,1 8-17 16,-1-18-17-16,1 19-12 0,-1-19-10 0,1 18 4 15,16-18-4-15,-17 0 6 0,17 0 3 0,0 0-4 16,0 0 0-16,0 0 0 0,0 0-1 16,0 0-5-16,17 0 4 0,-17 0-3 0,16 0-3 15,-16-18-1-15,17 18 1 0,-17 0 1 16,16-19 1-16,1 19-7 0,-17 0 6 0,16-18 1 16,1 18-6-16,-17 0 6 0,16 0-3 15,-16 18 0-15,17-18 0 0,-17 0-2 0,16 19 2 16,1-19 0-16,-1 18 3 0,1-18-3 15,0 10 0-15,-1-10 0 16,1 0 0-16,-1 0 0 0,-16 0 2 0,17-10-1 16,-1 10 0-16,-16 0-1 0,17-18 1 0,-17 18-1 15,16-19 11-15,-16 1 13 0,0 8-3 16,0-8-1-16,0-1 1 0,-16 0 0 0,16 1 3 16,0-1 4-16,-17-9 9 0,1 10-8 15,16-10 14-15,-17 19-1 0,1-29 4 0,-1 20 23 16,1-1 3-16,-1 1-7 0,17 8-6 0,-17 1-20 15,17 0-22-15,0 9-9 0,0 0-10 16,0 9 7-16,0 0-4 0,0 10-1 16,0-1 0-16,0 10 3 0,17-9-6 15,0 9 3-15,-1 0 6 0,1 0-6 0,-1 9 4 16,1-19-1-16,-1 20-3 0,1-20 3 16,-1 10-7-16,1 9 0 0,-1-27-32 0,1 8-36 15,-1-8-77-15,1 8-37 0,-17-18-25 0,16 9-1 16,1-9 15-16,-17 0-127 0</inkml:trace>
  <inkml:trace contextRef="#ctx0" brushRef="#br0" timeOffset="3848.53">31022 8697 112 0,'0'-9'109'0,"-16"9"-39"0,16 0-15 0,0 0 9 15,-17 0 4-15,17 0-3 0,0 0-22 16,0 0-10-16,0 9 14 0,0-9 2 0,17 9-1 15,-17 10-1-15,0-10-8 0,16 19-7 0,-16-28-19 16,0 19-4-16,17-1-3 0,-17-8 1 16,16 8-9-16,-16 1 2 0,0-10 6 15,0 19-4-15,0-28 2 0,0 19-11 0,0-1-20 16,0-18-59-16,0 10-57 0,-16-1-26 0,16-9 0 16,0 9 21-16</inkml:trace>
  <inkml:trace contextRef="#ctx0" brushRef="#br0" timeOffset="4781.29">31006 8595 90 0,'-17'0'56'0,"17"-9"-14"0,0 9 8 0,0 0 20 15,0-10 14-15,0 1 11 0,0 9-5 0,0-9-31 16,0 9-21-16,0 0-2 0,17-19-1 16,-17 19 1-16,16-19-5 0,-16 19-4 0,17-18-15 15,-1 18-6-15,18-9-3 0,-18-1-1 0,1 10 0 16,-1-9-4-16,17 9 4 0,-16-9-2 16,-1 9 0-16,1 0 1 0,-1-10 1 15,1 10-2-15,-1 0 1 0,1 0-6 0,-17 0-8 16,0 0-13-16,17 0-43 0,-17 0-37 0,0 0-26 15,0 0-6-15,0 0 10 0,0 0 17 16</inkml:trace>
  <inkml:trace contextRef="#ctx0" brushRef="#br0" timeOffset="4978.89">31022 8660 29 0,'0'19'27'0,"0"-19"4"0,0 0 12 0,-16 0 22 15,16 0 8-15,16 0-10 0,-16 0-18 16,0 0-23-16,17 0-8 0,-1 0-7 0,1 0-4 16,0-19 1-16,-1 19-2 0,17 0-2 0,-16 0 0 15,16 0 0-15,-17 0 0 0,1-19 0 16,16 19-2-16,-17 0-2 0,18 0-5 0,-1 0-7 16,-17-18-44-16,17 18-22 0,-16-10-5 15,16 1-77-15</inkml:trace>
  <inkml:trace contextRef="#ctx0" brushRef="#br0" timeOffset="5195.72">31552 8520 29 0,'-17'0'35'0,"17"0"-1"15,-17 0 2-15,1 0 0 0,16 0-6 0,0 0-4 16,-17 0-6-16,17 0-6 0,0 0-6 16,-16 19 0-16,16-19 14 0,0 19 11 15,0-10-5-15,0 0 0 0,16 10-1 0,-16-1-3 16,0 10-7-16,0-9-4 0,17 0-7 15,-17-1-1-15,16 1-3 0,-16-1-2 0,0 10 2 16,0-9 2-16,17-1-4 0,-17-8-2 16,0-1-5-16,0 0-23 0,0 10-37 0,0-19-24 15,0 9-5-15,0-9-90 0</inkml:trace>
  <inkml:trace contextRef="#ctx0" brushRef="#br0" timeOffset="5478.17">31485 8520 61 0,'0'-18'39'0,"17"18"-16"15,-17-9 2-15,0-1 5 0,16 10 7 16,1 0-3-16,0 0-7 0,-1 0-7 0,1 0-5 16,-1 10 2-16,1-10 6 0,16 9 3 15,-17 9 3-15,17 1 0 0,-16-19-11 0,16 19-3 16,-16-1-1-16,-1 1 21 0,17-1-10 15,-16 10-10-15,-17-9-4 0,16 0-4 0,-16-1 1 16,0 10-2-16,0-9-1 0,0-1-2 16,-16 19 2-16,-1-27-3 0,-16 8-2 0,17 1 0 15,-18-10 0-15,1 19-4 0,0-28-27 0,-16 19-26 16,16-1-31-16,0-18-13 0,-17 10-1 16,17-10 3-16</inkml:trace>
  <inkml:trace contextRef="#ctx0" brushRef="#br0" timeOffset="20931.16">24276 7916 1072 0,'-17'0'548'0,"0"0"-273"15,1 0-138-15,16-19-122 0,-17 19-15 16,1 0 0-16,-1 0 0 0,1 0 0 16,16 19 0-16,0-19 0 15,0 18 0 1,0-18 0-16,0 19 0 0,0-19 0 0,16 19 0 15,-16-19 0-15,0 9 0 0,0 0 0 0,17 1 0 16,-17-1 0-16,16-9 0 0,1 0 0 16,-1 0 0-16,-16-9 0 15,17-1 0-15,16-8 0 0,0-1 0 0,-16 0 0 16,16 1 0-16,0-19 0 0,0 9 0 0,0 9 0 16,33-18 0-16,-49 0 0 0,16 9 0 15,0 9 0-15,0-18 0 0,0 9 0 0,0 9 0 16,0 1 0-16,-16 18 0 0,-1-19 0 0,1 19 0 15,-17 0 0-15,16 0 0 0,1 0 0 16,-17 19 0-16,0-19 0 16,16 0 0-16,-16 9 0 0,17 0 0 0,-17 1 0 15,16-1 0-15,1 0 0 0,16 10 0 16,-33-19 0-16,33 19 0 0,-33-19 0 0,33 0 0 16,-16 0 0-16,16 0 0 0,16 0 0 0,1-19 0 15,-17 19 0-15,17-19 0 0,-1 10 0 0,34-10 0 16,-50 1 0-16,33-1 0 0,0 1 0 0,-16-1 0 15,0-9 0-15,-1 0 0 0,17 0 0 0,-16 10 0 16,-17-1 0-16,0-9 0 0,17 0 0 16,-34 19 0-16,17-10 0 0,17 1 0 0,-50-1 0 15,16 10 0-15,-16 0 0 0,17-1 0 16,-1 10 0-16,-32 0 0 31,16 10 0-31,0-1 0 0,0 19 0 16,-17-10 0-16,17 1 0 0,-16-10 0 0,16 19 0 15,0 0 0-15,-33-9 0 0,16-1-40 16,1 1-332-16,-1 0-10 0,1-1 32 0,-1 10 54 16,1-28 68-16,16 19 57 0</inkml:trace>
  <inkml:trace contextRef="#ctx0" brushRef="#br0" timeOffset="22746.84">29154 9665 2007 0,'0'83'40'0,"0"1"-40"16,0-38 0-16,0-8 0 0,16-1 0 0,-16-19 0 16,33-18 0-16,-33 0 0 0,17 0 0 0,-1 0 0 15,18 0 0-15,-18 0 0 0,17-18 0 16,-16 18 0-16,16-19 0 0,-17 10 0 0,17 9 0 15,-16-9 0-15,-1-1 0 0,18 1 0 16,-18 0 0-16,1 9 0 0,-17-10 0 0,16 10 0 16,1-9 0-16,-1 9 0 0,-32 0 0 47,16 0-254-47,0 0-168 0,-17 0 4 15,17 0 61-15,-16 0 86 0</inkml:trace>
  <inkml:trace contextRef="#ctx0" brushRef="#br0" timeOffset="23096.83">29121 9655 153 0,'0'0'128'0,"0"-9"2"0,16 0 19 0,-16 9 44 16,17-10 38-16,-17 10 9 0,16 0-6 0,17 0-43 15,-33-18-34-15,17 18-27 0,-1 0-29 0,1-19-91 16,0 19-10-16,-1 0 0 0,1 0 0 16,-1 0 0-16,1 0 0 0,-1-18 0 0,1 18 0 15,-1 0-34-15,-16 0-183 16,0 0-60-16,0 0-32 0,33 0 2 16,-33 18 22-16,0-18 45 0,0 0 57 0</inkml:trace>
  <inkml:trace contextRef="#ctx0" brushRef="#br0" timeOffset="23296.83">29203 9748 177 0,'0'0'248'0,"0"10"5"0,0-10-42 16,0 0-11-16,0 0 15 0,0 0 26 16,0 0 12-16,0 0-36 0,0 0-185 0,0 0-32 15,17 0 0-15,-1 0 0 0,1 0 0 16,0-10 0-16,-1 10 0 0,1 0 0 15,16 0 0-15,-17 0 0 0,1 0 0 0,-1-18-176 16,17 18-137-16,-33 0-25 0,17 0 2 16,-17 0 28-16,16 0 59 0</inkml:trace>
  <inkml:trace contextRef="#ctx0" brushRef="#br0" timeOffset="23762.79">29584 9711 51 0,'0'0'86'0,"0"0"-3"0,0 0-23 16,0-19-16-16,0 19 1 0,0 0 18 0,0 19 26 15,0-19 19-15,16 0-8 0,-16 0-18 0,0 19-17 16,33-19-14-16,-33 18 0 0,0-18 1 15,0 10 3-15,0-1-7 0,0 0 4 0,0 0 4 16,0-9 0-16,0 10 12 0,0-1 18 0,0-9 0 16,0 0 22-16,0 9 14 0,0-9 15 15,0 0 6-15,0-9-143 0,0 0 0 16,0-1 0-16,0 1 0 16,0 0 0-16,0 0 0 0,0-1 0 0,0 10 0 15,0-18 0-15,17 18 0 16,-17-19 0-16,16 19 0 0,1-19 0 15,-1 19 0-15,-16 19 0 0,17-19 0 16,0 0 0-16,-17 0 0 0,16 19 0 0,-16-19 0 16,17 18 0-16,-17-8 0 15,0-1 0-15,16 0 0 0,-16 0 0 16,0 1 0-16,0-1 0 0,0 0 0 0,0 10 0 16,0-19 0-1,-16 0 0-15,16 0-10 0,0 0-272 0,0 0-40 16,0 0-13-16,-17 0 17 0,17 0 41 15,0 0 54-15</inkml:trace>
  <inkml:trace contextRef="#ctx0" brushRef="#br0" timeOffset="24129.35">29898 9609 126 0,'0'0'86'0,"0"0"-10"0,0 18 1 0,0-18 7 16,-17 0 19-16,17 0 16 0,0 10-6 0,0 8-13 15,0-8-10-15,0-1-22 0,0 0-3 0,0 19-5 16,0-28-2-16,0 19-6 0,17-1-6 0,-17-18-8 16,16 0-1-16,-16 10 7 0,17-1 13 15,-17 0 6-15,17-9 4 0,-1 0 6 0,-16 0 7 16,17 0 6-16,-1-9 13 0,-16 9-19 0,17-9-80 15,-17-1 0-15,16 10 0 0,-16 0 0 16,17-18 0-16,-17 18 0 0,0-19 0 0,0 19 0 16,0-19 0-16,0 1 0 0,0 9 0 15,-17-1 0-15,1 1 0 0,16 0 0 16,-17 9 0-16,1-10 0 0,-1 10 0 16,1 0 0-16,-1 0 0 0,0 0-228 0,1 0-66 15,-1 0-15-15,17 10-1 0,-16-10 21 0,16 9 44 16,-17-9 63-16</inkml:trace>
  <inkml:trace contextRef="#ctx0" brushRef="#br0" timeOffset="24411.69">30311 9730 281 0,'0'0'197'0,"0"0"-76"16,0-19-57-16,0 19-8 0,-16 0 16 15,16 0 22-15,0 0 6 0,0 0-18 0,0 0-29 16,16 0-25-16,-16 19-15 0,0-19-4 0,0 0-1 16,0 18-1-16,0-8-4 0,0-1-2 0,0 0 2 15,-16 0-1-15,16 10-2 0,0-10-6 16,0 10-3-16,-17-19-14 0,17 19-36 0,-16-19-39 15,16 18-38-15,0-18-32 0,-17 0-16 16,17 0 4-16,0 9 29 0</inkml:trace>
  <inkml:trace contextRef="#ctx0" brushRef="#br0" timeOffset="24745.12">30510 9441 247 0,'0'0'152'16,"0"0"-55"-16,0 0-41 0,0 0-5 0,0 0 53 16,0 10 53-16,-17-1 40 0,17 0-16 0,0 10-31 15,0-1-34-15,0-18-10 0,0 19 2 16,0 0 9-16,0-1 7 0,0 10-40 0,0-9-84 15,0-1 0-15,17-8 0 0,-17-1 0 0,16 10 0 16,-16-10 0-16,17 0 0 0,-1 0 0 16,1-9 0-16,-17 19 0 0,16-19 0 0,1 0 0 15,0 0 0-15,-1 0 0 0,1 0 0 0,-1-19 0 16,1 10 0-16,-17 0 0 0,16 0-35 16,1-1-311-16,-17 1-32 0,16-10-3 0,-16 1 45 15,0-1 76-15</inkml:trace>
  <inkml:trace contextRef="#ctx0" brushRef="#br0" timeOffset="24911.62">30576 9385 121 0,'0'0'145'0,"0"0"-1"0,-17 0-23 0,17 0-11 16,0 0 8-16,0-18 10 0,0 18-18 0,17 0-30 15,-17 0-43-15,16 0-17 0,-16 0-12 0,17 0-8 16,0 0-39-16,-17 0-53 0,16 0-52 15,-16 18-41-15,17-18-5 0,-17 0 16 0,0 0 32 16</inkml:trace>
  <inkml:trace contextRef="#ctx0" brushRef="#br0" timeOffset="25044.6">30510 9562 53 0,'0'0'44'0,"0"0"-12"16,0 0-12-16,0 0-13 0,16 0-2 15,-16-9-4-15,17 9-1 0,-1 0-12 0,1-9-15 16,-1 9-9-16,1-10-43 0</inkml:trace>
  <inkml:trace contextRef="#ctx0" brushRef="#br0" timeOffset="25411.2">30758 9525 58 0,'16'0'65'0,"-16"0"10"0,0 0 5 15,0 9 13-15,0 1 7 0,0-1 15 0,0 0 5 16,-16 1 0-16,16 8-3 0,0-18-7 15,0 19-17-15,0-19 1 0,16 18-21 0,-16-18-8 16,0 0-20-16,0 10-6 0,0-10 2 0,0 0 6 16,0 0 18-16,0 0 8 0,0 0 8 0,0 0-21 15,0 0-8-15,17 0-21 0,-17-10-9 16,0 10-5-16,0 0-2 0,0-18-8 0,16-1 7 16,-16 19-1-16,17-18 11 0,-17 8-12 15,16 1-1-15,-16-10-11 0,17 19 0 0,0-9 0 16,-17 9 0-16,16 0 0 0,1 0 0 15,-1 0 0-15,-16 0 0 0,17 0 0 16,-17 9 0-16,16 1 0 16,-16-1 0-16,0 0 0 0,0 1 0 15,17-10 0-15,-17 18 0 0,0-18 0 16,0 19 0 0,16-19 0 15,-16 0-60-16,0-19-186-15,0 19-55 0,0 0-30 16,17 0-3-16,-17 0 30 0,16 0 75 0</inkml:trace>
  <inkml:trace contextRef="#ctx0" brushRef="#br0" timeOffset="28558.4">31155 9413 71 0,'16'0'84'0,"-16"-9"10"0,0 9 19 16,17 0 14-16,-17 0 28 0,0-19 29 15,0 19 25-15,0 0-6 0,0 0-24 16,0 0-46-16,0 0-39 0,0 0-12 0,0 0-4 15,-17 19 2-15,17-19-1 0,0 9 0 0,-16 1-76 16,16-1-3-16,-17 0 0 0,17 10 0 16,-16 9 0-16,16-28 0 0,0 18 0 0,0 1 0 15,0-19 0-15,0 19 0 0,0-10 0 0,16-9 0 16,-16 9 0-16,0 1 0 0,17-10 0 16,-1 0 0-16,1-10 0 15,-17 1 0-15,16 0 0 0,-16-1 0 0,0 1 0 16,17 9 0-16,-17-19 0 0,0 1 0 15,0-1 0-15,0 1 0 0,0 8 0 0,0-8 0 16,0 8 0-16,0 1 0 0,0 9 0 16,0 0 0-1,0 9 0 1,16-9 0-16,-16 10 0 0,0 8 0 0,0-8 0 16,17-1 0-16,-17 0 0 0,0 10 0 15,16-19 0-15,-16 18 0 0,0-18 0 0,17 19 0 16,-17-19 0-16,17 0 0 15,-17 9 0-15,16-9-270 0,-16 0-94 0,0 0 19 16,17 0 56-16,-17-9 50 0,16 9 54 0,-16 0 49 16,17-19 38-16,-17 19-22 0</inkml:trace>
  <inkml:trace contextRef="#ctx0" brushRef="#br0" timeOffset="29024.93">31436 9413 28 0,'0'0'52'0,"16"-9"18"16,-16 9 13-16,0 0 12 0,0 0 5 15,0 0 10-15,0 0 10 0,0 0 14 0,0 0 5 16,0 0-6-16,0 0-8 0,0 0-8 15,17 9-1-15,-17 1 2 0,0-1 4 0,0 0 16 16,0-9 0-16,16 10-29 0,-16-1-109 0,0 0 0 16,0 10 0-1,0-38 0 1,0 10 0-16,17 0 0 16,-17-1 0-16,0 1 0 15,0 0 0-15,16-1 0 0,-16 1 0 0,17-10 0 16,0 19 0-16,-1-18 0 0,1 18 0 15,-1 0 0 1,1 18 0 0,-17-18 0-16,16 19 0 15,-16-19 0-15,0 9 0 16,0-18 0 15,17 9 0-31,-17 0 0 16,0-19 0-16,16 19 0 0,-16-18 0 15,17 18 0-15,-1-19 0 16,1 19 0 0,-17 19 0-16,16-19 0 15,-16 0 0-15,17 0 0 0,-17 18 0 16,0-18 0-16,17 0 0 0,-17 19 0 0,0-19 0 16,16 0 0-16,-16 9 0 0,17 1 0 15,-1-10 0 1,-16 0-173-16,0 0-263 15,0-10-2-15,0 10 49 0,0-9 97 16</inkml:trace>
  <inkml:trace contextRef="#ctx0" brushRef="#br0" timeOffset="29374.23">31866 9311 149 0,'0'0'143'0,"0"0"13"0,0 0 15 16,0 0 27-16,0 0 22 0,16 0 2 0,-16 0-26 16,17-9-33-16,-1 9-37 0,-16 0-14 15,17 0-2-15,-17-10-29 0,16 10-81 0,-16-9 0 16,17 9 0-16,-17-18 0 16,0 18 0-16,0-19 0 0,0 19 0 15,0-19 0-15,-17 19 0 0,1 0 0 16,-1 0 0-1,1 19 0-15,16-19 0 0,-17 0 0 16,17 19 0-16,0-19 0 0,0 18 0 16,0-18 0-16,17 9 0 0,-17 1 0 0,16-1 0 15,-16 0 0-15,17 1 0 0,-17-1 0 16,16-9 0-16,1 0 0 0,0 9 0 0,-1-9 0 16,1 0-301-16,-1 0-60 0,1-9-6 15,-1 9 35-15,17 0 58 0,-16-9 73 0</inkml:trace>
  <inkml:trace contextRef="#ctx0" brushRef="#br0" timeOffset="29610.2">32279 9162 67 0,'-16'0'107'0,"16"0"29"0,0 0 17 16,0 0 43-16,0 0 71 0,0 0 43 15,0 0-4-15,0 0-41 0,16 0-57 0,-16 0-176 16,17 0-32-16,-1 0 0 0,1 0 0 16,-1-18 0-16,1 18 0 0,-1 0 0 0,1 0 0 15,-1 0 0-15,1-19 0 0,0 19 0 16,-17 0-135-16,16 0-134 0,-16-19-26 0,17 10-7 16,-17 0 17-16,0 0 39 0,0-1 51 15,0 1 54-15</inkml:trace>
  <inkml:trace contextRef="#ctx0" brushRef="#br0" timeOffset="29856.67">32329 8902 52 0,'-17'0'78'0,"17"0"32"0,0 0 19 15,-16 0 24-15,16-19 23 0,0 19 26 0,0 0 23 16,0 0 2-16,16 0-12 0,1 19-24 0,-1-19-17 16,1 18-59-16,16-18-115 0,-17 10 0 15,1-1 0-15,16 10 0 0,-16-10 0 0,-1 9 0 16,1 1 0-16,-1 0 0 0,1-19 0 15,-17 18 0-15,0 1 0 0,16-10 0 0,-32 10 0 16,16-10 0-16,0 19 0 0,-17-28 0 16,1 19 0-16,-1-1 0 0,1-8 0 15,-17-1 0-15,-1 9 0 0,18-8-218 0,-17 8-83 16,16 1-17-16,-16-19 15 0,17 19 24 16,-1-1 43-16,-16-18 58 0</inkml:trace>
  <inkml:trace contextRef="#ctx0" brushRef="#br0" timeOffset="30439.56">32726 8762 93 0,'0'0'75'15,"0"-18"-1"-15,0 18 5 0,0-10 20 16,0 10 14-16,0 0 7 0,0 0-8 0,-17 0-24 15,17 0 1-15,0 0 28 0,0 10 23 16,0 8 13-16,0 1 11 0,-16-19 12 0,16 28-12 16,0-10 16-16,0 1-169 0,0 18-11 15,0-18 0-15,16-1 0 0,-16 1 0 0,17 0 0 16,-17 8 0-16,16-8 0 0,-16 0 0 16,17-1 0-16,-1-18 0 0,1 10 0 0,-1-1 0 15,1 0 0-15,-1-9 0 16,1 10 0-16,-1-10 0 0,-16-10 0 0,17 10 0 15,-17-9-80-15,17 0-243 0,-17-1-8 16,16 10 32-16,-16-18 37 0,17-1 47 16,-17-9 42-16,0 10 43 0,0-1 36 0,0 0-39 15</inkml:trace>
  <inkml:trace contextRef="#ctx0" brushRef="#br0" timeOffset="30590.56">32808 8762 15 0,'-16'0'50'0,"-1"-18"24"0,17 18 23 0,-16-10 14 16,-1 1 11-16,17 9 11 0,0 0 11 15,0-9 7-15,0 9-17 0,0-10-35 0,0 10-34 16,0 0-34-16,0 0-15 0,17 0-8 16,-1 0-8-16,1 0-39 0,-1 10-56 15,1-10-42-15,-17 9-33 0,16 0-12 16,1 1 13-16,-17 8 25 0,0-18 32 0,0 19 26 16,0-19-26-16</inkml:trace>
  <inkml:trace contextRef="#ctx0" brushRef="#br0" timeOffset="31055.66">32808 8855 18 0,'-16'10'35'0,"-1"8"7"0,17-18-5 15,-16 19-9-15,16-19-7 0,0 0 4 16,0 0 3-16,0 0-3 0,0 0-14 0,0 0-4 16,0 0-5-16,16 0-8 0,1 0-13 15,-1 0-6-15,-16 0-3 0,17 0 1 0,-1-19 5 16,1 19 9-16,-1 0 8 0,-16 0 3 16,17 0 0-16,0 0 9 0,-17-18 12 0,16 18 10 15,-16 0 12-15,0 0 12 0,17 0 6 16,-17 0 12-16,0 0 10 0,0 0 4 15,0 0 6-15,16 0 2 0,-16 18-4 0,0-18-7 16,0 0-13-16,0 19-7 0,17-19-4 16,-17 18-9-16,0-18-2 0,0 10-15 15,16-1-16-15,-16 0 2 0,0 1-8 0,0-10-2 16,0 9-7-16,0-9 2 0,0 0 3 16,0 9-1-16,0-9-1 0,17 0 2 0,-17-9-2 15,0 9-1-15,0-9-6 16,0 9 10-16,0-10-7 0,0 1 0 0,0 0 7 15,16-1 43-15,-16 10 13 0,0-18 12 16,17-1 10-16,-17 19-14 0,16-28-16 0,1 19-17 16,-17 0-10-16,16 9-2 0,-16-10-7 15,17 10-14-15,-17 0 20 0,17 0-2 0,-17 0-5 16,0 10 0-16,16-10 5 0,-16 9-4 16,0 0 4-16,17 1-2 0,-17 8-1 15,0-18-20-15,0 19 0 0,0-19 0 0,0 18 0 16,16-18 0-16,-16 10 0 15,0-10-28-15,0 0-142 0,0 0-87 16,0 0-58-16,0 9-33 0,0-9 19 16,17-9 64-16</inkml:trace>
  <inkml:trace contextRef="#ctx0" brushRef="#br0" timeOffset="31623.12">33387 8818 93 0,'-16'0'104'0,"-1"0"3"0,0 0 2 16,1 0 11-16,-1 0 11 0,1 0-12 16,-1 0-19-16,17 0-25 0,-16 9-19 0,16-9-20 15,-17 0-12-15,17 10-9 0,0-1-5 16,0-9 0-16,0 0-8 0,0 9 4 0,0-9-3 16,0 0 3-16,0 0 1 15,17 0-1-15,-17 0 17 0,16 0 13 16,-16 0 1-16,17-9 10 0,-17 9 2 0,16-9 4 15,-16 9 10-15,17-10-1 0,-1 10 7 16,-16-9-22-16,17 9 5 0,-17 0-18 16,0 0-15-16,0-9 0 0,17 9-7 0,-17 0-9 15,0 9-2-15,0 0-1 16,0 1-5-16,16-10 6 0,-16 9 1 0,0 0-8 16,0-9 9-16,0 10 1 0,17 8 3 15,-17-18-9-15,0 0 0 0,0 0 2 0,0 0 9 16,0 0 2-16,0 0-17 0,16 0 8 15,-16 0-6-15,0-18 4 0,0 18 5 16,0-10-5-16,17 1-2 0,-17 9 4 0,0-9-7 16,16-1 3-16,-16 10 0 0,0-9-2 15,17 9 1-15,-17 0-4 0,0 0 3 0,16 0 0 16,-16 0 5-16,17 9 2 16,-17-9-1-1,16 10-6-15,-16-10 7 0,17 0 1 16,-17 0 1-16,0 0-3 0,16 0-2 15,-16 0 1-15,17 0 1 0,-17 0-4 16,17 0 2-16,-17-10-2 0,16 10-1 0,-16 0 6 16,17 0-5-16,-17 0 6 0,0-9-8 15,16 9-7-15,-16 0-49 0,0 0-33 16,0 0-26-16,0 0-18 0,0 0-14 0,0 0-24 16,0 0-20-16,0 0 4 0,0 0 13 15,0 9 26-15,0-9 30 0</inkml:trace>
  <inkml:trace contextRef="#ctx0" brushRef="#br0" timeOffset="32688.34">31469 9748 89 0,'0'0'70'0,"0"0"-1"16,0 0 3-16,0 0 19 0,0 0 21 0,-17 0 11 15,17 10 5-15,0-10-6 0,0 9-11 0,0 0-8 16,17-9-5-16,-17 9 4 0,0 1 8 15,0-1-5-15,0-9-1 0,16 9 1 0,-16-9-1 16,0 0-2-16,0 0-10 0,17 0-57 0,-1 0-35 16,1-9 0-1,0 0 0-15,-17-1 0 0,16 1 0 16,1 0 0-16,-17 0 0 0,16-1 0 0,-16-8 0 16,17 18 0-16,-1-19 0 0,-16 0 0 15,0 1 0-15,17 9 0 0,-17-1 0 0,0 1 0 16,16 0 0-16,-16-1 0 0,0 10-199 15,0 0-18-15,0 0-8 16,0 0-5-16,0 0 0 0,0 0 9 0,0 0 23 16,0 10 22-16,0-1 35 0,0 0-67 0</inkml:trace>
  <inkml:trace contextRef="#ctx0" brushRef="#br0" timeOffset="33553.53">33156 9441 28 0,'0'0'44'0,"0"0"12"16,0 0 8-16,0 0 10 0,0 0 9 15,0 0 13-15,0 0 10 0,0 10 3 16,0-10-10-16,0 0 6 0,0 9 1 0,0-9 11 15,0 9 2-15,0-9 13 0,0 19 4 16,0-19-10-16,16 0 8 0,-16 18 62 0,17-18-79 16,-17 0-117-16,16 0 0 0,-16 19 0 15,17-19 0-15,-1 0 0 0,1-19 0 16,-1 19 0-16,1 0 0 0,-1-18 0 16,1 18 0-16,-1-19 0 0,1 10 0 15,-17-10 0-15,17 10 0 0,-1-10 0 0,-16 10 0 16,17-10 0-16,-17 1 0 0,16 18 0 15,-16-19 0-15,0 1-109 0,0 18-300 0,17-10-10 16,-17 10 34-16,0-9 78 0,0 9-110 16</inkml:trace>
  <inkml:trace contextRef="#ctx0" brushRef="#br0" timeOffset="36368.25">26078 11041 103 0,'-17'-18'80'15,"17"-1"8"-15,-16 10 10 0,16-1 31 0,-17-8 32 16,17 8 31-16,0-8 12 0,0 18 6 15,-16-19 0-15,16 19-4 0,0-18 6 0,0 8-58 16,0 1-154-16,0 9 0 16,0 9 0-16,0 19 0 15,0-28 0-15,0 19 0 16,0-1 0-16,0 1 0 0,0 0 0 0,0 9 0 16,0 9 0-16,0-19 0 0,0 1 0 15,16 9 0-15,-16-9 0 0,0-1 0 0,0 1 0 16,0-1 0-16,0 1 0 0,0-10 0 0,0 1 0 15,0-1 0-15,0 0 0 16,0-18 0 0,0 0 0-16,17 9 0 0,-17-10 0 15,0 1 0-15,0-10 0 0,16 10 0 0,-16 0 0 16,17-10 0-16,0 1 0 0,-1 8 0 0,-16 1 0 16,17 0 0-16,-1-1 0 0,-16 1 0 0,17 9 0 15,-1 0 0-15,-16 9 0 16,17-9 0-16,-17 10 0 0,33-1 0 0,-33 0 0 15,0 19 0-15,0-28 0 0,0 19 0 0,0-10 0 16,-33 0 0-16,33 10 0 0,-17-10 0 0,17 1 0 16,-16-1 0-16,-1 0 0 0,1 0 0 15,-1 10 0-15,1-19 0 0,-1 0 0 0,0 0 0 16,1 19 0-16,-1-19 0 0,1 0-178 16,16-19-151-16,-33 19-18 0,16 0 13 15,17-19 40-15,-16 10 57 0,16 0-90 0</inkml:trace>
  <inkml:trace contextRef="#ctx0" brushRef="#br0" timeOffset="36601.04">26144 10799 118 0,'17'0'140'16,"-1"19"-8"-16,-16-19-4 0,17 0 32 0,16 19 42 15,-33-10 46-15,33 9 10 0,-17 1-6 16,18 0-22-16,-1-1-51 0,-17 10-179 0,17 0 0 15,17-9 0-15,-50 9 0 0,16 9 0 0,1-19 0 16,-1 10 0-16,-16 0 0 0,0 0 0 0,0-9 0 16,-16 9 0-16,-1 0 0 0,1-1 0 0,-17 11 0 15,0-29 0-15,0 19 0 0,0 0 0 16,-17 9-223-16,17-18-135 0,0-10-15 0,0 9 23 16,-17 1 51-16,17 0 82 0</inkml:trace>
  <inkml:trace contextRef="#ctx0" brushRef="#br0" timeOffset="37952.24">26773 11004 86 0,'0'-9'135'0,"16"-10"4"0,-16 10-21 16,0-10 0-16,0 10 24 0,0 9 35 0,0-19 33 15,17 1 6-15,-17 8-25 0,0 10-35 0,0-9-24 16,0 9-30-16,0 0-40 0,0 0-30 0,0 0-10 16,0 9-13-16,0 19-9 15,16-28 0-15,-16 19 0 0,0-1 0 0,17 10 0 16,-17-9 0-16,0 18 0 0,0-18 0 0,33-1 0 16,-33 1 0-16,0 0 0 0,0-1 0 15,0 10 0-15,0-9 0 0,0-19 0 0,0 9 0 16,0 0 0-16,0 1 0 0,0-10 0 15,0-10 0 1,-33 1 0-16,33 0 0 16,0-10 0-16,0 19 0 0,-17-28 0 0,17 19 0 15,0-10 0-15,0-9 0 0,0 10 0 16,0-1 0-16,0-9 0 0,0 0 0 0,17 10 0 0,-17-1 0 16,0 10 0-16,33-10 0 0,-33 1 0 15,0 8 0-15,16 10 0 0,1 10 0 16,-1 8 0-16,-16-18 0 15,17 19 0-15,-1-1 0 0,1 1 0 0,-1 0 0 16,1 9 0-16,0-10 0 0,-17 1 0 0,16 9 0 16,1-10 0-16,16 1 0 0,-33-10 0 0,16 19 0 15,-16-28 0-15,17 19 0 0,-17-19 0 16,16 0 0-16,1 0 0 16,-17 0 0-16,16-19 0 15,-16 19 0-15,0-18 0 0,0-1 0 0,0 10 0 16,17-10 0-16,-17 0 0 0,0 1 0 0,0-1 0 15,0-18 0-15,0 9 0 0,0 9 0 16,0 1 0-16,0-1 0 0,0-18-36 0,16 18-217 16,-16 10-26-16,0-9 5 0,17 8 15 0,-17 10 27 15,17-9 30-15,-17 9 32 0,16 0 38 16,1 0 31-16</inkml:trace>
  <inkml:trace contextRef="#ctx0" brushRef="#br0" timeOffset="38282.94">27765 10920 80 0,'0'-18'102'0,"-17"18"3"0,17-10-10 0,0 10 11 15,-16 0 23-15,16-9 21 0,0 9 6 16,0 0-29-16,0 0-43 0,0 0-6 0,0 9 12 16,0-9 7-16,0 10-14 0,0-10-19 15,0 18-14-15,0 1-16 0,0-19-9 0,0 18 5 16,0-8-11-16,0 8-2 0,0 1-6 16,0-10-8-16,0 19 10 0,0-28-13 0,0 19-3 15,0-10 6-15,0 0-6 0,0 1 3 0,0-1-29 16,0-9-71-16,0 9-83 0,-17-9-56 0,17 10-35 15,-16-10-1-15,16 0 29 0,-17 0 57 0</inkml:trace>
  <inkml:trace contextRef="#ctx0" brushRef="#br0" timeOffset="38482.98">27550 10902 369 0,'0'-10'268'0,"0"1"-36"0,0 0-19 0,16-1 11 15,-16 10 20-15,17-9-5 0,-1 0-37 0,1 0-146 16,-1-1-56-16,17 10 0 0,-16-9 0 16,16 9 0-16,-16 0 0 0,16 0 0 0,-17 0 0 15,1 0 0-15,16 0 0 0,-17 0 0 0,1 0-204 16,-1 0-77-16,-16 0-26 0,17 0 0 0,0 0 25 16,-17 0 34-16,0 0 52 0</inkml:trace>
  <inkml:trace contextRef="#ctx0" brushRef="#br0" timeOffset="38915.85">27897 10957 238 0,'0'0'185'16,"17"0"-17"-16,-17 0-10 0,16 0 16 15,-16 0 25-15,17 0 15 0,-1 0-30 0,1 0-34 16,-1 10-42-16,1-10-21 0,-17 9-19 0,16 0-10 16,1 1-23-16,-1-1-14 0,-16 0-21 0,17 1 0 15,-17 8 0-15,16-18 0 0,-16 19 0 16,0-19 0-16,0 9 0 0,0 0 0 0,0 1 0 16,-16-10 0-1,16-10 0 1,0 1 0-1,0 0 0-15,0 9 0 16,0-19 0-16,0 19 0 0,0-18 0 16,16 8 0-16,-16 1 0 0,0 0 0 0,17-1 0 15,-17 1 0-15,0 0 0 0,17-1 0 0,-17 1 0 16,16 0 0-16,-16 9 0 0,17-19 0 16,-17 19 0-16,16-18 0 0,-16 8 0 0,17 10 0 15,-17-9 0-15,16 9 0 0,-16-9 0 16,17 9 0-16,-17 0-259 15,0 0-62-15,0 0-30 16,0 0 13-16,0 0 41 0,0 9 67 0</inkml:trace>
  <inkml:trace contextRef="#ctx0" brushRef="#br0" timeOffset="39149.65">28343 10902 125 0,'-33'0'183'16,"33"0"8"-16,0 0-26 0,0 0 2 0,0 18 17 15,0-18 17-15,0 0 2 0,0 0-41 0,0 0-44 16,33 19-40-16,-33-19-37 0,0 9-24 16,0 0-8-16,0 1 0 0,0-1-9 0,0 0 4 15,17 1-11-15,-17-1-19 0,0-9-54 0,0 9-64 16,0 1-56-16,0-10-46 0,-17 18-19 15,17-18 10-15,0 0 30 0,0 0 45 0</inkml:trace>
  <inkml:trace contextRef="#ctx0" brushRef="#br0" timeOffset="39315.55">28277 10781 122 0,'-16'-10'149'0,"16"1"-11"0,0 9-29 15,-17-9 0-15,17 0 9 0,0 9-6 0,-16-10-33 16,16 10-35-16,0 0-28 0,0 0-6 0,0 0-12 16,0 0-37-16,16 0-50 0,-16 10-50 15,17-10-31-15,-17 9-9 0,16-9 19 0</inkml:trace>
  <inkml:trace contextRef="#ctx0" brushRef="#br0" timeOffset="39881.67">28492 10837 203 0,'0'0'149'15,"-16"0"-8"-15,16 0-8 0,0 0 22 16,16 9 10-16,-16-9 15 0,0 9-1 0,17-9-31 16,-17 9-35-16,16 1-12 0,17-1-23 0,-33 0-20 15,0 19-17-15,17-28-20 0,0 19-9 16,-17-10-12-16,16 0 7 0,-16 1 0 0,17-1-7 15,-17 0 1-15,0 1 1 0,16-10 0 0,-16 9-2 16,0-9 5-16,0 0 2 0,0 9-5 0,0-9 5 16,17 0-6-16,-17-9-1 0,0 0-2 15,0 9-1-15,0-10 7 16,16 1 1-16,-16 0-5 0,0-1 0 0,17-8 3 16,-17 18-6-16,16-19 7 0,1 1-3 15,-17 8 1-15,16-8-5 0,17 8 1 0,-33 10-3 16,17-9 2-16,-17 0 5 0,17 9-4 0,-1 0-2 15,-16 0 22-15,17 0 22 0,-17 9 37 16,16 0-77-16,1-9 0 0,-17 10 0 0,16 8 0 16,-16-8 0-16,17 8 0 0,-17-18 0 0,0 19 0 15,0-10 0-15,16 0 0 0,-16 10 0 0,0-10 0 16,0 1 0-16,17-1 0 0,-17 0 0 16,0 1 0-16,-17-10 0 15,17 0-152-15,0 0-120 0,0-10-1 16,-16 10 8-16,16-9 19 0,0 9 31 0,0-9 33 15,-17-1 40-15,17-8 38 0,0 8 32 16,0 1 24-16,-16 0 18 0,16-10 13 0,0 1 9 16,-17-1 10-16,17 0 15 0,0 1 15 0,0-10 10 15,0 9 9-15,0 1 0 0,-16-1-1 16,16 1-3-16,0 8 0 0,0-8-6 0,0 18-10 16,0-19-14-16,16 19-8 0,-16-19-5 0,0 19-15 15,0 0-28-15,17 0-28 0,-17 0-14 16,16 0-3-16,-16 0 9 0</inkml:trace>
  <inkml:trace contextRef="#ctx0" brushRef="#br0" timeOffset="40348.4">29154 10799 39 0,'0'0'74'0,"16"0"8"0,-16 19-1 16,0-19 2-16,-16 9 11 0,16 1 27 16,0-1 11-16,-17-9 2 0,17 9-11 0,0 0-14 15,-16-9-34-15,16 10-16 0,0-10-14 0,-17 9-9 16,17-9-5-16,0 0-4 0,0 9-10 15,0-9-8-15,17 0-2 0,-17 0-2 0,16 0 1 16,-16 0 0-16,17-9-4 0,-17 9-7 0,16-9 9 16,17-1 26-16,-33 10 15 0,0-9 8 15,17 0 4-15,-17 0 10 0,16-1 4 0,1 1 3 16,-17 9-12-16,17 0-16 0,-17-19-19 0,0 19-8 16,0 0-11-16,16 0-1 0,-16 0-9 15,0 0 4-15,0 0 0 0,0 19-2 16,17-19-3-16,-17 0 3 0,0 9 0 0,16 1 0 15,-16-1-3-15,0-9-20 0,17 0-7 16,-17 9-8-16,0-9-4 0,16 0-8 16,-16 0 9-16,0 0 11 0,17-9 11 0,-17 9 14 15,0-9 3-15,0-1-1 0,0 1 9 16,16 9-10-16,-16-19 9 0,0 19 4 0,0-18-1 16,0-1 10-16,0 10 0 0,0 0 15 0,0-10 14 15,0 10 9-15,0 9 3 0,0-19 0 16,-16 19-5-16,16-19-50 0,0 19-4 0,0 0 0 31,0 19 0-31,0 0 0 16,0-19 0-16,0 9 0 0,16 0 0 15,-16 10-48-15,0-10-135 0,0 0-40 0,0 1-47 16,33 8-25-16,-33-18 3 0,0 19 30 0,0-19 50 16</inkml:trace>
  <inkml:trace contextRef="#ctx0" brushRef="#br0" timeOffset="40749.33">29997 10595 176 0,'-16'0'100'0,"16"0"-40"16,-17 9-19-16,17-9 8 0,0 9 27 0,0 1 28 15,0 8-1-15,0-8-16 0,0 17-44 0,0-27-18 16,17 19-13-16,-17 0-2 0,0-1-5 16,0-8 12-16,16-1 9 0,-16 9 5 0,0-8-3 15,0-10 13-15,0 18 11 0,0-18 5 16,0 0 22-16,0 0 8 0,0 0 4 0,17 0-7 16,-17 0 12-16,0 0 1 0,0-18 15 0,0 8 5 15,0 1-4-15,0 0-85 0,0 0-28 0,0-1 0 16,0-8 0-16,0-1 0 0,0 0 0 15,-17 1 0-15,17-10 0 0,0 9 0 0,0 1 0 16,17-20 0-16,-17 11 0 0,0 8 0 16,16-9 0-16,-16 19 0 0,17-10 0 0,-1 1 0 15,1-1 0-15,-1 0 0 0,1 10 0 0,-1 0 0 16,1 9 0-16,-1 0 0 16,1 0 0-16,-17 0-162 0,17 9-151 0,-1-9-22 15,-16 9-11-15,0 1 23 0,17-1 58 0</inkml:trace>
  <inkml:trace contextRef="#ctx0" brushRef="#br0" timeOffset="41130.71">30014 10697 331 0,'0'0'236'0,"0"0"-47"0,0-19-41 0,0 19 5 16,0 0-4-16,16 0 3 0,1-18-42 15,16 9-57-15,-17-1-25 0,17 1-9 0,-16 0-16 16,16-1-11-16,0 1-34 0,-16 0-61 0,16 9-48 16,-17-19-35-16,1 19-13 0,16 0 8 0,-17-19 18 15,1 19 34-15,-1 0 30 0,1-18 23 16,16 18 18-16,-33-9 19 0,17-1 20 0,-1 1-6 16,-16 0 35-16,17 9 0 0,-17-10 5 15,0 1 6-15,0 9 21 0,0-9 12 0,0 9 18 16,0 0 3-16,0 0 4 0,0 0 4 0,0 0 11 15,0 0 22-15,0 0 15 0,0 0 7 0,0 0-8 16,0 0-15-16,0 0-5 0,0 9-12 0,0-9-7 16,0 9-16-16,0 1-16 0,0 8-19 15,0-8-4-15,0-1-4 0,16 9-13 0,-16 1-3 16,0 0-2-16,0-19-4 0,0 18-9 0,0-8-15 16,0-1-39-16,17 0-59 0,-17 1-48 15,0-1-39-15,0-9-21 0,0 18 17 0,0-18 40 16,0 0 40-16</inkml:trace>
  <inkml:trace contextRef="#ctx0" brushRef="#br0" timeOffset="41350.58">30510 10474 97 0,'16'0'80'0,"1"-19"1"0,-1 19 2 15,-16 0 5-15,17 0 7 0,-1 0 9 0,1 0-17 16,0 19-15-16,-1-19 9 0,17 9-14 15,-16 0-20-15,-1 10-17 0,-16-10-13 0,17 10-6 16,-1-1-3-16,-16 1-1 0,0-19-6 0,0 19-4 16,0-10 3-16,-16 10-8 0,-1-10-21 15,1 0-36-15,-1 1-34 0,1-1-18 0,-17 9-23 16,-1 1-8-16,1-19 4 0,0 19 18 0</inkml:trace>
  <inkml:trace contextRef="#ctx0" brushRef="#br0" timeOffset="42929.46">26607 11971 268 0,'0'-9'228'16,"0"0"-44"-16,0-1-43 0,0 1 12 0,-16 0 53 15,16 0 59-15,0-1 35 0,0 10-18 0,-17 0-262 16,17-18-20-16,0 36 0 16,0-18 0-1,0 19 0-15,0-10 0 16,0 10 0-16,0-1 0 0,0 1 0 0,17 0 0 16,-17-1 0-16,0 1 0 0,0-1 0 0,0 1 0 15,16 9 0-15,-16-10 0 0,0-18 0 0,0 10 0 16,0-1 0-16,0 0 0 0,0 1 0 15,0-10-265-15,-16 0-83 16,16-10 4-16,0 10 33 0,0-9 47 0,0 9 60 16,0-9 57-16</inkml:trace>
  <inkml:trace contextRef="#ctx0" brushRef="#br0" timeOffset="43112.38">26591 11916 126 0,'0'0'130'0,"0"-10"6"0,0 10-7 15,0-18 4-15,0 18 8 0,16 0-1 0,-16-19 0 16,17 19-13-16,16-19-35 0,-33 19-23 0,16-9-13 16,1 0-20-16,-1 9-17 0,1-9-7 15,-1 9-7-15,1 0 1 0,0-10-4 0,-1 10-2 16,1 0-25-16,-17 0-62 0,16 0-55 16,-16 0-41-16,17 0-19 0,-17 10 3 0,0-10 13 15,0 9 23-15,0-9 31 0</inkml:trace>
  <inkml:trace contextRef="#ctx0" brushRef="#br0" timeOffset="43312.21">26657 12036 76 0,'0'0'89'16,"0"10"11"-16,0-10 3 0,0 0 15 0,0 0 20 16,0 0 16-16,0-10 6 0,0 10-24 15,16 0-30-15,1-9-26 0,-1 9-29 0,1 0-20 16,-1-9-8-16,18 9-18 0,-18-9-2 0,1 9 1 15,-1 0-4-15,1 0-3 0,16-19-19 0,-17 19-69 16,1 0-49-16,-17 0-39 0,16 0-11 0,1-19-1 16,-17 19 15-16,16 0 30 0,-16 0 35 15</inkml:trace>
  <inkml:trace contextRef="#ctx0" brushRef="#br0" timeOffset="43511.48">26657 12195 175 0,'-33'9'111'0,"33"0"-29"0,-17-9 1 16,17 19 29-16,0-19 35 0,0 0 22 0,0 0 3 15,17 0-27-15,16 0-34 0,-33 0-38 16,16 0-22-16,1 0-18 0,-1 0-22 0,17 0 0 16,-16 0-10-16,0 0 3 0,16 0-8 0,-17-19-19 15,1 19-78-15,16-9-63 0,-17 9-48 16,1-9-28-16,-1 9 4 0,1-10 31 0,-1 1-97 15</inkml:trace>
  <inkml:trace contextRef="#ctx0" brushRef="#br0" timeOffset="43877.71">27103 12027 171 0,'0'0'137'0,"-16"0"-30"0,16 0-12 16,0 0 12-16,0 9 17 0,0-9 8 15,0 10 3-15,0-1-9 0,0 0-19 0,0 1-24 16,0-1-6-16,0 0-20 0,16 10-12 0,-16-19-25 16,0 18-11-16,0-18-4 0,0 10 1 15,0-1-4-15,0-9 3 0,17 0 2 0,-17 9-5 16,0-9 1-16,0 0 0 0,0-9-2 0,0 0 4 16,0-1-5-16,0 10 8 15,0-18 16-15,0 18 17 0,0-19-4 16,0 10 10-16,16 0-4 0,-16-1 0 0,0 1-8 15,17 0-9-15,-17 9-10 0,16-10 7 0,-16 10 8 16,17 0 7-16,-17 0 5 0,0 0-22 0,16 0-21 16,-16 10 0-16,17-1 0 0,-17 0 0 15,17 1 0-15,-17-1 0 0,16 0 0 16,-16 10 0-16,17-19 0 16,-17 18-65-16,0-18-170 0,0 0-66 15,0 0-30-15,0 0 12 0,33 0 38 16,-33 0 57-16</inkml:trace>
  <inkml:trace contextRef="#ctx0" brushRef="#br0" timeOffset="44161.59">27351 12046 74 0,'0'0'108'0,"0"9"5"16,-16-9-10-16,16 0 1 0,0 0 7 15,0 9 16-15,0-9 0 0,16 10-7 0,-16-10-22 16,0 9-8-16,17 0 1 0,-1-9 13 0,-16 19-23 15,17-19-4-15,-1 0-16 0,1 0-9 0,0 0 4 16,-17 0 41-16,16 0-24 0,1 0-31 16,16 0-9-16,-33 0-5 0,0 0 20 0,0 0-19 15,16-19-29-15,-16 10 0 0,0 0 0 0,0-1 0 16,0 1 0-16,0 0 0 16,0-1 0-16,0 1 0 0,-16 0 0 15,16 0 0-15,0 9 0 0,-33-19 0 16,16 19 0-16,1 0-182 0,-1 0-78 15,0 0-28-15,1 0-15 0,16 0 10 0,-17 0 33 16,17 0 51-16</inkml:trace>
  <inkml:trace contextRef="#ctx0" brushRef="#br0" timeOffset="44461.1">28046 12009 125 0,'-17'0'205'0,"17"0"0"0,0 0-28 0,-16 0 12 16,16 0 27-16,0 0 29 0,16-19 17 0,-16 19-19 15,17 0-63-15,-1 0-180 0,1 0 0 0,-1 0 0 16,1 0 0-16,16 0 0 0,-16 0 0 15,16 0 0-15,0 0 0 0,0 0 0 0,0 0 0 16,-17 0 0-16,17-19 0 0,-16 19 0 0,0 0 0 16,-1-9 0-16,1 9 0 0,-1 0 0 15,-16-9-5-15,17 9-292 0,-17-10-40 0,0 1 5 16,0 9 25-16,0-9 45 0,0-10 59 0,0 19 56 16</inkml:trace>
  <inkml:trace contextRef="#ctx0" brushRef="#br0" timeOffset="44661.39">28343 11767 122 0,'0'0'153'0,"0"0"14"16,0 0-6-16,0 18 21 0,0-18 23 15,0 0-2-15,0 0-7 0,17 10-22 0,0-1-33 16,-1 0-30-16,1 1-13 0,-1 8-20 0,17-9-22 16,-16 10-56-16,-1 0 0 0,17-1 0 0,0-8 0 15,-33-1 0-15,17 9 0 0,-17-8 0 0,17-1 0 16,-17 0-63-16,0 10-78 0,0-19-60 15,0 19-38-15,-17-10-21 0,0 0-15 0,17 10 4 16,-49-1 31-16,16-8-116 0</inkml:trace>
  <inkml:trace contextRef="#ctx0" brushRef="#br0" timeOffset="45277.43">29319 11664 187 0,'0'-18'164'0,"0"18"-12"0,0-19-4 15,0 19 20-15,0-9 41 0,0 9 32 0,0 0-8 16,0 0-60-16,0 0-53 0,0 0-6 0,0 0 7 15,0 9-104-15,0 10-17 0,0-1 0 16,0-8 0-16,0 8 0 0,0 1 0 0,17 0 0 16,-17-1 0-16,0 1 0 0,16-1 0 0,-16 1 0 15,17 0 0-15,-1-1 0 0,17 10 0 16,-33-28 0-16,0 19 0 0,17-19 0 0,-1 18 0 16,1-18 0-16,0 0 0 0,-1 0 0 0,1 0 0 15,-1 0 0-15,1-18 0 16,-17 18 0-16,16-19-333 0,-16 0-47 15,0 10 12-15,0 0 47 0,0-10 59 0,0 1 75 16</inkml:trace>
  <inkml:trace contextRef="#ctx0" brushRef="#br0" timeOffset="45461.62">29418 11571 273 0,'-33'0'199'0,"17"0"-16"16,16-9 4-16,0 0 21 0,0 9 18 0,0-10 1 15,0 10-49-15,16-18-61 0,17 18-52 0,-33 0-35 16,17-19-12-16,16 19-13 0,-16 0 0 0,-1-9-2 16,17 9-18-16,-16 0-80 0,-1 0-78 15,1 0-51-15,-1 0-36 0,17 0-9 0,-33 9 10 16,0-9 36-16,0 0 47 0</inkml:trace>
  <inkml:trace contextRef="#ctx0" brushRef="#br0" timeOffset="45926.56">29352 11767 103 0,'-16'0'101'16,"16"0"-4"-16,-17 18-16 0,17-18-9 15,0 0 3-15,17-18-1 0,-17 18-24 0,16 0-20 16,-16 0-18-16,17-19-6 0,-1 19-4 0,17 0-4 16,-33 0 2-16,33-18-4 0,-16 18-12 0,0-10 1 15,16 10 6-15,-17-9 4 0,17 9 5 16,-16-9-4-16,-1 9 4 0,17 0-2 0,-33 0 2 15,17 0 14-15,-1 0 26 0,-16 0 19 16,17 9 18-16,-17-9 17 0,16 9 6 0,-16 1-5 16,0 8-3-16,0-18 2 0,17 19-2 0,-17-1-3 15,0-18 1-15,0 10 9 0,0-1-6 0,0 0-10 16,0-9-19-16,0 10-7 0,0-1-14 0,0-9-17 16,0-9-26-1,0-1 0 1,17 1 0-16,-17-10 0 15,0 19 0-15,16-18 0 0,-16-1 0 16,17 19 0-16,-1-28 0 0,-16 19 0 0,17-10 0 16,-1 10 0-16,-16 0 0 0,17-1 0 15,-1 10 0-15,1 0 0 0,-1 0 0 16,1 10 0-16,-17-1 0 16,16 0 0-16,-16 1 0 0,17-1 0 0,-17 0 0 15,17 1 0-15,-1 8 0 0,-16-18 0 16,17 19 0-16,-17-19 0 0,16 0 0 0,-16 18 0 15,17-18 0-15,-1 0-169 0,1 0-157 16,-1 0 6-16,-16 0 21 0,17 0 37 16,-1-18 40-16,1 18 47 0,-1 0 50 0</inkml:trace>
  <inkml:trace contextRef="#ctx0" brushRef="#br0" timeOffset="46176.28">30262 11646 29 0,'16'0'61'0,"-16"-19"31"0,0 19 18 15,0-9 10-15,0 9 10 0,0 0 25 16,-16-9 9-16,16 9-2 0,0 0-15 0,-17 9-21 15,1-9-16-15,16 0-8 0,-17 9-6 16,17-9-8-16,-16 19-21 0,16-19-29 0,-17 0-17 16,17 18-8-16,0-18-5 0,0 0 1 0,0 10 2 15,0-10-5-15,0 9-2 0,17-9 4 16,-17 0-11-16,0 0 1 0,16 0 11 0,-16 0-5 16,0 0-2-16,17 0-6 0,-17-9 6 0,16 9-6 15,1-10-2-15,-17 10-29 0,16 0-57 16,-16 0-54-16,0 0-45 0,17 0-30 15,-17-18-4-15,16 18 5 0,-16 0 18 16,17 0 29-16,-17 0 36 0,16 0 40 0,1 0 35 16,-1 0-11-16</inkml:trace>
  <inkml:trace contextRef="#ctx0" brushRef="#br0" timeOffset="46792.54">30427 11627 7 0,'17'0'25'0,"-17"0"30"16,16 0 31-16,-16 0 25 0,0 0 21 0,0 0 19 16,0 0 19-16,0 0 16 0,0 0 2 0,0 0 2 15,0 0-15-15,0 0-11 0,0 0-1 16,0 19-26-16,0-19-30 0,0 0-107 15,17 0 0-15,-17 18 0 0,0-36 0 47,16 18 0-47,-16-19 0 16,17 10 0-16,-17 0 0 0,16-1 0 0,1 1 0 16,-17 0 0-16,16-1 0 0,-16 1 0 15,17 0 0-15,-1-1 0 0,1 10 0 16,0 0 0-16,-1 0 0 15,-16 10 0-15,17-10 0 0,-17 9 0 16,0 0 0-16,16 1 0 0,-16-1 0 0,0 0 0 16,0 1 0-16,0-1 0 0,0 0 0 0,0 10 0 15,17-19 0-15,-17 0 0 0,0 18 0 16,0-36 0 0,0 18 0-1,0-19 0-15,0 10 0 16,0 0 0-16,0-1 0 0,16 10 0 0,-16-9 0 15,0 0 0-15,0-1 0 0,17 10 0 16,-17-9 0-16,16 9 0 0,1 0 0 16,-1 0 0-1,1 9 0-15,-1-9 0 0,1 0 0 16,-1 10 0-16,1-10 0 16,0 0 0-16,-1 0 0 0,1-10 0 15,-1 10 0-15,1-9 0 16,-17 0 0-16,16-1 0 0,1 10 0 0,-17-18 0 15,0-1 0-15,0 10 0 0,16 0 0 16,-16-1 0-16,0 1 0 0,0 0 0 0,0-1 0 16,0 1 0-16,0 18 0 15,0 1 0 1,0-1 0-16,0 10 0 0,0-10 0 16,17 0 0-16,-17 10 0 0,16-19 0 15,1 18 0-15,-1-18 0 0,1 0 0 0,0 10 0 16,16-1 0-16,-17-9 0 0,1 0 0 15,-1 0 0-15,1 0-328 0,-17 0-69 0,16 0 7 16,-16 0 49-16,0-9 75 0</inkml:trace>
  <inkml:trace contextRef="#ctx0" brushRef="#br0" timeOffset="48775.64">31403 11330 161 0,'0'-10'121'15,"0"10"-16"-15,0 0-8 0,0 0 14 16,0-9 26-16,0 9 21 0,-17 0 8 0,17 0-26 16,0 0-32-16,0 0-6 0,0 9 16 0,0-9 21 15,0 0 10-15,0 10 3 0,0-1-69 16,0 0-83-16,0 0 0 0,17 1 0 0,-17-1 0 16,0 0 0-16,0 10 0 0,0-19 0 0,16 19 0 15,-16-19 0-15,0 9 0 0,0 0 0 0,17-9 0 16,-17 9 0-16,16-9 0 0,-16 10 0 15,17-10 0-15,-1-10 0 16,1 10 0-16,-17-9 0 0,16 9 0 16,1-9 0-16,0 0 0 0,-1 9 0 0,17-19 0 15,-16-9 0-15,-1 9 0 0,17 1 0 0,0-1 0 16,-16 1 0-16,16-20 0 0,0 1 0 16,0 9 0-16,0-9 0 0,0 0 0 0,-16 9 0 15,16 0 0-15,-17 19 0 0,1-10 0 16,0-9 0-16,-17 19-68 0,16 0-221 0,-16 9-17 15,0 0 5-15,0 0 4 0,0 9 21 0,0 0 45 16</inkml:trace>
  <inkml:trace contextRef="#ctx0" brushRef="#br0" timeOffset="50356.35">32560 7674 91 0,'0'0'75'0,"0"-19"-25"16,0 19-9-16,0-9-2 0,-16 9 5 15,16 0 3-15,0 0-5 0,-17 0-11 0,17 9-11 16,-16-9-6-16,16 0-1 0,-17 19-5 16,17-19 6-16,-16 0-7 0,-1 19-5 15,17-19 1-15,-16 18-3 0,-1-18 2 0,17 19 0 16,-17-19-2-16,1 9 0 0,-1 0-16 16,1 1-46-16,16-1-33 0,-17 0-14 0,1 10 6 15,-1-19-56-15</inkml:trace>
  <inkml:trace contextRef="#ctx0" brushRef="#br0" timeOffset="50555.96">32230 7711 111 0,'0'-18'94'0,"0"18"-8"0,0 0-11 15,0 0-9-15,0 0 1 0,16 0 10 0,-16 0-7 16,17 0-10-16,-1 0-24 0,1 0-12 0,-1 18-10 15,17-18-8-15,0 19-4 0,0-19 4 16,1 9-6-16,-1 0 0 0,16 1-5 0,-16-10-63 16,17 9-60-16,-17-9-38 0,17 9-7 15</inkml:trace>
  <inkml:trace contextRef="#ctx0" brushRef="#br0" timeOffset="51887.56">25681 12836 40 0,'0'0'35'0,"17"0"1"0,-17 0 1 0,0 0 8 16,0-18 9-16,0 18 6 0,0-9 5 15,0 9-4-15,0 0 5 0,0-10 1 0,0 10 32 16,0 0-5-16,-17-9-27 0,17 9-30 0,-16 0-19 16,-1 0 21-16,1 0 52 0,-1 0 13 0,0 0-1 15,1 9-38-15,-17 1-29 0,16-10-17 16,1 9-6-16,-17 9 70 0,16-18 0 0,17 19-35 15,-16-10-22-15,-1 10-6 0,17 0-17 0,0-10 7 16,0 9-1-16,0-8 6 0,0 8 6 16,0 1-7-16,17-10-7 0,-1 1 0 0,1-1-1 15,-1 0-2-15,17 0-1 0,-16-9 2 16,16 0 1-16,-17 10-10 0,18-10 1 0,-18-10-7 16,17 10-58-16,-16-9-65 0,-1 9-54 0,1-9-33 15,-1 0-13-15,-16-10 9 0,17 19 20 16,16-19 32-16,-33-9-83 0</inkml:trace>
  <inkml:trace contextRef="#ctx0" brushRef="#br0" timeOffset="52121.35">25714 12613 98 0,'-16'0'87'0,"16"0"-20"0,0 0-12 15,-17 0 2-15,17 0 15 0,17 0 7 16,-17 0-1-16,16 9 5 0,1-9 8 0,-1 19 14 15,1-10 14-15,16 10 10 0,-17 0 4 0,17 9-9 16,-16-10 15-16,16 1-21 0,-16 9-27 0,16 0-6 16,-17-1-33-16,-16 1-20 0,17 0-17 15,-17 0-10-15,0 9 5 0,-17-9-5 16,17 9-3-16,-16-9 6 0,-17 19-8 0,16-19-9 16,-16 0-68-16,0 18-72 0,0-18-47 0,0 9-15 15,-17-9-15-15,17 9-3 0,0-9 4 16,0 0 16-16,0-9 34 0</inkml:trace>
  <inkml:trace contextRef="#ctx0" brushRef="#br0" timeOffset="61797.68">26442 12985 150 0,'0'-9'93'0,"0"-10"-19"0,0 1-6 0,0 8 18 15,0-8 35-15,16 9 30 0,-16 9 21 0,0-10 2 16,0 1-39-16,0 9-54 0,0 0-35 16,0 0-1-16,0 9 23 0,0 1 28 0,0-1 12 15,0 9 6-15,0 10-11 0,0-9-8 0,0-10-28 16,0 19-67-16,0-9 0 0,0-1 0 15,0 10 0-15,0-9 0 0,0-1 0 0,0-8 0 16,0 8 0-16,0-8 0 0,0-1 0 16,0 0 0-16,0-18 0 15,0 0 0-15,0-1 0 0,0-8 0 16,-16-1 0-16,16 10 0 0,0-28 0 0,0 9 0 16,0 0 0-16,-33 0 0 0,33 9 0 15,0-9 0-15,0 1 0 0,0 8 0 0,0 10 0 16,0-1 0-16,0 1 0 0,0 9 0 0,33 0 0 15,-33 0 0-15,0 0 0 0,0 9 0 16,16 1 0-16,1 8 0 0,-1 1 0 0,1-10 0 16,16 10 0-16,-16-1 0 0,-1 1 0 0,1 9 0 15,-1-10 0-15,1 1 0 0,16-10 0 16,-33 19 0-16,0-28 0 0,16 19 0 0,-16-10 0 16,17 0 0-1,-17-18 0-15,0 0 0 16,16 9 0-16,-16-19 0 15,0-9 0-15,0 10 0 0,0-1 0 0,0 1 0 16,17-1 0-16,-17 0 0 0,0-9 0 0,0 10 0 16,16-1 0-16,-16 10 0 0,0 0 0 0,17 18 0 31,-17 0 0-31,0 1 0 0,17-1 0 0,-17 9 0 16,16-8 0-16,1 8 0 0,-17 1 0 15,16-10 0-15,-16 10 0 0,17-1 0 0,16 1 0 16,-33-10 0-16,0 19 0 0,0-28 0 0,16 19 0 15,-16-19 0-15,0 18 0 0,0-8-1 16,0-1-366-16,0-9-19 0,0 0 28 16,0 0 38-16,0 0 63 0</inkml:trace>
  <inkml:trace contextRef="#ctx0" brushRef="#br0" timeOffset="62130.52">26971 12799 161 0,'0'0'124'0,"-17"0"-39"0,17 0-28 16,0 10 18-16,0-1 36 0,0 9 31 0,0-18 12 15,0 19-5-15,17 0-6 0,-17-1-10 0,0 10-9 16,16-9-7-16,1-1-24 16,0 10-8-16,-17-9-10 0,16-1 0 0,1 1 0 0,16 0-6 15,-17-1-69-15,1 1 0 0,-1-19 0 16,1 0 0-16,-1 0 0 0,-16 0 0 0,17 0 0 15,-1-19 0-15,1 19 0 0,0-28 0 0,-17 19 0 16,16-10 0-16,-16-8 0 0,0 8 0 16,0 0 0-16,17-18 0 0,-17 9 0 0,0 10 0 15,0-1 0-15,0 0 0 0,0-8 0 0,0 8 0 16,0 0 0-16,0 10 0 0,0 0 0 16,0-10 0-16,0 19-40 0,0-18-266 15,0 18-26-15,33 0 19 0,-33 0 34 0,0 0 38 16,16 0 49-16,1 0 49 0</inkml:trace>
  <inkml:trace contextRef="#ctx0" brushRef="#br0" timeOffset="62377.87">27583 12716 75 0,'0'0'101'0,"0"0"12"16,0 0-7-16,0 0-9 0,0 0 0 0,0 0-18 15,0 0-1-15,0 0 11 0,0 0 9 16,0 18 3-16,0-18-13 0,0 9-12 0,0 1-8 16,16 8-22-16,-16-8-19 0,0 8-4 15,17 1-14-15,-17-1-4 0,0 1 6 0,16-19-11 16,-16 19 0-16,0-1 5 0,0-8-3 0,0-1-5 16,0 9-13-16,0-8-50 0,0 8-77 15,0-18-51-15,0 0-31 0,0 0 2 0,0 0 32 16,0 0 37-16</inkml:trace>
  <inkml:trace contextRef="#ctx0" brushRef="#br0" timeOffset="62628.15">27566 12650 168 0,'0'0'130'0,"17"-9"-42"15,-17 9-23-15,16 0 21 0,1 0 30 0,-1 0 4 16,17 9-3-16,-16 1-20 0,0-1-16 0,16 0-6 16,-17 1 3-16,17 18-9 0,-16-10-30 0,-1-18-10 15,1 19-13-15,-17-1 1 0,16-8-10 16,-16 8 0-16,0 1-1 0,-16-1-3 0,16 1-3 16,-17 0-38-16,1-1-63 0,-17 1-59 15,16-1-53-15,-16 10-24 0,0-9 12 0,0-10 36 16</inkml:trace>
  <inkml:trace contextRef="#ctx0" brushRef="#br0" timeOffset="66392.19">26987 13767 126 0,'17'-10'83'0,"-17"1"-11"0,0-10-1 0,0 10 21 16,0 0 27-16,0-1 11 0,-17 1-1 15,17 0-38-15,0 9-35 0,-16 0-21 0,16 0-13 16,-17 0 7-16,1 0-9 0,-1 0 1 0,17 9-1 15,-16 0-3-15,-1 10 12 0,1 0 13 16,16-1-7-16,0 10-4 0,-33 0-3 0,33-9 5 16,0 9 0-16,0-10-2 0,0 10 9 15,0-9-13-15,0-1-10 0,33 1 0 0,-33-10 1 16,0 1-5-16,16-1-3 0,1 0-1 0,-1 0 3 16,1-9-12-16,-1 19-6 0,1-38-40 15,16 19-71-15,-16-9-57 0,16 0-50 0,0 0 3 16,-17-1 11-16,1 1 36 0,16 0 35 0,0-1 28 15</inkml:trace>
  <inkml:trace contextRef="#ctx0" brushRef="#br0" timeOffset="66709.28">27368 13804 45 0,'-17'0'44'0,"17"0"3"0,-16 9-4 0,-1 0-1 15,1 1 6-15,16-1 7 0,0 10 2 0,-33-10-3 16,16 0-14-16,1 1-8 0,16 8-9 15,-17 1-4-15,17-19-5 0,0 9 1 0,-17-9 4 16,17 9 5-16,0-9 15 0,17 10 9 16,-17-10 0-16,0 0 3 0,17 0-4 0,-17-10 7 15,16 10 6-15,1-9 8 0,-17 0 27 0,33 9 10 16,-33-19 5-16,0 19-8 0,0-18-13 16,16 8 6-16,-16 1-2 0,0 0-14 0,17 9-23 15,-17 0-32-15,0-10-10 0,0 10-13 16,0 0 6-16,0 0-9 0,16 10-3 0,-16-10 8 15,0 9 2-15,17 0-5 0,-17 1 0 0,16 8-6 16,-16-18 14-16,17 19-12 0,-1-19 8 0,-16 9-20 16,17 0-59-16,-17-9-81 0,17 10-53 15,-17-10-41-15,16 0-15 0,1 0 18 0,-17 0 21 16,33-10 46-16,-33 1 45 0</inkml:trace>
  <inkml:trace contextRef="#ctx0" brushRef="#br0" timeOffset="66991.57">27566 13767 51 0,'0'-10'82'0,"0"1"18"16,0 0-6-16,0-1-13 0,0 10 2 0,17 0 7 16,-17 0 4-16,0 0 9 0,16 10 0 0,-16-10 1 15,17 9-17-15,-1 10 0 0,1-1-16 16,-1 1-2-16,-16-19 2 0,17 18-15 0,0-8-8 16,-17 8-15-16,16-8-8 0,-16-1-10 0,17 10-4 15,-17-1-7-15,0-18 3 0,0 0-1 16,0 19 2-16,0-19 16 0,0 0 28 0,0 0 13 15,0 0-16-15,0 0-12 0,0 0-15 0,0-19-12 16,0 19 2-16,0-18-14 0,0 8 3 16,0-8 3-16,0 8-4 0,0-8 0 0,0-1 0 15,0 10-10-15,16-10-9 0,-16-9-60 16,17 10-46-16,-17-1-55 0,16 10-19 0,1-10-17 16,-17 10 4-16,16 9 10 0,1 0 18 15,-17 0 28-15,16 0 27 0</inkml:trace>
  <inkml:trace contextRef="#ctx0" brushRef="#br0" timeOffset="67656.97">28013 13636 41 0,'0'0'54'0,"0"-9"10"16,0 0-7-16,0 9 2 0,0-10-3 0,0 10-7 16,0 0-14-16,0 0 5 0,0 0-1 15,0 10 2-15,16-10 0 0,-16 9-5 0,17 0 3 16,-17 10-3-16,0 9-12 0,16-28 0 0,-16 18 21 15,17 1 11-15,-17-10 12 0,0 10-6 16,0-10-9-16,16 1-16 0,-16 8-5 0,0-18 17 16,0 19 19-16,0-19 24 0,0 0 36 15,0 0 27-15,0 0 20 0,0 0-59 0,0 0-23 16,0 0-32-16,0-19-39 0,-16 19-22 0,16-18 0 16,0 8 0-16,0 1 0 0,0-10 0 15,0 10 0-15,0-10 0 0,0 10 0 0,0 0 0 16,0-10 0-16,0 10 0 0,0 0 0 0,16-1 0 15,1 10 0 1,-17 10 0-16,17-1 0 0,-17 0 0 16,16 10 0-16,-16-19 0 0,17 9 0 0,-17 0 0 15,16 1 0-15,-16-1 0 0,0 0 0 16,17-9 0-16,-17 10 0 0,0-1 0 16,16 0 0-16,-16-18 0 15,17 0 0 1,-17-1 0-16,0 1 0 0,16 0 0 15,-16-10 0-15,0 10 0 0,0-10 0 16,17 10 0-16,-17-10 0 0,0 1 0 0,16 8 0 16,-16 1 0-16,0 0 0 0,0 0 0 15,17 9 0-15,-1 9 0 16,-16 0 0-16,33 0 0 0,-33 1 0 16,0 8 0-16,0-8 0 0,17-1 0 0,0 19 0 15,-17-28 0-15,16 18 0 0,-16-8 0 16,17-1 0-16,-17 10 0 0,16-10-251 15,-16 0-89-15,0 1-26 0,0-10 32 16,0 0 54-16,0 0 58 0</inkml:trace>
  <inkml:trace contextRef="#ctx0" brushRef="#br0" timeOffset="67957.37">28592 13608 234 0,'-17'0'137'0,"17"10"-61"15,-17-10-33-15,17 9 34 0,0-9 32 16,0 9 20-16,0 1-18 0,-33-1-31 0,33 0-34 16,33 10-19-16,-33-19 0 0,0 0-14 15,0 9-3-15,17-9 5 0,-17 9-6 0,17-9-2 16,-1 0-3-16,1 0-1 0,-1-9 5 0,1 9 9 16,-17-9 32-16,16 9 42 0,-16 0 34 15,0-19 13-15,17 19 13 0,-17-9-18 0,0 0-12 16,0-1-64-16,-17 1-57 0,17 0 0 15,-16 9 0-15,16-10 0 0,-17 10 0 0,1-9 0 16,-1 9 0-16,1-9 0 0,-1 9 0 0,0 0 0 16,17 0 0-16,-33 0-96 0,17 0-188 15,16 9-46-15,0-9-18 0,-17 0 24 0,17 0 58 16,0 0 73-16</inkml:trace>
  <inkml:trace contextRef="#ctx0" brushRef="#br0" timeOffset="68606.42">28856 13581 250 0,'0'0'191'0,"-16"9"-43"0,16-9-18 0,0 9 25 15,-17-9 34-15,17 9 26 0,0-9-25 16,-16 10-41-16,16-1-45 0,0-9-37 0,-17 9-16 16,17 1-24-16,0-10-17 0,0 9 1 0,0-9-4 15,0 9-4-15,0-9 7 0,17 0-3 0,-17 19-6 16,0-19 2-16,0 0 0 0,0 0-2 15,16-19 2-15,-16 19-6 0,0-9 7 0,0 0 1 16,17-1-4-16,-17 1-1 0,0-10 0 16,0 10-2-16,0-9 8 0,-17-1-6 0,17 0 4 15,0 1 0-15,0-10 6 0,-16 9-1 0,16-9 10 16,-17 0 7-16,0 10 13 0,17-10-39 0,0 9 0 16,0 10 0-16,0-10 0 0,-33 19 0 15,33-9 0-15,-16 9 0 16,16 9 0-16,0 1 0 0,0-1 0 15,0 10 0-15,0-1 0 0,0 1 0 0,0-1 0 16,16 1 0-16,-16 9 0 0,33-9 0 16,-33-1 0-16,0 10 0 0,17 0 0 0,0-28 0 15,-1 19 0-15,17-1 0 0,-16-9 0 0,-1 10 0 16,1-19 0-16,16 9 0 0,-17-9 0 0,17 0 0 16,-33-9 0-16,33 9 0 0,-16-9 0 15,0-1 0-15,-1 1 0 0,1 0 0 0,-1-10 0 16,1 10 0-16,-1-10 0 0,-16 10 0 15,0 0 0-15,17-10 0 0,-17 10 0 0,0 0 0 16,0-1 0-16,0 1 0 0,-17 9 0 16,1 9 0-16,16 1 0 15,0-1 0-15,0 0 0 16,-17 0 0-16,34 1 0 0,-17-1 0 0,0 0 0 16,16 10 0-16,1-19 0 15,-1 0 0-15,17 9 0 0,-33-9 0 0,17 0 0 16,-1 0 0-16,1 0 0 0,0 0 0 0,-1-9 0 15,1 9 0-15,-1 0 0 0,1-19 0 0,-1 10 0 16,1 9 0-16,-1-9 0 0,-16-1 0 16,33 1 0-16,-33 0 0 0,0-10 0 15,0 10 0-15,0 0 0 0,0-10-102 16,0 19-173-16,0-28-28 0,17 10-10 0,-17-1 25 16,0 0 36-16,0-9 48 0,0 19 56 0</inkml:trace>
  <inkml:trace contextRef="#ctx0" brushRef="#br0" timeOffset="68823">29451 13060 52 0,'0'-10'104'16,"-16"1"27"-16,16 9-3 0,0 0-4 0,0 0 15 16,-17 0 28-16,17 0 27 0,0 9 19 15,0 1-29-15,0 8-6 0,0 1-31 0,0-10-27 16,0 10-17-16,0 9-40 0,0 0-63 0,17-10 0 16,-17 10 0-16,16 0 0 0,1 0 0 15,-17 9 0-15,17-18 0 0,-1 9 0 0,-16 0 0 16,17-10 0-16,-1 10 0 0,1-19 0 15,-1 10 0-15,-16 0 0 0,17-10 0 0,-1 0 0 16,17-9 0-16,-33-9-72 16,0 9-258-16,17-9-51 0,-1-1 9 15,1 1 37-15,-1-10 68 0</inkml:trace>
  <inkml:trace contextRef="#ctx0" brushRef="#br0" timeOffset="69341.77">30030 13208 58 0,'0'10'61'0,"-16"-10"13"16,16 0 13-16,0 0 14 0,0 9 14 0,0-9 34 0,0 0 47 15,0 0 43-15,16 0 5 0,-16 0-24 16,17 0-42-16,-1 0-42 0,17 0-16 15,-16-9-51-15,16 9-69 0,0-10 0 0,0 10 0 16,-16-9 0-16,16 9 0 0,0 0 0 0,0-18 0 16,-17 18 0-16,1-10 0 0,16 10 0 15,-33-9 0-15,17 9 0 0,-17-9-6 0,16-1-292 16,-16 10-52-16,0-9-4 0,0 0 46 16,0-1 56-16,0 1 52 0</inkml:trace>
  <inkml:trace contextRef="#ctx0" brushRef="#br0" timeOffset="69555.83">30278 12985 147 0,'0'0'100'16,"0"0"-6"-16,0 0 19 0,0 0 22 0,0 0 26 15,17 0 9-15,-17 10-15 0,16-1-18 16,1 9-25-16,-1-8 0 0,1 8 42 16,-1 10 7-16,1-9-10 0,0 9-35 0,-17-10-87 15,16 10-29-15,1 0 0 0,-17-9 0 0,0 9 0 16,0-10 0-16,-17 10 0 0,17 0 0 0,-16-9 0 15,-1 9 0-15,0-10 0 0,1 10-242 16,-1 0-90-16,-16-9-33 0,17-1 11 0,-17 1 57 16,0-1-152-16</inkml:trace>
  <inkml:trace contextRef="#ctx0" brushRef="#br0" timeOffset="71390.67">30923 12976 156 0,'17'-19'190'0,"-17"19"-43"0,16-18-43 0,-16 18 0 15,-16-10 35-15,16 10 10 0,0 0-6 16,-17 0-21-16,17 10-28 0,-16 8-26 0,-1 1-13 16,1-19-4-16,-1 19-13 0,0 8-7 15,1-8-8-15,-1 18-12 0,17-18 0 0,-16-10-6 16,16 10 2-16,0-1 0 0,0 1-7 0,16 0 6 15,-16-1-4-15,17-18-4 0,-1 9 3 16,1 1 5-16,0-10-6 0,-1 0 5 0,1 0-9 16,-1 0-3-16,1-10 7 0,-1 10 0 15,1-9 5-15,-1 9-9 0,1-18 12 0,-17 8-10 16,16 1 2-16,-16 0 4 0,17-1-8 0,-17 1 9 16,16 0-3-16,-16-1-2 0,0 1 0 15,0 9 5-15,17-9-8 0,-17 9-2 16,0 9 5-16,17-9 2 15,-17 9-9-15,16 1 8 0,-16-10-4 16,17 9 5-16,-17 0-1 0,16-9-1 16,1 10 5-16,-1-1-8 0,-16-9 5 0,17 9-2 15,-1-9 4-15,-16 0 2 0,17 0-5 16,-17 0 7-16,0 0 0 0,0 0-7 16,0 0 1-16,-17-9-2 0,17 0 4 0,-16 9-4 15,16-10 0-15,-17 1-2 0,1 0 5 0,-1-10-3 16,1 10-4-16,-1-10 8 0,17 19-1 0,-16-28-1 15,16 10-5-15,-17-1-1 0,17 1-24 16,0-1-30-16,17 0-46 0,-17-18-33 16,16 19-16-16,17-10-7 0,-16 18 11 0,-1-18 6 15,17 10 14-15,0-1 30 0,-16 1 24 0,16-1 21 16,-16 10 26-16,16-10 13 0,-17 19 8 0,1-18 3 16,-1 18 10-16,-16-19 28 0,0 19 19 15,17-9 15-15,-17 9 2 0,0 0-2 16,-17-10-4-16,17 10 1 0,0 0 3 0,-16 0 15 15,16 10-3-15,-17-10-7 0,17 9-4 0,-16-9-2 16,16 19 1-16,-17-19-5 0,17 18-7 0,0-9-7 16,-16 10-3-16,16 0-3 0,16-1-6 15,-16 1-15-15,0-1-6 0,17 10-2 16,-1-9-4-16,-16 9-7 0,17-10-3 0,-1 10 2 16,1 0 2-16,-1-9 0 0,1-1-2 0,-1 1 6 15,1 0-15-15,-1-1 7 0,1 1-2 16,-1-19 2-16,1 0-7 0,0 0-3 0,-17 0-3 15,16 0 4-15,1 0 5 0,-17-19 1 16,16 19 3-16,-16 0 4 0,0-28-4 0,17 19-2 16,-17 0 4-16,0-10 1 0,0 10-6 15,0 0 7-15,0-10 6 0,0 19 11 0,0-19 7 16,-17 19 8-16,17 0 1 0,0 0-19 0,0 0-14 16,0 0-6-16,0 0-5 15,0 0 12-15,0 0-5 16,17 0 0-16,-17 19 5 0,0-19-5 0,16 0 0 15,-16 9 0-15,17 1-2 0,-17-10-8 0,16 0-27 16,-16 9-43-16,17-9-12 0,-1 0-30 16,-16 0-23-16,17 0-7 0,-1-9-3 15,1 9 12-15,0-10 17 0,-1 1 32 0,-16 9 28 16,17 0 22-16,-17-19 20 0,16 19 10 0,-16-18 10 16,0 8 0-16,0 1 9 0,17 0 11 15,-17 0 17-15,0-1 24 0,0 1 26 16,0 0 7-16,0 9 1 0,0-10-5 0,0 10-10 15,0-9-28-15,0 9-20 0,0 0-13 0,0 0-9 16,0 0-1-16,16 0-5 0,1 9 2 16,-17-9-1-16,16 10 2 0,1-10-1 15,-1 9 0-15,-16-9-4 0,17 9 2 16,-1-9 0-16,1 10 2 0,0-10-1 16,-1 0-3-16,1 0 8 15,-17 0-1-15,16 0-5 16,-16 0-3-16,17 0 3 0,-17 0 3 15,0 0-5-15,16-10 2 0,-16 10 1 0,17-9-1 16,-17 9 33-16,16-9 19 0,-16 9 23 16,17-10 11-16,-17 1-15 0,16-10-23 15,1 1-17-15,-1 9-8 0,1-19 0 0,-1 9-1 16,1 0-13-16,-17 10 2 0,17-9-6 16,-1-10-5-16,-16 18-3 0,0-8-5 0,17 18-49 15,-17-10-76-15,0 1-63 0,-17 9-47 16,17 0-25-16,0 0 24 0,-16 0 39 0</inkml:trace>
  <inkml:trace contextRef="#ctx0" brushRef="#br0" timeOffset="73769.12">30047 13078 22 0,'0'0'32'0,"0"0"7"0,0 0 7 15,0 0 2-15,0 0 0 0,0 0 10 0,0 0 9 16,0 0 11-16,0 0 13 0,0 0-3 16,0 0 7-16,0 0 8 0,0 0 5 0,0 0-3 15,0 0 7-15,0 0-9 0,0 0-2 16,0 0-18-16,0 0 2 0,0 0-2 0,0 0-3 15,0 0 4-15,0 0-19 0,0 0-5 0,0 0 10 16,0 0 10-16,0 0-67 0,0 0-13 47,-17 0 0-31,1 0 0-1,-1 0 0 1,1 0 0-1,16-18 0-15,-17 18 0 16,1 0 0 31,16-10 0-31,0 1 0 15,0 0 0-16,0-1 0-15,0 1 0 16,-17 0 0 15,34 18 0 32,-17 0 0-48,16 1 0 1,1-1 0 0,-17 0 0-16,16 1 0 0,1 8 0 0,-17-18 0 15,16 19 0-15,1-19 0 0,-1 0 0 0,1 9 0 16,-1 0 0-16,1 1 0 0,-1-1 0 16,1-9 0-16,-17 9 0 0,16-9 0 0,1 10 0 15,0-1 0-15,-1-9 0 16,-16 9 0-16,17-9 0 15,-17 10 0-15,0 8 0 79,-17-18 0-79,17 0 0 0,0 9 0 15,-16 1 0-15,16-1 0 16,-17 0 0-16,17 10 0 0,-17-10 0 0,1 1 0 15,16 8 0-15,-17 10 0 0,17-19 0 16,-16 10 0-16,-1 0 0 0,1-1 0 0,-1 1 0 16,17-1 0-16,-16 1 0 0,-1-10 0 0,17 10 0 15,-16-10 0-15,16 1 0 0,-17-1 0 16,17 0 0-16,0 0 0 0,-16-9 0 16,16 0-55-1,0 0-180-15,0-9-16 0,0 0-6 0,0 9 11 16,0-9 31-16,0-1 19 0,0 1 21 0,0 0 27 15,16-1 30-15</inkml:trace>
  <inkml:trace contextRef="#ctx0" brushRef="#br0" timeOffset="74452.39">29733 13255 10 0,'0'0'20'0,"-17"0"0"0,17 0-2 16,0 9-4-16,0-9 0 0,0 0 3 16,17 10 9-16,-17-10 6 0,0 0 1 0,0 0 1 15,0 9 4-15,0-9 4 0,16 0 9 0,-16 0 5 16,0 9 2-16,0-9 6 0,0 0 3 15,17 0-8-15,-17 0-2 0,0 0 5 16,16 0 6-16,-16 0 3 0,0 0 5 0,17 0-4 16,-17 0-13-16,16 0 6 0,-16 0-7 0,17-9-4 15,-17 9 11-15,16 0-8 0,1 0 0 0,-17-9 2 16,16 9-5-16,1-10 0 0,-1 10 6 16,1 0-8-16,0-9-5 0,-1 9-10 0,1-9-12 15,-1 9-1-15,1 0 2 0,-1-10 7 0,17 10-4 16,-16-9 2-16,-1 9-14 15,17 0-12-15,-16-9-5 0,16 9 0 0,-16 0 0 0,-1-10 0 16,17 10 0-16,-16-9 0 0,-1 9 0 16,1 0 0-16,16 0 0 0,-17 0 0 0,1 0 0 15,-1 0 0-15,1-18 0 16,0 18 0-16,-1 0 0 0,-16-10 0 16,17 10 0-16,-17 0-15 46,0 0-48-46,0 0-35 0,0 0-11 0,0-9-7 16,0 9-8-16,-17 0-10 0,17 0-25 0,0 9-14 16,-16-9-4-16,16 0-4 0,0 0 10 15,-17 0 24-15,17 10 14 0,-17-10 20 0</inkml:trace>
  <inkml:trace contextRef="#ctx0" brushRef="#br0" timeOffset="75517.25">30030 12976 9 0,'0'0'24'0,"0"0"8"0,-16 0 3 0,16 0 1 15,0 0-5-15,0 0-1 0,0 0-3 16,0 0-2-16,0 0-3 0,0 0-1 0,0 0 2 16,16 0 1-16,-16 0 4 0,0 0 3 0,0 0 5 15,0 0 0-15,0 0-5 0,0 0-5 16,0 0-3-16,0 0 3 0,0 0-6 0,0 0-3 15,0 0 1-15,0 0-5 0,17 9-1 16,-17-9-1-16,0 0-2 0,0 0 6 0,0 0-2 16,0 0-8-16,0 0 4 0,0 0 2 0,0 0 6 15,0 0 5-15,0 0 1 0,0 0-1 16,0 0 1-16,0 0-3 0,0 0-5 0,0 0-4 16,0 0-1-16,0 0-4 0,0 0-3 15,0 0 0-15,0 0 0 0,0 0 1 16,0 0-8-16,0 0 1 0,0 0 5 15,0 0 0-15,0-9-5 0,0 9-6 0,0 0 0 16,0 0-7-16,0 0-13 0,0 0-11 0,0 0-7 16,0 0 2-16,0 0 4 0,0 9 6 15,0-9 6-15,0 0 10 0,0 0 8 0,0 0 5 16,0 0 2-16,0 0 2 0,0 0 6 16,0 0-6-16,0 0 6 15,0 0 0-15,0 0-1 16,0 10 1-16,0-10 6 0,0 0 13 0,0 0-4 15,0 0-2-15,0 0-1 0,0 0 2 16,0 0-2-16,0 0-10 0,0 0 3 0,0 0 6 16,0 0 7-16,0 9 9 0,0-9 1 0,0 9 5 15,0-9-5-15,16 9 9 0,-16 1 21 16,0-1 3-16,17 0-6 0,-17 1-11 16,16 8-7-16,1 1-7 0,-17-19 9 0,16 9 8 15,1 10-2-15,-17-10-23 0,16 10 3 0,1-10-16 16,-17 10-2-16,17-1 3 0,-17-18-7 15,16 19-5-15,-16-10 3 0,17 0 6 0,-17 1-11 16,0-1-3-16,0 0 3 0,0 1 3 0,16-10 0 16,-16 9 0-16,0 0-3 0,0-9 2 15,0 10-2-15,0 8-3 0,0-18 7 0,0 0-2 16,0 0 6-16,0 9 4 0,-16-9 0 16,16 0 0-16,0 10-6 0,0-10-1 0,0 9 1 15,-17-9-3-15,17 9 4 0,-16-9-7 16,16 10 3-16,-17-10-7 0,17 9 7 0,-17-9-2 15,17 9-1-15,-16 1-5 0,16-10 7 16,-17 9-2-16,17 0 1 0,-16 0-1 0,-1-9-2 16,17 19 2-16,-16-19 2 0,-1 9 5 0,17 1-5 15,-16-1-6-15,16 0 4 0,-17 1-3 16,17-10-6-16,-16 9-2 0,16 0-11 0,0-9-39 16,-17 0-29-16,17 0-28 0,0 9-12 0,0-9 1 15,0 0-14-15,0 0-4 0,0 0-2 16,0-9-5-16,0 9 10 0,0-9 23 0</inkml:trace>
  <inkml:trace contextRef="#ctx0" brushRef="#br0" timeOffset="76169.95">30245 12929 29 0,'0'-9'30'0,"0"9"-1"0,0 0 4 16,0 0-1-16,0 0-2 0,0-9 6 0,0 9-1 16,0 0 4-16,0 0-12 0,-16 0-3 15,16 0-4-15,0 0-2 0,0 0 2 0,0 0-1 16,0 0 13-16,0 0 12 0,0 0 9 15,0 9-4-15,0 0-8 0,16-9 0 16,-16 10 0-16,0 8 8 0,0-18 8 0,17 19 11 16,-17-19 4-16,16 9 0 0,-16 1-9 0,17-1 2 15,-1 0-6-15,1 0 4 0,-17 1 4 16,16-10-23-16,1 9 0 0,-1 0-16 0,-16-9 3 16,17 10 2-16,0-10 0 0,-17 0 5 15,16 18-4-15,-16-18-9 0,17 0-7 0,-17 0-10 16,16 0-1-16,-16 0 4 0,0 0-7 15,0 0 0-15,0 0-6 0,17 0 2 0,-17 19-4 16,0-19 5-16,0 0 7 0,0 0 7 16,0 0 17-16,0 0 20 0,-17 0 11 15,17 9-10-15,0 0-9 0,0 1 0 0,0-1-22 16,-16 0-22-16,16 1 0 0,-17-1 0 0,1 10 0 16,16-1 0-16,-17-9 0 0,0 10 0 15,17 0 0-15,-16-1 0 0,-1 1 0 0,1 0 0 16,-1-1 0-16,1-9-18 0,-1 10-131 0,1 0-41 15,-1-1-25-15,1-8-7 16,-1 8-2-16,17 10 5 0,-16-28 17 0,-1 9 28 16,17 1 25-16,-17-10 26 0</inkml:trace>
  <inkml:trace contextRef="#ctx0" brushRef="#br0" timeOffset="77998.84">25235 15218 150 0,'16'-10'119'16,"-16"1"-2"-16,17 0 23 0,-17-1 39 0,0-8 39 0,0 9 20 15,0-10-5-15,0 10-15 0,0-1-30 16,0-8-39-16,0 8-51 0,-17 1-98 15,17 0 0-15,-16 0 0 0,-1-1 0 0,1 10 0 16,-1-9 0-16,-16 9 0 0,33 9 0 16,-50-9 0-16,34 10 0 0,-1-1 0 0,-16 0 0 15,17 10 0-15,-1-1 0 0,17-18 0 16,-16 19 0-16,16-10 0 0,-17 10 0 0,17-10 0 0,0 0 0 16,17 1 0-16,-17-1 0 0,0 0 0 15,16-9 0-15,1 10 0 0,-1-10 0 0,1 0 0 16,-1-10 0-16,1 10 0 15,-17-9 0-15,16 0 0 0,1 9 0 0,-17-19 0 16,33 10 0-16,-33 0 0 0,0-10 0 0,0 10 0 16,0-1 0-16,0-8 0 0,0-1 0 15,0 1 0-15,0 8 0 0,0-8 0 0,0-1 0 16,0 0 0-16,0 19 0 0,0-27 0 16,0 17 0-16,0-8 0 0,0 8 0 0,0 1 0 15,-33 0 0-15,33-1 0 0,0 1 0 0,0 18 0 31,0 10 0-31,0-10 0 0,0 1 0 16,0 8 0-16,0 1 0 0,33-1 0 16,-33 1 0-16,0 0 0 0,33-1 0 0,-33 10 0 15,0-9 0-15,17 9 0 0,-1 0 0 16,-16-10 0-16,17 10 0 0,-1-9 0 0,-16 9 0 16,17-10 0-16,-17 1 0 0,16-1-149 0,-16 1-165 15,0-10-10-15,0 1 31 0,0 8 34 16,17-18 16-16,-17 0 34 0</inkml:trace>
  <inkml:trace contextRef="#ctx0" brushRef="#br0" timeOffset="78248.38">25317 14929 267 0,'0'0'157'0,"0"-9"-40"0,0 9 14 16,17 9 61-16,16-9 59 0,-33 0-7 0,33 10-23 15,-33-1-10-15,17 10 7 0,16-10-180 0,-17 9-38 16,17 1 0-16,-16 0 0 0,-1 9 0 16,1-10 0-16,16 1 0 0,-33 9 0 0,0 0 0 15,0-1 0-15,0 1 0 0,0 0 0 0,0-9 0 16,-33 9 0-16,16 0 0 0,-16-10 0 0,17 10 0 16,-17-9 0-16,16-1-133 0,-16 1-288 15,33-10-28-15,-33 1 56 0,0-1 87 0</inkml:trace>
  <inkml:trace contextRef="#ctx0" brushRef="#br0" timeOffset="79530.25">26558 14967 183 0,'0'-10'113'0,"0"10"-29"0,-17-9 2 0,17 0 54 15,-17-1 78-15,17 10 22 0,0-9-28 16,0 9-60-16,0 0-43 0,0 0-37 0,0 0-31 16,0 0-26-16,0 9-2 0,0-9 0 0,0 19 19 15,0-10 71-15,17 10-7 0,-17-1-43 0,17-8-28 16,-17 8-10-16,0 1-3 0,16 0-2 16,-16-1-9-16,0 1 2 0,17-1 3 0,-17-8-6 15,0-1 0-15,16 10 0 0,-16-10 0 16,0 0 0-16,0 10-42 0,0-19-89 0,0 9-75 15,-16 0-65-15,16 1-40 0,-17-10 3 0,17 0 41 16,-16 0 53-16</inkml:trace>
  <inkml:trace contextRef="#ctx0" brushRef="#br0" timeOffset="79763.58">26359 14976 66 0,'0'-9'85'0,"-16"9"-16"0,16-10-10 0,0 10 4 16,0-9 15-16,0 9-1 0,0-9-9 16,0 9-11-16,0 0-20 0,16-10-7 0,-16 10-10 15,17 0-6-15,-1-9-6 0,1 9-3 0,16-9 1 16,-33 9-4-16,33-10-2 0,-17 10 0 16,17-9-2-16,1 9 4 0,-18-9-2 0,17 9-7 15,-16-9-28-15,16 9-42 0,-17 0-33 16,1 0-20-16,-1-19 2 0,1 10 17 0</inkml:trace>
  <inkml:trace contextRef="#ctx0" brushRef="#br0" timeOffset="79996.37">26872 14808 116 0,'-33'0'94'16,"33"10"-19"-16,0-10-11 0,-17 0-10 0,17 0-14 15,0 9 26-15,0-9 14 0,0 9-2 16,0 1 3-16,0-1-5 0,17 10 4 0,-17-10-16 16,0 9-8-16,33-8-10 0,-33 8-22 0,0-8-11 15,0 8-7-15,16 1-1 0,-16-1 3 16,17-8-8-16,-17 8 3 0,0 1 2 0,0-10 1 16,16 1-28-16,-16 8-59 0,0-9-61 0,0 1-41 15,-16 8-15-15,16-18 25 0,0 0 27 16</inkml:trace>
  <inkml:trace contextRef="#ctx0" brushRef="#br0" timeOffset="80263.27">26872 14874 95 0,'0'-28'102'0,"0"18"-22"0,0 1-11 0,0 0 3 15,0-1 17-15,0 1 2 0,16 9-2 16,1-9-15-16,-1 9-5 0,-16 0-5 0,17 9-15 15,-1-9 6-15,1 9-10 0,-1 1-8 16,1 8-11-16,0-8-4 0,-1 18-9 0,1-28-5 16,16 18 7-16,-33 1-8 0,0-1-3 15,0 1-1-15,0 9 0 0,0-10 0 0,0 1-1 16,0 9 3-16,0-9 2 0,-33-1-5 16,16 19 2-16,1-27-4 0,-1 8-3 0,0 1-16 15,-16-1-57-15,17-8-56 0,-17 8-43 0,16-8-21 16,1 8 14-16,-17-18 25 0,0 10-99 15</inkml:trace>
  <inkml:trace contextRef="#ctx0" brushRef="#br0" timeOffset="81847.27">26574 16018 149 0,'0'-10'109'0,"0"10"-32"0,0-9-14 16,-16 0 19-16,16 9 22 0,-17-10-6 15,17 10-18-15,-17 0-28 0,1 0-5 0,-1 0-7 16,1 0-16-16,16 0-5 0,-17 10-11 0,1-1-6 16,16 0 3-16,0 1-5 0,-33-1 4 15,33 10-1-15,-17-1 1 0,17 1-2 16,0-1 8-16,0 1 0 0,0 0 9 0,0-1 2 15,0-9-1-15,0 10-11 0,17-10 1 0,-17 10 4 16,33-10-1-16,-33 1 4 0,0-1-3 16,0-9-3-16,16 9-11 0,1-9 6 0,-1 0-3 15,-16 0-7-15,17 0-1 0,-1 0-23 16,1-9-56-16,0 9-42 0,-17-9-25 0,16-1-13 16,1 1 5-16,-1 9 21 0,-16-9 22 0</inkml:trace>
  <inkml:trace contextRef="#ctx0" brushRef="#br0" timeOffset="82960.36">26839 15971 65 0,'0'-9'100'16,"0"0"-10"-16,0-1-19 0,0 10 15 0,0-18 30 15,0 18 24-15,0-10 3 0,-17 10-24 16,17 0-30-16,0 0-20 0,0 0-26 0,0 0-15 16,0 0-12-16,-16 0-10 0,16 0 0 0,0 0-4 15,0 10 0-15,0-10-4 0,0 18 2 16,0-18 2-16,0 10 0 15,0-1-2-15,0 0 0 0,0 0-3 16,0-9 11-16,0 10-12 0,0-10 2 0,0 0 8 16,0 0-4-1,0 0 0-15,0 0-5 0,0 0 6 16,0 0-8-16,0 0 14 16,0 0 17-16,0 0-2 0,0 0-2 15,0 0 2-15,0 0-6 0,0 0 2 16,0 0-4-16,0 0-5 0,0 0-7 0,0 0 0 15,0 0-6-15,0-10 2 0,0 10 4 16,0 0-1 0,0-9-3-16,0 9-3 0,0 0 1 0,0 0 7 15,0 0-8-15,0 0 5 16,0 0-5-16,0 0 0 0,0 0-2 0,0 0-4 16,0 0 13-16,0 9-6 0,0-9 0 15,16 10 6-15,-16-10-6 16,0 9 2-16,0 0 0 0,17 1-2 0,-17-1 2 15,0 0 0-15,0 1 4 0,33 8-6 16,-33-18 2-16,0 9-3 0,0 1-12 16,0-1-48-16,0-9-53 0,0 9-44 15,0-9-22-15,0 10-10 0,0-10 11 0,0 0 20 16,0 0 25-16</inkml:trace>
  <inkml:trace contextRef="#ctx0" brushRef="#br0" timeOffset="83377.22">26839 15869 99 0,'0'-10'97'0,"0"10"-22"0,-17 0-16 16,17-9 5-16,0 9 2 0,0 0-10 16,0 0-12-16,0 0-7 0,17 9 4 0,-17-9 2 15,33 0-5-15,-33 10-11 0,0-10-8 0,33 9-9 16,-17 0 9-16,1 1 34 0,-1-1 12 0,17 0-9 15,-16 19-14-15,16-28-21 0,17 10-9 16,-50-1-7-16,33 0 1 0,-17 0 1 16,1 1-5-16,-1-1-5 0,1 0 9 0,-1 1-6 15,1-10 4-15,0 9-1 0,-17-9-8 0,16 0 7 16,-16 9 0-16,0-9 1 0,0 0-1 16,17-9 2-16,-17 0 1 0,0 9-1 15,0-10-7-15,0 1 3 0,0 0-3 16,0-10 6-16,-17 10 6 0,17-10-1 0,0 19-5 15,-16-28 8-15,16 10-1 0,-17-1 6 0,17 0-2 16,-17 1 10-16,17-1-9 0,-16 1-4 0,16-1-3 16,-17 10-4-16,17-1-1 0,0-8-1 15,-16 9 1-15,16 9-5 0,0-10 2 0,0 1-8 16,0 9-8-16,0-9-47 0,0 9-48 16,16 0-31-16,-16-10-15 0,0 10 2 0,17 0 8 15,-17 0 16-15,16-9 22 0,-16 9-71 0</inkml:trace>
  <inkml:trace contextRef="#ctx0" brushRef="#br0" timeOffset="83693.85">27649 15822 148 0,'0'10'152'0,"0"-10"-31"0,0 0-16 16,0 0 10-16,0 0 24 0,0 0 2 0,0 0-15 16,16-10-32-16,-16 10-37 0,17-9-23 0,0 9-15 15,-1-9-11-15,1-1-4 0,16 1 1 16,-17 0-7-16,17 9 2 0,0-10 2 15,0 1 3-15,-16 0-8 0,16 9-3 0,-16-9-5 0,-1-1-21 16,1 10-34-16,-1-9-39 0,-16 9-39 16,17-9-21-16,-17-1 3 0,0 1 1 0,0 0 18 15,0 9 26-15</inkml:trace>
  <inkml:trace contextRef="#ctx0" brushRef="#br0" timeOffset="83926.3">27897 15543 55 0,'0'0'82'16,"0"-9"8"-16,0 9-9 0,0 0-2 0,0-9-5 16,0 9-2-16,17 0-5 0,-17 0 5 15,16 0-3-15,-16 9 15 0,17 0 19 0,-1 1 9 16,1-1 1-16,-1 9 2 0,1 1-8 0,-1-10-17 16,-16 10-16-16,17 0-19 0,-17-1-21 15,16 1-18-15,-16-1 0 0,0-8-11 0,0 8 0 16,-16 1 4-16,16-10-9 0,0 10-11 0,-17-1-29 15,1-8-68-15,-1 8-69 0,17-8-62 16,-16-1-29-16,-1 0 5 0,1 0 39 0,16 1-118 16</inkml:trace>
  <inkml:trace contextRef="#ctx0" brushRef="#br0" timeOffset="84928.16">28707 15432 42 0,'17'-10'49'0,"-17"1"11"16,16 0-1-16,-16-1 6 0,33 1 15 0,-33 0 23 15,0 0 20-15,0-1-7 0,0 10-15 0,-33-18-17 16,33 18-19-16,0-10-28 0,-16 10-15 15,16-9-10-15,-17 9-5 0,17 0-4 16,-16 9 1-16,-1-9-2 0,1 10 0 0,-1 8 1 16,1-8 3-16,-1-1 32 0,1 9 3 0,16 1 5 15,-17 0-7-15,0-1-7 0,17 10 16 16,0-19 6-16,0 10-7 0,0 0 0 0,0-1 0 16,0-8-17-16,0 8-14 0,17-9-1 0,-17 1-1 15,17-1-9-15,-1 0-3 0,17 1 2 16,-16-1 2-16,-1-9-3 0,1 9 0 0,16-9-11 15,-17 0-9-15,17-9-37 0,-16 9-51 16,0-9-46-16,-1 9-42 0,1-10-12 0,-1 1 7 16,1 0 16-16,-1-1 22 0,1 1 25 15</inkml:trace>
  <inkml:trace contextRef="#ctx0" brushRef="#br0" timeOffset="85392.04">29005 15301 148 0,'-17'-9'96'16,"17"0"-17"-16,0-1 5 0,0 10 29 0,0-9 8 16,0 9-24-16,0 0-42 0,0 0-27 15,0 9-6-15,0-9 12 0,0 10 37 0,0 8 5 16,0-8-1-16,0 8-15 0,0 10-6 0,0-18 12 15,0 8 0-15,17 1 1 0,-17-10-4 16,16 10-10-16,1-1 19 0,0-8 7 0,-1 8 9 16,-16-9-19-16,17 1-8 0,-1-1-18 15,1-9-3-15,-1 9-11 0,1-9-11 0,-1 0-8 16,17 0-4-16,-33 0-2 0,17-9-4 0,-1 0-6 16,1-1-47-16,-17 1-83 15,17 9-86-15,-17-28-58 0,16 19-32 0,-16-10 27 16,0 1 33-16,0-1 53 0,0 1 53 15</inkml:trace>
  <inkml:trace contextRef="#ctx0" brushRef="#br0" timeOffset="85543.85">29137 15199 41 0,'0'-9'54'16,"0"9"1"-16,0-10-10 0,0 10-7 15,0-9 5-15,0 0-1 0,17 9-17 0,-17-9-11 16,16 9-7-16,17-10-1 0,-33 10-5 0,0 0-1 15,17 0-2-15,-1 0-10 0,1 10-33 16,-17-10-14-16,17 9-7 0,-17 0 7 0,0 0 0 16</inkml:trace>
  <inkml:trace contextRef="#ctx0" brushRef="#br0" timeOffset="85976.31">29137 15357 29 0,'-16'0'47'0,"16"10"14"0,0-10 10 0,0 0 19 16,-17 9 16-16,17-9 15 0,0 0-13 15,0-9-21-15,17 9-23 0,-17 0-27 16,16-10-16-16,-16 10-9 0,17 0-9 0,-17 0 3 16,16-18-5-16,17 8-6 0,-33 10-6 0,17-9-25 15,-1 0-31-15,1 9-24 0,0-10-8 16,-1 1-1-16,1 0 10 0,16-1 16 0,-17 1 16 16,1 9 17-16,-1-9 19 0,17 0 10 15,-33-1 5-15,0 10 5 0,17 0 3 0,-17 0 11 16,0 0 8-16,16 0 13 0,-16 0 13 15,0 0 5-15,0 0 8 0,0 10 5 0,0-1 7 16,0-9 6-16,0 9 3 0,0 0-4 16,0 10 0-16,0-10 3 0,0 1 8 0,0-1 1 15,17 10-4-15,-17-1-13 0,17-18 0 16,-1 0 7-16,1 10-10 0,-17-1 0 0,16-9-9 16,1 0-6-16,16 0 5 0,-17 0 5 0,17 0 2 15,-33-9-7-15,17-1-3 0,-1 10 15 16,-16 0-13-16,17-18-57 0,-17 8 0 0,0 1 0 15,16 0 0-15,-16-10 0 0,0 10 0 16,-16-1 0-16,16-8 0 0,0 9 0 0,-17-1 0 16,1 10 0-16,16-18 0 0,-17 8 0 0,17 1 0 15,-49 9 0-15,32-9 0 0,1 9-175 16,-1 0-82-16,-16 0-22 0,17 0 2 0,-1 0 5 16,0 9 30-16,1-9 44 0,-1 9 42 0</inkml:trace>
  <inkml:trace contextRef="#ctx0" brushRef="#br0" timeOffset="86841.25">28162 16557 150 0,'0'-9'129'16,"16"-19"-27"-16,1 9-18 0,-17 1 3 0,16-1 37 16,-16 1 45-16,0 8 38 0,0 1-6 0,-16 9-34 15,16-19-59-15,-17 10-43 0,17 9-20 16,-16 0-14-16,-1 0 1 0,1 0 0 0,-1 9-5 16,0 10-9-16,1-19-2 0,-1 19-7 15,1-1 9-15,-1 1-15 0,1-1 4 0,16 1 15 16,-17 9 1-16,17-19 3 0,0 10 4 0,0-10 0 15,17 10-15-15,-17-10-1 0,16 0 2 16,-16 10-13-16,17-10 3 0,-1-9 8 0,1 0-13 16,16 0-3-16,-16-9-32 0,-1 9-75 15,17-9-76-15,-16-1-59 0,16 1-43 0,-17 0 11 16,1-10 26-16,16 10 37 0,-17-10 41 0,17 10-84 16</inkml:trace>
  <inkml:trace contextRef="#ctx0" brushRef="#br0" timeOffset="87058.98">28558 16362 112 0,'0'0'117'0,"0"0"-11"0,0 0-19 15,0 0 8-15,0 0 15 0,-33 9 26 0,33-9 8 16,-16 9-19-16,16 1-27 0,0-1-23 16,-17 0-6-16,17 10-13 0,0-19-12 0,0 9-15 15,0 10-2-15,17-10-9 0,-17 0-9 16,0 1 4-16,16-1-6 0,-16 0 2 0,33 1-4 15,-33-1-3-15,0 0 0 0,17-9-9 0,0 0-32 16,-17 0-53-16,16 0-61 0,-16-9-43 16,17 9-13-16,-17-9 0 0,16-1 31 15,1 1 28-15,-17 0 35 0</inkml:trace>
  <inkml:trace contextRef="#ctx0" brushRef="#br0" timeOffset="87340.54">28740 16325 39 0,'-16'0'61'16,"16"0"12"-16,0 0-4 0,-17-10-7 16,17 10 4-16,0 0 7 0,-16-9 5 0,16 9-3 15,0 0-16-15,0 0-20 0,0 0-18 0,-17 9-12 16,17-9 7-16,0 0 3 0,0 0 5 16,0 10-4-16,17-1 11 0,-17-9 5 0,0 9 6 15,0 0 14-15,16 1 1 0,-16-1-15 16,17-9-8-16,-17 9-17 0,0 1-2 0,16-10-4 15,-16 0 1-15,33 0-2 0,-33 0-3 0,0 0-9 16,0 0 5-16,0 0 0 0,17 0-2 16,-17 0-10-16,0-10-10 0,17 10-25 15,-17-9-23-15,0 9-34 0,0-9-22 0,0-1-18 16,0 10-3-16,0-9 9 0,0 0 12 0,-17 0 19 16,17-1-59-16</inkml:trace>
  <inkml:trace contextRef="#ctx0" brushRef="#br0" timeOffset="87590.7">28558 16306 156 0,'0'0'117'0,"0"0"-16"0,0 0-4 16,0 0 12-16,0 0 12 0,0 0-1 15,0-19-32-15,0 19-24 0,0-9-26 0,0 9-17 16,0-9-15-16,17-1-1 0,0 1-3 0,-1 0 0 16,1 0-2-16,-1 9-3 0,1-10-9 15,-1 1-40-15,1 9-49 0,-1-9-41 16,1 9-15-16,-17 0 2 0,16 0 17 0,-16 0 30 16,0 0-67-16</inkml:trace>
  <inkml:trace contextRef="#ctx0" brushRef="#br0" timeOffset="87790.26">28608 16446 129 0,'0'0'155'0,"0"0"-2"16,0 0-19-16,-16 0 8 0,16-10 20 16,16 10-1-16,-16-9-15 0,0 9-52 0,17 0-35 0,-17-19-33 15,16 10-11-15,1 0-8 0,-1-10-2 16,1 10-10-16,-1-1-10 0,1 1-61 15,32 0-77-15,-49 0-55 0,17-1-22 0,0 1 16 16,16 9 32-16,-17 0 40 0</inkml:trace>
  <inkml:trace contextRef="#ctx0" brushRef="#br0" timeOffset="88106.27">29071 16250 132 0,'-16'0'125'0,"16"9"-26"0,-17-9-15 0,17 0 6 15,0 10 26-15,-17-10 12 0,17 9-11 0,0-9-27 16,0 9-19-16,0 10-15 0,0-19-5 16,0 0-13-16,17 0-12 0,0 9-9 0,-17 1-7 15,16-10-2-15,17 0 2 0,-16 0-10 16,-1 0-2-16,1 0 6 0,32-10-2 0,-49 10 2 16,17-9-4-16,-1 9 5 0,1-19-4 15,-17 10-1-15,17 0 10 0,-17-1 14 0,16 1 17 16,-16-9 23-16,0 8 11 0,17-8-10 0,-17 8-1 15,-17 1-12-15,17-10-3 0,0 1-14 16,-16 9-14-16,16-1-8 0,-17 1-4 16,17 0-9-16,-17-1 6 0,1 10-6 0,-1 0-5 15,17 0 3-15,-33 0-7 0,17 0-28 0,-1 0-86 16,1 0-65-16,-1 0-63 0,17 10-32 16,-16-10 8-16,16 0 41 0,-17 9 54 0</inkml:trace>
  <inkml:trace contextRef="#ctx0" brushRef="#br0" timeOffset="88393.5">29633 16064 372 0,'0'0'234'0,"0"0"-80"0,0 0-34 16,0 0 41-16,0 0 40 0,0 0 15 0,0-18-41 16,0 18-44-16,17-10-48 0,-17 10-27 15,33-9-17-15,-17 0-14 0,1 9-8 0,16-10-13 16,0 1 4-16,0 0-8 0,0-1 6 0,0-8-11 16,0 9-7-16,-16-1 1 0,16 10-19 15,-16-18-41-15,-1 8-68 0,1 1-55 0,-1 0-58 16,-16-1-24-16,0-8 15 0,17 8 27 15,-17 1 40-15,-17 0 46 0</inkml:trace>
  <inkml:trace contextRef="#ctx0" brushRef="#br0" timeOffset="88606.25">29931 15729 109 0,'0'0'79'0,"0"0"-3"15,0 0-10-15,0 0-1 0,0 10-3 16,0-10-7-16,0 0-11 0,17 9-14 0,-17-9-11 15,16 9-3-15,-16 0-8 0,17 1 10 16,-1-1 10-16,-16 0-5 0,17 1-13 0,-17 8-1 16,16-8-1-16,-16 8-2 0,0 1-5 0,0-10 2 15,0 10 0-15,0-1 1 0,0 10-4 16,-16-18 0-16,-1 8-6 0,17 1-38 0,-16-1-57 16,-1 1-40-16,1-10-14 0,-1 1 13 15</inkml:trace>
  <inkml:trace contextRef="#ctx0" brushRef="#br0" timeOffset="89521.73">30576 15636 117 0,'-17'0'135'0,"1"0"-51"0,16 0-47 0,-17 0-14 15,1 0 12-15,16 0 42 0,-17 10 11 0,1-1-5 16,-1 0-32-16,1 0-21 0,-1 10-19 16,1-10-1-16,-1 10-6 0,17-10-1 0,-17 10 1 15,17-10-4-15,0 10 4 0,0-10-3 16,0 0-1-16,17 1 1 0,-17-10 4 0,17 9 17 15,-17-9 16-15,16 0 5 0,1 0 6 16,-17-9 4-16,16-1 11 0,1 10 5 0,-17-9-7 16,0 0 2-16,16-1 2 0,-16 1 1 0,0 0-13 15,17 0 10-15,-17 9 6 0,0-10 6 16,0 1-7-16,0 9-16 0,0-9-24 0,0 9-15 16,0 0-19-16,16 0 2 15,-16 0 6-15,0 0-5 0,0 9 7 0,0-9 1 16,0 9-6-16,0-9 2 0,17 0-2 15,-17 10-12-15,16-10 12 0,-16 0-27 16,17 0-28-16,-1 0-25 0,1 0-9 0,0 0-17 16,-1-10 0-16,1 10 4 0,-1-9 10 0,17 0 9 15,-16-1 8-15,-1 1 11 0,1 0 15 16,-1-1 16-16,1-8 17 0,-17 9 8 0,16-10 5 16,1 0-1-16,-17 1 4 0,16-1-4 15,1 1 4-15,-17 8 0 0,0-8 4 0,17 8 2 16,-17-8-3-16,0 8 5 0,0 10 14 15,0-9 9-15,0 9-12 0,0 0-16 0,0 0 3 16,0 0-8-16,0 0 5 0,0 9-3 16,0 1 1-16,0-1 1 0,0 10 1 0,16-1-1 15,-16-8 0-15,0 17 19 0,0-8 19 16,17 9 21-16,-17-9-4 0,16 8-12 0,-16 1-12 16,0 0 21-16,0 0 1 0,17-9-8 0,-17 9-8 15,-17-10-6-15,17 10-2 0,0-9-7 16,-16-10 3-16,16 10-5 0,-17-10-1 0,1 0 3 15,16-9-4-15,-17 10-7 0,0-10-5 16,17 0-5-16,-16-10-1 0,16 10 6 0,-17-9 0 16,17 0-16-16,0-10-3 0,17 10-25 0,-17-10-29 15,16-9-22-15,-16 0-17 0,17 0 4 16,16 1 8-16,-16-1 18 0,-1-10 23 16,17 11 18-16,-16-1 19 0,-1 0 7 15,17 0-1-15,-16 9 5 0,-1 1-2 0,1-1 8 0,0 10 2 16,-17-10-1-16,16 19 22 0,-16 0 18 15,17 0-3-15,-17 0-10 0,0 0-1 16,0 0 23-16,0 0 17 0,-17 0 14 0,17 0 14 16,0 9-2-16,0 1-2 0,17-1-14 15,-17 0-3-15,0 1-7 0,16-1-18 0,-16 0-22 16,17 1-8-16,-1-1-11 0,1 0-5 0,-1-9-2 16,1 0 0-16,-1 9-8 0,1-9-6 15,-1-9-35-15,1 9-60 0,0-9-56 16,16 9-63-16,-17-9-14 0,1-1 2 0,-1 1-19 15,-16 0-9-15,17-1-166 0</inkml:trace>
  <inkml:trace contextRef="#ctx0" brushRef="#br0" timeOffset="92436.22">13180 14334 87 0,'0'9'133'0,"-17"1"-9"15,0-1-11-15,17 0-14 0,-16-9 6 0,16 19 27 16,0-19 50-16,0 9 59 0,0 0 22 0,0 1-9 15,0-1-34-15,16 0-126 0,-16 1-94 16,17-1 0-16,0-9 0 0,16 0 0 0,-33 0 0 16,33 0 0-16,0 0 0 0,-33-9 0 0,33-1 0 15,-17-8 0-15,1 8 0 0,-1-8 0 16,1 18 0-16,0-19 0 0,16 1 0 0,-33 8 0 16,0 1 0-16,0 0 0 0,0 9 0 15,0-10 0-15,0 1 0 0,0 0 0 0,-33 9 0 16,16 0 0-16,0 0 0 0,1 0 0 15,-1 0 0-15,1 9 0 0,16 0 0 0,-33 1 0 16,33-1 0-16,-33 0 0 0,33 10 0 16,0 9 0-16,-33-19 0 0,33 10 0 0,0-1 0 15,-33 1 0-15,33 0 0 0,0-1 0 16,0 1 0-16,0-1 0 0,33 1 0 0,-33-10 0 16,0 10 0-16,0-10 0 0,33 0 0 0,-33 1 0 15,33-1 0-15,-33-9 0 0,33 19 0 16,-33-19 0-16,16 0 0 0,17 0 0 0,-16 0 0 15,0-19 0-15,16 19 0 0,-33-9 0 0,33-1 0 16,0 1-122-16,-33 0-215 0,33 0-20 16,-33-10 20-16,0 10 46 0,16-10 59 0,1 10 60 15</inkml:trace>
  <inkml:trace contextRef="#ctx0" brushRef="#br0" timeOffset="92669.15">13610 14148 94 0,'-17'0'130'16,"17"0"-11"-16,0 0-26 0,0 0-1 0,17 0 15 16,-17 0 18-16,33 0 26 0,-33 19 1 15,33-19-17-15,0 18-34 0,-33-9-7 0,33 10 22 16,-17-10 14-16,17 10 11 0,0 9-11 0,1-9-22 16,-34-1-79-16,33 1-29 0,-33 9 0 15,0 9 0-15,0-28 0 0,0 28 0 0,0-9 0 16,-33 0 0-16,33 0 0 0,-34 9 0 15,1-9 0-15,0 0 0 0,17 0-100 0,-17 0-138 16,0-10-38-16,0 10-26 0,-17-9-3 0,17 0 30 16,0-10 44-16</inkml:trace>
  <inkml:trace contextRef="#ctx0" brushRef="#br0" timeOffset="96499.29">14403 14241 112 0,'-16'-9'102'0,"16"-1"-20"0,0 1-17 0,0-10 15 16,0 10 30-16,0 0 36 0,-33 0 29 0,33 9-3 15,0-19-22-15,0 19-11 0,0 0-20 0,0 0-38 16,0 0-39-16,0-19-27 0,0 19-4 16,0 19-4-16,0-19 1 0,0 19 61 0,0-10 34 15,0 9 27-15,0 1-7 0,33 0-117 16,-33-1-6-16,0 20 0 0,0-29 0 0,16 9 0 15,-16 10 0-15,17-9 0 0,-17 9 0 0,16-19 0 16,-16 10 0-16,17-1 0 0,-17-8 0 0,0 8 0 16,0-8 0-16,16-1 0 15,-16-18 0 1,-16-1 0-16,16 1 0 0,0 0 0 16,0-10 0-16,-17 0 0 0,17 1 0 0,-16-1 0 15,16-9 0-15,-17 10 0 0,17-10 0 0,-16 0 0 16,16 0 0-16,0 0 0 0,0 0 0 15,0-9 0-15,-33 9 0 0,33 0 0 0,0 10 0 16,0-10 0-16,0 9 0 0,0 0 0 0,0 1 0 16,0 9 0-16,33-1 0 0,-33 1 0 15,0 9 0-15,16 0 0 0,1 0 0 0,-1 0 0 16,17 9 0-16,0-9 0 16,-33 10 0-16,34-10 0 0,-34 9 0 0,33 0-21 0,-33 0-345 15,0 10-29-15,33-19 12 0,-33 0 52 16,0 19 77-16</inkml:trace>
  <inkml:trace contextRef="#ctx0" brushRef="#br0" timeOffset="97247.98">14403 14334 187 0,'-16'9'126'15,"16"-9"1"-15,0 0-5 0,0 0-8 16,0 0-15-16,0 0-1 0,0-9-8 0,0 9-32 0,0-9-28 15,16 9-14-15,-16-10-9 0,17 10-2 16,-1-9-4-16,1 0-1 0,-17 0-4 0,16 9-4 16,17 0-45-16,-33-19-46 0,34 19-21 15,-34-19-7-15,33 10 7 0,0 0 18 0,-33-1 24 16,16 10 21-16,1-9 21 0,-1 0 18 0,1 9 9 16,-17-10 4-16,16 10 2 0,-16 0 4 15,33 0 15-15,-33 0 18 0,0 10 7 0,0-10 9 16,0 9 16-16,0 0 17 0,0 1 13 15,0-1 5-15,0 0-8 0,0 10 2 0,0 0-14 16,0-19 1-16,0 18 1 0,0-9 3 0,0 1-2 16,34-1-25-16,-34 0-1 0,0 1-3 0,0-1 8 15,33 0 13-15,-33-9-3 0,0 0-6 16,33 0 2-16,-33 0-8 0,0 0-2 0,16-9 3 16,-16 0-50-16,17 9-12 0,-1-10 0 15,-16 1 0-15,17-10 0 0,-17 10 0 0,0 0 0 16,16 0 0-16,-16-10 0 0,0 19 0 0,0-19 0 15,0 10 0-15,0 0 0 0,0-1 0 16,-16 1 0-16,16 18 0 31,16 1 0-31,-16-1 0 0,0 0 0 16,0 10 0-16,33-19 0 0,-33 19 0 0,0-19 0 16,0 0 0-16,0 9 0 0,33 0 0 15,-33 0 0-15,34-9 0 16,-34 0 0-16,0 0-234 15,16-9-27-15,-16 0-3 0,17 0 20 0,-17-10 37 16,16 19 36-16,-16-28 47 0,17 19 33 16,-17-10 33-16,0 0 25 0,0 1 16 0,0 9 9 15,0-10 8-15,0-9 6 0,0 0 18 16,-17 10 26-16,17-1 20 0,0 10 27 0,-16-10 28 16,16-9 13-16,0 19 9 0,-17 0 17 15,17-1-4-15,0 1-39 0,0 9-43 0,0 0-46 16,0 0-15-16,0 0 34 0,0 9 44 0,0 1 18 15,0-1-19-15,0 9-22 0,0 1-14 16,0 0-58-16,0-19 0 0,17 18 0 0,-17 1 0 16,16-10 0-16,-16 10 0 0,17-10 0 15,-17 19 0-15,0-28 0 0,16 19 0 0,-16-10 0 16,17 0-66-16,-17 0-196 0,0 1-46 0,0-10 11 16,0 9 38-16,16-9 40 0,-16 0 30 15,0 0 32-15,0-9 27 0</inkml:trace>
  <inkml:trace contextRef="#ctx0" brushRef="#br0" timeOffset="97448.22">15114 14074 44 0,'-16'-19'60'0,"16"10"24"16,0-10 11-16,0-9 11 0,0 19 20 0,0 0 31 15,-17-1 40-15,17 1 22 0,0 9-5 16,0-9-56-16,0 9-48 0,0 0-52 0,0 0-25 16,0 0 33-16,0 9 75 0,0 0 29 0,0 1-161 15,17-1-9-15,-17 9 0 0,16 1 0 16,-16 0 0-16,33-19 0 0,-33 18 0 0,0 1 0 15,33-10 0-15,-33 10 0 0,0-1 0 16,34 1 0-16,-34 0 0 0,16-10 0 0,-16 9 0 16,17-8 0-16,-1 8 0 0,-16-8-57 0,17-1-329 15,-17 0-26-15,0 10 19 0,0-19 73 16,16 19-154-16</inkml:trace>
  <inkml:trace contextRef="#ctx0" brushRef="#br0" timeOffset="97881.43">15528 13906 241 0,'-17'0'146'16,"1"0"-42"-16,-1 0-14 0,17 0 1 0,-16 0-23 15,16 0 1-15,0 0 50 0,0 0 11 0,0 0 2 16,0 19 7-16,0-1-5 0,16 1 11 15,1 0-2-15,-1-1-5 0,-16 10-17 0,17-9-84 16,-1 9-37-16,17-10 0 0,-33 10 0 16,33 0 0-16,-33-9 0 0,0-10 0 0,0 9 0 15,33-8 0-15,-33-1 0 0,0 0 0 16,0 1 0-16,0-1 0 0,0-18 0 16,-33 9 0-16,33-10 0 0,0 10 0 15,-33-9 0-15,33-10 0 0,-33 10 0 0,17-9 0 16,-1-1 0-16,1 0 0 0,-1 1 0 15,1-10 0-15,-1 0 0 0,1 0 0 0,16-9 0 16,0 9 0-16,-34-9 0 0,34 18 0 0,0-27 0 16,0 18 0-16,34 9 0 0,-34 10 0 15,16-10 0-15,1-9 0 0,-1 19 0 0,1 0 0 16,16-1 0-16,-17 10 0 0,17 0 0 16,0 0 0-16,-33 0 0 0,33 0 0 0,-16 0-1 15,0 10-260-15,-1-1-45 0,1-9-40 0,-17 9 0 16,16 1 37-16,-16 8 75 0</inkml:trace>
  <inkml:trace contextRef="#ctx0" brushRef="#br0" timeOffset="98247.31">15528 13999 207 0,'0'9'114'0,"-17"10"-2"0,17-19 14 0,0 0 10 15,-16 0 0-15,16 0 5 0,0 0-22 16,16 0-37-16,-16 0-38 0,17 0-18 0,-1 0-14 15,17 0-5-15,0 0-4 0,-33 0 1 0,33 0-6 16,1-19-6-16,-18 19-27 0,17-9-57 16,0 0-41-16,0 0-26 0,0-1-13 0,0 1 10 15,-33 0 29-15,17-1 24 0,16 1 24 16,-16 0 24-16,-1-10 16 0,-16 19 18 0,17-18 13 16,-17 8 14-16,0 1 22 0,0 0 16 0,0-1 2 15,0 10 7-15,0 0 9 0,0 0 7 16,0 0 3-16,0 0-4 0,-17 0 17 0,17 0 27 15,0 10 4-15,0-1 2 0,0 10-7 16,0-1-2-16,0-18-14 0,17 19-10 0,-17-1-5 16,0-8-24-16,16 8-11 0,-16-8-14 15,33 8-16-15,-33-9-4 0,0 10-1 0,0 0-1 16,33-10 5-16,-33 10-3 0,0-10-5 16,0 0-19-16,0 0-70 0,0 10-70 0,0-10-48 15,0 10-12-15,0-19 19 0,0 0 28 0,0 0 29 16,0 0-77-16</inkml:trace>
  <inkml:trace contextRef="#ctx0" brushRef="#br0" timeOffset="98481.18">15925 13906 65 0,'0'-18'93'0,"-17"-10"-14"16,17 9-10-16,0 10 0 0,0-10 0 16,17 10 10-16,-17 9 11 0,16-19-3 0,1 19 5 15,-1 0-9-15,17 0-9 0,0 19-16 0,-33-19-9 16,33 9-3-16,-33 0 9 0,17 10 8 15,0 0 0-15,-1-1 4 0,1 10-20 0,-1-9-8 16,-16-1-5-16,17 1 5 0,-17 9 4 16,0-10-21-16,0 20-2 0,-17-29-9 0,1 19-7 15,-1-10 1-15,1 10-2 0,-1-9-1 0,0 0-5 16,-16-1-57-16,0 1-87 0,0-10-72 16,0 0-41-16,-16 10-15 0,15-10 25 0,1-9-150 15</inkml:trace>
  <inkml:trace contextRef="#ctx0" brushRef="#br0" timeOffset="101577.25">13858 15339 194 0,'0'-10'192'0,"0"10"-20"15,0-9 23-15,0 0 12 0,0-1 3 0,0 10 24 16,-34-9-14-16,18 0-27 0,-1 9-49 0,-16-10-58 16,17 10-86-16,-17 0 0 0,0 0 0 15,0 10 0-15,0-10 0 0,-1 9 0 0,1 0 0 16,17 1 0-16,-17-1 0 0,33 0 0 16,0 1 0-16,-33 8 0 0,33-8 0 0,0 8 0 15,0-9 0-15,0 10 0 0,0-10 0 0,33 1 0 16,-33-1 0-16,33 10 0 0,0-1 0 15,0-18 0-15,17 0 0 0,-17 9 0 0,0 1 0 16,0-1 0-16,0 0 0 0,0-9 0 16,17 10 0-16,-50-1 0 0,33 0 0 0,-33-9 0 15,0 10 0-15,33-10 0 0,-33 9 0 0,0 0 0 16,-33 0 0-16,33 1 0 0,0-1 0 16,-33 0 0-16,-1 1 0 0,18-1 0 0,-17 0 0 15,16-9 0-15,1 10 0 0,-17-1 0 16,0-9 0-16,0 9 0 0,33-9 0 0,-33 9 0 15,-1-9 0-15,18 0 0 0,-1 0 0 0,1 0 0 16,16-9 0-16,-33 9 0 0,33 0-85 16,0-9-152-16,-33 9-13 0,33-9-7 0,0-1 0 15,0 1 7-15,0 9 40 0,0-9 28 16,0-1 41-16</inkml:trace>
  <inkml:trace contextRef="#ctx0" brushRef="#br0" timeOffset="102330.23">14287 15236 110 0,'0'0'105'0,"0"-18"-2"16,0 8-11-16,0 1 4 0,0 9 11 16,0-9 12-16,0-1-3 0,-33 10-20 0,17-9-32 15,16 9-32-15,-17 0-8 0,1 0-9 16,-1 0 6-16,1 9 13 0,-17 1-7 0,33-1-13 16,-33 0-6-16,33 1-6 0,-33 8-2 0,33 1 3 15,0-10 6-15,0 10-1 0,0-1-1 16,0 1 3-16,0 0-1 0,0-1 15 0,0-8-10 15,33-1 7-15,-33 9-8 0,33-8 7 16,0 8-10-16,-33-8-4 0,16-1-1 0,17 0-2 16,-16 1 0-16,-1 8-6 0,17-18 5 15,-33 9 2-15,0 1 15 0,34-10 15 0,-34 9-7 16,0 0-8-16,0-9 13 0,0 10 4 0,0-1 5 16,0 0-4-16,0-9 3 0,-34 10-13 15,34-10-9-15,0 9-13 0,-33-9 1 0,17 9-1 16,-1-9-2-16,1 0-2 0,-17 9 4 15,33-9-8-15,-33 0 5 0,33 0 1 0,-33 0-9 16,0-9-4-16,33 9-22 0,-34 0-62 0,18 0-39 16,-1-9-27-16,1 9-18 0,-1 0-9 15,17-9-6-15,-16 9 12 0,16-10 14 0,0 10 16 16</inkml:trace>
  <inkml:trace contextRef="#ctx0" brushRef="#br0" timeOffset="103126.55">14536 15292 84 0,'0'0'72'0,"0"-9"-11"0,0 9-9 16,0 0-18-16,0 0-12 0,0 9 21 0,0-9 17 16,0 9 12-16,0 1 1 0,-34-1-8 15,34 0 11-15,0 19-4 0,0-28-5 0,0 19 6 16,0-10 0-16,0 0 5 0,0 10-15 15,0-10 5-15,0 1-5 0,0-10 10 0,0 9-1 16,0-9 41-16,0 0 56 0,0 0 57 0,0 0-103 16,0-9-123-1,-33 9 0-15,33-10 0 0,0 1 0 0,0 0 0 16,0-1 0-16,0-8 0 0,0 9 0 16,0-1 0-16,0-8 0 0,0 8 0 0,0 1 0 15,0 0 0-15,33-10 0 0,-33 10 0 16,0-1 0-16,34 20 0 15,-34-10 0-15,0 9 0 0,33 0 0 16,-33 1 0-16,33-1 0 0,-33 10 0 0,16-1 0 16,1-8 0-16,-1 8 0 0,1-9 0 15,-1 10 0-15,17-10 0 0,-33 1 0 0,34 8 0 16,-34-8 0-16,33 8 0 0,-33-18 0 16,0 0 0-1,0-18 0-15,0 8 0 16,0 1 0-16,0 0 0 0,0-10 0 15,0 10 0-15,0-10 0 0,0 1 0 0,0 8 0 16,0-18 0-16,0 10 0 0,0-10 0 16,0 9 0-16,0-9 0 0,-33 10 0 0,33-10 0 15,0 9 0-15,0 10 0 0,0 0 0 0,0-1 0 16,0 1 0-16,0 0 0 0,0 9-194 16,0 0-106-16,0 9 1 0,0-9 14 0,0 9 30 15,33 1 33-15,-33-1 41 0,0 0 36 16</inkml:trace>
  <inkml:trace contextRef="#ctx0" brushRef="#br0" timeOffset="103293.47">14999 15283 113 0,'16'9'86'0,"-16"0"9"0,17 10 23 15,-1-19 38-15,-16 9 47 0,17 1 49 0,-17 8 5 0,0-18 0 16,16 19 7-16,-16-10-18 0,0 0-246 16,0 1 0-16,17-1 0 0,-17 0 0 15,0 1 0-15,0-1 0 0,0 0 0 0,0 1 0 0,0 8 0 16,-17-18 0-16,17 19 0 0,-16-10 0 15,-1 0-24-15,17 1-344 0,-16-1-42 16,-1 0 2-16,1 1 63 0</inkml:trace>
  <inkml:trace contextRef="#ctx0" brushRef="#br0" timeOffset="104558.8">15610 14967 177 0,'0'-10'110'0,"0"1"-21"16,0 9-9-16,0 0 18 0,0-9 9 15,0 9-3-15,0 0-27 0,0 0-25 0,0 9 2 16,-33 0 30-16,33 1 7 0,0-1 10 0,33 9 2 16,-33 1-21-16,0 0 8 0,0 9-15 15,0-10-17-15,0 19-23 0,0-27-13 0,0 18-5 16,33-10-9-16,-33 1-6 0,0-1 6 15,0 10-8-15,0-9 5 0,0-1-5 0,17 1-20 16,-17 0-94-16,0-1-89 0,0 10-49 0,0-18-37 16,0-1 14-16,0 9 48 0,0-8-115 15</inkml:trace>
  <inkml:trace contextRef="#ctx0" brushRef="#br0" timeOffset="104825.04">15528 15115 186 0,'0'-37'81'0,"-17"19"-23"0,17-10 0 16,0 9 12-16,0 0 18 0,0-8 15 0,17 17-1 15,-1-8-7-15,17 8-20 0,-33 1-19 0,33 0-12 16,-33-1-3-16,33 10-13 0,-16 10-1 16,16-10-10-16,0 9-1 0,-16 0 1 0,-1 1-3 15,17-1 6-15,-33 10 11 0,33-10 0 16,-33 9 0-16,0 1-8 0,0-10-8 0,0 10-6 15,0-10-5-15,0 10 3 0,0-10-2 16,0 10-1-16,-33-1-2 0,33-8-7 0,-33-1-5 16,0 10-50-16,17-10-48 0,-1 0-41 0,1 0-32 15,-1 1-19-15,0-10 11 0,17 9 26 16,-33-9 23-16</inkml:trace>
  <inkml:trace contextRef="#ctx0" brushRef="#br0" timeOffset="105424.73">15941 15218 23 0,'0'-10'27'15,"0"10"-5"-15,0-9-2 0,-16 9-3 0,16-9 1 16,0 9-3-16,0 0 1 0,0 0-3 16,0-10 0-16,0 10-2 0,0 0 2 15,0 0 1-15,0 0 0 0,0 0 5 0,0 0 3 16,0-9 7-16,0 9 8 0,16 0 6 0,-16 0 6 16,0 0 7-16,0 0 1 0,0 0 6 15,17 9-8-15,-17-9-9 0,0 0 1 0,16 10 2 16,-16-10 0-16,0 9-11 0,33-9-3 15,-33 9-7-15,0 1-1 0,0 8-1 0,33-18-14 16,-33 10 9-16,0-1-4 0,0-9 0 16,0 9-3-16,0 0-8 0,0 1 3 0,0-10-4 15,0 0 4-15,0 9-2 0,0-9 6 0,0 9 2 16,0-9 0-16,0 0 17 0,0 0 30 16,0 0 26-16,0 0 1 0,0 0 12 0,0-9 14 15,0 9 16-15,0-9 11 0,0 9-26 0,0-10-116 16,0 1 0-16,0-9 0 0,0 8 0 15,0-8 0-15,0 8 0 0,0-8 0 0,0-1 0 16,0 10 0-16,0 0 0 0,0-1 0 16,33 1 0-16,-33 0 0 0,0-1 0 0,0 10 0 15,17 0 0-15,0 0 0 16,-1 10 0-16,-16-1 0 0,17 0 0 16,-17 1 0-16,0-1 0 0,16 0 0 15,-16 10 0-15,17-10 0 0,-17 10 0 0,0-1 0 16,0-8 0-16,0-1 0 0,0 0 0 0,0 10 0 15,0-10 0-15,0 0 0 0,0 1-7 16,0-1-294-16,0-9-45 0,0 9-19 0,0-9 23 16,0 10 51-16</inkml:trace>
  <inkml:trace contextRef="#ctx0" brushRef="#br0" timeOffset="106040.32">16305 15115 32 0,'0'0'57'0,"0"-18"8"16,0 18 4-16,0-10 7 0,0 10 5 15,0 0 6-15,0 0-3 0,0 0-17 0,0 0-19 16,0 0-11-16,0 0 6 0,0 0 12 0,0 10 18 16,0-10 12-16,0 18-6 0,16-18-14 0,-16 0-22 15,0 10-12-15,0-10 5 0,17 9 6 16,-17 0 16-16,17-9 7 0,-17 0 1 0,16 10 3 15,-16-10 4-15,17 0 6 0,-17 0 7 16,16-10 11-16,-16 10 0 0,33-9 5 0,-33 0-102 16,0 9 0-16,0-10 0 0,0 10 0 0,0-18 0 15,0 8 0-15,0 1 0 16,0 0 0-16,0 0 0 0,0 9 0 0,0-10 0 16,0 1 0-16,-33 9 0 0,33-9 0 15,-16 9 0-15,-1 0 0 0,1 0 0 16,16 9 0-16,-17-9 0 0,0 9 0 0,17 1-173 15,-16-1-128-15,16-9-11 0,-17 9 13 16,17 0 27-16,0 1 45 0,0 8 47 0,0-18-96 16</inkml:trace>
  <inkml:trace contextRef="#ctx0" brushRef="#br0" timeOffset="106440.08">16801 14939 174 0,'0'9'90'0,"0"-9"9"15,0 9 26-15,0-9 38 0,0 0 40 16,17 0 21-16,-17 0-10 0,16 0-49 0,17 0-45 16,-33 0-31-16,33-9-25 0,-33 9-5 0,33-9-14 15,0 9-13-15,-16-10-11 0,16 1-5 16,0 0-10-16,0 9-1 0,0-10-5 0,-16 10 10 15,-1-9-15-15,1 9 5 0,-1 0-9 16,-16 0-28-16,17 0-70 0,-17-9-46 0,0 9-28 16,0 0-41-16,0 0-30 0,0 0 2 0,0-9 26 15,0 9 32-15,0 0-98 0</inkml:trace>
  <inkml:trace contextRef="#ctx0" brushRef="#br0" timeOffset="106756.35">16933 14641 97 0,'0'0'71'16,"0"0"2"-16,0 0-4 0,-33 0 2 16,33 0-5-16,0 0 24 0,0 0 27 0,33 9 33 15,-33-9 23-15,0 0-5 0,0 10-12 16,17-1-12-16,16 0-1 0,-17 0-1 0,1 1-5 15,16-1 0-15,0 10-94 0,0 9-43 0,-33-28 0 16,33 18 0-16,-16-9 0 0,-1 10 0 0,1-10 0 16,-1 10 0-16,-16-10 0 0,17 10 0 15,-17 0 0-15,0-10 0 0,0 9 0 0,-17 1 0 16,17 9 0-16,-16-9 0 0,-17 8 0 16,16-8 0-16,-16 0 0 0,0 9 0 0,0-10 0 15,33 1 0-15,-50 9-185 0,17-10-161 0,17 10-12 16,-1-9 8-16,-16-1 50 0,33-8 62 15</inkml:trace>
  <inkml:trace contextRef="#ctx0" brushRef="#br0" timeOffset="107526.27">17760 14660 143 0,'-33'-10'93'0,"33"1"-7"0,0 0 4 16,0 9 15-16,0 0 7 0,0 0-2 15,0 0-31-15,0 0-24 0,0 0 29 0,0 0 29 16,0 18 13-16,0-8 18 0,0 8-19 15,0 1-6-15,0-1-6 0,0 20-16 0,0-29 5 16,33 9-14-16,-33 1-27 0,0 9-59 0,0-9-2 16,0 9 0-16,0-28 0 0,17 18 0 15,-17-9 0-15,0 1 0 0,16-1 0 0,-16-18 0 32,0-1 0-17,17 1 0-15,-17 0 0 0,0 0 0 0,0 9 0 16,0-28 0-16,0 9 0 0,0 10 0 0,16-10 0 15,-16 10 0-15,0-10 0 0,0 10 0 16,17 0 0-16,-17 9 0 0,16-19 0 16,1 19 0-16,-17-9 0 0,33 9 0 15,-33 0 0-15,0-10 0 16,33 10 0-16,-33-9 0 16,0 0 0-1,0-1 0-15,0 1 0 16,-33 0 0-16,33 0 0 0,0-1 0 15,0 1 0-15,0 0 0 0,-33 9 0 32,33 9 0-17,33 0 0-15,-33 1 0 0,0 8 0 16,0 1 0-16,0-10 0 0,0 10 0 0,0 9 0 16,33-19 0-16,-33 9 0 0,0 1 0 15,33-10 0-15,-33 10 0 0,0 0 0 0,0 9 0 16,17-19 0-16,-17 9 0 0,0-8 0 0,0-1-365 15,16 10-55-15,-16-10 3 0,0 0 69 16,0-9-148-16</inkml:trace>
  <inkml:trace contextRef="#ctx0" brushRef="#br0" timeOffset="107922.4">18190 14715 179 0,'0'0'84'0,"-33"10"-26"0,33-10-16 16,0 9 15-16,0 10 30 0,0-19 30 0,0 9 26 15,0 0-10-15,0 0-32 0,0 1-40 16,0 8-9-16,0-8-1 0,0-1 5 0,33 0 3 16,-33 1-5-16,0-1-7 0,17 10-7 0,-1-19-8 15,1 0-8-15,-17 0-5 0,16 0 4 16,1 0 11-16,-1-19 19 0,-16 19 11 0,17-9 11 15,-17-1 5-15,0 1 2 0,0 0 5 16,0-1-34-16,0-8-53 0,0 8 0 0,0 1 0 16,-17 0 0-16,17 0 0 0,-16-10 0 15,-1 10 0-15,1-1 0 0,-1 10 0 0,17-9 0 16,-16 9 0-16,-1 0 0 0,17 0 0 0,-33 9 0 16,33-9 0-16,0 10 0 15,-33-1 0-15,33 10 0 0,0-19 0 0,0 9 0 16,0 0 0-16,0 0 0 0,0 1 0 15,0-1 0-15,0-9-194 0,0 9-70 16,0-9-27-16,0 0 4 0,0 0 12 0,0 0 35 16,0 0 36-16</inkml:trace>
  <inkml:trace contextRef="#ctx0" brushRef="#br0" timeOffset="108572.43">18405 14706 124 0,'0'0'87'0,"0"0"-24"16,0 0 2-16,0 9 19 0,0-9 28 0,0 10 26 16,0-1 24-16,0 10-6 0,0-19-53 15,17 9-31-15,-17 0 1 0,0 0 17 0,16 1-11 16,-16-1-14-16,0 0-19 0,17-9-15 0,-17 10-15 16,16-10 1-16,-16 0-2 0,17 0-1 15,-17 0 3-15,16 0-8 0,-16 0 5 0,17 0 3 16,-17-10 3-16,33 10 19 0,-33-9 21 15,0 0 24-15,0-1 9 0,0 1-11 0,0 0-82 16,0 0 0-16,0 9 0 0,0-19 0 16,0 10 0-16,0-1 0 0,33 10 0 31,-33 10 0-15,0-1 0-1,0-9 0-15,0 19 0 0,33-19 0 16,-33 0 0-16,0 0 0 0,17 0 0 31,-17 0 0-31,0 0-35 16,16 0-131-16,-16 0 12 0,0-19 25 0,0 19 28 15,0-9 20-15,17 9 4 0,-17-10 8 16,16 10 14-16,-16 0 25 0,0-9 9 16,17 9 10-16,-17 0 5 0,16-9 6 0,-16 9-5 15,17-10 8-15,-17 1-7 0,33 9 9 16,-33-9 4-16,0 9-6 0,0-9 6 15,0-1-4-15,0 10 20 0,33-9 22 0,-33 0 3 16,0 9-6-16,0-28 5 0,0 18-13 0,0 1 4 16,0 0 5-16,0 0 21 0,0-1 1 0,0 10-3 15,0-9-9-15,0 9-14 0,0 0-27 16,0 0 5-16,0 0-4 0,0 0 9 0,0 0 18 16,0 9 6-16,33 1-2 0,-33-1 16 15,33 9-51-15,-16-8-11 0,-1-1 0 0,1 10 0 16,-1-10 0-16,1 0 0 0,16 10 0 0,-33-10 0 15,0 0 0-15,0 10 0 0,0-10 0 16,-33 10 0-16,16 0 0 0,1-19 0 0,-17 18 0 16,0-9 0-16,16 10 0 0,-16-10-22 15,0 1-318-15,-17-1-60 0,17 0 2 0,0 1 51 16,0-10-189-16</inkml:trace>
  <inkml:trace contextRef="#ctx0" brushRef="#br0" timeOffset="109471.4">14354 15953 49 0,'0'-10'59'0,"0"-18"12"0,0 19 4 0,-33-10 5 16,33 10 8-16,0-10 10 0,0 10 7 16,0 0 17-16,0 0 2 0,0 9-8 0,0 0-22 15,0 0-29-15,0 0 0 0,33 0 16 0,-33 0 11 16,0 0 3-16,0 9-5 0,0 0-10 16,33-9-3-16,-33 9-14 0,0-9-7 0,0 10-7 15,0-1-13-15,16-9 8 0,-16 9-5 16,17-9-5-16,-17 10-34 0,16-10 0 0,1 0 0 15,-1-10 0 1,-16 1 0-16,33 0 0 0,-33-1 0 0,34 1 0 16,-34-9 0-16,0-1 0 0,33 10 0 15,-33-10 0-15,33 10 0 0,-33-10-178 0,0 10-68 16,16-10-23-16,1 10-3 0,-1 0 14 0,-16-10 18 16,17 10 42-16,-1-1 38 0</inkml:trace>
  <inkml:trace contextRef="#ctx0" brushRef="#br0" timeOffset="109920.84">15743 15636 105 0,'0'10'60'0,"0"-10"-7"16,0 0 3-16,0 9 12 0,16-9 13 16,-16 9 12-16,0 0 0 0,0-9-4 0,33 10 2 15,-33-10 8-15,0 9 9 0,0-9 1 16,0 9 10-16,0-9 2 0,33 10 0 0,-33-10 4 15,0 0 1-15,0 9-2 0,0-9-16 0,33 0-10 16,-33-9-98-16,0 9 0 0,17-10 0 16,0 10 0-16,-17-9 0 0,16 0 0 0,1-1 0 15,-1-8 0-15,1 9 0 0,-1-10 0 16,17 10 0-16,-33-10 0 0,33 10 0 0,-33-10 0 16,0 10 0-16,33 0 0 0,-33-1 0 0,0 1 0 15,0 0 0-15,0-1 0 0,0 1 0 16,0 9-87-16,0 0-166 0,0 0-19 15,0 0-4-15,0 0 8 0,0 0 35 0,0 9 34 16,0-9 40-16,0 0 33 0</inkml:trace>
  <inkml:trace contextRef="#ctx0" brushRef="#br0" timeOffset="112484.59">14172 16622 213 0,'0'0'148'15,"0"-9"1"-15,0 0-6 0,0-1 27 16,0 1 35-16,0 0 23 0,-33-1 11 0,33 1-7 16,0 0-47-16,-33 9-50 0,33-19-135 15,-33 19 0-15,33 0 0 0,-50 0 0 0,33 0 0 16,1 0 0-16,-17 19 0 0,33-19 0 0,-33 9 0 16,33 10 0-16,0-1 0 0,-33 10 0 15,33 0 0-15,0 0 0 0,0 0 0 0,0 0 0 16,0 9 0-16,33-9 0 0,-33 0 0 15,0 0 0-15,33 0 0 0,-33 0 0 0,0-1 0 16,16 1 0-16,-16-9 0 0,17 9 0 16,-17-9 0-16,0-1 0 0,0 1 0 0,0 9 0 15,0-19 0-15,-17 10 0 0,17-1 0 0,-16-9 0 16,16 10-23-16,-33-10-326 0,33-9-27 16,0 10 6-16,-33-10 53 0,33 0 62 0</inkml:trace>
  <inkml:trace contextRef="#ctx0" brushRef="#br0" timeOffset="112701.15">13758 16948 77 0,'-16'0'107'0,"16"-10"-2"0,0 10-11 16,0 0-25-16,0-9-11 0,16 0 10 15,-16 9 6-15,17-9 1 0,-1-1 5 0,1 10-4 16,-1-9-8-16,18 0-8 0,-1-1-22 0,-33 1-18 15,33 9-3-15,0-9-12 0,-17-1-3 16,1 1-1-16,16 9-5 0,-17-9-3 16,18 9-20-16,-34-9-48 0,33 9-42 0,-33-10-24 15,33 1-16-15,-33 9 7 0,33-9 19 0,-33 9 19 16</inkml:trace>
  <inkml:trace contextRef="#ctx0" brushRef="#br0" timeOffset="113550.56">13957 16976 9 0,'0'0'8'0,"0"0"3"0,0-10 0 16,0 10-4-16,0 0-2 0,0 0-2 15,0 0-1-15,0-9-2 0,0 9 2 0,0 0-7 47,0-9-3-47,0 9-3 16,0 0-16-16</inkml:trace>
  <inkml:trace contextRef="#ctx0" brushRef="#br0" timeOffset="116165.06">14287 16343 128 0,'0'-9'173'0,"0"9"3"0,0-9-1 0,0-1-6 16,0 1 19-16,0 9 31 0,0-19 53 15,0 10-1-15,0 0-26 0,0 9-214 0,0 0-31 16,34 0 0-16,-34 9 0 0,33 0 0 16,-33 10 0-16,33 0 0 0,-33 8 0 15,16-8 0-15,1 9 0 0,-1 0 0 0,1 0 0 16,-17 0 0-16,16 9 0 0,-16-9 0 16,0 0 0-16,0 9 0 0,0-9 0 0,0 9 0 15,-16 0 0-15,-1 0 0 0,1 1 0 0,-1-1 0 16,1 0 0-16,16 0 0 0,-33 0 0 0,33 1 0 15,-33-10-103-15,-1 9-363 0,34-9-16 16,0-10 65-16</inkml:trace>
  <inkml:trace contextRef="#ctx0" brushRef="#br0" timeOffset="117547.4">15280 16594 320 0,'0'-9'157'0,"0"-10"-61"0,-17 1-45 0,17-1 2 16,0 1 46-16,-16 8 82 0,16 1 65 0,0 0-1 15,0-1-74-15,-17 10-76 0,17 0-45 0,0 0-30 16,0 10-2-16,0-1 1 0,0 0 41 16,0 19 30-16,17-9-21 0,-17-1-62 0,0 10-7 15,16 0 0-15,-16 0 0 0,17-9 0 16,-17 9 0-16,16 0 0 0,-16-10 0 0,0 10 0 15,17-9 0-15,-17-1 0 0,16 1 0 0,-16-10 0 16,0 0 0-16,0 1 0 0,0-1 0 16,-16-18 0-1,16-1 0-15,-17 1 0 16,17-9 0-16,-16-1 0 0,-1 0 0 0,17-9 0 16,-16 1 0-16,-1-11 0 0,17 20 0 0,0-29 0 15,-16 10 0-15,16 0 0 0,0 0 0 16,0 9 0-16,0-9 0 0,0 18 0 0,16-18 0 15,1 18 0-15,-17 0 0 0,16 1 0 16,1 9 0-16,-1-1 0 0,1 10 0 0,-1 0 0 16,17 0 0-16,-33 0 0 0,33 10 0 0,1-1 0 15,-34 0 0-15,0 10 0 0,16-10 0 16,1 10 0-16,-17-10 0 0,0 19 0 0,0-28 0 16,0 19 0-16,0-10 0 0,-17 9 0 15,17 1 0-15,-16 0 0 0,16-10 0 0,-34 19 0 16,34-28 0-16,-33 18 0 0,33-8 0 0,-33-1 0 15,17 0 0-15,-1 1-271 0,1-1-50 0,-1 0-12 16,1-9 10-16,-1 10 48 0,1-10 48 16</inkml:trace>
  <inkml:trace contextRef="#ctx0" brushRef="#br0" timeOffset="118130.29">15858 16548 170 0,'0'0'144'0,"0"0"-27"0,0 9-22 16,0 0-5-16,0 1 26 0,-33-1 59 0,33 0 35 15,0 10-8-15,-33-10-42 0,33 10-44 0,-33 9-16 16,17-28-3-16,-1 9-21 0,1 10-21 16,-1-10-18-16,1 0-20 0,16 1-4 0,0-10 0 15,0 9-3-15,0-9 12 0,0 0-10 16,0-9-12-1,16-1 0-15,-16 1 0 0,17 0 0 0,-17-1 0 16,16 1 0-16,-16 0 0 0,17 9 0 16,-17-19 0-16,16 10 0 0,-16 0 0 0,0-1 0 15,33 10 0-15,-33 10 0 16,33-1 0 0,-33 0 0-16,33 10 0 0,-33-19 0 15,0 18 0-15,17-18 0 0,-17 10 0 16,17-1 0-16,-1 0 0 0,-16 1 0 15,17-10 0-15,-1 0 0 16,-16-10-199-16,17 1-34 0,-1 0 24 0,-16-1 44 16,33-8 44-16,-33-1 52 0,0 1 34 15,33-1 19-15,-33 0 8 0,0 1 8 0,0-1 3 16,33 10-1-16,-33-10 29 0,0 10 18 16,17-10 4-16,-17 19 0 0,17-9 1 0,-1 9 13 15,-16 0 12-15,17 0 14 0,-1 9 7 0,-16 1 4 16,17-1 6-16,-1 0 2 0,17 10 6 0,-33-19-91 15,0 18-27-15,33-8 0 0,-33-1 0 16,0 0 0-16,0 1 0 0,0-1 0 0,0 0 0 16,0 1 0-16,0-20 0 31,0 1 0-15,0 0 0-16,0-10-1 0,-33 0-321 0,33 1-26 15,0-1 1-15,0-9 59 0,0 0 44 16,0-9 64-16,0 0 49 0,0-10-47 0</inkml:trace>
  <inkml:trace contextRef="#ctx0" brushRef="#br0" timeOffset="118479.46">16255 16139 23 0,'0'-10'54'0,"0"1"14"0,0 9 6 0,33 0 5 15,-33 0 11-15,0 9 9 0,0 1 22 0,0 8 37 16,-33 10 35-16,33-19 8 0,0 10-1 16,0 9 8-16,0 0 30 0,0 9 3 0,33-28-241 15,-33 19 0-15,0 0 0 0,0-9 0 0,0 18 0 16,17-28 0-16,-1 19 0 0,-16-9 0 0,17-1 0 15,-17 1 0-15,17 9 0 0,-17-28 0 16,0 9 0-16,16 0 0 0,1-18 0 16,-17 0 0-1,16 9 0-15,-16-19 0 0,33 1 0 0,-33-1 0 16,0 10 0-16,33-10 0 0,-33 10 0 0,0 0 0 16,33-1 0-16,-33 1 0 0,17 9 0 15,-1 0 0-15,-16 9 0 16,17-9 0-16,-17 10 0 0,17-1 0 0,-17 0 0 15,16 0 0-15,-16 1 0 0,17-1 0 16,-17 0 0-16,0 1 0 0,0-1 0 16,0 0 0-16,0-9-171 15,0 0-147-15,0-9-13 16,0 9 22-16,-17-9 51 0,17-1 47 0,0 1 51 16,-16 0 45-16,16-1 35 0</inkml:trace>
  <inkml:trace contextRef="#ctx0" brushRef="#br0" timeOffset="118912.53">16503 16213 17 0,'0'-19'15'0,"0"10"-7"16,0-10-4-16,0 10-4 0,0 0 0 0,17 9 1 16,-1 0-1-16,18 9 0 0,-18 0 0 15,17 10 0-15,0-19 14 0,0 9 10 16,0 10 12-16,-33 0 15 0,33-10 17 0,-16 9 6 16,0-8 13-16,-1 8 13 0,1 1 14 0,-1-10 30 15,-16 1 39-15,0-1-9 0,0 0-11 16,0 0 7-16,0 1 7 0,0-10-1 0,0 9-21 15,0-9-63-15,-16 9-92 16,16-18 0 0,16 0 0-16,-16-1 0 15,0 1 0-15,33 0 0 0,-33-10 0 16,0 10 0-16,0-10 0 0,33 1 0 0,-33-10 0 16,0 9 0-16,0-9 0 0,0 0 0 15,0 1 0-15,0-1 0 0,0 9 0 0,0-9 0 16,0 10 0-16,0-10 0 0,0 18 0 0,0-8 0 15,0 8 0-15,-33 1 0 0,33 0 0 16,0 18 0-16,0 0 0 16,0 1 0-16,0-1 0 0,-33 10 0 15,33-1 0-15,0 10 0 0,0-9 0 0,0-1 0 16,0 1 0-16,33 9 0 0,-33-10 0 0,0 1 0 16,33 0 0-16,-33-1 0 0,0 1 0 15,33-1 0-15,-33 1 0 0,17-10 0 0,-1 10 0 16,1-10 0-16,-1 1 0 0,1-1-132 0,16 0-221 15,-33-9-28-15,33 0 13 0,-33 9 64 16,33-9 65-16</inkml:trace>
  <inkml:trace contextRef="#ctx0" brushRef="#br0" timeOffset="119345.57">17545 15943 70 0,'-33'0'61'16,"33"-18"-7"-16,0 8-12 0,0 10 0 0,0-9 13 15,0 9 4-15,-33-9-6 0,33 9-14 16,0 0-3-16,0 0 17 0,33 9 15 0,-33 0 24 16,0 19 28-16,0-18 16 0,0 8-5 15,33 10-13-15,-33 0-12 0,0-9-9 0,17 8-21 16,-17 1 27-16,16 0 9 0,-16 0 6 15,0 0 0-15,0-9-30 0,17-1-88 0,-17 10 0 16,0-19 0-16,0 10 0 0,0-10 0 0,-17 10 0 16,17-19 0-16,-16 0 0 15,16 0 0-15,-17-19 0 16,17 10 0-16,0-10 0 0,-33 1 0 16,33-1 0-16,0-9 0 0,-33 0 0 0,33 1 0 15,-33-1 0-15,16-10 0 0,17 1 0 0,-16 0 0 16,16 0 0-16,-17 18 0 0,17-18 0 15,0 9 0-15,17 0 0 0,-17 10 0 0,16-1 0 16,1 10 0-16,16-1 0 0,-33 1 0 0,33 9 0 16,0-9 0-16,-33 9 0 0,17 9 0 15,-1-9 0-15,1 9-95 0,-1-9-147 0,-16 10-36 16,17-1-24-16,-17 0 5 0,16 1 21 16,-16-1 51-16</inkml:trace>
  <inkml:trace contextRef="#ctx0" brushRef="#br0" timeOffset="119695.13">17578 16008 87 0,'0'0'110'0,"0"0"4"0,0 10 2 15,0-10-10-15,0 0-6 0,0-10 3 0,17 10 15 16,-17-9-23-16,0 9-31 0,16 0-32 16,1-9-16-16,-1 9-6 0,1 0-5 0,16 0-5 15,-33-10-6-15,33 10-5 0,-33 0-30 16,33 0-34-16,-33 0-12 0,0-9-11 0,17 9 2 15,-1-9 10-15,1 9 12 0,-17 0 27 0,16-9 21 16,-16 9 14-16,17-10 7 0,-17 10 9 16,0 0 18-16,0-18 22 0,0 18 18 15,0 0 11-15,0 0 1 0,0 0-15 0,0 0-11 16,0 0-16-16,0 0 28 0,0 0 47 16,0 18 14-16,0-18 7 0,0 10 18 0,0 8-2 15,16-9-5-15,-16 10-10 0,0-10-32 16,0 10-29-16,17 0-26 0,-17-1-19 0,0-9-10 15,33 1-13-15,-33 8 0 0,0-8 0 16,0 8 0-16,0-8 0 0,0-1-85 0,0 9-89 16,0 1-88-16,0-19-44 0,0 9-8 0,0-9 30 15,0 10 57-15,0-10 45 0</inkml:trace>
  <inkml:trace contextRef="#ctx0" brushRef="#br0" timeOffset="119912.31">17843 15953 153 0,'0'-10'118'0,"-17"-18"-11"0,17 10-5 0,0 8-8 0,0 1-3 16,17 0 19-16,-1-1 23 0,-16 10 16 16,17 0-8-16,16 0-18 0,-33 0-24 0,33 10-5 15,0-1 1-15,-33 0-6 0,17 10 8 16,-1 0 6-16,1-1-19 0,-1 1-19 0,1-1-65 16,-17 1 0-16,16 0 0 0,-16-1 0 0,0 10 0 15,0-19 0-15,-16 10 0 0,-1 0 0 0,1-1 0 16,-1 1 0-16,1 18-62 0,-1-28-265 15,-16 10-24-15,0 0-10 0,0-1 25 0,16 1 61 16</inkml:trace>
  <inkml:trace contextRef="#ctx0" brushRef="#br0" timeOffset="124591.6">18934 16762 53 0,'0'-10'66'0,"0"10"-3"0,0-9 0 0,17 9 6 16,-17-9 19-16,33 0 21 0,-33-1 14 15,0 1 19-15,0 0 21 0,0 9 3 0,33-10 5 16,-33 1-5-16,0 0 2 0,0 9-1 16,0 0-29-16,0 0-6 0,0-19-132 15,0 10 0-15,-33 9 0 0,33 0 0 16,-33 0 0-16,16 0 0 16,1 0 0-16,-1 0 0 0,1 0 0 0,-1 0 0 15,-16 0 0-15,33 9 0 0,-33 10 0 16,33-19 0-16,0 9 0 0,0 0 0 15,0 10 0-15,0-10 0 0,0 1 0 16,33 8 0-16,-33 1 0 0,17-10 0 0,-1 10 0 16,1-10 0-16,-1 10 0 0,1-1 0 15,16-9 0-15,0 1 0 0,-33 8 0 0,0-8 0 16,33-1 0-16,-33 0 0 0,0 1 0 0,33-1 0 16,-33 0 0-16,-33 0 0 15,33 1 0-15,0-1 0 0,-33 0 0 16,33 1 0-16,0-1 0 0,-33 0 0 0,16-9 0 15,1 10 0-15,-1-10 0 0,1 9 0 16,-1-9 0-16,1 0 0 0,-1 0 0 0,17 0 0 16,-33 0 0-16,33 0 0 0,-33-9-137 0,33 9-88 15,0-10-20-15,-33 10-11 0,33-9 1 16,-17 0 8-16,17 9 37 0,0-10 34 0,0 1 38 16</inkml:trace>
  <inkml:trace contextRef="#ctx0" brushRef="#br0" timeOffset="124991.21">19381 16669 130 0,'33'0'89'0,"-33"-19"-6"0,0 10-11 0,-33 0 2 16,33-1 10-16,0 1 11 0,-17 0 0 15,17-1-25-15,-16 1-8 0,-1 9-12 0,17-9-8 16,-16 9-9-16,-1 0-7 0,1 0-13 15,-1 0-6-15,17 9-1 0,-17 0-3 0,17 1-1 16,-16-1 1-16,16 0-2 0,0 10 3 0,0 9-2 16,16-19 10-16,-16 10 1 0,17-10-1 15,0 19 5-15,-1-10-4 0,1-8 12 16,-1 8 12-16,1 1-6 0,-17-10 1 0,16 10 11 16,1-10 18-16,16 0 8 0,-33 1-2 0,0-1 4 15,0 0 6-15,0 1 1 0,0-1-11 16,0-9-6-16,0 9 6 0,0 1-8 0,0-10-14 15,0 9-14-15,-33-9-18 0,33 9-13 16,-17-9 0-16,1 0 0 0,-1 9 0 0,1-9 0 16,-1 0 0-16,1 0 0 0,-1 0 0 15,0 0 0-15,1 0-21 0,16-9-79 0,-33 9-53 16,33 0-50-16,-33-9-29 0,33 9-17 0,-17-9-3 16,17-1 16-16,-16 10 26 0,16-9 34 15</inkml:trace>
  <inkml:trace contextRef="#ctx0" brushRef="#br0" timeOffset="125723.48">19629 16697 50 0,'0'0'51'0,"0"-10"6"16,0 10 5-16,0-9 5 0,0 9 16 16,0-9 9-16,0 9 5 0,0 0-8 0,0 0-22 15,0 0-27-15,0 0-17 0,0 0-9 16,0 0 42-16,0 9 42 0,0 0 1 0,0 10-16 16,0-10-7-16,0 1-19 0,0 8-9 0,0-9-6 15,0 10 0-15,33-10 5 0,-33 1 7 16,0-1-4-16,0 0 1 0,0-9 9 0,0 10 6 15,0-10 23-15,0 0 44 0,0 9-29 16,0-18-104-16,0-1 0 16,0 1 0-16,0 0 0 0,-33-10 0 15,33 10 0-15,0-1 0 0,0-8 0 16,0-1 0-16,0 10 0 0,0-10 0 0,0 10 0 16,0 0 0-16,33-10 0 0,-33 10 0 15,0 9 0-15,0-9 0 0,16 18 0 16,1 0 0-16,-1 10 0 0,-16-19 0 15,17 9 0-15,0 10 0 0,-1-10 0 16,1 10 0-16,-1-10 0 0,1 9 0 0,16-8 0 16,-33 8 0-16,33-8 0 0,-33 8 0 15,16-8 0-15,1-1 0 0,-1 0 0 0,1-9 0 16,-17 9 0-16,0-18 0 16,17 9 0-16,-17-9 0 0,0 0 0 15,0-1 0-15,0-8 0 0,0 8 0 0,0-8 0 16,0-1 0-16,-17 1 0 0,17-1 0 15,0-9 0-15,0 0 0 0,-17 0 0 0,17 0 0 16,-16 0 0-16,16 10 0 0,0-10 0 0,0 9 0 16,0 10 0-16,-17-10 0 0,17 10 0 15,0 0-52-15,17 9-230 0,-17 0-3 16,0 9 11-16,16-9 23 0,-16 9 27 0,17 1 27 16,0-1 33-16,-17-9 27 0</inkml:trace>
  <inkml:trace contextRef="#ctx0" brushRef="#br0" timeOffset="127324.43">20307 16855 124 0,'0'-10'99'0,"0"10"-5"0,0-9-13 0,0 0 4 16,16 0 16-16,-16 9 13 0,0-10 19 0,17 10-2 16,-17-9-17-16,0 9-31 0,0 0-10 0,0 9 36 15,0-9-8-15,16 10-7 0,-16-1 4 16,0 0-11-16,0 0-27 0,0 1-17 0,0 8-19 15,0 1 2-15,0-10-12 0,-16 10-1 16,16-1-11-16,-17-8 3 0,17 8-5 0,0-8-16 16,-16 8-24-16,16-8-95 0,0-1-73 15,0 0-67-15,0 1-30 0,0-1 8 0,0-9 42 16,0 0-117-16</inkml:trace>
  <inkml:trace contextRef="#ctx0" brushRef="#br0" timeOffset="135349.65">20588 16306 338 0,'0'0'262'0,"0"0"-57"15,-17-19-30-15,17 19 1 0,0 0 46 0,-16 0 32 16,16 0-23-16,0 0-76 0,0 0-126 0,-17 0-29 16,17 19 0-16,0-19 0 0,0 19 0 15,0-1 0-15,0 1 0 0,0-1 0 0,0 1 0 16,0 9 0-16,17-9 0 0,-17-1 0 15,0 10 0-15,16-9 0 0,-16-1 0 0,0 10 0 16,17-9 0-16,-17-1 0 0,0 1 0 0,0 0 0 16,0-1 0-16,0 1 0 0,0-1 0 15,0-8 0-15,0-1 0 0,0 10 0 0,0-19-182 16,-17 9-166-16,17-9-18 0,0 0 25 0,-16 0 49 16,16-9 65-16</inkml:trace>
  <inkml:trace contextRef="#ctx0" brushRef="#br0" timeOffset="135564.78">20522 16287 76 0,'0'-18'95'0,"0"8"3"0,0-8 0 0,0 9 0 15,0-1 10-15,0 10 5 0,16-9 12 16,-16 9 2-16,17 0 5 0,-1 0-18 0,-16 9-8 0,17-9-2 16,-1 10-8-16,1 8-16 0,-1-9-14 15,1 1-3-15,-17 8 15 0,17 1 9 16,-17 0-22-16,0-10-27 0,0 9-16 0,0 1-8 15,-17 0 1-15,17-1-10 0,-17 1-2 0,1 0 0 16,-1-1-37-16,-16-9-87 0,17 10-91 0,-1-10-79 16,1 1-43-16,16-1 3 0,-33 0 50 15,33-9 73-15</inkml:trace>
  <inkml:trace contextRef="#ctx0" brushRef="#br0" timeOffset="135930.81">20737 16446 63 0,'0'9'91'15,"16"-9"4"-15,-16 9 2 0,17-9 13 0,-17 9 24 16,0 1 40-16,16-1 34 0,-16 10 4 16,17-10-24-16,-17 0-27 0,0 10 10 0,16-10-11 15,-16 0-19-15,0 10-99 0,0-10-42 16,0 10 0-16,0-10 0 0,0 1 0 0,0-1 0 16,0 0 0-16,0 10 0 0,0-38 0 31,0 10 0-31,0 0 0 0,0-1 0 15,0-8 0-15,17-1 0 0,-17 10 0 0,16-10 0 16,-16 10 0-16,34-10 0 0,-34 10 0 0,0 0 0 16,33-1 0-16,-33 10 0 15,33 0 0-15,-33 10 0 0,0-10 0 16,0 9 0-16,16 0 0 0,-16 10 0 16,17-19 0-16,-17 9 0 0,0 0 0 0,16 1 0 15,-16-1 0-15,0 0 0 0,0 1 0 0,0-1 0 16,0 0 0-16,17 1 0 15,-17-10-49-15,0 0-250 0,0 0-20 16,0 0-16-16,0 0 35 0,16-10 47 16,-16 1 60-16,17 0 56 0</inkml:trace>
  <inkml:trace contextRef="#ctx0" brushRef="#br0" timeOffset="136214.28">21200 16473 31 0,'0'10'65'0,"0"-10"24"15,0 9 6-15,0 0 3 0,0 1 4 16,0 8 10-16,-17 1 12 0,17-19 16 0,0 18 11 15,-16-8-14-15,16 8-23 0,0-8-20 0,0-1-8 16,0 0 3-16,16 1 4 0,-16-1 6 16,0-9-14-16,17 9-31 0,-17-9-9 0,16 0-19 15,1 0-17-15,-17-9 0 0,16 0-2 0,1 9-5 16,-1-10 1-16,-16 1 5 0,33 0-5 0,-33-10-3 16,0 10 3-16,34-10 4 0,-34 10 13 15,0-10 6-15,0 10-5 0,0 0-21 0,-34-1 0 16,34 1 0-16,0 0 0 0,-33-1 0 15,33 1 0-15,-16 9 0 0,-1-9 0 0,1 9 0 16,-1 0 0-16,1 0 0 0,-1 0 0 16,17 0-81-16,-16 0-78 0,16 9-62 0,0-9-32 15,0 0-21-15,-33 0 8 0,33 0 26 16,0 9 36-16,0-9 44 0</inkml:trace>
  <inkml:trace contextRef="#ctx0" brushRef="#br0" timeOffset="136663.78">21927 16455 82 0,'0'0'118'0,"0"9"3"16,0-9 0-16,0 0 10 0,0 0 16 16,0 0 36-16,0 0 43 0,33 0-4 0,-33 0-43 15,0-9-60-15,33 0-46 0,-16-1-11 0,16 10-6 16,-16-9 8-16,16 9-19 0,0-28-18 16,16 19-11-16,-16-1-8 0,-16 10-5 0,16-9 6 15,0 0-7-15,-16-1-2 0,16 1-21 0,-17 9-28 16,17-9-69-16,-33 9-72 0,0-9-56 15,0-1-29-15,33 1 5 0,-33 9 27 0,0 0 35 16,0-19 44-16</inkml:trace>
  <inkml:trace contextRef="#ctx0" brushRef="#br0" timeOffset="136880.64">22275 16120 62 0,'0'0'96'0,"0"0"11"0,0 0 4 0,0 0 7 16,0 0 14-16,0 0 10 0,0 0 17 0,16 9 2 15,-16-9-12-15,17 19 5 0,-1-10-14 16,-16 19 29-16,17-19-12 0,-1 10-14 0,-16 0-96 16,33-1-47-16,-33 1 0 0,0 18 0 0,0-28 0 15,0 19 0-15,0-9 0 0,0 9 0 16,0-10 0-16,-33 10 0 0,17-9 0 0,-1 9 0 16,1 0 0-16,-1-10 0 0,-16 10 0 0,17-9-64 15,-1-1-228-15,0 1-33 0,17 0-17 16,-33-10 30-16,33-9 51 0,-33 9 60 0</inkml:trace>
  <inkml:trace contextRef="#ctx0" brushRef="#br0" timeOffset="138379.04">22853 15915 127 0,'0'0'161'0,"0"-9"-34"0,0 9-35 0,0-9 3 15,0-1 37-15,-33 10 54 0,33-9 62 16,0 9-11-16,0-9-65 0,0 9-74 0,0 0-54 16,0 9-3-16,0-9 99 0,0 9 7 15,0 10-147-15,0 0 0 0,0-1 0 0,0 1 0 16,0 9 0-16,0-10 0 0,0 1 0 0,0 18 0 16,0-28 0-16,0 19 0 0,0-9 0 15,0 0 0-15,0 8 0 0,0-8 0 0,0 0 0 16,0-1 0-16,33 1 0 0,-33-1 0 15,0 1 0-15,0 9 0 0,0-28 0 0,17 19 0 16,-1-10 0-16,-16 0 0 0,17 0 0 0,0 1 0 16,-1-1 0-16,1-9 0 15,-1 0 0-15,1 0 0 0,-1-9 0 0,17 9 0 16,-33-10 0-16,33 1 0 0,-33 0 0 0,17-10 0 16,-1 10 0-16,1-10 0 0,-17 1-4 15,17 8-341-15,-17-17-31 0,0 8 15 0,0 0 49 16,0-9 63-16,0 10 62 0</inkml:trace>
  <inkml:trace contextRef="#ctx0" brushRef="#br0" timeOffset="138562.34">22920 15925 107 0,'-17'-10'120'0,"17"10"-13"0,0 0-8 15,0-9-2-15,0 0 11 0,0-1 2 0,0 10-5 16,0-9-19-16,17 9-31 0,-17-9-28 0,16-1-18 15,1 10 0-15,-17-9-9 0,16 9 3 0,1 0-7 16,-1 0-46-16,17 0-61 0,-33-9-46 16,33 9-25-16,-33 0 6 0,0 9 30 0</inkml:trace>
  <inkml:trace contextRef="#ctx0" brushRef="#br0" timeOffset="138762">22936 16120 217 0,'-16'9'125'16,"16"1"-16"-16,-17-1 17 0,17 0 36 0,0-9 43 16,-17 9 13-16,17-9-11 0,0 0-41 0,0 0-25 15,0 0-51-15,0 0-33 0,17 0-25 0,-17 0-9 16,0-9-21-16,17 9 8 0,-1-9-10 16,1 9 0-16,-1 0-6 0,1-9-20 0,-1-1-66 15,17 10-100-15,0-9-59 0,-33 9-33 16,33-9 4-16,-16 9 41 0,16 0 46 0,-16-10 44 15</inkml:trace>
  <inkml:trace contextRef="#ctx0" brushRef="#br0" timeOffset="139145.1">23416 16111 131 0,'0'0'105'0,"0"9"-15"15,0-9-11-15,0 9 10 0,0-9 34 16,0 10 28-16,0-1 21 0,0-9-8 0,0 9-26 15,0 0-30-15,0 10-16 0,0-19-16 16,0 9-11-16,0 1-12 0,0-1-20 0,0-9-13 16,0 9-11-16,0 1 4 0,0-10-8 15,0 0 16-15,0 0 8 0,0 9 22 0,0-9 9 16,0-9-1-16,-17 9-6 0,17 0-9 0,0-10-30 16,0 1-14-16,-16 9 0 0,16-19 0 15,0 10 0-15,0-10 0 0,0 10 0 0,0-9 0 16,0-1 0-16,0 10 0 0,16-10 0 15,-16 10 0-15,17-1 0 0,-17 1 0 0,0 9 0 16,16 0 0-16,17 0 0 0,-33 0 0 16,17 9 0-16,-1 1 0 15,-16-1 0-15,17 10 0 0,-17-10 0 16,16 0 0-16,-16 1 0 0,17-1 0 16,-17 0 0-16,16 0 0 0,-16 10 0 0,0-10 0 15,0 1 0-15,0-1 0 0,17 0-296 16,-17-9-92-16,0 0 33 0,0 10 43 15,17-10 56-15,-1-10 65 0</inkml:trace>
  <inkml:trace contextRef="#ctx0" brushRef="#br0" timeOffset="140010.76">23829 16036 132 0,'0'0'143'0,"0"0"1"16,-17 0-6-16,17 0-6 0,0 0 29 0,-16 0 19 15,-1 0 14-15,1 10-2 0,16-10-16 16,-17 18 5-16,1-18-33 0,-1 9-38 0,17-9-94 15,-16 10-16-15,16-1 0 0,-17 0 0 0,17 1 0 16,0-1 0-16,0 0 0 16,17 1 0-1,-1-20 0-15,1 10 0 16,-1-9-113-16,1 9-72 16,-1-9-33-16,-16 9-14 0,17 0-1 0,-1 0 23 15,-16 0 33-15,17 0 40 0,0 0 42 0,-1 0 35 16,-16 9 31-16,33-9 17 0,-33 9 3 15,0-9 4-15,0 10 5 0,17-10 11 0,-17 9 32 16,16-9 31-16,-16 0 36 0,0 9 33 16,0-9 39-16,0 0 18 0,0 0 10 0,17 0-5 15,-17-9-9-15,0 9-27 0,0 0-24 0,0-9-118 16,16 9-27-16,-16-10 0 16,0 1 0-16,17 0 0 15,-17-1 0 1,0 1 0-1,16 0 0-15,-16-1 0 16,0 1 0-16,17-9 0 16,-17 8 0-16,16 1 0 0,-16 0 0 15,17-1 0-15,0 1 0 16,-1 9 0-16,17 9 0 16,-33-9 0-16,0 10 0 0,17-1 0 0,-17 0 0 15,16 1 0-15,-16 8 0 0,17-18 0 16,-17 9 0-16,0 1 0 0,16-1 0 0,-16 0 0 15,0 1 0-15,17-10 0 16,-1-10 0 0,-16 1 0-16,0 0 0 0,0-1 0 15,17 1 0-15,-17-19 0 0,16 10 0 16,-16 8 0-16,0-8 0 0,17-1 0 0,-17 10 0 16,17 0 0-16,-17-1 0 0,0 10 0 15,16 0 0 1,-16 0 0-16,0 10 0 0,33-1 0 15,-33 0 0-15,0 0 0 16,17 1 0-16,-1-1 0 0,1 0 0 16,-1-9 0-16,1 0 0 15,-1 0 0-15,1-9 0 16,-17 0 0-16,16 9 0 0,-16-10 0 16,17 1 0-16,-17 0 0 0,33-10 0 0,-33 19 0 15,0-28 0-15,0 19 0 0,0-10 0 0,0 10 0 16,33-10 0-16,-33 10 0 15,0 0 0-15,-33 9 0 0,33-9 0 0,0 18 0 16,0 0 0 0,0 0 0-16,33 1 0 15,-33-1 0-15,0 0 0 0,0-9 0 0,0 10 0 16,17-1 0-16,-1-9 0 0,1 9 0 16,-1-9 0-16,-16 10 0 0,17-10 0 0,-1 0-13 15,1-10-303-15,-1 10-41 0,-16 0-11 16,17-9 31-16,-17 0 58 0</inkml:trace>
  <inkml:trace contextRef="#ctx0" brushRef="#br0" timeOffset="145705.76">20141 17450 61 0,'0'-9'50'0,"-16"9"-4"0,16 0-10 15,-17 0-3-15,17 0 5 0,0 0 0 0,-16 9 0 16,16-9 3-16,0 9-2 0,0-9-8 15,0 10-5-15,0-1 2 0,0 10-7 0,0-10-1 16,0 10-2-16,0-1 4 0,0-9 6 16,16 10 2-16,-16 0 5 0,17-1-3 0,-1 1-10 15,-16-10-4-15,17 10-6 0,-1-10 8 16,1 10-2-16,0-10 3 0,-17 0 0 0,16 1-5 16,1-1 4-16,16-9-6 0,-33 9 10 15,0-9-5-15,33 0 2 0,-33 0-6 0,16-9-4 16,1 9-4-16,-1-9-4 0,17-1-1 15,-16 1-2-15,16 0 0 0,17-1-2 0,-17 1 4 16,0 0-2-16,16-1-2 0,-16 1 8 16,34 0-5-16,-18 0-3 0,17-1 2 0,1 1 0 15,-1 0-3-15,0 9 5 0,17-10-1 16,-17 1 1-16,0 9-4 0,16 0 7 0,1-9-9 16,0 9 4-16,16-10-2 0,-16 10 4 15,-1 0-4-15,-15 0 0 0,15 0 2 0,17 0-4 16,-49 0 7-16,33 0-7 0,-1 0 4 15,-32 0-2-15,16 0 0 0,0 0-2 0,-16 0 4 16,0-9 0-16,16 9 0 0,-17 0 0 0,-16-9-5 16,0 9 9-16,1-9-4 0,-18-1-2 15,1 1-3-15,16-10 7 0,-17 1-5 16,-16-1 9-16,33 0-9 0,-33 1 0 0,0-10 1 16,33 0 5-16,-33 0 1 0,0 0-4 0,0 0-2 15,0-9 8-15,0 9-6 0,0 0 2 0,17 0-5 16,-17 1 5-16,-17-1 0 0,17 0-1 15,0 9-1-15,0 1-2 0,0-1 6 0,0-9-7 16,0 9 0-16,0 10 3 0,0-10-2 16,0 1-9-16,0 9-24 0,0-10-25 0,-33 10-23 15,33-1-17-15,0 1-7 0,0 9-9 0,33-9-5 16,-33-1 7-16,0 10 13 0</inkml:trace>
  <inkml:trace contextRef="#ctx0" brushRef="#br0" timeOffset="146338.41">23068 15394 88 0,'0'10'35'0,"0"-1"-3"0,0 10 8 15,0-10 16-15,0 0 21 0,0 19 18 16,0-28-5-16,0 9 0 0,0 1 7 0,0-1 24 15,0 0 40-15,0 1 10 0,0-1 10 16,0 0 14-16,17-9 47 0,-17 10 34 0,16-10-276 16,1-10 0-16,0 10 0 0,-1-9 0 15,1 0 0-15,-1-10 0 0,1 10 0 16,32-10 0-16,-49 1 0 0,33-10 0 0,0 9 0 16,0-9 0-16,1 0 0 0,-1 0 0 0,16-9 0 15,-32 0 0-15,16 18 0 0,0-27 0 16,0-1 0-16,0 19 0 0,0-9 0 0,0 9 0 15,0 0 0-15,-16 10 0 0,16 8 0 0,-17-8 0 16,1 18 0-16,-1-9 0 0,1 9 0 16,0 0 0-16,-17 9-116 0,16 9-128 15,-16-18 21-15,33 10-27 0,-33 8-9 16,0 1-1-16,0 9 37 0,0 0 40 0</inkml:trace>
  <inkml:trace contextRef="#ctx0" brushRef="#br0" timeOffset="148120.94">20919 16083 41 0,'0'0'24'16,"0"-10"-5"-16,0 10-1 0,0 0 5 15,0-9 7-15,0 9 4 0,0 0 6 16,0 0-2-16,0 0-2 0,0 0-3 0,0 0-3 15,0 0-2-15,0 0-3 0,0 0-10 0,0 0-4 16,0 0-6-16,0 0-2 0,0 0 0 31,0 0 5-15,0 0 13-16,0 0-1 0,0 0-4 0,0 0 3 16,0 0-3-16,0 0-5 0,0 0 0 0,0 0 0 15,0 9 4-15,0-9 2 0,0 0-2 16,0-9-1-16,0 9 0 0,0 0-1 0,0 0 0 15,0 0-7-15,0 0 0 0,0 0-2 16,0 0-2-16,0 0 0 16,0 0-5-16,0 0 6 15,0 0-2-15,0 0-3 16,0 0-3-16,0 0-3 0,0 0-20 16,0 0-22-16,0 0-20 0,0 0-18 15,0 0-11-15,0 0-6 0,0 0 10 16,0 0-63-16</inkml:trace>
  <inkml:trace contextRef="#ctx0" brushRef="#br0" timeOffset="148702.87">20919 15943 17 0,'0'0'18'0,"0"0"1"16,0 0-2-16,0 0 2 0,0 0 1 0,0 0-3 15,0 0 4-15,0 10 5 0,0-1 4 16,0 0 0-16,0 0 3 0,0 10 6 0,0-10 12 16,0 10 0-16,0-10 3 0,33 1 12 15,-33 8 14-15,0-18-3 0,0 9 2 0,0 1 3 16,0-10 11-16,0 9 14 0,16-9-3 0,-16 9 0 15,17-9-6-15,-17 0 0 0,16 0-14 16,1-9-17-16,-1 9-12 0,1-9-18 0,-17-1-5 16,16 1-16-16,18-9-5 0,-34 8 3 0,33-8-8 15,-33-1 1-15,33 10-1 0,-33-10-6 16,16 1 5-16,1 8-2 0,-1-8-3 16,1-1 0-16,-17 0 7 0,16 10-7 0,1-10-7 15,-17 10 4-15,16-9 6 0,17 8-3 0,-33 1 0 16,0 0 3-16,0-1-3 0,34 10-5 15,-34 0-5-15,0 0-14 0,0 0-27 0,16 0-43 16,-16 10-16-16,17-10-14 0,-1 9-19 0,-16 0-15 16,17 1 2-16,-1-1 6 0,-16 9-3 0,17-8 17 15,-1 8 18-15,1 1 13 0,-1 0 19 16,-16 9 8-16</inkml:trace>
  <inkml:trace contextRef="#ctx0" brushRef="#br0" timeOffset="150718.84">20952 16855 6 0,'0'0'5'16,"0"0"5"-16,0 0 4 0,0 0-4 15,0 0-3-15,0 0 0 0,0 0-3 0,0 0 0 16,0 0 0-16,0 0 0 0,0 0-1 16,0 0 1-16,0 0-2 0,0 0-1 15,0 0 1 32,0 0-4 16,0 0 3-48,0 0-3 16,0 0 0-31,0 0 0 16,0 0-1-16,0 0 0 0,0 0-1 0,0 0 2 16,0 0-1-16,0 0 0 0,0 0 1 15,0 0-1-15,0 0 1 0,0 0-2 16,0 0 0-16,0 0-3 0,0 0-2 0,0 0-1 0,0 0-7 16</inkml:trace>
  <inkml:trace contextRef="#ctx0" brushRef="#br0" timeOffset="157363.97">21249 16073 23 0,'-16'19'21'15,"16"0"-7"-15,-17 9-4 0,1-10-3 0,-1 10-1 16,17 0 2-16,-16-9 3 0,16 8 1 16,-33 20 0-16,33-28-2 0,-33 8-5 0,33 1-2 15,-34 19-1-15,18-28-1 0,-1 18 1 16,1-9-2-16,-17 9 0 0,16 0-2 0,1-9 2 16,16 9 0-16,-33 0-6 0,0-9-6 0,33 0-8 15,0 0-3-15,-34 0-5 0</inkml:trace>
  <inkml:trace contextRef="#ctx0" brushRef="#br0" timeOffset="157679.37">20737 16371 11 0,'0'0'7'0,"0"-9"3"15,16 9 2-15,-16 0 0 0,0 0-4 0,0 0 0 16,17 0-2-16,-17 0 0 0,16 9 2 16,1 0-2-16,-1 1 1 0,17 8 3 0,1 1 0 15,-1-10-1-15,-33 10-2 0,33-1-3 16,0 1-1-16,0 9 0 0,0 0-3 0,17-10 0 15,-17 10 2-15,0 0-2 0,-17 19 0 0,17-19 0 16,0 0-12-16,0 9-8 0,0 0-3 16,-33-9-6-16,34 9-34 0</inkml:trace>
  <inkml:trace contextRef="#ctx0" brushRef="#br0" timeOffset="158595.34">19563 17199 17 0,'0'0'12'0,"0"0"-5"15,0-9-4-15,-17 9-1 16,17-10-2-16,0 10-2 16,0 0-2-1,0 0-3-15,0 0 0 0,0 0 2 0,0 0-4 16,0 10 6-16,0-10 1 0,0 0 1 16,17 0 1-1,-17 9 0-15,0-9 1 16,0 0-2-1,0 0 2-15,-17 0-1 16,17 0-1 15,0 0 2-31,0 0-2 0,0 0 2 16,0 0-2-16</inkml:trace>
  <inkml:trace contextRef="#ctx0" brushRef="#br0" timeOffset="159531.16">23564 16548 1 0</inkml:trace>
  <inkml:trace contextRef="#ctx0" brushRef="#br0" timeOffset="159910.26">23564 16529 1 0,'-16'0'0'0,"16"0"1"32,0 19 0-32,0-19 0 0,0 0 0 15,0 0 0-15,0 0 1 16,0 0 0-1,0 0-1-15,0 0 2 0,0 0-1 0,0 0 1 16,0 0-1-16,0 0 1 0,0 0-1 0,0 0 1 16,0 0 0-16,0 0-1 0,0 0 0 15,0 0-1-15,0 0 0 0,0 0 0 16,-17 0-1 0,17 0 0 62,-16 0 0-47,-1 0 0 16,17 0-2-32,0 9-3-15,0-9-2 0,0 0-11 16,0 0 12-16</inkml:trace>
  <inkml:trace contextRef="#ctx0" brushRef="#br0" timeOffset="160645.47">24408 16436 19 0,'0'0'17'0,"0"0"-6"0,0 0-3 15,0 0-2-15,0 0 1 0,0 0 1 0,0-9 6 16,0 9 2-16,0 0-2 0,0 0-2 0,0 0 0 15,0 0-5-15,0 0 2 0,0 0 1 16,0 0-6-16,0 0 0 0,0 0 0 16,0 0 0-16,0 0-2 0,0 0-1 0,0 0 3 0,0 0-2 15,0 0 0 1,0 0 0 0,0 0-5-1,0 0 1-15,0-19 2 16,0 19-6-16,0 0-7 0,0 0-10 15,0-9-7-15,0 9-7 0,0-9-43 0</inkml:trace>
  <inkml:trace contextRef="#ctx0" brushRef="#br0" timeOffset="161409.29">23035 15292 15 0,'0'0'30'0,"0"-9"1"16,-33 9 5-16,33 0 3 0,0-10 5 0,0 10 6 16,0 0 8-16,0-9 5 0,0 9 5 0,0 0-1 15,0 0-4-15,0 0-14 0,0 0-20 16,0 0-19-16,0 0-1 0,0 0-2 0,0 9 37 15,0-9 9-15,0 10 16 0,0-1 15 16,33 0-15-16,-33 10-12 0,0-10 20 16,0 19-22-16,0-28-25 0,0 19-12 0,0-10-11 15,0 0 2-15,0 10 2 0,33-10-4 0,-33 1 1 16,0-1-1-16,0 0-7 0,0 1 5 16,0 8-3-16,0-18-4 0,17 0 6 0,-17 0 4 15,0 0-6-15,0 0 9 0,0 0-8 0,16 0 3 16,-16 0-15-16,17 0-34 0,-17 0-68 15,0 0-52-15,17-18-30 0,-1 8-8 0,-16 1 16 16,17 0 29-16,-17-1-91 0</inkml:trace>
  <inkml:trace contextRef="#ctx0" brushRef="#br0" timeOffset="162924.4">18521 16287 5 0,'0'0'7'0,"-17"0"3"15,17 0 0-15,0 0-1 0,0 0-5 16,0 0-2-16,0 0-1 16,0 0-4 15,0 0 0-31,0 0-2 0,0 0-1 15,0 0 1-15,0 0 0 0,0 0 0 0,0 0-3 16,0 0 5-16,0 0 0 0,0 0 2 16</inkml:trace>
  <inkml:trace contextRef="#ctx0" brushRef="#br0" timeOffset="166854.29">27153 8055 21 0,'0'0'40'0,"0"0"6"0,0 0 1 0,0 0 6 16,0 0 13-16,0 0 5 0,0-18 9 0,0 18 12 16,0 0 3-16,0 0-1 0,0 0-8 0,0 0 3 15,0 0 0-15,0-19 5 0,0 19-7 16,0 0-14-16,0 0-9 0,0 0-20 0,0 0-16 15,0 0-18-15,0 0-2 0,-17 0-4 16,17 19 8-16,0-19 29 0,-16 0 19 0,-1 18 1 16,17-18 8-16,-16 19-13 0,16 0-3 0,-33-1 17 15,16 1 16-15,1 9 5 0,-18-10-24 0,18 19-67 16,-1-27 0-16,-16 18 0 0,17 0 0 16,-17 9 0-16,33-9 0 0,-33 0 0 15,0-1 0-15,0 11 0 0,16-10 0 0,-16 9 0 16,0 0 0-16,0-9 0 0,0 9 0 15,0 0 0-15,0 1 0 0,-17-11 0 0,17 11 0 16,0 17 0-16,-17-27 0 0,17 10 0 0,-16 17 0 16,15-27 0-16,1 28 0 0,17-19 0 0,-34 1 0 15,1 8 0-15,16 1 0 0,-1-1 0 16,1 1 0-16,17-10 0 0,-34 9 0 0,17 10 0 16,0-28 0-16,0 28 0 0,0-19 0 15,0 0 0-15,0 10 0 0,0-1 0 0,0-9 0 16,0 19 0-16,0-19 0 0,-1 10 0 0,18-1 0 15,-17 1 0-15,0-1 0 0,0 1 0 0,0 9 0 16,0-19 0-16,16 19 0 0,-16-10 0 0,0 1 0 16,0 9 0-16,16-19 0 0,-16 9 0 15,0 10 0-15,0-19 0 0,33 10 0 0,-33 9 0 16,-17-10 0-16,17 10 0 0,17-9 0 16,-17 8 0-16,0-8 0 0,16 9 0 0,-16-10 0 15,0 10 0-15,0 0 0 0,0-10 0 0,16 10 0 16,-16 0 0-16,0-10 0 0,33 10 0 0,-33 0 0 15,-17 9 0-15,34-9 0 0,-17 0 0 16,16 0 0-16,-16-1 0 0,17 1 0 0,-1 9 0 16,-16-9 0-16,0 9 0 0,16-18 0 0,-16 9 0 15,17-1 0-15,-17 10 0 0,16-18 0 16,-16 9 0-16,33 0 0 0,-49 9 0 0,15-19 0 16,18 10 0-16,-17 0 0 0,0 0 0 0,16-1 0 15,-16 1 0-15,0 0 0 0,0 0 0 16,16 9 0-16,-16 0 0 0,0 0 0 0,0 0 0 15,0 10 0-15,33-1 0 0,-49-18 0 0,15 9 0 16,1 0 0-16,17-9 0 0,-17 9 0 0,0-9 0 16,16 9 0-16,-16-9 0 0,17 0 0 15,-17 9 0-15,16-19 0 0,-16 10 0 0,0-9 0 16,16-1 0-16,1 1 0 0,-1-1 0 0,-16 10 0 16,0-19 0-16,17 10 0 0,-1 9 0 15,0-19 0-15,-16 0 0 0,17 9 0 0,-1 1 0 16,17 9 0-16,-33-28 0 0,0 18 0 0,17 1 0 15,-1-19 0-15,1 9 0 0,-1 0 0 16,1-9 0-16,-1 0 0 0,17 0 0 0,-17 0 0 16,1 0 0-16,-1-19 0 0,17 9 0 0,0 1 0 15,0-10 0-15,0 1 0 0,-33-1 0 0,33 0 0 16,0-18 0 0,0 9 0-1,0-9 0-15,0-1 0 0,0 1 0 16,0 0 0-16,0-1 0 15,0 1 0-15,0 0 0 0,-33 0 0 16,33 9 0-16,0-19 0 0,0 10 0 16,-16-1 0-16,16 1 0 15,0 0 0-15,0-1 0 0,-17 10 0 0,17-9 0 16,0 0 0-16,-16 9 0 0,16-10 0 0,0 1 0 16,-17 9 0-16,1-9 0 0,16 0 0 15,-17 9 0-15,0 0 0 0,1 0 0 0,-1-19 0 0,17 10 0 16,-33-1 0-16,33 10 0 0,-33-9 0 15,0 0 0-15,17-1 0 0,-17 1 0 0,16 9 0 16,-16-9 0-16,16 0 0 0,-16-1 0 16,-16 1 0-16,16 0 0 0,0 9 0 0,-17-19 0 15,33 0 0-15,-49 10 0 0,17 0 0 0,16-10 0 16,-17 10 0-16,0-10 0 0,1 10 0 0,16 0 0 16,-17-19 0-16,0 9 0 0,17 1 0 0,-33-1 0 15,17 0 0-15,-1 1 0 0,0-1 0 16,-16 1 0-16,17-1 0 0,-17 0 0 0,32 1 0 15,-48 9 0-15,32-10 0 0,1-9 0 0,-18 0 0 16,18 9 0-16,-17 1 0 0,33 9 0 16,-50-10 0-16,33-9 0 0,1 0 0 15,-17 10 0-15,-17-1 0 0,17 10 0 0,0-29 0 16,-1 20 0-16,1-1 0 0,17 1 0 0,-34-1 0 16,17-9 0-16,0 10 0 0,0-1 0 15,-1 0 0-15,18 1 0 0,-50-10 0 0,32 9 0 0,18 1 0 16,-34-1 0-16,0 0 0 0,34 1 0 15,-34-10 0-15,17 9 0 0,0 1 0 0,-17-1 0 16,1 0 0-16,-1 1 0 0,0-1 0 0,17 10 0 16,-33-19 0-16,16 9 0 0,17 1 0 15,-17 9 0-15,1-10 0 0,-1 0 0 0,0 10 0 16,17-10 0-16,0 10 0 0,-33 0 0 0,16 0 0 16,0-1 0-16,17 1 0 0,0 0 0 15,0-1 0-15,0 1 0 0,16 0 0 0,-16-1 0 16,-17 10 0-16,17-9 0 0,0 9 0 0,16 0 0 15,-16 0 0-15,0 0 0 0,33 0 0 16,-50 0 0-16,34 0 0 0,-1 0 0 0,-16 0 0 16,16 9 0-16,17-9 0 0,-33 10 0 0,17-10 0 15,-1 9 0-15,17 0 0 0,-17-9 0 16,17 10 0-16,-16-1 0 0,-1 0 0 0,0 1 0 16,17-1 0-16,0 0 0 0,-33 0 0 15,16 10 0-15,17-19 0 0,0 9 0 0,0 1 0 0,-16 8 0 16,-1-8 0-16,17-1 0 0,-17 0 0 15,17 0 0-15,-16 1 0 0,-1-1 0 0,17 0 0 16,-17 10 0-16,17-19 0 0,-33 9 0 16,17 1 0-16,15-1 0 0,-32 0 0 0,17 0 0 15,-17 1 0-15,33-10 0 0,-34 9 0 0,18 0 0 16,-1 1 0-16,17-1 0 0,-17 0 0 0,17 10 0 16,-16-19 0-16,16 0 0 0,0 9 0 15,0 0 0-15,-1 1 0 0,1-10 0 0,-16 9 0 16,16 0 0-16,0-9 0 0,0 10 0 15,0-1 0-15,-1-9 0 0,-15 9 0 0,16-9 0 16,0 10 0-16,0 8 0 0,0-18 0 0,-1 0 0 16,1 0 0-16,0 19 0 0,0-19 0 15,17 0 0-15,-50 0 0 0,32 9 0 0,1-9 0 16,-16 0 0-16,16 9 0 0,0-9 0 0,-33 10 0 16,32-10 0-16,-15 0 0 0,16 9 0 0,-33-9 0 15,33 0 0-15,-17 0 0 0,0 9 0 16,1-9 0-16,16 10 0 0,-33-10 0 0,32 0 0 15,-15 9 0-15,16-9 0 0,0 9 0 16,0-9 0-16,-17 10 0 0,0 8 0 0,34-18 0 16,-17 0 0-16,-33 19 0 0,33-19 0 0,-17 9 0 15,17 0 0-15,0 1 0 0,0-1 0 0,-33 10 0 16,33-10 0-16,-1 9 0 0,-15 1 0 16,16 0 0-16,0-1 0 0,0 1 0 0,0-1 0 15,16 1 0-15,-16 9 0 0,0-9 0 0,0-1 0 16,-17 1 0-16,17-1 0 0,0 10 0 15,33-9 0-15,-33 9 0 0,0-10 0 0,0 10 0 16,33 0 0-16,-50-9 0 0,34 9 0 0,-1 0 0 16,1 0 0-16,-1-10 0 0,-16 10 0 15,33-9 0-15,-33 9 0 0,33-10 0 0,0 10 0 16,-33-9-273-16,33-10-56 0,0 10-20 16,-33-10 18-16,33 0 39 0,0-9 62 0</inkml:trace>
  <inkml:trace contextRef="#ctx0" brushRef="#br0" timeOffset="171951.34">5358 7655 4 0,'0'0'4'15,"0"0"-2"-15,0 0 3 0,0 0 4 0,0 0-1 16,0 0-3-16,0 0-3 0,0 0 0 0,0 0-1 31,33 0-1-15,-33 19 0-1,0-19-9-15,0 0-22 16</inkml:trace>
  <inkml:trace contextRef="#ctx0" brushRef="#br0" timeOffset="173914.24">13891 6381 8 0,'0'0'17'0,"0"0"2"15,0 0-3-15,0 19-5 0,0-19-4 0,0 0 0 16,0 0 1-16,0 0 5 0,0 0 4 15,0 18-2-15,0-18-4 0,0 0 2 0,0 0 8 16,0 0 5-16,0 10 1 0,0-10-1 16,0 9 0-16,0-9 5 0,0 9 2 0,0-9 6 15,0 9 13-15,33-9-2 0,-33 10 6 16,33-10 1-16,-33 18-3 0,33-18-3 0,-17 0 2 16,17 19-8-16,1-19 7 0,-1 0 5 0,0 19 0 15,0-19-2-15,0 0-4 0,0 0 9 16,16 0-8-16,-15 18 1 0,-1-18-9 0,0 0-3 15,0 0 5-15,16 0-16 0,18 0 6 16,-34 0-5-16,16 0-1 0,1 0 12 0,-1 0 14 16,18 0-2-16,-34 0-12 0,16 0-12 15,17 0-1-15,1 0-23 0,-34 0 17 0,16 0 4 16,17 0 2-16,1 0 10 0,-18 0-9 16,1 0-3-16,32 0-5 0,-32 0-3 0,16 0-6 15,0 9 18-15,0-9-7 0,1 0-24 0,15 0 0 16,-16 10 0-16,1-10 0 0,15 0 0 15,-16 0 0-15,1 0 0 0,15 0 0 0,-16 9 0 16,1-9 0-16,15 0 0 0,1 0 0 0,0 9 0 16,-1-9 0-16,1 0 0 0,16 0 0 15,-33 0 0-15,17 0 0 0,16 0 0 0,-16 0 0 16,16-9 0-16,-16 9 0 0,16 0 0 16,-33-9 0-16,33 9 0 0,-16 0 0 0,0-10 0 15,16 10 0-15,-16 0 0 0,16-9 0 0,0 9 0 16,-33 0 0-16,17 0 0 0,0 0 0 15,-1 0 0-15,1-18 0 0,-17 18 0 0,17 0 0 16,16 0 0-16,-49 0 0 0,49 0 0 0,-33 0 0 16,-16 0 0-16,16 0 0 0,0 0 0 0,0 0 0 15,0 0 0-15,17 0 0 0,-34 0 0 16,1 0 0-16,33 0 0 0,-34 18 0 0,18-18 0 16,-1 0 0-16,0 0 0 0,-17 0 0 15,1 0 0-15,33 0 0 0,-50 9 0 0,16-9 0 16,1 0 0-16,0 10 0 0,16-10 0 0,-50 9 0 15,34-9 0-15,-17 0 0 0,17 9 0 16,-17-9 0-16,16 0 0 0,-16 10 0 0,0-10 0 16,0 0 0-16,1 0 0 0,-1 0 0 15,0 0 0-15,-17 0 0 0,1 0 0 0,16 0 0 16,-17 0 0-16,1 0 0 16,-1 0 0-16,-32 0 0 125,-1-10-113-110,17 10-94 1,0 0-10-16,-16-9-4 0,16 9 4 0,0 0 9 15,-17-9 18-15,17 9 23 0,-16 0 19 16,16-10 30-16,-17 10 17 0</inkml:trace>
  <inkml:trace contextRef="#ctx0" brushRef="#br0" timeOffset="175412.95">18124 6502 23 0,'0'0'23'0,"-33"0"-10"15,16 0-8-15,17 0-2 0,-16 0-2 0,-1 0-1 16,17 0-3-1,0 0-1-15,0 0-4 16,0 0-7-16,0 0-22 0</inkml:trace>
  <inkml:trace contextRef="#ctx0" brushRef="#br0" timeOffset="176895.63">18488 5088 15 0,'0'19'25'0,"0"-19"-2"0,-17 0-4 0,17 9 2 15,0-9-4-15,0 9 6 0,-16-9 4 0,16 0 6 16,0 10 7-16,0-10 4 0,0 0 0 15,0 0 4-15,0 0 6 0,0 0 4 0,0 0-2 16,0 0 5-16,0 0 0 0,0 0 5 16,0-10-6-16,0 10-17 0,0-9-10 0,0 0-5 15,0 9-6-15,0 0-4 0,0-19 5 0,0 0-6 16,0 19 1-16,0-18-2 0,16-1 7 16,1-9 18-16,-1 10 1 0,1-1 8 15,16-18-10-15,0-10-12 0,0 10-12 0,0 0-7 16,17-28-4-16,16 9-3 0,0-9 3 0,-16 9 1 15,16-9 0-15,0-9-2 0,17 9-6 16,-17-1 2-16,16 11-2 0,-15-11 4 0,-1 29-2 16,0-19 0-16,0 10 2 0,-16 27-4 15,16-18 2-15,-33 19 2 0,-17-10 2 0,1 18-4 0,-1 1 3 16,1 9-9-16,-17-19 7 0,17 19-1 16,-17 0-15-16,0 0-11 0,0 0-29 15,0 0-12-15,0 0-14 0,0 0-20 0,16 19-2 16,-16-19-7-16,0 0-6 0,0 0-4 0,0 9 3 15,0 1 15-15,0-10 12 0,0 9 13 16</inkml:trace>
  <inkml:trace contextRef="#ctx0" brushRef="#br0" timeOffset="177245.67">19381 3795 90 0,'0'0'37'15,"0"-18"-10"-15,-17 18-6 0,17 0 6 0,0-19 5 16,0 19-5-16,0 0-6 0,17-19-6 16,-17 19 0-16,33 0 4 0,-33 0-4 0,33 0-2 15,-33 0 0-15,16 0 0 0,17 0-2 0,-16 0 2 16,16 19 2-16,-16-19 7 0,16 19 2 15,0-1-8-15,0-9 3 0,-33 29-9 0,33-20-4 16,-17 1 3-16,-16 18-5 0,17-9 3 16,-17 9-3-16,0 0-2 0,-17-9 0 0,1 9-2 15,-1 1 4-15,1-1-1 0,-17 9 0 0,0-8-6 16,-17-20-5-16,17 19-17 0,0 10-22 16,0-10-18-16,0-18-7 0,0 27-1 15,16-27 1-15,-16 18 6 0,17-18 6 0</inkml:trace>
  <inkml:trace contextRef="#ctx0" brushRef="#br0" timeOffset="182840.31">12386 6521 31 0,'-33'0'21'16,"0"0"-5"-16,16 0-3 0,1 0 2 0,-1 0-1 16,17 0-1-16,0 0 0 0,0 0 3 15,-33 0 0-15,33 0-4 0,0 0-2 0,0 0-1 16,0 0-3-16,0 0-1 0,0 0 2 16,0 0-3-16,0 0 0 0,0 0-3 15,0 0 8-15,33 0 22 0,-33 0 8 16,17 0 0-16,16 0-11 0,0 0-11 0,33 0-2 15,-33 0 8-15,33 0 4 0,17 0-11 0,-17 0-9 16,33 0 3-16,-16 0-3 0,16 0-3 16,17 0 0-16,-17 0 2 0,17 0 6 15,-34 0-6-15,18 0-5 0,-1 0 2 0,17 18 3 16,-34-18-1-16,18 0-5 0,-1 0 0 0,-33 0 0 16,17 9 1-16,-17-9-1 0,-17 10 0 15,17-10 0-15,-32 9 0 0,-1-9 0 16,0 0 1-16,-17 0 1 0,1 9 0 0,-1-9-2 15,1 0 0-15,-1 0-2 0,17 0 6 16,-33 0-8 0,0 0 2-16,0 0 0 0,0 0-2 15,0 0-11-15,0 0-21 0,0-9-11 16,0 9-4-16,0 0 5 0,0-9-13 0,0 9-19 16,-33-10 0-16</inkml:trace>
  <inkml:trace contextRef="#ctx0" brushRef="#br0" timeOffset="183239.71">13064 6567 21 0,'-33'0'15'0,"33"9"-8"0,-50-9-3 16,50 0-2-16,-16 10 0 0,-1-10 3 16,17 0 0-16,0 0 0 0,17 0 5 0,-1 18 1 15,1-18-2-15,16 0 5 0,0 0-1 16,16 0 0-16,1 0-2 0,0 19 2 0,16-19 1 16,-33 0-7-16,33 0-3 0,17 0 0 15,-17 0-4-15,-17 0 1 0,18 0-1 0,-1-19 0 16,0 19 2-16,17 0-2 0,-17 0 0 0,-17 0 0 15,1 0 0-15,0-18 0 0,-17 18 0 16,33 0 1-16,-50-10-1 0,17 10 0 0,0 0 0 16,0-9-3-16,1 9 3 0,-34 0 0 15,33 0 0-15,-33 0-3 0,0 0-7 0,0 0 1 16,0 0-4-16,0-9-2 0,0 9-1 16,0 0-1-16,0 0 1 0,0 0 1 0,0 0 1 15,0 0-4-15,0 0 0 0</inkml:trace>
  <inkml:trace contextRef="#ctx0" brushRef="#br0" timeOffset="186338.91">24689 6669 13 0,'-17'10'19'15,"17"-10"-7"-15,0 9-7 0,0-9-1 0,-16 9-4 16,16-9 2-16,0 0 4 0,0 10 0 15,0-10-2-15,-17 0-2 0,17 18 2 16,0-18 2-16,0 0-1 0,0 0 0 0,0 0 5 16,0 0 0-16,0 0 0 0,0 0 1 15,0 0 0-15,0 0-2 0,0 0 0 0,0 0 1 16,0 0-1-16,0 0-1 0,0 0 1 16,0 0-3-16,0 0-1 0,0 0 1 0,0 0-2 15,0 0-1-15,0 0-2 0,0 0 4 0,0 0-2 16,0 0 2-16,0 0 1 0,0 0-1 15,0 0-1-15,0 0-1 0,0 0 0 0,0 0-2 16,0 0 3-16,0 0-3 16,0 0 7-16,0 0 11 0,0 0 0 15,0 0-6-15,0 0-5 0,0 0-3 0,0 0 1 16,0 0-4-16,0 0-1 0,17 0 2 16,-17 0-2-16,0 0 1 15,0 0 0 1,0 19-2-1,0-19 1-15,0 0 0 16,0 0-3-16,0 0-1 16,0 0-9-16,0 0-9 0,0 0-10 15,0 0-7-15,0 0-5 0,0 0 0 0,0 0-2 16,0 0-9-16</inkml:trace>
  <inkml:trace contextRef="#ctx0" brushRef="#br0" timeOffset="186920.24">24441 6697 15 0,'0'0'20'0,"0"0"-4"16,0 0-5-16,0 0-3 0,0 0 0 0,0 0 0 15,0 0-1-15,0 0 3 0,0 0 0 16,0 0-2-16,0 0 3 0,0 0-2 0,0 0-1 16,0 0 2-16,0 0 0 0,0 0-2 15,16 0-3-15,-16 0 3 0,0 0-3 0,0 0 0 16,0 0 1-16,0 0 1 0,0 0 0 0,17 0-2 16,-17 0-1-16,0 0 0 0,33 0 0 15,-33 0-3-15,0 0-1 0,0 0 2 16,33 0-2-16,-33 0 1 15,0 0 0 17,0 0 1-32,0 0 0 15,0 0-5 17,0 0-1-17,0 0 1-15,0 0-4 16,0 0-6-16,0 0-3 0,0 0-4 15,0 0-1-15,0 0 1 0,0 0-1 16,0 0-1-16,0 0 1 0,0 10 0 0,0-10-25 16</inkml:trace>
  <inkml:trace contextRef="#ctx0" brushRef="#br0" timeOffset="187536.04">24507 6697 7 0,'0'0'9'0,"0"0"9"0,0 0-1 15,0 0-3-15,0 0-3 0,0 0-1 0,0 0-1 16,0 0 1-16,0 0 1 0,0 0 1 0,0 0 0 16,0 0 3-16,33 0 2 0,-33 0-2 15,0 0-2-15,17 0 2 0,-1 0 2 0,1 0 0 16,16-9 0-16,-17 9 0 0,17 0 0 15,17 0 0-15,-17 0 3 0,17 0 0 0,-1 0-1 16,1 0 1-16,16 0-3 0,-16 0-2 16,-1 0-2-16,34 0 1 0,-50 0-2 0,33 0-2 15,-16 9 0-15,16-9 5 0,0 0-6 0,0 0 2 16,17 0 0-16,-33 10 1 0,16-10-2 16,33 0 2-16,-50 18 4 0,18-18 2 15,-1 0-2-15,16 0-4 0,-15 0-4 0,-1 0-1 16,16 0-1-16,-15 19-1 0,32-19-3 0,-33 0 1 15,17 0 0-15,-1 0-3 0,-16 18 2 0,17-18 3 16,-17 0-3-16,17 0 1 0,-17 0 4 16,0 0-3-16,0 0 5 0,17 0 0 15,-17 0 7-15,0 0 1 0,1 0-5 0,-1 0-3 16,0 0-1-16,-17 0 0 0,18 0 2 0,-18 0-3 16,1 0 1-16,-1 0 6 0,1 0-8 15,0 0 7-15,-17 0-8 0,16 0 1 0,-16 0 2 16,0 0 0-16,1 0-3 0,-1 0-3 15,0 0 2-15,-17-18-4 0,17 18 4 0,0 0 1 16,-16 0-3-16,-1 0-2 0,17 0 0 0,-33 0 0 16,17 0 0-16,0 0 0 0,-1 0 0 15,-16 0 2-15,17 18-5 0,-1-18 3 16,-16 0-5-16,0 0 0 0,0 0-3 0,0 0-7 16,0 0-22-16,0 0-14 0,0 0-2 15,0 0-11-15,0 0 1 0,0 0-2 0,0 0 3 16,0 0-4-16,-16 0 1 0,16 0 4 15,-17 0 8-15,17 0 3 0,-16 0 3 0,-1 0 1 16</inkml:trace>
  <inkml:trace contextRef="#ctx0" brushRef="#br0" timeOffset="189136.46">12667 7618 40 0,'0'-9'25'0,"-33"9"-7"16,33 0 0-16,0 0-3 0,0 0-1 0,0 0-1 15,0 0 2-15,-33 0 1 0,33 0-2 0,0 0-4 16,0 0 2-16,0 0-6 0,0 0-3 16,0 0 2-16,0 0 15 0,0 0 18 15,0 0 9-15,33 0 6 0,-33 0 5 0,0 9-2 16,0-9-6-16,33 0-3 0,0 0 3 0,-33 9 0 16,33-9-1-16,0 0 3 0,17 0 3 15,-17 0-5-15,16 0-9 0,1-9 0 16,0 9-11-16,16 0 0 0,-17-9 2 0,18 9 18 15,-1 0 20-15,0 0-4 0,0 0-16 0,17 0-24 16,-1-19-1-16,18 19-11 0,-1 0 11 16,-17 0 3-16,18 0 82 0,-1 0-12 0,17 0-43 15,-34 0-31-15,18-18-5 0,-1 18-11 0,17 0 13 16,-50 0 23-16,49 0-12 0,-15 0-10 16,-34 0 26-16,50-19 3 0,-34 19-16 15,17 0-18-15,1 0-3 0,15 0-1 0,-32 0-4 16,16 0-9-16,1-19 0 0,15 19 0 15,-49 0 0-15,17 0 0 0,16-9 0 0,-49 9 0 16,33 0 0-16,-1 0 0 0,-16 0 0 0,1-9 0 16,15 9 0-16,-32 0 0 0,16 0 0 15,0 0 0-15,-33-9 0 0,17 9 0 0,0 0 0 16,-1-10 0-16,-16 10 0 0,0 0 0 16,0 0 0-16,0 0 0 0,-16 0 0 0,16 0 0 0,0 0 0 15,-33 0 0-15,33 0 0 16,-33-9 0-16,0 9 0 15,0 0 0 1,33 0 0 0,-33-19 0-1,0 19-16 32,-33 0-159-47,33 0-47 0,0-18-10 16,0 18-23-16,0 0-7 0,-33 0 7 0,33-19 32 15,0 19 37-15</inkml:trace>
  <inkml:trace contextRef="#ctx0" brushRef="#br0" timeOffset="192833.9">7508 8902 7 0,'0'0'11'0,"0"0"4"0,0 0-4 15,0 0-2-15,0 0-1 0,0 0 1 16,0 0-1-16,0 0 2 0,0 0-1 0,0 0 2 0,0 0 0 16,0 0 2-16,0 0 0 0,0 0-2 15,0 0 1-15,0 0 2 0,0 0-1 16,0 0 1-16,0 0-1 0,0 0 4 0,0 0 0 15,0 0 0-15,0 0 1 0,0 0 2 0,0 0 1 16,0 0-1-16,0 0 3 0,0 0-1 16,0 0-8-16,0 0 0 0,0 0-4 0,0 0-1 15,0 0-5-15,0 0-2 0,0 0 0 16,0 0 1-16,0 0 0 0,0 0-2 0,0 0 0 16,0 0 3-16,0 0-2 0,0 0-4 15,0 0 0-15,0 0 3 16,0 0 2-16,0 0-1 0,0 0-6 15,0 0 5-15,0 0 1 16,0 0-4-16,0 0 5 16,0 0-2-16,0 0 1 15,0 0-5-15,0 0 4 16,0 0 0-16,0 0-4 0,0 0 4 16,0 0-1-16,0 0-3 0,0 0 0 0,0 0 1 15,0 0-1 1,0 0 0-16,0 0-1 0,0 0 2 0,0 0 0 15,0-19 2-15,0 19-5 16,0 0 3-16,0 0 2 0,0 0-2 0,0 0 0 16,-34 0 5-1,34 0-1-15,0 0-6 0,0 0 2 0,0-18 2 16,0 18 1-16,0 0 2 0,-33 0-5 0,33 0 6 16,0 0-3-16,0 0 1 0,0 0 5 15,0 0-1-15,0 0-1 0,0 0-1 16,0 0 1-16,0 0 3 0,0 0-3 0,0 0 2 15,0 0 2-15,0 0 4 0,0 0-5 16,0 0 3-16,0 0-5 0,0 0 3 16,0 0-3-16,0 0-1 0,0 0 1 0,0 0-2 15,0 0 6-15,0 0 3 0,0 0 2 16,33 18 9-16,-33-18 6 0,0 0 4 0,0 0 1 16,34 0 6-16,-34 0-1 0,0 0-10 0,33 0-7 15,-33 0 2-15,33 0 4 0,0 0 11 16,-17 0 0-16,17 0-3 0,0 0-8 0,1 0 3 15,32 0-2-15,-33 0-4 0,0 0 1 0,16 0-5 16,18 0 0-16,-34 0-3 0,16 0-4 0,17 0 1 16,1 0-6-16,-34 0 4 0,16 0 1 15,17 0 6-15,1 0 2 0,-1 0 3 16,-33-18-7-16,49 18-8 0,-49 0-2 0,34 0-2 16,15 0 0-16,-16 0-2 0,-32 0-7 0,32 0 4 15,-17-10 4-15,17 10-1 0,-16 0 0 0,0 0-5 16,32 0 2-16,-49 0 2 0,34 0 1 15,15-9 0-15,-49 9-1 0,33 0-4 0,17 0 1 16,-50 0 2-16,33-9-1 0,1 9-2 16,-18 0 1-16,17 0 2 0,0 0-3 0,-33-10 0 15,17 10 0-15,16 0 5 0,0 0-3 16,-33 0 3-16,17 0-8 0,16-9 1 0,0 9 2 16,-33 0 2-16,50 0-2 0,-50 0-4 0,33 0 10 15,-16-9-4-15,16 9-4 0,0 0-1 16,-33 0 3-16,17 0 4 0,16 0-4 0,0-10 0 15,-33 10 0-15,17 0 0 0,16 0 2 0,0 0 0 16,-33 0-2-16,17 0 3 0,16 0-3 16,0 0-4-16,-16-18 11 0,16 18-7 0,-33 0-2 15,33 0 2-15,-16 0-2 0,16 0-1 16,-33 0 5-16,33 0-2 0,-33 0 0 0,50 0 0 16,-50-19 3-16,33 19-5 0,-16 0 2 0,16 0 0 15,0 0 2-15,-33 0-6 0,17 0 4 16,16 0 3-16,0 0-6 0,-33-18 8 15,17 18-4-15,16 0-5 0,-33 0 8 0,0 0-7 16,17 0 5-16,-1 0-2 0,1 0 0 0,16 0 1 16,-50 0-3-16,34 0 2 0,0-10 3 15,16 10-3-15,-33 0-4 0,16 0 2 0,18 0 3 16,-34 0-1-16,0 0 0 0,16 10-6 16,1-10 13-16,0 0-3 0,-17 0-4 0,33 0-2 15,-33 0 2-15,17 0 0 0,16 0 2 0,-33 0-2 16,33 18 0-16,-17-18 0 0,18 0 0 15,-34 0 5-15,16 0-7 0,1 0-6 0,0 0 11 16,16 0 0-16,-33 19-8 0,0-19 5 0,16 0 0 16,-16 0 1-16,1 0-1 0,32 18 0 15,-50-18 0-15,17 0 3 0,0 0-5 0,0 0 7 16,1 10-9-16,32-10 6 0,-50 0-5 16,17 0 3-16,0 9 3 0,34-9-3 0,-34 0-3 15,0 9 3-15,0-9 1 0,0 0 1 0,16 10-8 16,-16-10 6-16,1 0 6 0,-1 9-6 15,0-9-2-15,0 0 4 0,16 0-2 0,-16 0-3 16,1 9-1-16,15-9 6 0,-16 0 1 16,33 0-1-16,-33 0-4 0,17 0 2 0,0 0 4 15,-17 0-2-15,16 0-2 0,17 0-2 16,-32 0 2-16,15 0 0 0,17 0-2 0,-33 0 2 16,0 0-2-16,17 0 2 0,-17 0 0 0,33 0 0 15,-33 0 4-15,0 0-6 0,1 0 2 16,-1 0-2-16,0 0 2 0,16 0 0 0,-16 0 2 15,0 0-6-15,17 0 1 0,-17 0 7 0,33-9-3 16,-33 9 3-16,0 0-4 0,17 0 3 16,-17 0-6-16,33 0 3 0,-33 0 0 0,0-9 0 15,17 9-5-15,-17 0 3 0,33 0 5 16,-33 0-3-16,0 0 4 0,17 0-4 0,16 0 2 16,-33-10-2-16,17 10-3 0,-1 0 3 0,34 0 2 15,-50 0-2-15,17 0-4 0,-1 0 4 16,34 0-5-16,-50 0 5 0,33 0 0 0,-16-9 2 15,16 9 0-15,-33 0-2 0,33 0 0 0,-16 0 2 16,16 0-2-16,0 0 2 0,-16 0-2 16,16 0 2-16,0 0-2 0,0 0-2 15,-16 0 2-15,16 0 3 0,0 0-6 0,-16 0 8 16,16 0-9-16,0 0 0 0,0 0 4 0,0 0 2 16,17 0 1-16,-33 0 0 0,16 0-8 0,0 0 5 15,17 0 0-15,-17 0 0 0,0 0-4 16,0 0 6-16,0 0 2 0,17 0-1 0,-34 0-5 15,18 0 3-15,-1 0-1 0,0 0 0 16,17 0 0-16,-17 0 2 0,0 0-7 0,0 0 5 16,0 0-2-16,17 0 7 0,-34 0-5 0,1 0-4 15,33 0 4-15,-34 0-2 0,1 0 7 16,16 9-7-16,17-9 0 0,-50 0 7 0,33 0-9 16,17 10 4-16,-50-10 2 0,33 0-5 15,-17 0 0-15,18 9 7 0,-18-9-9 0,1 0 7 16,-1 0-2-16,18 9 3 0,-34-9-1 15,16 0 0-15,1 0-2 0,-1 10 0 0,1-10-3 0,16 0 0 16,-16 0 3-16,-1 18 0 0,1-18 0 16,0 0 4-16,-1 0-1 0,17 0-3 15,-32 0 0-15,15 0-2 0,1 0 2 0,-1 0 0 16,17 0-2-16,-32 0 3 0,15 0-1 16,17 0 0-16,0 0 0 0,-16 0 0 0,0 0 0 0,32 0 0 15,-49 0 0-15,34 0 5 0,-18 0-3 16,17 0-4-16,-16 0 6 0,0 0-7 0,16 0 5 15,-17 0-2-15,1 0 0 0,0 0-4 16,-1 0 4-16,-16 0 6 0,33 0-6 0,-33 0-17 16,1 0-19-16,-1 0-60 0,0 0-58 0,-17 0-33 15,17 0-15-15,-33 0-6 0,33 0 10 16,-33 0 32-16</inkml:trace>
  <inkml:trace contextRef="#ctx0" brushRef="#br0" timeOffset="194896.41">7574 9785 6 0,'0'10'11'0,"-33"-10"3"16,33 0-5-16,0 0-4 0,0 9-2 0,0-9-1 15,0 0-1-15,0 9-1 16,0-9 2-16,0 0 0 0,0 0-1 0,0 19-1 16,0-19 2-16,0 0-1 15,0 0 3-15,0 0 2 0,0 0-1 0,0 0-3 16,0 19 0-16,0-19 2 0,0 0-1 15,0 0 0-15,0 18 0 0,0-18 1 0,0 0 0 16,0 0-2-16,0 0 0 0,0 0-1 0,0 9-1 16,0 1 0-1,0-10 2-15,0 9-2 16,0-9 0-16,0 9 0 16,0-9-2-1,0 10-6-15,0-10-1 0,0 0 0 16,0 0 0-16,0 0-2 0,0 0 3 0,0 9-3 15,0-9-1-15,0 0-12 0</inkml:trace>
  <inkml:trace contextRef="#ctx0" brushRef="#br0" timeOffset="196511.21">7441 9971 18 0,'0'0'18'0,"0"19"-4"0,0-19-4 15,0 0-5-15,0 0 0 0,0 0-2 0,0 0 2 16,-16 0 0-16,16 0 2 0,0 0 1 0,0 0 0 15,0 0 3-15,0 0 4 0,0 0 1 16,0 0 1-16,16 0 2 0,-16 0 6 0,0 9 7 16,0-9 11-16,0 0 0 0,0 0 1 15,33 10-4-15,-33-10 9 0,0 0-1 0,0 9 3 16,0-9 5-16,34 0-4 0,-34 9 2 16,0-9 13-16,0 0-1 0,33 10 11 0,-33-10 4 15,0 0-16-15,33 9-10 0,-33-9 0 16,0 0 22-16,33 9 14 0,-17-9-6 0,1 0-15 15,32 0-5-15,-49 0-11 0,34 19 8 0,-1-19 11 16,0 0-1-16,16 0-1 0,-16 0-7 16,33 0-11-16,-32 0-30 0,32 0-23 0,-17 0 0 15,17 0 0-15,-32 0 0 0,32 0 0 16,-17 0 0-16,17 0 0 0,1 0 0 0,-18 0 0 0,17 0 0 16,0 0 0-16,1 0 0 0,15 0 0 15,-16 0 0-15,-16-19 0 0,49 19 0 0,-33 0 0 16,-16 0 0-16,16 0 0 0,33-9 0 15,-32 9 0-15,15-9 0 0,-16 9 0 0,50-10 0 16,-50 10 0-16,17-9 0 0,16 0 0 16,0 9 0-16,-16-10 0 0,-17 1 0 0,33 9 0 15,17 0 0-15,-33-19 0 0,16 19 0 0,0 0 0 16,-16-18 0-16,16 18 0 0,-16 0 0 16,16 0 0-16,0-19 0 0,-16 10 0 0,16 9 0 15,17 0 0-15,-50 0 0 0,50-9 0 16,-50 9 0-16,17 0 0 0,16 0 0 0,-16 0 0 15,16-10 0-15,0 10 0 0,-16 0 0 0,16 0 0 16,-16 0 0-16,16 0 0 0,-33 0 0 16,50 0 0-16,-50 0 0 0,0 0 0 0,17-9 0 15,16 9 0-15,-16 0 0 0,16 0 0 16,-33 0 0-16,17 0 0 0,-17-9 0 0,17 9 0 16,16 0 0-16,-17-10 0 0,18 10 0 0,-18 0 0 15,18-9 0-15,-1 9 0 0,-17 0 0 16,18 0 0-16,-34 0 0 0,16 0 0 0,-15-18 0 15,-1 18 0-15,16 0 0 0,-15 0 0 0,-1 0 0 16,16 0 0-16,-15 0 0 0,-18 0 0 16,17 0 0-16,0 0 0 0,1 0 0 0,-1 0 0 15,16 0 0-15,-32 18 0 0,33-18 0 16,-1 0 0-16,-15 0 0 0,-1 0 0 0,16 9 0 16,-15-9 0-16,-1 10 0 0,16-1 0 15,-32-9 0-15,16 9 0 0,0 1 0 0,0-10 0 16,-32 9 0-16,15-9 0 0,17 9 0 0,0 10 0 15,-33-19 0-15,17 0 0 0,16 18 0 16,-33-18 0-16,17 0 0 0,0 19 0 0,-1-19 0 16,17 0 0-16,-33 9 0 0,17-9 0 15,0 10 0-15,-1-10 0 0,17 0 0 0,-33 9 0 16,17-9 0-16,16 0 0 0,-33 0 0 0,33 0 0 16,-16 9 0-16,16-9 0 0,-16 0 0 15,-1 0 0-15,1 0 0 0,16 0 0 0,-33 0 0 16,17 0 0-16,-1 0 0 0,1 0 0 0,16 0 0 15,-33 0 0-15,17-9 0 0,-17 9 0 16,33 0 0-16,-33 0 0 0,17-9 0 0,-1 9 0 16,1 0 0-16,16-10 0 0,-33 10 0 15,17 0 0-15,16-9 0 0,-33 9 0 0,0 0 0 16,17 0 0-16,-1 0 0 0,1-19 0 0,-17 19 0 16,0 0 0-16,17 0 0 0,-1 0 0 15,1 0 0-15,-17 0 0 0,17 0 0 0,-17-18 0 16,16 18 0-16,1 0 0 0,-17 0 0 0,17 0 0 15,-17 0 0-15,16 0 0 0,1 0 0 16,-17 0 0-16,0 0 0 0,17 0 0 0,-17 0 0 16,0 0 0-16,33 0 0 0,-50 0 0 0,17 0 0 15,1-19 0-15,-1 19 0 0,0 0 0 16,33 0 0-16,-50 0 0 0,17 0 0 0,17 0 0 16,-17 0 0-16,17 0 0 0,-17 0 0 15,16 0 0-15,-15 0 0 0,15 0 0 0,1 0 0 16,-17 0 0-16,16 0 0 0,-16 0 0 0,17 0 0 15,0 0 0-15,-17 0 0 0,16 0 0 16,1 0 0-16,0 0 0 0,16 0 0 0,-17 0 0 16,1 0 0-16,0 0 0 0,16 0 0 0,-17 0 0 15,17 0 0-15,1 0 0 0,-18 0 0 16,1 19 0-16,33-19 0 0,-50 0 0 0,33 0 0 16,-17 0 0-16,17 0 0 0,1 0 0 15,-1 0 0-15,-17 18 0 0,18-18 0 0,-1 0 0 16,0 0 0-16,17 0 0 0,-34 0 0 0,17 0 0 15,0 19 0-15,1-19 0 0,-1 0 0 16,16 0 0-16,-15 0 0 0,-1 0 0 0,16 0 0 16,1 0 0-16,0 0 0 0,-1 9 0 0,1-9 0 15,-17 0 0-15,17 0 0 0,0 0 0 0,32 10 0 16,-48-10 0-16,48 0 0 0,-49 0 0 16,17 9 0-16,0-9 0 0,-1 0 0 15,1 0 0-15,0 9 0 0,-1-9 0 0,18 0 0 16,-18 0 0-16,1 10 0 0,0-10 0 15,-1 0 0-15,1 0 0 0,-17 9 0 0,0-9 0 0,17 0 0 16,-17 0 0-16,0 0 0 0,-16 0 0 16,16 0 0-16,0 0 0 0,-16 0 0 0,16 0 0 15,-16 0 0-15,-17-9 0 0,16 9 0 16,1 0 0-16,-17-10 0 0,-16 10 0 0,-1 0 0 16,1 0 0-16,-1-9 0 0,-16 9-111 15,17 0-137-15,-17 0-17 0,0-9 3 16,0 9 15-16,0 0 24 0,0-10 26 15,-17 10 32-15,17-9 29 0</inkml:trace>
  <inkml:trace contextRef="#ctx0" brushRef="#br0" timeOffset="198759.41">5672 11246 9 0,'0'0'8'16,"0"9"2"-16,0-9-2 0,0 0-4 0,0 0-1 15,0 0-1-15,0 0 0 0,0 0 1 16,0 0 0-16,0 0 1 0,0 0 0 0,0 9 1 16,0-9-1-16,0 0 1 0,0 0 1 0,0 0 1 15,0 0 2-15,0 0 0 0,0 0 3 0,0 0 5 16,0 0 0-16,0 0 3 0,0 0 4 15,0 0 1-15,0 0 4 0,0 0 5 0,0 0 1 16,0 0-4-16,0 0 3 0,33 0-4 16,-33 0 5-16,0 0-1 0,0 0-1 0,0 0 8 15,0 19 5-15,0-19 5 0,0 0 0 0,0 0 7 16,0 0-10-16,0 0 3 0,0 0-7 16,0 0 5-16,0 0-9 0,0 0 4 0,0 19-7 15,0-19 7-15,0 0 1 0,17 0-3 16,-17 0 14-16,33 9 22 0,-33 0 5 0,0-9 6 15,33 10-6-15,-33-1-4 0,33-9 1 0,0 9 4 16,-33 0 4-16,33-9-4 0,0 10-47 0,17-10-37 16,-17 9 0-16,33-9 0 0,-33 0 0 15,17 0 0-15,16 0 0 0,0 0 0 0,0 0 0 16,-16 0 0-16,16 0 0 0,0-9 0 16,17 9 0-16,-17 0 0 0,0-10 0 0,17 1 0 15,-17 9 0-15,0-9 0 0,17 0 0 0,-17-1 0 16,0 10 0-16,17-9 0 0,-17 9 0 15,0-9 0-15,16 9 0 0,-15 0 0 0,15 0 0 16,-16 0 0-16,34 0 0 0,-51-19 0 0,50 19 0 16,-32 0 0-16,-1 0 0 0,16 0 0 0,-15 0 0 15,-1 0 0-15,16 0 0 0,-15 0 0 16,-1 0 0-16,16-19 0 0,-15 19 0 0,-1 0 0 16,16-9 0-16,-15 9 0 0,15-9 0 0,-16 9 0 15,1-9 0-15,15 9 0 0,-16-10 0 16,0 1 0-16,17 9 0 0,-17-9 0 0,17-1 0 15,-17 10 0-15,33-9 0 0,-32 0 0 16,15 9 0-16,-16 0 0 0,0-19 0 0,17 19 0 0,-17 0 0 16,17 0 0-16,16-18 0 0,-33 8 0 15,17 10 0-15,16 0 0 0,-33-9 0 0,17 9 0 16,-17-9 0-16,17 9 0 0,-17-10 0 16,0 10 0-16,17 0 0 0,-17-9 0 0,17 9 0 15,-17-9 0-15,0 9 0 0,17 0 0 0,-17-10 0 16,0 10 0-16,0 0 0 0,0-9 0 15,17 9 0-15,-17 0 0 0,-16 0 0 0,16-9 0 16,0 9 0-16,0 0 0 0,17 0 0 0,-17 0 0 16,-16 0 0-16,16 0 0 0,0 0 0 15,0 0 0-15,0 0 0 0,-16 0 0 0,16 0 0 16,-16 0 0-16,16 0 0 0,0 0 0 0,-17 0 0 16,18 0 0-16,-1 0 0 0,0 0 0 0,-33 0 0 15,50 0 0-15,-50 0 0 0,33 0 0 16,-17 0 0-16,18 0 0 0,-1 0 0 0,-17 9 0 15,18-9 0-15,-1 0 0 0,0 0 0 16,0 0 0-16,17 9 0 0,-17-9 0 0,0 0 0 16,17 0 0-16,-17 0 0 0,-17 10 0 0,17-10 0 15,1 0 0-15,-34 0 0 0,16 0 0 16,17 0 0-16,-32 0 0 0,32 0 0 0,-33 0 0 16,16 0 0-16,18 0 0 0,-34 0 0 0,16 0 0 15,1 0 0-15,-1-10 0 0,-16 10 0 0,17 0 0 16,-17-9 0-16,17 9 0 0,-1 0 0 15,-16-9 0-15,17 9 0 0,0 0 0 0,-17 0 0 16,16 0 0-16,-16-19 0 0,17 19 0 16,-17 0 0-16,17 0 0 0,-1 0 0 0,-16-18 0 15,-33 18 0-15,33-10 0 0,1 10 0 0,-18-9 0 16,1 9 0-16,-17-9 0 0,16 9 0 16,1-10 0-16,-17 1 0 0,0 0-288 15,0-1-47-15,0-8-10 0,0 18 8 16,0-19 50-16,-17 1-160 0</inkml:trace>
  <inkml:trace contextRef="#ctx0" brushRef="#br0" timeOffset="204271.05">10236 12892 13 0,'0'0'18'0,"0"0"-4"0,0 0-6 16,0 0 0-16,0 0 1 0,0 0-2 0,-33-9 2 15,33 9 3-15,0 0 1 0,0 0 0 0,0 0 0 16,0 0 4-16,0 0 5 0,0 0 1 15,0 0 4-15,0 0 1 0,0 0 2 0,0 0 3 16,0 0 4-16,0 0-5 0,0 0 2 0,0 0-8 16,0 0-2-16,0 0-3 0,0 0-6 15,0 0-5-15,-17 9-4 0,17-9 11 0,0 0 0 16,0 0-3-16,0 0-4 0,0 0 3 16,0 0 24-16,17 0 0 0,-17 10-12 0,0-10 8 15,0 0 15-15,33 0 6 0,-33 9-18 16,0-9-8-16,0 9 7 0,33-9 22 0,-33 9-8 15,33-9-13-15,-33 10 6 0,33 8 5 16,0-18-4-16,-16 0-18 0,16 0-2 0,0 19 29 16,33-19-11-16,-33 0-13 0,0 0-5 0,17 9-13 15,-17-9 6-15,33 0-3 0,-33 0 0 16,33 0 4-16,-16 0 17 0,16 0 5 0,-16-9-6 16,-1 9-10-16,34 0-12 0,-17 0-1 15,-16 0-4-15,16 0 4 0,0-19-12 0,-16 19 6 16,16 0-1-16,0 0-3 0,0-18 3 0,-16 18-1 15,16 0 1-15,0-10-3 0,0 10 6 16,17 0-6-16,-17 0 8 0,-16-9-4 0,16 9-4 16,0 0 0-16,0 0 4 0,0 0-4 15,17 0-2-15,-17 0 7 0,-16 0 6 0,16 0-9 16,0 0 1-16,0 0 3 0,17 0 1 0,-50 9 0 16,33-9-1-16,0 0 1 0,17 0 1 15,-50 0 3-15,33 0-5 0,-16 10 1 16,16-10 4-16,-17 0-3 0,1 0-5 0,0 0 4 15,16 0-2-15,-17 0 2 0,1 0-3 0,33 0 5 16,-50 0 2-16,33 0-1 0,-17 0-7 16,18 0-1-16,-1 0 8 0,-17 0-6 0,18-10 3 15,-1 10-10-15,-33 0 8 0,33 0-5 16,-17-9 2-16,-15 9 0 0,32 0 0 0,-33-9 4 16,0 9-8-16,16 0 0 0,18 0 2 0,-34 0 5 15,0-9-3-15,16 9-6 0,18 0 8 16,-34-10-4-16,0 10 0 0,16-9 0 0,17 9 1 15,-33 0-3-15,1-9 7 0,15 9-9 16,1 0 5-16,-1 0 4 0,18-10-5 0,-34 10 7 16,33 0-7-16,-17-9-3 0,18 9 7 0,-1 0-4 15,-17 0 4-15,17 0 0 0,1 0-11 16,-1-19 10-16,16 19-5 0,-49 0 4 0,34 0-1 16,-18 0-1-16,17 0 4 0,-33 0-1 0,34 0 2 15,-18 0-2-15,17 0 8 0,-33-18-1 16,17 18-4-16,0 0 16 0,-1 0-4 0,17-9 16 15,-16 9-14-15,0 0 0 0,-1 0-12 0,17-10-8 16,-33 10 0-16,17 0 0 0,16-9 0 0,-33 9 0 16,33 0 0-16,-16-9 0 0,16 9 0 15,0-10 0-15,0 10 0 0,17 0 0 0,-33-9 0 16,16 9 0-16,0 0 0 0,0-9 0 16,0 9 0-16,17 0 0 0,-17-10 0 0,-16 10 0 15,16 0 0-15,0 0 0 0,17-9 0 0,-17 18 0 16,0-9 0-16,17-9 0 0,-17 9 0 15,0 0 0-15,0 0 0 0,17 0 0 0,-17 0 0 16,0 0 0-16,17 0 0 0,16 0 0 0,-33-18 0 16,17 18 0-16,-17 0 0 0,17 0 0 15,16 0 0-15,-33 0 0 0,0 0 0 0,17 0 0 16,-17 0 0-16,0 0 0 0,17 0 0 0,-17 0 0 16,17 0 0-16,-1 0 0 0,-15 0 0 15,32 0 0-15,-50 0 0 0,17 0 0 0,34 0 0 16,-51 0 0-16,34 0 0 0,0 0 0 0,-17 0 0 15,16 0 0-15,-15 0 0 0,15 0 0 16,18 0 0-16,-34 0 0 0,0 0 0 0,17 0 0 16,-17 0 0-16,-17 0 0 0,50 18 0 0,-49-18 0 15,16 0 0-15,33 0 0 0,-49 0 0 16,33 0 0-16,-1 0 0 0,-32 0 0 0,33 9 0 16,-1-9 0-16,-32 0 0 0,16 0 0 0,33 10 0 15,-49-10 0-15,33 9 0 0,-1-9 0 16,-15 0 0-16,-1 9 0 0,16-9 0 0,-16 0 0 15,1 10 0-15,15-10 0 0,-32 0 0 16,16 9 0-16,0-9 0 0,0 0 0 0,-16 9 0 16,16-9 0-16,0 0 0 0,0 10 0 0,-16-10 0 15,16 0 0-15,-16 0 0 0,-1 0 0 0,-16 0 0 16,17 0 0-16,-17 0 0 0,0 0 0 16,0 0 0-16,0 0 0 0,-16 0 0 0,-1 0 0 15,1 0 0-15,-1 0 0 0,-16-10 0 16,17 10-84-16,-17 0-259 0,0-9-54 15,-17 0-2-15,17-1 39 0</inkml:trace>
  <inkml:trace contextRef="#ctx0" brushRef="#br0" timeOffset="206019.42">18984 12799 22 0,'0'0'27'16,"0"0"-10"-16,0 10-7 0,0-10-5 0,0 0 0 15,0 0 0-15,0 0 3 0,0 0-3 0,0 0 0 16,0 0-2-16,0 0-1 0,0 0-1 16,0 0 1-16,0 0-2 15,0 0-2 1,0 0-4-16,0 0-4 0,0 0-1 0,0 0-1 15,0 0-3-15,0 0-3 0,0 0-23 0</inkml:trace>
  <inkml:trace contextRef="#ctx0" brushRef="#br0" timeOffset="206236.61">18934 12911 4 0,'0'0'3'0,"0"0"-1"15,0 0 1-15,0 0 2 0,0 0-1 0,0 0-2 16,0 0 0-16,0 0-1 16,0-9-1-16,0 9-6 15,0 0-11-15</inkml:trace>
</inkml:ink>
</file>

<file path=ppt/ink/ink13.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54:42.168"/>
    </inkml:context>
    <inkml:brush xml:id="br0">
      <inkml:brushProperty name="width" value="0.05292" units="cm"/>
      <inkml:brushProperty name="height" value="0.05292" units="cm"/>
      <inkml:brushProperty name="color" value="#FF0000"/>
    </inkml:brush>
  </inkml:definitions>
  <inkml:trace contextRef="#ctx0" brushRef="#br0">5705 4604 7 0,'-33'19'10'16,"33"-19"7"-16,0 0 1 0,0 0-4 0,0 19-1 16,0-19-2-16,-33 0 1 0,33 9 2 15,0-9 3-15,0 9 4 0,0-9 0 0,-33 9 5 16,33-9 5-16,0 0 3 0,0 0 6 0,0 0 6 15,0 0 4-15,0 0-3 0,0-9-6 16,0 9-5-16,0-9 2 0,0 9 6 16,0-9-8-16,0-10 1 0,0 19-6 0,0-19-8 15,0 1-3-15,0-1-6 0,0 1 0 0,0-10-8 16,0 9 5-16,0 0-3 0,0-18-7 16,33 9 7-16,-33 10-4 0,0-19 3 0,33-1 1 15,-33 10 5-15,0-9-3 0,33 0 0 16,-16 18-2-16,16-27-2 0,-33 27-1 0,33-18 2 15,0-9-7-15,-33 27 7 0,33-18-4 16,0 0 4-16,0 9 0 0,-16-10-5 0,16 20 4 16,0-19 1-16,0 9-4 0,33 9 3 15,-33-18-3-15,17 0 6 0,-17 9-2 0,33 9-2 16,0-18 1-16,-16 0-3 0,-17 9 4 0,33 9-4 16,-17-18-5-16,18 18 4 0,-1-18 3 15,-33 9-1-15,33 10 1 0,-16-1 0 0,16-18 0 16,0 18 1-16,-17 10-3 0,18-28 4 15,-1 18-2-15,-33 1 4 0,16-1 0 0,18-9-2 16,-1 10 5-16,-33 18-2 0,16-19 8 16,18 0-6-16,-1 1 7 0,-17-10-3 0,17 18-9 15,1 1 10-15,-1-9 4 0,16-1-12 0,-15 19 2 16,15-19-5-16,-16 19 5 0,34-18 1 16,-51 18-3-16,50-19 7 0,1 10-7 15,-18 0 10-15,18-1-9 0,-34 10 0 0,49 0-2 16,-32-18 9-16,16 18-3 0,17 0-5 0,-17 0 6 15,17 0-7-15,16 0 38 0,-16 0 5 16,-17 0-25-16,17 0-9 0,-17 0 0 0,17 18-2 16,-17-18 9-16,17 19 4 0,16-10-5 15,-49 10-3-15,49-1-9 0,-49 20 1 0,16-20-2 16,17 10 12-16,-17 9-8 0,-16 1 1 0,16 8 0 16,-16-9-3-16,16 0 6 0,-16-9 0 15,16 10 4-15,-33-1-7 0,0 0 7 0,17 9-10 16,-17-8 0-16,0-1 0 0,17-9-3 0,-17 9-9 15,0 0 0-15,17 10 0 0,-17-10 7 16,-16 0-12-16,-1 10 5 0,1-10 4 0,16 9-6 16,-33 10 2-16,0-19 6 0,0 1-6 15,17 8 0-15,-17-9-2 0,0 0 10 0,0 10-5 16,-33-10-7-16,33-18 8 0,-16 27-7 16,-1-27 3-16,-16 18 0 0,17-18 0 0,-17 9 3 15,33 9-3-15,-33-19 6 0,0 1-6 0,0 0 3 16,0-1 2-16,0 10 0 0,0-28-5 0,0 19 0 15,0-19 0-15,-33 18 4 0,33-18-2 16,0 0 6-16,0 0-3 0,0 0 0 16,0 0-3-16,0 0-6 15,0 0-9-15,0-18-9 0,0 18-14 0,0-19-25 16,0 19-22-16,0-18-15 16,0 8-22-16,0-8-22 0,0 18-32 0,0-19-40 0,-17 0 9 15,17 1 17-15,-16-1 28 0,16 19 24 16,-17-18 23-16,17-1 21 0</inkml:trace>
  <inkml:trace contextRef="#ctx0" brushRef="#br0" timeOffset="582.26">12287 4325 11 0,'0'0'21'0,"0"0"-3"0,-17 0-4 15,17-18-1-15,0 18 0 0,0 0 2 16,0 0 1-16,0 0 0 0,-33 0-2 0,33 0-6 15,0 0 1-15,0 0 1 0,0 18 7 16,0-18 1-16,33 0 10 0,-33 19 8 0,0-19 34 16,0 19 13-16,17-1-36 0,-17-18-20 0,16 19 10 15,1-10 13-15,16 10 31 0,0-1-10 16,-33 1-2-16,33-19 7 0,0 18-28 0,-33 1-5 16,33-19 4-16,0 19 39 0,-16-19 12 0,16 9-9 15,0 0-33-15,0-9-12 0,0 0-10 0,0 0-7 16,-33 0-3-16,33 0 1 0,0-9-7 15,17 9-1-15,-50-9-8 0,33 9-7 16,0-19 2-16,0 0-3 0,0 1 3 0,0-1-4 16,-16 1 0-16,16-10 6 0,0 9-10 0,0 1 6 15,-17-1-5-15,17-18 3 0,-16 18-7 16,0-9 7-16,16 10-4 0,-33-1 1 0,33 0 4 16,-33 1-6-16,0 8 2 0,0-8 3 0,33 18-7 15,-33 0 5-15,0-19-5 0,0 19-8 16,0 0 6-16,0 0-19 0,0 0-19 0,0 0-4 15,0 0 1-15,0 0-9 0,0 0-3 16,0 0-15-16,0 0-12 0,0 0-6 0,0 0 1 16,0 0-2-16,0 0-4 0,0 0 12 0,0 0-4 15,0 0 0-15,0 0 11 0,0 0 6 16,0 0 5-16,-33 19 4 0</inkml:trace>
  <inkml:trace contextRef="#ctx0" brushRef="#br0" timeOffset="3664.29">6747 6297 6 0,'0'0'13'0,"0"0"5"15,0 0-2-15,-33-18 0 0,33 18-1 0,0 0-2 16,0 0-1-16,0 0 2 0,0 0 0 16,0 0 3-16,0 0 0 0,0 0-5 0,0 0-2 15,0 0-4-15,0 0-2 0,0 0-1 0,0 0 1 16,0 0 4-16,0 0 2 0,0 0 4 16,0 0-1-16,0 0 6 0,0 0 4 0,0 0 0 15,33 18 6-15,-33-18 2 0,0 0 1 16,0 0 3-16,0 0 1 0,16 0-4 0,-16 0-2 15,17 0 2-15,-17 0-6 0,16 0 11 16,18 0 1-16,-34 0 4 0,33 0-5 0,-33 0-9 16,33 0 0-16,0 0-10 0,0 0 1 0,-17 0 6 15,17 0 4-15,1 0 14 0,-1 10 3 0,0-10-3 16,0 0-8-16,16 0 0 0,-16 0 8 16,34 0-5-16,-34 0-5 0,0 9-1 15,16-9 0-15,17 0-2 0,-32 0-5 0,32 0-4 16,0 0 7-16,-17 0 4 0,51 9 6 15,-51-9-1-15,17 0-7 0,34 9-6 0,-34-9-2 16,16 0-8-16,-15 10 2 0,-1-10-10 0,16 18 7 16,18-18-2-16,-18 0-2 0,-16 0 6 15,1 0-4-15,15 0 3 0,18 0-2 0,-34 19 0 16,16-19 4-16,-15 0-11 0,15 0 4 16,17 0 4-16,-49 0 2 0,49 0-6 0,-33 0 2 0,17 0 13 15,16 0-4-15,-33 0-1 0,17 0 1 16,-17 19 5-16,0-19-9 0,17 0 6 0,-17 0-2 15,17 0 4-15,-17 18-11 0,33-18 8 16,-49 0-2-16,49 0-3 0,-33 0-10 0,-16 10-6 16,16-10 0-16,0 9 0 0,0-9 0 15,17 0 0-15,-50 0 0 0,33 0 0 0,0 0 0 16,17 0 0-16,-17 0 0 0,-16 0 0 0,16 0 0 16,0 0 0-16,-16 0 0 0,16 0 0 15,0 0 0-15,0-9 0 0,-33 9 0 0,17 0 0 16,16 0 0-16,-33 0 0 0,17 0 0 0,-1 0 0 15,1 0 0-15,16 0 0 0,-33 0 0 16,0 0 0-16,0 0 0 0,17 0 0 0,-17 0 0 16,0 0 0-16,0 0 0 0,-16 0 0 15,-1 0 0-15,1 0 0 0,-1 0 0 0,1 0 0 16,16 0 0-16,-33 0 0 16,0 0 0 77,0 0 0-46,0 0 0 0</inkml:trace>
  <inkml:trace contextRef="#ctx0" brushRef="#br0" timeOffset="3896.08">12386 6418 2047 0,'-33'0'0'0,"33"0"-81"0,0 0-83 16,0 0-26-16,0 0-70 0,-17-18-68 15,1 18 2-15,-1-19 36 0</inkml:trace>
  <inkml:trace contextRef="#ctx0" brushRef="#br0" timeOffset="7276.15">1373 7776 10 0,'0'0'12'0,"0"0"10"0,0 0-1 16,0 0-5-16,0 19-4 0,0-19 0 0,0 0 0 15,0 0 3-15,0 0-1 0,0 0 4 16,0 0-2-16,0 0 4 0,0 0 2 0,0 0-3 16,0 0 2-16,0 0-1 0,0 0 1 15,0 0 5-15,0 0 7 0,0 0 3 0,0 0 9 16,0 0-8-16,0 0-3 0,0 0-5 16,0 0 8-16,0 0 5 0,0 0-10 0,0-19 0 15,0 19-7-15,0-9-2 0,0 9-3 16,0-9 3-16,0-1-3 0,0 1-4 0,0 0-5 15,33 9-2-15,-33-19-1 0,0 1-1 16,33-1-1-16,-33 0 6 0,33 1-5 16,-17-10 0-16,17 9 2 0,0 1-9 0,-33-1 5 15,33-18 4-15,1 18-9 0,-1-9 9 16,0 10 2-16,16-19-7 0,-16 9 1 0,0 9 4 16,34 0-3-16,-18-18 0 0,-16 9-6 0,0 10 6 15,34-1-1-15,-34-18 4 0,49 18-5 16,-49-9 2-16,33 10 0 0,-32-1-2 15,15 1 3-15,17-1-2 0,0-9 4 0,-16 0-3 16,16 19 8-16,0-10-2 0,1 1 7 0,15-20 0 16,-16 20 2-16,0-1-2 0,17 10 8 15,-17-10-4-15,0 1-4 0,17-1 2 0,-17 0-4 16,0 1 1-16,17-1-5 0,-17 10-7 16,0-10 9-16,17 1-6 0,-17-1-3 0,0 19-4 15,17-18 6-15,-17-1-8 0,0 10 5 16,17-1 1-16,-17 1 0 0,0-10-6 0,17 19 7 15,-17-18-4-15,0 18 0 0,17-19 3 16,-17 19-3-16,17 0-5 0,-17-18 0 0,0 8 6 16,0 10 0-16,17 0-4 0,-17-9 4 0,-16 9-3 15,16 0-1-15,0 9 0 0,0-9 0 0,-16 0 2 16,16 10 1-16,-33-10 3 0,33 18-8 16,-33-18 6-16,17 19-4 0,16-1-5 0,-33-18 9 15,0 19-3-15,17 0 1 0,-17-1-2 16,0-8-4-16,0 8 8 0,33 1-7 0,-49-1 5 15,16 1 1-15,0 0-3 0,0-1-3 0,0 10 8 16,0-9-1-16,0-1 1 0,17 1-5 16,-50-19 2-16,33 19 0 0,0-1 0 0,0 10-2 15,-33-9 3-15,33-19 6 0,0 18-1 0,-33 1 0 16,17-10-7-16,16 0 3 0,-33 1 10 16,0-1-4-16,33 19 0 0,-33-28-1 0,0 19 0 15,0-19 0-15,33 18 1 0,-33-18 2 16,0 19-6-16,0-19 3 0,0 9-3 0,0 0 1 15,0 1 6-15,0-1-4 0,33 0-6 16,-33 10 0-16,0-19 7 0,0 18-3 0,0-18-1 16,0 19 4-16,0-19 0 0,0 9 2 0,0 1-6 15,0-1 8-15,0 0-3 0,33 1-1 16,-33-1-1-16,0-9-3 0,0 9-1 0,0 10 2 16,0-19 2-16,0 0-5 0,0 18 1 15,0-18-2-15,0 0 4 0,0 0-3 0,0 0 2 16,0 19-2-16,0-19-2 0,0 0 0 15,0 0 6-15,0 0-6 0,16 0-6 16,-16 9 4-16,0-9 3 16,0 0 1-16,0 0-2 0,0 0-6 15,0 0 6-15,0 10 2 0,0-10-7 16,0 0 6-16,0 0-8 0,0 0 3 0,0 0-5 16,0 0 0-16,0 0-5 0,0-10-26 0,0 10-31 15,0 0-34-15,-16-9 15 0,16 9-4 0,0 0-61 16,0-19-56-16,0 19-12 0,0-18 18 15,0-1 15-15,0 1 28 0</inkml:trace>
  <inkml:trace contextRef="#ctx0" brushRef="#br0" timeOffset="8942.44">6284 7125 3 0,'0'0'2'0,"0"0"1"16,0 0-1-16,0 0 0 16,0 0 0-16,0 0 0 0,0 0-1 15,0 0 1-15,0 0-1 0,0 0 0 16,0 0 1-16,0 0 0 0,0 0 0 0,0 0 1 16,0 0-2-16,0 0 0 0,0 0 0 15,0 0-3 48,0 0-1-63,0 0-2 0,0 0 0 15,0 0 0-15,0 0-4 0</inkml:trace>
  <inkml:trace contextRef="#ctx0" brushRef="#br0" timeOffset="10856.93">6152 8297 45 0,'0'19'49'0,"-17"-19"-15"0,17 0-17 0,0 0-9 15,0 0-4-15,0 0 1 0,0 0-1 16,0 0 0-16,0 0 0 0,0 18 5 0,0-18 3 15,0 0 3-15,0 0 5 0,0 0-2 0,0 0-1 16,0 0-1-16,0 0-3 0,0 0-1 0,0 0 0 16,-33 0 4-16,33 10 6 0,0-10 4 15,0 9 10-15,0 0 0 0,0-9-6 0,0 10-6 16,0-1-4-16,0-9-7 0,0 18-1 16,0-18 4-16,0 0-4 0,0 19 1 0,0-19 2 0,0 19 0 15,0-19-1-15,0 9 0 0,0 0 5 16,0 10-1-16,0-10-5 0,0 1 1 0,0 17-2 15,0-27 2-15,0 19 1 0,0 0 3 16,0-19-4-16,33 18-4 0,-33-8 5 0,0 8 0 16,17-9 1-16,-17 19-4 0,33-28-1 15,-33 19-2-15,33 0 3 0,0-19-4 0,-33 18 5 16,33-9 3-16,-33 10-3 0,33-10 6 0,0 19-4 16,-33-28 4-16,50 19 1 0,-50-1 2 15,33-18 2-15,0 19 8 0,-33-10-1 0,33 10 16 16,0-10-7-16,-33 1-7 0,33 8-11 0,-16 1-5 15,16-19 1-15,0 18-8 0,0-18 4 0,0 10-11 16,0-1 1-16,-17 0 4 0,1-9-3 16,33 10-1-16,-17-1 1 0,0 0-1 0,0 0-2 15,0 10 4-15,16-19-6 0,-15 19 4 0,-1-19 0 16,33 0-1-16,-33 18-3 0,0-18 7 16,17 0-9-16,-17 0 9 0,0 0-2 0,33 10-2 15,-50-10-5-15,17 0 8 0,0 0-6 0,34 0-2 16,-34 0 7-16,0 0-1 0,-17 0-6 15,17 0 2-15,34 0 2 0,-34 0 2 0,0-10 0 0,0 10-4 16,-17 0 2-16,17 0-2 0,0 0 0 16,0 0 0-16,1-18 5 0,-1 18-4 0,0 0-4 15,-17 0 6-15,1 0-3 0,32-19-4 16,-16 19 8-16,-33 0-4 0,34 0 0 0,-1 0-5 16,0 0 10-16,-33 0-5 0,16 0 2 0,17 0-5 15,0 0 4-15,-33-19-1 0,33 19 0 16,1 0 4-16,-34 0-1 0,33-9-6 0,-33 9 3 15,33-9 3-15,-33 9-3 0,16-9-4 0,1 9 4 16,-1-10 2-16,17 10-7 0,0-9 12 0,-33 0-9 16,33-1 2-16,-33 10 3 0,34 0 0 0,-34-18-8 15,33 18 5-15,-17-19 0 0,1 19-5 16,32-28 7-16,-49 19 0 0,33 0-5 0,0-1 3 16,1 1 3-16,-34 0-7 0,16-1 4 0,17-8 0 15,-16 18 2-15,-1-19-4 0,17 19 3 16,0-18-1-16,-33 8-3 0,33 1 5 0,-33 9-4 15,0-9 5-15,34-1-7 0,-34 1-1 16,0 9 1-16,16-9-7 0,-16 9-13 0,0-9-5 16,0 9-2-16,17 0-16 0,-17 0-19 0,0-19-17 15,-17 19-19-15,17 0-19 0,0-19-5 16,0 19-3-16,-16 0-4 0,16-18 8 0,0 8 11 16,-34-8 21-16,34 9 18 0</inkml:trace>
  <inkml:trace contextRef="#ctx0" brushRef="#br0" timeOffset="11223.44">8582 8437 76 0,'0'0'105'0,"0"0"-24"0,0 0-37 0,0 0-20 16,0 0-13-16,0 0-4 0,0 0 4 16,0 0 5-16,0 0 9 0,0 0 9 0,33 0 13 15,-33 0-2-15,34 0 4 0,-34 0 5 16,33 0 5-16,-17 0 1 0,1 0-6 0,32 0-2 16,-16 0-1-16,-33 9 0 0,33-9-7 0,1 9 2 15,-18 1-5-15,17-1-1 0,-16 0 12 16,-1 10-2-16,17-1-6 0,0-18-6 0,-33 19-14 15,0 0-10-15,33-19-7 0,-33 18-2 0,0 1 1 16,34-1-1-16,-34 10-1 0,-34-9-4 16,34 0 6-16,0-1-3 0,-33 10-1 0,33 9-19 15,-33 0-62-15,-16-18-53 0,16 18-50 16,0 10-25-16,-34-19-3 0,1 9 22 0,0 0 35 16</inkml:trace>
  <inkml:trace contextRef="#ctx0" brushRef="#br0" timeOffset="13821.01">8119 7107 12 0,'0'0'9'0,"0"0"-1"0,0 0 1 16,0 0 5-16,0 0 4 0,0 0 4 15,0 0 2-15,0 0-2 0,0 0 0 16,0 0 4-16,0 0 6 0,0 0 4 0,0 0-1 15,0 0-2-15,0 0-5 0,0-19-2 0,0 19 1 16,-33 0 0-16,33 0-3 0,-16-19 3 0,16 10 6 16,-17 0-4-16,1 9-6 0,16-10 4 15,0 1-7-15,-33 9-5 0,33-9 1 16,-33 9-2-16,33 0 4 0,-34-19-2 0,34 19 3 16,-33 0-5-16,33 0-3 0,-33 0-8 0,17-18 4 15,-1 18-5-15,17 0 5 0,-16 0-11 0,16 0 5 16,0 0 1-16,-33 0-2 0,33 0-4 15,0 0 5-15,0 0-5 0,-33 0-3 0,33 0-8 16,0 0-21-16,0 0-18 0,0 18-21 16,0-18-17-16,0 0-12 0,-33 0 1 0,33 0 10 15,0 0 15-15</inkml:trace>
  <inkml:trace contextRef="#ctx0" brushRef="#br0" timeOffset="15286.21">11741 5693 111 0,'0'0'48'15,"0"0"-16"-15,0 18 11 0,0-18 14 0,0 0 0 16,0 0-10-16,0-18-4 0,33 18 3 16,-33 0 8-16,0 0-11 0,33 0-11 0,-33 0-15 15,33 0-6-15,-33-19-6 0,0 19-3 0,17 0-2 16,-1 0-9-16,-16 0-35 0,17 0-32 0,-17 0-22 15,0 0-17-15,16 19 4 0</inkml:trace>
  <inkml:trace contextRef="#ctx0" brushRef="#br0" timeOffset="15454.78">11774 5879 65 0,'0'18'57'0,"0"-18"-5"0,0 0 11 16,0 0 4-16,0 0 2 0,0 0-13 0,0 0-26 15,0 0-6-15,0 0-3 0,0 0-5 16,0 0-11-16,33 0-2 0,-33 0 1 16,0 0-6-16,33 0-2 0,-33 0-2 0,17-18-23 15,-1 18-27-15,17 0-24 0,-16 0-13 0,16 0-7 16</inkml:trace>
  <inkml:trace contextRef="#ctx0" brushRef="#br0" timeOffset="15919.43">12750 5535 88 0,'0'0'74'0,"0"0"-19"0,-17-19-5 0,17 19 7 15,-16 0-4-15,-1 0-9 0,17 0-10 0,-33-19 3 16,0 19 8-16,0 0-2 0,33 19-8 15,-33-19-16-15,0 0-6 0,16 0-6 0,17 19-2 16,-16-19 1-16,16 18 1 0,0-18-4 16,0 19 4-16,0-19-4 0,16 18 0 15,-16 1-1-15,17 9 1 0,-1-10-3 0,1 1 2 16,16 0-5-16,0-1 5 0,-33 1 2 0,33 9-7 16,-33 9 3-16,0-18 0 0,33-1 5 15,-33 1 0-15,0 9 4 0,-33-10-3 0,33 1-1 16,0 0 8-16,-33-1-7 0,33-18 5 0,-33 19 0 15,33-10 4-15,-33-9 12 0,16 19 2 16,1-19 15-16,16 0-5 0,-17 0-15 0,17 0 0 16,0 0-19-16,0-19 0 0,0 19-11 0,0-9 8 15,0 9 1-15,0 0 0 0,17 0-3 16,-17 9 2-16,16-9-5 0,-16 19 1 0,17-19 2 16,-17 18 3-16,33-18-3 0,-33 19 3 0,0-1-3 15,33 1 2-15,-33 9 4 0,0 9-3 16,0-18-2-16,33-1-1 0,-33 10-5 0,0 9-7 15,0-18-30-15,0 18-41 0,0-18-34 16,0-1-22-16,33 10-15 0,-33-28 1 0,0 19 13 16</inkml:trace>
  <inkml:trace contextRef="#ctx0" brushRef="#br0" timeOffset="16884.93">15147 5497 180 0,'0'-9'62'16,"0"9"-25"-16,0-9-3 0,0-1 13 0,0 10-2 0,0-18-14 15,0 18-11-15,33-19 0 0,-33 19 6 16,0-18 3-16,34 18-8 0,-34 0-6 16,16-19 35-16,-16 19-4 0,17 0-21 0,-1 0-12 15,-16 19 3-15,17-19 6 0,-1 18 4 0,-16 1-3 16,0-1 9-16,17-8-5 0,-17 27-5 16,0-18-4-16,-17 18 3 0,17-19 10 0,0 10 1 15,-16 9-10-15,16-18-3 0,-17 18-9 16,17-18-7-16,0 9 5 0,-16-10 2 0,16 1-5 15,16-19 7-15,-16 19-7 0,0-19 2 0,17 18 2 16,-17-18-3-16,16 0-2 0,-16 10 3 0,17-10-6 16,-1 0 2-16,17-10-1 0,-33 10 0 15,33 0 1-15,-33 0-1 0,0 0-1 0,0 0 5 16,34 0 5-16,-34 0-3 0,0 0 1 16,0 0 3-16,0 10 4 0,0-1 11 0,0 0 9 15,0 10 6-15,0-19 4 0,0 18-4 0,16 1-12 16,-16 0-4-16,0-1-10 0,0-9-6 0,17 1-1 15,-17 18-3-15,0-10-2 0,16 1-1 16,-16-19 4-16,0 18-7 0,0-8 4 0,0 8 2 16,0-8-2-16,0 18-10 0,-16-28 13 15,16 18-9-15,-17 1 4 0,1-1-1 0,16-8-1 16,-34-1-5-16,1 10-20 0,0-10-20 0,0 9-46 16,0 1-24-16,-16 0 115 0,15-1-213 15,-48-8 4-15,16-1 15 0,-1 9 18 0,1-8 29 16,-16 8 30-16</inkml:trace>
  <inkml:trace contextRef="#ctx0" brushRef="#br0" timeOffset="19283.27">13130 5935 21 0,'16'0'24'0,"-16"0"-3"16,0 0 3-16,0-19-3 0,0 19 1 0,0 0 0 16,0 0 2-16,0 0 6 0,0 0 5 0,0 0 8 15,0 0-2-15,0 0-6 0,0 0 2 16,0 0-6-16,0 0-1 0,0 0-1 0,0 0-6 15,0 0 11-15,0 19-1 0,0-19-8 16,0 0-9-16,0 0 7 0,0 0 8 0,0 0 5 16,0 0 0-16,0 0-1 0,0 18-2 0,0-18-2 15,0 0-1-15,0 0 11 0,0 9 7 0,17 1 11 16,-17-1-10-16,0 10 8 0,0-19-9 16,0 18-2-16,17 1 4 0,-17-19-4 0,0 18-6 15,0-8 0-15,0 8-11 0,0 1-5 16,0 18-6-16,0-18 6 0,0-1-5 0,0 1-12 15,0 9-2-15,0 9 6 0,0-18-2 0,0 9-4 16,-17-1 2-16,17 1-4 0,0 10 0 16,-17-20-1-16,17 10-2 0,-16 9 3 0,-1-18-3 15,1 18 5-15,16-18-4 0,0 9-3 16,-33 9 0-16,33-19 6 0,-33 20-6 0,0-10 2 16,16 9 0-16,1-19 0 0,-1 10 4 0,1 0-6 15,-1 0-1-15,-16 9 6 0,33-18-1 16,-33 9-2-16,33-10 0 0,-33 1-3 0,33 0 3 15,-33-1 0-15,16 1-2 0,1-1 4 0,-1-8 1 16,1 8-5-16,-1 1 0 0,17-19 4 16,0 19-8-16,0-19 6 0,-33 18 6 0,33-18-8 15,0 19-2-15,-33-19 9 0,33 9-10 0,0 0 1 16,0-9 6-16,-33 10-1 0,33-1-7 16,0-9 4-16,-33 9 2 0,33 10 2 0,-17-19-9 15,1 0 7-15,16 18-3 0,-17-18 1 16,17 19-1-16,-16-19 7 0,-1 0-10 0,17 9 3 15,0 1 0-15,0-1 3 0,-33 0 0 0,33-9-2 16,0 10 2-16,-33-1 0 0,33 0 4 0,0 10-4 16,-33-19-4-16,33 18 4 0,0-18-4 15,-33 19 4-15,33-19 2 0,-17 9-10 0,17 1 14 16,-16-1-8-16,16 0 2 0,-17 1 0 16,17-10-7-16,-16 18 7 0,-1-18 4 15,17 0-7-15,0 19-5 0,0-19 4 0,0 0 5 16,0 0 4-16,0 18-12 0,-33-18 9 0,33 0-2 15,0 0-4-15,0 19 8 0,0-19-4 0,0 9-3 16,-33 1 3-16,33-1 7 0,0 0-10 16,0 0 4-16,-33 10-5 0,33 0 1 0,-33-1 4 15,16 1 1-15,1-10 0 0,-1 10-4 16,1-1 2-16,-1 20-2 0,-16-20 2 0,33 1-10 16,-33-10 10-16,0 19 0 0,33 0 6 0,-33-10-8 15,0 1 4-15,16 0-2 0,1-10-6 16,-1 10 6-16,17-10 0 0,-33 19 2 0,33-28 1 15,-33 18-3-15,33-18 0 0,0 0 0 0,0 19-3 16,-33-19 5-16,33 0-6 0,0 0 9 16,0 0-9-16,0 0 7 0,0 0-5 15,0 0 0 1,0 0-1-16,0 0-11 0,0 0-7 0,0-19-10 16,0 19-10-16,0 0-6 0,0 0-17 0,0 0-9 15,0 0-29-15,0-18-21 0,0 18-8 16,0 0-18-16,0 0-12 0,0-19 11 0,0 10 18 15,0 0 29-15,0-1-51 0</inkml:trace>
  <inkml:trace contextRef="#ctx0" brushRef="#br0" timeOffset="19648.68">11675 7711 72 0,'0'0'49'0,"-17"0"-8"0,17 0-4 16,0 0-5-16,0 0-3 0,0 0-7 15,0 19-5-15,0-19 4 0,0 0 16 16,0 0 2-16,0 9 1 0,0 0 0 0,0 10 6 16,0 9 8-16,-16-10 3 0,16 1-5 0,0 0-4 15,-17-1 2-15,17 1-3 0,0 9-9 0,0-10-2 16,0 20 2-16,0-29-6 0,-33 19 4 15,33 0-3-15,0-10-11 0,0 1 7 0,33 0-9 16,-33-19 6-16,0 9 4 0,0 0-3 16,0 0 8-16,17 1 9 0,-17-10-7 0,16 0-4 15,1 0-10-15,-1-10-15 0,34 1-3 0,-50 0-3 16,33 0 2-16,0-10-7 0,0 19-1 0,0-19-1 16,17 1-6-16,-17-10-4 0,33 9-45 15,-33 1-32-15,0-1-29 0,0 0-9 0,17-18-14 16,-17 9-18-16,0 10-5 0,17-1 12 15,-17-18 25-15</inkml:trace>
  <inkml:trace contextRef="#ctx0" brushRef="#br0" timeOffset="20464.95">13709 5981 6 0,'0'19'8'16,"-33"-19"9"-16,33 0 3 0,0 0-2 15,0 0-3-15,0 0-4 0,-33 0-2 0,33 0 2 16,33 18 6-16,-33-18 1 0,0 0 0 0,0 0-6 15,33 0-1-15,0 0 7 0,-17 0 2 16,34 0 0-16,0 0-5 0,16 0-1 0,-33 0-1 16,33 0-1-16,-16 0-3 0,16 0-3 15,0 0-2-15,16 0-2 0,-48-18 1 0,32 18-3 16,-17 0 2-16,17 0-2 0,-32 0 1 0,32 0-3 16,-33-19 0-16,0 19 2 0,16-9 0 0,-15 9-2 15,-1-10 2-15,0 10 1 0,-17 0 1 16,17-9-2-16,-16 9 1 0,-17 0-1 0,16 0 4 15,17 0-4-15,-33-18 0 0,0 18 0 16,0 0 2-16,0 0-2 16,0 0-14-16,0 0-6 0,0-19-4 0,0 19-4 15,0 0-2-15,0 0-5 0,0 0 0 16,0 0 0-16,0 0-1 0,0 0 2 0</inkml:trace>
  <inkml:trace contextRef="#ctx0" brushRef="#br0" timeOffset="21480.48">14287 6139 33 0,'0'0'18'0,"0"0"0"0,0 0 1 16,0 0 4-16,0 19 2 0,0-19 4 15,0 0 8-15,0 18 10 0,0-18 5 0,0 10 1 16,0-1-9-16,0 0-2 0,0 10-4 16,0-1 9-16,0 1 4 0,0 0-4 0,0-1 4 15,34 10-3-15,-34 9-3 0,0-18 3 16,0 18-6-16,0-18 33 0,0 9-10 0,0 9-28 15,0 0-15-15,0-9-7 0,0 9-1 0,0 0 16 16,0-9 0-16,0 10-9 0,0-1-3 0,0 9-7 16,0-9-1-16,0 19-4 0,0-18 2 15,0 8-8-15,0-9 4 0,0 0-3 0,0 10 3 16,0-10-4-16,0 10 0 0,0 8 6 16,0-27-6-16,0 19 1 0,0-1 6 0,0-8-1 15,0 8 2-15,0 10-2 0,0-19 4 16,-34 10-1-16,34-10 1 0,0 9-3 0,-33 10 0 15,33-28 1-15,-16 28-1 0,-1-19-1 0,1-9-1 16,-1 28 1-16,1-19 5 0,16-18 4 0,-33 18 0 16,33 9 8-16,-33-8 0 0,33-11-7 15,-33 11-1-15,-1-1 0 0,18-19-3 0,-1 20-1 16,-16-10-2-16,17 9-9 0,16-9 3 16,-33 0-3-16,0 18 0 0,0-27 0 0,33 9 0 15,-34 0-2-15,1-1 2 0,17-8 5 0,-1 9-5 16,1-9-4-16,-17 8 7 0,33 1-3 0,-33-9 0 15,0 0 0-15,33-10-3 0,-33 9 5 16,16-8 1-16,17 8-3 0,-17-8-3 0,1 8 3 16,16-18 2-16,-17 19 2 0,1-19-4 0,16 18 0 15,0-18-4-15,0 10 7 16,-33-10-8-16,33 9 5 0,0 0 4 0,0-9-6 16,0 10 4-16,0-10-4 0,0 9 5 0,0 0-5 15,-33 1-1-15,33-10 5 0,0 18-2 16,0-18 0-16,0 19-4 0,0-19 6 0,-33 18-2 15,33-18 0-15,0 10 0 0,0-10 0 16,0 9 0-16,0-9-5 0,0 0 1 0,0 0-4 16,0 0 6-16,0 0-12 15,0 0-28-15,0 0-32 0,0 0-32 0,0-9-32 16,0 9-24-16,0-10-7 0,0 10 4 16,0-18 9-16,0-1 18 0,0 19 29 0,0-28 17 15</inkml:trace>
  <inkml:trace contextRef="#ctx0" brushRef="#br0" timeOffset="21885.01">13361 8613 137 0,'0'-9'97'0,"0"9"-18"16,0-9-23-16,0 0-10 0,0 9 19 0,0-10 10 15,0 10 9-15,-16-9-2 0,16 9-17 16,0 0-16-16,0 0-20 0,0 0-8 0,16 0-6 16,-16 9 13-16,0-9 20 0,0 10 22 15,0-1 13-15,17 9-5 0,0 10-12 0,-17-9-6 16,33 0-7-16,-33-10-1 0,0 19-3 0,0-10-10 16,33 10-7-16,-33-9 7 0,0-1-5 15,0 10 0-15,33-9-2 0,-33 0 4 0,0-1 8 16,0 1-10-16,0-19-6 0,33 18-6 0,-33-18 7 15,0 10 1-15,0-10 11 0,16 0 11 0,1 0-18 16,-1-10-34-16,18 10 0 16,-1-18 0-16,-33-1 0 0,33 1 0 0,0-1 0 15,0 0 0-15,-17 1 0 0,17-10-28 0,0 9-37 16,1 1-16-16,-1-1 1 0,0-9-14 0,0 10-38 16,-33 18-23-16,16-19-33 0,17 0 1 0,-16 1 14 15,-1-1 15-15,18 10 3 0,-34 0 13 16,33-1 18-16,-33 1 23 0,0 0 20 15</inkml:trace>
  <inkml:trace contextRef="#ctx0" brushRef="#br0" timeOffset="23079.07">14651 8883 119 0,'-16'-28'38'0,"16"0"-14"0,-17 10 3 15,17 8 24-15,0-8 22 0,-16-1 7 0,16 1-1 16,0-1-4-16,0 10 1 0,0-1-11 0,0 1 9 15,0 9-1-15,0 0-14 0,0 0-26 16,0 0-7-16,-33 0 6 0,33 9 17 0,0 10 12 16,0 0 26-16,-33 18 11 0,-1-9 2 0,34 9 8 15,-49 19 16-15,16-19-1 0,0 28 15 16,0-9-22-16,-34 9-77 0,1 0-39 0,17 10 0 16,-17-10 0-16,-17 9 0 0,17 10 0 15,0-10 0-15,-34 1 0 0,51-1 0 0,-50 0 0 16,32 10 0-16,18-19 0 0,-17 0 0 0,33-9 0 15,-34 0 0-15,34-9 0 0,17-10 0 16,-17 0 0-16,0-9 0 0,33-10 0 0,0 1 0 16,-33 0-118-16,33-19-55 0,0 0-20 0,33 0-38 15,-33-19-42-15,0 0 7 0,33 1 32 16,0-10 38-16,-17-9 43 0</inkml:trace>
  <inkml:trace contextRef="#ctx0" brushRef="#br0" timeOffset="23546.44">14403 9367 84 0,'0'0'83'0,"-16"0"-26"16,16 18-10-16,0-18 5 0,0 19 16 15,-33-10 20-15,33 10 25 0,0 9 6 16,0 0-11-16,-33-10-12 0,33 10 4 0,0 0 1 15,0 0-2-15,-34-9-25 0,34 9-20 0,0 0-14 16,0-10-21-16,0 10-8 0,-33-9-4 0,33-1-2 16,0-8-3-16,0-1 2 0,0 0-6 0,0 0 40 15,0-9 26-15,0 0-5 0,0 0-16 16,0-9-11-16,0 0-3 0,0 0-5 0,0-1 6 16,33-8 4-16,-33-1-3 0,0-18-9 0,0 9 2 15,0-9-7-15,0 18-1 0,0-27 0 16,0 8 12-16,34 1 2 0,-34 0 1 0,0 9 18 15,0 9-48-15,0 1-1 0,0-10 0 16,33 19 0-16,-33-1 0 0,0 1 0 0,0 9 0 16,33 19 0-1,-33-10 0-15,0 19 0 0,16-10 0 16,1 1 0-16,-1-10 0 0,1 19 0 0,-1 0 0 16,17 9 0-16,1-18 0 0,-34 9 0 0,33 9 0 15,-33-18 0-15,33 9 0 0,-33 9 0 16,0 0 0-16,0-18 0 0,16 9 0 0,-16-10 0 15,0 10 0-15,-16 0 0 0,16-9-33 0,0-1-275 16,0-9-19-16,-33 1-20 0,33-1 34 16,0 0 54-16,-33-9 57 0</inkml:trace>
  <inkml:trace contextRef="#ctx0" brushRef="#br0" timeOffset="23912.18">14321 9711 103 0,'0'0'107'0,"0"0"-40"0,0-19-21 15,-34 19 5-15,34-9 11 0,0 9-1 0,0-9-5 16,0 0-22-16,34 9-15 0,-34-10-8 0,0 1-10 16,33 0 0-16,-33-1-6 0,33 10 2 0,-33-18 3 15,33-1-25-15,0 19-23 0,-17-28-16 16,17 10-7-16,1 8-1 0,-1 1 6 0,0-10 14 16,-17 1 16-16,1-10 15 0,-1 9 10 15,1 1 6-15,-1-1 6 0,-16 0 8 0,0 1 18 16,0 18 19-16,0-28 14 0,0 19 8 15,0-10 14-15,0 10 4 0,-16-1 4 0,16 10 8 16,0-9 5-16,0 9-18 0,0 0-23 0,-17 0-13 16,17 0-2-16,0 9 10 0,0 1 15 15,0-1 9-15,0 10 4 0,17-1-2 0,-17 1-8 16,16 18-3-16,-16-28 4 0,33 19-7 16,-33-9-15-16,0 9-15 0,0 9-13 0,34-28-9 15,-34 19-7-15,0 0-1 0,0-9-1 0,33 9-10 16,-33-10-10-16,0 1-22 0,0 18-76 15,0-37-62-15,0 19-49 0,0-1-51 0,0-8-21 16,0-10 25-16,0 9 53 0</inkml:trace>
  <inkml:trace contextRef="#ctx0" brushRef="#br0" timeOffset="24395.16">14965 9190 137 0,'-33'0'56'15,"33"-9"-11"-15,0 9 4 0,0 0 8 0,0-9-3 16,0 9-3-16,0 9-5 0,-33-9 2 16,33 9 14-16,0 10 5 0,0-1 14 0,0 1 17 15,0 18 5-15,0-18 13 0,0 9-5 0,0 9-25 16,33-19-28-16,-33 10-29 0,0 0-10 16,0-9-14-16,0 9 0 0,0 9-8 0,33-28 0 15,-33 19-12-15,0 0-63 0,0-9-74 16,0-1-71-16,0-8-46 0,0 8 11 0</inkml:trace>
  <inkml:trace contextRef="#ctx0" brushRef="#br0" timeOffset="24929.05">14965 9525 209 0,'-33'0'98'0,"33"-19"-43"15,0 19-6-15,0 0 13 0,0 0 11 0,0-18-9 16,33 18-18-16,-33 0-20 0,0-19-12 16,0 10-10-16,34 0-1 0,-34-1-1 0,16 1-2 15,1 0 0-15,-1-1-6 0,1 1 9 0,-1 9-3 16,1-19-4-16,-17 1 7 16,16 18-1-16,-16 0 1 0,0-19-1 0,-16 19-2 15,16 0 1-15,0 0-4 0,-17 0 3 16,1 19-2-16,16-19 4 0,0 18 0 15,-17 1-2-15,17-19 2 0,0 9 3 16,-16 10-5-16,16-10 4 0,16 10 1 0,-16-10-7 16,0 10 4-16,17-1 0 0,-17-18-2 0,16 19 0 15,1-19 0-15,-1 9 5 0,-16-9-4 0,33 10-1 16,-33-10 0-16,33 0 2 0,-33-10-2 16,34 1 4-16,-34 9-1 0,16 0 8 15,1-19 10-15,-1 19-5 0,17-18 9 16,-16 18 2-16,-1-19-1 0,17 10 3 0,0 9 0 15,-33 0-7-15,34 0-10 0,-34 0 10 0,16 0 4 16,1 9 6-16,-17 10 7 0,16-19-3 16,1 18 0-16,-1 1 27 0,1-19 6 0,-1 9-19 15,-16 1-17-15,33-1-1 0,-33 0 0 16,0-9 3-16,0 10-13 0,0-10 18 0,0 0 22 16,0 0 28-16,0 0-18 0,0 0-37 0,0-10-14 15,0 10-11-15,0-9 0 0,0 0-7 16,0-1 0-16,0 1-5 0,0-10-5 0,0 1-20 15,33 18-33-15,-33-28-36 0,0 9-35 16,0 1-43-16,0-1-56 0,0 0-25 0,33 1 3 16,-33-1 36-16,17 10 42 0</inkml:trace>
  <inkml:trace contextRef="#ctx0" brushRef="#br0" timeOffset="25827.33">15941 9413 160 0,'-16'0'104'16,"16"0"-11"-16,0 0-2 0,0 0 11 0,0 0 13 16,0 0-4-16,0 0-23 0,-17 0-32 15,17 0-18-15,0 10 7 0,0-10 15 0,-16 9 18 16,16 0 0-16,0 1-7 0,-17-1-14 15,17 0-20-15,-17 10-14 0,17-19-11 0,0 0-1 16,0 18-6-16,0-18 3 0,0 0-3 0,0 0 15 16,0 0 25-16,0 0-10 0,0 0-12 15,0 0-12-15,0 0-8 0,0-18 5 0,0 18-5 16,0-19-3-16,0 10 2 0,0-10 0 16,0 10-2-16,0 0 0 0,17-1 4 0,-17 1-4 15,17 9 2-15,-17-19-2 0,16 19 0 16,-16 0 2-16,17 0-2 15,-1 19-3-15,-16-19 7 0,17 0-4 0,-17 0-5 16,16 9 2-16,17 1-3 0,-33-1-5 16,0-9-24-16,33 9-17 0,-33-9-6 0,33 0-21 15,-33 0-6-15,17 0 7 0,0 0 3 0,-17-9 4 16,16 9 16-16,1-9 18 0,-17-1 15 0,16 1 11 16,-16 9 4-16,17-19 3 0,-17 19 4 15,0-18 0-15,0 18 3 0,0 0 1 0,0-19 10 16,0 19 0-16,0-9-8 0,0 9-1 15,0-9-2-15,0 9-8 16,0 0-3-16,16 0-9 0,-16-10-30 0,0 10-24 16,33 0-16-16,-33-9 8 0,0 9 9 0,0-9 18 15,33-1 21-15,-33 1 16 0,0 9 9 16,0-18 6-16,0 18 2 0,0-19 10 16,33 0 15-16,-33 1 16 0,0-1 5 0,-33 1 4 15,33 8 1-15,0-8 11 0,0-1-3 0,0-9 12 16,0 10 12-16,-33-1 7 0,33 10 14 15,0-1 16-15,0 10-10 0,-33-18-33 0,33 18-26 16,0 0-26-16,0 0 2 0,0 0-3 0,-16 0-2 16,16 18-5-16,0-8 7 0,0-1-10 15,0 10 11-15,0 8 0 0,16-8-5 0,-16 0 0 16,0 9-5-16,33-1-12 0,-33-8 1 0,0 9-1 16,0-9-5-16,33-1 5 0,-33 1-5 0,0-1 0 15,33 1 6-15,-33-10-13 0,0 10-4 16,17-19-9-16,-17 0-1 0,16 0 5 0,-16 0-19 15,0 0-7-15,17 0 0 0,-17-19 4 16,17 10 9-16,-17 0 8 0,0-1 4 0,16-8 4 16,-16 8 5-16,0 1 1 0,0-9 4 0,0-1 3 15,0 19-3-15,0-28 1 0,0 19 2 16,17-1 1-16,-17 1-1 0,0 9-2 16,0 0-6-16,0 0 13 15,0 0-7-15,0 9 0 0,0-9 3 16,0 10 3-16,0-1-4 0,16-9-3 0,-16 9 3 15,0 10 3-15,33-19-3 0,-33 0 3 0,0 19-3 16,33-19-7-16,-33 0-35 16,0 0-58-16,33 0-59 0,-33 0-40 15,17 0-25-15,-17 0-6 0,33 0 20 0,-16 0 43 16</inkml:trace>
  <inkml:trace contextRef="#ctx0" brushRef="#br0" timeOffset="26626.17">15362 9990 191 0,'0'0'113'16,"0"-19"-48"-16,0 19-9 0,0-18 20 0,0-1 27 15,0 10 18-15,0 9 5 0,33-9-36 16,-33 9-31-16,0 0-9 0,0 9 26 0,0 0 51 15,0 10 18-15,34-19-13 0,-34 18 9 0,0 1-12 16,16 0-19-16,-16 9-5 0,17-10-73 16,-1 19-32-16,-16-18 0 0,0 0 0 0,0-1 0 15,0 10 0-15,0-9 0 0,0-1 0 0,0 1 0 16,0-19 0-16,0 9 0 0,0 1 0 16,-16-10 0-16,16 9 0 0,0-18 0 15,0-1 0-15,0 1 0 16,0-10 0-16,0 19 0 0,0-18 0 0,16-19 0 15,-16 9 0-15,17 9 0 0,-1 0 0 0,1-18 0 16,-1 9 0-16,17 10 0 0,-33-1 0 0,33 0 0 16,-33 1 0-16,33 18 0 0,-33-19 0 15,17 10 0-15,-17 18 0 32,-17-9 0-32,17 19 0 0,-33-19 0 15,33 18 0-15,-33-18 0 0,33 19 0 0,-33-19 0 16,17 9 0-16,-1 1 0 0,1-1 0 0,16 0 0 15,-17 1 0-15,17-1 0 0,17 0 0 16,-17 10 0-16,16-19 0 0,1 18 0 16,32-18 0-16,-49 0 0 0,33 19 0 15,0-19 0-15,1 0 0 0,-1 0 0 0,0 0 0 16,16 0 0-16,-16 0 0 0,0 0 0 0,-16 0 0 16,16 0-229-16,0-19-123 0,-16 19 0 15,32-18 30-15,-49 18 41 0,33 0 72 0,0-19-89 16</inkml:trace>
  <inkml:trace contextRef="#ctx0" brushRef="#br0" timeOffset="27243.16">16040 10018 81 0,'-33'0'65'0,"33"0"3"16,0 9 3-16,0-9 9 0,0 0 11 0,0-9 5 15,0 9-11-15,0-9-22 0,0-1-12 16,0 10-10-16,33-9 2 0,-33 9 9 0,0-19 10 15,0 1 7-15,0 18 5 0,33-19-4 0,-33 10-6 16,0 0 6-16,0-1 8 0,0 1 6 16,0 0 4-16,0 9-11 0,0-10-20 0,0 10-25 15,0 0-5-15,0 0-16 0,0 0-5 0,-33 10-2 16,33-10-1-16,0 9 0 0,0 0-6 16,0 1 6-16,0-1 1 0,33-9-4 0,-33 9 0 15,0 10 2-15,0-19 1 0,17 18-6 16,0-18 8-16,-1 0-2 0,1 0-3 0,-1 0 0 15,1 0-2-15,-1 0-16 0,17 0 4 0,-33-18-7 16,33 18 0-16,-33 0 5 0,33-19 1 0,-33 10 5 16,0 0 0-16,17-1 0 0,-17 1 4 15,0 0 0-15,0-1 6 0,0 1 3 0,0 9-3 16,0-18-6-16,0 18 4 16,0 0-4-16,0 0 4 0,0 0 0 0,0 18-2 15,0-18 5-15,0 0-3 16,0 0-1-16,0 0 8 0,16 0-2 0,-16 9-3 15,17-9 2-15,-17 0-6 16,17 0-2-16,-1-9 6 0,-16 9-5 0,17 0 5 16,-17 0 1-16,16 0-1 0,-16-18 6 15,33 18-3-15,-33-19-5 0,0 19 2 0,0-19-2 16,0 10 4-16,33-10 1 0,-33 10 5 16,0 0 4-16,0 0 6 0,0-1 13 0,0 10-1 15,33 0-3-15,-33-18-14 0,0 18 2 0,0 0-3 16,17 0 0-16,-17 0 2 0,16 0 9 0,-16 18 12 15,17-18-13-15,-17 10 4 0,17 8 7 0,-17-9 5 16,16 10 8-16,-16 9-28 0,0-9-18 16,0-1 0-16,0 1 0 0,0-1 0 0,0 1 0 15,-16 9 0-15,-1-10 0 0,0 1 0 16,1 9 0-16,-1-9-115 0,-16-1-96 0,0 1-51 16,-16 18-46-16,16-28-17 0,-1 10 31 0,1-10 57 15</inkml:trace>
  <inkml:trace contextRef="#ctx0" brushRef="#br0" timeOffset="29141.27">23151 2911 104 0,'0'-18'78'16,"0"18"-28"-16,0-28-18 0,-16 19 7 0,-1-1 20 15,17 10 14-15,-17-18 6 0,1 18-16 16,-1 0-22-16,17 0-6 0,-33 0-3 0,33 0 0 15,-33 18 8-15,17-18 3 0,-1 19-8 0,1 9 1 16,-1-28-9-16,1 18-10 0,16 1 4 16,-17 0-5-16,17-1-1 0,0-8-5 0,17 8 0 15,-17 1 2-15,0-1 2 0,16 1-2 16,1-19 2-16,16 19-1 0,-17-19 2 0,17 18 5 16,0-18-9-16,17 0-3 0,-17 0-4 0,17-18-1 15,-1 18 0-15,-16-19 2 0,17 19 2 16,-17-19-7-16,0 1 3 0,0-1 8 0,0 1 34 15,-33 8 24-15,17-8-15 0,-1-1-12 0,-16 0-13 16,0 1-6-16,0-1-12 0,0-9-3 16,-16 10-2-16,-1-1-2 0,17 1 5 0,0-1-14 15,-49-9 5-15,32 9 3 0,-16 1 0 16,0-1-3-16,16 19 0 0,-16-18-7 0,0 18 5 16,0 0-3-16,0 0-30 0,17 0-21 15,-17 0-29-15,-1 0-28 0,1 18-32 0,33 1-33 16,-33-19-5-16,0 18 2 0,17-8 22 0,-1-1 20 15</inkml:trace>
  <inkml:trace contextRef="#ctx0" brushRef="#br0" timeOffset="29374.19">23068 2911 126 0,'0'0'66'15,"0"0"-6"-15,0 0-9 0,0 0-9 16,0 0-16-16,0 0-7 0,0 0-9 0,17 0 0 15,-17 0 21-15,0 19 25 0,16-19 8 16,1 19-9-16,0-19 11 0,-1 18-10 0,1 1-8 16,-1 9-13-16,17-28-6 0,0 18-17 0,0 1-1 15,-16 0-8-15,-1-1-3 0,17-9 4 16,-16 10-1-16,0 0-3 0,-1-1 0 0,1-18-9 16,-1 19-17-16,17-19-34 0,-33 19-32 15,17-19-14-15,-1 0-17 0,1 18 3 0,-17-18 4 16,16 0 10-16</inkml:trace>
  <inkml:trace contextRef="#ctx0" brushRef="#br0" timeOffset="29925.55">23647 2809 41 0,'0'0'44'0,"0"-18"-7"15,-16 18-7-15,16 0-13 0,0 0-7 16,0 0 0-16,0 0 8 0,0 0 4 0,0 18 5 15,0-18 4-15,0 19 0 0,16-1-2 0,-16-8-9 16,0 8 2-16,33 1 1 0,-33-1 6 16,0 1 10-16,17 0 0 0,-1-1-1 0,-16 1-4 15,17-10-3-15,-1 10 1 0,1-19 8 16,-1 18 5-16,1-18 5 0,-1 0-4 0,1 0-17 16,0 0-3-16,-1 0-3 0,17 0 2 15,-33-18 14-15,0 18 9 0,17-19 21 0,-1 10 3 16,-16 0-2-16,17-1-20 0,-17-8-11 15,0-1-6-15,0 0-17 0,0 1-9 0,0-1 5 16,-17 1-9-16,17-10-5 0,0 9 3 0,-16 1-1 16,16 18-5-16,-17-19 7 0,17 0-1 0,0 19-3 15,0-9 2-15,0 9 2 0,0-9-10 16,0 9 5-16,0 0-3 0,0 0 1 0,0 0 7 16,0 9-2-16,0-9-3 15,0 9 3-15,0-9 1 0,0 0 3 16,0 0-8-16,0 19 2 0,0-19 7 0,0 0-4 15,0 0 1-15,0 0-6 0,0 0 2 16,0 0-1-16,17 0 4 0,-17 0-4 0,0 0 4 16,0 0-3-16,0 0 4 0,0 19 3 15,0-19-3-15,0 0-6 0,0 18 4 0,16 1 2 16,-16-19-5-16,0 18 3 0,17-18 0 0,-17 10 0 16,0 8-4-16,16 1 9 0,-16-19-4 15,17 18 1-15,-1 1-2 0,-16-19-3 0,17 19 3 16,-1-19 4-16,-16 0-1 0,17 18-9 15,0-18-28-15,-17 0-41 0,16 0-59 0,17 0-32 16,-33 0-24-16,17-18-6 0,-1 18 0 0,17 0 24 16</inkml:trace>
  <inkml:trace contextRef="#ctx0" brushRef="#br0" timeOffset="30223.49">24408 2651 15 0,'0'0'17'15,"0"0"8"-15,0 0 4 0,0 0 2 0,0 0 3 16,0 0-1-16,0 19 2 0,0-19 5 0,0 0 4 16,0 0 3-16,0 0 1 0,0 18 4 15,0-18-3-15,0 19-1 0,0-19 5 16,0 18 1-16,0-8-3 0,0-1-8 0,16 19-11 15,-16-9-6-15,0-19 0 0,0 18-13 0,0 1-4 16,0-1-9-16,0-18 6 0,17 10-6 16,-17-1 2-16,0 0-4 0,0 10 3 0,0-19-10 15,0 0-43-15,0 0-34 0,0 18-26 16,0-18-14-16,0 0-4 0,0-18 0 0,0 18-85 16</inkml:trace>
  <inkml:trace contextRef="#ctx0" brushRef="#br0" timeOffset="30405.96">24325 2567 71 0,'0'-18'66'0,"-33"18"-20"0,17-19-8 16,16 19 2-16,-17-19 3 0,17 10 3 16,0 0-2-16,0 9-11 0,-17-9-16 0,17 9-12 15,0 0-2-15,0 0-7 0,0 0-1 16,17 0-14-16,-17 0-25 0,17 0-21 0,-17 0-12 15,16 9-3-15,17 0-74 0</inkml:trace>
  <inkml:trace contextRef="#ctx0" brushRef="#br0" timeOffset="30722.75">24672 2614 79 0,'17'0'57'15,"-17"-10"-17"-15,33 10 1 0,-33 0 1 16,0-18 8-16,33 18 3 0,-16 0 1 0,-1-19 4 15,1 19 0-15,-1 0-3 0,1 0-13 16,-1 0-12-16,1 0-8 0,-17 0-2 0,16 0 3 16,-16 0 2-16,0 19 14 0,0-19 7 15,0 18 4-15,0-8 7 0,0-1-1 0,-16 19 0 16,-1-9-4-16,1-1 14 0,-1 1 9 0,1-1-4 16,-1-8-7-16,1 8-24 0,-1 1-10 15,17 0-11-15,-33-1 2 0,33-18-10 0,0 19 12 16,0-19-1-16,0 0 0 0,0 18 3 15,0-18 0-15,33 0-1 0,-33 10-7 0,17-10-10 16,16 0-2-16,0 0 7 0,0 0-12 0,33 0 0 16,-33-10-16-16,0 10-36 0,0 0-44 0,0 0-51 15,0 0-64-15,17 0-35 0,-17 0-13 16,-16-18 17-16,-1 18 45 0</inkml:trace>
  <inkml:trace contextRef="#ctx0" brushRef="#br0" timeOffset="36044.75">2563 12492 6 0,'0'0'5'0,"0"0"2"15,0 0 0-15,0 0 1 0,0 0-1 16,0 0-1-16,0 0-2 0,0 0 0 16,0 0 0-16,0 0-1 0,0 0 1 0,0 0 0 15,0 0 0-15,0 0 3 0,0 0-1 0,0 0 1 16,0 0 2-16,0 0-3 0,0 0 0 16,0 0 0-16,0 0-1 0,0 0-1 0,0 0 1 15,33 0 0-15,-33 0 1 0,0 0-1 16,0 0-1-16,0 0 3 0,0 0 2 0,33 10 1 15,-33-10 2-15,0 0-2 0,33 9-3 16,-33-9 1-16,33 0 4 0,-33 0-1 16,34 9 2-16,-18-9-2 0,17 9-2 0,0-9 1 15,0 0-5-15,0 10 2 0,0-10-1 0,0 0 6 16,-16 0 0-16,49 0 4 0,-33 0-5 16,0 9 3-16,33-9-5 0,-16 0 0 0,16 0-1 15,0 0 5-15,-33 0 5 0,50 0-3 0,-17 9 1 16,0-9-4-16,-16 0-1 0,16 0 4 15,0 0-1-15,17 10 4 0,-17-10-1 0,0 0 2 16,-16 9 3-16,16-9 2 0,0 0-5 16,0 0-6-16,-16 19 0 0,16-19-1 0,0 0-7 15,-16 0-2-15,16 0 2 0,0 0 0 0,-16 0 2 16,16 0-7-16,0 0 4 0,0 0 0 0,-33 0-2 16,50 0 0-16,-50 0 1 0,33 0 2 15,-33 0 3-15,17 0 2 0,16 0-3 0,-33 0 3 16,17 0-4-16,-17 0 1 0,33 0 1 15,-33 0-8-15,0 0 3 0,0 18 5 0,17-18 1 16,-17 0 5-16,0 0-4 0,0 0 2 16,0 0 0-16,0 0 1 0,-16 0 1 0,16 0-9 15,0 0 7-15,0 0-4 0,0 0-1 0,0 0 1 16,0 0 0-16,-33 0-4 0,50 0 1 0,-17 0 5 16,0 0-4-16,-33 0 2 0,33 0-5 15,0 0 4-15,0 0 1 0,-16 0 2 0,16 0-2 16,0 0-4-16,0 0 7 0,0 0-2 0,-33 0 3 15,33 9-5-15,0-9-1 0,-16 0-2 16,16 10 7-16,0-10-2 0,-33 0 0 0,33 0 4 16,0 9-2-16,-33-9 9 0,33 0 4 0,-17 0 6 15,18 0-3-15,-1 0 0 0,0 0-4 0,-33 0 0 16,33 0 0-16,0 0-10 0,0 0-5 16,-33 0 3-16,33 0-2 0,17 0-5 0,-50 0 5 15,33 0-1-15,0 0 0 0,0 0 0 16,0 0 3-16,-17 0 1 0,17 0-5 0,1 0 0 15,-1 0-2-15,0 0 3 0,0 0 8 0,0 0-10 16,0 0-2-16,17 0 3 0,-17 0 3 16,0 0-1-16,0-9 1 0,0 9 0 0,0 0-1 15,16 0-1-15,-15 0 2 0,-1-10-3 0,33 10 6 16,-33 0-4-16,16-9-1 0,-15 9-3 0,32 0 4 16,-33 0 1-16,49 0 1 0,-49-18-3 15,34 18 0-15,-34 0-2 0,16 0-6 0,17-19 6 16,1 19-6-16,-34-9 9 0,16 9-7 0,17 0-2 15,1-10 0-15,-34 10 7 0,16 0 3 16,17-9-7-16,1 9 1 0,-34 0 0 0,16-9 3 16,17 9 2-16,1 0 2 0,-34 0 0 0,16-10 2 15,17 10 1-15,1 0 0 0,-34-9-6 0,16 9 10 16,17 0 0-16,-33-9 0 0,17 9-1 0,0 0 4 16,32-9 3-16,-49 9-8 0,17 0 0 15,16-10-3-15,-33 10 8 0,33 0-10 0,-33 0 1 16,17 0 6-16,16 0-7 0,0 0 1 15,-33 0-7-15,0-18 6 0,17 18 1 0,16 0-1 16,-33 0-7-16,17 0 6 0,16 0-2 0,-33 0 0 16,33 0-8-16,-16 0 0 0,16 0 0 15,-33 0 0-15,33 0 0 0,-33 0 0 0,17 0 0 16,16 0 0-16,0 0 0 0,-33 0 0 0,17 0 0 16,-17 0 0-16,33 0 0 0,-33 0 0 0,17 0 0 15,16 0 0-15,-33 0 0 0,33 0 0 16,-49 0 0-16,32 0 0 0,1 0 0 0,16 0 0 15,-33 0 0-15,17 0 0 0,16 0 0 0,-33 0 0 16,33 0 0-16,-33 0 0 0,17 0 0 16,16 0 0-16,-33 18 0 0,17-18 0 0,-1 0 0 15,1 0 0-15,16 0 0 0,-33 10 0 0,17-10 0 16,16 9 0-16,-33-9 0 0,33 9 0 0,-16-9 0 16,16 9 0-16,-33-9 0 0,0 10 0 15,17-10 0-15,-1 0 0 0,1 9 0 0,-17-9 0 16,0 0 0-16,0 0 0 0,17 0 0 15,-17 0 0-15,0 9 0 0,0-9 0 0,0 0 0 16,0 0 0-16,0 0 0 0,0 0 0 0,17 0 0 16,-50 0 0-16,33 0 0 0,0 0 0 15,0 10 0-15,0-10 0 0,17 0 0 0,-17 0 0 16,-33 0 0-16,33 0 0 0,0 0 0 0,-17 0 0 16,17 0 0-16,1 0 0 0,-1 0 0 0,0 0 0 15,-33 0 0-15,33 0 0 0,0 0 0 16,-33 0 0-16,33 0 0 0,-17 0 0 0,1 0 0 15,33 0 0-15,-17 0 0 0,-33 0 0 0,33 0 0 16,0 0 0-16,-17 9 0 0,1-9 0 16,16 0 0-16,-17 0 0 0,18 0 0 0,-1 0 0 15,-33 0 0-15,33 0 0 0,0 0 0 0,-17 0 0 16,1 0 0-16,-1 0 0 0,17 0 0 0,1 0 0 16,-34 0 0-16,33 0 0 0,0 0 0 15,-33 19 0-15,33-19 0 0,-33 0 0 0,33 0 0 16,-17 0 0-16,1 0 0 0,-1 0 0 15,17 0 0-15,-33 0 0 0,34 0 0 0,-34 0 0 16,33 0 0-16,-33 0 0 0,33 0 0 16,-33 0 0-16,16 0 0 0,1 0 0 15,-1 0 0-15,1 0 0 16,-1 0 0-16,17 0 0 16,-33 0 0-16,34 0 0 15,-34 0 0-15,33 0 0 0,-33 18 0 16,0-18 0-16,33 0 0 0,-33 0 0 15,16 0 0-15,1 0 0 16,-1 0 0-16,1 0 0 16,-1 0 0-16,17 0 0 15,-33 0 0-15,0 0 0 16,34 0 0-16,-34 0 0 16,33 0 0-1,-33 0 0 1,0 9 0-1</inkml:trace>
  <inkml:trace contextRef="#ctx0" brushRef="#br0" timeOffset="36510.41">14784 12613 2047 0</inkml:trace>
  <inkml:trace contextRef="#ctx0" brushRef="#br0" timeOffset="36734.51">14784 12613 2047 0,'0'-18'-223'16,"0"18"-136"-16,0-19-22 0,0 10 16 15,0-10 55-15</inkml:trace>
  <inkml:trace contextRef="#ctx0" brushRef="#br0" timeOffset="38632.75">15429 11646 57 0,'0'-19'108'0,"0"19"25"16,0-9-51-16,0 9-39 0,0-9-23 15,0 9-7-15,0-10 23 0,0 10 29 0,0-9 9 16,0 9-11-16,0-9-15 0,0-1-2 16,0 10 14-16,0-9 27 0,0 9 19 0,-34-9 2 15,34 9 2-15,0 0-30 0,0-10-34 0,0 10-23 16,0 0-5-16,-33 0 14 0,33-18 3 16,0 18 5-16,0 0-5 0,-33 0-11 0,17-19-7 15,16 19 3-15,-17-9 10 0,1 9 5 0,16-9-13 16,-17-1 3-16,1 10-12 0,-1-9 1 15,1 0-5-15,16-1-1 0,-34 1-4 0,34 0 5 16,-33 0-7-16,0 9-1 0,17-19 1 0,-1 19-2 16,-16-19 3-16,17 10-1 0,-17 0-4 15,-1-1 18-15,1 1-4 0,0 0-9 0,0-10 4 16,0 10-3-16,17 0 0 0,-17 9 0 16,0 0 0-16,-1-19-2 0,-15 19 3 0,-1-19-2 15,34 19-3-15,-17-9 0 0,-34 0 0 0,34 9 1 16,-16-9-6-16,16-1 7 0,-33 10-1 15,-1-9-1-15,1 9-5 0,17-9 9 0,-17 9-10 16,-34-10 6-16,18 10 8 0,15-9-11 0,-15 9 1 16,16 0 4-16,-34-9 2 0,51 9-2 0,-50 0-1 15,32 0-3-15,-15 0-2 0,16-19 6 16,-17 19-1-16,17 0-5 0,-17 0 4 0,17 0-3 16,0 0 3-16,0 0 1 0,0 0-3 0,16 0-1 15,-16 0 7-15,-17 0-2 0,17 0-2 16,0 0-3-16,-17 0 1 0,17 0 6 0,0 19-4 15,0-19 2-15,16 0-5 0,-16 0-1 0,33 9 9 16,-33 0-5-16,16 10-2 0,17-10-4 16,-33 1 6-16,16 8 0 0,17-9 1 0,0 10-1 15,0 0 3-15,-33-10-8 0,33 0 11 16,0 10-12-16,-17-1 8 0,17-8-7 0,0 8 5 16,0 1 0-16,-17 0 2 0,17-1-4 0,0-9 4 15,33 10-8-15,-33 0 10 0,0-1-2 0,0 1-2 16,-17-1 0-16,17-8-4 0,17 8 4 15,-1 1 3-15,-16 0-5 0,0-1 0 0,0 1 7 16,0-1-9-16,0-8 1 0,0 8 7 16,16 1-4-16,-16-10 0 0,0 19 0 0,33-9 6 15,-33-1-12-15,0-18 6 0,16 19-8 0,1 0 13 16,-1-1-11-16,17 10 6 0,0-9 4 0,-33-1-4 16,33 1-5-16,0-1 5 0,0 10 0 15,0-9 3-15,0 9-2 0,0 0-1 0,0 0 8 16,33 9-10-16,-33-9 2 0,0 0-4 0,0 9 4 15,17-9 0-15,-1 0 10 0,1 9-10 16,16-9 18-16,-33 0 0 0,33 0 11 0,0 9 14 16,0-9 9-16,-16 0-23 0,16-10-29 0,33 10 0 15,-33 0 0-15,0-9 0 0,17 9 0 16,16-10 0-16,0 1 0 0,0-1 0 0,-16 1 0 16,16 0 0-16,0 9 0 0,17-10 0 0,-17-9 0 15,33 10 0-15,-33-10 0 0,17 1 0 0,0 8 0 16,16-8 0-16,-33-1 0 0,17 9 0 0,16-18 0 15,-16 0 0-15,16 19 0 0,-33-19 0 16,17-19 0-16,-17 19 0 0,33 0 0 0,-49 0 0 16,16-18 0-16,16 9 0 0,-15-1 0 0,-1 1 0 15,16 0 0-15,-15-10 0 0,-1 10 0 16,0-1 0-16,17 1 0 0,-17-9 0 0,16-1 0 16,-15 10 0-16,32-10 0 0,-33 0 0 0,17 10 0 15,16-10 0-15,-33 10 0 0,17-9 0 16,-17-10 0-16,0 9 0 0,17-9 0 0,-17 10 0 15,-33 8 0-15,16-27 0 0,18 18 0 0,-1-8 0 16,-33-1 0-16,0 0 0 0,16 0 0 0,-15 0 0 16,-1 0 0-16,16-9 0 0,-32 9 0 15,16 0 0-15,16 0 0 0,-49-9 0 0,33 9 0 16,-33-9 0-16,0 9 0 0,34 0 0 16,-34-9 0-16,0 0 0 0,0 9 0 0,0-10 0 15,-34 11 0-15,34-11 0 0,-33 1 0 0,33 0 0 16,-49 9 0-16,32-9 0 0,-16 0 0 0,17-1 0 15,-17 10 0-15,0 10 0 0,-1-19 0 16,-15 9 0-16,16 9 0 0,0 1 0 0,33-1 0 16,-33 19 0-16,0-28 0 0,-1 19 0 15,34-1 0-15,-33 10 0 0,17-9 0 0,-1 0 0 16,1 9-29-16,-1 0-152 0,1 0-16 0,16 0-6 16,-33 0-14-16,33 0-3 0,-33 9 8 0,33-9 11 15,-34 9 21-15,34-9 29 0,-33 10 28 16</inkml:trace>
  <inkml:trace contextRef="#ctx0" brushRef="#br0" timeOffset="39315.65">12287 12799 190 0,'-17'10'62'0,"17"-1"-86"15,0-9-53-15</inkml:trace>
  <inkml:trace contextRef="#ctx0" brushRef="#br0" timeOffset="39665.33">12270 12716 870 0,'0'18'579'0,"0"-18"-306"0,-33 0-265 16,33 0-170-16,0 0-110 0,0-18-54 0,0 18 23 16,0 0 45-16,0-19 90 0,0 19 83 0,0 0 48 15,0 0 21-15,33 19 18 0,-33-19 24 16,0 0 18-16,0 0 11 0,0 0-6 0,0 0-28 15,0 0-36-15,0 0-47 0,0 18-16 0,0-18 10 16</inkml:trace>
  <inkml:trace contextRef="#ctx0" brushRef="#br0" timeOffset="39865.8">12485 12753 382 0,'0'9'95'0,"0"-9"-137"0,0 0-92 15,0 0 1-15</inkml:trace>
  <inkml:trace contextRef="#ctx0" brushRef="#br0" timeOffset="40084.68">12502 12762 275 0,'0'9'98'0,"0"-9"-97"0,0 0-94 16,0 0-21-16</inkml:trace>
  <inkml:trace contextRef="#ctx0" brushRef="#br0" timeOffset="40314.6">12485 12743 306 0,'0'10'129'0,"0"-10"-101"0,0 0-101 15,0 0-48-15,-33 0 8 0</inkml:trace>
  <inkml:trace contextRef="#ctx0" brushRef="#br0" timeOffset="40564.3">12386 12818 16 0,'0'18'2'0,"0"-18"-17"0</inkml:trace>
  <inkml:trace contextRef="#ctx0" brushRef="#br0" timeOffset="41845.92">14866 11423 53 0,'0'0'40'0,"-16"0"-11"15,16 0-3-15,0 0 6 0,0 0 3 0,0 0 5 16,0 0 9-16,-17 0-4 0,17 0-5 16,0 0 3-16,0 0-5 0,0 0 4 0,0 0 2 15,0 0 2-15,0 0-2 0,17 0-9 16,-17 0-6-16,0 0-3 0,16-19-4 0,-16 19 0 16,17-19 8-16,-1 10 2 0,17-10-6 0,-33 1-4 15,33-1 7-15,1 1-8 0,-18-1-9 16,1 0-2-16,16 1-6 0,0-1-1 0,-17 10-1 15,17-10 1-15,0 1 0 0,1 18-3 16,-1-19 0-16,-17 19 0 0,1-18-3 0,16 8-4 16,-17 10-3-16,-16-9-6 0,33 9-35 0,-33 0-19 15,0-9-14-15,0 9-8 0,0 0-8 0,0 0-6 16,0 0 3-16,0 0 7 0,0 0 13 16,0 0 14-16</inkml:trace>
  <inkml:trace contextRef="#ctx0" brushRef="#br0" timeOffset="42146.84">15015 11060 54 0,'-16'0'50'0,"16"0"-15"15,0 0-10-15,0 0-5 0,0-19 4 0,16 19 0 16,-16 0 4-16,0-18-5 0,17 8 0 15,-17 10-8-15,16-9 0 0,1 9 3 0,-1-9 1 16,1 9 4-16,-1 0 0 0,17 0-3 16,0 9-2-16,-33-9 5 0,34 9-5 0,-1 1 2 15,-17 8 0-15,17-18-6 0,-16 19 6 0,32-10-2 16,-49 0-4-16,0 10-2 0,33 0 0 0,-33-1-2 16,0 10-5-16,0-9-4 0,0-1 2 15,-33 10-3-15,33 0-14 0,-33 0-10 0,0 0-18 16,17 0-17-16,-1 0-18 0,1 9-13 15,-1-18-5-15,1-1 6 0,16 1 15 0</inkml:trace>
  <inkml:trace contextRef="#ctx0" brushRef="#br0" timeOffset="45277.13">15974 10455 21 0,'-16'0'19'0,"16"-18"-2"15,0 18-4-15,-17 0 2 0,17-19 3 0,-16 19 2 16,16 0-3-16,-17-9-3 0,17 9-2 15,-16 0-2-15,16-10 1 0,-17 10-1 0,0 0 1 16,17 0 5-16,0 0 0 0,-33-9-3 16,33 9-3-16,0 0 1 0,-33 0-5 0,33 0 1 15,0 0-2-15,0 9-1 0,-33-9 1 0,17 0-2 16,16 10 2-16,-17-1-2 0,1-9-1 16,16 19 1-16,-17-19-1 0,17 0 0 0,0 18 2 15,-16-18 0-15,16 19-2 0,-17-19 3 0,17 9 1 16,0 0-1-16,0 1 6 0,-17-1-2 15,17 10 2-15,0-10-3 0,17 9 0 0,-17 1 1 16,0 0 1-16,17-19-3 0,-17 18-2 16,16 1-2-16,1 0 1 0,-1 8-2 0,1-8 3 15,-1 0-3-15,-16-10-5 0,33 10 3 16,-33-1 4-16,33 1-2 0,-33-1-1 0,0 1-1 16,33 0 0-16,-33-1 2 0,0 1-2 15,0-10 2-15,0 10 0 0,0-1-1 0,0-18-1 16,0 19-6-16,-33-19-16 0,33 9-22 15,0-9-20-15,0 9-11 0,-33-9-3 0,33 0 5 16</inkml:trace>
  <inkml:trace contextRef="#ctx0" brushRef="#br0" timeOffset="45860.55">15643 10939 18 0,'0'0'25'0,"0"0"5"0,0 0 0 0,0 0-4 16,0 0 1-16,0 0-6 0,0 0-1 15,0-19-1-15,0 19 1 0,0 0-3 0,0 0-2 16,17-18 2-16,0 8 1 0,-1 10-1 15,1-9 0-15,-1 9-1 0,1 0-5 0,-1 0 2 16,17 0-3-16,-33 0 5 0,33 0 6 0,-33 9-5 16,33 1 5-16,-33 8 3 0,17 1 6 0,0-10 2 15,-1 10 5-15,1 9 4 0,-17 0 2 16,16 9-8-16,-16-19-2 0,0 20-5 16,17 8 1-16,-34-18-10 0,17 9-11 0,0 0 4 15,0 1-10-15,-16-1-1 0,16 0 1 0,0 10 1 16,0-29 2-16,-17 19-7 0,17-18 2 15,0 9 2-15,17-10-2 0,-17 1-2 0,0 0 5 16,16-1-6-16,1-8 3 0,-17-1-7 0,16 0-14 16,17 10-10-16,-33-19-15 0,33 0-14 15,-33 0-4-15,33-19 1 0,-33 10-3 0,17 9 0 16,-17-9 3-16,17-1 7 0,-1-8 1 16,1 8 6-16,-1 1 5 0,1 0 8 0,-1-1 2 15,-16-8 4-15,33 18-17 0</inkml:trace>
  <inkml:trace contextRef="#ctx0" brushRef="#br0" timeOffset="46658.27">14453 12195 33 0,'0'0'13'0,"0"9"-11"16,-17-9-10-16,17 0-24 0</inkml:trace>
  <inkml:trace contextRef="#ctx0" brushRef="#br0" timeOffset="46927.75">14833 12009 1 0</inkml:trace>
  <inkml:trace contextRef="#ctx0" brushRef="#br0" timeOffset="50256.31">18885 10037 3 0,'0'0'2'0,"0"0"1"0,0 0-1 15,0 0-1-15,0 0 1 0,0 0-1 16,0 0 0-16,0 0 0 0,0 0 0 0,0 0 0 15,0 0 0 17,0 0 0-32,0 0 0 15,16 0 1-15,-16 0 0 0,0 0 2 0,0 0 1 16,0 0-1-16,0 0-1 0,0 0 1 0,0 0-1 16,0 0 0-16,0 0-1 0,0 0 0 0,0 0-1 15,17 0-1-15,-17 0 2 0,0 0-1 16,0 0 0-16,0 0 0 15,0 0 1-15,0 0 0 0,0 0 0 16,0 0-1-16,0 0 0 0,0 0 0 31,0 0 1-15,0 0-1-16,0 0 2 16,0 0 0-16,0 0 3 0,0 0 0 0,0 0 1 15,0 0-2-15,0 0-1 0,16 0 0 0,-16 0 0 16,0 0-1-16,0 0 2 0,0 0 1 15,0 0 1-15,0 0-2 0,0 0-1 0,0 0-1 16,0 0 2-16,0 0 0 0,17 0-1 0,-17 0-1 16,0 0 0-16,0 0-2 0,0 0 1 15,0 0 0-15,0 0-1 0,0 0 1 0,0 0 0 16,0 0-1-16,0 0 2 16,0 0 1-16,0 0-2 0,0 0-1 0,0 0 0 15,0 0 1-15,33 0-2 0,-33 0 3 16,0 0 0-16,0 0-1 0,0 0 1 15,0 0-2-15,0 0 2 0,0 0 1 0,0 0 0 16,0 0 2-16,0 0-1 0,0 0-3 16,0 0 2-16,0 9-4 0,0-9 2 0,0 0 1 15,0 0-2-15,0 0 2 0,0 0-5 32,0 0 0-32,0 0-7 0,0 0-8 0,0 0-9 15,-33 0-5-15,33 0-7 0,0 0-2 16,0 0-35-16</inkml:trace>
  <inkml:trace contextRef="#ctx0" brushRef="#br0" timeOffset="50775.89">18124 10092 5 0,'0'0'5'0,"0"0"4"0,0 0 3 15,0 0 5-15,0 0 1 0,0 0-1 0,0 0-2 16,0 0-2-16,0 0-1 0,33 0 1 15,-33 0 0-15,0 0-1 0,0 0 1 16,0-18-1-16,0 18 0 0,0 0 2 0,0 0 0 16,33-19-2-16,-33 10 0 0,17 0-1 0,-1-1-1 15,17 1-3-15,-16 0 2 0,16-10-3 16,0 19-2-16,0-19 0 0,0 1-4 0,0-1 3 16,17 1-5-16,-17 8 2 0,0 1 0 15,0-10 0-15,0 10-2 0,0 9 2 0,-16-18 0 16,16 18-3-16,-17 0-13 0,34-19-13 0,-50 19-12 15,0 0-9-15,33 0-5 0,-33 0-46 16</inkml:trace>
  <inkml:trace contextRef="#ctx0" brushRef="#br0" timeOffset="51055.27">18554 9646 60 0,'33'0'23'0,"-33"0"-10"0,0 0-4 16,0 0 6-16,0 0 0 0,0 0-2 0,0 0-4 16,33 9 5-16,-33-9 8 0,0 10 1 15,17-1 1-15,-17 0-7 0,16 19-8 0,1-28-3 16,-17 19 3-16,16-1-4 0,-16 10-2 0,0-9 1 15,0 18-3-15,0 0 1 0,-16-18-1 0,16 18-3 16,-17-9-9-16,1 9-20 0,-1 0-13 16,17 10-7-16,-33-10-2 0,33-18-48 0</inkml:trace>
  <inkml:trace contextRef="#ctx0" brushRef="#br0" timeOffset="57365.73">1373 14232 9 0,'0'0'9'0,"0"0"3"0,-34 0 2 16,34 0-2-16,0 0-1 0,0 0 0 15,0 0-1-15,0 0 1 0,0 0 0 0,0 0 0 16,0 0-1-16,0 0 0 0,0 0 0 15,0 0 1-15,0 0 0 0,0 0-1 16,34 0 1-16,-34 0 0 0,0 0-1 0,0 0-2 16,0 0-2-16,0 0 1 0,0 0 1 0,0 0-2 15,33 0 3-15,-33-10 1 0,0 10-2 16,33 0 0-16,-33 0 6 0,0 0-3 0,33 0 0 16,-33-9-1-16,16 9 1 0,17 0 0 15,0-9-1-15,-33 9 0 0,33 0 7 16,1 0 4-16,-1-10-2 0,-33 10 0 0,33 0-2 15,16 0 3-15,-16-9-2 0,0 9-1 0,1 0-4 16,-1-9-3-16,16 9-6 0,-16 0 3 16,0-9 3-16,0 9-5 0,1 0 1 15,-1 0 4-15,0 0 5 0,-17 0-1 0,50 0-4 16,-66 0 1-16,33 0 6 0,0 0 1 0,1 0 0 16,15 0 1-16,-16 0-3 0,0 0 0 15,0 0-5-15,0 0-1 0,1 0 0 16,-18 0 5-16,17 0 1 0,0 0-1 0,0 0 4 0,0 0 3 15,0 0-5-15,1 0-3 0,15 0 6 16,-16 0 0-16,0 0-2 0,0 0 0 16,0 0-3-16,0 0 3 0,17 0 7 0,-17 0-10 15,0 0 4-15,0 0-1 0,33 0 3 0,-49 0 6 16,16 0-10-16,33 0 3 0,-33 0 0 0,0 0-4 16,0-19-1-16,17 19-2 0,-17 0 2 15,0 0 1-15,33 0-3 0,-33 0 1 0,17-19 2 16,-17 19-6-16,0-9-3 0,0 9 0 15,33 0 0-15,-49-9 0 0,49 9-4 0,-33-10 3 16,0 10-3-16,0 0-1 0,0-9 3 0,17 9-2 16,-17 0-3-16,0-9 4 0,0 9-1 15,33-9-1-15,-49 9 0 0,49-10-4 0,-33 10 10 16,0 0-6-16,17 0-2 0,-17-9 2 16,33 9-2-16,-33-9 0 0,33 9 6 0,-49 0-2 15,49 0-4-15,-33 0 0 0,0 0-3 16,0 0 4-16,17-19-1 0,-17 19 7 0,33 0-11 0,-33 0 4 15,0 0 0-15,0-19 1 0,0 19 1 16,17 0 2-16,-17-9-4 0,33 9 0 0,-33-9 0 16,0 9 2-16,17 0-4 0,-17-9-2 15,0 9 7-15,0 0-1 0,17-10-2 0,-17 10-4 16,33-9 7-16,-33 9-3 0,0 0-2 0,0-9 2 16,17 9 3-16,-17 0-6 0,0 0 8 15,0 0-8-15,0 0 5 0,0-10-5 0,17 10 3 16,-17 0 0-16,0 0 3 0,33 0-3 0,-33 0 2 15,-16 0-4-15,49 0 7 0,-33 0-9 16,0 0 0-16,0 0 7 0,0 10-5 0,17-10 4 16,-17 0 2-16,0 0-7 0,33 9 3 15,-50-9 1-15,18 0 3 0,-1 9-4 0,33-9 0 16,-33 10-2-16,0-10 2 0,-17 0 3 0,17 0-5 16,1 9 5-16,-1-9-6 0,0 0 3 0,0 0 2 15,0 0-4-15,0 0 2 0,17 0-2 16,-17 0 2-16,0 0 6 0,0 0-6 0,0 0 2 15,0 0-9-15,17 0 12 0,-17 0-8 16,0 9 1-16,0-9 5 0,0 0-3 0,-17 0 0 16,1 0 2-16,32 0 0 0,-15 9 0 0,-1-9-2 15,0 0-3-15,0 0 3 0,-33 0 4 0,33 0-6 16,16 0 4-16,-15 19-2 0,-1-19 0 16,0 0 0-16,0 0-3 0,-17 0 3 0,17 0-2 15,0 0 2-15,0 0-2 0,1-19 4 16,-1 19-2-16,0 0 3 0,0 0 0 0,16 0-5 15,-16 0-1-15,1 0 3 0,-1 0 0 0,0-9 2 16,0 9-2-16,16 0 5 0,-16 0-5 0,1 0-5 16,-1 0 5-16,16 0 4 0,-16 0-6 0,0-9 2 15,33 9 0-15,-32 0-3 0,-18 0 5 16,34 0-4-16,-1 0 2 0,-16 0 0 0,0 0 1 16,17 0-1-16,0 0-3 0,-1 0 4 15,-16 0-1-15,0 0-2 0,17 0 9 0,0 0-9 16,-1 0-3-16,-16 0 5 0,0 0 4 15,17 0-4-15,0 0 2 0,-1 0-2 0,-16 0-3 16,33 0 5-16,-32 0 3 0,15 0-5 0,17 0-3 16,-33 0 1-16,17 0 7 0,16 9-9 0,-33-9 8 15,33 0-4-15,-33 0 0 0,17 0-5 0,-17-9 11 16,33 9-10-16,0 0 4 0,-33 0 2 16,17 0 3-16,16 0-5 0,0-9 3 0,-33 9-7 15,50 0 1-15,-50 0 3 0,33 0 0 16,-16-10-2-16,16 10 2 0,0 0 3 0,-33 0 0 15,50 0-7-15,-50 0 6 0,33 0-2 0,-16 0-3 16,16 0 5-16,0-9-5 0,-33 9 7 0,17 0 2 16,16 0-6-16,0 0 0 0,-16 0 0 15,-1 0 0-15,1 0 2 0,16 0-2 16,-16 0 0-16,-1 0-4 0,34 0 4 0,-50 0 2 16,17 0-2-16,-1-9 6 0,1 9-6 0,16 0 0 15,-16 0 0-15,-1 0 0 0,34 0 2 16,-50 0 1-16,17 0 12 0,16 0-5 0,0 0-2 0,-33 0 1 15,17 0-6-15,-1 9 9 0,1-9-7 16,-17 0 8-16,0 0-2 0,17 0-7 0,-17 9 2 16,33-9-3-16,-33 0 8 0,0 0-6 15,0 0 1-15,0 10-2 0,0-10-3 0,17 0 11 16,-17 9-5-16,0-9-1 0,0 0-6 0,0 9 4 16,17-9 7-16,-17 0-4 0,0 0 1 15,0 9 3-15,-17-9-4 0,1 0 1 0,16 0-3 16,17 0 7-16,-50 19-12 0,33-19 5 0,0 0 2 15,0 0-3-15,-17 0 4 0,17 0-3 0,-16 0 1 16,33 0-1-16,-50 0 0 0,33 0 6 16,0 0-4-16,0 0-5 0,-33 0 5 0,33 0-7 15,-17 0 2-15,17 0-2 0,1 0 2 16,-34 0-2-16,33 0 6 0,0 19-5 0,-33-19-1 16,33 0 7-16,-33 0-7 0,16 0 2 0,1 0 0 15,-1 0-6-15,1 0 4 0,-1 0-3 0,18 0-1 16,-34 0 6-16,0 0 1 15,33 9-3-15,-33-9-2 16,0 0-5-16,0 0-2 0,0 0-12 16,0 0-14-16,0 0-15 0,0 0-7 0,0 0-16 0,0 0-25 15,0 0-15-15,0 0-8 0,0 0-5 16,0-9-9-16,0 9-4 0,0 0 0 0,-33 0 4 16,33-19 135-16,0 19-178 0,-34 0 48 15,34-19-49-15</inkml:trace>
  <inkml:trace contextRef="#ctx0" brushRef="#br0" timeOffset="61929.18">4647 14939 6 0,'0'0'3'0,"0"0"1"0,0 0 1 16,0 0 3-16,0 0 2 0,0 0 1 16,0 0 2-16,0 0-1 0,0 0-2 0,0 0 1 15,0 0 2-15,0 0-3 0,0 0 0 16,0 0 0-16,0 0 1 0,0 0-4 0,0 0 3 15,0 0-4-15,0 0 1 0,0 0-3 0,0 0 0 16,0 0 2-16,16 0 0 0,-16 0 2 16,0 0 2-16,0 0 0 0,0 9 0 0,0-9 3 15,17 0-2-15,-17 0 1 0,0 9-1 16,0-9 4-16,33 0 1 0,-33 0 0 0,0 0 2 16,0 0-5-16,0 10 3 0,0-10-5 0,33 0 7 15,-33 0 6-15,0 0 1 0,33 9-1 16,-33-9 0-16,0 0-2 0,33 0-1 0,-33 0 5 15,33 0-1-15,-33 0-1 0,17 0-4 16,16 0 2-16,0 0 3 0,-33 0-2 0,33 0-2 16,0 0 7-16,0 18-2 0,-33-18 0 0,33 0-4 15,0 0 1-15,-16 0-6 0,16 0 0 0,0 0-2 16,0 0 1-16,0 0 5 0,0 0 3 16,-16 0-1-16,16 0 5 0,0 0-4 0,0 0 5 15,0 0 2-15,0 10-3 0,0-10 1 16,0 0-6-16,17 0-5 0,-17 0-2 0,0 9 7 15,0-9 6-15,0 0-5 0,17 0-1 0,-17 0-3 16,0 0-7-16,33 9 2 0,-33-9-4 0,17 0 2 16,-17 10 8-16,33-10-4 0,-33 0-2 15,17 9-6-15,16-9-3 0,-33 0 5 0,0 9-8 16,33-9 10-16,-16 10-5 0,-17-10 3 0,33 9 2 16,-33-9-1-16,17 0 9 0,16 9-8 15,-33-9 2-15,0 0-4 0,16 0 1 0,18 0-2 16,-34 9 4-16,33-9-2 0,-33 0 0 0,0 0-1 15,17 0-1-15,16 0 1 0,-33 0 2 16,16 0 2-16,18 0-3 0,-34 0 6 0,0 0-8 16,33 0 6-16,-33 0-2 0,16 0-7 0,18 0 6 15,-34 0-4-15,16 0 2 0,17 0 0 0,-32 0 7 16,32 0-4-16,-33 0-3 0,16-9 4 0,17 9 3 16,1 0-9-16,-34 0 9 0,16 0-3 15,17 0 8-15,-32 0-13 0,32 0 2 0,-33-9 4 16,49 9-14-16,-48 0 5 0,32 0 6 0,-33-9-12 15,16 9 9-15,17 0-1 0,-32 0-9 16,15 0 0-16,17 0 0 0,-33 0 0 0,34 0 0 16,-18 0 0-16,17 0 0 0,-33-10 0 0,34 10 0 15,-34 0 0-15,49 0 0 0,-49 0 0 0,33 0 0 16,-32 0 0-16,15 0 0 0,17 0 0 16,-33-9 0-16,34 9 0 0,-18 0 0 0,17 0 0 15,0 0 0-15,-32 0 0 0,15-9 0 0,17 9 0 16,-33 0 0-16,33 0 0 0,-16-10 0 15,16 10 0-15,-33 0 0 0,33-9 0 0,-16 9 0 16,16 0 0-16,0 0 0 0,-33-9 0 0,17 9 0 16,16 0 0-16,0 0 0 0,-33 0 0 0,17-10 0 15,16 10 0-15,-33 0 0 0,17 0 0 0,16 0 0 16,-33 0 0-16,33 0 0 0,-33 0 0 16,17 0 0-16,-17 0 0 0,33 0 0 0,-33 0 0 15,0 0 0-15,17 0 0 0,-17 0 0 0,33 0 0 16,-33 0 0-16,0 0 0 0,0 0 0 15,17 0 0-15,-17 10 0 0,0-10 0 0,0 0 0 16,-16 0 0-16,16 0 0 0,0 0 0 0,0 9 0 16,0-9 0-16,0 0 0 0,0 0 0 0,-16 0 0 15,-1 0 0-15,17 0 0 0,-16 0 0 0,16 9 0 16,0-9 0-16,0 0 0 0,-33 0 0 16,33 0 0-16,-16 0 0 0,16 10 0 0,-17-10 0 15,34 0 0-15,-50 0 0 0,33 9 0 0,0-9 0 16,0 0 0-16,-33 0 0 0,33 0 0 15,-16 0 0-15,-1 9 0 0,34-9 0 0,-50 0 0 16,33 0 0-16,0 0 0 0,0 0 0 0,-33 10 0 16,33-10 0-16,-16 0 0 0,-1 0 0 0,34 0 0 15,-50 0 0-15,33 0 0 0,0 0 0 16,0 0 0-16,-33 0 0 0,17 0 0 0,16 0 0 16,-17 0 0-16,34 0 0 0,-50 0 0 0,33 0 0 15,0 0 0-15,-17 0 0 0,18 0 0 16,-1 0 0-16,-17 0 0 0,34 0 0 0,-17 0 0 15,0 0 0-15,-17 0 0 0,1 0 0 0,16 0 0 16,17 0 0-16,-17 0 0 0,0 0 0 0,0 0 0 16,-17 0 0-16,17 0 0 0,1 0 0 15,-1 0 0-15,0 0 0 0,0 0 0 0,16 9 0 16,-16-9 0-16,34 0 0 0,-34 0 0 0,0 0 0 16,0 0 0-16,16 0 0 0,-16 0 0 0,34 0 0 15,-34 0 0-15,16-9 0 0,-16 9 0 0,0 0 0 16,34 0 0-16,-34-10 0 0,0 10 0 15,0 0 0-15,0 0 0 0,16 0 0 0,-15-9 0 16,-1 9 0-16,0 0 0 0,-33 0 0 0,33-9 0 16,-17 9 0-16,17 0 0 0,0-10 0 0,-33 10 0 15,34 0 0-15,-1-9 0 0,-33 9 0 16,33 0 0-16,-33 0 0 0,16-9 0 0,1 9 0 16,-1-10 0-16,1 10 0 15,-17 0 0-15,16 0 0 0,-16-18 0 16,-16 9 0-1,16-1 0-15,0 10-20 0,-17-9-259 16,17 0-38-16,-16-1-13 0,-1 1 19 0,1 0 36 16,16-1 60-16</inkml:trace>
  <inkml:trace contextRef="#ctx0" brushRef="#br0" timeOffset="64476.28">2447 15887 15 0,'0'0'15'0,"0"0"3"0,0-9-4 0,0 9-3 16,0 0-1-16,0 0-1 0,0-9-2 16,0 9 3-16,0 0-1 0,0 0 0 0,-33 0 3 15,33 0-1-15,0-10 0 0,0 10 4 16,0 0-1-16,0 0-3 0,0 0-2 0,0 0 0 15,0 0 1-15,0 0-1 0,0 0 1 16,0 0 1-16,0 0-4 0,0 0 2 0,0 0-1 16,0 0-1-16,0 0 0 0,0 0-2 0,0 0-1 15,0 0 0-15,0 0-2 0,0 0 0 16,0 0 0-16,0 0 1 0,0 0 0 16,0 0-3-1,0 0 3-15,0 0 10 0,33 0 6 16,-33 0 11-16,33 0 3 0,-33 10 6 15,34-10 6-15,-18 0 1 0,17 9-4 0,33-9 5 16,-33 0-3-16,0 0-7 0,17 0-3 16,16 9 1-16,-33-9-5 0,33 0-5 0,-16 0 1 15,16 0 0-15,0 0-1 0,0 10-2 16,17-10-2-16,-17 0 4 0,0 9 0 0,17-9 4 0,16 9-7 16,-49-9 6-16,49 10 0 0,-33 8-6 15,17-18-3-15,-17 0-2 0,0 0 2 16,17 0-6-16,-17 10-1 0,0-10-7 0,-16 9 5 15,16-9-2-15,0 9-3 0,-33-9-5 0,0 9 5 16,17-9-5-16,-17 10 1 0,0-10-1 0,0 0 2 16,0 9-5-16,-16-9 5 0,-1 0 2 15,1 0-4-15,-17 9-2 0,33-9 2 16,-33 0 5-16,0 0-4 0,0 0 4 16,0 0-7-16,0 0 3 0,0 0 1 0,0 0 1 15,0 0-1-15,0 0 10 0,33 0-5 0,-33 0 8 16,0 0-4-16,0 0-4 0,0-9 5 15,0 9 2-15,-33 0-2 0,33 9-2 16,0-9-5-16,0 0-2 0,0 0 1 0,0 0-7 0,0 0 6 31,0 0-5-31,0 0-2 0,0 0-1 0,0 0 7 16,0 0-2-16,0 0-3 0,0 0-1 16,0 0 7-16,0 0-6 0,0 0 6 15,0 0-11-15,0 0 10 16,0-9-5-1,0 9 5-15,0 0-7 0,0 0 3 0,0 0 4 16,0 0 0-16,-33 0-4 16,33 0 4-16,0 0-5 15,0 0 1-15,-17 0-1 16,17 0 0-16,0 0 6 0,0 0-5 16,0 0 0-16,0 0 4 0,0 0 0 0,0 0 0 15,-16 0-2-15,16 0-3 0,0 0 1 16,0 0-5-16,0 0 5 0,0 0-2 0,0 0 0 15,0 0 10-15,0 0-10 0,-17 0 2 16,17 0-1-16,0 0-1 0,0 0 10 0,0 0-3 16,0 0-2-16,0 0-4 0,0 9 1 15,0-9-2-15,0 0 2 16,0 0 4-16,0 0-6 0,0 0 6 0,0 0-1 16,0 0 1-1,-33 0-4-15,33 0-1 16,0 0-1-16,0 0 8 15,0 10-2-15,0-10 0 0,0 0-6 16,0 0 6-16,0 0-5 0,0 0 5 0,0 0 5 16,0 9-11-1,0-9 0-15,0 0 7 0,0 0-7 16,0 0 7-16,-33 0-3 0,33 0 2 0,0 0 3 16,0 0 0-16,0 0-11 0,0 0 4 15,0 0 6-15,0 0-1 0,0 9 0 16,0-9-2-16,-33 0 4 0,33 0-11 15,0 0 4-15,0 0 4 0,0 0 1 16,0 0 0-16,0 10-3 16,0-10-2-16,0 0 3 0,0 0-3 0,-33 0 4 15,33 0 3-15,0 0-8 0,0 0 1 16,0 0 6-16,0 0-7 0,0 0 1 16,0 0 4-16,0 0-4 0,0 0 3 15,0 0-6-15,0 0 1 16,0-10 2-16,0 10 7 0,0 0-13 0,0 0 2 15,0 0 0-15,0 0-8 16,0 0-4-16,0 0-11 0,0 0-5 0,0 0-4 16,0 0-9-16,0 0-7 0,0 0-11 0,-33 0-5 15,33 0-14-15,0 0-6 0,0 0-4 16,0 0-2-16,-17 0-1 0,17 0-1 0,0 0-2 16,0 0 3-16,-16 10 13 0</inkml:trace>
  <inkml:trace contextRef="#ctx0" brushRef="#br0" timeOffset="67407.7">1554 14892 4 0,'0'0'4'15,"0"0"-2"-15,33 0 3 0,-33 9 0 0,0-9 1 16,0 0 0-16,0 0 1 0,0 10-1 16,0-10 2-16,34 0-2 0,-34 9 0 0,0-9 3 15,33 9 6-15,-33-9-1 0,0 0-3 0,33 10-2 16,-17-10 2-16,17 9 14 0,-33-9-2 15,33 9-1-15,0-9-4 0,1 0-7 0,-1 10-5 16,16-10 2-16,-16 0 8 0,0 0 0 16,34 0 3-16,-34 0-1 0,16 0 0 15,-16 0-6-15,33 0 2 0,-33 0-5 0,17 0-4 16,16 0 1-16,-33 0-3 0,33 0 0 16,-16-10 1-16,16 10-2 0,0 0 4 0,-33 0-2 15,50 0-4-15,-50 0 2 0,33 10-2 0,0-10 2 16,-16 0-2-16,16 9 2 0,-33-9-4 15,33 0 5-15,-16 0-1 0,16 0 2 0,-33 0 0 16,33 0-1-16,-16 0 0 0,16 18 1 0,-33-18-1 16,33 0 4-16,-16 0-3 0,-17-18 0 15,33 18-2-15,-33 0 1 0,17-9 1 0,-17 9 1 16,33 0-5-16,-33 0 2 0,0-10 0 0,0 10-2 16,17 0 3-16,-17-9-3 0,0 9 0 15,0 0 1-15,0 0 2 0,17 0 0 0,-17 0 1 16,0 0 0-16,0 0 0 0,0 0 1 15,0 9-3-15,0-9 1 0,17 10-1 0,-17-10 3 16,0 9 4-16,0-9-4 0,0 18-1 0,-16-18-3 16,-1 0-1-16,34 10 4 0,-17-1-1 15,0-9-2-15,-33 9 0 0,33 1 4 0,0-10 1 16,-16 9-1-16,16 0-3 0,0-9 1 16,0 10 0-16,0-1-5 0,-33-9 2 0,33 0 1 15,0 9-1-15,-16-9 0 0,-1 0 0 0,1 0-2 16,16 0 0-16,0 0-3 0,-33 0-11 15,33-9-17-15,-33 9-13 0,33 0-12 0,-33-9-16 16,0 9-15-16,33-10-1 0</inkml:trace>
  <inkml:trace contextRef="#ctx0" brushRef="#br0" timeOffset="71103.85">7937 13004 10 0,'0'0'18'0,"0"0"-2"0,0-9-2 15,0 9 0-15,0-10 1 0,0 1 2 16,0 9 5-16,0-19 7 0,0 19 0 0,0-18 3 16,34 8 1-16,-34-8 5 0,0 9 6 0,0-1-1 15,0-8-4-15,0 8 8 0,0 1-4 16,0 9 8-16,0 0 12 0,0-19 1 0,0 19-3 15,0 0-14-15,0 0-17 0,0 0-12 16,-34 0-10-16,34 0-2 0,0 0 7 0,0 0 3 16,34 19 0-16,-34-10 13 0,0 1 0 0,0 18 0 15,0-10 7-15,0 19 2 0,0-18 5 16,0 0-12-16,0 8-9 0,0-8-16 0,0 18 1 16,0-18 0-16,0-1-7 0,33 1 0 0,-33 0 6 15,0-1-2-15,0-8-6 0,0 8 3 16,0-9 4-16,0 1 0 0,0-1-4 0,33-9-4 15,-33 0 7-15,0 9 6 0,0-9 17 0,0 0 5 16,0-9-10-16,0 9-2 0,0-9-7 16,0-1-4-16,0 1 1 0,0 9-10 0,0-18 2 15,0-1 1-15,0 0 2 0,16 1-3 16,-16-1-4-16,0 10 3 0,0-10-1 0,17 1 0 16,-17-1 0-16,0 10-2 0,16-1-1 15,-16 10 6-15,0-9-1 0,33 9-2 0,-33 0-8 16,0 0 12-16,0 9-1 0,33-9-5 0,-33 10 0 15,34-1 6-15,-34 0-6 0,33 1 3 16,-33 8 2-16,33-18 1 0,-33 19-4 0,16-19 2 16,-16 0-1-16,17 9-3 0,-1 0-3 15,17-9 8-15,-33 10-3 0,0-10 6 0,0 0-9 16,0 9 3-16,0-9 2 0,0 0 8 0,33 0 13 16,-33 0 7-16,0 0-5 0,0-9-4 15,0 9-9-15,-33-10-6 0,33 1 0 0,0 0 2 16,0 9-12-16,0-19 1 0,0 1 7 0,0-1-7 15,-33 0 3-15,33 1 2 0,-16-10-4 16,16 9 2-16,-17-18-12 0,1 9-2 0,16 10-34 16,0-1-26-16,0 0-22 0,-33-18-18 15,33 28-6-15,0 0-8 0,0-1-10 0,0 1-1 16,33 0 10-16,-33 9 17 0,0-10 12 0,0 10 12 16,16 0 8-16</inkml:trace>
  <inkml:trace contextRef="#ctx0" brushRef="#br0" timeOffset="71370.35">8467 12771 18 0,'0'10'35'0,"0"-10"1"0,0 9-4 0,0-9 2 16,0 9-2-16,0-9-3 0,0 10 7 15,0-1 9-15,0 9 1 0,0-18 2 0,0 19-6 16,0-10 3-16,0 10 0 0,0 0-1 0,0-10-8 16,0 9-2-16,0 10-3 0,0-28-3 0,0 19 0 15,0-10-4-15,0 10-3 0,0-10 0 16,16 0-8-16,-16 1 3 0,17 8-6 0,-17-8-4 15,16-10 4-15,17 18-4 0,-33-18-2 0,0 19 2 16,33-19 2-16,-33 0 1 0,0 0 0 16,33 0 1-16,-33 0-5 0,0 0-1 0,34 0-6 15,-34 0 2-15,0-19-4 0,16 19-4 16,1-18-15-16,-17 8-24 0,16-8-18 0,-16 8-10 16,0-8-8-16,0-1-8 0,0 10-5 0,0-10-3 15,0-18 14-15,0 19 14 0,0-10 8 0,0 9-26 16</inkml:trace>
  <inkml:trace contextRef="#ctx0" brushRef="#br0" timeOffset="71522.38">8549 12669 9 0,'0'-9'14'0,"0"9"11"0,0-10-1 0,-33 10-7 16,33-9-4-16,0 9-3 0,0 0 2 0,0 0-3 16,0-9-4-16,0 9-2 0,33 0-3 15,-33 0 0 1,0 0-6-16,33 9-3 0,-33-9-5 15,0 9-4-15,0 1-11 0,0-10-29 0</inkml:trace>
  <inkml:trace contextRef="#ctx0" brushRef="#br0" timeOffset="71687.05">8467 12902 12 0,'0'9'12'0,"0"0"7"0,-33-9 2 15,33 9-1-15,0-9 0 0,0 0-1 0,0 0-1 16,33 0 1-16,-33 0-4 0,0-9-6 15,0 9-4-15,0-9 0 0,16 9-3 0,1-9-2 16,-17-1-3-16,16 1 3 0,17 0-3 16,0-1-8-16,-33 1-7 0,33-10-8 0,-33 19-10 15,34-18-9-15</inkml:trace>
  <inkml:trace contextRef="#ctx0" brushRef="#br0" timeOffset="72271.39">8979 12511 55 0,'0'0'42'0,"0"-9"-15"15,0 9-2-15,-33-10 2 0,17 10 5 0,16-18 5 16,-17 18 0-16,-16-19-4 0,17 10-4 15,16-1-2-15,-34 1-2 0,1 9-4 16,0-9 0-16,-16 0-5 0,-1 9-2 0,34-10-5 16,-51 1 1-16,34 9-5 0,-16 0 2 15,16-9-2-15,-33 9-3 0,-1 9 2 0,18-9-2 16,16 0 0-16,-33 9-2 0,-1 10 0 0,-15-10 4 16,16 10-6-16,-1 9 2 0,-15-10 0 15,16 1 0-15,-1 18 2 0,1-9-6 0,17 9 4 16,-17 10-3-16,32-10 7 0,-32 19-4 0,17-10 0 15,16 10 2-15,0 0-2 0,0 9 5 16,33-28 1-16,0 28 1 0,0-28 3 0,0 10 2 16,0-1 3-16,33-8 1 0,0-1 1 0,0 0 1 15,0-18-3-15,0 9 5 0,16-10 3 16,18 1 5-16,-1-10 8 0,16-9-5 0,18 0-6 16,-18 0-6-16,18 0-1 0,15-9-6 0,-15-10 2 15,15 1-4-15,-15 8-3 0,15-18-5 16,-16 19 3-16,1-28-4 0,-18 9-1 0,1 0 2 15,16 0 2-15,-33-9 2 0,-16 0-6 16,16 9 3-16,0-19-3 0,-33 19 4 0,0-9-4 16,-16 9-2-16,0-18 7 0,-17 9-8 0,0 18 8 15,0-27-7-15,-17 18 2 0,0-10 2 16,-16 11-5-16,0-1 1 0,0 0 2 0,0 9-2 16,0 0-3-16,-16 10-5 0,15-9-30 0,-32 18-22 15,17 0-8-15,-17 0-17 0,-1 18-9 0,34-18-10 16,-49 19-7-16,15-1 4 0,1 1 12 15</inkml:trace>
  <inkml:trace contextRef="#ctx0" brushRef="#br0" timeOffset="75750.25">20092 7497 11 0,'0'-9'15'0,"0"9"3"0,0 0 0 0,0-19 0 16,0 19 3-16,0 0 3 0,0 0 2 15,0-18 4-15,0 18 6 0,0 0 12 0,0 0 10 16,16-19 11-16,-16 19 10 0,0 0-6 0,0 0-4 15,0 0 1-15,0 0 3 0,0 0 36 0,0 0 44 16,0 19 14-16,17-19-10 0,-17 18-4 16,0-18-1-16,0 19-22 0,16-10-1 0,-16 10-18 15,0-1-81-15,0 1-30 0,17 0 0 16,-17-1 0-16,0 1 0 0,16-19 0 0,-16 18 0 16,17-8 0-16,-17-1 0 0,17 0 0 0,-1 10 0 15,1-19 0-15,16 0 0 0,-33 0 0 16,33 0 0-16,-17-19 0 0,1 10 0 0,16 0 0 15,0-10 0-15,0-9 0 0,17 10 0 0,-17-1 0 16,0-18 0-16,0 18 0 0,0-9 0 16,-17 10 0-16,18-1 0 0,-1-9 0 0,-33 19 0 15,0-10 0-15,33 10 0 0,-33 9-77 0,0-19-107 16,0 19-4-16,0 0-6 0,0 0-8 16,0 0-2-16,0 0 7 0,0 0 24 0,0 0 21 15,0 0 24-15,0 0 23 0,0 0 17 0,0 19 18 16</inkml:trace>
  <inkml:trace contextRef="#ctx0" brushRef="#br0" timeOffset="76982.58">16619 4949 40 0,'0'-19'57'0,"0"19"-6"15,0 0-3-15,0 0 1 0,-16 0 9 0,16-19 18 16,0 19 17-16,0 0 1 0,0 0-20 15,0 0-25-15,0 0-17 0,0 19 8 0,0-19 7 16,0 0 14-16,0 19 10 0,0-1 9 16,0-18 12-16,0 19-5 0,16-1 3 0,-16-8-14 15,33 8-12-15,-33 1-6 0,0-19-10 0,0 18 8 16,33-18 6-16,-33 19 6 0,0-19 13 16,33 0 6-16,-33 0 9 0,17 0-34 0,-1-19-62 15,1 19 0-15,0-18 0 0,-1-1 0 16,1 1 0-16,-1-1 0 0,17 10 0 0,0-28 0 15,0 18 0-15,-33-9 0 0,17 0 0 0,-1 19 0 16,1-28 0-16,-1 18 0 0,1-9 0 16,16 9 0-16,-33 1 0 0,0-1 0 0,0 1-36 15,33 18-104-15,-33-19-30 0,0 19-49 16,0-19-34-16,33 19-9 0,-33 0 12 0,17-9 28 16,-1 9 39-16,17 0 38 0</inkml:trace>
  <inkml:trace contextRef="#ctx0" brushRef="#br0" timeOffset="77581.7">18620 4567 21 0,'0'-18'27'0,"0"18"1"15,0 0-2-15,0-10 5 0,0 10 2 0,-33 0 3 16,33-9 5-16,0 9 5 0,0 0-5 0,0 0-7 16,0 0-13-16,0 0-8 0,0 0-4 15,0 0 3-15,0 9 12 0,0-9 9 0,33 10 15 16,-33 8 5-16,0-18 3 0,0 19-8 15,0-1 3-15,0-18 5 0,0 19 6 0,0-19 2 16,0 19 21-16,0-19 18 0,0 0 9 0,0 9 6 16,17-9 21-16,-17 9 13 0,0-9 21 15,0 0 23-15,0-9-141 0,16 9-55 0,-16-9 0 16,17 9 0-16,-1-19 0 0,1 0 0 0,-1 1 0 16,1-1 0-16,16 1 0 0,0-1 0 15,-33-9 0-15,33 9 0 0,-16 1 0 0,-1-1 0 16,1-9 0-16,-1 10 0 0,1-1 0 15,-1 1 0-15,1-1 0 0,16 19 0 0,-33-19 0 0,0 1 0 16,33 18 0-16,-33-10 0 0,0 1 0 16,0 9-175-16,33 0-120 15,-33 0-15-15,0 0 0 0,0 0 31 16,0 0 41-16,17 0 48 0</inkml:trace>
  <inkml:trace contextRef="#ctx0" brushRef="#br0" timeOffset="78364.62">21315 4707 77 0,'0'-19'46'0,"-33"19"-10"16,33 0-13-16,0 0-6 0,0 0-5 0,0 0 4 15,-16 0 9-15,16 0 12 0,0 19 16 16,0-1 11-16,0-18 4 0,0 19 10 0,0-1 7 16,0-8 10-16,0 8 3 0,16 1 15 0,-16 0 11 15,0-19 10-15,33 18 10 0,-33-18-3 16,0 19-1-16,0-19 9 0,0 0 1 0,34 0-28 16,-34 0-122-16,16 0 0 15,1-19 0-15,-1 19 0 0,1-18 0 0,-1 18 0 16,17-19 0-16,-16-9 0 0,-1 19 0 0,17-1 0 15,1-8 0-15,-34-1 0 0,33 1 0 16,-17-1 0-16,1-9 0 0,-1 19 0 0,1 0 0 16,-1-10 0-16,1 19 0 0,-17-19 0 15,16 19 0-15,17 0 0 0,-33 19-156 16,0-19-80-16,34 19-13 0,-34-10-17 16,0 9 4-16,16 1 24 0,-16 0 28 15,17 18 39-15,-1-19-87 0</inkml:trace>
  <inkml:trace contextRef="#ctx0" brushRef="#br0" timeOffset="79132.17">22870 5953 44 0,'0'0'33'0,"-17"0"-2"0,17 0 0 0,0 9 6 15,0-9 8-15,0 0 10 0,0 0 7 16,0 10 6-16,0-10-1 0,0 9 1 0,0-9 7 16,0 19 7-16,0-19 2 0,0 18-7 0,17-18 1 15,-17 0-7-15,0 19 17 0,0-19 2 0,0 18 2 16,16-18 7-16,-16 0-1 0,0 0-5 16,17 10 7-16,-17-10 9 0,0 0 16 0,17 0 12 15,-17 0-129-15,16-10-8 0,1 10 0 0,-1 0 0 16,1-18 0-16,-1 18 0 0,17-19 0 15,0 1 0-15,-33 18 0 0,33-28 0 0,-16 9 0 16,0 1 0-16,16 18 0 0,-17-19 0 16,1 0 0-16,-1 1 0 0,17 18 0 0,0-28 0 15,-33 19 0-15,17-1 0 0,-1 10 0 16,1 0 0-16,-1 0 0 16,-16 0-204-16,17 0-50 15,-17 0 1-15,17 10-3 0,-1-1 3 0,-16 0 20 16,17 10 29-16,-1-1 36 0</inkml:trace>
  <inkml:trace contextRef="#ctx0" brushRef="#br0" timeOffset="79931.03">22936 7209 40 0,'0'0'43'0,"-16"0"-6"0,16 0-4 0,0 0-4 15,0 0 1-15,0 0 1 0,0 0 0 0,0 0 5 16,0 0 8-16,0 0 7 0,0 0 0 0,0 18 0 16,0-18 2-16,0 0 3 0,0 19-2 0,0-19 7 15,16 9 7-15,-16 1 5 0,0-1 9 16,0 0 1-16,17 1-4 0,-17-1 4 0,0-9 8 15,16 9 23-15,-16-9 6 0,17 0 2 16,-1 0 4-16,17-9-17 0,-33 0-19 0,33-1-15 16,0-8-74-16,1-1-1 0,-1 0 0 0,0 1 0 15,16-10 0-15,-16 9 0 0,-16 1 0 0,32-19 0 16,-15 18 0-16,-18-9 0 0,17 9 0 16,0 1 0-16,-16-1 0 0,-1 19 0 0,1-18 0 15,-17 18 0-15,16-19 0 0,-16 19-53 16,17 0-78-16,-17 0-25 0,0 0-4 15,0 0-4-15,0 19-3 0,0-19-1 0,0 18-8 16,0-18 3-16,0 19 11 0,0-10 16 0,0 0 20 16,0 10 18-16</inkml:trace>
  <inkml:trace contextRef="#ctx0" brushRef="#br0" timeOffset="80912.47">22440 8595 9 0,'0'0'10'0,"0"0"7"0,0 0 0 0,-17 9-4 15,17-9 0-15,0 0 0 0,0 0-2 16,0 0-1-16,0 0-3 0,0 0-1 0,0 0-1 16,0 0-2-16,0 0 1 0,0 0-1 15,0 0 1-15,0 0 4 0,0 0 3 0,0 0 0 16,0 0 3-16,0 0 4 0,0 0 10 0,0 0 6 15,0 0 3-15,0 0 2 0,0 0 6 16,0 0 9-16,0 0 7 0,0 0 2 0,0 0 0 16,0 0 2-16,0 9 6 0,0-9-2 0,0 10-1 15,0-10-2-15,0 18 1 0,0-18 0 0,0 19-6 16,0 0-15-16,0-19 2 0,0 18-7 16,0-9-7-16,0 10-3 0,0-10-10 0,0 19 4 15,0-28-2-15,0 19 1 0,0-19 3 16,0 18 2-16,17-18 0 0,-17 0 8 0,17 0-6 15,-1 0-4-15,1 0-9 0,-1 0-6 16,1-18-6-16,-1-1-5 0,17 1 2 0,0-1 0 16,0 0-1-16,-16-8-5 0,16 8 0 0,0 0 5 15,-16-18 0-15,16 9 0 0,16 10 2 0,-49-20-4 16,33 20-4-16,-16-10-4 0,-1 9-19 0,1 1-31 16,0 18-16-16,-1-19-14 0,1 0-14 15,-17 19-19-15,0 0-18 0,16-18 3 0,-16 18-1 16,0 0 3-16,0 0 10 0,17 18 12 15,-17-18 11-15,0 0 10 0,0 19 10 0,0-19 13 16</inkml:trace>
  <inkml:trace contextRef="#ctx0" brushRef="#br0" timeOffset="81811.37">20356 9385 59 0,'0'0'30'0,"0"0"-10"0,-16 0-6 0,16 0 2 16,-17 0-1-16,17 0 3 0,0 0-1 0,0 0-6 15,-16 0-1-15,16 19-2 0,0-19 4 16,0 9-2-16,0 10 1 0,0-10-2 0,0 10 6 16,0 9 2-16,0-10 5 0,0 10 2 0,0-9 5 15,0 18 3-15,0-18 3 0,0-1-4 16,0 1 2-16,0 0-2 0,16-10 15 0,-16 9 12 15,17 1 6-15,-1-19 3 0,1 0-6 0,-1 0-3 16,18 0-11-16,-18-19-11 0,34 1-9 0,-17 9-8 16,-17-19-4-16,17 18-7 0,17-27 1 15,-17 19-4-15,17-10-3 0,-17 9-7 0,0-18 1 16,0 9 2-16,0 9 5 0,-17-9-3 16,18 19 5-16,-1-10 0 0,-33 1-5 0,0-1-3 15,33 10 5-15,-33 9-28 0,0-9-23 0,0 9-22 16,0 0-15-16,0 0-4 0,0 0 4 15,0 9 1-15,-33 0 13 0,33-9 7 0,0 19 8 16,0-1-2-16,0-18 6 0,-33 19 2 16,33-19 4-16,0 9-2 0,0 10 4 0</inkml:trace>
  <inkml:trace contextRef="#ctx0" brushRef="#br0" timeOffset="82661.11">21018 9711 65 0,'0'0'41'0,"0"0"-33"0,0 0-29 0,0-19-13 16,0 19-22-16</inkml:trace>
  <inkml:trace contextRef="#ctx0" brushRef="#br0" timeOffset="82912.39">20985 9590 115 0,'-17'0'50'0,"1"0"-28"0,16 0-31 0,-33 0-22 0,33 0 1 15,-33 0 9-15,33-18 6 0,0 18 6 16,0-10 4-16,0 10 2 0,0 0 0 15,0 0-2-15,0-9-3 0,0 9-4 0,0 0-2 16</inkml:trace>
  <inkml:trace contextRef="#ctx0" brushRef="#br0" timeOffset="85974.7">21564 9246 28 0,'0'-19'40'0,"16"10"4"0,-16 0-2 15,17-1 3-15,-17 1 12 0,16 0 9 16,-16 0 8-16,0-1 0 0,17 10 1 0,-17 0 3 15,0 0-8-15,0 0-8 0,0 0-15 0,0 0-6 16,0 0 0-16,0 0-2 0,-17 0 3 16,17 10 24-16,0 8-1 0,0-9 0 0,0 10 1 15,0 9 10-15,0-9-8 0,-16-1-12 0,16 1-13 16,0-1-13-16,0 1-2 0,16 9-7 16,-16-10-4-16,0 1 8 0,0-10-3 0,17 1 8 15,-17 8 2-15,16-8 3 0,1-1 5 16,-17 0 1-16,16 10 2 0,1-19-2 0,-1 0-20 15,17 0-2-15,-33 0-10 0,34-19-7 0,-34 19 7 16,16-9-11-16,1 0 4 0,-1 9-2 0,1-10-15 16,-1 1-39-16,1-10-54 0,-17 10-48 15,16 9-38-15,-16-19-38 0,0 1-13 0,0 18 5 16,-16-19 27-16,16 1 41 0,-17 8 32 16</inkml:trace>
  <inkml:trace contextRef="#ctx0" brushRef="#br0" timeOffset="86157.09">21630 9172 68 0,'0'-10'72'0,"0"10"-10"0,0 0-12 15,0 0-5-15,0-18 5 0,0 18 1 0,0 0-6 16,0-19-13-16,16 19-15 0,-16 0-9 16,17 0-3-16,-17 0-3 0,16-19-4 0,1 19 2 15,-17 0 1-15,16 0-1 0,17 0-23 0,-33 19-17 16,0-19-13-16,34 0-7 0,-34 0-9 15,0 19-3-15,0-19 9 0,0 18 8 0</inkml:trace>
  <inkml:trace contextRef="#ctx0" brushRef="#br0" timeOffset="86573.84">21630 9292 12 0,'0'10'22'0,"-17"-1"5"16,17 0-4-16,0-9-1 0,0 10-2 0,0-10 3 15,0 0 4-15,0 9 2 0,0-9 0 0,17 0-2 16,-17 0-6-16,0 0-9 0,16 0-6 0,-16 0 0 15,17-9-4-15,-1 9-2 0,1 0-2 16,-1-10 2-16,17 1 0 0,-33 9-12 0,34-9-9 16,-34-1-11-16,16 1-3 0,1 9-1 15,16-18-1-15,-33 18 9 0,16-19 6 0,1 19 6 16,-1-19 3-16,-16 10 8 0,17 9 1 16,-17-9 4-16,0-1 2 0,16 10 6 0,-16-9 3 15,0 9 5-15,0-9-1 0,0 9 2 16,0 0 2-16,0-9 1 0,0 9 2 0,-16 0 1 15,16 0 0-15,0 0 2 0,0 9 2 0,0-9-6 16,0 0 8-16,0 9-3 0,0 0 0 0,0 1 4 16,0-1-2-16,0 0-4 0,0 10-1 15,0 0 3-15,0-19 6 0,0 18-5 0,0-9-1 16,16 10-1-16,-16-10-3 0,0 10 1 16,0-10-8-16,0 10-9 0,0-19-1 0,0 18-2 15,0 1-1-15,33-19-2 0,-33 0 2 0,0 9 0 16,0 1-9-16,0-10-8 15,0 0-12-15,0 0-20 0,0-10-14 0,0 10-10 16,0-9-2-16,0 9-1 0,0-19 3 16,0 19 11-16,0-18 10 0,0-10 10 0,0 9 6 15,0 1 7-15,0-1-10 0</inkml:trace>
  <inkml:trace contextRef="#ctx0" brushRef="#br0" timeOffset="86723.93">21960 9125 5 0,'-33'-19'16'0,"33"1"13"0,0 9 5 0,0-1 1 0,0 1-1 16,0 0 1-16,0-1-2 0,0 10 1 15,0 0-6-15,0 0-5 0,0-18-4 0,0 18-4 16,0 0-2-16,33 0-4 0,-33 0-1 0,0 0-2 16,0 0-3-16,33 0-1 0,-33 0-4 15,0 0 4-15,17 0-11 0,-17 18-24 16,17-18-19-16,-17 0-14 0,16 0-9 0,-16 0 6 16</inkml:trace>
  <inkml:trace contextRef="#ctx0" brushRef="#br0" timeOffset="86923.7">21894 9283 67 0,'0'0'70'0,"0"0"-12"16,0 0-15-16,0 0-7 0,17 0-1 15,-17 0 1-15,16-18-4 0,-16 18-15 0,33 0-6 16,-33 0-5-16,33-19-3 0,-33 19-3 15,17 0 1-15,0-19-4 0,-17 19-28 0,16 0-16 16,1-9-9-16,-1 9-11 0,-16 0 3 0,0 0 4 16</inkml:trace>
  <inkml:trace contextRef="#ctx0" brushRef="#br0" timeOffset="87107.28">21960 9404 33 0,'0'0'34'0,"-33"9"-1"15,33 1-1-15,0-10 3 0,0 0 2 16,0 0 0-16,33 0-3 0,-33 9-6 0,0-9-5 16,0-9-11-16,0 9-5 0,33 0-4 0,-33-10 0 15,17 1-3-15,0 9 0 16,-1 0-2-16,1-19-8 0,-1 19-24 0,1 0-19 16,16-18-14-16,-17 18-3 0,17-28-44 15</inkml:trace>
  <inkml:trace contextRef="#ctx0" brushRef="#br0" timeOffset="87339.71">22357 9041 33 0,'-16'0'45'0,"16"10"-18"0,0 8-8 16,-17-8 0-16,17 8 8 0,0 10 8 15,0-9 3-15,0-19 0 0,0 18-10 16,0 1-12-16,0-1-4 0,17 1-8 0,-17 9 0 16,0-28-3-16,0 19 2 0,0-1-5 15,0-9-12-15,0 1-19 0,0-1-13 0,0 0-13 0,0 1-4 16,0-10 5-16</inkml:trace>
  <inkml:trace contextRef="#ctx0" brushRef="#br0" timeOffset="87689.9">22324 9023 43 0,'0'-19'35'0,"17"19"-3"0,-17-19-2 16,16 10-2-16,17 9 1 0,-33 0 2 0,33-9-3 16,-33 9-3-16,17 9-2 0,0-9-3 15,-1 0-5-15,1 9 3 0,-17 10-2 0,16-19 1 16,1 19 5-16,-17-19-2 0,0 18-5 0,16-8 1 15,-16-1-6-15,-16 0-3 0,16 10-3 16,-17-10-2-16,17 0 0 0,-16 10 0 0,-1 0-2 16,1-19-3-16,16 18 3 0,-17-18 1 0,0 10-1 15,17-10 2-15,-33 9-5 0,33 0 6 16,0-9-7-16,-33 9 4 0,33 1 0 16,0-1 3-1,0-9 3-15,0 9-1 0,0-9 3 0,33 19 2 16,-33-19-3-16,0 19-3 0,33-19 0 0,-33 0 1 15,17 0-7-15,-17 18 2 0,17-18-2 16,-1 0 2-16,17 9-6 0,-16-9-12 0,-1 0-29 16,1 10-22-16,-1-10-18 0,17 9-6 0,0-9 4 15</inkml:trace>
  <inkml:trace contextRef="#ctx0" brushRef="#br0" timeOffset="92069.32">17429 9265 7 0,'0'0'16'0,"0"0"5"16,17 0 4-16,-17 0 0 0,0 0 0 0,0 0 0 15,0 0-3-15,0 0-1 0,0 0 2 16,0 0-1-16,0 0 2 0,0 0-5 0,0 0-4 16,0 0-2-16,0 0-1 0,0 0-1 0,0 0-2 15,0 0 0-15,0 0 0 0,0 0-3 16,0 0 2-16,0 0 0 0,0 0 0 0,0 0-3 15,0 0-1-15,0 0 3 0,0 0-2 16,0 0 2-16,0 0-1 0,0 0-1 0,0 0 2 16,0 0-4-16,0 0 4 0,0 0-5 0,0 0 3 15,0 18 0-15,0-18-4 16,0 0 2-16,0 0-1 31,0 0-2-15,0 0 1-1,0 0-4 1,0 0-14-16,0 0-14 0,0 0-9 0,0 0-7 16,0 0-4-16,0 0-2 0,0 0-2 15,0 0 0-15,0 0-43 0</inkml:trace>
  <inkml:trace contextRef="#ctx0" brushRef="#br0" timeOffset="93118.27">17330 9088 41 0,'0'-9'21'16,"0"9"-6"-16,0 0-4 0,0 0 2 16,0 9 1-16,0-9 4 0,0 9 5 0,0-9 4 15,0 9 4-15,0 10 1 0,0 0 6 0,0-1 5 16,0-8 5-16,0 8-7 0,0 1 6 15,0-1 2-15,17 1 3 0,-17 0-8 0,0-1-7 16,0 1-6-16,0-1 8 0,0 1-12 16,0-10-3-16,0 10-9 0,0-1-4 0,16-18 4 15,-16 19 8-15,0-19 14 0,0 0 12 0,0 0 17 16,0 0 16-16,0 0-7 0,0 0-20 16,0 0-10-16,0 0-10 0,0-19-6 0,0 19-2 15,0-18-9-15,17 18-8 0,-17-28 8 16,0 19-3-16,0-10-10 0,16 10 7 0,-16-10-3 15,0 19-3-15,17-18 0 0,-17-1 4 16,16 19-5-16,-16 0 0 0,17-19-9 0,-17 19 6 16,33 0-6-16,-33 0 8 0,0 0-2 0,33 19 0 15,-33-19-2-15,33 19 0 16,-33-19 2-16,0 18-2 0,17-9-4 0,-17 1 4 16,16-1 0-16,-16 0 4 0,17 1-1 0,-17-10-7 15,0 9 6-15,16-9-2 0,-16 9 3 0,0-9 0 16,0 0 1-16,0 0 7 15,0 0 11-15,0 0-8 0,0-9-4 0,0 9-8 16,0-9-1-16,0-1-1 0,0 1-3 0,0 0 1 16,0-10 7-16,0 1-5 0,-16 18-5 15,16-19-3-15,0-18-59 0,0 18-41 0,-17 1-8 16,17-10-28-16,0 9-56 0,0 0-21 16,17 1 26-16,-17-1 45 0,0 10 39 0,16 0 25 15</inkml:trace>
  <inkml:trace contextRef="#ctx0" brushRef="#br0" timeOffset="93351.08">17777 9106 66 0,'0'19'39'0,"0"-19"-1"0,0 19 5 16,0-1 19-16,0-18 9 0,0 10-3 16,0 8-2-16,0-9 2 0,0 10 8 0,0-10-10 15,0 10-13-15,0 0-7 0,0-19-14 0,0 18-2 16,16-9-7-16,-16 1 0 0,0 8-3 15,0-8-2-15,17-1 7 0,-17 0-2 0,0-9-8 16,16 19 1-16,-16-19-6 0,0 0-4 0,17 0 1 16,-17 0-5-16,0 0 4 15,16 0-9-15,-16 0-33 0,17-19-48 0,-17 10-39 16,33 0-18-16,-33-1 3 0,0-8 12 0,33 8 19 16,-33 1 15-16,0-9 15 0</inkml:trace>
  <inkml:trace contextRef="#ctx0" brushRef="#br0" timeOffset="93634.66">17843 9069 24 0,'-17'-9'32'0,"17"9"-2"15,-16 0-6-15,16-9-9 0,0 9-2 16,0 0 0-16,-17-10 1 0,17 10-5 0,17 0-4 16,-17 0-1-16,0 0-3 0,16 0-3 15,-16 0 0-15,0 0-6 16,0 0-8-16,17 10-4 0,-17-10-2 0,0 9 2 15,0 0 0-15,0-9 2 0,0 10 5 0,0-1 4 16,0 0 2-16,0 0 3 0,0-9 2 16,0 19 2-16,-17-19 0 0,17 19 5 0,0-19 7 15,0 0 1-15,0 0 1 0,0 18-4 16,0-18 0-16,0 0-2 0,0 0-1 0,0 0-4 16,0 0 0-16,0 0 0 0,0 0-2 0,17 0-1 15,-17 0-3-15,16-18-9 0,1 18-10 16,16 0-7-16</inkml:trace>
  <inkml:trace contextRef="#ctx0" brushRef="#br0" timeOffset="95016.32">16040 8213 3 0,'0'0'4'0,"0"0"-2"0,0 0 2 16,0 10 4-16,0-10 5 0,0 0 3 0,0 0-3 15,0 0 1-15,0 0 0 0,0 0 2 0,0 0-1 16,0 0-4-16,0 0 1 0,0 0 1 16,0 0 2-16,0-10-1 0,0 10-1 0,0 0 3 15,0 0-1-15,0 0-7 0,0 0-2 0,0 0-3 16,0 0 1-16,0 0-6 31,0 0-14-31,0 0-11 0,0 0-5 16,0 0-2-16,0 0 0 0,0 0 1 15,0 0 2-15</inkml:trace>
  <inkml:trace contextRef="#ctx0" brushRef="#br0" timeOffset="95982.75">15825 8241 19 0,'0'-9'27'0,"0"9"2"0,0-9-7 0,0 9-1 16,0-10 1-16,0 10 1 0,0-18 3 0,0 18 3 16,-33 0-2-16,33 0 2 0,0-19 3 0,0 19-1 15,0 0 1-15,0 0-11 0,0 0-7 16,0 0-6-16,0 0-3 0,0 0-1 0,0 0 5 15,0 0 3-15,0 0 6 0,0 19 10 16,0-19 30-16,0 18-27 0,0-18-12 0,0 10-9 16,0-1-7-16,0 0-2 0,0 1-1 15,0 18 1-15,0-28 1 0,33 18-1 0,-33-18-1 16,0 19-12-16,0-19-39 0,0 18-28 0,0-18-21 16,0 0-1-16,0 0 7 0,0 10 16 15</inkml:trace>
  <inkml:trace contextRef="#ctx0" brushRef="#br0" timeOffset="96383.93">15743 8176 17 0,'0'0'31'0,"0"-18"0"16,0-1-5-16,16 10-3 0,-16-1 3 16,0 1 3-16,33 0 1 0,-33 0 0 0,0 9-4 15,33-19-4-15,-33 19 0 0,33 0-7 0,-33 0 4 16,0 0-5-16,17 0 1 0,-17 0-7 15,17 0-2-15,-17 19 1 0,16-19 1 0,1 0-1 16,-17 0 1-16,0 9 0 0,16 0 5 0,-16 0-11 16,0 1 1-16,0-1 0 0,-16 10-3 15,16-19 0-15,0 18 3 0,-17-18 1 0,17 19-3 16,-16-19-3-16,-1 18 3 0,0-18-1 16,17 10 0-16,0-1 1 0,-33-9-1 0,33 9 1 15,0-9-4-15,0 10 6 0,-33-10-3 16,33 0 2-16,0 0-1 0,0 0-3 0,0 9 2 15,0-9-3-15,0 0 6 0,0 0 0 16,0 0 2-16,0 0 7 0,0 19 5 0,0-19 0 16,33 0 0-16,-33 0-3 0,0 0-1 15,33 18-5-15,-33-18 2 0,0 0-9 0,17 0 1 16,0 19-2-16,-1-19 3 0,1 0-3 0,-1 18 0 16,1-18 0-16,-1 0 0 0,17 10-12 15,-33-10-25-15,33 0-23 0,-33 9-15 16,0-9-9-16,33 0 0 0,-33 0 6 0,0 0 9 15</inkml:trace>
  <inkml:trace contextRef="#ctx0" brushRef="#br0" timeOffset="96615.64">16140 8195 24 0,'0'0'32'15,"0"0"3"-15,-17 0-2 0,17-19-3 0,0 19-2 16,0 0-7-16,0 0-5 0,0 0-7 0,0 0-3 15,0 19 0-15,0-19 1 0,0 0 2 16,17 0 4-16,-17 18 0 0,0-18-2 0,0 10-2 16,0-1 1-16,16 0-1 0,-16 1-2 0,0-1-4 15,17 10 1-15,-17-19-4 0,0 18 0 16,0-18 2-16,0 19-2 0,0-19-4 0,0 0-22 16,0 0-21-16,0 18-15 0,0-18-4 0,0 0-58 15</inkml:trace>
  <inkml:trace contextRef="#ctx0" brushRef="#br0" timeOffset="96798.32">16107 8111 95 0,'0'-9'47'16,"0"9"-10"-16,0-9-7 0,0 9 9 0,16 0 2 15,-16 0-16-15,0-19-12 0,17 19-6 0,-17 0-1 16,16 0-3-16,1 0-3 0,-1 0 0 15,-16 0 2-15,33 0-8 0,-33 0-22 16,0 0-15-16,33 0-10 0,-33 0-3 0,0 19-5 16</inkml:trace>
  <inkml:trace contextRef="#ctx0" brushRef="#br0" timeOffset="96998.12">16090 8344 29 0,'0'9'24'0,"0"-9"2"0,0 9 5 0,0-9 10 16,0 0-1-16,0 10-3 0,0-10-2 16,0 0 1-16,17 0-3 0,-17 0-9 0,16 0-10 15,-16 0-8-15,17-10-3 0,-1 10 1 0,-16 0-6 16,17-9 2-16,-1 9-2 0,17-9-21 16,-33-1-15-16,33 10-13 0,0 0-9 0,-33-18-6 15,17 18 4-15</inkml:trace>
  <inkml:trace contextRef="#ctx0" brushRef="#br0" timeOffset="98263.5">15743 6744 62 0,'0'0'40'0,"0"0"-9"0,0 0-10 0,-17 18-3 15,17-18-6-15,0 0-3 0,0 0-4 0,0 0-1 16,0 0-2 0,0 0-2-16,0 0-7 0,0 0-7 0,0 0-4 15,0 0-5-15,0 0-1 0,0 0 3 0,0 0 0 16,0 0 1-16,0 0 0 0,0 0-13 0</inkml:trace>
  <inkml:trace contextRef="#ctx0" brushRef="#br0" timeOffset="98646.73">15792 6725 2 0,'0'0'2'0,"0"0"0"15,0 0-1-15,0 0 0 0,0 0 0 16,0 0 0-1,0 0 0 1,0 0 1 15,0 0-2-15,0 0-2 46,0 0-3-62,0 0 2 0</inkml:trace>
  <inkml:trace contextRef="#ctx0" brushRef="#br0" timeOffset="108055.13">28575 8055 24 0,'0'19'18'16,"0"-19"-6"-16,-17 0-6 0,17 0-1 16,0 0 5-16,0 19 1 0,0-19 1 0,0 0-2 15,0 0-1-15,0 9-4 0,0-9-2 0,0 9-1 16,0 0 1-16,0-9 0 16,0 0-1-16,0 0 2 0,0 10 0 0,0-10-2 15,0 0 1-15,0 0 0 0,0 0 2 0,17 0-2 16,-17 0 1-16,0 0 1 0,0 0 1 15,17 0 3-15,-17 0 4 0,0 0-4 0,0 0 4 16,16-10 0-16,-16 10-1 0,0 0-1 0,0-9-1 16,0 9-1-16,0-9-1 0,0 9-1 15,0 0 0-15,0-9-1 0,0 9-2 0,0 0 0 16,0 0-6-16,0-19 4 16,0 19 0-16,0 0-1 0,0 0-4 15,0 0 4-15,0 0 1 16,0 0-4-1,0 0-2-15,0 0 0 0,0 0-8 16,0 0-5-16,0 0-14 0,0 0-8 0,0 0-3 16,0 0-5-16,0 0 1 0</inkml:trace>
  <inkml:trace contextRef="#ctx0" brushRef="#br0" timeOffset="109337.29">30113 7730 21 0,'16'0'22'0,"-16"0"0"16,0 0 0-16,0 0-2 0,0 0 2 0,0 0 1 16,0 0 3-16,0 0 1 0,0 0 3 0,0 0 4 15,0 0-3-15,0 0 2 0,0 0 5 16,17 0-2-16,-17 0-1 0,0-19 7 0,0 19-5 16,0 0 1-16,16 0-5 0,-16-18 1 15,0 18 1-15,0-19-9 0,17 19 2 0,-17-19-2 16,0 19 0-16,17-9 0 0,-17-10-3 0,0 10-2 15,16 0 1-15,-16 9 0 0,0-19-7 16,0 1 8-16,17-1-5 0,-17 0-6 16,0 1-2-16,0-1-2 0,0 10 1 0,0-10-5 15,0-18 0-15,0 19-1 0,0-1-2 0,0 0-4 16,-17-9 1-16,17 10 2 0,0-10 2 16,0 0 1-16,0 0-7 0,-16 9 6 0,16 1-2 15,0-19 0-15,-17 9-4 0,17 9 11 0,-17 1-7 16,17-20-4-16,-16 10 4 0,16 10 0 15,-17-19-2-15,17 18 2 0,-16-9 0 16,-1 0 0-16,17 19 0 0,-16-28 3 0,-1 18-3 0,17 0 2 16,-16-8-4-16,16 8 0 0,-17 0 5 15,1 1-2-15,16 18-1 0,-17-19-3 0,17 1 5 16,0-1-4-16,-16 10 3 0,16-1-1 16,-17 1 0-16,17-10 4 0,-16 19-4 0,16-18-2 15,0 18 4-15,-17-19-5 0,17 1 3 0,0 8 2 16,0 1-4-16,-17 0 0 0,17-10 2 15,0 19 0-15,0-18 0 0,0-1 1 0,0 0 1 16,0-9-2-16,0 10-2 0,0-1 0 16,0 1 3-16,17-1 1 0,-17 0-2 0,0-9 0 15,0 10-3-15,0 9 3 0,0-1 0 16,0-8 0-16,0-1 0 0,17 0 0 0,-17 1 3 16,0-1-3-16,0 10 2 0,0-10-2 0,0 19-3 15,0 0 3-15,0-18-4 0,0 18 9 16,0-19-8-1,0 19 4-15,0 0-4 16,0 0 4-16,0 0 1 0,0 0-4 16,0 0 4-16,0 0-4 15,0 0-1-15,0 0 4 16,0 0 1-16,0 0 0 16,0 0-1-16,0 0-5 0,0 0 8 15,0 0-6-15,0 0 5 16,0 0-7-16,0 0 6 0,0 0-10 0,0 0 14 15,0 0-10-15,0 0-15 0,0 0-12 16,0 0-13-16,0 0-7 0,0 0-2 16,0 0-8-16,0 0-11 0,0 0-15 0,0 0 2 15,0 0-2-15,0 0 2 0,0 0 4 0,0 0 6 16,16 0 14-16</inkml:trace>
  <inkml:trace contextRef="#ctx0" brushRef="#br0" timeOffset="109837.29">29997 6102 7 0,'0'0'12'0,"0"0"8"16,0 0-1-16,0 0 0 0,0 0-2 15,0 0-3-15,0 0 0 0,0 0 0 0,0 0-4 16,0 0-3-16,0 0-1 0,0 0 0 15,-16 0 0-15,-1 0 1 0,17 19 3 0,-16-19 5 16,-1 0-2-16,0 18 4 0,1-18 1 0,-1 19-1 16,-16-19 1-16,17 18-4 0,-1-18-7 15,1 10 1-15,16-1-4 0,-17 0 3 0,1 1-7 16,-1-1 5-16,17-9-2 0,-16 18-3 16,16-18 2-16,0 19 0 0,-17-19-2 15,17 0 1-15,0 0 0 0,0 19 3 0,0-19 3 16,0 0 2-16,0 0 9 0,0 0 8 15,0 0-1-15,0 0 6 0,0 0 3 16,0 0 0-16,0 0 1 0,0 0 2 0,0-19-3 16,17 19-10-16,-17 0-2 0,0 0-7 15,0 0-5-15,16-19-2 0,-16 19-4 0,17 0 0 16,-1-18 4-16,-16 9 4 0,17-1-9 0,-1 1 0 16,1 0 8-16,-17-1-6 0,16 10 1 15,1-18-2-15,-1 18-6 0,-16 0 4 0,17-19-2 16,-1 19-4-16,1 0 6 0,-17 0 0 15,17 0-4-15,-1 0 2 16,-16 0 3-16,17 0-5 0,-1 19 4 0,1-19-2 16,-1 18-6-16,1-18-7 0,-1 10-18 15,1-1-19-15,16 0-16 0,-17 1-12 0,17-1-16 16,-16-9-20-16,16 18-2 0,-16-18-84 16</inkml:trace>
  <inkml:trace contextRef="#ctx0" brushRef="#br0" timeOffset="111953.25">30047 6074 2 0,'0'0'3'0,"0"9"0"0,0-9 8 16,0 0 4-16,0 0 1 0,0 0-1 0,0 0 0 16,0 0 2-16,0 0 0 0,0 0 2 15,0 0 1-15,0 0-2 0,0 0 6 16,0 0-2-16,0 0 0 0,0 0 0 0,0 0 1 15,0 0 1-15,0 0 6 0,0 0-1 0,0 0-4 16,0 0-1-16,0 0-3 0,0 0-4 16,0-9-3-16,-17 9-6 0,17 0-1 0,0-9 2 15,0-1 0-15,0 10 0 0,0 0-1 16,0-18 0-16,0 18-4 0,0-19-1 0,-16 19 1 16,16-18-6-16,0 18 5 0,0-28-6 0,-17 9 5 15,17 19-2-15,0-37 0 0,0 18 0 16,-16 1 0-16,16-1-2 0,-17 1 2 0,17-10 0 15,0 9 0-15,-16-18 3 0,16 9 4 0,0 9-7 16,0-18 1-16,-17 18-1 0,17-27 4 16,0 27-3-16,0-18 0 0,0 19-3 15,0-29 5-15,0 28-3 0,0-18 2 0,0 19-1 16,0-20 2-16,0 11-3 0,0 8-3 0,0 0 3 16,0 1 3-16,0-10-3 0,0 9 0 15,0 1 0-15,-17-1 0 0,17 0 0 0,0 1 0 16,-16-1 2-16,16 10-4 0,0 0 0 15,-17-10 2-15,17 10 0 0,-16 9 0 0,16-19 0 16,0 19 0-16,0-19 3 0,-17 19-3 16,17 0 0-16,0-18 0 0,0 18 1 0,0 0-4 15,0 0 3-15,0 0-2 0,-16-19 3 16,16 19 4-16,0 0-3 0,0-9-2 0,0 9-3 16,0-9 3-16,0-1 0 15,0 10-2-15,-17-9 2 16,17 0 0-16,0 9-3 0,0 0 6 15,0 0-1-15,0 0-4 16,0-19 2-16,0 19 1 0,0 0-1 0,-16 0 2 16,16 0-5-16,0-18 3 0,0 18 2 0,0 0-2 15,0 0-3-15,0 0 7 0,0-19-4 16,0 19 2-16,0 0-2 16,0 0-5-16,-17 0 7 15,17 0 1-15,0 0-5 0,0 0 0 16,0 0 3 15,0 0-4-31,0 0 1 16,0 0 4-16,0 0 1 0,0 0-5 31,0 0 0-31,0 0 3 0,0 0-3 16,0 0 0-16,0 0 3 15,0 0-3-15,0 0-1 16,0 0 4-16,0 0-3 15,0 0 0-15,0 19 2 16,-16-19 0-16,16 0 0 0,0 18 0 0,-17 1 1 16,1-19-1-16,16 9 0 0,-17 10 0 15,0-10 0-15,1 19-3 0,-1-10 3 0,1 1 0 16,-1-19 1-16,17 19-1 0,-33-1 1 0,17 1 3 16,-1-10-4-16,1 10-4 0,-1-1 6 15,17 1-2-15,-16-19 0 0,-1 19 0 0,17-19 0 16,0 9 0-16,-16-9-3 0,16 9 5 15,0-9 0-15,0 0 0 0,0 0 1 0,0 0 7 16,0 0 12-16,0 0 1 0,0 0-3 16,0 0-7-16,16-9-6 0,-16 0 0 0,17 9 0 15,-17 0 1-15,16-19-7 0,1 0 3 16,-17 19-3-16,16-18 3 0,1-1-3 0,-1 10 1 16,17-10 0-16,-33 10 1 0,17 0 3 0,-1-10 4 15,1 19-6-15,-17-19 0 0,16 1 2 16,1-1 2-16,0 10-4 0,-17 0 4 0,16-10 0 15,-16 10 0-15,17 9 0 0,-17-19-4 0,0 19-1 16,0-18-1-16,16 18 2 0,-16 0-4 16,0 0 4-16,0-19-4 0,0 19 2 0,0 0-4 15,0 0-2 1,17 0 0-16,-17 0-1 16,16 19 9-1,-16-19-7-15,17 0 3 0,-1 18 0 0,1-18 1 16,16 0-1-16,-17 19 0 0,18-19-4 15,15 9-19-15,-16 0-1 0,17 1-7 0,-17-1-7 16,16-9-10-16,1 9-4 0,-17 10-12 16,0-19-7-16,0 0-5 0,0 0-2 0,0 0 6 15,-16 0 3-15,16 0-45 0</inkml:trace>
  <inkml:trace contextRef="#ctx0" brushRef="#br0" timeOffset="116531.13">16570 10837 32 0,'16'-10'25'0,"1"1"1"16,-17 9 1-16,16-19 2 0,-16 19 7 15,33-18 10-15,-33 18 14 0,0-10 8 0,0 1-1 16,0 9 1-16,0 0 0 0,0-9 3 16,0 9-1-16,0-9-7 0,0 9-7 0,0 0-9 15,0 0-16-15,0-10-8 0,0 10-9 16,0 0 0-16,-33-9-1 0,33 9 0 0,-16 0-10 16,-1 0 11-16,1 0-5 0,-1 0-2 0,0 0 5 15,1 0-3-15,-1 0 1 0,-16 0-4 16,0 9 2-16,33-9 1 0,-49 10 1 0,16-10 8 15,16 9 2-15,0-9-2 0,-16 9-8 16,33 0 0-16,-33 1-5 0,33 8-1 0,-33-18 1 16,33 19-5-16,0-19 0 0,-33 9 1 0,33 1-1 15,-16 8 1-15,16-9-1 0,0 1 0 16,0 8 7-16,-17 10-2 0,17-9-5 16,0-10 4-16,0 10 7 0,0-1-4 0,17 1 3 15,-17 18-5-15,0-18 1 0,16-1 0 16,-16 1-3-16,0 9 3 0,33 9-3 0,-33-18-5 15,0 9 2-15,0 0 0 0,0-1 2 0,0 11-6 16,0-1 10-16,0-9-6 0,0 9 0 16,0 0 5-16,0 0-4 0,0 10 2 0,0-19-8 15,0 9 11-15,0-9-11 0,0 18 5 0,0-27 4 16,0 18-6-16,0-9 3 0,-33 9-1 16,33-18 4-16,0 9-4 0,-16 9 0 0,16-18 3 15,-17-1-3-15,17 10-3 0,0 0 0 16,-16 0 3-16,16-9 5 0,-17-1-2 0,17 1-3 15,-16-1 2-15,16 1-2 0,-17 9 0 0,17-10 4 16,-17-8-4-16,17-1-2 0,-33 10 2 0,33-10 0 16,-33 0 3-16,0 1-1 0,17-1 0 15,-17 0-5-15,0-9 3 0,-1 19 2 16,1-19 0-16,0 0 3 0,-16 0-5 0,-1 0-2 16,0 0 8-16,17 0-11 0,-33 0 8 15,17 0 3-15,16 0-6 0,0 0 3 0,-1-19 15 16,1 19 22-16,0-9 16 0,0 9 7 0,33-9-17 15,-16 9-1-15,-1-10-7 0,17 1-9 0,0 9-17 16,0-9 2-16,17-1-9 0,-17 1-1 16,16 9 3-16,17-9-7 0,0-1-2 0,0 10 2 15,-33 0 2-15,34 0-2 0,-1 0 2 0,0 0-2 16,0 0 4-16,16 0-12 0,-16 0 8 16,-33 10 6-16,33-10-5 0,1 9 2 15,-1 0 2-15,0 10-3 0,-17-10-1 0,17 10-1 16,0 9-3-16,0-10 10 0,-16-8-1 0,0 8-4 15,-1 10-2-15,17 0-2 0,-16 9 2 16,-1-9 0-16,17 0 3 0,-33 19-3 0,0-19 0 16,0 18 4-16,0 1-4 0,0-10 6 0,0 9-6 15,-33 10 0-15,17-9 0 0,-1 27 0 16,1-18 2-16,-1 9-2 0,-16 9 4 0,16 1-6 16,-16-1-3-16,0-9 6 0,0 10-1 0,17-1 2 15,-17 1 1-15,0-1-1 0,16-9 0 16,0 9 1-16,-16 10-3 0,0-19 15 0,33 10-5 15,-33-10-1-15,17 9 3 0,-1-9-3 0,1 0 3 16,-1 10-5-16,17-1-3 0,0 1 1 16,-16-1-2-16,16 1 2 0,16-1-1 0,-16-9 2 15,0 9-11-15,0-8 5 0,17-1 7 0,-17-9-7 16,16 9-2-16,-16-10 10 0,17-8-13 0,-17 9 5 16,16-10 4-16,17 1-6 0,-33-1 2 15,0-8-3-15,33-1 3 0,-33 0 2 0,33 0-2 16,-33-18-7-16,17 9 2 0,0 0 5 0,-1-10-6 15,1 1-2-15,-1-1-3 0,1 1-3 16,-1-10-2-16,17 1-7 0,-33-10-8 0,33 0 0 16,0 0-15-16,-33 0 1 0,17-10-1 15,16 10-5-15,-16-18-3 0,16 8 3 0,-17 1-11 16,17-10 3-16,0 1-12 0,-33-1-10 0,33 10-2 16,-33-10 9-16,17 1 8 0,0 8 1 0,-17 1 10 15,16 9 1-15,1-18-1 0,-17 8-3 16,0 1-4-16,16 0-2 0,-16-1-1 0,0 1-4 15,17 9 2-15,-17-9 6 0,0 9 1 0,0-10 5 16</inkml:trace>
  <inkml:trace contextRef="#ctx0" brushRef="#br0" timeOffset="118396.88">17562 12474 5 0,'0'0'3'0,"16"0"-2"0,-16 0 1 16,0 0-1-16,0 0 0 15,0 0 0 1,0 0 0-16,0 0 0 16,0 0 1-16,0 0-1 15,0 0 1-15,0 0-1 0,0-19-1 16,0 19 1 0,0 0-4 15,0 0 0-31,0 0-1 0,-16 0-2 15,16 0 3-15,0 0 0 0</inkml:trace>
  <inkml:trace contextRef="#ctx0" brushRef="#br0" timeOffset="119079.26">17727 13255 5 0,'0'0'9'0,"0"-9"6"0,0 9 0 0,0 0-2 16,0-10-2-16,0 10-3 0,0 0-1 15,0-9 0-15,0 9-2 0,0 0 2 0,0 0-4 16,0 0-2-16,-33 9-1 31,33-9-3-15,0 10-5-1,0-10-3-15,0 0-2 0,0 9-4 0,0-9-5 16</inkml:trace>
  <inkml:trace contextRef="#ctx0" brushRef="#br0" timeOffset="119395.6">17760 13701 14 0,'0'0'16'16,"0"0"-1"-16,0 0-4 0,0 0-1 0,0 0-6 16,0 0-1-16,0 0-2 0,0 0 1 15,0 0-4-15,0 0-1 16,0 0-3-16,0 0-3 0,0 10-6 0,0-10-22 15</inkml:trace>
  <inkml:trace contextRef="#ctx0" brushRef="#br0" timeOffset="119661.97">17760 14129 28 0,'0'19'14'0,"0"-19"-7"16,0 0-2-16,0 0-3 0,0 0 0 15,-33 19 1-15,33-19 0 0,0 0-2 0,0 9-1 16,0-9-3-1,0 0-4-15,0 9-1 0,0-9-6 0,0 0-18 16</inkml:trace>
  <inkml:trace contextRef="#ctx0" brushRef="#br0" timeOffset="122809.53">19232 10697 6 0,'0'0'7'0,"0"0"8"16,0-19 7-16,0 19 1 0,0 0-5 0,0 0-7 15,0 0-7-15,0 0-2 0,0 0 6 16,0 0 2-16,0 19 3 0,16-19 7 0,-16 0 0 16,0 19 5-16,0-19 9 0,0 9 4 0,0 0 9 15,0 1-8-15,17-1-5 0,-17 0-2 16,0 0-4-16,0 1 4 0,0 8 7 0,0-18 1 16,0 0 12-16,17 0 6 0,-17 19 3 15,0-19 0-15,0 0 1 0,0 0 1 0,16 0 3 16,-16 0 3-16,0 0 8 0,0 0 6 15,0 0 6-15,17 0 5 0,-17 0-6 0,16 0-5 16,-16 0-15-16,0 0-6 0,17-19 1 0,-1 19-3 16,-16-18 2-16,17 8-12 0,16-8 10 15,-33 9-14-15,33-10-43 0,-17 10-3 16,1-29 0-16,-1 20 0 0,18-10 0 0,-18 9 0 0,17 1 0 16,17-20 0-16,-50 20 0 0,33-10 0 15,0 0 0-15,0 19 0 0,0-10 0 0,0-18 0 16,-16 18-56-16,16 10-48 0,0-10-21 15,-17 10-14-15,17 0-25 0,-16 9-11 0,0 0-7 16,-1 0 8-16,-16 0 18 0,17 0 18 16,-17 0 9-16,16 9 7 0,-16 0 3 0,0 1 7 15</inkml:trace>
  <inkml:trace contextRef="#ctx0" brushRef="#br0" timeOffset="123591.63">17644 12957 39 0,'0'0'27'0,"0"-18"-4"16,0 18 1-16,0 0 5 0,0-10 1 0,0 10-1 15,0-9-1-15,0 9 0 0,0 0-3 16,17 0 2-16,-17 0 2 0,0-9-4 0,0 9-8 16,0 0 1-16,0 0-2 0,0 0-6 15,0 0-3-15,0-9 0 0,0 9-4 0,0 0-1 16,0 0-1-16,0 0-3 31,0 0 4-31,0 0-4 0,0 0-4 16,0 0 1-16,0 0-20 0,0 0-6 15,0 0-7-15,0-10 0 0,0 10-3 0,0 0-2 16,0 0-3-16,0 0-3 0,0 0-4 16</inkml:trace>
  <inkml:trace contextRef="#ctx0" brushRef="#br0" timeOffset="126473.17">17942 12799 5 0,'0'0'3'0,"0"0"-1"0,0 0-1 16,0 0 0-16,0 0 3 0,0 0 2 15,0 0 2-15,0 0-2 0,0 0-2 0,0 0-1 16,0 0-1 0,0 10-2-1,0-10 1 48,0 9-1-63,0-9 1 15,0 0-4 1,0 0-5 0,0 0-3-16,0 0-13 0</inkml:trace>
  <inkml:trace contextRef="#ctx0" brushRef="#br0" timeOffset="127239.89">18190 12427 5 0,'-33'0'2'0,"33"0"1"16,0 0 9-16,0 0 7 0,0-9-3 16,0 9-6-16,0 0-5 0,0 0-1 0,0 9-2 15,0-9-1-15,0 0 1 0,0 0 0 0,0 9 3 16,0 1 3-16,0-1 1 0,0-9 3 16,0 19 1-16,0-19 1 0,0 18-1 0,0-18-2 15,0 0 2-15,0 10-1 0,0-1 2 0,0-9 1 16,0 0 5-16,0 9-2 0,33-9 2 15,-33 0 4-15,0 0 3 0,0 0 1 0,0 0 7 16,0 0-2-16,0 0-7 0,0-9-11 0,17 9-3 16,-17-9-3-16,16-1-4 0,-16 10 2 15,17-18 1-15,-1-1 1 0,-16 10 0 16,17-1-2-16,-1 1 0 0,-16-9 1 0,17 8-3 16,-17 1-1-16,33-10 1 0,-33 19-4 0,0-18-1 15,0 18 2-15,0-19-1 0,0 10-1 16,0 0 0-16,0-1 2 0,33 1-5 0,-33 0 3 15,0 9-3 1,0 0 5-16,0 0-8 0,0 0 3 16,0 9 1-1,0-9-1-15,0 9 0 0,0-9-16 0,0 10-14 16,33-1-10-16,-33 0-6 0,0 10-8 0,0-19-12 16,17 18-8-16,-17-18 10 0,16 0 5 15</inkml:trace>
  <inkml:trace contextRef="#ctx0" brushRef="#br0" timeOffset="128654.51">22208 12371 11 0,'0'0'13'0,"0"0"3"15,0 0-2-15,0 0-1 0,0 0 2 0,0 0-1 16,0 0-5-16,0 10 1 0,0-10 2 16,0 0 1-16,0 0 5 0,0 0 0 0,0 9-1 15,17-9 3-15,-17 0-1 0,0 9-3 16,0-9 0-16,0 10 0 0,0-10 0 0,0 9 2 15,0-9 0-15,17 9 3 0,-17-9 0 0,0 9 4 16,0-9-4-16,0 10 3 0,0-10-2 0,0 9 0 16,0-9 2-16,0 0-3 0,0 0-2 15,0 19 0-15,0-19-3 0,0 0 6 0,16 0 0 16,-16 0 5-16,0 0 4 0,0 0 3 16,0 0 9-16,0 0 10 0,0 0-5 0,0-19-6 15,17 19-12-15,-17 0 0 0,0-9-10 0,16 9 10 16,-16-10 2-16,17 1-5 0,-1 0-7 0,-16 0 3 15,17-1-5-15,-1-8-6 0,-16 8 0 16,33 10-6-16,-33-18-3 0,0-1-2 0,33 1-7 16,-33-1 11-16,17 10-8 0,-17-1 6 0,17-8-3 15,-17 8-3-15,16 10 3 0,-16-18-3 16,17 18-2-16,-17 0 1 0,0-19 0 0,0 19-2 16,16-9-4-16,-16 9-33 0,0 0-17 15,0 0-1-15,0 0 0 0,0 0-7 0,0 0-6 16,0 9-12-16,0-9-5 0,0 19-2 15,0-19-8-15,0 0 0 0,0 18 5 0,0-18 9 16</inkml:trace>
  <inkml:trace contextRef="#ctx0" brushRef="#br0" timeOffset="129520.18">21167 11357 5 0,'0'0'3'15,"0"-9"-3"-15,0 9-2 31,-33 0-2-31</inkml:trace>
  <inkml:trace contextRef="#ctx0" brushRef="#br0" timeOffset="132400.81">18025 12650 6 0,'-17'0'2'15,"17"0"1"-15,0 0 4 0,0 0 4 0,0 0 0 16,17 0-2-16,-17 0-4 0,0 0-2 15,0 0-1-15,0 0 1 0,0 0-1 0,0 0 0 16,0 0 1-16,0 0 2 0,0 0-3 0,0 0 1 16,0 0-1-16,0 0 0 0,0 0 1 15,0 0 1-15,0 0 1 0,0 0-2 0,0 0 1 16,0 0-3-16,-17 0-1 0,17 0 1 16,0 0 0-16,0 0 0 0,0 10-1 15,0-10-3 1,0 0-4-1,0 9-5-15,0-9-2 0,0 0-2 0,0 0-2 16</inkml:trace>
  <inkml:trace contextRef="#ctx0" brushRef="#br0" timeOffset="133200.29">22440 12734 58 0,'-17'0'21'0,"17"0"-11"0,0 0-5 16,0 0-2-16,0 0-3 0,0 0-2 15,0 0-1-15,0 0 1 31,0 0 4-31,0 0-6 16,0 0 2-16,0 0-1 16,0 0-1-16,0 9-1 0,0-9-4 15,0 0 0-15,0 0-5 0,0 0 0 16,0 0-11-16</inkml:trace>
  <inkml:trace contextRef="#ctx0" brushRef="#br0" timeOffset="133766.79">24755 12734 71 0,'0'0'37'0,"0"0"-20"0,0 0-31 16,0 0-17-16,0 0 0 0,0 0-17 15</inkml:trace>
  <inkml:trace contextRef="#ctx0" brushRef="#br0" timeOffset="134449.07">24656 12111 38 0,'0'0'18'0,"0"0"-4"0,0-19 0 0,0 19 2 15,0 0 4-15,0 0 0 0,0 0-4 0,0 0-2 16,0 0-2-16,0 0-5 0,0 0 1 16,0 0-2-16,0 0 1 0,0 0 4 0,0 0 3 15,0 0 0-15,0 19 4 0,16-19 2 0,-16 0-2 16,0 0 2-16,0 18-4 0,17-18 1 15,-17 0 3-15,0 0 1 0,0 0 2 0,0 10 5 16,33-10-2-16,-33 0-1 0,0 9-4 0,0-9-4 16,0 0-1-16,0 0-3 0,0 0 0 15,0 0-2-15,0 0-5 0,0 0-3 0,0 0 0 16,0 0 3-16,33 0 1 0,-33 0-10 16,0 0 6-16,0-9-2 0,0 9 1 0,0-10-5 15,17 10 3-15,-17-18 1 0,16 18-1 0,-16-19-4 16,17 10-2-16,-17 0 4 0,16-10-4 15,-16 10-19-15,0-10-5 0,0 10-7 0,17 0 3 16,-17-10-1-16,0 19-4 0,16-28-1 0,-16 19-7 16,0-1-8-16,0 10-3 0,0-9 3 15,0 9 3-15,0-9-36 0</inkml:trace>
  <inkml:trace contextRef="#ctx0" brushRef="#br0" timeOffset="137678.84">22490 10744 35 0,'0'0'21'0,"0"-10"-4"0,0 10 1 16,0 0 4-16,-17 0-2 0,17 0-6 0,0 0-4 16,0 0 6-16,0 10 8 0,0-10 11 15,0 9 4-15,17 0 0 0,-17 0-5 0,0 19 0 16,16-28-5-16,-16 19 1 0,0-19 4 16,17 19 32-16,-17-10-10 0,16 0-20 0,-16 0-15 15,17 1 12-15,-17-1 21 0,16 0 9 0,-16 1-1 16,33 8-7-16,-33-18-6 0,0 0-3 15,33 0-8-15,-33 0 12 0,0 0 8 0,17 0 6 16,-1 0 7-16,1 0-14 0,-17 0-25 16,17-18-10-16,-1 8-11 0,1 1-4 0,-17 0-7 15,16-1 4-15,1 1 3 0,-1-9-7 0,17 8 4 16,0 1 1-16,-33-10-7 0,17 1 3 16,-1-1-1-16,1 1-4 0,16-1 4 0,-16 10-5 15,-1-10-7-15,17 0-16 0,0 19-36 16,0-18-8-16,-33 9-20 0,17-1-14 0,16 10-1 15,-16 0-10-15,16 0 117 0,0 0-192 0,16 10 40 16,-16-10 24-16,-16 9 14 0,16 9 13 16,0-18-45-16</inkml:trace>
  <inkml:trace contextRef="#ctx0" brushRef="#br0" timeOffset="142693.04">30162 14929 26 0,'-16'-9'28'0,"16"0"-3"0,0-1 3 0,0-8 10 15,0 9 9-15,0 9 12 0,0-19-6 16,0 10 6-16,0-1 17 0,0 10 5 0,0 0-4 16,0-9-9-16,0 9-19 0,0 0-3 0,0 0 7 15,0 9 20-15,0-9 14 0,0 10 3 16,0 18 9-16,0-28 12 0,0 18-14 0,0 1-21 16,-17-1 0-16,17 1-17 0,0 0-6 0,0 8-16 15,0-17-12-15,0 8-8 0,0 1-8 16,0 0-12-16,0-10 3 0,0 9 4 0,0 10-2 15,17-28 0-15,-17 19-8 0,0-10-17 16,0 1-33-16,0-1-61 0,0 0-52 0,0 0-45 16,0-9 11-16,0 10-2 0,0-10-9 0,0 0 24 15,0-10 43-15</inkml:trace>
  <inkml:trace contextRef="#ctx0" brushRef="#br0" timeOffset="143541.18">29997 14892 13 0,'0'0'16'0,"-16"-9"2"0,16 9-2 16,0-9 0-16,-17 9 2 0,17 0-2 15,0 0 3-15,-16 0 3 0,16 0 0 0,0 0-4 16,0 0 0-16,0 0-8 0,0 0-3 15,0 0-1-15,0 0-1 0,0 0-3 0,0 0 2 16,0 0 0-16,0 0-1 0,0 0-2 0,0 0 2 16,0 0 0-16,0 0-1 15,0 0 0-15,0 0-4 0,0 0 4 0,0 0 0 16,0 0-4-16,0 0 3 0,0 0 1 16,0 0-4 15,0 0 0-31,0 0-2 15,0 0-11-15,0 0-11 0,0 0-9 0,0 0-9 16,0 0-1-16,16 0 4 0</inkml:trace>
  <inkml:trace contextRef="#ctx0" brushRef="#br0" timeOffset="144057.14">29914 14874 7 0,'0'-19'5'0,"-16"19"9"0,16 0 5 16,0 0 0-16,0 0 0 0,-17 0-1 0,17 0 1 15,0-9 4-15,0 9-3 0,0 0-1 16,0 0-4-16,17 0 0 0,-17 0-1 0,0 0 1 16,16 0 4-16,1 0 2 0,0 0 4 15,-1 0-3-15,-16 0 3 0,17 0-1 0,16 0-1 16,-17 0-2-16,1 9-6 0,-1-9 1 16,1 0-1-16,-1 19-3 0,1-19 2 0,-1 0 5 15,1 18 5-15,-1-9-4 0,1 1 4 0,0-1 0 16,-1 10 10-16,1-1-1 0,-17-8-5 15,16 17 7-15,1-17 0 0,-17 8-2 0,0-8-3 16,0 8-1-16,0 1 0 0,0-1-5 0,0-8-2 16,0 8-5-16,0 1-7 0,-17 0 0 15,17-10-4-15,-16 9-1 0,16 1 7 0,-17 0-12 16,1-1 4-16,-1-8-6 0,-16-1-1 16,16 9 7-16,-16-8-10 0,17 8 10 0,-17-8-4 15,16-1-2-15,-16 0 0 0,17 1-1 0,-17-10-7 16,16 18-12-16,-16-18-10 0,16 0-17 15,1 0-7-15,-17 0-19 0,16 0-12 0,17 0-15 16,-16 0-12-16,-1-18 2 0,17 8 14 16,-16 1 17-16,16 0-63 0</inkml:trace>
  <inkml:trace contextRef="#ctx0" brushRef="#br0" timeOffset="145655.44">18852 15097 21 0,'0'0'27'0,"0"0"-1"15,0 0 3-15,0 0 3 0,0 0 2 0,0 0 4 16,0 0 3-16,0 0 2 0,0 0-6 16,0 0 0-16,0 0-7 0,0 0-6 0,0 0 3 15,0 0 4-15,-17 0 7 0,17 18 3 0,0-18 7 16,0 10 17-16,0-1 7 0,0 10-8 16,0-10 1-16,0 9-4 0,-33 1-11 0,33 0-11 15,0-1-6-15,0 1 2 0,0-1 4 0,0 10-12 16,0-9-5-16,-33 0-4 0,33-1-6 15,0-8-6-15,0 8 2 0,0 1 6 0,33-10-3 16,-33 10 12-16,0-10-1 0,0 0 13 0,0 1 9 16,0 8 10-16,33-18-7 0,-33 0-4 15,17 0-7-15,-1 0-18 0,1 0-1 0,-1 0-10 16,1 0-4-16,-1 0 1 0,34-18 1 0,-50 18-5 16,33-10 0-16,-33 10-9 0,33-9-2 15,-33 0-35-15,0 9-33 0,0 0-32 0,17-10-42 16,-17 10-37-16,0-9-14 0,0 9 0 15,0-9 12-15,0-1 39 0,-17 10 33 0</inkml:trace>
  <inkml:trace contextRef="#ctx0" brushRef="#br0" timeOffset="145855.51">18835 15190 47 0,'0'-10'38'15,"0"1"-16"-15,0 0-11 0,0 0-2 0,17-1 7 16,-17 10 8-16,16-9 4 0,-16 0-8 16,17-1-9-16,-1 10-4 0,1-18-4 0,-1 8-1 15,34 10-2-15,-50-9 3 0,33 9-6 16,-33 0-1-16,33 0-12 0,-33 0-17 16,0 9-12-16,0-9-7 0,0 10-34 0</inkml:trace>
  <inkml:trace contextRef="#ctx0" brushRef="#br0" timeOffset="146072.51">18835 15357 33 0,'0'0'32'16,"-33"0"-5"-16,33 10-2 0,0-10 5 0,0 0 3 16,0 0 12-16,0 0-3 0,0 0-9 0,0 0-11 15,0 0-6-15,0 0-5 0,33 0-4 16,-33-10-3-16,0 10-2 0,17 0 2 0,16 0-4 15,-17-18 0-15,1 18 0 0,-1-10 0 0,34 1-5 16,-50 9 3-16,33-9-19 0,-33-1-18 16,33 10-15-16,-33-9-10 0,17 9-2 0,-1-9-46 15</inkml:trace>
  <inkml:trace contextRef="#ctx0" brushRef="#br0" timeOffset="146587.73">19116 15608 10 0,'0'0'16'0,"0"0"2"0,0 0-4 16,0 0-6-16,0 0 0 0,0 0-5 15,0 0-2-15,0 0 1 0,0 0-4 32,0 0-2-32,0 0-4 15,0 0-2-15,0-9-5 0,0 9 0 0,0 0-9 16</inkml:trace>
  <inkml:trace contextRef="#ctx0" brushRef="#br0" timeOffset="147271.13">19116 15683 1 0,'0'0'1'0,"-16"0"-2"16,16-10 1-1</inkml:trace>
  <inkml:trace contextRef="#ctx0" brushRef="#br0" timeOffset="154148.62">28922 12036 99 0,'0'-9'66'15,"0"0"-12"-15,0 0-4 0,0 9 10 0,0-19 21 16,0 19 13-16,0 0-1 0,0 0-25 0,0 0-24 15,0 0-25-15,0 0-8 0,0 0 5 0,0 0 24 16,0 19 20-16,0-19 0 0,0 9-2 16,17 9-9-16,-17 1-1 0,0 0 0 0,0 18 4 15,0-19-4-15,16 1-4 0,-16 9-19 16,0-9-7-16,0 18-2 0,33-19-7 0,-33 1-4 16,0 0-4-16,0 9-1 0,0-10 2 0,0 1-2 15,17-1 0-15,-17 1-5 0,0-10 1 16,0 1-7-16,16-1 0 0,-16 0-5 0,0-9-7 15,0 0-14-15,0 0-9 0,0 0-7 16,0-9-1-16,-16 0-6 0,16-1 6 0,0-8 0 16,-17 8-5-16,17-8 9 0,0-10 9 15,0 0 17-15,-33 0 14 0,33 9 3 0,-16-27 7 16,-1 18-4-16,17 0 4 0,0 9 0 0,-16-18 0 16,16 19 0-16,0-1 7 0,0 0-2 0,0 1 13 15,0 9 5-15,16 9 5 0,-16-19 0 16,0 19-3-16,17-19-12 0,-17 19-4 0,16 0-6 15,-16 0 2-15,33 19-5 0,-33-19 4 16,0 0-2-16,17 19 8 0,-1-19-6 0,-16 9 13 0,17 9 6 16,-17-8-6-16,17 8 0 0,-17 1 0 15,0 9-6-15,0-28 0 0,-17 18-3 0,17 1-5 16,0-10 4-16,-17 10-1 0,1-10-9 16,-1 10 4-16,17-10-1 0,-33 10-10 0,17-1-7 15,16-18-26-15,-17 0-19 0,1 10-29 0,16-10-35 16,-17 9-26-16,1-9-3 0,16-9 19 15,-17 9 25-15</inkml:trace>
  <inkml:trace contextRef="#ctx0" brushRef="#br0" timeOffset="154414.97">29055 12111 52 0,'0'0'43'0,"0"0"3"0,0 0 2 0,0 0 14 16,16 0 8-16,-16 18-2 0,0-18-11 0,0 0 6 16,17 10 7-16,-17 8-7 0,0-8-3 15,16 8 4-15,-16-8-3 0,17 8-11 0,-17 1-12 16,0-1-15-16,16-8-13 0,-16 8 0 16,17-8-10-16,-17 8 2 0,0-8-2 0,0 8 6 15,16 1-6-15,-16-19 0 0,0 18-5 0,0-18-4 16,0 0-20-16,0 10-29 0,33-10-28 15,-33 9-15-15,0-9-21 0,0 0-10 0,0-9 8 16,0 9 21-16,0-10 14 0</inkml:trace>
  <inkml:trace contextRef="#ctx0" brushRef="#br0" timeOffset="154666.09">29253 12176 23 0,'0'-9'42'0,"0"9"8"0,-17 0 3 15,1 0 4-15,16 0 5 0,-17 9-10 0,17-9-1 16,0 9-2-16,0 1-6 0,0-1 10 16,-33 0 2-16,33 10-4 0,0-1-1 0,0-18-2 15,0 10 0-15,0 8-8 0,0-8-12 16,33 8-3-16,-33-8-2 0,0-1-11 0,17 0-5 16,-1 10-1-16,1-19-2 0,16 0-1 0,-16 0 0 15,-1 0-5-15,17 0-2 0,-16 0-17 16,-1 0-22-16,17 0-43 0,-33-19-27 0,17 19-16 15,-1-9 0-15,1 0 8 0,-17 9 16 16,0-10 18-16</inkml:trace>
  <inkml:trace contextRef="#ctx0" brushRef="#br0" timeOffset="156063.47">26954 12353 22 0,'0'0'29'0,"-16"-19"3"0,16 10 1 0,0 9 1 16,0-9 6-16,0 9 7 0,0-10 8 0,0 10-8 15,0 0-17-15,0 0-12 0,0 0 1 16,0 0 5-16,0 10 13 0,0-10 17 0,0 9 10 16,0 19 4-16,0-28-8 0,0 18-5 15,0 1 3-15,0 0-7 0,0-10-9 0,16 9-13 16,-16 1-1-16,0 0-9 0,0-1-10 0,0-8-6 16,17-1 0-16,-17 0-1 0,0 10-2 15,0-10 5-15,0-9-7 0,0 9 2 0,0-9 5 16,0 0 3-16,16 0 18 0,-16 0-2 15,0 0-4-15,-16 0-3 0,16-9-4 0,0 0 3 16,0-1-13-16,-17-8 3 0,17-1-2 0,-16 1 1 16,16-1-3-16,-17-9 3 0,1 10-3 15,16-10-6-15,-17 0 4 0,1 0 4 0,16 0-1 16,0 0-3-16,0 9 3 0,-33 1 2 0,33-10 0 16,0 19 1-16,0-10 1 0,33 10-5 15,-33-1 1-15,0 10-2 0,0-9-1 0,0 0-2 16,16 9-1-16,-16 0 6 0,17-10 0 0,-1 10-8 15,1 0 2-15,-1 0-1 0,1 10-19 16,-1-10-33-16,-16 0-40 0,17 9-40 0,0-9-23 16,-1 9-3-16,-16-9 7 0,17 10 9 15,-17-10 25-15</inkml:trace>
  <inkml:trace contextRef="#ctx0" brushRef="#br0" timeOffset="156263.2">26888 12371 62 0,'0'0'40'0,"0"0"-8"15,0 0-3-15,0 0 4 0,0-18 2 16,0 18-9-16,17 0-12 0,-17 0-8 0,16-19-3 16,-16 10 2-16,17 9-2 0,-1-9-6 15,1 9 0-15,-1-10 1 0,1 10-18 0,0-9-20 16,-1 0-11-16,1 9-3 0,-17-10 1 15</inkml:trace>
  <inkml:trace contextRef="#ctx0" brushRef="#br0" timeOffset="156479.87">27103 12176 10 0,'0'0'26'0,"0"0"8"0,0 0 2 0,-16 0 3 15,16 0-3-15,0 9 0 0,0-9-3 0,0 10 4 16,0-1 4-16,0 0 3 0,0 10-5 0,0-19 2 15,0 18-2-15,16-8 3 0,-16 8-2 16,17 1-2-16,-17 0-8 0,16-10-4 0,1 19-9 16,-17-10-7-16,16-8-10 0,1-1 5 0,-17 10-5 15,0-10 2-15,16 9-2 0,-16-8-2 16,17-1-10-16,-17 10-30 0,0-19-30 0,0 0-19 16,0 0-9-16,0 0-12 0,0 0 9 15,0 0-63-15</inkml:trace>
  <inkml:trace contextRef="#ctx0" brushRef="#br0" timeOffset="156713.62">27236 12232 48 0,'0'0'46'0,"-17"0"-12"0,17 0-6 16,-17 18 4-16,17-18 11 0,-16 0 6 0,16 0-7 15,0 10-11-15,-17-1-8 0,17 0-1 0,0 1-3 16,0 8 2-16,0-8-2 0,0-1-4 15,0 0-5-15,0 10 0 0,17-1 2 0,-17-18-4 16,16 10-3-16,1-1-2 0,0 0-3 16,-1-9 3-16,1 0-3 0,16 0 0 0,-33 0-7 15,16 0-10-15,1 0-25 0,-1-9-15 0,1 9-17 16,-1-9-15-16,-16-1 5 0,17 10-65 16</inkml:trace>
  <inkml:trace contextRef="#ctx0" brushRef="#br0" timeOffset="162274.94">19480 11376 3 0,'0'0'5'16,"0"0"-2"-16,0 0 3 0,0 0 0 0,0 0 1 15,16 0 2-15,-16 0 0 0,0 0-1 16,0 0-1-16,0 0-2 0,0 0 0 0,0 0 0 16,0 0 1-16,0 0-1 0,0 0 0 0,0 0-2 15,0 0 2-15,0 0 2 0,0 0 0 16,0 0 0-16,0 0-1 0,0 0-2 0,0 0-1 15,-16 0-3-15,16 0 3 0,0 0-2 16,0 0 1 0,0 0 0-1,0 0-4 32,0 0 0-47,0 0-5 16,0 0-4-16,0 0-6 0,0 0-6 0,0 0-9 15</inkml:trace>
  <inkml:trace contextRef="#ctx0" brushRef="#br0" timeOffset="163458.79">23680 16194 10 0,'0'0'17'15,"0"0"0"-15,0 0-5 0,0 0-5 16,0 0-1-16,0 10-3 0,0-10-2 0,0 0 1 15,-33 0 0-15,33 0 0 0,0 0 0 0,0 0 0 16,0 0-1 0,0 0-4-1,33 0-2-15,-33 0-2 0,0 0-2 0,0 0-2 16,0 0-3-16,0 0-15 0</inkml:trace>
  <inkml:trace contextRef="#ctx0" brushRef="#br0" timeOffset="163689.73">23713 16259 4 0,'0'0'2'16,"0"10"0"-16,0-10 0 0,0 0 2 0,0 0 0 15,0 0 2-15,0 0-1 0,0 0 1 16,0 0-2-16,0 0-2 0,0 0-1 0,0 0-5 31,17 0 0-15,-17 0 0-16,0 0-2 0,0 0 0 15,0 0-6-15,0 0 7 0</inkml:trace>
  <inkml:trace contextRef="#ctx0" brushRef="#br0" timeOffset="167603.18">19199 11348 7 0,'0'0'4'16,"0"0"1"-16,0 0 3 0,0 0 2 15,0 0 1-15,0 0-1 0,0 0-1 0,0 0-4 16,0 0 0-16,0 0-2 0,0 0 0 0,0 0 2 15,0 0 1-15,0 0-1 0,0 0-2 16,0 0-1-16,0 0 2 0,0 0 3 0,0 0-1 16,0 0 0-16,0-9-1 0,0 9 2 15,0 0-1-15,0 0 1 0,0 0-4 0,0 0 0 16,0 0 0-16,0 0 0 0,0 0 1 16,0 0 1-16,0 0-3 0,0 0 4 0,0 0 0 15,0 0-2-15,0 0-3 0,0 0 3 16,0 0-1-16,0 0-2 15,0 0 1 17,0 0-4-17,0 0 4 1,0 0-5 31,0 0 4-47,0 0 1 15,0 0-4-15,0 0 3 16,0 0-3-16,0 0 5 16,0 9-3-16,0-9-2 15,0 0 3 17,0 0 0-32,0 0-4 15,0 0 4-15,0 0 2 16,0-9-3-16,0 9 1 0,0 0-3 15,0 0 3 17,0 0 0-32,0 0-3 15,0 9 2-15,0-9-3 16,0 0-1-16,0 9-7 0,0-9-5 0,0 0-6 16,-33 10-7-16,33-10-7 0,0 0-35 15</inkml:trace>
  <inkml:trace contextRef="#ctx0" brushRef="#br0" timeOffset="169118.86">22638 11041 11 0,'0'0'12'0,"0"0"4"15,0 0-4-15,0-18-4 0,0 18 0 16,0 0 1-16,0 0 1 0,0 0-1 0,0-10 0 16,0 10 1-16,0 0-4 0,0 0 1 15,0 0 1-15,0-9-3 0,0 9 1 0,-33 0-3 16,33 0 0-16,0-9 1 0,-33 9 0 0,0 0-1 16,17 0 1-16,-17 0 5 0,0 0 0 0,-1 0-2 15,1 0-4-15,0 9 0 0,0-9 0 16,0 0-1-16,0 0 2 0,0 9-1 15,16-9 0-15,-16 10-3 0,-16 8 3 0,16-18-3 16,16 19 1-16,-16-19 2 0,17 9-3 0,-1 0 0 16,0 10 0-16,17-10 0 0,0 10 4 15,-33 0-1-15,33-1 5 0,0 1-4 0,0-10 1 16,0 0-1-16,0 10-4 0,33 0 5 16,-33-10-1-16,34 9-1 0,-1 1 2 15,0 0-2-15,0-19-1 0,16 9 1 0,18 10-1 0,-1-10-2 16,16 0 1-16,-32 0-3 0,33 1 2 15,-1-1 0-15,-16-9 0 0,17 0 3 16,-17 9-1-16,17-9-2 0,0 0 0 0,-1-9 0 16,-32 9-2-16,16 0 2 0,0 0 0 0,0-9 1 15,-16-1-1-15,-17 1 0 0,33 0 2 16,-49 0 0-16,16-1 4 0,-17 1 4 0,17 0 11 16,-16-10 1-16,0 0 0 0,-17 10 4 15,16-9-4-15,-16 8-3 0,0-8-3 0,0-1-4 16,0 10-4-16,0 9-4 0,-16-19-1 0,16 1-3 15,-17 8 4-15,0 1-4 0,1 0 0 16,-17-1 0-16,16 1 2 0,-16 0-2 16,0 9 0-16,-16-10-2 0,15 1 2 0,-15 9 2 0,-1-9-5 15,-16 9-5-15,17 0-4 0,-1 0-3 16,0 0-11-16,1 0-4 0,-1 0-14 0,0 0-10 16,17 0-2-16,0 0 5 0,-16 0 6 15,16 0 1-15,0 0-40 0</inkml:trace>
  <inkml:trace contextRef="#ctx0" brushRef="#br0" timeOffset="169468.9">21448 11264 5 0,'0'0'2'0,"0"0"1"0,0 0 2 0,0 0 2 15,0 0 2-15,0 0 1 0,0 0-1 0,0 0-2 16,16-9-2-16,-16 9-1 0,0 0-1 15,0 0-1-15,0 0 0 0,0 9-2 47,0-9-2-47,0 0-6 16,17 19-8-16,-17-19-3 0</inkml:trace>
  <inkml:trace contextRef="#ctx0" brushRef="#br0" timeOffset="169634.98">21530 11320 2 0,'0'-9'1'31,"0"9"-2"-15,0 9 0-16</inkml:trace>
  <inkml:trace contextRef="#ctx0" brushRef="#br0" timeOffset="171117.14">22771 16232 39 0,'0'-10'63'16,"0"10"13"-16,0 0 6 0,0-9 1 0,0 9-7 15,0 0 19-15,0-9 10 0,0 9 7 0,0 0-15 16,0 0-17-16,0 0-17 0,0 0-13 16,0 0-16-16,0 0 9 0,0 0 2 0,0 0-1 15,0 9-8-15,0-9 8 0,0 9-14 0,0 1-2 16,0-1 3-16,0-9 6 0,0 18 5 15,0-8 8-15,0-1 11 0,0 0 13 0,0 10 16 16,0-19-9-16,16 19-5 0,-16-10 14 0,0 0-2 16,0 0-86-16,0 1-2 0,33-1 0 15,-33 0 0-15,0-9 0 16,0-9 0 0,33 0 0-16,-33-1 0 0,17 1 0 15,-1-9 0-15,1-1 0 0,0 0 0 0,-1-9 0 16,17-9 0-16,-16 9 0 0,32 0 0 0,-16-9 0 15,-33 9 0-15,33 0 0 0,-16 1 0 0,16-1 0 16,-16 9 0-16,-1 0 0 0,1 10 0 16,-1-9 0-16,-16 8 0 0,33 10 0 0,-33 0 0 15,0 0-100 1,0 0-142 0,0 10-21-16,0-1-6 0,0-9-6 15,0 9 6-15,0 0 37 0,0-9 48 0</inkml:trace>
  <inkml:trace contextRef="#ctx0" brushRef="#br0" timeOffset="176129.81">22705 12427 17 0,'0'0'20'0,"0"-9"-2"16,0 9-4-16,0 0-6 0,0 0 1 0,0-9 4 16,-17 9 1-16,17 0-2 0,0-10-1 15,0 10-4-15,-17-9-2 0,17 9 3 0,-16 0 3 16,16-9 3-16,-17 9-4 0,17-10-1 15,0 10-4-15,-33 0-1 0,33 0 1 0,0-18-3 16,-33 18 0-16,17 0 0 0,-1 0 0 16,1 0 2-16,-1-19-4 0,1 19 3 0,-1 0-3 15,-16-9 0-15,16 9 0 0,17-9 0 0,-33 9 0 16,0 0 0-16,0 0 0 0,0-10 0 16,17 10 0-16,-17 0 0 0,-1 0 0 0,34 0 0 15,-33-9 0-15,0 9 0 0,0 0 0 16,17 0 0-16,-17 0 3 0,16 0 1 0,1 0 8 15,-18 0 7-15,34 0 9 0,-33-9-10 16,0 9-10-16,17 0-3 0,-1 0-1 0,-16 0-4 16,17 0 0-16,-1 0 3 0,1 0-3 0,-17-10 0 15,33 10 0-15,-34 0 0 0,34 0 0 16,-33 0 0-16,0 0 1 0,17 10-1 16,-17-10 0-16,16 0 0 0,1 0 0 0,-1 9 0 15,1-9 0-15,-18 9-2 0,34 1 4 0,-33-10-2 16,0 9 0-16,17 0 0 0,-1-9 0 15,-16 19 0-15,17-19 0 0,-17 0 0 0,33 18 2 16,-34-18-2-16,1 0-2 0,17 10 2 0,-1-1 0 16,1 0 0-16,-1 1 0 0,1-10 0 15,16 9 0-15,-17 0 1 0,1 0-4 16,16 1 6-16,0-1-3 0,-33 10-2 0,33-19 2 16,0 18 0-16,-33-8 0 0,33-1 0 15,0 0 0-15,-34 0-3 0,34 10 3 0,0-10 0 16,-16 1 0-16,16 18 0 0,0-10 3 0,0-18-3 15,-17 19 0-15,17-10 0 0,0 10-2 16,0-1 2-16,-16 1 1 0,16 0-1 0,0-1 0 16,0 1 1-16,0-1-3 0,0 1 4 0,0 9 1 15,0-10-3-15,0 10 3 0,0 0-3 16,0-9 2-16,0 9-2 0,0 9 3 0,0-18-1 16,0 8-2-16,0 1-2 0,0 0 2 15,0 9 3-15,0-9 1 0,0 0-4 0,-17 0 3 16,17 9 5-16,0-9 3 0,0 10 2 15,0-11-6-15,0 11-7 0,0-1 2 0,0 0-1 16,0-9-1-16,0 0 2 0,0 9 6 16,0 0-1-16,0 0 6 0,0 1-3 0,17-1-5 15,-17-9-3-15,0 9 2 0,16 0-2 16,-16 0 0-16,0 1-1 0,0 8 3 0,17-9-1 16,-17 1 3-16,16 8 1 0,-16-18-4 15,0 9 3-15,34 0-4 0,-34 1-2 0,0-1 2 16,0 9-1-16,33-8-1 0,-33-1 0 0,0 9 0 15,0-9 0-15,0 10 2 0,33 9-2 0,-33-28 0 16,0 18 0-16,0 1 2 0,0-10-2 16,0 0 0-16,0 10 0 0,16-10 1 0,-16 0-1 15,0 10 9-15,0-20 21 0,0 11-3 16,17-10-13-16,-17 9-3 0,0-9-6 0,0 0 1 16,0-1-3-16,16 1 0 0,1-9 2 15,-17 9-5-15,16-10 6 0,-16 10-1 0,17 0-1 0,-17-18 2 16,16 17-5-16,17-17 3 0,-33 8-1 15,34 1 1-15,-18 0-2 0,1-1 3 0,-1 1-5 16,17-10 6-16,-16 10 3 0,16-10 1 16,-17 0-5-16,17 10 1 0,1-10 1 0,-18 1-2 15,17 8-1-15,-16-18-1 0,-1 9-1 0,17-9 1 16,-16 10 2-16,-1-1-3 0,17 0 3 16,1-9-1-16,-34 10 3 0,16-10 4 0,1 9 0 15,-17-9 4-15,16 9 3 0,1-9-4 16,-1 0 0-16,1-9-4 0,16 9-2 0,-17-9-4 15,17 9-4-15,-33-10 4 0,33 1-4 0,-16 0 2 16,16-1 0-16,-16 1-2 0,16-9 0 0,0 8 0 16,16-8 1-16,-49 8-1 0,33 1-3 15,1-10 5-15,-1 10 2 0,-17-9 2 0,17 8-4 16,-16 10-1-16,32-18-1 0,-49 8 2 16,33 1 0-16,-16 0 1 0,0-1 0 0,16-8-2 15,-17 8-4-15,1 1 3 0,16 0 3 0,-17 0-2 16,17-1 3-16,-33-8-9 0,33 8 5 15,-16-8 0-15,-1-1 0 0,1 1 3 0,0-1 2 16,-1 0-1-16,1 1-4 0,-1-1 0 0,1-9 0 16,-1 0 5-16,17 0-5 0,-33 1 0 15,33-1 10-15,-16-10 1 0,-1 11-2 0,18-11 2 16,-18 10-2-16,1 0 5 0,16 1-1 16,-17-20 1-16,17 10-5 0,0 0 1 0,-33-1 1 0,17 1-10 15,-1 0 7-15,1-9-1 0,0-1-7 16,-1 10 0-16,1-10 0 0,-17 1 3 0,16-1-3 15,-16-9 1-15,17 10 3 0,-17-10-7 16,0 10 1-16,16-29 2 0,-16 29 1 0,0-29-1 16,0 10-4-16,-16 0 6 0,16 0 0 0,0 9 0 15,-17-9-1-15,17 9 2 0,-16 0-9 0,-1 1 6 16,1 8 3-16,16-9-6 0,-17 10 3 16,0-1-4-16,1 1 4 0,-1-1 2 15,17 1-2-15,-33 9 5 0,33-1-3 0,-33 10-6 16,17 1 2-16,-1-1 2 0,1 9 0 0,-1 0 0 15,17-8-3-15,-16 17 3 0,-1-8-4 16,0 8 4-16,17 1-5 0,-16 0 3 0,16-1-3 16,-17 1 0-16,17 9-3 0,0 0 8 0,0 0-8 15,0-18-8-15,0 18-23 0,-33 0-6 16,33 0 7-16,0 0-15 0,0 0-21 0,0-19-15 16,0 19 13-16,0 0 10 0,0 0 3 0,0 0-3 15,0 0-7-15,0 0-15 0,0 0-1 0</inkml:trace>
  <inkml:trace contextRef="#ctx0" brushRef="#br0" timeOffset="178076.92">25235 12511 9 0,'0'0'14'0,"0"-9"10"0,0-1-5 15,0 10-7-15,0 0 0 0,-17-18 0 16,17 18 0-16,0-19 0 0,0 10-2 0,0-1 2 16,0 1 2-16,-16 0-1 0,16-10-2 0,0 10-3 15,0 0 1-15,0-1 1 0,-17 10-1 16,17-18-2-16,0 18-2 0,0-19 8 15,0 10 0-15,0 0 0 0,-33-1 0 0,33 1-4 16,0 0-2-16,-33-1-6 0,16 1 3 0,17 0-1 16,-16-1-3-16,-1 10 13 0,-16-18-5 15,17 18-4-15,-1 0 0 0,1-19-3 0,-1 10 2 16,-16 0-1-16,33 9 2 0,-33-10-2 16,0 10 0-16,16-9-1 0,-16 9-1 0,0-9 1 15,0 9-1-15,33-10 0 0,-33 10 0 16,-17-9 2-16,17 9-2 0,17-9-2 0,-17 9 5 15,0 0-3-15,16 0 0 0,-16 0-2 16,33 0 2-16,-50 0 3 0,34 0-3 0,-17 9 1 16,16-9-1-16,-16 0 0 0,17 0-3 0,-1 9 3 15,-16-9 2-15,0 10-2 0,16-10-2 16,-16 9 3-16,17-9-1 0,-17 9 1 0,16 1-1 16,-16-1 0-16,0-9-2 0,17 9 5 15,-18 10-5-15,1-19 2 0,17 18 0 0,-17-18 0 16,16 19 0-16,-16-10 0 0,0 1 0 15,17 8-2-15,-18-8 3 0,18 8 1 0,-17 1-5 16,16-1 3-16,1-18 1 0,-1 10-1 0,1 8 0 16,-1-8 0-16,17 8 0 0,-33-9 0 15,17 1 0-15,-1-1 0 0,1 10 0 16,-1-1 0-16,0-18 0 0,17 10 0 0,-16-1 0 16,-1 9 2-16,1-8-5 0,16-1 3 0,-17 10 2 15,1-10-5-15,16 10 3 0,-17-1-2 16,17-9 5-16,0 1-1 0,-33 8-2 0,17 1-2 15,-1 0 2-15,17 9 10 0,-16-10 18 16,-1-9-16-16,17 19-6 0,0-9 2 0,-17 9-5 16,17 9-2-16,-16-18-1 0,16 9 3 0,0-1 6 15,-17 1 28-15,17 10-7 0,0-11-10 16,0 11-9-16,0-1-1 0,0-9 49 0,0 0-23 16,0 0-16-16,0 9-12 0,0-9 1 0,0 9-9 15,0 0 3-15,0-9 0 0,0 9 0 16,0 0 25-16,0 1 29 0,0-1-25 0,0 0-15 15,0 0-7-15,0 10-6 0,0-10 2 16,17 9-3-16,-17 1-3 0,0 9 0 0,0-19 5 16,16 28-1-16,-16-18 6 0,17-1-1 0,-17 10-2 15,17 9-6-15,-1-9 3 0,-16 0 2 16,17 0 3-16,-1-1 33 0,17 10-2 0,-33-9-18 16,17 0-1-16,-1-9 13 0,1 18-8 15,-1-28-9-15,-16 9-11 0,17 1-4 0,-1-1 6 16,1-8 29-16,0-1-12 0,-1 0-9 15,-16 0-8-15,17 0 0 0,-1 1-3 0,17-10-3 0,-33-1 7 16,17 1 8-16,-1 0 0 0,1 0 1 16,16-9-6-16,-17 9 5 0,1-10-2 0,16 1-10 15,-16-1 4-15,-1-8-5 0,17 8 0 16,-16-8 2-16,16-1 16 0,0-9 20 0,-17 9 6 16,17-9 1-16,1 0-15 0,15 0-20 0,-32 0-2 15,16 0-4-15,16-9 0 0,-16 9-12 0,17-9 8 16,0-1-7-16,-17 1 7 0,16 0-8 15,1-1 12-15,-17-8-8 0,17 9 0 0,-1-1 1 16,-16-18-4-16,17 10 5 0,-17-1-4 16,17 1 2-16,-1-1 7 0,-16 0-7 0,17-9 4 15,-17 1 12-15,0 8-4 0,17-9 0 0,-17 9-8 16,0-18 6-16,0 9-10 0,0-9 3 16,0 19-3-16,0-29 2 0,0 10-4 0,17 0 2 15,-17-1 0-15,0-8 2 0,0 9-5 0,0-28 7 16,0 9-4-16,0 9 0 0,0-9-5 15,-16-9 7-15,16 10-1 0,-17-1-1 0,18 0 3 16,-18-9-3-16,-16 9-3 0,17-9 0 0,-1 0 5 16,-16 0 0-16,0 9-5 0,0-28 0 15,0 10 5-15,-16-1-2 0,16 1-2 0,-17-1 6 16,1 1-10-16,-1 0 6 0,0-1 0 0,17 10 2 16,-16-9-2-16,16 9 0 0,-33-1-8 15,16 11 14-15,17 17-8 0,-16-27 4 0,-1 28-6 16,1-19 10-16,16 19-8 0,-17 9-5 15,1-28 1-15,16 19 4 0,-17 9 2 0,1-9-8 16,-1 9 1-16,17 0 4 0,0 0-3 0,-33 10-3 16,33-10-9-16,-33 0 5 0,16 9-11 15,17 1-5-15,-16 8-5 0,-1-8 8 0,1 18-2 16,-1-19 10-16,17 10 9 0,-16 0-1 0,-1-1 3 16,17 10-3-16,-16 0-12 0,16-9 0 15,0 9-3-15,-17 0-1 0,17 0 1 0,0 0-5 16,0 0-4-16,0 0 0 0,-33 0 5 15,33 0 5-15,0 0-13 0,0 0 4 0,0 9-12 16,-33-9-8-16,33 0 0 0,0 10-9 16,-17-10-14-16,17 9-11 0,0-9-6 0,-16 9 0 15,16 10 4-15,0-19 8 0,0 0-2 16,-17 18-2-16</inkml:trace>
  <inkml:trace contextRef="#ctx0" brushRef="#br0" timeOffset="179126.94">24441 13395 23 0,'0'0'31'0,"0"0"-2"0,0-10-10 16,0 10-5-16,0 0 2 0,16 0 1 0,-16 0 1 15,0 0-1-15,0 0-6 0,0 0-5 16,0 0 0-16,0 0 2 0,0 0-1 0,0 0-4 16,0 0 2-16,0 0-7 15,0 0 4-15,0 0-1 16,0 0 0-16,0 0 1 16,0 0-4-16,-16 0-1 0,16 0 0 0,0 0-2 15,0 10-17-15,-17-10-12 0,17 9-12 16,0-9-8-16</inkml:trace>
  <inkml:trace contextRef="#ctx0" brushRef="#br0" timeOffset="179458.9">24474 13906 11 0,'0'-18'24'0,"0"18"6"0,0 0-7 0,0 0-8 16,0 0-7-16,0 0-2 0,0 0 3 0,0 0 1 15,0 0-2-15,0 0-3 0,0 0-2 16,0 0-2-16,0 0 0 0,0-10-1 0,0 20 0 31,0-10-2-15,0 18 0-16,-17-18 0 15,17 0 0-15,0 19-13 0,0-19-10 16,0 9-11-16,-16 0-31 0</inkml:trace>
  <inkml:trace contextRef="#ctx0" brushRef="#br0" timeOffset="179743.07">24457 14269 13 0,'0'0'23'0,"0"0"17"16,0 0 5-16,0 0-2 0,0 0-4 0,0 0-5 15,0 0-5-15,0 0-7 0,0 0 1 0,0 0-8 16,0 0-2-16,0 0-8 0,17 0-2 15,-17 0 0-15,0 0 1 0,0 0-1 0,0 0-6 16,0 0 4 0,0 0 1-16,0 19-1 15,33-19-1-15,-33 0 0 0,0 9-5 16,0 0 1-16,0 0-6 0,0 1-21 16,0 8-8-16,0-8-5 0,0 8-2 0,0 1 2 15,0-1 2-15,0 1 2 0</inkml:trace>
  <inkml:trace contextRef="#ctx0" brushRef="#br0" timeOffset="179959.05">24540 14818 41 0,'17'0'42'0,"-17"9"-4"0,0 0-6 0,0-9 4 0,16 0 7 16,-16 10 9-16,0-10-2 0,0 0-1 0,0-10-5 15,17 10-10-15,-17 0-2 0,0 0 1 16,0 0-9-16,0-9-4 0,16 9-7 0,-16 0-3 15,0-9-7-15,0 9 1 0,0 0-6 16,0-10 0-16,0 10-11 16,0 0 0-16,0 0-26 0,0 0-25 15,0 0-10-15,0 0-9 0,0 10 4 16,0-10 5-16,0 0 5 0</inkml:trace>
  <inkml:trace contextRef="#ctx0" brushRef="#br0" timeOffset="180875.19">23895 17655 40 0,'0'0'35'0,"0"0"-9"0,0 0-10 0,0 0-6 16,0 0-1-16,0 0 4 0,0 0 8 0,0 0 5 15,0 0 4-15,0 0-3 0,0 0-1 16,0 0-6-16,0 0-2 0,0 0-3 0,0 0-2 15,0 0-1-15,0 0 2 0,0 0-1 0,0 0 3 16,0 0 1-16,17 0 0 0,-17 9-5 16,0-9 2-16,0 0-4 0,16 0-3 0,-16 0-5 15,0 0 1 1,17 0-3-16,-17 0-4 16,0 0-2-16,0 0-7 0,0 0-13 0,0 0-31 15,-17 0-17-15,17 0-9 0,0 0 2 16,0 9-55-16</inkml:trace>
  <inkml:trace contextRef="#ctx0" brushRef="#br0" timeOffset="181093.29">24044 17711 51 0,'0'0'58'0,"0"0"-15"0,0 0-21 16,-17 0-10-16,17 0-8 0,-16 0-2 16,-1 0-2-16,1 0-4 15,16 9-5-15,-17-9-8 0,17 0-7 16,0 0 0-16,0 0-2 0,0 9-5 0,0-9-23 16</inkml:trace>
  <inkml:trace contextRef="#ctx0" brushRef="#br0" timeOffset="181608.12">23895 17850 4 0,'0'0'3'0,"0"0"4"15,0 0 4-15,-33 0 4 0,33 0 0 16,0 0-3-16,0 0-1 0,0 0-4 0,0 0-1 15,0 0 0-15,0 9 0 0,0-9 1 0,0 0-1 16,-16 0-1-16,16 0 1 0,0 0-2 16,0 0-2-16,0 0 0 0,-17 0-2 15,17 10 1-15,-17-10 0 16,17 0-3-16,0 9 2 16,0-9 2-1,0 0-4 1,0 0 0-16,0 0 4 15,0 0-4 1,0 0 4 0,0 0-4 15,0 0-4-15,0 9-9-16,0-9-4 0,-16 0-4 15,16 0-6-15</inkml:trace>
  <inkml:trace contextRef="#ctx0" brushRef="#br0" timeOffset="182190.8">23862 17897 60 0,'0'9'64'0,"0"-9"-4"0,0 0-15 0,0 0-13 15,0 0-7-15,0 0 4 0,0 0 7 16,0 0-1-16,-16 0-10 0,16 0-5 16,0 0-14-16,0 0-2 0,0 0-7 15,0 0 1-15,0 0 0 16,0 0-2-16,0 0 5 0,0 0-4 15,0 0 1-15,16 0 2 0,-16 0-2 16,0 9 2 0,0-9-2-1,0 0 5 1,0 0-1-16,0 0-1 0,0 0 1 16,0 0-4-16,0 0-1 0,0 0 7 15,0 0-2 16,0 0-1-31,0 0-3 16,0 0 5 0,0 0-5-16,0 0 5 15,0 0-2 1,0 0 2 0,0 0-7-1,0 0 2-15,0 0-1 16,0-9 3-16,0 9-8 0,0 9-15 15,0-9 0-15,0 0-1 0,0 0-2 0,0 0-2 16,0 0-1-16,0 0 1 0,0-9 0 16,0 9 1-16,0 0-2 0,0 0 0 0,0 0-1 15,0 0 1-15,0-9 1 0</inkml:trace>
  <inkml:trace contextRef="#ctx0" brushRef="#br0" timeOffset="184938.23">26508 16166 55 0,'0'0'23'0,"0"-9"-7"0,0 0 0 16,0 9 4-16,-17-9 0 0,17 9 2 0,0 0 1 16,0 9 2-16,0-9-2 0,0 9 3 15,0 19 8-15,0-28 3 0,0 28 7 0,0-9 5 16,0 8 4-16,0 1 8 0,0 0 0 0,0 0-6 16,17 9-3-16,-17-9-8 0,0 0-23 15,0 0-7-15,0 0-6 0,0 0 1 0,0 0-6 16,0-19-3-16,0 10 2 0,0-1-2 15,0 1 0-15,0 0 2 0,0-10-9 0,0 0-5 16,0 10-8-16,0-19-43 0,0 0-38 0,0 0-33 16,0-19-10-16,0 10 15 0,0 0-74 0</inkml:trace>
  <inkml:trace contextRef="#ctx0" brushRef="#br0" timeOffset="185270.83">26756 16232 86 0,'0'0'60'0,"0"0"-12"0,0 0-7 0,-17 0 1 16,17 0 12-16,0 0 0 0,0 0-5 15,-16 0-10-15,16 9-4 0,-17-9-4 0,1 0-5 16,-1 9-7-16,1 0-5 0,16-9-5 0,-33 10 0 16,0-1-3-16,16 0-1 0,1-9 3 15,-18 19-7-15,18-19-1 0,-1 9 2 0,1-9-2 16,-1 10 7-16,1-1 4 0,16 0 5 15,0-9-5-15,0 9-1 0,-33 1-5 0,33-1 0 16,0 0 12-16,0 1 8 0,0-1 2 0,33 0 5 16,-33 10 3-16,0-10-5 0,16 10-6 0,1-10-4 15,-1 10-8-15,17-1-4 0,-16-8-1 16,16 8-4-16,-16 1-2 0,16-10 2 0,0 0-2 16,-17 1 2-16,1-10-3 0,16 9-4 15,-17-9-4-15,1 0-23 0,0 0-55 0,-1-9-41 16,17 9-20-16,-16-10-7 0,16 1 15 15,-33 0 21-15</inkml:trace>
  <inkml:trace contextRef="#ctx0" brushRef="#br0" timeOffset="185975.42">26938 16548 80 0,'0'0'105'0,"16"0"-25"0,-16 0-33 15,0-19-22-15,0 19 9 0,17-9 16 0,-17 0 6 16,16-1-13-16,-16 1-7 0,0 0-13 0,17-1-4 16,-17 1 0-16,0 9-3 0,0-9-5 15,0 0-1-15,0-1 3 0,0 10-4 16,0 0-4-16,0-9-3 0,0 9 2 0,0 0-1 15,0 0-5-15,-17 0 3 0,17 9-1 16,0-9 2-16,-16 0-2 0,16 10 0 0,0-1 0 16,0 0-2-16,-17-9 2 0,17 9 0 0,0 10 0 15,0-10 0-15,0 1 0 0,0-1-3 16,0 0 3-16,17-9 3 0,-17 19-5 0,0-19 3 16,16 0-4-16,-16 0 0 0,17 0 5 0,0 0-7 15,-17 0 3-15,16 0 2 0,1 0-10 16,16-19-11-16,-33 10-10 0,16 0-2 0,1-1 8 15,-1 1-9-15,1 0 3 0,-17-1 7 16,16 1 10-16,1 0 8 0,-1 9 2 0,-16-9 4 16,17-1-2-16,-17 10-1 0,0 0 0 15,0 0 1-15,0 10 4 16,0-1-2-16,0 0 0 16,0-9 1-16,17 9-1 0,-17 1 0 0,0-10 4 15,16 9-4-15,-16 0 5 0,17-9-8 16,16 10 7-16,-33-10-7 0,0 0 4 0,16 0 1 15,1 0-2-15,-1 0 4 0,1-10-4 0,-1 1 0 16,1 9 1-16,-1-9-1 0,1-1 0 16,-17 1 0-16,17 0 0 0,-17 0 2 0,16-1-2 15,-16 1 5-15,0 9 4 0,17-19 13 16,-17 19 7-16,0-9-2 0,0 9-9 0,0 0-6 16,0 0-8-16,0 0-2 0,0 0 10 0,0 9 9 15,33-9-9-15,-33 19-2 0,0-10 6 16,0 1 5-16,0 8 3 0,16 1 8 0,-16-1 0 15,0 1 2-15,17 9 3 0,-17-10-6 16,0 1-4-16,0 0-2 0,0 9-12 0,0-10-4 16,0 1 4-16,-17-1-13 0,1 1 2 0,16 0-4 15,-33-1-3-15,0-9-6 0,-1 10-3 16,1 0-40-16,0-10-55 0,0 0-45 0,17 1-17 16,-17-1 8-16,0-9-105 0</inkml:trace>
  <inkml:trace contextRef="#ctx0" brushRef="#br0" timeOffset="189984.07">9806 16278 86 0,'0'-19'98'0,"0"-8"-2"0,0 17-5 0,0-8-13 16,0 8 3-16,0 1 21 0,0-10 15 0,0 19 6 15,0-9-9-15,0 9-21 0,0 0 7 0,0 9-1 16,0 10 10-16,0-19 10 0,0 19 2 16,0 9-4-16,33-10 2 0,-33 10 4 0,0 9-62 15,0-9-61-15,0 9 0 0,0 10 0 0,33-19 0 16,-33 0 0-16,0 9 0 0,33-9 0 15,-33 9 0-15,0-9 0 0,33 0 0 0,-33 0 0 16,0 0 0-16,0-10 0 0,17 10 0 0,-17-9 0 16,0-1 0-16,0-8 0 0,16 8 0 15,-16-8 0-15,0-1 0 0,0-9-163 16,0 9-52-16,0-9-32 0,-16 0-17 0,16-9 11 16,0 0 16-16,-17-1 23 0,17 1 39 0,0-10 42 15</inkml:trace>
  <inkml:trace contextRef="#ctx0" brushRef="#br0" timeOffset="190268.23">9839 16269 122 0,'0'0'125'0,"0"0"-12"0,0 0-34 0,0 0-28 16,0-10-10-16,0 10 3 0,0 0 19 16,0-9 13-16,33 9 3 0,-33-9-14 15,0 0-9-15,33 9-26 0,-33-10-4 0,33 10-15 16,-16 0-7-16,-1-9 5 0,34 9-6 16,-50 0-5-16,33 0 0 0,0 0 4 0,-33 0-6 15,33 0-7-15,-33 0-41 0,33 0-27 0,-33 9-27 16,17-9-28-16,-17 0-6 0,0 10 5 0,16-10 17 15,-16 0 22-15</inkml:trace>
  <inkml:trace contextRef="#ctx0" brushRef="#br0" timeOffset="190516.73">9955 16557 135 0,'0'9'176'0,"0"1"-21"16,0-1-36-16,0 0-45 0,0 1-11 0,0-1 8 16,16-9 32-16,-16 0 37 0,17 9 17 15,-17-9-6-15,0 0-24 0,33 10-25 0,-33-10-28 16,33 0-36-16,-33 0-13 0,33-10-13 16,-33 10-5-16,33-9-9 0,-33 9-7 0,33-9-42 15,-16-1-53-15,-1 1-42 0,1 0-45 0,16-1-23 16,-33 1-9-16,33 0 8 0,-33-10 27 0,33 10 37 15,-33-10 39-15</inkml:trace>
  <inkml:trace contextRef="#ctx0" brushRef="#br0" timeOffset="190783">10385 16278 133 0,'0'0'113'0,"-17"9"-9"0,17-9-26 16,0 19-23-16,0-19 1 0,0 0 12 0,0 9 12 16,0 10 11-16,0-1 2 0,0 1-17 0,0 0-8 15,0-1-16-15,0 1-17 0,0 9-6 16,17 0-7-16,-17-10-5 0,16 10 3 0,-16 0-10 16,17 0-5-16,-17 0-3 0,0-9-4 15,33 18 6-15,-33-28-10 0,0 19-17 0,0-19-31 16,0 10-44-16,0-1-35 0,0-8-36 0,0-1-8 15,0 0 6-15,-33-9 21 0,33 0-75 16</inkml:trace>
  <inkml:trace contextRef="#ctx0" brushRef="#br0" timeOffset="191082.84">10401 16213 99 0,'0'0'133'0,"0"0"-20"0,17-9-33 16,-17 9-33-16,33 0-11 0,-33-10 1 0,0 10 17 15,33 0 24-15,-33 0 11 0,33 10-5 16,-33-1-14-16,33 0-7 0,-33 1-25 0,33-1-9 16,-33 9-4-16,17 1-2 0,-1 9-6 0,1-9 3 15,16-1 2-15,-33 1-7 0,0 9-2 0,0-10-1 16,0 10-4-16,0-9-1 0,0 9-2 15,0-10-2-15,0 10-1 0,0-9 0 0,-33 9 0 16,33-10-7-16,-17 10 2 0,1-9-7 16,-1 9-23-16,17 0-30 0,-33-10-25 0,33 10-15 15,-33-9-20-15,0 9-18 0,33-10-8 0,-33-8 4 16,0 8 11-16,16-9 26 0</inkml:trace>
  <inkml:trace contextRef="#ctx0" brushRef="#br0" timeOffset="191781.84">11245 16715 199 0,'0'0'173'0,"0"10"-33"0,0-10-43 15,0 0-49-15,0 0-24 0,0 0-10 0,0 9 29 16,0 0 38-16,0 10 5 0,-17-10-12 16,17 10-22-16,0-1-17 0,0 10-18 0,-16-9-7 15,16 9-2-15,0-10-10 0,-17 10-5 0,17 0-18 16,0-9-47-16,0-1-40 0,0 1-36 15,0 0-16-15,-33-10 1 0,33 9 12 0,0-8 29 16</inkml:trace>
  <inkml:trace contextRef="#ctx0" brushRef="#br0" timeOffset="199362.48">11857 16250 70 0,'0'0'71'0,"0"0"-19"0,-17 0-16 16,17 0-13-16,0 0 5 0,0 0 6 0,0 0-1 15,0 0-6-15,0 0-6 0,0 9-4 16,0-9 4-16,0 10 8 0,0-1 5 0,0 19 9 16,0-28-4-16,0 19 0 0,17-1-12 15,-17 1 0-15,16 9-7 0,-16-10-5 0,17 10 0 16,-17-9-4-16,0 9-2 0,16 0 0 0,-16-10-6 15,17 10 5-15,-17 0-8 0,33 0 4 0,-33-9-9 16,0 18 8-16,0-28 0 0,0 19-2 16,0-9-6-16,0 8 7 0,0-8-2 15,0 0 1-15,0-10 1 0,0 10-11 0,0-10-8 16,0 0-22-16,0 0-15 0,0-9-19 16,0 0-14-16,0 0-1 0,0 0-1 0,0 0 2 15,0-9 14-15,0 0 10 0</inkml:trace>
  <inkml:trace contextRef="#ctx0" brushRef="#br0" timeOffset="199675.61">11807 16241 42 0,'0'-9'43'0,"0"9"-8"16,0-10-8-16,0 1-8 0,0 0 4 16,0-1 2-16,0 1 5 0,0 9 2 0,33-19-2 15,-33 10-2-15,0 0-6 0,0 0-7 16,17-1 0-16,-1 10-6 0,-16-9-6 0,17 9 1 16,-1-9-1-16,1 9-3 0,16-10 0 15,-33 10 3-15,33 0-6 0,-33 0 3 16,33 0 0-16,-33 10-8 0,0-10-13 0,33 0-16 15,-33 0-11-15,0 0-5 0,0 9 0 16,0-9 4-16,0 9 0 0,0-9-36 0</inkml:trace>
  <inkml:trace contextRef="#ctx0" brushRef="#br0" timeOffset="199908.3">11840 16492 64 0,'0'9'52'16,"0"1"-14"-16,0-10-10 0,0 9 0 0,0-9 7 15,0-9 14-15,17 9 14 0,-17 0 1 16,16 0-8-16,-16 0-17 0,17-10-11 0,-1 10-10 16,1-9-5-16,16 0-8 0,-33-1-1 15,33 1 0-15,-33 0-1 0,33 0-8 0,0-1 1 16,-33 1-12-16,17-10-30 0,-1 19-10 0,1-9-10 15,-1 0-11-15,1-1 0 0,16 10 5 0,-33-9 9 16,0 0-39-16</inkml:trace>
  <inkml:trace contextRef="#ctx0" brushRef="#br0" timeOffset="200141.52">12204 16287 76 0,'0'0'62'0,"0"0"-7"15,0 0-11-15,0 0-10 0,0 0-5 16,0 0 6-16,-33 19 5 0,33-19-3 0,0 0-9 16,0 9-5-16,0 1-2 0,0-1-2 15,0 0-1-15,0 10 3 0,0-1-3 0,33-8-8 16,-33 8 4-16,0 1-6 0,0 0-5 16,0-1 1-16,33 1 2 0,-33-1-6 0,0 1 2 15,0 9-2-15,0-19-4 0,0 0-11 0,33 10-30 16,-33 0-25-16,0-1-19 0,0-8-12 15,0-1 5-15,0 0 12 0</inkml:trace>
  <inkml:trace contextRef="#ctx0" brushRef="#br0" timeOffset="200442.44">12138 16343 62 0,'0'-18'75'0,"0"8"-17"15,0 1-20-15,0 9-16 0,0-28-6 0,0 19 10 16,0-1 7-16,33 1 3 0,-33 0-3 16,33 0-10-16,-33 9 3 0,33-10-6 0,-33 10-3 15,33 10-6-15,-16-10 3 0,16 9-1 16,-17 0 2-16,34 0 8 0,-50 1-2 0,33 8 1 16,-33 1-10-16,33 0-2 0,-33 8-8 0,0-8 4 15,33 9-3-15,-33 0 0 0,0 0-1 16,0 0 1-16,-33 0-3 0,33 9-2 15,0-9 2-15,-33-10 2 0,33 10-2 0,-33-9-5 16,33 9-26-16,-33 0-27 0,16-10-14 0,1 1-14 16,-1-1-1-16,1-8 6 0,-1-1 11 15,17 0 10-15,-33-9-34 0</inkml:trace>
  <inkml:trace contextRef="#ctx0" brushRef="#br0" timeOffset="203438.91">12816 16529 119 0,'0'0'117'15,"0"19"-17"-15,0-19-18 0,0 0-22 16,0 0-13-16,0 0 9 0,33-19 35 0,-33 19 10 16,0-9 5-16,33 0-25 0,-33-1-30 0,16 1-13 15,18 0-20-15,-18-1-8 0,17 1-10 0,-16 0 2 16,16 0 3-16,0-1-9 0,0 1 1 15,-33 9-5-15,16 0-29 0,-16-19-23 0,17 19-29 16,-17 0-26-16,0 0-15 0,0 19 1 16,0-19 7-16,0 0 12 0,0 0 22 0,0 9 19 15,-17 1 14-15</inkml:trace>
  <inkml:trace contextRef="#ctx0" brushRef="#br0" timeOffset="203638.28">12898 16697 63 0,'0'9'52'0,"0"0"-14"0,0 1-4 16,0-10 0-16,0 0 4 0,0 0 8 0,17 0 7 15,-17 0-5-15,17-10-2 0,-1 1-12 0,1 0-8 16,-1-1-6-16,1 1-10 0,16 0-5 16,-33-10-2-16,33 1-9 0,-33 8-6 0,33 1-22 15,-33-10-14-15,16 10-12 0,-16 0-8 16,17-1-1-16,-17 1-1 0,0 9 9 0,0-9 5 15</inkml:trace>
  <inkml:trace contextRef="#ctx0" brushRef="#br0" timeOffset="203854.5">12965 16278 60 0,'0'-9'68'0,"0"9"-16"0,0-10-9 0,0 10-10 15,16 0 3-15,-16 0 10 0,17 10 8 16,16-1 8-16,-33 0 12 0,33 10 8 0,-33-10 2 15,33 10 1-15,-33 9 1 0,33-10-11 0,-17 10-14 16,1 0-15-16,0 9-4 0,-17-9-10 16,33 19-14-16,-33-29-5 0,0 20-12 0,0-10-4 15,0 9 0-15,0 0-11 0,0 0-19 0,0-9-37 16,0 0-32-16,0 0-30 0,0-10-30 16,0 1-10-16,0-10 9 0,0 1 26 0</inkml:trace>
  <inkml:trace contextRef="#ctx0" brushRef="#br0" timeOffset="204271.91">13461 16492 105 0,'0'19'121'0,"0"-10"-13"0,0 0-30 16,0 10-30-16,0-10-1 0,0 0 24 0,-33 1 29 15,33-10 16-15,0 9-6 0,0-9-19 16,0 0-14-16,0 0-11 0,0 0-14 0,0 0-24 16,0-9-15-16,0-1-2 0,0-8-2 15,-33-1-5-15,33 1 1 0,0-1-5 0,0-9 5 16,-17 0-2-16,17-9 7 0,0 9 6 0,-17 0 8 16,17 0 3-16,0 0-4 0,0 0 1 15,0 1 6-15,0 8 12 0,0 10 4 0,17-10 1 16,-17 19 1-16,17-19 1 0,-17 10 11 15,0 9-9-15,33 0 8 0,-33 9 26 0,0 10-2 16,33-19-28-16,-33 19-55 0,33-10 0 0,-33 10 0 16,33-1 0-16,-33 1 0 0,16 18 0 0,17-28 0 15,-16 10 0-15,0-1 0 0,16 1 0 16,-33 0 0-16,33 18 0 0,-33-28 0 0,0 1 0 16,33 8 0-16,-33 1 0 0,0-10 0 15,0 0 0-15,0 1 0 0,0-1-191 0,0 0-99 16,0-9-24-16,0 0 3 0,-33 19 25 0,33-19 45 15,0 0 53-15</inkml:trace>
  <inkml:trace contextRef="#ctx0" brushRef="#br0" timeOffset="204571.44">13461 16455 271 0,'0'0'176'0,"0"0"-20"0,0 0-39 0,0 0-31 15,0 0 2-15,0 0 27 0,0-9 17 0,0 9-20 16,33-10-39-16,-33 10-33 0,0-9-17 15,33 9-12-15,-33 0-8 0,16 0-6 0,17-19-4 16,-16 10-17-16,0 9-66 0,16-9-33 0,0 9-36 16,-33-10-35-16,33 1-3 0,-33 9 22 15,33-9 25-15,-33 9 30 0</inkml:trace>
  <inkml:trace contextRef="#ctx0" brushRef="#br0" timeOffset="204774.36">13824 16222 130 0,'0'-9'113'0,"34"9"-3"16,-34 0-8-16,0 0-10 0,0 0-11 0,33 0-4 16,-33 0 5-16,33 9 4 0,-33-9 3 15,33 10-4-15,-17 8-14 0,1-9-6 0,-1 1 15 16,17-1 37-16,1 19-17 0,-1-28-27 16,-33 19-35-16,33-10-22 0,0 0-5 0,-33 10-5 15,33-10-10-15,-17 0-5 0,-16 1-27 0,17-1-60 16,-1 0-68-16,-16-9-53 0,0 0-20 0,0 0 0 15,0 0 24-15,0-9 41 0,0 0-65 16</inkml:trace>
  <inkml:trace contextRef="#ctx0" brushRef="#br0" timeOffset="204954.52">14172 16139 89 0,'0'9'101'0,"-33"-9"-6"15,33 9-20-15,0 0-17 0,-33 10-8 16,33-19 18-16,-33 9 23 0,33 1 11 0,0 8-5 15,-34 1-29-15,18-10-26 0,-1 10-18 0,17-1-13 16,-16 1-5-16,16 0-1 0,-17-10-5 0,17 9-8 16,-16 1-23-16,16-10-53 0,0 10-52 15,0 9-32-15,0-28-11 0,0 9 18 0</inkml:trace>
  <inkml:trace contextRef="#ctx0" brushRef="#br0" timeOffset="205320.37">14502 16166 43 0,'0'-9'66'16,"0"9"6"-16,0 0 1 0,34 0-9 0,-34 0-1 16,0 0-6-16,0 0 3 0,0 0 14 15,0 0 12-15,0 0 12 0,33 9 8 0,-33-9-5 16,0 19-11-16,0-19-26 0,33 9-23 0,-33 1-20 15,0-1-11-15,0-9-6 0,0 19 3 0,0-10-7 16,16 0-7-16,-16 0-4 0,0 1-44 16,0-1-54-16,0 0-44 0,-16-9-37 0,16 19-13 15,0-19 21-15,0 0-105 0</inkml:trace>
  <inkml:trace contextRef="#ctx0" brushRef="#br0" timeOffset="205486.94">14387 15822 136 0,'-33'-9'83'0,"33"0"-28"0,0 9-24 0,-33 0-16 15,33 0-4-15,0 0-1 0,0 0 1 16,0 0-5-16,0 0-12 16,0 9-16-16,0-9-20 0,0 9-16 15,0 1-9-15,0-10-2 0</inkml:trace>
  <inkml:trace contextRef="#ctx0" brushRef="#br0" timeOffset="206169.56">14751 16064 160 0,'0'19'132'0,"0"-1"-40"0,0 1-39 0,0 0-24 16,0-10 5-16,0 9 28 0,0 1 32 0,33-19 21 15,-33 0-3-15,0 9-25 0,0-9-18 16,0 10-13-16,0-10-20 0,0 0-11 0,0 0-8 16,33-10-8-16,-33 1-7 0,0 9 3 15,0-19-3-15,0 19 6 0,0-18-8 16,0 9 2-16,0-1-4 0,-33-8 3 0,33 8 4 16,0-8 1-16,0 8-6 0,0 1 0 15,0-9 6-15,0-1-1 0,0 10 1 0,0-1-6 16,0 1 3-16,33 0-3 0,-33 9-2 15,0-10 8-15,16 10-8 0,1-9-4 0,-1 9 10 0,1 9-4 16,-1-9 0-16,17 10-3 0,-33-1 5 16,33 0-2-16,-33-9-4 0,34 19 9 15,-34-10-4-15,0 1 12 0,0 8-4 0,16-9 3 16,-16 1-4-16,0-1-1 0,17 0-2 0,-17-9 2 16,0 10-1-16,0-10 0 0,0 0 1 15,0 0-12-15,0 0 7 0,-17-10 0 0,17 1-2 16,0 0-2-16,0-1-1 15,0 1 1-15,0-9-3 0,0 8 5 0,0 1 2 16,0 0-13-16,0 9 13 16,17 0-10-16,-17 0 11 0,0 0-5 0,16 0-2 15,-16 9 4-15,0 0-3 0,17 1 6 16,-17 8-3-16,0-18-4 0,0 0 4 16,0 9-2-16,0 1 6 0,0-10-8 0,0 9 8 15,0-9 2-15,0 0-5 0,16 0 2 0,-16-9 0 16,0-1 1-16,0 1-4 15,0 9-4-15,17-28 2 0,-17 19 4 0,0-10-2 16,0 1 5-16,16 8-3 0,-16-8 0 16,33 9-2-16,-33-1 6 0,0-8-4 0,0 8-6 15,0 10 9-15,0-9-4 0,33 9-1 16,-33 0-3-16,0 0 4 0,0 9 6 0,34-9-9 16,-34 0 12-16,0 10 1 0,16 8 2 15,-16-18-5-15,17 10-1 0,-17-1 0 16,0 0-3-16,16 0-11 0,-16 1 5 15,0-10-3-15,0 9-25 0,0 0-58 0,0-9-45 16,-16 10-44-16,16-1-21 0,-17-9-4 0,17 9 10 16,-16-9 31-16</inkml:trace>
  <inkml:trace contextRef="#ctx0" brushRef="#br0" timeOffset="207169.03">15230 16064 74 0,'0'0'57'16,"17"0"3"-16,-17 0 0 0,0 0-1 0,16-18-3 15,-16 8-5-15,17 1-6 0,-17-10-6 16,16 10 1-16,-16-10-5 0,17 1-3 0,-17-1 1 15,0 1 1-15,16-1-3 0,-16 0 3 0,0 10-3 16,0-10-6-16,33 10-3 0,-33 0-5 0,0 0-6 16,0-1-3-16,0 1 2 0,33 9-7 15,-33-9-2-15,0 9-1 0,34 0 0 0,-34 0 2 16,16 9-4-16,1-9 2 0,16 9 11 16,-17 1 22-16,1-1 19 0,-17 0 17 0,16 10-6 15,17-10-13-15,-33 10-9 0,0-1-16 16,0 10-9-16,0-18-6 0,0 8-2 0,-33 1-5 0,17 9-12 15,-1-10-7-15,-16 10-66 0,17-9-48 16,-17-1-43-16,-1 1-30 0,1 0-12 16,0-10 19-16</inkml:trace>
  <inkml:trace contextRef="#ctx0" brushRef="#br0" timeOffset="209566.78">15892 16427 134 0,'0'0'133'0,"16"-28"-2"0,-16 19-22 15,17-1-38-15,-17 1-22 0,16 0 4 16,-16 9 16-16,0 0 19 0,17 0 8 0,-17 0 2 16,0 9 0-16,0-9-7 0,0 9-12 0,0 1-13 15,0 8-23-15,0 1-14 0,-17 0-13 16,17-1-11-16,-16 1 3 0,-1 9-6 0,17-10-6 15,-16 10-7-15,-1-9-8 0,0 9-36 0,-16-10-40 16,33 1-38-16,-33 9-33 0,33-28-33 0,0 9-3 16,-33 0 16-16,17 1 32 0,16-1 37 15</inkml:trace>
  <inkml:trace contextRef="#ctx0" brushRef="#br0" timeOffset="210499.15">16388 16092 83 0,'0'19'95'0,"0"-1"-27"0,0 1-27 15,0-1-21-15,0 10-8 0,0-9 18 0,0 9 28 16,0 0 17-16,0 9 1 0,16-28-17 0,-16 19-16 15,0 0-11-15,33 0-6 0,-33 0-2 16,0-19-4-16,0 10-4 0,0-1 1 0,0 1-6 16,0-10 0-16,0 1 1 0,0-1 22 0,0-9 33 15,0 0 26-15,0 0-1 0,0 0 0 16,0 0-14-16,0-9-15 0,0-1 2 0,0 1-4 16,0-10 6-16,-33 1 0 0,17-1 0 15,16-9-18-15,-17 0-16 0,1 0-14 0,-1-9 16 16,17 9-2-16,-17-9-21 0,17 0-6 0,0 9 8 15,0 0-12-15,0 0 0 0,17 0-4 16,-17 0 2-16,17 19-4 0,-1-19-5 0,1 10 14 16,-1 8-4-16,17-8 2 0,0 8-3 0,-33 1-4 15,33 9 7-15,-16-9-8 0,-1 9-2 0,1-9-13 16,-17 9-65-16,17 0-48 0,-1 9-54 16,1-9-30-16,-17 0-22 0,0 9 5 0,16-9 19 15,-16 9 31-15,0 1 40 0</inkml:trace>
  <inkml:trace contextRef="#ctx0" brushRef="#br0" timeOffset="210698.81">16470 16334 148 0,'0'9'157'0,"0"-9"-31"0,0 0-53 0,0-9-37 16,0 9-15-16,0-9 14 0,0-1 15 15,33 1-3-15,-33-10-16 0,0 10-16 0,17 0-6 16,-1-10-11-16,1 10-28 0,0 0-46 0,-17-10-32 16,16 10-15-16,1-1 0 0,-1 1 17 0,-16-19 22 15</inkml:trace>
  <inkml:trace contextRef="#ctx0" brushRef="#br0" timeOffset="210882.4">16685 16083 116 0,'0'0'96'15,"0"9"-8"-15,0 0-18 0,0 1-6 0,0-1 5 16,0 0 22-16,0 1 23 0,33 8 5 16,-33-9 2-16,0 10-20 0,0 0-5 0,0-1-24 15,0 1-15-15,17-1-27 0,-17-8-14 0,16 8-8 16,-16 1 0-16,0 0-2 0,17-1-10 16,-17 1 0-16,0-1-14 0,0 1-46 0,0-10-42 15,0 10-34-15,0-19-22 0,0 9-12 0,0-9 4 16,0 10 20-16,-17-10 23 0,17-10 26 15</inkml:trace>
  <inkml:trace contextRef="#ctx0" brushRef="#br0" timeOffset="211115.13">16652 16166 88 0,'33'-27'78'0,"-33"17"-10"0,0-8-11 0,0 8-13 16,0 1 1-16,0 0 6 0,33-1 17 0,-33 10 7 15,0 0-5-15,17 0 6 0,-1 0 9 16,1 0-9-16,0 10-1 0,-17-10-8 0,16 9-2 15,1 0-5-15,-17 10 1 0,16-10-2 0,17 1 21 16,-33 8 10-16,0 10-8 0,0-19-9 0,0 19-14 16,0-9-9-16,0 9-17 0,0 9-14 15,0-28-5-15,0 19-7 0,-33 0-1 0,17 0-9 16,-1 0-5-16,1-9-9 0,-1 8-47 16,0-8-85-16,1 0-66 0,-1-10-45 0,-16 0-11 15,33 10 23-15,-33-19 37 0,33 0 51 16</inkml:trace>
  <inkml:trace contextRef="#ctx0" brushRef="#br0" timeOffset="211514.94">17082 16129 110 0,'0'0'113'0,"0"0"13"15,0 0-1-15,0 0-4 0,0-9 9 0,33 9 7 16,-33-9 19-16,0-1-5 0,17-8-7 16,-1 8-12-16,1-17-28 0,-1 8-13 0,17 0-16 15,-16-9-21-15,16 10-32 0,0-1-8 0,-33-9-8 16,33 10 3-16,-33-1-11 0,17 0-7 0,-1 1-11 16,1 9-35-16,-1-1-43 0,-16 1-42 15,0 0-36-15,17 9-31 0,-17-10-21 0,0 10 11 16,-17 0 26-16,17 0 33 0,0 10 33 15,0-10-65-15</inkml:trace>
  <inkml:trace contextRef="#ctx0" brushRef="#br0" timeOffset="211814.99">16999 16399 231 0,'0'0'203'0,"0"9"-28"0,0-9-68 0,17 0-49 15,-17 0-22-15,33 0 27 0,-33-9 38 16,0 9 16-16,33 0-16 0,0-9-19 0,-33 9-4 16,33-10-14-16,0 10-29 0,0-9-14 0,17 0-12 15,-17-1-6-15,0 10 0 0,-16-9-3 0,16 0-6 16,0 0-3-16,0 9-6 0,0-10-21 15,0 1-26-15,0 9-31 0,-33 0-27 0,0 0-21 16,17 0-3-16,-17 0-7 0,16 0 2 16,-16 0 11-16,17 0 21 0,-17 0 21 0,0 0 16 15,0 0-44-15</inkml:trace>
  <inkml:trace contextRef="#ctx0" brushRef="#br0" timeOffset="212098.05">17214 16622 134 0,'0'19'217'0,"0"-10"-16"16,0 10-61-16,0-19-66 0,17 9-38 0,-17 0-11 15,33 1 32-15,-33-1 62 0,33 0 18 0,-33 10-20 16,33-10-43-16,-33 0-23 0,17 1-13 15,16-1-19-15,-17 0-5 0,17 1-12 0,-16-1-2 16,16 0 3-16,0 10-5 0,-33-10 2 0,33 0-3 16,-16 1-3-16,-1-1 1 0,17 0-8 15,-16 1-3-15,-1-10-39 0,1 9-56 0,-17-9-37 16,33 9-30-16,-33-9-8 0,0 0 12 0,0 0 16 16,0 0 21-16,0 0 26 0</inkml:trace>
  <inkml:trace contextRef="#ctx0" brushRef="#br0" timeOffset="212380.44">17231 16929 297 0,'0'9'191'0,"33"-9"-56"15,-33 10-65-15,0-1-24 0,33 0-9 0,-33-9 55 16,33 10 41-16,-33-10 29 0,17 9-7 0,-1 0-31 16,1-9-35-16,16 10-27 0,-17-1-22 15,1 0-23-15,16-9-9 0,-33 10-5 0,0-1-1 16,33-9-1-16,-33 0-11 0,0 0-2 0,0 0-31 16,0 0-57-16,0 0-42 0,33 0-52 15,-33 0-26-15,0-9-16 0,0-1 5 0,0 10 36 16,0-18-85-16</inkml:trace>
  <inkml:trace contextRef="#ctx0" brushRef="#br0" timeOffset="-214285.33">7474 2688 127 0,'-33'0'70'16,"33"0"-13"-16,0 0-5 0,-16 0 13 0,16 0 25 15,0 0 27-15,0 0 14 0,0 0 2 16,-17 0-4-16,17 0-12 0,0 0-16 0,0 0-16 16,0 0-13-16,0 0-28 0,0 0-17 15,0 0-9-15,17 0 17 0,-17 0 34 0,0 0 15 16,16 19 1-16,-16-19-5 0,0 18-17 15,33-18 12-15,-33 10-21 0,0-1 13 0,34 0-67 16,-34 10 0-16,0-19 0 0,33 19 0 16,-33-19 0-16,33 0 0 15,-33-19 0-15,33 19 0 0,-33-28 0 16,33 9 0-16,-17 1 0 0,17-1 0 16,1-18 0-16,-1-10 0 0,0 10 0 0,16 0 0 15,-16 0 0-15,0 9 0 0,0-9 0 16,1-10 0-16,-34 29 0 0,33-1 0 0,-33 0 0 15,33 1 0-15,-33 18 0 0,0-19 0 16,0 19 0-16,0 0 0 0,0 0-69 0,0 0-128 16,0 0-12-16,0 0-9 0,0 19 4 0,0-19 3 15,0 0 9-15,0 18 22 0,0-18 26 16,0 19 27-16,16-19 25 0,-16 19-56 0</inkml:trace>
  <inkml:trace contextRef="#ctx0" brushRef="#br0" timeOffset="-213218.8">15048 2725 46 0,'-16'10'33'16,"16"-1"-5"-16,0 0 3 0,0 10 4 0,0-19 8 15,0 19 15-15,0-19 14 0,0 18 12 16,0 1 3-16,16-19 6 0,-16 18 5 0,0-8 4 16,0-1-2-16,0 19-14 0,17-28-6 15,-17 18-2-15,0 1 19 0,16 0-5 0,-16-19 1 16,0 18-8-16,0-18-1 0,17 19-2 0,-17-10-8 16,0-9 6-16,0 19 24 0,16-19-2 15,-16 18-102-15,33-18 0 0,-33-18 0 16,0 18 0-16,33-19 0 0,-33 10 0 15,34-10 0-15,-18 1 0 0,17-20 0 0,0 1 0 16,0 9 0-16,33-9 0 0,-32 0 0 0,-1-10 0 16,16 10 0-16,-16 0 0 0,33 0 0 15,-33 9 0-15,-33 9 0 0,34-18 0 16,-18 18 0-16,1 1 0 0,-1 9 0 0,-16-10 0 16,17 19 0-16,-17-19 0 0,0 19 0 15,0 0-176 1,0 0-117-16,0 0-1 0,0 0 2 15,0 0 13-15,0 0 34 0,0 19 47 0</inkml:trace>
</inkml:ink>
</file>

<file path=ppt/ink/ink14.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58:29.518"/>
    </inkml:context>
    <inkml:brush xml:id="br0">
      <inkml:brushProperty name="width" value="0.05292" units="cm"/>
      <inkml:brushProperty name="height" value="0.05292" units="cm"/>
      <inkml:brushProperty name="color" value="#FF0000"/>
    </inkml:brush>
  </inkml:definitions>
  <inkml:trace contextRef="#ctx0" brushRef="#br0">5143 8855 5 0,'0'0'3'16,"0"0"0"-16,0 0 1 0,0 0 1 15,0 0 0-15,0 0 1 0,0 0-1 0,0 0 0 16,0 0-1-16,0 0-1 0,0 0 0 0,0 0-1 16,0 0-1-16,0 0 3 0,0 0-1 15,0 0-1-15,0 0 0 0,0 0 0 0,0 0 0 16,0 0-1-16,0 10 1 16,33-10-2-16,-33 0 2 0,0 0 0 0,0 0 0 15,0 0 1-15,0 0-1 0,0 0 0 0,33 0 1 16,-33 18 0-16,0-18-1 0,0 0 0 15,33 0-1-15,-33 0 1 0,0 0-1 16,0 0 1-16,33 0-1 0,-33 0 2 0,0 0-2 16,17 0-1-16,-1 0 2 0,-16 19-1 15,17-19-1-15,16 0 0 0,-33 0 1 16,33 0-1-16,-33 0 0 0,33 0 0 0,-33 0 0 16,33 0 1-16,-33 0-1 0,33 0 0 0,-16 0 0 15,-1 0 0-15,1 0 2 0,16 0-2 0,0 0 1 16,0 0 0-16,-33 0 1 0,33 0-2 15,0 0 0-15,-16 0 1 0,16 0 1 0,0-19-2 16,0 19 0-16,0 0 0 0,-33 0 0 16,33 0 3-16,0 0-3 0,17 0 0 15,-50 0 0-15,33 0 0 0,0 0 0 0,0 0 0 0,0 0 0 16,0 0 0-16,-16 0 0 0,16 0 1 16,0 0-1-16,0 0 0 0,-33 0 0 15,33-18 2-15,0 18-2 0,0 0 1 0,-33 0-3 16,50 0 4-16,-50 0-2 0,33 0 0 0,0 0 0 15,-33 0 0-15,33 0-2 0,-33 0 3 0,33 0 0 16,-33 0-1-16,16 0 0 0,1 0 0 16,0 0 1-16,16 18-1 0,-33-18 0 15,33 0 0-15,-33 0 0 0,33 0 0 16,-33 0 5-16,33 0 5 0,-33 0-2 16,33 0-2-16,-33 0-3 0,33 0-1 0,-17 0-2 15,18 0 1-15,-1 0 1 0,-33 0 0 16,33 0-2-16,0 0 0 0,0-18-2 0,-17 18 4 15,17 0-2-15,1 0 2 0,-1 0-2 16,0 0 0-16,-33 0 3 0,33 0-1 0,0 0-2 16,0 0 2-16,-17 0 0 0,18-10-2 15,-1 10 2-15,0 0 2 0,0 0 0 0,0-9 0 16,-17 9-1-16,1 0 2 0,32 0-2 0,-15-9 0 16,-1 9 0-16,0 0 1 0,-33 0-3 15,33-10 2-15,16 10 1 0,-16 0 1 0,1-9-3 16,-1 9-2-16,0 0 2 0,0 0 1 0,0-9-1 15,16 9 2-15,-16 0-4 0,1 0 2 16,-1 0 1-16,0-10 0 0,0 10-1 0,16 0 1 16,-16 0-1-16,1 0-2 0,-1 0 2 15,0 0 0-15,-17 0-2 0,17 0 1 0,0 0-1 16,0 0 3-16,34 0-3 0,-34-18 0 0,-17 18 0 16,17 0 0-16,0 0 2 0,0 0-2 15,0 0 0-15,17 0 1 0,-17 0 3 0,0 0-3 16,0 0 1-16,0 0-2 0,34 0-3 15,-51 0 5-15,17 0 0 0,0 0 1 0,0 0-3 16,0 0 3-16,0 0 2 0,1 0-5 16,-1 0 5-16,0 0-2 0,16 0-2 0,-16 0 1 0,0 0 2 15,0 0-1-15,1 0 0 0,15 0 0 16,-16 0-3-16,33 0 3 0,-33 0-2 16,-16 0-1-16,49 0 2 0,-33 0 1 0,0 0-3 15,0 0 0-15,0 0 2 0,1 0-2 0,15 0 2 16,-16 0 1-16,0 0-3 0,0 0 0 0,0 0 0 15,-16 0 3-15,16 0-3 0,0 0 2 16,0 0-2-16,0 0 0 0,0 18 1 0,0-18-1 16,0 0-2-16,17 0 5 0,-50 0-1 15,66 0-1-15,-33 0 2 0,0 0-3 0,-16 0 2 16,16 0 1-16,0 0 0 0,0 0-1 0,0 0 1 16,33 0 0-16,-49 0-1 0,16 0 1 15,0 0-3-15,0 0 5 0,0 0-4 16,0 0 2-16,-16 0 1 0,16-18-4 0,0 18 0 15,0 0 4-15,0 0 1 0,0 0-5 0,0 0 1 16,-33 0-1-16,33 0 2 0,0 0-2 0,-16 0 2 16,16 0-1-16,0 0-1 0,0 0 0 15,0 0 0-15,-16 0 0 0,-1 0 2 16,17 0-1-16,-16 0 2 0,16 0-5 0,0 0 6 16,0 0 0-16,0 0 3 0,-16 0 1 0,-1-19-2 15,17 19 6-15,17 0-6 0,-50 0-1 0,33 0 0 16,0 0-3-16,0 0 2 0,-33 0-4 15,33 0 1-15,0 0 3 0,-16 0-7 0,16 0 5 16,0 0 0-16,0 0 1 0,0 0-3 0,-33 0 0 16,33 0 0-16,-16 0 2 0,16 0-2 15,0 0 0-15,0 0 3 0,0 0-3 16,0 0-3-16,-16 0 5 0,16 0-1 0,0 0 2 16,0 0-3-16,0 0 3 0,0 0-5 15,0 0 4-15,-16 0-2 0,16 0 0 0,0 0 0 16,0 0 0-16,0 0 1 0,0 0-3 0,0 0 5 15,-33 0-3-15,33 0 0 0,-16 0 0 16,16 0 1-16,0 0 2 0,0 0-3 0,0 0 0 16,-33 0 0-16,33 0 3 0,-16 0-5 0,16 0 2 15,-17 0 2-15,1 0-2 0,16 0 0 16,0 0 0-16,-33 0-2 0,33 0 2 0,-17 0 0 16,18 0 0-16,-18 0 0 0,1 0 0 15,-1 0 0-15,34 0-2 0,-50 0 4 0,33 0-2 16,-33 0 0-16,33 0-3 0,-33 0 6 0,16 0-3 15,1 0 0-15,-1 0 2 0,1 0-6 16,0 0 4-16,16 0 3 0,-33 0-3 16,33 0 0-16,-33 0-3 0,0 0 5 15,33 0-4-15,-33 0 4 0,0 0-1 0,0 19-1 16,33-19 0-16,-33 0 0 16,0 0 1-1,16 0-3-15,-16 0 3 0,0 0 0 16,0 0-1-16,0 0 1 0,0 0-3 15,17 0 4-15,-17 18-4 16,0-18 0-16,0 0 4 0,16 0-2 16,-16 0-2-16,0 0 5 0,0 0 0 0,17 10-3 15,-17-10-3-15,0 0 1 16,17 9 4-16,-17-9-4 16,0 9 4-16,33-9-4 0,-33 10 4 15,0-10-1-15,0 0-1 0,0 9 2 16,33 0-2-16,-33-9-2 15,0 0-1-15,0 10 8 16,0-10-7-16,33 0 3 16,-33 18-1-16,0-18 2 0,33 0-4 15,-33 0-1-15,16 0 7 16,1 0-4-16,-1 0 1 0,1 0 1 0,0 0-2 16,16 0 4-16,-33 0 7 0,33 0 3 0,0 0 1 15,0 0-7-15,-33 0 1 0,33 0 0 16,-17 0-1-16,17 0-1 0,1 0-5 0,-1 0 1 15,0 0-1-15,0 0 1 0,-17 0 1 16,17 0 0-16,0 0-1 0,1 0-5 0,-1 0 5 16,0 0-1-16,0 0-1 0,-17 0 5 0,1 0-6 15,16 0 4-15,16 0-4 0,-49 0 4 16,34 0-2-16,-1 0 0 0,0-18 2 0,-17 18-2 16,1 0-1-16,16 0-1 0,16 0 3 0,-49 0 2 15,34 0-4-15,-1 0-3 0,0 0 0 16,-17 0 2-16,17 0 1 0,0 0-3 0,0 0 2 15,1 0 3-15,-1 0-3 0,0 0 1 0,-17 0 0 16,17 0 3-16,0 0-4 0,0 0 0 16,0 0 2-16,1 18 0 0,-18-18-4 0,1 0 2 15,16 0 0-15,0 0-5 0,-17 0 10 16,17 0-5-16,0 0-2 0,1 0 6 16,-18 0-4-16,17 19 0 0,0-19 0 0,33 0 0 0,-33 0 0 15,1 0 0-15,-18 0 2 0,17 0-5 16,17 18 4-16,-1-18 1 0,-16 0-1 0,0 0-1 15,1 0 2-15,-1 0 7 0,0 0-6 16,16 0 0-16,-16 0 6 0,0 0 2 0,1 10-5 16,-1-10 0-16,0 0 0 0,16 0 0 15,-16 0 0-15,0 0 4 0,-33 0-3 0,34 0 0 16,-1 0-2-16,-17 0 2 0,17 0 2 0,0 0-5 16,0 0 0-16,0 0-1 0,-16 0 0 15,-1 9 3-15,18-9-4 0,-1 0 1 0,-17 0-3 16,17 0 2-16,0 0-2 0,0 9 1 0,-16-9 1 15,-1 0 1-15,18 0-3 0,-18 0-2 0,17 0 2 16,0 10 0-16,-33-10-2 0,33 0 2 16,0 0 4-16,-33 0 1 0,17 9-5 0,16-9 0 15,-16 0 1-15,-1 0 2 0,1 0-1 16,-1 0-2-16,17 9 2 0,0-9 0 0,-33 0-2 16,33 0 1-16,-33 0-1 0,17 9 3 0,-1-9 3 15,1 0-6-15,-1 0 5 0,1 0-3 16,-17 0 0-16,33 0 1 0,-33 0-3 0,0 0 5 15,33 0 3-15,-33 19-4 0,0-19-2 0,33 0 2 16,-33 0 0-16,0 0-1 0,0 0-1 16,17 0-2-16,-17 0 3 15,0 0-5-15,16 0 3 0,-16 0-3 16,0 0 5-16,17 0-5 0,-17 0 5 16,0 0-1-16,16 0-2 0,-16 0-2 0,0 0 0 15,17 0 0-15,-17 0 7 0,0 0-1 16,0 0-8-16,16 19 4 0,-16-19-2 15,0 0-1-15,17 0 6 0,-17 0 0 0,0 0-7 16,0 0-1-16,0 0 0 0,33 0-8 16,-33 0-8-16,0 0-7 0,0 0-4 0,0 0-7 15,0 0-11-15,0 0-9 0,0 0 0 0,0 0-11 16,0 0-2-16,0 0-9 0,0 0 2 0,0 0 11 16,0 0 11-16,0 0 4 0</inkml:trace>
  <inkml:trace contextRef="#ctx0" brushRef="#br0" timeOffset="3715.59">1406 9525 7 0,'0'0'5'0,"0"0"1"0,33 0 3 0,-33 0 3 16,0 0-3-16,33 0-1 0,-17 0-2 16,17 0-1-16,-33 0 0 0,33 0-1 0,0 0 0 15,1 0-1-15,-34 0 0 0,33 0-3 16,0 0 3-16,16 0 0 0,-49 0-3 0,33 0 2 15,0 0 2-15,1 0-1 0,-1 0-3 16,16 0 3-16,-16 0-1 0,0 0-1 0,0 0-1 16,1 0 2-16,-1 0-1 0,0 0 3 15,-17 0 1-15,17 0 4 0,33 0-2 0,-33 0 2 16,1 0-4-16,-18 0-1 0,50 0 0 16,-33 0-2-16,0 0-1 0,0-19-1 0,17 19 2 15,16 0-2-15,-33 0 3 0,0 0 0 16,34-18-3-16,-18 18 3 0,-16 0-3 0,33 0 0 15,-33 0 3-15,17 0-1 0,16-19 2 16,-33 19 3-16,0 0 0 0,33 0-1 0,-16 0-3 16,-17 0 0-16,0-9 0 0,33 9-2 0,-33 0 0 15,17 0 0-15,-17 0 1 0,33-9-2 16,-33 9 4-16,0 0 1 0,17 0-3 0,16-10 0 16,-33 10 2-16,0 0-1 0,0 0 0 15,17-9 1-15,16 9 0 0,-33 0-2 0,0-9 1 16,0 9-2-16,17 0 1 0,-17-10 0 0,33 10-2 15,-33 0 0-15,0 0 3 0,17-9 1 16,-17 9-4-16,33 0 2 0,-33 0-2 0,0 0 0 16,17 0 1-16,-17 0-1 0,33 0 0 15,-33 0 2-15,0-19-2 0,17 19 1 0,-17 0-1 16,0 0 2-16,33 0-2 0,-49 0-2 16,16 0 2-16,33 0 0 0,-33 0 2 0,0 0-2 15,0 0-2-15,0 0 2 0,17 0 1 0,-17 0 1 16,0 0-4-16,0 0 2 0,17 0 0 0,-17 0 2 15,0 0-4-15,0 0 4 0,33 0-2 16,-33 0 1-16,-16 0 1 0,49 0-2 0,-33 0 0 16,0 0 0-16,0 0 2 0,0 0-2 15,-16 0 0-15,16 0 0 0,0 0 0 0,0 0 1 16,0 0 1-16,0 0-2 0,17 0 0 0,-17 0 1 16,0 0-4-16,0 0 4 0,0 0 0 15,33 0-1-15,-49 0 2 0,16 0-2 16,0 19 0-16,33-19 0 0,-33 0 0 0,0 0 0 15,-16 0 0-15,49 0 0 0,-33 0 2 0,0 0-2 16,0 9 0-16,-17-9 0 0,51 0 1 0,-34 0-1 16,0 10 0-16,0-10 0 0,0 0 0 15,0 0 0-15,17 9 2 0,-17-9-4 0,0 0 2 16,33 0 0-16,-50 0 0 0,17 0 0 16,34 0 2-16,-34 0-2 0,0 0 0 0,0 0 0 15,0 0 1-15,17 0-1 0,-17 0 0 0,0 0-2 16,33 0 2-16,-50 0 0 0,17 0 0 15,0 0 0-15,1 0 2 0,32 0 0 0,-33 0 0 16,-17 0-4-16,50 0 4 0,-32 0-2 16,-1 0 0-16,0 0-2 0,0 0 2 0,0 0-2 15,16 0 4-15,-16 0-2 0,34 0 0 0,-34 0 0 16,-17 0 0-16,17 0 4 0,0 0 6 16,34 0 3-16,-34 0-1 0,0 0-2 0,-17 0-2 15,17 0-3-15,0-9-5 0,0 9 0 16,1 0 2-16,-1 0-2 0,0-10 0 0,-17 10 3 15,17 0-3-15,0 0 1 0,0 0 2 0,0-9-3 16,1 9 0-16,-1 0-2 0,0 0 3 0,-17 0-1 16,17 0 0-16,0 0 0 0,0 0 0 15,1 0 0-15,-18 0 0 0,17 0 0 0,0 0 0 16,0 0 0-16,0 0 3 0,0 0-3 16,-33 0 1-16,34 0 0 0,-1 0 0 0,-17 0-1 15,17 0 0-15,0 0 0 0,0 0 3 0,-33 0-3 16,33 0 0-16,0 0 4 0,-16 0 1 15,16 0-3-15,-16 0 2 0,32 9-2 0,-49-9 2 16,33 10 0-16,0-10-1 0,0 0 0 16,-16 9-3-16,0-9 3 0,32 0-1 0,-49 9 1 15,33-9-2-15,0 10 2 0,0-10 0 0,0 9 2 16,-33-9-3-16,34 9 0 0,15-9 1 0,-49 0 1 16,33 19 2-16,0-19-4 0,0 0 4 15,0 0-2-15,-33 0-3 0,33 0 6 0,-16 0-4 16,16 18 1-16,0-18-3 0,0 0 4 15,0 0-5-15,-33 0 1 0,33 0 1 0,-16 19 4 16,16-19-6-16,0 0 4 0,0 0-4 0,0 0 2 16,0 0 0-16,0 9 0 0,-33-9-2 15,33 0 2-15,17 10 1 0,-17-10 1 0,-33 0-4 16,33 0 5-16,0 9-5 0,0-9 2 16,0 9 3-16,-16-9-5 0,16 0 2 0,0 10-4 15,0-10 5-15,0 18-3 0,-16-18 0 0,16 0 0 16,0 0 2-16,0 0-2 0,0 19 4 0,0-19-1 15,-33 0-3-15,33 0 0 0,0 18 0 16,0-18 0-16,-16 0 0 0,16 10 0 0,0-10 0 16,0 9 0-16,0-9 0 0,-16 9 0 15,16-9 0-15,0 10 2 0,0-1 1 0,0-9-3 16,0 9 1-16,-33-9-1 0,33 9 2 0,0-9 0 16,-16 0 0-16,16 19 0 0,0-19 0 0,0 0 1 15,0 0-3-15,-33 0 2 0,33 19 1 16,-16-19 1-16,16 0-2 0,-17 0 0 0,34 0 0 15,-50 0-2-15,33 0 3 0,0 0-3 16,-33 0 3-16,33 0-5 0,-16 0 6 0,16 0-4 16,-17 0 0-16,34 0 2 0,-50 0-2 0,33 18 2 15,0-18-4-15,-33 0 5 0,33 0-2 0,-16 0-3 16,-1 0 2-16,1 0 2 0,16 0-2 16,0 0-2-16,-33 0 2 0,33 0 0 15,0 0 4-15,-33 10-4 0,33-10 0 0,-33 0-2 16,17 0 7-16,16 9-4 0,-17-9-1 0,1 0 0 15,16 0 5-15,0 0-5 0,-33 0-3 0,33 9 3 16,0-9 0-16,-33 0 4 0,17 0 1 16,16 0-3-16,-17 0 1 0,1 0 1 0,16 0 2 15,-33 9-1-15,33-9 0 0,-33 0-2 0,33 0 2 16,-33 0 0-16,0 0-3 0,33 0 2 16,-33 0-4-16,0 0 3 0,17 0 2 15,-1 0-3-15,1 0-2 0,-1 0 3 16,-16 10-3-16,17-10 3 0,16 0 1 15,-33 0-1-15,0 0-2 0,33 0-1 0,-33 0 0 16,33 0-2-16,-33 0 0 0,16 0 2 0,1 0 0 16,0 9 1-16,-1-9 1 0,1 0-2 0,-1 9 0 15,1-9-2-15,16 0 3 0,-33 0-1 16,33 19 0-16,-33-19 0 0,33 0 0 16,-33 0 0-16,0 19 0 0,16-19 0 15,1 0 0-15,-1 0 0 0,-16 0 4 16,17 18-4-16,-17-18-3 0,17 0 3 0,-17 0 2 15,33 0-2-15,-33 0 1 16,33 9 2-16,-33-9-1 0,0 0 2 16,33 10-1-16,-33-10-2 15,0 0 3-15,33 0 3 0,-33 0-2 0,0 0-2 16,16 0 5-16,1 0-3 0,-1 0 3 0,1 0-3 16,0 0 2-16,-17 0-3 0,33 0 4 15,-33 0-5-15,33 0-3 0,-33 0 2 16,33 0 2-16,-33 0 1 0,33 0-2 0,-33 0-3 15,16 0 3-15,1 0-3 0,-1 0 2 0,1 0 0 16,0 0 1-16,16 0-2 0,-33 0-3 0,33-10 9 16,-33 10-4-16,33 0-2 0,-33 0 3 15,33 0-4-15,-33 0 0 0,16 0-3 0,1 0 7 16,-1 0-4-16,1 0 0 0,-1 0 3 16,18 0-2-16,-34 0 1 0,33-9 0 0,-33 9 3 15,33 0-2-15,-33 0-1 0,33 0-2 0,-33 0 7 16,16 0-6-16,-16 0 1 0,17 0 3 15,-1 0-5-15,1 0 0 0,-17 0 3 0,16 0 2 16,18 0-5-16,-34 0 4 0,0 0-1 0,33 0-3 16,-33 0 1-16,0 0 0 0,0 0 1 15,33 0 2-15,-33 0 3 0,0 0-3 0,33 0-4 16,-33 0 3-16,0 0-1 16,0 0 3-16,0 0-1 0,0 0 1 15,0 0 1-15,0 0-3 0,0 0 2 16,0 0 0-16,0 0 1 0,16 0-1 0,-16 0-1 15,0 0-2-15,0 0 5 0,0 0-1 16,0 0-2-16,0 0 6 0,0 0-2 16,0 0-1-16,0 0 4 0,0 0 0 0,17 0-1 15,-17 0-3-15,0 0 6 0,0 0-5 0,0 0-3 16,0 0 1-16,0 0-8 16,0 0 4-16,0 0 1 0,0 0 1 15,0 0-7-15,16 0 4 16,-16-18-1-16,0 18-3 0,0 0 8 0,0 0-7 15,0 0-18-15,0 0-24 0,0 0-29 0,-16 0-12 16,16 0-20-16,0 0-14 0,0-19 1 16,0 19 4-16,0 0 10 0,0-19 11 0</inkml:trace>
  <inkml:trace contextRef="#ctx0" brushRef="#br0" timeOffset="9991.62">7226 10176 15 0,'0'19'18'0,"0"-19"-2"0,0 0-4 15,0 18-2-15,0-18 0 0,0 19 1 16,0-10 3-16,34 1 1 0,-34-1 0 0,0 0 5 16,0 0-2-16,0 1-1 0,0 18-1 0,0-28 2 15,0 18-1-15,0-18 2 0,0 19-2 16,0-19 1-16,0 0 0 0,0 9-2 0,0 0-2 15,0-9-2-15,0 0 3 0,0 10 1 0,0-10-3 16,0 0 8-16,33 0 7 0,-33 0 8 16,0 0 10-16,0 0 11 0,0-10 1 0,0 10-6 15,0-9-9-15,33 0-14 0,-33 9 1 16,0-19-10-16,33 19-3 0,-33-18-4 0,33-10-5 16,-33 9 1-16,16 10-1 0,1-10-5 0,-1 10-1 15,17-10-1-15,-33 1 3 0,34-1-2 16,-34 1-2-16,33 8 0 0,-33 1 0 0,0-10 0 15,0 10 0-15,33 9 0 0,-33 0-5 16,0-19-11-16,0 19-19 0,0 0-14 0,0 0-16 16,0 0-12-16,0-18-3 0,33 18-5 0,-33 0 1 15,0 0 3-15,0 0 4 0,0 0 9 16,0 0 7-16,0 0-38 0</inkml:trace>
  <inkml:trace contextRef="#ctx0" brushRef="#br0" timeOffset="11923.2">5358 3879 15 0,'-33'18'18'0,"33"-18"0"0,0 19 0 16,0-19-1-16,0 9 2 0,0 10 4 15,0 0 2-15,0-19 1 0,33 18 3 16,-33-18 3-16,0 19 1 0,0-19-3 0,0 18 4 15,0-18-2-15,0 19-2 0,0-19 0 0,0 9 0 16,33 1 3-16,-33-10-3 0,0 9-3 16,0-9 3-16,0 18 2 0,0-18-7 0,33 0 1 15,-33 0 3-15,0 0-6 0,0 0-5 0,0 0-7 16,33 0-3-16,-33-18-5 0,33 18-3 16,-33-9 0-16,17-1 5 0,-1 1-8 15,34-10 3-15,-50 19-18 0,33-18-23 0,0-1-29 0,0 1-28 16,-33-1-16-16,33 0 1 0,-16 10 11 15,16-10 14-15</inkml:trace>
  <inkml:trace contextRef="#ctx0" brushRef="#br0" timeOffset="12456.49">8649 4083 11 0,'0'19'23'16,"0"0"-2"-16,0-19-4 0,0 18-1 16,0 1-3-16,0-19 5 0,0 9 2 0,0 0 4 15,0 1 0-15,16 8 2 0,-16-18 4 0,0 19 0 16,17-19 3-16,-17 0-4 0,16 0 0 16,-16 0-5-16,17 0-14 0,-17 0-1 15,16 0-2-15,17 0-4 0,-33-19-2 0,33 19 3 16,0-28-10-16,-33 19-13 0,34 0-14 0,-18-10-7 15,17 1-5-15,0-1-7 0,0 0 6 16,0-18 4-16,34 28 7 0,-51-28 3 0,17 18 5 16,0 1-14-16</inkml:trace>
  <inkml:trace contextRef="#ctx0" brushRef="#br0" timeOffset="15902.96">2695 4307 7 0,'0'0'13'16,"0"0"8"-16,0 0 4 0,0 0-1 0,0 0-1 16,0 0 2-16,0 0 3 0,0 0 6 15,0 0 1-15,0 0 4 0,0 0 1 0,0 0-3 16,0 0 4-16,0 0-2 0,0-10-2 15,0 10 3-15,0 0-5 0,-33-9 0 0,33 9 0 16,0-9 5-16,0 9-3 0,0 0-4 16,0 0-6-16,0-19-5 0,0 19 0 0,0 0-8 15,0-18-5-15,-33 18 3 0,33-19-7 16,0 19 7-16,0-19-4 0,0 19-5 0,0-18 3 16,0 8-4-16,0 1 2 0,0 0 1 15,0-10-1-15,0 19-4 0,0-18 0 0,0-1 0 16,0 19 1-16,33-19-1 0,-33 1 0 15,0-1-3-15,0 10 3 0,0-10 5 0,33 19-7 16,-33-18 5-16,0-1-3 0,0 1 0 16,34-1-3-16,-34 0 3 0,0 10-2 0,16-10 2 15,17 1 1-15,-33-1-1 0,33 19 0 16,-33-18 0-16,33-10 2 0,-33 18-1 0,33 1-4 16,-33-9 5-16,33-1-6 0,0 19 6 15,-33-19-2-15,50 1 0 0,-50 18 0 0,33-28 0 16,0 18 0-16,0 1 0 0,0-9-3 15,0 18 3-15,17-19 5 0,-17 19-5 16,0-19-3-16,0 19 4 0,0-18-1 0,0 18 4 0,-16 0-6 16,16-19 2-16,0 19 0 0,0 0-3 15,0 0 3-15,0 0 0 0,0 0 0 16,17 0-2-16,-17 0 2 0,0 0 3 0,0 0 1 16,-33 0-1-16,33 19-3 0,0-19 0 0,17 0-4 15,-50 0 4-15,33 0 0 0,0 18-2 16,0-18 2-16,0 19-3 0,-33-19 1 15,33 19 5-15,-16-19-5 0,16 18 2 0,-33-18 0 16,33 9 3-16,-33 10-6 0,33 0 3 0,-33-19 0 16,33 18 2-16,0 1-2 0,-33-19-3 15,33 19 3-15,-33-1 2 0,17-9-4 16,16 1 4-16,-33 18-2 0,33-28-6 0,-33 18 6 16,0 1 0-16,33-1 0 0,-33 1 0 0,0-10-2 15,33 1 2-15,-33 18 6 0,0-10-6 16,33 1 0-16,-33-1-4 0,0 1 4 0,0-19 0 15,17 19 2-15,-17 8-1 0,0-27-3 0,16 19 5 16,-16 0-2-16,17-1-6 0,-17-18 5 16,0 19 2-16,0-10-2 0,0 0 4 15,33 1-8-15,-33 8 6 0,0-18-1 0,0 19-1 16,0-19-6-16,0 0 8 0,0 19-4 0,0-19 2 16,0 18 2-16,0-18-2 15,0 19 0-15,0-19 0 0,0 9 2 16,0 0 0-1,0-9-1-15,0 0-5 0,0 10 4 0,0-10 3 16,0 0-1-16,0 0-1 0,0 0 1 0,0 0-7 16,0 18 5-16,0-18 3 15,0 0 2-15,0 0-8 0,0 0-27 0,0 0-12 16,0 0-10-16,0 0 2 0,0 0-1 0,0 0-17 16,0-18-11-16,-33 18-9 0,33 0 1 15,0 0 13-15,0-10 10 0,-17 10 10 0,17 0 4 16,-16-9-37-16</inkml:trace>
  <inkml:trace contextRef="#ctx0" brushRef="#br0" timeOffset="16202.91">4349 4400 12 0,'0'0'18'0,"0"0"2"0,0 0-2 16,0 0-2-16,0 0-4 0,0 0-1 15,0 0 0-15,0 0 0 0,0 0-2 0,0 0-1 16,0 0-2-16,0 0-1 0,0 0 0 0,0 0-1 16,0 0 1-16,0 0-2 0,0 0 1 15,0 0-2 1,0 0-6-1,0 0-8-15,0 0-2 0,0 0-3 16,0-19-5-16,0 19 0 0,0 0-3 0,0 0 1 16,0 0-15-16</inkml:trace>
  <inkml:trace contextRef="#ctx0" brushRef="#br0" timeOffset="18051.3">3704 3414 52 0,'0'-19'34'0,"0"19"6"0,0-18 12 16,0 18 10-16,0 0 4 0,0-19-4 15,0 19 2-15,0-19-1 0,0 19 2 16,0-9 2-16,0 9-4 0,0 0-12 0,0-19-11 16,-33 19-7-16,33 0-20 0,0 0-6 0,0 0-1 15,-33 0-6-15,33 0-3 16,-33 0 3-16,16 19-4 0,17-19 4 16,-33 9 2-16,33 10-1 0,-33-19-4 0,33 19 3 15,0-19-2-15,0 18 4 0,-33 1-2 0,33-19-2 16,0 18 2-16,0-18-3 0,0 19 5 15,0-10-4-15,33 10 2 0,-33-19 0 0,0 18 0 16,33-18 2-16,-33 19 1 0,33-19-3 16,-33 0 0-16,17 19 0 0,16-19-4 0,-33 18 1 15,33-18 5-15,-33 0-2 0,0 19 4 16,33-19-7-16,-33 0 4 0,0 0-4 0,0 9 6 16,0 10-3-16,0-19-5 0,0 18-14 15,-33-18-28-15,33 19-18 0,-33-19-19 16,0 19-22-16,16-19-6 0,17 18 2 15,-33-18 15-15,0 0 10 0</inkml:trace>
  <inkml:trace contextRef="#ctx0" brushRef="#br0" timeOffset="18251.59">3820 3414 23 0,'0'0'18'16,"33"0"0"-16,-33 0 7 0,0 18 4 15,33-18 1-15,-33 0-2 0,0 19-3 0,33-10 7 16,-33 10 4-16,0-1 6 0,0 1-5 16,33 0-8-16,-33-1-14 0,0 1-5 0,0-10-7 15,0 10 1-15,0 18-1 0,-33-18-3 16,33-1-14-16,0 1-37 0,0 9-30 0,0-10-8 16,0 1-79-16</inkml:trace>
  <inkml:trace contextRef="#ctx0" brushRef="#br0" timeOffset="20232.54">2563 4381 4 0,'0'19'4'0,"0"-19"-2"0,0 0 1 15,0 0 0-15,0 0 1 0,0 0 2 0,0 0-1 16,0 0 1-16,0 0-2 0,0 0-2 0,0 0 0 15,0 0 0-15,0 0-1 0,0 0 1 16,0 0-1-16,0 0 1 16,0 0 0-16,0 0 0 0,0 0-1 0,0 0 1 15,0 0-1-15,0 0 1 0,0 0 0 16,0 0 0-16,0 0 1 0,0 0-1 0,0 0 1 16,0 0 0-1,0 0-2-15,0 0 0 31,0 0 0-15,0 0-3 0,0 0-3-1,0 0-2-15,0 0-1 0,0 0-3 16,0 0-1-16,0 0 0 0,0 0-9 0</inkml:trace>
  <inkml:trace contextRef="#ctx0" brushRef="#br0" timeOffset="21934.57">2530 4428 7 0,'0'0'3'0,"0"0"1"0,-16 0 4 16,16 0 2-16,0 0 1 0,0 0-1 15,0 0 1-15,0 0-2 0,0 0 1 0,0 0 1 16,0 0 1-16,0 0-2 0,0 0 2 0,0 0 3 15,0 0 1-15,0 0 1 0,0 0 1 16,0 0 0-16,0 0 4 0,0 0-7 0,0 0 6 16,0 0-1-16,0 0-5 0,0-10 2 15,0 10-4-15,-34 0-2 0,34 0 4 0,0-9 0 16,0 9 0-16,-33-9-3 0,33 9-2 16,0 0 1-16,0-19-2 0,0 19 0 0,-33 0-3 15,33-18 0-15,0 18-2 0,0-19 2 16,-33 19-4-16,33-19 0 0,0 19 2 0,0-18 0 15,-33 8-1-15,33-8-1 0,0 18 3 16,0-19-3-16,0 1 0 0,-33-1-2 0,33 19 0 16,0-19 0-16,-16-9 4 0,16 10-4 15,0-1-3-15,0 1 3 0,0-1 3 16,0 0-1-16,0 1-2 0,0-1-3 0,0 10 5 16,0-28-4-16,0 18 3 0,0 1-1 15,0-10-2-15,0 9 3 0,16 0-1 0,-16 1 0 16,0-1 0-16,33 1 0 0,-33-20 0 15,0 29 1-15,0-9-1 0,0-1 2 0,0 0-4 16,33 1 3-16,-33-20-1 0,0 29 0 16,0-9 0-16,33-1 0 0,-33 0 0 0,0 1 2 15,0-10-2-15,33 9 0 0,-33 1 2 16,0-1-4-16,0 0 0 0,33 1 2 0,-33-10-3 16,34 9 3-16,-34 1 0 0,0-1 0 15,16 1 0-15,17-1 0 0,-33-9 1 0,33 9-1 16,0 1 1-16,-33-1-1 0,33 1 0 15,0-1 0-15,-33-9 0 0,34 10 0 16,15-20-2-16,-49 20 4 0,33-1-5 0,0-9 3 16,0 10 2-16,0-1-4 0,0 0 2 15,17 1 2-15,-17-19-2 0,0 27 2 0,0-8-2 16,0-1-3-16,0-18 4 0,-16 18-3 16,16 1 2-16,0 8 0 0,0-8 2 0,0-1-2 15,0 1 0-15,17-1-2 0,-17-9 4 16,33 9-4-16,-33 1 4 0,0-1-5 0,17 1 3 15,-17 18 0-15,33-19 0 0,-33-9 0 16,0 19 0-16,0-1-2 0,17-8 2 0,-17-1 1 16,0 19-4-16,33-18 3 0,-33 18 2 15,-16-19-1-15,16 0-1 0,0 19 0 16,0-9 1-16,0 0-1 0,33 0 0 0,-16 9-2 16,-17 0 0-16,33 0 2 0,-33-19 1 15,17 19 0-15,16 0-3 0,-33 0 7 0,33-19-5 16,-33 19-2-16,17 0 2 0,16 0 0 15,-33 0-2-15,17 0 2 0,-17 0 0 0,33 0-2 16,-33 19 3-16,0-19-1 0,17 0 0 16,-17 0 0-16,0 19 2 0,33-19-4 0,-33 18-2 15,0-9 6-15,-16 10-2 0,16 0 2 16,0-19-2-16,0 18-2 0,0 1 2 0,0-1 2 16,0-8 1-16,0-1-3 0,-16 19 0 15,16-28 2-15,0 19-2 0,0-1-4 0,0-18 5 16,-33 19-3-16,33-19 2 0,-16 18 0 15,16-18 3-15,0 19 1 0,-33-10 2 0,33 10-2 16,0-19 4-16,0 19-2 0,-33-19 1 16,33 18 3-16,17-18-6 0,-17 19 0 0,0-19 2 15,0 18-1-15,0-8 4 0,17-1 0 0,-17 19 2 16,33-28 3-16,-33 18-1 0,0 1 5 16,0 0 6-16,17-19-9 0,16 18 2 0,-33-8 2 15,0-1-3-15,0 19-4 0,17-28-3 16,-17 18 3-16,0 1-3 0,0-19-4 0,16 19 1 15,-16-1-4-15,1-9 3 0,-1 10 1 16,33 0 0-16,-33-1-2 0,-17 1-1 0,17 0-3 16,1-1 3-16,-1-9-1 0,33 10 0 0,-66 18 0 15,33-18-2-15,0-1 0 0,17 1 3 16,-17 9-1-16,-33-9 0 0,33-1 2 16,0 1-3-16,0-1 6 0,-17 10 4 0,1-9 4 15,-1-1 4-15,17 1-1 0,1 0 3 0,-34 18-1 16,33-28 0-16,0 10-1 0,-33-1-3 15,33 1-1-15,-33 0-9 0,16 8 0 0,17-8 3 16,0 0-7-16,-33-1-1 0,34 20 5 16,-34-20-3-16,33-9-1 0,-33 29 3 0,33-20-5 15,-33 1 8-15,33-1-5 0,-33 1 7 0,0-10-10 16,16 10-3-16,-16 0 5 0,17-1 4 16,-1 1-5-16,-16-1 2 0,33 1-5 0,-33-10 6 15,0 10-7-15,0-1 3 0,0 1 3 16,33 0-3-16,-33-19 4 0,0 18-4 0,0 1-2 15,0-10 2-15,0 0-2 0,0 1 2 0,34 8 4 16,-34-18-4-16,0 19 0 0,0-19-2 16,0 0 2-16,0 19 0 0,0-19 3 0,33 18 0 15,-33-18-3-15,0 19-2 16,0-19 3-16,0 0 1 16,0 0 0-16,33 0-4 0,-33 0 5 15,0 0 1-15,0 0-6 0,0 0-10 16,0 0-27-16,0 0-40 0,0 0-25 15,0 0-22-15,-33 0 126 0,33 0-199 16,0-19 37-16,0 19 37 0,0-18 21 0</inkml:trace>
  <inkml:trace contextRef="#ctx0" brushRef="#br0" timeOffset="22347.56">7689 4186 9 0,'0'0'17'0,"0"18"6"0,0-18-1 16,0 0-1-16,0 0-5 0,0 0 0 0,0 19 1 0,34-19-2 15,-34 0 5-15,0 0 4 0,0 19 4 16,33-19 0-16,-33 0-1 0,0 18-2 0,33-18-1 16,-33 0-3-16,0 0 3 0,33 19 1 15,-33-19 1-15,0 0 5 0,16 0 0 0,1 0 0 16,-1 0 5-16,17 0 2 0,-33 0-9 0,0 0 0 16,33 0-2-16,-33 0 0 0,0 0-3 15,34-19-1-15,-34 19-2 0,0-18-8 0,33 18 0 16,-33-19-8-16,0 19 4 0,33-19-5 15,-33 1 0-15,0 8-2 0,0-8 0 0,0-1-2 16,0 19-3-16,0-18-17 0,0-1-25 0,0-18-14 16,0 18-10-16,0 10-12 0,0-10-12 15,0 1-8-15,0-1 0 0,0 1 10 0,-33-10-70 16</inkml:trace>
  <inkml:trace contextRef="#ctx0" brushRef="#br0" timeOffset="23097.65">7408 2977 30 0,'0'0'33'0,"0"-10"-8"16,0 10 2-16,-16-18 2 0,16 18 6 0,0-19 2 16,0 19-4-16,-33-19-6 0,33 19-5 15,0 0 0-15,-33 0 7 0,33 0 2 0,-33 0 6 16,0 0 1-16,33 0-13 0,-34 0-8 15,18 0-8-15,-1 19-4 0,1-19 2 0,16 19-2 16,0-19 2-16,0 18 0 0,0-18 3 0,0 19 5 16,0-10 1-16,0 10 2 0,16-1-2 15,1-18-1-15,-1 19-3 0,18 0-9 0,-34-19 2 16,33 18 0-16,0-9-1 0,0 1-2 16,-33-1-6-16,33 10 6 0,-33-19-2 0,0 0 0 15,16 18 5-15,-16-18-5 0,0 0 3 0,0 19-1 16,0-19 4-16,-16 0-4 0,16 19-4 15,0-19 4-15,-33 0 0 0,33 18 1 16,-33-18-2-16,0 0 1 0,33 9-23 0,-33-9-19 16,-1 19-20-16,1-19-12 0,17 0-10 0,16 0-3 15,-33 0 2-15,33-19 5 0,-33 10 4 16</inkml:trace>
  <inkml:trace contextRef="#ctx0" brushRef="#br0" timeOffset="23565.16">7474 3032 23 0,'0'0'28'0,"0"0"0"0,0 0-4 16,0 0-2-16,34-18 4 0,-34 18-2 0,0 0-2 16,0 0-1-16,0-19 6 0,33 10 0 15,-33 0-2-15,33 9-4 0,-33-10-2 0,33 10 2 16,-33 0-6-16,16 0-3 0,1 0 1 16,-1 0 2-16,17 0 9 0,-33 10 5 0,34-1 4 15,-34 0-1-15,33 10-7 0,-33-1 1 16,0-18 0-16,0 19-4 0,0 0-5 0,0-1 6 15,0-9 4-15,0 10 10 0,0 0 5 16,0-1 2-16,-33 1-7 0,33 0-8 0,0-1-5 16,-34-18-12-16,34 9 0 0,0 10-5 0,0-19 2 15,-33 19-3-15,33-19-1 0,0 0 8 16,0 0 11-16,0 0 8 0,0 0 9 0,33 0-6 16,-33 0-12-16,0 0-10 0,34-19-9 15,-1 19 1-15,0-19-2 0,0 10-3 0,0-9 1 16,16-1-7-16,18 0-33 0,-34 1-28 15,16-1-18-15,-16 0-22 0,33 10-17 0,-32-9-14 16,-1 18-6-16,0-19 4 0,-17 0 19 0</inkml:trace>
  <inkml:trace contextRef="#ctx0" brushRef="#br0" timeOffset="26910.09">2348 4400 7 0,'0'9'3'15,"0"-9"3"-15,0 0 2 0,0 0 2 0,0 0-1 16,0 9-1-16,0-9 0 0,0 0-2 16,-33 0 3-16,33 0-2 0,0 10 1 0,0-10 1 15,0 0 0-15,0 0 1 0,-16 0 1 16,16 0 2-16,0 0 0 0,0 0 1 0,0 0 3 15,0 0 0-15,0 0 2 0,0 0-6 16,0 0-2-16,0 0 0 0,0-10 2 0,-34 10 1 16,34 0 0-16,0 0 1 0,0 0-2 15,0-9 1-15,0 9 1 0,0-9 3 0,0 9-5 16,-33 0-1-16,33 0-3 0,0 0-1 16,0-19 3-16,0 19 0 0,0 0 0 0,0-18 0 15,0 18-1-15,-33 0 2 0,33-19-4 16,0 19-1-16,0-19 5 0,0 19-5 0,0-18-3 15,0-1-2-15,0 10-2 0,0-10 1 16,0 1 2-16,33-1-3 0,-33 0 0 16,0 1 0-16,0-1 4 0,33 10-4 0,-33-28 0 15,0 18-3-15,34 0 4 0,-34-18-1 16,16 9 0-16,17 10 0 0,-33-1-2 0,33-18 2 16,0 9 3-16,-33 9-3 0,33-18 0 15,0 19 2-15,-33-20-2 0,34 11 0 0,15 8 1 16,-16-18-1-16,0 9-2 0,33 9-1 15,-32-18 4-15,15 0-1 0,-16 9 3 16,33-9-3-16,0 18 2 0,-16-18-2 0,-17-10-3 16,33 10 5-16,0 0-2 0,-16 9-2 15,16-9 3-15,0-19-1 0,-16 28 0 0,16-9 0 16,0 0 0-16,0-10 0 0,-16 29 0 16,16-20 0-16,0-8-2 0,-16 27 2 0,16-18 0 15,0 0 0-15,-33 9 0 0,50 9 2 16,-50-18-2-16,33 0 1 0,17 9 2 15,-17-9-3-15,33 18 0 0,-16-18 0 0,-17 0 0 16,17 9-4-16,16-9 4 0,-33-1 2 16,0 11-2-16,17-11 0 0,16 1 0 0,-16 9 2 15,16-9-2-15,-33 18 0 0,50-18 0 0,-50 9 2 16,17 10-4-16,-17-19 0 0,17 18 3 16,16 0-1-16,-33-9 0 0,17 10 0 0,16-1 2 15,-16 1-2-15,16-1 0 0,0 0 0 16,-16-9-2-16,-17 28 5 0,17-18-3 15,16-1 0-15,-17 1 0 0,18 18 1 0,-34-19-4 16,0 19 5-16,17-19-2 0,16 1 2 0,-50 18 0 16,18-9-2-16,-1 9-4 0,0-19 4 15,17 19 1-15,-17 0 0 0,-17 0 1 0,17 0 0 16,1 0-2-16,-1 0 1 0,-17 0-3 16,17 0 2-16,1 0-2 0,-18 0 2 15,17 0 2-15,1 0-4 0,-34 19 5 0,16-19-3 16,-16 9 0-16,33 9 0 0,-32-18-2 0,-1 19 2 15,16 0 0-15,17-1 0 0,-33 1 2 16,34-19-2-16,-34 18 1 0,16 10-1 16,17-28 0-16,-33 19-3 0,34 0 3 0,-18-1 2 15,17 1-2-15,-33-1-2 0,1-18 6 0,15 28-6 16,17-9 2-16,-33 0 0 0,0-1 0 16,17 1 0-16,0-1 0 0,-1 10 1 0,17-9-1 15,-16-1 1-15,16 1-1 0,-33 0 3 16,33-1-5-16,-16 10 2 0,16-9 0 0,-33-1 0 15,0 20 0-15,33-29-3 0,-33 9 3 16,17 1 2-16,-17 18 2 0,0-18 5 0,0-1 15 16,17 1-4-16,-17 9-5 0,0-9-2 15,0-1-3-15,0 19 3 0,0-27-5 0,0 27 5 16,0-18-2-16,-16-1 4 0,16 19 6 16,0-18 8-16,0 9-2 0,0-10-3 0,0 20-2 15,0-20-1-15,-16 1 2 0,16 9 0 0,0 9-6 16,0-18-2-16,0-1 2 0,0 10-1 15,-16 9-1-15,16-18-3 0,0 0-4 16,0-1-4-16,-33 10 2 0,33-9-4 0,0 18 1 16,-33-19 2-16,0 1-5 0,17-10 4 0,-1 29-3 15,-16-20 4-15,17 1-5 0,-17-1-3 16,16 1 7-16,-16-10-4 0,0 10 0 0,0-1 3 16,0-18 1-16,0 19-4 0,0 0 3 0,0-19 1 15,0 18-1-15,0-18-3 0,0 19 3 0,0-19-3 16,0 9 0-16,0 10 3 0,0-19 2 15,0 18-2-15,0-18 0 16,0 0 0-16,0 0 1 0,0 19 0 0,0-19 3 16,0 0 3-16,0 0 11 0,0 0-2 0,0 0-1 15,0 0 8-15,0 0-9 0,0 0 4 0,0 0-14 16,0 0-3-16,0 0-1 0,0 0 0 16,0 0 5-16,0 0-2 0,0 0-3 15,0 19-3 1,0-19 2-16,0 0 1 0,0 0-3 15,0 0 1-15,0 18 3 0,0-18-2 0,0 0-1 16,0 0-3-16,0 9 9 16,0-9-6-16,0 10-1 0,0-1 5 0,0-9-2 15,0 19 1-15,0-19 3 0,0 0-2 0,0 0-1 16,0 18 0-16,0-18-4 0,0 0 4 16,0 19 1-16,17-19-8 0,-17 19 8 0,0-19-4 15,0 0 0-15,0 18-1 0,0-18 0 16,33 0 0-16,-33 9 6 0,0 1-6 15,0-10 5-15,0 9-5 0,0-9-5 16,0 0 9-16,0 0 3 0,0 19-6 16,0-19 2-16,0 0 2 0,0 0-9 15,0 0 6-15,0 0 1 0,0-19-31 16,33 19-26-16,-66 0-6 0,33 0-14 16,0 0-5-16,0-9-15 0,0 9-22 0,0-10-18 15,0 1-6-15,0 9-2 0,0 0 18 16,-33-18 29-16,33-1 16 0</inkml:trace>
  <inkml:trace contextRef="#ctx0" brushRef="#br0" timeOffset="30207.37">11096 2223 15 0,'33'0'21'0,"-33"0"2"15,0-18 0-15,0 18-1 0,0 0 5 16,0-19 2-16,0 19 6 0,0-19 1 0,0 19 5 15,0 0 2-15,0-18 4 0,0 18-2 0,0-10-11 16,0 10-6-16,-33 0-11 0,33 0-4 16,0 0-1-16,-33 0-3 0,16 10 17 0,-16 8 15 15,17-18-16-15,-1 19-11 0,-16-19 1 16,0 19 7-16,0-1 14 0,33 1 1 0,-50-1-13 16,34 10-6-16,-1-9-4 0,17-1-5 15,-16-18-2-15,16 19-1 0,16 0 7 0,-16-19-1 16,17 18 0-16,-1-8-3 0,1 8-6 15,16-18 1-15,0 19 0 0,0-19-4 0,0 18 3 16,-16-18 0-16,16 0-2 0,0 19-1 0,0-19-2 16,0 0 2-16,-33 19 0 0,0-19-2 15,33 0 2-15,-33 9 4 0,0 0 0 0,0 0 2 16,-33 10 0-16,33-19-4 0,-33 19-1 16,33-19 0-16,-50 18-3 0,17-18 2 0,0 19 6 15,0-1-6-15,0-18-3 0,0 10 6 16,0-1 1-16,0 0-10 0,0 10-18 0,-17-19-14 15,17 0-18-15,0 19-11 0,33-19-15 0,-50 0-4 16,34 0-8-16,-1 0-7 0,17 0-1 16,0-19 9-16,-33 19-61 0</inkml:trace>
  <inkml:trace contextRef="#ctx0" brushRef="#br0" timeOffset="30657.43">11096 2363 7 0,'0'-19'13'0,"33"19"12"0,-33 0-2 15,0 0-5-15,0 0-4 0,33-19-1 16,-33 19 1-16,0 0 0 0,0 0-1 0,33 0-2 15,-33 0-2-15,0 0-1 0,0 0-1 0,17 0 4 16,-17 0 3-16,0 19 3 0,0-19 1 16,16 19 3-16,-16-19 4 0,0 18-2 15,0-18-1-15,-16 10 3 0,16 8-5 0,0 1-1 16,0-19-4-16,-17 18-2 0,17 1-2 0,0-19 7 16,0 0-3-16,0 19-8 0,0-19-3 15,0 0 4-15,0 9 2 0,0-9 6 16,0 9 1-16,0-9 6 0,17 0-1 0,-1 0-1 15,1 9 4-15,-1-9 4 0,34 0 10 0,-50 19-6 16,33-19-9-16,0 0-1 0,-33 0-3 16,33 19-6-16,-33-19-2 0,0 0-2 0,17 18 3 15,-34-18-3-15,17 19-5 0,-33-1-1 16,33-18-4-16,-66 19 6 0,33 9-6 0,-33-9-2 16,16-1 2-16,17 1-7 0,-33 9-49 15,0-10-35-15,16 20-33 0,17-20-13 0,-33 1 3 16,16-1 12-16,17 1-74 0</inkml:trace>
  <inkml:trace contextRef="#ctx0" brushRef="#br0" timeOffset="33588.15">2729 4567 14 0,'0'0'16'0,"0"0"0"0,0 0-3 15,0 0-1-15,0 0 1 0,0 0 2 0,0-18 2 16,0 18 1-16,-34 0 2 0,34 0 1 16,0 0 3-16,0 0-1 0,0 0 4 0,-33 0 2 15,33-10 0-15,0 10 4 0,0 0 7 16,0 0 4-16,-33 0-1 0,33-9 2 15,0 9-3-15,-33-9 3 0,33 9 7 0,0 0-1 16,0 0 1-16,-33-19-11 0,33 19 0 16,0 0-1-16,0-19-10 0,-33 19-1 0,33 0-8 15,0-18-1-15,0 18-1 0,-16-19-1 0,16 1-6 16,0 8 2-16,0 1-3 0,0 0 2 16,0-10-8-16,0 1-1 0,0 18 0 0,0-19-2 15,0 0-2-15,16-9 0 0,-16 10 0 16,0-1 0-16,33 1 4 0,-33-20-2 0,0 20 3 15,33-10-5-15,-33 9 0 0,0-18 0 16,33 18 0-16,-33-18 8 0,0 9-4 16,33-9 0-16,-33 19 2 0,33-20-6 0,-33 10 2 15,34 10-2-15,-18-19 2 0,17 18 2 16,-33-9-1-16,33 10-3 0,0-1 0 0,-33-18 0 16,33 18 0-16,0 0 5 0,-33 10-8 15,33-9 3-15,17-20-3 0,-50 20 7 16,33-1 0-16,0 10-3 0,33-28 0 0,-33 18 4 15,-16 0-5-15,49-18 0 0,-33 9-2 0,33 10-1 16,17-19 7-16,-17-1-4 0,0 10 0 16,-16-9-3-16,49 0 3 0,-33 9 1 0,17-9 3 15,-17 0 1-15,33-10-5 0,-16 10 0 0,16-19-2 16,17 28-2-16,-17-9 4 0,17-19 5 16,-17 28-5-16,-16-27 1 0,49 17 3 15,-16 10-9-15,-17-27 5 0,17 17 1 0,16-8 3 16,-16 9-6-16,0-1-2 0,16-8 4 15,-16 9-2-15,16 0 5 0,-16 9-3 0,33-10 5 16,-50 1-3-16,50-9-5 0,-34 27 3 16,18-18 4-16,16 0-8 0,-17 9 4 0,-16-9 3 15,-1 18 1-15,18-18-7 0,15 9 1 16,-15 9 2-16,16-18 2 0,-34 18-2 0,51-8 4 16,-51 8-8-16,18-18 6 0,16 18-6 0,-1 1 7 15,-15-10-5-15,16 9 2 0,-34 0 0 16,18 19 3-16,15-18 0 0,-32-1-3 15,16 19 1-15,17-18-3 0,-49 18 2 0,15 0 0 16,1 0 6-16,16 0-8 0,-16 0 2 16,16 0-3-16,-49 0-1 0,49 18 8 0,-49-18 0 15,16 19-6-15,17-1 6 0,-50-18-4 0,33 19 0 16,17 0 0-16,-33-10 0 0,16 10 2 16,-33-1 2-16,17 19-6 0,16-18 4 15,-33 0-2-15,17 8 1 0,-17-8-5 0,17 18 7 16,-17-18-2-16,33 9-1 0,-49 9 4 0,16-18-9 15,0 18 5-15,-16-9-2 0,-1 9 0 16,1 0 2-16,16 0 5 0,-33-9-5 0,0 9-3 16,0 1 5-16,17 8-2 0,-50-9-2 15,33-18 2-15,0 18 3 0,-33 10-3 0,33-10 0 16,-33 0 0-16,0 10 0 0,17-10 0 0,-17-9 2 16,16 9-2-16,-16 0 0 0,17 0-3 15,-17-18 6-15,16 27 1 0,1-27-7 0,-17 18 5 16,33-9-5-16,-33 9 6 0,33-18-3 15,0 18 1-15,-33-18-1 0,33 9 0 0,-16-10-6 16,-1 20 8-16,17-20-2 0,-16 10 0 0,16-9 5 16,-33-1-10-16,33 19 5 0,-33-18 0 15,33 9 3-15,-33-9-1 0,0-1 2 0,16 19-4 16,1-18 4-16,-17 9-2 0,16 9 7 16,-16-18-7-16,0-1 3 0,0 10 7 0,17 9-4 15,-17-18-4-15,0 18 0 0,0-18 1 0,0 9 0 16,0 9 1-16,-17-18-4 0,17-1 4 15,0 10-6-15,0-9 7 0,17 18-4 0,-17-19-3 16,0 1 1-16,0-10 1 0,0 10 1 16,0 0-3-16,17-1 0 0,-17 1 5 0,0-1-1 15,33 1-7-15,-33-19 3 0,0 9 4 0,0 1-4 16,0-1 0-16,33 9 6 0,-33-18-3 16,0 19-5-16,0-19-1 0,33 19 6 15,-33-19 1-15,0 0-8 16,0 0 1-16,0 18 1 0,0-18 8 0,0 0-4 15,0 19-4-15,0-19 2 0,0 0 4 16,0 0-2-16,0 9-5 0,0-9-1 16,0 9 8-16,33-9-2 0,-33 0 2 0,0 10-7 15,0-10 8-15,0 18 3 0,0-18-3 16,0 0-5-16,0 0 15 0,0 19-1 0,0-19 2 16,0 0-1-16,0 0 4 0,0 0 3 0,0 19-1 15,0-19-3-15,0 0-2 0,0 0-1 16,0 0 4-16,0 0-2 0,0 0-2 0,0 0-4 15,0 0-5-15,0 18 14 0,0-18-4 0,0 0-4 16,0 0-3-16,0 0-1 0,0 0 7 16,0 0-11-16,0 0 5 0,0 0 3 0,0 19-2 15,0-19 3-15,0 0-6 0,0 0-4 16,0 0 2-16,0 0-1 0,0 0-3 0,0 0 3 16,16 0-4-16,-16 0 4 15,0 0-6-15,0 0 7 0,0 0 0 16,0 0-10-16,0 0 2 0,0 0-39 15,0 0-27-15,0 0-32 0,0 0-19 0,0-19-6 16,0 19-23-16,0-18-14 0,0-1-4 16,0 0 5-16,0 19 10 0,0-28 22 0,0 10 27 15,0-1 16-15</inkml:trace>
  <inkml:trace contextRef="#ctx0" brushRef="#br0" timeOffset="41930.35">3208 7497 12 0,'0'0'19'0,"0"0"4"0,0-9-4 0,0 9-3 16,0 0 0-16,0 0 1 0,0 0 3 0,0 0 4 15,0 0-2-15,0 0 1 0,0 0 2 16,0 0 0-16,0 0 0 0,0 0 0 0,0 0 1 15,0 0 1-15,0 0-1 0,0 0-3 16,0 0 0-16,0 0-5 0,-33 0-5 0,33 0-1 16,0 0-5-16,0 0-1 0,0 0-8 0,0 0 0 15,0 0 3-15,0 9 2 16,33-9 2 0,-33 10 0-16,0-1-4 0,0-9 5 0,0 9 3 15,0 0-6-15,0 10 3 0,0-19 4 0,0 19-1 16,33-1 6-16,-33-18-2 0,0 19-3 15,0-10 5-15,0 10-3 0,33-10-1 0,-33 19-4 16,0-9 5-16,33-1-2 0,-33-18-1 0,0 19 3 16,33-1 0-16,-33 1-1 0,33 9 0 15,-33-28-3-15,17 18 0 0,16 1-6 16,-33 0 2-16,33-10 5 0,0 10-1 0,-33-10 5 16,33 19-2-16,0-28 0 0,0 18 1 0,-16 1-3 15,16-19 5-15,0 19 6 0,0-19-5 16,33 9 2-16,-33 0-2 0,-16 1 3 0,16-10 0 15,33 9-5-15,-33-9 1 0,0 9-4 16,0-9 0-16,17 0-3 0,-17 19-5 0,0-19 1 16,0 0-3-16,0 0 4 0,17 0-4 0,-17 0 2 15,33 0 0-15,-33 0-2 0,0 0 0 16,0 0 0-16,17 0 0 0,-17 0 1 0,0 0 1 16,0 0-2-16,0 0 0 0,-16 0 0 15,16 0 2-15,0 0-1 0,0 0 4 0,0 0-5 16,0 0 0-16,-33-19 0 0,33 19 0 0,-16-9 0 15,16 9 3-15,0-9-5 0,0 9 6 16,-33-10-7-16,33 1 6 0,-33 0-3 0,33 9 0 16,0-19 0-16,-33 19 3 0,17-19 0 15,-1 1-3-15,1-1 0 0,16 10 0 0,-33-10 5 16,33 1-8-16,-33-1 3 0,0 0 0 0,33 1 2 16,-33-1-4-16,0 10 3 0,33-10 5 0,-33 10-5 15,0 0-1-15,0-10 0 0,0 19 0 16,0-18-2-16,0 18 4 0,0-19-1 15,0 19-3-15,0-19 6 0,0 19 1 0,0-9-9 16,0 9 5-16,0-9-1 0,0 9-2 0,0 0 4 16,0 0-5-16,0-10 4 0,0 10-7 15,0 0 9-15,0 0-7 16,0 0 2-16,0 0 5 0,0 0-6 16,0 0 0-16,0 0-11 0,0 0-23 0,0 0-10 15,0 0-12-15,0 0-7 0,0 0-4 0,0 10-9 16,0-10-12-16,0 0 0 0,0 0-4 15,0 0 4-15,0 0 3 0,0 0 9 0</inkml:trace>
  <inkml:trace contextRef="#ctx0" brushRef="#br0" timeOffset="43679.54">5209 7693 6 0,'0'0'11'15,"0"0"7"-15,0 0 1 0,0 0-3 0,0 0-4 16,0 0-3-16,0 0 0 0,0 0-1 16,0 0-1-16,0 0 2 0,0 0-2 0,0 0 2 15,-33-19 0-15,33 19 1 0,0 0-2 16,0 0 1-16,0 0 0 0,0 0-2 0,0 0-3 15,0 0 1-15,0 0 0 0,0 0-1 16,0 0-1-16,0 0 0 0,0 0 0 16,0 0-1-16,0 0 1 0,0 0 0 15,0 0-2-15,0 19 2 0,0-19 1 16,0 0 3-16,0 0 14 0,0 0 4 0,0 18-1 16,0-18-5-16,0 0 5 0,33 19 2 15,-33-19 3-15,0 9 1 0,0 0 3 0,0 1 7 16,0-1 9-16,33 19-4 0,-33-28-9 15,0 18-7-15,0 1-4 0,0-19-1 0,33 19 8 16,-33-10 8-16,0 0-3 0,17 1 0 0,-17 8-1 16,16 1 1-16,1-1-6 0,16-18 3 15,-33 19-11-15,0 0-1 0,33-19 2 0,-33 18 8 16,33-8 14-16,-33-1 10 0,33 19 2 16,-33-28-10-16,33 18-18 0,-16 1 4 0,-1-19-17 15,1 19 10-15,16-19-10 0,-33 18-1 0,33-9 3 16,-33 1 4-16,33 18 2 0,-33-28 12 15,33 18 0-15,0-18-4 0,-33 19 1 0,17-1-8 16,16-18 3-16,-33 10 7 0,33-1-12 0,-33 0 1 16,33 1 7-16,-33-1-5 0,33 10-4 0,-33-1 3 15,33-18 3-15,-33 19 15 0,33-19-4 16,-33 0-17-16,17 18-23 0,16-18 0 0,0 10 0 16,-33-10 0-16,33 9 0 0,-33 0 0 15,33-9 0-15,-33 10 0 0,33-10 0 0,0 9 0 16,-33 9 0-16,50-18 0 0,-50 0 0 15,33 0 0-15,0 19 0 0,-33-19 0 0,33 0 0 0,-33 19 0 16,33-19 0-16,0 0 0 0,-33 0 0 16,0 9 0-16,17-9 0 0,16 9 0 0,-33-9 0 15,33 10 0-15,-33-10 0 0,33 9 0 16,-33-9 0-16,0 9 0 0,33-9 0 0,-33 10 0 16,33-10 0-16,-33 9 0 0,16-9 0 15,1 0 0-15,0 18 0 0,16-18 0 16,-33 0 0-16,33 0 0 0,0 0 0 0,-33 19 0 15,33-19 0-15,-33 0 0 0,33 0 0 0,-17 0 0 16,1 0 0-16,-1 0 0 0,18 0 0 16,-1 0 0-16,0 0 0 0,-33 0 0 0,33 0 0 15,0 0 0-15,-17 0 0 0,17 0 0 0,1 0 0 16,-1 0 0-16,0-19 0 0,0 19 0 0,0 0 0 16,-17 0 0-16,17-18 0 0,1 18 0 15,-1-9 0-15,0 9 0 0,0-10 0 0,-33 1 0 16,33 9 0-16,-17-9 0 0,1-1 0 15,-1 10 0-15,17-9 0 0,1 0 0 0,-34 9 0 16,33 0 0-16,0-19 0 0,-33 19 0 16,33-19 0-16,-33 19 0 0,16-18 0 0,1 9 0 15,32-1 0-15,-49-8 0 0,34 8 0 0,-34 10 0 16,33-18 0-16,0-1 0 0,-33 1 0 0,33 18 0 16,-33-28 0-16,16 18 0 0,1-8 0 15,-1 8 0-15,17-8 0 0,0-1 0 0,-33 1 0 16,34-20 0-16,-34 20 0 0,33-10 0 0,-33 9 0 15,33-18 0-15,-33 9 0 0,16 10 0 16,1-20 0-16,-1 20 0 0,-16-19 0 0,33 18 0 16,-33-9 0-16,0 9 0 0,0 1 0 0,33-10 0 15,-33 0 0-15,0 19 0 0,0-10 0 16,0 19 0-16,0-18 0 0,34-1 0 0,-34 19 0 16,0-19 0-16,0 10 0 15,0 0 0-15,0-1 0 0,0 1 0 16,0 0 0-1,0 9 0 48,0-19 0-16,33 19 0-32,-66 0 0 48,33 0-33-47,0 0-101-16,0 0-15 15,0 0-14-15,0 0-21 0,0 0-3 0,0 0-12 16,0 0-2-16,0 0 10 0,0 0 21 0,0 19 23 15,0-19 26-15</inkml:trace>
  <inkml:trace contextRef="#ctx0" brushRef="#br0" timeOffset="45211.27">8682 8074 68 0,'-17'-19'43'0,"17"1"-19"0,-16 18-11 15,16-19-7-15,0 10-1 0,-34 0 4 0,34 9 7 16,-33-10-4-16,33 10 1 0,-33 0-8 15,33 0 1-15,0 10-1 0,-33-10-2 0,17 0 4 16,-1 9-1-16,17-9 1 0,0 9-1 0,0 10 0 16,0-19-2-16,0 0 1 0,17 18 1 15,-17-18 1-15,16 19-1 0,17-19-2 0,0 19-1 16,-33-19-1-16,33 9 1 0,1 0 0 0,-34 0-1 16,16 1-2-16,1-1 1 0,-1 10 2 15,1-19 1-15,-1 18 1 0,-16-18-1 0,0 19 3 16,0-19-1-16,-16 18-1 0,-1-18-5 15,1 19 2-15,-1-10 0 0,1 10-1 0,-18 0-1 16,1-1-3-16,0 1-17 0,-33-19-18 0,17 18-15 16,16-8-10-16,-1-1-4 0</inkml:trace>
  <inkml:trace contextRef="#ctx0" brushRef="#br0" timeOffset="52471.13">14651 9125 3 0,'0'-28'4'0,"17"19"-2"0,-17 0 1 16,0-1 4-16,16 1 2 0,-16 0-1 15,0-1 0-15,0 10 0 0,33-18 1 0,-33 18 0 16,0-19 1-16,0 19 2 0,0 0-1 0,0-19 2 16,0 19-1-16,0-9 3 0,0 0 4 15,0 9 3-15,0-9 6 0,0-1 1 0,0 10 0 16,0-9 4-16,0 9-6 0,0-9 7 15,0 9 1-15,0-10 3 0,0 10 5 0,0 0 3 16,-33 0-7-16,33-18 1 0,0 18 2 0,0 0 1 16,0 0-12-16,-16-19-5 0,16 19 0 15,0 0-5-15,0 0 3 0,-17 0-7 0,17-18 4 16,-16 18-4-16,16 0 4 0,-17-10-5 16,1 10-4-16,16 0 0 0,0 0-6 0,-33-9 7 15,0 9-10-15,33 0 2 0,-34 0-5 16,1-9 3-16,0 9 3 0,17 0 0 0,-17 0-4 15,0 0-5-15,0 0 9 0,-1 0-6 0,-32 0 2 16,17 0-2-16,16 0 3 0,-33 0-3 16,-1 9 0-16,18-9-2 0,-17 0 5 0,-1 0-3 15,1 9 2-15,17-9-8 0,-17 0 6 0,16 0 2 16,0 0 1-16,1 0 0 0,16 0-6 16,-33 0 5-16,16 0-6 0,17 10 6 0,0-10-2 15,-33 0 0-15,16 0 0 0,0 0-4 16,34 18 4-16,-50-18 0 0,16 0 0 0,1 0 3 15,15 0-2-15,-15 0-5 0,16 0 4 0,-17 0 0 16,17 0 4-16,0 0-6 0,0 0 2 16,33 0 3-16,-33 0-3 0,0 0 2 15,-17 0-6-15,17 0 5 0,17 0-3 0,-1 0 5 16,-16 0-3-16,0 0-3 0,0 0 6 0,0 0-3 16,0 0 2-16,16 0-2 0,1 0-4 15,-1 0 5-15,-16 0-5 0,33 0 4 0,-33 0 1 16,33 0-1-16,-33 0-3 0,33 0 5 15,-33 0 0-15,16 0-2 0,17 0-4 16,-16 0 6-16,16 0-4 0,-17 19 2 0,17-19-2 16,-16 0-2-16,16 18 2 15,0-18 4-15,-17 0-2 0,17 10 3 0,0-1-2 16,0 0-1-16,0-9-3 16,-33 10 7-16,33-1-6 0,0 0 2 0,0-9-2 15,0 9 2-15,0 10-2 0,-33-19 4 0,33 0-1 16,0 19-4-16,0-19 4 0,0 18 1 15,-33-18-2-15,33 19-2 0,0-10 2 0,0 10 0 16,-33-10 2-16,33 19-2 0,-17-9-7 16,17-1 10-16,-16-8-7 0,16 8 4 0,-17 1 0 15,17-1 3-15,0 20-8 0,-16-20 8 16,16-9-3-16,-17 10 0 0,17 0 0 0,0 18 0 16,0-19 0-16,0 1 0 0,0-10 0 15,0 10 0-15,0 0 0 0,0-1 0 0,0 1 0 16,0-1 0-16,-33 1 7 0,33-10-7 15,0 1-3-15,0 8 4 0,0-8-3 0,0 8 2 16,0-18 0-16,0 19 0 0,0-19 0 0,0 18 2 16,0-18 1-16,33 0-6 0,-33 10 3 15,0-10 3-15,0 9 1 0,0-9-7 0,17 0 3 16,-17 0 1-16,16 0 2 0,1 0-3 16,16 0 0-16,0 0 4 0,0-9-4 15,33 9-3-15,-33-10 5 0,17 10-4 0,16-18 6 16,0 18-6-16,-16 0 4 0,16-19-2 15,0 19-2-15,0 0-2 0,-16 0 4 0,16 0 3 16,0 0 0-16,-16 0-2 0,16 19-4 0,0-19 0 16,-16 0 7-16,16 18-7 0,0-18 5 15,-17 10-1-15,1-10-3 0,33 9 2 0,-50 0-2 16,16-9-1-16,18 0 3 0,-1 10 2 16,0-10 1-16,-17-10-3 0,18 10-2 0,-1 0 5 15,0-9-6-15,17 0 4 0,-17-1 1 16,-33 10-1-16,33-18 1 0,-16 18 0 0,16-19-1 15,-33 19-5-15,0-28 4 0,0 19 0 0,16-10 0 16,-15 10 6-16,-1-10 3 0,-33 1 16 16,33-1 1-16,-17 1-1 0,1-10-1 0,-1 9-1 15,1 0-4-15,-1-27-6 0,-16 18-5 0,33 0-6 16,-33-9 6-16,0 0-8 0,0 9 4 16,0-9-4-16,0-1 5 0,0 11-4 0,0-11-1 15,0 20 0-15,0-1 0 0,0-18 2 16,0 18-2-16,0 1 0 0,0 8-8 0,0-8-28 15,0 18-16-15,0-19-18 0,-33 19-8 0,33-18-15 16,0 8-9-16,0 10-9 0,-16 0-3 16,16-9 7-16,0 9 6 0,-17 0 11 0,17-9 13 15,0 9 8-15</inkml:trace>
  <inkml:trace contextRef="#ctx0" brushRef="#br0" timeOffset="54952.07">1406 9553 6 0,'0'0'1'16,"0"-9"1"-16,0 9 3 0,0 0 5 15,0 0 4-15,33 0 4 0,-33 0 1 0,0 0 5 16,0 0 4-16,0 0 6 0,0 0 10 16,0 0 10-16,0 0 13 0,-33 0 9 0,33 0 7 15,0 0 8-15,0 0-1 0,0 0-19 16,0 9-8-16,0-9-3 0,0 0-16 15,-33 0-8-15,33 0-15 0,-34 0-10 0,1 0-1 16,33 9 2-16,-49-9-8 0,16 0 4 16,0 10 1-16,0 8-6 0,-1-18 0 0,1 0-5 15,0 19 6-15,17-19-4 0,-17 18 0 16,0-8 0-16,33-1-3 0,-33 10 5 0,0-10-2 16,33 9-2-16,-34 1-2 0,34 0 2 15,0-1 2-15,-33 1 5 0,33 9-9 0,0-10 4 16,-16 20 3-16,16-20-6 0,16 10 7 15,-16 0-2-15,0 0-1 0,0 9 3 0,0-18-10 16,0 18 6-16,0-9 0 0,33 9-3 16,-33 0 5-16,0-9-2 0,0 9 1 15,-33-9-3-15,33 9 2 0,0 1 0 0,0-20 5 16,-16 10-2-16,16 0-6 0,0-9 6 16,-33 9-3-16,0 9 1 0,33-28 2 0,-33 10-1 15,0-1 0-15,-1 1-2 16,1-1 0-16,17 1 0 0,-17-19 2 0,0 19 3 15,0-19 0-15,0 0-7 0,-1 0 16 16,1 0 11-16,17-19-3 0,-17 19-5 16,33-19-5-16,0 19-6 0,-33-27-4 15,33 17 2-15,0 1-1 0,0-10-7 0,33 10 2 16,-33 9 2-16,33-9-4 0,-33 9 1 16,49 0-1-16,-15 0 5 0,-1 0-4 15,0 0 4-15,0 18-1 0,0-8 0 0,16 8 0 16,-15 1 3-16,-1 18 1 0,-33-18-3 15,33 18-4-15,0 9 4 0,-33 1-1 16,0 9 2-16,33 9-2 0,-66 9-6 16,33-9 12-16,-33 10-5 0,0-1-1 0,0 10-3 15,-1 0 5-15,-15-1-1 0,-17 1-4 16,0 0 8-16,-17 9-8 0,17-19 3 16,0 1 3-16,-1-1 9 0,18-9-12 0,16-9 7 15,0 0-3-15,0 9-1 0,33-19 3 16,-33 1-6-16,33-1 3 0,33-8-3 15,-33-1 5-15,0-9-1 0,33 0-2 16,0 9 2-16,0-19 1 0,0 20 0 16,-17-20-2-16,51-8 2 0,-34 8-5 0,33 1 8 15,-33-1-8-15,16-8 0 0,18 18 0 16,-1-10 0-16,-17-18 0 0,18 19 3 0,-1-10 0 16,-33 0-7-16,16 1 6 0,18-1-8 15,-34-9-3-15,33 0-10 0,-33 0-15 16,16 0-11-16,18 0-10 0,-1-9-17 0,-17-10-22 15,17 0 3-15,1 10 0 0,-1-9-4 16,16-20-2-16,-15 10 0 0,-1 1 7 0,16-1 6 16,-15 9 10-16,15 0 2 0</inkml:trace>
  <inkml:trace contextRef="#ctx0" brushRef="#br0" timeOffset="55218.78">2480 12790 74 0,'0'9'30'0,"0"1"-11"15,0-1-8-15,0-9 4 0,34 0 6 0,-34 18 0 16,0-18 9-16,0 0 4 0,0 0 3 0,0 0-1 16,0 0-1-16,0 0-5 0,0 0-5 15,0 0-5-15,0 0-7 0,0 0-5 0,0 0-7 16,0 0 3-16,0 19-4 0,0-19 3 15,0 0-1-15,0 0-4 16,0 0 0-16,0 0-9 0,0 0-17 0,0 0-14 16,0 0-18-16,0-19-9 0,0 19-4 0,0-18 5 15,0 18-41-15</inkml:trace>
  <inkml:trace contextRef="#ctx0" brushRef="#br0" timeOffset="56601.24">4812 12892 705 0,'0'-9'266'0,"0"0"-133"0,0-10-108 0,0 19-136 16,0-19-82-16,0 19-2 0,0-18 24 0,0 9 31 15,0 9 26-15,0 0 29 0,0 0 29 16</inkml:trace>
  <inkml:trace contextRef="#ctx0" brushRef="#br0" timeOffset="58949.52">12088 8455 5 0,'0'0'3'16,"0"0"-1"-16,0 0 0 0,0 0-1 16,0 0 0-16,0 0 0 46,0 0-9-30,0 0 4 0</inkml:trace>
  <inkml:trace contextRef="#ctx0" brushRef="#br0" timeOffset="60131.04">14420 4911 6 0,'0'-9'3'0,"0"9"4"15,0 0 5-15,0 0-1 0,0 0-3 16,0 0-2-16,0 0-3 0,0 0-1 15,0 9-2 32,0-9-4-15,0 19-2-32,0-19-3 0,0 0-4 0,-17 0-12 15</inkml:trace>
  <inkml:trace contextRef="#ctx0" brushRef="#br0" timeOffset="60382.28">14453 5962 30 0,'0'10'31'0,"0"-10"-15"16,0 0-11-16,0 0-8 0,0 0-2 0,-17 0 1 16,17 0-2-16,0 0-1 0,0 0-6 15,0 0-3-15</inkml:trace>
  <inkml:trace contextRef="#ctx0" brushRef="#br0" timeOffset="60647.38">14469 6539 42 0,'0'0'35'0,"-16"0"-17"0,16 0-11 16,0 0-11-16,-17 0 1 15,17 0-3-15,0 0-7 0,0 0-6 0,0 0-3 16</inkml:trace>
  <inkml:trace contextRef="#ctx0" brushRef="#br0" timeOffset="60947.32">14618 7590 153 0,'-16'0'64'0,"16"0"-38"0,0 0-32 0,0 0-15 15,0 0 0-15,0 0 9 0,0 0 1 0,0 0-4 16,0 0-13-16,0-18-3 0,0 18-2 16,0 0-27-16</inkml:trace>
  <inkml:trace contextRef="#ctx0" brushRef="#br0" timeOffset="64543.77">18240 4344 9 0,'0'-19'23'0,"-17"19"-1"0,1 0-3 0,-1 0-2 16,17 0 1-16,-33 0 1 0,33 0-2 0,-33 0 1 16,33 0 4-16,-33 0-3 0,16 0 2 15,1 19 0-15,-1-19 2 0,1 0-1 0,-1 19 0 16,1-19-2-16,16 0 1 0,0 0 7 0,-17 18 0 16,17-18-3-16,0 0 3 0,0 0 17 15,17 19 19-15,-1-19-10 0,1 0 2 0,-1 0-1 16,17 0-14-16,17 9-11 0,-17-9 1 15,0 0-11-15,17 0-8 0,-1 0-1 0,1 0-6 16,16 0 0-16,-33-9-4 0,0 9 4 16,17 0-7-16,-17 0-1 0,0 0 5 0,0 0 1 15,-16 0-3-15,16 0 4 0,-33 0-7 0,16 0 3 16,1 0 0-16,-17 0-7 0,0 0-23 16,0 0-15-16,0 0-8 0,0 0-8 0,0 0-3 15,0 0-11-15,0 0-4 0,0 0-1 16,-17 9 6-16,1-9 5 0,-1 9 8 0,1-9 11 15,-1 10 4-15,-16 8 3 0</inkml:trace>
  <inkml:trace contextRef="#ctx0" brushRef="#br0" timeOffset="64777.48">17942 4623 21 0,'-33'0'24'0,"0"19"-3"16,16-19-8-16,17 0-4 0,-16 9 0 0,16-9 1 15,0 0 6-15,0 9 7 0,16-9 1 16,-16 9 0-16,17-9 2 0,16 19 3 15,-33-19 1-15,33 0-5 0,0 0-5 0,0 0-5 16,0 0 1-16,17 0 3 0,-17 19-3 0,33-19-5 16,-49 0-3-16,32 0-3 0,1-19-4 15,-17 19 0-15,33 0-1 0,-49 0 2 0,16 0-2 16,0 0 0-16,0 0 0 0,0 0-15 0,0-19-15 16,-33 19-20-16,33 0-12 0,-33-9-6 15,17 0-3-15,-1 9-50 0</inkml:trace>
  <inkml:trace contextRef="#ctx0" brushRef="#br0" timeOffset="65043.94">18471 4204 47 0,'0'-18'27'0,"0"8"-14"15,0 1-4-15,0 0-2 0,0 9-2 0,17 0-1 16,-17 0 3-16,16 0 0 0,1 0 3 0,16 9 3 15,-33 0 17-15,33 1 4 0,-33 8-6 16,33 20-3-16,-16-20-5 0,16 1 7 0,-17 9-6 16,17 9-2-16,-16-18-3 0,16 18-5 15,-33-19-2-15,0 29 2 0,0-10-4 0,0-9 0 16,0 9-4-16,-33 19 0 0,16-19 0 16,-16 10-3-16,0 8 1 0,0-8-1 0,0-10-19 15,0 10-20-15,0-10-12 0,0 19-4 0,16-28-5 16,-16 9 0-16,0 0 4 0</inkml:trace>
  <inkml:trace contextRef="#ctx0" brushRef="#br0" timeOffset="67325.19">29154 4986 5 0,'-17'0'9'0,"17"0"8"0,-16 0 0 0,16 0-4 16,0 0-4-16,0 0-4 0,0 0-1 0,0 0 0 16,-17-19 0-16,17 19 1 0,0 0-1 0,0 0 1 15,0 0 2-15,0 0 0 0,0 0 0 16,0 0-2-16,17-18 3 0,-17 18 3 0,0 0-1 15,0 0-2-15,0 0 0 0,16-19-2 16,-16 19 0-16,0 0 3 0,17-19 1 0,-1 10-3 16,-16 9 1-16,33-9-1 0,-33-1 1 15,0 1-1-15,17 0-3 0,-1 9 2 0,18 0 0 16,-18-19-2-16,1 19 1 0,16-18 0 16,0 18-1-16,16 0 0 0,-32-19 1 0,33 19-5 15,-17 0 4-15,33-19-3 0,-17 10 0 16,17 9-1-16,17 0 0 0,0-9 0 0,0 9 3 15,-1 0-3-15,17 0 0 0,-16 0 0 16,16 0 0-16,17 0 2 0,-17 0 0 0,17 0 2 16,0 9-1-16,0-9 3 0,-1 9 3 15,-15 10-5-15,-1-19 0 0,0 0-1 0,0 19 3 16,0-19 3-16,-16 0 7 0,16 0 0 16,-16 18-6-16,0-18-1 0,-1 0 3 0,-15 0 0 15,15 0-2-15,-16 0 0 0,0 0-3 16,-16 0-1-16,16-18 0 0,0 18-4 0,-16 0 3 15,16 0 2-15,-16-19-4 0,-1 19 2 16,1-19 1-16,0 10 5 0,-1 0-3 16,-16 9-1-16,0-10-4 0,0 10 0 15,0 0-3-15,1-18 0 0,-18 18 4 16,1 0-2-16,-1 0-1 0,1 0-3 0,-1 0 2 16,-16 0-2-16,0 0 4 15,17 0-2-15,-17 0-2 0,0 0-5 0,0 0-17 16,0 0-15-16,0 0-11 0,0-19-1 15,0 19 1-15,0 19-2 0,0-19 3 16,0 0-1-16,0 0 0 0,0 0-41 16</inkml:trace>
  <inkml:trace contextRef="#ctx0" brushRef="#br0" timeOffset="72520.35">22671 7255 1 0,'0'0'2'0,"0"0"-3"31,0-9 0-15</inkml:trace>
  <inkml:trace contextRef="#ctx0" brushRef="#br0" timeOffset="82811.69">18339 6967 11 0,'0'0'13'0,"0"0"1"16,0 0-4-16,0 0-1 0,0 0-2 16,0 0-2-16,0 0-2 0,-33 0-1 0,33 0 0 15,0 0-1-15,-17 0 1 16,17 0-4 0,0 0-1-1,0 0-1-15,0 0-1 16,0 0 0-16,0 0 1 0,0 0 1 15,0 0-1-15,0 0 1 0,0 0-2 16,0 0-4-16,0 0-2 0,0 0-9 0</inkml:trace>
  <inkml:trace contextRef="#ctx0" brushRef="#br0" timeOffset="85159.42">22986 7860 34 0,'0'0'31'0,"0"0"-11"0,0 0-9 0,0 0-4 16,-17 0 0-16,17 0 3 0,0 0 7 0,0 0 5 16,-16 0-1-16,16 0 0 0,0 0-2 15,0 0-1-15,0 0-5 0,-17 0-3 0,17 0-2 16,0 0-2-16,0 0-2 0,0 0-1 0,0 9 9 15,17-9 5-15,-17 0 4 0,0 0 8 16,0 0 1-16,16 10 4 0,-16-10-2 0,17 0-1 16,-1 0 0-16,17 0-5 0,-33 0-1 15,33 0-3-15,-33 0-6 0,33 0 0 0,1 0 2 16,-18 0-6-16,17 0 0 0,0-10-3 16,0 10 0-16,0 0-5 0,-16 0-1 0,16 0 0 15,0 0-2-15,0 0 4 0,-16 0-3 0,32 0-2 16,-32 0 2-16,-1 0-5 0,17 0 4 0,0 0 3 15,-16 0 3-15,16 0-3 0,0 0 1 16,0 0 4-16,0 0 3 0,0 0 6 16,0 0-6-16,0 0-3 0,17 0-5 0,-17 0 3 15,17 0 0-15,-17-9 3 0,16 9-5 0,1 0 4 16,0 0 3-16,-1 0-6 0,1 0-2 0,-17 9 0 16,33-9 3-16,-33 0 3 0,17 0-6 15,-1 0 1-15,1 10-1 0,-17-10-1 0,17 0-3 16,-17 0 5-16,16 0-1 0,1 0 0 15,0 9-4-15,-1-9 1 0,1 0-1 0,16 0 0 16,-33-9 4-16,17 9-3 0,-1 0 5 0,1 0-6 16,-17 0-2-16,17 0 4 0,-1-10 0 0,1 10 0 15,-17 0-5-15,33 0 5 0,-49 0-2 16,32 0 0-16,1 0 3 0,-17 0 8 0,16 0-5 16,1 0 1-16,-17 0 4 0,17 0 10 15,16 0-1-15,-50 0 5 0,34 0 0 0,-17 0-4 16,0 0-2-16,17 10-10 0,-17-10 0 0,16 0-3 15,-15 0 1-15,15 0-1 0,-16 0-6 16,17 0 3-16,-17 0-1 0,0 0 0 0,17-10-2 16,-17 10 0-16,33 0 0 0,-50 0 3 0,34 0-3 15,-17 0 0-15,17 0 0 0,-17 0 2 16,0 0 0-16,0 0 0 0,0 0 2 0,0 0-2 16,0 0 1-16,0 0-8 0,17 0 7 0,-34 0-1 15,17 0 2-15,0 0 0 0,-16 0-1 16,16 0 1-16,0 10 0 0,-16-10-1 0,16 0-4 15,0 0 5-15,-17 0-5 0,17 0 8 16,0 0-5-16,-16 9-1 0,16-9 6 0,17 0-8 16,-50 0 2-16,33 0 5 0,0 0-1 0,0 9-1 15,0-9-1-15,-16 0-2 0,16 0 4 0,0 0 5 16,0 0-3-16,0 0-4 0,0 0 1 16,0 0 0-16,0 0 1 0,0 0 0 0,0 0-2 15,0 0 0-15,0 0 9 0,0 0-7 16,0 0 3-16,1 0-7 0,-18 0 4 0,17 0-1 15,0 19 3-15,0-19 1 0,0 0-1 0,0 0-6 16,1 0 2-16,-1 0 1 0,0 0 2 16,0 0-5-16,0 0-2 0,16 0 4 0,-16 0-2 15,1 0 4-15,-1 0-4 0,16 0 4 0,-16 0-8 16,0 0 4-16,0 0 1 0,1 0 2 16,-1 0-7-16,0 0 4 0,0 0 1 0,0 0 3 15,16-19-4-15,-15 19 3 0,-1 0-8 0,0 0 5 16,0 0 0-16,0 0 0 0,16 0 0 15,-32 0-3-15,16 0 3 0,0 0-3 0,0 0 6 16,0 0-3-16,0 0 0 0,0 0 4 0,0 0-7 16,1 0 6-16,-1 0-1 0,0 0-6 15,0 0 5-15,-17 19-1 0,17-19 5 0,0 0-5 16,1 0-2-16,-18 0 4 0,17 0-2 16,0 0-5-16,0 0 5 0,0 0 4 0,-16 0-6 15,16 0 2-15,0 0 0 0,0 0 0 0,0 0 6 16,-16 0-6-16,16 0-3 0,0 0 3 15,0 0 1-15,0 0-1 0,0 0 3 0,17 0-1 16,-17 0-4-16,0 0 2 0,0 18 1 16,0-18 1-16,0 0 0 0,0 0 1 0,0 0-3 15,0 0-2-15,0 0 11 0,0 0-8 0,0 0 4 16,1 0-5-16,-1 0 5 0,0 0-3 16,16 0 0-16,-16 0-2 0,0 0 4 0,1 19-1 15,15-19 1-15,-16 0-4 0,0 0 5 16,17 0-1-16,-17-19-6 0,0 19 4 0,17 0-2 15,-17 0 3-15,0 0-5 0,0 0 4 0,16 0 0 16,-15 0-2-16,-1 0 3 0,0 0-5 16,-17 0 3-16,17 0-5 0,0-18 7 0,0 18-1 15,1 0-2-15,-18 0 0 0,17 0 0 0,-16-19-4 16,16 19 5-16,-17-9-1 0,17 9-2 16,-16-9 2-16,-1 9 3 0,1 0 2 0,16-10-7 15,-16 10-1-15,-1-9 3 0,17 0 5 16,-16 9-7-16,16 0 2 0,-17 0 4 0,17-19-4 15,-16 19 0-15,16 0-2 0,-16-19 6 0,16 19-6 16,0 0 2-16,0-18 2 0,-17 18-5 16,17 0 3-16,0-19 3 0,1 10-2 15,-1 9-1-15,0-9-2 0,0-1 0 0,0 10 2 16,16-9 1-16,-16 0-1 0,1 9 0 16,-1 0-2-16,0 0 2 0,0 0-5 0,0-19 7 15,0 19 1-15,0 0-8 0,0 0 10 16,-16 0-5-16,16 0 0 0,0-18 3 15,-17 18-7-15,1 0 4 0,16 0 1 0,-17 0-1 16,1 0 2-16,0 0-2 0,-1 0-2 16,1 0 2-16,-1 0-4 0,-16 0 8 0,17 0-8 15,-17 0-5-15,16 0-9 0,-16 0-25 16,17 0-14-16,-17-19-10 0,0 19-5 16,0 0-10-16,0 0-17 0,0 0-11 0,0 0-8 15,-17 0 0-15,17 0-4 0,-16 0 16 16,16 0 15-16,-17 0 14 0,1-19 10 0</inkml:trace>
  <inkml:trace contextRef="#ctx0" brushRef="#br0" timeOffset="86293.49">18686 8799 32 0,'0'0'20'0,"-16"0"-9"0,16 0-6 16,-17 0 2-16,17-18 0 0,0 18 2 0,-16 0 5 15,16 0 4-15,0 0 2 0,0 0 1 16,0 0-1-16,0 0-2 0,0 0-4 0,0 0-2 15,0 0 2-15,0 0 5 0,0 0 7 0,0 0 1 16,16 0 7-16,-16 0 1 0,17 0 11 16,-1 0-3-16,-16 0-1 0,17 0 6 0,16 0 6 15,0 0 9-15,0 0 6 0,0 0-4 16,-16 0 8-16,32 0-2 0,-16-19-10 0,17 19-5 16,16 0-8-16,-16-18 4 0,-1 18-4 0,34-10-4 15,-50 1-10-15,17 9-6 0,16-9-4 16,0-1-2-16,-33 10-4 0,17-9-5 0,-1 9-9 15,1 0 7-15,-1-9-8 0,1 9 0 0,0 0 0 16,16 0 0-16,-33 0-3 0,0 0 4 16,0 0-3-16,0 0-1 0,0 0-3 0,17 0 8 15,-17 0-7-15,-17 0 4 0,1 0-5 0,-1 0 3 16,1 0 0-16,-1 0 2 0,1 0 1 16,0 0 2-16,-1 0-11 0,1 0 6 15,-17 0 2-15,0 0-4 0,0 0 4 0,33 0 1 16,-33 0 0-16,0 0-1 0,0 0-4 15,0 0 6-15,0 0 1 0,0 0-7 0,0 0-2 16,-33 0 2 0,33 0 6-16,0-9 0 0,0 9-6 0,0 0-1 15,0 0-8-15,0 0-4 0,0 0-31 16,-17 0-17-16,17 0-15 0,0-19-5 0,0 19-2 16,0 0-11-16,-16 0-1 0,16 0-10 0,0-19 5 15,0 19-2-15,0 0 9 0,0-18 7 0,0 18 9 16,0-10 8-16,0 1 9 0,16 9 9 15,-16-9 2-15</inkml:trace>
  <inkml:trace contextRef="#ctx0" brushRef="#br0" timeOffset="94268.02">21993 9246 6 0,'0'0'6'16,"0"0"4"-16,0 0 6 0,-33 0 0 15,33 19-2-15,-33-19 0 0,33 0-2 0,-16 0-2 16,-1 0 2-16,17 0 1 0,-16 0-1 16,16 0 2-16,-17 18 0 0,17-18 1 0,-16 0-2 15,16 0 0-15,0 0-2 0,0 0 0 0,0 0-1 16,0 0-2-16,0 0 1 0,0 0 2 15,0 0 1-15,0 0 1 0,0 0-3 0,0 0-2 16,0 0 0-16,0 0 3 0,0 0 7 16,0 0 8-16,0 0 8 0,16 0 5 0,-16 0-5 15,17 0-1-15,-1 9-7 0,1-9 1 16,-1 0-2-16,17 0-4 0,0 0 3 0,-16 10-8 16,16-10 1-16,17 0-1 0,-1 0-5 15,17 0 1-15,-32-10-7 0,15 10 1 0,1 0-6 16,-1 0 4-16,18-9-4 0,-18 9 0 15,1 0 5-15,-1 0-5 0,-16 0 3 0,0 0-3 16,17 0 0-16,-17 0 2 0,0 0-2 0,0 0 2 16,0 0-2-16,-16 0 0 0,-1 0-4 15,1 0 2-15,0 0 2 0,-17 0 2 16,16 0-2-16,1 0 0 0,-17 0 2 16,16 0-2-16,-16 0-3 15,0 0 6-15,0 0-5 16,0 0 5-16,0 0 0 0,0 0-5 15,0 0 0 17,0 0-4-17,0 0 1-15,0 0-10 0,0 0-7 0,0 0-10 16,-16 0-8-16,16 0-5 0,0 0-10 0,-17 0-5 16,17 0-5-16,0 0 3 0,0 0-1 15,-16 0 2-15,16 0 3 0,0 0 1 0</inkml:trace>
  <inkml:trace contextRef="#ctx0" brushRef="#br0" timeOffset="96335.34">24342 9227 6 0,'0'0'18'0,"0"0"5"0,0 0-1 15,0-9-3-15,0 9-3 0,0 0-1 0,0 0-1 16,0 0-1-16,0 0 0 0,0 0 0 16,0 0-4-16,0 0 0 0,0 0-5 0,0 0-1 15,0 0 0-15,0 0 3 0,0 0-1 0,0 0 0 16,0 9 2-16,16-9 2 0,-16 0 0 16,0 19 1-16,0-19-2 0,0 0-2 15,0 0-2-15,17 19-2 0,-17-19 1 0,0 0 2 16,0 0-1-16,0 18 1 0,0-18 4 0,16 0 9 15,-16 0 2-15,0 0 0 0,0 9-1 16,0-9 6-16,0 10 9 0,17-10 0 0,-17 0 2 16,0 0-1-16,16 0-4 0,-16 0-7 15,0 0-8-15,17 0-1 0,-17-10-10 0,16 10 1 16,1-9-3-16,-17 9-5 0,33 0 4 16,-33-18 0-16,33 18 1 0,-33 0-8 0,0-19 10 15,17 19-5-15,-1-19 0 0,1 10 0 0,-1 0 0 16,1-1-2-16,-1-8-3 0,1 9 2 15,-1-1-15-15,1 10-24 0,16-18-10 16,-33-1-5-16,0 19-9 0,33-19 2 0,-33 19 1 16,0-9 7-16,17 0 1 0,-17 9 8 0,16-9-1 15</inkml:trace>
  <inkml:trace contextRef="#ctx0" brushRef="#br0" timeOffset="97565.93">24292 9292 8 0,'0'0'9'0,"0"0"4"0,0 0 1 0,0 0-6 16,0 0-2-16,0 0-4 0,0 0 2 0,0 0-2 15,0 0 2-15,0 0 0 0,0 0-1 16,0 0 1-16,0 0-1 0,0 0 0 0,0 0-1 16,0 0 0-16,0 0 0 15,0 0 0 1,0 0-1-1,0 0 1 1,0 0 0-16,0 0-4 16,0 0 3-16,0 0 0 0,0 0 1 62,0 0 0-15,0-9-2-16,0 9 1 63,0 0 0-94,0 0-3 16,0 0 3-1,0 0 0 17,0 0-3-17,0 0 0 16,0 0-5-31,0 0-3 0,0 0-1 16,-16 0-4-16,16 0-6 0</inkml:trace>
  <inkml:trace contextRef="#ctx0" brushRef="#br0" timeOffset="99846.19">25499 9953 5 0,'-16'0'6'0,"-1"0"0"15,17 0 5-15,-16 0 5 0,16 0 0 0,0 0-2 16,-17 0-3-16,17 0 0 0,-16 0-2 16,16 0-2-16,0 0 0 0,-17 0-1 0,17 0 4 15,0 0 2-15,0 0-1 0,0 0-1 16,0 0 0-16,0 0-3 0,0 0 3 0,0 0-1 15,0 0 8-15,0 0 5 0,0 0 4 0,17 0 5 16,-17 0-2-16,16 0 0 0,1 18-4 16,-1-18-4-16,1 0-2 0,16 0-5 0,-17 0-1 15,34 0 2-15,-34 0-4 0,34 0-1 16,-17 0-2-16,17 0-2 0,16 19-1 0,-50-19-3 16,34 0 5-16,0 0-3 0,-1 0 0 0,1 0-1 15,-1 0-3-15,1 0 3 0,0 0-1 16,-17 0-2-16,16 0-2 0,1 0 2 0,-17-19 2 15,17 19-2-15,-17 0 0 0,16 0 0 16,-16 0 0-16,0 0 0 0,1 0-2 0,-1 0 4 16,-17 0-2-16,34 0 0 0,-50 0-3 15,16 0 3-15,1 19 0 0,-1-19 0 0,1 0 3 16,-17 0-5-16,16 0 2 0,-16 0 2 16,17 0-2-16,-17 0-4 15,0 0 5-15,0 0 2 0,17 0-3 0,-17 0 1 16,0 0-3-1,0 0 3 1,0 0-5 0,0 0 1-16,0 0 1 15,0 0-1 1,0 0-2-16,0 0 2 16,0 0 3-16,0 0-5 15,0 0 2-15,-17 0 0 16,17 9 3-1,0-9-3-15,0 0 4 16,-17 0-1-16,17 10 3 16,0-10-2-16,0 0-4 15,0 0 4-15,0 0-3 16,-16 0 2 0,16 0-2-1,0 0-1-15,0 0 1 0,0 0-1 16,0 0 1-16,0 0 0 15,0 0-1-15,0 0 5 16,0 0-4-16,0 0 0 0,0 0 0 16,0 0-1-16,0 0 1 15,0 0-1 1,0 0-2-16,0 0 3 16,0 0-2-16,0 0 1 0,0 0 0 15,0 0-4-15,0 0 0 0,0 0-1 0,0 0 0 16,0 0-4-16,-17 0 2 0,17 0-2 15,0 0-3-15,0 0-1 0,0 0-3 0,0 0-5 16,0 0 1-16,0 0 0 0,0 0-6 0,0 0-1 16,0 0-2-16,0-10-1 0,0 10 0 15,0 0-5-15,0 0-33 0</inkml:trace>
  <inkml:trace contextRef="#ctx0" brushRef="#br0" timeOffset="100846.25">27814 10018 20 0,'0'0'20'0,"0"0"1"0,0 0-3 0,0 0 2 16,0 0-2-16,0 0-1 0,0 0 2 15,0 0-3-15,0-9-2 0,0 9 0 0,0 0-2 16,0 0-1-16,0 0 2 0,0 0 1 16,0 0 0-16,0 0-2 0,0 0 0 0,0 0-2 15,0 0-1-15,0 0-4 0,0 0 0 0,0 0-1 16,0 0 1-16,0 0 0 0,0 0-3 16,0 0 1-16,0 0 6 0,0 0 11 15,0 9 9-15,0-9 2 0,0 0-7 0,17 0-9 16,-17 9-8-16,0-9-3 0,0 10 0 0,0-10-2 15,0 0 1-15,16 9-2 0,-16-9-3 16,0 0 6-16,0 9 0 0,0-9-2 0,0 0 6 16,17 19 6-16,-17-19 9 0,0 0 0 15,0 0 6-15,16 0-1 0,-16 0-4 0,0 0-2 16,17 0-3-16,-17 0-4 0,0 0-4 0,17 0-6 16,-17 0-2-16,16 0 2 0,1 0-5 15,-1-19 0-15,-16 10 0 0,17 9 4 16,-1-9-6-16,-16-1 0 0,17 1 2 15,-1 9 0-15,1-9-4 0,-17-1 0 0,16 1-22 16,1 9-18-16,-17-19-13 0,16 19-10 16,-16-18-4-16,17 18-1 0,-17 0 0 0,17-19 5 15,-17 19 8-15,0-9 5 0,0 9 2 0</inkml:trace>
  <inkml:trace contextRef="#ctx0" brushRef="#br0" timeOffset="104126.2">25450 9665 6 0,'0'0'15'0,"0"0"5"0,0 0-8 16,0 9-6-16,0-9-2 0,0 0-1 0,0 0-2 16,0 0 2-16,0 0 1 0,0 0 0 15,0 0-1-15,0 0 0 0,0 0-1 0,0 0 1 16,0 0 0-16,0 0-1 16,0 0 0-16,0 0 0 0,0 0 0 15,0 0 0-15,0 0-1 47,0 0-3 0,0 0 3-47,0 0 0 16,0 0 0-1,0 0 1 32,0 0-1-16,0 0-3-15,0 0 3 0,0 0-3 62,0 0-1-63,0 0 1-15,0 0-3 0,0 0-1 0,0 0-1 16,0 0 1-16,0 0 0 0,16 0-2 16,-16 0-1-16,0-9-4 0,0 9-18 0</inkml:trace>
  <inkml:trace contextRef="#ctx0" brushRef="#br0" timeOffset="106057.54">26657 9404 7 0,'0'0'10'0,"0"0"6"0,0 0 0 15,0 0-6-15,0 0-4 0,0 0-2 16,0 0-1-16,0 0 1 0,0 0 3 16,0-19-1-16,0 19-1 0,0 0 0 0,0 0 0 15,0 0-4-15,0 0 4 0,0-18-3 0,0 18 1 16,0 0-3-16,0 0 2 0,0-19 0 16,-33 10-2-16,33 9 1 0,0-9-1 0,0-1 1 15,-17 1-1-15,17 0 0 16,0-1 0-16,-16 10 0 0,16-9 0 0,-17 9 2 15,17-18-2-15,-16 18 1 0,-1-19 0 16,0 19-1-16,1-19 2 0,-1 10-2 16,1 9 1-16,-1-9-1 0,1-1 0 15,16 1 0-15,-33 9 0 0,16-9 1 0,1 0 0 16,-17 9-1-16,16-10 0 0,1 10 0 16,-1 0 2-16,0-18 0 0,1 18-2 0,-1 0 3 15,1-19 2-15,16 19-2 0,0 0-3 0,-33 0 3 16,33-19-3-16,-17 19 2 0,1-9 0 15,-1 9-2-15,17-9 2 0,-16 9-2 0,-1-9 0 16,1 9 0-16,-1 0 1 0,0-10-1 16,1 10 0-16,-1-9 1 0,1 9-1 0,16 0 0 15,-33-9 2-15,16 9-2 0,1 0 0 16,-1 0 0-16,-16-10 0 0,17 10-2 0,-1 0 2 16,0 0 0-16,-16 0 0 0,17 0 0 0,16 0 0 15,-33 0 0-15,16 0 0 0,1 0-2 16,-17 0 2-16,16 0 0 0,1 0 0 15,-1 0 2-15,1 0-2 0,-1 0 1 16,0 0-1-16,1 0-2 0,16 10 0 0,-33-10 3 16,16 0-1-16,1 0 0 15,-1 0 2-15,1 0-2 0,-1 9 0 0,1-9 0 16,-1 0 0-16,1 0 0 16,-1 0 0-16,17 9 0 0,-33-9 1 15,33 0-3-15,0 0 2 0,-33 0 1 16,33 10-1-16,-17-10 0 0,1 0 0 15,-1 9 0-15,1-9 1 0,16 9-1 16,-17-9 0-16,1 9 0 16,-1-9 0-16,17 19 0 0,0-19 1 15,-16 0 0-15,-1 0-1 16,17 19 2-16,0-19-2 0,-33 18 0 16,33-18 0-16,0 10 0 15,0-10 2-15,-33 9-2 0,16 0 0 16,17 0 2-16,-16 1 1 15,16-10 6-15,0 9-3 0,-17-9-2 16,17 9-2-16,0-9 0 0,-16 19-2 0,16-19 2 16,0 0-1-16,-17 19-1 0,17-19 1 15,0 0-1-15,0 18 0 0,-16-18 0 0,16 9 3 16,0 1-5-16,0-1 2 0,-17-9 0 16,17 9 0-16,0 1 1 0,0-1 1 15,0 0 0-15,0 10 3 0,0-19 9 0,0 18-2 16,0 1-3-16,0-19-2 0,0 9-7 15,0 1 3-15,0-1-3 0,0 0 0 0,17 1 0 16,-17-1 0-16,0 0 1 0,0 10-1 16,0-1 2-16,0-18-1 0,16 19-1 0,-16-19 3 15,0 9 19-15,0 1 1 0,17-1-11 16,-17 0-3-16,0 1-5 0,16 8-2 0,-16 1 2 16,17-19-4-16,-17 18 0 0,16-18 0 0,1 10 1 15,-17 8 0-15,33-8-1 0,-33-1 4 16,0 0-4-16,33 0 0 0,-33 10 2 0,17-19-2 15,-17 19-2-15,16-1 3 0,1-18 1 16,-1 10-2-16,-16-1 0 0,17 9 4 0,-1-8-6 16,1-1 2-16,-17 0 2 0,16 10-1 15,1-19-1-15,16 19 0 0,-33-19 0 0,33 18 2 16,-33-18 2-16,17 9 3 0,-1 1 2 0,1-1-1 16,-1-9-2-16,1 9-2 0,16 1 0 15,-17-1-4-15,1 0 2 0,16-9-2 0,-17 19 1 16,18-19-3-16,-18 18 2 0,17-18 0 15,-16 0 1-15,16 19-1 0,-17-19 0 0,34 0 0 16,-34 0 0-16,1 9 0 0,16 1 0 0,-16-10 0 16,16 9 0-16,0-9 0 0,-17 9 4 15,34-9-7-15,-34 10 3 0,1-10 2 16,16 0-2-16,0 9 0 0,-16-9 3 0,16 0-3 16,-17 0 0-16,34 0-3 0,-50 0 1 0,16 0 5 15,17-9-3-15,-16 9 0 0,16 0 0 16,-16 0 0-16,16 0 3 0,-17-10-6 0,1 10 3 15,16-9 0-15,-17 9 1 0,1 0-1 16,-1-9 0-16,1-1 0 0,-1 1 3 0,18 9-2 16,-18 0-3-16,1-19 2 0,-1 1 3 0,1 18 6 15,16-28 4-15,-17 9-1 0,1 1-5 16,-1 8-1-16,1 1-4 0,-1-28-1 16,1 18 1-16,0 1-2 0,-17-1 2 0,16-9-2 15,-16 10 0-15,17-1 2 0,-17-9-2 0,16 0 1 16,-16 10-4-16,0-10 5 0,0 9-1 15,0 1-1-15,0-10 0 0,-16 9 3 0,16 0-2 16,0 1-3-16,-17 18 2 0,17-28 0 16,0 19 1-16,-16-1 2 0,-1-8-6 0,17 8 5 15,-17 1-4-15,1 9 5 0,16 0-5 16,-17-19-1-16,1 19 4 0,-1 0-7 0,17 0-1 16,-16-18-6-16,16 18-12 0,0 0 4 0,0 0-5 15,-33 0 0-15,33 0-2 0,-17 0 0 16,17 0-4-16,-16 0-4 0,16 0-2 15,-17 18 2-15,17-18 2 0,-16 0-4 0</inkml:trace>
  <inkml:trace contextRef="#ctx0" brushRef="#br0" timeOffset="115999.24">22109 15999 5 0,'0'0'10'0,"0"0"8"0,0 0 0 16,0 0-4-16,0 0-2 0,0 0-5 0,0 0 0 16,0 0-2-16,0 0-1 0,0 0-3 0,0 0 1 15,0 0-1-15,0 0-3 16,0 0 3-1,0 0-3 1,0 0-1-16,0 0 0 0,0 0 0 16,0 0 0-16,0 0-1 0,0 0 0 15,0 0 0-15,0 0 0 0,0 0-1 0,0 0 1 16,0 0-1-16,0 0-1 0,0-9 0 16,0 9-2-16,17-10-2 0,-17 10-11 0</inkml:trace>
  <inkml:trace contextRef="#ctx0" brushRef="#br0" timeOffset="117064.9">22357 15301 11 0,'0'0'18'0,"0"0"0"0,0 0-6 16,0 10-5-16,0-10-2 0,0 0 0 15,0 9-1-15,0-9 2 0,0 0 0 0,0 9 2 16,0-9 1-16,0 0-1 0,0 0 5 0,0 0 0 16,0 0 4-16,0 0 4 0,0 0 2 15,0 0 1-15,0 0 5 0,0 0 3 0,0 0 1 16,0 0 0-16,0 0 1 0,0 0-3 15,0-9-2-15,0 9 1 0,0 0-4 0,0-9-1 16,33-1-7-16,-33 1 7 0,0 0-1 0,0-1 0 16,0-8-1-16,0 9 1 0,0-1 4 15,0-18-1-15,0 10-1 0,0-1-4 0,33 1-3 16,-33-1-7-16,0 0 1 0,0-9-5 0,0 1 5 16,0 8 0-16,0-9-1 0,17 9 0 15,-17 1-3-15,0-1 2 0,17 1 0 0,-17-1 5 16,0 0-6-16,16 1 8 0,-16 9-1 15,17-10-5-15,-17 0-2 0,0 10-2 0,16 0 3 16,-16-1 1-16,17-8 3 0,-17 8-5 0,16 1-4 16,-16 0-3-16,17 0 0 0,-1 9-7 15,-16-19 8-15,33 10-7 0,-33-1 3 0,33 1 0 16,-16 0-2-16,-1-1 2 0,1 10 5 16,16-9-11-16,-16 0 8 0,16 0 0 0,16 9 2 15,-16-10-4-15,-16 10 0 0,16-9 0 0,0 9 2 16,17-9-2-16,-1 9 2 0,1 0-6 0,0 0 5 15,16 0 0-15,16 0-1 0,-32 0 2 16,0 0-6-16,32 0 7 0,-32 0-5 0,16 0-1 16,0 0 6-16,-16 0-7 0,16 0 1 15,0 9 3-15,0-9 2 0,0 0-4 0,0 9 3 16,17-9-6-16,-50 0 5 0,33 0 2 0,1 0-8 16,-18 0 3-16,17 0 1 0,-16 0 4 0,16 0-6 15,-33-9 4-15,17 9 0 0,-1 0 3 16,-16-9-7-16,17 9 7 0,-17 0-3 0,0 0-5 15,0 0 5-15,0-19 4 0,0 19-8 16,17-9 4-16,-50 9 6 0,33-10-3 0,-16 10-7 16,-1-9 8-16,1 0-4 0,-1 9 0 0,1 0 2 15,-1-9-2-15,1 9-4 0,-17-10 8 16,16 10-8-16,1 0 11 0,-17-9 0 0,33 9-7 16,-33 0 4-16,0 0 3 0,33 0-6 15,-33 0 2-15,0 0 2 0,0 0 1 16,0 9 3-16,0-9 6 0,0 10 2 0,0-10-2 15,0 9-7-15,0 0-3 0,0 0 2 0,0 1 2 16,0 18-4-16,0-28 5 0,0 18-6 16,0 1-4-16,0-1 2 0,0 1 4 15,0 0 1-15,0 9-3 0,0-10 2 0,0 10-8 16,0-9 0-16,0 9 7 0,0 0-3 0,0-10 0 16,0 1-2-16,0 9-2 0,0-10 2 0,0 1 2 15,0-1-8-15,0 1-6 0,-33 0-15 16,33-10-20-16,0 10-26 0,0-10-26 0,0 0-21 15,0 0-9-15,0 1-2 0,0-10 0 16,0 18 6-16,0-18 7 0,0 0-74 0</inkml:trace>
  <inkml:trace contextRef="#ctx0" brushRef="#br0" timeOffset="120378.69">26376 15115 22 0,'-17'0'15'0,"17"0"-7"0,-16 0-4 0,16 0-1 15,0 0-1-15,-17-18 0 0,17 18 1 0,-16 0 2 16,16 18-2-16,-17-18 1 0,17 0-1 15,0 0-2-15,0 0 1 0,-17 0-2 0,17 0 0 16,0 10 0 0,0-1 0-1,0-9-2 1,0 0-3-16,0 9-2 0,0-9-3 0,0 0-3 16,0 0-1-16,0 0-11 0</inkml:trace>
  <inkml:trace contextRef="#ctx0" brushRef="#br0" timeOffset="120777.8">26376 14976 7 0,'0'-9'6'0,"0"9"7"0,0-10 4 0,0 1 0 0,0 0-5 15,16-1 1-15,-16 10-1 0,0-9 0 16,0 9 1-16,0 0 2 0,0 0 2 0,0 0-2 16,0 0-1-16,0 0 0 0,0 0 1 15,0 0-1-15,0 9 0 0,0-9-1 0,0 19-1 16,-16-10-2-16,16 10 2 0,-17-1 1 0,17 1 2 15,-16 0-2-15,-1-1-2 0,1 10-4 16,-1 9-4-16,0-18-1 0,1 0 1 0,-17 8-5 16,33 1 4-16,-33 0-2 0,0-9 1 0,16-1-1 15,1 1-3-15,-1 0-1 0,1-1-7 16,-1-8-12-16,0 8-4 0,1-18-6 0,16 10-7 16,-17-10 4-16,17 0 1 0,0 0 3 0,0 0 2 15,0 0 1-15,17-10-21 0</inkml:trace>
  <inkml:trace contextRef="#ctx0" brushRef="#br0" timeOffset="121011.21">26028 15087 15 0,'0'-9'33'0,"0"0"-2"0,0 9-6 0,0-9-2 16,0 9-4-16,0 0-6 0,0 0 4 15,0 0-2-15,0 0 4 0,0 0-1 0,0 9 1 16,0-9 0-16,0 9 2 0,17-9-2 15,-17 9-1-15,16 19-8 0,-16-28 1 0,17 19-7 16,0-10-1-16,-1 10-1 0,1-10-1 0,-1 10 1 16,1-1-2-16,16 10 1 0,0-28-1 0,-17 19 0 15,17-10 0-15,1 0 2 0,-1 1-2 16,0-1 0-16,0 0-7 0,0 1-11 0,-17-1-12 16,17-9-9-16,0 0-7 0,1 0-3 0,-18 0 0 15,17 0 3-15,-16 0-29 0</inkml:trace>
  <inkml:trace contextRef="#ctx0" brushRef="#br0" timeOffset="124258.8">23118 15422 5 0,'0'-9'9'0,"17"0"5"0,-17 9 3 16,16 0-5-16,-16-10-4 0,0 1-3 0,17 9-2 16,-17-9-1-16,16 9 0 0,-16 0 2 15,17-9 1-15,-17 9 1 0,0-10-1 0,16 10 5 16,-16 0 1-16,0 0-1 0,0 0 2 15,33 0 1-15,-33 0 3 0,0 0 1 0,0 0 1 16,0 0 6-16,0 0 3 0,0 0-3 0,0 0 2 16,0 0 3-16,0 0-1 0,0 0 0 15,0 0 11-15,0 0 7 0,0 0 5 0,0 0 1 16,0 0 4-16,0 0 8 0,0 0 7 16,0 0-8-16,0 0-4 0,0 0-6 0,0 0 0 15,0 0-6-15,0 0-7 0,0-18 3 0,0 18 0 16,-33 0 7-16,33 0 6 0,0-10 4 0,0 10-9 15,0 0-4-15,-16-9-9 0,16 9-7 16,0-9-5-16,-17 9 0 0,17-10-10 0,0 10-4 16,-16-9-1-16,-1 9-5 0,17 0 18 15,-16-9 19-15,-1 9-7 0,17 0-20 0,-17 0-3 16,1-10-7-16,-1 10-8 0,17 0 6 0,-33 0-2 16,33 0-2-16,-33 0 2 0,17 0-4 0,-17-9 7 15,16 9-2-15,1 0-9 0,-1 0 6 16,0 0 2-16,1 0-2 0,-1 0-3 0,17 0 1 15,-33 0 5-15,0 0-2 0,17 0-6 0,-1 0 2 16,1 0 8-16,-1 0-4 0,1 9-3 16,-18-9 0-16,18 0 5 0,-1-9-1 0,-16 9 0 15,33 0 2-15,-49 0-2 0,32 0-7 0,-16-9 1 16,0 9 4-16,17-9 0 0,-18-1 5 16,1 10-2-16,0 0-10 0,17 0 8 0,-17-18 1 15,16 18 2-15,1-10-4 0,-1 10-7 0,-16-9 11 16,16 9-4-16,17 0 3 0,-33-9-5 0,33 9 2 15,-33 0 4-15,17 0-4 0,-1-10-4 16,1 10 2-16,-1 0 2 0,17 0 2 0,-16 0-2 16,-1 0 0-16,1 0 0 0,-1 0-6 15,0 0 11-15,17 0-3 0,0 0-4 16,0 0 4-16,-33 0-4 0,33 0 0 0,-33 0 3 16,17 0-1-16,16 0-4 0,-17 0 4 15,1 0 3-15,-1 0-3 16,1 10-3-16,16-10 8 0,-17 0-7 0,1 0 3 15,-1 9 3-15,1-9-1 0,16 0-9 16,0 0 6-16,-34 0-2 0,34 0 2 0,-33 9 1 16,17-9-3-16,-1 0 8 0,1 10-8 0,-1-10 3 15,1 0-1-15,-1 0-5 0,1 18 8 0,16-18-1 16,-17 0-4-16,1 0-3 0,16 0 9 16,-34 10-15-16,34-10-5 0,-33 0 7 0,17 9 0 15,-1-9 9-15,1 9 4 0,-1-9-7 16,1 0 6-16,16 9-7 0,-17-9 4 0,1 10 0 15,-1-10 0-15,1 0-2 0,16 9 7 0,0-9 0 16,-34 0-11-16,34 9 3 0,0-9-2 16,-33 0 2-16,33 10 5 0,-16-10-2 0,16 9 4 15,-17-9-7-15,17 9 5 0,-16-9-8 0,16 0 4 16,-17 10 2-16,1-10-8 0,16 0 1 0,-17 18-2 16,17-18 14-16,-16 0-10 0,16 0 3 15,0 0 2-15,0 10-3 0,0-10 4 0,-33 0-1 16,33 0 2-16,0 9-4 0,-33-9-1 15,33 9 3-15,0-9-3 0,0 9 5 0,0-9-10 16,-34 10 8-16,34-10 7 0,-16 0-9 0,16 9 4 16,-17-9-8-16,17 0 3 0,0 9 3 0,0-9-5 15,0 0 13-15,0 0-6 0,-16 10-1 16,16-10-5-16,0 0 2 0,0 9 0 16,-17-9 0-16,17 0 5 0,0 0-7 15,0 9 6-15,0-9-5 0,-16 0 5 0,16 10-4 16,0-10 4-16,0 18 1 15,-17-18-3-15,17 0 0 16,-16 0 0-16,16 9 0 0,0 1-4 16,0-10 6-16,0 0 3 0,0 9-10 15,-33-9 8-15,33 9-1 0,0-9 1 0,0 10-6 16,0-10-4-16,0 0 4 0,0 9 6 0,-33-9-1 16,33 9-2-16,0-9 2 0,0 10 0 15,0-1-2 1,-34-9-6-16,34 9 11 0,0-9-4 0,-16 9-6 15,16-9 2-15,0 10 1 0,0-1 4 16,-17-9-4-16,17 9 5 0,0 1 0 0,0-10-1 16,-16 9-7-16,16 0 7 0,0-9-6 0,0 10 9 15,-17-1-9-15,17 0 7 0,0 0-1 16,0 1-7-16,-16-10 3 0,16 9 0 16,0 0 2-16,0 1-3 0,0-1 7 0,0 0-2 15,0 1-2-15,0-1-2 0,0 0-2 0,0 10 7 16,0-10-2-16,0 0 2 0,0 1-7 15,0-1 1-15,0 10 3 0,0-10 2 0,0 9-2 16,0-8-2-16,0-1 2 0,0 10 5 16,0-10-2-16,0 0-3 0,16 19 1 0,-16-18-1 15,0-1 0-15,17 9 2 0,-17-8 2 16,0 8 7-16,16-8-13 0,1 8 7 0,-17 10-4 0,16-28 17 16,18 19-4-16,-34-1 6 0,33-8 1 15,0 8 3-15,-33 1-2 0,16-10 1 0,17 19 5 16,0-19 5-16,-16 1-6 0,33 8 0 15,-17-8 3-15,0 8 5 0,-17 1 4 0,17-10-17 16,0 19-22-16,33-28 0 0,-32 19 0 0,-18-10 0 16,17 9 0-16,0-8 0 0,17 8 0 15,-1-8 0-15,-15 8 0 0,-18 1 0 0,34-10 0 16,-17 1 0-16,16-1 0 0,-16 0 0 0,1 0 0 16,15-9 0-16,-16 10 0 0,0-1 0 0,33-9 0 15,-33 0 0-15,1 0 0 0,15 0 0 16,1 0 0-16,-1 0 0 0,1-9 0 0,0-1 0 15,-1 1 0-15,17 0 0 0,-33 0 0 0,17-1 0 16,0 1 0-16,32-10 0 0,-49 1 0 16,0 8 0-16,17 1 0 0,-17 0 0 0,33-1 0 0,-33-8 0 15,-16 9 0-15,16-1 0 0,0 1 0 16,0 9 0-16,-16 0 0 0,32-19 0 0,-49 10 0 16,33 9 0-16,-16-9 0 0,-1 9 0 0,18-10 0 15,-18 10 0-15,1-9 0 0,16 0 0 0,-17 0 0 16,17 9 0-16,-33-10 0 0,33 1 0 15,-33-10 0-15,17 10 0 0,-1-10 0 0,17 1 0 16,-16-1 0-16,0 1 0 0,-1-10 0 16,1 9 0-16,-1-9 0 0,17 0 0 0,-33 0 0 15,17-9 0-15,-1 9 0 0,1 0 0 0,-1 0 0 16,1 1 0-16,-17 8 0 0,0-9 0 16,16 9 0-16,-16 1 0 0,0-1 0 0,0 1 0 15,-16-1 0-15,16 0 0 0,0 1 0 0,0-1 0 16,-17 1 0-16,17-1 0 0,-16 10 0 0,16-10 0 15,-17-9 0-15,17 10 0 0,-16-10 0 16,16 9 0-16,-17-9 0 0,17 0 0 0,0 0 0 16,-33 1-72-16,17-1-79 0,-1 0-18 0,1-10-27 15,-1 11-20-15,17-11-4 0,-17 10 15 16,1-9 29-16,16 9 28 0,-17-18 21 0,1 9 23 16,16-1 17-16,0 1 11 0</inkml:trace>
  <inkml:trace contextRef="#ctx0" brushRef="#br0" timeOffset="125690.79">14354 5116 33 0,'0'0'20'16,"0"0"-4"-16,0 0 3 0,0 0-7 0,0 0-4 16,0 0 5-16,0 0 11 0,0 9 5 15,0-9 4-15,0 0-2 0,0 10-5 0,33-10 0 16,-33 0-7-16,16 9-8 0,1-9-1 0,-1 0-4 16,17 0-5-16,0 0 1 0,1 0-2 15,-1 0 2-15,0 0-1 0,-17-9 0 0,34 9-1 16,-1 0 1-16,-15 0-7 0,-34-10-19 15,33 10-18-15,0 0-9 0,-17 0-1 16,1 0 3-16,-1 10 1 0</inkml:trace>
  <inkml:trace contextRef="#ctx0" brushRef="#br0" timeOffset="125907.13">14254 5488 50 0,'-16'9'21'16,"-1"10"-11"-16,17-19-2 0,-16 0 7 0,16 19 9 16,0-19 5-16,0 0 1 0,0 0 0 0,0 0 2 15,16 0-6-15,1 0-11 0,32 0-5 16,-49 0-6-16,34 0-2 0,-1 0-1 0,0 0-1 16,0-19 1-16,16 19-3 0,18 0-17 15,-34 0-21-15,0-19-11 0,16 19-6 0,-16-9-5 16</inkml:trace>
  <inkml:trace contextRef="#ctx0" brushRef="#br0" timeOffset="126062.61">14635 5637 123 0,'-17'0'29'0,"1"18"-13"16,16-18-5-16,0 0 14 0,0 0-1 15,0 19-9-15,0-19-2 0,0 0 10 0,0 0-8 16,0 0-11-16,0 0-4 0,16 0 6 0,17 0-4 15,-16 0-8-15,32 0-29 0,-15 0-24 16,-1 0-13-16</inkml:trace>
  <inkml:trace contextRef="#ctx0" brushRef="#br0" timeOffset="127456.38">25813 16064 86 0,'0'0'42'0,"0"0"-20"16,0 0-11-16,0 0 1 0,0 0 17 0,0 0 15 15,0 0 0-15,0 9 6 0,0 1 9 0,0-1-7 16,0 10-3-16,0-10 5 0,0 0-9 16,0 1-6-16,0 8 7 0,0-9 7 0,17 10 3 15,-17-19-7-15,0 9-6 0,0 1-3 16,0-1 3-16,0 0 11 0,16-9 10 0,-16 10 2 15,0-10 14-15,0 0 9 0,17 0 25 16,-17 0 15-16,17 0-6 0,-17 0-38 0,16 0-21 16,1-10-20-16,-1 1-20 0,1 0-12 0,-1-10-2 15,34 0-8-15,-50 1-2 0,33-1 3 16,-17 1-3-16,18-1 0 0,-18-9 5 0,17 10 1 16,-16-1-1-16,-1 0-5 0,34 10-5 15,-50 0-3-15,0-1-25 0,16 1-48 0,1 0-29 16,-17 9-31-16,0 0-5 0,16 0-6 0,-16 0-4 15,0 0 3-15,0 9 0 0,0 0 10 16,0 1 16-16,0-1 16 0,0 10 12 0,-16-1 15 16,-1-8 13-16,17 8 7 0,-16 1-42 15</inkml:trace>
  <inkml:trace contextRef="#ctx0" brushRef="#br0" timeOffset="127938.72">22539 16315 25 0,'0'10'25'16,"0"-10"-6"-16,0 9-3 0,0-9-3 16,0 0 0-16,0 0 0 0,0 0 0 0,0 0-1 15,0 0-2-15,0 0-3 0,0 0-2 16,0 0-2-16,0 0 0 0,0 0-1 0,0 0 0 16,0 0-1-1,0 0 1-15,0 0-12 31,0 0-9-31,0 0-5 16,0 0-7-16,0 0-8 0</inkml:trace>
  <inkml:trace contextRef="#ctx0" brushRef="#br0" timeOffset="128304.99">26128 16566 3 0,'0'0'1'0,"0"0"-2"0,0 0-1 16</inkml:trace>
  <inkml:trace contextRef="#ctx0" brushRef="#br0" timeOffset="128873.13">26128 16566 4 0,'0'0'3'0,"0"0"1"15,0 10 1-15,0-10 1 0,0 0 2 16,0 0 4-16,0 0-2 0,0 0-2 0,0 0-4 16,0 0-1-16,0 0-2 0,0 0 3 0,0 0 0 15,0 0 1-15,0 0 0 0,0 0-2 16,0 0-1-16,0 0 1 0,0 0 0 0,0 0 1 15,0 0 2-15,0 0 0 0,0 0-1 16,0 0-2-16,0 0-1 0,0 0 1 0,0 0-1 16,0 0 1-16,0 0 4 0,0 0 0 15,0-10 1-15,0 10-4 0,0 0 0 0,0 0 2 16,0 0-3-16,0 0 1 0,0 0 0 0,0 0-1 16,0 0 1-16,0 0-1 0,0 0-2 15,0 0 1-15,0 0 1 0,0 0 0 0,0 0 0 16,0 0 2-16,0 0-3 0,0 10 0 15,0-10 0-15,0 0 0 16,0 0-1 47,0 0-3-48,0-10 3-15,0 10 0 16,0 0-3-16,0 0 0 47,0 0 5-32,0 0-5-15,0 0 3 16,0 0 2-16,0 0-5 16,0 0 3-16,0 0 2 15,0 0-5 1,0 0 0-1,0 0 3-15,0 0-3 32,0 0-3-17,0 0-7-15,16 0-6 0,-16 0-7 16,0 0-4-16,0 0-9 0,0 0-44 16</inkml:trace>
  <inkml:trace contextRef="#ctx0" brushRef="#br0" timeOffset="130736.48">26078 16185 7 0,'0'0'3'15,"0"0"1"-15,0 0 2 0,-17 0 4 0,17 0 3 16,0 0-2-16,0 0-3 0,0 0-2 16,0 0-2-16,0 0-2 0,0 0 0 0,0 0 0 15,0 0 0-15,0 0 1 0,0 0-1 16,0 0 0-16,0 0 0 0,0 0 1 16,0 0-2-16,0 0 3 0,0 0-1 15,0 0 0-15,0 0 2 0,0 0-2 0,0 0 1 16,0 0 0-16,0 0 0 0,0 0-2 0,0 0 2 15,0 0 1-15,0 0-3 0,0 0 1 16,0 0-1-16,0 0 0 0,0 0-1 31,0 0-5-31,0 0-8 0,0 0-8 16,0 0-5-16,0 0-9 0</inkml:trace>
  <inkml:trace contextRef="#ctx0" brushRef="#br0" timeOffset="131020.19">26078 16166 54 0,'0'0'43'0,"0"0"-20"15,0 0-13-15,0 0-4 0,-17 0-4 0,17 0 0 16,0-9-2-16,-16 9 0 16,16 0-3-16,0 0-7 0,0 0-7 15,0 0-3-15,0-9-8 0,16 9-31 16</inkml:trace>
  <inkml:trace contextRef="#ctx0" brushRef="#br0" timeOffset="132434.67">25929 15887 6 0,'0'0'7'0,"0"0"7"15,0 0 2-15,0 0-2 0,0 0-3 0,0 0-1 16,0 0-3-16,0 10 1 0,0-10-1 0,0 0-2 16,0 0-2-16,0-10-3 0,0 1 0 15,17 9 0 1,-17-9 0-16,0 9-6 15,0-10-2-15,16 10-3 0,-16 0-2 0,0-9-2 16,0 9-2-16,0 0-16 0</inkml:trace>
  <inkml:trace contextRef="#ctx0" brushRef="#br0" timeOffset="132618.37">26061 15813 7 0,'0'-9'5'0,"0"9"4"0,0 0 4 0,0 0 0 16,0 0-5-16,0 0-2 0,0 0-3 15,0 0-1-15,0 0-6 16,0 0-3-16,0 0-4 16,0 0-5-16</inkml:trace>
  <inkml:trace contextRef="#ctx0" brushRef="#br0" timeOffset="133701.1">26045 17097 97 0,'0'-10'44'0,"0"1"-23"0,0 9-11 15,-17-9-5-15,17 9-3 0,0-10-2 0,0 10 1 16,0 0 1-16,0 0 2 0,-16 0 11 15,16 0 4-15,0 0 4 0,0 0-1 16,0 0-4-16,0 0-5 0,0 0-2 16,0 0-1-16,0 0-1 0,0 0-2 0,0 0 2 15,0 0 1-15,0 0 8 0,0 0-1 0,0 0 6 16,0 0 2-16,0 0-2 0,0 0-6 16,0 0-7-16,0 0-1 0,0 0-1 0,0 0-3 15,0 10-2-15,16-10 2 0,-16 0 3 16,0 0 1-16,0 0-3 0,0 0-2 0,0 0 3 15,0 0-2-15,0 0 2 0,0 0 4 16,0 0-6-16,0 0 6 0,0 0 1 0,0 0-4 16,0 0 3-16,0 9-1 0,0-9-5 15,0 0 0-15,0 0 0 0,0 0 1 0,0 0-3 16,0 0-2-16,0 0 0 0,0 0 3 16,0 0-2-16,0 0-1 0,0 0 2 15,0 0-7-15,0 0 2 0,0-9-3 16,0 9 3-16,0 0-3 15,0 0-32-15,0 0-14 0,0 0-12 0,0 0-15 16,0 0-6-16,0 0 1 0,0 0 11 16,0 0 8-16,0 0-44 0</inkml:trace>
  <inkml:trace contextRef="#ctx0" brushRef="#br0" timeOffset="134918.37">25813 17134 21 0,'0'0'30'0,"0"0"-2"0,0 0-8 16,0 0-6-16,0 0-2 0,0 0 1 0,0 9 4 15,0-9 2-15,0 9 9 0,0-9 8 16,0 10 2-16,0-10 1 0,0 9 2 0,17-9 1 15,-17 9 3-15,0-9 5 0,16 10 8 0,-16-10 18 16,17 9 8-16,-17-9-1 0,17 0 5 16,-1 0 3-16,1 0 9 0,-1 0 0 15,1-9-6-15,-1-1-11 0,34 1-23 0,-50 0-11 16,16-1-23-16,17 1-8 0,-16-9-4 0,16 8-6 16,-16-8-4-16,16-1-2 0,-17 0 2 15,34 10-4-15,-50-9 0 0,16-1 0 0,17 0 3 16,-16 1-1-16,16-1-5 0,-16 0 8 15,-1 10-10-15,1-9 1 0,16 8 0 0,0 1 2 16,-33 0 6-16,0-1-7 0,16 1-3 0,1 9 0 16,-17-9-17-16,16 9-5 0,-16 0-22 15,0 0-9-15,0 0-9 0,17 0-22 16,-17 0-3-16,0 0-3 0,0 0 3 0,0 0 0 16,0 9-8-16,0-9-6 0,0 0 2 0,0 9 7 15,0-9 9-15,0 10 8 0,0-1 15 16,0-9 7-16,0 9 7 0</inkml:trace>
  <inkml:trace contextRef="#ctx0" brushRef="#br0" timeOffset="136681.14">22324 15162 2 0,'0'9'1'16,"0"-9"-2"-16,0 9 1 15,0-9 1 1,0 0 2 0,0 0 0-16,0 0 2 0,0 0 1 15,0 0 3-15,0 0 1 0,0 0 0 0,0 0-4 16,0 0-2-16,0 0-3 0,0 0 0 0,0 0 0 31,0 0-3-15,0 0-2-16,0 0-2 0,0 0-4 15,0 0-2-15,0 0-15 0</inkml:trace>
  <inkml:trace contextRef="#ctx0" brushRef="#br0" timeOffset="138413.12">22093 15590 17 0,'0'0'20'0,"0"0"-4"0,0 0-5 16,0 0-1-16,0 0-2 0,0 0 0 0,0 0 0 0,0 0-1 16,0 9 0-16,0-9-2 0,0 0-1 15,-17 0 0-15,17 0-2 0,0 0 1 16,0 0-5 31,17 0 3-16,-17 0 0-15,0 0-3 15,0 0 4-15,0 0-4 15,0 0 4-31,0 0-4 31,0 0 3 0,0 0 0 1,0 0 0 14,0 0 1 1,0 0-4-15,0-9-5-17,0 9-3-15,0 0-2 0,0-10-6 16,16 1-4-16,-16 0-33 0</inkml:trace>
  <inkml:trace contextRef="#ctx0" brushRef="#br0" timeOffset="145540.76">22886 15943 46 0,'0'0'42'16,"0"0"-15"-16,0 0-14 0,0 0-6 0,0 0-2 15,0 0 0-15,-16 0-1 0,16 0 0 0,0 0-2 16,0 0-4 0,-17 0-1-16,17 0-5 15,0 0-2-15,0 0-2 0,17 0 0 16,-17 0-3-16,0 0-1 0,0 0-2 0,0 0-2 15,0 0-16-15</inkml:trace>
  <inkml:trace contextRef="#ctx0" brushRef="#br0" timeOffset="145839.68">22787 16529 69 0,'0'0'32'0,"0"0"-18"15,0 0-3-15,0 0-6 0,-16 0-5 16,16 0-4-16,0 0-6 0,0 0-6 16,0 0-7-16,0 0-5 0</inkml:trace>
  <inkml:trace contextRef="#ctx0" brushRef="#br0" timeOffset="156480.69">6896 14129 205 0,'0'-18'122'0,"0"-1"-19"0,33 1-7 15,-33 8-2-15,0-8 29 0,0-1 47 0,0 19 49 16,-33-19 14-16,33 10-29 0,0 0-38 16,0 0-26-16,-33-1-11 0,33 1-86 0,0 9-43 15,-33-9 0-15,-1 9 0 0,18 0 0 16,-1 9 0-16,1-9 0 0,-17 9 0 0,33 1 0 16,-33 8 0-16,33-9 0 0,-33 10 0 0,33 0 0 15,0-10 0-15,-33 10 0 0,33-1 0 0,33-9 0 16,-33 10 0-16,0-10 0 0,33 10 0 15,-33 0 0-15,33-10 0 0,0 9 0 0,-17-8 0 16,17 8 0-16,1 1 0 0,-1-10 0 0,0 10 0 16,0 0 0-16,0-19 0 0,-17 18 0 15,1-9 0-15,-1 1 0 0,-16 8 0 0,34-8 0 16,-34-1 0-16,0 19 0 0,0-28 0 16,-34 18 0-16,34-8 0 0,-16 8 0 0,-1 1 0 15,1 0 0-15,-17-10 0 0,0 19 0 0,33-28 0 16,-33 9 0-16,0 0 0 0,-1 1 0 0,1-10 0 15,17 9 0-15,16-9 0 0,-33 0 0 0,0-9 0 16,33 9 0-16,-33-10 0 0,33 1-127 16,0 0-41-16,-33-19-17 0,33 9-34 0,0 1-9 15,0-1-2-15,0 0 5 0,0 1 26 16,0 18 36-16,0-28 32 0</inkml:trace>
  <inkml:trace contextRef="#ctx0" brushRef="#br0" timeOffset="156831.6">7408 14083 163 0,'0'0'84'0,"0"0"-33"15,17 0-19-15,-17 0-10 0,16-9 14 0,-16-1 13 16,33 1 4-16,-33 9-10 0,0-9-26 15,34 9-6-15,-34-19-7 0,0 19 0 0,33 0-17 16,-33-19-30-16,0 19-24 0,33 0-19 16,-33-9-9-16,0 9 4 0,0 0 14 0</inkml:trace>
  <inkml:trace contextRef="#ctx0" brushRef="#br0" timeOffset="156996.12">7441 14250 69 0,'0'19'62'15,"0"-19"-9"-15,0 19-2 0,0-19 1 0,0 9 17 16,33-9 16-16,-33 0 15 0,0 9-12 16,0-9-15-16,0 0-23 0,34 0-26 0,-34-9-6 15,0 9-9-15,0-9-5 0,33 9-8 0,-33-19-22 16,33 19-36-16,-33-19-33 0,33 10-27 0,-33 0-12 16,33-1 4-16,-17-8 19 0</inkml:trace>
  <inkml:trace contextRef="#ctx0" brushRef="#br0" timeOffset="157478.94">8500 13292 47 0,'-17'-9'25'15,"17"9"-12"-15,-16-9-6 0,16-1-6 16,0 10 4-16,0 0 4 0,0 0 3 0,0 10 4 16,0-1-5-16,0 0 3 0,0 19 0 0,-33-19 1 15,33 19-1-15,33-9 3 0,-33 9 6 0,0 9 2 16,0-9-3-16,0 0-4 0,0 9 3 15,0-9-2-15,16 0 0 0,1 0-1 0,-17 0 4 16,16-10-4-16,17 10 0 0,-33-9-4 16,33-1-8-16,-33-8 2 0,0 8 1 0,33 10 4 15,-33-28 9-15,0 19 9 0,0-10 0 0,0 0 2 16,0 1 0-16,0 8-9 0,0 1 5 0,0 0-7 16,0-1-5-16,0 10 2 0,0-9 4 15,0 9-6-15,0-10 5 0,0 10-11 16,0 0-3-16,0-9-4 0,0 8-1 0,0 1 1 15,0-9-2-15,0 0-2 0,0 8 0 0,0-8 3 16,0 0-1-16,0-1-2 0,0 1 0 0,0 0 0 16,34-10-9-16,-34 0-21 0,0 0-17 0,0 1-28 15,16-1-23-15,-16 0-17 0,17-9-11 16,-17 10 8-16,16-10 12 0</inkml:trace>
  <inkml:trace contextRef="#ctx0" brushRef="#br0" timeOffset="157934.31">10269 12716 68 0,'0'0'26'0,"0"-19"-6"15,33 10-7-15,-33 9 1 0,0-10 4 16,33 1 10-16,-33 9 4 0,33-9-1 0,-33 9-4 16,33 9-3-16,-16 0 5 0,16 1 5 0,0 18 10 15,-33-10 5-15,33 1 7 0,-33 18 2 0,33 9 0 16,-33 1-8-16,33-1-2 0,-33 20 3 15,0-11 10-15,17 10 11 0,-17-9 14 16,16 9 4-16,1-9-7 0,-17 0-5 0,33-9-2 16,-33-1 0-16,33 1 8 0,0-1 0 0,-33 1 9 15,33-10 2-15,-16-9-5 0,16 9-17 16,0-9 2-16,0 0-22 0,-33-10-53 0,33 10 0 16,0-9 0-16,-33-10 0 0,0 10 0 0,33-1 0 15,-33-8 0-15,0 8 0 0,-33-8 0 0,33 8 0 16,-33 1-90-16,33-10-65 0,-33 10-43 15,0-1-36-15,0-8-25 0,0 8-7 0,16 10 20 16,-49-9 33-16,33-10 41 0</inkml:trace>
  <inkml:trace contextRef="#ctx0" brushRef="#br0" timeOffset="161942.7">8086 15367 90 0,'0'-10'62'15,"0"10"-17"-15,0-18-16 0,-16 8-5 0,16 1 7 16,0 9 16-16,0-9 18 0,0 9 3 16,0 0-20-16,0-10-23 0,0 10-9 0,0 0-9 15,0 10 8-15,0-10 7 0,16 9 20 16,-16 0 2-16,0 1-2 0,33 8-9 0,-33-8-6 15,0-1-5-15,0 9-2 0,0-8-6 0,33-1 0 16,-33 10-2-16,0-10 2 0,0 0-2 0,0 1-1 16,0 8-5-16,0-18 5 0,0 9-6 15,0-9 4-15,0 10 24 0,0-10 21 0,0 0 15 16,0 0-6-16,0-10-9 0,0 10-10 0,0-9-2 16,0 9-21-16,0-18 0 0,0-1-2 15,0 10-11-15,0-10-1 0,0 0-3 0,0 10-2 16,0 0 0-16,34 0 2 0,-34-1-4 15,0 10 2-15,0-18-2 0,0 18-4 0,33-10 1 16,-33 20 6-16,33-10 0 16,-33 18-2-16,0-18-3 0,16 10 2 0,-16-1 2 15,17 0-6-15,-1 0 4 0,-16 10 2 0,0-10 3 16,33 1-3-16,-33-1-2 0,0 0 4 0,0 1-9 16,0 8 10-16,0-18-2 0,0 0 3 15,0 0-1-15,0 0-2 0,0 0 3 0,0 0-3 16,0-18-7-16,0 8 0 0,0 1 5 0,0 0 3 15,0-10 0-15,0 0 1 0,0 1-3 16,0-1-5-16,0 1 8 0,0-1-8 0,0 0 1 16,0 10 2-16,0-10-7 0,0 10 7 15,33 9 3-15,-33-9-3 0,0 9-2 0,0 0-9 16,0 9 13-16,34-9-4 0,-34 9 6 16,0 1-9-16,33-1 2 0,-33 0 6 0,0 10-5 15,0-10 2-15,33 19-2 0,-33-18 2 0,0-1-37 16,0 9-50-16,0-8-34 0,0 8-36 0,0 1-24 15,0-10-13-15,0 19 5 0,0-28 21 16,0 9 168-16</inkml:trace>
  <inkml:trace contextRef="#ctx0" brushRef="#br0" timeOffset="162441.68">8516 15153 94 0,'0'9'71'0,"0"9"-21"0,0-8-16 16,0 8-9-16,0-8 6 0,33 8 21 16,-33-8 20-16,0 8 11 0,0-9-10 0,0 10-19 15,0-10-18-15,0 10-8 0,33-10-8 16,-33 1-5-16,0 8-2 0,0-18 2 0,33 0 8 15,-33 0 2-15,0 0 0 0,0 0-7 0,34 0-5 16,-34-18 1-16,0-1-5 0,16 10 9 0,-16-1 4 16,17-8-4-16,-1-1 0 0,-16 10-3 15,17-10 4-15,-1 19-5 0,-16-28 2 0,33 19-6 16,-33 9-5-16,0-9-5 0,33 9 4 16,-33 0-1-16,0 0-3 0,0 0 1 15,0 9 4-15,33 0-9 0,-33-9 5 0,0 10-1 16,34 8 2-16,-34-18-4 0,0 0 7 15,0 0 0-15,0 10-5 0,0-10 4 0,16 0-4 16,-16 9 4-16,0-9 1 0,0 0 0 0,17-9-2 16,-17 9-8-16,0-10 5 0,0 10 0 15,16-18 0-15,-16 8 2 0,17 1-2 0,-17 0 0 16,0-1 0-16,16 1 0 0,-16 9-2 0,33-9-2 16,-33 9 6-16,0 0-8 0,0 0 4 15,0 0-3-15,33 0 6 0,-33 9-1 16,0-9-17-16,0 9-10 0,0 1-26 0,0-10-18 15,0 9-19-15,0 0-19 0,0 1-18 16,0 8-4-16,-33-18 4 0,33 0 16 0,0 10 19 16</inkml:trace>
  <inkml:trace contextRef="#ctx0" brushRef="#br0" timeOffset="162594.47">8830 15115 52 0,'-33'-18'52'0,"33"8"-11"0,-33-8-14 0,33 9-9 15,0-1-9-15,-33 1 0 0,33 0 5 0,0-1-2 16,-16 10 2-16,16 0-10 0,0-9-2 16,0 9-5-16,0 9-11 0,0-9-10 0,0 0-10 15,0 0-5-15,0 10-3 0,16-10-48 0</inkml:trace>
  <inkml:trace contextRef="#ctx0" brushRef="#br0" timeOffset="163574.84">9260 14836 71 0,'-33'19'42'0,"33"0"-15"15,0-1-13-15,0 10-8 0,0 0-1 0,0 0 10 16,-33 0 6-16,33 0 4 0,0 0-6 15,0-1-8-15,0 1-6 0,0 0-5 0,0 0-20 16,33 0-21-16,-33-9-8 0,0-1-1 0,33-8-46 16</inkml:trace>
  <inkml:trace contextRef="#ctx0" brushRef="#br0" timeOffset="163823.93">10021 14641 184 0,'33'9'52'0,"-33"1"-26"0,33-1-13 0,0 0-8 16,-33 10-1-16,33-1 11 0,-33 1 20 15,0 0 6-15,17-1-12 0,-17 10-6 0,0 0-8 16,0-9-2-16,0 9-8 0,0-1-4 0,-17 1-1 15,17 0-12-15,0-9-25 0,-33 9-17 16,33 0-18-16,-33 0-2 0,33-10 4 0,-33 1 8 16</inkml:trace>
  <inkml:trace contextRef="#ctx0" brushRef="#br0" timeOffset="172399.67">8119 9665 15 0,'0'0'21'0,"0"0"7"0,0 0 1 15,0 0 3-15,0 0-3 0,33 0 4 0,-33 0-2 16,0 0 3-16,0 0 2 0,0 0 2 16,0 0-6-16,0 0-4 0,0 0 2 0,34 0 1 0,-34 0 2 15,0 0 4-15,0 0 0 0,0 0 2 16,0 0-4-16,0 0 11 0,0 0 3 0,0 0 1 15,0 0-8-15,0 0-8 0,0 0-2 16,0 0-4-16,-34 0 5 0,34 0 6 0,0-10-4 16,0 10 0-16,0 0 5 0,0 0-9 0,0-9 6 15,0 9 3-15,0-9 0 0,-33 9-15 16,33 0 2-16,0-10-8 0,-33 10-1 0,17 0-8 16,-1 0-2-16,1 0-3 0,16 0 2 0,-33 0-1 15,0 0-9-15,33-18 8 0,-34 18-5 0,1 0 2 16,-16 0-2-16,32 0-3 0,1-19 8 15,-17 19-4-15,0 0-3 0,0 0 0 0,-1 0 9 16,1-18-5-16,0 18-6 0,17 0 2 16,-17-10 2-16,0 10 1 0,0-9-3 0,-1 9 7 15,1 0-7-15,0-9 4 0,-16 9 0 0,16 0-2 16,0 0-5-16,0 0 3 0,-34-10 2 16,51 10 0-16,-50 0 0 0,33 10 6 0,0-10-6 15,-17 0-5-15,17 0 3 0,0 9 2 0,-33-9-3 16,33 9 3-16,-1-9 0 0,1 10 0 0,17-10 6 15,-17 0-9-15,0 18 6 0,0-18-3 16,0 0 0-16,33 0 3 0,-50 0-1 0,33 0-10 16,1 19 9-16,16-19-1 0,-33 0-2 15,33 0 5-15,-33 0-8 0,33 18 8 0,-33-18-1 16,33 0-1-16,-33 10-5 0,33-1 4 16,-33-9-2-16,33 9 2 0,-17-9 0 15,17 10-5-15,-33-1 5 16,33 0 3-16,0-9-7 0,0 9 9 15,-33-9-5-15,33 19-2 0,0-19-2 16,0 0 6-16,0 19-4 0,0-19 3 0,0 18-1 16,0-18 0-16,-33 10-3 0,33-1 0 0,0 9 3 15,0-8 3-15,0 8-6 0,0 1-3 16,0 0 4-16,0-1 5 0,0-9-5 0,0 1 2 16,0 8 4-16,0 10-4 0,0-9 0 0,0-1 2 15,0 1-9-15,0 0 8 0,0 9-1 16,0-10 0-16,33 1 0 0,-33 18 0 0,0-28 0 15,0 10 3-15,0 9-6 0,0 0 8 0,0-10-10 16,0 1 8-16,0-10-8 0,0 10 10 16,33-1-5-16,-33 1-2 0,0 0 3 0,0-1-1 15,0-18 0-15,0 19 0 0,33-10-2 0,-33 0 2 16,0 10 2-16,0-10-6 0,0 1 4 0,17-10 2 16,-17 9-6-16,0 10 4 0,33-19 0 15,-33 0-2-15,0 0 2 0,0 18 2 16,33-18 1-16,-33 0-7 0,0 0 1 15,0 0 1-15,0 0 6 0,33 0-9 0,-33 19 5 16,0-19 2-16,33 0-4 0,-33 0 2 0,0 0-2 16,33 0 6-16,-33 0-1 0,16 0-3 15,18 0-6-15,-1 0 6 0,-33 0 0 0,33 0 6 16,0 0-11-16,0 9 11 0,0-9-11 0,-17-9 8 16,1 9 0-16,-1-19-5 0,18 19-2 15,-1 0 4-15,0 0-3 0,33 0 6 0,-33 0 0 16,17-18 4-16,16 18-12 0,-33-38 13 0,16 29-8 15,18-10-10-15,-34 19 12 0,33 10-5 16,-33-1 5-16,0-9 2 0,50 9-14 0,-17-9 10 16,-33 0 6-16,16 0 3 0,-16-18-12 15,34 18 13-15,-1 18-16 0,16-8 6 0,-15-10-2 16,-1-10 4-16,-17 10-5 0,17 0 11 0,1 10-7 16,-34-10-7-16,49 9-1 0,-49-9 8 15,34 0-1-15,-18 0 2 0,17 0 0 0,-33 0 2 16,0 0-8-16,17 0 9 0,0 0-8 0,32 0-1 15,-49 0 7-15,34-28-3 0,-18 19 0 16,17 9 3-16,-33 0-8 0,1 0 2 16,15 0 7-16,-16 0-2 0,33 0 2 0,0 0-6 15,-49-10 6-15,16 10-8 0,0 10-2 16,0-10-3-16,0 9 15 0,33-9-10 0,-49-9 7 16,49-19 5-16,-33 9-11 0,0 19 15 0,0 0-12 15,0 0-9-15,-33 0 6 0,34 0 5 16,48 19 2-16,-49-19-4 0,-33-19-2 0,33 19 4 15,0 37-6-15,-16-27 4 0,-1-1-2 0,1-9 2 16,16-9 0-16,0-1 12 0,-33 1-16 16,0 9 11-16,33 0-15 0,-33-9 8 15,33 9 0-15,0 0 0 0,-16 0-3 0,16 0-1 16,0-37 1-16,0 37 8 0,0 0-5 0,0 0 0 16,0 18-4-16,-33-18 10 0,33 0-16 15,17 0 13-15,-50-18 0 0,33-1-5 0,0 19 2 16,-33-9-3-16,0 9 3 0,33 9 3 0,-33-9-5 15,33 19 4-15,-16-38-4 0,-1 19 4 16,1-19 6-16,16 19-12 0,-33 0 5 16,0-9-4-16,33 18-1 0,-33-9 5 0,33-9-6 15,-33 0-9-15,33 0 3 0,-16-1 14 16,-1 10-17-16,17-9 0 0,-16 9-7 0,16 0 9 16,0 0 0-16,-33-19 2 0,33 19-1 15,0-18 3-15,-33 18 5 0,17 0-6 0,-1-19 9 16,1 10 0-16,-1 9-5 0,-16-9 5 15,17-29 8-15,16 29-17 0,-33 18 7 16,0 1 3-16,33-10-3 0,-33 0 7 16,0 0-7-16,-33-38 3 15,33 20 2-15,0 18-6 0,33 18 9 0,0 1-6 16,-33-19 0-16,33 0-2 0,-16 0-2 16,-1 0 4-16,-16 0-3 0,0 0 10 15,0 0-15-15,17 0 12 0,-1-19 2 0,1 19-8 16,-17-18 9-16,0-1-7 0,0 38 0 15,0-19 9-15,-17 0-1 0,17 0 2 16,17 0 4-16,16-19 1 0,-33 10 8 0,0-10 3 16,0 10-1-16,0 0 2 0,0-1-5 15,0 1 0-15,0-10-11 0,-33 19 4 0,33 0-1 16,33-18-9-16,-33-10-5 0,0 9 5 0,-33 19-9 16,33-9 11-16,-17 0-5 0,17-10-7 15,0 19 10-15,0-18 5 0,0-1-16 0,0-18 6 16,-16 18-4-16,16 1-6 0,-17 8 16 15,1-8-10-15,-1-1 11 0,17-9-15 0,0 19 20 16,0-10-14-16,0-9 8 0,-33 10-8 16,33 36-1-16,0-18 5 0,0 0-4 0,-33-18 2 15,33-1 5-15,-33-9-23 0,33 10 24 16,0-1-1-16,-33 19-5 0,16 0 4 0,1-19-9 16,-1 19 1-16,17-18 4 0,-16-10-4 15,16 19 4-15,-17 9-5 0,17 0 7 16,0 18-2-16,-33 1 3 0,33-19-3 15,0 18-8-15,0-36 10 0,0-10 1 0,0 28-6 16,-33 0-15-16,0 9 20 0,0 10-8 0,0-19 9 16,16 18-13-16,1 1 4 0,-1-19-20 15,-16-19-14-15,0 19 8 0,0 19 1 16,-17-19 7-16,17 47-1 0,0-29 17 0,-33-18-6 16,33 0 7-16,33 0-4 0,-50-28 0 0,17 19-7 15,-33 9-2-15,0 0-1 0,0 9 6 16,16-9 0-16,-16 10-11 0,33-10-10 0,-50 0 22 15,17-19 7-15,0 10-1 0,-17 9 4 16,-16 0-3-16,33 0-6 0,-17 0 0 0,17 0-3 16,-33 0 2-16,16-10-4 0,1 1 1 15,16 9 1-15,-34 0 8 0,1-19 5 0,16 19-2 16,1 0 6-16,16-18-1 0,-1 18 0 0,-15-19 2 16,16 19 3-16,-1-9-5 0,1 0 1 0,17 9 2 15,16-10-3-15,0 10-2 0,-1 0 2 16,1 0 0-16,-16 0 0 0,16 0 3 0,33 0-1 15,-33 0-2-15,33 0 2 0,-33 0-5 16,33 0 4-16,0 0-1 16,0 0-3-16,0 10 3 0,0-10 2 0,0 9-7 15,0-9 1-15,-34 0 2 0,34 9-3 16,0-9 2-16,0 0-10 0,0 0-22 16,0 19-17-16,0-19-26 0,0 0-9 0,0 0-10 15,0 0-3-15,0 0-6 0,0 0 6 0,0-19 9 16</inkml:trace>
  <inkml:trace contextRef="#ctx0" brushRef="#br0" timeOffset="173532.54">11890 10297 17 0,'-17'19'22'0,"1"-19"-3"0,16 0-4 16,-17 0-4-16,17 0 0 0,-33 0 6 0,33 0 9 15,0 0 1-15,0 0 2 0,-33 0-3 16,33 0-3-16,0 0-3 0,0 0-1 0,0 0 3 15,0 0 8-15,-33 0-3 0,33 0 8 0,0 0-3 16,33 0 11-16,-33 18 11 0,0-18 20 16,0 0 5-16,33 0 6 0,-33 0-9 0,33 19-7 15,-16-19-16-15,32 0-3 0,1 0 15 0,16 0 31 16,0 0 6-16,17 0-23 0,16-19-5 16,-33 19-5-16,17 0-8 0,16 0 10 0,-16-18 20 15,16 18-22-15,-16 0-25 0,16 0-20 0,0 0-1 16,-16 0-8-16,16 0 17 0,-16 0-4 15,16 0-1-15,-16 0-12 0,16 0-8 0,-16 0-2 16,16 0 6-16,-17 0-4 0,18 0 7 16,-34 0-14-16,16 18 7 0,18-18-7 0,-51 0 0 15,17 0 0-15,1 0 0 0,-1 0 0 16,-33 0 0-16,16 0 0 0,18-18 0 0,-34 18 0 16,0 0 0-16,0 0 0 0,0-19 0 0,16 19 0 15,-15-9 0-15,-34 9 0 0,33-10 0 0,0 1 0 16,-33 9 0-16,33-9 0 0,-17 9 0 15,1-9 0-15,-1-1 0 0,17 10 0 0,-33 0 0 16,33-9 0-16,-33 9 0 0,34 0 0 0,-34 0 0 16,16 0 0-16,1 0 0 15,-17-19 0-15,0 38 0 16,0-38 0 0,0 38-88-16,0-19-39 0,0 0-76 0,0-19-52 15,0 19-35-15,0 0-13 0,-17-18 24 16,17 18 57-16</inkml:trace>
  <inkml:trace contextRef="#ctx0" brushRef="#br0" timeOffset="175199.16">1009 10920 32 0,'0'0'14'15,"0"0"-6"-15,0 0-2 0,0 0 2 0,0 0 5 16,0 0-3-16,0-18 2 0,0 18-2 16,0 0 8-16,0-10 2 0,33 10 6 0,-33 0 1 15,49-9 1-15,-49 9 7 0,33 0 10 16,34-9 0-16,-34 9-1 0,0 0-9 0,16-10-4 15,18 10 17-15,-34 0 17 0,33 0 16 16,-17 0-4-16,17 0-25 0,34-9-3 0,-18 9-13 16,-15 0 6-16,15 0-7 0,17-9-1 15,1 0-15-15,-18 9 0 0,18 0-7 16,-18 0-3-16,17 9 4 0,-16-9-2 0,49 0-1 16,-49 9-2-16,16-9-2 0,-16 0 3 0,16 0-6 15,0 0 5-15,-16 9-7 0,-17-9 6 16,17 10-7-16,16-1 0 0,-33 0 2 0,-16-9-1 15,16 10 2-15,-33-10-1 0,33 0-1 16,-33 0 4-16,17 0-9 0,-17 0 7 0,0 0-2 16,0-10-5-16,0 10 8 0,0-9-1 0,-16 0-6 15,16 9 3-15,-33 0 2 0,33-10-5 16,-33 10 8-16,33 0-9 0,0-9 4 16,-33 9 5-16,0 0-11 0,33 0 6 0,-33-9 0 15,0 9 1-15,0 0 2 0,33 0-5 16,-33 0-2-16,0 0-3 0,0 0 4 0,0 0-15 0,0 0-14 15,0 0-26-15,0 0-9 0,0 0-14 16,0 0-75-16,0 0 69 0,-33 0-28 0,33 9-15 16,0-9 0-16,0 0 17 0</inkml:trace>
  <inkml:trace contextRef="#ctx0" brushRef="#br0" timeOffset="176247.07">6135 10939 4 0,'0'0'3'16,"-33"0"5"-16,33 0 9 0,-33 0 1 0,0 0-3 15,33 9 2-15,0-9 0 0,-33 0 2 16,33 9 1-16,-33-9 0 0,33 0-1 0,0 0 7 16,0 0 2-16,-33 0 6 0,33 0-5 0,0 0-2 15,0 0-4-15,0 0 6 0,0 0 1 16,0 0 13-16,33 0 0 0,-33 0 8 0,0 0 3 15,0 0 4-15,33 0 8 0,0 0-9 16,0-9-9-16,0 9-6 0,0 0 4 0,17 0 6 16,16 0 5-16,0-9 9 0,-16 9 1 15,16 0 5-15,0 0-14 0,17 0 1 0,-17-19-14 16,33 19-9-16,-16 0-1 0,-17 0-4 0,0-18-2 16,17 18-3-16,16 0-6 0,-33-10-8 0,17 10-7 15,16 0 2-15,-17 0 2 0,-15 0-6 16,-1 0 6-16,16 0-2 0,18 0-7 0,-34-9 8 15,16 9-4-15,-15 0-4 0,-1 0-4 16,16 0 5-16,-15 0 3 0,-18 0-4 0,17 0 5 16,-33-9-9-16,1 9 10 0,32 0 0 0,-50 0-9 15,17 0 5-15,0 0-2 0,0 0 0 0,0 0-2 16,1 0 4-16,-34 0 3 0,33 0-5 16,-17 0 1-16,1 0-3 0,-1-10 6 0,17 10-2 15,-33 0 2-15,33 0 5 16,-33 0-9-16,33 0 0 15,-33-9-6-15,0 9 11 16,0 0-4-16,0 0-7 0,0 0 0 0,0 0-5 16,0 0-19-16,0 0-19 0,0 0-13 0,0 0-28 15,0 0-36-15,0-9-34 0,0 9-24 0,0 0-14 16,0-9 15-16,0 9 10 0,0 0 28 16,0-10 29-16</inkml:trace>
  <inkml:trace contextRef="#ctx0" brushRef="#br0" timeOffset="177546.52">10401 10892 5 0,'0'10'9'16,"-16"-10"4"-16,16 0 3 0,-17 0 3 0,17 0-1 16,0 0 5-16,0 0 5 0,0 0 6 0,0 0-1 15,0 0 5-15,0 0-1 0,0 0-2 16,0 0 8-16,0 0 6 0,0 0 9 0,0 0 7 15,0 0 0-15,0 0 2 0,0 0 4 0,0 0-11 16,17-10-20-16,-1 10-1 0,1 0-5 0,16 0 10 16,0-9-1-16,0 9 7 0,0 0-2 15,17 0-4-15,16 0 11 0,-33 0 1 16,33 0 11-16,-16 0 10 0,16 9 1 0,0-9 3 16,-16 0-6-16,16 0-15 0,33 10 3 0,-49-10-7 15,16 18 6-15,0-18 0 0,17 0-8 0,-17 0-12 16,0 0-11-16,0 19-31 0,0-19 0 15,17 0 0-15,-17 0 0 0,0 0 0 0,17 0 0 16,-17 0 0-16,-16 0 0 0,16 0 0 16,0 0 0-16,0 0 0 0,-16 0 0 0,16 0 0 15,0 0 0-15,-33 0 0 0,17 0 0 16,16 0 0-16,-33 0 0 0,0-19 0 0,-16 19 0 0,16 0 0 16,0 0 0-16,0 0 0 0,0 0 0 15,0-18 0-15,-17 18 0 0,1-10 0 0,16 10 0 16,-16 0 0-16,16-9 0 0,0 9 0 15,-33 0 0-15,33-9 0 0,0 9 0 16,-33-10 0-16,16 10 0 0,1 0 0 0,-1 0 0 16,1 0 0-16,0-9 0 0,16 9 0 15,-33 0 0 1,0 0-19-16,0 0-48 0,0 0-13 0,0 0-8 16,0 0-12-16,0 0-21 0,0 0-40 0,0-9-26 15,0 9-7-15,0 0 6 0,0 0 4 0,0-9 8 16,0 9 19-16,0 0 28 0,-33-10-66 15</inkml:trace>
  <inkml:trace contextRef="#ctx0" brushRef="#br0" timeOffset="178610.87">14684 10920 25 0,'0'0'27'0,"0"0"3"0,0 19 3 15,0-19 6-15,0 0 9 0,0 0 2 16,0 0-6-16,33 0-4 0,-33 0-4 0,0 0 3 16,0-19 1-16,34 19 5 0,-34 0-2 0,33 0-2 15,-33 0-6-15,33 0-6 0,-17 0-2 16,1-18-5-16,16 18-7 0,16 0-4 0,-16-10 0 16,1 10 0-16,-18 0 2 0,17 0-3 0,0 0 2 15,33 0-5-15,-33-9 4 0,1 9-2 16,-1 0-5-16,16 0 0 0,17 0-2 0,-33 0 1 15,34 0-3-15,-18 0 3 0,17 0 3 16,0 0-4-16,-16 0 2 0,16 0-1 16,0 0-1-16,-16 0 3 0,16 0-5 0,0 0 0 15,-33 0 2-15,0 0-2 0,1 0 0 0,-1 0 0 16,0 0-4-16,16-9 4 0,-16 9 3 0,0 0-8 16,-33-10 8-16,33 10-3 0,1 0 0 15,-1-9-4-15,-17 9 4 0,17-9 2 0,0 9-2 16,0-9-5-16,-16 9 5 0,-1-10-4 15,18 10 2-15,-18-9-1 0,1 9 1 0,-1 0-4 16,17 0 4-16,-33 0 2 0,0-19-18 16,33 19-16-16,-33 0-15 0,0 0-8 0,0 0-18 15,0 0-7-15,0 0 3 0,0 0 4 16,0 0 1-16,0 0 3 0,0 0 9 0,-33 0 4 16</inkml:trace>
  <inkml:trace contextRef="#ctx0" brushRef="#br0" timeOffset="180676.33">976 11543 7 0,'0'0'5'15,"-33"0"8"-15,33 0 3 0,0 0 0 16,0 0-2-16,0 0 0 0,0 0 2 0,0 0 2 16,0 0 0-16,0 0 4 0,0 0-2 15,0 0-5-15,0 0-6 0,0 0-3 0,0 0-1 16,0 0-2-16,0 0-1 15,0 0 16-15,0 0 16 0,0 0-7 0,0 10 4 16,0-10 1-16,0 9-1 0,0-9-2 16,0 9 9-16,0-9-3 0,0 10 6 15,0-10-2-15,33 9 6 0,-33-9-7 0,0 9 1 16,33 1-1-16,0-10 5 0,-33 0-11 16,16 9-7-16,17-9 3 0,0 0 4 0,1 0-1 15,-1 9-6-15,0-9-7 0,16 0 3 16,17 0 0-16,-32-9-1 0,-1 9 3 15,33 0-2-15,-17-9-7 0,17 9-1 0,-32 0-9 16,32 0 2-16,-17-10-5 0,17 10 7 16,1 0-12-16,-18-9 4 0,17 9 5 0,1 0-5 15,15 0 0-15,-16 0 0 0,0 0 3 0,-32 0-3 16,48 0 3-16,-16 0-3 0,1 0 2 16,-18 0 1-16,50 0-3 0,-32 0 0 0,-18 9 3 15,17-9 1-15,0 0 1 0,17 0-7 16,-50 10-1-16,33-10 3 0,0 0 0 0,-16 9 5 15,16-9 2-15,-33 0-4 0,33 0 3 16,-16 0-3-16,-17 0 4 0,0 0-3 0,33 0-7 16,-33 0 5-16,17 0 1 0,-17-9-1 0,0 9-4 15,0 0 9-15,0-10-9 0,0 10 2 16,17 0 0-16,-17-9-3 0,0 9 11 0,0 0-8 16,0-9 6-16,0 9-9 0,-33 0 0 0,50 0 3 15,-50-10 1-15,33 10 3 0,0 0-2 16,0 0 0-16,-33-9-7 0,33 9 5 0,-33 0 3 15,33 0-3-15,-33 0 4 0,17 0-6 16,-17 0-1-16,33-9 4 0,-33 9 3 0,0 0-4 16,0 0 4-16,0 0-7 0,33 0 1 15,-33 0 0-15,0 0-2 0,0 0 1 16,0 0-3-16,0 0 0 0,0 0-3 16,0 0-18-16,0 0-16 0,0 0-19 0,0 0-7 15,0 0-13-15,0 0-9 0,0 0-14 16,0 9-9-16,0-9 0 0,0 0-5 0,0 0 2 15,0 0 14-15</inkml:trace>
  <inkml:trace contextRef="#ctx0" brushRef="#br0" timeOffset="185688.25">16933 9302 87 0,'0'-10'110'0,"17"1"-41"0,-1 9-27 16,-16 0 13-16,0-18 26 0,0 18 30 0,0 0 11 15,17 0-15-15,-17 0-27 0,0 0-27 0,0-19-18 16,0 19-7-16,0 0-9 0,-17 0-7 16,17 19-1-16,0-19-1 0,-16 0 4 0,16 0-4 15,-17 18-2-15,17-18 2 0,0 0-4 16,-33 9 1-16,33 1-2 0,0-1 0 0,-33 0-1 15,33-9 0-15,0 10-2 0,0-1-2 0,-33 0 8 16,17 10-11-16,-1-19 6 16,17 18-6-16,-16-18 5 0,16 0-2 0,-17 19 0 15,0-19 3-15,17 0-3 0,-16 0 3 16,16 9-7-16,-17-9 7 0,17 10-3 16,0-10-4-16,0 0 11 0,0 9 3 15,0-9 7-15,0 0 7 0,0 9-2 0,0-9 4 16,0 10 1-16,0-1-13 0,0 0 4 15,0 10 4-15,17-19 0 0,-17 18-4 0,0-18-7 16,16 19 4-16,-16-10-3 0,17 1 0 0,-17-1 1 16,17 10-1-16,-17-1 0 0,16-18-3 15,-16 19 0-15,17-1 4 0,-17-18-7 0,16 10-5 16,17 8 1-16,-33-8 2 0,0-1 4 16,33 0-8-16,-33 0 3 0,33 10-3 0,-33-19 1 15,0 0 1-15,17 0-2 0,-1 0 2 16,1 0-9-16,-1-19-13 0,1 19-46 0,-17-9-67 15,33 0-32-15,-33 0-41 0,0-1-5 16,33 1-10-16,-33-10 25 0</inkml:trace>
  <inkml:trace contextRef="#ctx0" brushRef="#br0" timeOffset="185873.13">16900 9488 84 0,'0'0'57'0,"-33"0"-19"0,33-19 1 16,0 19 12-16,0-9 2 0,33 9-15 0,-33-9-15 16,0-1-13-16,0 10-3 0,33-9-3 0,-33 0-3 15,17 9-1-15,-1-10 0 0,1 10 0 16,16-9-6-16,0 9 0 0,-33 0-27 0,33 0-29 16,0 0-11-16,-33-19-13 0</inkml:trace>
  <inkml:trace contextRef="#ctx0" brushRef="#br0" timeOffset="186404.14">17264 9413 40 0,'0'10'20'0,"0"-1"6"0,0 0 6 0,0 1 8 16,0-1 1-16,0 0 2 0,0 10-5 0,0-1-3 15,0-18-3-15,0 19-4 0,0-19-2 16,0 9-3-16,0 1-6 0,33-1-5 0,-33-9 7 16,0 0 24-16,0 9 26 0,0-9 24 0,0 0 0 15,0-9-27-15,0 9-23 0,0-9-3 16,0-1 7-16,0 1-6 0,0 9 6 16,0-19-10-16,0 19-9 0,0-18 2 0,0-1 11 15,0 10 6-15,0 0-11 0,0 9-15 0,0-10-6 16,0 10-12-16,0 0 0 0,33 0-6 15,-33 0 7-15,0 10-2 0,0-10-2 16,0 9 4-16,17 0-4 0,-17 10-3 0,16-19 1 16,-16 18-3-16,17-18 8 15,-17 19-3-15,16-19 5 0,-16 0-4 16,0 0 1-16,0 0 0 16,0 0 4-16,0 0-8 0,17 0 2 0,-17-19 7 15,0 19-10-15,0 0 0 0,16-18 3 16,-16 18 2-16,0-19-2 0,17 10 0 0,-17 0 3 15,0-1 0-15,0 1-5 0,33 9-4 0,-33-9 4 16,0 9 0-16,0 0-1 0,0 0 1 16,0 0 5-16,33 9-8 0,-33-9 9 15,0 9-4-15,0 1 0 0,33-10 0 0,-33 9 4 16,0 0-7-16,0 10-7 0,0-19 1 16,0 18-37-16,17-18-70 0,-17 19-57 0,0-19-14 15,0 0-10-15,0 0 20 0,16 9 12 16</inkml:trace>
  <inkml:trace contextRef="#ctx0" brushRef="#br0" timeOffset="186840.17">17611 9209 72 0,'-16'-10'47'0,"-1"1"-14"0,17 9-4 0,0 0 7 15,-16 0-6-15,16 0 1 0,0 9 11 16,0 1-6-16,0 8-5 0,0 1 8 15,16 0 13-15,-16 8 15 0,17 1 0 0,-17 0-5 16,16 9-13-16,1-18-8 0,-17 9-6 0,16 9-8 16,1 0-11-16,-17-9-2 0,33 0-12 15,-33 19 2-15,0-29 1 0,0 10-7 0,0-9 4 16,0 18-1-16,0-37-1 0,0 19 3 0,0-1 18 16,0-18 52-16,0 0-9 0,0 0-16 15,0 0-21-15,0-18-11 0,0 18-11 0,-33-19-2 16,33 0 2-16,-17-8-3 0,17 8 6 15,0 0-5-15,-16-18-1 0,16-9-1 0,0 8 7 16,0 1-7-16,0 0 8 0,0 9 1 0,0-9-2 16,16 9-4-16,1 0 4 0,-17 9-2 15,33 10-2-15,-33-9-1 0,0 18 3 0,33 0-9 16,-33 0-4-16,0 0 11 0,33 18-3 16,-33-18 1-16,0 9 2 0,17 1 6 0,-17 8 5 15,0 1-6-15,0-10-1 0,0 10-1 16,0-1-5-16,0 1 4 0,0-10-2 0,-17 10-4 15,17-10 5-15,-33 1-5 0,33 8 0 0,0 1-7 16,-33-19-17-16,33 0-61 0,-33 18-68 16,33-18-47-16,-17 0-20 0,1 0 1 0,16-18 37 15</inkml:trace>
  <inkml:trace contextRef="#ctx0" brushRef="#br0" timeOffset="187670.37">17942 9451 31 0,'0'0'33'16,"0"9"4"-16,0-9 13 0,0 0 16 0,0 0 17 16,0 0 5-16,0 0-5 0,0 0-4 15,0 0-21-15,0 0-18 0,0-9-12 0,33 9-9 16,-33 0-8-16,0-10-4 0,17 10-7 16,-17-9 5-16,16 9-5 0,1-9 1 0,-1 9-4 15,1-10-2-15,-1 1-4 0,1 9-3 0,16 0-34 16,-33-19-33-16,0 19-25 0,33-18-6 15,-33 18-7-15,0-19 11 0</inkml:trace>
  <inkml:trace contextRef="#ctx0" brushRef="#br0" timeOffset="187952.76">18190 8939 58 0,'0'0'32'0,"0"0"-6"0,0 0 2 0,0 0 6 15,0 0 2-15,0 0 7 0,0 9 6 16,0-9-6-16,0 10-6 0,0 8 9 0,0-9 6 16,0 10 15-16,0 0-3 0,0-1-6 15,17 1-18-15,-17 0-19 0,16-1-7 0,-16 10-10 16,17-9 0-16,-1-1-3 0,-16-8-1 0,17 8 3 15,-17 1 2-15,0-10-7 0,16 19-3 16,-16-28-5-16,0 19-37 0,0-19-51 0,17 18-34 16,-17-18-11-16,0 0-1 0</inkml:trace>
  <inkml:trace contextRef="#ctx0" brushRef="#br0" timeOffset="188219.08">18405 8967 64 0,'-33'0'66'0,"33"-9"-25"15,0 9-6-15,0 0 24 0,-33 0 9 0,33 0-11 0,0 0-26 16,0 0-15-16,0 0-9 0,0 9 2 16,0-9 37-16,0 9 15 0,33 0-4 0,-33 10-17 15,0 0-17-15,0-19-8 0,33 18-6 16,-33-8-4-16,0 8-5 0,17 1 4 0,-17-10 0 15,16 19-4-15,-16-28 1 0,17 19 0 0,-17-1-3 16,16-18 4-16,-16 19-5 0,0-10-11 16,0 0-33-16,0 1-40 0,0-10-28 0,0 0-7 15,0 9-2-15,0-9-82 0</inkml:trace>
  <inkml:trace contextRef="#ctx0" brushRef="#br0" timeOffset="188486.51">18372 8958 70 0,'0'-10'39'0,"0"1"-9"16,0 0 8-16,0-1 8 0,0 10 1 15,33 0-11-15,-33-18-9 0,0 18-8 0,17 0-2 16,-1 0 11-16,1 0 0 0,-1 18-7 16,17-18 0-16,-16 10-1 0,16-1 3 0,0 0 1 15,-33 10 15-15,33-1-1 0,-33 1-15 0,17 0-13 16,-1-19-4-16,-16 18 8 0,17 1-4 15,-17-10 1-15,0 10 0 0,0-1-2 0,0 1-3 16,-17-19 2-16,1 19 0 0,-1-1-6 16,17-8 1-16,-33-1-3 0,33 0 4 0,-33 0-11 15,33 1-21-15,-33-1-57 0,0-9-49 0,16 9-4 16,1-9 12-16,-1 0-89 0</inkml:trace>
  <inkml:trace contextRef="#ctx0" brushRef="#br0" timeOffset="189103.81">18504 8641 8 0,'0'0'5'0,"0"0"6"0,-16 0 11 0,16-18-1 16,0 18-5-16,0 0-4 0,0-10-5 15,0 10 1-15,0 0 3 0,0 0 5 0,0 0 1 16,0 0-3-16,0 0 0 0,0 0-1 0,0 0 8 16,0 0 2-16,0 0 2 0,0-9 0 15,16 9-7-15,-16 0-1 0,0 0 1 0,0 0-1 16,0-9 0-16,17 9-5 0,-17 0-4 15,33-9-1-15,-33 9-1 0,0 0 1 0,33 0 0 16,-33 0-1-16,0 0-4 0,33 0-2 16,-33 0 0-16,0 9 1 0,17 0-1 0,-1 0 7 15,-16 19 3-15,17-9 0 0,-17 0 1 0,16-10 0 16,-16 9 5-16,17 10-5 0,-17 0 5 16,0-9 1-16,0 9 7 0,0 0-4 0,0-10-6 15,16 10-5-15,-16-9-4 0,0-1-4 16,0-8 2-16,0 8 1 0,17-8-4 0,16 8 2 15,-33-9 9-15,0 10 9 0,0-19 3 0,33 0-3 16,-33 19-5-16,0-19-9 0,33 0-2 16,-33 0 1-16,0 0-5 0,17 18 0 0,-17-18 1 15,16 0 0-15,1 0 2 0,-17 10-3 16,16-1-4-16,-16 0 10 0,0 1-4 0,17 8 9 16,-17 10 11-16,16-9-5 0,-16-1-5 0,0-8-6 15,0 8-1-15,0 1 5 0,0-1-5 16,-16 1 4-16,16 0-4 0,-17 8-1 0,1-8 1 15,-1 0-2-15,1-1-1 0,-1 1-6 16,-16-1-5-16,33 1-13 0,-33-19-20 0,0 19-29 16,0-10-30-16,0 0-12 0,0 10-2 15,16-10 8-15,-49 10 11 0,16-19-74 0</inkml:trace>
  <inkml:trace contextRef="#ctx0" brushRef="#br0" timeOffset="189837.05">16338 9246 13 0,'0'0'19'0,"0"-19"3"0,0 10 5 15,0 9 3-15,0-9 3 0,0 9-6 0,0 0-1 16,0-10-10-16,0 10-4 0,0 0-1 16,0 0 1-16,0 0 7 0,-17 0-1 0,17 10-11 15,0-1 9-15,0 0 16 0,0 10-1 16,0 0 6-16,0-19-2 0,17 18 6 0,-17 1 14 16,17-1-8-16,-1 1-3 0,17 9-2 15,0-10-3-15,-33 1-4 0,33 0-9 0,0-1-9 16,-33 10-12-16,33-9 3 0,-16-1-1 0,-17 1-2 15,17 9 3-15,-17-9-3 0,0-1 2 16,0 1 3-16,-17-1 5 0,17 1 2 0,-17-10 5 16,1 10 8-16,-1-1-2 0,17 1-6 15,-33 0-5-15,33-19-8 0,0 18-2 0,-33-18-7 16,33 10 2-16,0-1-4 0,0 9 0 0,0-8 5 16,0 8-3-16,0 1-2 0,0 0 2 0,0-1 6 15,0 1-4-15,33-1-5 0,-33 10 5 16,33-9-2-16,-33 18 6 0,33-28-4 0,-16 10-2 15,0 0 0-15,16-1 6 0,-17 1-6 16,17-1-4-16,0 1-9 0,-33-19-15 0,33 9-28 16,-33-9-39-16,0 0-40 0,17 0-35 15,-1 0-11-15,-16 0 19 0</inkml:trace>
  <inkml:trace contextRef="#ctx0" brushRef="#br0" timeOffset="191583.69">8797 9711 16 0,'0'0'14'16,"0"0"-2"-16,0 0-5 0,0 0-2 0,33 0 4 15,-33 19 2-15,0-19 2 0,0 0 1 0,0 18 0 16,0-18-3-16,0 10 7 0,0 8 5 15,34-9-3-15,-34 1-3 0,0 8 13 0,0 1-10 16,0 0-7-16,0-19 22 0,0 18 6 0,16-18-17 16,-16 9-12-16,0 1 22 0,17-1 9 15,-17-9 3-15,16 9 12 0,-16-9 4 16,17 0-3-16,-17-9-15 0,16 0-17 0,17-1-14 16,0 1-5-16,0-9-1 0,1-1-4 0,-18-18 0 15,17 9-1-15,0 9 0 0,33-18-2 16,-33 9 0-16,0-9 0 0,17 18 0 0,-17-18 0 15,0 19 0-15,33-1-6 0,-33 0-8 0,-16 10-21 16,16-10-44-16,0 1-20 0,0 18-14 16,0 0 2-16,0-19 6 0,17 19 4 0</inkml:trace>
  <inkml:trace contextRef="#ctx0" brushRef="#br0" timeOffset="192401.6">12766 9804 24 0,'0'-9'39'0,"0"9"-4"0,0 0-9 16,0 0-5-16,0 0-3 0,0 0 3 0,0 0 6 16,0 0 2-16,17 0 2 0,-17 9 2 15,33-9 6-15,-33 9 7 0,0 10 4 0,33-19 6 16,-33 19 9-16,0-19 7 0,33 18 7 16,-33-18 4-16,0 9 6 0,16 1 4 0,-16-10-2 15,17 0 3-15,0 0 5 0,-17 0-13 0,16 0-28 16,1-10-24-16,-1 1-14 0,1 9-6 15,16-18-10-15,0-1-2 0,-33-9 2 0,33 9-2 16,-17 1-1-16,1-1 4 0,-1 1-7 0,1-1 5 16,0-18-5-16,16 9-6 0,-33 9-4 15,33 1-2-15,-33-1 5 0,33-18-14 0,-33 28-20 16,0-10-26-16,33 19-33 0,-33-19-29 16,0 19-6-16,0 0-13 0,0 0 5 15,0 0 8-15,0 19 10 0,0-19 19 0,0 0 18 16,0 19 6-16</inkml:trace>
  <inkml:trace contextRef="#ctx0" brushRef="#br0" timeOffset="193332.21">4283 10892 15 0,'0'-9'18'16,"0"0"0"-16,0-1-1 0,0 1-1 0,0 0-1 16,0 0-2-16,0-1 2 0,-33 1 6 15,33 9-2-15,0 0-6 0,0-19-6 0,0 19-6 16,0 19 3-16,0-19 6 0,0 0 0 15,33 9-1-15,-33 10 2 0,0-10 12 0,0 10 1 16,0-1 17-16,33 10-3 0,-33-9-6 0,0-10 9 16,0 10 2-16,33-10 8 0,-33 10-1 15,0-10-2-15,0 0 7 0,33 1 10 0,-33-10 1 16,0 18 4-16,0-18-4 0,33 0-9 16,-33-18-22-16,17 18-18 0,16-10-5 0,0 1-5 15,0-10-1-15,0 1-5 0,0-1 1 0,0-9-4 16,17 10 5-16,16-10-3 0,-33 0-4 15,0 0-3-15,17 9-6 0,-17-18-7 16,33 19-30-16,-33-10-38 0,0 9-27 0,17 0-19 16,-17 19-3-16,33-27 5 0,-33 17 4 0,0 1 11 15</inkml:trace>
  <inkml:trace contextRef="#ctx0" brushRef="#br0" timeOffset="193765.28">6400 11069 30 0,'0'0'19'0,"0"0"-9"16,0 0-1-16,0 9 8 0,0-9 5 15,0 0 8-15,0 10 3 0,0-1-4 0,0-9 2 16,0 9-10-16,0 1-5 0,0-10 11 0,33 9 7 16,-33 0 9-16,0-9-3 0,0 10 5 15,33-10 9-15,-33 0 5 0,33 0-3 0,-33-10-3 16,33 10-7-16,-33-9-4 0,16 0-18 0,18-10-6 15,-1 10-8-15,0-1 1 0,-33-8-5 16,33-1-5-16,0 1-1 0,0-1 5 0,-33 10 2 16,16-10-5-16,17 0-5 0,1 1 3 15,-34-1 0-15,0 19 0 0,33-28-7 0,-33 28-7 16,0-9-8-16,0 0-26 0,0 9-27 0,33 0-26 16,-33 0-22-16,0 0-4 0,0 9 15 15,0-9 12-15</inkml:trace>
  <inkml:trace contextRef="#ctx0" brushRef="#br0" timeOffset="194530.87">10600 10818 16 0,'0'0'15'0,"0"9"-4"0,0 1 4 16,16-1 9-16,-16 0 12 0,0 10 6 15,17-10 8-15,-17 10-3 0,0-1-4 0,33-18-5 16,-33 19 3-16,0-10-1 0,0 10 11 0,33-10 10 16,-33 0 14-16,0 1 5 0,0-1-3 15,33-9-6-15,-33 9 0 0,33-9-3 0,-33 0-11 16,17 0-17-16,-1-9-14 0,1 0-1 15,16-1-18-15,0 1 1 0,-33-10-5 0,33 1 1 16,0-1-2-16,0 1 2 0,-16-1-4 0,-1-9 0 16,17 10-6-16,-16-1 8 0,16 0-2 15,0-9 3-15,0 1-7 0,-33 8-1 0,33 10 0 16,-33-10-3-16,0 19-6 0,17-19-5 16,-17 19-16-16,0 0-37 0,0 0-30 0,0 0-21 15,0 0-12-15,0 0-6 0,0 0 7 0,16 0 15 16,-16 0 19-16</inkml:trace>
  <inkml:trace contextRef="#ctx0" brushRef="#br0" timeOffset="195264.67">14139 10874 12 0,'0'0'23'0,"0"0"2"0,0 0-4 15,0 0 0-15,0 0 3 0,0 9 5 0,0-9 8 16,0 0 6-16,0 0-1 0,0 9-5 16,0-9 3-16,0 10 3 0,33-10 6 0,-33 0 9 15,0 18 7-15,0-18 7 0,16 0-5 0,1 0-4 16,-17 19 2-16,16-19 8 0,1 0-2 16,-1 0-2-16,17-19-18 0,-33 19-22 15,34 0-4-15,-1-18-13 0,0 8 5 0,-33-8-10 16,33-1-10-16,-17 10 6 0,17-10-1 15,0 10 3-15,1-10-8 0,-34-9 1 0,33 1-2 0,-33 8 4 16,33 10-11-16,-33-10 7 0,16 0-12 16,1 1-2-16,-17 9 3 0,16-1-21 0,-16 1-20 15,0 9-12-15,17-9-16 0,-17 9-22 16,0 0-8-16,0 0-13 0,0 0 8 0,0-10 15 16,0 10 11-16,-17 0 15 0,17 10-55 0</inkml:trace>
  <inkml:trace contextRef="#ctx0" brushRef="#br0" timeOffset="196129.41">3456 11488 25 0,'0'18'27'0,"0"1"-5"0,0-1 1 15,0 1-4-15,0 0 8 0,0-1 4 0,0 1 5 16,0-10 10-16,0 10 0 0,33-1-9 0,-33-18 2 16,0 0 16-16,0 10 10 0,0-10 23 15,33 0 23-15,-33 0 1 0,0 0-11 0,33-10-22 16,-33 10-25-16,33-18-21 0,-16-1-14 0,16-9-8 15,0 10-7-15,0-10 0 0,0 0-1 16,0-9-3-16,0 9 3 0,17 0 1 0,-17 0-4 16,0-9 3-16,0 9-3 0,-33 0 0 15,33 19 0-15,0-10-4 0,-33-9-16 0,17 19-44 16,16 0-34-16,-33-1-29 0,33 10-17 0,-33-9 0 16,0 9 12-16,33 0 12 0,-33 0 14 15</inkml:trace>
  <inkml:trace contextRef="#ctx0" brushRef="#br0" timeOffset="206120.65">17330 10130 7 0,'0'0'8'16,"0"0"13"-16,0 0 4 0,0 0-3 0,0 9 0 16,0-9 1-16,0 0 7 0,0 0 2 15,0 0-4-15,0 0-3 0,0 0 1 0,0 0-2 16,0 0-2-16,0 0 3 0,0 0 8 16,0 0 2-16,0 0 1 0,0 0-14 0,17 0 2 15,-17 0 11-15,16 0 1 0,1-9 4 0,-17 9-14 16,16 0-13-16,1 0 6 0,-17 0 10 15,16-10 14-15,-16 10-2 0,17 0-6 0,16-9-12 16,-33 9 16-16,0 0 4 0,33 0-3 16,-33 0-10-16,0-19-11 0,33 19-9 0,-33 0 2 15,17-18 8-15,-1 18 19 0,17-19 10 16,0 1-5-16,17 8-18 0,-17 1-11 0,0-10-6 16,17 10-3-16,-1-10-6 0,1 1 1 15,16-1 7-15,0 10-7 0,-16-10-4 0,16 1 3 16,0 8 6-16,-16 1 0 0,16-9-12 0,0-1 10 15,-33 0-6-15,17 1 0 0,16 8 6 16,-33-8-7-16,0 9 5 0,17-1-2 0,-17-8 5 16,0-1-3-16,33 19-2 0,-33-19-5 15,-16 1 9-15,16 9-4 0,0-1-2 0,0 1 3 16,0 0-4-16,0-1 7 0,0 10-1 0,-33-18-3 16,17 18-2-16,-1 0 2 0,1 0 0 15,-1-19-2-15,-16 19 4 0,17 0 0 0,-17 0-7 16,0 0 9-1,0 0-13-15,0 0-1 0,0 0-16 0,0 0-17 16,0 0-12-16,0 0-12 0,0 0 2 16,0 0-6-16,0 0-7 0,0 0-4 0,-17 0-5 15,17 0 4-15,-16 19-5 0,-1-19 0 0,1 0 10 16,-1 0 9-16,17 18 1 0,-33-18 3 0,33 0 14 16</inkml:trace>
  <inkml:trace contextRef="#ctx0" brushRef="#br0" timeOffset="206588.18">17628 10195 8 0,'-17'18'0'0,"1"-18"1"0,-1 19 10 15,17-19 15-15,-16 0 5 0,16 9-1 0,0-9 2 16,0 10-5-16,0-10-5 0,16 0 2 0,1 0 3 16,-1 0 16-16,1 0 17 0,-1 0-2 15,34-10 0-15,-17 1-7 0,0 9-2 0,17-19 0 16,16 1-11-16,0 18-5 0,0-28-10 0,17 9-4 16,-17-9 4-16,17 19 6 0,16-10-11 15,-33 1-3-15,0-19-11 0,17 18-4 16,-17 0 2-16,0 10 1 0,17-10 0 0,-50 1-3 15,33-10 2-15,-16 19-2 0,-17-1 0 0,33-8-4 16,-33 18 8-16,-33-10-4 0,17 1 3 16,-1 9 2-16,1 0 6 0,-17 0 6 0,0 0 1 15,16 0-7-15,-16 0-5 0,0 0 1 0,0 0 2 16,-16 0-6-16,16 0 0 0,-17 0-3 16,17 0 2-16,-16 0-13 0,16 0-2 15,-17 0-5-15,17 0-10 0,-33 0-9 16,33 0-10-16,-33 9-20 0,33-9-5 15,-33 0-11-15,16 0 6 0,1 0 4 0,-1 0 11 16,17 10 3-16,-16-10 1 0,-1 0 10 0,1 0 6 16,16 0 2-16,-17 0-32 0</inkml:trace>
  <inkml:trace contextRef="#ctx0" brushRef="#br0" timeOffset="207738.84">18769 9469 1 0,'33'0'1'0,"-33"0"0"16,0 0 0-16,0 0 0 0,0 0 2 0,0 0-1 16,0 0 2-16,0 0 2 0,0 0 2 0,0 0 2 15,0 0-2-15,0 0 0 0,0 0-2 16,0 0-1-16,0 0-1 0,0 0 0 16,0 0-1-16,0 19 0 0,0-19 1 0,0 0-2 15,0 0-1-15,33 0 0 0,-33 0 1 16,0 0-1-1,0 0 1-15,0 0 1 0,0 0 1 16,0 0-1-16,0 0-2 0,0 0 2 0,0 0-2 16,0 0 1-16,0 0 0 31,0 0 0-31,0 0-1 16,0 0 0 15,0 0 0-16,0 0 0 1,0 0 1 0,0 0-4 15,0 0 3-31,17 0-1 31,-17 0 2 0,0 0 0-31,0 0 1 0,0 0-2 16,0 0 0-16,0 0 2 0,0 0-2 0,-17 0-1 31,17 0-2-31,0 0-2 16,0 0-7-16,0 0-8 0,0 0-3 0,0 0-8 16</inkml:trace>
  <inkml:trace contextRef="#ctx0" brushRef="#br0" timeOffset="209900.03">17760 10176 5 0,'0'0'-1'0,"0"19"3"0,0-19 0 0,0 0 1 15,0 0 1-15,0 0-1 0,0 0-1 0,0 0-1 47,17 0-1-47,-17 0-3 0,0 0-10 16</inkml:trace>
  <inkml:trace contextRef="#ctx0" brushRef="#br0" timeOffset="210333.22">18008 10027 65 0,'0'0'22'0,"0"-9"-6"0,-16 0 2 0,16 9 14 16,0-10 5-16,0 10-7 0,0 0-12 16,-17 0-10-16,17 0-3 0,0 0 5 0,0 10 24 15,0-10 2-15,0 9-6 0,0 10 9 16,0-1 5-16,0 1 3 0,0 18 6 0,0-9-4 15,0 0 14-15,0 18 15 0,0-8 15 0,0 8-3 16,0 10 0-16,0-19-4 0,0 10-16 16,17 8-18-16,-17 10-2 0,16-18-16 0,1 9-17 15,-17 9-7-15,16 9-5 0,-16-18 2 0,17 9 1 16,-17-9-15-16,16 9 9 0,-16-18-1 16,0 9 1-16,0-10 2 0,17 1-8 0,-17 18 8 15,0-37-4-15,-17 18 0 0,17 1-3 0,0-20-3 16,-16 11-4-16,-1-1-25 0,17-19-14 15,-16 10-27-15,-1-9-16 0,17 0-3 0,-16-10 20 16,16 0-60-16,-17-9-29 0,17 0-10 0,0 0 34 16,-33-9 44-16,33 0 30 0,0-1 15 15,0-8-29-15</inkml:trace>
  <inkml:trace contextRef="#ctx0" brushRef="#br0" timeOffset="210634.11">17694 11320 55 0,'0'-9'42'0,"0"9"-12"0,0 0-4 16,0 9-2-16,0-9 9 0,0 10 16 0,-33-1 17 16,33 0-2-16,0 0 3 0,33 1-2 15,-33 8-17-15,0 1 8 0,0 0 1 0,0-1 12 16,33-9 2-16,-33 10-8 0,0 0-12 16,33-10-11-16,-33 19-3 0,33-28 9 0,-16 18 3 15,-1-18 9-15,1 10-24 0,16-10-7 0,0 0-6 16,0-10-14-16,0 10-4 0,-33-18 5 0,33-1-8 15,0 1 0-15,0-1 0 0,17 0 0 16,-17-8-4-16,0 8 1 0,-16-9-5 0,-1 0-8 16,17 0-11-16,-16 10-26 0,-1-1-9 15,1-18-14-15,16 18-11 0,-33 1-15 0,0 8-4 16,0 1 2-16,0 0-2 0,0 9 6 16,0 0 11-16,0 0 10 0,0 0 12 0,0 9 12 15,-33 0 5-15</inkml:trace>
  <inkml:trace contextRef="#ctx0" brushRef="#br0" timeOffset="211116.34">17429 12157 127 0,'17'-18'104'0,"16"8"-40"0,-33-27-28 16,0 19-20-16,0-1-8 0,0 10 12 0,0-10 19 15,-33 10 17-15,33 9-8 0,-17-9-12 16,1 9-12-16,-17 9 2 0,16-9 11 0,1 9 12 16,-1 10 4-16,-16-10 7 0,0 10-1 0,33-1-12 15,-50 19-6-15,34-27-4 0,-17 18 4 16,16 0 20-16,1 9 27 0,-1-19 5 0,17 10-3 16,0-9-11-16,-33 9-13 0,33 0-18 0,0-10-6 15,33 1 0-15,-33 0 3 0,0-1-6 16,17-9-3-16,-1 1 3 0,1-1-6 0,16 10-16 15,-17-19-1-15,34 0-8 0,-17 0-8 0,-33-19 3 16,50 10-5-16,-17-1-3 0,0 1-4 16,0-9-34-16,0 8-46 0,0-8-41 0,0 8-30 15,-16-8-27-15,-1-1 3 0,1 10 0 16,-1 0 8-16,1-1 7 0,-1 1 10 0,-16 0 21 16,0 9 27-16</inkml:trace>
  <inkml:trace contextRef="#ctx0" brushRef="#br0" timeOffset="211432.73">17777 12074 246 0,'0'0'251'15,"-17"0"-78"-15,17 9-88 0,0-9-46 16,0 0-15-16,0 9 50 0,0 10 32 0,0-19 21 16,0 18 48-16,0-18-8 0,0 19-57 0,0 0-47 15,0-1-33-15,0 1-8 0,0 9 14 16,0-10-13-16,0-18-11 0,17 19-2 0,-17 0-3 16,0-10-4-16,16 10-7 0,-16-10-1 0,0 19 2 15,17-28-10-15,-17 18-24 0,0-18-47 0,0 10-36 16,0-10-33-16,0 9-17 0,0-9-21 0,0 0 6 15,0 0 3-15,0-9 9 0,0 9 26 16,0-10 30-16,0 10 27 0</inkml:trace>
  <inkml:trace contextRef="#ctx0" brushRef="#br0" timeOffset="211700.09">17942 12148 44 0,'0'0'74'0,"0"0"14"0,0 0-5 16,-33 0-11-16,33 0-12 0,0 0 11 0,0 0 19 15,0 9 18-15,-33-9 16 0,33 10-8 0,-17-10-13 16,17 9 1-16,-16 10 5 0,16-10-11 16,-17 0-5-16,17 10-1 0,0-1-13 0,-16-8 0 15,16-1-12-15,0 0-4 0,16 10 2 16,-16-10-2-16,0 1-6 0,17-1-12 0,-17 0-45 16,16 10 0-16,1-19 0 0,16 0 0 0,-33 0 0 15,33 0 0-15,0 0 0 0,-16 0 0 0,-1 0 0 16,17 0 0-16,-16-19 0 0,16 19 0 0,0-9 0 15,0 0-90-15,-33-1-116 0,0 1-31 16,33 0-26-16,-33-1 11 0,17 1 10 0,-17 9 14 16,16-9 24-16,-16-1 47 0</inkml:trace>
</inkml:ink>
</file>

<file path=ppt/ink/ink15.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1:01:15.909"/>
    </inkml:context>
    <inkml:brush xml:id="br0">
      <inkml:brushProperty name="width" value="0.05292" units="cm"/>
      <inkml:brushProperty name="height" value="0.05292" units="cm"/>
      <inkml:brushProperty name="color" value="#FF0000"/>
    </inkml:brush>
  </inkml:definitions>
  <inkml:trace contextRef="#ctx0" brushRef="#br0">6978 6307 4 0,'0'0'3'0,"-16"0"0"15,16 0 3-15,0 0 2 0,0 0-1 16,0 0 0-16,0 0-1 0,0 0-2 0,0 0-1 15,0 0-2-15,0 0 0 0,0 0 0 16,0 0 1-16,0 0-1 16,0 0-3 31,0 0-2-47,0 0-1 0,0 0-2 15,0 0-2-15,0 0-1 0,0 0-6 0</inkml:trace>
  <inkml:trace contextRef="#ctx0" brushRef="#br0" timeOffset="53035.56">19050 9627 42 0,'0'0'25'15,"-33"0"-12"-15,33 0-2 0,0 0 7 0,0-18 9 16,0 18 7-16,-33 0-3 0,33 0 0 15,0 0-5-15,0 0 1 0,0 0-11 0,0 0-6 16,0 0-4-16,0 0 2 0,0 0 1 16,0 0 1-16,0 0 10 0,0 18 6 15,0-18 4-15,0 0-5 0,0 10 7 16,0 8 0-16,0-8-7 0,0-1 2 0,33 0 26 16,-33 19-17-16,0-28-13 0,0 19-17 0,0-1 7 15,0-8 3-15,0-1 11 0,0 9-9 16,0-8-1-16,33-1-4 0,-33 0-1 0,0-9 12 15,17 19 7-15,-1-19 9 0,1 0-3 16,-1 0-1-16,1 0-21 0,-1 0-3 0,34-19-1 16,-50 10-11-16,33 0 3 0,0-10 2 0,0 1-9 15,0 8 6-15,0-8-2 0,17-1 1 16,-17-9-1-16,-17 10 0 0,1 8 0 0,16-8-6 16,-16 8-12-16,-1-8-27 0,1 18-22 0,-1 0-16 15,-16-19-9-15,0 19 3 0,0 0 12 16,17 0 0-16,-17 19-2 0,0-19 2 0,0 18 6 15,0-8 9-15,0 8 5 0,0 1-48 16</inkml:trace>
  <inkml:trace contextRef="#ctx0" brushRef="#br0" timeOffset="53651.23">18868 10613 10 0,'0'-9'15'0,"0"9"6"0,0-9-5 16,0 9-2-16,0 0 1 0,0 0 1 0,0-19 2 15,0 19 0-15,0 0-7 0,0 0-3 0,0 0-1 16,0 0 10-16,0 0 5 0,0 19 1 15,0-19 3-15,0 9 3 0,0 0 1 0,17 1 2 16,-17 8-1-16,0-8 8 0,0-1 3 16,0 9 0-16,0 1 3 0,16-19-4 0,-16 19 2 15,0-19 9-15,17 9 8 0,-17 0 7 16,16-9 6-16,1 0-4 0,16 10 3 0,-33-10-10 16,33-10-4-16,-33 10-11 0,33-9-3 15,-16 0-8-15,16-10-12 0,0 0-5 0,33 1 4 16,-33-10-4-16,-17 9-9 0,34 1 2 0,0-1-5 15,-17-18-7-15,33 18-5 0,-33-9 9 16,17 10 0-16,-17-1-4 0,33 1-2 0,-33 18 5 16,-17-19-7-16,1 10 2 0,-1-1 2 15,1 10-4-15,0 0 2 0,-1 0-6 0,-16 0 0 16,0 0-13-16,0 10-26 0,0-1-25 16,0-9-12-16,0 19-10 0,0-1-13 0,0 1-13 0,-16-10-7 15,16 10 1-15,0-1 7 0,-17 1 12 16,17 18 12-16,-17-18 15 0,17 18 11 15</inkml:trace>
  <inkml:trace contextRef="#ctx0" brushRef="#br0" timeOffset="54717.53">18934 11181 42 0,'0'0'25'15,"0"0"-11"-15,0 0-6 0,-16 0 0 0,16 0 3 16,0 0 3-16,0 9 8 0,-17-9 0 16,17 9-2-16,0 1 3 0,0 8 1 0,0-8-2 15,0-1 1-15,0 9-7 0,0 1 1 16,0-19 7-16,17 19 5 0,-17-10 3 0,16 0 8 15,-16-9 1-15,17 10 6 0,-17-1 7 0,33-9 7 16,-33 0-4-16,33 0-1 0,-33 0-12 16,33 0-1-16,-33-9-15 0,17-1-4 15,16 1-3-15,-17 0-7 0,1-10 0 0,16 0-4 16,0 10-2-16,0-9 1 0,-17-1-3 16,1 0-4-16,16 1 3 0,-16-1-5 0,-1 19 2 0,17-28-2 15,-16 19 1-15,16 0-1 0,-33-1 0 16,0 1 0-16,33 9 0 0,-33-9 0 0,0 9-3 15,0 0-1-15,0 0 2 0,16 9-4 16,-16-9 4-16,0 9-25 0,0 1-27 16,0-1-15-16,0 0-18 0,0 1-11 0,0 8-3 15,0-18-1-15,0 19 8 0,0-19 6 0,0 18 11 16,0-8 7-16</inkml:trace>
  <inkml:trace contextRef="#ctx0" brushRef="#br0" timeOffset="60196.87">19546 8223 40 0,'17'0'26'0,"-17"0"-1"16,0-10 7-16,0 10 9 0,0 0 4 0,0 0 4 16,0 0 2-16,0 0 22 0,0 0 49 0,-17 0-33 15,17 0-47-15,0 0-19 0,-16 0 3 16,16 0 21-16,-17 0 12 0,0-18-22 0,1 18-17 16,-1 0-5-16,1 0 12 0,-17 0-8 15,0-19-13-15,16 19 1 0,-16 0 6 0,0 0 13 16,0 0 2-16,0-18-19 0,0 18 2 0,-17 0-6 15,1 0-1-15,16-19-4 0,-17 19 0 16,17-9 0-16,0 9 0 0,-17 0 0 0,17-10 1 16,17 10 3-16,-1 0 5 0,-16-9-1 15,33 9 10-15,-33 0 6 0,33 0-10 0,0 0-7 16,0 0-6-16,0 0-6 16,0 9 6-1,0-9-3-15,0 10 2 0,0-1 0 0,0 10 0 16,0-1-2-16,0-18-3 0,33 19 5 15,-33 9 5-15,0 0-5 0,0 0 0 0,0 9 1 16,33 0 1-16,-33 9 2 0,0 10-4 0,0-9 0 16,0 9 0-16,17 9 1 0,-17-9 6 15,0 9 42-15,0 0 14 0,0 9-9 0,0-9-10 16,0 10-1-16,-17 8-8 0,17 1-13 16,0 9-6-16,0-9 4 0,0-10-7 0,-33 19 7 15,33 0-10-15,0-9 3 0,-33 0-6 0,33-1-4 16,-33 10 11-16,16-9 21 0,1 9 11 15,16-9 6-15,-17 0-14 0,1-1 0 16,-1-8-7-16,1 8 8 0,-1 1-2 0,17 0 4 16,0-10-13-16,-33 1 2 0,33-1 5 0,0-9 5 15,0 10-19-15,0-1-21 0,-33-18 0 0,33 9 0 16,0-9 0-16,0 9 0 0,0-19 0 0,0 10 0 16,0 0 0-16,0-9 0 0,33 8 0 15,-33-27 0-15,0 28 0 0,0-37 0 0,33 18 0 16,-33-9 0-16,0 9 0 0,17-18 0 0,-1-1 0 15,1 1 0-15,-1-1 0 0,1 1 0 0,-1 9 0 16,1-28 0-16,16 19 0 0,0-10 0 0,-33 0 0 16,33 0 0-16,-16-9 0 0,-1 10 0 15,1-10 0-15,16 0 0 0,-17 9 0 0,1-9 0 16,16 0 0-16,0 0 0 0,-33-9 0 0,33-1 0 16,-16 10 0-16,16-9 0 0,0 9 0 15,0-18 0-15,0 18 0 0,0-19 0 0,0 19 0 16,17-19 0-16,-17 1 0 0,33 8 0 15,-33 1 0-15,0-9 0 0,17 8 0 0,-1 10 0 16,34-18 0-16,-50-1 0 0,17 19-59 0,-1-19-209 16,34 1-19-16,-50-1-17 0,17 10 0 0,16-10 27 15,0 1 49-15</inkml:trace>
  <inkml:trace contextRef="#ctx0" brushRef="#br0" timeOffset="61643.91">23945 8372 70 0,'0'0'28'0,"0"0"-13"0,16-10-8 16,-16 1 1-16,17 0 7 0,-17-1 10 0,16 10 9 15,17-18 6-15,-16 18-3 0,16-19-3 16,0 19 3-16,17-18 8 0,-17 18 6 0,16-28-13 15,34 18 1-15,-50 1-3 0,33 0 1 0,17-1 1 16,-33-8 0-16,16 18 4 0,0-19 5 16,0 19 5-16,17 0 6 0,-17-18 3 15,0 18 1-15,0 0-3 0,0-19-10 0,17 19-5 16,-33-9 3-16,16 9-6 0,0 0-1 0,17 0 6 16,-17 9 11-16,16 10 5 0,1-19 2 15,-17 18 6-15,17 1 3 0,-17-1 3 0,17 1-4 16,-17 0-7-16,0 27 10 0,-16-27 3 0,16 18-43 15,-17 9-35-15,1-8 0 0,0 8 0 16,16 10 0-16,-33-19 0 0,16 28 0 0,-15-27 0 16,-1 17 0-16,33 10 0 0,-66-18 0 15,33 9 0-15,0 9 0 0,-17 9 0 0,1-9 0 16,0 10 0-16,-17 9 0 0,16-19 0 0,-16 18 0 16,17 10 0-16,-17-9 0 0,0-9 0 0,0 18 0 15,0 0 0-15,0 9 0 0,0-9 0 16,0 0 0-16,0 0 0 0,16 9 0 0,-16-18 0 15,17 9 0-15,16 9 0 0,-33 1 0 16,0-1 0-16,16-18 0 0,1 9 0 0,-1 0 0 16,1 9 0-16,-1-9 0 0,1 9 0 15,-1-9 0-15,-16 0 0 0,17 0 0 0,-17-9 0 0,0 0 0 16,17 0 0-16,-17-10 0 0,0 0 0 16,-17 1 0-16,17-10 0 0,0 0 0 0,-17-9 0 15,1 0 0-15,-1-10 0 0,1 1 0 16,-1-1 0-16,1 1 0 0,-17-1 0 0,0-18 0 15,0 0 0-15,0 0 0 0,-1 9 0 0,-15-18 0 16,16-1 0-16,-17 10 0 0,1-9 0 0,-1-1 0 16,0 1 0-16,1 0 0 0,-17-1 0 0,-1 1 0 15,18-1 0-15,-50-8 0 0,-1 8 0 16,1 1 0-16,0-19 0 0,0 9 0 0,0 1 0 16,-17-1 0-16,0 0 0 0,-16 0 0 15,16 1 0-15,-33-10 0 0,33 9 0 0,-16 0 0 16,-17-9 0-16,17 10 0 0,0-10 0 0,-1 0 0 15,34 18 0-15,-33-18 0 0,16 0 0 16,17 0 0-16,-17 0 0 0,33-18 0 0,-16 18 0 16,17-10 0-16,15 10 0 0,1-9 0 0,0 0 0 15,0 9 0-15,33-10 0 0,-17 1 0 16,17 0 0-16,0 0 0 0,0 9 0 0,17-10 0 16,-1 10 0-16,17-9 0 0,-17 9 0 0,17 0 0 15,0-19 0 1,17 19 0-1,0 0 0 1,-17 0 0-16,16 0 0 16,-16 0 0-1,17 0 0-15,-17 0 0 32,-17 0 0-1,17 0 0-31,-16 19 0 62,-1-19 0 1,17 0-33-32,0 0-5-31,0 0-10 0,0 0-1 0,0 0-7 16,0 0-6-16,0 0-3 0,0 0-19 15,0 0-2-15,-17 0-11 0,17-19-8 0,0 19-5 16,0 0 0-16,0 0-3 0,0 0 3 0,0 0 3 16,0 0-1-16,-16-18 3 0,16 18 4 15,0-10 5-15,0 10 10 0,0-9 8 0,0 9 10 16,0 0 11-16</inkml:trace>
  <inkml:trace contextRef="#ctx0" brushRef="#br0" timeOffset="67739.2">21878 8465 4 0,'0'0'2'15,"0"0"-1"-15,0 0 1 0,0 0 0 0,0 0 0 16,0 0 1-16,0 0-1 0,0 0-1 16,0 0 0-16,0 0 0 15,0 0-7 17</inkml:trace>
  <inkml:trace contextRef="#ctx0" brushRef="#br0" timeOffset="68421.52">21861 8520 2 0,'0'0'1'0,"0"0"1"0,0 0-2 16,0 0 2-1,0 19-2 1,0-19 3-16,0 0 2 0,0 0 4 16,-16 0 8-16,16 0 4 0,0 0 3 15,0 0 6-15,0 0 6 0,0 0 1 0,0 0-10 16,0-19-2-16,0 19 3 0,0 0 1 15,0 0 1-15,0-18-4 0,0 9-4 16,0-1 0-16,0 1-4 0,0-10-5 0,0 10 0 16,0 0 1-16,0-10-1 0,0 0-6 0,0 1-2 15,16-1-3-15,-16 1 4 0,17-10-3 16,-17 9-1-16,16-18-2 0,1 9 1 0,-1 9-1 16,17-18 39-16,-33 0-11 0,33 0-15 0,-16 9-5 15,16-9-4-15,0 9-6 0,0 0 4 16,0 0 3-16,33 9-5 0,-49-18 1 0,33 9-5 15,-1 10 6-15,17-1-2 0,-33-18 1 16,17 18-3-16,0-9 2 0,-1 10-2 0,17-1 6 16,-33 1-6-16,34-20 2 0,-18 20 4 15,17-1-6-15,17-9 3 0,-17 10 4 0,17-1-3 16,0 0-2-16,-1 1 1 0,1-1 2 0,0 10 5 16,-1-10-3-16,1 19 2 0,16-18-7 15,-33-1 2-15,17 19 2 0,0 0-4 0,-1 0 1 16,1-18 1-16,-17 18-4 0,0 0 2 15,1 0 3-15,-1 0-3 0,-17 0 3 0,17 18 0 16,-16-18-3-16,0 0 4 0,-17 19-2 16,16-19-1-16,-16 18 2 0,17 1-3 0,-17-19 3 15,17 9-1-15,-17 1-2 0,0 8 6 0,0-9-3 16,0 10-3-16,0 0 0 0,0-19 0 16,0 18 0-16,-16-18 0 0,16 19 0 0,-17-10 0 15,1 0 4-15,16 1-6 0,-33-10 5 0,0 9-3 16,33 0-7-16,-33-9 3 15,0 0-11-15,0 0-25 0,0 0-31 0,0 0-41 16,-33 0-18-16,33-9 3 0</inkml:trace>
  <inkml:trace contextRef="#ctx0" brushRef="#br0" timeOffset="68721.42">24937 7255 98 0,'0'0'54'0,"0"0"-28"15,0 0-16-15,0 0 0 0,0 0 9 16,33 0 23-16,-33 0 3 0,17 0-8 0,16 0 0 16,0 10 5-16,-17-1-1 0,17 10-9 15,-16-10-2-15,16 19 6 0,0-10 5 0,-33 1 4 16,17-10-6-16,-17 19 9 0,16 0-5 15,-16-9-5-15,-16 18-17 0,-1-18-5 0,17 8-5 0,-33 11-3 16,-17-1-4-16,17-19 2 0,-16 10-6 16,-1 10 0-16,17-1 0 0,-50-9-8 15,34 9-12-15,-1 0-24 0,-16-18-29 0,16 9-39 16,1 9-19-16,-1-19-3 0,17 20 11 0,-33-20 11 16</inkml:trace>
  <inkml:trace contextRef="#ctx0" brushRef="#br0" timeOffset="71419.05">26888 7227 19 0,'17'0'27'0,"-17"-18"-2"0,0 18 5 0,16-19 16 15,-16 19 15-15,0-9 1 0,0 0-2 16,0 9-4-16,0-10-5 0,0 10-12 0,0-9-14 16,0 9-7-16,-16 0-11 0,16 0 1 15,-17 0-5-15,1 9 2 0,-17 1 5 0,16-1 0 16,-16 19 12-16,0-10 3 0,16 1 1 15,-16 0 0-15,0-1-1 0,17 1-3 0,16 9-1 16,-50-10 4-16,50 1-11 0,-16 0-7 0,16-1 2 16,0 10-1-16,0-9 3 0,0-1-1 15,16-18 4-15,-16 19 5 0,17-10 2 0,16 1-5 16,-33-1-5-16,33 0-5 0,-17-9-4 16,17 9 0-16,1-9 0 0,-1 0-2 0,0 0 3 15,0 0 0-15,-17-9-10 0,17 0-12 0,0 0-27 16,-16-1-40-16,16 1-25 0,-16 9-26 15,-1-19 1-15,34 19 14 0,-50-18 10 0</inkml:trace>
  <inkml:trace contextRef="#ctx0" brushRef="#br0" timeOffset="71685.73">27318 7144 57 0,'0'0'38'16,"-16"0"-7"-16,16 0-5 0,0 0-1 0,0 0-5 16,0 0 1-16,0 9 5 0,0-9 5 15,0 9 17-15,0 1 5 0,0 8-5 0,0 1-9 16,0-1-4-16,0 1 4 0,0-10-2 0,0 10 2 16,16 0-2-16,-16 18-7 0,0-19-6 15,17 1-8-15,-17-10-6 0,0 10-9 0,0 0 3 16,16-1-3-16,-16 1-1 0,0-1 3 0,0 1-3 15,0-10 2-15,0 10-6 0,0-10-16 16,0 0-30-16,0-9-20 0,0 19-19 0,0-19-29 16,17 0-7-16,-17 0 5 0</inkml:trace>
  <inkml:trace contextRef="#ctx0" brushRef="#br0" timeOffset="71985.22">27599 7227 104 0,'-16'0'33'16,"-1"0"-9"-16,1 0 9 0,-1 0 17 0,17 0 7 15,-16 19-2-15,16-19-6 0,-33 0-9 16,16 0-1-16,1 9 0 0,-1 1-1 0,0-1-4 16,17 0-4-16,-16 1-7 0,-1 8-6 15,1 1-3-15,-1-19-5 0,17 18 5 0,-16 1-5 16,16-19 2-16,0 9-2 0,0 1 5 15,0-1 7-15,0 0 1 0,16 1-3 0,-16 8-6 16,17-18-4-16,16 19-4 0,0-19 0 0,0 0-2 16,17 0-3-16,-17 18 4 0,0-18-6 0,16 0-3 15,-16 0-24-15,1 0-37 0,15 0-36 16,-32 0-22-16,16 0-16 0,0 0 9 0,-17-18 15 16</inkml:trace>
</inkml:ink>
</file>

<file path=ppt/ink/ink16.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1:02:41.615"/>
    </inkml:context>
    <inkml:brush xml:id="br0">
      <inkml:brushProperty name="width" value="0.05292" units="cm"/>
      <inkml:brushProperty name="height" value="0.05292" units="cm"/>
      <inkml:brushProperty name="color" value="#FF0000"/>
    </inkml:brush>
  </inkml:definitions>
  <inkml:trace contextRef="#ctx0" brushRef="#br0">7904 13218 19 0,'0'0'21'0,"0"0"0"0,0 0 2 16,0 0 3-16,0 0 0 0,0 0-2 16,0 0-5-16,0 0 1 0,0 0-4 0,0 0 0 15,0 0 2-15,0 0-3 0,0 0 1 0,0 0-5 16,0 0-2-16,0 0-4 0,0 0-1 15,0 0-2-15,0 0-4 16,0 0-3-16,0 0-3 0,0 0-9 16,0 0-13-16,0 0-10 0,0-10-4 15,0 10 1-15,0 0 0 0,0-9-33 0</inkml:trace>
  <inkml:trace contextRef="#ctx0" brushRef="#br0" timeOffset="3032.1">13709 9990 164 0,'0'0'66'0,"0"-19"-20"0,0 19-8 16,-33 0 11-16,33-18 21 0,0 18 7 15,-33 0 2-15,33 0-23 0,-33-19-15 0,-1 19 0 16,18 0 22-16,-1 0 12 0,1 19-4 16,16-19-23-16,-33 0-12 0,33 18-14 0,-33-18-8 15,33 19-4-15,-33-10-10 0,33 1 0 16,0-1 0-16,0 0 4 0,0 10-3 0,-33-10 3 16,33 10-2-16,0-19 3 0,33 18-8 0,-33-18 6 15,0 19-1-15,33-19 0 0,-33 0-2 16,0 0 1-16,33 9-5 0,0-9 5 0,-33 10-1 15,33-10 4-15,-17 9-7 0,1-9 7 16,33 9-4-16,-50-9 5 0,33 10-8 16,-33-1-3-16,0-9 3 0,33 9 5 0,-33-9-2 15,0 19-2-15,0-19 2 0,33 0 3 0,-33 18-3 16,0-18 4-16,-33 0-8 0,33 19 11 16,0-19-7-16,-33 0 0 0,33 9 0 0,0-9 0 15,-33 10 3-15,33-1 0 0,-50-9-3 0,33 9 1 16,1-9-1-16,-1 0 0 0,1 9 0 15,-17-9 0-15,33 0 3 0,-33 0-1 0,0 0-7 16,33 0 2-16,-33 0 1 0,16 0-4 0,17-9-14 16,-17 9-15-16,1 0-15 0,-1-9-10 15,17 9-14-15,-16-9-8 0,16 9 0 0,0-10-4 16,0 10-5-16,0-9-4 0,0 9 3 16,0 0 4-16,0-19 11 0,0 19 9 0</inkml:trace>
  <inkml:trace contextRef="#ctx0" brushRef="#br0" timeOffset="3513.75">14073 9971 80 0,'0'0'78'0,"0"0"-10"16,0-18-6-16,0 18 9 0,-34 0 9 16,34-19 0-16,-16 19-1 0,-1-9-7 0,1 9-21 15,-1 0 0-15,1-9 2 0,16 9 1 0,-33 0-19 16,0 0-8-16,33 0-5 0,-33 9-7 16,33-9 0-16,-34 9-9 0,18-9-4 0,-1 19-4 15,1-19 8-15,-1 18-8 0,1-18 2 0,16 19 2 16,0-10-2-16,0 1 0 0,0-1 1 15,16 10 7-15,-16-10-8 0,17 0 4 0,-1 10-8 16,17-19 4-16,1 18 1 0,-1 1 2 16,-33-19-3-16,33 0 3 0,0 9-5 0,-33 1 2 15,16-1 0-15,1 0 1 0,-1 1-3 16,1-1-2-16,-17-9 7 0,16 9-3 0,-16 10-4 16,0-19 7-16,0 0 4 15,-16 18-1-15,-1-18-4 0,17 19 0 0,-33-19 3 16,17 0-5-16,16 9 5 0,-33-9-4 15,0 10-1-15,0-1 0 0,-1-9 0 0,18 0 2 16,-17 9-2-16,16-9-7 0,1 0-5 0,-17 0-51 16,0 0-25-16,33 0-26 0,-33 0-15 15,33 0-11-15,0 0 3 0,-33-9 10 0,33 9 19 16</inkml:trace>
  <inkml:trace contextRef="#ctx0" brushRef="#br0" timeOffset="4063.92">14287 9971 97 0,'0'19'47'0,"0"-10"-19"0,-33 1 4 16,33-1 13-16,0 10 21 0,0-10 7 15,0 19-10-15,0-10-20 0,0-18-12 0,0 19-2 16,0 0 7-16,0-1-2 0,0-8-14 0,0 8-5 16,0 1-10-16,0-1-4 0,0-18 5 15,0 19-4-15,0-19 6 0,0 0 39 16,0 0 37-16,0 0 20 0,0 0-8 16,-16 0-22-16,16 0-6 0,0-19-2 15,0 19 7-15,0-18 9 0,-17-1-9 0,17 10-7 16,0-10-15-16,0 1-17 0,-16-1-10 15,16 0-9-15,0 1-4 0,0-19 2 0,0 18 1 16,0 10-4-16,0-10-10 0,16 19-3 0,-16-19 3 16,0 19 3-16,17 0-10 0,-1 0 5 15,17 19 0-15,-33-19-2 0,34 19 4 16,-1-10 2-16,-33 10 0 0,33-10-2 0,-33 19-2 16,16-10 2-16,-16 1-3 0,17-10 8 15,-1 1-9-15,1 8 9 0,-17-8-5 0,16 8 2 16,17 1 14-16,-33-19 14 0,0 0 27 15,0 18 21-15,0-18 46 0,0 0-60 0,0-18-64 16,0 18 0-16,0-19 0 16,0 10 0-16,0-10 0 0,0 10 0 15,0-10 0-15,0 10 0 0,0-28 0 0,0 18 0 16,0-9 0-16,0 0 0 0,0 0 0 0,0 10 0 16,0-10 0-16,0 9-108 0,-33 10-75 0,33-10-7 15,0 10-3-15,0 9-16 0,0 0-21 16,0-18-4-16,0 18 25 0,33 18 33 15,-33-18 35-15</inkml:trace>
  <inkml:trace contextRef="#ctx0" brushRef="#br0" timeOffset="4812.56">14817 10241 168 0,'0'0'79'0,"0"-9"-35"15,0 9-5-15,0 0 16 0,0 0 16 16,0 0 6-16,0 0-13 0,0 0-20 0,0 0-8 16,16 9 13-16,-16-9 10 0,0 10 11 15,0 8-13-15,0-9-24 0,0 1-10 0,0-1-11 16,0 10-1-16,0-1-5 0,-16 1-5 0,16-10-1 16,0 0 2-16,-33 10-2 0,33 0-24 15,-33-10-65-15,33 10-59 0,-34-1-37 0,34 1-2 16,-33-19 24-16</inkml:trace>
  <inkml:trace contextRef="#ctx0" brushRef="#br0" timeOffset="5261.99">15478 9795 70 0,'0'0'28'0,"-16"0"-8"16,16 9 4-16,0-9 15 0,0 9 19 16,0 10 7-16,0 0-2 0,0-19-7 0,0 27 3 15,0-8 8-15,0 0 5 0,0-1-6 16,16 19-9-16,-16-18-16 0,0-10-8 0,17 10-17 15,-17 9-3-15,16 0-5 0,-16-10-1 0,17 1-2 16,-17-10-3-16,0 10-2 0,0 0 1 16,16-10-1-16,-16 19-26 0,0-10-44 0,-16-18-51 15,16 19-21-15,0-19 2 0,0 0 15 16,0 9 20-16</inkml:trace>
  <inkml:trace contextRef="#ctx0" brushRef="#br0" timeOffset="5527.45">15362 9767 55 0,'0'-19'40'0,"0"19"-11"0,33-18-3 15,-33 18 0-15,0-19 3 0,34 19-1 16,-34 0-3-16,16 0-7 0,1 0 1 16,16 0 4-16,-17 0-1 0,17 19 10 0,0-1 3 15,0-18-9-15,-33 19-2 0,33-1-6 16,-33-8-4-16,17 8-3 0,0 1-2 0,-17 0-2 15,0-1 7-15,0-9-7 0,0 1 1 0,-17 8-2 16,0-8-5-16,17 8 2 0,-33 1-2 16,33-19 3-16,-33 18-6 0,0 1 2 0,17-19-2 15,-17 0-5-15,0 9-29 0,16 1-21 16,1-10-19-16,-18 0-12 0,34 0 0 0,-33-10 3 16</inkml:trace>
  <inkml:trace contextRef="#ctx0" brushRef="#br0" timeOffset="7626.06">15875 9990 43 0,'0'0'49'0,"0"-19"-9"16,0 19-2-16,0 0 2 0,17-18 14 15,-17 18 16-15,0 0 8 0,0-19-8 0,0 19-18 16,16 0-19-16,-16 0-6 0,0 0 16 15,17 0 6-15,-17 19 3 0,16-19-4 0,-16 0-7 16,17 18-2-16,-17 1 4 0,0-19-7 0,16 19-5 16,-16-10-9-16,0 10 3 0,0-10-8 15,0 19-6-15,0-28-1 0,0 18-8 0,0 1 5 16,0-19-5-16,0 0-1 0,0 9-1 16,0 1 2-16,0-10 2 0,0 0 2 0,0 0 27 15,0 0 5-15,0 0-9 0,0-10-10 16,0 1-15-16,0 9 10 0,0-19-14 0,0 19 8 15,0-18-11-15,33-10 6 0,-33 19-3 16,0-10 2-16,0 0 9 0,0 10 6 0,0 9 11 16,0-19 0-16,0 19-13 0,0-18-8 0,33 18-4 15,-33 0-2-15,0 18-3 16,0-18 2-16,33 19 9 0,-33-19 4 16,0 19 1-16,0-10 5 0,17 0 2 15,-17 1-5-15,17 8-6 0,-17 1-4 0,16-19-1 16,-16 18 5-16,17 1-10 0,-1-19 6 0,-16 0-4 15,17 9-2-15,-1-9 6 0,17 0-3 16,-33 0 2-16,0 0-1 0,33 0-1 0,-33-9-5 16,0 9-1-16,33 0 7 0,-33-19 0 15,0 1-2-15,0 18-4 0,0-19 2 0,17 1-4 16,-17-1 6-16,0 0 4 0,0 10-6 16,0-10 2-16,-17 1 1 0,17 18-6 0,0-19 13 15,0 10 4-15,0 9-8 0,0-9-1 16,0 9-4-16,0 9-1 0,0-9-3 0,0 9 6 15,-33 10-1-15,33-19 4 0,0 18 7 0,0 1-4 16,0-10 10-16,33 1 9 0,-33 8 1 16,0-8 0-16,0 8-4 0,17 1-8 0,-1-19-2 15,1 18-2-15,-17-18-3 0,17 19-2 16,16-19-4-16,-17 0 1 0,17 0 2 0,-33 0 0 16,33 0-7-16,-33 0 3 0,33 0 3 15,-33 0-6-15,0-19 0 0,17 19-3 0,-1 0 6 16,-16-18-3-16,0-1 2 0,17 10 2 0,-17-10-1 15,0 1-12-15,0 8 9 0,-17 1 4 16,17-10-1-16,0 1-6 0,0 18 3 0,-16-19-3 16,16 10 1-16,0 9-6 0,-17-9 5 0,17 9-3 15,0 9 8 1,0-9 0-16,0 9 0 0,0-9 4 0,0 19 2 16,0-19-6-16,0 18-2 0,0-18 8 0,0 19-8 15,0-10 5-15,17 1 1 0,-17-1-1 16,16 10-4-16,1-10 10 0,0 0-9 15,-1 10 6-15,-16-19-8 0,17 18 2 0,-1-18-2 16,17 0 2-16,-33 19-5 0,33-19-25 0,-33 0-76 16,0 0-65-16,33 0-45 0,-33 0-28 15,0 0-15-15,17-19 9 0,-1 19 32 0,-16-18 45 16</inkml:trace>
  <inkml:trace contextRef="#ctx0" brushRef="#br0" timeOffset="8142.45">16818 9878 88 0,'0'10'47'15,"0"-1"-11"-15,0 0 3 0,0 10 13 0,0-10 18 16,0 10 8-16,0-19 0 0,0 18-3 16,0 1-8-16,0-19-4 0,0 9 0 0,0 1-4 15,0-1-13-15,0 0-19 0,0-9 1 16,0 10 30-16,0-10 25 0,0 0 7 0,0 0-34 15,0-10-18-15,0 1-10 0,0 9-10 16,0-9-13-16,0-10 10 0,16 19 2 0,-16-19-4 16,0 1-5-16,0-1-3 0,0 10 2 15,0 0-7-15,33-1-3 0,-33 1-1 0,0 9 1 16,33 0-2 0,-33 9 7-16,0 1-2 0,0-1 0 15,33 0 2-15,-33 10 3 0,0-1-1 16,17-18 1-16,-17 19-9 0,16-10 6 0,-16 1-2 15,0-1 1-15,17 0 6 0,-17 1-7 0,0-1 5 16,0-9-2-16,0 0 4 0,0 0 2 0,0 0-11 16,0 0 0-16,0-9 7 0,16 9-3 15,-16-10-2-15,0 1 4 0,0 0-8 0,0-1 2 16,17 1 7-16,-17-10-7 0,0 1 4 0,33 18-4 16,-33-28 0-16,0 19 3 0,0-1-1 15,0 1-3-15,0 0-1 0,0 9 2 16,0 0 3-16,33 0-1 0,-33 0-2 0,0 9 2 15,0-9-2-15,0 9 0 0,0 1 2 0,33-1-3 16,-33 0-2-16,0 10 7 0,0-19-2 0,0 18 4 16,0 1-4-16,0-19-14 0,17 9-44 15,-17 1-57-15,0-1-35 0,0 0-22 16,-17 1-24-16,17-10 1 0,0 9 21 0,0-9 31 16</inkml:trace>
  <inkml:trace contextRef="#ctx0" brushRef="#br0" timeOffset="8958.91">17115 9553 106 0,'0'-9'57'0,"0"9"-13"16,-33-10-14-16,33 10-6 0,0 0 8 16,0 0 13-16,0 10 4 0,33-1 6 15,-33 10 7-15,0-1-1 0,17 1 12 0,-17-1 10 16,16 10-1-16,1 0 1 0,-1 0-5 0,1 9-8 15,-1-18-1-15,1 9-8 0,16 9-15 16,-33 0-21-16,33-18-4 0,-33 9-18 0,0 9 2 16,33-19 1-16,-33 10 0 0,0-9-2 0,0 0-4 15,0-10 0-15,0 0 5 0,0 10 8 16,0-19 21-16,0 0 11 0,0 0-6 0,0 0-16 16,0 0-4-16,-33-19-11 0,33 1 0 15,0-1-8-15,0 0 5 0,0 10-3 16,0-28-5-16,33 18 3 0,-33 1-2 0,0-1 2 0,0 0 0 15,17 10 0-15,-1 9-3 0,-16-18 3 16,17 18 0-16,-1 0-3 0,-16 0-2 0,17 0 3 16,-17 18 2-16,16-18 0 0,-16 9 0 15,17 1-2-15,-17-1 2 0,0 0 3 0,0 10-3 16,0-10 0-16,-17 10-2 0,17-1 5 16,-16-18 2-16,-1 19-4 0,17-10-1 0,-16 1 0 15,-1-1 0-15,17 0 0 0,-16-9-3 16,16 10-7-16,-17-10 10 0,17 0-12 0,0 0-31 15,0 0-34-15,0 0-21 0,0 0-10 0,17-10-1 16,-17 10 16-16,16-9 12 0,1 0 11 16,16-1 11-16,-17 1 9 0,34 9 13 15,-50-19 18-15,33 1 7 0,0 18 10 0,-33-28-3 16,17 19 3-16,-1-10 4 0,1 10-2 0,-17-1 0 16,16 1 10-16,-16 9 17 0,0 0 11 15,0-18-4-15,0 18-11 0,0 0-12 0,0 0-1 16,0 0-3-16,-16 0-2 0,16 0 2 15,-17 18 11-15,17-18 0 0,-16 9-2 0,16 1-2 16,-17-1-7-16,17 10 11 0,0-10 3 16,0 19-3-16,17-10-3 0,-17-18-10 0,16 19-1 15,1-10 3-15,-17 1-7 0,16-1 3 0,1-9 2 16,-1 9-3-16,1-9-5 0,16 0 3 16,-33 0 0-16,33-9 2 0,-33 9-2 0,33-9 0 15,-33-1 0-15,17 1 4 0,-1-10-4 16,-16 19-2-16,17-18 6 0,-1-1-10 0,-16 1 7 15,17 8 4-15,-17-8 2 0,16 8 20 0,-16 1 14 16,0 9-7-16,0 0-16 0,0 0-9 16,0 0-3-16,17 0-6 0,-17 0-2 0,0 0 7 15,0 9-1-15,0 1-4 0,33-10 2 16,-33 18 1-16,0-8 6 0,0-1-6 0,0 0 3 16,33 10 4-16,-33-19-1 0,0 18-9 0,33-18 4 15,-33 19 2-15,0-19-3 0,17 0-10 16,-1 9-35-16,1-9-54 0,-17 10-57 15,16-10-35-15,1 0-9 0,-1 0 17 0</inkml:trace>
  <inkml:trace contextRef="#ctx0" brushRef="#br0" timeOffset="9291.5">18405 9832 86 0,'-33'0'73'0,"33"19"-9"16,0-19 7-16,0 0 27 0,33 0 34 0,-33 0 26 15,0 0 5-15,0 0-22 0,17 0-28 0,-1 18-28 16,1-18-10-16,16 0-16 0,0 0-2 15,0 0-4-15,0 0-20 0,17 0-13 16,-17 0-9-16,0-18 0 0,0 18-6 0,33 0-3 16,-33 0 4-16,-16 0-11 0,16 0 8 0,0 0-11 15,0-19-9-15,0 19-45 0,-33 0-49 16,33 0-39-16,-33-19-37 0,0 19-11 0,33-9 8 16,-33 0 23-16,0-1 27 0,0 1 27 0,-33 0-55 15</inkml:trace>
  <inkml:trace contextRef="#ctx0" brushRef="#br0" timeOffset="9493.83">18802 9627 56 0,'-33'-18'55'0,"33"18"5"0,0 0 2 15,0 0 3-15,0 0 4 0,0 0-2 16,33 0-10-16,-33 0 0 0,0 18-5 0,33-18 8 16,-33 10 8-16,33 8 4 0,-16-8-7 15,-1 8-8-15,1 10-11 0,-1-9 0 0,1-1-13 16,16 1-6-16,-33-1-21 0,0 1 6 15,0 9-3-15,0-9-7 0,0 8-2 0,0-8 6 16,0 9-6-16,-33 0 5 0,0 9-3 0,16-18-10 16,-16 9-45-16,0 9-83 0,0-19-63 15,0 1-28-15,-17 9 24 0</inkml:trace>
  <inkml:trace contextRef="#ctx0" brushRef="#br0" timeOffset="10258.68">19348 9488 102 0,'0'0'77'0,"0"0"-39"0,0 0-17 15,0 0 1-15,0 0 4 0,0 0 6 0,0 18 1 16,0-18 7-16,0 19 18 0,16 0 15 16,-16-1 2-16,17 10-15 0,-17 9-12 0,33-18-1 15,-33 9 14-15,0 9-7 0,0-18 4 0,33 9-1 16,-33-1-10-16,0 1-7 0,0 10-17 16,16-20-11-16,-16 1 1 0,0-1-7 0,0 1-6 15,17-10 5-15,-17 10-3 0,0-19 4 16,0 18 48-16,0-18 51 0,0 0 42 0,0 0-19 15,0 0-18-15,0 0-39 0,0-18-16 0,0-1-13 16,0 10-10-16,0-19-5 0,16 9-8 0,-16 10-4 16,0-9 0-16,0-1 3 0,17 0-3 15,-17 1 5-15,17 8-6 0,-17 10-6 0,16-9-8 16,-16 18 2-16,17-9 1 0,-17 10-3 16,16-1 4-16,1 0-7 0,16 10 3 0,-33 0 2 15,0-1 5-15,33-9-6 0,-33 10-1 16,0 0 0-16,16-1 0 0,-16 1 0 0,17-1 0 15,-17 1 0-15,0-10 0 0,16 10 0 0,-16-10-32 16,0 1-78-16,0-10-56 0,0 9-30 16,0-9-48-16,0 0-40 0,0-9-6 0,17-1 43 15,-17 1 55-15,0 0 53 0</inkml:trace>
  <inkml:trace contextRef="#ctx0" brushRef="#br0" timeOffset="10541.22">19844 9748 68 0,'0'0'41'0,"0"0"-4"0,0 10 4 0,0-10 3 0,0 9-1 16,0 0-1-16,0 0 9 0,0 10 8 16,0-10 10-16,0 10 2 0,0 0 1 0,0-19-2 15,0 18-4-15,0-9 1 0,0 1 1 16,33-1 4-16,-33 0-5 0,16 1-5 0,1-10-14 16,-1 9-14-16,1-9-10 0,0 0-13 15,-1 0 0-15,1 0-6 0,-17-9-1 0,16 9 2 16,1-10 24-16,-17 1-5 0,33 0-12 15,-33-1-7-15,0 1 2 0,0-9-4 0,0-1-1 16,-33 0-1-16,33 1-2 0,-17 8-2 0,1-8 4 16,-1 9-2-16,1-1 2 0,-18 10 1 15,18 0-6-15,-1-18-7 0,1 18-7 0,-17 0-42 16,0 0-46-16,16 0-37 0,1 0-33 0,-1 0-12 16,1 0-2-16,16 0 20 0,0 0-118 0</inkml:trace>
  <inkml:trace contextRef="#ctx0" brushRef="#br0" timeOffset="11039.9">20108 9692 173 0,'0'19'96'0,"0"-19"-47"15,-16 0-2-15,16 19 47 0,0-19 30 16,0 18-13-16,0-18-24 0,0 0-13 0,16 10 10 15,-16-1 8-15,0 0-18 0,0 0-31 0,17 1-12 16,-17-1-22-16,16 0-1 0,-16 10-1 0,17-19-4 16,-1 0-1-16,-16 19 3 0,17-19-8 15,-17 0 1-15,17 0 11 0,-17 0-4 0,16-19-5 16,1 19 5-16,-17-19-7 0,0 19 4 16,0-9 1-16,0-10-3 0,0 10 0 15,0 0 17-15,33 0 9 0,-33-1 6 0,0 10-2 16,0-18-2-16,0 18 60 0,0 0 6 15,0-19-41-15,0 19-30 0,0 0-7 0,0 0-15 16,0 0 1-16,0 19 3 0,0-19-3 16,0 18-2-16,0-18 5 0,0 19-2 15,33-1-1-15,-33-8 3 0,0 8 2 0,16 1-4 16,1 0 3-16,-1-1 6 0,-16-18-3 16,17 9-4-16,-1 1 8 0,-16-1-11 0,17 0 15 15,0-9 3-15,-17 0 2 0,0 0 5 0,16 0-15 16,-16-9-14-16,0 0 6 0,0-1 0 15,17 1 0-15,-17 9 1 0,0-18-11 0,0-1 6 16,0 0-3-16,0 1 4 0,33-1-3 16,-33 1 9-16,0 8-10 0,0-8 1 0,0-1-5 15,0 0-1-15,0 1-23 0,0-1-63 0,33 10-26 16,-33 0-37-16,0-1-21 0,16 10-6 0,-16 0 10 16,17 0 0-16,-1 0 2 0,17 0 14 15,-16 0 28-15,-1 0 21 0</inkml:trace>
  <inkml:trace contextRef="#ctx0" brushRef="#br0" timeOffset="11323.41">20852 9646 57 0,'-16'0'71'15,"-1"0"-12"-15,17 0-5 0,-16 0 7 0,-1 0 21 16,1-9 3-16,16 9 4 0,-17 0-11 16,1 0-1-16,16 0-17 0,0 0-22 0,-33 0-16 15,33 0-7-15,0 9-8 0,0-9-3 16,0 9 3-16,0 1 18 0,0-1 15 0,0 0-16 15,33 0-12-15,-33 10-6 0,0 0-4 16,16-1 3-16,-16-18-5 0,17 19 0 0,-1-1 3 16,-16-8-3-16,17 8 0 0,-17 1 0 0,16 0 0 15,-16-19-3-15,0 18 4 0,0-18 2 16,0 9-1-16,0 1-4 0,-16-10 6 16,16 9 0-16,-17-9-4 0,17 9-5 0,-16-9-1 15,-1 0-23-15,1 0-39 0,16-9-40 0,-33 9-29 16,33-9-16-16,-33 9 3 0,16-10 16 15</inkml:trace>
  <inkml:trace contextRef="#ctx0" brushRef="#br0" timeOffset="11689.92">20836 9590 66 0,'0'-18'35'16,"0"18"-9"-16,0-10 3 0,0 10 11 0,0-9 2 15,-17 9-1-15,17-9-13 0,0 9-10 16,0 0-11-16,0 0 5 0,0 0 18 0,0 9-2 16,0-9 1-16,0 0-6 0,0 9 8 15,0 1 4-15,0 8-2 0,0-18 1 0,17 19-9 16,-1-19 3-16,-16 18 29 0,34-8-21 0,-34-1-15 15,0 0-9-15,33 1-6 0,-33-1-3 16,33 0 0-16,-33 0-3 0,0 10 3 0,16 0-3 16,-16-19 0-16,0 18-3 0,17-8 5 15,-17-1-2-15,0 9 5 0,0-8-2 0,0 8-6 16,0 1 8-16,0 0-1 0,0-19-1 0,-17 18-3 16,17-9 0-16,0 1 2 0,-16-10 0 15,16 9-5-15,-33-9-26 0,33 9-36 0,-33-9-35 16,33 0-25-16,-50-9-11 0,33 9 6 15</inkml:trace>
  <inkml:trace contextRef="#ctx0" brushRef="#br0" timeOffset="14287.47">13808 10660 124 0,'0'-9'56'0,"0"9"-16"0,-17 0-3 16,17-10 15-16,0 10 13 0,0 0-2 0,0 0-9 15,0 0-22-15,17 0 2 0,-17 0 17 16,0 0 23-16,0 10 25 0,16-1 4 0,-16-9-8 16,34 18-13-16,-34-18-9 0,0 19-14 0,33-19-10 15,-33 0-6-15,0 19-9 0,0-19-2 16,33 9 0-16,-33-9-5 0,0 9 17 0,33-9 14 16,-33 0 6-16,0 0 2 0,16 0-25 15,-16-9-11-15,17 0-14 0,-1 9-7 0,1-19-1 16,-1 0-4-16,18 19-1 0,-1-27-3 0,-33 8-5 15,33-9 7-15,-33 19-8 0,33-10 12 16,-33 0-6-16,16-8-14 0,1 8-23 0,-1 10-32 16,1-1-21-16,-17-8-21 0,16 18-23 15,-16 0-15-15,33-19-16 0,-33 19 5 0,0 0 12 16,34 0 12-16,-34 0 15 0,33 0 14 0,0 0 13 16,-33 19 12-16,16-19-49 0</inkml:trace>
  <inkml:trace contextRef="#ctx0" brushRef="#br0" timeOffset="14970.71">16222 10474 107 0,'0'0'69'0,"-33"0"-19"0,33 0-16 15,0 0-10-15,0 0 8 0,0 0 6 0,0 0 6 16,0 0 13-16,0 0 11 0,0 9 8 16,0 0-13-16,0 1-8 0,0-1 4 0,0 0 8 15,0 1-2-15,33-10 4 0,-33 9-5 16,0 9 3-16,0-18 7 0,0 0-1 0,0 0 6 16,0 19 14-16,33-19 7 0,-33 0 12 15,0-19-4-15,33 19-11 0,-33 0-10 0,17 0-16 16,-1-18-26-16,1 9-45 0,0-1 0 0,-1 1 0 15,1-10 0-15,32 10 0 0,-49 0 0 0,33-10 0 16,-33 1 0-16,33 18 0 0,-33-28 0 16,17 18 0-16,-1 1 0 0,1-10 0 0,0 10 0 15,-1 0 0-15,-16 9 0 0,17 0 0 16,-17-19 0-16,16 19 0 0,-16 0 0 16,0 0-5-1,0 0-97-15,0 0-13 0,33 0-16 16,-33 19-28-16,0-19-14 0,0 0-19 0,0 0-6 15,0 9 18-15,0 0 6 0,0 1-5 16,0-1 22-16,0 0 36 0</inkml:trace>
  <inkml:trace contextRef="#ctx0" brushRef="#br0" timeOffset="18283.41">21779 9162 87 0,'0'0'43'15,"0"0"-21"-15,0 0-10 0,0 0-4 0,0 0 9 16,0 0 19-16,0-18 13 0,0 18 11 15,0 0 3-15,-34 0-8 0,34 0-13 0,34 0-18 16,-34 0-4-16,0 0-2 0,0-19-5 16,16 19 3-16,1 0 2 0,-1 0 14 0,17 0 7 15,0 0 7-15,0 0 4 0,0 0-6 0,17 0-4 16,0 0-6-16,16 0 8 0,16 0-4 16,-32 0-9-16,33 0-7 0,-1 19-5 0,1-19-5 15,16 0 0-15,-33 0-3 0,34 0 3 16,-1 18-3-16,-16-18-3 0,32 0-1 0,-32 0 3 15,16 0-1-15,0 0 1 0,17 0-8 0,-33 0 0 16,0 0 3-16,-1 0-3 0,1 0 3 16,16 0-3-16,-16 0 5 0,-17 0-2 15,17-18-3-15,-1 18-3 0,1 0 1 0,-17 0 0 16,17 0 6-16,-17-19-7 0,0 19 3 0,0 0 0 16,17 0 0-16,-33-19 0 0,16 19 0 15,0-9 0-15,0 0 1 0,-16 0-6 0,-1-1 5 16,1 1 0-16,16 0-2 0,-33-1-1 15,0 10-1-15,0 0 6 0,0-18-8 0,17 18 3 16,-50 0-1-16,33 0-7 0,-33 0 3 0,17 0-11 16,-1 0-10-16,-16 0-2 0,17 0-9 15,-17 0-14-15,0 0-12 0,0 0-12 0,0 0-7 16,0 0-4-16,0 0-2 0,0 0 6 0,0 0 6 16,0 0-2-16,-17 0 1 0,17 0 3 0</inkml:trace>
  <inkml:trace contextRef="#ctx0" brushRef="#br0" timeOffset="19833">15610 10781 15 0,'0'0'15'0,"-33"0"-3"15,0 0-5-15,17 0-4 0,-1 0-1 0,-16-10-1 16,17 10-1-16,-1 0 0 0,1-9 0 16,-18 9 0-16,34 0 0 0,-33-9 0 0,33 9 0 15,-33 0 0-15,33-9 1 0,-16 9-1 16,-1 0 0-16,17-10 0 0,0 10-3 15,-16 0-6-15,16 0-7 0</inkml:trace>
  <inkml:trace contextRef="#ctx0" brushRef="#br0" timeOffset="20232.08">16950 10678 8 0,'0'0'1'15,"0"0"1"-15,0 0 0 0,0 0 1 0,0 0 3 16,-17 0 0-16,17 0-2 0,0 0-3 15,0 0 0-15,0 0 0 32,0-18-1-17,0 18 1 1,17 0-1 0,-34 0 0 30,17 0-2-30,0 0-1-16,0 0-2 16,0 0-2-16,17 0-9 0</inkml:trace>
  <inkml:trace contextRef="#ctx0" brushRef="#br0" timeOffset="32288.82">14602 15162 42 0,'0'9'19'15,"-33"-18"-7"-15,33 0-7 0,0 18-4 0,0-9 1 16,0 0 9-16,0 0 4 0,0 0-4 0,0 0 1 16,-33 9 0-16,33 0 1 0,0-9 2 15,0-9-5-15,0 9 3 0,0 0-2 16,33 0-1-16,-33-9 10 0,0 0 4 0,0 9 4 15,0 9 0-15,0-9 0 0,0-9-4 16,0 9-3-16,33 0-3 0,-17 0-3 0,1 0 6 16,16-10 3-16,-17 20 0 0,17-1 5 0,1 9 8 15,-1-8-6-15,0-1-3 0,0 0-5 16,16 1 6-16,17 8 0 0,-32-18 3 16,32 19 0-16,-17-10-3 0,51 0-3 0,-18 1-7 15,17-1 3-15,-16 10-7 0,16-10-2 16,-16 0 8-16,49 1-9 0,-66 8 2 0,17-18-2 15,-17 0-2-15,17 0 2 0,0 10 3 16,-1-38-14-16,1 28 4 0,-17 18-5 0,33-8-4 16,-16-1 11-16,-17 0-5 0,17 0 1 15,-17-18 3-15,33 28-2 0,-49-10-2 0,49-9-4 16,-33-9 6-16,17 9-3 0,16 0-1 16,-49 0-2-16,32 0 6 0,1-10-17 15,-33 10 18-15,16 0 3 0,0 0-5 0,-33 10 0 16,17-10-3-16,-1 9-4 0,34-9 13 0,-50 0-14 15,0-19 5-15,-33 1-2 0,33 18 0 16,-16 0 7-16,-17 0-12 0,16 9 7 16,1 0-12-16,-17-9 17 0,0 0-1 15,0 10-1-15,0-10-2 0,-17 9-1 16,17-9 2-16,17 9 0 0,-17 1 2 16,0-10-10-16,0 0 11 0,-33-19-10 0,33 10 5 15,16 18-8-15,-16-9 5 16,17 0-2-16,-17 9 8 0,16-9-3 15,-16 0-4-15,0-9-3 0,-16 9 1 16,16 0 1-16,0 9 2 0,0 1-22 0,0-10-11 16,0 9 14-16,16-9 0 0,-16 0-13 15,0-19-4-15,-16 19 1 0,16 0-9 0,-17 0-4 16,17 10-20-16,-16-10-17 0,16 9 5 16,0-9 4-16,0-9 6 0,-17 9 7 15,17-10 4-15,0 1 6 0</inkml:trace>
  <inkml:trace contextRef="#ctx0" brushRef="#br0" timeOffset="35202.43">19265 9162 7 0,'-17'0'6'16,"17"0"12"-16,0-18 1 0,0 18-5 0,0 0-4 15,0 0 3-15,0 0 1 0,0 0 3 16,0-19 2-16,-16 19 3 0,16 0-1 0,0 0-7 15,0 0-1-15,0-19 1 0,0 19 4 16,0 0-1-16,0 0 7 0,0 0 1 16,0 0-10-16,0-9-8 0,0 9-4 0,0 9-1 15,0-9-2-15,0 19 0 0,0-19 4 16,0 19 1-16,0-1 12 0,-33 10-2 16,33 0-4-16,0 0-6 0,0 9 38 15,0-18-17-15,0 18-13 0,0 9-4 0,0-18-2 16,0 19-2-16,0-1 49 0,0 1-13 0,0 9-14 15,0-10-18-15,0 10-1 0,0 9-4 16,33-9 2-16,-33 9-1 0,0 9 6 0,16-27 9 16,-16 27-7-16,17-27-7 0,0 9 3 15,-17-10-8-15,16 1 1 0,-16-1 0 0,17-9-5 16,-17 1 6-16,16-10-3 0,-16 9 2 16,0-19-6-16,0 1 2 0,0 0-3 0,0 8-23 15,0-27-23-15,0 19-1 0,0-19-11 0,0 0-17 16,0 0-2-16,0 0 6 0,0-19 10 15,0 1 12-15,0 9 9 0,0-10 2 16</inkml:trace>
  <inkml:trace contextRef="#ctx0" brushRef="#br0" timeOffset="36118.94">19232 9367 20 0,'0'-19'26'0,"0"1"-9"16,0-1-6-16,0 10 2 0,0-1 1 0,-33 1-4 15,33 9-3-15,0-18-2 0,0 18-2 16,0-19 0-16,33 19-1 0,-33-19 1 0,0 10 1 16,16 0 2-16,18-10-1 0,-1 10-3 15,0 0-2-15,0-1 0 0,33-8 0 0,0-1 1 16,0 0-1-16,17 1 0 0,0-1 2 0,16 1-2 15,-17 8 1-15,1 10-1 0,0-18 0 16,16-1 0-16,-16 19 0 0,-1 0 0 16,1-19 1-16,0 19-1 0,-1 0 0 0,18 19 2 15,-51-19-1-15,17 0-3 0,1 19 2 16,-1-19 2-16,-17 0-2 0,17 18 0 0,1-18-2 16,-34 10 2-16,0-1 2 0,0 0-4 0,16 1 2 15,-16-1 0-15,1 0 2 0,-1 0-2 16,0 10 0-16,0-19 0 0,0 19 0 0,-17-19 0 15,17 18-2-15,1-18 4 0,-34 0-2 16,16 0 0-16,1 10 0 0,-1-1 0 0,1-9 0 16,-1 9 0-16,1 0 1 0,-17 1 1 0,16 8 0 15,-16 1 2-15,17-19 0 0,-17 19 2 16,16-1-1-16,-16 1-3 0,33-1 0 16,-33 10-2-16,0 9 3 0,0-18-2 0,0 9-1 15,34 9 1-15,-34 0 3 0,0-9 13 16,0 10-9-16,0 17-2 0,16-27-3 0,1 9 0 15,-17 1 0-15,16-1-3 0,-16 0 0 0,17 10 2 16,-1-20-2-16,1 11 2 0,-17-1-1 16,16 0-1-16,-16-18 0 0,17 9 0 0,-17 9 2 15,16-19-2-15,-16 10 0 0,0 0 0 16,33-9 0-16,-33 9 3 0,-33-10-1 0,33 1 4 16,0-10 3-16,0 10 1 0,0-10-2 15,-16 10-1-15,16 9 0 0,-17-28 3 0,17 18-2 16,-16 1-1-16,-1-10-3 0,1 0 2 15,-1 10-3-15,-16-10-1 0,17 1-1 0,-18-1-1 16,1 10 2-16,0-1-2 0,-16-18 3 16,-1 19-3-16,0-19 0 0,1 9 1 0,-17 0-1 15,0 1-3-15,-1-10 3 0,1 9 1 0,17-9-1 16,-51 9-3-16,18 1 3 0,16-10 2 0,-34 0-4 16,18 9 0-16,-18-9 4 0,18 0-2 15,16 18 0-15,-50-18 2 0,50 0-2 0,-33 0 0 16,16 0 0-16,17 0 0 0,-17 0-2 0,0 0 2 15,34 0 0-15,-34 19 2 0,17-19-2 16,33 0 0-16,-33 0-2 0,16 0 2 0,17 0 2 16,0 0-2-16,0 0 0 0,33 0-2 15,-33 19 2-15,0-19 1 0,16 0-3 16,1 0 2-16,16 0 2 0,-17 0-2 0,17 0-2 16,-16 0-2-16,16 0 2 0,0 0-6 15,0 0-1-15,0 0 4 0,0 0-6 16,0 0-1-16,0 0-5 0,16 0-1 0,-16 0-6 15,0 0 2-15,0 0 4 0,17 0 3 0,-17 0 0 16,16 0-1-16,-16 0-1 0,17 0-1 16,-17 0-1-16,33-19-1 0,-33 19-5 15</inkml:trace>
  <inkml:trace contextRef="#ctx0" brushRef="#br0" timeOffset="36454.82">20439 10455 43 0,'0'0'33'0,"0"19"-18"15,0-19-6-15,0 0-4 0,0 0-3 16,0-19-2-16,0 19-3 15,-16 0-4-15,16 0-10 0,0 0-16 16</inkml:trace>
  <inkml:trace contextRef="#ctx0" brushRef="#br0" timeOffset="36667.37">20522 10474 27 0,'0'0'24'0,"0"0"-10"0,0 0-7 15,0 0-3-15,0 0-1 0,0 0 1 0,0 0-3 16,0 0 1-16,-33 0-2 16,33 0-7-1,0-19-5-15,0 19-8 0,0 0-26 0</inkml:trace>
  <inkml:trace contextRef="#ctx0" brushRef="#br0" timeOffset="38299.87">10368 15990 5 0,'-33'9'12'0,"0"0"6"0,33 10-6 16,-33-10-4-16,0 1-5 0,33-10-2 15,0 18-1-15,-33-18 0 0,33 0 1 0,0 9-1 16,0 1 1-16,33-10-1 15,-33 9 0-15,0-9 0 0,33 0 0 16,-33 9 0-16,0-9 0 0,33 0 0 16,-33 10 0-16,0-10 0 15,0 0 3-15,0 0 2 0,0 0 2 0,0 0 4 16,0 0-1-16,0 0 1 0,0 0-2 0,0 0-1 16,0 0-3-16,0 0-1 0,0 0 0 15,0 0 5-15,33 0-1 0,-33 9 1 16,0-9-1-16,0 0 1 0,0 9 0 0,0-9-1 15,33 10 2-15,-33-10 3 0,0 0 7 0,17 9 0 16,-1-9 3-16,34-9 4 0,-50 9 3 16,33-10 0-16,0 1 1 0,0-10-3 0,0 10-2 15,-16-19-4-15,16 10 4 0,33-10-2 16,-33 0-3-16,0 0-7 0,0 9-4 0,17-18-2 16,-17 9 1-16,33 0 10 0,-33 0-2 0,17 10 4 15,16-1-3-15,-33-9 3 0,33 10 6 16,-16-10 4-16,16 9-5 0,0 0-12 0,-33-8 8 15,33-1 0-15,17 0 5 0,-17 0 7 16,-16-9 8-16,16-1 7 0,33 1-5 0,-33-9-6 16,17-1-12-16,16-18-5 0,17 9-13 0,-33 0 5 15,16-9 8-15,17 10 6 0,16-11 0 16,-33 1-13-16,50 10-7 0,-33-29-3 16,16 9-2-16,17 10 6 0,0-9-4 0,-1 9 0 15,18-19 2-15,16 10-3 0,-33 9-3 0,16-29 6 16,17 20-6-16,-33 0 0 0,33-10 6 0,-1 0-13 15,1 10 7-15,17-19 3 0,-1 9 4 16,1-9-5-16,-17 9-2 0,16-9-2 0,0-9 6 16,-16 9-10-16,0-9 10 0,-16 18-3 15,15-18-4-15,1 18 5 0,-16 10-4 0,32-20 2 16,-49 11 0-16,16-1 0 0,-16 10-4 0,0-10 8 16,0 19-4-16,-17-10 0 0,17 10 3 15,-50 0-1-15,17 9-2 0,-17 1 0 0,17 8 0 16,-50-9 1-16,17 10 4 0,-17 9-5 0,-16-1-5 15,16 10 5-15,-33-9-2 0,33 9-1 16,-50 0 3-16,17 10 0 0,-16 8-8 0,16-8 3 16,-16-10 3-16,-1 19 5 0,1-1-6 15,16-8-1-15,-33 8 6 0,0 1-2 0,33 9 4 16,-33-9-4-16,0 0 3 0,0 9-3 0,0-19 0 16,0 19-4-16,16 0-1 0,-16-19 10 15,0 19-10-15,0-9 5 0,17 0 5 0,-17 9-10 16,0 0 8-16,0-10-3 0,16 10 1 15,-16 0-3-15,17-9-5 0,0 9 8 16,-17-9 1-16,16 0-2 0,1 9-6 0,-1-10 9 16,1 1-5-16,16 0-3 0,-33 9-4 15,33-19-9-15,-33 19-2 0,16-19 8 0,1 10-4 16,-1 0-5-16,18-10-3 0,-18 10 5 16,1 0 1-16,-1-10 3 0,1 10 9 0,16 9 2 15,-33-19 4-15,33 1-2 0,-33 8 2 0,16 10-2 16,-16-9 2-16,17 0 0 0,-17-1 0 15,16 10 2-15,-16-9-6 0,0 9-9 0,17-9-17 16,-17 9 0-16,0-10-4 0,0 10 13 16,0 0-5-16,0 0-1 0,0 0-10 0,0 0 0 15,0-9-5-15,16 9-1 0,-16 0 1 0,0 0-1 16,0 0-5-16,0 0-2 0,0 0-2 16,0 0-4-16,0 0-5 0,0 0-4 0,0 0 1 15,-16 0 2-15,16 0 0 0,0 0-46 16</inkml:trace>
  <inkml:trace contextRef="#ctx0" brushRef="#br0" timeOffset="38715.92">11559 15134 42 0,'-33'9'20'0,"33"-9"-13"0,-33 10-11 16,16-10-17-16,1 0-22 0</inkml:trace>
  <inkml:trace contextRef="#ctx0" brushRef="#br0" timeOffset="39465.75">10947 15413 204 0,'0'-19'80'0,"0"10"-31"0,0-9-24 0,0 8-14 15,0 10-6-15,0-18-3 0,0 18 1 16,0 18 0 0,0-18-1-16,-33 19 1 0,33-1-2 0,0 10 0 15,-33 10 1-15,33-1 6 0,-33 0 10 0,16 0-3 16,1 10-5-16,-17-1 4 0,16 1-2 15,-16-10 10-15,33 9 0 0,-33-8 0 0,0-1 2 16,0 0-3-16,0 0-4 0,16-18 1 16,-16 9 4-16,33 0 4 0,-33-10 1 0,0-8 5 15,0 8 7-15,33-9 1 0,-33-9-3 0,16 10 2 16,1-10 6-16,-1 0-7 0,17 0-13 16,0-10-6-16,0 1-5 0,-33 9-13 0,33-18 2 15,0-1-2-15,0 10 1 0,33-10-2 16,-33 0 5-16,0 10-7 0,17-9-1 0,-1 8 3 15,1-8-6-15,16 8 6 0,0 1 2 16,0 0-2-16,-33 9-4 0,33 0 6 0,0 0 2 16,0 0-2-16,17 0 4 0,-17 9-3 0,0 0-2 15,0-9-1-15,17 10 0 0,-17 8-3 16,33-18 3-16,-33 10 0 0,17-1 0 0,-17 9 3 16,33-8 0-16,0 8-3 0,-33 1 0 0,17-10-3 15,16 19-1-15,-33-19-10 0,33 1-38 16,-49-1-14-16,32 10-25 0,1-10-19 0,-17 0-12 15,0 1 9-15,0-10 2 0,-33 0 13 0,33 0 13 16,-16 0 11-16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4-02-25T14:38:56.36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70C0"/>
    </inkml:brush>
  </inkml:definitions>
  <inkml:trace contextRef="#ctx0" brushRef="#br0">1376 5221 0,'141'0'219,"-53"0"-203,-17 0-1,-1 0-15,-34 0 16,16 0-1,-16 0 1,17 0 0,0 0 15,123 35-15,0-35-1,-35 18 1,-35-18-1,-35 18 1,-1-1 0,-34-17-1,-19 0-15,36 0 32,53 0-17,-53 0 1,-18 0-1,212 0 1,-106 0 0,-70 0-1,17 0 1,18-17 0,-36 17-1,1 0 1,0 0-1,-19 0 1,-34 0-16,17 0 16,-17 0-16,17 0 15,1 0-15,-1 0 16,71 0 0,-71 0-16,71 0 15,-53 0 1,-36 0 15,36 0-15,-17 0-1,16 0 1,1 0 0,0 0-1,0 0-15,-18 0 16,1 0-16,52 0 15,-35 0-15,17 0 16,107 0 0,-89 0-16,71 0 15,52 0 1,1 0 0,-18-53-1,-123 35 1,-18 18 15,0-18-15,-18 1-1,-18 17-15,1 0 16,17 0-16,-17 0 31,17 0-15,-17 0-16,35 0 15,0 0 1,0 0 0,17 0-1,36 0 1,0 0 0,70 0-1,71 0 1,-159 0-1,-52 0 1</inkml:trace>
  <inkml:trace contextRef="#ctx0" brushRef="#br0" timeOffset="3865.9">3510 4322 0,'18'0'203,"-1"17"-188,-17 1 17,18-1-17,-18 1 16,18-18 32,-1 0-47,-17-18 93,0 1-93,0-18-1,18-18 1,0 17-16,-1 1 31,36-36-15,-35 54-16,-1-1 15,1 1-15,0-1 16,17-17 0,-35 17-16,18 0 15,-1 1 1,-17-1-1,18 0 1</inkml:trace>
  <inkml:trace contextRef="#ctx0" brushRef="#br0" timeOffset="4971.54">3986 4304 0,'18'0'16,"-18"18"77,18-1-77,-1-17-16,-17 18 47,18-1-16,0-17 110,52-70-126,-17 17-15,53-35 32,-53 17-1,-53 54-16,17-1-15,1 0 16</inkml:trace>
  <inkml:trace contextRef="#ctx0" brushRef="#br0" timeOffset="6055.36">4674 4251 0,'18'0'156,"-18"18"-140,18-18-16,-18 17 31,17-17 0,1 18 157,17-18-126,-17-53-46,17 35-16,-35-35 15,53-17 1,-35 70-16,-18-18 16,0 1-1</inkml:trace>
  <inkml:trace contextRef="#ctx0" brushRef="#br0" timeOffset="7104.74">5186 4180 0,'0'18'141,"17"0"-48,-17-1 32,71-140-31,-53 88-78,-1-1-1</inkml:trace>
  <inkml:trace contextRef="#ctx0" brushRef="#br0" timeOffset="8570.89">5944 4251 0,'18'18'125,"0"-1"-78,-1 1-31,1-18 31,35-35 0,-18-1-32,-17-17 1,17 36 0</inkml:trace>
  <inkml:trace contextRef="#ctx0" brushRef="#br0" timeOffset="9832">6473 4339 0,'18'0'156,"0"35"-141,-1-17 17,1 17-17,-18-70 126,35-35-125,1 52-1,-19-35-15,18 0 16,1 0-1,-1 18 1,-35 17 0,0 36 234</inkml:trace>
  <inkml:trace contextRef="#ctx0" brushRef="#br0" timeOffset="15678.81">1305 5891 0,'53'18'218,"-18"-18"-202,-17 18-16,0-18 16,17 0-1,-17 0 1,-1 0 0,1 0-16,0 0 15,-1 0-15,18 0 31,-17 0-15,0 0-16,-1 0 16,19 0-1,34 0 1,1 0 0,-1 0-1,-34 0 1,-1 0-1,-17 0 17,52 0 15,106 0-32,-34 0 1,-19 0-1,53 0 1,-52 0 0,-54 0-1,-52 0 1,0 0 15,35 0-15,70 17-16,-70-17 15,18 0 1,-1 18-16,1-18 0,-18 0 16,158 18-1,-140-18 17,-1 17-17,19-17 1,-36 0-1,17 0 1,-35 0 0,18 0-16,-35 0 15,0 0-15,17 0 16,18 0 0,35 18-1,-35-18-15,-18 0 16,142 0-1,-54 17 1,18-17 0,-17 0-1,-19 0 1,-34 0 15,0 0-15,17 0-1,18 0 1,-36 0-16,-17 0 16,18 0-16,-18 0 15,-1 0-15,-16 0 16,34 0 0,-17 0-16,53 0 15,-35-17 1,-1-1-1,1 1 1,-1 17 0,-34 0-1,-1 0 1,53-18 15,-53 18-15,36 0-1,-36 0-15,-17 0 16,-1 0-16,1 0 16,70 0-1,0 0 1,18 0 0,-35 0-1,17 0 1,-17 0-1,-1 0 1,1 0 0,34 0-1,-16 0 1,-1 0-16,35 0 16,-17 0-1,0 0-15,-18 0 16,106 0-1,-106 0 1,54 0 0,16 0-1,-52 0 1,-18 0 0,124 0-1,-106 0 1,-36 0-1,1 0 1,-18 0-16,35 0 16,-35 0-1,0 0-15,88 0 16,-53 0 15,-35 0-15,0 0-1,0 0 1,53-18 0,-18 1-1,-53 17-15,36 0 16,35-18 0,35 0-1,-106 1-15,36 17 16,-36 0-16,18-18 15,53 18 1,-71 0-16,18-18 16,17 18-1,-17 0 1,-17 0 15,-1 0-15,-18 0-1,1 0 1,17 0 0,1 0-16,-19 0 15,19 0 17,-1 0-1,35 0-16,-17 0 1,-35 0 0</inkml:trace>
  <inkml:trace contextRef="#ctx0" brushRef="#br0" timeOffset="21819.79">2170 5715 0,'17'0'78,"1"0"-47,-1 18-15,36 17 15,0 0-16,-17 0 1,17-17 0,-18 17-16,-35-17 15,35-18-15,-17 0 16,17 35 0,-17-17-1,-1-18 1,19 35-1,-19-35 1,18 18 31,-17-18-31,17 17 15,-35 1 0,36-18-15,-19 0-16,1 0 15,0 18 1,17-1 0,-18-17-1,1 0 1,53 18-1,-36-18 1,0 0 15,-17 0-15,17 0 0,18 0 15,-35-18-16,35 1 1,-36 17 0,1 0-1,0-18 17,-1 18-17,-17-18 1,18 1-1,-1 17 1,1-18 15,-18 1 1,35 17 14,-17 0 1,0 0-31,-1 0 0,36 0 15,-53-18 0,53 0 0,-35 1-15,-1 17 0,19-18-1,-1-17 1,0 17-1,-17 0 1,0 18 0,-1-17 15,1 17 47,-1 0-47,1 0 141</inkml:trace>
  <inkml:trace contextRef="#ctx0" brushRef="#br0" timeOffset="24598.65">4269 5821 0,'17'0'94,"19"0"-63,-36 35-15,17-35-16,1 18 0,-1-1 15,1 1 1,0 0 0,-1-1-1,1 19 17,0-36-17,-1 17 1,1 1-1,0-1 1,-1-17-16,1 18 16,-1-18-1,1 0 79,35 53-78,18-53-1,-71 18 17,35-18-17,0 0 16,-17 0 1,-1 0-17,36 0 1,18-18 15,35 0-15,-71 18-1,-17 0 1,-1 0 0,-17-17-16,18 17 15,0 0-15,17-18 32,-18 0-17,1 18-15,17-17 16,-17 17-1,0-18 1,35 18 0,-53-17-1,17 17 1,1-18 0,-1 18-1,-17-18 1,18 18-16,0 0 31,-18-17 0,17 17-15,1 0 0,0 0-1,-1 0 48,1 0-48,0 0 48,17 0-48,-35-18 1,18 18 0,-1 0-1,18 0 17,-17-18-17,53 1 16,-54 17-15,1 0 15,0-18 32</inkml:trace>
  <inkml:trace contextRef="#ctx0" brushRef="#br0" timeOffset="26624.79">6332 5803 0,'53'35'110,"-35"-17"-95,0-18-15,-1 35 16,54 36 0,-54-36-1,19-17 1,-1 17 0,0-35-1,0 18 16,-17-1-15,0-17 0,17 0-1,-17 0 1,-1 0 0,19 0-1,-19 18 1,1-18-1,0 0 1,17 0 0,-18 0-1,1 0 1,53 0 0,-36 0 15,-17 0-31,-1-35 15,1 17-15,-1 18 16,1 0-16,0 0 16,35-53-1,-36 53-15,19-17 16,-1-19 0,0 19-1,-17-1 1,-1 18 15,1-18 63,-18 1-63,0-1-15,18 0-1,-1 1 17,1-1-17</inkml:trace>
  <inkml:trace contextRef="#ctx0" brushRef="#br0" timeOffset="33007.78">2046 4480 0,'0'18'156,"35"0"-140,-35 87-1,18-52 1,0-17-1,-18-1 1,0 18 0,17-18-1,1-17 1,-18-1 0,0 1-1,0 17 32,0-17-31,0 17-1,0-17 1,18 17 0,-18-17-1,0 17 1,0-17 31,-18-18 109,0 0-156</inkml:trace>
  <inkml:trace contextRef="#ctx0" brushRef="#br0" timeOffset="46019.09">2434 5309 0,'18'0'141,"70"0"-79,0 0-46,-17 0 0,-18 0 15,17 0-16,-17 0 1,-18 0 0,54 0-1,-19 0 1,-35 0 0,1 0-16,17 0 31,-18 0-16,-17 0-15,34 0 32,1 0-1,-35 0-15,0 0 15,-1 0-16,1 0 1,0 0 0,34 0 15,-34 0-15,0 0-16,-1 0 15,19 0 1,-19 0 93,1 0-62,0 0-16,-1 0-15,1 0 15,0 0 32,-1 0-16,1 0 15,17 0-31,-17 0 16,-1 0-31,-17-17 15,18 17-15,0 0 46,-1 0 32,1 0-47,0 0 15</inkml:trace>
  <inkml:trace contextRef="#ctx0" brushRef="#br1" timeOffset="52155.71">2081 5944 0,'18'18'125,"35"52"-110,-18 1 1,18 17-1,-35-70 1,-1-18-16,-17 18 16,71-124 140,0 35-140,-1-35-1,-17 36 1,-35 34-1,35 1 1,-36 35-16,-17-17 16,0-19 15,18 36-31</inkml:trace>
  <inkml:trace contextRef="#ctx0" brushRef="#br1" timeOffset="54631.33">3351 5874 0,'18'17'141,"0"1"-110,-1-18-15,1 0-1,17 18 1,-17-1 0,17-17-1,-17 0 16,-1 0-15,1 0 0,17 0-1,-17 0 1,17 0 15,-17 0-31,0 0 16,-1 0 31,1 0-32,-18 18 1,17-18 31,1 35-32,0-35 267,17 0-267,-17 0 17,-1 0 108,1 0-124,-18-17-1,35-1 1,-35 0 0,18 1-1,-1-1 17,1 0-1,-18 1-16,0-1 1</inkml:trace>
  <inkml:trace contextRef="#ctx0" brushRef="#br1" timeOffset="57203.27">4251 6068 0,'18'17'125,"-1"-17"-110,1 18 48,0-18-16,-1 0 31,18-18-47,36-70-15,-36 71-1,-17-19-15,-18 1 16,18 35-16,-1-18 15,-17 1 1,18-1 0,35 18 218</inkml:trace>
  <inkml:trace contextRef="#ctx0" brushRef="#br1" timeOffset="59900.53">5362 5821 0,'18'17'172,"-1"-17"-156,1 36 15,17-19-15,-17 1 15,-18 0-15,18-18-1,52 17 48,-52-17-32,17 0 0,-17 0-15,-1 0-1,1 0 1,0 0 15,-1 0-15,1 0 15,0 0 0,-1 0 16,1 0 16,17 0-16,-17 0-32,-1 0 17,-17-17-17,18-1 1,-18 0 109,0 1-63,0-1-46,0-17 46,0 17 1,0 1-32</inkml:trace>
  <inkml:trace contextRef="#ctx0" brushRef="#br1" timeOffset="64858.83">1005 4445 0,'0'18'94,"0"-1"-78,0 1 62</inkml:trace>
  <inkml:trace contextRef="#ctx0" brushRef="#br1" timeOffset="67274.73">1764 2628 0,'18'0'78,"-18"18"-62,17-18-1,36 0 1,71 17 0,-36-17-1,53 0 1,-18 0 15,-70 0-31,35 0 16,124 0-1,-53 0 1,-89 0-16,36 0 16,88 0-1,-88 0 1,-71 0-1,18 0-15,0 0 16,-18 0-16,18 0 16,36 0-1,-36 0-15,-1 0 16,-16 0-16,70 0 16,-18 0-1,70 18 1,19-18 15,-18 0-15,17 0-1,106 0 1,-52 0 0,-178 0-1,37 0-15,34 0 16,1 0-16,-19 0 15,89 0 1,-88 0-16,106 0 16,35 0-1,0-18 1,-18 1 0,0-18-1,-52 35 1,-89 0-1,106-18 1,53 0 0,-106 18-1,-17 0-15,-1 0 16,-35 0-16,0 0 0,-17 0 16,35 0-1,17 0 1,18 0-1,-17 0-15,-71 0 16,158-17 0,1-19-1,-88 19 1,-36 17-16,0 0 0,35-18 16,-34 18-1,-36 0 1,105-18 15,-52 18-31,35-17 16,-53 17-16,-35 0 15,283 0 1,-90 0 0,-51 0-1,-90 0-15,-16 0 16,69 0-1,-17 0 1,18 0 0,-35-18-1,-1 1 1,89-1 0,-124 0-1,-53 18 1,-17 0-1,35 0-15,17 0 32,-52 0-17,-124 36 157</inkml:trace>
  <inkml:trace contextRef="#ctx0" brushRef="#br1" timeOffset="76427.25">4621 6809 0,'18'0'31,"0"0"31,-1 0-15,71 0-31,159 0 0,-123 0-1,17 0 1,-35 0 15,-36 0-15,19 0-1,-19 0 1,-35 0 0,-17 0-16,35 0 15,18 0 1,-54 0-16,18 0 15,36 0 1,52 0 0,-52 0-1,17 0 1,-17 0 0,35 0-1,105 0 1,-70 0 15,-105 0-15,105-18-1,-106 0-15,53 18 16,18-17 0,0-1-1,-36 0 1,-34 1-16,-1 17 15,18 0 1,18 0-16,-54 0 16,54 0-1,-54 0 1,1 0-16,17 0 16,53 0-1,-17 0-15,-18 0 16,53 0-16,-18 0 31,0 0-15,-35 0-1,18 0 1,-1 0 0,36 0-1,-35 0 1,34 0-1,-69 0 1,-19 0 0,36 0-1,0 0 1,0 0 0,53 0-16,88 0 15,-35 0 1,-89-18 15,-34 18 16,-19 0-31,71-18-1,36 1 1,-54 17-16,-17 0 15,0 0-15,18-18 16,-1 18-16,36 0 16,53 0-1,-18 0 1,35 0 0,-34 0-1,-54 0 1,-35 0 15,-36 0-15,36 0-1,-35 0 1,17 0 0,0 0-1,-17 0-15,17 0 16,36 0-1,-36 0 1,-17 0 62,-1 0-62,1 18-1,17-18 17</inkml:trace>
  <inkml:trace contextRef="#ctx0" brushRef="#br1" timeOffset="81947.08">12488 6015 0,'-17'0'437,"-1"0"-390,-17 17 172,35 1-188,-18 0 1,0-18-17,1 0-15,17 17 16,-18 1-1,1 0 1,17 17 78,-18-35-79,0 18 1,1 17 0,17-17-1,-18 17 1,0-18 15,18 1-15,0 0-1,0-1 17,0 1-1,0 17-15,0 1 15,0-19-16,0 1 1,0-1 0,0 19-1,0-19 1,0 1 0,0 0-1,0-1 1,0 1-1,0 0 1,18-1 0,-18 1-1,0 17 32,18-17-31,-1-1-1,1 1 1,-18 0-16,0-1 16,0 1-1,18 17 1,-1-35-16,-17 36 31,35-19-15,-17 1-1,17 17 17,-17-17 15,0-18-16,17-36 16,-17 19-32,-18-1-15,0 1 16,17-36 0,1 35-1,-18 0-15,35-17 16,-35 17-16,0 1 15,0-36 1,0 35-16,0-17 16,0 0-1,0 17 1,0 0 15,0-17-15,0 0-1,0 17 1,0-17 15,0 17 1,0 1-17,-17-19 16,17 19-15,0-1 31,-18-35-16,18 36-15,-18-19-1,1 19 17,17-19-17,0 19 1,0-1 0,0 0 15,0 1 47,0-1 63</inkml:trace>
  <inkml:trace contextRef="#ctx0" brushRef="#br1" timeOffset="90473.68">5256 7585 0,'18'0'125,"35"0"-109,35 0 15,71 0-15,-106 0-16,35 0 15,35 0 1,-52 0 0,0 0 15,-1 0-15,18 0-1,1 0 1,122 35-1,-52-35 1,-18 0 0,-17 0 15,-36 0-15,-53 0-1,-17 0 1,17 0-1,-17 0 1,34 0 0,-16 0-1,17 0 1,52 0 0,37 0-1,-1 0 1,-35 0-1,-54 0 1,1 0 0,-35 0-1,17 0 17,-17 0-1,0 0-16,-1 0 17,1 0-17,-1 0 32,1 0-31,0 0-1</inkml:trace>
  <inkml:trace contextRef="#ctx0" brushRef="#br1" timeOffset="92354.99">600 5768 0,'141'-18'157,"-35"1"-142,-89 17 1,1-18-1,35 0 17,-36 18-1</inkml:trace>
  <inkml:trace contextRef="#ctx0" brushRef="#br1" timeOffset="94099.87">882 5539 0,'53'17'141,"17"-17"-126,-52 0 16,17 0-15,-17 0 0,0 0-1,-1 0 1,1 0 109,-18 18 0,0 17-109,0 18-1,-35 0 1,35-18-1,0-17 1,-18-18 343</inkml:trace>
  <inkml:trace contextRef="#ctx0" brushRef="#br1" timeOffset="100538.87">12136 5803 0,'0'18'94,"35"-1"-79,-35 1 1,0 0 0,35 17-1,-35-17 1,18-18-1,-18 35 1,17-35 0,89-106 202,-35 18-202,-54 53-16,54-89 31,-53 89-15,-18 17 0</inkml:trace>
  <inkml:trace contextRef="#ctx0" brushRef="#br1" timeOffset="104346.88">1517 8643 0,'0'35'172,"0"18"-141,0 0 1,-18-35-17,18-1-15,-17 36 32,17-35-17,0 17-15,-18 36 31,18-54 1,0 1-17,0 0 110,0-1-109,0 1 0,-18 17-1,18 1 16,-17-1 1,-1 0-17,18-17 1,0-1 31,0-70 47,0 36-79,0-1-15,0 1 16,0-36-1,18 17 1,-18 19 0,17-1-1,-17-35 1,0 36 0,18-19-1,17 1 1,-35 17 15,0-17-15,18 17-1,-18 1-15,0-1 16,18-17 0,-18 17-1,0 1 1,0-1-1,0-17 1,17-1 15,-17 19-15,18 17 171,-1 35-171,-17 18-16,0 35 16,18-35-16,-18 0 15,0-18 1,0 36 0,0-36-1,0 36 1,0-36 15,0-17-15,0-1-1,0 1 1,0-1 31,0 1-16,0-36 63,-18-17-79,18 18 17,-17-54-17</inkml:trace>
  <inkml:trace contextRef="#ctx0" brushRef="#br1" timeOffset="105596.83">1552 9031 0,'35'0'140,"1"-35"-124,-1 17 0,36 1-1,-36-1-15,18 0 32,-53 1-17,-53 17 173,0 17-173</inkml:trace>
  <inkml:trace contextRef="#ctx0" brushRef="#br1" timeOffset="106592.8">2011 7973 0,'17'17'140,"1"54"-124,-18 0 15,18-1-15,-18-17 0,0 35-1,0-70 1,0-1-1,0 1 17,-106-18 77</inkml:trace>
  <inkml:trace contextRef="#ctx0" brushRef="#br1" timeOffset="107631.16">1746 8308 0,'0'0'0,"71"-18"157,88-17-142,-142 17 1,36 18-1,-35 0 1,-1 0-16,19 0 31,-36-17-31,17 17 16,1-18 15,0 18 0,-1 0 251,1 0-267</inkml:trace>
  <inkml:trace contextRef="#ctx0" brushRef="#br1" timeOffset="108741.79">2452 8978 0,'0'-17'109,"17"-1"-93,1 0-1,0 18-15,17-17 16,-17-1 0,-18 0-1,17 18 1,-17 18 171,0 17-155,-17-17-17,-1 17-15,0-17 0</inkml:trace>
  <inkml:trace contextRef="#ctx0" brushRef="#br1" timeOffset="110180.72">2487 9155 0,'18'0'234,"17"0"-218,-35-18-16,18 18 31,-1 0-16</inkml:trace>
  <inkml:trace contextRef="#ctx0" brushRef="#br1" timeOffset="117699.49">3775 8555 0,'0'17'157,"0"36"-142,0 36 17,0-72-17,0 1 1,-18-18-1,18 18-15,0-1 16,0 1 15,0-1-15,-18 1 0,18 0-1,0-1 48,0-87 46,0-18-93,0 17-1,18 18 1,-18 35 0,0-17-1,18 0 16,-18 17-15,0-17 0,0 0 15,0-1-15,0 1-1,0 18-15,0-1 16,17-17-1,1 17 1,0 0 0,-18 1-1,17 17 17,1 0-1,0 0 0,17 17-15,-35 1-1,17 0 1,1-1 0,0 71-1,17-17-15,-17-36 16,-1 1-16,1-19 15,0 18 1,-18 1 0,0-19-1,0 19 1,0-19 0,0 1-1,17 0 1,-17-1-1,18-17 1,-18 18 0,0 0 31,-18-18 78,18-18-110,-35-17 16</inkml:trace>
  <inkml:trace contextRef="#ctx0" brushRef="#br1" timeOffset="118582.01">3792 8484 0,'106'0'234,"-88"0"-203,-18 18 188,0 17-188,0-17-15,-35-1 0</inkml:trace>
  <inkml:trace contextRef="#ctx0" brushRef="#br1" timeOffset="120098.27">2928 9349 0,'18'0'109,"35"-18"-93,70 0-16,71 1 16,18-1-1,-89 18 1,-87 0-16,87 0 16,18 0-1,0 0-15,18 0 16,158 0-1,-158 0-15,-53 0 16,-35 0 0,-54 0 15,1 0-15,0 0-1,-1 0 1,18 0-16,-35-18 15,36 18 1,-1-17 15,0 17-15,-17 0 15,0 0-15,-1 0-1,1 0 1,-18-18-16,35 18 31,0-18-15,-17 18 0,0 0-1,17 0 1,0 0 62,-35-17-16,-17 17-46,-142 70 0,88-52-1</inkml:trace>
  <inkml:trace contextRef="#ctx0" brushRef="#br1" timeOffset="123028.35">3387 9543 0,'0'35'172,"17"-17"-156,-17-1-16,0 1 16,0 35-1,0-36 1,0 19-1,0-19-15,0 1 16,0 35 0,0-18 15,0-17-15,0-1-1,0 1 16,0 0-31,0-1 16,-17 1 0,17 0-16,0-1 15,0 1 1,0 17 0,0-17 15,0-124 172,0 18-187,0 35-1,0 0 1,17 18 15,1 17-15,-18 0-1,0 1 1,0-19 0,18 19 15,-1-1 0,-17 1-15,0-1-1,0 0 32,18 1-31,-1 17-1,1-36 1,-18 19-16,18-1 31,-1 0-15,1 18 46,17 0 1,-17 18-32,0 0-15,-1-1-16,-17 1 15,18 0 1,0 17 0,-1 0-1,1-17 1,-1 17 0,-17 0-1,0-17 1,18 17 15,-18-17-15,0 0-16,0-1 15,0 1 1,0 17 0,0-17-1,0-1 1,18 1 46,-18 0-46,0-1 0,0 1 30,0 0 79,0-1-109,17 36-16,-17-18 16,-17-52 249,-1-1-249,-17-52 0,17 52-16</inkml:trace>
  <inkml:trace contextRef="#ctx0" brushRef="#br1" timeOffset="124277.74">3545 9825 0,'53'0'281,"-17"0"-265,-1 0-1,-17 0 1,17 0 31,-18 0 46,1 0-77,0 0 15,-18-18 235,-18 1-250</inkml:trace>
  <inkml:trace contextRef="#ctx0" brushRef="#br1" timeOffset="126115.24">2399 6209 0</inkml:trace>
  <inkml:trace contextRef="#ctx0" brushRef="#br2" timeOffset="133406.84">2505 5962 0,'17'0'110,"19"35"-95,-19 0-15,1-17 16,17 35 0,0 0-1,-17-35-15,0 17 16,-1-35-16,1 0 15,-18 35 1,18-35 0,-1 0-1,1 0 17,17 0-17,0 0 1,18-17-16,106-1 31,-71 0-31,18 1 16,-18-19-1,-52 36 1,-19 0 0,1-17-16,0 17 15,-1 0 1,-17-18-16,35 0 15,-17 1 1,0 17 0,17-18-1,0 0 1,36 1 0,-18-1-1,-18 18 1</inkml:trace>
  <inkml:trace contextRef="#ctx0" brushRef="#br2" timeOffset="139369.09">4039 9631 0,'0'53'250,"0"53"-234,0-18-1,0-53 1,0-17 0,0 17 46,0 0-31,0-52 157,-17-54-157,17 18-15,0 18-1,0 17 1,0-17-16,0-18 31,0 18-15,0 17 0,0-35-1,0 18 1,0 0-1,0-1 1,0 19 0,0-1-1,0 0 32,0 1-16,17 17 110,1 0-125,0 17-1,17 1 17,-35 0-17,0-1 1,17-17-16,1 18 47,-18 0-32,0-1-15,18 19 47,-18-19-16,0 1-15,0-1 15,0 1 16,0 0-31,0-1-1,0 1 1,-18 0 15,18-1 32,-18-17-32,54 18 235,-19-18-251,1 0-15,-18 35 16,18-35 15,-1 0-15,-17 18 31,0-1-16,18-17-15,-18 18-16,0 0 109,0-1-93,0 19 46,0-19-46,0 1 15,0 0-15,0 17 30,-18-17-30,1-1 15,17 1-15,-36-18 0,19 17 15,17 1-16,0-36 95,-18 18-63,18-35-32,0 0 110,0 17-109,35 1-16</inkml:trace>
  <inkml:trace contextRef="#ctx0" brushRef="#br2" timeOffset="141679.47">4621 9472 0,'-17'0'234,"-1"0"-203,0 0 48,1 0 30,-1 0-47,1 0-46,17 18 0,-18-18 15,0 17 63,18 1-79,-17-18-15,17 18 16,0-1 0,-36 1-1,36 17 1,0 0 31,0-17-32,0 0 1,0-1-16,0 1 16,0 17 15,0-17-16,0 0 1,0 17 0,0-18-1,0 1 1,0 0 0,0-1-16,0 1 31,0 17-16,0 1 17,18-19 15,-18 1-32,0 0 32,18-18-31,-1 0 15,1 0-15,-18 17-1,18-17 1,-1 0-16,1 18 47,-1-18-32,1 0 1,0-18 156,-1 18-125,-17-17 31</inkml:trace>
  <inkml:trace contextRef="#ctx0" brushRef="#br2" timeOffset="150974.43">4269 5927 0,'0'17'156,"0"1"-140,17 0 15,1-1-16,17-17 110,-17 35-109,17-35-16,-17 18 16,35 0-16,0-1 15,17 1 1,-35 0-16,18-18 16,0 17-1,18-17 1,17 18-1,-35 0 1,-18-1 0,36-17-1,-1 0 17,54 0-1,-89 0-31,0 0 15,18 0-15,-18 0 16,36 0 0,-18 0-1,-35 0 1,-1 0 0,36 0 46,-35 0-46,-1 0-1,1 0 1,17 0 0,1 0 30,-1-17 48,-17 17-78,-1-18-1,1-17 1,-1 35-16,-17-18 16,18-17-1,-18 17-15,0-35 16,18 18 0</inkml:trace>
  <inkml:trace contextRef="#ctx0" brushRef="#br2" timeOffset="153471.74">6385 5927 0,'0'17'360,"18"71"-345,-18-17 1,35 17-1,-17-88-15,17 36 16,-35-19-16,35 1 16,1-1-16,-1 1 15,-17-18-15,-1 0 16,36 0 15,-35 0-15,-1 0-1,19 0 1,17-18-16,-18 18 16,0 0-16,18-35 15,71 0 1,-72 17 0,-34 18 30,0 0-30,-1 0-16,1 0 31,17-17-15,-17-1 0,35-17-1,-36 17 1,1 0-16,0 1 15,-1-1 1,1 0-16,0 1 16,17-36-1,18-18 1,-35 36 0,-18 17-16,17 18 15,-17-17-15,18 17 16,-18-18-1,0 1 17,0-1-17,0 0 32,0-17-31,0 17-1,0-17 1,0 17 15,0 1-15,0-1 0,0 1-1</inkml:trace>
  <inkml:trace contextRef="#ctx0" brushRef="#br2" timeOffset="156449.87">4957 9490 0,'0'17'203,"0"19"-188,0-1 1,0-17 0,0-1 15,0 1-15,0 17-1,0 0 16,0-17-15,0 17 0,0-17-1,0 17 1,0 0 0,0-17-16,0 0 31,0-1-16,0 1 17,0 0-1,0-1-15,17-17-1,-17 36 1,18-19-1,-18 1 1,17-18 203,1 0-172,0 0-16,35 18-15,0-18-1,-18 0 1,-18 0-1,-69-36 235,-72-34-234</inkml:trace>
  <inkml:trace contextRef="#ctx0" brushRef="#br2" timeOffset="157803.59">4974 9366 0,'18'0'141,"17"0"-126,-17 0 1,-1 0 0,1 0-1,0 0-15,-1 0 32</inkml:trace>
  <inkml:trace contextRef="#ctx0" brushRef="#br2" timeOffset="158813.84">4992 9737 0,'53'0'172,"-36"0"-157,19 0 64,-36-18 202,0 0-266,0-17-15</inkml:trace>
  <inkml:trace contextRef="#ctx0" brushRef="#br2" timeOffset="178722.86">2452 10548 0,'17'0'62,"1"0"-15,0 0-31,88 0 15,70 0-15,124 0-1,-89 0 1,-87 0 0,-106-18 15,-1 18-16,36 0 1,18 0 0,17 0-1,-18 0-15,1 0 16,0 0-16,-36 0 16,35 0-16,1 0 15,17 0-15,-35 0 16,0 0-16,0 0 15,88 0 1,-88 0 0,0 0-16,53 0 15,-36 0 1,-35 0 0,36-17 15,-18 17-16,53-18 1,-71 0-16,18 18 16,18 0-16,-19-17 15,-16 17-15,-1 0 16,0 0-16</inkml:trace>
  <inkml:trace contextRef="#ctx0" brushRef="#br2" timeOffset="181993.71">1658 12382 0,'0'-17'125,"18"70"-109,-18-36-16,17 19 15,-17 70 1,0-71-1,0 0 1,0 0 0,0-17-1,0 0 1,0-1 0,0 1-1,0 0 1,0-1-1,0 18 48,0-17-16,0-36 0,-35-87-32,0-54 1</inkml:trace>
  <inkml:trace contextRef="#ctx0" brushRef="#br2" timeOffset="184783.67">1676 12330 0,'17'-36'47,"-17"19"-31,18 17-1,-18-18 32,18 18-31,17 0-1,-17 0 1,-1 0-16,1 0 16,-1 0-1,19 0-15,-1 0 31,0 0 1,1 18-17,-19-1 17,18 19-17,-17-19 1,-18 18-1,18-35-15,-18 36 32,0-19-1,0 1-15,0 0-16,0-1 15,-36 19 1,-16-19-1,16 19 1,1-36 15,-18 17-15,35-17 0,1 0-1,34 0 204,19 0-203,17 0-16,-18 0 15,-17 0-15,-1 0 16,1 0-1,-1 35 48,1-17-47,-18 0-1,35 17 1,-17-17-1,-18-1 1,0 1 0,18-18 15,-18 18-15,17-18 30,-17 17-30,0 1 0,0-1-1,0 1 32,-17 0-31,17-1-1,-18 1 1,-17 0 0,17-18 15,-17 0-15,-18 0-1,35 0 1,1 0-1,-36 0 1,35 0 15,0 0 1,1 0 171,-18 0-188,17 0 17,0 0-17,1 0 1,17-18-1,0 0 220</inkml:trace>
  <inkml:trace contextRef="#ctx0" brushRef="#br2" timeOffset="185751.52">2205 12100 0,'53'18'141,"106"-18"-126,-107 0-15,-16 0 16,-19 0-16,1 0 16</inkml:trace>
  <inkml:trace contextRef="#ctx0" brushRef="#br2" timeOffset="187072.54">2381 11853 0,'0'36'110,"0"34"-95,0 36 17,18-53-17,0 17 1,-18 1-1,17-36 1,-17 1 0,0-19-1,0 1 1,0-1 0,0 1-1,0 0 32,0-1-31,18 19 15,-18-54 125,0 0-140,0 1-1</inkml:trace>
  <inkml:trace contextRef="#ctx0" brushRef="#br2" timeOffset="188088.61">2875 12629 0,'18'0'125,"88"-17"-94,-36 17-15,-35 0-1,1 0 1,-19 0 0,-34 0 156,-1 0-157,0 17 1,-17 1-1,0 0-15,0-1 16,35 1-16</inkml:trace>
  <inkml:trace contextRef="#ctx0" brushRef="#br2" timeOffset="188787.61">2822 12841 0,'18'0'78,"-1"0"-31,36 0-16,18-18-15,-18 18-16,-18 0 16,18-35-1,-35 35 1,-18-17 125,0-1-126</inkml:trace>
  <inkml:trace contextRef="#ctx0" brushRef="#br2" timeOffset="190047.28">4498 11677 0,'53'106'110,"-53"-89"-95,17 36-15,1 18 16,-18-36-16,18 0 16,-18-17-16,17 17 15,-17 1-15,0-1 31,0-17-15,0-1 0,0 1 109,-17-18-47</inkml:trace>
  <inkml:trace contextRef="#ctx0" brushRef="#br2" timeOffset="192718.51">4480 11783 0,'53'0'157,"-18"0"-142,-17 0-15,17 0 32,1 0-17,-19 0 1,1 0 15,0 35-15,-1 0-1,1-17 1,-18 17 0,17-17-1,1-18 1,-18 18-1,0-1 17,0 18-1,0-17-15,0 0-1,-18 17 1,-52-35-1,52 18 17,1-18-32,-1 0 15,53 0 188,18 0-187,-35 0 15,17 0-15,-17 0-16,-1 0 16,19 0-1,-19 0 1,1 35 15,17-35-15,-17 35-1,0-35 17,-18 18-17,0-1 16,0 1 48,0 0-33,0-1-30,0 1 15,-36 0-15,36-1 0,-35 1-1,17 0-15,1-1 16,-72 1-1,37-1 1,52 1 15,-18-18-15,0 0 31,1 0 15,-1-18-46,0 18 0,1 0 46,-1-17-46,18-18 15,-18 17-15,-17 0-1,35-35 1,0 36-1,-17-1 1,17 0 78,0 1-63,0-1-15,0 1 46,0-1-15,0-17-31,0 17-1,0 0 1</inkml:trace>
  <inkml:trace contextRef="#ctx0" brushRef="#br2" timeOffset="193949.95">3845 12753 0,'53'0'125,"18"0"-109,-18 0-16,299-35 15,142-1 1,35-17-1,-35 53 1,-106-17 0,-88 17-1,0-18 1,35-35 0,-35 18-1,-71 0 1,-193 35-1,-89 0 204,-53 17-203,-406 89-1,266-53 1</inkml:trace>
  <inkml:trace contextRef="#ctx0" brushRef="#br2" timeOffset="196131.48">4075 13212 0,'0'17'94,"17"107"-79,-17-71 1,35 35-1,-35-53 1,0 18 0,0-35-1,0-36 126,0 0-125</inkml:trace>
  <inkml:trace contextRef="#ctx0" brushRef="#br2" timeOffset="198298.67">4039 13264 0,'53'-52'63,"18"16"-47,-1 19-1,-52-1 1,17 18-1,-17 0 1,0 0 0,-1 0-1,1 0 1,-1 0 0,19 18 15,-19-1-16,-17 1 1,18 0 0,-18 17 46,0-18-46,-35 19-1,17-19 1,-17-17 0,70 0 281,71 0-282,-71 0-15,53 0 31,-70 0-15,0 0-16,17 36 47,-17-36-31,-18 17-1,0 1 1,0 0-1,0-1 32,0 1-31,0-1 0,0 1-16,-18 0 15,0 17 16,1-17-31,-1-18 16,0 0 0,-52 53-1,17-53 1,0 17 0,0 1-1,35-18 1,-17 0-1,18 17 1,-1-17 15,0 0-15,1 0 0,-1 0 15</inkml:trace>
  <inkml:trace contextRef="#ctx0" brushRef="#br2" timeOffset="201659.73">6244 6050 0,'35'18'141,"-17"35"-125,0-53-1,-1 35 1,-17-17 62,18-18-62,17 0 46,106-106-46,-35 53-1,106-141 1,-124 141-16,-35 0 16,53-70-1,-89 123 345,-17 35-345</inkml:trace>
  <inkml:trace contextRef="#ctx0" brushRef="#br2" timeOffset="204226.9">4974 13141 0,'0'18'125,"18"35"-110,-1-18-15,-17-18 32,18 1-17,-18 0 16,0-1 94,0 1-109,35 0 0,-17 17 15,-18-17-31,0 17 16,0 0-1,0 0 1,0-17-16,18-18 312,35 0-296,-1 0 0,1 0-1,-35 0 1,0 0-1,-1 0 1,1 0 15</inkml:trace>
  <inkml:trace contextRef="#ctx0" brushRef="#br2" timeOffset="205051.42">5009 13123 0,'53'0'109,"53"0"-93,-71 0-16,-17 0 16,0 0-1,-1 0 48,-17 36 77</inkml:trace>
  <inkml:trace contextRef="#ctx0" brushRef="#br2" timeOffset="205956.61">5062 13458 0,'53'0'172,"0"0"-156,-18 0-1,1 0 1,-19 0-16,1 0 16</inkml:trace>
  <inkml:trace contextRef="#ctx0" brushRef="#br2" timeOffset="-207226.28">5151 13317 0,'17'0'500,"1"0"-469,-1 0 0,19 0-15,-19 0 140,1 0-140</inkml:trace>
  <inkml:trace contextRef="#ctx0" brushRef="#br2" timeOffset="-204837.75">5733 13088 0,'-36'0'156,"19"0"-140,-1 0 0,0 0 46,1 0-31,-1 0 16,-17 18 31,17-1-62,1 19 0,-1-1 15,18-17-31,0 17 31,-18-18-31,18 1 16,0 0-16,0 35 31,0-18-15,0-17-1,0 34 1,0-34-16,0 0 16,0-1-1,0 19 1,0-19-1,18 1 1,-18 0 0,0-1-16,0 1 15,18-18 17,-18 17-32,0 1 31,17-18-16,1 0 1,0 18 0,70-1 15,-71-17 0,19 0-15,-1 0 15,0-17 0,-17 17 1,-18-18-1,0 0 16,17 1-16,-17-1-15</inkml:trace>
  <inkml:trace contextRef="#ctx0" brushRef="#br2" timeOffset="-203040.52">6138 13017 0,'0'36'110,"18"52"-79,-18-35-31,0-35 0,0 34 16,0-16-1,0 17-15,0-18 16,0 18-1,0 17 1,18-70-16,-18 18 16,0 17-1,-18-52 126,0-89-125,18 88-16,0-35 31,0 0-16,0-17 1,0 17 0,0 0-1,0 18 1,0-18 0,0 35-16,0-17 31,0 17-16,0 1 64,89 17 108,-54 0-171,-18-18-1,19 18 1,-19 0 0,1 0 15,0 0 47,-1 0-62,1 0 15,0 0-16,-54 0 142</inkml:trace>
  <inkml:trace contextRef="#ctx0" brushRef="#br2" timeOffset="-201448.16">6138 13317 0,'36'0'172,"17"-17"-156,-18-1-16,-18 18 734,1-18-718,0 18-1</inkml:trace>
  <inkml:trace contextRef="#ctx0" brushRef="#br2" timeOffset="-184961.1">10195 5838 0,'18'18'125,"17"35"-110,-17-35-15,-1-1 32,1-17-17,0 18 1,-1-18 15,1 0-15,17 0-1,18 0 1,-35 0 0,35 0-1,-36-18 1,1 18 0,17 0 15,-17 0 0,0-17-15,-1 17-1,1 0 1,0 0 0,-1-18-1,1 0 1,17-17-1,-35 17-15,18 1 16,-1-18 15,1 35-15,-18-18 0,0 0-1,0 1 32,-18 34 47</inkml:trace>
  <inkml:trace contextRef="#ctx0" brushRef="#br2" timeOffset="-181693.31">6826 12912 0,'0'17'125,"0"36"-109,18-53 0,-18 53-16,0-18 15,18 18 1,-18-35-1,17-18 1,-17 35 0,0-17-1,0 17 1,18 0 0,-18 1-1,17-19 1,-17 1-1,18-18 1,-18 18 15,0-1 32,0 1 124,0 0-171,0 17 0,-18-35 124,18-18-124</inkml:trace>
  <inkml:trace contextRef="#ctx0" brushRef="#br2" timeOffset="-179337.75">6703 12841 0,'0'18'79,"35"-18"92,18 0-155,-35 0 0,52 0-1,-52 0 1,17 0 0,0 0-1,1 0 1,-1 0 15,-17 0 63,-1 0-63,1 17 0,-18 1-15,17 17 0,1-35-16,-18 36 31,18-19-16,-18 1-15,0-1 16,0 1 0,17 17-1,1-35 1,-18 36 0,0-19 15,0 19-16,0-1 32,0-17-31,0-1-16,0 1 31,-18 17-15,1-17-1,17-1 1,0 1 0,-18 0-1,0-1 1,-17 1 0,18-18-16,17 18 15,-36-1 1,19-17-16,-1 18 78,0-1-62,1-17 15,-19 0 0,19 0 0,-1 0-15,1 18 0,-19-18-1,36 18-15,-35-18 31,17 17-15,1-17 15,-1 0 1,0 0 61</inkml:trace>
  <inkml:trace contextRef="#ctx0" brushRef="#br2" timeOffset="-148195.28">5997 14817 0,'35'0'109,"1"0"-93,70-18 0,52-53-1,125-52 1,34 17-1,-35 18 1,-176 35 0,-71 35-1,-17-17 17,-18 17-1,18 1-16</inkml:trace>
  <inkml:trace contextRef="#ctx0" brushRef="#br2" timeOffset="-147040.54">6262 15134 0,'17'-17'94,"319"-230"-78,-142 141 15,194-88-16,-212 123 1,-123 36 0,-53 17-1,18 18 17,-18-17-17,0-1 157</inkml:trace>
  <inkml:trace contextRef="#ctx0" brushRef="#br2" timeOffset="-144792.22">5768 8961 0,'18'0'16,"87"105"15,19 19 0,-36-1-15,-35-52-16,35 17 15,-53-53 1,-17-17 15,0-18-15,-1 0-1,89-123 17,18-54-17,-71 89 1,-18 17-16,88-52 16,-87 70-1,-19 35-15,36-52 31,-35 70-15,-1 0 15,72 106 188,-36-53-219</inkml:trace>
  <inkml:trace contextRef="#ctx0" brushRef="#br2" timeOffset="-143290.22">7585 12541 0,'17'0'62,"1"18"-31,35 105-15,-18 1 0,-17-71-1,-18-36 1,17-17 15,89-105 16,-18 34-31,107-211-1,-54 88 1,-71 88-16,18 0 15,-35 0-15,0 18 16,71-53 0,-71 53-16,35 17 15,-18 18 1,36 18 0,-35 17-1,-18 18 1,0 0 15,-1 18-15,-34 0-1,0-1-15,-1-17 32,1 18-17,-18 0-15,0 17 31</inkml:trace>
  <inkml:trace contextRef="#ctx0" brushRef="#br2" timeOffset="-135433.47">17833 5627 0,'0'0'0,"18"0"47,-1 0-31,160 0 15,34-35-16,-52-1 1,0 19 0,-71-19-1,-70 36 1,-1 0 0,1 0 30</inkml:trace>
  <inkml:trace contextRef="#ctx0" brushRef="#br2" timeOffset="-133633.91">17780 4886 0,'18'0'78,"52"0"-47,230-53-15,-88 35 0,-18 1-1,-106 17 1,-53 0 15,-17 0 32</inkml:trace>
  <inkml:trace contextRef="#ctx0" brushRef="#br2" timeOffset="-131089.79">19932 4392 0,'18'18'141,"-1"-1"-126,-17 19 1,18-36-1,-1 17 1,-17 1 15,18 0 16,-18-1-31,18-17-1,-18 18 17,35-18 93,36-124-110,-54 89 1,36-71 0,18 36-1,-36 52 1,-17 0-1</inkml:trace>
  <inkml:trace contextRef="#ctx0" brushRef="#br2" timeOffset="-126991.41">22437 6667 0,'17'0'63,"1"0"-16,0 0-32,17 0 1,71 0 0,17 0-1,-17 0 1,35 0-1,-53 0 1,-35 0-16,-35 0 16,52 0-1,36 0 1,-70 0 0,16 0-16,37 0 31,-36 0-31,17 0 15,1 0 1,52 0 0,18 0-1,36 0 1,-36 0 0,0 0-1,-53 0 1,-53-17-16,18 17 15,-35 0-15,17 0 16,36 0 0,-36 0-1,0 0-15,89 0 16,-71 0 0,17 0 15,-17 0-16,35 0 1,18 0 0,-35 0-1,17 0 1,0 0 0,-53 0-16,18 17 15,0-17-15,-18 0 16,18 0-16,18 0 15,52 18 1,-52-18 0,17 0-1,53 0 1,36 0 0,-1 0 15,-70 0-16,-36 0 1,-17 0 0,-17 0-16,-1 0 15,0 0 1,18-18 0,0 18-16,18-17 15,70-1 1,-35 18-1,-1 0 1,1 0 0,0 0-1,-18 0 1,0 0 15,-17 0-15,17 0-1,-17 0 1,17 0 0,-35 0-16,-18 0 31,-17 0-15,17 0-1,36 0 1,-18 0-1,-1 0 1,1 0 0,0 0-1,0 0 1,0 0 0,-35 0-1,17 0 1,0 0-16,18 0 15,-18 0 1,18 0 0,-35 0-1,0 0 1,-1 0 0,1 0-1,-36 0 204</inkml:trace>
  <inkml:trace contextRef="#ctx0" brushRef="#br2" timeOffset="-124225.84">18891 7620 0,'18'0'47,"0"0"-32,34 0 63,54 0-62,-53 0-16,53 0 16,494 0-1,-159 0 1,-71-18-1,-88 18 1,-105 0 0,-1 0-1,-35 0 1,71 0 0,-36 0-1,-88 0 1,1 0-16,17 0 15,-1 0 1,-69 0-16,-1 0 16,18 0-1,-36 0-15,36 0 16,0 0 0,0 0-1,53 0 1,35 0-1,0 0 1,-53 0 0,36 0-1,-18 0 1,17 0 0,-70 0-1,0 0-15,71 0 16,-72 0-1,72 0 1,-1 0 0,-34 0-1,-1 0 1,18-17 0,17 17-1,-17-18 1,17 0-1,-87 1-15,-1 17 16,36-18-16,-54 18 16,18 0-16,-17 0 15,17-17-15,1 17 16,52-18 0,-71 18-1,19 0 1,34-18 15,-34 18-15,16 0-1,19-17 1,0-1 0,-18 0-1,-18 18-15,0 0 16,0 0-16,1 0 15,-1-17 1,-17 17-16,-1 0 16,1 0-1,-1 0 1,19 0 0,-19 0 15,19 0 0,-19 0 16,1 0 125</inkml:trace>
  <inkml:trace contextRef="#ctx0" brushRef="#br0" timeOffset="-1641.9">20355 10689 0</inkml:trace>
  <inkml:trace contextRef="#ctx0" brushRef="#br0" timeOffset="4926.6">19262 9190 0,'0'17'125,"0"142"-109,0 0-1,0-18 1,0-17 0,0-36-1,0-53-15,0 0 16,0 1 0,17-36 171,1-106-171,-18 88-16,18-35 15,-1 0-15,-17 18 16,0-18-16,18 0 16,-18-17-1,0 17-15,0 0 16,17-18-1,-17 36 1,0 0 0,0 17-1,0 0 48,0 1-32,0-1-15,18 0-1,-18 1 32,0-1-31,0 1-1,18-1 64,-1 0-33,36 124 48,-17-18-78,-36-17-1,0-36 1,0 0 15,0-17 1,0 0-17,0-1 1,0 19-1,0-19 1,0 19 0,0 16-1,0 1 1,0 18 0,0-36-1,0-105 95,0 17-79,0 35-16</inkml:trace>
  <inkml:trace contextRef="#ctx0" brushRef="#br0" timeOffset="5659.7">19438 9507 0,'53'0'140,"-18"0"-124,1 0-16,-1 0 15,53-17 1,-88-1-16,18 18 16,-1 0-1,-34 0 126</inkml:trace>
  <inkml:trace contextRef="#ctx0" brushRef="#br0" timeOffset="6433.49">19808 8714 0,'0'70'63,"0"1"-48,0 17 1,0-53 0,0 0-1,0-17 1,0 0 15</inkml:trace>
  <inkml:trace contextRef="#ctx0" brushRef="#br0" timeOffset="7075.08">19685 8908 0,'71'0'78,"-36"0"-62,-18 0-16,19 0 16,-19 0-1,1 0-15,0 0 16,-1-18 0,1 18 109,0 0-94,-1 18 0</inkml:trace>
  <inkml:trace contextRef="#ctx0" brushRef="#br0" timeOffset="7957.68">20796 9454 0,'106'0'62,"0"0"-46,-53 0 0,35-17-1,-35 17-15,-35 0 16,17 0-1,-18 0-15,1 0 16,0 0 0,-18 17-16,0 1 93,0 0-77</inkml:trace>
  <inkml:trace contextRef="#ctx0" brushRef="#br0" timeOffset="8990.5">20849 9913 0,'106'-35'78,"35"-18"-62,-17 35 0,-54 1-1,-35 17 1,-17 0-1,0 0 1,-18-71 156</inkml:trace>
  <inkml:trace contextRef="#ctx0" brushRef="#br0" timeOffset="10921.87">22754 8978 0,'0'106'110,"0"0"-95,18 35 1,-18-53 0,0-53-16,0-17 15,0 17 1,0-17-1,0-71 235,0-35-234,0 35-16,0-53 31,0 36-15,0 17-16,17 0 16,-17 17-1,18 19 1,-18-1-1,0 1 17,0-19 124,18 19-140,-1-1 93,-17 0-93,36 1-16,-1 17 15,0 0 1,-17 0-1,-1 0 1,1 0 15,17 53-15,36 52 0,-53 37-1,-1-54 1,-17 35-1,18-17 1,-18-53 0,0 0 15,0-35 0,0 17-15,0-18 15,0 1 0,0 0 1,0-36 61,-35-52-77,17 34 0,0-17-1,1 53 1</inkml:trace>
  <inkml:trace contextRef="#ctx0" brushRef="#br0" timeOffset="11754.42">22895 9349 0,'88'-36'94,"1"19"-79,-1-1 1</inkml:trace>
  <inkml:trace contextRef="#ctx0" brushRef="#br0" timeOffset="14418.3">20955 6015 0,'18'0'78,"17"0"-63,18 0 1,70 0 0,18 0-1,-52 0 1,-36 0 0,-36 0-1</inkml:trace>
  <inkml:trace contextRef="#ctx0" brushRef="#br0" timeOffset="15667.34">23671 8890 0,'0'18'141,"18"35"-126,-18 88 1,0-53 0,0-53-16,0 0 15,0 1-15,0-19 16,0 1-1,0 0 1,0-71 187,-53-53-203</inkml:trace>
  <inkml:trace contextRef="#ctx0" brushRef="#br0" timeOffset="17715.64">23566 8908 0,'35'0'31,"-18"-18"-16,1 18 1,0 0 0,-1-18 234,1-17-235,35 35 1,-18 0 15,18 0 0,-18 18 1,-17-1-17,17 36 1,-35-35 0,18-18-1,-18 35 1,0-17-1,0-1 1,0 1 0,0 0-1,-18-1 1,1 1 15,17 0 32,-18-18-48,0 0 79,36 0 62,17 53-140,-35-36-16,18 18 31,0-17-15,-1-18 15,-17 18-15,18-1-1,0 1 48,-18 0-48,0-1-15,0 19 47,0-1-31,0-17 0,-18 17-1,0-35 1,-17 17-1,17-17 1,1 0 0,-1 0-16,0 0 15,1 0 63,-1 0 79,0 0-126,1 0-15,-1 0 30,18-35 95,18-18-141</inkml:trace>
  <inkml:trace contextRef="#ctx0" brushRef="#br0" timeOffset="19314.47">24412 8890 0,'0'-18'46,"-17"18"-14,-1 0 15,0 0-32,1 0 1,-1 0 15,0 0 0,1 0-15,-1 0 15,0 0 0,1 18-15,17 0 0,0 52-1,0-52-15,0 17 16,0-17 0,0 17-1,0-17-15,0-1 16,0 19 15,0-19-15,0 18-1,0 18 1,0-35 0,0 17-16,0-17 15,0 0 1,0-1-1,17 19 1,-17-19 0,0 1-1,18-1 1,0-17 15,-1 0 32,1 0-48,0 0 1,-1 0 15,1 0-15,0-17 31,-1 17 15,-17-18-46,18 1-1,-18-1 79,0 0-47,0 1 0,0-19 0,0 19-47</inkml:trace>
  <inkml:trace contextRef="#ctx0" brushRef="#br0" timeOffset="25508.45">23707 6050 0,'53'0'62,"88"0"-46,-18 0 15,71 0-15,-70 0-16,-89 0 0,35 0 15,107 0 1,-54-18 0,-70 1-1,0 17 1,0 0 0,-35 0-1,17 0 1,-17 0 15,-1 0-15</inkml:trace>
  <inkml:trace contextRef="#ctx0" brushRef="#br0" timeOffset="27040.34">24853 8819 0,'-35'36'125,"53"105"-109,-18-18 0,0-35-1,0-70 16,35-18 141,-18 0-156,1 0 0,0 0-16,17 0 15,0 0-15,18-18 31,0 18-15,-35 0-16,-18-17 16,53-1-1,-18 1 1,0 17 0,-17 0-1,0 0 1,-1 0-1,1 0 1,-1 0 15,1 0-15,-18 17 31,-18-34 62,-70-1-109</inkml:trace>
  <inkml:trace contextRef="#ctx0" brushRef="#br0" timeOffset="28256.36">24818 8767 0,'18'0'109,"34"0"-93,-16 0-16,34-18 31,1-17-15,-36 17-1,-17 18-15,17-18 32,-17 18 14,-1 0-14,-17 18 61,-35 53-77,17-36 15,-35 35-15,53-34-16</inkml:trace>
  <inkml:trace contextRef="#ctx0" brushRef="#br0" timeOffset="29194.48">24906 9049 0,'18'0'63,"35"-18"-47,-36 18-16,89-35 15,-53 17 1,-18 1-1,-17 17 17,0 0-17,-1 0 17</inkml:trace>
  <inkml:trace contextRef="#ctx0" brushRef="#br0" timeOffset="41167.54">22066 6085 0</inkml:trace>
  <inkml:trace contextRef="#ctx0" brushRef="#br0" timeOffset="41850.38">23142 6068 0,'0'0'0</inkml:trace>
  <inkml:trace contextRef="#ctx0" brushRef="#br0" timeOffset="44392.47">25665 8696 0,'17'71'125,"1"-1"-110,-18-17-15,17-18 16,-17 1-16,0-1 15,18 18 1,-18-36-16,18 19 16,-1-19 15,-17 36 0,18-18-15,0 1-1,-18-19 1,0 1 0,0 0 15,0-54 266,0-34-282,0 35-15,0-71 32,0 35-17,0 18 1,0 36 0,0-19-16,0 1 31,0 17-16,0 1 1,0-1 47,0-17-1,0 17-15,-18 1-31,0-1-1,18 0 1,0 1-1,-17-1 32,17 0-31,35 18 156,53 0-141,-35 0-15,-35 0-16,-1 0 15,1 0 1,0 0 31,-18 36 156</inkml:trace>
  <inkml:trace contextRef="#ctx0" brushRef="#br0" timeOffset="45223.28">25753 9066 0,'35'-35'78,"18"0"-63,-35 17 1,17 1-16,0-1 16,-17 0 15,-1 18-16,1 0 1,0 0 0</inkml:trace>
  <inkml:trace contextRef="#ctx0" brushRef="#br0" timeOffset="53989.59">26229 8608 0,'53'70'109,"-53"-17"-78,35 35-15,-17-35 0,17 53-1,-17-18 1,-18-52-1,0-1 1,0-17 0,0-1-1</inkml:trace>
  <inkml:trace contextRef="#ctx0" brushRef="#br0" timeOffset="55566.47">26247 8572 0,'0'-35'93,"105"35"-77,-52 0 0,-17 0-1,-1 18 1,-17-18-1,35 53 1,-36-36 0,1 1-1,-1 0-15,1-1 16,0 1 0,-1 17 30,-17-17-30,18 0 15,-18-1-15,0 1-16,0-1 16,0 1-1,0 17 1,0 1-1,0-19 1,0 19 0,0-1-1,-18-18 17,18 19-17,0-19 1,-17 1-1,-1 0 1,18 17 0,-70 18 15,52-53-15,0 17-1,-17-17 1,17 18 15,-17-18-15,17 0 46</inkml:trace>
  <inkml:trace contextRef="#ctx0" brushRef="#br0" timeOffset="63641.15">23089 8431 0,'18'0'47,"0"18"-31,-1 17 0,18-35-1,-17 36 1,0-36-1,-18 17 1,17-17 0,19 0 62,34-53-63,-52 18 1,17 17 0,-17 1-1,-18-1 1,0 36 109</inkml:trace>
  <inkml:trace contextRef="#ctx0" brushRef="#br0" timeOffset="64774.48">23724 8590 0,'18'0'110,"-18"18"-95,18-18 16,-1 0-15,1 35 15,-1-35-15,1 0 0,35 0 46,-35 0-46,17-35-1,-35-1 1,18 19 0,-1-18-1,-17 17 1,18 18 187,0 0-172</inkml:trace>
  <inkml:trace contextRef="#ctx0" brushRef="#br0" timeOffset="65939.61">24306 8572 0,'0'18'156,"18"17"-124,0 1-17,-1-36 63,1 0-62,35-53 0,-18 0-1,0 0-15,-17 53 16,35-71 0,-35 18-1,17 36 16,-35-1-15,35 1 0,-35 34 140,-17 1-140,-1-18 15</inkml:trace>
  <inkml:trace contextRef="#ctx0" brushRef="#br0" timeOffset="66939.75">26458 8378 0,'0'18'63,"53"17"-48,-35-17 1,35 0-1,-36-18 1,1 0 0,0 0-1,17 0 1,-17 0 0,17 0-1,0-18 1,-17-17-16,35-18 31,-36 18-15,-17 52 187,0 1-203</inkml:trace>
  <inkml:trace contextRef="#ctx0" brushRef="#br0" timeOffset="67974.4">25047 8431 0,'0'0'0,"0"18"31,35 17-15,-35-17 15,18-18 0,0 18-15,-1-18-1,72 0-15,16 0 16,19-53-16,-1 35 16,107-88-1,-160 53-15,-17 36 16,0-19-16,-18 19 15,-35-1 17</inkml:trace>
  <inkml:trace contextRef="#ctx0" brushRef="#br0" timeOffset="69097.42">25894 8484 0,'18'0'78,"-1"18"-63,36-18 79,0-53-78,0-18-1,-18 54 1,0-18 0,-35 17-1,0 0 1</inkml:trace>
  <inkml:trace contextRef="#ctx0" brushRef="#br0" timeOffset="74299.37">21837 4339 0,'0'18'16,"18"-18"-1,-1 17 1,1 1 0,-1 17-1,-17-17 1,18-18 0,-18 18-1,18-18 16,-1 0 16,19 0 0,34-18-31,54-35-1,34-17 1,-122 70-16,-19-18 16,1 18-16,17 0 15,-17 0 188,0 0-109,17 0-94</inkml:trace>
  <inkml:trace contextRef="#ctx0" brushRef="#br0" timeOffset="75146.12">22595 4463 0,'18'17'93,"17"19"-77,-35-19-16,36 1 16,-36-1-1,17-17 48,19 0-48,-1-35 1,0-18 0,36 18-1,-54-18 1,19 18-1,-19 0 1,1 35 0</inkml:trace>
  <inkml:trace contextRef="#ctx0" brushRef="#br0" timeOffset="76164.65">22913 4480 0,'18'18'46,"-1"-18"-30,1 35 15,-1-35-15,1 0 0,-18 18-1,18-1 1,52-52 46,-17-18-46,-35 53 0,-18-17-1,17-1 1,1 0 15,0 18 297</inkml:trace>
  <inkml:trace contextRef="#ctx0" brushRef="#br0" timeOffset="77393.47">23513 4392 0,'17'0'94,"1"0"-79,-18 18 1,18-18 15,34-36 94,-52 19-109,36-36 0,-1-18-1,-35 54 1,18-19-1,-1 36 17,-17 18 140</inkml:trace>
  <inkml:trace contextRef="#ctx0" brushRef="#br0" timeOffset="78329.62">24042 4410 0,'17'0'63,"36"17"-48,-35 19 1,17-19-1,-17-17 17,0 0-17,-1 0 1,36 0 0,-35-17-16,-1 17 15,36-71 1,35 1-1,-35 34-15,0 1 16,88-53 15,-52 52-15,-54 19 0,-17 17-1,-36 17 79,18 1-78,-18-18-16,18 18 31,-17-1-16,-19 19 1</inkml:trace>
  <inkml:trace contextRef="#ctx0" brushRef="#br0" timeOffset="81176.32">19914 6068 0,'124'0'62,"-36"0"-46,124 0-1,-142 0 1,36 0-16,35 0 16,459 0-1,-159 0 1,-124 0 0,-70 0-1,-176 0 1,-54 0-1,19 0 1,17 0 0,52 0 15,-34 0-31,17 0 16,0 0-16,36 0 15,88 0 1,-124 0-16,88 0 15,-70 0 1,-18-18 0,18 18-1,-88 0-15,17-18 16,35 18 0,54-35-1,-18 35 1,35 0-1,-106-17 1,36 17-16,-18 0 16,-18 0-16,0 0 15,36 0 1,70 0 0,-18 0-1,18 0 1,-17 0-1,-36 0 1,-53 0 0,1 0-1,-19 0-15,1 0 16,0 0-16,-1 0 31,1 0-15,52 0-16,-52 0 15,88 0 1,-53 0-16,88 0 16,-71 0 15,107 0 0,-142 0-15,18 0-1,0 0 1,-35 0-16,35 0 16,-18 0-16,18 0 15,0 0-15,35 0 16,-18 0-16,19 0 16,-54 0-16,35 0 15,54 0 1,-54 0-1,1 0 1,0 0 0,-1 0-1,-35 0 17,18 0-17,-17 0 1,-19 0-1,19 0-15,-19 0 16,1 0-16,70 0 16,-53 0-16,36 0 15,105 0 1,-70 0 0,0 0-1,-18 0 1,0 0-1,-52 0 1,52 0 0,0 0-1,-18 0 1,1 0 0,-18 0-1,-18 0-15,1 0 16,-1 0-16,-18 0 47,1 0 15,0 0-31,17 0-15,-35-18 78,-18 18-94</inkml:trace>
  <inkml:trace contextRef="#ctx0" brushRef="#br0" timeOffset="87697.56">28892 6103 0,'53'-53'266,"-35"35"-251,17-34 1,-17 16 0,17 1-1,-17 17 1,-18 1-16,18-1 16,-1 18-16,1-18 31,17 1-16,-17 17 1,35-35-16,-36 35 16,19-18-1,-19 18-15,36 0 32,0-18-17,-35 18-15,52 0 16,1 0-1,-54 0 1,54 0 0,-53 18-1,-1 0 1,19 17 0,-19-18-1,1 19 1,17-1-1,-35-17 1,0-1-16,0 19 16,0-19 15,18-17-15,-1 0 46</inkml:trace>
  <inkml:trace contextRef="#ctx0" brushRef="#br0" timeOffset="88653.47">29651 5997 0,'18'0'93,"-1"0"-77,19 18 0,-19-18-1,18 0 1,-17 17-1,0-17 1,-1 0 15,1 0-15,0 0 0,-1 0-1,1 0 16,0 0 1,-1-17-1,1-18-15,17-54-1,-35 36 1,18 1-1,-18 34 1,-18 18 156,0 0-156</inkml:trace>
  <inkml:trace contextRef="#ctx0" brushRef="#br0" timeOffset="89469.27">29757 6332 0,'0'0'0,"17"0"31,1 0 0,17 89-15,-17-19 0,0-35-16,-18 36 15,17-36-15,1 18 16,-18-18 0,0-17-16,18 17 15,-18 1 1,0-19 15,0-70 63,-36-53-79,19 54-15,-36-37 16,0 1 0</inkml:trace>
  <inkml:trace contextRef="#ctx0" brushRef="#br0" timeOffset="90352.83">29774 6174 0,'0'0'16,"18"-36"0,35-17-1,-35 36 1,17 17-1,0 0 48,-35 35-47,0-17-16,0-1 15,18 19 1,-18-19-16,0 1 15,0 17 1,0-17 0,0-1-1,0 1 17,0 17-17,-18-17 1,1 17-1,17-17 17,-18-18-17,0 18 1,54-18 203</inkml:trace>
  <inkml:trace contextRef="#ctx0" brushRef="#br0" timeOffset="92571.23">30268 6350 0,'0'0'0,"0"71"110,0-36-95,0 53 1,0-17 0,0-54-16,0 1 15,0-1-15,0 1 31,0-36 94,0 1-109,0-36 0,0-18-1,0 36 1,0 17 0,0 1-1,0-1 1,0-17-1,18 17 1,0 1 15,17-1-15,18-35 31,-36 35-16,1 1-15,-18-1 15,18 18-15,-71 35 140,53-17-141,0 0-15,-35-1 16,35 36 0,0-35-1,-18 0 1,0-18-16,1 17 16,17 1 15,0-1 0,-18 1 0,0 0 16,18-1-16,0 1 1,71 0 218,-36-18-235,-17 0 1,-1 0 0,1 0-1,0 0 16,-1 0 1,1 0-17,0 0 17,17 0 14,-17 0-14,-18-18 171</inkml:trace>
  <inkml:trace contextRef="#ctx0" brushRef="#br0" timeOffset="93832.11">30198 6191 0,'0'18'109,"0"0"-93,0-1-16,17 36 47,-17 0-32,0-35 1,18 17 0,0 0-1,-18-17 1,17-1 0,-17 1-1,18 17 1,0-17 31,-18 17-32,0 1 17,0-1-1,0-18-16,-89-175 110,54 87-109,-35-35-16</inkml:trace>
  <inkml:trace contextRef="#ctx0" brushRef="#br0" timeOffset="101565.63">29669 6068 0,'17'0'94,"-17"17"-16,18 1-62,-18 0-1,18 17 1,-1 0-1,1 18 1,-18-35 0,17 17-16,-17-17 15,0-1-15,18-17 16,-18 18-16,0 0 16,0 17 15,18-17-16,-18-1-15,17 1 16,-17 17 0,18-17-1,-18-1 1,0 1 0,0 0-1,0-1 1,0 1 15</inkml:trace>
  <inkml:trace contextRef="#ctx0" brushRef="#br0" timeOffset="104639.2">21008 5168 0,'159'0'203,"105"0"-187,-52 0 0,17 0-1,-176 0-15,0 0 16,-18 0 0,1 0-1,-1 0 16,71 0-15,-36 0 0,18 0-1,-35 0 1,0 0 0,-35 0-1,0 0-15,-1 0 16,1 0-1,105 18 1,-52-18 0,52 0-1,-52 0 1,-1 0 0,19 0-1,16 0 16,1 0-15,35 0 0,-70 0-16,-36 0 15,18 0-15,0 0 16,71 0 0,-72 0-16,19 0 15,17 0 1,-17 0-1,-54 0 1,19 0 0,-19 0-1,1 0 1,0 0 0,-1-18-1,1 18-15,17-17 16,18 17 15,-35 0-31,-1 0 16,54-18-1,-53 18-15,34 0 16,-34 0 0,0 0-1,-1 0 1,1 0-1,0 0 1,-1 0 47,1 0-48</inkml:trace>
  <inkml:trace contextRef="#ctx0" brushRef="#br1" timeOffset="37616.31">28416 6950 0,'71'0'140,"-36"17"-124,18 1 15,-35-18-15,-1 0-1,1 0 1,52 0 0,1-88-1,17-36 1,-17 1-1,-54 35-15,19 17 16,17-17 0,-36 35-1,-17 35-15,-17 18 235</inkml:trace>
  <inkml:trace contextRef="#ctx0" brushRef="#br1" timeOffset="42125.23">19844 5856 0,'17'0'141,"213"53"-126,-36-18 1,-71-17 0,-70 0-1,106-18 1,0 17 0,-18 1-1,-18-18 1,-17 0-1,-18 17 1,-53-17-16,-17 0 16,0 0-1,-1 0 17,1 0 30,0 0-15,-1 0-31,19 0-1,-19 0 1,1 0-16,0 0 15,52 0 1,-17 0 0,-35 0-1</inkml:trace>
  <inkml:trace contextRef="#ctx0" brushRef="#br1" timeOffset="43383.08">23883 9790 0,'35'17'78,"-17"-17"-62,-18 35-1,18-17 1,-1-18 31,54-70 15,-1-19-46,-17 1 0,0 18-1,-18 17 1</inkml:trace>
  <inkml:trace contextRef="#ctx0" brushRef="#br1" timeOffset="44342.27">24359 9754 0,'36'18'140,"-19"0"-93,36-89 16,-35 18-48,-1 18-15,1-18 16,-18 18-16,18 17 16,-18 0-16,17-17 15</inkml:trace>
  <inkml:trace contextRef="#ctx0" brushRef="#br1" timeOffset="55225.78">23883 5944 0,'0'36'141,"0"52"-125,35 0 15,1-17-16,-19-19 1,19 37 0,16-54-1,-52 0 1,18-35-16,0 18 31,-1-18-15,1 0 46,53 0-46,-54 0-16,54 0 16,-36 0-1,-17 0 16,-1 0-31,1 0 16,17 0 0,18 0-1,-35 0-15,-1 0 16,19-18 0,-19 1-1,19-36 1,-19 0-1,1 17 1,0-16 0,-18 16-1,17 1 1,1 0 0,-18 17-1,17 18-15,-17-18 16,0-17-1,18 35-15,-18-18 16,35-34 0,-35 34-1,0 0 1,0-17 0,18 35-1,-18-35 1,0 17-1,0 0 17</inkml:trace>
  <inkml:trace contextRef="#ctx0" brushRef="#br1" timeOffset="58181.21">25118 9507 0,'0'18'157,"17"0"-95,1-1 48,-18 1-64,18 0-14,-1-18 155,-17-36 1,0 19-173,18-1 1,-18 0 46,18 18-46,-1 0 0,-17-35 249,18 17-249,-18-17 0,18 18-1</inkml:trace>
  <inkml:trace contextRef="#ctx0" brushRef="#br1" timeOffset="69888.92">25700 9507 0,'35'0'156,"-35"18"-125,18 0-15,-1-1-1,1 1 17,0 0-17,-18-1 1,17-17 15,19-35 125,-19 0-140,19-1 0,-19 1-1,-17 17 1</inkml:trace>
  <inkml:trace contextRef="#ctx0" brushRef="#br1" timeOffset="78380.28">27728 5309 0,'0'-35'94,"0"17"-79,0 1-15,36-1 32,-36 0-17,17 1 17,1 17-17,0 0 1,-1 0-1,1 0-15,52 0 32,-17 0-17,0 0 1,-35 0 0,-1 0 15,-17 17-16,18-17 1,17 18 15,-17 0-31,0-1 16,-1-17-16,19 18 31,-19 17-15,1-17-1,-1 17 1,1-35 0,0 53-1,-1-35 1,-17-1 0,0 1-1,0 17 1,18-35 15</inkml:trace>
  <inkml:trace contextRef="#ctx0" brushRef="#br1" timeOffset="81436.95">26511 9631 0,'18'0'171,"0"0"-124,-1 0 31,-34 35-62,17-88 0,35 18-1,-35 17 1</inkml:trace>
  <inkml:trace contextRef="#ctx0" brushRef="#br1" timeOffset="94449.12">23689 7779 0,'0'70'219,"0"-17"-203,-18 0 15,18-18-15,0-17-16,0 0 31,0-1-15,0-52 155,0-71-155,0 36-16,0 52 16,0-35-1,0 35-15,0 1 16,18-18 0,-18 17-16,18-17 15,-18 17 16,17 0-15,1 18 15,-18-17 1,18 17 108,-1 17-124,1 19-16,17-1 15,-17 0 1,17 0 0,-17-17-1,-18 0-15,17-1 16,1 19 0,-18-1-1,18-17-15,-1 34 16,1-34-1,-18 35 1,18-35 0,-18 17-1,17 0 1,1-35 0,-18 18-1,0 0 1,17-18-1,-34-18 79,17-17-78,-18-36-1</inkml:trace>
  <inkml:trace contextRef="#ctx0" brushRef="#br1" timeOffset="95798.23">23848 7937 0,'0'-17'219,"17"17"-203,1 0 62,0 0-63,-1 0 32</inkml:trace>
  <inkml:trace contextRef="#ctx0" brushRef="#br1" timeOffset="96714.75">24324 7532 0,'0'123'140,"0"-70"-124,0 0-1,0 0 1,0-35 0,0-1-1,0 1 1,-18-36 156,18-17-157,0 17-15</inkml:trace>
  <inkml:trace contextRef="#ctx0" brushRef="#br1" timeOffset="97913.54">24271 7708 0,'18'0'187,"35"-17"-171,-36 17 296,19 0-296,-1-18 15,-18 18 16</inkml:trace>
  <inkml:trace contextRef="#ctx0" brushRef="#br1" timeOffset="99845.34">22454 8343 0,'36'18'156,"16"-18"-140,72 0-1,105 0 1,-17 0-1,-71 0 1,-70 0 0,34 0-1,-69 0 1,17 0 0,52 0-1,-16 0 1,-54 0-16,18 0 15,35 0 1,-70 0-16,88 0 16,-1 0-1,1 0 1,0 0 0,53 0-1,-53 0 1,35 0-1,35 0 1,-105 0 0,17 0-16,0 0 15,0 0-15,0 0 16,1 0 0,-19 0-16,18 0 15,212-18 1,-141 1-1,-36 17 1,-52-18 0,35 0-1,-18 18 1,71-17 0,52 17-1,-69 0 1,34-36-1,18 19 1,-159 17 0,1 0-16,-1 0 15,0 0-15,53 0 16,-35 0 15,0-18-15,-18 0-1,36 1 1,17-1 0,0 1-1,1 17 1</inkml:trace>
  <inkml:trace contextRef="#ctx0" brushRef="#br1" timeOffset="110236.25">24977 11659 0,'-18'141'125,"-53"-35"-110,1 53 1,-18-36 0,52-52-1,1 0 1,18-71-16,17 17 15,0 1 1,0-36 109,0-17-109,0 0-16</inkml:trace>
  <inkml:trace contextRef="#ctx0" brushRef="#br1" timeOffset="111417.69">24941 11712 0,'89'71'110,"-19"-1"-95,-17 1 1,18-36-1,-36 18 1,-17-53 15,-18 18-15,17-1 78,1 1-79,-18 17 1,35-17 0,-35 0-1,18-1 1,-1 18-16,1-35 47,0 18 125,-18 0-157,17-18 1,-34-18 78</inkml:trace>
  <inkml:trace contextRef="#ctx0" brushRef="#br1" timeOffset="112685.28">24888 12118 0,'18'-18'94,"53"1"-78,34-19-1,-34 19 1,-53 17 15</inkml:trace>
  <inkml:trace contextRef="#ctx0" brushRef="#br1" timeOffset="113961.08">22578 12876 0,'0'-17'16,"17"17"15,1-18 0,53 0-15,87-17-1,-69 18-15,-19 17 16,195 0 0,176 0-1,-212 0-15,71 0 16,-18 0-16,-17 0 15,229 0 1,-248 0-16,125 0 16,17 0-1,18 0 1,105-18 0,18-17-1,53 35 1,-123 0-1,-89-18 17,-228 18-32,-19 0 15,0 0-15,1-18 16,-1 1-16,-34-19 16,52 19-1,-124 17-15,1 0 16,0-18-1,-54 53 110,-175 71-109</inkml:trace>
  <inkml:trace contextRef="#ctx0" brushRef="#br1" timeOffset="115664.89">23636 13370 0,'0'18'157,"-18"35"-142,-17-18-15,18 36 16,-19-36 0,19 0-1,17-17 1,-18-1-16,18 1 15,-18 17 1,18-17 0,-17 0-1,17-1 1,0 19 0,-18-36-1,18 35 1,-18-35-1,18 53 1,0-36 0,0 1-1,0 0 1,0-1-16,0 1 31,0 0 16,0-1-16,0 1 47,36-159 1</inkml:trace>
  <inkml:trace contextRef="#ctx0" brushRef="#br1" timeOffset="116797.1">23566 13388 0,'17'0'47,"1"-35"-32,-18 17 1,17 18 47,1-35-48,0 35 32,-1 0-31,1 0-1,17 53 1,-17-53-16,0 17 16,-18 19-16,17-19 15,1 18-15,17 1 16,0 17-1,-35 0-15,18-1 16,0-16 15,-18-1-15,17-17 0,-17 17-1,18 18 1,0-18-1,-1 18 1,-17-35-16,0-1 16,0 1-16,0-36 140,-17 1-108,-1-1-17</inkml:trace>
  <inkml:trace contextRef="#ctx0" brushRef="#br1" timeOffset="117713.02">23548 13794 0,'53'-18'94,"123"-70"-78,-105 52-16,-18 19 15,-18-1-15,18 1 16,-18 17-16,-17 0 62</inkml:trace>
  <inkml:trace contextRef="#ctx0" brushRef="#br1" timeOffset="120150.4">20073 5750 0,'0'36'125,"18"16"-110,-18-16-15,17-36 16,54 70 0,-18-34 15,17-1-16,36 0 1,0-17 0,53-1-1,0-17 1,17 0 0,-70 0-1,-71 0 16,0-35 1,-17 0-17,-18-18 1,18 18 15,-1-18-15,-17 35-1,18 0 1,-18-17 0,0 18 124,0-1-124,0 0 0,0 1 15</inkml:trace>
  <inkml:trace contextRef="#ctx0" brushRef="#br1" timeOffset="121594.14">24412 13317 0,'35'53'125,"-17"53"-109,-18-53 15,18 0-15,-18-35-16,0 17 15,0 0 1,0-17 0,0-54 155,0-52-155,0 0 0</inkml:trace>
  <inkml:trace contextRef="#ctx0" brushRef="#br1" timeOffset="123441.1">24430 13247 0,'35'0'125,"53"-18"-110,-35 18-15,-17 0 16,-1 0-1,-18 0 17,1 0-17,-18 35 17,0-17-17,0 0 16,0-1-15,0 1-16,0 0 16,0-1-1,-35 19-15,35-19 16,-35 1 0,-1-1-1,1 19 1,17-19-1,1-17 1,52 0 140,18 0-140,0 0 0,-36 0-1,1 0 1,0 0-1,-18 18-15,17-18 16,1 18 0,0-1-1,-1-17 1,1 0 0,-18 18 15,0 0 31,0-1-15,0 18-31,0-17-1,-18 0 1,1-1-16,17 1 16,-53 0-1,35 17 1,-35 0 0,18-17-1,0 0 1,17-18 15,0 0 16,1 0-16,17-18 16,0 0 31,17 18 32,54-35-95,52 0 1</inkml:trace>
  <inkml:trace contextRef="#ctx0" brushRef="#br1" timeOffset="124872.88">25312 13212 0,'0'-18'94,"-18"18"-79,-35-35 17,-17 17-17,17 18 1,0 0-1,35 18 17,-35-1-17,53 1 1,-35 0 0,35-1-16,0 1 15,-18-18 1,18 35-1,0-17-15,0-1 32,0 19-17,0-1 1,0 0 15,0 0-15,0 1-1,0-19 17,0 1-32,0 0 15,0-1-15,0 1 16,18-18 0,0 18-1,-18-1-15,35 18 31,-17-17-15,34-18 0,-34 18-1,35-18 1,-18 17 0,-17-17-1,53 0-15,-19 0 16,-16-17 15,-19 17 0,-17-18-31</inkml:trace>
  <inkml:trace contextRef="#ctx0" brushRef="#br1" timeOffset="127870.18">23936 5821 0,'35'53'109,"1"17"-93,69 36-1,-52-35 1,-17-18 0,-19-53-1,18 17 17,-17-17-17,0 0-15,-1 0 16,1 0-16,70-35 31,-17-36-15,-36 36-16,36-18 15,-36 18 1,-17 0 0,-1 17-1,18-17 1,-35 17 15,18 0-15,0 18 46,-18-17-46,0-1-1,17 18 1,-17-17 15,18 17 79</inkml:trace>
  <inkml:trace contextRef="#ctx0" brushRef="#br1" timeOffset="129702.77">25647 13141 0,'0'35'94,"0"36"-79,18-18 1,-18 0 0,17-36-16,-17 19 15,35 16 1,-35-34 31,0 0-32,36-1 110,17 1-109,-36-18 0,36 0-1,-17 0 1,16 0 0,-34 0 15,17 0-16,-17 0-15,-18-18 16,18 18 0,-1 0-1,1 0 1,0 0 0,-1 0-16,1 0 31</inkml:trace>
  <inkml:trace contextRef="#ctx0" brushRef="#br1" timeOffset="130905.19">25647 13141 0,'18'0'31,"17"0"-16,0 0-15,18 0 16,-18 0-16,36 0 16,-36 0-16,18-18 15,35 1 1,-52 17 0</inkml:trace>
  <inkml:trace contextRef="#ctx0" brushRef="#br1" timeOffset="131778.28">25770 13353 0,'36'0'125,"52"0"-109,-35-18-16,-18 0 15,0 18 1,-17-17-16</inkml:trace>
  <inkml:trace contextRef="#ctx0" brushRef="#br1" timeOffset="138777.84">22296 5927 0,'35'35'109,"-18"0"-78,19-17-15,-36 17 0,17-35 31,1 0-32,35 0 1,17-18-1,1-17-15,0 18 16,-1-36 0,1 17-16,35-34 0,-36 17 15,36-18 1,-71 54 0,36-54-16,-54 54 46</inkml:trace>
  <inkml:trace contextRef="#ctx0" brushRef="#br1" timeOffset="143107.07">26388 13088 0,'17'18'78,"1"35"-62,-18-18-16,0 0 15,0 0-15,18-17 16,-18 35-16,17 0 31,-17 0-15,0-36-1,0 19 17,0-1-17,0-17 17,0-1-17,18 19 16,-18-19 16,0-34 47,0-54-78</inkml:trace>
  <inkml:trace contextRef="#ctx0" brushRef="#br1" timeOffset="144156.01">26405 13017 0,'36'18'156,"-1"-18"-140,-17 0 31,-1 0-31,1 0-1,0 0 1,-1 0 78,1 0-79,-1 0 1,1-18 15,0 1 32</inkml:trace>
  <inkml:trace contextRef="#ctx0" brushRef="#br1" timeOffset="145533.15">26458 13353 0,'18'0'156,"0"0"-140,17 0 0,-17 0 46,-1 0-31</inkml:trace>
  <inkml:trace contextRef="#ctx0" brushRef="#br1" timeOffset="147825.15">27675 5891 0,'71'89'140,"35"16"-124,-53-52-1,35 0 1,-53-53 0,0 18-1,-17-18 1,0 0 15,-1 0 16,-17-18-31,53-17-16,-35 0 15,17-18 1,-17 53-16,35-53 16,0 18-1,-18-1 1,0 1-1,1 17 1,-36 1 0,17-1-1,1 0 1,-1 18 15,-17-17-15</inkml:trace>
  <inkml:trace contextRef="#ctx0" brushRef="#br1" timeOffset="149450.1">27040 12965 0,'0'52'156,"0"72"-140,0 35 0,0-106 15,18 0-16,-18-18 1,18-35 15</inkml:trace>
  <inkml:trace contextRef="#ctx0" brushRef="#br1" timeOffset="151107.84">26917 12982 0,'123'-17'110,"-34"-1"-79,-72 18-31,1 0 31,0 0-15,-1 0-1,1 0 1,17 18 15,-35-1-15,18 1-16,-1-18 15,-17 17-15,18 1 32,0 0-17,-1 17 1,-17-17 0,18 17-1,0-17 16,-18-1-15,17 1 0,-17 17-1,0-17 1,0-1-16,0 1 16,-53 53-1,36-36-15,-19-17 16,-52 17-1,35 0 1,36-17 0,-19-18-1,19 0 1,-19 17 0,19-17-1,-1 0 32,0 0-31,1 18 15,-1-18 0,1 0 47</inkml:trace>
  <inkml:trace contextRef="#ctx0" brushRef="#br1" timeOffset="160931.28">20055 12224 0,'0'70'78,"-17"1"-62,-1-1-16,-70 72 16,70-54-1,-17 0 1,0 18 0,17-53-1,0-18 16,18 18-15,0-18 0,0 0-1,0 1 1,0-19 0,0-34 62,36-124-63,-1-142 1,36 107 0,-54 88-1,1 35-15,-1 0 16,-17 18-1,18 17-15,0-17 16,-18 17-16,17 18 16,-17-35-1,0 17-15,0-17 32,0 17-17,0 1 16,18 17 79,-18 35-95,35 18-15,-17-18 16,105 106 0,-70-17-1,-17-71 1,-1 35 0,0-35-1,-17 17 1,17-17-1,-17-35 1,-1 17 0,-17-17-16,18-1 15,0 36 1,-18-35-16,17 0 16,-17 34-1,0-87 95,-17-88-95,-1 70-15,18 0 16,-18 35-16</inkml:trace>
  <inkml:trace contextRef="#ctx0" brushRef="#br1" timeOffset="161753.9">20002 12506 0,'53'0'141,"36"0"-126,-36 0-15,17-18 16,-52 18 15,-1 0-31</inkml:trace>
  <inkml:trace contextRef="#ctx0" brushRef="#br1" timeOffset="162640">20690 11889 0,'18'-18'109,"53"-35"-93,17 18 0,-53 35-1,-35-18 1,35 18-1,-17 0 157,0 0-140,-1-18-17,1 18 32,-18-17-31,18 17 15</inkml:trace>
  <inkml:trace contextRef="#ctx0" brushRef="#br1" timeOffset="163610.18">20867 11571 0,'0'-18'63,"17"36"-48,-17 35-15,18 18 16,0 17-1,-18-18 1,0-17 15,0 18-15,0-36-16,0-17 16,0-1-16,0 1 15,0 0-15,0 17 31</inkml:trace>
  <inkml:trace contextRef="#ctx0" brushRef="#br1" timeOffset="164754.93">21819 12682 0,'88'0'141,"-52"-17"-126,17 17 1,-18-18 0,-17 18-1</inkml:trace>
  <inkml:trace contextRef="#ctx0" brushRef="#br1" timeOffset="165870.85">21907 12965 0,'36'0'219,"17"-18"-203,17 18-16,1-18 15,-18 18 1,-36 0 0,19 0-1</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4-02-25T14:48:24.28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16228 5186 0,'141'0'140,"88"17"-124,-176-17-16,159 0 16,317 0-1,-88 0 17,18 0-17,-107 0 1,-105-17-1,-123 17 1,-71 0-16,-18 0 16,18 0-16,0 0 15,0-18-15,17 18 16,89 0 0,-36 0-16,-17 0 15,176 0 1,-105 0-1,-18 0 1,-1 0 0,1 0-1,18 0 17,-1 0-17,36 0 1,-36 0-1,-53 0-15,-52 0 16,17 0-16,18 0 16,176 0-1,-176 0-15,106 0 16,-18 0 0,-18 0-1,36 0 1,-1 0-1,19 0 1,17 0 0,17 0-1,-140 0 1,-1-17-16,1 17 16,-1-18-1,-35 18-15,36-18 16,88-17-1,-54 17-15,107-17 16,17 17 0,-53 18-1,-17-35 1,35 18 0,0 17-1,-18-18 1,71 18-1,-176 0 1,-36 0-16,0 0 16,-35 0-16,0 0 15,-36 0-15,19 0 16,-1 0-16,36 0 31,-1 0-15,54 0-1,-1 0 1,1 0 0,-19 0-1,-52 0 1,18 0 0,-54 0-1,-17-18 126</inkml:trace>
  <inkml:trace contextRef="#ctx0" brushRef="#br0" timeOffset="6843.96">2805 5168 0,'158'0'235,"-52"0"-220,-71 0-15,-17 0 16,88 0-1,17 0 1,18 0 15,71 0-15,-88 0 0,-1 0-1,-70 0 1,-35 0-16,-1 0 15,36 18 17,-35-18-17,-1 0 1,1 17 0,0-17 15,-1 0 0,1 0 16,0 0-31,-1 0 15</inkml:trace>
  <inkml:trace contextRef="#ctx0" brushRef="#br0" timeOffset="8982.6">2910 4180 0,'0'18'109,"0"0"-93,18-18 15,0 17 110,-18 1-110,35-18 141,18-71-157,35 18 1,-70 36 0,17-36-1,-17 35 32,-1 18-31,-17-17-16</inkml:trace>
  <inkml:trace contextRef="#ctx0" brushRef="#br0" timeOffset="10789.59">4110 4198 0,'17'18'156,"1"-18"-141,0 17 1,-1 19 15,1-36-15,0 0 171,-18-18-171,88-70 0,-35 52-1,-18-16 1,0 52 0,-17-18-16,-18 0 15,18 18-15,-18-17 16,17 17-16,1-18 31</inkml:trace>
  <inkml:trace contextRef="#ctx0" brushRef="#br0" timeOffset="15123.08">3175 5486 0,'18'17'94,"-1"1"-63,1 0 0,17-18-15,-17 17 15,-1 1 1,1-18 14,0 0-30,17 0 31,230-106-31,-160 18-1,-69 70 1,-19 1-1,-17-1 17</inkml:trace>
  <inkml:trace contextRef="#ctx0" brushRef="#br0" timeOffset="20752.29">10054 5115 0,'35'0'156,"36"0"-140,-18 0-1,-18 0 1,18 0 0,-35 0 15,-1 0-16,19 0 17,17 0-17,-36 0 1,1 0 15,-1 0-15,36 0-1,0 18 17,-17-18-17,-19 0-15,19 0 16,-1 0-16,35 18 31,-34-18-15,-19 0-16,19 0 15,16 0 1,-34 0 0,0 0 46,17 0-31,-17 0-15,-1 0 0,19 0-1,-19 0-15,18 0 63,1 0-48,-19 0 1,19 0 0,-19 0-1,19 0 1,-1 0 0,-17 0 15,-1 0-31,1 0 15,-1 0 17</inkml:trace>
  <inkml:trace contextRef="#ctx0" brushRef="#br0" timeOffset="22282.6">10442 4163 0,'18'17'94,"-1"-17"-78,1 36-1,-18-19 1,35-17-1,-35 18 64,18-18-48,17-18 125,54-70-140,-37 53-16,-16-18 31,34-18-15,-52 18-16,0 36 15,-1-1 48</inkml:trace>
  <inkml:trace contextRef="#ctx0" brushRef="#br0" timeOffset="23757.54">12030 5256 0,'35'0'125,"88"0"-110,-52 0-15,-18 0 16,194 0 0,-124 0-1,-17 0 1,0 0 0,-18 0-1,18-17 1,-71 17 15,-17 0 78,0 0-93,-1 0 0,-17-53 62,-17-53-63</inkml:trace>
  <inkml:trace contextRef="#ctx0" brushRef="#br0" timeOffset="24745.04">12153 4022 0,'88'53'94,"-88"-36"-78,18-17-16,17 35 31,-17-35 0,0 0-15,17 0-1,53-35 1,0-35-16,0-1 16,71-35-1,-88 0 1,-18 71 0,-18-18-1,0 36 1,-35 34 218,0 36-234</inkml:trace>
  <inkml:trace contextRef="#ctx0" brushRef="#br0" timeOffset="26293.59">14164 5274 0,'35'0'125,"212"0"-109,-159 0 0,18 0-1,53-35 1,-88 35-16,-54-18 16,54 0-1,-18 18 1,-36 0 15,1 0 0,0 0 32,17 0-48,-17 0 1,17 0 0,-18 0 15,1 0-15,17 0-1,-17 0 1,0 0-1,17 0 1,0 0 0,-17 0 15,17-35 47,-105-35-78</inkml:trace>
  <inkml:trace contextRef="#ctx0" brushRef="#br0" timeOffset="27655.2">14393 4022 0,'18'17'94,"53"54"-79,-54-54-15,1 1 32,-1-18 46,1 0-63,35-53 1,141-106 0,-88 107-16,-71 16 15,18-34-15,0 17 16,-18 0-16,-17 18 16,0 17-16,-54 53 187</inkml:trace>
  <inkml:trace contextRef="#ctx0" brushRef="#br0" timeOffset="37667.43">4780 5221 0,'18'0'438,"-1"0"-407,1 0-16,0 0 17,17 0-1,36 0 0,-19 18-15,-16-18-1,17 0 1,-36 0 0,54 0-1,-1 0 1,-17 0 0,-35 0-16,0 0 15,-1 0-15,1 0 16,17 0-1,0 0 1,-17 0-16,0 0 16,17 0 15,0 0-15,-17 0-1,35 0 1,-36 0-1,36 0 1,88 0 0,-52 0-16,-36 0 15,105 0 1,-69 0 0,-72 0-16,36 0 15,-35 0-15,-1 0 16,1 0-1,17 0 1,-17 0 0,17 0-1,0 0 17,-17 0-17,17 17 1,1-17-1,-19 0 1,1 0 0,0 0-1,-1 0 17,18 0-17,-17 0 32,0 0-16,35 0 1,-36 0-17,19 0 1,-19 0-16,1 0 15,17 0 17,0 0-1,-17 0-15,0 0 15,-1 0 16</inkml:trace>
  <inkml:trace contextRef="#ctx0" brushRef="#br0" timeOffset="42423.17">4992 4233 0,'-18'0'16,"1"0"0,-1 18-1,0-18 1,1 0 31,-1 0-32,18 18 1,-35-1 15,17-17-15,0 18 0,1 0-1,-1-1-15,-35 18 31,18-17-15,0 0 0,17-18-1,0 17 1,1 1 0,-1-18-1,0 18 16,1-1-31,-1 19 32,-17-19-17,35 1 17,-18 17-17,18 0 1,0 1-1,0-1 1,0 18 0,0 0-1,36 17 1,-19-34 0,1 17-1,-1-1 1,19-16-1,-1-19-15,-17 19 16,-1 17 0,36-1-1,-18-34 1,-17 0 0,35 17-1,-18-35 1,1 0-1,-19 0-15,19 18 16,-1-1-16,0-17 16,-17 0-1,35 0 1,-36 0-16,1 0 16,70 0-1,36 0 16,34 0 1,-87 0-17,-18 0 1,-36 0 31,19 0-32,-36-17 1,17 17 0,-17-18-1,36 0 1,-36-17 0,17 0-1,1 17 16,-18 1-15,35-19 0,-17 19-1,-18-1 1,17 0 0,1 1-16,-18-1 15,18 0 1,-18-17 15,17 0-15,1 17-1,-18-17 1,0 17 0,0-17-1,0 17 16,0-17-15,0 17 0,0 1-1,0-1 1,0-17 0,0 17-16,0 1 15,0-19 1,0 19-1,0-19 1,-18 19 0,18-18-1,0 17 1,0 0 0,-17 1-1,17-1-15,0 0 16,-36 1 15,36-1-15,0 0-16,-17 1 15,-1 17 1,1-35 0,-54 17-1,0 0 1,36 1-1,0-1 1,0 0 0,-18 18-1,-18-17 1,36 17 0,0 0-16,-1-18 15,1 18 1,17 0 15,1 0-31,-1 0 16,0 0-1,-17-18 1,0 18 0,17 0-1,1 0 1,-1 0 15</inkml:trace>
  <inkml:trace contextRef="#ctx0" brushRef="#br0" timeOffset="50306.03">7902 4057 0,'-35'0'219,"-18"0"-204,35 0 1,1 0-16,-1 0 16,-17 18-16,0-18 15,-18 0 17,35 0-32,-35 17 31,35 1 0,-17-1-15,18-17 15,-1 18-15,0 0 62,1-18-47,17 17-15,-18 1-16,18 0 31,-18-1-16,1 1 1,17 0 0,-18-1-1,-17 1 1,35 0 0,0-1-1,-18-17 1,0 18-1,18-1-15,-35 1 32,35 0-17,0-1 1,-17 19 31,-19-19-32,36 1 1,0 0 0,0 17-1,-17-18 1,17 1-16,0 0 16,-18-18-16,18 17 15,0 1 1,-18 35-16,18 17 15,0-17 1,0-35 0,18 17-1,0 18 1,-18-17 15,35-19-15,-17 36-1,17-35 1,0 17 0,-17-35-16,-1 35 15,19 1 1,17-19 0,0 18-1,17 1 1,1-36-1,-18 0 1,-1 0 0,-34 0-1,35 0-15,-35 0 16,-1 0-16,54 0 16,-54 0 15,1 0-31,17 0 15,-17 0 1,0 0-16,17 0 16,-17 0-1,17 0 1,0 0 0,-17 0-1,35-36 1,-18 19 15,-17-1-15,17 18-1,-35-17 1,18-1 0,17 0-1,-35 1 16,0-1-15,17 0 0,1-35-1,-18-35 1,0 53 0,0 0-1,0-1 1,0-17-1,0 18 1,0-18 0,0 36-16,0-1 15,-18-70 1,1 53 0,17-1 15,0 1-16,-18 0 1,-17-1 0,35 1-1,-18 18 1,1-1 0,-1 0-16,18-17 31,-35 17-16,35 1-15,-18-1 16,0 0 15,1 1-15,17-1 15,-35 18 0,35-18-15,0 1 0,-18 17 15,-17-18-15,35 1-1,-18 17 1,0 0-1,1 0 126,-1 0-125,0 0 77,-17 17-61,35 124-32</inkml:trace>
  <inkml:trace contextRef="#ctx0" brushRef="#br0" timeOffset="52004.74">7673 5468 0,'123'35'156,"124"-35"-141,-158 0 1,122-53 0,-17 36-1,-106-1 1,-17 18 0,-36 0 15,-17 0-16,0 0-15,-1 0 16,36 0 0,-18 0-1,1 0-15,-1 0 32,35 0-17,-17 0 1,-35 0 15,17 0-15,18 0-1,-35 0 1,-1 0 0,1 0-1,0 0 16</inkml:trace>
  <inkml:trace contextRef="#ctx0" brushRef="#br0" timeOffset="54418.9">5997 5380 0,'35'106'94,"1"17"-79,-19-70-15,19 141 16,-19-35 15,-17-18-15,0-88-16,0-35 16,0 34-1,0-16 1,0-19 15,-35-87 78,-18 17-93,18 18 0</inkml:trace>
  <inkml:trace contextRef="#ctx0" brushRef="#br0" timeOffset="55218.1">5821 6068 0,'17'17'125,"89"36"-110,-70-17-15,52 34 16,-35 1 0,-36-71-16,19 53 15,-1-36 1,-35 1-1,123-177 110,-87 124-109,17 0-16,-36 35 16,-17-18-16,18 0 15,-18 1-15,17 17 16,1 0 78,53 0-79,-36 0-15,177 0 32,-1-36-32</inkml:trace>
  <inkml:trace contextRef="#ctx0" brushRef="#br0" timeOffset="56222.82">8625 5592 0,'18'0'79,"53"105"-64,-18-16 1,-1 16-1,-16-34-15,-1 52 16,0-17 0,-17 0-1,0-18 17,-18-17-17,17-1 1,-17-17-16,0-35 15,0 17 1,0 36 0,0-54-1,0 1 1,0 0 0,0 17-1,-123-123 110</inkml:trace>
  <inkml:trace contextRef="#ctx0" brushRef="#br0" timeOffset="57255.77">8220 6579 0,'35'0'62,"-17"0"-46,17 0 0,18 18-1,0-18 1,-18 18-1,-17-1 1,-1-17-16,1 0 16,17 18-16,0-1 15,54 36-15,-19-17 32,-70-19-32,53 1 15,-53 0 1,18-1-1,-1-17 1,1 18 15,0-18 16,-1 0 0,54-53 0,141-159-31,-177 195-1,-18-36 1,1 0-1,0 53 1,-54 0 218</inkml:trace>
  <inkml:trace contextRef="#ctx0" brushRef="#br0" timeOffset="59842.52">22472 4233 0,'18'18'156,"-1"-18"-140,1 35 15,-1-35-15,1 0 15,17 18 172,36-71-187,35-53-16,-53 36 15,70-54 1,-105 124 0,-18-18-1</inkml:trace>
  <inkml:trace contextRef="#ctx0" brushRef="#br1" timeOffset="73835.05">5221 5239 0,'-18'17'125,"18"89"-109,0 18 0,0 17-1,0 0 1,18 0 0,-18-106-16,0 159 15,0-53 1,0 18-1,0-71 1,18 36 15,17-1-15,-17-34 0,-1-19-1,1 1-15,0-36 16,-18 53-1,17 36 1,-17-89-16,0 35 16,0 107-1,0-71 1,0-1 0,0-34-1,0-18 1,0 17-1,0-34 1,0-1 0,0 0 15,0 1-15,0-19-1,0 19-15,0-19 31,0 18-15,0-17 0,0 17-1,0-17 1,0 0 0,0 17-1,0-17 1,0-1 15,18 1 0,-18-1 16,17 1-31,-17 0 15,18-1 0,-18 1-15,0 35 0,0-18-1,0-17 16,0-1 16,-35-34 94</inkml:trace>
  <inkml:trace contextRef="#ctx0" brushRef="#br1" timeOffset="74967.9">5045 8326 0,'17'0'47,"1"0"-16,0 0-15,-1 17-1,1 1 1,88 88 0,-53-71-1,17 35 1,-17 19 0,-18-54-1,1 18 1,-19-53-1,1 18 17,35-89 108,70-88-124,-34 0 0,-19 18-1,-52 124-15,-1-36 16,1 35-1,0-17-15,-1 35 16,1-18-16,0 1 16,-1-1 15,1 18 16</inkml:trace>
  <inkml:trace contextRef="#ctx0" brushRef="#br1" timeOffset="101710.21">3528 9225 0,'0'35'63,"0"36"-47,35 52-1,-35-70 1,18 36-1,-18 16 1,17-52 0,-17 18 15,0-36-31,0-17 16,0-1-16,0 1 31,-17-177 63</inkml:trace>
  <inkml:trace contextRef="#ctx0" brushRef="#br1" timeOffset="104017.96">3563 9137 0,'18'0'93,"17"0"-77,18-18 0,-18 18-1,0 0 1,1 0-1,-19 0-15,19 18 16,-19-18-16,19 0 31,-19 0-15,-17 18 0,18-18-1,-1 17 1,-17 1-1,18-18 1,-18 17 0,18-17 15,-18 36 0,0-19-15,0 1 15,0 0-15,0-1-1,-18 19 1,0-19 31,1 1-32,-36 17 1,0-17 0,35-1-1,1-17 1,-1 0 78,124 18 156,-88 0-235,17-18 1,0 17 0,-17-17-16,35 36 31,-53-19-16,17-17-15,1 0 16,17 18 31,-17-18-16,-1 18-15,1-1-1,-18 1 1,0-1 15,0 1-15,0 0-16,0-1 31,0 1-15,0 17-1,-18-17 1,1 35 0,-1-36-1,-35 54 17,18-53-17,-36 52 1,36-52-1,0 0-15,17-1 16,1-17-16,-36 18 16,35-18-16,-17 0 15,-36 17 1,18-17 0,36 0-1,-1 0 1,-17 0-1,-1 0 1,19 0 47</inkml:trace>
  <inkml:trace contextRef="#ctx0" brushRef="#br1" timeOffset="105132.99">4057 9013 0,'229'0'141,"-88"0"-126,-52 0 1</inkml:trace>
  <inkml:trace contextRef="#ctx0" brushRef="#br1" timeOffset="106840.04">4251 8731 0,'0'18'79,"0"17"-64,0-17-15,0 17 16,18 18-1,-18-18-15,0 18 16,17 18 0,-17-18-1,0 0 1,0-18 0,0 18 15,0 0-16,0-36 17,0 19-17,0-54 126,0-17-141</inkml:trace>
  <inkml:trace contextRef="#ctx0" brushRef="#br1" timeOffset="108254.83">5027 9701 0,'18'0'156,"17"0"-140,0 0 202,-17 0-202,17 0 0,-17 0-16,-1 0 15,1 0 32,17 0-31,-17 0-1,0 0 1,-1 0 0,1 0-1,0 0 1,-1 0 15,1 0-15</inkml:trace>
  <inkml:trace contextRef="#ctx0" brushRef="#br1" timeOffset="109129.62">5045 9948 0,'17'0'109,"72"0"-77,-1 0-17,35 0 1,-88 0 15,-17 0-15</inkml:trace>
  <inkml:trace contextRef="#ctx0" brushRef="#br1" timeOffset="121709.93">4780 4075 0,'18'0'141,"105"17"-126,1-17 1,-18 0 0,-54 18-1,1-18-15,-35 0 16,0 0-16,17 0 15,0 17 1,18-17 0,71 0-1,-54 0 1,18 0 0,-17 0-1,-1 0 1,1 0-1,-36 0 1,-17 0-16,17 0 16,-17 0-1,35 0 1,-36 0-16,19 0 16,17 0-1,0 0-15,-1 0 16,1 0-1,0 0 1,0 0 15,0 0-15,-18 0 0,-17 0-1,0 0 1,-1 0 31,1 0-32,0 0 1,-1 0 0,1 0 15,17 0 63,18 0-63,-35 0-16,17 0 1,-17 0 15,-1 0 32,1 18 171,0 0-218,-1 35-1,1-36 1,-18 1 0,17 0-1,-17-1 17,18 1-17,-18 0 16,18-1-15,-18 1 0,17 17-1,-17-17 1,0-1 0,18-17-1,-18 18 1,0 0-16,18-1 15,-18 1 1,0 35 0,17-18 15,-17 18-15,0 0-1,18-18-15,0 18 16,-1 18-1,18 52 1,-35-88-16,18 18 16,0 0-16,-18 18 15,0-1 1,17-52-16,-17 0 16,0-1-1,-17-17 157,-1 0-156,-17-35-1,-89-124 1,19-17 0</inkml:trace>
  <inkml:trace contextRef="#ctx0" brushRef="#br1" timeOffset="125206.14">4798 4110 0,'-18'0'188,"-52"0"-173,34 0 1,1 0 0,17 0-1,1 0 16,-1 0 1,0 0-17,1 0 32,17 17 63,0 19-95,0 17 1,0 0-1,0 0 1,0-36-16,0 71 16,0-70-16,0 53 15,0 17 17,0-18-17,17 1 1,-17-1-1,18 1 1,0 0 0,-18-19-1,17 19 1,-17-18 0,0-35-16,36 52 31,-36-17-16,17 0 1,1-35 0,-18 34-1,0-34 17,18 17-17,-18-17 1,17 17-1,-17 1 1,0 17 0,18-18-1,-18-18-15,0 1 32,0 0-17,0-36 110,0 0-94,70-52 1,36 52-17,53 1 1,-18 17 0,18 0-1,-53 0 1,0 0-1,-54 0 1,1 0 0,-17 0-1,-19 0 1,36 17-16,-18-17 16,18 0-1,71 18 1,-36-18-1,-17 0 1,-36 0 0,35 0-1,1 0 1,17 0 0,0-18-1,1 1 1,-54 17-16,18-18 15,-36 18-15,1 0 16,0 0-16,-1-18 31,19 18-15,-19 0 78,1 0-63,0-17 63,-1 17-79,1 0 1,17-18 46,-35 0-46,18 18 15,17 0 32,-17 0-32,17-17-15,-17 17 31,-1 0-1,-17-18 17,18 0-47,-1-34-1,-17 16 1,0 1-1,0 17 17,-17 18 30,-18 0 1,-89 89-16</inkml:trace>
  <inkml:trace contextRef="#ctx0" brushRef="#br1" timeOffset="135831.25">5786 3687 0,'0'35'125,"0"18"-109,0-18 0,-18 0 15,18-17-31,0 17 15,0-17 17,-18-1-17,18 1 173,0 0-173,0-1 1,-17-17 15,-1 0-15</inkml:trace>
  <inkml:trace contextRef="#ctx0" brushRef="#br1" timeOffset="136813.6">5592 3739 0,'0'18'16,"17"-18"0,-17 18-1,18-18 1,-18 17-1,17 1 32,89 35-31,0 0 0,-53-18-1,0 0 1,17 1-16,1 17 31,-18-18-15,-35-35-16,-1 0 15,-17 17-15,-17-17 250,17-17-234</inkml:trace>
  <inkml:trace contextRef="#ctx0" brushRef="#br1" timeOffset="139377.47">6421 9296 0,'0'17'109,"52"36"-93,-34-17-1,0 34 17,-1-17-17,-17-18 1,0-17 0,0 17-1,0-17 1,18 17-1,0-17 1,-18-1 0,0 1-1,-18-36 173</inkml:trace>
  <inkml:trace contextRef="#ctx0" brushRef="#br1" timeOffset="141642.18">6491 9225 0,'71'-53'219,"-18"36"-204,-1 17-15,1-18 32,-35 18-17,0 0 1,-1 0 15,1 0-15,-18 18 15,0-1 0,0 18-15,0 18 15,-35-35-15,17 17 15,-35 1-15,53-19-1,-53 19 1,36-19-1,-19-17 1,54 0 218,17 0-218,-17 0-16,17 0 16,-17 0-1,-1 0 1,19 0 0,-19 0-1,1 18 1,0-1-1,-1-17 17,1 18 15,0 0-32,-1-1 16,1-17 32,-18 18-47,0 0 15,0-1 0,0 1 16,0 0-31,0 17-1,-53 18 1,35-18-1,-17-17 1,0-1 0,17 1-1,0-18 1,1 0 0,-1 0 374,0 0-374,1 0-1</inkml:trace>
  <inkml:trace contextRef="#ctx0" brushRef="#br1" timeOffset="153948.54">10266 4480 0</inkml:trace>
  <inkml:trace contextRef="#ctx0" brushRef="#br1" timeOffset="155205.97">11765 4322 0,'18'0'110,"17"0"-79,-17 17-15,17-17-1,-17 0 17,-1 0-1,1 0-16,17-17 1,36-36 0,-36 17-1,-17 19 1</inkml:trace>
  <inkml:trace contextRef="#ctx0" brushRef="#br1" timeOffset="156562.23">13811 4304 0,'18'0'78,"0"0"-46,-1 0 46,36-18 47,-35 1-110,-1-1-15,1 0 204,0 1-173</inkml:trace>
  <inkml:trace contextRef="#ctx0" brushRef="#br1" timeOffset="165144">5468 5151 0,'35'35'109,"-17"-18"-93,0 1-16,-1-18 16,1 18-1,0-18 16,-1 0 32,107-88-47,-71 35-16,35-36 31,-53 54-31,0 18 15,1-1 1,-36 0-16,0 1 31</inkml:trace>
  <inkml:trace contextRef="#ctx0" brushRef="#br1" timeOffset="167886.12">3916 10936 0,'0'0'0,"0"-18"32,-18 18 202,18 18-203,-17-18-15,-19 0 0,19 0 46,-1 0 32,18 18-79,0-1 1,-18-17 0,1 18 31,-1-18 62,18 18-78,-18-1-15,-17 54 15,35-54-15,-17 36-1,17-35 1,0 0-16,0-1 16,0 1-1,0 0-15,0-1 16,0 1 15,0 0-15,17 34 15,-17-16-15,18-19-1,-1 19 1,1-36-1,-18 17 17,35-17-17,1 0 1,34 0 0,-35-17-1,1-1 1,-19 0-16,19 1 15,-1 17 1,-17-36 15,-1 36-15,-17-17 31,0-1 47,0-35-79,0 18 1,0-18-1</inkml:trace>
  <inkml:trace contextRef="#ctx0" brushRef="#br1" timeOffset="168835.2">4198 10530 0,'0'-35'110,"0"70"-95,0 18 1,0-17-1,0-19 1,0 1 15,0 0 79,0-1-95,0 18 1,0-17 15,0 0 0,-35-36 32,17 0-63</inkml:trace>
  <inkml:trace contextRef="#ctx0" brushRef="#br1" timeOffset="169533.67">4022 10654 0,'35'-18'78,"18"1"-62,0 17-16,0-18 15,35-17 1,-53 17 0,-17 18-1</inkml:trace>
  <inkml:trace contextRef="#ctx0" brushRef="#br1" timeOffset="172165.83">5609 3757 0,'0'0'0,"35"18"31,-17-1-15,0 1-16,52 17 31,-34-17-16,-19-18-15,1 18 16,52 17 0,1 0-1,-18 0 1,17 1 15,-34-19-15,-1 19-1,-17-19 1,-1-17-16,-17-17 94,-53-72-79,18 72 1,-36-89 0</inkml:trace>
  <inkml:trace contextRef="#ctx0" brushRef="#br1" timeOffset="173231.44">5927 3475 0,'0'17'94,"0"36"-79,0 18 1,0-18 15,0-35-31,0 17 16,0 35-1,0-34 1,0 17 0,0 17-1,-18-35 1,18 1 0,0-19-1,0 19 1,0-19-1,0 1-15,0-1 16,0 1 15,0 17 1,0 1 14,0-19-14,0 1-17,0 0 48,-35-36 15,17 0-62,18-17-1</inkml:trace>
  <inkml:trace contextRef="#ctx0" brushRef="#br1" timeOffset="175718.87">4939 11130 0,'35'0'156,"18"0"-140,0 0-16,-18-18 31,-17 18-15,0 0-1</inkml:trace>
  <inkml:trace contextRef="#ctx0" brushRef="#br1" timeOffset="177111.51">4904 11342 0,'70'0'125,"18"-18"-109,36 1-1,-54 17 1,-34 0-16,-36-18 16,17 18-1,1 0-15,-18-53 125</inkml:trace>
  <inkml:trace contextRef="#ctx0" brushRef="#br1" timeOffset="178611.02">1358 5151 0,'0'70'94,"0"1"-79,0-18-15,0-1 16,0 1-16,0 0 15,0 0-15,18 18 32,-18-54-17,0 1-15,0 35 32,-18-71 108</inkml:trace>
  <inkml:trace contextRef="#ctx0" brushRef="#br1" timeOffset="179517.87">1129 5539 0,'70'53'94,"-17"-1"-79,18 37 1,-36-54 0,0 0-1,-35-17 1,53 17 0,0-70 77,0-36-77,0 18 0,18 0-1,-54 36 1,1-18-1,-53 123 220,-106 106-220,70-88 1</inkml:trace>
  <inkml:trace contextRef="#ctx0" brushRef="#br1" timeOffset="183773.09">6473 10724 0,'-17'0'203,"-1"0"-188,1 0 17,-1 0-17,-17 0 1,17 0-1,0 0 17,1 0-17,17 18 1,-36 0 0,1-1 15,0 1-16,35 0-15,-18-18 16,1 0-16,17 17 31,-18 19-15,0-36 0,1 35-1,17-18 16,0 1-15,0 17 0,0-17-1,0 0 1,0-1 0,0 1-1,0 0 1,0-1-16,0 1 15,0 17 17,0-17-17,0 17 17,17-35-17,1 18 1,0-1-1,-1-17 1,1 0 0,17 18-1,18-18 17,-18 0-1,1 0-16,-19 0 1,1 0 0,17 0-1,-17-18 1,-1 1 0,1-1-1,17-17 1,-17 35 31</inkml:trace>
  <inkml:trace contextRef="#ctx0" brushRef="#br1" timeOffset="190630.84">2981 5592 0,'123'0'235,"1"0"-220,35 0 1,105 0-1,89 0 1,88 0 0,-176 0-1,-36 0 1,353 0 0,-247 0-1,-159 0 1,1 0-1,-71 0 1,52 0 0,72 0-1,-71 0 1,-1 0 0,-17 0-16,-17 0 15,17 0-15,18 0 16,193 0-1,-175 0-15,123 0 16,-89 0 0,-34 0 15,-1 0-15,18 0-1,36 0 1,34 0-1,36 0 1,-141 0-16,-18 0 16,-18 0-16,-35 0 15,-35 0-15,-17 0 16,17 0-16,-36 0 16,107 17-1,-18-17 1,123 18-1,71-18 1,123 17 0,-17-17-1,-1 0 17,19 0-17,-71 0 1,-212 0-16,35 0 15,-35 0-15,-17 0 16,123 0 0,-124 0-16,-17 0 15,264 0 1,-70 0 0,-141 0-1,-53 0 1,-18 0-1,-35 0 1,35 0 0,-35 0-1,-18 0-15,1 0 16,-1 0 0,-35 18 140,-194 17-141</inkml:trace>
  <inkml:trace contextRef="#ctx0" brushRef="#br1" timeOffset="192398.13">5503 3651 0,'71'0'47,"35"53"-31,-36-35-16,-17-1 15,88 54 1,-88-36 0,18 1-1,-54-19 1,19 1 0,-19 17 30,1-35-30,-36 0 93,-35-18-93</inkml:trace>
  <inkml:trace contextRef="#ctx0" brushRef="#br1" timeOffset="193382.69">5944 3387 0,'36'0'109,"-36"70"-93,0 1-16,0-36 15,0 89 1,0-89-16,0 88 16,-18-35-1,18-52 16,0-1-15,-18-17 0,18-1 77,0 19-77,0-1 0,0-18-1,0 1 17,0 17-1,0-17-16,0 0 17,-17-36 61</inkml:trace>
  <inkml:trace contextRef="#ctx0" brushRef="#br1" timeOffset="199742.01">10248 4092 0,'18'18'47,"17"17"-31,18 18-16,-35-35 16,-1-18-16,1 35 15,0-17-15,52 70 16,-52-71-1,-1 1 1,1-18-16,53-106 94,-18 53-79,17-53 1,36 1 0,-53 69-16,0-17 15,0-35-15,0 53 16,-18 17-16,0-17 16,18-18-1,-35 53 16</inkml:trace>
  <inkml:trace contextRef="#ctx0" brushRef="#br1" timeOffset="201456.98">6809 10724 0,'17'0'140,"1"18"-108,35 70-17,-53 18 1,0-53 0,0 0-1,0 0 1,0-71 93,0-17-93,0 17-16,0 1 15,0-1 1,0 0 15,0 1-15</inkml:trace>
  <inkml:trace contextRef="#ctx0" brushRef="#br1" timeOffset="203830.39">6897 10654 0,'0'-18'32,"0"1"-1,17-19 0,36 1-15,-53 17-16,36 18 31,-19 0-15,1 0-1,17 0 1,-17 0-1,17 36 1,-17-19 0,-1 1-1,-17 0 1,0-1-16,0 1 16,0 17 15,0-17-16,0-1-15,0 1 16,0 0 0,0-1-1,-17 1 1,-19 17 0,19-17-1,-1 0 32,18-1 47,-17-17-32,17 18-46,-18-1 31,18-34 172,18 17-204,-1 0 16,18 0-15,1 17 0,-19-17 31,1 18-16,0-18-16,-1 18 32,1-1-31,0 36 15,-18-17-15,0-19-1,0 18 1,0-17 31,0 17-31,0-17-1,0 0 16,0-1-15,-18 1 0,18 0-16,-18-1 31,1-17 0,-19 0-15,19 0-1,-36 0 1,18 0 0,-18 0-1,35 0 1,-17 0 0,17 0 15,0 0 63,18-17-32,0-1-46,0 0-16,0 1 31,0-1 0,0 0 47</inkml:trace>
  <inkml:trace contextRef="#ctx0" brushRef="#br1" timeOffset="-204117.49">8061 4075 0,'18'0'125,"-18"-18"-109,35-35 62,-17 35-62,-1-35-1,18 36 1,-17-18 0,0 17-1,-1-17-15,-17 17 16,18 18-16,0-18 15,17 1-15,-17-1 16,17 0-16,0 1 16,36-18-1,-36 17 1,106-35 0,-88 53-1,-18 0 1,18 35-1,0 1 17,-18 16-17,-17-34-15,-18 0 16,35 17 0,-17 18-1,17 0-15,-35-18 16,18 0-16,-1 18 31,1 0-15,-18-18-1,0 1 1,0-1 0,0 0-1,0-17 1</inkml:trace>
  <inkml:trace contextRef="#ctx0" brushRef="#br1" timeOffset="-202462.72">7620 10513 0,'18'17'125,"-1"1"-110,-17 35 1,0 18-1,0 70 1,0-53-16,0-53 16,0-17-16,0 17 15,0 0-15,0-17 32</inkml:trace>
  <inkml:trace contextRef="#ctx0" brushRef="#br1" timeOffset="-200646.91">7426 10548 0,'35'-18'62,"53"-52"-46,-52 35 0,52-18-1,-35 35 1,17 0-1,-52 18 1,17 0 0,1 0 15,-19 0-15,1 0-16,-18 18 15,17 0 1,1-18-16,0 17 15,17 1 1,-35 17 0,18-17-1,-1-1 17,-17 1-17,0 0 1,0 52-1,0-52-15,0 35 32,0-18-17,0-17-15,-17-1 16,-1 19 0,0-1-16,18-17 15,-17-1 1,-1 1-16,-17 0 15,0 17 1,-1-18 0,-52 36-1,35-35 17,-17 0-17,52-1 1,0-17-16,1 0 15,-1 0 32,0 0 31,1 0-62,-1 18 0,1 0-1,-1-1 32,18 1-16,-18-18-15,18 17 78,0 1-47,0 0 0,0-71 78,0 35-125</inkml:trace>
  <inkml:trace contextRef="#ctx0" brushRef="#br1" timeOffset="-167777.84">5098 4374 0,'0'18'172,"-18"70"-156,0-35 0,1 18-1,-19-54 1,19 36-16,17-17 31,-18-36-31,1 52 16,-1-16-1,18-19 1,-18 1 0,18 0-16,-17-18 15,17 17 1,0 1-1,0-71 204</inkml:trace>
  <inkml:trace contextRef="#ctx0" brushRef="#br1" timeOffset="-166850.85">4904 4445 0,'0'53'109,"35"0"-93,0-18-16,-17-17 16,52 88-1,-34-71 1,-19 0-1,1 0 1,-18-17 0,18-18-1,-1 35 1,1-35 0,-1 36 15,1-19 16,0 19-16,-1-19-15,-17 1-1,0-1 1,18-17-1</inkml:trace>
  <inkml:trace contextRef="#ctx0" brushRef="#br1" timeOffset="-162380.12">7003 11659 0</inkml:trace>
  <inkml:trace contextRef="#ctx0" brushRef="#br1" timeOffset="-158292.96">8467 10883 0,'35'53'63,"-17"0"-47,-1-35-16,1 17 15,-18-17 16,0-1-31,17 1 16,19-36 93,34-88-93,71 1 0,-88 52-1,-35 17 1,17 1 0</inkml:trace>
  <inkml:trace contextRef="#ctx0" brushRef="#br1" timeOffset="-149574.86">10813 9278 0,'-18'0'63,"0"0"-1,1 0-46,-107-53 31,89 53-32,0 0-15,-1-18 16,1 18 0,17 0-1,18 18 32,-35 35-31,35-18-1,0-17 1,0 17 0,0-17-1,0 17 16,0 0-15,0-17 0,0 17-1,0-17-15,0 0 16,0-1-16,0 1 16,18 35-1,-18-18 1,17 18-1,1-35 1,0 17 0,-18-17-1,17-1 1,19 18 0,-1-35 30,0 0-30,18 0 0,-18 0-1,18 0 1,-35 0 0,0 0-16,-1 0 31,1 0-16,0 0 142</inkml:trace>
  <inkml:trace contextRef="#ctx0" brushRef="#br1" timeOffset="-148586.65">11254 9525 0,'35'0'94,"35"-35"-63,-17 35-31,0 0 16,-17-18 0,-19 18-16,1 0 15,-1-18 1,1 18 0</inkml:trace>
  <inkml:trace contextRef="#ctx0" brushRef="#br1" timeOffset="-146958.91">11465 9278 0,'-17'18'109,"17"-1"-93,35 19-1,-17-36 1,-18 17-1,17-17 1,1 0 187,-1 0-172,1 0-15,0 0 31,-1 0-16,1 0-15,0 0 31,-1 0-32,-17 36 251,0-19-250,0 36-1,-17 0 1,-19 0-1,19 0 1,-1-18 0,0 0-1,18-17 1,0 0 0,0-1-1,-17-105 157,-36-53-156</inkml:trace>
  <inkml:trace contextRef="#ctx0" brushRef="#br1" timeOffset="-145242.83">6650 5115 0,'0'53'125,"35"53"-110,-17-53 1,141-265 109,-71 89-110,-35 35 1,0 35 0,-53 106 156,0-18-141</inkml:trace>
  <inkml:trace contextRef="#ctx0" brushRef="#br1" timeOffset="-143896.75">9807 7779 0,'35'123'93,"-35"18"-77,0 36 0,0-124 15,0-36-15,0 1-1,0 0 16,0-54 48</inkml:trace>
  <inkml:trace contextRef="#ctx0" brushRef="#br1" timeOffset="-142148.02">9842 7761 0,'53'-18'94,"-35"18"-79,0 0-15,-1 0 16,36 0 0,-35 18-16,17 17 15,0 1 1,-35-1 15,0 0-15,0-17-1,0-1 1,0 1 0,0 0-1,-17-1 1,-18 36-1,-1-53 1,19 18 0,-19 0-1,19-1 1,-19-17 15,54 0 141,0 0-156,70 0-1,-53 36 17,0-19-17,-17 18 1,0-17 15,-1 0-15,1-1-1,-18 1 32,0 0-31,0-1 15,0 1-15,0 35 15,0-36-15,-18 19-1,-17-1 1,35-17-16,-18-18 15,1 0-15,17 17 16,-71 19 0,54-36-16,-19 0 15,1 17 17,17-17-1,1 0 16,-1-35-16,0 35 0,18-35-15,0 17-16,0 0 47,0 1-32,0-1 1,0 0 0,0 1 109,53-18-125</inkml:trace>
  <inkml:trace contextRef="#ctx0" brushRef="#br1" timeOffset="-140514.25">10619 7867 0,'0'-18'16,"0"1"30,-36 17 251,-17 0-281,36 0 0,-1 0 30,0 0-14,1 17-1,-1 1-15,-17 0-1,35-1 1,0 1-1,-18 35 1,18-18 15,0 18-15,0 0 0,0-18-1,0 0 16,0 1-15,0-19 0,0 1-1,18 0 32,0-18-31,-1 17-16,18-17 31,1 0-15,-19 0-1,19 0 1,-19 0 0,1 0 30,0 0-30,17 0 15,-17 0-15,-1 0 46,-17 18 17</inkml:trace>
  <inkml:trace contextRef="#ctx0" brushRef="#br1" timeOffset="-139525.95">10901 7990 0,'0'0'0,"-18"18"16,18 0 0,0-1-1,35-34 95,1-1-95,-1-17 1,71-1-1,70 19 1,-105 17 0,35 0-16,-53 0 15,352 0 1,-281 0 0</inkml:trace>
  <inkml:trace contextRef="#ctx0" brushRef="#br1" timeOffset="-138528.31">11959 7638 0,'0'17'47,"0"19"0,18-36-32,-1 35 1,-17-18 15,36 1-15,-19 17 0,1-17-1,0 17 1,17 18-1,-35-35 48,0-1-47,0 19 46,-35-1-46,-1 0-16,1 18 15,-53 18 1,35-36-16,-18 53 16,1-17-1,52-54 1,1 19-1,34-54 157,71-70-156,-35 35-16,53-18 16,-53 1-1</inkml:trace>
  <inkml:trace contextRef="#ctx0" brushRef="#br1" timeOffset="-136553.08">12488 7532 0,'-35'123'78,"-18"18"-63,35-35 1,-17 0 15,18-18-15,17-35 0,-18 18-1,0-36 1,18-17-16,-17-1 15,17 1 1,0-36 93,-18-17-93,18-53-16,35-89 31,-17 142-31,17-35 16,-35-36-16,18 88 16,-1-52-16,-17 52 15,0 0-15,18-17 16,-18 17-16,18-35 31,-18 18 0,0 18-15,0-1 15,0 0-15,17-17 31,-17 17-16,18 18 16,0 0-16,-1 89-15,36-19-1,-35-17 1,0-35-16,-18 17 16,17 0-1,-17 18 1,0-35-1,0-1-15,18 36 16,-1-35 0,-17 0-1,0 17 1,0-18 0,0 19-1,0-1 1,0 0-1,0-17 1,0 0 0,0-1-1,-17-52 235,-1 35-250</inkml:trace>
  <inkml:trace contextRef="#ctx0" brushRef="#br1" timeOffset="-135634.99">12453 7955 0,'18'0'141,"-18"-18"-126,70-17 1,-52 18 0,0 17-1,-18-18 1</inkml:trace>
  <inkml:trace contextRef="#ctx0" brushRef="#br1" timeOffset="-132955.6">10142 7602 0,'-70'177'109,"35"-160"-93,-1 89-16,-52 18 15,0 52 1,0-35-1,-1 0 1,37-53 0,16-17-16,-17 17 15,18-17 1,17-54 15,1 1-31,17 0 16,0-54 124,0-34-124,0-1-16,0 54 16</inkml:trace>
  <inkml:trace contextRef="#ctx0" brushRef="#br1" timeOffset="-132024.46">9472 7726 0,'53'35'94,"18"36"-78,17 52-1,18 1 1,-89-71-16,54 70 16,-1-35-1,-17 0 1,18 1 0,-36-19 15,18-35-16,-53 1 1,18-19 0,-18 1-16,17 0 15,1 17-15,0 0 16,-18-17-16,17-18 16,1 35-1,-18-17-15,17-1 16,1 1-1,-36-36 173,18 1-172,-35-36-1</inkml:trace>
  <inkml:trace contextRef="#ctx0" brushRef="#br1" timeOffset="-129591.79">12224 9031 0,'0'35'94,"0"142"-78,-36-18 15,19-54-15,-1-52-1,-17 18 1,17-36 0,1-17-1,17-71 110,17-71-109,19-87 15,-1 87-15,-18 89-16,-17 0 15,36-54 1,-36 54 0,17 0-16,-17 17 15,0 1 16,0-1-15,0 0 78,141 177 15,-123-71-93,17-17-1,-17-36 1,0-17 0,-18 17-1,17-17 1,-17-1-16,36 19 16,-36-1-1,0-17 1,35 17 15,-35-18-15,18 19-1,-18-19 1,0 1 0,17 0-1,-17-1 16,18-17-15,-71-53 62,18 0-62,-1 36 15,-17-18-31</inkml:trace>
  <inkml:trace contextRef="#ctx0" brushRef="#br1" timeOffset="-128459.95">11994 9331 0,'18'0'125,"17"0"-109,124-18 0,-106 1-1,-53-1 1,18 18-1,-1 0 329,1 0-313,17 0 32,-17 0-47</inkml:trace>
  <inkml:trace contextRef="#ctx0" brushRef="#br1" timeOffset="-121622.03">4516 4639 0,'17'0'109,"71"0"-77,248 0-17,-107 0-15,18 0 16,388 0 0,-300 0-1,-123 0 16,-177 0-15,-18 0 0</inkml:trace>
  <inkml:trace contextRef="#ctx0" brushRef="#br1" timeOffset="-120049.95">10813 10336 0,'0'0'0,"352"-53"15,-228 53 1,-89 0-16,177-35 31,-106 18-31,-18 17 16,-53-18-1,-35 0 48,0 1-48,-35 17-15,17-18 16,-88 18 0,-17 0-1,35 0 1</inkml:trace>
  <inkml:trace contextRef="#ctx0" brushRef="#br1" timeOffset="-118968.02">10513 10195 0,'0'18'31,"0"0"16,0-1 0,35-17-1,-17-17-30,193-1 0,-52 0-1,106-17 1,193-71 0,-34 18-1,-72 0 1,-193 35 15,-159 35-15,18 18-1,-1-17 79,19 17-78,-1-18-1,0 0 1,36 18 0,-54 0-1,19 0 1,-1 0-1,-17 0 1,-1 18 47,-87-18 93,-36 0-141,35 0-15,-17 18 16</inkml:trace>
  <inkml:trace contextRef="#ctx0" brushRef="#br1" timeOffset="-115537.68">6456 3334 0,'17'35'94,"36"18"-79,-35-35 32,0-18-16,-18 17-15,17-17 15,1 0 1,0 18-17,-18-1 1,17-17-1,1 0 1,-1 0 0,36-17-1,0-18-15,53-71 32,-35-18-17,17 36 1,-70 70-1,-1 1 1,-17 70 281,177 35-281</inkml:trace>
  <inkml:trace contextRef="#ctx0" brushRef="#br1" timeOffset="-113700.89">9172 3263 0,'35'18'125,"54"35"-109,17 35-1,-36-18 1,-35-34 0,1-19-16,-1 19 15,-35-19 1,18 1-1,-18-53 79,0-36-78,0 18-1,0-35 1,0 53-16,0-1 16,0 1-16</inkml:trace>
  <inkml:trace contextRef="#ctx0" brushRef="#br1" timeOffset="-113137.85">9578 2981 0,'0'106'47,"0"-36"-32,0 1 1,0-1 0,-35 54 15,17-1-16,-35-17 1,35 35 0,1-123-16,-1 53 15,1-54-15,17 18 16,0-17-16,0 0 16,0-1-16,-18-17 125,0 0-110,-17 0 1</inkml:trace>
  <inkml:trace contextRef="#ctx0" brushRef="#br1" timeOffset="-111319.46">7214 5256 0,'53'0'157,"-35"18"-126,17 0-15,-35-1 15,35-52 31,36-36-46,0-17 0,-19 18-16,19 17 15,-53 18-15,105-142 31,-105 142-15,-1 70 234,-17-17-234,18-18-1,0 0-15</inkml:trace>
  <inkml:trace contextRef="#ctx0" brushRef="#br1" timeOffset="-110175.91">7849 5080 0,'-35'18'172,"53"17"-157,-18-17-15,17-18 32,1 0 30,17-36-46,36-52-1,-1 0 1,-17 17 0,0-17-1,-35 53-15,-18 17 32,0 36 139,0-1-155,-35 1 15</inkml:trace>
  <inkml:trace contextRef="#ctx0" brushRef="#br1" timeOffset="-108902.08">7320 5133 0,'494'0'219,"-18"-35"-203,71 35-1,-194 0 1,-283 0-1,-52 0 64,17 0-33,1 0-14,-19 0-17,19 0-15,16-18 32,-34 18-1,0 0 31</inkml:trace>
  <inkml:trace contextRef="#ctx0" brushRef="#br1" timeOffset="-106595">4180 13123 0,'18'36'94,"-18"-1"-78,18 0-16,-18 0 15,17 36 1,-17-18-16,0-35 15,0 17 1,0-18-16,0 1 16,0-53 77,0-18-77</inkml:trace>
  <inkml:trace contextRef="#ctx0" brushRef="#br1" timeOffset="-104880.15">4251 13053 0,'18'-18'78,"52"0"-62,1 18-1,-54 0 17,1 0-17,0 0 1,17 18-1,-17 0 17,-18-1 93,0 1-110,-18 17 17,-17-17-17,-1 0 16,19-1-15,17 1 0,-18-18-1,18 18 48,18-18 15,105 0-62,-70 0 15,35 0-16,-70 0 17,0 0-1,-1 35-15,-17 0-1,0-17 1,0-1-1,0 1 1,0 17 0,0 1-1,-17-19 1,-1-17 0,-17 53-1,-1-18 1,1 1-1,-35-1 1,-1 0 0,18-17-1,0-18 1,36 0 0,-19 0-1,36-18 173,71-17-173,-18-18-15,17 0 16,-34 18-16,16-18 16,-16 35-16,34-35 15,36-17-15</inkml:trace>
  <inkml:trace contextRef="#ctx0" brushRef="#br1" timeOffset="-104030.83">5151 12894 0,'52'-53'78,"160"-17"-62,-124 17-1,1 0 1,-54 35 0,-35 53 77,-18-35-61,1 18-17,-19-18 1</inkml:trace>
  <inkml:trace contextRef="#ctx0" brushRef="#br1" timeOffset="-103271.73">5450 12559 0,'0'70'218,"0"-34"-202,18 17 0,-18-18 15,-18 0 188</inkml:trace>
  <inkml:trace contextRef="#ctx0" brushRef="#br1" timeOffset="-102038.04">6773 12929 0,'36'0'78,"52"0"-62,-71-17-1,1-1 16,0 18-15,-1 0 47,-17 18-48,-70 87 1,-1-52 15,36-35-15,17 17-1,124-52 173,-18-19-173,-70 19-15,17-1 32,18 18-17,-35 0-15,-1 0 16,1 0 0,0 0-1</inkml:trace>
  <inkml:trace contextRef="#ctx0" brushRef="#br1" timeOffset="-101334.11">7461 12382 0,'0'18'110,"0"141"-95,0-18 1,0-88 15,0-35-31,0-1 0,0-52 141,-17-18-126,17 18 1,-18-1-16</inkml:trace>
  <inkml:trace contextRef="#ctx0" brushRef="#br1" timeOffset="-99901.97">7567 12312 0,'53'-35'16,"-106"70"-16,177-123 16,-89 70-16,18 18 15,-36 0 1,1 18 15,17 88-15,-17-54-1,-18 37 17,0-36-17,-18-18 1,-17 35 0,0-70-1,-89 71 1,89-53-1,53-36 126,35 0-125,-1 18 15,1 0-15,-35 0-1,0 0 1,-1 0 15,1 36 0,-18-19-15,18 19 0,-18 16-1,0-34 1,0 0-1,0-1 17,-18 1-17,-17 17 1,-1-17 0,19-18-16,-1 18 15,-52-1 1,17-17-1,17 0 1,19 0 15,-1 0-15,0 0-16,1 0 31,17-17-15,-18-1-1,18 0 17,0 1-17,0-1 1,0 0 15,0 1-15,0-1-1,0 0 17,0-34-17,0 34 1,0 0 15,-17 18 94</inkml:trace>
  <inkml:trace contextRef="#ctx0" brushRef="#br1" timeOffset="-95205.52">5733 3739 0,'35'36'109,"0"-1"-93,0 18 0,-17-53-1,0 18-15,17-1 31,0-34 63,1-1-78,52-88-1,71-53 1,35-35 0,-36 36-1,-105 140-15,18-35 16,-18 18-16,-18 17 31,-17 18-15,-1 35 265,-17 1-281</inkml:trace>
  <inkml:trace contextRef="#ctx0" brushRef="#br1" timeOffset="-93410.83">9719 3104 0,'0'71'47,"-123"229"-31,34-53 0,72-194-1,-19 70 1,1 54-1,18-125 1,-1 37 0,18-36-1,0 0 1,-18-71 109,1-159-109</inkml:trace>
  <inkml:trace contextRef="#ctx0" brushRef="#br1" timeOffset="-92624.13">9313 3545 0,'177'124'78,"-19"-54"-63,72 36 1,-107-53 0,18 35-1,18-17 1,-53-18 0,-18 17-1,-17-34 16,-54-19-15,1-17 15,-36 0 126,1-17-142,-1 17-15</inkml:trace>
  <inkml:trace contextRef="#ctx0" brushRef="#br1" timeOffset="-81450.53">4921 14305 0,'-17'0'234,"-1"0"-187,18 18 109,-18-18-140,1 17 15,-1 19 1,0-36-1,18 17-16,-17 1 17,17 0 15,-18-1-32,0 1 1,1 17 31,17-17-16,-18 17-15,18 0-1,0 1 1,0-1-1,18 35 1,-18-52 0,35 0-1,-35-1-15,53 1 16,0-18 0,0 0-1,0 0 1,17 0-1,19-18 17,-72 1-17,18-1 1,-35 0 0,18 18-1,0-17 16,-18-1-15,17 1 0,-17-1 15,0-17-15,0-1 15,18 1 0,-18 0-31,35-18 16,-35 18-16</inkml:trace>
  <inkml:trace contextRef="#ctx0" brushRef="#br1" timeOffset="-80768">5556 13758 0,'18'71'109,"17"52"-93,-17-17-1,-18-35 1,17-54 0,-17 19-1,-123-89 95,52 53-95</inkml:trace>
  <inkml:trace contextRef="#ctx0" brushRef="#br1" timeOffset="-79965.34">5415 13917 0,'18'0'16,"-36"0"-16,89 0 156,87 0-140,-16-35-1,52-53 17,-124 70-32,1 0 15,-54 18-15,1 0 32,-36 18 171</inkml:trace>
  <inkml:trace contextRef="#ctx0" brushRef="#br1" timeOffset="-79117.63">6350 14270 0,'0'0'0,"18"0"125,52 0-110,-35 0-15,1 0 16,17 0-1,-36 0-15,1 0 16,0 0 0,-54 35 187,-52 0-188</inkml:trace>
  <inkml:trace contextRef="#ctx0" brushRef="#br1" timeOffset="-78437">6297 14517 0,'18'0'31,"-1"0"0,36 0-15,-17 0-1,-19 0-15,1 0 16,17 0-16,-17 0 16,17 0 15,-17 0-15,17 0-1,18 0 1,-18 0-1,-17 0 32,-36 0 63,-35 0-95,0 0-15</inkml:trace>
  <inkml:trace contextRef="#ctx0" brushRef="#br1" timeOffset="-76038.29">7726 14005 0,'-18'0'359,"1"0"-343,-54 0 47,36 0-48,17 0-15,0 0 16,1 0-1,-1 0 64,1 0-33,17 18-30,-18-18 0,18 18 31,-18-18-32,18 17 16,-17 1-15,-1-1 0,18 19 15,0-19-15,0 36-1,-18 18 1,18-36-1,0 36 1,0-36-16,0-17 16,0 17-1,0-17 1,0-1 15,18 1-15,0-18-1,17 17 1,0-17 0,18 0-1,35 0 1,-70 0-16,17 0 16,0 0-1,18 0-15,-17 0 31,-1 0-15,-17 0 0,-1 0-1,1-17 1,-1 17 15,1-18-15,17 18 15,-17-17-15,0-1-16,-1 0 15,1 18 17</inkml:trace>
  <inkml:trace contextRef="#ctx0" brushRef="#br1" timeOffset="-73956.94">10389 5098 0,'0'17'93,"53"36"-77,35 35 0,-52-70-1,17 0 1,-53-1 0,70-17 15,195-158-16,-89 34 1,-52 36 0,-54 70-1,-52 18 1,-1 0 15,1 0 0,-18 18 1,18-18-17,-18 18 63,-18 34-62,0-34-16</inkml:trace>
  <inkml:trace contextRef="#ctx0" brushRef="#br1" timeOffset="-72126.38">8273 13811 0,'17'18'31,"1"0"1,-18 17 14,18-18-30,-1 1-16,1 17 16,-1 36-1,1-18-15,0 0 16,-1-18 0,-17 0-16,0 18 15,18-18 16,-18-17-31,0 0 47,18-18-15,-18-18 93,0-52-110,-18-1-15</inkml:trace>
  <inkml:trace contextRef="#ctx0" brushRef="#br1" timeOffset="-70111.04">8290 13758 0,'18'0'94,"0"0"-63,52 0-15,1 18 15,-36 0-15,-17-18-16,34 53 31,-34-36-15,17 1-1,-35-1 1,18-17 0,-18 18-1,18 0-15,-18-1 32,0 1-17,0 0-15,0 17 16,0-17-1,0 17 1,0-18 15,0 1-15,-18 0 15,0-18-15,1 0-1,-1 17 1,71-52 156,35 0-141,-70 35-15,0 0-16,17 0 15,0 0 1,-17 0 0,-1 0-1,1 17 1,0 1 15,-1 0 0,-17-1-15,0 19 15,18-36-15,-18 17-16,0 1 31,0 35-15,0-36-1,0 1 1,-18 17 0,1-35-1,-19 36 1,1-19 0,0-17-1,0 18 1,-1 0-1,19-18-15,-19 0 16,19 0-16,-19 17 31,-17-17-15,18 0 0,0 18-1,0-18 1,17 0-1,-17 0 1,35 18 0,-18-18-1,18-18 251,0 0-250,0-17-16,0 0 15,18-1 1,-1-17-1,-17 36-15</inkml:trace>
  <inkml:trace contextRef="#ctx0" brushRef="#br1" timeOffset="-68545.18">6156 5309 0,'18'0'109,"-1"0"-93,1 53-16,17 18 15,53 35 1,-52-53 0,-36-36-1,53-34 48,70-125-48,-88 125-15,89-71 32,-71 35-17,-18 35-15,-17-17 16,-1 35-16,-17 17 203</inkml:trace>
  <inkml:trace contextRef="#ctx0" brushRef="#br1" timeOffset="-65964.16">9190 14376 0,'17'0'110,"54"-106"-48,-18 18-46,-35 52-16,17-17 15,18-141 1,-36 106 0,1 0-1,0 17 1,-18 54-1,0-1 1,0 1 62,0-1-31,17 18 0,1 0-31,70 70-1,-17 1 1,-36-18-1,18 0 1,-18 17 0,-17-17-1,-1-17 1,-17-1-16,18 53 31,0-35-15,-1-35-1,1-1 1,-18 1 0,0 0-1,0-1 1,18-17 0,-18 18 15,0-1-16,17-17 1,-17-17 78,-35-18-79,-18 17 1,0 0 0</inkml:trace>
  <inkml:trace contextRef="#ctx0" brushRef="#br1" timeOffset="-65198.94">9331 14076 0,'176'0'94,"1"-53"-63,-142 35-15,-17 18-1,-36-17 220,-17-1-235</inkml:trace>
  <inkml:trace contextRef="#ctx0" brushRef="#br1" timeOffset="-63398.24">4092 5292 0,'18'-18'109</inkml:trace>
  <inkml:trace contextRef="#ctx0" brushRef="#br1" timeOffset="-61382.06">10336 13723 0,'0'-18'172,"0"1"-157,0-1 1,0 0 15,0 1-15,0 34 93,0 19-93,36 34-1,-19 1 17,19-18-17,-19-18 1,-17 36 0,18-36-1,-1 0 1,1-17-1,-18 17-15,0-17 16,18-18 0,-18 35-16,0-17 15,17-1 1,-17 1 15,-35-53 110</inkml:trace>
  <inkml:trace contextRef="#ctx0" brushRef="#br1" timeOffset="-59978.69">10142 13794 0,'18'0'16,"35"-36"0,-35 36-16,-1 0 15,1-17-15,-1 17 16,19 0 0,-19 0-1,72 0 1,-19 0-1,-17 0 1,0 17 15,0 1-15,-35 0 0,17 17-1,0 0 16,-17 0-15,-18-17-16,17-18 16,-17 18-16,18-1 15,0 19 1,-18-19 0,17 1 15,-17 0-16,0-1 1,0 1 15,-53 88-15,53-89 0,-35 1-16,17 17 15,1-35-15,-1 0 16,-17 35-1,0-17-15,-1-18 16,-105 35 0,88-17-1,0-18 1</inkml:trace>
  <inkml:trace contextRef="#ctx0" brushRef="#br1" timeOffset="-50494.91">11553 13776 0,'-17'35'125,"-54"89"-110,1-1 1,-1 1 0,18-36-1,18 0 1,-18-35 0,35 0-1,18-35 1,-17 17-1,-1-18 1,18 1 15,35-53 32</inkml:trace>
  <inkml:trace contextRef="#ctx0" brushRef="#br1" timeOffset="-49695.89">11642 13935 0,'0'53'78,"-36"35"-63,19-18-15,-36 36 16,18-18-16,17-35 16,-35 88-1,18-105-15,17 52 16,-17-18 0,17-52-1,1 0 1,17-1-1,0-34 95,0-1-95,0 0 1,0 1 0,0-1-1</inkml:trace>
  <inkml:trace contextRef="#ctx0" brushRef="#br1" timeOffset="-46386.1">10195 14905 0</inkml:trace>
  <inkml:trace contextRef="#ctx0" brushRef="#br1" timeOffset="-43212.18">8555 14781 0,'35'0'62,"0"53"-46,-17-53 0,0 0-1,-18 18 1,17-18 15,1 0-15,35-35-1,0-18-15,0-35 16,53-18-16,-18 35 16,35-123-1,-70 106 1,-35 70-1,-18 36 79</inkml:trace>
  <inkml:trace contextRef="#ctx0" brushRef="#br1" timeOffset="-42385.12">8361 12206 0,'0'18'79,"0"17"-64,0 36 1,0-19-1,0 19-15,0-36 16,-35 18 0,35-17-16,-18-19 15,18 1 1</inkml:trace>
  <inkml:trace contextRef="#ctx0" brushRef="#br1" timeOffset="-41735.29">8255 12277 0,'35'0'16,"1"0"0,105 35-1,-18 0 1,-52 36 0,17-18-1,-53-18 1,0-17-16,1 17 15,-1 0 17,0-17-17,-17-1 1,0-17 0,-18 18-1,0-36 126,0 1-141</inkml:trace>
  <inkml:trace contextRef="#ctx0" brushRef="#br1" timeOffset="-38511.03">12435 11871 0,'0'141'31,"0"35"-15,0-70 15,0-53-15,0-18-1,0 1 1,0-19 0</inkml:trace>
  <inkml:trace contextRef="#ctx0" brushRef="#br1" timeOffset="-36792.12">12559 11853 0,'18'0'15,"-1"0"1,1 36-1,-18-19 1,0 1-16,0 17 16,0 0-1,0 1 1,0-1 15,-18 18-15,1-18-1,-19 0 1,19 1 0,-1-19-16,0-17 15,-17 0 1,17 18 15,36-18 79,53 0-95,-54 0-15,19 0 31,-19 18 1,18-1-17,-35 1 1,18 0 0,-18-1 15,0 1-16,0-1 1,18 1 15,-18 0-15,0-1 31,0 1-32,0 0 1,-18-18 0,18 17-16,-18-17 15,-34 18 1,34-18 0,0 0-1,-17 0 1,17 0-1,1 0 1,-1 0 0</inkml:trace>
  <inkml:trace contextRef="#ctx0" brushRef="#br1" timeOffset="-35494.47">13335 11906 0,'0'-17'31,"0"-1"0,-35 0-15,-1 18-1,19 0 1,-54-17 0,36 17 15,-18 0-16,35 0 1,1 0-16,-1 0 16,0 0-16,1 0 15,-1 17 1,-35 19 0,36-19-1,-19 1 1,1 35-1,0 0 1,17 17 0,18-17-1,0 0 1,0 0 0,0-18 15,0-17-31,0 0 0,0-1 15,18-17 1,52 35 0,-17-17-1,35-18 1,-17 0 0,0 0-1,-18 0 1,-18 0-1,0 0 1,0-18 0,-35 1-1,18 17 1,0 0 15,-18-18 16</inkml:trace>
  <inkml:trace contextRef="#ctx0" brushRef="#br1" timeOffset="-34625.01">13758 12118 0,'18'0'109,"53"-18"-93,-19 1 0,-16-1-16,17-17 15,0 35-15,-36 0 16,-17-18 15,0 36 172</inkml:trace>
  <inkml:trace contextRef="#ctx0" brushRef="#br1" timeOffset="-33642.97">14058 11783 0,'18'0'62,"-1"17"-46,1 1 15,17-18-15,-17 18-1,0-1 1,-1 1-1,1 0 17,0-18-17,-1 17 32,-17 36 0,-35 35-31,0-35-1,17-35 1,-53 35 0,36 17-1,0-52 1,0 0-16,35-1 15,0 1 1,35-89 172,0 36-188</inkml:trace>
  <inkml:trace contextRef="#ctx0" brushRef="#br1" timeOffset="-32826.18">14640 11730 0,'18'88'63,"-18"-17"-47,0-1-16,18 1 15,-18-36-15,0 36 16,0-19-1,0-34-15,0 17 16,-18 1 0,0-72 77,1-17-77,-19 1 0</inkml:trace>
  <inkml:trace contextRef="#ctx0" brushRef="#br1" timeOffset="-31644.65">14552 11571 0,'18'0'78,"17"0"-63,36 0 1,-54 0 15,1 0-15,-1 0 0,1 0-1,0 0 1,-1 0 15,1 0 0,0 35-15,-18-17-16,0 17 16,0-17-1,0 17 1,0 18 15,0-18 0,0 18-15,-36-17 0,1 17-1,0-1 1,17-52-16,-17 36 15,35-19-15,-53 19 32,0-1-17,18-35 1,0 35 0,-18-17-1,17-1 1,19-17-1,17 18 32,0 0 94,-18-18-125,0 17-16</inkml:trace>
  <inkml:trace contextRef="#ctx0" brushRef="#br1" timeOffset="-13659.84">12771 11783 0,'-18'35'125,"-106"141"-109,72-105-16,-1 0 15,-36 52 1,36-70-16,-52 35 15,-19 71 1,89-106 0,17-18-1,1 18 1,17-35 0,-18-1-1</inkml:trace>
  <inkml:trace contextRef="#ctx0" brushRef="#br1" timeOffset="-11794.9">13494 13106 0,'-18'0'281,"-52"-18"-265,-19 18 0,54 0-1,17 18 32,1 17-31,-1 18-16,18-35 15,0 34 1,0 1 15,0-17-15,0-1 0,0-17-1,18 17 1,-1 0-1,-17-17 1,18 17 0,-18-17-16,18-18 15,-1 35-15,-17-17 16,0-1 0,53 18-1,-53-17 1,18-18-1,0 18 1,17-18 31,-18 0-31,19 0-1,-1 0 1,-17 0-16,-1 0 15,19 0-15,-19 0 16,1 0-16,-1 0 47,-17-36 31,0 19-62,0-1 15</inkml:trace>
  <inkml:trace contextRef="#ctx0" brushRef="#br1" timeOffset="-10805.02">14005 13317 0,'36'0'203,"105"-35"-187,35-35 0,-123 70-1,-35 0 32</inkml:trace>
  <inkml:trace contextRef="#ctx0" brushRef="#br1" timeOffset="-9802.27">14287 12982 0,'18'0'62,"0"0"-46,-1 0-1,36 35 1,-35-35-16,0 0 16,17 36-1,-17-19 1,-1-17 0,1 0-1,-1 0 1,-17 18-1,18-18 48,-18 35-47,0 1 15,0 17-16,0-36-15,-18 36 16,-17 0 0,18 0-1,-19 0 17,19-36-17,17 19 1</inkml:trace>
  <inkml:trace contextRef="#ctx0" brushRef="#br1" timeOffset="-7832.13">14940 12982 0,'35'0'422,"-17"53"-407,17 0 1,1 18 0,-19-18-1,-17-18 1,36 0 0,-36-17-1,0 17 1,17-17-1,-17-1-15,18 1 16,-18 0 0,0-1-1,0 1-15,0-1 16,0 1 0,0 0 46,17-1-46,-34-34 93,-18-36-93</inkml:trace>
  <inkml:trace contextRef="#ctx0" brushRef="#br1" timeOffset="-6297.86">14834 12947 0,'88'-18'94,"36"1"-79,-89 17 1,-17 0-1,0 0 1,-1 0 0,18 0-1,-17 35 1,17-17 0,-17-1-1,-18 1-15,18-18 16,-1 35-16,1-17 31,0 17-15,-1-35-1,-17 35 1,18-17-16,-1 35 16,-17-35-1,18 17 16,-18 0 1,0-17-17,0 17 17,0 0-17,0-17-15,0 0 16,-18-18-16,18 17 15,-17 18-15,-18 1 32,-1-36-17,1 35 1,-18-35 0,0 18-1,36-18 16,-1 0-15,-17 0 0,17 0-1,0 0 1,1 0-16,-1 0 31,0 0-15,1 0-1,-1 0 1,0 0 15,-17 0 219,-18 0-234</inkml:trace>
  <inkml:trace contextRef="#ctx0" brushRef="#br1" timeOffset="-2470.28">20902 5098 0,'0'35'141,"53"53"-125,-18-35-16,1-18 15,-19 18-15,1-35 16,-1 17-16,1-17 16,-18-1-16,18-17 15,-1 0 16,36-35-15,141-141 0,18 17 15,123-123-15,-70 123-1,-212 124 1,-53 52 46,0 1-46,0 17-16,-36 1 31,19-19-15,-1-17-1,0 0 1</inkml:trace>
  <inkml:trace contextRef="#ctx0" brushRef="#br1" timeOffset="-1170.99">19985 5662 0,'70'106'63,"-52"-53"-48,17 106 1,-17-89-1,-18-52-15,0-1 16,18 19-16,-18-19 16,17 36-1,-17-35-15,0 17 16,0-52 93,0-1-109</inkml:trace>
  <inkml:trace contextRef="#ctx0" brushRef="#br1" timeOffset="-555.3">20302 5592 0,'0'35'31,"53"159"-15,-35-159-16,17 36 16,-17 52-16,17-35 15,-17-52-15,-1 34 16,1-52-16,0-1 15,-18 36 1,0-35 0,0-36 124</inkml:trace>
  <inkml:trace contextRef="#ctx0" brushRef="#br1" timeOffset="310.91">19456 6421 0,'17'0'16,"19"-18"0,52 18-1,0 0 1,-17 0 0,-1 0-1,-17 0-15,0 18 16,17-1-16,1 1 15,70 35 1,-70-18-16,35-17 16,52 70-1,-70-71 1,-52 1 0,17-18 30,88-123-30,-35 17 0,-1 18-16,1-18 15,0-18-15,35-17 32,-105 35-32,16 53 15,-16-35 1,-54 124 78,-35 16-63,18-16-16,-18-1-15,35 0 16,-52 18-16,34-18 16,-122 54-1</inkml:trace>
  <inkml:trace contextRef="#ctx0" brushRef="#br1" timeOffset="1776.72">19173 8167 0,'18'0'78,"35"123"-62,0 18 0,0 0-1,-18-17 1,-35-53 0,35 17-1,-35-71 16,18 1-15,-18-53 78,-18-36-79,18-70 1</inkml:trace>
  <inkml:trace contextRef="#ctx0" brushRef="#br1" timeOffset="2515.02">19226 8149 0,'141'0'78,"-17"-35"-62,-36 0-16,-17 17 15,-18 0 1,-18 18-16,-17 0 16,-1 0-1,-17 18 126,0 35-126</inkml:trace>
  <inkml:trace contextRef="#ctx0" brushRef="#br1" timeOffset="3317.64">19438 8537 0,'53'0'125,"70"-35"-109,-17 17-1,-18 1 16,-70 17-15,0-18 0,-1 18-1,1 0 17,-18 18 77</inkml:trace>
  <inkml:trace contextRef="#ctx0" brushRef="#br1" timeOffset="4073.87">20514 8467 0,'35'-18'125,"18"18"-109,-18 0 15,-17 0-15,-36 35 93,1-35-93</inkml:trace>
  <inkml:trace contextRef="#ctx0" brushRef="#br1" timeOffset="4740">20496 8678 0,'0'0'0,"18"0"15,0 0 32,-1 0 0,1 0-31,0-17-16,-1 17 15,1-18 1,-1 18-16,19 0 31,-19-18-15,19 18-1,-19 0 17,-17-17-17,18 17 32,-18-18-31</inkml:trace>
  <inkml:trace contextRef="#ctx0" brushRef="#br1" timeOffset="7026.75">21766 7444 0,'-17'0'31,"-1"17"0,0-17-15,-17 18 0,35 17 15,-17-17-16,-1 17-15,18 53 16,0-52-16,0-1 16,0 35-16,0-52 15,0 70 1,18-53-16,34 18 16,-34-17-1,17 17 1,1 0-1,-19-36 1,1 18 15,17 18-15,-35-17 15,0-19-15,0 1-1,0 17 1,0-17-16,0-1 16,-35 36-1,17-53 1,1 0 0,-1 0 30,18-17-14,-18 17-32,89-18 156,-36 18-140,0 0-1,18 0 1,-17 35-1,-19-17 1,1 0 0,0-1-1,-1-17-15,-17 18 16,53 52 0,-35-34-1,-1 17 1,1 0-1,-18-18 1,0 0 0,0 0-1,0 36 1,0-18 0,0-18-16,-18-35 15,1 53-15,-1-35 16,18 35-1,0 0 1,0-18 31,0-18-16,0 1-15,35 17-1,-35 1 1,18-19 0,17 19-1,-17-36-15,0 17 32,-1 1-17,-17-36 63,-17 18-62,-1 0 0,0-70-1,36 34-15,0-17 16,-18 18-16,35-35 15,18-36-15,-18 35 16,18 1-16</inkml:trace>
  <inkml:trace contextRef="#ctx0" brushRef="#br1" timeOffset="8353.87">23072 7567 0,'17'0'47,"-17"53"-32,36 53 1,-36 17 0,0 18-1,0-17 1,0-36 0,0-53-1,0-17-15,0-36 94,-18-70-78,0-71-1,18 1 1,0-1-1,0 71 1,0 35 0,18-18-1,-18 54 17,0-1-17,18 18 110,-1 0-109,18 18-16,36 52 15,-36-35-15,-35 18 16,36 0-16,-1 0 16,0-18-16,-17 1 15,-1 70 1,1-54 0,17 1-1,-17-17 1,0 17-1,-1-18 1,1 18 0,0-36 15,-18 1-15,0 0-16,0-1 15,0 1 1,-71-36 46,-35-35-46,-35-17 0,106 35-16</inkml:trace>
  <inkml:trace contextRef="#ctx0" brushRef="#br1" timeOffset="9202.68">22878 7955 0,'17'0'16,"1"0"31,-18-18-32,35 18 1,36-17 0,-1-18-1,1 17 1,-36 18-16,-17-18 16,-1 18-16,19 0 31,-19-17-16,1 17 1,0 0 47,-1 0-48,1-18 1,0 18 15,-1 0-15,54 0 109,-1 0-110,1-18-15,35 1 16</inkml:trace>
  <inkml:trace contextRef="#ctx0" brushRef="#br1" timeOffset="9885.87">24024 7691 0,'212'-71'125,"-142"36"-109,-34 17 15</inkml:trace>
  <inkml:trace contextRef="#ctx0" brushRef="#br1" timeOffset="10718.63">24165 7408 0,'36'0'47,"34"18"-16,1-18-31,-36 18 16,71-1-1,-53-17 1,-18 0-16,-17 0 31,-1 0-15,-17 36 46,0 34-46,-35 18 0,0 18-1,-1-35 1,1 17 15,17-88-31,1 17 16,17 19-16,-18-36 15,1 35 1,-1-17-16,18-1 16,0 1-1,-18-18 110,-35-71-109,53 36 0,0-18-16</inkml:trace>
  <inkml:trace contextRef="#ctx0" brushRef="#br1" timeOffset="12217.03">25065 7373 0,'0'-18'16,"0"54"31,17 17-32,36 52 1,-17 37 0,-19-54-1,1-18 1,0-70-16,-18 36 16,0-19-16,-36-52 109,19 17-109</inkml:trace>
  <inkml:trace contextRef="#ctx0" brushRef="#br1" timeOffset="13349.42">24977 7497 0,'17'-18'15,"-34"36"1,52-71 0,0 35-1,-17-17 1,88-1-16,-36 1 16,-34 35-16,34-18 15,-17 1-15,35 17 31,-53 0-31,-17 0 16,70 53 0,-70 17-1,35 1 1,-18 17 0,-17-17-1,-18-1 1,0 1-1,0-36 1,0 18 0,-88 53-16,70-89 15,-35 36-15,18-35 16,-53 17-16,35 1 16,-141 16-1,123-52 1,-17 0 15,70 0-15,1 0-1,-19-35 17,19 18-1,17-1 0,35 71 157,0-53-188</inkml:trace>
  <inkml:trace contextRef="#ctx0" brushRef="#br1" timeOffset="15197.77">23530 9102 0,'0'17'31,"0"1"-15,0 0-1,0-1 63,0 36-46,0 124-17,0-72 1,18-69-1,-18-19 1,0 19 0,0-19-1,0-34 95,0-19-95,0 1-15,-18 0 0</inkml:trace>
  <inkml:trace contextRef="#ctx0" brushRef="#br1" timeOffset="16296.79">23495 9049 0,'18'-18'141,"52"18"-110,-52 0-15,35 0 0,35 0-1,-35 0 1,-18 0 15,-53 0 328,-70 0-343</inkml:trace>
  <inkml:trace contextRef="#ctx0" brushRef="#br1" timeOffset="19544.41">5644 4286 0,'-17'36'187,"17"-1"-171,-88 106-1,17 0 1,36-88 0,17 0-16,0 35 15,1 0 1,17-70 0,0 17-1,-18 18 1,18-35-1,0-1 1,0 1 0,0 0-1,0-1 1,0 1 0,0 0 15,0-1 0,-17-17-15,17 18-16,-18-1 15,18 1 1,-71 35 0,36-18 15,0-35-16,35-17 95,0-19-95,0-52 1,0 35 0</inkml:trace>
  <inkml:trace contextRef="#ctx0" brushRef="#br1" timeOffset="20443.76">5133 4180 0,'0'18'78,"0"53"-62,-35 87 0,-1-17 15,1-52-31,-18 52 15,-211 247 1,70-177 0,35-16-1,124-160 1,17 0 0,18-17-1,0-36 79,-18 0-78,36-34 62,0 34-63,34-53 1</inkml:trace>
  <inkml:trace contextRef="#ctx0" brushRef="#br1" timeOffset="24056.79">23812 9013 0,'-17'0'219,"-1"0"-188,-35 18-15,36-18-16,17 18 15,-53-18 1,53 17 78,0 1-79,-18 0 1,0 17-1,18-17 1,0 17 0,0-18 15,0 1 0,0 0 16,0-1-31,0 1-1,0 0 32,0-1-31,0 89-1,0-88 1,0-1-16,0 1 16,0 17-16,0 1 31,0-19-15,0 19-1,18-36 1,-18 17 31,35-17-32,-17 18 1,0-18 0,-1 0-16,19 0 31,-1 0-16,-18 0-15,1 0 16,17 0 15,1-18 47,-19 18-46,1 0 46,0 0-63,52-17 1,18-19 0,-35 19-1</inkml:trace>
  <inkml:trace contextRef="#ctx0" brushRef="#br1" timeOffset="24839.68">24483 9278 0,'176'-71'125,"-105"19"-109,-18 34-1,-89 18 173,19 0-188</inkml:trace>
  <inkml:trace contextRef="#ctx0" brushRef="#br1" timeOffset="25738.79">24589 8925 0,'35'0'94,"0"0"-79,0 18-15,1 0 16,-19-18 0,1 0-16,0 17 15,-1 1 1,1-1 31,0-17-32,-18 36 17,0 70-17,0-54-15,-36 19 16,19-71-1,-1 53-15,0-53 16,18 35-16,0 1 16,-17-19-1,-1 18 1,0-17 0,18-53 218,0 17-218,18 18-1</inkml:trace>
  <inkml:trace contextRef="#ctx0" brushRef="#br1" timeOffset="27869.74">25418 8661 0,'17'35'94,"-17"141"-63,0-105-15,0-18-16,0-18 15,0 18-15,0-35 16,0 17-16,0-17 31,0-71 63,0-88-78,0 88-16,0-53 15,18 35 17,0-35-17,-18 53-15,0 36 16,0-36-16,0 35 15,0 1 64,88 175 46,-53-105-110,36 88 1,-19-52-1,1-19 1,-35 18 0,17-52-1,-17-1 1,0-35 0,-18 18-1,0-1 32,0 1 0,0-1-31,0 1-1,-106-71 110,18 18-109</inkml:trace>
  <inkml:trace contextRef="#ctx0" brushRef="#br1" timeOffset="28952.94">25329 9102 0,'0'0'0,"18"0"78,70 0-62,-35-18-1,-18 0 1,-17 18 0,0 0-1,-1-17 17,36 17 93,-17 0-110,-19 0 1,-17 35 281,-17 0-282,-107 53 1</inkml:trace>
  <inkml:trace contextRef="#ctx0" brushRef="#br1" timeOffset="30600.89">8026 5062 0,'35'106'109,"18"0"-93,17 17 0,-52-70-1,0-17 1,-1-19 0,1-17 46,35-17-46,17-54-16,72-17 15,-72 17-15,1 18 16,193-105 0,-123 105-16,0-35 15,-105 88 1,-89 0 203</inkml:trace>
  <inkml:trace contextRef="#ctx0" brushRef="#br1" timeOffset="31899.99">7708 4233 0,'0'53'94,"0"0"-78,-35 35-16,0 18 15,-54 88 1,54-123-16,-35 140 16,17-122-1,17-1 1,19-53-1,17 18 1,0-18 0,0-17 31,-18-18 62,-17 0-78,35-35-15,-35 17-1</inkml:trace>
  <inkml:trace contextRef="#ctx0" brushRef="#br1" timeOffset="34531.01">24059 10283 0,'0'-17'15,"0"-18"17,0 17 14,-17 18 158,-1 18-142,1-18-46,17 17-1,-18 1 17,0-1-17,1-17 16,17 18-15,-18 0-16,0-1 16,1 1-1,17 0 1,-18-1 0,18 1 15,-18 0-16,18-1 1,0 18 0,-17 1-1,17-1 1,0-17 0,0 17-1,0-17 1,0-1-1,17 1 1,19 0-16,-19-18 16,19 0-16,-1 0 15,-17 0-15,17 0 16,18 0 0,-36 0-16,19 0 15,-1 0 1,-17 0-1,-1 0 1,1 0 15,-1 0-15,-17-18 31,18 18-16,70-53 78,-70 35-109</inkml:trace>
  <inkml:trace contextRef="#ctx0" brushRef="#br1" timeOffset="35247.38">24642 10336 0,'35'-17'109,"141"-54"-93,-70 36-1,-35 0-15,-36 17 16,18 0-16,-36 1 15,1 17-15,-18-18 16,-18 18 156,-17-35-156,-18 0-1,53 17-15</inkml:trace>
  <inkml:trace contextRef="#ctx0" brushRef="#br1" timeOffset="36019.95">25030 9948 0,'17'0'110,"18"18"-95,1 0-15,-1-18 32,0 17-17,-35 1 1,18 0-1,0-18 17,-18 17-17,0 54 1,-53 35 0,17-54-1,1 19 1,0-36-1,35 18 1,0-35 0,0-1-16,-18 1 31,36-53 110,17-53-126,-17-1 1,35-34-1,0 52 1</inkml:trace>
  <inkml:trace contextRef="#ctx0" brushRef="#br1" timeOffset="36945.57">25859 9807 0,'0'18'109,"0"194"-93,17-124-1,-17-71 1,0-34 125,-70-54-126,70 54-15</inkml:trace>
  <inkml:trace contextRef="#ctx0" brushRef="#br1" timeOffset="38144.78">25594 9701 0,'123'-17'63,"-70"17"-48,106-36 1,18 1-1,-107 18 1,-35 17 0,-17 0-16,0 0 15,17 0 1,-17 35-16,-1 18 16,36 0-1,-35 0-15,-1-18 16,-17 88-1,0-34 1,-17-1 0,-19 0-1,1-35 17,-35 53-17,-1-71 1,18 0-16,0-17 31,-17 17-15,52-35-16,-17 18 15,-53-18 1,52 0 0,1 0-1,17 0 1,-17 0-1,17 0 1,1 0 0,-1 0 15,-211-106 281</inkml:trace>
  <inkml:trace contextRef="#ctx0" brushRef="#br1" timeOffset="39493.69">11130 5592 0,'18'17'63,"52"71"-48,-52-70-15,35 35 16,-53-35-1,18-18 17,87-36-17,-34 1-15,-1-36 16,107-70 0,-107 106 15,-52-18-16,-53 88 79</inkml:trace>
  <inkml:trace contextRef="#ctx0" brushRef="#br1" timeOffset="43572.98">24447 11324 0,'0'-17'32,"0"-1"124,0 0-141,0 1-15,-17 17 172,-1 0-125,1 0-31,-54 0-1,0 17 17,1 1-32,52-18 15,1 0-15,-1 0 16,0 0 0,18 18-1,0-1 16,-17 71-15,17-35 0,0 18-1,0-36 1,0 0 0,0-17-1,0 35 1,0-18 15,0 0 0,0-17-31,17 17 32,1 18-17,0-35 1,17 17-1,-17 1 1,-1-19 0,36-17-1,0 0 1,0 0 0,-18 0-1,-17 0 1,-1 0-16,1 0 15,17 0 1,-17-17 109,-18-19-109,0 19-16,35-36 15,-17-18 1</inkml:trace>
  <inkml:trace contextRef="#ctx0" brushRef="#br1" timeOffset="44517.13">24906 11377 0,'-18'35'16,"1"-17"-1,-1-18 1,18 18 15,35-18 141,71-36-156,35-17-1,-17 1 1,-106 52 0,-1 0 46,1 0-46,-53-18 124</inkml:trace>
  <inkml:trace contextRef="#ctx0" brushRef="#br1" timeOffset="45371.21">25047 11165 0,'35'0'109,"71"0"-93,0 0 15,-71 0-15,-17 18 0,0-18-1,-1 0 32,-17 18-16,0 17 1,0 71-17,0 0 1,-53-36-1,36-35 1,-18 1 15,17-36 63,0-53-47,18 18-31,0-1-1,0-70 1</inkml:trace>
  <inkml:trace contextRef="#ctx0" brushRef="#br1" timeOffset="46736.78">25841 10954 0,'18'0'94,"-1"0"-79,1 17 1,-18 54 0,35 35-1,-17-53 1,-18 35-1,17-70 1,-17-1 0,0 1 62,0-1-63,0 1 17,0 0-17,0-1 1,0 1 15,0 17-15,0-17 15,-35-18 32,-53-53-48,-53-106 1</inkml:trace>
  <inkml:trace contextRef="#ctx0" brushRef="#br1" timeOffset="48901.68">25788 10901 0,'18'-18'15,"-1"1"17,-17-1-17,18 0 17,17-17-1,1 35-16,34 0 1,-17 0 0,-35 0-1,-1 0-15,19 0 16,-19 0 15,-17 18-31,0-1 16,35 19-1,-35-19 1,0 18 0,0 1 15,0-19-15,-17 1-1,17 0 1,-53-18-1,35 17 1,-17 1 15,35 0 32,0-1-32,0 1 16,18-18 78,52 0-109,-35 0 15,1 0-16,-1 0 1,-17 17 15,-1-17-15,-17 18 0,18 0-1,-18-1-15,0 1 16,0 17-1,0 1 1,0-1 0,0 0-1,-53 0 1,53 1 15,-35-36-15,35 17-16,-88 36 15,35-53-15,35 0 16,-35 0-16,18 0 16,0 0-1,17 0-15,0 0 16,1 0 0,-1 0 515,0 0-516,-17 0 1</inkml:trace>
  <inkml:trace contextRef="#ctx0" brushRef="#br1" timeOffset="50367.73">24271 12629 0,'0'0'0,"35"18"109,18 141-93,-17 0 0,-19-54-1,1-52-15,-18-35 16,0 35 0,35-71 77,0 1-61,1 17-17,17-18 1,-18 18-1,0 0-15,-17 0 16,17-18 0,0 1-1,-17 17 1,0 0 0,-1 0-1,-17-18 16,0-17 16,-35 17 0,-18 0-47</inkml:trace>
  <inkml:trace contextRef="#ctx0" brushRef="#br1" timeOffset="51688.75">24253 12665 0,'18'0'16,"0"0"15,-1 0-15,54-18-1,70-17 1,35-36 0,-105 71-1,-53-17-15,-1 17 16,-17 35 93,-35 18-93,0-36-16,-106 72 16,-18-19-1,-70 1 1,87-18-1,90-18-15,69-35 172,1 0-156,70 0 15,0-35-15,-17 17-16,-18 0 15,194-52 1,-106 70 0,-124-18-1,19 18 1,-19 0 15,1 0-15,0 0 31,-1 0-16</inkml:trace>
  <inkml:trace contextRef="#ctx0" brushRef="#br1" timeOffset="52665.47">25435 12947 0,'0'-18'15,"18"18"79,0 0-47,-1 18-32,107-18-15,-54 0 16,442-106 0,-230 53-1,-247 53 1,-123 0 156,-35 0-157,70-17 1,17-1-16</inkml:trace>
  <inkml:trace contextRef="#ctx0" brushRef="#br1" timeOffset="54181.01">26106 12577 0,'17'0'31,"71"17"0,142 18 1,-124-35-17,35 0 1,-106 0 0,-17 0-1,-1 0 16,1 36-15,-18-19-16,0 19 16,0-1-16,0-17 15,0 52-15,0 1 16,-35 52 0,35-105-1,-18-18 110,0 0-109,1 0-16,17-53 15,70-35 1,1 35-16,-18 17 16,70 1-1,-105 35 63,-1 0-15,1 0 15,-18-17-62,18-19-1,-1-122 1,-17-1 0,0 18-1,18 17 1,-18 71-1,18 18 1,-18 17 31,70 18 0,1 53-32,-18-17 1,0 52 0,-18-35-1,0 0 1,-35-1-16,18-16 16,-18-1-16,17-17 15,-17 17 1,0-17-16,18-1 0,-18 1 15,0 17 1,18-35 15,-18 18-15,0-1 0,-18 1-1,-35 0 1,-88-18-1,-53-18 1,106-35 0,35 18-16</inkml:trace>
  <inkml:trace contextRef="#ctx0" brushRef="#br1" timeOffset="55079.71">27129 12400 0,'17'0'172,"1"0"-157,0 0 17,-1 0-17,1 0 141</inkml:trace>
  <inkml:trace contextRef="#ctx0" brushRef="#br1" timeOffset="59705.13">24642 13688 0,'0'17'94,"0"72"-78,0 140-1,0 18 1,17-88 0,1-36-1,-1-123 63,72-53-62,52 0 0,-18 53-1,-88 0 1</inkml:trace>
  <inkml:trace contextRef="#ctx0" brushRef="#br1" timeOffset="60607.8">24730 13723 0,'123'-18'109,"-35"-17"-93,-35 17-16,-17 18 15,-36 36 64,-18 17-64</inkml:trace>
  <inkml:trace contextRef="#ctx0" brushRef="#br1" timeOffset="61274.8">24642 14182 0,'35'0'46,"0"-36"-30,53 19 0,18 17-1,18-36 1,-19 1 0,1 18-1,-70-1 1,-19 18-1,18 53 110,-35-18-109</inkml:trace>
  <inkml:trace contextRef="#ctx0" brushRef="#br1" timeOffset="62273.75">25665 14146 0,'17'0'94,"54"-17"-78,-1-1-16,89-17 15,123-36 1,-35 18 0,-176 53-1</inkml:trace>
  <inkml:trace contextRef="#ctx0" brushRef="#br1" timeOffset="63556.51">26441 13670 0,'17'0'110,"72"53"-95,-37-53-15,-16 0 16,-19 0-16,19 0 15,-19 0-15,1 18 16,0-18 0,-1 0-1,-17 17 17,18 1-17,-1-18 32,-17 18-16,18-18 1,0 17-1,-1-17-16,1 0 1,17 0 0,-17 0-1,0 0 17,-18 18 61,0 17-77,-36 18-16,1-35 16,17 52-16,-17-34 15,-35 122 1,52-105-1,-17-18 1,35 1 0,-18-19-1,18 1 17,0 0-17,-18-1 16,18 1-15,-17-18 109,-71-71-109,17 18-16</inkml:trace>
  <inkml:trace contextRef="#ctx0" brushRef="#br1" timeOffset="65437.68">14482 5239 0,'0'35'78,"70"141"-62,-52-176 31,264-141 0,-53 18-32,124-36-15,88-35 16,917-282 0,-970 405-1,-370 71 1,-18 36 15,35 69-15,0 72-1,-35 52 1,18-105 0,-18-72-16,0 37 15,0 34-15</inkml:trace>
  <inkml:trace contextRef="#ctx0" brushRef="#br1" timeOffset="67368.6">27287 13529 0,'0'53'78,"18"123"-62,-18-105 15,18-1-15,-18-34-1,0-19 1</inkml:trace>
  <inkml:trace contextRef="#ctx0" brushRef="#br1" timeOffset="68984.62">27146 13511 0,'0'-17'141,"71"17"-125,-54-18 15,36 18-16,-17 0 1,-1 0 0,0 0-1,-17 18 1,-1-18-16,1 0 16,0 17-1,-1 1-15,1-18 16,17 35-1,-17-17 1,0-18 0,-1 0-1,1 18 17,-1-1-1,-17 1-16,18-1 1,-18 1-16,18-18 16,-18 18-16,0-1 15,0 1-15,0 17 16,0-17 0,0 0-16,0-1 15,-18 36 1,-35 18-1,36-18 1,-19-18 0,1 0-1,0 0 1,-1-35 0,19 18-1,-1-18-15,1 18 16,-19-18 15,19 0-15,-19 0-1,1 0 1,17 0 0,-17 0-1,0 0 1,17 0 15,18-18 141,141 0-31,-70-17-141</inkml:trace>
  <inkml:trace contextRef="#ctx0" brushRef="#br1" timeOffset="74709.07">8043 2064 0,'-17'0'172,"17"17"-156,17 19-16,1 17 15,0-36 1,-1-17 78,71-88-63,106-88-15,-141 123-16,-17 0 15,122-106 1,-69 88-16,-54 36 16,35-53-1,-52 88 1</inkml:trace>
  <inkml:trace contextRef="#ctx0" brushRef="#br1" timeOffset="90616.5">18927 15240 0,'17'35'125,"195"-35"-109,-142-17-16,19 17 15,87-36 1,-158 36-1,17-17 17,-17 17-32,-18-18 15,17 18 1,18-18 0,-17 18-1,0 0 1</inkml:trace>
  <inkml:trace contextRef="#ctx0" brushRef="#br1" timeOffset="91625.71">19332 14993 0,'35'35'141,"54"-17"-125,-54 0-1,-17-18 1,-1 0-16,-17 17 31,18-17 0,-18 18 1,0 35-1,0-36-15,0 1-16,0 0 15,-35 105-15,17-70 16,-17-35-16,-1 52 15,-17 18 1,36-52-16,-18-1 16,35-17-1,35-89 173</inkml:trace>
  <inkml:trace contextRef="#ctx0" brushRef="#br1" timeOffset="92664.66">18062 15046 0,'0'53'94,"0"194"-78,0-141-1,0-53 1,0-36-1,0-34 95,0-1-95,0 0-15,0-17 16,18 0-16</inkml:trace>
  <inkml:trace contextRef="#ctx0" brushRef="#br1" timeOffset="93620.84">18133 14922 0,'35'-35'188,"18"18"-172,-18-19-1,1 36 1,-19 0-1,18 0 17,18 106-1,0 35-15,-35-17-1,-18-71-15,18-36 16,-18 36-1,0-18 1,0-17 15,0 0-15,0-1-16</inkml:trace>
  <inkml:trace contextRef="#ctx0" brushRef="#br1" timeOffset="94395.65">18045 15222 0,'88'0'156,"0"0"-140,-17-17-16,-1 17 16,-52 0-1,-18 17 173</inkml:trace>
  <inkml:trace contextRef="#ctx0" brushRef="#br1" timeOffset="96010.08">20355 14870 0,'-17'0'140,"-1"0"-124,-17 0 0,17 0-1,0 0-15,1 0 31,-1 0-15,-17 52 0,17-16-1,1 17 1,17-18 15,0-17-31,-18-1 16,0 54-1,1-18 1,17-36-16,0 19 16,0-19-16,0 1 15,0 0-15,0-1 16,0 36 0,0-18-16,35 1 15,-35-19 1,35-17-1,1 18 1,-1 0 0,18-18-1,17 0 1,1 0 15,-54 0-31,1-18 16,0 18-16,-1 0 15,19 0-15,-36-18 16,17 1 0,19 17-16,-36-18 15,17 18 17,-17-35-17,18 17 1,-18 0-16</inkml:trace>
  <inkml:trace contextRef="#ctx0" brushRef="#br1" timeOffset="97226.63">20761 14817 0,'0'70'94,"0"18"-79,0-35 1,0-17-16,18-19 16,-18 1-16,0 0 15,0-1-15,0 18 219,17 18-203,-17 0 15,0-35-16,18-18-15,-18 18 204,-18-71-79</inkml:trace>
  <inkml:trace contextRef="#ctx0" brushRef="#br1" timeOffset="99057.61">20726 14834 0,'35'-17'125,"18"17"-110,17-18 1,-52 18 0,0 0-1,17 0 1,-17 53 15,-1-53-31,19 35 16,-19 0-16,1-17 15,-18 17 1,17-17-16,1 0 16,-18 17-1,18 18 16,-18-35-15,0-1 0,0 36-1,0-18 1,0-17-16,0 17 16,-18 18-1,0-35 1,18 17-1,-17-17-15,-1-1 16,-17 19 0,17-19-16,1 19 15,-36-19 1,35-17 46,-35 0 188,18 0-234,0-17 0,17 17-1,18-18 298,0 0-141</inkml:trace>
  <inkml:trace contextRef="#ctx0" brushRef="#br1" timeOffset="100639.43">20249 14393 0,'18'0'32,"0"36"-17,-1-54 95,54-53-95,-18 18 1,35-35 0,-35 35-1,-35 18 1,-1 17-1</inkml:trace>
  <inkml:trace contextRef="#ctx0" brushRef="#br1" timeOffset="101555.57">20867 14376 0,'17'0'109,"19"0"-93,-19 0 31,36-18-32,0-53 1,18 1 0,-1-36-1,1 36 1,-54 17-1,-17 17-15,18 19 16,0 17-16,-18 35 94,0 0-79,0-17 1,0 17 0,-36-17-16</inkml:trace>
  <inkml:trace contextRef="#ctx0" brushRef="#br1" timeOffset="110677.52">17604 16016 0,'17'0'63,"1"0"-48,0 0 16,-1 0-15,71 0-16,36 0 16,-36 0-16,71 0 15,35 0-15,53 0 16,705-35 0,-264 0-1,-106-1 1,-106 36-1,-158-35 17,-142 17-17,-123 18 1,-17-17 0,-19 17-1,1 0-15,35-36 31,0 36-15,-18-17-16,0 17 16,71-18-1,-71 1 1,-17 17 0,0 0-1</inkml:trace>
  <inkml:trace contextRef="#ctx0" brushRef="#br1" timeOffset="114929.31">24465 15540 0,'-18'0'47,"18"17"47,0 36-78,0-17-1,0 17 1,0-18 15,0-17-31,0 17 31,0 18-15,0-36-16,0 1 16,0 0-1,0 17-15,0 0 16,0 0 0,0 1-1,0-19 1,0 19-1,0-19 1,-35-87 125,35-18-126</inkml:trace>
  <inkml:trace contextRef="#ctx0" brushRef="#br1" timeOffset="116160.69">24359 15575 0,'0'-18'110,"0"1"-95,0-1 1,18 1 15,0 17-15,-1-18-1,-17 0 1,18 18 0,-1-35-1,1 35 1,0 0-16,17-35 16,-17 35-1,-1 0 1,36 0-1,-17 35 1,-1-17 0,18 35-1,-36-1 1,19 1 0,-19-17 15,1-1-31,-18-17 15,18-18-15,-18 17 16,0 19 0,17-36-1,-17 17-15,18 1 16,-1-1 0,-17 19-1,0-19 1,36 36-1,-19-17 1,-17-19 0,0-34 93,-35-1-93</inkml:trace>
  <inkml:trace contextRef="#ctx0" brushRef="#br1" timeOffset="116938.37">24518 15893 0,'88'-89'94,"-52"54"-78,16 18-16,-16-1 15,-1-17-15,0 35 32,-17 0-17,0-18 1,-1 18 171</inkml:trace>
  <inkml:trace contextRef="#ctx0" brushRef="#br1" timeOffset="117791.4">25224 15575 0,'17'-18'94,"142"-52"-79,-18 35 1,-106 17 0</inkml:trace>
  <inkml:trace contextRef="#ctx0" brushRef="#br1" timeOffset="118851.51">25418 15311 0,'53'17'125,"35"1"-109,0-18 0,-70 0-1,-1 17 95,-17 1-95,18 0 1,-18 35-1,0-36 1,0 36 0,0-35-16,0-1 15,-18 36 1,1-35-16,17 17 16,-18 18-1,18-35 1,-18-18 15,1 0 157,17-35-188</inkml:trace>
  <inkml:trace contextRef="#ctx0" brushRef="#br1" timeOffset="120057.49">26229 15152 0,'0'0'15,"-18"-18"1,1 1 0,-1 17 30,-52 0-14,34 17-17,36 1 1,-17-1 0,17 1-1,-18 17 1,18 1-1,0-1 1,-18 18 0,18-36-16,0 19 15,0-19-15,0 19 16,0-1-16,0-17 16,0-1-1,0 18-15,0 1 16,0-1-1,0-17 1,0-1 15,18 1-15,-18 0 0,18-18-16,17-18 46,-17 0-30,-1 18-16,1 0 16,-18-17 15</inkml:trace>
  <inkml:trace contextRef="#ctx0" brushRef="#br1" timeOffset="121005.59">27005 15557 0,'0'18'141,"0"53"-126,0-18 17,-35-36-17,17-17 1</inkml:trace>
  <inkml:trace contextRef="#ctx0" brushRef="#br1" timeOffset="122587.95">27199 15011 0,'0'106'47,"0"-1"-31,0 1 0,0-71-1,0 1 1,0-19-1,0-52 95,0-35-95,0 17 1,-17-36-16,17-34 16,0 35 15,0 70-15,0 0-1,0 1 1,0-1-1,0 1 48,0-1-32,17 0 0,1 1-15,-1 17 0,1 0 15,0 0 0,17 0-15,-17 17-16,-1-17 15,36 71 1,-18-18 0,-35-36-1,18 19 1,0-1 0,-18-17-1,0 17 1,0 18-1,17-36 1,-17 19 0,18-36-16,-18 17 15,0 1 17,0 0-32,-18-18 109</inkml:trace>
  <inkml:trace contextRef="#ctx0" brushRef="#br1" timeOffset="123320.08">27287 15134 0,'18'0'109,"0"-17"-77,70-19-17,-71 1-15,19 17 16,-1 1-16,-35-1 15,18 18 1,-18 18 78,0-1-79,35 1 32</inkml:trace>
  <inkml:trace contextRef="#ctx0" brushRef="#br1" timeOffset="124313.78">27993 15099 0,'88'-71'109,"18"18"-93,53-52-1,-124 87 1,-35 0 0</inkml:trace>
  <inkml:trace contextRef="#ctx0" brushRef="#br1" timeOffset="125168.62">28116 14764 0,'53'0'47,"18"0"-31,-36 0 0,36 0-1,35 17 1,-71 1-1,-18-18 1,1 0 0,-18 18 62,0 87-31,0 1-32,-35-17 1,0-37 15,-1 19-15,36 0-1,-17-71 1,17 17 0,0-52 77,70-89-77,18 72 0</inkml:trace>
  <inkml:trace contextRef="#ctx0" brushRef="#br1" timeOffset="125885.12">28787 14552 0,'-36'0'110,"36"106"-95,18-53 1,0-18 0,-18-17 30,-36-106 79</inkml:trace>
  <inkml:trace contextRef="#ctx0" brushRef="#br1" timeOffset="126883.96">28610 14446 0,'0'-17'16,"18"17"-16,17-18 15,0-17 16,1 35-15,-1-36 0,-17 36-16,-1 0 31,1 0-15,0 0-1,34 53 1,-16-35-1,-36 0 1,35 17 0,-17 0-1,-18-17 1,17 17 15,-17-17 0,18-1-31,-18 1 16,0 0-16,0-1 16,0 1-16,0 0 15,0 87 1,-18-69 0,1-1-1,-19-17 1,1 17-1,0 0 1,0-17 0,35-1-16,-18-17 31,0 0 94,-17 36-109,-230 87-1,-140 89 1,158-71-16</inkml:trace>
  <inkml:trace contextRef="#ctx0" brushRef="#br1" timeOffset="130565.03">5821 13564 0</inkml:trace>
  <inkml:trace contextRef="#ctx0" brushRef="#br1" timeOffset="131237.71">5468 15769 0</inkml:trace>
  <inkml:trace contextRef="#ctx0" brushRef="#br1" timeOffset="137126.5">9472 15258 0</inkml:trace>
  <inkml:trace contextRef="#ctx0" brushRef="#br1" timeOffset="138117.73">10019 17057 0</inkml:trace>
  <inkml:trace contextRef="#ctx0" brushRef="#br1" timeOffset="139772.88">17851 16686 0,'0'36'94,"-36"193"-78,-34 0-1,52-158 1,18-106 93,0 17-109</inkml:trace>
  <inkml:trace contextRef="#ctx0" brushRef="#br1" timeOffset="140709.01">17939 16616 0,'17'0'125,"19"0"-94,105 123-15,-71-87 0,-34 16-1,-19-52 1,1 36-1,-18-19 1,18 19 15,-1-36-31,1 53 32,-18-18-17,17-17 1,-17 17-1,18-18 1,-18 36 0,0-17-1,18-1 1,-18-17 0,0-1 30</inkml:trace>
  <inkml:trace contextRef="#ctx0" brushRef="#br1" timeOffset="142187.65">17992 17004 0,'-18'0'109,"0"0"-15,89 0 31,-36 0-110,18-18-15,-18 18 32,-17 0 14,0 0-30,17-17 0,-17 17-1,-1 0 17,1 0-17,-18-18 1,18 18-1,-18 18 126,52 35-125,-34-53-1</inkml:trace>
  <inkml:trace contextRef="#ctx0" brushRef="#br1" timeOffset="143673.51">18979 16686 0,'-35'0'141,"-35"0"-125,-1 0-1,36 0 1,17 0 46,0 0-30,-17 18 15,18 0-32,17-1 1,-18 19-1,0-1 1,1 0 0,17 0-1,0 1 1,0-19 15,0 19-15,0-19-16,0 1 15,0 0 1,17-1 0,-17 1-16,88-1 31,-35-17-15,18 0-1,0 0 1,-1 0-1,-35 0 1,-17 0 0,0 0-1,17 0 17,-17 0-17,17 0 16,-18 0 1</inkml:trace>
  <inkml:trace contextRef="#ctx0" brushRef="#br1" timeOffset="144618.47">19385 16880 0,'-18'0'31,"18"-17"79,89-1-95,-36-17-15,-18 17 16,53-35 0,-70 53 93,-18-17-31,-53 17-62,18-18-1,17-17 1,0 17 0,-17-35-1,17 18 1</inkml:trace>
  <inkml:trace contextRef="#ctx0" brushRef="#br1" timeOffset="145344.44">19473 16528 0,'53'0'62,"-17"0"-46,16 0 0,-16 0-1,-1 0 1,36 17 0,-54-17-16,1 18 31,-1-18-16,1 0 48,0 35-47,-18 106-1,-36-53 16,1-35-15,18 36 0,17-72-16,-18 1 15,18 0-15,-18-18 16,18 17-16</inkml:trace>
  <inkml:trace contextRef="#ctx0" brushRef="#br1" timeOffset="146369.32">20285 16281 0,'35'53'46,"0"17"-30,-17 1-16,35-1 16,17 177-1,-34-88 1,17-18 0,-36-53-1,-17-70 1,-35-53 93,17-1-93</inkml:trace>
  <inkml:trace contextRef="#ctx0" brushRef="#br1" timeOffset="147615.41">20126 16510 0,'0'0'0,"18"-18"16,17 1-16,35-1 16,-17-17-1,0 17 1,-35 18 0,35-17-1,17-1 1,19 18-1,69-18 1,1 18 0,0 0-1,-71 0-15,-53 0 16,18 0-16,-18 0 16,54 0-1,-72 18 1,19 17 15,17 71-15,-18-35-1,0-1 1,-17 18 0,-18-17-1,0-1 1,-18 1-16,0-18 15,-17 0-15,18-18 16,-19-17-16,-34 70 16,-36-35-1,88-18-15,-105 36 16,-1-36 0,-17 0-1,18-35 1,-18 0 15,35 0-15,53 0-1,0 0 1,53-17 0,-18 17-1,1 0 1,-1 0 203</inkml:trace>
  <inkml:trace contextRef="#ctx0" brushRef="#br1" timeOffset="153518.66">30956 16316 0,'0'0'0</inkml:trace>
  <inkml:trace contextRef="#ctx0" brushRef="#br1" timeOffset="154157.82">28205 16933 0</inkml:trace>
  <inkml:trace contextRef="#ctx0" brushRef="#br1" timeOffset="155457.87">22119 17163 0,'18'0'157,"-1"0"-126,-17 17 47</inkml:trace>
  <inkml:trace contextRef="#ctx0" brushRef="#br1" timeOffset="156897.82">18150 17304 0</inkml:trace>
  <inkml:trace contextRef="#ctx0" brushRef="#br1" timeOffset="159088.56">23477 16898 0,'0'53'110,"0"35"-95,0 36 1,-17-71 15,17-36-15,0 1 15,-36-71 63,36 0-78</inkml:trace>
  <inkml:trace contextRef="#ctx0" brushRef="#br1" timeOffset="159921.85">23442 16810 0,'18'0'109,"88"-88"-93,-54 70 0,-34 18-1,17 0 1,1 53 0,-1-18-16,0 0 15,-17 1-15,17 17 16,-17-18-1,17 53-15,18 18 16,-53-53 0,18-18 15,-36-35 141,0-17-157,-88-89 1,89 106 0</inkml:trace>
  <inkml:trace contextRef="#ctx0" brushRef="#br1" timeOffset="160837.38">23495 17039 0,'106'-17'63,"-36"-1"-48,36-17 1,-18-1 0,-17 36-1,-53 0 1,-1 0-1,1 0 32,0 0-31,-1 18 93,18-36-93,-35-17-16</inkml:trace>
  <inkml:trace contextRef="#ctx0" brushRef="#br1" timeOffset="161803.41">24483 16192 0,'0'18'47,"17"88"219,1 17-251,-18-34 1,18-72 0,-1 1 30,-52-18 79,-36 0-109,19-18 0</inkml:trace>
  <inkml:trace contextRef="#ctx0" brushRef="#br1" timeOffset="162553.2">24289 16369 0,'35'18'78,"212"-54"-47,-159 1-15,-53 0-16,1 17 16,34-17-1,-52 35 1,-18 17 156,0 1-157,0 17 1,0 1 0,0-1-16</inkml:trace>
  <inkml:trace contextRef="#ctx0" brushRef="#br1" timeOffset="164073.44">17992 16916 0</inkml:trace>
  <inkml:trace contextRef="#ctx0" brushRef="#br1" timeOffset="166332.75">23901 17709 0,'0'-17'125,"0"-1"-94,0 1 1,-18 17 46,0 0-63,1 0 48,-1 0-1,0 0-15,1 0-31,-18 17 0,17-17-1,0 0-15,1 0 16,-1 18-16,-17-18 31,17 0-31,-17 0 16,35 17 31,0 1-32,0 0 1,0 52-1,0-34 1,0 16 0,0-16-1,17-1 1,-17-17-16,18-1 16,0 1-1,17 0 1,0-18 31,1 0-32,34 0-15,1 0 16,105 0 0,-88 0-1,-35-18 1,-35 0-16,-1 18 31,-17-17-15,36-19 124,-1 1-124,18 0 0</inkml:trace>
  <inkml:trace contextRef="#ctx0" brushRef="#br1" timeOffset="167032.44">24606 17321 0,'124'0'125,"-18"-35"-110,70-53 1,-106 53 0,-105 35 93,0 0-93,-36 0-1,18 0 1,36 0-1</inkml:trace>
  <inkml:trace contextRef="#ctx0" brushRef="#br1" timeOffset="167664.64">24818 17074 0,'18'0'78,"34"36"-46,-34-19-17,-18 1-15,18 0 16,17 17-16,-35 0 15,18-35-15,-1 53 16,1 18 0,-18-54-1,18 19 1,-18-19 0,17-17-16,-17 35 0,0-17 156,-17-18-141,-1 0 1</inkml:trace>
  <inkml:trace contextRef="#ctx0" brushRef="#br1" timeOffset="169440.91">25700 17692 0,'88'0'109,"36"-18"-93,-89 1-16,53-1 31,-53 18-15,-17 0-16,-18 18 78,-88 34-62,0 37-1,-18-19 1,88-52-16,0-1 16,36-34 124,-18-1-109,35 1 32,36-19-47,-18 19-16,17-1 15,-17 0 1,-35 18-16,0 0 15,-1 0 1,1 0 0,-1 0 202,1 0-186,0-17-1,-1 17-31,1 0 31,0 0 16</inkml:trace>
  <inkml:trace contextRef="#ctx0" brushRef="#br1" timeOffset="170345.43">25612 16616 0,'17'0'93,"1"0"-77,35 0 0,17 0-1,-34 0 1,-19 0-1,1 0-15,0 0 16,-1 0 15</inkml:trace>
  <inkml:trace contextRef="#ctx0" brushRef="#br1" timeOffset="170945.68">25788 16898 0,'35'0'31,"36"-18"-15,17 1-1,36-19 1,-19 36-1,-34-17 1,-36 17 0,-35 17 124</inkml:trace>
  <inkml:trace contextRef="#ctx0" brushRef="#br1" timeOffset="172844.46">22983 17004 0,'18'0'47,"0"0"0,-1 0-16,1 0-31,0 0 16,70 0-1,0-71 1,36 1 0,-36-1-1,-53 36 1,-17 35 15,-1 88 47,-17-35-62,0-18-16,0 18 16</inkml:trace>
  <inkml:trace contextRef="#ctx0" brushRef="#br1" timeOffset="182401.45">17974 17657 0,'35'17'62,"-17"18"-30,0-17-17,-1 0 1,-17-1-1,18-17 32,-1 0-31,54-17 0,-18-36-16,53 18 0,17-54 31,-70 54-31,-18 0 15,-17 17-15,0 18 125</inkml:trace>
  <inkml:trace contextRef="#ctx0" brushRef="#br1" timeOffset="184424.92">20937 17886 0,'18'0'47,"17"-18"125,36-70-156,52-53-1,-52 70 16,-36 36-31,-35 0 16,35 35 0</inkml:trace>
  <inkml:trace contextRef="#ctx0" brushRef="#br1" timeOffset="186964.56">27428 2152 0,'53'-124'219,"124"-105"-188,-89 123-31</inkml:trace>
  <inkml:trace contextRef="#ctx0" brushRef="#br1" timeOffset="202817.37">653 4657 0,'70'0'125,"18"0"-109,-70 0-1,17 0-15,36 0 16,-36 0 0,-17 0-1,17 0 1,-17 0 31</inkml:trace>
  <inkml:trace contextRef="#ctx0" brushRef="#br1" timeOffset="203967.08">741 4921 0,'88'0'78,"71"0"-63,-106 0 1,-18 0 0,-17 0-1,-1 0-15,1 0 31,0 0 1,-1 0-17</inkml:trace>
  <inkml:trace contextRef="#ctx0" brushRef="#br1" timeOffset="205266.81">952 4198 0,'18'35'94,"0"-17"-79,-1 0-15,19-1 16,-1 19-16,-17 16 15,17-16-15,0-1 16,89 88 0,-124-87-1,70 17 1,-70-36 0,0 71 109,-17-35-110,-54 18 1,18-36-1,35 18-15,1-18 16,-54 36 0,36-36-1,0 18 1,-1-35 0,1 17-1,0 0 1,0 18 15,35-35-15</inkml:trace>
</inkml:ink>
</file>

<file path=ppt/ink/ink19.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25T15:17:38.851"/>
    </inkml:context>
    <inkml:brush xml:id="br0">
      <inkml:brushProperty name="width" value="0.05292" units="cm"/>
      <inkml:brushProperty name="height" value="0.05292" units="cm"/>
      <inkml:brushProperty name="color" value="#FF0000"/>
    </inkml:brush>
  </inkml:definitions>
  <inkml:trace contextRef="#ctx0" brushRef="#br0">10418 4279 35 0,'0'0'42'0,"0"0"5"0,0 0-5 0,0 0-6 16,0 0-5-16,-17 0 2 0,17 0 2 0,0 0-2 15,0 0-1-15,0 0-6 0,0 0-2 16,0 0-6-16,0 0-8 0,0 0 0 0,0 0-4 16,0 0 3-16,17 0-2 0,-17 0 4 0,0 0 2 15,0 9-5-15,0-9-1 0,0 9-1 16,33-9-3-16,-33 10 6 0,0-10-4 0,0 18 2 15,0-18 0-15,0 0 4 0,0 19 5 0,33-19 3 16,-33 0 5-16,0 19 0 0,0-19-4 0,0 0 4 16,33 0-5-16,-33 0 5 0,0 0-4 15,33 0-5-15,-33 0-4 0,33 0 4 0,-33-19-6 16,33 19-6-16,-16-19-3 0,16 1 2 0,0-1 3 16,0 10-2-16,0-10 1 0,0 1 5 15,0-1-1-15,17 0-2 0,-17-9 0 0,0 10-6 16,0-1 1-16,-16 19-3 0,16-18-1 0,-17 18-4 15,1-19 0-15,16 19-14 0,-33 0-15 0,0 0-10 16,0 0-11-16,0 0-5 0,33 0-4 16,-33 0-5-16,0 0-3 0,0 19 1 0,0-19 2 15,0 0 5-15,0 18 5 0,0-18 6 16</inkml:trace>
  <inkml:trace contextRef="#ctx0" brushRef="#br0" timeOffset="1166.57">12700 4158 55 0,'0'0'52'0,"0"0"-11"0,0 0-13 16,0 0-10-16,0 0-5 0,0 0-4 0,0 0 4 15,0 0-1-15,0 0 3 0,0 9 8 0,0-9-3 16,17 9 2-16,-17 1-7 0,0 8-2 15,0 1 0-15,0-19-2 0,16 19 1 0,-16-19-1 16,0 18 0-16,0 1-2 0,17-19 3 0,-17 9-5 16,0 0-2-16,16-9 12 0,-16 10 5 0,17-10 2 15,-17 18 1-15,33-18-1 0,-33 0 0 16,0 0 1-16,33 0-1 0,-33 0-3 0,0 0 4 16,33-18-6-16,-33 18-2 0,16-10 1 15,1 1-4-15,0 0-10 0,16-10 4 0,-17 1-4 16,34 18 0-16,-50-19 0 0,33 0 0 15,0 1-4-15,-33-1 0 0,16 10 0 0,1 9 2 16,-1-19-2-16,1 19 0 0,0 0 0 0,-17 0-5 16,0-18-8-16,33 18-4 0,-33 0-18 0,0 18-6 15,0-18-16-15,0 0-8 0,0 0-8 16,0 19 5-16,0-19-1 0,0 9 1 0,33 0 11 16,-33 19 7-16,0-28 7 0,0 19 1 15,33-19-22-15</inkml:trace>
  <inkml:trace contextRef="#ctx0" brushRef="#br0" timeOffset="1632.24">13610 4521 48 0,'0'0'56'0,"0"0"-6"0,0 0-12 0,0 0-10 16,0 0-1-16,0 0-7 0,0 0-3 15,0 0 5-15,0 9 1 0,33-9 5 0,-33 0-3 16,0 0-11-16,0 0-2 0,0 9-2 16,0-9-3-16,33 0 0 0,-33 0-2 0,0 0-1 15,33-9 2-15,-33 9 0 0,33-9 1 16,-17 9 4-16,1 0-1 0,16-19-2 0,-17 0-5 16,18 19-1-16,-1-18-2 0,0 18 2 0,0-19-2 15,-17 1 0-15,17-1 0 0,-16 10 0 16,33-10 2-16,-50 1-4 0,33 18 2 0,-33-19 0 15,33 19 0-15,-33-19 0 0,0 19 0 0,33 0 0 16,-33-18-2-16,0 18 0 0,0 0-5 0,0 0-14 16,0 0-13-16,0 0-10 0,0 0-8 15,0 0-7-15,-33 18 1 0,33-18 3 0,0 0 3 16,0 0 4-16</inkml:trace>
  <inkml:trace contextRef="#ctx0" brushRef="#br0" timeOffset="5980.22">15015 7246 160 0,'17'9'132'0,"-17"1"-26"0,0-1-29 16,0-9 10-16,0 9 37 0,0 1 32 0,16-1 18 15,-16 0 23-15,17 10 52 0,-1-19 28 0,1 18-30 16,32-18-186-16,-16 19-61 0,1-19 0 16,15 0 0-16,17 9 0 0,0 1 0 0,1-1 0 15,15-9 0-15,-16 9 0 0,17 1 0 0,16-10 0 16,-33 18 0-16,-16-18 0 0,0 0 0 0,32 0 0 16,-49 0 0-16,1 19 0 0,15-19 0 15,-16 0 0-15,0 0 0 0,0 0 0 0,-33 0 0 16,33 0 0-16,-33 0 0 0,17 0 0 15,-17 0-159-15,0 0-94 0,0 0-37 16,0-19-4-16,0 19 22 0,0 0 31 0,0 0 43 16,-17-18 48-16</inkml:trace>
  <inkml:trace contextRef="#ctx0" brushRef="#br0" timeOffset="6261.33">16107 7162 158 0,'0'0'179'0,"0"0"-34"0,-17 0-39 16,17 0-8-16,0 0 10 0,17 0 4 0,-17 0 2 15,0 0-10-15,16 10 9 0,-16-10-9 16,17 9-12-16,-1 19-20 0,1-28-15 0,-1 18 17 16,17 1 14-16,-33 0-9 0,0 9-20 15,0-10-27-15,0 19-9 0,0-18-15 0,0 0 0 16,0-1-7-16,-33 10-7 0,17 9 6 0,-1-18-2 15,-16 0-6-15,0 8-1 0,16 11 5 0,-16-20-6 16,-33 1-65-16,17-1-57 0,-1 1-34 16,0 9-29-16,17-9-16 0,-33-1-4 0,0-18 5 15,16 19 17-15,-16-10 34 0,0-9 33 16,17 9 31-16</inkml:trace>
  <inkml:trace contextRef="#ctx0" brushRef="#br0" timeOffset="7728.25">14436 6809 53 0,'0'-19'49'0,"0"10"-11"15,0-10-7-15,0 1 0 0,0 18 8 0,0-19 9 16,0 1-4-16,-16 8-1 0,16 1-5 0,-17 0-3 16,17-1-14-16,-16 1-3 0,16 9-3 15,0 0-4-15,-33-19 0 0,33 19 3 0,-33 19-3 16,-1-19-2-16,34 0-2 0,-33 9-2 0,0 1 2 15,0 8 7-15,17 10 13 0,-17 9 1 16,0-18 2-16,0 18-9 0,-1 10-2 0,1-10-6 16,0 9 3-16,17 10-6 0,-17-9-5 15,0 9-2-15,0-1 1 0,-1-8-4 0,18 9 3 16,16-10-3-16,-17 10-3 0,17-19 7 0,17 10-2 16,-1-10 2-16,18-18 2 0,-34 8 2 15,33 11-6-15,0-38 4 0,16 18 2 0,-16 1 1 16,34-19-6-16,-34 0 0 0,0 0 0 15,16 0 4-15,1-19-6 0,-1 1 2 0,-15-1-2 16,32-9 6-16,-50 0 6 0,17 0 10 0,0-9 12 16,0 0-1-16,1 9 3 0,-1-9-6 15,0-19 3-15,-33 9-2 0,0-8-18 0,16 8 1 16,-16-9-11-16,0 10 0 0,0-10-4 0,-16-9-2 16,16 28 5-16,0-19-6 0,-33 9 3 15,33 29 0-15,-33-29 0 0,33 29-9 16,-34-1 2-16,1 0 0 0,17 1-4 0,-1 18-33 0,-16 0-29 15,17 0-18-15,16 0-5 0,-33 0-1 16,33 0-12-16,-33 18-4 0,33-18-1 0,0 19 8 16,0 0 17-16,0-10-60 0</inkml:trace>
  <inkml:trace contextRef="#ctx0" brushRef="#br0" timeOffset="8808.98">17132 6986 17 0,'16'-19'25'0,"-16"0"-5"0,17 10-5 15,-17-9-3-15,0 8 1 0,16 1 2 0,-16-10 3 16,17 1 4-16,-17 18 5 0,16-19-2 0,-16 0 4 16,17 10 3-16,-17 0 1 0,0 0 3 15,0-1-9-15,0 10-1 0,0-9 0 0,0 9-4 16,0 0 2-16,0-19-8 0,0 19-1 15,-17 0-5-15,17 0-1 0,-16 0-3 0,-1 0 0 16,1 0-1-16,-1 0 5 0,1 0 7 16,-1 0 1-16,-16 19 2 0,0-19-2 0,0 19 1 15,0-1-6-15,16 10 12 0,-16-9-5 0,0-1-7 16,0 10-4-16,0 0 1 0,0 19-3 0,0-10-4 16,16-9 2-16,-16 28 0 0,33-19 0 15,-33 0-4-15,0 9 3 0,33-8 1 0,-33 8-2 16,33-9 2-16,0 10-2 0,0-10 4 15,0 0 3-15,0 1-5 0,33 8 8 0,-33-9-1 16,33-18-1-16,0 9-11 0,-33 9 7 0,33-18-7 16,-16-1 0-16,16 1 4 0,-16-1 3 15,32-8-1-15,-16-1 6 0,-33-9 7 0,33 9 12 16,0-9 7-16,0 0-3 0,-16-9-3 16,16 0 1-16,0-1-2 0,0 1-1 0,0 0 4 15,0-10 2-15,0 1 11 0,17-1-8 0,-17 0 12 16,-33-9-11-16,33 10-1 0,0-19-6 15,-16-10-18-15,16 10-3 0,-17 0-8 0,1-19-3 16,16 9-1-16,-33 1 2 0,33-10-2 0,-33 19-2 16,0-19 0-16,0 10-6 0,-33-1 6 15,33 10-2-15,0 0-2 0,-33-1-8 0,0 11-16 16,0 8-41-16,0 0-18 0,16 1-17 0,-16-1-6 16,0 0-4-16,0 1-2 0,0 18-8 15,0-9-5-15,16 9 7 0,-16 0 15 0,33 0 24 16,-33 9 14-16,33 0 8 0</inkml:trace>
  <inkml:trace contextRef="#ctx0" brushRef="#br0" timeOffset="9774.67">14403 6176 55 0,'0'0'25'0,"0"-18"-3"16,0 18-7-16,0 0 4 0,-16 0 2 0,16-19 2 15,0 19-6-15,0 0-6 0,0 19-2 0,0-19 6 16,0 0 0-16,0 18-3 0,0-18 1 15,0 10 0-15,0-1 3 0,0 10-1 0,0 8-2 16,0-27 5-16,0 19 3 0,0 0-4 16,0-1 5-16,0-8-4 0,0-1 2 0,0 0-2 15,0 0 8-15,0 1 0 0,0 8-5 0,0-18 0 16,0 0 6-16,0 0 13 0,0 0 6 0,16 0 10 16,-16 0-9-16,17 0-9 0,-17 0-14 15,16 0-7-15,1-18-1 0,-1 8-6 0,17-8-7 16,-33 9-1-16,34-1 0 0,-34-8 0 15,33-1-4-15,-33 0 2 0,33 19 1 0,-17-27-1 16,1 17-3-16,-1-8-1 0,1 8 4 0,-1 10-6 16,17-18-15-16,-33 18-52 0,34 0-20 15,-34 0-8-15,33 0 2 0,0 0 7 0,-33 0 10 16,16 18 6-16,17-18 6 0,-16 10 3 16</inkml:trace>
  <inkml:trace contextRef="#ctx0" brushRef="#br0" timeOffset="10473.94">16718 6604 69 0,'0'-18'56'0,"0"-1"-23"0,0 10-13 16,0-10 1-16,0 19 13 0,0-18 14 15,0 18 6-15,0-19 2 0,0 19-3 0,0 0-4 16,0 0-11-16,0 0-3 0,17 0 1 0,-17 19 8 16,0-19 8-16,16 18 8 0,-16-9 7 15,0 10-5-15,17 0-3 0,-17-1-3 0,17 1-3 16,-17-1-2-16,16 1 5 0,-16 0 13 15,0-10 14-15,17 10 8 0,-1-1-2 0,-16 1 10 16,33-19-2-16,-33 18-6 0,33-18-15 0,-33 0-29 16,33 0-24-16,-16 0-8 0,16 0-1 0,0-18-4 15,0 18-16-15,0-19 8 0,0 1-6 0,0 8 6 16,0 1-4-16,0-10-1 0,17 10-1 16,-17-10-10-16,0 19-15 0,-16-18-65 0,-1-1-29 15,1 19-21-15,-1-18 7 0,1 18-14 16,-1-10-35-16,-16 10-18 0,17 0 17 0,-17 10 36 15,0 8 37-15,0-18 23 0,0 19 15 16,-17-1 14-16,17 1 5 0,0 0 3 0</inkml:trace>
  <inkml:trace contextRef="#ctx0" brushRef="#br0" timeOffset="11691.41">17479 7953 106 0,'0'0'69'15,"33"0"-11"-15,-33 0-14 0,0 0-12 0,0 0 1 16,0 19 6-16,0-19 6 0,0 0 9 16,0 0 3-16,0 0-9 0,0 9-20 0,-33 0-14 15,33 1-7-15,0-1-3 0,0-9 0 0,-33 28-4 16,16-28-4-16,1 18 4 0,-1-18-4 16,1 19-9-16,-1-19-29 0,-16 19-28 0,33-19-12 15,-33 9-8-15,0 0 2 0,33 0 10 0,-50 1 13 16,34-1-35-16</inkml:trace>
  <inkml:trace contextRef="#ctx0" brushRef="#br0" timeOffset="13655">3208 5637 41 0,'0'0'14'0,"-33"0"-4"0,33-19-2 16,-17 10 0-16,17 9 1 0,0 0 3 15,0-9-2-15,0 9-2 0,0 0-5 0,0 0 0 16,0 0 2-16,0 0 3 0,0 0 2 16,17 9 0-16,-17 0 2 0,0 10-3 0,33-19-4 15,-33 18 1-15,0-18-3 0,0 19 2 16,0 0 0-16,0-1 2 0,33-18 2 0,-33 19 6 16,0-10-2-16,0 10-1 0,0-1-5 0,33-18 1 15,-33 0 5-15,0 19 3 0,0-19 2 16,33 0 0-16,-33 0 5 0,0 0-5 0,33 0-5 15,-33 0-5-15,33 0-2 0,-33-19-6 16,17 19 4-16,16-18-4 0,0 18 0 0,0-28 2 16,0 19-1-16,0-1-1 0,0-8 0 15,-16-1 1-15,16 0-13 0,0 1-18 0,33 18-13 16,-33-28-12-16,0 9-9 0,-16 19 7 0,49-18 2 16,-33-1-43-16</inkml:trace>
  <inkml:trace contextRef="#ctx0" brushRef="#br0" timeOffset="14137.89">6251 5972 52 0,'0'0'16'16,"0"0"-7"-16,0 9-6 0,0-9-1 16,0 0 0-16,0 19 3 0,0-19 3 0,0 0 1 15,0 0-1-15,0 0-3 0,0 0-1 0,0 0-2 16,0 18-2-16,0-18 2 15,0 0 0-15,33 0 0 0,-33 0 0 0,0 0 0 16,0 19 0-16,0-19-1 16,33 0-1-16,-33 0 2 0,0 0-2 15,33 0-5-15,-33-19-4 0,0 19-6 0,0 0-6 16,17 0-5-16,16 0-31 0</inkml:trace>
</inkml:ink>
</file>

<file path=ppt/ink/ink2.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14:58.199"/>
    </inkml:context>
    <inkml:brush xml:id="br0">
      <inkml:brushProperty name="width" value="0.05292" units="cm"/>
      <inkml:brushProperty name="height" value="0.05292" units="cm"/>
      <inkml:brushProperty name="color" value="#FF0000"/>
    </inkml:brush>
  </inkml:definitions>
  <inkml:trace contextRef="#ctx0" brushRef="#br0">22853 4344 117 0,'0'0'65'16,"0"-19"-21"-16,-33 1 2 0,33 8 31 0,0 1 44 15,0 0 26-15,-33 9-6 0,33-19-24 16,0 19-36-16,0 0-19 0,0 0-18 0,0 0-14 15,0 0-18-15,0 0 15 0,0 0 14 0,0 19 21 16,33-10 14-16,-33 0 6 0,0 19 0 16,0-9 20-16,0 18 16 0,0-18-48 0,0 9-28 15,0 9-25-15,0 0-7 0,0-9 2 0,0 9-9 16,0 0 0-16,0-18 6 0,0 18-12 16,-33-9 3-16,33 9 7 0,0-18-4 0,0 9-7 15,0-10-2-15,-16 20-9 0,16-20-34 16,0 1-54-16,0-10-51 0,0 10-50 0,-17-10-25 15,17 0-10-15,0 10 15 0,0-19 28 0,0 19 30 16,0-19 39-16</inkml:trace>
  <inkml:trace contextRef="#ctx0" brushRef="#br0" timeOffset="500.54">22820 4325 90 0,'0'-18'47'16,"0"8"-13"-16,0 1-3 0,0 0 9 16,33 9 11-16,-33-19 6 0,0 1 5 0,33 18-3 15,-16-19 1-15,0 19 1 0,-1-19 0 0,1 19-7 16,16 0-20-16,-17 0-11 0,17 0-9 0,-33 0-8 15,33 0 2-15,-33 0-1 0,17 0-1 16,-1 19 0-16,1-19 5 0,-17 19-8 0,17-1 5 16,-17-18 0-16,0 19-1 0,0-1 0 15,0-8 4-15,-17 8-4 0,17 1-1 0,-17 0-4 16,1-1 2-16,-1 1-6 0,-16-10 7 0,33 0-5 16,-33 19 0-16,17-28 2 0,-1 19-2 0,1-1 0 15,-1-18 0-15,1 19-2 0,-1-19 2 16,0 19 0-16,17-19 4 0,-16 0-7 15,16 9 3-15,0 0 0 16,0-9 12-16,0 10 0 0,0 8 11 16,0-18 10-16,0 0 9 0,16 19 3 0,-16-1-20 15,17-18-4-15,0 19-3 16,-1 0 1-16,1-10 6 0,-17 9 1 0,16 1 1 0,17 0-7 16,0-1-2-16,-33 1-8 0,33-1-7 15,-33 1 0-15,17 9 1 0,-1-9-6 0,1-19 11 16,0 18-12-16,-1 1-7 0,-16-19-52 0,17 9-69 15,-1 0-53-15,-16 1-26 0,17-1 6 16,-17-9 19-16,16 0-107 0</inkml:trace>
  <inkml:trace contextRef="#ctx0" brushRef="#br0" timeOffset="900.56">23283 4772 157 0,'0'0'118'0,"0"0"-15"0,0 0-7 16,0-10 10-16,0 10 2 0,17 0 2 0,-1-18-23 16,1 18-36-16,-1-19-17 0,1 19-7 15,0-18 7-15,-1 18-3 0,1-19-15 0,-1 19-3 16,17-19 18-16,-33 10 23 0,0 0 14 0,0 0-9 15,0 9-9-15,0-19-18 0,0 19-10 16,0-19 2-16,0 19 5 0,0-18-11 0,0 18-5 16,0 0-6-16,-33 0-11 0,17 0 7 15,-1 0-3-15,17 0 2 0,-16 0 0 0,-1 18-2 16,0-18-3-16,17 19 3 0,-16 0 0 0,16-1 3 16,0 10-2-16,0-9 1 0,0-1-2 15,0 1 0-15,16-1 0 0,-16-8 8 0,17-1-4 16,0 19-4-16,-17-28 3 0,16 19 0 15,1-1 1-15,-1-18-7 0,17 19-4 0,-33-19-51 16,17 9-67-16,-1-9-48 0,1 9-28 0,-17-9-21 16,16 10 3-16,17-10 25 0,-16-10 37 15</inkml:trace>
  <inkml:trace contextRef="#ctx0" brushRef="#br0" timeOffset="1282.77">23763 4604 166 0,'-17'0'95'0,"1"-18"-26"16,-1 18-8-16,1 18-3 0,16-18 2 0,-17 0 2 15,17 0 4-15,0 19-12 0,0 0-8 16,0-10 4-16,0 9-10 0,-33 1-16 16,33 0-6-16,0-1-13 0,33 1 2 0,-33-1-2 0,0-8-3 15,0 8 2-15,0 1-1 0,17 0-3 16,-1-19 2-16,1 18 6 0,-1-18 7 0,1 19 7 15,-1-19-1-15,1 0 1 0,-1 0-8 16,1 0 2-16,0-19-5 0,-1 19 3 0,17 0 13 16,-16-18 14-16,-1 18 7 0,1-19-6 0,-17 19-8 15,16-28-4-15,1 19-7 0,-17-1 1 0,16-8-5 16,-16-1-2-16,0 1 8 0,0-1 4 16,0-9-13-16,0 10 8 0,0 18-15 15,-16-19 0-15,16 0 4 0,-17 1-1 0,1 18-6 16,16-19-1-16,-17 1-8 0,1 18 5 0,-1-10-4 15,17 1-3-15,-33 9 5 0,17-9-46 16,-1 9-48-16,0 0-51 0,1 0-47 0,-1 0-24 16,1 0 1-16,16 0 18 0,-17 0 22 0</inkml:trace>
  <inkml:trace contextRef="#ctx0" brushRef="#br0" timeOffset="1566.41">23763 4604 110 0,'0'0'81'16,"0"0"-20"-16,0 19 6 0,16-19 26 16,-16 19 21-16,0-19-2 0,17 18-4 0,-17-9 0 15,16 10-16-15,1 0 5 0,0 18-7 0,-1-19-2 16,-16-8-29-16,33 27-26 0,-16-18-16 15,-1-1-8-15,1 1-4 0,-1-10 0 0,1 10-3 16,-1-1-5-16,1 1 1 0,-1 0 7 0,1-1-9 16,0-18-24-16,-1 19-38 0,17-19-41 15,-33 9-24-15,0-9-32 0,17 9-26 0,-17-9-1 16,16 0 21-16,-16 0 23 0</inkml:trace>
  <inkml:trace contextRef="#ctx0" brushRef="#br0" timeOffset="2365.17">25202 4381 150 0,'0'-18'158'0,"0"18"-5"16,16-19 10-16,-16 19 27 0,0-19 43 0,-16 19 38 15,16 0-21-15,0-18-65 0,-17 8-70 16,17 10-44-16,0-9-20 0,-33 9-24 0,33 0-9 15,0 0-6-15,-33 0-12 0,16 9 0 0,1-9 0 16,-1 10 0-16,1 8 0 0,-1 1 0 0,1-19 0 16,-1 19 0-16,17-1 0 0,-16 1-2 15,16-19 4-15,0 18-2 0,0-8-8 0,0 8 11 16,0 1 2-16,0-1-5 0,16 1 0 16,-16 0 0-16,17-10 0 0,-1 0 0 0,1 19 0 15,-1-9 0-15,1-19 0 0,-1 18 0 16,-16 1 0-16,17 0 0 0,16-19 0 0,-33 18 0 15,0-9 0-15,33 10 0 0,-33-19 0 0,0 19 0 16,0-19 0-16,0 18 0 0,0-18 0 16,-33 0 0-16,33 19 0 15,-33-19 0-15,16 0 0 16,1 0 0-16,-1 0 0 0,1 0 0 0,-1 0 0 16,1 0 0-16,-1 0 0 0,1-19 0 15,-1 19-32-15,17-18-78 0,-33-1-39 0,33 19-50 16,-33-28-32-16,16 10-24 0,17-1-7 15,-16 0 10-15,16 19 42 0,0-18 45 0</inkml:trace>
  <inkml:trace contextRef="#ctx0" brushRef="#br0" timeOffset="2881.61">25334 4344 146 0,'0'0'126'15,"0"0"-14"-15,0 0-13 0,0 0-18 0,0 0-12 16,0 0 14-16,0 19 15 0,0-19 19 0,33 0-1 16,-33 18-4-16,0 1-12 0,0-10-11 0,0 10 10 15,33-1-20-15,-33 19-13 0,0-18-27 16,17 0-19-16,-17 9-9 0,16 9 0 0,1 0-9 16,-17-18-2-16,16 27 8 0,-16-27-21 0,17 18-34 15,-17-9 47-15,0 9-241 0,0-18 6 0,0 18 18 16,0-19 24-16,-17 1 45 0,17 9 39 15,0-9 32-15,-16-19 22 0,16 18 13 0,0-18 1 16,0 0 1-16,0 0 7 0,0 0 7 16,0-18 14-16,0 18 9 0,0-19 8 0,0 19 9 15,0-28 2-15,0 9 2 0,0 1 4 16,0-1 3-16,0-18 11 0,0 0 6 0,0 9 8 16,0-9 4-16,0 18 6 0,0-27-4 0,16 27-6 15,-16-18-16-15,17 0-2 0,-17 18-13 16,16-9-5-16,1 9-6 0,-17 1 4 0,16 18 1 15,1-19-2-15,16 19 6 0,-33-18 0 0,16 18 1 16,-16 0-4-16,17 0-5 0,0 18-3 16,-1-18 4-16,-16 19 1 0,17-19-1 0,-1 18 5 15,-16 1 0-15,0-19 0 0,0 19-6 0,0-10 1 16,0 10-4-16,0-1 7 0,-16 1 2 0,16-1 1 16,-17-18-7-16,1 19-1 0,-1 0-8 15,0-19-13-15,1 9-16 0,16-9-21 0,-33 9-17 16,16 0-15-16,1-9-16 0,-1 0-2 0,1 0-2 15,-1 0 0-15,1 0 8 0,16-9 3 16,-17 0-59-16</inkml:trace>
  <inkml:trace contextRef="#ctx0" brushRef="#br0" timeOffset="3181.96">25665 4623 48 0,'0'0'73'0,"16"0"4"16,1-19 1-16,-1 19 14 0,1 0 24 15,-1-18 11-15,1 18-5 0,16 0-14 0,-17-19-12 16,1 1 2-16,-1 8-17 0,18 1-9 0,-18 0-9 16,1 9 3-16,-1-19 1 0,1 19 6 15,-17-19-17-15,16 19-14 0,-16 0-2 0,0-18 4 16,0 18 4-16,0 0 9 0,0-19-1 0,0 19-32 16,-16 0-5-16,-1 0-22 0,17 0 1 0,-16 0 9 15,-1 0-6-15,17 0-1 0,-16 19 0 16,-1-19-7-16,0 18 5 0,17 1 2 0,0-19-6 15,-16 19 8-15,16-10 3 0,0 10-5 16,16-1 4-16,-16 1-1 0,17-19-11 0,0 18-29 16,-17 1-59-16,16-19-76 0,17 19-46 15,-16-19-24-15,-1 9-6 0,34-9 17 0,-34 0 27 16,1 0 45-16,16 0-68 0</inkml:trace>
  <inkml:trace contextRef="#ctx0" brushRef="#br0" timeOffset="3413.93">26409 4409 49 0,'0'0'87'0,"-17"0"11"0,1-9-5 0,16 9-10 0,-17 0 8 15,1 9 11-15,16-9 23 0,-17 9 6 16,1 1-12-16,-1 8-4 0,0 1-34 0,17-1-15 16,-16-18-22-16,16 19-7 0,0 0-5 0,0-1-5 15,0 10-1-15,0-9-3 0,16-19-1 0,-16 18-6 16,17 1-7-16,0 0-2 0,-1-19-4 15,17 9-10-15,-16 0-20 0,16-9-32 0,0 0-26 16,-17 0-14-16,1 0-25 0,16-9-17 0,0 9-4 16,-16-9-6-16,-1 9-12 0,1-19 4 15,16 19 12-15</inkml:trace>
  <inkml:trace contextRef="#ctx0" brushRef="#br0" timeOffset="4346.78">21960 4363 151 0,'0'-19'104'0,"0"19"-16"0,0-19 2 0,-33 1 12 16,33 8 39-16,-16 10 38 0,16-9 1 0,0 9-32 15,0 0-61-15,0 0-43 0,0 0-26 16,0 0-4-16,0 9 1 0,-17 1 9 0,17 8 16 16,0 1 19-16,0 0 4 0,0-1-14 0,0 1-18 15,0 9-12-15,0-10-10 0,0 19 0 16,0-18-3-16,0 0-4 0,0-1-1 0,0 10-1 16,0-9-12-16,0-1-46 0,0 1-80 0,0-19-68 15,0 19-45-15,0-19-18 0,0 9 32 16,0-9 36-16</inkml:trace>
  <inkml:trace contextRef="#ctx0" brushRef="#br0" timeOffset="4630.31">21993 4121 224 0,'0'-19'134'0,"0"19"-30"15,0 0-10-15,17 0 1 0,-17 0 9 0,17 0 12 16,-1 0 12-16,1 19 16 0,-1-1 7 16,1-18 0-16,16 28 4 0,-17-9-30 0,17 18-22 15,-33-18-31-15,33-1-24 0,-33 10-19 0,17 9-12 16,-17 1-10-16,17-20 4 0,-17 10-3 0,0 9-2 16,0-18 15-16,-17 18-21 0,0-18 0 15,17 9 0-15,-33 9 0 0,33-19 0 0,-49 1 0 16,16 9 0-16,0-10-93 0,16 1-63 15,-16 18-57-15,16-18-39 0,-16-1-20 0,0-8-4 16,0 8 29-16,17 1 26 0</inkml:trace>
  <inkml:trace contextRef="#ctx0" brushRef="#br0" timeOffset="6062.76">21745 5897 109 0,'0'-18'94'0,"0"18"-17"0,0 0-7 16,0 0 12-16,34-19 19 0,-34 10 21 0,0 0 7 16,0-1-26-16,16 10-28 0,1 0-14 0,-1-18 1 15,1 18-6-15,-1 0-17 0,1-19-17 16,-1 19-8-16,1 0-5 0,-1 0-6 0,17 19-1 16,0-19 0-16,-33 18 4 0,17-18 1 0,0 10 2 15,-17 8 8-15,16 1-4 0,1-1 3 16,-17 1 0-16,0 0-9 0,0-1 3 0,-17-9 5 15,17 10-5-15,-16 18 0 0,-1-18-7 0,0-1 7 16,-16-8 3-16,33 8-8 0,-33 1 6 16,0 0-3-16,17-1-3 0,-17 1 8 0,16-19 4 15,1 18 15-15,-1-18 17 0,1 10 13 0,16-10 6 16,0 0-2-16,-34 9 8 0,34-9-1 16,0 0-16-16,0 0-2 0,0 0-8 0,0 0-36 15,0-9-11-15,34 9 0 16,-34 0 0-16,16-10 0 0,1 10 0 0,-1 0 0 15,1 0 0-15,-1 0 0 0,1 0 0 16,-1 0 0-16,1 0 0 0,32 0 0 0,-49 0 0 16,33 0 0-16,-16 0 0 0,0-18 0 0,-1 18 0 15,17 0-32-15,-16 0-198 0,-1 0-31 0,1 0-33 16,-1-19-1-16,17 19 13 0,-33 0 36 16,33-18 51-16</inkml:trace>
  <inkml:trace contextRef="#ctx0" brushRef="#br0" timeOffset="6311.63">22258 5758 263 0,'-16'-19'221'0,"16"19"-42"0,-17-9-16 0,17 9-18 15,0 0 0-15,0 0 36 0,17 9 9 0,-17-9-15 16,16 19-28-16,1-19-8 0,-1 18-40 0,1 1-99 15,-1 0 0-15,1 9 0 0,-1-10 0 16,17 19 0-16,-33-18 0 0,0 18 0 0,0-18 0 16,0 27 0-16,0-9 0 0,0-18 0 15,-33 28 0-15,17-10 0 0,-17-9-27 0,16 0-302 16,-16 18-20-16,17-27 3 0,-18 18 37 0,1-9 43 16,0 9-148-16</inkml:trace>
  <inkml:trace contextRef="#ctx0" brushRef="#br0" timeOffset="7944.61">19711 1656 136 0,'0'-19'46'0,"0"19"-13"0,0-18 7 16,0-1 16-16,0 0 29 0,0 19 17 0,0-18-17 15,0 18-26-15,-16 0-12 0,16-19-7 16,-17 19-19-16,1 0-7 0,16 0-7 0,-33 0-5 15,33 0-4-15,-33 19 2 0,16-1 0 0,1-18-2 16,-1 19 3-16,1 18 3 0,-1-18 1 16,17-10 1-16,-17 28 1 0,17-18-7 0,0-1 8 15,0 20-8-15,0-29-4 0,17 10 6 16,-17-1-2-16,17 1 4 0,-1-1-2 0,1 1-4 16,16-19 2-16,0 19-6 0,0-19-14 15,-33 0-25-15,33 0-23 0,0 0-22 0,0 0-8 16,-16-19 6-16,16 19 10 0,0-19 18 0,0 19 22 15,-33-18 18-15,16-1 11 0,1 1 8 16,-17-10 1-16,16 9 4 0,-16-18 0 0,0 0 0 16,17 9 0-16,-17-9 0 0,-17-1 9 15,17 1 4-15,0-9 8 0,0 27 8 16,0-18 7-16,0 9 8 0,0-9 16 0,-16 18 16 16,16 0 6-16,0 19 11 0,0-18 11 0,-17 18-1 15,17-19-27-15,0 19-40 0,0 0-18 16,0 0-17-16,0 19 3 0,-16-19 2 15,16 18-4-15,0 1 0 0,0 0 2 0,0-1-6 16,0 10 13-16,0 9 5 0,0-18-8 16,0 18 1-16,0-18-6 0,0 27 0 0,0-27 1 15,0 18-2-15,0 10-2 0,0-29-2 0,16 19-14 16,-16 1-74-16,0 8-60 0,17-27-24 16,-17 18 11-16,0-18 18 0,16 8-130 15</inkml:trace>
  <inkml:trace contextRef="#ctx0" brushRef="#br0" timeOffset="9958.79">20406 1563 7 0,'0'0'15'16,"0"0"11"-16,0 0-2 0,17 0 2 0,-17-19 4 16,0 10 4-16,16 9 16 0,-16 0 28 15,0-19 11-15,0 19 3 0,0-18-2 0,0 18-1 16,0 0 6-16,0-19-16 0,0 19-2 16,0 0 7-16,-16 0-36 0,16 0-26 0,-17 0-10 15,0 0-5-15,17 0-5 0,-16 19 0 16,-1-19-2-16,17 18-3 0,-16 1 6 0,16-10-1 15,-17 10 1-15,17-1-7 0,0 1 4 0,0 0-3 16,0-1 3-16,17-18-3 0,-17 19 8 16,16-10-5-16,1 10 2 0,-1-19 3 0,1 18-11 15,16-18-9-15,-16 0-40 0,16 0-42 0,0-18-33 16,0 18-12-16,0-19 4 0,0 10 8 16,0-10 16-16,17 1 22 0,-17-1 17 15</inkml:trace>
  <inkml:trace contextRef="#ctx0" brushRef="#br0" timeOffset="10308.09">20786 1293 45 0,'-16'-37'41'0,"-1"18"-4"16,17 1-3-16,-16-1 6 0,16-9 11 0,0 9 22 15,0 19 15-15,0 0-4 0,-33-18-35 16,33 18-25-16,0 0-12 0,0 18-2 0,0-18-6 16,0 19 4-16,0 0 2 0,0-10-1 15,0 28 6-15,0-18 23 0,0 18 9 16,33-9-10-16,-33 9-17 0,0-18-13 0,0 18 1 15,16-9-4-15,1-10 1 0,-17 20-4 16,16-20-1-16,1 1 2 0,-17 9-2 0,16-10 1 16,1 1 1-16,-17 0-8 0,16-19 4 0,18 18 2 15,-34-18 5-15,0 0-7 0,33 0 4 16,-33-18 1-16,0 18 1 16,0-19 3-16,0 0 12 0,33 19 15 0,-33-18 13 15,0 18-4-15,0-19-4 0,0 19-1 0,0-9-7 16,0 9-12-16,0 0-11 0,0 0-3 15,16 0-5-15,-16 0 1 0,0 0 1 16,0 9 6-16,17 10-8 0,-17-19 2 0,0 0-1 16,0 18-1-16,16-18 6 0,-16 19-11 0,0-19-11 15,0 19-68-15,17-19-66 0,-17 0-32 16,0 18-3-16,0-18 15 0,0 0 22 0</inkml:trace>
  <inkml:trace contextRef="#ctx0" brushRef="#br0" timeOffset="10458.09">20952 1256 111 0,'0'-19'53'15,"-33"-18"-17"-15,33 28-12 0,0-10-3 0,0 0-10 16,0 19-7-16,-33-18-7 0,33 18-14 16,33 0-12-16,-33 0-5 0,0 18-15 15,0-18-77-15</inkml:trace>
  <inkml:trace contextRef="#ctx0" brushRef="#br0" timeOffset="11207.63">21167 1460 50 0,'0'0'75'0,"16"0"9"0,-16 19 24 15,0-19 17-15,17 0 19 0,-17 0 14 16,0 0-12-16,0-19-11 0,0 19-32 0,0 0-6 16,0 0-5-16,0-18 0 0,16 18-3 15,-16 0 2-15,0 0-23 0,0-19-9 0,0 19 14 16,-16 0-22-16,16 0-28 0,0 0-13 0,-17 19-12 15,17-19-3-15,0 0 6 16,-16 18-4-16,16-18 5 0,0 0-8 0,0 19 4 16,0-19-3-16,0 19 13 0,0-19-8 15,0 18 1-15,16-18 2 0,-16 0-5 0,17 19 0 16,-1-19 8-16,1 0-2 0,-1 0-6 0,1-19-2 16,-1 19 6-16,17 0-7 0,1-18-2 15,-34 18 3-15,16-19 0 0,17 19 4 0,-16-19-5 16,-1 19 5-16,-16 0 6 0,17-18-6 15,-1 18-11-15,-16 0 4 0,0 0 3 0,17 0 6 16,-17 0-6-16,0 0 2 0,0 18-1 0,0-18 3 16,16 19-5-16,-16-19 9 0,0 19-4 15,0-19 2-15,33 0-12 0,-33 18 13 16,0-18 0-16,0 19-5 0,34-19 2 16,-34 0 1-1,0 0-14-15,16 0-8 0,-16-19-7 16,17 19-10-16,-17 0-3 0,16-18-3 0,1 18-11 15,-17 0-6-15,16 0-12 0,-16 0-11 16,17-19 3-16,-17 19-5 0,16 0 0 16,-16 0 2-16,17 0-1 0,-17 0 2 0,16 0 0 15,17 0 0-15,-33-19 6 0,0 19 8 0,0 0 10 16,34 0 10-16,-34 0 10 0,0-18 7 16,16 18 4-16,-16-19 13 0,17 10 7 0,-17 9 4 15,0-19 4-15,0 1 4 0,0-1 9 16,0 0 5-16,0 1 6 0,0-1 3 0,0 10-2 15,0-10 2-15,-17 1-3 0,17-19 8 16,-16 18 4-16,16-9 14 0,0 9 11 16,0 1 15-16,0 18-5 0,0-19 14 0,0 1-8 15,-34 18-19-15,34 0-35 0,0 0-20 0,0 0 1 16,34 0 1-16,-34 18-3 0,0 1-2 16,0-1 3-16,0 1 1 0,16 9 3 15,1-9 31-15,-17 18 6 0,16-19-15 0,-16 10-6 16,17-9-13-16,-17 18 2 0,0-18-8 15,16-1-4-15,-16 1 6 0,0-10-4 0,0 10 1 16,0-19-2-16,0 0 1 0,0 18 3 16,0-18 5-16,0 0-3 0,0-18-10 0,17 18-8 15,-17 0-14-15,0-19-20 0,16 10-18 0,-16-10-17 16,17 1-19-16,-1-1-11 0,17 0-12 16,-33 1-10-16,0-10-7 0,33 9 2 15,-33 1 12-15</inkml:trace>
  <inkml:trace contextRef="#ctx0" brushRef="#br0" timeOffset="11723.5">20522 791 52 0,'0'0'43'0,"0"0"-4"16,0-19 1-16,0 19 1 0,0 0-8 0,0 0-8 15,0 0 1-15,0 0 21 0,0 19 17 16,0-19 5-16,0 18 16 0,0 1 27 16,0 9 8-16,-33 9 18 0,33 0 5 15,-33 10-24-15,16 8-47 0,1-8-2 0,-1 9-1 16,0 9-2-16,-16 9 6 0,0 10 11 0,17 0-27 15,-17 9-23-15,0-9-16 0,0 18-6 16,-1-18-7-16,1-10 4 0,0 10-6 0,17-1-3 16,-17-8 0-16,-17-10 7 0,34-9-16 15,-1 9-6-15,1-9-43 0,-18-10-31 0,34-9-20 16,-16 1-31-16,-1-11-5 0,17 11-7 16,-16-20-11-16,16 1 12 0,0-19 14 0,0 0 0 15,0 0 9-15,0 0 22 0,0 0 18 0,16-19-55 16</inkml:trace>
  <inkml:trace contextRef="#ctx0" brushRef="#br0" timeOffset="12557.73">22457 1302 117 0,'0'0'137'0,"-17"0"-25"16,17 0-22-16,0-9-23 0,0 9 3 0,0 0 22 15,17 0 14-15,-17 0-15 0,16 0-22 16,1 0-25-16,16 0-18 0,-17-19-11 0,1 19-9 15,32 0 1-15,-49 0-5 0,33 0-4 16,-33 0 2-16,17 0-7 0,-1 0-37 16,1 0-56-16,0 0-45 0,-17 0-15 0,16 0-3 15,-16 19 31-15,0-19 19 0,0 0-70 16</inkml:trace>
  <inkml:trace contextRef="#ctx0" brushRef="#br0" timeOffset="12710.38">22539 1498 53 0,'-16'18'59'0,"16"-18"-5"0,-17 19-7 0,17-19 2 16,0 0 3-16,-16 0 6 0,16 0 7 16,16 0 3-16,-16 0-5 0,17 0-9 0,-1 0-24 15,1 0-11-15,-1 0-10 0,17-19-2 0,0 19-4 16,-16 0-5-16,16-18-1 0,-16 18-8 16,16-19-30-16,-17 19-45 0,1-19-13 15,32 19-7-15,-49-18-4 0,33-1 13 0</inkml:trace>
  <inkml:trace contextRef="#ctx0" brushRef="#br0" timeOffset="12939.34">22820 1032 81 0,'0'0'66'0,"-33"-18"-2"0,17 18 4 16,16 0 9-16,-17 0-18 0,17 0-22 0,-16 0-17 15,16 0 13-15,0 18 21 0,16-18 27 16,-16 19 9-16,0 9-1 0,17-9-5 0,-1 18 19 15,17-19-14-15,-33 29 14 0,0-28-1 16,33 18 2-16,-33 0-36 0,17-9-32 0,-17 9-19 16,16-18-4-16,-16 18-1 0,0 9 0 15,0-8-12-15,0-20 0 0,-16 29-7 0,16-10-56 16,-17 0-73-16,17-9-69 0,-33 9-56 0,33-18-4 16,-33 18 32-16,17-18-156 0</inkml:trace>
  <inkml:trace contextRef="#ctx0" brushRef="#br0" timeOffset="13522.95">23531 1014 94 0,'0'0'55'16,"-16"-19"3"-16,16 19 14 0,0 0 18 16,0 0 19-16,-17-18 3 0,17 18-6 0,0 0-23 15,0 0-32-15,0 0-29 0,0 0-15 16,0 18-2-16,-16-18 0 0,16 19 37 16,0-1-2-16,0 1 2 0,-17 0-11 0,17 9-7 15,0-10-7-15,0 19-10 0,0-18 0 0,0 9-2 16,0 9-1-16,0-18-4 0,0 18 3 15,0-9-7-15,0-10-35 0,0 20-67 16,0-20-55-16,0 1-20 0,0 9 10 0,0-10 18 16,0-18 19-16</inkml:trace>
  <inkml:trace contextRef="#ctx0" brushRef="#br0" timeOffset="13954.64">23465 1153 122 0,'-33'-37'70'16,"33"0"-13"-16,0 9 12 0,-16 9 23 16,16-18 17-16,0 19 10 0,0-1-33 0,16 10-37 15,-16-10-14-15,33 1 5 0,-33 18-4 16,17-19-12-16,-1 19-11 0,1 0-3 16,-1 0-1-16,17 0-6 0,-16 0-1 0,0 0 2 15,-1 0-4-15,1 19 0 0,-1-1 8 16,17-18-4-16,-33 19 1 0,0-10-2 15,0 10 6-15,17-1-2 0,-17-18-1 0,0 19 0 16,-17-1 0-16,17 1-6 0,0-19 4 16,0 19-4-16,-33-10 6 0,17 10-8 0,16-19 2 15,-17 18 0-15,1-18-2 0,-1 0 2 16,17 19-4-16,-17-19 4 0,17 0 0 0,-16 0 0 16,16 0 1-16,0 18-5 0,0-18 0 15,-17 0 2-15,17 19 2 0,0-19 2 16,0 0 4-16,0 28 4 0,17-28 23 15,-17 19 5-15,16-1 7 0,-16 1-11 16,17-1 3-16,-17 1 14 0,17-10-13 0,-1 10-5 16,1-1-10-16,-1 1-9 0,17 0-7 0,-33-1 3 15,17-18-6-15,-17 19-4 0,16-10 4 16,1 10-7-16,-1-19-3 0,-16 0-23 16,17 18-68-16,-1-18-68 0,-16 0-44 0,17 0-11 15,-1 0 10-15,-16 0 22 0</inkml:trace>
  <inkml:trace contextRef="#ctx0" brushRef="#br0" timeOffset="14421.39">23895 1377 89 0,'0'0'60'16,"0"0"-7"-16,0 0 6 0,0-19 13 0,17 19 6 16,-1 0-7-16,1-19-8 0,-1 19-3 15,1-18-14-15,-1 18-2 0,1-19-4 0,-17 10-1 16,16 9-3-16,1-19-12 0,-17 19-13 15,17-18 3-15,-17-1-2 0,0 19 12 0,0-18 7 16,0 18-8-16,0-19-3 0,0 19-12 16,0-9-3-16,-17 9-5 0,17 0-4 0,-17 0 4 15,1 0-2-15,-1 0-1 0,1 0 3 16,-1 9-2-16,1-9 2 0,-1 19-4 0,1-19 4 16,16 18-4-16,-17 1 4 0,17-19 0 15,0 18 3-15,0 1 1 0,0-10-3 0,0 10 11 16,0-1-1-16,17-18 0 0,-1 19 2 15,1 0-4-15,-17-19-9 0,33 18 0 0,-17-18 0 16,1 0 5-16,-1 19-8 0,1-19-33 16,16 0-55-16,0 0-51 0,-33-19-26 15,33 19-2-15,-16 0 19 0,16-18 20 0</inkml:trace>
  <inkml:trace contextRef="#ctx0" brushRef="#br0" timeOffset="14870.54">24325 1135 98 0,'0'0'54'0,"-33"18"-15"0,17-18-7 16,16 0 7-16,-17 19 9 0,0 0 2 0,1-10-10 16,16 10-10-16,-17-1 1 0,17 1-9 15,0-1-10-15,0 1 1 0,0-10-5 16,0 10 0-16,17-1 9 0,-17-18 2 0,16 19-6 15,1 0-4-15,0-19-1 0,32 0-2 16,-49 18 0-16,17-18-8 0,16 0 4 0,-17-18 3 16,1 18-7-16,-1 0 4 0,17-19 6 15,-16 19 12-15,-17 0 11 0,33-19 14 0,-33 1 2 16,33 18 0-16,-33-19-10 0,0 10 1 0,0-10 0 16,0 1 3-16,0-1-1 0,0 1-1 15,0-1-15-15,0 19-16 0,0-9-7 0,-33-10-1 16,33 0 5-16,-33 19-4 0,33 0-1 15,-33 0 1-15,16 0-3 0,1 0 2 0,-1 0 0 16,1 0 3-16,16 19-10 0,-17-19 8 16,1 19 4-16,16-10 2 0,0 10 0 15,0-1 1-15,0 1 2 0,16-1 3 0,-16 1 2 16,17 9-2-16,-1-10-7 0,-16 1 1 16,17 0-3-16,-1-1-2 0,1 10 2 15,-1-9-4-15,1-1-4 0,-17 1 10 0,33 0-9 0,-33-1-16 16,33 1-46-16,-33-10-55 0,0 10-49 15,17-19-11-15,-1 18 10 0,-16-18 6 16,0 0-121-16</inkml:trace>
  <inkml:trace contextRef="#ctx0" brushRef="#br0" timeOffset="15969.43">23895 409 102 0,'0'-18'53'0,"0"-1"-8"0,0 19 8 0,0-28 28 15,0 28 29-15,0 0 13 0,0-18-30 16,0 18-39-16,0 0-31 0,0 0-13 0,0 0-7 16,-33 18 0-16,33 10 4 0,-16-9-6 15,-1-1 3-15,0 19 5 0,17-9-7 16,-16 10-1-16,16-1 3 0,-17-19 0 0,17 10-4 16,0 10 2-16,0-20 0 0,-16 1-5 15,16-1 5-15,0 1 0 0,0-19 0 0,0 9 2 16,0 10 5-16,0-19 47 0,0 0 40 15,0 0 21-15,0 0 6 0,0 0-22 0,0-19-32 16,0 10-11-16,0 9 9 0,0-19-5 16,0 1 6-16,0-1-13 0,0 1-10 15,0-20 0-15,0 10-1 0,0-9-14 0,0 0-17 16,0 9 0-16,0-9 21 0,0 0 27 16,0-1-15-16,0 11-10 0,16 8-33 15,-16 0-3-15,0 1 0 0,0 18 0 16,0-19 0-16,0 19 0 0,17 0 0 15,-17 19 0-15,16-1 0 16,1 1 0-16,-17 0 0 0,17-1 0 16,-1 10 0-16,17-9 0 0,-33 18 0 0,33 0 0 15,-16-9 0-15,-1-9 0 0,1 18 0 16,-1-19 0-16,1 1 0 0,-1 9-70 0,1-9-153 16,0-1-39-16,-1 1-30 0,-16-1 6 15,33-18 18-15,-33 0 43 0,0 19 46 0</inkml:trace>
  <inkml:trace contextRef="#ctx0" brushRef="#br0" timeOffset="16591.09">23846 633 80 0,'-17'0'71'0,"0"-19"-15"15,17 19-1-15,0 0 0 0,-16 0 0 0,16 0-18 16,0-19-18-16,16 19-13 0,-16-9-2 15,17 9-4-15,16 0-3 0,0-19-16 0,-16 19-22 16,16 0-10-16,-17-18 1 0,17 18 4 16,0-19 3-16,1 19 11 0,15-18 12 0,-49 18 7 15,33-19 6-15,-16 19 3 0,-1-19 4 16,1 10 3-16,-17 9 9 0,0-19 5 16,16 1 9-16,-16 18 6 0,0 0 1 15,0-19 6-15,0 19 4 0,0-18 2 0,0 18 1 16,0 0 2-16,0 0-1 0,0 0-16 15,0 0-13-15,0 0-11 0,0 0-4 0,0 0-6 16,0 18 17-16,17-18 12 16,-17 19 19-16,0-1 16 0,0 10-1 15,16 10 4-15,-16-20 17 0,0 19-7 16,17 10-13-16,-17-10 6 0,0 0-5 16,0 10-24-16,0-10-19 0,17 0-8 0,-17-9 3 15,0 9-8-15,0 1 7 0,0-20 0 0,0 1 3 16,0 9-3-16,0-10 0 0,-17-18-2 15,17 19 1-15,0-19 20 0,0 0 14 16,0 0 22-16,0 0-12 0,0 0-17 0,0 0-6 16,-17 0-8-16,17 0-18 0,0-19 3 15,0 19-3-15,0-18-5 0,0-10 5 0,0 9 2 16,0 1-3-16,0-1-2 0,17-18 0 16,-17 9-6-16,17-9-1 0,-1-1 8 0,-16 1-5 15,33 9 0-15,-33 10-3 0,17-1-3 16,-17 1 6-16,16-1 0 0,-16 19 0 15,0-19-10-15,17 19 5 0,-17 0 0 16,0 0 1-16,0 0 0 0,0 0 1 0,0 19 4 16,0-19 3-16,0 19-2 0,0-19 2 15,0 18 7-15,0 1-4 0,0-19-5 0,-17 18 7 16,17-18-6-16,-16 19 1 0,16-10-2 16,-17 10-33-16,17-19-82 0,-33 18-80 15,33-18-68-15,-16 0-29 0,16 0 22 0,-17 0 28 16</inkml:trace>
  <inkml:trace contextRef="#ctx0" brushRef="#br0" timeOffset="17036.14">24474 344 134 0,'0'-18'78'0,"-17"18"-32"15,17 0-21-15,0 18-10 0,0-18 26 16,0 28 17-16,0-9 10 0,17-1 1 15,-17 1 7-15,0 18 21 0,33 10 22 0,-33-10 8 16,0 0-23-16,0-9-17 0,33 9-15 16,-33 0-7-16,0-9-28 0,0 9-25 15,17 1 2-15,-17-1-9 0,0-9 0 0,0 9-2 16,0-18-1-16,0 18 4 0,0-28-6 16,0 10 4-16,0-1-4 0,0 1 10 0,0-19 6 15,0 0 44-15,0 0 11 0,0 0-22 0,0 0-24 16,0 0-8-16,-17-19-9 0,17 19-4 15,0-18 4-15,0-1 7 0,0 10 4 16,0-10-1-16,0-18 0 0,0 0-2 0,17 9 6 16,-17-9-7-16,0 18-2 0,16-18-4 15,1 9-4-15,-17-9-4 0,16 18 2 16,-16 1 1-16,17 18-7 0,-17-19-5 0,0 19 6 16,16 0-3-16,-16 0 2 0,0 0-1 15,0 0 6-15,17 0-2 0,-17 19 4 0,0-19 0 16,0 18-2-16,0 1-2 0,0-19 10 15,0 18-17-15,0 1-46 0,-17-19-52 0,17 28-68 16,-16-28-42-16,16 18-30 0,-17-18-6 0,17 19 28 16,0-19 44-16,0 0 34 0</inkml:trace>
  <inkml:trace contextRef="#ctx0" brushRef="#br0" timeOffset="17569.14">24772 586 27 0,'16'-37'44'16,"-16"0"-6"-16,17-1-2 0,-17 10 3 15,0-9 14-15,16 0 20 0,-16 9 14 0,0 10 3 16,0-20-8-16,0 20-3 0,-16-1 2 16,16 19-8-16,0-18-28 0,-17 18-22 0,17-10-13 15,0 10-6-15,-16 10-4 0,16-10 2 16,-17 18-6-16,17 1 6 0,0-1 4 16,0 20-3-16,-33-20 3 0,33 10 0 15,0 9 8-15,0 0 15 0,33-9-9 0,-33 10-10 16,0-1-3-16,0 0-3 0,17-9-3 15,-1 9 4-15,1-18 1 0,-1-1-6 0,1 1 2 16,-1-10 2-16,1 10 4 0,-1-19 4 16,-16 18-5-16,17-18-2 0,16 0-1 15,-33-18 0-15,33 18 4 0,-33 0 8 0,17-19 8 16,-1 10 8-16,1-10 12 0,-17 19 0 16,16-18-6-16,1-1-10 0,-17 19-6 0,0-18-8 15,16 18 0-15,-16 0-11 0,0 0 0 16,0-19-3-16,0 19-3 0,0 19 1 15,17-19-2-15,-17 0 2 0,0 18 9 0,0-18-6 16,16 19-4-16,-16-19 6 0,0 18 3 16,17-18-1-16,-17 0-1 0,33 19-7 0,-33-19 8 15,0 0 9-15,0 0 33 0,33 0 12 16,-33 0-1-16,0 0-23 0,17 0-10 16,-17-19-6-16,16 19 12 0,1-18 12 15,-1 18 16-15,-16-19-2 0,17 19-13 0,-1-18-12 16,-16 18-16-16,17 0-12 0,-17 0-9 15,16 0 5-15,-16 0 5 0,17 0-5 16,16 18 0-16,-33-18 4 16,0 19-2-16,0-19 1 0,0 18-7 15,0-18 6-15,33 19-10 0,-33-19-47 0,0 0-60 16,0 9-66-16,0-9-61 0,0 0-37 16,0 0 2-16,0 0 22 0,0 0 33 0</inkml:trace>
  <inkml:trace contextRef="#ctx0" brushRef="#br0" timeOffset="18917.96">25020 1256 106 0,'0'0'104'0,"0"0"-36"16,0 0-11-16,-17 0-12 0,17 0 4 16,0 0 4-16,0 0-5 0,0 0-15 15,0 0-15-15,0 0 9 0,0 0 11 0,0 18-11 16,0-18-12-16,0 0-7 0,0 0-2 15,0 0-4-15,0 19 1 0,0-19 0 0,0 0-1 16,0 0-2-16,0 9 0 0,0-9-20 16,0 0-28-16,0 0-31 0,-16 19-23 15,16-19-17-15,0 0-3 0,16-19-98 16</inkml:trace>
  <inkml:trace contextRef="#ctx0" brushRef="#br0" timeOffset="19150.16">25516 1237 221 0,'0'0'163'0,"0"0"-14"16,-17 0 7-16,17 0-1 0,0 0 11 0,0 0-12 15,0 0-28-15,0 0-50 0,0 0-36 16,0 0-21-16,0 0-1 0,0 0-14 15,0 0-11-15,0 0-7 0,0 0-52 0,0 0-57 16,0 0-52-16,0 0-27 0,17 0-11 16,-17 0 22-16,0 0 19 0,16 0-108 0</inkml:trace>
  <inkml:trace contextRef="#ctx0" brushRef="#br0" timeOffset="19333.88">25962 1153 143 0,'0'0'90'0,"0"0"-12"0,0 0-7 16,0 0-5-16,0 0-1 0,0 0-7 15,0 0-28-15,0 0-14 0,0 0-14 16,0 0-11-16,17 0-47 0,-17 0-38 0,0 0-23 16,0 0-6-16,33 0-95 0</inkml:trace>
  <inkml:trace contextRef="#ctx0" brushRef="#br0" timeOffset="19469.57">26227 1153 41 0,'0'0'71'0,"0"0"8"15,0 0-5-15,0 0-8 0,0 0-16 16,0 0-13-16,0 0-5 0,0 0-15 16,0 0-8-16,0 0-5 0,0 0-7 0,0 0-9 15,0 0-35-15,0 0-23 0,0 0-15 16,0 0-1-16,0 0 5 0</inkml:trace>
  <inkml:trace contextRef="#ctx0" brushRef="#br0" timeOffset="21468.15">23068 2167 120 0,'0'-18'105'16,"-33"8"-26"-16,33-8-9 0,0 18 18 0,0 0 14 15,0-19 2-15,0 19-17 0,0 0-43 16,0 0-22-16,-33 0-14 0,33 19 7 0,0-19 42 16,-16 18 21-16,16 10-7 0,-17-9-25 15,1 0-22-15,-1 18 10 0,17-19 16 0,-16 10-20 16,-1 9-13-16,17-18-3 0,-17 0-7 16,17-1-4-16,-16 10 6 0,16-28-9 0,0 19 0 15,0-19 5-15,0 0 41 0,0 18 56 0,0-18 48 16,0 0 11-16,0 0-12 0,0-18-27 15,0 18-94-15,0-19-28 0,0 19 0 0,0-28 0 16,0 10 0-16,16-1 0 0,-16 0 0 0,0 1 0 16,0-1 0-16,17-9 0 0,-17-9 0 15,17 19 0-15,-17-20 0 0,0 10 0 0,16 10 0 16,-16-1 0-16,0 1 0 0,17 18 0 0,-17-19 0 16,0 19 0-16,0-19 0 0,16 19 0 31,-16 19 0-31,0-19 0 0,17 19 0 15,-1-19 0-15,-16 18 0 0,33 1 0 0,-33-1 0 16,33 10 0-16,-33-9 0 0,17 0 0 0,-17 18 0 16,16-19 0-16,1 29 0 0,0-29 0 0,-1 20 0 15,-16-20 0-15,17 10 0 0,-17 9 0 16,0-18 0-16,16 9 0 0,-16-10 0 16,0 1 0-16,0 0 0 0,-16-1 0 0,16 1-85 15,0-19-276-15,0 18-25 0,-17-18 19 0,17 0 57 16,0 0 57-16</inkml:trace>
  <inkml:trace contextRef="#ctx0" brushRef="#br0" timeOffset="21664.43">22853 2428 233 0,'-33'0'119'0,"33"-19"-18"0,0 19 10 0,0-18 24 16,0 18 12-16,0-10-10 0,0 10-47 0,0-18-48 15,0 18-23-15,0 0-10 0,33-19-5 16,-33 19-3-16,17 0 0 0,-1-19-27 0,18 19-57 16,-1 0-72-16,-17-18-32 0,17 18-4 0,0 0 9 15,0 0 29-15</inkml:trace>
  <inkml:trace contextRef="#ctx0" brushRef="#br0" timeOffset="22032.45">23366 2242 87 0,'0'0'77'0,"0"0"-18"16,0 0-15-16,0 0 13 0,0 18 20 16,0-18 14-16,0 0 4 0,0 10 2 0,0 8-11 15,0-18 10-15,0 19 7 0,17-1-23 0,-17-18-21 16,0 19-17-16,0 0-17 0,0-19-16 16,0 18 4-16,0-18-8 0,0 10-1 0,0-10-1 15,0 18 9-15,0-18 38 0,0 0 42 0,0 0 31 16,0 0 22-16,0 0 10 0,0 0-37 15,0-18-20-15,0 8-53 0,0 10-45 0,0-18 0 16,0 18 0-16,0-19 0 0,0 0 0 16,16 19 0-16,-16-18 0 0,17-1 0 15,-1 19 0-15,17-18 0 0,-33 8 0 0,0 10 0 16,17 0 0-16,-1-18 0 0,1 18 0 16,-1 0 0-16,1 18 0 0,-1-18 0 15,1 10 0-15,-17 8 0 0,17-18 0 16,-17 19 0-16,16-1 0 0,-16-18 0 15,0 19 0-15,0-19 0 0,17 19 0 0,-17-1 0 16,0-18 0-16,-17 10 0 0,17 8 0 0,0-18-200 16,0 19-190-16,0-19-3 0,0 0 40 0,0 0 73 15,0 18 69-15</inkml:trace>
  <inkml:trace contextRef="#ctx0" brushRef="#br0" timeOffset="22382.08">23945 2260 116 0,'-17'0'120'0,"17"0"-18"16,-16 0 2-16,16-18 6 0,0 18 10 15,-17 18 10-15,17-18-18 0,0 0-23 0,-33 0-25 16,33 10 0-16,-16 8-2 0,-1-18-19 16,17 19-25-16,-17-19-5 0,17 18-4 0,-16-18-5 15,16 19 6-15,0-19-10 0,0 19 6 0,0-19-3 16,0 0 2-16,0 18-4 0,0-18 5 15,0 0-3-15,0 0 7 0,0 0 16 0,0 0 17 16,16 0 12-16,-16-18-12 0,17 18 0 16,-17 0-1-16,0 0-11 0,17-19-4 0,-17 19-5 15,0 0-17-15,16 0-3 0,-16 0 2 0,0 0-6 16,33 0-4-16,-33 0 7 16,0 0-1-16,0 0-7 0,17 19-40 0,-17-19-30 15,16 18-33-15,-16-18-24 0,17 0-22 16,-17 10-13-16,16-10 4 0,1 0 7 0,-17 0 17 15,16 0 14-15,1 0 17 0,-1-10 21 0,1 10 18 16,-17 0-24-16</inkml:trace>
  <inkml:trace contextRef="#ctx0" brushRef="#br0" timeOffset="22581.12">24110 2307 19 0,'0'-19'49'0,"0"19"-1"0,0-28 7 0,0 10-1 16,0-1 1-16,0 1 7 0,0-1 16 0,0 0 16 16,-33-9 9-16,33 10 11 0,-16-1 19 15,16-18 24-15,-17 18 18 0,17 19-9 0,0-28-5 16,-17 28-3-16,17-18-18 0,0 18-36 15,-16 0-53-15,16 0-32 0,0 0-16 0,0 0-8 16,0 0 7-16,0 18 1 0,0-8-1 16,0 8-4-16,0 1 8 0,0 0-1 15,0-1-9-15,16 1 8 0,-16-1-2 0,0 10-2 16,17-9 0-16,-17 0-84 0,0-1-102 0,17 1-71 16,-17-1-45-16,0 10-10 0,0-9 28 15,16-19 54-15,-16 18-125 0</inkml:trace>
  <inkml:trace contextRef="#ctx0" brushRef="#br0" timeOffset="23146.46">24292 2260 130 0,'-16'0'103'0,"16"0"-8"15,0 0 0-15,0 0-11 0,0 0-11 0,0 0-19 16,0 0-26-16,0 0-11 0,0 0-10 15,0 0 7-15,0 0 11 0,0 0-8 0,0 10-13 16,0 8 4-16,0-18-1 0,0 19-7 16,0-19 2-16,0 18-2 0,0-18-5 0,0 19 9 15,0-19-4-15,0 19 3 0,16-19 4 16,-16 18 0-16,0-18 6 0,0 0 19 0,33 10 8 16,-33-10-12-16,0 0-15 0,17 0-3 0,-1 0-7 15,1-10 0-15,-1 10 4 0,1 0-7 16,-1-18 4-16,1 18-9 0,-1-19 8 0,1 0 0 15,16 19 0-15,-33-18 1 0,0 18-1 16,0-19-1-16,33 1 7 0,-33 8 4 0,0-8 6 16,0-1 2-16,0 19-6 0,0-18-2 0,0-1 7 15,0 19 7-15,0 0-2 0,0-19 1 0,0 19-6 16,0 0-4-16,0 0-4 0,-33 0-10 16,33 0 1-16,0 0 1 0,0 0 2 15,0 0 0-15,0 19 6 0,0-19-3 16,0 19 0-16,0-1 5 0,0 1 0 0,33-1-2 15,-33-8 3-15,0 8 0 0,0 19 53 16,0-18 1-16,17 0-36 0,-1 9-11 0,-16-10-7 16,0 19-5-16,17-18-2 0,-17 9-4 0,0 9 2 15,0-18-3-15,-17 18 7 0,17-19-7 16,-16 10-3-16,-1-9 8 0,17 0-7 0,0-1 1 16,-33 1 2-16,33-1-4 0,-33-18 3 15,16 10-3-15,1-1 3 0,-1 0 1 0,1-9-1 16,16 0 3-16,-17-9-13 15,17 9-10-15,0-9-32 0,-16-1-41 0,16-8-51 16,0 18-42-16,16-19-16 0,-16-18 0 16,17 18 5-16,-17-9 23 0,16 10 23 0</inkml:trace>
  <inkml:trace contextRef="#ctx0" brushRef="#br0" timeOffset="23696.34">24623 2428 50 0,'0'0'72'16,"0"0"0"-16,0-19-1 0,0 19 11 16,16 0 12-16,-16 0 7 0,0-18-1 0,17 8-9 15,-17 10-11-15,16 0 1 0,-16-18 0 16,17 18 2-16,16-19-5 0,-33 19-6 0,0-19-7 16,0 1-14-16,33 18-9 0,-33-19-3 0,0 19 1 15,0-18 4-15,0 8 8 0,0-8-6 16,0 18-13-16,0-19-6 0,0 19 10 0,0-18 3 15,0 18-14-15,0 0-13 0,0-19-4 16,0 19-2-16,0 0-14 0,0 0-1 16,0 0 6-16,0 0-3 0,0 0 1 0,0 0 0 15,0 19 6-15,0-19-2 0,17 0 1 16,-17 18 4-16,16-18-2 0,1 19-6 0,-17-19 3 16,16 18 4-16,1-18-7 0,-1 10 3 15,-16 8 0-15,17 1-3 0,-17-19 0 0,16 18 3 16,-16-18 3-16,0 19-6 0,0-19-2 15,0 19 5-15,0-19 4 0,-16 0-17 0,16 18 0 16,0-18 4-16,0 0-7 0,0 0 0 0,0 0 6 16,0 0-9-16,0 0-6 0,0 0-4 15,0 0 3-15,0 0 7 0,0-18-5 0,16 18 16 16,-16-19-4-16,0 19 7 0,17-19 5 0,16 1-8 16,-33 18 9-16,0-19-1 0,33 1 0 15,-33 8 0-15,17 10-3 0,-1-18 8 0,1-1-5 16,-1 19 4-16,-16 0 2 0,17 0-8 15,-1 0 2-15,-16 0 3 0,17 0-2 0,-1 0-6 16,-16 0 6-16,0 0-3 0,17 19 2 16,-17-19-4-16,0 18 7 0,0-18-3 0,33 28 1 15,-33-28-16-15,0 19-39 0,0-19-66 16,-33 0-55-16,33 18-32 0,0-18-7 0,0 0 13 16,0 0 30-16,0 0 22 0</inkml:trace>
  <inkml:trace contextRef="#ctx0" brushRef="#br0" timeOffset="24115.6">25053 2223 54 0,'0'-18'47'0,"-17"-1"-6"16,17 0 2-16,0-9-5 0,-16 10-5 15,16-1-9-15,0 1-12 0,0-1-3 0,0 0-4 16,16 1-7-16,-16 8-10 0,0 10-12 0,17 0-14 16,-17 0-1-16,16 0-2 0,-16 0 10 15,17 0-1-15,-1 10 3 0,-16 8 11 0,17-18 8 16,16 19 6-16,-33 0 1 0,0-1 3 15,0 1 5-15,0-1 19 0,33-8 6 0,-33 8-3 16,0 1-2-16,0 0 7 0,0-19 6 16,0 18 0-16,0 1 4 0,0-1 7 0,17-18-7 15,-17 28 4-15,0-28 7 0,16 19 10 16,1-19-3-16,-17 0 0 0,16 0-13 0,1 0-11 16,-1 0-2-16,17 0-1 0,-16 0 13 15,16 0 7-15,0 0 14 0,-16-19-15 0,16 19-8 16,0-18 6-16,0 8 16 0,-17-8 1 0,34 18-3 15,-34-19 2-15,1 19-9 0,0-18-14 16,-1 18-14-16,1 0-16 0,-1 0-4 0,-16 0-5 16,17 0-4-16,-1 0 0 0,-16 0 0 15,17 18 0-15,-17-18-3 0,0 19 3 16,0-19-2-16,0 18 4 0,0-8 1 16,0 8-3-16,-17-18 2 0,17 19-15 0,-16-1-15 15,-1-18-43-15,1 19-34 0,-1-19-38 0,1 19-24 16,-1-19-21-16,0 18-11 0,1-18 18 15,-17 0 26-15,0 0 17 0</inkml:trace>
  <inkml:trace contextRef="#ctx0" brushRef="#br0" timeOffset="25546.37">22539 2149 19 0,'-16'0'26'0,"16"0"1"15,0 0 8-15,0-10 6 0,-17 10-4 0,17 0-4 16,17 0-2-16,-17 0 8 0,16 0 15 16,1-18 14-16,-1 18 8 0,17-19 11 0,0 19-2 15,17-18-4-15,0 18-5 0,32-19 1 0,-32 19 0 16,16-19-26-16,33 19-21 0,-16-18-12 15,49 8-5-15,-49 10-4 0,49-18-7 16,-16 18 1-16,16-19-1 0,1 19-6 0,-1-18 0 16,0 18-16-16,0-19-15 0,-16 19 1 0,33-19-1 15,-50 19-13-15,17-27 12 0,-17 27 17 16,17-19 8-16,-33 0 2 0,-1 19 3 0,1-18-1 16,0-1 7-16,16 1 0 0,-49-1-4 15,16 10 2-15,33-10 4 0,-33 19 0 0,17-19-2 16,-1 1 1-16,-15-1-1 0,-1 19 0 15,0-18 0-15,-17-1 2 0,-15 10 2 0,-1 9 1 16,0-19-3-16,-17 19-5 0,34 0 0 0,-50 0 10 16,16 0 1-16,-16 0-4 15,0 0-2-15,0 0-7 0,0 0 1 16,0 0 9-16,-16 0-5 16,16 0 0-16,0 19 1 0,0-19 1 15,-33 0-2-15,33 9 0 16,0-9-4-16,0 19 0 0,-17-19 8 15,17 18-4-15,0-18-2 0,0 19 4 0,17-19-4 16,-17 18 5-16,0 1-3 0,0 0 0 0,33-10 2 16,-33 28-4-16,0-18 2 0,0-1 2 15,16 20-2-15,-16-11 0 0,17 11-2 0,-17-1 5 16,16 9-3-16,-16-8 2 0,0-1-6 0,17-9 4 16,-17 9 4-16,0 0-2 0,0 0-4 15,17 10 7-15,-17-10-5 0,0 0 0 0,16-9 0 16,-16 9 0-16,0 1 0 0,17-20 0 15,-17 10 0-15,0-9 4 0,16 18-4 0,-16-19 1 16,0-8-1-16,0 8 1 0,0 1-6 0,0 0 5 16,0-1 3-16,0-18-3 0,0 19-6 15,0-19 3-15,0 18 0 0,0-18-1 0,0 0 4 16,0 10-3-16,-16-1 5 16,-1 0-5-16,1-9 3 0,16 19-2 15,-17-19 0-15,0 0 4 0,17 19-2 0,-16-19 0 16,-1 0 1-16,1 0-1 0,16 18-3 15,-33-18 3-15,16 0 2 0,-16 0 0 0,17 0-2 16,-17 0 2-16,-17 19-2 0,17-19 0 16,-17 0 0-16,-16 18 0 0,16-18 0 0,1 0 0 15,-50 10 0-15,33-1 0 0,-17 0 0 0,17 10 0 16,-17-19 2-16,0 18 2 0,-16-18-6 0,33 19 4 16,-50-19-6-16,50 19 5 0,-50-1 1 15,34-18-2-15,-1 10 0 0,-16-1 0 0,16 19 0 16,-16-28-4-16,16 18 1 0,-33 1 3 15,34 0 3-15,-18-1 0 0,18 1-3 0,-1-10 0 16,0 28-4-16,1-18 9 0,16 0-7 0,-17-1 0 16,17-9 2-16,0 10 3 0,-1 0 0 15,1-1-3-15,33 1-3 0,-33-19 1 0,17 18 2 16,-1 1 7-16,33-19-3 0,-49 9-3 16,33-9-1-16,0 19 2 0,0-19 5 0,0 0-6 15,16 0 2-15,-16 0-3 0,33 0 8 0,-49 0 2 16,32 0 1-16,1 0-6 0,-1 0 3 15,1 0 10-15,-1-19 26 0,0 19-2 0,1-9-15 16,16 9-5-16,-17-19 2 0,17 19 9 16,0 0 10-16,-33-18 11 0,33 18 13 0,0-19-10 15,0 19-11-15,-33-18-10 0,33-1 16 0,0 19-7 16,-16-19 7-16,16 10 25 0,0-9 29 16,-17 18-10-16,17-19-15 0,0 0-21 0,0 1-12 15,-16-10-48-15,16 9 0 0,0-18 0 16,0 0 0-16,16 9 0 0,-16-9 0 0,0-1 0 15,0-17 0-15,0 8 0 0,17-18 0 0,-17 9 0 16,0-9 0-16,0-9 0 0,0 9 0 0,0 9 0 16,0-9 0-16,0 9 0 0,0 9 0 15,0 10 0-15,0 0 0 0,0 18 0 0,0-9 0 16,0 28 0-16,0-18 0 0,0 18 0 16,0-19 0-16,-17 38 0 31,17-19 0-31,0 18 0 15,0-8 0-15,-16 8 0 0,16-18 0 0,0 19 0 16,0 0 0-16,0-1 0 0,0 1 0 16,0-19-4-16,0 18-190 0,0-8-30 0,16 8-28 15,-16-18-14-15,0 19-2 0,17-19 22 0,-1 18 41 16,17-18 24-16</inkml:trace>
  <inkml:trace contextRef="#ctx0" brushRef="#br0" timeOffset="26294.21">23829 3153 140 0,'0'0'140'0,"0"0"-31"0,-17 0-14 0,17 0-10 16,0 0-16-16,-16 0 8 0,16 0 17 15,0 19 6-15,-17 0-15 0,17-19-3 0,0 18 9 16,-16 10 7-16,16 9 2 0,0 0-11 16,0-18 16-16,0 28-16 0,0-10-35 0,0 0-18 15,0 9-19-15,16-8-11 0,-16-1 2 0,17-9 1 16,-17 9-9-16,0-18 2 0,0 18-4 0,16-9 4 15,-16 9 4-15,0-18-6 0,0-1 2 16,0-9-18-16,0 10-34 0,0 0-48 0,0-19-35 16,0 18-25-16,0-18-10 0,-16 0-9 0,16 0 5 15,0 0 3-15,0 0-1 0,0 0 11 16,0-18 25-16</inkml:trace>
  <inkml:trace contextRef="#ctx0" brushRef="#br0" timeOffset="26610.53">24027 3256 91 0,'0'-19'92'15,"0"19"-5"-15,0-28-12 0,-16 28 10 16,16 0 32-16,0-18 31 0,0 18 1 0,-17 0-39 16,17 0-52-16,0 0-31 0,0 0-7 0,0 0 5 15,0 18 6-15,-16-9 35 0,16 10 4 16,0 0 5-16,0 18-18 0,16-19 14 0,-16 29-1 15,0-28-21-15,17 18-18 0,-17 0-9 0,0-9-10 16,16 9-9-16,-16 0 6 0,17 10-9 16,-17-10 1-16,0 0-3 0,17-18 8 0,-17 27-2 15,0-27 4-15,0 18-8 0,0-18-7 16,0 9 11-16,0 9-4 0,0-19 0 0,0 1-2 16,0-10-11-16,0 10-10 0,0 0-42 0,0-19-41 15,-17 18-32-15,17-18-25 0,0 0-14 16,0 19-5-16,-17-19 11 0,17 0 10 0,-16-19 8 15,16 19 22-15</inkml:trace>
  <inkml:trace contextRef="#ctx0" brushRef="#br0" timeOffset="26993.72">23564 3823 89 0,'-16'0'80'0,"-1"-9"-16"16,1 9-15-16,16-10 4 0,-17 10 18 15,1 0 17-15,16 0 10 0,-17 0-14 0,17 0-20 16,0 0-28-16,0 0-4 0,0 0 24 16,0 10 34-16,0-1 14 0,0 10 3 0,0-19 3 15,0 18 12-15,17 1-11 0,-1-1-4 16,-16 1 1-16,17 0 6 0,-1 9 0 0,1-10-18 16,16 1-96-16,-16-1 0 0,16 1 0 0,-17-10 0 15,17 10 0-15,0-1 0 0,0 1 0 16,0-19 0-16,0 19 0 0,1-19 0 0,15 0 0 15,-32 0 0-15,16 0 0 0,16 0 0 0,-16-19 0 16,17 19 0-16,-17-19 0 0,0 1 0 0,0-1 0 16,17 10 0-16,-17-10 0 0,0 1 0 15,0-19 0-15,-16 18 0 0,16 0 0 0,-17-9 0 16,1 10 0-16,-1-1 0 0,1 1 0 16,-1 18 0-16,-16-28 0 0,17 18 0 0,-17 1 0 15,0 9 0-15,0-18-2 0,0 18-237 16,-17 0-36-16,17 0-10 0,0 0 13 15,-16 0 22-15,-1 0 40 0,17 0 34 0,-16 18 27 16</inkml:trace>
  <inkml:trace contextRef="#ctx0" brushRef="#br0" timeOffset="27626.87">25615 5293 11 0,'-17'0'11'0,"17"0"-1"0,0 0-5 0,0 0-2 16,-16 0-2-16,16 0-1 0,0 0-5 15,0 0-2 1,0 0-14-16</inkml:trace>
  <inkml:trace contextRef="#ctx0" brushRef="#br0" timeOffset="31375.05">28608 4242 226 0,'0'-19'153'0,"0"19"-26"16,0-19-3-16,0 19 56 0,0-18 82 15,0 8 58-15,0 1 18 0,0 9-51 0,0-9-257 16,0 18-30 0,0 10 0-16,0-1 0 0,0 1 0 15,0 18 0-15,0-9 0 0,17 9 0 0,-17 1 0 16,0-1 0-16,16-9 0 0,-16 9 0 16,17 19 0-16,-17-28 0 0,16 9 0 0,-16 0 0 15,17 0 0-15,-17 10 0 0,0-29 0 16,0 19 0-16,0-18-261 0,0 9-131 0,0-9 3 15,0-1 59-15,0 1 66 0,0-19 65 0</inkml:trace>
  <inkml:trace contextRef="#ctx0" brushRef="#br0" timeOffset="31672.41">28641 4344 94 0,'0'-19'64'0,"0"19"-23"0,0-18-12 0,17 8 7 15,-17 1 22-15,16 9 15 0,-16-9-2 0,17 9-7 16,-1 0-11-16,17 0 2 0,0 0 0 16,-33 0-10-16,34 0-15 0,-18 0-12 0,1 9-6 15,-1 0-5-15,1 1 1 0,-1 8-6 16,1-18 5-16,-17 19 20 0,0-19 6 0,0 19-11 15,-17-1-5-15,17-18-4 0,-33 19-11 0,17-10-2 16,-17 0 0-16,16 1-8 0,0 8-28 0,-16-18-27 16,0 19-20-16,0-19-14 0,17 0-5 15,-1 0 8-15,1 0-2 0,-1 0-4 0,1 0 14 16,-1 0 8-16</inkml:trace>
  <inkml:trace contextRef="#ctx0" brushRef="#br0" timeOffset="32189.48">28707 4325 50 0,'17'-18'40'0,"-1"8"1"16,17 10 1-16,-33-9 9 0,17 9 12 0,0-9 4 16,-1 9 1-16,1 0-5 0,-1 0-6 0,1 9 4 15,16 0 1-15,-17-9 6 0,1 10-4 16,32 8 8-16,-49 1 14 0,33 0 8 0,-16-19-6 16,16 18-8-16,-16 1-32 0,-1-19-16 0,-16 9-10 15,17 10-9-15,-17-1-1 0,16-18-6 16,-16 19 3-16,0-19 2 0,0 0-2 0,0 18-4 15,0-18 7-15,-16 0-5 0,16 0-1 16,0 0-4-16,0 0 10 0,0 0 0 0,-17 0-4 16,17 0-5-16,0-18 1 0,-16 18 1 15,16-19 0-15,0 19-1 0,0-28-3 0,0 10 4 16,16 18-7-16,-16-19 2 0,17 1-2 0,-1-1-2 16,1 19 5-16,-1-19-4 0,17 19-3 15,-16 0 6-15,-1-18 0 0,1 18-3 0,0 0 0 16,-1 0-5-16,1 18 9 0,-1-18-1 0,1 0-6 15,-1 19 6-15,-16-19-3 0,17 19 3 16,-17-19-3-16,16 18 3 0,-16-18 0 0,0 19-2 16,33-19 2-16,-33 9 0 0,0 0-3 15,0 1 7-15,0 8-3 0,0-18 4 0,0 0-9 16,17 0 4-16,-17 19 5 0,16-19-5 0,1 0 7 16,0 0-5-16,-1-19-1 0,1 19 4 0,-1 0-1 15,1 0-4-15,-1-18 18 0,1 8 14 16,-17 1 23-16,16 0 8 0,-16 9-3 0,0-19-5 15,0 19-15-15,0-18-6 0,0-1-17 16,-16 19-14-16,16-19 2 0,-17 19-1 0,17-18-9 16,-16 8-21-16,-1 1-22 0,1 9-35 0,-1-9-41 15,1 9-54-15,-1 0-37 0,-16-19-32 16,16 19 5-16,17 0 14 0,-33 0 23 0</inkml:trace>
  <inkml:trace contextRef="#ctx0" brushRef="#br0" timeOffset="32622.51">29650 3944 154 0,'-17'-9'133'0,"17"-1"-53"16,0 1-1-16,0 9 41 0,-33 0 39 0,33-19 13 15,0 19-32-15,0 0-69 0,-16 0-35 16,16 0-21-16,0 19-3 0,0-19 11 0,16 9 12 15,-16 10 13-15,0 0 11 0,0 18-2 0,33-19-6 16,-33 1-15-16,0 9 1 0,0 9 18 16,0-18-3-16,17 18-18 0,-17-19-13 0,0 10-5 15,16 10-4-15,-16-20-3 0,0 1-1 0,0-10-3 16,0 10 0-16,0-1 2 0,0-18 8 16,0 19-4-16,0-19 31 0,0 0 24 0,0 0 15 15,0 0 10-15,17 0-91 16,-17-19 0-1,16 19 0-15,1-18 0 0,0-1 0 16,16 10 0-16,-17 9 0 0,1 0 0 16,16 0 0-16,-17-19 0 0,1 19 0 0,-1 0 0 15,1 0 0-15,-1 19 0 0,1-19 0 16,-17 9 0-16,17 0 0 0,-17 1 0 16,0 8 0-16,0-18 0 0,0 19 0 15,-17-19 0-15,17 19 0 0,-17-19 0 0,1 18 0 0,-1-18 0 16,1 0-203-16,16 19-127 0,-17-19-34 15,1 0 27-15,16 0 27 0,-17 0 63 0</inkml:trace>
  <inkml:trace contextRef="#ctx0" brushRef="#br0" timeOffset="32837.68">29931 3897 221 0,'0'-18'110'16,"-17"-1"-40"-16,17 1 19 0,0 18 28 0,-16-19 2 15,16 19-52-15,0 0-37 0,0 0-3 0,0 19 24 16,0-19 44-16,0 18-4 0,0 19-12 16,16-18 17-16,-16 9-6 0,17 9-23 15,-17-18-30-15,17 18-21 0,-1-18-5 0,-16 8-1 16,17 11-6-16,-1-20-16 0,1 10-71 0,-17 9-97 16,16-18-79-16,1 0-22 0,-17 18 39 15,16-28 41-15</inkml:trace>
  <inkml:trace contextRef="#ctx0" brushRef="#br0" timeOffset="33520.42">30179 4381 153 0,'0'0'166'16,"0"0"23"-16,0 0 24 0,0 0 48 0,17 0 31 15,-17-18 12-15,0 18-14 0,0 0-111 16,16-19-179-16,-16 19 0 0,17-19 0 0,-17 1 0 0,16 8 0 16,-16-8 0-16,0 18 0 0,17-19 0 15,-17 1 0-15,16 18 0 0,-16-19 0 0,0 19 0 16,0-19 0-16,0 19 0 0,0-18 0 15,-16 8 0-15,-1 10 0 16,1 10 0 0,-1 8 0-16,17-18 0 0,0 19 0 15,-16-19 0-15,16 19 0 0,0-19 0 16,16 18 0-16,-16-18 0 0,0 19 0 0,17-19-124 16,-1 9-145-16,-16 0-8 0,17 1 6 0,16 8 30 15,-17-18 52-15,1 0 43 0,16 0 28 16,-17 0 25-16,1 0 26 0,0 0 26 0,-1 0 20 15,1 0 11-15,-1 0 7 0,1-18 10 16,-17 18 15-16,16-10 19 0,-16 10 21 16,0-9 21-16,17 9 13 0,-17 0-3 0,0-9-8 0,0 9-12 15,0 0-8-15,0 0-13 0,0 0-23 16,0 0-12-16,0 0-12 0,0 9 4 0,0-9 18 16,0 0 28-16,0 0 7 0,0 0-9 15,0 9 0-15,0-9 13 0,0 0 23 0,0 0 18 16,0 0 4-16,0 0 3 0,0 0 2 0,0 0 20 15,0-9-17-15,16 9-96 0,-16-9-23 16,17 9 0-16,-1-19 0 16,-16 19 0-16,17-18 0 0,-17 18 0 15,16 0 0-15,-16-19 0 0,17 19 0 0,0 0 0 16,-1 19 0 0,1-19 0-16,-17 18 0 15,16-18 0-15,1 19 0 16,-1-19 0-1,1 0 0 1,-1 0 0 0,1-19 0-16,-1 19 0 15,-16 0 0-15,17 0 0 0,-1-18 0 16,1 18 0 0,-1 0 0-16,-16 18 0 15,17-18 0-15,-17 19 0 0,17-19 0 16,-17 0 0-16,16 9 0 0,1 0-141 15,-17-9-111-15,16 10-25 0,1-10-38 16,-1 18 5-16,-16-18 25 0,33 0 56 16</inkml:trace>
  <inkml:trace contextRef="#ctx0" brushRef="#br0" timeOffset="33788.78">31304 4102 82 0,'-17'-19'122'0,"17"1"-20"15,-17-1-20-15,1 10 15 0,16 9 24 16,-17 0 20-16,1-19-14 0,16 19-58 16,-17 0-19-16,17 0-9 0,-16 19-11 0,16-19-1 15,0 0-5-15,-17 9 11 0,17 10-2 0,17-1 14 16,-17 1 14-16,16 0-6 0,1-1-19 16,-1 1-22-16,1-10-3 0,-1 10-4 0,1-1 0 15,0 1-4-15,-17 0 42 0,16-19-16 0,1 18-13 16,-1 1-8-16,-16-19-1 0,0 9-7 15,0 0 6-15,0-9-2 0,0 10-1 16,0-10-9-16,-16 18-24 0,-1-18-58 0,1 0-74 16,-1 0-65-16,0 0-47 0,1 0 8 0,16 0 27 15</inkml:trace>
  <inkml:trace contextRef="#ctx0" brushRef="#br0" timeOffset="34603.33">31452 3600 203 0,'-16'-19'157'0,"16"10"-54"15,-17 9-27-15,17 0-14 0,0-19-23 16,0 19 6-16,0 19 18 0,0-10 28 0,0 10 1 16,0-1-5-16,0 20-29 0,0-20 11 15,17 29 21-15,-17-10-35 0,16 0-24 0,1 10-15 16,-1-10-8-16,1 9-3 0,-17-8-5 15,16-1 3-15,1 0 4 0,-17-9-4 0,17 9 0 16,-17-18-5-16,0-1 8 0,0 1-4 0,0-10 0 16,0 0 6-16,0 1 20 0,0-10 16 15,0 18 23-15,0-18 8 0,0 0-8 16,0 0-20-16,0-18-16 0,0 18-6 0,0-10 16 16,0 1 16-16,0 0 2 0,0-10-10 15,0 19-9-15,0-18-7 0,16-1-31 0,-16 19-2 16,17-19 0-16,-17 1 0 0,16 9 0 15,-16-1 0-15,17 10 0 0,-1-9 0 0,1 9 0 16,-1 0 0-16,1 0 0 16,-1 9 0-16,1 1 0 15,-17-1-1-15,16-9-7 0,-16 18-9 0,0-18-18 16,0 19-4-16,17-19-8 0,-17 0-10 16,0 19-14-16,0-19-2 0,0 18 0 0,0-18-6 15,0 0 1-15,0 19 6 0,0-19 13 16,0 0 6-16,17 0 0 0,-17 0 12 0,0 0 16 15,0 9 8-15,16-9-7 0,-16 0 2 16,0-9 9-16,17 9 6 0,-17 0-1 0,16 0 3 16,-16-19 5-16,17 19-2 0,-17-18 2 15,16 18 0-15,-16 0 5 0,17-19-2 0,-1 19 17 16,-16-19 15-16,0 19 20 0,17 0-4 16,-17 0-2-16,0 0-11 0,16 0-7 0,-16 0-21 15,0 0-3-15,17 0-10 0,-1 19 5 16,-16-19 2-16,17 19 6 0,0-19 1 15,-17 18-1-15,0-18-7 0,16 19 0 16,-16-19 3-16,0 9-4 0,17-9 4 16,-17 9-4-16,0-9 1 0,0 10 5 0,0-10-2 15,0 0-2-15,16 0-1 0,-16 0 6 0,0 0 23 16,0 0-19-16,0-10-6 0,0 10-5 16,0-9 6-16,0 0-8 0,0 9 4 15,17-19-7-15,-17 19 8 0,16-18-10 0,-16 18 3 16,0-19 4-16,17 19-6 0,-17 0 6 0,0-19-2 15,16 19-8-15,-16 0 6 0,17 0-7 16,-17 0 4-16,16 19 5 16,-16-19-2-16,0 0 5 0,0 0-10 15,17 19 5-15,-17-19 4 0,0 18 0 16,16-18 0-16,-16 0 2 16,0 19-6-16,17-19 2 0,-17 0-34 15,0 0-69-15,0 0-74 0,16 0-58 0,-16 0-7 16,0 0 12-16,17-19 27 0</inkml:trace>
  <inkml:trace contextRef="#ctx0" brushRef="#br0" timeOffset="34920.44">32296 3860 112 0,'-17'-37'86'0,"17"9"7"16,0 10 25-16,-16-1 45 0,16 19 22 15,0-19-17-15,0 19-19 0,0-18-40 0,0 18-40 16,0 0-43-16,0 0-18 0,0 18 1 15,0-18-6-15,0 19-3 0,16 0 0 16,-16-1 4-16,17 10 35 0,-17 9 24 0,16 0-6 16,-16-9-23-16,0 10-19 0,17-1-1 15,-17-19-5-15,0 10 0 0,0 9-5 0,0-18 0 16,0 0 3-16,0-1 4 0,0-18 8 16,-17 19 17-16,17-19 45 0,0 0 44 15,0 0 26-15,0 0-84 0,0 0-67 16,0-19 0-16,0 19 0 0,0-18 0 15,17 18 0-15,-17-19 0 0,16 0 0 16,-16-8 0-16,17 8 0 0,-1 0 0 0,17 1 0 16,-16-1 0-16,16 1-299 0,-16-1-42 15,16 10-9-15,-17-1 19 0,1 1 61 16,-1 9 49-16</inkml:trace>
  <inkml:trace contextRef="#ctx0" brushRef="#br0" timeOffset="35119.15">31568 3897 262 0,'-16'-18'195'0,"16"18"-97"0,0-19-42 0,0 1 12 15,16-1-2-15,1 0-22 0,-1 10-20 0,17 9-13 16,0-18-9-16,0-1-11 0,17 19-59 15,0-19-73-15,-1 19-26 0,1 0-7 16</inkml:trace>
  <inkml:trace contextRef="#ctx0" brushRef="#br0" timeOffset="36352.39">32792 3618 105 0,'16'-18'60'16,"-16"18"-11"-16,0-19 15 0,0 10 24 0,0 9 3 15,0 0-7-15,0-19-22 0,-16 19-11 16,16 0-18-16,0 0-17 0,-17-18-4 0,1 18-4 16,-1 0-1-16,1 0 10 0,-17-19 7 15,0 19 11-15,-1 0 6 0,-15 0-2 16,-1 0-9-16,1-19-5 0,-18 19-6 0,18 0-8 16,-17 0 3-16,-17-18-6 0,0 18-6 15,1 0-2-15,-18 0 6 0,-15-19-3 0,-1 19-1 16,0-9 0-16,0 9 0 0,-16 0-4 15,0 0 2-15,-17 0 2 0,0 0-2 0,0 0 7 16,1 9-6-16,-18 10 1 0,1-19-2 16,16 18-2-16,0 1 2 0,0-19 0 0,0 19 0 15,1-1 6-15,15 1-4 0,1-10-5 0,0 10 7 16,33-1-4-16,-1 1-3 0,1 0 3 16,33-19 0-16,-17 18 1 0,34-18 2 0,-1 9-3 15,17 1 0-15,16-10 1 0,-16 9-3 16,17-9 2-16,-1 0 5 0,17 19 5 0,0-19 11 15,-16 0-2-15,16 0-6 0,0 0 1 16,0 0-2-16,0 0-1 0,0 0-1 0,0 0-5 16,0 0 3-16,0-19-1 0,0 19-10 15,-17 0 8-15,17-9-4 0,0 9 7 0,0 0 4 16,0-10-1-16,-16 10-2 0,16 0-2 0,0 0-2 16,0 0-9-16,-17 0 4 0,17 0-6 15,-16 10 7-15,16-10-6 16,0 9 5-16,-17 10 0 0,17-1 0 0,-16-18-3 15,16 19-1-15,0 18 7 0,-17-28 4 16,17 29-7-16,-17-1 13 0,17 0 5 0,0 10-1 16,-33-10-6-16,33 9-6 0,-16 10 0 15,-1 0 1-15,1 9 16 0,-1-9-12 0,1 9-8 16,-17 9 1-16,16-9 0 0,1 19 2 0,-1-9 1 16,1-10 6-16,-1 0-5 0,17-9 3 15,-17 9 15-15,17-9-2 0,-16-1-5 0,16 10-5 16,-17-18-6-16,17 9-2 0,0-19 0 15,0 0-2-15,0 10 1 0,0-10-4 0,0-18 2 16,0 8-2-16,0 11 7 0,17-20-2 16,-17 1-4-16,0 9 2 0,0-10-3 0,16 1 7 0,-16 0-11 15,0-19 4-15,0 18 4 0,17 1-4 16,-17-19 27-16,17 0 12 0,-17 18 1 0,0-18-12 16,16 0-11-16,1 0 1 0,-1 0-11 15,1 0 3-15,-1 0-7 0,1 0 2 0,16 0-4 16,0-18 3-16,16 18-4 0,-15 0 0 0,-1 0 4 15,33-19-4-15,-17 19 0 0,18 0-3 16,-1-18 0-16,16 18 3 0,1 0-7 0,16-19 1 16,0 19 1-16,1 0 7 0,-1 0-11 15,0 0 11-15,0-19-2 0,1 19-6 0,15-9 10 16,-32 9-3-16,33-9 2 0,-17 9-3 0,0-10 0 16,17 10-8-16,-17-18-4 0,0 18-7 15,17-19-4-15,-17 19-3 0,1-18-3 0,15-1 4 16,-15 19-1-16,-1-19-1 0,-17 1-11 15,1 9 7-15,0-10 2 0,0 0 20 0,-17 1-3 16,0-1 16-16,0 0-6 0,-16 1 4 16,16-10-5-16,-17 9 7 0,1 1-1 0,0-1 3 15,-1 1-3-15,-16-1 15 0,17 10 16 16,-17-10 15-16,0 0 5 0,0 1-4 0,0-1 10 16,0 1 9-16,-16-1 16 0,16 10 38 0,-17-10-5 15,17 1-99-15,-16-1-19 0,-1-9 0 16,1 0 0-16,0 0 0 0,16 10 0 15,-17-29 0-15,1 10 0 0,-1 0 0 0,1-10 0 16,-1 10 0-16,1-19 0 0,-1 10 0 16,1-10 0-16,-1-9 0 0,1 9 0 0,0-9 0 15,-1-10 0-15,1 10 0 0,-1-18 0 16,1 8 0-16,-1 10 0 0,1-9 0 0,-1 9 0 16,1 9 0-16,-17 9 0 0,0 10 0 15,0 0-85-15,0 9-225 0,0-9-33 16,-17 18 0-16,1 0 20 0,-1 19 55 0</inkml:trace>
  <inkml:trace contextRef="#ctx0" brushRef="#br0" timeOffset="37902.47">29749 3981 36 0,'0'0'35'0,"0"0"-4"0,0 0 0 16,17 0 0-16,-17-18 3 0,0 18 0 0,0 0 4 15,0 0 0-15,0 0 7 0,16 0 1 16,-16 0-1-16,0 0 2 0,0 0 3 16,17 0 9-16,-17 0 3 0,0 0 11 0,16 0 4 15,-16 0 2-15,17 0-8 0,-17 0-2 0,16 0-1 16,-16 0-3-16,17 0-1 0,-17 0 2 16,16-19 8-16,-16 19 10 0,17-9 24 0,-17-1 18 15,16 1-19-15,-16 9-8 0,17 0-1 0,-17-19-41 16,17 1-57-16,-17 18 0 0,16-19 0 15,-16 1 0-15,17-1 0 0,-17 0 0 0,16-8 0 16,-16 8 0-16,17 0 0 0,-17-18 0 16,16 9 0-16,-16-9 0 0,0 18 0 0,17-27 0 15,-17 9 0-15,0-1 0 0,16-8 0 16,-16 9 0-16,0 0 0 0,0-10 0 0,-16 10 0 16,16 0 0-16,0-10 0 0,0 10 0 15,-17 0 0-15,17-1 0 0,-16 11 0 0,-1-11 0 16,17-8 0-16,-16 27 0 0,-1-18 0 15,1 18 0-15,16 1 0 0,-17-19 0 0,0 27 0 16,1-8 0-16,16-19 0 0,-17 18 0 16,1 0 0-16,-1 1 0 0,17 8 0 0,-16-8 0 15,-1-1 0-15,1 1 0 0,16-1 0 0,-17 0 0 16,1 1 0-16,16 8 0 0,-17-8 0 16,1-1 0-16,16 1 0 0,-17-1 0 0,0-9 0 15,1 10 0-15,16-1 0 0,-17 0 0 16,1 19 0-16,-1-37 0 0,17 19 0 0,0 8 0 15,-33-8 0-15,0-1 0 0,17 0 0 16,-1 1 0-16,1-1 0 0,-17-9 0 0,16 28 0 16,-16-18 0-16,16-1 0 0,-32 1 0 0,16-1 0 15,0 0 0-15,-17 1 0 0,17 8 0 16,-17-8 0-16,1-1 0 0,16 1 0 16,-17 18 0-16,0-19 0 0,17 0 0 0,-16 19 0 15,16-18 0-15,-17 8 0 0,17-8 0 0,-17 18 0 16,1-19 0-16,16 19 0 0,-17-18 0 15,0-1 0-15,1 19 0 0,-1-19 0 16,1 19 0-16,-18-18 0 0,18 9 0 0,-1 9 0 0,-16-19 0 16,17 0 0-16,-18 19 0 0,18 0 0 15,-1-18 0-15,1 18 0 0,-18-19 0 16,18 19 0-16,-17-18 0 0,16 18 0 16,-16 0 0-16,16-19 0 0,1 10 0 0,-17 9 0 15,-1 0 0-15,18 0 0 0,16-19 0 0,-33 19 0 16,16 0 0-16,0 0 0 0,17 0 0 15,17 0 0-15,-50-19 0 0,32 19 0 0,1 0 0 16,17 0 0-16,-17 0 0 0,0 0 0 16,0-18 0-16,0 18 0 0,0 0 0 0,16 0 0 15,-16 0 0-15,0-19 0 0,16 19 0 16,1 0 0-16,-34 0 0 0,17-18 0 0,17 18 0 16,-18 0 0-16,1-19 0 0,0 10 0 15,17 9 0-15,-34-19 0 0,17 19 0 0,0 0 0 16,0-18 0-16,0 18 0 0,0-19 0 0,0 19 0 15,0 0 0-15,0-19 0 0,0 19 0 16,-1-18 0-16,1 18 0 0,17 0 0 16,-34-19 0-16,17 10 0 0,0 9 0 0,0-19 0 15,0 19 0-15,16 0 0 0,1-18 0 16,-17 18 0-16,0 0 0 0,16 0 0 0,1 0 0 16,-1-19 0-16,1 19 0 0,-1 0 0 0,1 0 0 15,-18-19 0-15,18 19 0 0,16 0 0 16,-33 0 0-16,16 0 0 0,-16-18 0 15,17 18 0-15,-1 0 0 0,-16 0 0 0,17 0 0 16,-1-19 0-16,-16 19 0 0,33-9 0 16,-50 9 0-16,34 0 0 0,-1 0 0 0,1 0 0 15,-1-19 0-15,1 19 0 0,-1 0 0 16,1 0 0-16,-1 0 0 0,17 0 0 16,0-18 0-16,-33 18 0 0,33 0 0 0,-33 0 0 15,16 0 0-15,1 0 0 0,-1 0 0 16,1-19 0-16,-1 19 0 0,1 0 0 0,-1 0 0 15,1 0 0-15,-1 0 0 0,17 0 0 16,0 0 0-16,-33 0 0 0,33 0 0 0,0-19 0 16,-33 19 0-16,16 0 0 15,17 0 0-15,0-18 0 63,0 18-12-48,-16 0-210-15,16 0-22 0,0-19-16 16,0 19 1-16,16-9 22 0,-16 9 32 16,0 0 27-16,17-19 24 0,16 19 30 0</inkml:trace>
  <inkml:trace contextRef="#ctx0" brushRef="#br0" timeOffset="38450.18">25003 1191 18 0,'0'0'25'0,"0"0"6"0,0 0-5 16,0 0-4-16,0 0-5 0,0 0-3 0,-16 0-3 15,16 0-3-15,0 0-4 0,0 0 5 16,0 9 21-16,-17-9 1 0,17 19 1 0,0-1-5 16,0 1-9-16,-33-1 15 0,33 1-11 15,0 9-7-15,0-10-11 0,-33 1 2 16,33 18-3-16,-17-18 19 0,17 9 9 0,0-10-15 15,0 1-8-15,0 18-1 0,0-37-5 16,0 19 0-16,0 9-1 0,0-28 1 0,0 18 3 16,0-18 28-16,0 0 8 0,0 19-13 15,0-19-4-15,0 0 18 0,0 0 2 16,0 0 4-16,17 0 16 0,-17 0 19 0,0 0 16 16,0 0 10-16,0 0 5 0,0 0-23 15,0-19-42-15,0 19-18 0,33-18-15 0,-33 18-6 16,0-19 10-16,0 10 41 0,0-10-8 0,0 1-9 15,0-1-3-15,33 0-2 0,-33 1-5 16,0-10-7-16,0 9-22 0,0 1 25 0,0-1 4 16,0 0 6-16,0 1 15 0,0-1-5 15,0 10-18-15,0-10-6 0,0 19-22 16,0 0 5-16,0-18-5 0,0 18-7 0,0 0-7 16,0 0 4-16,0 0-1 0,0 0 3 15,0 0-2-15,0 0 11 0,17 0-5 0,-1 18-2 16,17-18 2-16,-16 0 3 0,16 0-3 15,33 19 2-15,-33-19 2 0,-16 0-4 16,32 0 3-16,-16 0-2 0,17 0-1 16,16 0 7-16,-33 0-1 0,17 0-4 0,-17 0-5 15,33 0-19-15,-50-19-80 0,18 19-71 16,-1 0-49-16,-17 0-43 0,17 0-16 0,-16 0 9 16,-1-18 30-16,1 18 29 0</inkml:trace>
  <inkml:trace contextRef="#ctx0" brushRef="#br0" timeOffset="43212.41">31783 4604 58 0,'0'0'63'16,"0"-18"-14"-16,-16 18-21 0,-1-19-5 15,17 19 9-15,-17-18 15 0,1 8 20 0,16 10-9 16,-17 0-20-16,1 0-18 0,16 0-9 0,-17 0-4 16,17 0 3-16,0 10 11 0,-16 8 8 15,16-18-6-15,0 19 0 0,0-1 0 0,0 1-1 16,0 0 12-16,0-1 3 0,16 10 14 15,-16-9 32-15,17-1 12 0,-17 19-17 0,16-18-16 16,1 9-14-16,-17-9-20 0,16-1-4 16,-16 10-3-16,0-9-5 0,0-1-2 0,0 1 4 15,0 0-4-15,0-1-1 0,0 1-6 0,-16-19 5 16,16 18-10-16,-17-8 1 0,1-1-1 16,16-9 0-16,-17 9 2 0,1 10-3 15,-1-19 1-15,1 0-1 0,16 0-6 16,-17 0 5-16,17-19-2 15,0 10-2-15,0 0-2 0,0-1 0 16,17 1 4-16,-17 0-1 0,16 9 1 0,1 0 2 16,-1-19-2-16,-16 19-1 0,17 0 1 15,-1 0 5-15,1 0-5 0,-1 0 4 0,1 0-2 16,-17 0 6-16,17 0 6 0,-17 19 16 0,16-10 8 16,-16 0-14-16,17 10-5 0,-17 9 34 15,0-10 5-15,16 1-22 0,-16 9-9 0,0 0 4 16,0 0-16-16,0 9-1 0,0-18-9 15,0 8-1-15,0 11 3 0,0-20 1 0,0 20-4 16,17-29-5-16,-17 28 4 0,0-18 3 16,16-1-4-16,-16 1-2 0,17-1 0 0,-17-18-12 15,16 19-23-15,1-10-26 0,-1 10-14 16,1-19-19-16,-1 0-9 0,1 0-21 16,0 0-23-16,16 0-8 0,-17 0-3 0,17-19 1 15,-16 19 3-15,-1-9 19 0,17 0-69 0</inkml:trace>
  <inkml:trace contextRef="#ctx0" brushRef="#br0" timeOffset="45311.25">31684 5330 18 0,'0'0'28'15,"0"0"-6"-15,0 0-10 0,-17 0-5 0,17 0-2 16,0 0-11 0,0-19 0-1,0 19-1-15,0 0-1 0,0 0-4 16,0 0-2-16,0 0 0 0,0 0-8 0</inkml:trace>
  <inkml:trace contextRef="#ctx0" brushRef="#br0" timeOffset="50706.48">23961 5209 53 0,'0'0'48'0,"0"-19"-6"15,0 19-1-15,0-18 12 0,-16 18 15 0,16 0 14 16,0 0 6-16,0 0 4 0,0-19-4 0,0 19-12 16,0 0-23-16,0 0-20 0,0 0-12 0,0 19 17 15,0-19 34-15,0 0 32 0,0 18 18 16,0 1-12-16,-17 0-22 0,17-10-24 0,0 19-14 15,0 0-1-15,0-10 6 0,-16 1-20 16,16 0-12-16,0-10-13 0,0 9-3 0,0 1 0 16,0 0-6-16,0-1 1 0,0 1-4 0,0-19 7 15,0 18-5-15,0-18-5 0,0 10-8 0,0-10-63 16,0 9-47-16,0-9-55 0,0 0-31 16,0 9-16-16,0-9 10 0,0 0 16 0,0-9 27 15,0 9-87-15</inkml:trace>
  <inkml:trace contextRef="#ctx0" brushRef="#br0" timeOffset="50988.98">24110 5172 51 0,'0'0'62'0,"0"0"-1"0,0-19 0 15,0 19 4-15,0-9 6 0,-33 9-5 0,33 0-12 16,0 0-2-16,0 0 19 0,0 9 12 15,0 10 6-15,0-1 10 0,-16-18-7 0,16 19-2 16,0 0 0-16,0-1-18 0,0 1-14 0,0 9-10 16,0-10-17-16,0 1-21 0,0 0 1 15,-17-1-7-15,17 10 1 0,0-28-5 0,0 19 2 16,0-1 1-16,0 1 0 0,0-1-13 16,0-18 6-16,0 10-32 0,0-1-50 0,0 0-39 15,0 10-38-15,0-19-3 0,0 0 1 0,0 0 16 16,0 0 15-16,0 19 9 0,-17-19 21 0</inkml:trace>
  <inkml:trace contextRef="#ctx0" brushRef="#br0" timeOffset="51307.48">23680 5451 72 0,'0'0'59'16,"-33"0"0"-16,17 0-1 0,16 0 2 15,-17 0 1-15,17 0-1 0,0 0 20 0,0 0 23 16,0 0 0-16,0 18 7 0,17-18 4 0,-17 10-10 16,16-1-1-16,17 19-12 0,-33-28-2 0,17 19 0 15,-1-1 1-15,1-18-3 0,-1 19-12 16,17-1-12-16,-16-18-9 0,16 10-18 0,-16-1-5 16,32 0-6-16,-32-9-5 0,16 0-8 15,0 0-2-15,0 0-4 0,0 0-3 0,0 0-8 16,0-9 9-16,0 0 1 0,0-1-5 0,-16 10-4 15,16-18-8-15,0 18-12 0,-16-19-11 0,-1 1-26 16,17-1-26-16,-33 0-18 0,33 1-11 16,-33 8-28-16,17-8-7 0,-1-1-12 0,1 1-13 15,-17-1 13-15,16 0 3 0,-16 10 4 16,0 0 21-16,17 0 22 0</inkml:trace>
  <inkml:trace contextRef="#ctx0" brushRef="#br0" timeOffset="53921.28">23399 6037 25 0,'0'-19'37'0,"17"19"6"15,-1-18 7-15,-16 18 15 0,33-19 19 16,-33 10 16-16,0-1 19 0,0 1 19 0,0 9 27 16,17-18 15-16,-17 18 2 0,0 0 8 0,0-19-8 15,0 19-7-15,0-19 7 0,0 19-52 16,0 0-130-16,0-18 0 0,-17 18 0 15,17 0 0-15,-33 0 0 0,17 0 0 16,-1 0 0-16,-16 0 0 0,16 18 0 16,1-18 0-16,-17 19 0 0,16 0 0 0,-16-1 0 15,33-9 0-15,-49 10 0 0,32 0 0 0,1 18 0 16,-1-19 0-16,17 1 0 0,-16 0 0 0,-1 9 0 16,17-10 0-16,0 1 0 0,0-1 0 15,0-8 0-15,0 8 0 0,17-8 0 0,-1 17 0 16,1-27 0-16,-1 19 0 0,1-19 0 15,-1 0 0-15,17 19 0 0,0-19 0 0,-33 0 0 16,33 0 0-16,0 0-12 0,-16 0-183 0,16 0-28 16,0 0-25-16,0-19-15 0,-16 19 8 15,16 0 41-15,-17-19 26 0,1 19 28 0,16 0 160 16</inkml:trace>
  <inkml:trace contextRef="#ctx0" brushRef="#br0" timeOffset="54553.78">23796 5935 34 0,'0'0'39'0,"0"-19"1"0,0 19-2 16,0 0 11-16,0 0 13 0,0 0 9 15,0 0 3-15,0 0 6 0,0-19 1 0,0 19-10 16,0 0-19-16,0 0-20 0,0 19-12 0,0-19 11 16,0 0 18-16,0 19 26 0,-17-19 5 15,17 18 1-15,0-9-7 0,0 29 4 0,-16-20-3 16,16 1-16-16,0-1-20 0,-17-8-20 15,17 8-7-15,0 1-4 0,0 0-8 0,0-1 0 0,0 1 4 16,0-1-4-16,-16-8 0 0,16 8-12 16,0-8-46-16,0-1-57 0,0 9-47 0,0-18-31 15,0 0-6-15,0 19 13 0,0-19 17 16,0 0 24-16</inkml:trace>
  <inkml:trace contextRef="#ctx0" brushRef="#br0" timeOffset="54852.57">23746 5897 88 0,'0'0'87'0,"0"0"-15"16,0 0-2-16,0-18-12 0,0 18-3 0,17 0 11 15,-17-19 16-15,16 19 4 0,1-9-2 0,-1 9 5 16,18 0 11-16,-18 0 3 0,17 0-8 15,-16 9-18-15,-1 10-8 0,17-19-2 0,-16 18-14 16,16 1 5-16,-17-19 2 0,1 19-9 16,0-1-14-16,-1 1-10 0,17 9-12 0,-33-10-1 15,0 19-1-15,0-27-5 0,0 8 0 0,0 1 1 16,0 18 3-16,0-18-3 0,-33-1-11 0,17-8 2 16,-18-1-5-16,18 10-34 0,-17 8-38 15,16-27-46-15,-16 19-56 0,0 0-42 0,33-19-19 16,-49 18 10-16,15-18 25 0,18 0 25 15</inkml:trace>
  <inkml:trace contextRef="#ctx0" brushRef="#br0" timeOffset="57483.33">23713 6539 93 0,'0'0'78'0,"0"0"-1"15,-16 0-7-15,16-18 12 0,0 18 14 0,0 0 16 16,0 0 1-16,0 0-27 0,-17 0-32 15,17 0-22-15,0 0 6 0,0 18 34 0,0-18 11 16,0 9-15-16,0 10-9 0,0-10-24 0,0 19-12 16,-33-9-11-16,33-1-3 0,0-18-5 15,0 19-4-15,0 0 3 0,-16-1 0 0,16 10-3 16,0-28 0-16,0 19-2 0,0-1-11 16,0 1-30-16,0-19-40 0,0 9-40 0,0 1-21 15,0-10-8-15,0 9-2 0,0-9 7 0,0 0 13 16,0 9 23-16,0-9 23 0</inkml:trace>
  <inkml:trace contextRef="#ctx0" brushRef="#br0" timeOffset="57767.03">23812 6502 43 0,'0'-19'57'0,"0"19"-3"16,0 0 4-16,0 0 5 0,0 0 2 0,0 0-4 15,0 0-11-15,0 0-15 0,0 0 2 16,0 0 12-16,0 0 12 0,0 19-3 0,-16-19-4 16,16 19-6-16,0-1-6 0,0-18-2 0,0 19 15 15,0-10 4-15,0 10-6 0,0-1-6 0,0 1-17 16,0-1-8-16,0 1-7 0,0 0-10 16,0-1 5-16,0 10-6 0,0-9-4 0,0-1 2 15,0 1-2-15,0-19 4 0,0 19 0 16,0-10-6-16,0 0-6 0,0 0-25 0,0 10-52 15,0-19-32-15,0 0-25 0,0 0-2 16,-17 0 3-16,17 0 7 0,0 0 4 0,0 0 18 16</inkml:trace>
  <inkml:trace contextRef="#ctx0" brushRef="#br0" timeOffset="58201.41">23416 6707 118 0,'-17'0'83'0,"17"0"-12"15,-16 0 0-15,16 0 7 0,0 0 14 16,-17 0 14-16,17 0-10 0,0 0-19 0,0 0-25 0,0 0 8 16,0 0 23-16,0 18 2 0,0-18 4 15,0 0-5-15,17 19-7 0,-17-1-10 0,16 1 13 16,1-10 2-16,-17 10-4 0,16-1 3 15,17 1-37-15,-16 0-13 0,-1-1-14 0,1 10 2 16,-1-9 10-16,17-1 13 0,-16 1-9 0,16 0-4 16,-16-19-5-16,32 18-15 0,-49 1 6 15,33-19-1-15,0 0 4 0,0 0-7 0,-16 0-9 16,16 0-2-16,0-19 0 0,0 19 0 0,0-18 0 16,-16-1 0-16,16 19 0 0,-17-28 0 15,17 10 0-15,-16 8 0 0,0 1 0 0,32-28 0 16,-49 18 0-16,17 0 0 0,-1 1 0 15,-16-1 0-15,17 10 0 0,-1-10 0 0,-16 1 0 16,0 18 0-16,17-19 0 0,-17 19 0 0,0-18 0 16,16 8 0-16,-16 10-72 0,0 0-59 15,0 0-31-15,0 0-24 0,0 0-4 16,0 0-6-16,0 0 11 0,17 0 12 0,-17 0 18 16,0 0 18-16,0 0 17 0,0 0 12 0,0 10 15 15,16-10-45-15</inkml:trace>
  <inkml:trace contextRef="#ctx0" brushRef="#br0" timeOffset="60832.81">24590 7088 59 0,'0'-28'54'15,"0"9"1"-15,0 1 15 0,0-1 16 0,0 19 20 16,0-18 27-16,0-1 29 0,0 0 16 15,0 10 34-15,0 9 26 0,-17-9-2 0,17 0 5 0,0 9-24 16,0-10-217-16,0 20 0 16,-16-1 0-1,16 0 0-15,-17 0 0 0,17 10 0 0,0 0 0 16,-33 18 0-16,33-28 0 0,0 19 0 16,0 0 0-16,-33-9 0 0,33 18 0 0,0-19 0 15,0 1 0-15,0 9 0 0,0-10 0 16,0 1 0-16,33 9 0 0,-33-9 0 0,0-1 0 15,33 1 0-15,-33-1 0 0,17-18 0 0,-1 19 0 16,17-19 0-16,-16 9 0 0,-1 1 0 16,1-10 0-16,16 0 0 0,0 0 0 0,-33 0 0 15,33 0 0-15,-33 0 0 0,17-10 0 0,-1 10 0 16,1-9 0-16,-1 9 0 0,-16-19 0 0,17 19 0 16,-17-18-292-16,16-1-56 0,-16 10 5 15,0-10 17-15,17 10 43 0,-17-10 68 0</inkml:trace>
  <inkml:trace contextRef="#ctx0" brushRef="#br0" timeOffset="61030.94">24672 6967 223 0,'0'-19'179'0,"-16"10"-35"0,16 0-33 0,0 9 2 15,-17-9 10-15,17-1-4 0,0 10-28 0,17-9-35 16,-17 9-28-16,16 0-13 0,-16 0-9 15,17 0-6-15,16-19-2 0,-33 19-3 0,33 0-8 16,-33 0-63-16,17 0-47 0,-1 0-34 0,-16 0-11 16,17 19 6-16,-17-19 15 0,16 0 24 15,-16 0 18-15</inkml:trace>
  <inkml:trace contextRef="#ctx0" brushRef="#br0" timeOffset="61229.71">24540 7153 156 0,'0'9'107'0,"-33"1"-17"16,33-10-10-16,0 9 0 0,0-9 9 0,0 9 28 16,0-9 9-16,0 0 4 0,0 19-21 0,0-19-19 15,0 0-28-15,33 0-27 0,-33 0-18 16,17 0-8-16,16-19 1 0,-17 19-14 0,1 0 0 16,16-9-7-16,0 9-47 0,0-9-51 15,0-1-49-15,-16 1-28 0,-1 0 12 0,17 9 5 16,-16 0 14-16,16-19 32 0</inkml:trace>
  <inkml:trace contextRef="#ctx0" brushRef="#br0" timeOffset="61795.62">25053 6930 79 0,'0'0'97'16,"0"0"5"-16,-17 0-13 0,17 0-6 0,0 0 8 15,-16 0 12-15,16 9 19 0,0 0 8 16,0 10-6-16,0 0-15 0,0-19 0 0,0 18-19 15,0 10-2-15,16-9-8 0,-16-1-21 16,0 1-14-16,17 18-1 0,-17-18-11 0,0-10-20 16,0 10-2-16,0-1-6 0,0 1 2 0,16-1-3 15,-16 1-4-15,0-10 5 0,0 1-4 0,-16-10 4 16,16 9-2-16,0-9-1 0,0 9 4 16,0-9-2-16,-17-9 2 0,17 9-11 0,0-9 10 15,-16-1 3-15,16 1 8 0,0-10 6 0,0 1 15 16,0-1 4-16,0-9 4 0,0 10 11 15,0-19 2-15,0 18-43 0,16-18-15 0,-16 9 0 16,17-9 0-16,-1 18 0 0,1-9 0 16,-17 10 0-16,16-1 0 0,1 0 0 0,16 19 0 15,-33-18 0-15,33 18 0 0,-33 0 0 16,17 0 0-16,-1 0 0 0,-16 18 0 16,17-18 0-16,-17 19 0 0,0-19 0 15,0 19 0-15,0-10 0 0,0 9 0 0,0 1 0 16,-17 0 0-16,17-1 0 0,-16-18 0 15,-1 19 0-15,17-10 0 0,-33 10 0 0,33-10 0 16,0 0 0-16,-33 10 0 0,16-19 0 0,1 19 0 16,-1-19 0-16,1 18 0 15,16-18 0 1,0 19 0 0,16-19 0-16,-16 0 0 15,17 9 0-15,-17 0 0 0,16 10 0 0,34-10 0 16,-50 10 0-16,33-19 0 0,-16 18 0 15,-1 1 0-15,1-10 0 0,16 1 0 0,-17-1 0 16,17 10 0-16,-16-10 0 0,16 0 0 0,0 10-115 16,-33-1-159-16,17-18-1 0,-1 0-8 0,1 19 7 15,16-19 28-15,-17 0 23 0,-16 9-124 0</inkml:trace>
  <inkml:trace contextRef="#ctx0" brushRef="#br0" timeOffset="62295.9">25929 6688 91 0,'0'-9'132'15,"0"-10"-20"-15,0 19-49 0,17-19-13 16,-17 19 17-16,0-18 39 0,0 18 24 0,0 0 4 16,-17 0-28-16,17 0-35 0,0 0 4 0,0 18 36 15,0-18 14-15,-16 19 4 0,16 0-35 0,-17 9-1 16,1 9 35-16,16 0 25 0,-17 0-76 16,0 10-77-16,1-10 0 0,-1 9 0 0,1 10 0 15,-17-19 0-15,16 29 0 0,-16-29 0 0,17 9 0 16,-17 10 0-16,16-9 0 0,-16 8 0 15,16-27 0-15,1 10 0 0,16-1 0 0,-33 0 0 16,16-9 0-16,17-10-25 0,-16 1-228 16,16 0-26-16,0-1-7 0,0-18 8 0,0 0 35 15,16 0 27-15,-16 0 39 0,17 0 39 0</inkml:trace>
  <inkml:trace contextRef="#ctx0" brushRef="#br0" timeOffset="62629.51">26111 6986 102 0,'0'0'113'0,"0"-19"-13"0,0 19-31 0,0-19-15 16,0 10 11-16,0 9 26 0,-16 0 23 16,16-9-4-16,0 9-18 0,0 0-8 0,0 9-7 15,-17 0 22-15,17 10 14 0,-17 0-6 16,17-19-7-16,0 37-11 0,-16-28 2 0,16 19 25 15,0 0 24-15,0-9-19 0,0 18-121 0,0-19 0 16,0 1 0-16,0 9 0 0,0 9 0 16,16-28 0-16,-16 10 0 0,17 0 0 0,0-1 0 15,-1 1 0-15,1-1 0 0,-1 1 0 0,-16-19 0 16,17 0 0-16,-1 9 0 0,1-9 0 0,16 0 0 16,-33 0 0-16,16-9 0 0,1 9 0 15,-17 0 0-15,16-19 0 0,1 19 0 0,0-18 0 16,-17 18 0-16,16-28-241 0,1 9-153 0,-17 1 10 15,16-1 33-15,1 0 61 0</inkml:trace>
  <inkml:trace contextRef="#ctx0" brushRef="#br0" timeOffset="62811.9">26177 6902 212 0,'-16'0'160'16,"-1"0"-26"-16,17 0-5 0,-16-19 17 15,16 19 25-15,0 0 14 0,0 0-33 0,0 0-40 16,0 0-46-16,0 0-25 0,0 0-25 0,16 0-8 16,-16 0-5-16,17 0-15 0,-1 0-49 15,1 0-57-15,16 0-51 0,-33 0-31 0,33 0-11 16,-17 0 10-16,1 0 17 0,0 0 24 0</inkml:trace>
  <inkml:trace contextRef="#ctx0" brushRef="#br0" timeOffset="62996.98">26078 7088 136 0,'-17'0'85'0,"17"0"-18"0,-16 0-6 16,16 0 0-16,0 0 3 0,0 0-12 16,0 0-19-16,0 0-17 0,0 0-9 0,0 0-7 15,16 0 2-15,1 0-2 0,0 0-6 16,-1-19-26-16,17 19-25 0,-16-9-11 0,16 0-10 15,0 9-7-15,-17-10 5 0,17 10 5 16</inkml:trace>
  <inkml:trace contextRef="#ctx0" brushRef="#br0" timeOffset="63277.39">26524 6967 53 0,'17'0'62'0,"-17"-19"8"16,0 19 9-16,0-9 4 0,0 9 4 0,0-9 12 15,0 9 19-15,0 0 4 0,-17-9-10 0,17 9-8 16,0 0-19-16,0 0-14 0,0 0 0 15,-16 9 18-15,16-9 15 0,0 9 2 0,-17 19-17 16,17-28-1-16,0 19-7 0,0-1-14 16,-16 1-9-16,16-1 16 0,0 1 1 0,0 9-75 15,0-9 0-15,0-1 0 0,16 10 0 16,-16-9 0-16,0 18 0 0,17-19 0 0,-17 1 0 0,16-10 0 16,-16 10 0-16,17 0 0 0,-17-10 0 15,17 19 0-15,-1-28 0 0,1 0 0 0,-17 18 0 16,16-18 0-16,1 0 0 0,16 0 0 0,-33 0 0 15,0 0 0-15,16 0 0 0,1-18 0 16,-1 18-279-16,1-19-84 0,-17 10 8 0,16-10 18 16,1 1 51-16,-17-1 77 0</inkml:trace>
  <inkml:trace contextRef="#ctx0" brushRef="#br0" timeOffset="63446.11">26624 6967 98 0,'-17'0'156'0,"17"0"-9"0,-16-19-24 0,16 10-5 16,-17 0 20-16,17 9 23 0,0-9-4 16,0 9-33-16,0-10-59 0,0 10-29 0,0-9-22 15,17 9-5-15,-1 0-12 0,1 0-22 0,16 0-59 16,-33 0-64-16,16 0-49 0,-16 0-14 16,17 0 20-16,-1 0 17 0,1 0 28 0</inkml:trace>
  <inkml:trace contextRef="#ctx0" brushRef="#br0" timeOffset="63612.28">26508 7125 86 0,'0'19'76'0,"-17"-19"-5"16,17 0-5-16,0 0 4 0,0 0-6 0,-16 0-2 16,16 9-2-16,0-9-19 0,16 0-19 15,-16 0-13-15,17 0-6 0,-1 0-10 0,1-9-31 16,0 9-32-16,16 0-11 0,-17 0-21 15,34-19-2-15,-50 19 9 0</inkml:trace>
  <inkml:trace contextRef="#ctx0" brushRef="#br0" timeOffset="64176.95">26938 7004 64 0,'0'0'72'0,"0"0"11"16,0-18 14-16,0 18 4 0,0 0 10 0,0 0 10 15,0 0 8-15,-17 0-1 0,17 0 12 0,0 18 1 16,0-18-14-16,0 19-16 0,0-19-38 15,0 18-18-15,17 1-21 0,-17-10-5 0,0 10 18 16,16 18-9-16,-16-18-15 0,0-10 15 16,17 10 7-16,-17 18-17 0,0-19-11 0,16 1-2 15,-16-10-10-15,0 10 5 0,0 0-13 0,0-1 1 16,0 1 2-16,0-19 1 0,0 18 8 0,0-18-6 16,0 0-3-16,0 0 3 15,0 0-8-15,-16-18 3 0,16 18 7 16,0-19-1-16,0 10-7 0,0-10 3 0,0 1-5 15,0-1 8-15,0 0 1 0,0 1-1 16,0-29-3-16,0 29 5 0,16-19 6 0,-16-1 4 63,17 10 3-63,0-9-7 0,-1 19-4 0,1-1-12 0,-17-9 5 0,33 10 0 0,-33 8 2 0,16 1-5 0,1 9 3 0,-1 0 0 0,1 0-11 0,-1 0 2 0,-16 9 4 0,17 1 6 15,-17-1-3-15,0 0 5 0,0 0-2 16,0 10-5-16,0 0 8 0,0-19-2 0,-17 18 0 15,17 1-1-15,-16-19 2 0,-1 18-14 0,17-8 3 16,-16-1 0-16,-1 0 10 0,1 10-4 16,16-19-5-16,-33 0 3 0,33 0 2 0,-17 19 2 15,17-19-3-15,-16 0 3 0,16 0-4 0,0 0 0 16,-17 0-3-16,17 18 7 0,0-18 2 16,0 0 2-16,17 0-4 0,-17 19 0 15,0-19 0-15,16 9 4 0,1 0-1 0,-17 1-1 16,33 8-2-16,-33 1-5 0,16-19 3 0,1 18 6 15,-1-18-6-15,1 19 5 0,-1-10-13 16,17 1-15-16,-16-1-26 0,16 0-37 0,-16-9-30 16,16 10-36-16,-33-10-19 0,16 9-13 0,1-9-20 15,-1 0 13-15,1 0 6 0,-17 0 10 0,16 0 29 16</inkml:trace>
  <inkml:trace contextRef="#ctx0" brushRef="#br0" timeOffset="65560.17">28162 6930 39 0,'0'0'45'0,"0"0"2"15,0 0-7-15,0 0 0 0,0 0 5 16,0 0 9-16,0 0 5 0,0 0-1 0,0 0-5 16,0 0 2-16,0 0-6 0,0 0-7 0,0 0-2 15,0 0-3-15,0 0-2 0,0 0-6 0,0 0-10 16,0 0 2-16,0 0-10 0,0 0-5 15,0 0 3-15,0 0-7 0,0 0 1 0,0 0-1 16,0 0 0-16,0 0-4 16,0 0 6-16,0 0-8 0,0 0 5 15,0 0 0-15,0 0 1 0,0 0-1 16,0 0 2 0,0 0-5-16,0 0 0 0,0 0 4 15,0 0-4-15,0 0 5 16,0 0-7-16,0 0 5 15,0 0 2-15,0 0-5 0,0 0-3 16,0 0-5-16,0 0-10 16,0 0-30-16,0 0-23 0,0 0-24 15,0 0-9-15,0 0 0 0,0 0-4 0,0 0 11 16,16 0-63-16</inkml:trace>
  <inkml:trace contextRef="#ctx0" brushRef="#br0" timeOffset="67258.28">28377 6679 126 0,'0'-19'141'0,"-17"19"-45"16,0-19-33-16,17 1-10 0,0 18 39 0,-33-19 53 16,33 19 52-16,-16-18 2 0,16 18-66 15,-17-10-67-15,17 10-30 0,0 0-25 0,0 10 0 16,0 8 0-16,-16-18 14 0,16 19-5 0,0 18-11 16,0-18 2-16,0 9 16 0,0 9 27 0,0 0-9 15,0-9-14-15,0 9 2 0,0 0-1 16,0-9-9-16,0 0-2 0,0 0-5 0,16 9-3 15,-16-18 0-15,0-1-8 0,0 1-2 16,17 9-3-16,-17-9 3 0,0-19-1 0,0 18 2 16,0-18 8-16,0 19 53 0,0-19 37 0,0 0-4 15,0-19-98 1,0 19 0-16,0-18 0 16,0-1 0-16,0 19 0 0,16-28 0 0,-16 19 0 15,33-10 0-15,-33 10 0 0,0 9 0 16,0-19 0-16,0 1 0 0,17 18 0 0,0 0 0 15,-1 0 0-15,1 0 0 16,-1 18 0-16,1 1 0 16,-1-19 0-16,-16 9 0 0,17 10 0 0,-1-1 0 15,-16 1 0-15,17 0 0 0,-17-19 0 0,16 18 0 16,17 1 0-16,-33-10 0 0,0 0 0 16,0 1 0-16,17-1 0 0,0-9 0 15,-1-9 0 1,1-1 0-1,-17 1 0-15,16 0 0 0,-16 9 0 0,17-19 0 16,-17 1 0-16,0-1 0 0,16 19 0 0,-16-19 0 16,17 1 0-16,-17 8 0 15,0 1 0-15,16 9 0 0,-16 9 0 16,17-9 0-16,-17 10 0 16,0-1 0-16,16 0 0 0,-16 10 0 15,33-19 0-15,-33 0 0 0,0 19 0 0,17-19 0 16,-17 18 0-16,17-18 0 0,-17 0-68 0,0 0-261 15,16 0-31-15,-16 0-2 0,0 0 36 0,0 0 53 16</inkml:trace>
  <inkml:trace contextRef="#ctx0" brushRef="#br0" timeOffset="67375.08">28773 6697 36 0,'0'0'18'0,"-33"-9"-18"16,33 9-19-16</inkml:trace>
  <inkml:trace contextRef="#ctx0" brushRef="#br0" timeOffset="67957.89">29137 6827 56 0,'17'19'61'0,"-1"-19"16"0,-16 19 19 15,33-19 23-15,-33 18 34 0,-33 1 43 0,33-10 44 16,0 10 23-16,-16-1-15 0,-1 1-11 0,17 18 3 15,-16-18-179-15,16-1-61 0,-17 10 0 0,17 10 0 16,-16-20 0-16,16 10 0 0,-17 0 0 16,17 0 0-16,0 9 0 0,0-9 0 0,0 0 0 15,-16 0 0-15,16-10 0 0,0 1 0 0,0 0 0 16,-17-1 0-16,17-8 0 0,0 8 0 16,0-18 0-16,-17 0 0 0,17 0 0 15,0-18 0 1,0-1 0-16,0 0-108 0,0 10-93 15,17-28-16-15,-17 0 14 0,17-1 37 0,16-8 24 0,-17-1 28 16,17 10 30-16,-16-28 31 0,32 9 26 16,-32-9 15-16,-1 9 9 0,1-18 1 15,16 27 4-15,-16-8-4 0,-1 8 6 0,1 10-2 16,-17 18 14-16,16-18 18 0,-16 18 30 0,0 10 34 16,17-9 26-16,-17 18-19 0,0-19-48 15,0 19-31-15,-17 0-14 0,17 0-2 0,0 19 21 16,0-1 34-16,-16-9 31 0,16 10 6 0,0 18 3 15,0 0 12-15,-17-18-3 0,17 18-13 16,17 10-52-16,-17-29-49 0,0 20 0 0,16-11 0 16,-16 11 0-16,17-1 0 0,-17-18 0 0,0 8 0 15,16-8 0-15,-16 0 0 0,33-1 0 16,-33 1 0-16,0-19 0 0,17 0 0 16,-1 0 0-16,1-19 0 15,0 19 0-15,-17-18 0 0,16 18 0 16,1 0 0-16,-1 0 0 0,1 0 0 15,-1 0 0 1,-16 18 0-16,17-18 0 0,-1 19 0 0,-16-19 0 16,33 9 0-16,-33 10 0 0,0-10 0 0,17 0 0 15,-1 10 0-15,1-19 0 0,-1 19 0 0,1-19 0 16,0 0 0-16,-1 18 0 0,1-18-38 0,-1 0-373 16,1-18-43-16,16 18 15 0,-17 0-258 15</inkml:trace>
  <inkml:trace contextRef="#ctx0" brushRef="#br0" timeOffset="69176">30179 7041 330 0,'-17'10'273'0,"1"-10"-121"16,-1 0-75-16,1 0-37 0,16 0 3 16,0 0 24-16,0 0 44 0,-17-10 25 0,17 10-19 15,17-9-24-15,-17 9-14 0,16-9-25 0,-16-10-18 16,17 19-4-16,-1-18 21 0,1-20 12 0,-17 20 26 16,17-10 20-16,-1 9-24 0,1-18-87 15,-17-9 0-15,16 8 0 0,-16 1 0 0,0-9 0 16,0 8 0-16,0 1 0 0,0 0 0 15,0 9 0-15,0 10 0 0,0-20 0 0,-16 20 0 16,16 8 0-16,0 1 0 0,0 0 0 0,-17 9 0 16,1 18 0-1,16-8 0-15,-17 8 0 0,17 20 0 16,0-20 0-16,0 10 0 0,0 9 0 16,0 0 0-16,0-9 0 0,17 10 0 0,-1-1 0 15,1 0 0-15,-1-9 0 0,1 9 0 0,-1-18 0 16,1 18 0-16,16-28 0 0,-17 10 0 15,1-10 0-15,16 0 0 0,-16 10 0 0,-1-19 0 16,1 0 0-16,16 0 0 0,-17 0 0 0,1-19 0 16,-1 10 0-16,1 0 0 0,-1 0 0 15,-16-10 0-15,17 0 0 0,-1 19 0 0,-16-18 0 16,0-1 0-16,0 0 0 0,0 10 0 0,0 0 0 16,-16 0 0-16,16-1 0 0,-17 10 0 15,1 0 0-15,-1 0 0 0,1 10 0 16,-1-10 0-16,1 9 0 0,-1 0 0 0,17 0 0 15,0 10 0-15,-16-19 0 0,16 19 0 16,0-19 0-16,16 18 0 0,-16-18 0 0,17 19 0 16,-1-19 0-16,1 9 0 0,-1 1 0 15,1-10 0-15,16 9 0 0,-17-9-83 0,1 0-4 16,16 0 9-16,-16-9 22 0,16 9 22 0,-17-10 12 16,17 1 9-16,-16 9 6 0,16-19 7 15,-17 19-2-15,1-18 6 0,-1-1-6 0,1 19 4 16,16-28 4-16,-33 19-2 0,17 0 9 0,-1-1 0 15,-16 1 22-15,17 9 8 0,-17 0-9 16,0 0-17-16,16 0-7 0,-16 0-1 0,0 0-1 16,17 0 5-16,-17 9 8 0,16 1-8 0,-16 8-3 15,17 10-5-15,-17-28 1 0,16 19-6 16,-16-1 4-16,17 1-2 0,-1-19-1 0,-16 19-1 16,0-10 15-16,17 0 11 0,-17-9 17 15,0 9-16-15,17-9-27 0,-17-9 0 31,16 0 0-31,-16 0-35 0,0-1-75 16,17 1-28-16,-17 9-15 0,16-19-17 0,1 1-7 16,-1-1 18-16,1 19 12 0,16-28 5 15,-17 10 10-15,17 8 23 0,-16 1 27 0,16 9 25 16,0-19 25-16,-16 19 13 0,-1-18 9 16,1 18 6-16,-1 0 9 0,1 0 0 0,-1-19 18 15,-16 19 23-15,17 0 17 0,-17 0-5 16,0 0-1-16,0 0-16 0,-17 0 7 0,17 0 15 15,0 0 20-15,-16 19 6 0,-1-19-13 0,17 0-33 16,-16 18-9-16,-1-18-10 0,17 19-7 0,0-19-2 16,-16 0-4-16,16 9 1 0,0 1-10 15,0-1 4-15,0 0 3 0,0 0-7 0,16 10 3 16,-16-19-3-16,17 0-2 0,-1 0-14 16,-16 0-5-16,17 0-9 0,-1 0 3 0,1 0-8 15,16 0 2-15,-17-19 1 0,1 10 6 0,0 0 12 16,-17 0 3-16,16-10 13 0,1 19-8 15,-1-19 4-15,1 1 2 0,-17-19 2 0,16 9 1 16,-16 9 0-16,17-18 6 0,-17 0 9 0,0 9 7 16,0 9 5-16,0-18 4 0,0 18 1 15,0 1 10-15,0-1 17 0,-17 10 10 0,17 0 14 16,-16-1 1-16,16 10-13 0,-17 0-11 16,1 10-6-16,-1-1 10 0,17 0 1 0,-16 28-2 15,-1-18 8-15,17 0-38 0,0 8-38 16,-17 1 0-16,34 19 0 0,-17-29 0 15,0 10 0-15,17 10 0 0,-1-1 0 0,1-19 0 0,-1 10 0 16,1-9 0-16,-1-1 0 0,17 20 0 16,-16-38 0-16,16 18 0 0,-17-18 0 0,18 19-207 15,-18-19-71-15,17 0-10 0,-16 0 10 0,-1 0 14 16,17 0 19-16,-16-19 34 0</inkml:trace>
  <inkml:trace contextRef="#ctx0" brushRef="#br0" timeOffset="69756.14">28062 6548 24 0,'0'-9'38'0,"0"9"1"16,0 0 0-16,0 0 1 0,0 0 11 0,0 0 9 15,0-18 6-15,0 18 2 0,0 0-15 0,0 0-21 16,-16 18-15-16,16-18 2 0,-17 9 29 0,17 1 13 16,-16 8 21-16,-1 10 20 0,1 9 25 15,-1-9 18-15,1 10 16 0,-1 17 10 0,1-17-8 16,-1 8-33-16,0 10-48 0,17-10-35 16,0 10-21-16,0 0-14 0,0 9-2 0,17-28-3 15,16 28 2-15,-16-18-5 0,16 9-17 0,16-10-25 16,1 10-83-16,0 0-58 0,-1-28-43 0,1 9-43 15,16 0-22-15,0-18 29 0,0-1 27 16</inkml:trace>
  <inkml:trace contextRef="#ctx0" brushRef="#br0" timeOffset="70156.35">31733 5981 160 0,'0'-9'103'0,"0"-1"-40"0,0 10-29 16,0-9-5-16,0 9 11 0,17 0 35 16,-17 9 30-16,17 1 18 0,-1 18 31 0,-16-10 20 15,17 19 39-15,-1 1 23 0,1 8 27 16,-1 10-21-16,-16 9-209 0,17-9-33 16,-17 9 0-16,16 0 0 0,-16 10 0 0,-16-20 0 15,16 10 0-15,-17-9 0 0,1 9 0 0,-17-27 0 16,16 27 0-16,-16-28 0 0,0 9 0 15,-17 10 0-15,1-19 0 0,-1 10 0 0,0-10 0 16,1-18 0-16,-1 18-238 0,1-9-105 0,-1 9-15 16,-16-18 10-16,16 9 46 0,-16-10-151 15</inkml:trace>
  <inkml:trace contextRef="#ctx0" brushRef="#br0" timeOffset="70739">28889 7730 260 0,'0'0'187'0,"0"-19"-34"0,0 19-46 15,0-18-4-15,0 18 21 0,0 0 31 16,0 0 21-16,0 0-6 0,0 0-14 0,-16 18-12 16,16-18 13-16,0 19-4 0,0-1-151 0,16 1-2 15,-16 9 0-15,0-10 0 0,0 20 0 0,0-29 0 16,0 10 0-16,17 18 0 0,-17-19 0 16,0 1 0-16,0 0 0 0,0-10 0 0,0 10 0 15,0-10-14-15,0 19-299 0,0-28-41 0,0 18 0 16,0-18 27-16,0 19 56 0,0-19 69 15</inkml:trace>
  <inkml:trace contextRef="#ctx0" brushRef="#br0" timeOffset="71025.45">28773 7767 188 0,'0'-9'174'0,"0"-1"-56"0,0-8-60 0,0 18-18 16,0-19 33-16,17 19 45 0,0-18 48 0,16 18 9 16,-17-19-12-16,17 19-20 0,17 0-23 0,-1 0-15 15,-16 0-16-15,17 0-11 0,-17 19-17 16,17-19-20-16,-1 18 0 0,-32 1-5 0,16-1-12 16,0 1-9-16,-16 9-1 0,-17-10-7 0,16 1-7 15,-16 0 0-15,-16-1 0 0,-1 10 0 16,1-9 0-16,-1-1 0 0,-16 1 0 0,16 0-28 15,-32-1-64-15,16-8-49 0,0 8-46 16,0 1-30-16,-1-19-14 0,1 18-12 0,0-18 9 0,0 19 33 16,0-19 31-16,0 0 40 0,17 0-42 15</inkml:trace>
  <inkml:trace contextRef="#ctx0" brushRef="#br0" timeOffset="72054.3">28922 8018 54 0,'17'-9'38'0,"32"0"0"15,-32-10 3-15,33 10 0 0,-17-10 8 0,0 19 2 16,0-19 7-16,16 1-6 0,-16-10-4 0,1 19 1 16,-18-10 1-16,1 10 6 0,16 9 5 15,-33-19 9-15,16 19-1 0,1-19 7 0,-17 19-16 16,0 0-14-16,0 0-12 0,0 0-11 16,0 0-15-16,0 0-1 0,0 0-7 0,-17 19 4 15,17-19 0-15,0 19-1 0,0-10-3 0,0 0 15 16,0 10 29-16,0 9 6 0,0-28-5 15,17 18-2-15,-1 1-17 0,17-19-9 0,-33 19-10 16,33-19-2-16,-16 0-2 0,16 0 1 16,-16 0-6-16,16 0 5 0,0 0-11 0,-17-19 4 15,17 19 1-15,-16-19-12 0,16 19-13 0,-17-18-5 16,1 18-2-16,0-28 11 0,-17 19 4 0,16-1 7 16,-16-8 8-16,0 18-4 0,0-19 7 0,0 0-5 15,0 19 2-15,0 0 5 0,0-18 0 16,0 18 5-16,-16 0-8 0,16 0 5 0,0 0-4 15,-17 18 3-15,17-18-3 0,0 0 5 16,-17 19-2-16,17-19-6 0,0 0 9 0,0 19 1 16,0-19 2-16,0 0-7 0,0 9 2 0,0-9 0 15,0 9 3-15,0-9-2 16,0 0 1-16,0 10-2 0,0-10 2 0,0 0-2 16,0 0 2-16,17 0-6 0,-17-10-2 0,0 10 5 15,0 0-6-15,0-9 5 0,17 9-11 0,-17-9-12 16,0 9-5-16,0 0 1 0,0-19 7 15,0 19 5-15,0 0 4 0,0-19 3 0,0 19 8 16,0 0-4-16,0-18 4 0,-17 18-4 16,17-19 0-16,0 19 7 0,0-9 2 0,0 0-7 15,-17-1 3-15,17 10 4 0,0-9-3 0,-16 0-2 16,16 9 2-16,-17 0 1 0,17 0-6 0,-16 0 7 16,-1 0 1-16,17 0-3 15,-33 0-2-15,33 0 3 0,-16 9 3 0,-1-9-2 16,1 19-6-16,-1-10 5 0,1 0 7 15,-1 10 3-15,1-1 4 0,16 1-1 0,-17 0-3 16,0-10 9-16,1 10-9 0,16-1 4 0,0 1 10 16,-17-1-4-16,17 1 14 0,0 0 4 0,0-10 7 15,0 10-3-15,17-1 2 0,-17 1-8 16,16-1-15-16,1-18-8 0,0 19-2 0,-1-19-7 16,1 19-3-16,-1-19 0 0,17 0-4 15,-16 0 3-15,32 0-3 0,-32 0-4 0,-1-19-5 16,17 19 3-16,1 0-12 0,-1-19-14 0,0 19-16 15,0-18-15-15,0-1-15 0,0 10-2 0,17-10-5 16,-17 1 6-16,0-1-2 0,-17 0 12 16,17 1 8-16,0-1 3 0,-16 10 9 0,-1-10 16 15,1 1 19-15,-1-1 3 0,1 19 4 16,-17-19 7-16,17 1 2 0,-17 18-2 0,0-19 0 16,0 10 3-16,-17 0 0 0,17-1 5 15,0 1 2-15,-17 9 2 0,1 0 7 0,16 0 9 16,-17 0-1-16,1 0-1 0,16 0-6 0,-17 9 8 15,17 1-3-15,-16-1-2 0,16 0-9 16,0 10 0-16,0-19-9 0,0 18 1 0,0 1-3 16,16-19 17-16,-16 19 2 0,0-19 0 0,17 9 1 15,-1 0-2-15,1 1 7 0,-17-1 1 0,16-9-6 16,1 9-5-16,0-9-8 0,-1 19 1 16,1-19-2-16,-1 0 5 0,1 0 4 0,-17 0 0 15,16 18-1-15,1-18-3 0,-1 0 0 16,-16 0 2-16,17 0-7 0,-17 19 4 0,0-19 7 15,0 0 2-15,0 0 1 0,0 19-8 16,0-19 1-16,0 0-6 0,0 0-5 0,-17 9 0 16,17-9-3-16,0 9-27 0,-16-9-51 0,-1 0-66 15,17 0-52-15,-16 0-39 0,16 0-9 16,-17 0 23-16</inkml:trace>
  <inkml:trace contextRef="#ctx0" brushRef="#br0" timeOffset="72206.8">30113 7609 102 0,'-17'-19'131'0,"17"19"-46"16,-16 0-45-16,16-18-26 0,0 18-21 0,0 0-18 16,0 0-27-16,0 0-29 0,16 0-15 15</inkml:trace>
  <inkml:trace contextRef="#ctx0" brushRef="#br0" timeOffset="73020.64">30493 7767 69 0,'0'0'94'0,"0"0"2"0,0-9-16 15,-16 9-11-15,16 0 1 0,0 0-5 16,0 0-10-16,0 0-8 0,0 0-11 0,0 9-8 0,0-9-10 16,0 0 2-16,0 9-5 0,0 10-1 15,0-19 3-15,0 18 18 0,16-18 7 0,-16 19 8 16,0-19 6-16,0 19 1 0,17-19-1 0,-17 0 10 16,16 9-10-16,-16-9 2 0,0 9-6 15,17-9-16-15,-1 0-18 0,-16 0-8 0,17 0-4 16,-1 0 1-16,1-9 0 0,0 9-10 0,-17-9 3 15,16 9 6-15,1 0-9 0,-17-19 0 16,16 19 9-16,-16 0-5 0,17-19-4 0,-17 19 1 16,16-18 6-16,-16 18-1 0,0-19-1 15,0 10-2-15,0 9 6 0,0-9-1 0,0 9 4 16,0 0-5-16,0 0-7 0,0 0 4 16,0 0-5-16,17 9 0 15,-17 0 2-15,0 10 6 0,0-1-4 0,16 1 0 16,-16 0 0-16,17 9 2 0,-1 9 7 15,1-19 15-15,-1 20 10 0,17-1-5 0,-16 9 1 16,0-8 2-16,-1 8-14 0,-16-9-7 0,17 10-3 16,-17-10-8-16,-17 0 0 0,17 0-9 0,-16-9 5 15,-1 9-6-15,0-18-5 0,1 0 3 16,-1-19 6-16,1 9 3 0,-1 0-3 0,1-9 2 16,-1 0 0-16,1-9 0 0,-1 9-3 15,17-9-2-15,-16-10-7 0,16 0-10 0,-17 1 10 16,17-1 16-16,0-9-7 0,17-9 1 0,-17 19 9 15,16-29 0-15,1 10 2 0,-1 0 3 0,17-10 8 16,-16 10-7-16,16 0 0 0,0 9-4 16,0 0-2-16,-16 0 1 0,16 9-4 0,-17 1 6 15,17 18-6-15,-16-19 2 0,-1 19-2 16,1-9 0-16,-1 9 0 0,1 9-3 0,0 10 4 16,-1-19 1-16,-16 0-5 0,17 18-1 15,-17-18 8-15,0 19-4 0,0-19 2 16,0 0-1-16,16 19 1 0,-16-19 1 0,0 0 4 15,0 0-10-15,0 0 14 0,0 0-7 16,0 0-3-16,0 0-6 0,0 0 0 0,0-19-3 16,0 19-2-16,17-19 2 0,-17 19 8 15,16-18 0-15,-16 18-2 0,17-19-2 0,-1 10 1 16,-16 0 3-16,17 9-6 0,-17-10 3 0,16 10 0 16,1 0 1-16,-17 10 0 15,16-10 7-15,-16 9-9 0,0 0 7 0,17 10 0 16,-17-19-1-16,17 18 4 0,-17-18-8 0,16 19 2 15,-16 0-14-15,17-19-34 0,-17 9-51 0,0-9-56 16,16 9-39-16,-16-9-35 0,17 10-3 16,-17-10 15-16,16 0-106 0</inkml:trace>
  <inkml:trace contextRef="#ctx0" brushRef="#br0" timeOffset="73303.52">31370 7414 147 0,'0'18'91'0,"0"-18"-39"16,0 19-25-16,16-1 14 0,-16 1 33 0,17 9 34 15,-1 9 26-15,1-18 2 0,-17 18-14 0,16-19-22 16,1 10-26-16,-1 10-30 0,1-20-23 0,-1 1-6 15,-16-1-5-15,17 1-6 0,-17 9-6 16,17-10 0-16,-17-18 2 0,0 19 0 16,0-19-15-16,0 19-48 0,0-19-64 0,0 0-50 15,0 0-32-15,0 9-2 0,0-9 28 0</inkml:trace>
  <inkml:trace contextRef="#ctx0" brushRef="#br0" timeOffset="73636.23">31518 7813 92 0,'0'0'81'0,"0"0"-10"0,0-18-13 0,0 18 4 16,0 0 20-16,0 0 21 0,0-19 13 0,-16 19-2 15,16-9-19-15,0 9-26 0,0-9-10 16,0 9-20-16,0-10-12 0,-17 10-4 0,17 0-9 16,0 0-2-16,-16 0-2 0,16 0-3 15,-17 0 2-15,17 10 6 0,0-1 7 0,-16 0 6 16,16 10-6-16,-17-19 4 0,17 18-4 0,0-18-2 16,0 19-9-16,0-19 0 0,0 19-1 15,0-19-6-15,17 0-1 0,-17 9 7 0,16 0-7 16,-16-9-10-16,17 10-21 0,-1-10-51 15,1 0-44-15,-1 0-34 0,18-10-23 0,-18 10 8 16,17-9 9-16,-16 0 19 0,16 9 29 0,0-19 31 16</inkml:trace>
  <inkml:trace contextRef="#ctx0" brushRef="#br0" timeOffset="73919.09">31882 7674 36 0,'0'0'55'0,"0"-19"16"15,0 19 7-15,0 0 0 0,0 0-2 0,-16 0 5 16,16 0 2-16,-17 0 6 0,17 19 3 0,0-19-3 15,-16 19-15-15,16-19-10 0,0 18-19 16,-17-18-3-16,17 19 3 0,0-19 15 16,17 9-9-16,-17 0-13 0,0 1-12 0,16-1-5 0,1 0-11 15,-1 10-6-15,1-19-1 0,-1 0 0 16,1 0 3-16,-1 0-2 0,1 0-7 16,0 0 5-16,-1 0 10 0,1 0 21 0,-17 0 14 15,16-19 1-15,-16 10 0 0,0 0-12 16,0-1-12-16,17 1-15 0,-17 0-2 0,-17 9-7 15,17-19-2-15,0 1-2 0,-16 18 0 16,16-19 2-16,-17 19-7 0,1-19-36 0,-1 19-43 16,0-9-39-16,1 0-29 0,-17 9-44 15,16-10-25-15,1 10-8 0,-1 0 24 0</inkml:trace>
  <inkml:trace contextRef="#ctx0" brushRef="#br0" timeOffset="74155.35">32180 7572 207 0,'-17'0'144'0,"17"0"-33"0,-16 0 15 16,-1 18 54-16,17-18 70 0,-16 19 31 16,16-19-28-16,0 18-41 0,0-8-54 0,0-1-45 15,0 0-101-15,16 10-12 0,1 0 0 16,-1-19 0-16,1 18 0 0,16-18 0 15,0 0 0-15,0 0 0 0,0 19 0 0,0-19 0 16,0-19-79-16,0 19-105 0,1 0-42 16,-1 0-32-16,-17-18-16 0,17 18 2 0,-16-19 17 15,16 19 36-15</inkml:trace>
  <inkml:trace contextRef="#ctx0" brushRef="#br0" timeOffset="76200.3">23978 7953 42 0,'0'-19'70'0,"0"19"7"16,0 0-3-16,0-18 0 0,0 18 10 0,0 0 20 15,0 0 26-15,0-19 8 0,0 19-2 16,0 0-18-16,0 0-10 0,0 0-20 0,0 0-13 16,0 0-27-16,0 0-8 0,0 19 21 0,0-19 20 15,0 18 7-15,0-18 3 0,0 19-2 0,0 0 4 16,-17-1-12-16,17 10-24 0,0-9-57 15,-16 18 0-15,16-18 0 0,0-1 0 0,0 10 0 16,0 9 0-16,0-18 0 0,0-1 0 0,0 10 0 16,0-9 0-16,0 18 0 0,16-18 0 15,-16-1 0-15,0 1 0 0,0-10 0 0,0 10 0 16,0-1 0-16,17-18-94 0,-17 0-187 16,0 19-25-16,0-19-16 0,16 0 23 0,-16-19 40 15,17 19 44-15</inkml:trace>
  <inkml:trace contextRef="#ctx0" brushRef="#br0" timeOffset="76533.58">24176 7916 145 0,'0'0'107'16,"-16"-19"-13"-16,16 19-6 0,0 0 13 15,-17 0 22-15,17 0 6 0,0 0-10 0,0 0-36 16,-16 0-12-16,16 0 16 0,0 19 5 0,0-19 18 16,0 18-1-16,16-18-27 0,-16 19-2 0,0 0-11 15,17-1 6-15,-17 10 13 0,0-9 8 16,16 18 3-16,-16-18-99 0,0 8 0 0,17 11 0 16,-17-1 0-16,0-19 0 0,0 10 0 0,0 10 0 15,0-20 0-15,0 19 0 0,0-18 0 16,0 9 0-16,0-10 0 0,-17 1 0 0,17 0 0 15,0-1 0-15,-16-8-115 0,16-1-96 0,-17 0-34 16,17 1-18-16,-16-10-2 0,16 0 16 16,0 0 30-16,-17 0 43 0,17 0 43 0</inkml:trace>
  <inkml:trace contextRef="#ctx0" brushRef="#br0" timeOffset="76816.38">23763 8316 67 0,'0'0'58'15,"-17"0"8"-15,1 0 6 0,16 0 8 0,-17 0 5 16,17 0 10-16,0 18 12 0,-16-18 8 0,16 10-10 16,16 8 0-16,-16-8 0 0,0 17 9 15,17-8 15-15,-1 0 28 0,1-10-7 0,-1 10-10 16,1 9-12-16,-1-1 12 0,1-8-111 16,16 0-29-16,0-19 0 0,0 18 0 0,0-8 0 15,0-10 0-15,0 9 0 0,1-9 0 0,15 0 0 16,-32-9 0-16,16-1 0 0,16 1 0 0,-16 0 0 15,1-10 0-15,15 0 0 0,-32 1 0 0,16-1 0 16,-17-9 0-16,17 10 0 0,-16-20 0 16,-1 11 0-16,1-1 0 0,16 0 0 0,-33-9 0 15,0 9 0-15,33 0 0 0,-33 0-229 0,0 9-54 16,0 1-15-16,0-1 13 0,0 10 24 16,0-1 36-16,-33 1 42 0,33 9-92 0</inkml:trace>
  <inkml:trace contextRef="#ctx0" brushRef="#br0" timeOffset="77583.13">22060 8837 53 0,'0'0'85'0,"0"-10"12"0,-17 10-8 0,17-9-8 15,0 9 17-15,0-9 9 0,0 9-1 0,0-10-5 16,0 10-23-16,17 0-14 0,-17-18-4 0,16 18 2 16,1 0 8-16,-17 0-6 0,16 0-15 15,1 0-5-15,-1 18 5 0,17-18-11 0,-33 0-2 16,33 10-13-16,-33-1 4 0,0 0 3 0,0 10 3 15,0-10-5-15,0 1-8 0,0 8-10 16,0 1-2-16,0-19-5 0,-33 18 1 0,33 1-4 16,0-10 3-16,-33 10 2 0,17-10-5 0,16 0-4 15,0 10 9-15,-17-19-5 0,17 19 0 0,0-19 3 16,0 0-10-16,17 18 9 16,-17-18-8-16,16 0 6 0,-16 10 8 0,33-10 5 15,-33 9 0-15,33-9 4 0,-33 9 8 0,17 1 4 16,0-1 10-16,-1 0-5 0,1 0 8 0,-17-9 14 15,0 19 9-15,16-19 10 0,-16 19-62 16,-16-19-13-16,16 18 0 0,-17-18 0 0,-16 10 0 16,16-1 0-16,-16 9 0 0,33-8 0 15,-49-1 0-15,16 0 0 0,0-9 0 0,0 19 0 16,16-19 0-16,0 0 0 0,-16 0-102 0,0 0-105 16,0 0-49-16,17-19-37 0,-17 10-2 0,16 0 16 15,1-10 32-15,-1 1-117 0</inkml:trace>
  <inkml:trace contextRef="#ctx0" brushRef="#br0" timeOffset="77849.12">21927 8641 183 0,'33'0'121'0,"0"-18"-34"16,-33 8-7-16,17 1 31 0,16 9 39 0,-16 0 36 15,16 0 15-15,0 9 23 0,16 1 16 0,-16 8-2 16,17 1-16-16,-17 9-218 0,17 0-4 15,-1 0 0-15,-16 9 0 0,1 0 0 0,-18 0 0 16,17 10 0-16,-16-10 0 0,-1 9 0 0,-16 10 0 16,0-9 0-16,-16 9 0 0,-1-10 0 15,1 10 0-15,-17-19 0 0,-1 10 0 0,1 8 0 16,-16-27 0-16,16 10 0 0,-17-1 0 0,17 0 0 16,-17-9 0-16,17-9-233 0,0 18-53 0,0-19-17 15,0-8 14-15,0-1 32 0,16 0 28 16,-16 1 33-16</inkml:trace>
  <inkml:trace contextRef="#ctx0" brushRef="#br0" timeOffset="78799.13">23316 8920 71 0,'0'-18'97'16,"0"18"9"-16,0-19-12 0,0 19 2 16,-16-18 30-16,16 18 35 0,0-10 17 0,0 10 0 15,0-9 2-15,-17 9-29 0,17 0-34 0,0 0-22 16,0 0-2-16,0 9 9 0,0 1 16 0,0 8-34 16,0 1-84-16,-33-1 0 0,33 1 0 0,0 9 0 15,0 9 0-15,0 0 0 0,0-18 0 16,0 18 0-16,0-9 0 0,0 9 0 0,0-9 0 15,0 0 0-15,0 0 0 0,0 9 0 16,33-28 0-16,-33 19 0 0,0-9 0 0,0 9 0 16,0-28 0-16,0 18 0 0,0-18 0 0,17 19 0 15,-17-19 0-15,16 0 0 32,1 0 0-32,-1-19 0 0,1 19 0 15,0 0 0-15,-1-18 0 0,17 18 0 0,0-19 0 16,-16 10 0-16,-1 9 0 0,17-9 0 15,-16-1 0-15,16 10 0 0,-16-9 0 0,-1 9 0 16,1-9 0-16,-1 9 0 0,17 0 0 16,-33 0-168-16,17-10-130 0,-17 10-8 0,16-9 22 0,-16 9 30 15,17 0 31-15,-17 0 30 16,0-18 44-16</inkml:trace>
  <inkml:trace contextRef="#ctx0" brushRef="#br0" timeOffset="79064.73">23812 9004 95 0,'0'0'163'0,"-16"-19"-6"16,16 10-18-16,-17 0 0 0,17 9 43 0,-16-9 38 16,16 9 40-16,0-10-37 0,0 10-62 15,-17 0-79-15,17 0-29 0,0 10 17 0,0-10 10 16,0 9-57-16,0 9-23 0,17 1 0 0,-17 0 0 15,0-1 0-15,16 1 0 0,-16 0 0 16,17 8 0-16,-17-8 0 0,16 0 0 0,-16 9 0 0,17-10 0 16,-17 1 0-16,0-1 0 0,0 1 0 15,0 0 0-15,0-1 0 0,0-9-167 0,0 10-168 16,0-10-23-16,0-9 22 0,0 10 40 0,0-10 48 16</inkml:trace>
  <inkml:trace contextRef="#ctx0" brushRef="#br0" timeOffset="79314.82">23846 8883 340 0,'0'0'221'0,"0"-18"-52"0,0 8-44 0,0 1-10 15,16 9 3-15,-16 0 31 0,33 0 24 0,-33 0-33 16,33 9-14-16,-16 1-6 0,16 8 4 0,0 1-24 15,0-1-73-15,-16 10-27 0,32-9 0 16,-49 18 0-16,17-18 0 0,-1 9 0 0,-16 0 0 16,0-1 0-16,0 11 0 0,-16-20 0 0,-1 10 0 15,17 0 0-15,-49 0 0 0,15-9-99 0,1-1-113 16,-16 10-51-16,16-9-46 0,16-1-8 16,-49 1 21-16,33-1 46 0</inkml:trace>
  <inkml:trace contextRef="#ctx0" brushRef="#br0" timeOffset="82195.27">23697 9851 69 0,'0'-19'109'0,"0"19"-1"16,0-28-16-16,0 19-12 0,0-1 24 16,0 10 35-16,0-9 37 0,0 0 42 0,0 9 10 15,0 0-4-15,0 0-29 0,-17 0-30 0,17 0-25 16,0 9-140-16,0 0 0 0,0 1 0 16,0 27 0-16,0-18 0 0,0-1 0 0,-33 10 0 15,33 0 0-15,-16 0 0 0,16 9 0 16,0-18 0-16,0-1 0 0,0 10 0 0,0-9 0 15,0 18 0-15,16-28 0 0,-16 10 0 0,33-10 0 16,-33 10 0-16,17-10 0 0,-1 10 0 16,1-19 0-16,-1 0 0 0,17 0 0 0,-16 0 0 15,-1 0 0-15,18-19 0 0,-18 10 0 0,17 9 0 16,-33-9 0-16,17-1 0 0,-1 1-322 16,-16-10-54-16,17 10-7 0,-17 9 25 0,0-19 73 15</inkml:trace>
  <inkml:trace contextRef="#ctx0" brushRef="#br0" timeOffset="82397.39">23647 9869 194 0,'-16'0'286'0,"-1"0"-55"0,17-18-106 15,0 18-46-15,-16 0-10 0,16-19 5 16,16 19 2-16,-16 0-15 0,0-19-31 0,17 19-15 0,-1-9-5 15,17 9-8-15,-16-9 0 0,16 9-22 16,-17 0-54-16,17 0-52 0,-16 0-43 0,-1 0-21 16,1 0 14-16,0 0 14 0,-1 0 26 0</inkml:trace>
  <inkml:trace contextRef="#ctx0" brushRef="#br0" timeOffset="82595.13">23746 10018 115 0,'0'0'151'0,"-16"9"-29"0,16 1-19 16,-17-10 17-16,17 9 23 0,-16-9 25 0,16 0 2 16,0 0-15-16,0 0-26 0,0 0-38 0,0 0-26 15,16 0-25-15,-16 0-21 0,17-9-6 0,-1 9-5 16,1-10-20-16,-1 1-36 0,17 9-48 0,-16-9-54 16,0-1-35-16,32 1-26 0,-49 9-3 15,17-19 9-15,16 19 25 0,-17-18 36 0</inkml:trace>
  <inkml:trace contextRef="#ctx0" brushRef="#br0" timeOffset="83111.59">24143 9767 233 0,'0'0'173'0,"-16"0"-22"0,16 0-20 0,-17 9 11 15,17 0 11-15,0 10 8 0,0 9 11 0,0-9-6 16,0-1-41-16,0-9-29 0,0 19-17 0,0-9-22 15,0 9-23-15,0-10-7 0,0 10-19 16,0-9-6-16,17 9 0 0,-17 0-12 0,0-10-26 16,0 1-68-16,0-10-51 0,0 1-47 15,0 8-8-15,0-8-8 0,0-10 22 0,0 9 27 16,0-9 17-16,0 0 17 0,-17 0 29 0,17 0 29 16,0-9 25-16,0-1 17 0,0 1 16 0,0 0 11 15,0-10 14-15,0 0 17 0,0 1 4 16,0-10 3-16,0 0 4 0,0 0 2 0,0 9 10 15,0-27 13-15,0 18 12 0,0 0-3 16,17 10-6-16,-17-20-13 0,16 29 0 0,1-10 6 16,-1 10 10-16,-16 0 5 0,17 0-2 0,-1 9-4 15,1 0-6-15,-1 9-16 0,1-9-14 0,-17 9-9 16,17 0-12-16,-17 10 1 0,16-10 1 16,-16 10-1-16,0 0 4 0,0-1 4 0,0-18-8 15,-16 19-2-15,16-10-4 0,-17 10 2 0,0-10-7 16,1 0 3-16,16 10 4 0,-17-19-4 15,1 18 0-15,-1-18 0 0,1 19-3 0,-1-19 5 16,17 0 2-16,-16 9 9 0,16-9 1 16,0 10 5-16,-17-1 4 0,17 0 12 0,0 1 2 15,17-1-15-15,-17 19-3 0,16-28-1 0,1 18-2 16,-1 1-8-16,1-10-3 0,-1 10-7 0,1-10 8 16,-1 10-6-16,18-10-4 0,-18 10-3 15,17-1-10-15,-16-18-32 0,-1 0-45 0,1 19-45 16,-1-19-43-16,1 0-4 0,-1 0-3 0,1 0 14 15,-1 0 32-15</inkml:trace>
  <inkml:trace contextRef="#ctx0" brushRef="#br0" timeOffset="83411.22">24755 9525 281 0,'0'0'188'0,"0"-19"-36"0,0 1-8 0,0 18 22 16,-33-19 35-16,33 19 21 0,0-9-9 0,0 9-38 15,0 9-27-15,0-9-5 0,33 19-129 16,-33-1-14-16,0 1 0 0,0-10 0 0,0 19 0 16,0 0 0-16,0 9 0 0,0 10 0 0,-33-10 0 15,33 19 0-15,0-10 0 0,-33 10 0 0,33 0 0 16,-17 9 0-16,1-18 0 0,-1 8 0 0,-16 1 0 15,17 9 0-15,-1-27 0 0,1 8 0 16,-1-9 0-16,17 0 0 0,-33 1 0 0,33 8 0 16,-33-27-294-16,16-1-36 0,17-8 5 0,-16-1 25 15,16 0 30-15,0 1 42 0</inkml:trace>
  <inkml:trace contextRef="#ctx0" brushRef="#br0" timeOffset="83726.88">25152 9665 328 0,'0'0'244'0,"0"-10"-52"0,-33 10-44 0,16 0-13 0,1 0 33 16,-1 10 40-16,1 8 6 0,-1 10-39 0,1-9-37 15,-1-1-41-15,1 10-97 0,16 0 0 16,-17 19 0-16,17-20 0 0,0 11 0 0,0 17 0 15,0-27 0-15,0 0 0 0,17 19 0 16,-1-29 0-16,-16 10 0 0,17 0 0 0,-1-9 0 16,1 9 0-16,-1-10 0 0,1 1 0 0,-1-19 0 15,1 9 0-15,16 1 0 0,-33-1 0 16,33-9 0-16,-33 0 0 0,17 0 0 0,-1-9 0 16,1 9 0-16,-17-10 0 0,16 1 0 0,1 9 0 15,-1-19 0-15,-16 19 0 0,17-18-210 0,-17-1-180 16,16 10-13-16,-16-10 39 0,0 10 70 15</inkml:trace>
  <inkml:trace contextRef="#ctx0" brushRef="#br0" timeOffset="83909.98">25152 9748 203 0,'0'0'152'0,"-33"-18"-22"0,33 18-32 0,0 0-11 16,33-19 2-16,-33 19 3 0,0 0-7 0,0 0-24 15,0 0-33-15,33 0-15 0,-33 0-7 0,17 0-4 16,-1 0-12-16,1 0-50 0,-1 19-45 0,1-19-43 16,-1 0-13-16,-16 18 4 0,17-18 9 15,-17 10 27-15</inkml:trace>
  <inkml:trace contextRef="#ctx0" brushRef="#br0" timeOffset="84094.03">25152 9990 116 0,'0'9'168'0,"-33"1"0"0,16-10-23 0,17 9-5 16,0-9 12-16,-16 0 4 0,16 9-9 0,0-9-18 16,0 0-44-16,0 0-40 0,16 0-22 0,-16 0-7 15,17 0-7-15,16 0-9 0,-33-9-11 16,33 9-33-16,-33-9-51 0,33-1-42 0,-16 1-25 16,16 9-26-16,0-19-8 0,0 19 9 0,0-18 15 15,0-1 33-15</inkml:trace>
  <inkml:trace contextRef="#ctx0" brushRef="#br0" timeOffset="84344.4">25632 9730 99 0,'0'0'132'0,"0"0"4"0,-17 0-7 16,17 0 1-16,-17 0 13 0,17 0 27 0,-16 0 28 16,16 0 9-16,0 18-17 0,0-8-52 0,0 8-40 15,0 1-29-15,0-1-23 0,0 1-9 16,0 18-10-16,0-28-11 0,0 19 1 0,0 0 8 15,0 9 12-15,0-18-34 0,0 0-3 0,16-1 0 16,-16 10 0-16,0-9 0 0,17-1 0 0,-17 1 0 16,17 0 0-16,-17-10 0 0,16 10 0 15,-16-10 0-15,17 0 0 0,-1-9 0 0,-16 19 0 16,17-19 0-16,-1 0 0 0,1 0 0 0,-1-19 0 16,1 19 0-16,16-9 0 0,-33 0-40 0,0-1-252 15,16 1-26-15,1 0-3 0,-1-10 7 16,1 0 37-16,-17 1 57 0</inkml:trace>
  <inkml:trace contextRef="#ctx0" brushRef="#br0" timeOffset="84510.89">25813 9758 129 0,'0'-10'148'16,"0"10"-9"-16,-16-18-35 0,16 18-9 15,0-19 2-15,0 19 1 0,0 0-13 0,16 0-26 16,-16 0-35-16,0 0-7 0,17-19-11 0,-1 19-6 15,1 0-16-15,0 0-49 0,-1 19-50 16,-16-19-36-16,17 0-8 0,-1 0-5 0,-16 0 17 0</inkml:trace>
  <inkml:trace contextRef="#ctx0" brushRef="#br0" timeOffset="84679.27">25698 9990 234 0,'-17'0'177'0,"17"0"-43"0,0 0-36 0,-16 0-17 16,16 0-6-16,0 0-5 0,0 0-21 16,16 0-29-16,-16 0-7 0,17 0-12 0,-1 0-17 15,1-19-38-15,-1 19-46 0,34 0-33 0,-50-18-17 16,33 18-5-16,0-19 16 0,0 10-63 16</inkml:trace>
  <inkml:trace contextRef="#ctx0" brushRef="#br0" timeOffset="85210.32">26227 9767 98 0,'0'0'133'0,"0"0"8"0,0-9-17 16,0 9-5-16,0 0 4 0,0 9 14 0,0-9 33 15,0 0 11-15,0 9-2 0,-33 0-26 0,33 10-28 16,0-10-38-16,0 10-23 0,33 18 23 16,-33-28-6-16,0 19-36 0,0 0-45 0,16 9 0 15,-16-18 0-15,17 0 0 0,-1 9 0 0,-16-10 0 16,17 1 0-16,-17 18 0 0,0-37-40 0,17 19-63 15,-17-10-24-15,0 0 9 0,-17 1 6 16,17-1 13-16,0-9 15 0,0 0 17 0,0 0 17 16,-17 0 20-16,17-9 11 0,0-1 11 0,0 1 1 15,-16 0 3-15,16-10 2 0,-17 0-4 16,17 1 2-16,-16-10 6 0,16 0 1 0,0 0-2 16,0-9 11-16,0 0 10 0,0-1 15 0,0 11 5 15,0-20 7-15,0 19 4 0,16 0-13 0,-16 10-3 16,17-1-20-16,-1-9 6 0,1 10 2 0,0 8 5 15,-1 1-6-15,1 9-4 0,-1 0-1 0,1 0-6 16,-1 9 9-16,1-9 0 0,-17 10-4 16,33 8-8-16,-33-9 6 0,0 10 3 0,0 0 1 15,0-1 1-15,0-8-5 0,0 8-7 16,-33 1-5-16,16-1-1 0,1 1-2 0,16 0 1 0,-33-1-8 16,16-18-4-16,1 19 10 0,-1-10-10 0,0-9 2 15,17 9-10-15,-16 1 6 0,-1-1 6 16,17-9-2-16,-16 9 4 0,16-9 5 0,0 19-5 15,0-19 6-15,0 0-5 0,0 18 5 16,0-18 2-16,0 19-7 0,16-19-4 0,-16 19 0 16,17-10-8-16,-1 0-13 0,-16 1-17 15,17-1-15-15,0 19-20 0,-1-28-6 0,1 18 6 16,-1-18-4-16,1 0-11 0,-1 19-9 0,34-19-13 16,-50 0-4-16,16 0-6 0,1 0 127 15,-1 0-197-15,17 0 33 0,-33 0 35 0,34 0 38 16</inkml:trace>
  <inkml:trace contextRef="#ctx0" brushRef="#br0" timeOffset="85757.82">27665 9665 159 0,'-16'0'166'0,"16"9"-11"0,-17-9-17 16,17 0 17-16,0 0 20 0,0 0 16 0,0-9 11 16,0 9-5-16,17 0-44 0,-17 0-32 0,33-10-30 15,-16 10-18-15,16-9-18 0,-17 9-39 0,17-9-16 16,0 9 0-16,0-10 0 0,0 10 0 16,1 0 0-16,-18 0 0 0,1 0-29 0,-1 0-84 15,1 0-62-15,-1 0-39 0,-16 0-10 0,0 0-2 16,0 0 14-16,0 0 28 0,0 0 30 0,0 10 15 15,-16-10 24-15,-1 9 19 0,1 0 21 16</inkml:trace>
  <inkml:trace contextRef="#ctx0" brushRef="#br0" timeOffset="85924.86">27732 9813 50 0,'-17'19'83'0,"1"0"27"0,-1-19 9 16,0 18 0-16,17-18 27 0,-16 9 18 0,16-9 28 15,-17 10 9-15,17-10 23 0,0 0 10 0,17 9-31 16,-17-9-43-16,16 0-118 0,1 0-42 0,16-9 0 15,-16 9 0-15,16-10 0 0,0 10 0 16,0-9 0-16,0 9 0 0,0 0 0 0,0-18 0 16,-16 18 0-16,16-19 0 0,0 19-85 0,-17-19-179 15,1 10-35-15,-1 0-3 0,1-10 16 16,-1 10 27-16,1-10 36 0,-17 1-99 0</inkml:trace>
  <inkml:trace contextRef="#ctx0" brushRef="#br0" timeOffset="86175.14">27996 9348 222 0,'0'0'173'0,"-16"0"-47"0,16 0-44 0,0 0 22 0,0 0 38 16,0 19 32-16,16-1 26 0,-16 1 28 16,17 0 26-16,-1 9 0 0,1 9-166 0,-1-19-88 15,1 20 0-15,16 8 0 0,-16-27 0 0,-17 18 0 16,16 9 0-16,-16-8 0 0,0-1 0 15,0 9 0-15,-16-8 0 0,-1 8 0 0,-16-9 0 16,16 0 0-16,-32 10 0 0,16-10 0 0,0 0-43 16,0 1-262-16,-1-10-29 0,-15 9-3 0,16 0 27 15,0-28 37-15,0 19 63 0</inkml:trace>
  <inkml:trace contextRef="#ctx0" brushRef="#br0" timeOffset="87323.99">29270 9441 395 0,'-17'-9'284'0,"17"-10"-88"0,0 10-79 16,-17-10 19-16,17 19 83 0,-16-18 103 0,16 18 25 15,0 0-316-15,0-19-31 0,-17 38 0 16,17-19 0-16,0 18 0 0,0 1 0 15,0-10 0-15,17 10 0 0,-17 9 0 0,0 0 0 16,0 9 0-16,16-18 0 0,-16 27 0 0,17-27 0 16,-17 9 0-16,0 0 0 0,17-1 0 15,-17 11 0-15,16-20 0 0,-16 1 0 0,0 9-278 16,-16-10-99-16,16 20-4 0,0-20 43 0,0-18 66 16,-17 19-122-16</inkml:trace>
  <inkml:trace contextRef="#ctx0" brushRef="#br0" timeOffset="87709.43">29203 9451 198 0,'0'-19'165'0,"0"10"-55"16,0-10-51-16,0 0-4 0,0 19 4 0,0-18 33 15,17 18 25-15,-1-19 1 0,1 19-23 0,0 0-11 16,16 0-6-16,-17 19-5 0,17-19-20 15,0 18-22-15,0-18-10 0,-16 19-9 0,-1-10-1 16,1 1-5-16,0 8 0 0,-17 1-4 16,0-10 6-16,0 10-6 0,0-1-7 0,0 1 1 15,-17-10 1-15,0 10-6 0,-16-10-5 0,33 1-1 16,-49 8-2-16,32 1-1 0,1-19 8 0,-17 0 8 16,16 18 2-16,1-18-5 0,-18 0 8 15,34 0 6-15,-16 0 19 0,-1 0 13 0,17 0-6 16,0 0 4-16,0 0-9 0,0 0 1 0,0 0 38 15,0 10 31-15,17-1 15 0,-1 0-13 16,1 1-22-16,0 8-68 0,-1 10-12 0,17-9 0 16,-16-1 0-16,16-8 0 0,16 8 0 0,-49 1 0 15,33-1 0-15,1 1 0 0,-1 0 0 0,-17-19 0 16,1 18 0-16,16-18-146 0,-17 9-100 16,17 1-41-16,-33-10-22 0,17 0 20 0,-1 0 29 15,-16 0 42-15</inkml:trace>
  <inkml:trace contextRef="#ctx0" brushRef="#br0" timeOffset="88307.29">29881 9488 164 0,'0'0'189'0,"-16"0"-57"0,16 18-62 15,-17-18-27-15,17 19 31 0,0-10 58 0,0 10 27 16,0 0-12-16,0 18-38 0,0-19-44 16,0-8-28-16,0 8-18 0,17 1-8 0,-17-10-5 15,0 19 0-15,0-28-4 0,16 0 2 16,-16 19-4-16,0-19 13 0,0 0 25 0,0 0 26 16,17 0 27-16,-17-19 4 0,0 19 13 0,0-19 15 15,0 10 9-15,0-9-118 0,0-1-14 0,0 0 0 16,0 1 0-16,0-1 0 0,0-9 0 0,0 0 0 15,0 19 0-15,0-10 0 0,0 1 0 16,0 18 0-16,0-19 0 0,0 10 0 0,16 18 0 16,-16 10 0-1,0-19 0-15,17 18 0 0,0 1 0 16,-17-10 0-16,16 10 0 0,1 0 0 0,-1-1 0 16,-16 1 0-16,17-1 0 0,-1 1 0 0,1 0 0 15,-17-10 0-15,16 9 0 0,-16 1 0 16,17-19 0-16,-1 0 0 0,1 0 0 15,-1 0 0-15,-16-19 0 16,17 10 0-16,-17 0 0 0,16-10 0 0,-16 1 0 16,17 8 0-16,-17-27 0 0,17 9 0 15,-17 0 0-15,16 0 0 0,1 10 0 0,-17-10 0 16,16 0 0-16,1 9 0 0,-17 10 0 16,16 9 0-16,-16-19 0 0,17 19 0 15,-17 19 0-15,16-10 0 0,-16 10 0 16,17 0 0-16,-17 18 0 0,16 0 0 0,-16-18 0 15,17 27 0-15,-17-27 0 0,16 18 0 16,-16-9 0-16,0 9 0 0,0 0 0 0,0-18 0 16,0 9 0-16,0 9 0 0,0-18 0 15,-16 8 0-15,16-8 0 0,-17 0 0 0,1-1-182 16,16 1-302-16,-17-1-5 0,1 1 81 0</inkml:trace>
  <inkml:trace contextRef="#ctx0" brushRef="#br0" timeOffset="90037.27">29435 10520 63 0,'0'-18'89'16,"0"8"-7"-16,0-8-17 0,0 18 3 0,0-19 24 16,0 19 26-16,0-18 14 0,0 18-10 0,0 0-14 15,-17 18-1-15,17-18 10 0,0 19 40 16,0-1 40-16,0 10 12 0,0 9 0 0,0 1-97 16,0 8-112-16,0 10 0 0,0-19 0 15,0 28 0-15,0-27 0 0,0 8 0 0,0 10 0 16,0-10 0-16,0 10 0 0,0-19 0 0,0 10 0 15,0-10 0-15,0 0 0 0,0 1 0 16,0-11 0-16,0 11 0 0,0-29 0 0,0 10-293 16,0-10-51-16,0 0-1 0,0-9 9 0,0 0 48 15,0-9 76-15</inkml:trace>
  <inkml:trace contextRef="#ctx0" brushRef="#br0" timeOffset="90804.63">29435 10641 103 0,'0'-9'114'16,"0"0"-35"-16,0-1-32 0,0 1-16 16,0 0 19-16,0 9 21 0,16-19 22 0,1 19-6 15,0-19-8-15,-1 19-6 0,17 0-13 16,0-18 0-16,0 9 6 0,17 9 0 0,-1-10 1 15,18 10 9-15,-18-9 10 0,34 9-1 0,-17-9-10 16,17 9-11-16,-17-10-25 0,17 10-2 0,-1-9-17 16,1 0 1-16,0 9 0 0,-1 0 18 15,1-19 17-15,0 19-1 0,-17 0-5 0,16-18-16 16,-32 18 6-16,0 0-1 0,-1 0 18 16,1-19-50-16,-17 19-7 0,-16-9 0 0,16 9 0 15,-17-10 0-15,1 10 0 0,-1 0 0 16,-16-9 0-16,17 9 0 0,-17 9 0 31,0 1 0-31,0-1 0 16,16 10 0-16,-16-1 0 0,0 1 0 0,0-10 0 15,17 10 0-15,-17-1 0 0,16 19 0 0,1-18 0 16,-1 9 0-16,-16 0 0 0,17 0 0 16,0 9 0-16,-1-18 0 0,1 9 0 0,-17-10 0 15,16 19 0-15,1-18 0 0,-17 0 0 0,16 8 0 16,-16-8 0-16,0 0 0 0,0-1 0 15,0 1 0-15,0-1 0 0,-16 1 0 0,16 0 0 16,-17-10 0-16,17 0 0 0,-16 19 0 16,-1-28 0-16,1 19 0 0,-1-19 0 0,0 9 0 15,1 0 0-15,-1 1 0 0,-16-1 0 0,17-9 0 16,-17 9 0-16,0 1 0 0,0-1 0 0,-17 0 0 16,0 1 0-16,1 8 0 0,-17-18 0 15,-1 19 0-15,1-19 0 0,-16 9 0 0,15 0 0 16,-15 1 0-16,-1 8 0 0,0-8 0 0,-16-1 0 15,16 9 0-15,-16 1 0 0,17 0 0 16,-1-10 0-16,0 10 0 0,1-1 0 0,-1 1 0 16,17-1 0-16,0 1 0 0,-17 0 0 0,33-10 0 15,-16 0 0-15,33 0 0 0,-17 1 0 16,17-1 0-16,0-9 0 0,17 0 0 0,-1 9 0 16,1-9 0-16,-1 0 0 0,17-9 0 15,0 0 0-15,17-1 0 16,-1 1 0-1,1 0 0-15,-17 0 0 0,16 9 0 16,-16 0 0-16,33 0 0 0,-33-19-70 16,0 19-153-16,0 0 3 0,17 0 3 0,-17 0 6 15,16 0 8-15,1 0 15 0,0 0 26 0,-1 0 19 16,1 0 17-16,-1 0 18 0,1 0-62 16</inkml:trace>
  <inkml:trace contextRef="#ctx0" brushRef="#br0" timeOffset="91254.78">30196 11943 120 0,'0'-27'139'0,"0"17"-12"16,0-8-40-16,0-1-30 0,0-9 8 0,-17 19 43 15,17 0 65-15,0-1 58 0,0 10 25 16,0-9-29-16,0 9-58 0,0 0-50 0,0 9-37 16,0 1-12-16,17-1-53 0,-17 0-17 0,0 19 0 15,16-9 0-15,1-1 0 0,-17 10 0 0,16 0 0 16,-16 0 0-16,17 0 0 0,-17-10 0 16,16 10 0-16,-16-9 0 0,0 9 0 0,0-10 0 15,0-8 0-15,0 8 0 0,0-8 0 16,0 8 0-16,-16-8-91 0,16-1-156 0,-17-9-28 15,17 9-12-15,-16-9 4 0,16 0 20 0,-17 0 39 16,17 0 54-16</inkml:trace>
  <inkml:trace contextRef="#ctx0" brushRef="#br0" timeOffset="91769.89">30146 11888 189 0,'0'-19'288'0,"16"-9"-7"0,-16 0-83 0,0 10-77 0,0 8-14 16,0-8 37-16,0-1 70 0,17 19 48 15,0-28-19-15,-1 19-243 0,1 0 0 0,16-1 0 16,0 1 0-16,16 0 0 0,1-1 0 16,0-8 0-16,16 18 0 0,0-19 0 0,0 10 0 15,17 0 0-15,-17-1 0 0,17-8 0 0,-1 18 0 16,1-10 0-16,-17 1 0 0,0 0 0 0,0-1 0 16,1 10 0-16,-18-18 0 0,1 18 0 15,-17-19 0-15,0 10 0 0,0 0 0 0,0-1 0 16,-16 10 0-16,-1-9 0 0,1 0 0 15,-1 9 0-15,-16 9 0 32,0 0 0-17,0 1 0-15,0 8 0 0,0 1 0 0,0-1 0 16,17 1 0-16,-17 9 0 0,16-9 0 16,-16 18 0-16,17-19 0 0,-17 1 0 0,16 9 0 15,1-9 0-15,-1 18 0 0,-16-19 0 16,17 1 0-16,-17 0 0 0,16-1 0 0,-16 10 0 15,0-9 0-15,0-1 0 0,-16-18 0 16,16 10 0-16,-17 8 0 0,1-9 0 0,-17 1 0 16,16 8 0-16,-16 1 0 0,0-19 0 0,0 19 0 15,-17-10 0-15,17 0 0 0,-16 0 0 0,-1 1 0 16,1-1 0-16,-18 0 0 0,1 1 0 0,0-1 0 16,-17 0 0-16,1 10 0 0,-1-19 0 15,-16 18 0-15,16-18 0 0,0 10 0 0,17-1 0 16,0 0 0-16,0 1-93 0,0-10-154 0,16 0-2 15,1 9-4-15,16-9 19 0,-1-9 15 0,1 9 18 16,0-10 22-16,0 1 29 0,17 0-70 16</inkml:trace>
  <inkml:trace contextRef="#ctx0" brushRef="#br0" timeOffset="94683.66">30675 11869 154 0,'0'-19'146'0,"0"19"-16"0,0 0-16 16,0 0-9-16,0 0 0 0,0 0 24 16,0 0 14-16,-16 19-1 0,16-19-16 0,0 0-40 15,0 0-27-15,0 19-25 0,0-19-13 0,0 0-10 16,0 18-3-16,0-18-2 0,0 10-3 15,-17-1-1-15,17 0 3 0,0 0 4 16,0 1 8-16,0-1 17 0,0 0 5 0,-16 10 9 16,16-19-9-16,-17 0 4 0,17 19-3 0,-17-19 0 15,17 9 3-15,-16-9 3 0,-1 9 7 16,1 0-8-16,-1 1-23 0,1-10-22 0,-1 9 0 16,1 0 0-16,-1 1 0 0,1-1 0 0,-1-9 0 15,1 9 0-15,-18 10 0 0,18-19 0 0,-1 0 0 16,-16 0 0-16,0 18 0 0,17-18 0 15,-17 0 0-15,0 0 0 0,-1 10 0 0,-15-10 0 16,16 0 0-16,0 0 0 0,-17 0 0 16,17 9 0-16,-17-9 0 0,17 0 0 0,-16 0 0 15,16 0 0-15,0-9 0 0,0 9 0 0,-1 0 0 16,1-10 0-16,0 10 0 0,33-18 0 16,-49 18 0-16,32-19 0 0,-16 1 0 0,17 8 0 15,-17-8 0-15,16-1 0 0,0 1 0 0,1-1 0 16,-1-9 0-16,17 0 0 0,-33 10 0 0,33-10 0 15,0 9 0-15,-16-18 0 0,16 9 0 0,0 9 0 16,0-18 0-16,16 0 0 0,-16 9 0 16,33 9 0-16,-33-27 0 0,0 18 0 0,17 0 0 15,-1-9 0-15,1 9 0 0,-17-9 0 16,17 9 0-16,16 0 0 0,-17-9 0 0,1 9 0 16,-1 0 0-16,17 0 0 0,0 0 0 0,-16 0 0 15,16 0 0-15,-17 10 0 0,18-1 0 0,-1-9 0 16,0 0 0-16,0 10 0 0,0-1 0 15,0 10 0-15,0-10 0 0,-16 1 0 0,16-1 0 16,-17 10 0-16,1-10 0 0,-1 10 0 16,1-1 0-16,-1 1 0 0,-16 0 0 0,17-10 0 15,-17 19 0-15,0-18 0 0,16 8 0 16,-16 1 0-16,0 0 0 0,0-1 0 0,0 1 0 16,0 0 0-16,0 0 0 0,-16-1 0 15,16 1 0-15,0 9 0 0,-17-19 0 16,17 19 0-16,0-18 0 0,-16 18 0 15,16-10 0-15,0 1 0 0,-17 9 0 16,17-9 0-16,0 0 0 0,-16 9 0 16,16-10 0-1,-17 10 0 63,17 10 0-78,0-10-99 16,-16 9-58 0,16-9-38-16,-17 9-28 0,17-9-18 15,0 9 5-15,-16-9 4 0,16 10 28 0,0 8 27 16,-17-18-98-16</inkml:trace>
  <inkml:trace contextRef="#ctx0" brushRef="#br0" timeOffset="95002.78">29799 10818 46 0,'0'0'73'0,"-17"0"12"0,17 0-5 16,0 0 6-16,0 0 5 0,0 0 12 15,0 0 12-15,0 0 12 0,0 0-6 0,17-19 7 16,-17 19-2-16,16 0-16 0,1 0 7 0,16-18-4 15,-17 18-8-15,1-10 9 0,16 10 11 16,-16 0-4-16,16 0-60 0,-17 0-61 0,17 0 0 16,-16 0 0-16,-1 0 0 0,17 0 0 0,-16 10 0 15,-1 8 0-15,-16-18 0 0,17 19 0 16,-1-19 0-16,-16 19 0 0,0 8 0 0,0-8 0 16,0 18 0-16,0-18 0 0,0 9 0 0,0 0 0 15,-16 18 0-15,16-27 0 0,-17 9 0 16,17 9 0-16,-16 0 0 0,-1-9 0 0,1 0 0 15,-1 9-22-15,1-9-325 0,-1 0-21 16,1 0 4-16,-1 0 48 0,1-10 43 0</inkml:trace>
  <inkml:trace contextRef="#ctx0" brushRef="#br0" timeOffset="98464.86">24507 10985 261 0,'0'-9'190'0,"0"-10"-35"0,0 10-10 16,0 0 35-16,0 9 44 0,-33 0 49 0,33 0-18 15,0 0-70-15,-17 0-85 0,17 0-44 0,0 0-33 16,0 0-23-16,0 18 0 0,0-8 0 15,0 8 0-15,0 1 0 0,0 18 0 0,0-18 0 16,0-1 0-16,0 10 0 0,0 0 0 0,17 0 0 16,-17-9 0-16,0 9 0 0,0-10 0 15,33 1 0-15,-33 18 0 0,0-18 0 0,0-10 0 16,0 10 0-16,0-10 0 0,0 9 0 0,0-8-266 16,0-1-72-16,-33 0-4 0,33-9 17 15,0 19 36-15,0-19 64 0</inkml:trace>
  <inkml:trace contextRef="#ctx0" brushRef="#br0" timeOffset="98931.06">24441 11004 114 0,'0'-19'151'0,"0"10"-18"0,0 0-33 0,0-1 3 15,0 1 30-15,16 0 21 0,1-10 4 16,16 19-27-16,-33 0-38 0,33-18-19 0,-33 18-5 16,33 0 9-16,0 0-16 0,-16 0-23 15,16 18-12-15,-17-18-8 0,1 19-14 0,16-19 1 16,0 9 0-16,-33 0-1 0,0 1-1 0,17-1-2 16,-17 10-2-16,0-10 0 0,0 0 9 0,0 1-7 15,-17 8 5-15,17 1-4 0,0-19-7 0,-33 9 5 16,0 0-3-16,16 1-2 0,1-1 7 15,-1 0-7-15,1 1-6 0,-17-10 6 0,16 9 4 16,1-9 0-16,-1 9 4 0,17-9-9 0,-33 0 5 16,33 0 4-16,0 0-6 0,-33 0 6 15,33 0-9-15,-17 10 0 16,17-10 7-16,0 0 6 0,0 0-4 0,17 18 27 16,-17-18 19-16,33 19 11 0,-33-19 7 0,0 9-2 15,33 10-4-15,-33-10-25 0,17 10-37 16,-1-1 0-16,1 10 0 0,-1-9 0 0,17-10 0 15,-16 0 0-15,-1 10 0 0,1-1 0 0,16 1 0 16,0 9 0-16,-33-28 0 0,17 19 0 16,-1-10 0-16,1 0 0 0,-1 0-209 0,-16-9-61 15,17 10-42-15,-1-10 6 0,-16 0 28 0,17 0 34 16,-1 0 49-16</inkml:trace>
  <inkml:trace contextRef="#ctx0" brushRef="#br0" timeOffset="99213.9">25102 11060 171 0,'0'0'125'0,"-16"-19"-19"16,16 19-10-16,-17 0 20 0,17 0 29 15,0 0-3-15,0 0-14 0,0 0-22 0,0 0-17 16,0 0 6-16,0 19 21 0,0-19 4 0,0 18-25 15,17-8-41-15,-17 8-17 0,0 1 6 16,16 0 21-16,-16-1 20 0,0 1 5 0,17-1-63 16,-17 1-26-16,33 0 0 0,-33-1 0 0,0-9 0 15,0 10 0-15,0 0 0 0,0-19 0 16,0 9 0-16,0 0 0 0,0 1-84 16,0-10-129-16,0 0-65 0,0 0-32 0,0 0 0 15,0 0 23-15,0-10 47 0</inkml:trace>
  <inkml:trace contextRef="#ctx0" brushRef="#br0" timeOffset="99447.4">24937 11004 216 0,'0'-9'181'0,"-33"-1"-28"0,33 1-24 0,0 0 21 0,0-1 36 16,33 10 22-16,-33-9-9 0,33 0-32 15,-33 9-47-15,17 0-22 0,16-19-8 0,0 19-12 16,-17 0-33-16,17 0-22 0,17 0-19 0,-50 0-4 16,33 0 0-16,0 0 0 0,-16 0 0 15,-1 0-19-15,1 0-79 0,-1 19-50 0,1-19-36 16,-17 0-12-16,16 0-19 0,-16 0-15 16,0 9-3-16,0 0 22 0,0-9 22 0,0 10 37 15</inkml:trace>
  <inkml:trace contextRef="#ctx0" brushRef="#br0" timeOffset="99680.34">24904 11357 141 0,'0'10'130'0,"0"-1"-19"0,0 0-16 15,0 10 20-15,0-19 37 0,0 0 31 0,0 19-4 16,0-19-22-16,33 9-26 0,-33-9-13 15,33 9-17-15,-33-9-6 0,17 9-29 0,-1-9-21 16,1 0-26-16,16 10-6 0,-17-10-7 0,17 0-3 16,-16 0-9-16,16-10-41 0,0 10-75 15,-16-9-81-15,-1 9-55 0,1-9-29 0,16 0 11 16,-17 9 20-16,1-19 58 0</inkml:trace>
  <inkml:trace contextRef="#ctx0" brushRef="#br0" timeOffset="99880.4">25648 11330 268 0,'0'0'216'0,"0"9"-59"16,0-9-28-16,0 9 29 0,0 0 23 0,0 1 27 16,0-1-14-16,0 19-53 0,0-28-59 0,0 19-43 15,0-19-19-15,0 18-11 0,-16-9-4 16,16 1-12-16,0 8-15 0,-17-8-82 0,17-1-81 15,-17 0-66-15,1 10-32 0,16-1-2 0,0-18 28 16,-33 10 58-16</inkml:trace>
  <inkml:trace contextRef="#ctx0" brushRef="#br0" timeOffset="100828.9">26343 10976 236 0,'-17'-19'193'15,"1"10"-40"-15,16 0-40 0,-17 9 15 0,17-19 29 16,-17 19 35-16,1-18 22 0,16 18-14 16,0-10-53-16,-17 10-63 0,17 0-40 0,0 0-20 15,0 10-9-15,0-10 20 0,0 18 3 0,17-18-4 16,-17 19-7-16,0-1-14 0,16-8-13 0,-16 8 0 15,17 1 0-15,-17 0 0 0,17-1 0 0,-17 1 0 16,16-1 0-16,-16-8 0 0,17 8 0 16,-17-8 0-16,0-1 0 0,16 10 0 0,-16-1 0 15,0-18-87-15,-16 19-61 0,16-19-61 16,0 0-46-16,-17 0-21 0,17 9 4 16,0-9 20-16,0 0 35 0,-16 0 57 0</inkml:trace>
  <inkml:trace contextRef="#ctx0" brushRef="#br0" timeOffset="101128.5">26310 10799 260 0,'0'-28'146'0,"0"19"-52"16,0-9-27-16,0 8 29 0,0 1 39 0,16 0 23 15,-16 9-11-15,17 0-46 0,-1 0-32 0,1 0-19 16,-1 0 9-16,34 0 11 0,-50 0-11 16,16 18-24-16,17-8-18 0,-16-1-2 0,-1 9-11 15,1 10 0-15,0-28 5 0,-17 19-7 0,16-10 2 16,-16 10-4-16,-16-10 2 0,16 10-4 0,-17-10 8 16,0 0-2-16,1 1-1 0,-17 8-8 15,16-18 0-15,1 19-4 0,-17-19-10 0,16 0-20 16,1 9-34-16,-17-9-34 0,16 0-31 15,1 9-25-15,-1-9-20 0,17 0-8 0,-17 0 1 16,1 0 12-16,16-9 32 0</inkml:trace>
  <inkml:trace contextRef="#ctx0" brushRef="#br0" timeOffset="101398.24">26673 10855 162 0,'0'0'223'0,"0"0"-28"0,0 0-59 0,-16 0-44 15,16 0 19-15,0 9 42 0,0-9 20 0,16 19-3 16,-16-10-33-16,0 19-30 0,17-9-27 0,-1-10-13 16,-16 10-3-16,17 9-17 0,-17-10-19 15,16 10-12-15,1-9-4 0,-17 9-6 0,17-10-2 16,-17 1-4-16,16 0 0 0,-16-1 0 15,0 1-6-15,0-1-7 0,0-8-54 0,0-1-54 16,0 10-63-16,-16-10-47 0,16-9-29 0,0 9-8 16,0-9 11-16,-17 0 30 0,17 0-114 15</inkml:trace>
  <inkml:trace contextRef="#ctx0" brushRef="#br0" timeOffset="101662.35">26938 10948 182 0,'-17'0'148'0,"1"9"-39"0,-1-9-24 15,1 10 10-15,16-10 35 0,-33 9 24 0,16 10-7 16,1-10-36-16,-1 0-35 0,17 19-29 0,-16-28 5 16,16 19 12-16,0-1-12 0,0-8-17 0,0 8-6 15,16 1-4-15,1-10 8 0,-1 1-12 16,-16 8-1-16,17 1-8 0,16-19 0 0,-33 0-8 15,16 9-4-15,17-9 2 0,-16 0-13 0,-1 0-16 16,1 0-74-16,-1 0-62 0,-16 0-37 16,17-9-32-16,0 9 1 0,-1 0 24 0,1-19 27 15,-17 19 39-15</inkml:trace>
  <inkml:trace contextRef="#ctx0" brushRef="#br0" timeOffset="102428.14">27401 11069 169 0,'16'0'180'0,"-16"0"-26"0,0-9-44 0,0 9-2 16,0 0 12-16,0 0 22 0,0 0 18 0,0 0 8 15,17 0 0-15,-17 0-21 0,0 9-21 16,17 0-13-16,-17 1-25 0,16-1-27 0,-16 0-28 15,0 1-33-15,17-1 0 0,-17 10 0 16,0-1 0-16,0-18 0 0,0 19 0 0,0-19 0 16,0 18-28-16,0-8-98 0,0-10-63 0,0 9-72 15,-17 0-39-15,17-9-1 0,0 0 10 0,-16 0 47 16</inkml:trace>
  <inkml:trace contextRef="#ctx0" brushRef="#br0" timeOffset="102895.47">27649 10846 104 0,'0'0'102'0,"0"0"-24"0,0 9-27 0,-17 0 4 15,17 1 22-15,0-1 18 0,0 10 10 0,0-1-21 16,0 1-26-16,17-10-17 0,-17 10-12 0,0-1 0 16,0 1 5-16,16 0-9 0,-16-1-6 0,0 1-10 15,0-10-2-15,0 0 8 0,17 1 4 16,-17-10 7-16,0 9 7 0,0-9 15 0,0 9 27 16,0-9 10-16,0 0-10 0,0-9-5 15,-17 9-6-15,17 0 4 0,0-9 8 0,0-1 6 16,0 1 0-16,-16 0 4 0,16 9 18 0,0-19-67 15,0 1-37-15,0-1 0 0,-17 0 0 0,17 1 0 16,0-1 0-16,0-9 0 0,0 10 0 16,0-10 0-16,0 9 0 0,0-9 0 0,0 19 0 15,0-10 0-15,0-9 0 0,17 10 0 0,-17-1 0 16,16 10 0-16,-16 0 0 0,17 9 0 16,-17-19 0-16,17 19 0 0,-1 0 0 15,1 0 0-15,-1 0 0 0,-16 0 0 16,17 0 0-16,-1 19 0 0,1-19 0 0,-17 0 0 15,16 0 0-15,1 9 0 0,-1 0 0 0,1 1-67 16,-17-1-258-16,16-9-27 0,-16 9-3 16,17-9 32-16,-17 9 51 0</inkml:trace>
  <inkml:trace contextRef="#ctx0" brushRef="#br0" timeOffset="103143.97">27682 10967 137 0,'-17'0'169'0,"17"0"-14"0,-16 0-30 15,16 0-12-15,0 0 4 0,0 0 9 0,0 0-1 16,0 0-8-16,0 0-29 0,16 0-26 0,-16 0-28 16,17 0-19-16,0 0-5 0,-1 0-7 15,1 0-2-15,-1 0-4 0,1 0-7 0,-1-10-24 16,1 10-62-16,16 0-38 0,-17-9-31 15,1 0-10-15,-1 9 5 0,1 0 22 0,0-19 11 16,-1 19 28-16,1 0 21 0,-1-18-33 0</inkml:trace>
  <inkml:trace contextRef="#ctx0" brushRef="#br0" timeOffset="103360.35">28013 10818 20 0,'0'0'46'0,"0"0"18"16,0 0 13-16,0 0 9 0,0 0 9 15,0 0 4-15,0 0 4 0,0 0 4 0,0 0 24 16,0 0-4-16,0 0-3 0,0 9 4 0,0 1-10 15,0 8-4-15,0-9-3 0,0 10 4 0,0-10-2 16,0 19 2-16,16-9 7 0,-16-19-90 0,0 18-32 16,0 1 0-16,0 0 0 0,0-10 0 15,17 10 0-15,-17-1 0 0,0 1 0 0,0-19 0 16,0 18 0-16,-17-8 0 0,17-1 0 0,0 0 0 16,0 1 0-16,0-1-68 15,0-9-247-15,0 0-35 0,0-9 7 16,0 9 32-16,17 0 53 0,-17-10 69 0</inkml:trace>
  <inkml:trace contextRef="#ctx0" brushRef="#br0" timeOffset="103593.09">28195 10874 85 0,'0'0'76'0,"-17"-10"4"0,17 10-3 0,-16 0 10 0,16 0 10 15,-17 10 15-15,17-10-1 0,-16 9 1 16,16 0-15-16,-17 1-14 0,17 8-11 0,0-18-11 15,-17 19-3-15,17-10 11 0,0 0 0 0,0 1 3 16,17 8-11-16,-17-8 1 0,17-1-16 16,-17 0-10-16,0 1-20 0,16-10-3 0,1 18-10 15,-17-18-1-15,16 0 1 0,1 0-7 0,-17 0-3 16,16-18-19-16,1 18-49 0,-17 0-39 0,16-10-40 16,1 10-39-16,-17-9-19 0,16 0-4 15,-16-1 8-15,17 1 24 0,-17 0-82 0</inkml:trace>
  <inkml:trace contextRef="#ctx0" brushRef="#br0" timeOffset="103892.57">28244 10557 145 0,'0'0'164'0,"0"0"-12"16,0 0-19-16,0-18-7 0,0 18 15 0,17 0 22 15,-17 0 8-15,16 0 16 0,1 18-19 16,-1-18-28-16,17 19-24 0,-16-19-2 0,16 19 3 16,0-1-107-16,-16 10-10 0,16-9 0 15,-17 18 0-15,17-18 0 0,0 9 0 0,-33-1 0 16,0 1 0-16,17 0 0 0,-17 9 0 0,0-9 0 16,0 0 0-16,-17 0 0 0,17 0 0 0,-33 0 0 15,17 9 0-15,-17-9 0 0,0 0 0 0,0 0 0 16,-17 9 0-16,33-18-106 0,-49 9-160 15,33-10-15-15,-16 10-1 0,16 0 19 0,-17-9 26 16,17-19 32-16,0 18 41 0,0-8-74 0</inkml:trace>
  <inkml:trace contextRef="#ctx0" brushRef="#br0" timeOffset="104326.56">26607 10483 63 0,'-16'-9'33'0,"16"9"-10"0,-17 0-8 15,1 0 10-15,-1 0 7 0,0 9 12 0,1-9 1 16,-1 19 3-16,1-10 2 0,-17 10-6 0,33 8 8 16,-50-8 9-16,34 9 16 0,-17 9 15 15,16 0 10-15,-16 1 0 0,16 8-12 0,1-9-9 16,-1 10-11-16,17-10-17 0,-16 19-10 0,16-19-9 15,0 0 2-15,0 10-9 0,0-19-6 0,0 9-7 16,16 0-10-16,1 0-2 0,-1-9 7 16,1 0-3-16,0 0-1 0,16 0-7 15,0 0 4-15,0-10-2 0,0 10 4 0,0-9-11 16,0 0 4-16,0-10-21 0,0 0-58 0,0 0-58 16,17 1-60-16,-34-10-27 0,17 9 16 0,0-9 17 15,1 0 39-15</inkml:trace>
  <inkml:trace contextRef="#ctx0" brushRef="#br0" timeOffset="110504.18">31733 9311 61 0,'0'-9'75'0,"0"-1"11"15,0 1-4-15,0 9 12 0,0-18 20 0,0 18 29 16,0-19 33-16,0 19 20 0,0 0 8 16,0-19-10-16,0 19-4 0,0-9-7 0,0 9-14 15,0 0-89-15,-16 9-80 16,16 10 0-1,0 0 0-15,0-19 0 0,0 18 0 0,0 1 0 16,0 9 0-16,-17-10 0 0,17 19 0 16,0-18 0-16,0 0 0 0,0-1 0 0,17 1 0 15,-17 9 0-15,16-10 0 0,-16 1 0 16,17 0 0-16,0-1 0 0,-1-8 0 0,17 8 0 16,-16 1 0-16,16-19 0 0,-17 18 0 15,17-18 0-15,-16 0 0 0,-1 0 0 0,18 0 0 16,-18 0 0-16,1-18 0 0,-1 18 0 0,-16 0 0 15,17-19-276-15,-1 19-143 0,-16-28 12 16,0 19 43-16,17-10 86 0</inkml:trace>
  <inkml:trace contextRef="#ctx0" brushRef="#br0" timeOffset="110720.93">31882 9162 131 0,'0'0'164'0,"-16"-18"-28"0,16 18-27 0,-17-19 5 16,17 19-2-16,0-19 0 0,17 19-33 0,-17-9-37 15,0 9-19-15,16-9-9 0,1 9-9 16,-1 0-5-16,1 0 1 0,-1 0-10 0,1 0-42 16,0 0-46-16,-1 0-39 0,-16 0-17 15,17 0 0-15,-17 9 22 0,16-9 20 0,-16 9 18 16</inkml:trace>
  <inkml:trace contextRef="#ctx0" brushRef="#br0" timeOffset="110887.98">31783 9302 62 0,'-16'0'57'0,"-1"9"-10"0,17-9-10 16,0 0 3-16,0 9 17 0,0-9 8 0,0 0 4 15,0 0-11-15,0 0-15 0,0 0-16 16,17 0-10-16,-17 10-9 0,16-10-4 15,1 0-7-15,16-10-26 0,-17 10-34 0,1 0-28 16,16-9-8-16,-17 9-3 0,17 0 9 0</inkml:trace>
  <inkml:trace contextRef="#ctx0" brushRef="#br0" timeOffset="111136.8">32494 9144 89 0,'-16'0'122'0,"16"0"-16"0,-17 0-24 16,17 0-8-16,-16 0 4 0,16 0 13 0,0 0 0 15,0 0-18-15,0 0-3 0,0 18 4 0,0-8-10 16,0-1-9-16,0 9 5 0,0 1-7 16,16 9-4-16,-16-9-3 0,17-1-13 15,-17 1-11-15,16-1-8 0,-16 1-10 16,17 9-4-16,-17-10 9 0,0-18-17 0,0 19-13 15,16-19-85-15,-16 9-77 0,0 1-65 16,0-1-7-16,0-9 32 0</inkml:trace>
  <inkml:trace contextRef="#ctx0" brushRef="#br0" timeOffset="111352.29">32378 9172 134 0,'-16'-10'191'0,"16"-8"-38"16,-17-1-49-16,17 0-11 0,17 10 26 0,-17 0 26 16,16 0-8-16,1-1-28 0,-1 1-41 15,1 9-30-15,16 0-14 0,-16 0-11 0,16 0-11 16,0 0 10-16,-17 0-12 0,1 0-3 16,-1 9-19-16,17-9-51 0,-33 10-52 0,17-10-40 15,0 9-19-15,-17-9-17 0,0 9 12 16,0 0 24-16</inkml:trace>
  <inkml:trace contextRef="#ctx0" brushRef="#br0" timeOffset="111569.54">32263 9525 210 0,'0'9'122'0,"-17"1"-33"0,17-10 13 0,0 9 45 15,0 0 62-15,0-9 18 0,17 10-11 0,-1-10-48 16,1 18-40-16,-1-18-53 0,17 0-34 0,-16 0-18 16,32 0-6-16,-15 0-12 0,-1 0-10 15,16 0 9-15,-16 0-15 0,17-18-62 16,-17 18-57-16,0 0-50 0,0-10-35 0,0 1-25 16,0 9-1-16,-16-9 13 0,16-1 33 15</inkml:trace>
  <inkml:trace contextRef="#ctx0" brushRef="#br0" timeOffset="112003.03">33156 9460 93 0,'0'-9'120'16,"0"-1"0"-16,0 10-32 0,0-9-10 0,0 9-9 16,0 0 18-16,0 9 18 0,0 1-3 15,0-1-23-15,0 0-27 0,0 10-23 16,0-1-11-16,0 1-5 0,0-10-8 0,0 10 2 16,-17 0-7-16,17-1 2 0,-16 1-1 15,-1-1-5-15,0-8-18 0,-16 8-59 16,17-8-48-16,-17 8-37 0,16-9-11 0,-16 10-2 15,0 0 31-15</inkml:trace>
  <inkml:trace contextRef="#ctx0" brushRef="#br0" timeOffset="112518.84">31915 10120 77 0,'0'-9'118'0,"0"-10"0"16,0 19-26-16,-16-18 12 0,16 18 39 0,0 0 40 16,0-19 3-16,-17 19-38 0,17 0-69 15,0 0-31-15,0 19-16 0,0-19 45 0,0 18 37 16,17 1 2-16,-17-10-13 0,0 10-44 16,16 0-27-16,-16 18-10 0,0-19-8 0,17 1-14 15,-17 0 9-15,16-1-11 0,-16 1 2 0,17 9 6 16,-17-10-6-16,0 1 0 0,0-19-37 15,0 18-62-15,0-8-77 0,0 8-68 0,0-8-37 16,0-1-8-16,-17-9 31 0,17 19 38 16</inkml:trace>
  <inkml:trace contextRef="#ctx0" brushRef="#br0" timeOffset="112818.87">31899 10009 119 0,'0'-10'109'0,"0"1"-37"0,0-10-27 15,16 19-10-15,1-18 24 0,-1 18 17 16,1 0 3-16,0 0-16 0,-1 0-14 0,17 0-7 16,-16 0-3-16,-1 18 2 0,17-18 0 15,-16 19 4-15,-17-10-1 0,16 1 1 0,-16 8 0 16,0-8-7-16,0 8-9 0,-16 1-17 15,-1-1 0-15,1 1-1 0,-1-19-2 0,1 9-8 16,-17 10-1-16,16-10 3 0,1 1-6 16,-18-1-4-16,18 0-8 0,-1-9-37 0,1 19-31 15,-1-19-26-15,1 0-18 0,16 0-10 16,-17 0 0-16,17 18 6 0,-16-18 12 0,16 0 17 16</inkml:trace>
  <inkml:trace contextRef="#ctx0" brushRef="#br0" timeOffset="113351.07">32345 10213 131 0,'0'0'189'0,"0"-18"-15"0,-16-1-43 15,16 10-7-15,-17 0 60 0,17 9 47 0,0-10 16 16,0 10-50-16,0-9-86 0,0 9-61 15,0 0-28-15,0 9-14 0,0-9 4 0,0 10-7 16,0-1-2-16,0 19 0 0,0-28-7 16,17 18 8-16,-17 1 2 0,16-10-6 0,-16 10 0 15,17-1-7-15,-17-8 10 0,16 18 1 16,-16-10 1-16,0-18-15 0,17 19 3 0,-17-19-19 16,0 9-54-16,0 0-46 0,0 1-49 15,0-10-23-15,0 9-29 0,0-9-8 0,-17 9 14 16,17-9 23-16,0 0 47 0</inkml:trace>
  <inkml:trace contextRef="#ctx0" brushRef="#br0" timeOffset="113635.26">32577 10148 177 0,'0'0'123'0,"-17"0"-39"0,17-9-13 15,-16 9 16-15,16 0 27 0,-17 0 8 0,1 0-15 16,16 0-41-16,-17 9-32 0,17-9-13 16,-16 10-10-16,16-1 7 0,0 0 0 15,-17 10 11-15,17-19 0 0,0 18 14 0,17 1-6 16,-17-10-1-16,16 1-1 0,-16 8-2 16,17-9 1-16,-1 1-9 0,1-1-15 0,16 10 1 15,-17-19-8-15,1 18-2 0,-1-18 6 16,18 0-10-16,-18 0-5 0,1 0-27 0,-1 0-54 15,1 0-43-15,-1 0-50 0,1 0-26 16,-17 0 11-16,16 0 16 0,1 0 27 0</inkml:trace>
  <inkml:trace contextRef="#ctx0" brushRef="#br0" timeOffset="114100.4">33089 10455 185 0,'0'0'109'0,"0"-18"-45"15,0 18-25-15,0 0-2 0,0 0 24 0,0 0 36 16,0 0 13-16,0 18-6 0,17-18-18 16,-17 19-31-16,0-10-28 0,0 0-13 0,0 10-2 15,-17-10-4-15,17 10-8 0,-16-1 4 16,16 1 3-16,-17-19-9 0,1 19-9 0,-1-10-32 16,1 0-43-16,-1 1-29 0,1 8-27 15,-1-8-8-15,1-1 0 0,-17 9 15 16</inkml:trace>
  <inkml:trace contextRef="#ctx0" brushRef="#br0" timeOffset="115566.21">33304 10018 68 0,'0'0'76'0,"-16"-9"-1"0,16-1-6 16,-17 1 12-16,17 9 27 0,-16 0 21 15,16-19 8-15,-17 19-10 0,17 0-12 0,0 0-29 16,-16 0-27-16,16 0-22 0,0 0-17 16,0 0-8-16,0 0 10 0,0 19 14 15,0-19 3-15,0 19-9 0,0-1-9 0,16 1 13 16,-16 9 16-16,0-10 15 0,17 10-7 16,-17-9-10-16,16 9 8 0,1 0-4 15,-17-10-5-15,16 1-17 0,1-10-11 0,-17 1-3 16,16 8-7-16,-16-9-1 0,0 1 7 15,0-10-4-15,0 9 10 0,0-9 43 16,0 0 11-16,0 0-53 0,0-9-22 16,0-1 0-1,0-8 0-15,-16 9 0 0,16-10 0 0,-17 0 0 16,1 1 0-16,16-10 0 0,-17 0 0 16,17 0 0-16,-16 9 0 0,16-18 0 15,-17 9 0-15,17 0 0 0,0 0 0 0,0 10 0 16,0-1 0-16,0 10 0 0,17-10 0 15,-17 10 0-15,16 9 0 0,1 0 0 16,-1 0 0-16,1 0 0 0,-17 0-48 16,16 0-95-16,1 9-24 0,-17 1-28 15,17-1-31-15,-1 0-30 0,-16 10-6 16,17-1 19-16,-17-18 39 0,0 19-96 16</inkml:trace>
  <inkml:trace contextRef="#ctx0" brushRef="#br0" timeOffset="116065.93">33288 10139 116 0,'-17'0'89'0,"17"0"1"0,-16 0 1 16,16 0 21-16,0 0 7 0,0 0-11 15,0 0-34-15,0-9-31 0,0 9-23 16,0 0-14-16,0-10-10 0,16 10-12 0,-16 0-43 16,17-9-30-16,-1 9-19 0,1 0 4 15,-1 0 14-15,1-19 12 0,0 19 19 0,-1 0 21 16,1-18 19-16,-17 18 10 0,16-19 6 15,1 10 10-15,-17 0 18 0,0-1 30 16,16 10 23-16,-16-9 15 0,0 0 19 16,0 9 13-16,0 0 20 0,0 0-7 0,0 0-5 15,0 0-33-15,0 0-25 0,0 0-26 16,0 0-3-16,0 9 28 0,0-9 21 0,0 19-15 16,0-10-31-16,0 19-17 0,17-10-19 15,-17 1-4-15,0-19-4 0,16 19 0 16,-16-1-4-16,17 1-6 0,-17 9-11 15,16-28-73-15,1 18-66 0,-17 1-42 0,16-19-13 16,1 0 4-16,0 0 18 0,-1 0 41 16,-16 0 32-16,17 0 25 0,-1 0 24 0,-16 0 24 15,17-19 18-15,-17 19 15 0,16-18 6 16,-16 18 17-16,0-19 18 0,0 1 19 16,0 8 14-16,0 1 7 0,0 9 9 15,-16-9 8-15,16 9 1 0,0 0 6 0,0 0-16 16,-17 0-20-16,17 0-26 0,0 9-14 15,0-9-5-15,0 9-4 0,0-9 1 0,0 10-1 16,0-1-5-16,17 0-3 0,-17 10 4 16,16-19-13-16,1 0-7 0,-17 18-49 15,16-18-58-15,1 0-42 0,-17 0-11 16,16 19-1-16,-16-19 23 0</inkml:trace>
  <inkml:trace contextRef="#ctx0" brushRef="#br0" timeOffset="116814.66">32031 11106 80 0,'0'-9'94'0,"0"0"33"0,17 9 12 16,-17-10 14-16,0 1 23 0,0 9 38 15,0-9 14-15,-17 9 3 0,17 0-50 0,0 0-50 16,0 0-47-16,0 0-18 0,0 9 32 15,0 0-53-15,0 1-45 0,0 8 0 0,0 1 0 16,0-10 0-16,0 19 0 0,0-9 0 0,17-10 0 16,-17 10 0-16,0-1 0 0,0-8 0 15,0 8 0-15,0-9-125 0,0 10-115 0,0 0-42 16,0-19-18-16,16 9 1 0,-16-9 41 0,0 9 44 16,0-9 57-16</inkml:trace>
  <inkml:trace contextRef="#ctx0" brushRef="#br0" timeOffset="117197.76">32081 11060 141 0,'-17'-19'128'0,"17"-9"-24"0,0 10-24 0,0-1 3 16,0 0 29-16,0 10 22 0,17 0 5 16,-17 9-21-16,0-19-28 0,16 19-24 15,1 0-10-15,-1 0-22 0,1 0-7 0,-1 0-11 16,1 0-10-16,-1 19 2 0,1-19-8 0,-17 9 0 15,17 0 4-15,-1 1-4 0,-16-1 0 16,0 10 4-16,0-10-4 0,0 0 2 16,0 19-2-16,0-28 0 0,-16 19-5 0,-1-10-6 15,0 0-4-15,1 10-12 0,-1-10 5 16,17 1 1-16,-16-1 8 0,-1 0 9 0,1-9 4 16,16 0-3-16,-17 10 5 0,17-10 6 15,-16 0-3-15,16 0 5 0,0 0 13 16,0 0 6-16,0 0-1 0,0 0-2 0,0 0 2 15,0 0 12-15,0 18 9 0,0-18 8 16,16 0-18-16,1 19-12 0,-1-19-6 0,1 9-4 16,-1 0-8-16,1 10-9 0,-1-10 0 15,1 1 2-15,16-1-4 0,-16 0-6 0,16 0-32 16,-17-9-77-16,17 19-59 0,-16-19-45 16,-1 0-33-16,1 0 15 0,16 0 27 0,-16 0 38 15</inkml:trace>
  <inkml:trace contextRef="#ctx0" brushRef="#br0" timeOffset="117447.73">32693 10957 104 0,'-17'-9'175'0,"17"0"1"16,-16 9-40-16,16 0-16 0,-17 0 13 0,17 0 20 15,-17 0 7-15,17 0-25 0,0 9-48 16,0 0-23-16,0 1-20 0,0 8-13 0,0 1-5 15,0 0 3-15,17-1 18 0,-17 1-8 16,17-1-20-16,-17-8-7 0,16 8-6 0,-16-8 0 16,17 8-5-16,-17-8-1 0,16 8-20 15,-16-18-42-15,0 0-78 0,0 0-54 0,0 19-47 16,0-19-21-16,0 0 10 0,0 0 31 16,0 0-89-16</inkml:trace>
  <inkml:trace contextRef="#ctx0" brushRef="#br0" timeOffset="117647.87">32478 10976 146 0,'0'-9'210'16,"0"-1"-27"-16,0 10-74 0,0-9-31 0,0 0 16 16,0 9 20-16,16-19 9 0,-16 19-12 0,33 0-33 15,-16-18-37-15,-1 18-20 0,17-10-15 16,0 10-6-16,-16-9-7 0,16 9-64 15,-16 0-55-15,16 0-56 0,-17 0-21 0,-16 0 5 16,17 9 29-16,-1-9 29 0,-16 10-71 16</inkml:trace>
  <inkml:trace contextRef="#ctx0" brushRef="#br0" timeOffset="117830.98">32494 11218 84 0,'0'19'129'16,"-16"-10"-20"-16,16 0-38 0,-17 0-11 0,17 10 25 15,0-19 31-15,0 0 37 0,0 19 4 16,17-19-33-16,-17 0-46 0,16 0-37 0,1 0-20 16,-1 0-4-16,1 0-13 0,16 0-4 15,-17 0-5-15,17-19 0 0,1 19-7 0,-1-19-42 16,0 10-42-16,0 0-45 0,0-10-30 16,-17 10-13-16,17-10 4 0,0 10 19 0,-16 0-73 15</inkml:trace>
  <inkml:trace contextRef="#ctx0" brushRef="#br0" timeOffset="119430.16">33023 9079 41 0,'17'-10'41'0,"-1"10"0"0,1-9 5 0,-1 0 14 15,-16-1 14-15,17 10 3 0,-17 0 4 16,17-18-1-16,-17 18-4 0,0 0-2 0,16-19 0 15,-16 19 0-15,0 0 8 0,0 0 0 16,0-19-2-16,0 10-12 0,0 0-16 16,0 0-1-16,0 9 9 0,-16-10-3 0,16 1-4 15,0-10 4-15,-17 19-4 0,17-18-2 16,-17 18-13-16,1-19-1 0,16 1-1 0,-17 8-2 16,1-8-8-16,-1 8-11 0,1 1 0 15,-1 0-1-15,1-1-10 0,-17-8 0 0,16 18-1 16,-16-19 0-16,16 1 5 0,-16 8-11 15,0 1-1-15,17 9 12 0,-17-9-8 16,0-1 0-16,0 1 2 0,0 9-6 16,-1-9 9-16,1 0-3 0,0 9-2 0,0 0-5 15,0 0 7-15,-16 0-6 0,15-19 4 16,1 19 4-16,0 0-2 0,-16 0-1 0,16 0-1 16,-17 0-3-16,17 0 4 0,0 0 5 15,0 0-15-15,0 0 10 0,0-19 1 0,0 19 1 16,16 0-6-16,-16 0 6 0,16 0-3 15,1 0-2-15,-17 0 2 0,16 0 0 0,1 19 0 16,-1-19 0-16,-16 19 0 0,17-19-2 16,-1 9 0-16,-16 0 3 0,16 0-6 0,-16 10 9 15,17-10-4-15,-17 1 1 0,16 8 1 0,-16 1-9 16,17-1 7-16,-17 1-4 0,-1 0 10 16,18-1-2-16,-1 10-7 0,-16-9-1 0,17-1 8 15,-1 1-10-15,1 0 7 0,-1 8-3 0,1-8 7 16,-1 18-7-16,1-18 6 0,-1 9-4 15,17 9-4-15,-16-18 0 0,-1 9 4 0,17-1 2 16,0 20-2-16,-17-28-4 0,17 18 8 16,-16-9 1-16,16 9-5 0,-17 0 0 0,17 0-6 15,-16 10 8-15,16-10-6 0,-17-9 7 16,1 9 0-16,16 10-1 0,-17-10-7 0,1 19 5 16,-1-28-3-16,17 18 1 0,-16 1 7 0,16-10-4 15,0 9 1-15,-17 10-2 0,17-19-3 16,0 10 4-16,0-10-6 0,0 0 7 0,0 10-1 15,17-10-4-15,-17 9 1 0,16-8 5 16,-16-1-3-16,17 9-4 0,-17-8 10 0,16-1-6 16,1 9 0-16,-1-9 4 0,1 10-4 15,-1 0-5-15,1-1 5 0,-1-9 6 0,1 0-8 16,0 10 2-16,-1-19 0 0,1 9-3 0,-1 0 5 16,1 0-2-16,-1-9-4 0,1 0 4 15,-1 0 2-15,1 0 0 0,-1 0 0 0,1-9 10 16,-1 9 17-16,1-10 4 0,-1 10-13 0,1-9-4 15,0-1-2-15,-1 1-1 0,1-1-3 16,-1 1 2-16,17 0-5 0,-16-1 2 0,-1 1 11 16,17-1 2-16,-16-8-11 0,-1 8-11 0,18 1 0 15,-18 0 0-15,17-10 0 0,-16 0 0 16,16 10 0-16,-17-10 0 0,1 0 0 0,16 10 0 16,-17-10 0-16,18 10 0 0,-18-19 0 15,17 18 0-15,0-18 0 0,-16 10 0 0,16-10 0 16,0 9 0-16,0-9 0 0,0 9 0 15,0-9 0-15,0 0 0 0,0 0 0 16,17 0 0-16,-17-9 0 0,0 9 0 0,17-9 0 16,-17 9 0-16,16-10 0 0,-16 10 0 15,0-18 0-15,17 18 0 0,-17-19 0 0,0 10 0 16,0-10 0-16,0 10 0 0,0-10 0 16,0 1 0-16,-16 9 0 0,33-10 0 15,-17-9 0-15,-17 9 0 0,17-8 0 0,17 8 0 16,-34 10 0-16,18-29 0 0,-1 20 0 15,0-10 0-15,0 0 0 0,-17 19 0 0,17-28 0 16,-16 9 0-16,-1 0 0 0,17 0 0 16,-16-19 0-16,0 10 0 0,16 0 0 0,-17-19 0 15,1 10 0-15,16 8 0 0,-17-17 0 16,1 8 0-16,-1-18 0 0,1 9 0 0,-1-9 0 16,1 9 0-16,0-9 0 0,-17 9 0 15,0-9 0-15,16 9 0 0,-16-18 0 16,0 9 0-16,-16 0 0 0,16 9 0 0,-17-9 0 15,17 9 0-15,-17-9 0 0,1 9 0 16,-1 0 0-16,1 10 0 0,-1-10 0 16,1 9 0-16,-17-18 0 0,16 9 0 15,1 10 0-15,-17-10 0 0,16 19 0 0,-16-19 0 16,16 28 0-16,-16-9 0 0,17-9 0 16,-17 18 0-16,16 0 0 0,-16 9 0 0,0-9 0 15,0 10 0-15,16 8 0 0,-16-8 0 16,0 8 0-16,17 10 0 0,-17-18 0 0,16 18 0 15,-16 0 0-15,17 0 0 0,-18 0 0 16,18 0-37-16,-1 0-120 0,-16 0-9 16,0 18-37-16,17-18-13 0,-17 10 3 0,16-1 6 15,-16 10 9-15,17-1 15 0,-18 10 26 16,18-9 17-16</inkml:trace>
  <inkml:trace contextRef="#ctx0" brushRef="#br0" timeOffset="120977.64">32048 10799 5 0,'0'0'4'15,"0"0"3"-15,0 19 3 0,-17-19 1 16,17 0-4-16,0 0-2 0,0 0-2 0,0 0-1 15,0 0 1 1,0 0 0-16,0 0-2 31,0 0 2-15,0 0 1-16,0 0 2 0,0 0 2 0,0 0 1 16,0 0 2-16,0 0-2 0,0 0 1 0,0 0-2 15,0 0 3-15,0 0 0 0,0 0 1 16,0 0 2-16,0 0 0 0,0 0 5 0,0 0-1 15,0 0-1-15,0 0-1 0,0 0-4 16,0 0 0-16,0 0-1 0,0 0 2 16,0 0 2-16,0 0 2 0,0 0-3 0,0 0 0 15,0 0-2-15,0 0-2 0,0 0-5 0,0 0 0 16,0 0 0-16,0 0-5 16,0 0-3-16,0 0-1 0,0 0-14 15,0 0-12-15,0 0-12 0,0-19-16 0,0 19-7 16,17 0 0-16,-17 0-51 0</inkml:trace>
  <inkml:trace contextRef="#ctx0" brushRef="#br0" timeOffset="124558.34">26177 9367 5 0,'0'18'24'16,"0"-18"3"-16,0 0 0 0,0 0 3 0,0 0 7 16,0 0 9-16,0 0-10 0,0 0-13 15,0-18-6-15,0 18 7 0,0 0 10 0,0 0 0 16,0-19-2-16,17 10 2 0,-17 0-7 15,0-1-1-15,0 1 5 0,0 0-4 0,0-10 3 16,33 19-6-16,-33-18 11 0,0-1-2 16,0-9-11-16,0 19-11 0,0-10-4 0,16-9-1 15,-16 10-2-15,17-1 3 0,-1-9 2 16,1 10-2-16,0-10 0 0,-1 18-7 0,1-27 4 16,-1 18 4-16,1-8 30 0,-1 8-13 0,34 0-12 15,-50 1-4-15,33-1-1 0,0-9-6 16,0 10-2-16,0-1 2 0,0 0 0 0,17 1-2 15,-34-1-2-15,17 19 2 0,0-28 3 0,1 19-5 16,15 0 3-16,1-1-1 0,-34 1 3 16,17-9-7-16,17 18 4 0,-17 0 0 15,17-19 0-15,-1 19 4 0,1-19-4 0,-1 19 0 16,18 0-2-16,-1-18 3 0,-17 18-1 0,18 0-2 16,-1-10 2-16,0 10 0 0,0 0 0 15,-16 10 4-15,16-10-4 0,-17 0 0 16,1 18 2-16,0-18-6 0,16 0 7 0,-17 19-5 15,1-19 2-15,0 19-2 0,-1-19 0 0,1 18 3 16,16-9-1-16,-17 10 2 0,-15-10-2 16,15 19 0-16,1-9 2 0,-17-1-2 0,16 1 0 15,-32 0 0-15,16-1-3 0,-16 10 4 0,16-9-3 16,-17-1 4-16,17 10-2 0,-16-9 2 16,-1-1 1-16,17 1-3 0,-16 0-3 0,0-1 3 15,-1-8 0-15,1 8 1 0,-1 1-4 16,-16-10 3-16,17 0-2 0,-17 10 7 15,16-19-3-15,-16 19-5 0,0-19 0 0,17 18 3 0,-17-18 4 16,0 0-2-16,0 0-4 0,0 0-6 16,0 0-24-16,0 10-28 0,0-10-12 15,0 0-18-15,0 0-12 0,0 0-11 0,-17 0 2 16,17 0 13-16</inkml:trace>
  <inkml:trace contextRef="#ctx0" brushRef="#br0" timeOffset="124941.46">28509 9144 46 0,'-17'0'34'0,"17"0"-8"0,0 0 4 15,0 0 8-15,0 0 12 0,0 18 2 0,0-18 2 16,17 10-5-16,-17-1 0 0,16 0-8 15,17 0-5-15,-33 1-12 0,0 8 0 0,17 1 23 16,16-19-2-16,-16 19 3 0,-1-1 3 0,1-18-5 16,16 9 7-16,-17 1 14 0,1-1-2 15,32-9-9-15,-49 0 0 0,17 0-12 0,16 0 8 16,-16 0 3-16,16-9 4 0,-17 9 3 16,1-10-6-16,16 1-11 0,-17 9 6 0,17-18-7 15,-33-1-9-15,17 0-11 0,-1 1-7 16,1-1-4-16,0 1-2 0,-1 8-10 0,-16-27 3 15,17 18 4-15,-17-8-4 0,16 8-9 16,-16 0 8-16,0 1-3 0,17-1-9 0,-17 0 4 16,0 1-33-16,0 9-35 0,0-1-32 0,0 1-21 15,0 9-30-15,-17 0-11 0,17 0 0 16,0 0 6-16,0 0 17 0,-16 0 21 0,16 0 16 16,-17 9 17-16,17-9 9 0</inkml:trace>
  <inkml:trace contextRef="#ctx0" brushRef="#br0" timeOffset="127222.54">22523 9851 143 0,'0'-19'70'0,"-17"19"-3"0,17 0-7 0,0 0-8 16,-16 0 10-16,16 0 4 0,0 19 0 0,-17-19-11 16,17 18-7-16,-16-9-11 0,16 10-12 15,0 0-10-15,-17-1-6 0,17 1-1 0,0-1-3 16,0 1-5-16,0 0 3 0,0-1 0 16,0 1 0-16,0 9-3 0,0-28-7 0,0 18-45 15,0 1-63-15,0-19-35 0,0 9-4 16,0 1 18-16</inkml:trace>
  <inkml:trace contextRef="#ctx0" brushRef="#br0" timeOffset="127504.93">22671 9832 109 0,'0'0'77'0,"0"0"-17"0,0 0-21 15,0 0-14-15,0 0-2 0,0 0 11 16,0 19 4-16,17-19 8 0,-17 18-11 0,17-9-3 16,-1 10 2-16,-16 0-2 0,17-1-9 15,-1 19 14-15,-16-18 8 0,17-10-6 0,-1 10-2 16,-16 0-7-16,0-1-11 0,33 1-2 0,-33-1-1 16,0 1 3-16,-33-10-12 0,33 10-4 15,-16 0 6-15,16-10-2 0,-17 19-5 0,1-28-4 16,-1 18-18-16,1 1-61 0,-18-19-40 15,18 9-17-15,-1 1-3 0,17-10 15 0,-33 9 11 16</inkml:trace>
  <inkml:trace contextRef="#ctx0" brushRef="#br0" timeOffset="127755.92">22142 9906 40 0,'-33'0'36'0,"0"10"-8"16,17-1 6-16,-17 19 17 0,-1-10 11 0,1 1 4 16,33 0-2-16,-49 9 1 0,32 9 1 15,1-19 6-15,16 10-7 0,-17 0 1 0,17 19-26 16,0-29-9-16,0 10-5 0,17 0-6 16,-1 0-2-16,-16 9-8 0,17-18-1 0,32-1-1 15,-49 1-3-15,33-10-2 0,-16 10 2 16,16 0-1-16,0-19-9 0,0 0-34 0,0 18-64 15,33-36-44-15,-49 18-17 0,16 0 1 0,0-28-104 16</inkml:trace>
  <inkml:trace contextRef="#ctx0" brushRef="#br0" timeOffset="128004.9">22638 9692 282 0,'0'-9'122'0,"0"0"17"0,-33 0 69 15,33-1 54-15,0 10 9 0,0-9-25 0,0 9-44 16,0-9-24-16,0 9-41 0,0-10-137 0,0 20 0 47,-33-10 0-47,33 9-86 0,0-9-172 15,-16 9-36-15,16 1-11 0,0-1 16 0,-17-9 26 16,17 9 50-16,0 0-125 0</inkml:trace>
  <inkml:trace contextRef="#ctx0" brushRef="#br0" timeOffset="129636.83">22490 12734 80 0,'0'0'73'0,"0"0"-6"15,0-18 21-15,0 18 31 0,0-19 19 0,0 10-3 16,0-1 1-16,0 1-1 0,-17 0-22 0,17 9-3 15,0-10-9-15,0 10 5 0,-16-9-32 0,16 9-29 16,0 0-26-16,0 0-10 0,-17 0-6 16,17 9-3-16,0 1 0 15,-17-1 1-15,17 0-4 0,0 10 10 16,0 0-5-16,0-1-2 0,0-9 0 0,0 10 4 16,0 0-2-16,0-1 3 0,0-8-10 0,0 17 9 15,0-8-4-15,0-10 4 0,17 10-2 16,-17 0-12-16,0-1-19 0,0 1-110 0,0-1-73 15,0-18-41-15,0 19-4 0,0-19 31 16,0 0 31-16</inkml:trace>
  <inkml:trace contextRef="#ctx0" brushRef="#br0" timeOffset="129869.9">22688 12650 131 0,'0'0'65'0,"0"-9"4"0,0 0 16 0,-17 9-5 16,17 0-32-16,0 0-25 0,0 0-13 16,0 0-2-16,0 9 16 0,0 0 5 0,0 1-14 15,17-1-4-15,-17 0 1 0,0 10 28 0,0 0 6 16,17-1-16-16,-17-9-10 0,0 10-12 16,0 0 1-16,16-10-5 0,-16 10 0 0,0 8 1 15,0-8-1-15,0-19-2 0,0 19 2 0,0-1-1 16,0 1-3-16,0-10-2 0,0 10-18 15,-16-1-60-15,16-18-43 0,0 19-32 0,0-19 4 16</inkml:trace>
  <inkml:trace contextRef="#ctx0" brushRef="#br0" timeOffset="130152.96">22870 12613 127 0,'0'0'50'0,"0"-18"-22"0,16 18 6 0,-16 0 15 15,17 0 4-15,0 18-16 0,-1-18-14 16,1 9 7-16,-1 1 12 0,1-1 14 0,-1 10-4 16,17-1-23-16,-33-8-6 0,33 18 29 0,-33-10 5 15,0 1-8-15,17 9-13 0,-17-10-16 16,0 19-9-16,-17-18-5 0,17 9-1 0,-33 0-1 15,0 0 1-15,17 9-5 0,-17-9-6 16,0 0-32-16,-1-10-47 0,1 10-37 0,0-9-16 16,0-1 4-16,17 1 17 0,-17-10 10 0</inkml:trace>
  <inkml:trace contextRef="#ctx0" brushRef="#br0" timeOffset="130436.59">22175 12660 55 0,'-33'-10'47'0,"17"10"-18"0,-17 0-6 16,16 0 12-16,-16 10 12 0,17-1-9 0,-1 10-7 16,0 9-5-16,-16-10 9 0,33 1 5 15,-33-1-2-15,17 10-2 0,16 9 4 0,0-9-6 16,0 10-4-16,0-1-7 0,0 0-6 15,0 0 4-15,16 0 3 0,17-9-12 0,-33 0-6 16,33 0 0-16,-33 0-3 0,34 9 4 16,-18-18-2-16,17-1-5 0,-16 1 1 0,16 0-3 15,16-10-2-15,-16 0-29 0,-33-9-47 16,34 0-40-16,-1-9-16 0,-17 0 2 0</inkml:trace>
  <inkml:trace contextRef="#ctx0" brushRef="#br0" timeOffset="130720.07">22457 12511 277 0,'-17'-9'104'0,"17"9"-15"0,-17-10 69 15,17 10 58-15,0 0 19 0,0 0-35 0,0 0 17 16,0 0-34-16,0 0-70 0,0-18-18 0,0 18-13 16,0 0-23-16,0 0-40 0,0 0-41 47,0 0-87-47,0 0-72 0,0 0-48 0,0 0-40 15,0 0-14-15,0 0 15 0,0 0 34 0,0 0 42 16</inkml:trace>
  <inkml:trace contextRef="#ctx0" brushRef="#br0" timeOffset="130920.92">22655 12436 114 0,'0'-9'138'0,"0"9"-27"15,0 0 10-15,0-9 56 0,0 9 32 0,0-9-5 16,-17 9 19-16,17 0-61 0,0-10-69 15,0 10-29-15,0 0 18 0,0-9-13 0,0 9-30 16,0 0-9-16,0 0-24 0,0 0-10 0,0 0-7 16,0 0-79-16,0 0-91 0,0 0-43 15,0 0-8-15,0 0-12 0,0 0-4 16,0 0 28-16,17 0 39 0</inkml:trace>
  <inkml:trace contextRef="#ctx0" brushRef="#br0" timeOffset="135350.22">23895 12762 174 0,'0'-19'93'0,"0"10"-48"15,0 9-3-15,-33-18 51 0,33 18 37 0,0 0-14 16,0 0-35-16,0-19-40 0,-16 19-22 15,16 0-11-15,0 19 2 0,0-19 35 0,0 0 29 16,0 18-22-16,0-9-24 0,0 10-7 16,0 0-3-16,0-1 20 0,0 1 11 0,0 18-11 0,0-28-21 15,-17 10-6-15,17 9-6 0,0-10 1 16,0 10-1-16,0-9-5 0,0 0 1 0,0-1 1 16,0 1-1-16,0-1-7 0,0 10-32 15,0-28-82-15,0 19-56 0,0-10-31 16,0 0-3-16,0 1 34 0,0-10 29 0</inkml:trace>
  <inkml:trace contextRef="#ctx0" brushRef="#br0" timeOffset="135781.25">23829 12743 82 0,'0'-9'79'0,"0"-9"-26"0,0 18-16 15,0-28 7-15,17 18 18 0,-1 1 4 0,17 0-10 16,-33-1-9-16,17 1-6 0,-1 0-6 0,1-1-10 16,16 10-3-16,-17-9-7 0,17 9-4 0,-16 0-5 15,16 9-4-15,0-9-2 0,-33 10 4 16,17-1 1-16,-17 0 0 0,16-9 2 0,-16 19-2 16,0-10 1-16,0 1-1 0,-16-1 0 15,16 10 0-15,-17-1-5 0,17-9-2 0,-49 10 5 16,32-10-3-16,0 10 0 0,-16-10 0 0,17 1 1 15,-17-1-1-15,16 9 0 0,1-18 0 16,-1 19 0-16,17-19 0 0,-33 0-4 0,33 0 8 16,-16 0-4-16,16 9-3 0,-17-9 3 0,17 0-2 15,0 0 4-15,0 10 11 0,0-1 10 16,17-9 15-16,-17 9 2 0,16 1 13 0,-16-1 5 16,33 0-9-16,-33 10-9 0,33-1-5 15,-16-18 0-15,-1 19-16 0,1-10-8 0,16 10-6 16,-17-10-2-16,1 10 2 0,0-10-1 15,32 10-1-15,-49-1-7 0,17 1-7 0,-1-19-29 16,1 18-65-16,-1-8-53 0,1-1-34 0,-17-9 3 16,16 9 18-16,1-9-115 0</inkml:trace>
  <inkml:trace contextRef="#ctx0" brushRef="#br0" timeOffset="136383.94">24358 12855 103 0,'0'0'57'0,"-16"0"-26"16,16 0-1-16,0 0 22 0,0 9 14 0,0 1-19 16,0 8-14-16,0 1-7 0,0-1 11 15,0 10 3-15,0-9-8 0,0-10-13 0,16 10-3 16,-16-1-9-16,0 1-1 0,0 0-6 15,0-1 0-15,17-18 6 0,-17 19 19 0,0-19 52 16,0 0 55-16,0 0 28 0,0 0-47 0,0 0-33 16,0-19-3-16,0 1 34 0,0-1 1 15,-17 0 10-15,17 1-19 0,0-10 1 0,0 9 1 16,0-9-22-16,-16 10-48 0,16-10-35 0,0 0 0 16,-17 9 0-16,17 1 0 0,0-1 0 15,0 1 0-15,0 8 0 0,0 1 0 0,0 0 0 16,17 9 0-16,-1 9 0 15,-16 0 0-15,17 1 0 16,-17-1 0-16,16 0 0 0,1 1 0 0,-17 17 0 16,16-27 0-16,-16 19 0 0,17-10 0 0,-17 10 0 15,16 0 0-15,1-1 0 0,-17-9 0 16,0 19 0-16,33-28 0 0,-33 19 0 16,0-19 0-16,0 0 0 0,0 0 0 15,33-19 0-15,-33 19 0 16,0-18 0-16,0-1 0 0,0 10 0 15,17-10 0-15,-17 1 0 0,16-1 0 0,-16 0 0 0,0 1 0 16,17 9 0-16,-17-10 0 0,16 10 0 16,-16-1 0-16,17 10 0 31,-17 10 0-31,0-1 0 0,0 0 0 0,16 1 0 16,-16 17 0-16,0-27 0 0,0 19 0 0,0 0 0 15,17-1 0-15,-17 1 0 0,0-1 0 0,0 10 0 16,0-9 0-16,0 0 0 0,0-1 0 15,0 1 0-15,-17-1 0 0,17 10-318 0,0-9-104 16,0-19 11-16,-16 18 64 0,16-8 81 16</inkml:trace>
  <inkml:trace contextRef="#ctx0" brushRef="#br0" timeOffset="136864.81">25483 12985 84 0,'0'0'97'0,"-17"10"14"0,17-10 9 0,0 0 22 15,0 0-3-15,0 0 8 0,0 0-9 0,17 0-15 16,-17 0-24-16,16-10-13 0,-16 10-13 16,33 0-14-16,-16-9-23 0,16 9-15 0,0 0-7 15,0 0-12-15,17-19 3 0,-17 19 0 16,33 0-5-16,-50 0 3 0,17 0-3 0,1-18 3 16,-1 18-3-16,-17-10-3 0,17 10-1 0,-33 0-47 15,17-9-75-15,16 9-54 0,-33-9-43 16,0 9-3-16,0-9 18 0,0-1 28 15,0 1 33-15</inkml:trace>
  <inkml:trace contextRef="#ctx0" brushRef="#br0" timeOffset="137082.66">25863 12716 153 0,'0'0'117'0,"0"0"-22"15,0-19 13-15,-17 19 19 0,17 0-14 16,0 0-38-16,0 0-36 0,17 0-14 0,-17 19 22 15,17-19 67-15,-1 18 13 0,1-18-14 0,-1 19-30 16,1-1-8-16,-1 1 0 0,1 0-16 16,16 8-8-16,-33 1-16 0,16 0 5 0,-16 0-21 15,0 9-5-15,0-9-1 0,0 0-5 0,-16 0-5 16,16 9-7-16,-33-9-22 0,0 0-81 16,0 0-74-16,16 9-49 0,-16-18-30 15,0-1-1-15,0 1 28 0,33 0 37 0</inkml:trace>
  <inkml:trace contextRef="#ctx0" brushRef="#br0" timeOffset="138729.66">26773 12762 133 0,'0'-9'103'0,"0"9"-44"15,0-10-11-15,0 10 31 0,0-9 36 0,0 9 4 16,0 0-34-16,-17 0-38 0,17 0-26 0,0 0-7 15,0 9 12-15,0 1 57 0,0-1 9 0,0 10-17 16,0-1-17-16,0 1-3 0,0-1-4 16,0 1-1-16,0 0-4 0,0 9-8 15,17-10-12-15,-17 1-12 0,0-1-3 0,16 10-7 16,-16-9 5-16,0-1-7 0,17-8-2 0,-17 8 4 16,0 10-8-16,0-28 4 0,0 19-3 15,0-19-36-15,0 0-30 0,0 0-16 0,0 9-10 16,0-9-18-16,0-9-5 0,0 9 1 15,0 0 6-15,0-19 21 0,-17 19 19 0,17-18 28 16,0 8 10-16,-16-8 6 0,16-1-3 0,-17-9 3 16,17 19 10-16,-17-28 9 0,17 18 4 15,-16-9 0-15,16 10 4 0,0-1 3 0,-17 0 8 16,17-18 10-16,0 19 2 0,0 8 6 0,0-8 8 16,17 8 14-16,-17 1 6 0,0 9-1 15,16 0 3-15,-16-18-2 0,17 18-6 0,-17 0 6 16,17 0 4-16,-17 0 12 0,16 0 6 0,1 18-22 15,-17-18-5-15,16 9 11 0,1 1-13 16,16-1-11-16,-33 10-6 0,0-10-8 0,16 10 6 16,1-10 11-16,-1 9-11 0,1 1-6 15,-1 0-9-15,1-1-8 0,-1-8-5 0,1 8-2 16,-17 1 4-16,17-1-5 0,-1 1 4 0,1-10-6 16,-17 1-9-16,0-1-50 0,33-9-49 0,-33 9-36 15,0-9-39-15,0 0-22 0,0 0 4 16,0-9 8-16,16 9 30 0,-16-9 32 15</inkml:trace>
  <inkml:trace contextRef="#ctx0" brushRef="#br0" timeOffset="138995.54">27087 12632 77 0,'0'-10'72'15,"0"1"-7"-15,0 9-4 0,0 0 18 16,0 0 9-16,-33 0 5 0,33 0-8 0,0 0-16 15,0 0-28-15,0 0-17 0,0 0 12 16,0 0 24-16,0 19 21 0,0-10-12 0,0 0-13 16,0 10-26-16,0 0-2 0,33 9 15 0,-33-10 17 15,0 1-8-15,0-1-16 0,0 1-15 0,16 9-13 16,-16-10-2-16,0 10 0 0,17-9-2 16,-17 9-4-16,0-10 5 0,0 10-5 0,0-9 3 15,0 0-15-15,0-1-23 0,0-9-61 16,0 10-60-16,0-10-39 0,0-9-11 0,0 10 13 15,0-10 25-15,0 0-121 0</inkml:trace>
  <inkml:trace contextRef="#ctx0" brushRef="#br0" timeOffset="139362.53">27318 12855 163 0,'-16'0'61'0,"16"0"-25"0,0 9 12 0,0 1 23 15,0 8 0-15,-33-8-13 0,33 8-21 0,0 1-8 16,0-1 1-16,0 1 3 0,33-10-6 0,-33 10-9 16,0-1-4-16,16-8-6 0,1 8-5 15,-1-8 1-15,1 8-4 0,-1-18 0 0,17 0 2 16,-16 0 2-16,0 0-4 0,-1 0-2 15,1 0 8-15,16 0 7 0,-33-18 11 0,0 8 7 16,16 1 4-16,-16 0-2 0,0-1-2 16,0 1 2-16,0-9 1 0,0 8-7 0,0 1-10 15,-16-10-7-15,16 19-6 0,0-18 2 0,-33 8-6 16,16 1 0-16,1 0 1 0,-18 0-5 16,18-1 4-16,-17 10 0 0,16-9-4 15,-16 9-33-15,17-9-27 0,-17 9-24 0,16 0-20 0,1 0-13 16,-1 0-3-16,0 0 4 0,17 0 5 15,-16 0 15-15</inkml:trace>
  <inkml:trace contextRef="#ctx0" brushRef="#br0" timeOffset="139745.51">27434 12892 61 0,'17'-9'60'15,"-1"9"-14"-15,1-9-2 0,16-1 11 16,-33 10 14-16,33-9 3 0,-17 9-4 0,1 0-6 0,16 0-12 16,-17 0 5-16,1 0-8 0,16 0-13 15,-16 9-2-15,-1 1 15 0,1-1 2 0,-1 0 1 16,1 10-7-16,-1-10 6 0,-16 10-10 16,17-1-15-16,-17 1-3 0,0-10-2 0,0 1-2 15,0 8-2-15,0-9 1 0,0 1-7 16,0-1-4-16,0 0 1 0,-17 1 3 0,17-10 13 15,0 0 26-15,0 0 33 0,0 0-6 16,0 0-20-16,0 0-11 0,-16-10-11 0,16 1 5 16,0 0-3-16,0-1 2 0,0 1-22 0,0-9-8 15,0-1-5-15,16 0 8 0,-16 1-7 16,0-1-7-16,17 1-15 0,-17-10-56 0,16 9-47 16,-16 0-34-16,17 19-13 0,-1-27 8 15,1 17 14-15,-17 1 9 0,16 0 10 0,1-1 10 16,-17 10 17-16,17 0 16 0,-17 0 17 0,16 0 17 15,-16 0 11-15,17 0 4 0,-17 0-18 0</inkml:trace>
  <inkml:trace contextRef="#ctx0" brushRef="#br0" timeOffset="140777.59">27996 12799 25 0,'0'10'46'0,"0"-1"-4"16,0 9-9-16,17-18-3 0,-17 19 12 0,0-10 9 16,0 10 10-16,16-10 0 0,-16 10-4 0,0-1-7 15,0 10-2-15,17-28-13 0,-17 19-15 16,0 0-8-16,0-10-2 0,0 0-3 0,0 0-3 15,0 1 4-15,0-1 2 16,0-9 30-16,0 0 24 0,0 0 2 0,0 0-21 16,0-9-18-16,0 9-8 0,0-10 6 0,0-8 6 15,0 9 2-15,16-1-6 0,-16 1-10 0,0-10-10 16,0 1 3-16,17-1 8 0,-17 10-1 16,16-10-9-16,-16 10-3 0,17 0 5 15,-17 9-7-15,17-10-1 0,-17 10 1 0,16 0-5 16,-16 10-2-16,0-10 9 0,17 9-8 15,-17-9 4-15,0 9 5 0,16 1 3 16,-16-10-5-16,0 9-2 0,0 0 3 0,0 0-5 16,0 1 7-16,0-10-5 0,0 18-2 15,0-18 5-15,0 19-3 0,-16-19 1 0,16 0-1 16,0 0 6-16,0 0 0 0,0 0-1 0,-17 0-7 16,17 0-4-16,0 0 7 0,0 0-2 15,0-19 1-15,0 19-2 0,0-18 7 0,0-1 3 16,0 10 22-16,17 0 10 0,-17-10 9 15,0 0-17-15,16 10-1 0,-16 9 11 0,17-19 6 16,-17 19-11-16,0 0-16 0,16-18-7 0,-16 18-12 16,0 0 2-16,17 18-6 0,-17-18-3 15,0 0 9-15,16 0-9 0,-16 19 3 0,17-19 0 16,-17 9 2-16,0 1-2 0,16 8 4 0,-16-8-4 16,17-1-6-16,-17 0 14 0,16 0-6 15,17 1-1-15,-33 8-10 0,0-18-6 0,0 0-44 16,17 19-12-16,-17-19-35 0,17 0 5 15,-1 0 21-15,1 0 2 0,-1 0 5 0,1-19 13 16,-1 19 21-16,1 0 18 0,-17-18 11 16,16 8 7-16,1 1 1 0,-17 0 0 0,0 0 5 15,16 9 14-15,-16-10 27 0,0 10 16 0,0 0 1 16,0-9-22-16,0 9-16 0,0 0-11 16,0 0-8-16,0 0-7 0,0 9 6 15,0-9 0-15,33 10-1 16,-33-10-1-16,0 0 1 0,0 9 2 0,0-9-2 15,0 0 3-15,0 0-3 0,17 9 1 0,-17-9-5 16,17 0 2-16,-17-9 0 0,16 9 0 16,-16-9-4-16,17 9 1 0,-17-10 1 0,0 1-3 15,0 9 2-15,16-9 0 0,-16-10 3 16,0 19 4-16,0-19-8 0,0 1 6 0,0 9-1 16,0-10-1-16,0 0-2 0,0 1 6 15,0-1-6-15,0 1 2 0,0-10 5 0,0 9-5 16,0 0 5-16,-16 1-5 0,16 8 2 15,0 1 4-15,0 9 2 0,0-18 1 0,0 18-13 0,-17 0 4 16,17 0-2-16,0 18 2 16,0-18 0-16,-16 9 5 0,16 10-4 15,0-10-1-15,0 10 5 0,0-10 27 0,0 10 22 16,0 0-14-16,0-1-16 0,16-9-9 0,-16 10-7 16,0 0-2-16,0-1 2 0,17 1-8 15,-17-1 0-15,0 1 2 0,16-19-2 0,-16 19 3 16,17-10 5-16,-17 0 3 0,0-9-9 15,16 10 0-15,1-10 3 0,-1-10-2 16,1 10 2-16,-1-9-5 0,17 0 0 0,-33-1 0 16,17 10 0-16,0-9-4 0,-17 9 4 0,16-19 10 15,1 19 26-15,-1 0 15 0,-16 0-12 16,17 0-8-16,-17 0-16 0,16 0-9 0,-16 0-1 16,0 0-2-16,17 0-2 0,-17 0 1 15,16 19 3-15,1-19-5 0,-17 0-4 0,16 9 4 16,-16 1-3-16,33-1 5 0,-33 0-2 15,0 1-6-15,0-10-41 0,0 0-74 16,0 9-65-16,0-9-47 0,0 0-35 0,0 0 11 16,0-9 30-16</inkml:trace>
  <inkml:trace contextRef="#ctx0" brushRef="#br0" timeOffset="140910.17">28922 12632 163 0,'-16'-19'65'15,"-1"19"-29"-15,17-18 4 0,-16-1 20 16,16 10-7-16,0-1-20 0,-17 1-19 0,17 0-5 16,0 9-8-16,0-10-18 0,0 10-48 0,0 0-33 15,0 0-9-15</inkml:trace>
  <inkml:trace contextRef="#ctx0" brushRef="#br0" timeOffset="142159.75">29236 12716 38 0,'0'0'38'0,"17"0"7"15,-17 0-1-15,0 0-8 0,0 0-4 16,0 0-5-16,0 0 0 0,0 0-3 0,17 0-1 16,-17 0-4-16,0 0 1 0,0 18 5 0,0-18-4 15,0 9-4-15,0 1-2 0,-17-1-3 16,17 0-6-16,0 1-2 0,0-1 0 0,0 10-1 16,-17-10 0-16,17 9-3 0,0-18 0 0,0 19 0 15,-16-19 1-15,16 19-1 0,0-19 3 16,0 9-6-16,0 0 7 0,0 1-6 0,0-10 5 15,0 0 10-15,0 9 9 0,0-9-9 16,16 0-2-16,-16-9-4 0,17 9-1 0,-17 0-5 16,17-10 3-16,-1 10-1 0,-16-9-3 0,17 0-3 15,-1 9 6-15,-16-10-3 0,17 1 0 16,-1 9-2-16,-16 0 2 0,17 0 0 0,-17-19-2 16,16 19 2-16,-16 0 1 15,33 0 0-15,-33 0-5 0,0 0 4 16,0 0-2-16,0 0 4 0,17 0 1 15,-17 0-5-15,16 0 0 0,1 0 2 16,-17 0-2-16,17 0 2 0,-17 0 1 16,16 19 1-16,-16-19-5 15,0 0 4-15,0 0-5 0,0 0 6 0,0 0-2 16,0 0-3-16,0 0 1 16,0 0-4-1,0 0-11-15,0 0-10 0,0 0-7 0,0 0-11 16,17 0-9-16,-17 0 2 0,0 0-2 0,0 0 6 15,16-19 10-15,-16 19 13 0,17-18 6 16,-17 9 4-16,0-1 7 0,16 1 4 0,-16-10 2 16,0 10 2-16,0-10 6 0,0 10 12 15,0-9 10-15,0-10 9 0,0 0 8 0,-16 9 6 16,16 0 11-16,0 10 4 0,0-9 1 16,-17-10 9-16,17 18 4 0,0 1 8 0,0 0 1 15,0-1-8-15,0 10-10 0,0-9-25 0,0 9-28 16,0 0-5-16,0 9-10 0,0-9 4 15,0 10 7-15,0 8 29 0,0-8-8 0,0 18-9 16,0-10-7-16,17 1 25 0,-17-1 19 16,16 1-11-16,-16 9-13 0,0-9-15 0,17 8-8 15,-17-8-6-15,16 9 1 0,-16-9-13 0,33 8 8 16,-33-8-9-16,0 0 8 0,0-1-5 16,0-8 2-16,0-1 4 0,0 0-2 0,0-9 4 15,17 0-3-15,-17 0-1 0,16 0-4 0,-16-9 3 16,17 0-6-16,-1-1 10 0,-16 1-5 15,17 0-2-15,0-10 0 0,-1 19 11 0,-16-19 23 16,17 19 5-16,-1-18 3 0,-16 18-10 16,17-9-9-16,-17 9-12 0,16 0-16 0,-16 0 6 15,17 0 3-15,-17 9-4 0,16 9 0 16,-16-18 0-16,17 19 2 0,-17-19 3 0,16 9-5 16,-16 1-2-16,0-1 9 0,17 0-6 15,-17-9 1-15,16 10-4 0,-16-10 7 16,0 9-1-16,17-9-4 0,-17 0 11 0,0 0-8 15,17 0-3-15,-17-9 4 0,16 9-7 16,1-10 12-16,-1 1-11 0,1 0-3 16,-1 9 12-16,1-10-7 0,-17 1-3 0,16 9 3 15,1-19 0-15,-1 19 1 0,-16 0-5 16,17-18 1-16,-1 18 4 0,-16-9-4 0,17 9 3 16,-17 0-3-16,16 0 4 0,-16 9-3 0,17-9-2 15,-17 18 4-15,17-18 0 0,-1 0 0 16,-16 19-2-16,0-19 4 0,17 0-5 15,-17 9 1-15,16-9 5 0,-16 10-3 16,0-10-8-16,0 9-26 0,17-9-55 0,-17 0-44 16,0 9-46-16,0-9-35 0,0 0-23 0,-17 0-2 15,17 0 21-15,-16 0-139 0</inkml:trace>
  <inkml:trace contextRef="#ctx0" brushRef="#br0" timeOffset="142309.26">29914 12660 77 0,'-16'-10'57'16,"-1"1"-20"-16,1 0-13 0,16-1 2 15,-17 1-5-15,17 9-7 0,0-18-6 0,0 18-15 16,0 0-33-16,0-19-27 0</inkml:trace>
  <inkml:trace contextRef="#ctx0" brushRef="#br0" timeOffset="142464.41">30328 12697 140 0,'0'19'111'0,"0"-19"-51"16,0 0-5-16,0 0 8 0,0 0-12 0,0 0-25 16,0 0-12-16,0-19-5 0,0 19-32 15,0 0-49-15,0 0-39 0,0 0-20 16</inkml:trace>
  <inkml:trace contextRef="#ctx0" brushRef="#br0" timeOffset="157612.78">33040 11088 32 0,'0'0'19'0,"-17"-10"-2"15,17 10-4-15,0 0 3 0,0-9 1 16,0 9 1-16,-16 0 2 0,16 0 2 16,0-9-2-16,0 9 2 0,0 0 0 15,-17 0 1-15,17 0 0 0,0 0 2 16,0 0-1-16,0 0-4 0,0 0 1 0,0 0 1 16,0 0 2-16,0 0-5 0,0 0 4 15,0 0-3-15,0 0-2 0,0 0-2 0,0 0-3 16,0 0 4-16,0 0-2 0,0 0 2 15,0 0-4-15,17 0 6 0,-17 0-2 0,0 0 4 16,0 0 0-16,16 0 7 0,-16 0-3 16,17 9 9-16,-17-9-5 0,16 9 6 15,-16 1 4-15,17-10 2 0,-1 18-7 0,-16-8-2 16,17-1-4-16,0 10 5 0,-17-1 6 16,16 1 3-16,1-1-3 0,-17 10-4 0,16-9-1 15,-16 18-1-15,17-18-8 0,-17 9-4 16,0-1-6-16,0 1-10 0,0 10 3 15,0-11-6-15,0 1-2 0,0 19 0 16,-17-29 0-16,17 20 3 0,-16-10 4 0,-1 9-7 16,1-9-3-16,-1 0 7 0,0 0-4 15,1 9 5-15,-17-9-5 0,16 0-5 0,1-1 5 16,-1 11-2-16,1-20 7 0,-1 1-4 16,1 9-1-16,-17-10 4 0,33 20-4 15,-17-29-5-15,0 9-2 0,1 1 5 0,-1 0-2 16,1-1 6-16,16 1-5 0,-17-1 3 15,1 1-4-15,16 0-3 0,-17-1 4 16,1-8 1-16,16 8 2 0,-17 1-9 0,17-19 0 16,-16 18-4-16,16-18-9 0,-17 10-2 15,17-1 0-15,-16-9-3 0,16 9-6 0,0-9-6 16,-17 0-6-16,17 10-10 0,0-10-7 16,-16 0-5-16,16 0-11 0,0 9-8 0,0-9-11 15,0-9-4-15,0 9 3 0,0 0 6 16,-17-10 11-16,17 10 13 0,0-9 8 15,0 9 10-15</inkml:trace>
  <inkml:trace contextRef="#ctx0" brushRef="#br0" timeOffset="158212.67">32742 11962 51 0,'0'0'48'15,"0"0"-3"-15,-16 9-5 0,16-9 1 16,0 0-1-16,0 0 4 0,-17 19 4 0,17-19-1 15,0 0 0-15,0 19-5 0,-16-19-6 16,16 9 7-16,0 0-1 0,-17 0 8 0,17 1-2 16,0 8 8-16,0-8-7 0,0-1 5 15,-16 19 1-15,16-28 8 0,0 18-8 0,0-8-3 16,0 8-12-16,0-8-3 0,0-1-4 16,0 0-7-16,0 10 1 0,0-10-5 0,0 10-2 15,0-19-4-15,0 0 5 0,0 18-10 16,16-18 3-16,-16 0 6 0,0 0-4 15,17 0 2-15,-17 0-6 0,16 0-10 0,1 0-5 16,-17 0-2-16,16 0 2 0,1 0-3 16,-1-18-20-16,1 18-13 0,-17 0-7 0,16-19-27 15,1 19-10-15,-1-9-16 0,1 9-10 16,-1 0-9-16,-16-9 2 0,17 9-6 16,-17 0 0-16,17-10 10 0,-17 10 8 15,16 0 15-15,-16 0 17 0</inkml:trace>
  <inkml:trace contextRef="#ctx0" brushRef="#br0" timeOffset="166072.01">31535 12762 5 0,'0'0'9'0,"0"0"2"0,0 0 1 15,0 0-4-15,0 0-3 0,0 0-3 0,0 0 0 16,0 0 3-16,0 0-1 16,0 0-1-16,17 0-1 0,-17 0 3 0,0 0-2 15,16 0 1-15,-16 0 1 0,0 0 1 16,17 0-2-16,-17 0 1 0,16 0-2 0,1 0-1 15,-1 0 1-15,-16 0-2 0,17 0-1 16,-1 0 2-16,1 0-2 0,-1 0 0 0,17-9 0 16,-16 9 0-16,0 0 0 0,-1-10 0 15,1 10 0-15,-1 0-3 0,1-9 1 0,-1 9-1 16,1 0-2-16,-17 0 1 0,16 0-1 16,1 0 2-16,-17 0 0 0,16 0 1 0,-16 0-1 15,17 0 1-15,-17 0-1 0,0 0 1 16,16-18 2-16,-16 18-2 15,-16 0 2 17,16 18 0 15,0-18 1-47,-17 0-1 0,17 0 1 15,0 0 0 1,0 0 1-1,0 0-1-15,0 0 1 16,-16 0-1-16,16 0 0 16,0 0-3-1,0 0-2 1,0 0-2-16,0 0-1 0,0 0 0 16,0 0-3-16,0 0-3 0,0 0-12 0</inkml:trace>
  <inkml:trace contextRef="#ctx0" brushRef="#br0" timeOffset="166688.96">32097 12660 11 0,'0'0'22'0,"-16"0"5"0,16 0 4 16,0 0-1-16,0 0-2 0,0 0-4 16,0 0-4-16,0 0-7 0,0 0-2 0,16 0-4 15,-16 0 1-15,0 0-3 0,17 0 2 0,-1-10-4 16,1 10-1-16,-1 0 0 0,1-9-2 15,-1 9 1-15,1 0 0 0,0 0-3 16,-1 0 3-16,1 0-1 0,-1-9-3 0,1 9 1 16,-1 0 4-16,-16 0-4 0,17-10-6 15,-1 10-7-15,-16 0-4 0,17 0-6 0,-17 0-5 16,16 0-2-16,-16-9 0 0,0 9 0 0,0 0-20 16</inkml:trace>
  <inkml:trace contextRef="#ctx0" brushRef="#br0" timeOffset="167005.28">32329 12529 30 0,'0'0'27'0,"0"0"-1"15,0 0-1-15,16 0-4 0,-16 0-3 16,0 0 5-16,17 0-3 0,-17 0 2 0,16 0-5 16,-16 0-4-16,17 0 3 0,-17 0 0 0,16 0 2 15,-16 10 0-15,17-1 0 0,-17-9 1 16,17 9-2-16,-17 1-6 0,0-1-3 0,0 10-3 16,0-19-3-16,0 18 1 0,0-9-2 15,0 1-1-15,0 8-2 0,0-8 4 0,-17-1-2 16,17 10-5-16,-17-10-16 0,1 10-11 15,-1-19-14-15,17 18-3 0,-16-9-2 0,-1 1-2 16,1-1 4-16,16 0-36 0</inkml:trace>
  <inkml:trace contextRef="#ctx0" brushRef="#br0" timeOffset="167687.34">32742 12613 34 0,'17'0'32'0,"-17"0"-6"15,0 0-10-15,0 0-6 0,0 0-1 16,0 0 0-16,0 0-3 0,0 0-1 0,16 0-5 16,-16 0-9-1,0 0-8-15,17 0-6 16,-17 0-8-16,0 0-33 0</inkml:trace>
  <inkml:trace contextRef="#ctx0" brushRef="#br0" timeOffset="167870.98">33056 12595 92 0,'0'0'56'16,"0"0"-18"-16,0 0-21 0,0 0-9 0,0 0-1 15,0 0-11-15,0 0-9 16,0 0-12-16,0 0-14 0,17 0-8 15,-17 0-42-15</inkml:trace>
  <inkml:trace contextRef="#ctx0" brushRef="#br0" timeOffset="168053.04">33486 12529 130 0,'0'0'89'15,"0"0"-26"-15,0-9-22 0,0 9-15 16,-16 0-3-16,16 0-10 0,0 0-12 16,0 0-10-16,16-9-16 0,-16 9-13 15,0 0-15-15,17 0-10 0,-1 0 1 0,-16 0 6 16</inkml:trace>
  <inkml:trace contextRef="#ctx0" brushRef="#br0" timeOffset="169386.59">33652 12381 10 0,'-33'-10'12'0,"16"10"-1"0,-16 0-3 16,0 0-3-16,0 0-2 0,0-18-3 16,0 18 2-16,-17 0-2 0,17 0 0 15,-17 0 0-15,1 0 0 0,-1 0 0 0,17 0 0 16,-16 0 0-16,-1 0 1 0,0 0-1 15,17 0 0-15,-16 0-2 0,16 0-2 16,-17 0-3-16,17 0-3 0,-17 0-12 0</inkml:trace>
  <inkml:trace contextRef="#ctx0" brushRef="#br0" timeOffset="169670.8">30956 12911 1 0</inkml:trace>
  <inkml:trace contextRef="#ctx0" brushRef="#br0" timeOffset="169987.16">31072 12929 2 0,'33'10'1'0,"17"-10"3"0,-17 18 2 0,16-18 7 15,1 0 0-15,0 0 0 0,16 0-5 0,-17 0-2 16,17 0-2-16,1 0-2 0,-1 0-2 15,0 0 0-15,0-18 0 0,0 8 2 0,0 10-2 16,17-9 0-16,0 0 0 0,-1 0-2 16,1-1 2-16,0 1-3 0,-1 0-1 0,-15-1 0 15,15 1-1-15,1 9-1 0,-17-19 1 16,0 1 1-16,17 9 0 0,-17-10 1 0,0 10 1 16,-16-10 2-16,16 0 0 0,0 10 0 15,0-9 3-15,-16-10 0 0,16 9 2 16,-16 10 0-16,-1-10 2 0,1 0-1 15,-17 10-2-15,17-9 0 0,-17-1 2 0,0 0-2 16,-17 1-1-16,17 8-1 0,-16-8-2 16,-1 9 2-16,1-1 1 0,-1 10 2 0,-16-18 1 15,0 18 0-15,0-19-2 0,-16 10-2 16,-1 9-2-16,17-10 0 0,-33 1 0 16,17 9-2-16,-17 0-3 0,16-9 1 15,-16 9-1-15,0 0 0 0,0 0-3 0,0 0-2 16,16 0 0-16,-16 0-3 0,17 0-1 15,-17 0 1-15,16 0-9 0</inkml:trace>
  <inkml:trace contextRef="#ctx0" brushRef="#br0" timeOffset="175398.93">26376 13078 42 0,'16'0'52'0,"-16"-18"8"16,17 18-4-16,-17-10-1 0,0 10 7 0,0-9 13 16,0 0 4-16,0 9 12 0,0-10-4 15,33 1-14-15,-33 0-12 0,0 9 0 0,0-9 13 0,0-1 4 16,0 1 2-16,0 9 1 0,0 0-6 16,0 0-9-16,0-19-20 0,0 19-7 0,-33 0-14 15,33 0 1-15,-17 0-16 0,17 19-2 0,-16-19 6 16,16 0-8-16,-17 19 1 0,17-10-2 15,-16 0 5-15,16 10-13 0,-17-10 1 0,17 10 5 16,-16-1-1-16,16 1-4 0,0-10 5 0,0 10-2 16,0-1-5-16,0-8 1 0,0 8 5 15,0-8 0-15,0 8 1 0,0-18-1 0,0 9-4 16,16 1 5-16,-16-10-2 16,0 0 3-16,17 0-6 0,-17 0 4 15,0-10-4-15,0 10 5 0,16-9-1 0,-16 9-2 16,0-18-3-16,0 8 7 15,0 1 0-15,17 0-2 0,-17 9 1 0,0-10 6 16,0 1 2-16,0 0 15 0,0 9-1 0,0 0 8 16,0-10 7-16,0 10 3 0,0 0-17 0,0 0-8 15,0 0-1-15,0 0-8 0,0 10 4 0,0-10 8 16,0 9-4-16,0 0 4 0,0 1-3 16,0 8-9-16,0-8-1 0,16 8-6 0,-16-18 1 15,0 9 2-15,0 10-2 0,17-10-5 0,-17 1 5 16,0-1-13-16,33 0-6 0,-33-9-51 15,0 10-37-15,0-1-49 0,0-9-41 0,0 0-20 16,0 0-8-16,0 0-10 0,0 0 15 0,0 0 28 16,0-9-90-16</inkml:trace>
  <inkml:trace contextRef="#ctx0" brushRef="#br0" timeOffset="175664.21">26475 12734 178 0,'0'0'136'0,"0"0"-36"0,0 0-33 0,16 0 17 15,-16 9 36-15,0 1 41 0,17 8 9 16,-17-8-19-16,16 18-25 0,1-1-8 0,0-8 10 16,-17 18 7-16,16 0-15 0,1-9-34 0,-1 19-21 15,-16-10-25-15,0 0-18 0,17 10-8 0,-17-10 0 16,-17 0-11-16,17 10-1 0,0-10-2 15,-16 0 0-15,-1 0-13 0,1 1-34 0,-1-11-30 16,-16 1-44-16,16 0-39 0,-16 0-37 0,17 0-17 16,-17 0-21-16,16 0 7 0,-16 0 22 0,17-10 19 15,-17 1 37-15</inkml:trace>
  <inkml:trace contextRef="#ctx0" brushRef="#br0" timeOffset="180129.1">26442 13971 61 0,'0'-9'78'0,"-33"9"-1"15,33-9-3-15,0-1-2 0,0 1 13 0,-17 9 17 16,17-9 19-16,0 9 22 0,0 0 22 15,-16 0 13-15,16-19-7 0,0 19-22 0,0 0-33 16,0 0-32-16,-17 0-35 0,17 0-3 0,0 19 15 16,0-19 9-16,-16 9 6 0,16 0-7 15,0 10-69-15,0-10 0 0,0 10 0 0,0-1 0 16,0 1 0-16,0 0 0 0,0-1 0 0,16 1 0 16,-16-10 0-16,0 10 0 0,17-1 0 0,-17 1 0 15,0 0 0-15,16-10 0 0,-16 0 0 16,0 10 0-16,0-10-191 0,17 0-47 0,-17 1-25 15,0-1-12-15,0 0 6 0,0 10 34 0,0-19 38 16,0 0 41-16,0 19-63 0</inkml:trace>
  <inkml:trace contextRef="#ctx0" brushRef="#br0" timeOffset="180376.55">26458 14167 84 0,'0'-19'77'0,"0"19"-12"0,0 0-14 0,0 0-9 16,0 0 1-16,0 0 9 0,0 0 9 0,17 0-6 16,-17 0-9-16,16 0-19 0,-16 0-7 15,17 0-11-15,-17 0 1 0,16 0-2 0,-16 19-1 16,17-19-3-16,-17 0 3 0,0 9-6 16,0 9-3-16,0-8 2 0,0-1-2 0,-17 0-7 15,1 10-2-15,16-10 0 0,-17 10-3 0,1 0-5 16,-1-19-11-16,1 9-13 0,16 0-18 0,-33 0-11 15,16 1-16-15,1-10-4 0,-1 9 7 16</inkml:trace>
  <inkml:trace contextRef="#ctx0" brushRef="#br0" timeOffset="180658.86">26574 13906 81 0,'17'0'108'0,"-17"0"-26"16,16 0-40-16,-16 0-17 0,17 0 14 0,16 0 32 15,-33 0 13-15,0 19 1 0,16-19-25 16,1 18-22-16,-1-8-16 0,1 8 3 0,-17 1-4 16,16-1 0-16,1 1-5 0,-17 9-8 15,17-9 1-15,-17 8-7 0,0 1-2 0,0 10 4 16,-17-29-4-16,17 19-2 0,-17 0-6 0,1 9-16 15,-1-18-13-15,1-1-15 0,-1 1-13 0,1-1-11 16,16 10-10-16,-33-9-5 0,16-10-3 16,1 10-2-16,-1-10 14 0,1 0-47 0</inkml:trace>
  <inkml:trace contextRef="#ctx0" brushRef="#br0" timeOffset="181525.54">27169 13934 104 0,'0'-9'117'15,"0"9"-6"-15,-16-19-32 0,16 19-6 0,-17 0 17 16,17 0 38-16,0 0 27 0,-16 0 9 16,16 0-35-16,0 0-36 0,0 0-35 0,-17 0-7 15,17 0-2-15,0 19-9 0,0-19 4 0,0 9-13 16,0 0-8-16,17 10-10 0,-17-10-5 0,16 10 0 15,-16-1-4-15,0 1-4 0,17 0 0 0,-17-10 0 16,16 10 4-16,-16-1-4 0,0 1 1 16,17-10-4-16,-17 19 1 0,0-28 2 0,16 19-6 15,-16-10 4-15,0 0-3 0,0 0-3 0,0 1-8 16,0-1-21-16,0-9-14 0,0 9 3 16,0-9-13-16,-16 10 3 0,16-10 11 0,0 0 3 15,0 0-2-15,0 0-1 0,0 0-3 0,-17 0 3 16,17-10-10-16,0 1 6 0,0 9 4 15,-16-9 14-15,16-10 11 0,0 10 7 0,0 0 6 16,-17-10 3-16,17-9 3 0,0 9 3 0,0-8 3 16,0 8 3-16,0 10 2 0,0-10 6 0,0-9 4 15,0 10-1-15,0-1 1 0,17 10 2 0,-17-10 3 16,0 10-7-16,16 9 1 0,-16-19-11 16,0 1 3-16,17 8-4 0,-1 1 0 0,1 9-1 15,-17-9-6-15,17-1 6 0,16 10 0 16,0-9-8-16,-33 0 4 0,16 9 1 0,1 0-7 15,-1 0 1-15,1 0-2 0,-1 0-27 0,1 0-39 16,-1 0-26-16,-16 0-30 0,17 9-4 0,0-9 2 16,-17 9 13-16,0-9 18 0</inkml:trace>
  <inkml:trace contextRef="#ctx0" brushRef="#br0" timeOffset="181741.7">27236 14074 131 0,'0'0'127'0,"0"0"-26"0,0 0-47 16,0 0-16-16,-17 0 1 0,17 0 2 0,17 0-3 16,-17-10-6-16,0 10-13 0,16 0-11 15,1-9-3-15,16 9-5 0,-33 0-5 0,16-9-22 16,1 9-26-16,16 0-19 0,-17 0-17 0,17-19-7 15,-16 19 7-15,0 0 13 0,16-19-42 16</inkml:trace>
  <inkml:trace contextRef="#ctx0" brushRef="#br0" timeOffset="181991.31">27665 13925 59 0,'0'0'73'0,"0"0"12"15,0 0 5-15,0 0 6 0,0 0 0 16,-16 0 1-16,16 0-8 0,0 0 13 0,0 0 2 15,0 9-11-15,0-9-10 0,0 9-7 0,0 10-8 16,0-10-19-16,0 10-12 0,0-1-4 16,0 1-10-16,16 0 2 0,-16-10-8 0,0 10 1 15,17-1-1-15,-17-9-14 0,17 10 3 0,-17 9-1 16,0-28-3-16,16 19-2 0,-16-10-3 16,0 9-5-16,0-8-6 0,0-10-29 0,0 9-45 15,0 0-32-15,0-9-31 0,0 10-10 0,0-10-2 16,0 0 7-16,0 0 2 0,0-10 21 0,0 10 27 15</inkml:trace>
  <inkml:trace contextRef="#ctx0" brushRef="#br0" timeOffset="182224.67">27649 13953 62 0,'0'-10'83'0,"16"10"-2"0,-16-9-17 16,0 9-10-16,0-9 1 0,17 9 9 0,0 0 18 15,-17 0-1-15,16 0-11 0,1 0-12 16,-1 0-7-16,1 0-2 0,16 0-3 0,-17 9 0 16,1 0 5-16,-1 1-9 0,1-1 0 0,-17 10-6 15,16-10 8-15,-16 9-9 0,17 1-11 0,-17 0-8 16,-17-10-5-16,17 10-9 0,0-1-19 16,-16-9-20-16,-1 10-18 0,1 9-19 0,-17-28-21 15,16 19-20-15,1-1-27 0,-17-9-3 16,16 1-3-16,1 8 7 0,-18-8 21 0</inkml:trace>
  <inkml:trace contextRef="#ctx0" brushRef="#br0" timeOffset="185155.36">28162 14176 91 0,'0'-9'92'0,"0"9"-6"0,0 0-11 16,0 0-13-16,0 0 11 0,0 0 21 0,0-19 24 16,-17 19 13-16,17 0 0 0,0 0-14 15,0 0-22-15,0 0-7 0,0 0 18 0,0 19 12 16,0-19-2-16,17 0 6 0,-17 9-7 0,0 0-10 16,0 0-20-16,16 1-58 0,-16 8-27 15,0-8 0-15,17-1 0 0,-17 19 0 0,16-28 0 16,-16 19 0-16,17-19 0 0,-17 9 0 0,16 0 0 15,1 0 0-15,-1-9 0 0,1 0 0 16,-1 0 0-16,17-9 0 0,-33 0 0 16,17 0 0-16,0 9 0 0,-1-19 0 15,1-9 0-15,16 9 0 0,-17 1 0 0,1-1 0 16,16 1 0-16,-17-1 0 0,17-18 0 0,-16 9 0 16,0 9 0-16,-1 1 0 0,17-1 0 15,-16-9 0-15,-1 19 0 0,1-10 0 0,-1 10 0 16,1-10 0-16,-1 19 0 0,17-9 0 0,-33 0 0 15,17 9 0-15,0 0 0 0,-1 0-156 16,1 0-67-16,-17 0-24 0,16 0-14 16,-16 0 10-16,17 9 18 0,-17-9 25 0,0 9 32 15,16 1 36-15</inkml:trace>
  <inkml:trace contextRef="#ctx0" brushRef="#br0" timeOffset="186987.21">29137 13339 12 0,'0'-10'22'0,"-16"1"0"0,16-9-4 16,0 8-4-16,0 1-2 0,-17 0 3 0,17-1 8 16,0 1 6-16,0 0 12 0,0 9 11 15,0-10 0-15,0 10 0 0,0-9-9 0,17 9-1 16,-17 0 4-16,0-9 4 0,0 9 9 16,16 0 1-16,-16 0-3 0,0 9 11 0,17-9 5 15,-17 0 3-15,0 9 9 0,16 1-9 0,-16-1-2 16,33 0-7-16,-33 1-7 0,0-1-5 0,0 10-15 15,0-1 3-15,17-18-5 0,-17 19 1 16,0-10-8-16,0 0 12 0,16 1 0 0,-16-1 2 16,0 0 9-16,0 1 2 0,17-1 17 0,-17-9 1 15,0 9-5-15,0-9-25 0,17 0-44 16,-1-9 0-16,1 0 0 16,-1-1 0-16,1-8 0 0,-1 8 0 0,1-8 0 15,-1-1 0-15,17-9 0 0,-16 10 0 0,-1-10 0 16,18 0 0-16,-18 9 0 0,17-18 0 15,-16 18 0-15,16-9 0 0,-17 10 0 0,17-1 0 16,-33-9 0-16,17 10 0 0,16-1 0 16,-17 10 0-16,1 0 0 0,-17-1 0 0,17 10 0 15,-1-9 0-15,1 9 0 0,-1 0-41 16,1 9-84-16,-17-9-4 0,16 10-7 16,-16-10-1-16,17 9-17 0,-17 9-5 0,0-8 6 15,0-1-11-15,0 10 2 0,0-1 6 0,0 1 20 16,0-1 14-16,-17 10 19 0,1 0 23 0</inkml:trace>
  <inkml:trace contextRef="#ctx0" brushRef="#br0" timeOffset="187752.76">29352 13757 19 0,'0'0'19'0,"0"0"3"0,0 0-1 0,0 0-3 16,0 0-6-16,0 0-4 0,0 0-3 0,0 0-3 15,0 0-1-15,0 0 0 0,0 0 1 16,0 0-4-16,0 10-1 16,0-10-1-16,0 0 0 15,0 0-1-15,0 0 0 0,0 0 2 0,0 0-1 16,0 0 1-16,0 0 0 0,0 0 1 0,0 0 0 31,0 0-1-31,0 0 1 0,-16 0 2 16,16 0-2-16,0 0 0 15,0 0-1-15,0 0 0 0,0 0 0 0,0 0 1 16,0 0-2-16,0 0 2 0,0 0 0 16,0 0 0-16,0 0 0 15,-17 0 2 32,17 0-4-16,0 0-2-31,0 0-3 0,0 0-4 0,0-10-12 16</inkml:trace>
  <inkml:trace contextRef="#ctx0" brushRef="#br0" timeOffset="189185.54">30543 9572 36 0,'0'-10'18'16,"0"1"-2"-16,16 0 8 0,-16-1 7 0,0 1 1 16,0 9-1-16,0 0 7 0,0-19-2 15,0 19 6-15,-16-18 1 0,16-1 0 0,0 10-7 16,-17 0 3-16,17-1 9 0,-16-8 3 0,-1 8-5 16,17 1-6-16,-16 9 0 0,-1-19 1 15,17 1-1-15,-16 18 6 0,16-19 11 0,-17 10-2 16,17 0-21-16,-16-1-13 0,-1-8-11 15,17 8 2-15,-17 1 2 0,1 9 6 0,-1-18-12 16,1 18-7-16,-1-19 6 0,1 0-5 16,-1 10-1-16,1 0-3 0,-17-1 5 15,16 1-2-15,-16 0-1 0,0 9 2 0,16-9-2 16,-16-1 1-16,-16 10-1 0,16 0 0 0,0-18 4 16,-17 18-8-16,17 0 4 0,-17-19-2 15,17 19 3-15,-16-19-3 0,16 19 4 0,-17-9-6 16,17 9 4-16,-17 0 0 0,17 0 0 0,0 0 0 15,-16 0 0-15,15 0-2 0,1 9 2 16,0 10 0-16,0-19 3 0,0 19-8 0,0-1 5 16,0-18 0-16,0 19 0 0,-17-1 4 15,17 1-4-15,0 9 2 0,0-9-2 0,0-1-2 16,0-9 2-16,16 10-2 0,-32 9 4 16,16 0-2-16,16-10 0 0,-16 1 0 0,0-10 0 15,0 10 0-15,16 0 0 0,-16-1-5 0,17 1 5 16,-1 18 0-16,1-28 0 0,-17 10 2 15,16 18-2-15,1-18-4 0,16-1 0 0,-17 10 7 16,17-9-3-16,0 18 0 0,0-18 0 16,0 9-3-16,17-1-2 0,-17 1 7 15,16-9 0-15,1 18-5 0,-1-18 3 0,1 9 3 16,16 9-3-16,-17-19 0 0,17 1 0 0,17 9 0 16,-17-9 0-16,17 18 3 0,-17-19-3 15,16 1-2-15,1-19 0 0,16 19 2 0,-16-10 2 16,-1 0 1-16,18 1-3 0,-1-1 0 0,-17 0 4 15,17-9 0-15,1 0-4 0,-18 0-6 16,17-9 6-16,0 9 5 0,1-9-5 0,-18-1 0 16,17 10 1-16,-16-18 7 0,16 8 23 15,-16 1 17-15,-17-10-12 0,16 1 5 0,1-1 7 16,-17 1 1-16,0-1 10 0,0-9-4 0,-16 9 3 16,16-18-2-16,-17 9-21 0,1 0-16 15,-1 1-11-15,1-11 0 0,0 1-1 0,-1 9-2 16,-16 10 1-16,0-20-6 0,0 11 0 15,0-1 0-15,0 0 4 0,0 9-7 0,0 1 3 16,0-1 3-16,0 10-12 0,-16-1-9 16,16 1-57-16,-17 9-26 0,17-19-12 0,-17 19-13 15,17 0-7-15,-16 0-10 0,-1 19-10 16,1-19-10-16,16 0 16 0,-17 9 10 0,1 1 23 16,-1 8 15-16</inkml:trace>
  <inkml:trace contextRef="#ctx0" brushRef="#br0" timeOffset="192832.91">23846 15339 33 0,'0'-10'34'0,"-17"10"-5"16,17-9 1-16,0 9 0 0,0 0-3 0,0 0 0 15,0 0-5-15,0 0-9 0,0 0 3 0,0 0 9 16,0 9-2-16,0 1-1 0,0 8 0 15,-17-8-5-15,17-1-1 0,0 9-8 0,0 1 2 16,0 0-6-16,0-1-1 0,0 10-1 0,0-19-2 16,0 1 5-16,0 8-5 0,0 1 0 15,0-10 0-15,0 10 0 0,0-10-5 0,0 0 2 16,0 1-17-16,0-1-22 0,0 0-13 0,0 1-11 16,0-10-2-16,0 9 9 0,0-9-39 15</inkml:trace>
  <inkml:trace contextRef="#ctx0" brushRef="#br0" timeOffset="193098.8">23978 15376 55 0,'0'-9'37'16,"-17"9"-3"-16,17 0-6 0,0-10-1 15,0 10 2-15,-16 0 2 0,16 0-4 0,0 0-6 16,0 10-7-16,0-10-1 0,0 9 3 0,0 0 1 15,0 0-3-15,0 1 1 0,0-1 0 16,0 10 4-16,0-1-5 0,0-8-1 0,0 8-4 16,16 1 0-16,-16-1-3 0,0-8-3 0,0 8 1 15,0 1-4-15,0-1 0 0,17-8 3 16,-17 8-5-16,0-8 2 0,0 8 0 0,0-8-3 16,0-1 1-16,0-9-16 0,0 9-20 15,-17 0-11-15,17-9-14 0,0 0-6 0,0 10 4 16,-16-10 6-16,16 0-39 0</inkml:trace>
  <inkml:trace contextRef="#ctx0" brushRef="#br0" timeOffset="193497.77">23598 15608 50 0,'0'0'36'0,"0"0"-3"15,-17 0-3-15,17 10-5 0,0-10-6 0,0 0 3 16,0 0 2-16,0 0 3 0,0 9-1 16,0-9 2-16,0 9 1 0,0-9 1 0,0 10 2 15,17-1-6-15,-17-9 0 0,16 9 0 0,-16 0 3 16,17 1 1-16,-17-1 1 0,16 0-2 16,17 1 3-16,-33-1-4 0,17 0 4 0,-1 1-4 15,1-1-4-15,-1 0-6 0,17 0-5 0,-16 1-5 16,16-10-1-16,0 9 1 0,0-9-6 15,-16 9-1-15,16-9 5 0,0 0-1 0,0 0-5 16,0-9 3-16,-16 0 2 0,32 9 4 0,-32-10-1 16,-1 1 5-16,17 0-2 0,-16 0-7 15,-1-1 3-15,1 1-6 0,-1-10 5 0,1 10-6 16,0 0 3-16,-1-10-3 0,-16 10 0 0,33 0-3 16,-33-1 3-16,0-8-3 0,0 8 1 15,0 1-7-15,0 0-1 0,0 9-31 16,0-10-27-16,0 10-25 0,0-9-7 0,0 9 2 0,0 0 4 15,0 0 1-15,0 0 9 0,0 0 9 16,0 0-40-16</inkml:trace>
  <inkml:trace contextRef="#ctx0" brushRef="#br0" timeOffset="195529.12">23680 16194 51 0,'0'0'56'0,"0"-9"-7"15,0 9-9-15,0 0-2 0,-33 0 7 16,33 9 10-16,0-9 5 0,-16 10-5 0,16 8-13 16,0 1-5-16,0-1-7 0,-17 1-9 0,17 9-9 15,0-19 1-15,0 10-3 0,0-1-7 16,-16 1-3-16,16 0 0 0,0-1 0 0,0 1 1 15,0 0-4-15,0-10-2 0,0 9-11 0,0-8-29 16,0-1-24-16,0 0-10 0,0 1-9 16,0-1-3-16,0-9 9 0,0 9-52 0</inkml:trace>
  <inkml:trace contextRef="#ctx0" brushRef="#br0" timeOffset="196013.28">23548 16287 31 0,'0'0'31'0,"16"0"-4"0,-16-9-9 0,0 9-4 16,0 0-1-16,17-9-3 0,-17 9 0 0,17-10-2 15,-17 10-1-15,16-9-1 0,1 9 2 0,-1 0-1 16,-16 0 0-16,33 0 1 0,-33 9 2 15,17 1 1-15,-17-10 0 0,16 9 0 0,1 0 0 16,-17 10-1-16,16-10 0 0,-16 10 2 0,0-10-1 16,17 10 5-16,-17-1-4 0,0 1 1 15,-17 9-8-15,17-19 2 0,0 10-7 0,-16-1 4 16,-1 1-4-16,17 0 1 0,-16-1 2 16,-1 1-3-16,17-1 0 0,0 1 0 0,0-10-3 15,-33 10 5-15,33-10-5 0,-16 1 3 0,16 8 0 16,-17 1-13-16,17-19-6 0,-16 0-7 0,16 9 1 15,0-9-5-15,-17 9-1 0,17-9-2 16,0 0-2-16,-17 0-1 0,17-9 2 0,0 9 2 16</inkml:trace>
  <inkml:trace contextRef="#ctx0" brushRef="#br0" timeOffset="197161.81">23631 16464 22 0,'0'0'35'0,"0"-9"2"0,0 0 2 16,0 9 2-16,0-10 0 0,0 10 5 0,0 0 4 16,0 0 2-16,0-9 3 0,0 9-6 15,0 0-2-15,0 9-3 0,0-9 3 0,0 10-2 16,-17-1-2-16,17 0-1 0,0 10-4 0,0-1-4 15,0 10 6-15,-16-9-4 0,16 9-2 16,0-10-8-16,0 10-11 0,0 0-7 0,-17 0-1 16,17-9-4-16,0 9 1 0,0-10-4 15,0 1 0-15,0-1 3 0,0 1-5 0,0-10-2 16,0 10 5-16,0-10 3 0,0 0-8 0,0 1 7 16,0-1 0-16,0 0-1 0,0-9 1 15,0 10 23-15,0-10 12 0,0 0 6 0,0 0 2 16,0 0-14-16,0-10 1 0,-17 10-2 15,17-9 6-15,0 0-12 0,0-10-10 0,0 10 1 16,0-10-9-16,0 1 0 0,0-1 2 16,0-9-6-16,0 0 1 0,0 0-3 0,0 10-1 15,0-19 0-15,17 9 0 0,-17 0 0 0,0 0 2 16,17 0-2-16,-17 9 0 0,16-9 2 16,-16 10 0-16,17-1-2 0,-1 10 0 0,-16-10-4 15,33 10 4-15,-33 0 3 0,0-1-3 0,17 1-5 16,-1 0 8-16,-16-1-3 0,17 1-6 15,-1 9-1-15,1 0 1 0,-1-9-35 0,-16 9-40 16,17 0-34-16,-1 0-27 0,1 0-8 0,0 0-2 16,-1-9 1-16,17 9 14 0,-33 0 17 0,17 0 16 15</inkml:trace>
  <inkml:trace contextRef="#ctx0" brushRef="#br0" timeOffset="197410.22">23680 16771 110 0,'0'-9'100'0,"0"9"-23"16,0-10-33-16,0 1-22 0,0 9 2 0,17-18-4 15,-17 8-7-15,0 1-9 0,16 0-1 16,1-1-1-16,-17 1-2 0,16 0-3 0,1-10-17 16,16 1-27-16,-17 8-19 0,1 1-8 0,0-10 0 15,-1 10-56-15</inkml:trace>
  <inkml:trace contextRef="#ctx0" brushRef="#br0" timeOffset="197929.19">24110 16483 46 0,'0'9'69'0,"0"-9"0"15,-33 9-10-15,33 1-13 0,-16-1-3 0,16 0 0 16,0 10 0-16,-17-10-6 0,17 0-9 0,0 1 5 16,-17 8-2-16,17-8 2 0,0-1-3 0,0 0-9 15,0 1-6-15,0-1-4 0,0-9-5 16,0 9 5-16,17-9 4 0,-17 0 9 0,0 0-6 15,0 0-6-15,17 0-2 0,-17 0-5 16,16-9 2-16,-16 0 6 0,33-1 1 0,-33 1 1 16,0 0 4-16,17-1 1 0,-17 10 7 0,16-9 10 15,1 0-5-15,-17 9-4 0,16 0-2 0,-16 0 6 16,17 0-1-16,-17 0-6 0,16 9-16 0,-16-9 2 16,0 9-6-16,17 1-1 0,-17-1 1 15,0 0 0-15,16 1 4 0,-16-1-4 0,0 0-2 16,0-9 5-16,17 19-7 0,-17-19 2 15,0 0 1-15,0 9-2 0,0-9 2 16,0 0 4-16,0 0 0 0,17 0 0 16,-17 0-3-16,0-9-2 0,16 9-5 15,-16-19 5-15,33 10-2 0,-33 0-3 0,0-1-1 16,17 1 7-16,-17 0-8 0,16-1 2 0,-16 1 6 16,17 0 6-16,-17 9-6 0,16 0 3 15,-16 0 5-15,0 0-2 0,0 0-1 0,17 0 3 16,-17 9 12-16,0 0 17 0,16-9 4 15,-16 10 6-15,0-1-11 0,17-9-20 0,-17 9-12 16,0 1 1-16,0-1-5 0,0-9-9 0,0 9-13 16,0 10-36-16,0-19-39 0,0 0-41 0,0 0-32 15,-17 0-17-15,17 9 0 0,0-9 8 16,-16 0 15-16,16 0 26 0,0-9-57 0</inkml:trace>
  <inkml:trace contextRef="#ctx0" brushRef="#br0" timeOffset="198077.45">24342 16371 29 0,'-17'-9'45'16,"17"-1"-7"-16,0 1-9 0,0 0-7 15,0 9-6-15,0-9-4 0,-33 9-5 0,33 0-2 16,0 0-3-16,0 0-16 0,0 0-10 16,0 0-7-16,0 0-6 0,0 0-4 15</inkml:trace>
  <inkml:trace contextRef="#ctx0" brushRef="#br0" timeOffset="198643.71">24573 16427 112 0,'0'9'137'0,"-16"1"-1"0,16-1-26 0,0 0-14 16,-17 0 23-16,17 1 15 0,0-1 9 0,0 0-28 15,-33 1-19-15,33-1-32 0,0 0-24 0,0 10-24 16,0-19 2-16,0 9-14 0,0-9-1 15,0 9-3-15,0-9-8 0,0 0 2 16,0 0-9-16,0 0 2 0,0-9 4 0,33 9 5 16,-33-9-5-16,0 9-2 0,0-19 8 15,0 10-1-15,17 0 1 0,-17-1 6 0,0 1-2 16,16 0-3-16,-16-1-5 16,0 10 3-16,0 0 0 15,0 0-5-15,0 0 5 0,0 0-3 0,0 10 5 16,0-10 0-16,17 9-5 0,-17-9-12 0,0 9-2 15,0 1 0-15,16-10 7 0,-16 9 4 0,0-9 4 16,0 9-6-16,17-9 3 0,-17 0 4 0,0 0 2 16,0 0-2-16,16 0 5 0,-16-9-6 15,0 9-4-15,0-9-9 0,17 9 3 0,-17-10 4 16,0 1 7-16,16 0 5 0,-16-1-2 16,0 1 3-16,0-9 3 0,0 8-2 0,0 1-2 15,17-19 1-15,-17 9-1 0,0 1 0 0,0-1 0 16,0-9 0-16,0 19 12 0,0-28 5 0,0 9 5 15,0 9 8-15,0 1 3 0,0-1-8 0,0 0 5 16,0 10 2-16,0 0-5 0,0 0-13 16,0 9-1-16,0 0-10 0,-17 9-1 15,17-9 0-15,0 9 3 0,0 19-1 0,0-19-4 16,0 1 0-16,0 8 0 0,0 10 2 16,0-9 2-16,0-1-10 0,0 1 6 0,17 0 0 15,-17-1-2-15,0 1 2 0,0 9 0 16,0-19-7-16,33 19-5 0,-33-19-23 0,0 1-21 15,0-1-13-15,0 0-35 0,0-9-19 0,0 9-17 16,0-9-14-16,0-9-7 0,33 9 8 0,-33-9 30 16</inkml:trace>
  <inkml:trace contextRef="#ctx0" brushRef="#br0" timeOffset="200292.15">25747 16427 67 0,'0'0'55'15,"17"0"6"-15,-17-19 3 0,33 10 1 0,-33 0 18 16,0-1 9-16,0 1 16 0,0 0 0 16,0-1 7-16,0 1 6 0,0 9 10 0,0-9-1 15,0 0-3-15,0 9-26 0,0 0-41 0,-33 0-26 16,33 0-18-16,-17 0-12 0,1 9 0 0,-1 0 2 16,1 0-6-16,-1 1 0 0,1 8-2 15,16-8-2-15,-17 8 4 0,1 1-2 0,16 0 2 16,0-1 1-16,-17 1-1 0,17-1 0 0,0 1 0 15,0-10 0-15,0 10 0 0,17-10-5 16,-17 0-2-16,0-9 3 0,16 10 4 0,1-10 7 16,-1 0-6-16,-16 0 2 0,17 0-2 15,-1-10-4-15,1 1 3 0,-17 0 3 16,16-10-8-16,1 1 7 0,-17 8 2 0,33-8-4 16,-33-1-4-16,0 1 7 0,0-1-3 15,0 0 0-15,0-9 4 0,0 10 1 0,0-10 1 16,0 0-1-16,0 0-12 0,0 0 7 0,0 0 4 15,0 0 9-15,-33 0-12 0,33 1-1 0,0 8 0 16,-17 0 2-16,17 10 5 0,0 0-7 16,0-1-5-16,0 1 2 0,-16 9 3 0,16 9 0 15,0-9 3-15,0 10-7 0,0-1 4 16,0 10 0-16,0-10 0 0,0 10 5 16,0-1-5-16,16 10-2 0,-16-9 0 0,0-1 2 15,17 1 5-15,-17-1-2 0,0 10-8 0,33-9 6 16,-33 0 1-16,0-1-2 0,16 1 0 15,-16-1 0-15,17 1-4 0,-17 9-10 0,16-28-44 16,-16 9-52-16,17 1-40 0,-17-1-33 0,17-9-16 16,-17 0-4-16,16 0 18 0,-16-9 23 15,17-1 27-15</inkml:trace>
  <inkml:trace contextRef="#ctx0" brushRef="#br0" timeOffset="200725.51">26111 15943 94 0,'-16'10'103'0,"16"-1"-22"0,-17 0-26 0,17 0-14 16,-17 1 4-16,17 8 11 0,-16 1 11 0,16 0 8 16,-17 8 5-16,17-8-2 0,0 9 3 15,0 0 3-15,0 9-13 0,0-18-20 0,0-1-15 16,0 10-19-16,0 0-5 0,0 0-9 0,0-9 3 15,0-1-2-15,0 1-4 0,0-1 5 16,0-8 2-16,17-1 0 0,-17-9 13 0,0 9 24 16,0-9 22-16,0 0-4 0,0 0-23 15,0 0-21-15,0-9-6 0,16 0-5 0,-16-1-7 16,17-8-2-16,0-1 6 0,-17 1 2 0,16-1-9 16,17 0 9-16,-16 1 5 0,-1 8-6 15,1 1 1-15,16 9 13 0,-33-9 1 0,16 9 11 16,-16 0 4-16,17 9 12 0,-1 0 8 0,-16 1 9 15,0-1 4-15,17 0-7 0,-17 10-6 16,0-10-10-16,0 1-3 0,0 8 3 0,-17-9-45 16,17 10 0-16,-16-10 0 0,-1 1 0 0,17 8 0 15,-16 1 0-15,16-19 0 0,-33 9 0 0,16 10 0 16,1-19-52-16,-1 9-108 0,1-9-37 16,-1 9-22-16,1-9-13 0,16-9-9 0,-17 9 25 15,0-9 30-15,17 0 26 0,-16-1 28 0,-1 1 30 16</inkml:trace>
  <inkml:trace contextRef="#ctx0" brushRef="#br0" timeOffset="201374.01">26276 15822 60 0,'0'-18'73'0,"-16"-1"4"0,16 10-10 0,0-10-9 16,-17 1 6-16,1 8 13 0,16 1 11 0,-33 0 3 15,16-1-22-15,1 1-13 0,-17 9-17 16,0 0 0-16,16 0 2 0,-16 0 0 0,0 9-4 16,-17 1-1-16,17-1-16 0,0 10 0 15,-17-1-6-15,17 1-2 0,-16-1 2 0,16 10-4 16,-17 0-6-16,17 0 4 0,-17 9 5 0,34 1-7 16,-34-1 2-16,1 9 4 0,16 1 9 15,0-1-2-15,16 10 1 0,-16-9-5 0,33 8-7 16,-33 1-4-16,16-9 2 0,1 9-4 0,16-1 1 15,0 1 0-15,0 0 0 0,16 0 5 16,1-10-3-16,16-9 2 0,-33 10 1 0,33-10 1 16,-16-9 0-16,16 0 5 0,0 0 6 0,0-10 0 15,0 1 9-15,16 0 9 0,-15-10 6 0,15 0 17 16,-16-9-17-16,17 10 11 0,-1-10 8 16,-16-10 17-16,17 1-2 0,0 0 0 0,-17-10-7 15,16 0-23-15,1 1-48 0,-17-10 0 16,17 0 0-16,-17 9 0 0,0-18 0 0,0 9 0 15,17 0 0-15,-17-9 0 0,0 0 0 0,0 0 0 16,0-10 0-16,-17 10 0 0,17-9 0 16,0-1 0-16,-16 10 0 0,0-19 0 0,16 10 0 0,-17-1 0 15,1 1 0-15,-17-1 0 0,33 1 0 16,-33-1 0-16,0 19 0 0,0-28 0 0,-33 19 0 16,16 9 0-16,1-9 0 0,-1 9 0 15,-16 0 0-15,0 0 0 0,0 10 0 0,0-1 0 16,-17 0 0-16,1 1 0 0,-1-1-130 0,17 10-193 15,0 9-35-15,-17-9 0 0,34 9 24 16,-1 0 70-16</inkml:trace>
  <inkml:trace contextRef="#ctx0" brushRef="#br0" timeOffset="202556.09">25846 16111 199 0,'-16'18'138'16,"16"-8"-41"-16,-17-1-43 0,1-9-13 0,16 9 13 16,-33-9 15-16,0 0 15 0,16 9 4 15,-16-9-2-15,0 0 1 0,0 0-2 0,0 0-6 16,-17 0-3-16,1 0 0 0,-1 0 1 0,17-9 5 16,-50 9-24-16,17-9-30 0,0 9-8 15,-17-9-10-15,1 9 12 0,-1-10 15 0,-16 1 11 16,16 0 13-16,-16-1 2 0,0-8 5 15,-17 8-7-15,0 1-1 0,0-9-21 0,-16-1-39 16,16-9 0-16,-16 9 0 0,16-8 0 0,-33-1 0 16,17 0 0-16,0 0 0 0,0 0 0 0,-1-9 0 15,-32-1 0-15,16-8 0 0,0 9 0 16,0-10 0-16,1 1 0 0,-1-1 0 0,16-9 0 16,-32 10 0-16,0-19 0 0,32 0 0 0,-15 0 0 15,-1-1 0-15,17-17 0 0,-17 8 0 0,-17-8 0 16,34-1 0-16,0-9 0 0,-17 0 0 0,17 0 0 15,-1-9 0-15,1 18 0 0,0-18 0 16,16-10 0-16,17 10 0 0,-34-1 0 0,51-18 0 16,-50 10 0-16,16-10 0 0,17 0 0 0,16-9 0 15,-33-1 0-15,50 1 0 0,-33 0 0 16,16 9 0-16,17-18 0 0,-17-1 0 0,17 10 0 16,0-19 0-16,0 9 0 0,16 1 0 0,-16-10 0 15,33-9 0-15,-33 0 0 0,33 9 0 16,0-18 0-16,-17 8 0 0,50 1 0 0,-33-18 0 15,0 8 0-15,16 1 0 0,1-10 0 0,16 19 0 16,-17-28 0-16,17 9 0 0,17 10 0 0,-17-10 0 16,16 9 0-16,1-8 0 0,16 8 0 0,0-8 0 15,0 17 0-15,-16-8 0 0,16 9 0 0,0 0 0 16,0-19 0-16,33 28 0 0,-33-9 0 16,0-19 0-16,17 28 0 0,16-27 0 0,-33 27 0 15,17-9 0-15,-1-10 0 0,34 20 0 16,-50-1 0-16,33-9 0 0,-16-1 0 0,16 11 0 15,17 8 0-15,-17 1 0 0,33-20 0 0,-49 20 0 16,32 9 0-16,1-10 0 0,0 1 0 16,16-1 0-16,-17 1 0 0,18-1 0 0,-18 10 0 15,34 9 0-15,-17 0 0 0,1 0 0 0,-1-18 0 16,-17 36 0-16,18-18 0 0,-1 0 0 16,17 19 0-16,-34-19 0 0,1 9 0 0,16 1 0 15,-16 18 0-15,33-28 0 0,-50 37 0 16,17-18 0-16,16 9 0 0,-17 9 0 0,1 0 0 15,0 1 0-15,-1 8 0 0,1 10 0 0,0-9 0 16,0 27 0-16,-17-9 0 0,0-9 0 0,16 28 0 16,-32-9 0-16,16 8 0 0,0 1 0 15,1-9 0-15,-1 27 0 0,-17-18 0 0,17 18 0 16,-16-18 0-16,0 28 0 0,32-28 0 16,-49 18 0-16,17 0 0 0,-17 19 0 0,17-18 0 15,-1-10 0-15,-16 28 0 0,-16-19 0 16,-1 19 0-16,18-18 0 0,-18 18 0 0,1-19 0 15,-17 19 0 1,0 0-147 0,-17 0-64-1,17 0-32-15,0 0-16 0,-16 0-2 0,16 0 18 16,-17-19 17-16,17 19 27 0</inkml:trace>
  <inkml:trace contextRef="#ctx0" brushRef="#br0" timeOffset="203073.7">22175 1498 24 0,'0'18'34'0,"0"-18"9"16,0 0 10-16,0 0 11 0,0 0 15 15,0 0 18-15,0 0 21 0,0 0 22 0,0-18 25 16,0 18 35-16,0 0 24 0,33 0 17 16,-33 0-3-16,0-19-11 0,34 19-127 0,-18-19-100 15,17 19 0-15,0-18 0 0,0 18 0 0,0-19 0 16,17 10 0-16,-17 9 0 0,17 0 0 16,-17-19 0-16,16 19 0 0,-16 19 0 15,-16-19 0-15,-1 0 0 0,18 9 0 0,-18 10 0 16,-16-1 0-16,17 1 0 0,-17 0 0 0,0-1 0 15,0 1 0-15,0 9 0 0,-17-10 0 16,1 20 0-16,-18-20 0 0,18 29 0 16,-1-29 0-16,-16 19 0 0,-16 1 0 0,-1 8 0 15,17-9 0-15,0 1 0 0,-17 8 0 0,17-9 0 16,-16 0-283-16,16 10-151 0,0-10 16 0,-1 10 67 16,1 9 84-16</inkml:trace>
  <inkml:trace contextRef="#ctx0" brushRef="#br0" timeOffset="204038.69">24772 18594 214 0,'0'0'201'0,"0"0"-70"0,-17 0-58 0,17-9-36 16,0 9-22-16,0 0 2 0,-33-9 3 0,33 9-7 15,0 0-5-15,-33 0-6 0,33 0-21 16,-17 0-18-16,1-10-22 0,16 10-14 0,-17 0-8 16,17 0-18-16,0 0-10 0,0 0 6 15</inkml:trace>
  <inkml:trace contextRef="#ctx0" brushRef="#br0" timeOffset="207252.98">21613 4204 11 0,'-16'0'21'0,"-1"0"-7"0,1 0-6 16,-18 0-3-16,34 19-2 0,-33-19 1 15,17 0 8-15,-17 19-4 0,16-19-3 16,-16 18-3-16,17-18 0 0,-17 19 1 0,-1-19-1 16,34 9 0-16,-33 10 1 0,17-1 2 0,-1 1 6 15,1 0 8-15,16-1-5 0,-17 1-5 16,17-10-3-16,-16 10 9 0,16-1 1 16,0 19-9-16,-17-18-1 0,17 0-4 0,0 9 3 15,0 9 9-15,17-19 6 0,-17 20-9 0,0-11-5 16,0 11-2-16,16-1-1 0,-16 0 12 15,17 10 32-15,-17-10-23 0,0 9-10 0,0-8-6 16,0 8-8-16,0 10 5 0,0-19 2 16,0 19 47-16,0-10-23 0,0 10-13 0,0 9-9 15,-17-9-3-15,17 9-6 0,-16-18 3 16,16 9-5-16,-17-1 4 0,17 10 0 0,-16-9-2 16,16-9 2-16,0 9-2 0,-33-10 1 0,33 10-1 15,0-19 0-15,-33 28 0 0,33-28 4 16,0 10-6-16,0-10 3 0,-34 10 1 15,34-10-2-15,-16 0 4 0,-1 0-2 0,17-18 0 16,-16-1 18-16,-1 10 18 0,1-9 2 16,-1 0 6-16,1-1-13 0,-17-18-12 0,0 10-9 15,-1-1-1-15,1 0-7 0,-16-9-1 0,16 0 2 16,0 9-7-16,-34-9 2 0,18-9 2 16,-1 9-2-16,34-9 2 0,-50 9 3 0,33-9 8 15,16-1 8-15,-16 10-7 0,16 0-3 16,1 0 4-16,-1-18 3 0,17 18 9 0,0 0-6 15,0 0-5-15,0-19-11 0,0 19-4 16,0 0 4-16,17 0-11 0,-17 0 10 0,16-19-6 16,17 19 5-16,-16 0-3 0,16 0-5 15,17 0 5-15,-17 0 0 0,-17 0 1 0,17 0-1 16,0 0 4-16,0 19-6 0,1-19 2 16,-1 19-4-16,0-19 2 0,0 18 2 0,0-8 3 15,0 8-3-15,17 1 1 0,-17-1-1 0,0 20-2 16,-33-20 2-16,33 1 0 0,-17 9 0 15,17 9 2-15,-16-19-2 0,-1 10 1 0,18 10 1 16,-34-1 0-16,0 0-1 0,33-9 1 16,-33 9-4-16,0 19 0 0,0-28 2 15,0 9 0-15,0 19 1 0,0-28-5 0,0 9 6 0,0 19 0 16,0-28 0-16,0 27 0 0,0-17-2 16,0-1 3-16,0 9-5 0,0-8-1 15,0 8 7-15,0-9-4 0,0 10 0 0,0 9-2 16,0-19 2-16,-33 9 0 0,33 10 0 0,0-19 0 15,0 10 0-15,0 9 0 0,0-19 0 16,0 9 0-16,-34-8 0 0,34 8 0 0,-16-9 3 16,16 10-3-16,-17 9-3 0,17-19 3 15,-16 0 3-15,16 10-8 0,-17 8 5 0,17-17 1 16,-16 27-1-16,-1-28 0 0,17 9-3 16,-16 1 4-16,16 9 1 0,0 0-2 0,-33-10 2 15,33 10 3-15,0-10-5 0,-33 10 0 16,33-9-2-16,0 8 5 0,-34 1 2 0,18 9 4 15,-1-9 49-15,1 9-17 0,-1-9-19 0,17 9-8 16,-16-9-4-16,-1 9-6 0,1-9 0 16,16 9-2-16,-33-9-6 0,33 9 6 0,-33-9 1 15,16 9-3-15,0 0 3 0,1 9-3 16,16-27 0-16,-17 27-2 0,1-18 2 0,-1 9 0 16,1 0 6-16,-1-9-9 0,17 9 7 0,-16 10-4 15,16-19 6-15,0 9-6 0,-33-9 0 16,33 9-2-16,0 0 9 0,-33 0-7 0,33-9 3 15,-17 9-8-15,17 9 5 0,-16-27 9 0,16 27 33 16,-17-18-1-16,17 9-11 0,-17 0-12 16,17 10-7-16,-16-20-7 0,16 10 7 0,-17 1 7 15,17-1-3-15,0 9-7 0,-16-18-3 16,16 9 1-16,-17 0 44 0,17 10 0 0,0-20-29 16,-16 10-4-16,16 10-7 0,0-10-3 0,0 0 1 15,0 0-7-15,0-9 4 0,0 9-3 16,0 10 3-16,0-29-3 0,0 10-1 0,0 9-1 15,0 9 3-15,0-18-3 0,0 9 2 16,0 0 15-16,0 10 44 0,0-10-10 0,0 0-16 16,16-9-15-16,-16 9-12 0,0 0 4 0,0-9-8 15,17 0-6-15,-17 0 7 0,16-1-7 16,-16 1 9-16,0 0 11 0,17 0 32 0,-1-10-25 16,-16 10-6-16,17-19-14 0,0 10 1 0,-17 9-6 15,16-19 4-15,1 0-3 0,16 10 2 16,-33-10 2-16,33 0-3 0,-33-9 3 0,16 9-11 15,17 0 6-15,-16 10 8 0,-1-29-10 0,1 20-3 16,16-10 6-16,-16 9 3 0,16-19-6 16,0 10 10-16,-33 0-6 0,33-9 4 0,-17 9-13 15,1-19 10-15,16 10 0 0,-17-1-3 0,18-9 0 16,-1 1 5-16,-33-1-2 0,33 0 5 16,-33-9-8-16,33 10 10 0,-17-10-9 0,1 0 13 15,-1-10-6-15,1 10 1 0,-1 0 11 0,-16-9-8 16,34 0-6-16,-34 9 5 0,33-10-2 15,-33 1-2-15,33 0 1 0,-33 9-8 0,16-9 0 16,1 9 0-16,-1-10 0 0,1 10 0 16,-17-9 0-16,16 9 0 0,1 0 0 0,-17-9 0 15,16 9 0-15,17 0 0 16,-33 0 0 0,0 0 0-16,0 0-40 15,0 0-57-15,0 0-50 0,0 0-43 16,34 0-9-16,-34-19 5 0,0 19-17 15,0 0 12-15,0 0 12 0,0 0 26 0,16 0 21 16,1 0 38-16,-17 0 23 0</inkml:trace>
  <inkml:trace contextRef="#ctx0" brushRef="#br0" timeOffset="207419.49">21481 14650 20 0,'0'10'34'0,"0"-10"5"0,0 0 4 0,0 0-2 15,0 0 0-15,0 0-4 0,0 0-8 0,0 0-11 16,0 0-5-16,0 0-9 0,0 0-2 16,0 0-5-16,0-10-13 0,0 10-22 0,0 0-17 15,0-9-11-15,0 9 0 0</inkml:trace>
  <inkml:trace contextRef="#ctx0" brushRef="#br0" timeOffset="209802.34">23581 16957 65 0,'-17'-9'22'15,"1"9"-10"-15,-1-10-4 0,1 10-4 0,-1-9 5 16,1 9 5-16,-1 0 9 0,17-9 6 0,0 9 2 16,0 0 4-16,-33 0-2 0,33 0-5 15,0 0-6-15,0 0-8 0,0 0-3 16,0 0 7-16,0 0 10 0,33 9 3 0,-33-9 9 15,0 9 4-15,33 1 11 0,0-10 9 0,0 9 4 16,17 0-2-16,16 1 6 0,-16-10 11 16,16 9-5-16,33 0 9 0,-16 1-5 0,16-10-11 15,0 9-18-15,1-9-2 0,-1 9 8 16,0-9-5-16,17 0-13 0,-17 0-10 0,17 0-13 16,-17 0-1-16,0 0 1 0,0-9 7 0,17 9 8 15,-17 0-6-15,1-9-1 0,15 9-7 16,-15-10-3-16,-1 10 1 0,0 0-3 15,0-9 1-15,0 9 4 0,-16-9-3 0,0 9-7 16,-1 0 5-16,1-10-3 0,0 10-2 0,-17 0-8 16,0-9 10-16,17 9-7 0,-34 0 5 15,1 0-9-15,0 0 3 0,-17-9-7 0,0 9 14 16,0 0-19-16,-17 0 12 0,1 0 3 16,-1 0-3-16,-16 0-6 0,17 0 3 0,-17 0-2 15,0 0 10-15,0 0-1 0,0 0 4 16,0 0-2-16,0 0-7 0,0 0 3 0,0 0 1 15,-17 0-8-15,17 0-3 0,0 0-4 0,0 0-5 16,-16 0-29-16,16 0-40 0,-17 9-36 16,1-9-28-16,-1 0-24 0,17 0-7 0,-16 9-8 15,16-9 3-15,-33 10 8 0,16-10 16 16,1 0 19-16,16 9 28 0,-17-9 19 0</inkml:trace>
  <inkml:trace contextRef="#ctx0" brushRef="#br0" timeOffset="210518.89">24838 17385 25 0,'16'-9'40'0,"-16"9"7"0,0-10 1 15,0 1-1-15,0 0-2 0,17-1 3 0,-17 1 9 16,0 0 3-16,0 9 1 0,0-9 4 16,0 9-6-16,0-10-14 0,0 10-12 0,0 0-15 15,0 0-6-15,0 10 1 0,0-10-1 0,0 18 8 16,0-9 3-16,-17 10-7 0,17 0-3 16,0 9-2-16,0-10-2 0,0 10 2 15,0-9-5-15,0 9-2 0,-16-10 1 0,16 10-4 16,0-9-3-16,0-1 2 0,0 1-6 0,16 0-29 15,-16-1-36-15,0-9-34 0,0 1-13 16,17-10 0-16,-17 9 10 0,16-9 16 16,1 0 11-16</inkml:trace>
  <inkml:trace contextRef="#ctx0" brushRef="#br0" timeOffset="210749.73">25102 17422 53 0,'0'-18'56'0,"0"8"-6"0,0 1-17 0,0 0-10 15,0-1 8-15,-16 10 9 0,16 0 3 16,0 0-8-16,-17 0-2 0,17 0-1 0,0 10 1 16,0-1-2-16,-16 0-9 0,16 1-4 0,0 8 1 15,0 1 4-15,0-1-1 0,-17 1-1 16,17 0-6-16,0-1-8 0,0 1 0 0,0-1-5 16,0 1 3-16,0 0-3 0,0-1-2 15,0 10-4-15,-16-9-3 0,16-1-19 0,0 1-20 16,-17-10-18-16,17 10-9 0,-16-10-6 15,16 10 0-15,-17-10 7 0,17 0 11 0,0 1 8 16,-33-10-34-16</inkml:trace>
  <inkml:trace contextRef="#ctx0" brushRef="#br0" timeOffset="211082.29">24639 17701 39 0,'0'0'22'0,"-16"0"-5"0,16 0-4 0,0 10-2 16,0-10 4-16,0 0 3 0,16 9 3 16,-16 0 2-16,0-9-4 0,0 9 0 0,17 1 3 15,-17-1 2-15,0 0 3 0,16 1 0 0,-16-1 3 16,17 0-4-16,16 10 2 0,-33-10-2 16,0 10 3-16,33-10-3 0,-33 10 4 15,33-1 0-15,-16-8 2 0,-1 8 8 0,1-9-6 16,16 1-5-16,-17-1-10 0,34 0 0 0,-50-9-6 15,33 0-4-15,-16 0-7 0,16 0 1 16,-17-9 1-16,17 0-4 0,0-1 0 0,-16-8 0 16,16 9 2-16,0-1-2 0,-16-8-2 15,-1-1 2-15,17 10-6 0,-16-10-3 0,-17 10-14 16,16-10-15-16,1 10-18 0,-17-10-21 16,0 10-6-16,16 0 0 0,-16-1-3 0,0 1 7 15,0 0 10-15,0 9 9 0</inkml:trace>
  <inkml:trace contextRef="#ctx0" brushRef="#br0" timeOffset="212731.8">22175 17924 55 0,'0'-9'57'0,"0"0"-15"16,-33 0-18-16,33-1-10 0,0 1-2 15,0 0 9-15,0 9 7 0,0-10 6 0,0 10-2 16,0 0-10-16,0 0-7 0,0 0-8 16,0 0 1-16,0 0 7 0,0 0 4 0,0 0 5 15,0 10-3-15,0-1-5 0,-16 0-6 0,16 10 1 16,0-10 0-16,-17 10-5 0,17-1 3 16,-16-8-1-16,-1 8 10 0,1 1 3 0,16 0-3 15,-17-1-3-15,1-9-5 0,-1 10-3 0,0-10 2 16,17 1 2-16,0-1 13 0,-33 0 4 15,33 1 1-15,0-10 4 0,0 9 3 16,0-9-5-16,-33 0-8 0,33 0-12 0,0 0-6 16,0 0-3-16,33 0 0 0,-33 0 1 0,0 0 0 15,0-9 0-15,33 9-6 0,-16 0 3 16,0 0 0-16,16 0 3 0,-17 0-3 16,17 0 0-16,-16 0-7 0,32 0-2 0,-16 9-34 15,-33-9-29-15,17 9-25 0,16-9-6 0,-16 0 0 16,-1 0 7-16,1 0 4 0,-1 0 13 15,1 0 9-15</inkml:trace>
  <inkml:trace contextRef="#ctx0" brushRef="#br0" timeOffset="212930.06">22357 17999 91 0,'-16'-9'77'0,"16"9"-16"0,-17 0-21 15,1 0-7-15,-1 0 1 0,17 0 10 16,-16 9 3-16,-1 0-2 0,17 1-14 15,-16 8-3-15,-1 1 3 0,17-1-2 0,-17 1-9 16,17 9-9-16,0-10-2 0,0 10-9 0,0 0 0 16,0 0 0-16,-33 0 0 0,33 0 0 15,0 0-12-15,0 0-42 0,0 0-43 0,0 0-18 16,0-1-4-16,0-8 12 0</inkml:trace>
  <inkml:trace contextRef="#ctx0" brushRef="#br0" timeOffset="213197.84">22390 17813 218 0,'0'-9'94'16,"0"-1"-45"-16,33 1-26 0,-33 9-8 15,0 0 2-15,0 9 32 0,0 1 15 0,17 8-2 16,0 1 3-16,-17-1 3 0,16 10 19 0,1 0 7 15,-17 0-9-15,16 9-18 0,-16 1-21 16,0-1-18-16,0 0-14 0,-16 0-7 16,16 10-4-16,-17-1-3 0,1-9 0 0,-1 10 0 15,0-10-6-15,-16-9-26 0,33 9-41 16,-33-9-46-16,17 0-37 0,-1-9-21 0,1-1 1 16,16-9 22-16,-17 1 29 0</inkml:trace>
  <inkml:trace contextRef="#ctx0" brushRef="#br0" timeOffset="213597.59">23697 17990 56 0,'0'-10'48'16,"-17"1"-15"-16,17 0-12 0,0-1-7 0,0 1 11 15,-33 9 16-15,33-9 17 0,-16-1 6 16,16 10-2-16,0 0-9 0,0 0-16 0,0 0-10 15,0 0-6-15,0 0 12 0,-17 10 20 16,17 8 5-16,0-8 5 0,0 18-1 0,0-10-4 16,0 10-13-16,0 0-4 0,0 0-4 15,0 0-5-15,0 9-3 0,0-9-11 0,0 0-8 16,0 0-5-16,0 9-5 0,0-9 6 16,-16 0-9-16,16 0-8 0,0-10-40 0,0 1-53 15,-17-1-42-15,17 1-19 0,0-10 2 16,0-9 13-16,-17 0 19 0</inkml:trace>
  <inkml:trace contextRef="#ctx0" brushRef="#br0" timeOffset="213865.25">23581 17878 59 0,'17'-9'67'0,"-17"-1"-19"0,16 1-22 16,-16 9-11-16,17 0 5 0,-17 0 15 15,16 0 10-15,17 9 0 0,-33-9 3 0,17 10-1 16,-17-1-4-16,16 0 0 0,1 10 3 0,-17-10 0 16,16 10-3-16,-16-1-6 0,17-8-8 15,-17 8-5-15,-17 1-9 0,17 0-3 0,-16-1-7 16,16 1-7-16,-17-1 7 0,1-8-7 16,-1 8 2-16,17 1-4 0,-33-10-3 0,17 10-35 15,-1-19-29-15,17 9-25 0,-16-9-12 16,-1 0-2-16,17 0 2 0,-17 0 11 15,17-9-57-15</inkml:trace>
  <inkml:trace contextRef="#ctx0" brushRef="#br0" timeOffset="214113.22">24027 17952 106 0,'0'10'132'15,"0"-1"-24"-15,0 0-34 0,-16 1-11 0,16 8 6 16,0-8 23-16,-17 17 23 0,17-8 13 0,0 0-19 16,-16 9-25-16,16-1-24 0,0-8-13 15,0 9-7-15,0 0-17 0,0 0-10 16,0 0-7-16,16 0-3 0,-16-10-2 0,0 10-1 16,0 0-8-16,0-9-16 0,0-1-51 15,0 1-52-15,0-1-43 0,0-8-21 0,-16-1 9 16,16 0 21-16,0 1 29 0,-17-10-68 15</inkml:trace>
  <inkml:trace contextRef="#ctx0" brushRef="#br0" timeOffset="214380.37">23978 18036 95 0,'16'-9'86'0,"-16"0"-14"0,0-1-27 16,17 1-4-16,-17 9 5 0,16 0 10 15,1 0 9-15,-17 0 5 0,17 9 5 0,-1 1-7 16,17 8 3-16,-16-9 11 0,-1 10-1 16,1 0-6-16,-1-1-4 0,1 1-7 0,-17-1 3 15,16 10-8-15,-16 0-2 0,0-9-19 16,0 9-18-16,0 0-7 0,-16 0 0 0,-1-1-12 16,1 1 6-16,-1 0-11 0,1 0 4 15,-1 0-3-15,-16-9-4 0,0 9-19 0,16-10-46 16,-16 1-41-16,17-1-36 0,-17-8-18 15,0 8 5-15,16-18 10 0,-16 10 11 0,17-10 14 16,-18 0 12-16,18 0-78 0</inkml:trace>
  <inkml:trace contextRef="#ctx0" brushRef="#br0" timeOffset="-214051.45">25119 17980 16 0,'0'0'17'16,"0"0"2"-16,0 0-2 0,0 0-7 0,0 0-5 16,0 0-1-16,0 0 0 0,0 0 0 15,0 0-2-15,0 0 0 0,0 0 0 16,0 0 1-16,0 0-2 0,33 0-1 15,-33 0 3-15,0 0 0 16,0 0-1-16,0 0 1 0,0 0-2 16,0 0 2-16,0 10-2 0,0-10 0 15,0 0 0-15,0 0 0 0,0 9 2 16,0-9-2 0,0 0 2-16,0 0 0 15,0 0-2-15,0 9 2 0,0-9 0 16,0 0-1-16,0 0 3 0,0 0-3 15,0 0 0-15,0 0 2 0,0 0 1 16,0 0-3-16,0 0 0 16,0 0 1-16,0 0 0 0,0 0 4 15,0 0-1-15,0 0 2 0,0 0-3 0,0 0-1 16,0 0-1-16,0 0-1 0,0 10 0 16,0-10-1-16,0 9 2 0,0-9-1 15,0 0 0-15,0 9 3 16,0-9-4-1,0 9-3-15,0-9 4 16,0 0 0-16,0 0-1 16,0 0-3-1,0 10 0 1,0-10-11-16,0 0-10 0,0 0-4 16,0 0-7-16,0 0 1 0,0 9-3 0</inkml:trace>
  <inkml:trace contextRef="#ctx0" brushRef="#br0" timeOffset="-212636.51">25698 17971 16 0,'0'0'16'0,"0"0"-4"0,0 0-5 16,-17 0-4-16,17 0-1 0,0 9 0 15,-16-9-2-15,16 0-3 16,0 10-3-16,-17-10-6 0,17 0-18 15</inkml:trace>
  <inkml:trace contextRef="#ctx0" brushRef="#br0" timeOffset="-210235.78">26177 18157 12 0,'17'-9'30'0,"-17"-1"10"0,33 1 10 0,-33 0-2 15,0-10-3-15,0 10 5 0,0 0 8 16,16-1 7-16,-16 1 5 0,0 0 0 0,0 9 1 15,0-10-7-15,-16 10-1 0,16-9-21 0,0 9-2 16,0 0-7-16,0 0-17 0,0 0-3 16,-33 0-4-16,16 0-7 0,1 9 6 15,-1 1-4-15,1-10-2 0,-1 18 0 0,1-8 2 16,-1-1 3-16,0 0 7 0,1 10 6 0,16-10-1 16,-17 10-1-16,17-10-5 0,0 10 5 15,0-10-6-15,0 10 2 0,17-10-6 16,-1 9 2-16,1-8-5 0,0 8-8 0,-1 1 5 15,1-10 0-15,-1 10-2 0,1-10 0 0,-1 0 2 16,1 10 0-16,16-10 1 0,-33 1-8 16,16-1 8-16,-16 0-1 0,17 1 2 15,-17-10 0-15,0 9-1 0,0 0-3 16,0-9 7-16,-17 9-3 0,1 1-2 0,16-1-2 16,-33-9-2-16,16 9 5 15,-16-9-3-15,17 0-4 0,-1 0-7 0,1 0-1 16,-1 0-13-16,0 0-20 0,-16-9-25 15,17 9-24-15,16 0-17 0,0-9-17 0,-33 9-5 16,33 0 0-16,-17-10 11 0,17 1 21 16</inkml:trace>
  <inkml:trace contextRef="#ctx0" brushRef="#br0" timeOffset="-209854.73">26392 18204 81 0,'0'9'61'0,"0"0"-16"15,0 0-17-15,-16 1 2 0,16 8 11 16,0-8 12-16,0 8-5 0,0-8-6 16,0-1 1-16,0 9-3 0,16-8 0 0,-16 8 8 15,17-8-3-15,16-1-7 0,-33-9-1 16,33 9-4-16,-17-9-8 0,1 0-8 0,-1 0-3 15,18 0 3-15,-18-9 1 0,1 0 11 16,-1 9 7-16,1-10 8 0,16-8-11 16,-33 8 6-16,16-8 4 0,-16 9 2 0,17-10 6 15,-17-9-2-15,0 9 3 0,0 1 8 16,0-1 7-16,0 1-14 0,-17-1-9 0,17 0-17 16,-16 10-8-16,16 0-4 0,-33-10-1 15,16 10-11-15,-16 9 0 0,17-9-3 0,-1 9-2 16,0-10-8-16,1 10-6 0,-17 0-47 0,16 0-46 15,1 0-33-15,16 0-20 0,-33 0-19 16,33 10-5-16,-17-10 6 0,17 9 19 0,-16-9 30 16,16 9 25-16</inkml:trace>
  <inkml:trace contextRef="#ctx0" brushRef="#br0" timeOffset="-209571.76">26458 18194 184 0,'0'0'137'0,"0"0"-51"0,0 0-41 0,0 0 14 15,0 10 30-15,0-10 17 0,17 9 5 16,-17 9-12-16,16-8-3 0,-16 8 5 0,17-8 4 16,-1 8-16-16,1 1-16 0,0-1-22 15,-1 1-6-15,1 0-15 0,-1-1-4 16,1 1-15-16,16-1-5 0,-33 1 0 0,0-10-2 15,16 10-4-15,-16 0 5 0,17-10-5 16,-17 0-10-16,16 0-13 0,-16 1-52 0,0-1-60 16,0-9-57-16,0 0-23 0,17 0-4 15,-17 0 18-15,0-9 31 0,16-1 31 0</inkml:trace>
  <inkml:trace contextRef="#ctx0" brushRef="#br0" timeOffset="-209255">26954 18036 188 0,'-16'0'130'0,"16"-9"-28"0,0 9-19 0,-17 0 3 16,17 9 3-16,-16-9 3 0,16 9-9 0,0-9-14 16,-17 19-5-16,17-10-3 0,0 1-12 15,0 8 8-15,0 1 3 0,0-1 1 16,0 1 17-16,17 0 1 0,-17-1 7 0,0 1 13 15,16-1 12-15,-16 1 23 0,0 0-9 16,17-1-64-16,-17 1-61 0,16-10 0 0,1 10 0 16,-17-10 0-16,16 0 0 0,18-9 0 15,-18 10 0-15,1-10 0 0,16 0 0 0,0 0 0 16,0 0 0-16,0-10 0 0,17 10 0 16,-17-9 0-16,16 0 0 0,-16 9 0 0,-16-10 0 15,16 1 0-15,-17 9 0 0,-16 0-3 16,17-9-392-16,-17 9-25 0,0-9 31 0,0 9 72 15,0-10 80-15</inkml:trace>
  <inkml:trace contextRef="#ctx0" brushRef="#br0" timeOffset="-208906.49">27269 17878 316 0,'-17'-9'221'0,"17"9"-65"16,0 0-62-16,0 0-2 0,0 0 33 15,17 9 38-15,16 0 12 0,-33 1-1 0,16-1 21 16,1 9 7-16,-1 1-68 0,1 0-134 16,-1 9 0-16,17 0 0 0,-16-1 0 0,0 1 0 15,-1 0 0-15,1 0 0 0,-17 0 0 16,33 0 0-16,-33 9 0 0,0-9 0 0,0 9 0 15,-33-9 0-15,16 9 0 0,17-9 0 16,-33 0 0-16,16 9 0 0,-16-9 0 0,17 9 0 16,-17-9 0-16,0 10-45 0,0-10-182 15,0-1-11-15,-17 1 1 0,17 0 2 0,0-9 24 16,0 9 21-16,-17-10 30 0,0 1 36 16,1-10 27-16,-1 1 20 0,1-1 21 15,-1-9 15-15,-16 0 12 0,16 0 2 0,-16 0-21 16</inkml:trace>
  <inkml:trace contextRef="#ctx0" brushRef="#br0" timeOffset="-208538.78">25698 17943 79 0,'0'-9'53'0,"0"9"-6"0,0-10-16 0,0 1 5 15,0 9 4-15,-17 0 5 0,17 0-1 0,-16 0-2 16,16 9-3-16,-17-9-5 0,1 19 1 16,16-10-3-16,-17 10-5 0,0 0 7 15,1-1-5-15,16 10 4 0,0 0 6 0,-33 9 7 16,33 0-5-16,0 1-3 0,-17-1-2 0,17 9 6 15,17 1 5-15,-17 9-19 0,33-10-10 16,-33 1-10-16,33 8 7 0,-16-8-11 0,16 0 2 16,16-1-8-16,-16 1 8 0,17-10-8 15,-17 0 0-15,17-9-10 0,-1 0-35 16,1 0-29-16,-1-10-29 0,1-8-20 0,0-1-15 16,-1-9 0-16,1-9 9 0,-1-1 14 15</inkml:trace>
  <inkml:trace contextRef="#ctx0" brushRef="#br0" timeOffset="-203576.63">22903 11823 44 0,'17'9'32'0,"-17"-9"-3"0,16 9 6 16,-16-9 10-16,0 9 20 0,0 10 8 0,0-19-1 15,0 19 21-15,0-19 7 0,0 0-16 0,0 0-14 16,0 18 4-16,0-18 14 0,0 0 20 16,0 0 20-16,-16 0-1 0,16 0-44 0,-17 10-26 15,17-10-14-15,-17 0-6 0,1 0 24 0,-1-10 10 16,-16 10-26-16,0 0-8 0,0 0-4 0,0 0-1 16,0 0-5-16,-17-18-4 0,17 18-14 15,-33 0 0-15,0-19-2 0,16 19-2 0,-32 0-5 16,16-19 2-16,-1 10-7 0,-15 0 6 15,16 0 2-15,-1 9-7 0,-15-10 4 0,16 1 4 16,0 9-4-16,32-9-3 0,-48 9 3 0,32 0 0 16,1 0 0-16,15 0 0 0,1 0-2 0,0 0 6 15,17 0-4-15,-17 9-4 0,16-9 4 16,1 9 2-16,16-9-9 0,-17 10 7 0,17-1-5 16,-16 0 0-16,16 0 5 0,0 10 5 0,0-19-7 15,0 19 2-15,0-1 0 0,0-18 8 16,0 19-5-16,0-10 0 0,0 10-5 0,0-1 8 15,0 1 6-15,0 9 8 0,0-10 14 0,0 10 16 16,0 0 14-16,0 9-45 0,0-18-19 16,0 18 0-16,0 10 0 0,0-19 0 0,0 9 0 0,0 19 0 15,0-28 0-15,16 18 0 0,-16 1 0 16,0-1 0-16,0 10 0 0,0 0 0 0,17 0 0 16,-17-1 0-16,0 11 0 0,0-1 0 0,0 18 0 15,0-27 0-15,0 9 0 0,0 0 0 16,0 10 0-16,0-19 0 0,0 9 0 0,0 0 0 15,0-9 0-15,0 9 0 0,0-9 0 0,0-1 0 16,0 1 0-16,0 0 0 0,0 0 0 0,0-10 0 16,0 10 0-16,-17-19 0 0,17 10 0 15,0-10 0-15,0 10 0 0,0-10 0 0,-16 19 0 16,16-29 0-16,0 11 0 0,0-1 0 0,0-9 0 16,-34 9 0-16,34 0 0 0,0 0 0 0,0-9 0 15,0 10 0-15,0-20 0 0,0 10 0 0,-33 0 0 16,33-9 0-16,0-1 0 0,0 1 0 15,0-10 0-15,0 10 0 0,0-10 0 0,33 0 0 16,-33 1 0-16,0-1 0 16,34-9 0-16,-34 9 0 0,0-9 0 15,16-9 0-15,1 9 0 0,16 0 0 0,-17-9 0 0,17 9 0 16,0-10 0-16,0 1 0 0,17 9 0 16,0-9 0-16,-1 9 0 0,17 0 0 0,-16-19 0 15,16 19 0-15,0-9 0 0,17-1 0 0,0 10 0 16,-1-9 0-16,18 9 0 0,15-9 0 15,-48 9 0-15,48-9 0 0,-16 9 0 0,1-10 0 16,-1 1 0-16,17 0 0 0,-17 9 0 0,17-10 0 16,-17 10 0-16,17-9 0 0,-17 9 0 15,0-9 0-15,0 9 0 0,-16-19 0 0,16 10 0 16,-16 0 0-16,0-1 0 0,-17 1 0 0,0-10 0 16,0 10 0-16,0-10 0 0,-33 10 0 0,0 0 0 15,0-10 0-15,0 1 0 0,-16 8 0 0,-17 1 0 16,33 0 0-16,-33-1 0 0,0 1 0 0,0 0 0 15,-33 0 0-15,33 9 0 0,-17-19 0 16,1 19 0-16,-1 0 0 0,-16 0 0 0,17-19 0 16,-1 19 0-16,-16 0 0 0,0 0-120 15,17 0-171-15,-18 0-37 0,1 0 0 0,0 0 24 16,0 0 46-16,0 19 67 0</inkml:trace>
  <inkml:trace contextRef="#ctx0" brushRef="#br0" timeOffset="-202776.51">18157 13367 20 0,'-33'0'27'0,"33"0"7"16,-33 0-3-16,0 0-2 0,16 0-3 0,1 0-3 16,-17 9 6-16,16-9 3 0,-16 0 4 0,0 0 13 15,-17 0 2-15,34 9-2 0,-17-9 5 16,0 10 1-16,16-10 6 0,-16 9 24 0,0-9 9 15,0 9-12-15,0-9 3 0,16 0 11 16,1 9 22-16,-1-9 25 0,17 19 6 0,-16-19-13 16,16 0-43-16,-17 9-17 0,17-9 4 0,0 10 30 15,0-1-16-15,0 0-94 0,17 1 0 16,-1-1 0-16,1 0 0 0,16-9 0 16,0 0 0-16,0 9 0 0,33-9 0 0,-33-9 0 15,33 9 0-15,17 0 0 0,-17-9 0 0,17 0 0 16,16 9 0-16,-16-10 0 0,16 1 0 0,0 9 0 15,17-9 0-15,-17 9 0 0,17-10 0 16,-17 10 0-16,17-9 0 0,0 9 0 0,-1 0 0 16,-15 0 0-16,15 0 0 0,-15 0 0 0,-1 0 0 15,17-19 0-15,-17 19 0 0,-16 0 0 0,16-9 0 16,-17 9 0-16,1 0 0 0,0-9 0 16,-1 9 0-16,-15 0 0 0,-1-9 0 0,-17 9 0 15,-16 0 0-15,17-10 0 0,0 10 0 0,-50 0 0 16,33 0 0-16,-33 0 0 0,16 0 0 15,-16-9 0 1,-16 9 0 0,16-9 0-1,-33 9 0-15,33 9 0 16,0-9 0-16,-33 0 0 0,16 0 0 16,0 9 0-16,1-9-167 0,-1 10-117 0,1-10-22 15,-1 9 6-15,1-9 35 0,-1 9 38 0,1-9 50 16,-17 9 46-16,33-9-57 0</inkml:trace>
  <inkml:trace contextRef="#ctx0" brushRef="#br0" timeOffset="-202327.8">18339 13934 311 0,'-66'9'155'0,"16"10"-73"15,17-10-38-15,-33 1-23 0,33 8 6 0,0-9 25 0,16-9 36 16,1 19 36-16,-1-19 31 0,1 0 29 16,16 19-4-16,0-19-14 0,16 0-18 0,1 0 33 15,-1 0-52-15,17 0-129 0,17 0 0 0,-17-19 0 16,33 19 0-16,0-19 0 0,17 10 0 15,0-9 0-15,16 8 0 0,-16 1 0 0,49-10 0 16,-33 10 0-16,17 0 0 0,16-10 0 0,-16 1 0 16,16 8 0-16,-16 1 0 0,33 0 0 0,-50-1 0 15,50 1 0-15,-50 0 0 0,17-1 0 16,0 1 0-16,-1 0 0 0,1 9 0 0,0 0 0 16,-17-19 0-16,0 19 0 0,-16 0 0 0,0 0 0 15,-1-18 0-15,-32 18 0 0,33-10 0 0,-50 10 0 16,-17-9 0-16,17 9 0 0,-16-9 0 15,-1-1 0-15,-16 1 0 0,-16 9 0 16,16-9-53-16,-17-1-186 0,1 1 6 0,-1 0 8 16,1 9-13-16,16-19-3 0,-33 10 14 15,33-10 45-15,-33 10 47 0,-1-10 30 0,18 1-63 16</inkml:trace>
  <inkml:trace contextRef="#ctx0" brushRef="#br0" timeOffset="-201941.67">20538 12622 166 0,'-16'-9'127'0,"-50"9"-43"0,33-18-23 0,-1 18 22 16,1 0 44-16,0-19 38 0,17 19-3 16,-17 0 40-16,-17 19 9 0,34-19-12 0,-18 0-28 15,18 0 28-15,16 18-109 0,-17-18-90 16,17 0 0-16,0 9 0 0,0 10 0 0,17-10 0 15,-1 10 0-15,18-10 0 0,-1 10 0 0,33 0 0 16,-33-1 0-16,33 1 0 0,17-1 0 0,-1 10 0 16,1-9 0-16,0 18 0 0,-1-9 0 0,18 0 0 15,-18 18 0-15,-16-18 0 0,34 19 0 16,-51-1 0-16,1 1 0 0,-1-1 0 0,-15 10 0 16,-1 9 0-16,-17 0 0 0,-16 0 0 0,-16 10 0 15,-17-1 0-15,-1 1 0 0,-32 8 0 0,0 1 0 16,-16 9 0-16,-18-18 0 0,-15 18 0 15,-1 0 0-15,0 9 0 0,0-18 0 0,1 18 0 16,-1 0 0-16,-33 1 0 0,50 8 0 0,-34-8 0 16,18-10 0-16,15 0 0 0,18-10 0 0,-34 10 0 15,50-28 0-15,-17 10 0 0,17-10 0 0,16-9-380 16,34-10-59-16,-17 1 9 0,-17-10 77 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4-02-25T14:59:08.814"/>
    </inkml:context>
    <inkml:brush xml:id="br0">
      <inkml:brushProperty name="width" value="0.05292" units="cm"/>
      <inkml:brushProperty name="height" value="0.05292" units="cm"/>
      <inkml:brushProperty name="color" value="#00B050"/>
    </inkml:brush>
  </inkml:definitions>
  <inkml:trace contextRef="#ctx0" brushRef="#br0">27446 5556 0,'229'-17'125,"89"-19"-109,176-52 0,70 53-1,-52-18 1,-142 53 0,-70-18-1,-247 18 1,-18 0-1,1 0 1,16 0 0,1 0-1,-17 0-15,-1 0 16,88 0 0,1-17-1,35-1 1,-54 18-1,-16-18 1,-36 1 0,-36 17-1,1 0 32,-1 0-31,-17-18 31,53 18-16,-70-18 47</inkml:trace>
  <inkml:trace contextRef="#ctx0" brushRef="#br0" timeOffset="4924.21">4251 1958 0,'18'-18'187,"158"18"-171,0 0-16,1 0 15,-1 0 1,36 0 15,-159 0-15</inkml:trace>
  <inkml:trace contextRef="#ctx0" brushRef="#br0" timeOffset="6802.91">6032 6491 0,'53'0'62,"53"18"-46,71-18 0,87 0-1,-52 0 1,-36 0 0,1 0-1,-19 0 16,54 0-15,-53 0 0,-106 0-16,-36 0 15,1 0 1,0 0 15,17 0 0</inkml:trace>
  <inkml:trace contextRef="#ctx0" brushRef="#br0" timeOffset="14811.11">9701 13088 0,'18'0'266,"0"0"-188,-18-18 16,-71-52-79,-35 52 1,-105-52 0,122 70-16,19-18 15,-1 18-15,-17-18 16,-124 1-1,177 17 1,18 0 0,-1 17 109</inkml:trace>
  <inkml:trace contextRef="#ctx0" brushRef="#br0" timeOffset="16626.91">12012 10530 0,'-18'-17'47,"-34"-1"-31,34 0-1,-53-17 1,-52 18-1,-18-1 1,0 18 0,-71 0-1,141 0 1,-17 0-16,0 0 16,0 0-16,0 0 15,17 0 1,18 0-1,0 18-15,-17-1 16,-1 18 0,-35 36-1,-17 0 1,52 17 0,-17-18-1,53 19 1,-36 16-1,36 36 1,-36 71 0,71-124-1,-17 89 1,17-107-16,0 89 16,0-18 15,35-17-16,-17-54 1,52 1 0,-34-1-1,87 36 1,53-18 0,-87-35-16,105 0 15,-71-18 1,-17 1-1,17-19-15,-34 1 16,175 35 0,-17-53-1,-35 0 1,-89 0 0,107-18-1,-19-52 16,-17-71-15,-106-18 0,-35-35-1,-35 123-15,-18 36 16,18-18-16,-1-17 16,19-54-1,-36 89-15,17-89 16,-17 54-1,-35-36 1,17 35 0,-35-17-1,18 18 1,-18 17 0,-17 0-1,17-18 16,-36 36-15,72 17-16,-36-35 16,35 53-16,-17-17 15,-18-19 1,35 36-16,-34-52 16,34 34-1,0 0 1,-35-17-1,-17-18 1,35 35 0,-18 1-1,35-1 1,0 1 0,-17 17-1</inkml:trace>
  <inkml:trace contextRef="#ctx0" brushRef="#br0" timeOffset="17508.03">10901 11271 0,'35'124'79,"-17"-1"-64,-1-35-15,-17 53 16,36-17 15,-36-89-31,0 1 16,17 34-16,-17-35 31,0-17-15,18-18-16,-53-106 62,-1 18-46</inkml:trace>
  <inkml:trace contextRef="#ctx0" brushRef="#br0" timeOffset="18224.38">10901 11271 0,'106'0'125,"-18"0"-109,-53 0-16,0 0 15,-17 0 1,0 0 0,-1 0-1,1 0 1</inkml:trace>
  <inkml:trace contextRef="#ctx0" brushRef="#br0" timeOffset="19323.08">10918 11712 0,'89'-17'110,"-36"-1"-95,35-17-15,106-36 16,-88 53 0,-1 1-1,-87-1 1</inkml:trace>
  <inkml:trace contextRef="#ctx0" brushRef="#br0" timeOffset="23236.15">13335 9155 0,'-35'-18'140,"17"0"-124,-17 1-16,-71-19 15,-35-17 1,0 18 0,-71-35-1,-35 17 1,0 0 0,0 18-1,18-1 1,141 19-1,-159-54-15,123 53 16,-105-17 15,106 0-31,-1 35 16,-282-18 0,124 18-1,53 0 1,52 0-1,-34 0 1,17 0 0,35 35-1,-17 1 1,35 17 0,52 0-16,19-36 15,-1 19-15,1-1 16,-1 0-16,-17 0 15,-159 124 1,35-18 0,36-17 15,0 17-15,52-35-1,-35 105 1,89-34-1,17-54 1,-35 142 0,70-142-16,0-52 15,-17 17-15,0 35 16,-18 142 0,35-177-16,1 36 15,-89 193 1,88-158-1,-17 70 1,-18-17 0,35-18 15,18-35-15,0-18-1,0-35-15,0-53 16,18 52-16,0-16 15,17 16-15,-18-16 16,19-19-16,-19 36 16,36 17-1,0-52-15,18 88 16,17 0 0,-17-54-16,-36-34 15,53 35-15,-53-53 16,106 88-1,-35-35 1,71 17 0,17 1 15,-106-72-31,18 1 16,-36 0-16,1-35 15,-1 17-15,142 36 31,88-1-15,-124-70 0,142 0-1,35 0 1,52 0 0,1 0-1,-18 0 1,-265 0-16,1 0 15,-36 0 1,0 0-16,-35 0 16,-17 0-16,-1 0 15,18-17-15,35-1 32,-35-17-32,141-36 15,18-35 1,17 1-1,-35 34 1,-53-17 0,-35 53-1,-18-18 1,35-18 0,-70 53-16,0-35 15,-17 18-15,34 0 16,-17 0-16,-18 17 15,36-70-15,17 35 16,141-141 0,-70 53-1,-35 17 17,-19 1-17,-16-1 1,-1-70-1,-35 18 1,-36 123-16,-17-53 16,71-35-16,-53 53 15,-1-36-15,1 54 16,-1-54-16,-17 36 16,18-18-16,0-17 15,-1-54 1,-17 89-16,53-159 15,-17 89 1,-36-36 0,17 35 15,-17-53-15,0 18-1,-17 106-15,17 17 16,-18 1-16,18 17 15,-18-35-15,1 17 16,17 36-16,-18-36 16,0 1-16,18 34 15,-35-87 1,35 70-16,-18-35 16,-17 17-1,18 18 1,-19 1-1,19 16 1,17-17 0,-36 36-1,19-19 17,-1-17-17,-35 1 1,36 16-16,-1 19 15,-35-36 1,35 17-16,-35 1 16,18 18-1,0-19 1,-18 19 0,18-1-1,-36 18 1,-88-18-1,18 18 1,71 0 0,-1 0-16,54 0 15,-36 0-15,35 18 32,-17-18-17,17 0 1,0 18-1,1-1 1,-1-17 0,0 0 15,18 18-15,0 0-1,-17-18 1</inkml:trace>
  <inkml:trace contextRef="#ctx0" brushRef="#br0" timeOffset="24019.01">12612 7990 0,'35'212'156,"-17"-106"-140,-1 17-1,-17-70 1,0-35-1,0 0 1,-53-212 109,36 123-109,-1 36-16</inkml:trace>
  <inkml:trace contextRef="#ctx0" brushRef="#br0" timeOffset="24811.44">12541 7849 0,'-17'0'188,"52"0"-173,18 0-15,0 0 16,0 0-1</inkml:trace>
  <inkml:trace contextRef="#ctx0" brushRef="#br0" timeOffset="25608.54">12577 8132 0,'17'0'125,"107"0"-110,-36 0 1,-71 0 31,1 0 93</inkml:trace>
  <inkml:trace contextRef="#ctx0" brushRef="#br0" timeOffset="26449.93">13300 7461 0,'0'18'109,"17"52"-93,-17 72 0,18-37-1,0-52 16,-1 18-15,-17-54 0,-17-52 156</inkml:trace>
  <inkml:trace contextRef="#ctx0" brushRef="#br0" timeOffset="27599.24">13229 7708 0,'18'18'203,"-1"-18"-187,1 0 0,0 0-1,-1 0 95,1 0-95,0 0-15,-1 0 32,19 0-17,-1 0 1,-18 0 15,1-18-15</inkml:trace>
  <inkml:trace contextRef="#ctx0" brushRef="#br0" timeOffset="32062.94">11695 12118 0,'17'18'157,"-17"-1"-142,18-17 1,-1 0 15,-17 18-15,18-1 31,0-17-1,-1 0 64,1 0-79,17 0-15,1-70-1,-1 52 1,-17 18 0,-18-17-16,17-1 15</inkml:trace>
  <inkml:trace contextRef="#ctx0" brushRef="#br0" timeOffset="34027.04">8978 13723 0,'0'35'125,"0"36"-110,0-36 16,0 18-15,0-35 15,0-1-15</inkml:trace>
  <inkml:trace contextRef="#ctx0" brushRef="#br0" timeOffset="35042.82">8978 13758 0,'0'-35'78,"0"0"-62,0 17-16,0 0 15,35-17 1,-35 18 0,18-1-1,0 18 1,-1 0 15,36 53-15,-17-18-16,-1 36 31,-18-18-15,-17-36-1,18 19 1,-18-19-16,18 18 16,-1 18 15,-17 0-16,0-35 1,0 17 0,0-17 15,0-53 63,-17-54-79,17 72-15</inkml:trace>
  <inkml:trace contextRef="#ctx0" brushRef="#br0" timeOffset="35709.25">9013 13847 0,'53'0'188,"-35"0"-172,0 0 77,-1 0-77,36 0 0,-18 0-1,-17 0-15</inkml:trace>
  <inkml:trace contextRef="#ctx0" brushRef="#br0" timeOffset="36436.1">9454 13758 0,'124'0'141,"-36"-35"-126,-35 0 1</inkml:trace>
  <inkml:trace contextRef="#ctx0" brushRef="#br0" timeOffset="37291.41">9648 13564 0,'71'36'125,"-53"-36"-109,35 0-1,-36 0 1,-17 35 93,0-18-93,0 54-1,-35 0 1,35-36 0,-18-35-1,1 0 1,-1 0 15,18 18-15,0-1 15,0-52 125</inkml:trace>
  <inkml:trace contextRef="#ctx0" brushRef="#br0" timeOffset="38515.1">10319 13652 0,'0'-17'78,"0"-1"-31,-18 18 62,-35 18-93,36-1-16,-1 1 15,0 0 1,1-1 0,17 1-16,0 0 31,0 17-15,0 0-1,0 1 1,0-19-1,0 18 17,17-35-17,1 0 1,35 18 0,0-18-1,-18 0 1,0 0-1,1 0-15,-1 0 32,-18 0-17,1 0-15,0-18 16,-1 1 15</inkml:trace>
  <inkml:trace contextRef="#ctx0" brushRef="#br0" timeOffset="41787.05">29580 5697 0,'36'36'156,"-36"-19"-141,0-34 126,53-213-125,-18 89-16,18-18 15,0-105 1,-36 246 0,-17 1-1,0 34 95,18-17-95,-18 36 32,0-19 0</inkml:trace>
  <inkml:trace contextRef="#ctx0" brushRef="#br0" timeOffset="47643.35">28963 3404 0,'18'0'140,"-1"0"-124,1 53 0,0-53-1,-1 35 1,1-17 93,-18 0-93,18-1-1,-18 1 17,0 0 15</inkml:trace>
  <inkml:trace contextRef="#ctx0" brushRef="#br0" timeOffset="48448.18">25753 4992 0,'-159'35'125,"18"18"-125</inkml:trace>
  <inkml:trace contextRef="#ctx0" brushRef="#br0" timeOffset="50156.05">17480 7514 0,'35'177'78,"-35"-19"-62,18 72 15,0-142-15,-18-35-16,17 35 31,-17-70-15,0-1-16,0-52 62</inkml:trace>
  <inkml:trace contextRef="#ctx0" brushRef="#br0" timeOffset="51411.21">17480 7726 0,'18'-35'63,"17"-1"-47,36 1-1,17-53 1,-18 35-1,-17 18 1,18 123 47,-1-18-48,-70-17-15,0-35 16,0 52-1,0-34-15,0-1 16,-17 53 0,-36-35-1,0 0 17,-53 0-17,71-53 1,35 18 156,88 52-141,-53-17-15,-17-35-16,17 35 31,18-36-16,-53 1-15,18 0 32,-1-18-17,1 17 17,17 1-17,-17-18 1,0 0-1,-1 17 1,1-17 15,-1-35 32,-17 18-48,0-19-15,0-17 16,0 18 0,0 17-1</inkml:trace>
  <inkml:trace contextRef="#ctx0" brushRef="#br0" timeOffset="52460.54">18891 7832 0,'124'-18'171,"-18"0"-155,-1 18 0,-69-17-1,-19 17 1,1 0 15,-18 17 63,0 19-78,-106 52-1,88-53-15</inkml:trace>
  <inkml:trace contextRef="#ctx0" brushRef="#br0" timeOffset="53043.98">18927 8290 0,'52'-17'94,"19"-19"-78,141 1 15,-124 17-16,-35 1 1,0 17 0,-36-18 124,1-70-124</inkml:trace>
  <inkml:trace contextRef="#ctx0" brushRef="#br0" timeOffset="54409.93">20602 6932 0,'-17'0'78,"-1"0"-63,0 18-15,1 35 16,17 0 0,0-18-1,0 18 1,0-36-16,0 19 15,0 69 1,0-34 0,17-18-1,1 18 1,17-19 0,-35-16-1,0-1 1,0 0-1,0-17 1,0 17 0,0-17-1,0-1-15,0 1 16,-88-18 0,53 0 15,-1-18-16,36 1 1,-17-1 0,17 1 15,0-1-15,0 0-1,53 1 1,-36 17-16,1 0 15,35 35 1,-18 18 0,0 0-1,1 53 1,-19 52 0,-17-34 15,0-1-16,0-35 1,0-35-16,0 18 16,0-1-1,0-34 1,0-1-16,0-17 31,71-18 63,0-36-78,-71 19-16,17-1 15,-17 0 16,0 1-15,-17-36 0,17 35-16,0-35 15,0-88-15</inkml:trace>
  <inkml:trace contextRef="#ctx0" brushRef="#br0" timeOffset="55491.83">21184 7267 0,'0'194'63,"0"106"-48,0-176 16,0-36-15,0-53 0,0-53 62,0-158-63,0 0 1,0 17 0,18 88-16,-18 18 15,35-52 1,-17 52 0,-18 17-1,0 19 16,70 34 48,19 142-64,-54-141 1,0 70-1,0-53-15,-17 18 16,17 18 0,-17-1-1,0 1 1,-18-36 0,17 0-1,-17-17 1,0 0 31,0-1-32,-88-70 48,18 36-48,52-19-15</inkml:trace>
  <inkml:trace contextRef="#ctx0" brushRef="#br0" timeOffset="56207.68">21184 7638 0,'18'0'94,"0"0"-78,70-36-1,35-34 1,36-1-1,-18 18 1,-106 18-16,-17 35 16,-18 18 109,0-1-110,-18 36 17,-52 0-1</inkml:trace>
  <inkml:trace contextRef="#ctx0" brushRef="#br0" timeOffset="56907.11">22419 7691 0,'18'0'62,"-1"35"-46,1-18-16,17 72 16,-17-1-1,-18-35 1,17 17 0,-17-52 15,-35 0-16,70-107 32,71-34-47</inkml:trace>
  <inkml:trace contextRef="#ctx0" brushRef="#br0" timeOffset="58722.8">22807 7426 0,'0'18'94,"0"158"-78,0-35-1,0-88 17,-18-159 30,1 36-46,-1 17-16,1-53 15,17-35 1,0 105 0,0 1-1,0 18 1,-18-1 0,18 0 15,0-17 31,0 17-30,0-17-1,35-35-16,0 52 1,-17 0 0,17 18-1,1 0 1,-19 18 0,1-18-1,-18 18 1,18-1-16,-1-17 0,-17 18 15,0 17 1,18-35 0,-18 35-1,0 1 1,0-1 0,-18 35-1,-17-52 1,35 0-1,-18-18 64,18-18-17,36-17-46,34 0-1,89-18 1,-18 35 0,-123 71 46,-18 0-46,0-18-16,0 0 15,0 18 1,0-35-16,0 17 16,0 18-1,-53-18 1,17 18-1,-34-17 1,35 17 15,-1-53-15,1 0 0,0 17-16,-18-17 31,18 0-16,17 0-15,36 0 204,105 0-189,-88 0-15,53 0 16,-52 0-16</inkml:trace>
  <inkml:trace contextRef="#ctx0" brushRef="#br0" timeOffset="59321.13">24042 7602 0,'0'53'94,"0"0"-78,0 18-1,0-18 1,0 0-1,0-1 1,-18-52 15,1 0-15,17-52 0,88-142-1</inkml:trace>
  <inkml:trace contextRef="#ctx0" brushRef="#br0" timeOffset="60204.09">24606 6773 0,'-17'0'16,"-1"0"0,0 0-16,1 0 15,-1 0 1,-17 0-1,-1 0 1,19 0 0,-18 36-1,17-36-15,0 0 16,-52 123 0,52-17-1,0-36 1,18 19-1,0-54 1,0 18-16,0 17 16,0 1 15,0-36-31,0-17 16,36 0-1,-19-1 1,19-17-1,34 0 1,36 0 0,-53 0-1,0 0 1,0 0 0,-36 0-1,1 0-15,0-35 78,-18 17-62,17 1-16,19-36 31,-36-18-31</inkml:trace>
  <inkml:trace contextRef="#ctx0" brushRef="#br0" timeOffset="63650.7">25224 6509 0,'35'35'140,"-17"53"-124,34 89 0,-34-54 15,-18-35-16,0 18 1,18 0 0,-1-36-1,1-34-15,-18-1 32,0-17-17,18-18-15,-18 17 16,17-17-1,1 0 17,0 0-17,-1 0 17,1 0 61,-18 18-77,0 0-16,0 52 16,17-35-1,-17-17 1,36 17-1,-36-17 1,17-18 0,-17 18 93,0-1-15,-17 1-79,17 0-15,-36 17 16,19 0 0,17-17-1,-18 17-15,18 0 16,-17 18-16,17 0 16,0 0-16,-18 71 31,18-1-16,0-52 1,0-1 0,0-35-1,0-17 1,0 0 15,-18-18 110,-52 0-110,34 0 0,19 0 63,-36 35-78,-35-17-16</inkml:trace>
  <inkml:trace contextRef="#ctx0" brushRef="#br0" timeOffset="66411.16">17092 9984 0,'18'17'47,"35"248"-31,-36-106 15,19-1-15,-36-105-16,0 18 15,35 17 1,-35-70 0,0-1-1,0-52 63,-18-106-62</inkml:trace>
  <inkml:trace contextRef="#ctx0" brushRef="#br0" timeOffset="67296.13">17233 10089 0,'35'18'250,"-17"-18"-234,35 0-16,0 18 16,17-1-1,-34-17-15,-19 0 16</inkml:trace>
  <inkml:trace contextRef="#ctx0" brushRef="#br0" timeOffset="68063.95">17163 10442 0,'53'-17'94,"17"17"-79,-35-18-15,36 18 16,17 0-1,-53 0 1,-17 0 0,0 0 109,-1 18-110,1 17 17</inkml:trace>
  <inkml:trace contextRef="#ctx0" brushRef="#br0" timeOffset="68779.62">17992 10354 0,'17'0'47,"1"0"-16,35 0-16,17 0 1,54-35 0,-18 17-1,-36 18 1,-52-18-16,17 18 31,-35 53 32,-106 53-48</inkml:trace>
  <inkml:trace contextRef="#ctx0" brushRef="#br0" timeOffset="69446.1">17956 10742 0,'36'-18'62,"34"18"-46,36-35 0,-18 18-1,-17-1 1,-36 0-1,18 18 1,-35-17 31,-1 17-31,1 0 77,0 0-77,-1 0 0,36 0-1</inkml:trace>
  <inkml:trace contextRef="#ctx0" brushRef="#br0" timeOffset="71327.7">19773 9631 0,'0'-18'156,"0"1"-141,0-1 1,0 0 0,-17 18-1,-1 0 1,0 53 46,18 18-46,0-1 0,0 1-1,36-18 1,-1-36-16,35 125 31,-34-72-15,-36-17-1,0 35 1,0-53 0,0 1-1,-18-19 1,18 1 0,-35-18 15,35-18-16,0 1-15,0-1 32,0 0 15,35 107-1,-35-36-30,18 52 0,-1 1-1,-17-18 1,0 1 0,0-54-16,0 0 15,-17 71 1,17-88-1,0 17 1,0 0 0,0-17-1,0 17 1,0-17 15,17 17-15,54-17-1,17-18 1,53 0 0,-123 0-16,17 0 15,-17 0 1,-18-18 62,-36 0-62,36-35-1,0 18 1,0-18 15,0 18-31</inkml:trace>
  <inkml:trace contextRef="#ctx0" brushRef="#br0" timeOffset="72560.47">20673 9913 0,'0'0'16,"0"-18"15,-18 54 0,-17 70-15,-18 17 0,35-70-1,18-35 1,0-54 62,0-87-62,36-107-1,-36 125 1,17-1 0,1 71 15,17-1-16,-35-17 1,53 142 93,-35-1-93,35 0 0,-36 18-1,-17-71 1,18 18 0,0 0 15,-18 0-16,0-36-15,17 1 16,-17 0-16,0-1 16,18 1-1,-18 0 1,-53-71 93,35 53-93,1-18-16,-1 18 16</inkml:trace>
  <inkml:trace contextRef="#ctx0" brushRef="#br0" timeOffset="73111.81">20585 10019 0,'123'-35'94,"-88"17"-79,-17 18 1,0 0 47,-18 18-48,0-1 16,0 19-15</inkml:trace>
  <inkml:trace contextRef="#ctx0" brushRef="#br0" timeOffset="73826.84">20726 9842 0,'0'-17'31,"0"34"78</inkml:trace>
  <inkml:trace contextRef="#ctx0" brushRef="#br0" timeOffset="74827.75">21184 9878 0,'124'-18'109,"-1"-17"-93,-52 17-1,-36 18 1</inkml:trace>
  <inkml:trace contextRef="#ctx0" brushRef="#br0" timeOffset="75629.92">21378 9596 0,'36'0'62,"17"0"-46,-18 17-16,35 1 15,19 17 1,-72-17-16,54-1 16,-36-17-1,-17 18 1,-36 70 78,-17-53-79,-1 18-15,1-17 16,18-1-16,-1 0 16,0-17-16,-17 17 15,35 0 1,0-17-1,0-36 126,71-52-125,-36 52-16</inkml:trace>
  <inkml:trace contextRef="#ctx0" brushRef="#br0" timeOffset="76222.82">22031 9543 0,'0'53'62,"18"35"-46,-18-35-16,0 17 16,35 36-1,-35-35 1,0-36 15,-35-53 47,17-35-62,-17-35-1</inkml:trace>
  <inkml:trace contextRef="#ctx0" brushRef="#br0" timeOffset="77522.14">22049 9454 0,'35'-17'16,"-70"34"-16,123-52 15,-71 18 1,19 17-16,34-18 31,-52 18 0,0 18-15,-1-1 0,-17 1-16,0 17 15,0 0 1,-17 1-1,-36 34 1,0-52 0,0 17-1,18-17 1,70-18 93,18-36-93,0 19 0,-36-1-1,1 18 1,0 0-1,-1 18 17,1 35-17,-18-36 1,0 19 0,0-19-16,0 1 15,0 17 1,0-17-1,-18 17 17,1-17-17,-19 17 1,19-17 0,-19-1-1,1 1 1,0-18-1,-36 0 1,54 0 0,-1 0-16,0 0 15,1 0 1,-1 0-16,18 53 203</inkml:trace>
  <inkml:trace contextRef="#ctx0" brushRef="#br0" timeOffset="78238.07">23301 10001 0,'0'36'109,"0"16"-93,0 19 0,0-36 15,0-17-15,0 0-1,-18-18 1,-35 52-1,36-52-15</inkml:trace>
  <inkml:trace contextRef="#ctx0" brushRef="#br0" timeOffset="80319.98">24218 9331 0,'18'35'78,"17"53"-63,0-52-15,-35-1 16,36 53 0,-36-53-16,0-17 15,17 35 17,-17-35-17,0-1 1,-53-70 78</inkml:trace>
  <inkml:trace contextRef="#ctx0" brushRef="#br0" timeOffset="82001.85">24148 9331 0,'17'0'109,"36"-18"-62,0 1-31,-18-1-1,1 0 1,-19 18 0,1 0-1,0 0 1,-1 0 15,1 0-15,-1 0-16,1 0 15,0 18 1,-1 35 0,-17-18 15,0 1-15,0-1-1,-17-18 1,-1-17-1,89-17 282,-1-1-281,-52 18 15,0 18 0,17-1-15,-35 1-16,0 0 31,0-1-15,0 1 0,0 17-1,0-17 1,0 35-1,-18 0 1,1-36 0,-19 19-1,-17-1 1,0-17 15,0-1-15,1-17-1,-1 0 1,88 0 172,0 18-173,-35 17 16,35-35-15,1 0-16,17-18 0</inkml:trace>
  <inkml:trace contextRef="#ctx0" brushRef="#br0" timeOffset="82784.95">24924 9578 0,'17'0'110,"1"0"-95,35-18-15,17-17 16,107-53 0,-124 88-16,-18-35 15,-17 35-15,-1 0 16,1-18-1,0 18 64,-71 53-17,17-53-46,19 0-1</inkml:trace>
  <inkml:trace contextRef="#ctx0" brushRef="#br0" timeOffset="83566.72">25277 9207 0,'17'0'94,"1"18"-78,-1-18-16,1 18 15,17 17 1,1-35 0,-19 0-1,19 18 1,-19-18 0,1 0-16,-1 0 46,-17 17-30,0 19 0,0 52-1,0-35 1,-35 0 0,18 0-1,17-18 95,0-18-95,-18-17 63,0 0-62,18-17-16,0-18 16,88-89-1</inkml:trace>
  <inkml:trace contextRef="#ctx0" brushRef="#br0" timeOffset="84732.76">26458 9066 0,'-35'0'125,"-18"0"-109,-53 0-1,18 0 1,0 0 0,35 0-1,35 0 1,1 0 15,17 18-15,0 0-1,0 17 1,0 0 0,0 18-1,17 18 1,1-36-1,-18 0 1,18 1 0,-1-1-1,1-18-15,17 19 32,71-36-17,-53 0 1,-18 0 15,0-18-15,-17 18-1,0 0 48,-18 18 46,-18-18-93,0 0-1</inkml:trace>
  <inkml:trace contextRef="#ctx0" brushRef="#br0" timeOffset="86614.39">26511 8555 0,'0'0'0,"18"-18"15,0 18 17,34 35-17,19 107 1,-36-19 0,-35-52-1,18 34 1,-18 1-1,18-35 1,-18-18 0,0-18-1,17-35-15,1 0 94,-1-18-78,-17 1-16,18-1 31,-18 0-15,18 18 124,-1-17-124,1 17-1,-18-18 17,0 36 233,0 70-233,0-35-17,0-35-15,0 52 16,0-17-1,0-35 1,0 35 0,0 0-1,18 17 1,-1-17 0,-17 18-1,18-54 1,-18 1-16,18-1 15,-1 36-15,1 0 32,-18-17-32,17 17 15,1 35 1,-18-53 0,-18 36-1,-17-19 1,18-52-1,-36 36 1,35-19 0,-35-17-1,0 18 1,36 0 0,-36-1-16,-18 1 0,-17-18 15,-53 35 1,70-35-16,36 18 15,0-18 17,17 0-1,0 0 0,-52 0-15,-1 35-1,18 53 1</inkml:trace>
  <inkml:trace contextRef="#ctx0" brushRef="#br0" timeOffset="88917.17">16510 11165 0,'18'0'15,"17"36"1,0-1 0,0-17-1,-17 17-15,0-35 16,-1 0-16,-17 18 16,0-1-16,36-17 31,34-17-16,36-72-15,88-69 16,-18 16 0,-70 37 15,-70 69-15,-19 36 15,1 0-16,-18 18 1,0 53 0,0-1-16,0-17 15,-53 159 1,18-142-16</inkml:trace>
  <inkml:trace contextRef="#ctx0" brushRef="#br0" timeOffset="90706.01">17410 12418 0,'35'159'47,"-18"-18"-31,1 35-1,0-35 1,-1-53 0,1 1-1,0-72 1,-1-70 78,-17-35-79,0 0-15,0 17 16,0-140 0,0 105-1,0 35 1,0 18-1,0 0 1,0 0 0,0 36-1,53-1 142,18 1-142,105-19 1,-88 19-1,-70 17 1,0 0 0,-1 0-1,-34 0 157,-19 17-172</inkml:trace>
  <inkml:trace contextRef="#ctx0" brushRef="#br0" timeOffset="91426.22">17657 12718 0,'17'0'110,"18"0"-95,124-18 1,-53-17-1,-35 17 1,-54 18 0,1 18 77,-1-18-77,1 0 0,53-71 15,52-52-15</inkml:trace>
  <inkml:trace contextRef="#ctx0" brushRef="#br0" timeOffset="91976.93">18486 11942 0,'70'0'94,"54"-36"-79,-72 36 1,-87 0 156</inkml:trace>
  <inkml:trace contextRef="#ctx0" brushRef="#br0" timeOffset="92508.74">18609 11695 0,'-35'0'78,"35"88"-62,0-35 0,0 17-1,0-17 16,0 0-15,0-18-16,0 1 16,0-19 15,0-34 31,-88 17-46,70-18 0</inkml:trace>
  <inkml:trace contextRef="#ctx0" brushRef="#br0" timeOffset="93841.12">19138 12541 0,'35'-17'47,"89"-36"-31,-1 17 0,-70 19-1,0-1 1,-17 18 15,-19 0-15,-17 18 15,-17 35-15,-19 0-16,-34 17 15,17 36 1,35-71-1,0-17 1,36-18 93,70 0-15,-52-18-78,-1 1-1,-17 17 1,-1 0 31,1-36-31,-1 19-1,19-36-15,34-124 16</inkml:trace>
  <inkml:trace contextRef="#ctx0" brushRef="#br0" timeOffset="102217.97">20708 11977 0,'0'53'204,"0"88"-189,0-106-15,0-17 16,0 52-1,0-52-15,0 0 16,0-1 0,0 1-1,0-1 1,0 1 0,0-53 93,0-53-93,0 35-16,0-18 15,-18-52 1,1 70-16,17-18 15,0 36 1,0-18 0,0 35-1,0 1 1,0-1 0,0 0 15,0 1 0,0-1 0,17 18 32,19 35-48,17 18 1,-36-17 0,1-19-1,-18 1-15,18 35 16,-18-18 0,17 18 15,1-18-16,-18 1 1,0-19-16,17 19 16,1-1-1,0-18 1,-18 1 0,0 0-16,0-1 31,-18-17 78,0-53-93</inkml:trace>
  <inkml:trace contextRef="#ctx0" brushRef="#br0" timeOffset="102950.16">20743 12012 0,'106'0'125,"-53"0"-109,18-18 0,-36 1-1,-17 17 1,-1 0 0,1 0 109,-1 0-125</inkml:trace>
  <inkml:trace contextRef="#ctx0" brushRef="#br0" timeOffset="103681.82">21184 11942 0,'53'0'31,"35"0"0,71-18-15,-18-17 0,-53 35-1,-70 0 17,0 0-17,-36-18 79</inkml:trace>
  <inkml:trace contextRef="#ctx0" brushRef="#br0" timeOffset="104449.17">21572 11712 0,'71'0'78,"17"18"-62,-35-18 15,-35 0 1,-1 0-1,-17 35-16,0 0 1,0 36 0,0 0-1,0-1 1,-17-35 0,17-17-16,-18 17 15,18-17 1,-18 0 15,36-54 110,53-17-126,-36 36-15,0-19 16,0 19-16,-17-18 16,0 35-16,17-18 15</inkml:trace>
  <inkml:trace contextRef="#ctx0" brushRef="#br0" timeOffset="105464.89">22401 11483 0,'0'0'0,"-53"0"15,1 0-15,-1 18 16,0-1-16,17 1 16,19-1-1,17 19 1,-18-19 0,18 36-1,0-17 1,0 52-1,0-53 17,0-17-32,0-1 15,0 1 1,18 0 0,-1-18-1,1 35 1,35-35-1,-18 0 1,1 0 0,-19 0-1,36-35 1,-35 35 0,-1-18-1,19 0 1,-19 18-1,-17-17 1</inkml:trace>
  <inkml:trace contextRef="#ctx0" brushRef="#br0" timeOffset="120206.72">23019 11765 0,'35'0'156,"0"35"-109,-17-35-32,-18 18 1,35 0 31,0-18-16,107-106-15,-72 35-1,-17 1 1,-35 34 0,-18 19-1</inkml:trace>
  <inkml:trace contextRef="#ctx0" brushRef="#br0" timeOffset="125331.03">16616 13123 0,'17'0'172,"54"0"-157,52-35 1,-34 0 0,17-18-1,-71 35 1,-18 18 0</inkml:trace>
  <inkml:trace contextRef="#ctx0" brushRef="#br0" timeOffset="125895.99">16545 13423 0,'18'0'15,"35"0"1,53-35-1,-1 0 1,1-1 15,-88 19-15,17-1 0,-35 0 30,0 1-30,0-1 0</inkml:trace>
  <inkml:trace contextRef="#ctx0" brushRef="#br0" timeOffset="126462.73">17057 12859 0,'35'106'16,"-17"70"-1,-18-105 1,0 17-16,0 0 16,0-18-1,-18 19-15,18-19 16,-35 36 0,35-71-16,-18 1 15,1-1 1,-1-17 15,-17-1-15,17 1-1,-17-18 1,-1 0 0,19 0-1</inkml:trace>
  <inkml:trace contextRef="#ctx0" brushRef="#br0" timeOffset="139842.57">21008 13229 0,'0'35'187,"0"18"-171,0-17-1,0-1 1,0-17 140,0 70-140,18-71-16,-18 54 31,0 17-15,0-53-1,0 1 1,0-19 0,0-52 109,0 0-110,0-18 1,0-35 0,0 52-1,0-17 1,0 18-1,0 18 1,0-1 0,0-17-1,0 17 1,17 18 15,-17-18-31,0 1 16,0-19 15,0 19-15,18-18-1,-18 17 1,17 0 15,-17 1-15,18 17-1,-18-18 17,35 36-1,1-18-15,-36 35 15,35-17-16,-35 17 1,18 0 0,-1 0-1,-17 1 1,18-1 0,-1 18-1,-17-36-15,0 19 16,0 17-1,18-36 1,-18 1 0</inkml:trace>
  <inkml:trace contextRef="#ctx0" brushRef="#br0" timeOffset="140891.9">21114 13458 0,'53'-17'125,"-18"17"-109,-17-18 0</inkml:trace>
  <inkml:trace contextRef="#ctx0" brushRef="#br0" timeOffset="141691.1">21555 13300 0,'53'0'156,"0"0"-140</inkml:trace>
  <inkml:trace contextRef="#ctx0" brushRef="#br0" timeOffset="142432.5">21555 13088 0,'17'0'62,"19"0"-15,-19 0-16,54 35 1,-54 89-17,1-71-15,-18-18 16,0 0-16,0 1 16,0 16-1,0-16-15,0-1 16,0 0-16,0 18 31,0-35 0,0-53 110</inkml:trace>
  <inkml:trace contextRef="#ctx0" brushRef="#br0" timeOffset="143346.81">22137 13441 0,'0'-18'31,"0"1"-15,0-1-1,0-17 17,0-1-17,0 1-15,0-18 16,0-106-1,0 89-15,0-18 16,0 35 0,0 17-1,17 1 1,1 0 15,-18 17-15,18 18-1,-18 53 79,17 35-78,1 36-1,17-36 1,-35-53 0,18 1-1,0-36 1,-18 17 0,0 1-1,17-18 1,-34-35 124</inkml:trace>
  <inkml:trace contextRef="#ctx0" brushRef="#br0" timeOffset="143915.74">22190 13141 0,'0'0'0,"17"0"63,1-18-48,0 18 1,35-17-1,-18-1 1,0 0 15,-35 71 94,-18-35-109</inkml:trace>
  <inkml:trace contextRef="#ctx0" brushRef="#br0" timeOffset="144814.01">24007 12488 0,'35'106'47,"18"0"-32,0 0-15,-53-89 16,35 107 0,-35-71-16,0-36 15,35 36 1,-35-35-1,-17-53 48,17 17-47,-53-35-16</inkml:trace>
  <inkml:trace contextRef="#ctx0" brushRef="#br0" timeOffset="145978.93">24059 12612 0,'36'-18'16,"-1"-17"0,0 17-1,18-17 1,-18 35 15,18 0 0,-17 35 1,-19 1-1,-17-1-31,0 18 31,0 0-15,0 0-1,-35-36 1,35 18 0,-53-17-1,53-53 95,18 17-95,-1 1 1,72-19 0,-19 19-1,-52 17 1,-1 35-1,1 18 1,0 35 0,-1-35-1,-17-35 1,0 34 0,0-34-16,0 0 15,0 17 1,-17-17-16,-36 17 15,0 0 1,0-35 0,-18 0 15,36 0-15,17 0 15,1 0-16,17-17 17,-18 17-17,18-18-15,0-17 32,0 17-17,18 0 1,52 18-1</inkml:trace>
  <inkml:trace contextRef="#ctx0" brushRef="#br0" timeOffset="146894.87">24977 12788 0,'-18'0'15,"71"-35"188,88-18-187,-17 18 0,-89-1-1,18 19 1,-18-1 0,-17 18 15</inkml:trace>
  <inkml:trace contextRef="#ctx0" brushRef="#br0" timeOffset="147660.81">25224 12435 0,'0'18'63,"53"0"-48,17-1 1,-17-17-1,0 0 1,-35 0 0,-1 0-1,1 0 32,-1 0-16,-17 36-15,0 34 0,0-17-1,-17 35 1,-18-35 0,-1 0-1,19-35 1,-1-1-1,18-70 157,18-17-172</inkml:trace>
  <inkml:trace contextRef="#ctx0" brushRef="#br0" timeOffset="148543.1">25912 12224 0,'17'123'62,"-17"-70"-46,0 18-1,0 17 1,0-35-16,0 17 16,0-52-1,0 0 1,-17-89 93,-1 18-109</inkml:trace>
  <inkml:trace contextRef="#ctx0" brushRef="#br0" timeOffset="149726.03">26000 12083 0,'0'0'0,"35"35"32,0 18-17,-35-36-15,0 19 16,0-1-16,18-17 15,-18 52 1,0 1 0,0-36-1,-18-17 1,1-1 0,17 1 15,17-53 94,19 35-110,16 0 1,-16 0 0,-19 0-1,36 35 1,-53 0 0,36 18-1,-36-35 1,0 17-1,17-17-15,1 17 16,-18-17-16,0-1 16,0 1-1,0 0 1,0 52 0,-35-35-1,-1 1 1,-17-19-1,-17-17 1,-1 0 0,36 0-1,17 0 1,1 0 15,-1 0 0,18-17 1,-18 17-1,1-71 16,17 1-47</inkml:trace>
  <inkml:trace contextRef="#ctx0" brushRef="#br0" timeOffset="151074.65">29175 5539 0,'35'17'125,"106"177"-109,-88-106-1,-18-70 1,-17-71 62,52-106-62,1-52-1,158-195 1,-105 159 15,-89 212-15,-17 35 62,-1 35-47,-17-17-15,18-1-16,-18 19 31,0-1-15</inkml:trace>
  <inkml:trace contextRef="#ctx0" brushRef="#br0" timeOffset="157586.24">16722 13899 0,'17'0'94,"54"106"-78,-18-35 15,-18-54-16,18-34 48,123-124-47,-70 53-16,35-18 15,18-35-15,0-1 16,17 1-16,-52 18 15,-19 52 1,-105 107 156,-35-1-141</inkml:trace>
  <inkml:trace contextRef="#ctx0" brushRef="#br0" timeOffset="173083.97">29439 7796 0,'18'-35'94,"0"17"-79,52-17-15,-52 35 16,-1 0-1,1 0 1,0 0 15,17 0-15,-17 35 0,35 18-1,-53-35 1,0 17-1,17-35 1,-17 18 0,0 0-1,0 34 17,-17-34-17,-1 0 1,0-18-1,36 0 173,0-18-172,-1 18-16,18-18 15,18 1 1,-35 17-1,17 0 1,1 17 15,-19 1-15,-17 17-16,18 18 31,-18-17-15,0 17-1,0-36 1,-18 18 0,1-17-1,-19 17 1,19-35 0,-19 18-1,1-18 1,0 0-1,0 0 1,-1 0 0,19 0-1,-1 0 1,71 0 156</inkml:trace>
  <inkml:trace contextRef="#ctx0" brushRef="#br0" timeOffset="174637.97">29580 8978 0,'71'-88'125,"-36"53"-110,1-1 1,-1 19 0,-18 17 15,19 53-16,-19 17-15,-17 18 16,0-35 0,0 53 15,-17-18-15,-36 1-1,0-36 1,18-1-1,17-52 1,0 0 15,18-17 32,36-54-48,-1 71 1,0 0 0,-17 0-1,17 0 1,18 0 0,35 71-1,-53-54-15,-17 19 16,0-19-16,17 1 15,-17 0-15,-18-1 16,17-17 15,1 0-15,0 0 0,-1-17-1,1-1 1,17-17-1,-17-18 1,-18 0 0</inkml:trace>
  <inkml:trace contextRef="#ctx0" brushRef="#br0" timeOffset="176036.45">29986 8520 0,'18'-36'16,"-36"72"-16,36-89 15,-1 53 1,1-18-16,-18 0 16,18 18-16,-1-17 31,1 17-15,0 0-1,-1 0 1,1 0-1,-1 0 1,1 53 0,-18-36-1,0 1-15,0 0 16,0 17-16,-18-18 16,18 1-16,-17 0 15,-1-1 1,18 1-16,-17 0 15,-1-18 1,18 17 0,18-17 93,-1 0-93,1 0-1,-1 0-15,19 18 32,-19 35-17,1-35 1,-18 17-1,0 0 1,0 18 15,-18-18 1,18-17-32,-35 35 31,17-36-16,1-17-15,-1 18 16,-35 0 0,36-18 15,-1 0-15,0 0 62,18-18-63,0 0 17,36 18 61</inkml:trace>
  <inkml:trace contextRef="#ctx0" brushRef="#br0" timeOffset="184262.47">29139 12047 0,'18'0'203,"0"0"-187,-1 0 15,19 0-15,-36 18-1,53 17 1,-53 1 0,17-36-1,-17 17 1,0 1 15,0-1 16,0 36-31,0 0-1,0-17 1,0-19-1,-17 18 1,-1-17 0,-17 17-1,35-17 17,-18-18 30,18-18-46,-18 18 15,18-17 63,0-19-47,0 1-32,53-18 1,-17 53-1,16 0 1,-16 0 0,17 18-1,0 0 17,-36 17-32,1-18 15,17-17-15,0 36 31,-17-36-15,17 0 47,-17 0-48,0-18 1,17-17-1,0 0 1,-17-54 0</inkml:trace>
  <inkml:trace contextRef="#ctx0" brushRef="#br0" timeOffset="185594.8">29404 11430 0,'18'-18'15,"-1"18"1,1 18 46,17 53-46,-17-36 15,-18 18-15,0-36-16,0 19 31,0-1-15,0-17-16,-18-18 15,1 17 1,17 1 0,-18-18-1,18-18 79,18 18 0,70 0-79,-71 0 17,19 18-17,-19-18 32,1 0-31,0-18 77</inkml:trace>
  <inkml:trace contextRef="#ctx0" brushRef="#br0" timeOffset="186792.98">29757 11324 0,'17'0'47,"19"35"-16,-36-17-31,0 0 15,35 17 1,-35-17-16,0-54 172,18-17-156,-18 18 30,17 35-30,1 0 0,0 0 46,-1 0-46,18 18-1,1-1 1,-19 1 0,1 17-1,0-35 1,-18 18-16,17 0 16,1-1 15,-18 1 0,0-36 125</inkml:trace>
  <inkml:trace contextRef="#ctx0" brushRef="#br0" timeOffset="188799.2">28963 13247 0,'212'0'141,"264"0"-126,71-18 1,17 18 0,-158-17-1,-124-1 1,-141 0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4-02-25T15:02:27.988"/>
    </inkml:context>
    <inkml:brush xml:id="br0">
      <inkml:brushProperty name="width" value="0.05292" units="cm"/>
      <inkml:brushProperty name="height" value="0.05292" units="cm"/>
      <inkml:brushProperty name="color" value="#00B050"/>
    </inkml:brush>
    <inkml:context xml:id="ctx1">
      <inkml:inkSource xml:id="inkSrc6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1" timeString="2024-02-25T15:11:20.898"/>
    </inkml:context>
  </inkml:definitions>
  <inkml:trace contextRef="#ctx0" brushRef="#br0">16757 5891 0</inkml:trace>
  <inkml:trace contextRef="#ctx0" brushRef="#br0" timeOffset="742.18">16827 5891 0</inkml:trace>
  <inkml:trace contextRef="#ctx0" brushRef="#br0" timeOffset="3488.99">8237 4145 0,'0'18'141,"18"-1"-125,0 1-1,-18 0 1,35 17-1,-35-17 1,18-1 0,-1 19-16,1-19 31,-18 1-31,35-1 31,-35 1-15,18 0 15,-1-18 0,-17 17-15,159-34 0,18-71-1,-54 52-15,0 1 16,124-36-1,-229 71 1,0-17-16,-36 17 125,0 0-94,-17 0-15</inkml:trace>
  <inkml:trace contextRef="#ctx0" brushRef="#br0" timeOffset="6349.21">5838 4339 0,'18'0'172,"0"18"-109,-1-18-48,54 0 1,-18-35 0,-36 35-1,19-36-15,17 1 16,-36 35-16,-17-18 15</inkml:trace>
  <inkml:trace contextRef="#ctx0" brushRef="#br0" timeOffset="8751.59">18803 4127 0,'18'36'172,"-18"-19"-157,17 1 1,1-18 15,53-18 47,-54-17-62,107-71 0,-36 53-1,0-17 1,-35 17 0,-35 53-1,-1 0 1,-17-18-1,0 36 173</inkml:trace>
  <inkml:trace contextRef="#ctx0" brushRef="#br0" timeOffset="10613.55">20020 5292 0,'71'17'141,"123"-17"-125,-36 18-1,72 0 1,-54-18-1,195 17 1,-1-17 0,-17 0-1,-89 0 1,-17 0 0,-70 0-1,-36 0 1,0 0-1,-53 0-15,0 0 16,0 0-16,36 0 16,-36 0-16,0 0 15,18 0-15,71 0 16,-1 0 0,-53 0-1,-17 18 1,35 17 15,-17-35-15,88 0-1,34 0 1,19 0 0,0 0-1,-124 0-15,17 0 16,19 0-16,-36 0 15,159 0 1,-124 0-16,124 0 16,18 0-1,34 0 1,-52 0 0,18-53-1,-89 36 1,18-1 15,35-17-15,-141 35-16,-17-18 15,-1-17-15,36 35 16,-18-18-16,18 0 16,-36 1-16,-34-1 0,16 1 31,-34-1-16,-18 18 1,0-18 0,17 18-1,19-17 1,-19-1 0,-35 18-1,-52-18 188,-266-70-187</inkml:trace>
  <inkml:trace contextRef="#ctx0" brushRef="#br0" timeOffset="13545.62">10389 5644 0,'18'53'188,"-18"-35"-173,35 17 1,-17-35 109,52-17-109,89-72-1,-88 54 17,17 0-17,-18-18 1,-17 18-1,18 17 1,-36 18-16,-17 0 16,-18-18-1,17 18 1</inkml:trace>
  <inkml:trace contextRef="#ctx0" brushRef="#br0" timeOffset="39907.5">20814 4392 0,'18'-35'172,"-1"-18"-156,-17 35-16,18-52 16,-1-36-1,1 35-15,0-35 16,-1 89-16,1-71 15,-18 17-15,18-17 16,17-89 0,-17 125-16,-1-1 15,71-141 1,-52 105 0,17-16-1,-18 34 1,53-35 15,-17 0-15,34 1-1,-16-19 1,16 36 0,1 17-1,0 36 1,-35-18-16,70-35 15,53 35 1,-18 18 0,-17 17-1,106-17 1,70-18 0,53 0-1,-18 35 1,-17-17-1,-53 0 17,-159 35-32,53-18 15,-53 18-15,0 0 16,18 0-16,-18 0 16,282 0-1,-158 0 1,-36 53-1,-35 0 1,0 0 0,0 35-1,0-17 1,-53-18-16,-17-18 16,-36 0-1,18 36-15,0-36 16,0 0-16,-18 18 15,18 0-15,-36-18 16,18 18 0,54 53-1,-54-35 1,-53-36 0,53 35-1,-35-17 1,0-17-1,-35-19 1,-1 1 0,-17 0-1,18-1 1,0 1 0,-1 0-16,18 34 31,-17 1 0,-18-17-15,18 17-1,-1-1 1,1 19 0,-18-36-1,0 53 1,0-52-1,0 17 1,18-18-16,-18 0 31,0 1-15,0-19-16,0 1 16,0 17-1,0-17 1,0 17-1,17 0 1,1 18 15,-18-18-15,0 36 0,18-53-1,-18-1 1,0 1-16,0 0 15,17-1 1,-17 1 15,0-1-15,0 19 15,-17-36 94,-36-36-125</inkml:trace>
  <inkml:trace contextRef="#ctx0" brushRef="#br0" timeOffset="42289.08">20020 5168 0,'18'0'63,"282"0"-32,-212 0-16,35-17-15,1 17 16,52-18 0,-123 18-1,-18 0 1,1 0 0,-19 0-1,1 0 1</inkml:trace>
  <inkml:trace contextRef="#ctx0" brushRef="#br0" timeOffset="44161.54">28028 5045 0,'35'0'47,"36"0"-31,-36 0-1,53 0 1,-17 0-1,-18 0 1,53 0 0,35 0-1,-53 0-15,36 0 16,-1 0-16,1 0 16,-19 0-16,1 0 15,71-18 1,-142 18-1</inkml:trace>
  <inkml:trace contextRef="#ctx0" brushRef="#br0" timeOffset="46395.89">3034 6297 0,'0'141'93,"0"36"-77,0-107 0,-18 1-1,18-54 1,0 1 15</inkml:trace>
  <inkml:trace contextRef="#ctx0" brushRef="#br0" timeOffset="47476.83">2663 6403 0,'18'0'47,"0"-18"-32,35 18-15,35-17 16,53-1 0,-53 0-1,36 1 1,-54 17 0,-17-18-1,-35 18 1,-1 0-16,1 0 31</inkml:trace>
  <inkml:trace contextRef="#ctx0" brushRef="#br0" timeOffset="49505.14">4674 6650 0,'18'0'93,"17"0"-77,53 17-16,36-17 16,-1 18-16,-70-18 15,35 0-15,54 0 16,299 0-1,-300 18 1,-124-18 0,1 0-1</inkml:trace>
  <inkml:trace contextRef="#ctx0" brushRef="#br0" timeOffset="50459.68">5786 6456 0,'70'0'140,"-17"0"-124,-35 0 0,17 0-1,-35 17 16,18-17-15,-18 36 15,0 17-15,-36 0 0,19-1-1,-36 19 1,-18-18-1,1 35 1,52-35 15,0-53-15,36-53 187</inkml:trace>
  <inkml:trace contextRef="#ctx0" brushRef="#br0" timeOffset="52305.11">8414 6438 0,'0'88'109,"0"-52"-93,0 17-16,-18-1 15,18-34 1,0 0 0,0 17-1,0-106 157,0-34-156,0 34-1,0 36 1,18-36 0,-1 36-1,-17 0 1,0 17-1,18 18 110,0 0-109,-1 0 0,1 0 15,0 0-15,-1 0-16,1 0 15,-1 0 1,19 0-1,-19 0 1,36 53 0,-35-35-1,17 87 17,-35-69-17,0-19 1,0 36-1,0-35 1,0 0 0,0-1 15,0 1-15,0-1 15</inkml:trace>
  <inkml:trace contextRef="#ctx0" brushRef="#br0" timeOffset="52968.83">8537 6562 0,'88'0'125,"-17"-18"-110,-18 18 1,17 0-1,-52 0 17,0 0-17,35 0 110</inkml:trace>
  <inkml:trace contextRef="#ctx0" brushRef="#br0" timeOffset="53652.67">9172 6385 0,'88'0'125,"-17"-17"-109,-53 17-16,17-18 31,-17 18-16</inkml:trace>
  <inkml:trace contextRef="#ctx0" brushRef="#br0" timeOffset="54594.38">9313 6174 0,'53'0'125,"0"17"-110,-35 1 1,17-18-1,-17 0 17,-18 35 46,0 0-63,-53 36 1,0 0 0,-18-36-1,36 18 1,17-53 0,18 17-1,-17 1 1,34 0 140,36-18-140,-35 0-16</inkml:trace>
  <inkml:trace contextRef="#ctx0" brushRef="#br0" timeOffset="55582.9">9790 6068 0,'17'35'31,"-17"0"-15,0-17-16,0 0 15,0-1-15,0 1 16,0 0-16,0-1 16,0 1-16,0 17 31,0-17-16,0-1 1,0 1 0,0 0 15</inkml:trace>
  <inkml:trace contextRef="#ctx0" brushRef="#br0" timeOffset="57242.54">9807 6156 0,'0'0'0,"18"0"31,17-18-15,-17 18 0,-18-17-1,17 17 1,19-18-1,-19 18 1,1 0 0,35 0-1,-35 0 1,-1 0 0,18 18-1,-35-1 1,0 19 15,0-19-15,-17 19-16,-1-1 31,1-18-15,-1 1-1,18 0 16,18-18 235,17 0-250,-18 0-1,19 17 1,-36 1-16,17-18 16,1 18-1,0-1 1,-18 1-1,17-18 1,-17 18 0,0-1-1,0 1 1,-17-1 0,17 1-1,0 0 1,-71-1-1,36 1-15,17 0 0,-17-1 16,0-17 0,17 0-16,-17 0 15,-18 0 1,17 0-16,19 0 16,-18 0-1,35-17 1,-18 17-1,18-18 17,0 0 15,18 18 156,52 0-188,-35 0-15,-17 0 16</inkml:trace>
  <inkml:trace contextRef="#ctx0" brushRef="#br0" timeOffset="57892.15">10848 6438 0,'0'0'0,"18"0"63,-18 18-16,17 70-32,-17-70 17,0-1-17,0 1 1,-17-18 0</inkml:trace>
  <inkml:trace contextRef="#ctx0" brushRef="#br0" timeOffset="58507.02">11254 5962 0,'0'18'15,"0"17"1,0 18-1,0 17 17,0 19-17,0-37 1,0 19 0,0-36-1,-18-35 79,0-17-78</inkml:trace>
  <inkml:trace contextRef="#ctx0" brushRef="#br0" timeOffset="59853.32">11324 5927 0,'0'0'0,"18"0"15,-1 0-15,1 0 16,17 0 0,-17 0-1,17 17 1,-17 1-1,0 0 1,-1-1 0,-17 1-1,0-1 1,0 36 0,-17-17-1,-72 34 1,72-52-16,-1 0 15,0-1-15,1-17 16,-1 0 15,1 0-15,17-17 46,35-1-46,35-17 0,-52 17-1,0 18-15,-1-18 16,1 18-16,0 0 31,-1 0-15,1 0-16,-1 18 15,1 0 1,0-18 15,-18 35-15,17-35 0,1 18-1,-18 17 1,0-18-1,0 1 1,0 70 0,-18-88-16,1 18 31,-19 0-15,19-18-16,-18 0 15,17 0 1,-17 0-1,-1 0 1,1-18 15,17 18-15,1 0 0,34 18 202</inkml:trace>
  <inkml:trace contextRef="#ctx0" brushRef="#br0" timeOffset="60925.87">11942 6262 0,'17'0'78,"36"0"-63,35 0 1,18 0 0,-35 0-1,-54 0 1</inkml:trace>
  <inkml:trace contextRef="#ctx0" brushRef="#br0" timeOffset="61737.86">12153 6068 0,'18'0'94,"17"17"-78,36-17-1,-36 18 17,-17 17-17,-1-35 16,1 36-15,-1-36 0,-17 53-1,-17 35 1,-18-35 0,17-18-16,0-35 15,18 35-15,-17-35 16,52-17 140,18-54-140,0 36-16,-18-1 15,-17-16-15,-1 16 16</inkml:trace>
  <inkml:trace contextRef="#ctx0" brushRef="#br0" timeOffset="62310.08">12629 5927 0,'18'53'78,"0"52"-62,-18-69 15,0-1-15,0-17-16,0 35 15,0-18 1,0 0 0,0-17 31,-18-18-1</inkml:trace>
  <inkml:trace contextRef="#ctx0" brushRef="#br0" timeOffset="63303.47">12700 6103 0,'0'0'0,"35"0"31,-17-18-31,17 18 16,18-17-1,-18-1 1,1 0 0,-19 18-1,-17-17 1,36-1 0,-19-35 15,-17 36-16,0-1 1,0-17 0,0 17-1,0 0 1,0 1 15,0-1-15,0 53 78,53 71-79,-53-18 1,0 18-1,18-17 1,-18-19 0,0-17-1,17 0 1,-17-35 15,18 17-15,-18-70 78,0-1-79,0-34 1,0 52-16</inkml:trace>
  <inkml:trace contextRef="#ctx0" brushRef="#br0" timeOffset="65184.89">14781 6279 0,'141'36'110,"-52"-36"-95,-54-18 1,-17 18-1</inkml:trace>
  <inkml:trace contextRef="#ctx0" brushRef="#br0" timeOffset="65807.02">14905 6121 0,'70'0'47,"1"0"-31,-36 17 0,18-17-1,-35 36 1,17-1-1,-35-17-15,0-1 16,0 18-16,0 1 16,0-1-16,0 36 15,-18-1-15,1-17 16,-36 70 0,35-87-16,-17 52 15,17-70 16,18-1-15,0 1 31,0-53 0,36-89-32,-1 36-15</inkml:trace>
  <inkml:trace contextRef="#ctx0" brushRef="#br0" timeOffset="67017.11">16316 5909 0,'0'123'47,"0"-34"-32,0-54 1,-18 0-16,18 1 16,-17-1-16,17-18 15,0 1-15,0 0 16,0-1 15,0-34 47,0-89-62,0 71-16,0-177 15,17 71 1,19-53 0,-19 176-16,1-17 15,-18 17-15,0 36 78,53 52-62,-36-52 0,36 53-1,-35-36 1,17 0 0,-17 18-1,0-35 1,-1 35-1,-17-18 1,18-17-16,-18 17 16,17-18-1,-17 1 1,18 0 0,-36-18 109,18-18-125</inkml:trace>
  <inkml:trace contextRef="#ctx0" brushRef="#br0" timeOffset="67666.05">16351 6032 0,'71'0'94,"-36"0"-79,0-17-15,36-18 16,-53 35 0,-18 17 93,0 1-78,0-1-31</inkml:trace>
  <inkml:trace contextRef="#ctx0" brushRef="#br0" timeOffset="68421.42">16933 5962 0,'18'0'63,"53"-18"-16,-54 1-32,1-1 1</inkml:trace>
  <inkml:trace contextRef="#ctx0" brushRef="#br0" timeOffset="69282">16898 5821 0,'18'0'78,"35"0"-63,-18 0 1,0 0 0,0 0-1,-17 0 17,0 0-17,-18 70 79,0-34-78,-36 34-1,-16-17 1,52-35-16,-18-1 15,18 1 1,0 0 0,53-54 140,-18 19-140,36-36-1,-36 18-15</inkml:trace>
  <inkml:trace contextRef="#ctx0" brushRef="#br0" timeOffset="69949.8">17392 5574 0,'18'70'47,"-1"19"-32,1 34 1,-1-52-1,-17-1 1,0-52 0,0-1-1,-17-17 79</inkml:trace>
  <inkml:trace contextRef="#ctx0" brushRef="#br0" timeOffset="70980.57">17709 5450 0,'-17'0'16,"17"18"77,17 0-77,1-1 0,-18 36-1,18-17 1,-1 16 0,-17 1-1,18 0 1,-18-17-1,0-19 1,18-17 0,-18 18 15,0-1 16,-36-17 125</inkml:trace>
  <inkml:trace contextRef="#ctx0" brushRef="#br0" timeOffset="71646.03">17551 5821 0,'17'0'109,"54"-18"-93,17-35-1,-35-17 1,-18 52-1,-35 0 1,0 36 125,0 0-126,-17-18 1,-1 17 0,-17 1-16</inkml:trace>
  <inkml:trace contextRef="#ctx0" brushRef="#br0" timeOffset="73234.6">16704 6085 0,'18'0'78,"-1"0"-47,36 0 1,0-17-17,-18 17-15,-35-18 16,36 18-16,-19 0 16,-17-18-16,18 18 265,-18-17-234,18 17 1</inkml:trace>
  <inkml:trace contextRef="#ctx0" brushRef="#br0" timeOffset="74516.93">16598 6015 0,'53'53'109,"-35"0"-93,17 0 0,-35 0-1,0-18 1,18-18-1,-18 1-15,0 0 32</inkml:trace>
  <inkml:trace contextRef="#ctx0" brushRef="#br0" timeOffset="81373.73">20320 5062 0,'18'53'250,"-1"-35"-235,-17 17 1,0-17 0,0-1-1,18 1 1,-18 0 0,18 17 15,-1 0-16,1-17-15,-18 0 16,35 17 0,-17 0-1,35 36-15,0-18 32,-1 0-17,37 17 1,-54-35-1,18 1 1,17-1 0,-17 0-1,-17-35-15,-19 18 16,19-18-16,52 35 16,-18-35-16,-34 0 15,52 18 1,-53-18-16,0 0 15,-17 0 1,17 0 0,-17 0-1,35 0 17,-36 0-17,54 0 1,-18 0-1,0 0 1,-36-36 0,19 36-16,-19 0 15,19-17 1,-36-1-16,53-17 16,-18 0-1,18-1 1,-36 19-1,1-1 1,35-17 0,-35-36-1,-1 36 17,19-18-17,-19 18 1,-17 17-1,18-17 1,-18 0-16,0 17 16,17-17-1,-17-18 1,0 17 0,0 1-1,0-18 1,0 18 15,0 17-15</inkml:trace>
  <inkml:trace contextRef="#ctx0" brushRef="#br0" timeOffset="90685.9">8608 7655 0</inkml:trace>
  <inkml:trace contextRef="#ctx0" brushRef="#br0" timeOffset="92021.37">8608 7655 0,'-18'88'156,"-17"-35"-140,17-17 0,18-19-16,0 19 15,0-19-15,0 18 219,0-70-141</inkml:trace>
  <inkml:trace contextRef="#ctx0" brushRef="#br0" timeOffset="93141.74">8625 7585 0,'18'-18'219,"0"0"-204,-1 18 1,1 0 0,0-17-1,17 34 16,0 19-15,0 17 0,-17 17-1,0-52 1,-1 35-16,-17-36 16,18 1-16,-18 17 15,0 1-15,0-1 31,0-18-31,0 19 16,0-19 15,0 1 1</inkml:trace>
  <inkml:trace contextRef="#ctx0" brushRef="#br0" timeOffset="94217.43">8590 7902 0,'88'-35'110,"-35"0"-95,0 35-15,-35 0 16,35 0-1,-36-18-15,36 18 16,-53-18 0,18 18-1</inkml:trace>
  <inkml:trace contextRef="#ctx0" brushRef="#br0" timeOffset="95284.86">9419 7796 0,'18'0'78,"52"0"-15,19 0-47,16 0-1,-16 0 16,-54 0-31,-18 0 16,54 0 0,-53 0 15</inkml:trace>
  <inkml:trace contextRef="#ctx0" brushRef="#br0" timeOffset="96946.61">9737 7655 0,'0'-35'172,"35"35"-15,18 0-142,-36 0 1,1 0-16,-18 18 203,-35 35-187,0-36-1,-18 36 1,35-18-1,0-35 17,18 18-17,0 0 235,0-1-218,0 1-1,0 0-16,-17-18 48</inkml:trace>
  <inkml:trace contextRef="#ctx0" brushRef="#br0" timeOffset="98802.22">9560 7655 0,'18'0'125,"52"0"-109,19 53-1,-1-18 1,-35 1 0,0-1-1,-36-35 1,1 0-16,0 0 15,-1 0 1,1 0 0,0 0 15,-1 0-15,1 0-1,-1 0 1,1 0 15,-71 18 110,-17-18-126,52 17 1,-35 19 0,18-19-1,-18 18 1,18-17-1,-1 0 1,19-1 15,17 1 63,-18-18 140</inkml:trace>
  <inkml:trace contextRef="#ctx0" brushRef="#br0" timeOffset="99688.6">10495 7479 0,'0'-18'47,"0"89"15,0 17-46,0-17 0,0-36-1,0-18-15,0 1 31,0 0-15,-18-36 78,1 18-79,17-35 1</inkml:trace>
  <inkml:trace contextRef="#ctx0" brushRef="#br0" timeOffset="101420.89">10425 7444 0,'70'-36'125,"-35"19"-109,18-19-1,-35 36 1,0-17-16,-1 17 16,1 0-1,0 0 32,17 0-31,0 35-1,-17-17 1,-18-1 0,17 1-16,-17 0 15,0-1 17,0 19-17,0-1 1,0-18-1,-53 19 1,18-19 0,18 19-1,-19-36 1,19 0 15,140-53 125,-88 53-140,18 0-16,-35 0 16,35 0-1,-36 0 1,1 0-16,0 0 16,-18 35-1,35 0 1,-35-17-1,0 0 1,0-1 0,0 18 15,0-17 0,0 0-15,0 17-1,-18-17-15,18-1 16,-17-17-16,-1 18 16,-17 0-1,-36-1-15,1 1 16,-1-18 0,18 0-1,36 0 1,-19-18-1,19 18 1,-1-17 0,18-1-1,0 0 1,0-17 0,18 35 171,35 0-171,-36 0 15,19 0 0,-1 0-15,18 0-1</inkml:trace>
  <inkml:trace contextRef="#ctx0" brushRef="#br0" timeOffset="103584.74">11553 7391 0,'-17'-18'250,"-18"18"-234,17 0-1,0 0 1,1 0-1,-19 0 1,19 0 0,-1 0-1,0 0-15,1 0 110,-1 0-63,18 18-32,0-1 1,0 19 15,0-19-15,0 19-1,0-19 1,0 1 0,0-1-1,0 1 16,0 0-15,0-1 0,0 1-1,0 0-15,0 17 47,18 0-31,-18-17-1,0-1 1,35 1 0,-17 0-1,-18-1 1,17 1 0,1-18-1,0 18 16,-1-1-31,1-17 16,17 0 15,0 0-15,-17 0 0,17 0-1,-17 0 1,17 0-1,-35-17 1,18 17 0,0 0-1,-1-18 17,1 0 30,-18 1 63</inkml:trace>
  <inkml:trace contextRef="#ctx0" brushRef="#br0" timeOffset="107864.79">20232 4216 0,'-18'0'172,"-88"17"-156,71 1-16,17 0 15,18-1 17,0 1-17,0 0 1,0-1-16,0 18 16,0 1-1,0-1 1,0-17-1,0 17-15,-17-17 32,17-1-17,0 1 1,0 17 0,0 0-1,0 1 1,0-1-1,0 18 17,0 17-17,0-17 1,0 0 0,0-17-1,0-19-15,0 18 16,0 1-1,17-1 1,1-17 0,-18 17-1,35-17 1,-35 52 0,18-35-1,35 36 1,0-1-1,-36-34 1,36-1 0,18 18-16,-1-18 15,19 18-15,-1-18 16,370 89 0,-175-89-1,-19-17 1,-70-1-1,-35-17 1,-35 0 0,17 0-1,35 0 1,-53 0 0,-17 0-1,-17 0 1,-72 0-16,18 0 15,36-17 17,-53 17-32,87-18 15,1-17 1,18 17 0,-36-17-1,-35 17 1,-18 1-1,-17-1 1,-1-17 0,-17 0-16,18-36 15,-18 36-15,18-1 16,-18-17-16,17 18 16,-17-35-1,0 17-15,0 0 16,0 18-1,0-18 1,0 35 15,-17-53-15,-1 54 0,0-18-1,-34-36 1,16 53-1,19-17 1,-19 17-16,1 1 16,35-1-16,-35 0 15,-36-34 1,18 34 0,18-17-1,0 17 1,-18-35-1,-18 18 1,36 17 15,-36-17-15,54 17 0,-18 1-16,-1 17 15,1-18-15,17 18 16,1-18-16,-19 1 15,-87-19 1,88 36 0,-18-17-1,-35-1 1,17 1 0,-52-19-1,-1 36 1,-70-17-1,-35 17 1,123-18 0,71 18-1,-54 0-15,1 0 16,-18 0-16,18 0 16,-123 0-1,69 0 1,72 0-1,35 18 1,17-18 15,0 17-15,18 1 0,-17-18 15,34 18 141,71 17-157,-17 18-15</inkml:trace>
  <inkml:trace contextRef="#ctx0" brushRef="#br0" timeOffset="109829.78">22225 6279 0,'0'0'0,"-35"-88"32,17 53-1,0 0-31,1 17 16,17 0 15,-18-17-16,-17 88 95,-89 88-95,36-53 1,0 18-16,17-71 16,-34 54-16,-160 87 31,89-70-31,-371 176 16,-123 36-1,-142-19 1,-105 19-1,158-159 1,248-71 0,176 0-1,158-35 1,125-35-16,-1-1 16,17 1-16,-34 0 15,52-18-15,-17 17 16,-18-17-16,-18 18 15,-34-1 1,-1 1-16,53-18 16,-18 18-16,-70-18 31,-71 0-15,-193 0-1,-89 0 1,141 0-1,53 0 1,212-18 0,53 0-1,17-17-15,-35-18 32,36 18-17,-1 17-15,-17-35 16,-18 18-1,0 0 1,35 35 0,1-35 15,-36-1-15,-18 19-1,-35-36 1,71 53-16,-36-35 15,18 17-15,18 0 16,-18 18-16,0-35 16,0 0-1,1 17-15,16 18 16,1-18 0,17 18-1,1-17 1,-19-1-1,1 18 17,18-18-17,-1 18 17,18-17-17,-18 17-15</inkml:trace>
  <inkml:trace contextRef="#ctx0" brushRef="#br0" timeOffset="110929.58">12823 7638 0,'-105'35'156,"52"0"-140,0-35-16,0 18 15,0-18-15,0 17 16,-18 1-16,1-18 15,35 0-15,17 0 16,-17 0-16,17 0 16,53 88 171,18 0-171,18 1-1,-18 17 1,-36-89 0,1 18-16,17 18 15,-17 0 1,0-17 15,-1-19-15,-17 1 31,0-1-16,-70-17-15,-89 18-1,-35 35 1,70 18-16</inkml:trace>
  <inkml:trace contextRef="#ctx0" brushRef="#br0" timeOffset="111549.79">10495 8996 0,'18'0'79,"-1"0"-48,1-18 31,-36 71 16</inkml:trace>
  <inkml:trace contextRef="#ctx0" brushRef="#br0" timeOffset="112660.9">10407 9613 0,'18'0'62,"-1"0"-30,1 0 139,-18 18-155,17 52 0,-34 36-1,-54 88 1,-17 36 0,35-89-1,-35 106 1,53-106-16,-1-18 15,36-70-15,0-35 16,0 17 0,0-17-1,18-18 1,-18 17 0,18-17 30,-18-35-30,17 0 0,1-18-1,-18 18-15,18 35 32,-1 0-17,-17-18 110,18 0-94,-18 1-15,18-1 47,-18 0-48,17 18-15</inkml:trace>
  <inkml:trace contextRef="#ctx0" brushRef="#br0" timeOffset="125016.55">9895 14305 0,'36'18'125,"-1"35"-109,0-36-16,1 36 16,-19-35-16,18 17 15,1 0 1,-19 1-16,1-19 16,-18 1-1,18-18 32,-1 0-31,54-71-1,17 1 1,-35 17 0,17-35-1,-34 35-15,34 0 16,-34-18-1,-19 71 1</inkml:trace>
  <inkml:trace contextRef="#ctx0" brushRef="#br0" timeOffset="128296.51">5115 13423 0,'53'0'78,"35"0"-62,-17 0-16,88 0 16,35 0-16,53 0 15,0 0-15,17 0 16,-17 0-16,194 0 15,-123 0 1,-54 0 0,1 0-1,-142 0-15,36 0 16,106 0 0,-1 0-1,1 0 1,88 0-1,-71 0 1,-35 18 0,17-18 15,-52 17-15,0 1-1,-89-18 1,36 0-1,17 0 1,-17 0 0,70 0-1,-52 0 1,140-18 0,-35 18-1,-52 0 1,-54 0-1,-35 0 1,0 0 0,-53 0 15,36 0-15,-1 0-1,-70 0-15,18 0 16,-18 0-16,35 0 15,0 0-15,36 0 16,176 0 0,-177 0-1,53 0 1,124 0 0,-53 0-1,-70 0 1,17 0-1,70 0 1,36 0 0,0 0 15,35 0-15,-194 0-16,-17 0 15,140 0 1,-140 0-16,-36 0 15,247 0 1,-141 0 0,88 0-1,1 0 1,16 0 0,37 0-1,-37 0 1,-158 0-1,-17 0-15,17 0 16,-17 0-16,87 0 16,19 0 15,16 0-15,-122 0-16,176 0 15,-18 0 1,53 0-1,18 0 1,0 0 0,-36 0-1,-17 0 1,-53 0 0,-18 0-1,-105 0-15,-36 0 16,35 0-16,1 0 15,176 0 1,-71 0 0,-35 0-1,-106 0 17,159 0-17,-159 0 1,1 0-1,-1 0 1,-53 0 0,-17 0-16,-1-17 15,1 17 1,-106 0 125,-89 0-126,107 0-15,-18 0 16,-18 0-16,-71 0 0</inkml:trace>
  <inkml:trace contextRef="#ctx0" brushRef="#br0" timeOffset="130061.77">14834 11448 0,'18'17'187,"0"1"-171,-1 0 15,1-18 47,-1 0-31,54-106-31,-36 88-1,-17-17 1,-18 52 124</inkml:trace>
  <inkml:trace contextRef="#ctx0" brushRef="#br0" timeOffset="57415.98">11465 11536 0,'0'-18'109,"53"-35"-93,0-35-1,18 0 1,-18 0 0,-1 52-1,1-34 1,0 35 15,-35 17-31,17-17 16,1 35-16,52-36 15,141 36 1,18-17 0,176 17-1,-52 0 1,-89 0-1,-176 17 1,-18 1 0,-53-18-1,18 35 1,35 1 0,36-36-1,-36 17 1,35-17-16,89 0 31,35-17-15,53-72-1,-71-34 1,-123 35 0,0 0-16,0 17 15,70-105 1,-141 105-1,1 53 1,-19 18 78,142 159-79,-53-106 1,70 35 0,71-52-1,-70-19 1,-1 18-16,-17-35 0,35 0 16,141 0-1,-159 0-15,-35 0 16,195-35-1,-89 0 1,-124 17-16,-70 1 16,-53-1-1,18 18 95,-1 18-79,-17 17 0,18 0-15,-1 36-1,-17-18 1,18-18 0,-18 18-1,18 17 1,-18-34 0,17 34-1,-17-17 1,0-18-1,0 1 1,0-19 0,0 19-1,0-19-15,0 19 16</inkml:trace>
  <inkml:trace contextRef="#ctx0" brushRef="#br0" timeOffset="60118.55">14199 13300 0,'18'0'125,"52"0"-109,54 0-1,17 0 1,106 0-1,106 0 1,52 0 15,1-18-15,-53 18 0,-141 0-1,-107 0 1,-52 0-1,0 0-15,-17 0 16,87 0 0,-70 0-16,159 0 15,-159 0 1,17 0-16,18 0 16,0 0-1,1 0-15,-1 0 16,18 0-16,-18 0 15,-35 0 1,-18 18 0,0-1-1,54 1 1,-19 17 0,-17-17-1,0 17 1,0 0-16,0-17 15,35 17 1,-17-17 0,70-18-1,0 0 1,53 0 0,-88 0-1,458-53 1,-317 53-1,-18-18-15,1 1 16,17 17-16,-18 0 16,-53 0-1,1 0-15,-36 0 16,141 0 0,-194 0-16,89 0 15,70 0 1,17-18-1,36-17 1,-159 35 0,141 0-1,-176 0-15,18-18 0,-19 18 16,107-17 0,0-19-1,35 19 1,-124-19-1,1 19-15,422-54 16,-157 1 0,16 34 15,-17 36-15,-123 0-1,-212 0 1,-36 0-1,-17-17 282,-105 17-281</inkml:trace>
  <inkml:trace contextRef="#ctx0" brushRef="#br0" timeOffset="62599.47">9931 14305 0,'0'18'78,"0"-1"-62,17-17-16,1 18 16,-18 0-16,18-18 78,52-53-63,-35 35-15,1-17 16,105-124 0,-124 124-16</inkml:trace>
  <inkml:trace contextRef="#ctx1" brushRef="#br0">12816 12474 112 0,'-50'0'79'0,"17"-19"-52"16,-33 0-35-16,33-8-27 0,-33-11 2 0,0 1 18 15,16 0 20-15,-16-10 22 0,16 10 27 0,-16 0 7 16,33-10 9-16,0 29 13 0,0-29 10 16,-17 19 15-16,34 1 2 0,-17 8 9 0,33-9 1 15</inkml:trace>
</inkml:ink>
</file>

<file path=ppt/ink/ink22.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25T15:11:37.650"/>
    </inkml:context>
    <inkml:brush xml:id="br0">
      <inkml:brushProperty name="width" value="0.05292" units="cm"/>
      <inkml:brushProperty name="height" value="0.05292" units="cm"/>
      <inkml:brushProperty name="color" value="#FF0000"/>
    </inkml:brush>
  </inkml:definitions>
  <inkml:trace contextRef="#ctx0" brushRef="#br0">15280 13302 160 0,'0'18'230'0,"0"-18"-18"16,0 0-61-16,0 0-41 0,0 0 13 0,0 9 14 15,-17-9 8-15,17 0-11 0,0 0-32 0,0 10-26 16,0-10-12-16,0 9-5 0,0-9 7 0,0 9 15 15,0-9-5-15,0 10-16 0,17-1-15 16,-17 0-29-16,16 1-16 0,-16-1 0 0,17-9 0 16,-17 9 0-16,16 0 0 0,17 10 0 0,-33-19 0 15,33 0 0-15,-33 9 0 16,0-9 0-16,34 0 0 0,-34 0 0 16,16-9 0-16,-16 9 0 0,17 0 0 15,-1-19 0-15,1 1 0 0,-1-1 0 0,1 1 0 16,32-1 0-16,-49-9 0 0,33 0 0 0,0 0 0 15,-16 0 0-15,0-9 0 0,16 9 0 16,-17 10 0-16,17-10 0 0,0 9 0 0,-33 10 0 16,33-10 0-16,-33 1 0 0,0 8 0 15,33 10 0-15,-33 10 0 16,0-10-45-16,0 18-200 16,0-18-23-16,0 19-14 0,0-19-2 0,0 9 27 15,0 0 35-15,0 1 44 0,0-1-84 16</inkml:trace>
  <inkml:trace contextRef="#ctx0" brushRef="#br0" timeOffset="934.1">17380 13320 96 0,'0'0'107'0,"0"0"-3"0,0 0-7 15,-17 0 11-15,17 0 22 0,0 0 7 16,0 0 7-16,0 0-19 0,0 0-39 0,0 0-35 16,0 0-15-16,0 0-15 0,0 0-3 15,0 0 8-15,0 9 3 0,0-9-3 0,0 10 12 16,0-1 18-16,17 0 31 0,-17 1 15 0,0-1 4 16,16 0 11-16,-16 10-4 0,17-10-26 15,-17 0-87-15,16 10 0 0,-16-19 0 0,0 9 0 16,17 1 0-16,-17-1 0 0,0 0 0 0,33-9 0 15,-33 10 0-15,0-10 0 16,33 0 0-16,-33-10 0 16,0 1 0-16,33 0 0 0,-33-10 0 0,17 19 0 15,16-28 0-15,-17 10 0 0,17-10 0 0,17 9 0 16,-50-9 0-16,33 10 0 0,0-1 0 16,-16 0 0-16,-1 1 0 0,1-1 0 0,-1 10 0 15,1-1 0-15,-17 1 0 0,16 9 0 0,1 0 0 16,-17 0-120-1,0 0-135-15,0 0-15 0,0 0-8 16,0 9 4-16,0-9 23 0,33 10 37 16,-33-10 42-16</inkml:trace>
  <inkml:trace contextRef="#ctx0" brushRef="#br0" timeOffset="1964.59">20092 13302 70 0,'0'0'81'0,"0"0"-3"0,0 0-8 16,0 0 6-16,0 0 17 0,0 0 13 0,0 0 1 16,0 0-12-16,0 0-27 0,0 0-15 15,0 0-7-15,0 0 21 0,0 18 13 0,0-18 9 16,0 0-5-16,0 0-27 0,16 9-6 15,-16 1-6-15,0-1 16 0,0 0 17 0,17 1 10 16,-17-1 12-16,16 0-5 0,-16 1-10 16,17-1 11-16,-17-9-68 0,16 9-28 0,-16 0 0 15,17-9 0-15,0 0 0 0,-1 0 0 16,1 0 0-16,16-9 0 0,-33 0 0 16,33 0 0-16,-33-1 0 0,16-8 0 0,1-1 0 15,-1 10 0-15,17-10 0 0,-16 1 0 0,0-1 0 16,-1 0 0-16,1 1 0 0,16-1 0 15,-33 0 0-15,33 10 0 0,-33 9 0 0,0-18 0 16,0 8 0-16,16 1 0 0,-16 9-134 16,0 0-179-16,0 0 3 0,17 0 13 15,-17 0 33-15,0 9 33 0,0-9 43 0,16 10 43 16</inkml:trace>
  <inkml:trace contextRef="#ctx0" brushRef="#br0" timeOffset="2833.11">21745 13292 9 0,'0'0'21'0,"0"0"7"0,0 0 1 0,0 0-1 16,0 0-2-16,0 0-6 0,0 0 5 0,0 0 1 15,0 0 5-15,0 10 4 0,0-10 8 16,0 0 8-16,0 0 0 0,0 0 0 0,0 18 5 16,0-18-2-16,0 0 16 0,0 0 3 0,34 0 4 15,-34 9-2-15,0-9-5 0,0 10-3 16,0-1 1-16,0-9 9 0,0 9 3 0,0 1 7 15,0-10 3-15,0 9 8 0,0 0-4 0,0-9 0 16,16 10 8-16,-16-1 0 0,0-9-5 16,0 9-55-16,17-9-42 0,-17 9 0 0,16-9 0 15,1 0 0 1,-1-9 0-16,1 0 0 16,-1-10 0-16,1 10 0 0,-1 0 0 0,17-10 0 15,-33 0 0-15,33 10 0 0,-33-28 0 16,34 18 0-16,-18 1 0 0,1-1 0 0,-1 0 0 15,1 10 0-15,-1-19 0 0,1 19 0 0,-17-10 0 16,16 10 0-16,-16 0 0 0,33 9 0 16,-33-10 0-16,0 1-218 0,0 9-72 15,0 0-17-15,0 0 6 0,0 9 23 0,0-9 36 16,0 0 53-16</inkml:trace>
  <inkml:trace contextRef="#ctx0" brushRef="#br0" timeOffset="7960.06">6152 15041 189 0,'0'0'184'0,"0"-9"-87"16,0 9-34-16,0 0 21 0,-17 0 32 0,17 0-7 15,0-10-14-15,0 10-17 0,0 0-20 0,0 0-23 16,0 0-22-16,0 0-2 0,0 0-10 0,0 10-1 16,0-10 3-16,0 9-1 0,0 0 0 15,0 10-4-15,0-10 3 0,0 10-1 0,0 9 1 16,0-10-6-16,0 10 12 0,0-9-9 16,0 9 2-16,0 0 2 0,-33-1-2 0,33-8 3 15,0 9-2-15,0 9-1 0,0-27 2 16,0 8-1-16,0 10-1 0,0-9 3 0,0-1-6 15,0-8 9-15,0 8-9 0,0-9 1 0,0 10 6 16,0-10-7-16,-33-9-24 0,33 10-40 16,0-10-34-16,0 0-22 0,0 0-17 0,33 0-2 15,-33 0-3-15,0-10 16 0,0 1 19 0,0 0-56 16</inkml:trace>
  <inkml:trace contextRef="#ctx0" brushRef="#br0" timeOffset="8293.18">6102 15078 43 0,'0'0'48'0,"0"0"3"0,0 0 3 16,0 0 0-16,0 0-1 0,0 0 0 0,0 0-4 16,0 0-5-16,0-9-3 0,0 9-2 0,33 0-6 15,-33 0-6-15,0 0-7 0,17-9-6 16,-17 9-3-16,33 0-4 0,-33 0-5 0,33 0 0 16,-33 0 0-16,33 0-5 0,-33 0 5 0,33 0-5 15,-33-10 6-15,33 10-23 16,-33 10-20-16,33-10-18 0,-33 0-9 0,0 0-9 15,0 0-7-15,0 0 5 0,17 0 6 16,-17-10 7-16</inkml:trace>
  <inkml:trace contextRef="#ctx0" brushRef="#br0" timeOffset="8642.79">6102 15283 40 0,'0'0'43'0,"0"9"-3"15,0-9-1-15,0 0 5 0,0 0-3 0,0 0-1 16,0 0-9-16,0 0-1 0,0 0 5 0,0 0 3 16,0 0-5-16,0 0-4 0,33 0-8 15,-33 0-3-15,0 0-10 0,17 0-1 0,16-9-2 16,-33 9-5-16,33-10 0 0,-33 10 0 16,33 0 2-16,-33-9-5 0,33 9-17 0,-33 0-30 15,33-9-19-15,-33 9-16 0,33-9 1 0,-33 9 3 16,17 0 10-16</inkml:trace>
  <inkml:trace contextRef="#ctx0" brushRef="#br0" timeOffset="9009.35">6648 14920 32 0,'0'0'47'0,"0"0"5"15,0 9 2-15,0-9 3 0,0 0 3 0,0 0-4 16,0 0-9-16,0 0-11 0,0 0-11 15,0 0 0-15,0 0 0 0,0 0 6 0,0 0 5 16,0 0 1-16,0 0-1 0,33 0-7 16,-33 0-10-16,0 0-6 0,33 0-3 0,-33 0-10 15,33 0 0-15,-33-9 4 0,16 9-1 0,1 0-3 16,-1-9 3-16,18 9-3 0,-34 0-15 16,0-10-28-16,33 10-20 0,-33 0-23 0,0-9-3 15,33 9-4-15,-33 0 1 0,0-9 9 16,0 9 8-16</inkml:trace>
  <inkml:trace contextRef="#ctx0" brushRef="#br0" timeOffset="9291.6">6763 14715 61 0,'0'0'42'0,"0"0"-2"15,-16 0 5-15,16 0 0 0,0 0-3 16,0 0-8-16,0 0-9 0,0 0-9 0,0 0-1 16,0 0 8-16,0 10 12 0,0-10 8 0,0 9-2 15,0 10-4-15,0-19 5 0,0 18-11 16,0-9-4-16,0 10-2 0,0 0-13 0,0-1-8 16,0 1 0-16,0 0-4 0,0-10 2 0,0 9-2 15,0 1-2-15,0-10 5 0,0 10-3 16,0-10-3-16,0 10 3 0,0-1-30 0,0-8-27 15,0-1-19-15,0 0-12 0,0 1-5 0,0-1 4 16,0 0 8-16,0-9 6 0</inkml:trace>
  <inkml:trace contextRef="#ctx0" brushRef="#br0" timeOffset="9807.85">7144 15236 107 0,'0'0'56'0,"0"10"-10"0,0-10 8 0,0 0 10 15,0 9 6-15,0-9-17 0,0 0-2 0,0 0-4 16,0 0-3-16,0 0 5 0,0 9-13 16,33-9-10-16,-33 0-6 0,0 0-10 0,16 0-1 15,-16 0-5-15,17 0 0 0,-1 0-4 0,18 0-2 16,-34 0 5-16,0 0-5 15,33 0-13-15,-33 0-30 0,0 0-27 0,0 0-21 16,0 0-7-16,33 0 3 0,-33 0 6 0,0 0 6 16,0 0-58-16</inkml:trace>
  <inkml:trace contextRef="#ctx0" brushRef="#br0" timeOffset="10075.08">7177 15413 91 0,'0'9'76'0,"0"-9"-13"0,0 10-8 0,0-10 24 16,0 0 6-16,0 9-3 0,0-9-14 0,0 0 0 15,0 0 0-15,0 0-4 0,16 0-14 16,-16 0-10-16,17 0-18 0,-17 0-9 0,16 0-2 15,18-9-4-15,-34 9-3 0,33 0-6 16,-33-10 4-16,33 10-11 0,-33-9-42 0,0 9-36 16,33 0-26-16,-33-9-18 0,0 9-10 15,0-10 6-15,33 10 17 0</inkml:trace>
  <inkml:trace contextRef="#ctx0" brushRef="#br0" timeOffset="22614.31">28145 7172 158 0,'0'0'203'15,"0"-10"-59"-15,0 1-60 0,0 0-2 0,0 9 36 16,-16 0 45-16,16-19 42 0,0 19-3 0,0 0-54 16,0 0-56-16,0 0-42 0,-17 0-26 15,17 0-14-15,0 0 11 0,0 19 14 0,0-19 10 16,0 18 11-16,0 1 3 0,-17 9-14 15,17-10-5-15,0 10-10 0,0-9-2 0,0 9-23 16,0 0-5-16,0-10 0 0,0 1 0 0,0 0 0 16,0-1 0-16,0 10 0 0,0-9 0 0,0-1 0 15,0 1 0-15,-16-19 0 0,16 19-70 16,0-10-103-16,0 0-48 0,0 0-31 0,0 10-12 16,0-19 2-16,0 0 17 0,0 0 43 15,0 0 44-15</inkml:trace>
  <inkml:trace contextRef="#ctx0" brushRef="#br0" timeOffset="23046.02">28095 7265 76 0,'0'-10'99'0,"-16"1"-19"16,16 9-28-16,0-19 2 0,0 1 19 0,0 18 14 15,0-19 9-15,0 10-6 0,0 0-13 16,16-1-14-16,-16 1-18 0,17 0-2 0,0 9 0 15,-1 0-4-15,1-19 6 0,-1 19-2 0,1 0-7 16,-1 0-9-16,1 0-6 0,-1 19-7 16,1-19-3-16,-1 0-5 0,1 9 1 0,-17 10-2 15,0-10-1-15,16 19-1 0,-16-28-3 16,0 18 4-16,-16 1 0 0,16-10 1 0,-17 1 0 16,17 8-5-16,-16-8 0 0,-17 8 0 0,16 1-2 15,1-19 7-15,-1 18-7 0,1-18 2 16,-1 0-12-16,1 19 12 0,-1-19 0 0,0 0-6 15,1 0 7-15,16 0 1 0,-17 0-2 0,1 0-2 16,16 0 5-16,-17 0 2 16,17-19 3-16,0 19 3 0,0 0 6 0,0 0-3 15,17 0-12-15,-1 0 6 16,1 19-5-16,-17-19-7 0,33 0 11 0,-16 9 1 16,-1 1 4-16,1-1-5 0,-1 10 2 15,17-1-7-15,-16-18 2 0,16 19 3 0,-17-19-9 16,1 18-1-16,-1-18 0 0,17 19 8 15,-33-19-5-15,17 9-67 0,0-9-62 0,-1 10-70 16,1-10-21-16,-17 0 4 0,16 9 26 0,-16-9 33 16</inkml:trace>
  <inkml:trace contextRef="#ctx0" brushRef="#br0" timeOffset="23514.84">28459 7469 112 0,'0'0'65'15,"0"0"-2"-15,17 0 20 0,-17 0 29 0,0 0 30 16,16 0 9-16,1 0-19 0,-1 0-26 15,-16-18-14-15,33 18-4 0,-33 0-1 0,17-19-10 16,0 19-23-16,-1-18-13 0,1 18-12 0,-17-10-2 16,16 1 5-16,-16 0-2 0,17-1-5 0,-17 10 2 15,0-9-10-15,0 9-6 0,0-19-9 16,0 19 3-16,-17 0-4 0,17-18-1 0,0 18-2 16,-16 0 4-16,-1-19-7 0,1 19 5 15,-1 0 2-15,0 19-12 16,17-19 10-16,-33 0 5 0,17 0-9 15,16 18 2-15,-17 1 2 0,17-19-6 0,-16 9 6 16,16 1-3-16,0 8 4 0,0 10-3 0,0-28 4 16,0 19 0-16,16-1-6 0,1-18 4 0,-17 19 3 15,16-19-8-15,17 9 7 0,-33 1-2 16,17-1 2-16,16 0-4 0,-16-9 0 0,-1 9 2 16,17-9-26-16,-16 0-57 0,16 0-41 0,-17 0-34 15,17 0-26-15,-33-9-12 0,34 9-1 16,-18-9 15-16,1 0 28 0,-17-1 31 0</inkml:trace>
  <inkml:trace contextRef="#ctx0" brushRef="#br0" timeOffset="24128.96">28906 7469 71 0,'0'0'70'0,"0"0"10"0,0 0 6 0,0 0 5 0,0 0 5 15,16 0-2-15,-16 0-6 0,0-18-17 16,17 18-8-16,-17 0-8 0,16-19-2 0,-16 19-7 16,33 0-10-16,-33-18-1 0,0 18-3 15,0-10 6-15,17-8 5 0,-17 8-12 0,0 1-3 16,0-10-11-16,0 1-6 0,0 18 0 16,0-28 2-16,0 9-4 0,-17 1 8 0,17 8-5 0,0 1 2 15,0-10 1-15,0 1 0 0,-33 18 11 16,33-19 0-16,-16 10 22 0,16 0 14 0,0 9 2 15,-17-10-14-15,17 10-18 0,0-9-10 16,0 9-20-16,0 0 1 0,0 9-1 0,0-9-8 16,0 10 4-16,0-1 6 0,0 0-4 0,0 10 6 15,0-1-3-15,0 1 10 0,0 0 22 16,0 9 0-16,17 9-7 0,-17-19 6 0,0 10 6 16,16 0-9-16,-16 0-7 0,33 9-1 0,-33-9-1 15,0 9-11-15,0 1-11 0,17-1 4 16,-17-9 0-16,16 9-7 0,-16 0 7 0,0-9-2 15,17 9-2-15,-17-18 0 0,0 18 0 16,0-18-28-16,0-19-33 0,0 18-27 0,0-8-9 16,0-10-7-16,0 0-22 0,0 0 0 0,0 0 1 15,0 0-5-15,0-10 1 0,0 1 6 16,0 0 1-16,0-10 15 0,0 19 15 0,-17-37 20 16,17 18 17-16,0 1 19 0,0-10 15 0,0 9 6 15,-16 1 8-15,16-1 5 0,-17-18 2 16,17 18 6-16,0 10 11 0,-33-10 17 0,17 1 13 15,16-1 11-15,-17 19 4 0,17-19 1 0,-16 10-3 16,16 0-11-16,-17 9-22 0,17 0-17 16,0 0-5-16,0 0-2 0,0 0 2 0,17 0-5 15,-17 9 0-15,16-9 1 16,1 9-1-16,-1-9 0 0,17 19-22 0,-16-19-27 16,-1 0-25-16,18 0-22 0,-18 0-13 0,17 0-9 15,0 0 5-15,0 0-73 0</inkml:trace>
  <inkml:trace contextRef="#ctx0" brushRef="#br0" timeOffset="24712.01">29584 7274 181 0,'-17'0'197'0,"17"0"-11"16,0-9 2-16,0 9 38 0,0 0 58 0,0 0 35 15,0 0-17-15,0 0-138 0,0-10-164 16,0 10-164 31,0 0-117-32,0 0-8-15,0 0 9 0,0 0 16 16,0 0 28-16,0 10 41 0,0-10 40 0</inkml:trace>
  <inkml:trace contextRef="#ctx0" brushRef="#br0" timeOffset="24928.62">29600 7451 81 0,'0'0'125'0,"0"0"18"0,0 0 11 0,0 0 26 16,0 0 23-16,0 0 28 0,0 0-9 16,0 0-23-16,0 0-30 0,0 0-52 0,0 0-22 15,0 0-46-15,0 0-26 0,0 0-16 0,0 0-4 16,0 0-12-16,0 0-53 0,0 0-59 15,0 0-60-15,0-19-37 0,33 19-19 0,-33 0-7 16,0 0 12-16,0 0 21 0,0 0 34 0,0 0 37 16</inkml:trace>
  <inkml:trace contextRef="#ctx0" brushRef="#br0" timeOffset="26477.46">29964 7255 78 0,'0'0'87'0,"0"0"19"16,0 0 12-16,0 0 19 0,0 0 16 0,17-9 7 0,-17 9 6 15,0 0-17-15,0 0-15 0,16 0-23 16,-16 0-12-16,17-19-19 0,-1 19-17 0,-16 0-6 16,17 0-16-16,-1 0-4 0,1 0-8 15,-1 0 2-15,-16 0 0 0,17 19 1 16,-1-19-15-16,-16 0-5 0,17 9-5 0,-17 1 5 0,0-1-3 16,16 0 5-16,-16 10-9 0,0-10 6 15,0 10-2-15,-16-1 1 0,16-18-1 16,0 19 5-16,-17-10-16 0,17 1 5 0,-16-1 2 15,-1 10-5-15,1-1 0 0,16-18 0 0,-17 19 4 16,1-19-4-16,-1 0-5 0,17 18-34 16,-16-18-40-16,16 0-30 0,-17 0-36 0,17 0-30 15,0 0-28-15,-16 0-15 0,16 0-2 0,0 0 13 16,0-18 19-16,16 18 33 0,-16-19 31 0,17 19-46 16</inkml:trace>
  <inkml:trace contextRef="#ctx0" brushRef="#br0" timeOffset="26743.05">30344 7209 54 0,'0'0'76'0,"0"0"8"0,17-19-6 0,-17 19-1 15,0 0 13-15,0-9-1 0,-17 9-15 16,17 0-16-16,0 0-28 0,0 0-9 0,0 0-8 16,-16 0-4-16,16 0 4 0,0 9 8 0,-17 10 9 15,17-19 6-15,-16 18-5 0,16-18-7 16,-17 19 1-16,17-10 6 0,-16 1 4 0,16-1 1 15,0 10 1-15,0-10 2 0,0 0 2 16,0 10 2-16,0-1-4 0,16-18 1 0,-16 19-16 16,0-19-9-16,17 9-4 0,-17-9-2 0,16 10-7 15,1-10-2-15,-17 9 2 0,16-9-6 16,1 9-14-16,-17-9-62 0,16 0-60 0,1 0-39 16,0 0-24-16,-1 0 3 0,1-9 20 0,-1 9 33 15</inkml:trace>
  <inkml:trace contextRef="#ctx0" brushRef="#br0" timeOffset="27059.97">30659 7330 50 0,'0'0'55'0,"-17"18"-1"16,17-18-3-16,0 0 7 0,0 0 17 0,0 0 13 16,0 0 9-16,0 0 1 0,0 0 8 15,0 19 12-15,0-19 16 0,17 0 9 0,-17 0-9 16,16 0-20-16,1 0-18 0,-1 0-17 0,1 0-25 16,-1 0-14-16,1 0-11 0,-1 0-20 0,1 0-4 15,-1 0 4-15,1 0 1 0,16 0-10 16,-16 0-8-16,-1 0 9 0,1 0-46 15,-1 0-47-15,-16 0-47 0,17-19-40 16,-17 19-25-16,16 0-15 0,-16 0 2 0,0 0 24 16,17 0 32-16,-17-18-83 0</inkml:trace>
  <inkml:trace contextRef="#ctx0" brushRef="#br0" timeOffset="27409.28">30791 7153 210 0,'-17'-9'133'0,"17"9"-18"0,0 0 2 0,-16 0 0 15,16 0-5-15,0 0-23 0,0 0-39 0,0 0-22 16,0 0-12-16,16 0 12 0,-16 0 23 0,17 9 19 16,-1 0 4-16,1 1-6 0,-1-1-2 15,1 0-10-15,0 10 6 0,-1-19 8 0,17 18 9 16,-16 1-9-16,-1-19-9 0,1 9-22 15,-1 1-11-15,1-10-10 0,-1 9-9 0,-16 0-8 16,17-9 3-16,-17 10 2 0,16-10-9 0,-16 9 7 16,0-9-1-16,-16 9 2 0,16 10-1 15,0-19 0-15,-17 18 4 0,17-18-10 0,-16 0 3 16,-1 19-1-16,1-10-2 0,-1 1-2 16,1 8 7-16,-1-8-17 0,1 8-41 0,-1 1-28 15,1-1-19-15,-1-18-25 0,0 19-15 16,1-19-16-16,16 9-13 0,-17 1-3 0,1-1-2 15,16-9 7-15,0 0 15 0,0 9 20 0,0-9-71 16</inkml:trace>
  <inkml:trace contextRef="#ctx0" brushRef="#br0" timeOffset="27943.5">31403 7144 113 0,'-17'0'74'16,"17"0"-11"-16,0 0-4 0,-16 0-3 0,16 0 1 15,0 0-14-15,0 0-17 0,0 0-8 16,0 9 6-16,0-9 20 0,0 9 10 0,0 1 6 15,0-1-10-15,16 0-3 0,-16 10-2 16,17-19-7-16,-17 18 8 0,16 1 9 0,1-19-5 16,-17 0 7-16,16 9 5 0,1-9-3 0,-1 0 8 15,1 0 0-15,-1 0-10 0,1 0 17 0,0 0 11 16,-17-9 16-16,16 9 2 0,1 0 4 16,-17-19 16-16,16 19-60 0,-16-18-63 0,0 18 0 15,0-19 0-15,0 10 0 0,0 0 0 16,0-1 0-16,0 1 0 0,0 0 0 0,0 9 0 15,0-19 0 1,0 38 0 0,0-19 0-16,0 9 0 15,0 10 0-15,17-10 0 0,-17 19 0 16,0-28 0-16,0 18 0 0,0 1 0 0,0-10 0 16,0 1 0-16,0 8 0 0,0-8 0 15,0-1 0-15,0 0 0 0,-17 10 0 0,17-1 0 16,-16-18 0-16,-1 19 0 0,1-19 0 0,-1 0 0 15,0 9-72-15,1-9-182 0,-1 10-17 16,1-10-6-16,-1 0 4 0,1 0 24 0,-17 0 34 16,0-10 38-16,16 10-79 0</inkml:trace>
  <inkml:trace contextRef="#ctx0" brushRef="#br0" timeOffset="31155.68">28129 8158 98 0,'0'-19'74'0,"0"19"-3"15,0-9 10-15,0 9 25 0,0-10 31 0,0 10 33 16,0-9 21-16,0 9 2 0,0 0-8 0,0 0-10 15,0 0-30-15,0 0-41 0,0 0-42 16,0 0-33-16,0 0-18 0,-17 0 5 0,17 9 25 16,0 10 15-16,0 0 4 0,0-1-18 0,-17 1-42 15,17-1 0-15,0-8 0 0,0 8 0 16,0 20 0-16,0-20 0 0,-16 1 0 0,16-19 0 16,0 18 0-16,0 1 0 0,0 0 0 0,0-10 0 15,0 9 0-15,0-18 0 0,0 19 0 0,0-19-88 16,0 0-134-16,0 19-23 0,0-19-23 15,16 0-10-15,-16 0 3 0,0-19 34 0,0 19 47 16</inkml:trace>
  <inkml:trace contextRef="#ctx0" brushRef="#br0" timeOffset="31388.94">27930 8139 157 0,'-16'-9'127'0,"16"9"-30"16,0 0-25-16,0-10-7 0,0 10 12 0,16-9 11 16,-16 9-7-16,17-9-22 0,-17 9-8 15,16 0-15-15,1-9-16 0,16 9-8 0,-17 0-4 16,1 0-5-16,16 0-3 0,-17 0 0 16,18 0 3-16,-18 0-14 0,1 0-47 0,16 0-39 15,-17 0-37-15,1 0-13 0,-1 0 0 0,1 0 16 16,-1 9 23-16</inkml:trace>
  <inkml:trace contextRef="#ctx0" brushRef="#br0" timeOffset="31805.88">28261 8232 148 0,'0'-9'140'0,"0"9"-23"0,0 0-18 16,0 0 6-16,0-10 6 0,0 10 3 0,0 0-16 15,16 0-7-15,-16 0-18 0,17 0-4 16,-1 0-5-16,17 0-21 0,-33 10-16 0,17-10-5 16,0 9 9-16,-1 0 35 0,1 1-8 15,-1 18-12-15,1-28-3 0,-1 18-16 0,-16 1-5 16,17-1-7-16,-17-18-6 0,0 10 1 0,0-1-1 15,0 10 6-15,0-19-7 0,0 9 1 16,0 9 0-16,-17-18-9 0,17 0 1 0,-16 19 9 16,16-19 0-16,-17 0 7 0,17 0 12 15,0 0 25-15,-16 0 16 0,16 0 17 0,0-19-16 16,-17 19-71-16,17 0 0 0,0-18 0 0,0 9 0 16,0-1 0-16,0 1 0 0,0-10 0 15,17 1 0-15,-1 18 0 0,-16-19 0 0,17 1 0 16,-1-1 0-16,1 0 0 0,-1 10 0 0,1 0 0 15,-1-1-33-15,17 10-171 0,-33 0-31 0,17-18-21 16,0 18-20-16,-1 0-1 0,1 0 24 16,16 0 43-16,-17 0-90 0</inkml:trace>
  <inkml:trace contextRef="#ctx0" brushRef="#br0" timeOffset="32188.89">28840 8232 126 0,'-17'0'74'0,"17"9"-17"16,-16-9 4-16,-1 10 18 0,0-1 9 15,17 10-1-15,-33-19-15 0,33 18-21 0,-16-18-17 16,16 19-8-16,-17-19-7 0,17 18-3 0,0-18-7 16,0 10 0-16,0-1-3 0,0 0 1 0,0-9 1 15,17 10-3-15,-17-10 4 0,16 0-3 16,-16 9 0-16,33-9 5 0,-33 0 4 0,0-9 4 15,0 9 20-15,17 0 22 0,-17-10 16 16,17 1 15-16,-17 9 18 0,0-9-3 0,16-1 7 16,-16 10 6-16,0-18 0 0,0 18-6 0,0 0-3 15,0-19-29-15,0 19-82 0,0 0 0 32,0 19 0-17,0-19 0-15,17 18 0 0,-17-18 0 16,0 10 0-16,16-1 0 0,-16 0 0 15,17 1 0-15,-17-10-47 0,16 9-152 16,1-9-38-16,-17 18-18 0,16-18 0 16,1 0 11-16,-1 0 13 0,-16 0 30 0,33 0 41 15</inkml:trace>
  <inkml:trace contextRef="#ctx0" brushRef="#br0" timeOffset="32539.03">29137 8316 65 0,'0'0'55'15,"0"0"-5"-15,-16 0-1 0,16 0-3 0,0 0 3 16,0 0-2-16,0 18-8 0,0-18-1 0,-17 0-5 16,17 0-2-16,0 10 7 0,0-1 7 15,0-9-4-15,-16 9 5 0,16-9-9 0,0 10-8 16,0-10 4-16,0 0 3 0,0 0 11 16,0 0 18-16,0 0 22 0,0 0 7 0,0 0-10 15,0 0-21-15,0 0-11 0,0-10 4 0,0 10-1 16,0-9 8-16,0 0-1 0,16-1-5 15,-16 10-5-15,0-18-4 0,17 18-4 0,-17 0-7 16,16-19 5-16,-16 19-26 0,17 0 8 16,-17 0-9-16,0 0 0 0,16 0-6 0,-16 0 4 15,33 0 9-15,-33 0 7 0,0 0-12 16,0 19 7-16,0-19-12 0,0 18 1 0,17-18-10 16,-17 10-3-16,0-1 0 0,0 0 0 0,16-9 6 15,-16 10-4-15,0-1-1 0,0 9-4 0,17-18-39 16,-17 0-86-16,0 19-84 0,0-19-48 0,0 0-33 15,17 0-12-15,-17 0 27 0,16 0 47 16</inkml:trace>
  <inkml:trace contextRef="#ctx0" brushRef="#br0" timeOffset="32938.11">29650 8232 65 0,'0'0'79'0,"0"0"6"16,-17 0-3-16,17 0 17 0,0 0 18 0,0 0 14 16,0 0-7-16,0 0-10 0,0 0-12 0,0 0-7 15,0 0-22-15,0 0-18 0,0 0-12 16,0 0-17-16,0 0-15 0,0 0-5 0,0 0-3 15,0 0-17-15,0 0-50 16,0 0-51-16,0 0-39 0,0 0-29 0,0 0-12 16,0 0 9-16,0 0 26 0,0 0-78 0</inkml:trace>
  <inkml:trace contextRef="#ctx0" brushRef="#br0" timeOffset="33104.53">29650 8399 144 0,'0'0'112'0,"0"0"-1"0,0 0 14 16,0 19 32-16,0-19 19 0,0 0-2 0,0 0-31 16,0 0-48-16,0 0-45 0,0 0-26 15,0-19-10-15,0 19-65 0,0 0-67 16,0 0-57-16,0 0-45 0,16 0-16 0,-16 0 23 16</inkml:trace>
  <inkml:trace contextRef="#ctx0" brushRef="#br0" timeOffset="36468.99">30262 8176 6 0,'0'0'14'0,"0"0"11"15,0 0 0-15,0 0-1 0,0 0 0 16,0 0 0-16,0 0 3 0,0 0 4 16,0 0 6-16,0 0 2 0,-17 0 1 0,17 0 2 15,0 0 4-15,0 0 4 0,0 0 4 0,0 0 7 16,0 0-3-16,0 0 4 0,0 0-11 0,17 0 2 16,-17-18 0-16,0 18-4 0,0 0-5 15,0 0-4-15,16 0-3 0,-16 0 4 16,17 0-4-16,-1 0-9 0,-16 0 0 0,17 0-10 15,-1 0 4-15,1 0-1 0,-17 0-8 0,16 0-3 16,1 0-2-16,-17 0 1 0,17 18-2 0,-1-18-4 16,-16 0 9-16,0 0-2 0,17 19 0 15,-17-19 0-15,0 0-2 0,0 18 1 0,0-18 3 16,0 10-1-16,0-1-9 0,-17 0 8 16,17-9-9-16,0 19-1 0,-16 0 3 0,-1-19-3 15,0 18 2-15,1-18-4 0,16 19 2 16,-17-19 2-16,1 0 3 0,16 0-8 15,-17 18 3-15,1-18 0 0,-1 0 0 0,17 0-26 16,-16 0-20-16,16 0-21 0,-17 0-8 0,17 0-20 16,-16 0-20-16,16 0-4 0,0 0-14 15,-17 0 1-15,17 0 6 0,0-18 10 0,0 18 14 16,0 0 14-16,0-19-34 0</inkml:trace>
  <inkml:trace contextRef="#ctx0" brushRef="#br0" timeOffset="36935.01">30592 8158 12 0,'0'0'18'0,"0"0"8"0,0 0-1 16,0 0-1-16,0 0-7 0,0 0-1 0,-16 0-1 16,16 0 5-16,0 0-2 0,0-19 1 15,0 19-2-15,0 0-3 0,0 0 1 0,0 0 0 16,0 0 2-16,0 0 0 0,0 0-4 0,-17 0 3 16,17 0 2-16,0 0-3 0,0 0-1 15,0 0 1-15,-16 0-1 0,16 0 3 0,0 0-2 16,-17 0 2-16,17 0-2 0,0 0 3 15,0 19-4-15,-16-19 0 0,16 0-5 0,-17 0-2 16,17 18 2-16,-16-18 3 0,16 0 3 0,-17 19-1 16,17-19-3-16,-16 18 5 0,16-18 1 0,-17 10 2 15,17-1-1-15,0 0-1 0,-16 1-5 16,16-1 0-16,0 10 3 0,0-19 12 16,0 18 8-16,0-18 10 0,0 19-9 0,0-1-10 15,16-18-4-15,-16 0-7 0,17 10-3 0,-17-1-2 16,16-9-10-16,1 9 9 0,-1-9-9 0,1 10-4 15,-1-10 5-15,1 0 5 0,-17 0-26 16,16 0-46-16,1 0-37 0,-1 0-33 16,-16 0-7-16,17 0 3 0,0 0 13 0,-17 0 22 15</inkml:trace>
  <inkml:trace contextRef="#ctx0" brushRef="#br0" timeOffset="37916.67">30956 8316 40 0,'0'0'40'16,"-16"0"5"-16,16 0 2 0,0 0 4 0,-17-19 3 15,17 19 9-15,0 0 5 0,0 0-2 16,0 0-2-16,0 0-5 0,0 0 5 0,0 0 13 15,0 0 2-15,0 0 7 0,17 0 21 0,-17 0 3 16,16 0-1-16,-16 19-20 0,17-19-19 16,-1 0-4-16,1 0 7 0,-1 0-22 0,1 0-2 15,-1 0-12-15,1 0-12 0,0 0-10 0,-1 0-5 16,1 0-2-16,-1 0-8 0,1 0 0 16,-17 0 6-16,16 0-8 0,1 0 4 15,-17 0-8-15,0 0-22 0,16 0-49 0,-16 0-39 16,0 0-44-16,0 0-37 0,0 0-18 0,17 0-4 15,-17 0 15-15,0-19 26 0,0 19 36 16</inkml:trace>
  <inkml:trace contextRef="#ctx0" brushRef="#br0" timeOffset="38333.94">31089 8130 84 0,'-17'-10'69'0,"17"10"-7"16,-17 0 5-16,17 0 16 0,-16 0 8 0,16 0 0 16,0 0-23-16,0-9-22 0,0 9-11 15,0 0-1-15,0 9 9 0,0-9 17 0,16 0 25 16,-16 10 11-16,0-10 4 0,17 9-6 16,0-9-9-16,-17 19 2 0,16-19-2 0,1 0-7 15,-1 18-8-15,1-18-9 0,-1 0-8 0,1 19-6 16,-1-19-3-16,1 0-13 0,16 0-11 15,-33 0-2-15,16 18 6 0,1-18-9 0,0 0-8 16,-17 0-2-16,16 0 0 0,-16 0 1 0,0 0 2 16,0 10 0-16,17-10-4 0,-17 9 4 15,0-9-3-15,0 9 2 0,0-9 4 16,0 10 1-16,-17-10 8 0,17 9-5 0,-16 10-15 16,16-19 0-16,-17 18 0 0,17-18 0 0,-17 19 0 15,1-1 0-15,-1-18 0 0,1 19 0 16,-1-10 0-16,1 1 0 0,-1 17 0 15,-16-8 0-15,17-19 0 0,-1 19 0 0,1-10 0 16,-1 0-8-16,0 1-99 0,1-1-40 16,16 0-33-16,-17 1-25 0,17-1-17 0,-16-9-7 15,16 0 1-15,0 18 15 0,0-18 28 0,0 0 37 16</inkml:trace>
  <inkml:trace contextRef="#ctx0" brushRef="#br0" timeOffset="39082.57">31568 8176 13 0,'0'0'27'0,"0"0"9"0,-16 0 5 15,16 0-1-15,0 0-1 0,0 0 4 16,0 0 2-16,0 0 3 0,0 0-1 0,-17 0-1 15,17 0-3-15,0 0-5 0,0 0-3 0,0 0-10 16,-17 0 6-16,17 0-3 0,0 19 11 16,0-19 8-16,0 0 14 0,0 18 9 0,0-18 6 15,0 10 8-15,0-1 6 0,17 0-12 16,-17-9-10-16,0 10-1 0,17-1 3 0,-17-9 5 16,16 19 6-16,-16-19-4 0,17 0-14 0,-1 0-11 15,-16 0-14-15,17 0-1 0,-1 0-1 16,-16 0-2-16,17 0 6 0,-1 0-4 0,-16 0 15 15,17-19 1-15,-1 19-52 0,-16-9 0 16,0-1 0-16,17 1 0 0,-17 0 0 16,0-1 0-16,0 10 0 0,0-18 0 0,0 18 0 15,0-19 0-15,0 19 0 0,0-18 0 0,-17 18 0 16,17-19 0-16,0 10 0 0,0-1 0 16,0 20 0 15,0-1 0-16,0 10 0-15,0-19 0 0,0 18 0 0,17 1 0 16,-17-1 0-16,0-18 0 0,16 19 0 16,-16 0 0-16,17 9 0 0,-17-28 0 0,17 18 0 15,-17 1 0-15,0-1 0 0,16-18 0 16,-16 19 0-16,0-10 0 0,0 1 0 0,0-1 0 16,0 9 0-16,-16-18 0 15,16 19 0-15,-17-19 0 0,17 0 0 0,-17 0 0 16,17 19 0-16,-16-19 0 0,16 0 0 0,-17 0 0 15,1 0 0-15,-1 0 0 0,1 0 0 16,-1 9 0-16,1-9 0 0,-1 0-25 0,1-9-233 16,-1 9-24-16,-16 0-24 0,16 0-6 15,1 0 18-15,16-19 44 0</inkml:trace>
  <inkml:trace contextRef="#ctx0" brushRef="#br0" timeOffset="39299.08">32015 8362 158 0,'16'0'107'0,"-16"0"-42"0,0 0 11 0,0 10 26 0,0-10 5 15,0 0-22-15,0 9-34 0,0-9-26 16,0 18-15-16,0-18 1 0,0 0-7 15,0 19 1-15,0-19-4 0,0 0-17 0,-16 19-54 16,16-19-54-16,0 9-25 0,-17 0-3 16,17-9 19-16</inkml:trace>
  <inkml:trace contextRef="#ctx0" brushRef="#br0" timeOffset="40181.81">32230 8074 18 0,'0'0'29'0,"0"0"3"0,0 0-3 15,0 0-7-15,0 0-2 0,0 0-1 16,0 0 2-16,0 0 2 0,0 0 5 0,-17 0 0 16,17 19 8-16,0-19 4 0,0 9 9 15,17 0 8-15,-17 0 2 0,0-9 1 0,16 10-7 16,-16-1-3-16,0 10 1 0,17-19-1 16,-1 18-4-16,-16-18-5 0,17 19 7 0,-1-19-1 15,1 0-8-15,-1 0 1 0,1 0-5 16,-17 0 8-16,16 0 7 0,1 0 3 0,-17 0 8 15,16 0-4-15,-16-19-4 0,17 19-10 0,-17 0-6 16,0-18-13-16,0 18-7 0,17-19-7 16,-17 10 0-16,0-1-5 0,0 1-5 15,0 0 2-15,-17 0 5 0,17 9-10 0,0 0 10 16,0 0-6-16,0-19-8 0,0 19 0 16,0 0-5-16,0 0 8 0,0 0-1 15,0 19 5-15,0-19 0 16,0 9 4-16,0 0-4 0,17 10 0 0,-17 9 0 15,0-28 0-15,0 18-3 0,16 1 1 16,-16-1-1-16,0 1 0 0,17 0 4 0,-17 9 3 16,0-10 4-16,16 1-4 0,-16-1 9 15,0 1-5-15,0-10 9 0,0 10 6 16,0-1 0-16,-16-18-1 0,16 19 0 0,0-19 1 16,-17 19 0-16,17-19-8 0,-16 0-4 15,16 0-4-15,-17 0-4 0,17 0 1 0,-17 0 1 16,1 0-8-16,-1 0-28 0,1 0-39 15,16-19-55-15,-17 19-41 0,1 0-44 0,-1-19-19 16,17 19-12-16,-16-18 18 0,16 9 32 16</inkml:trace>
  <inkml:trace contextRef="#ctx0" brushRef="#br0" timeOffset="40448.18">32693 8251 131 0,'0'0'104'0,"0"0"-1"16,0 0 17-16,16 0 26 0,-16 0 13 16,17-10-1-16,-17 10-20 0,16 0-22 0,1 0-28 15,-1 0-11-15,1 0-13 0,-1 0-21 16,1 0-14-16,-1 0-12 0,1 0-6 0,-1 0-7 15,1 0-2-15,0 0-2 0,-17 0-5 16,16 0-44-16,1 0-52 0,-17-9-52 16,0 9-42-16,16 0-21 0,-16-9-5 0,0 9 25 15,0-10 33-15</inkml:trace>
  <inkml:trace contextRef="#ctx0" brushRef="#br0" timeOffset="40797.57">32808 8093 58 0,'0'0'64'0,"0"0"3"0,-16 0 3 15,16 0 4-15,0 0-6 0,0 0-8 0,16 0-5 16,-16 0 2-16,0 0 3 0,0 0 8 16,17 9 7-16,-17-9 5 0,16 9 0 15,1-9 2-15,-17 9-6 0,16-9-1 0,-16 10-2 16,17-1-13-16,0 10-14 0,-17-19-2 15,16 0 5-15,-16 18 2 0,17-18-16 0,-17 0-6 16,0 19-7-16,0-19 8 0,0 0-6 16,0 18-9-16,0-18 13 0,0 10 3 0,0-1-4 15,0 0 9-15,0 1-18 0,-17-1-1 16,17 10-11-16,-16-19 3 0,-1 18 1 0,17 1-6 16,-17-19-4-16,1 18 3 0,-1-8-3 15,1-1 0-15,-1 0-19 0,17 1-63 16,-16-10-55-16,-1 9-37 0,17 9-30 0,0-18-23 15,-16 0-1-15,16 0 4 0,0 0 15 16,0 0-116-16</inkml:trace>
  <inkml:trace contextRef="#ctx0" brushRef="#br0" timeOffset="41263.96">33205 8139 59 0,'0'-9'75'0,"-16"9"9"0,16 0 9 15,0 0 18-15,0 0 17 0,0 0 1 0,0 0-18 16,0 0-15-16,16 0-6 0,1 0-6 15,-17 0-3-15,16 0-2 0,1 0-6 0,-1 0 4 16,1 0-6-16,-1 0-5 0,1 0-8 16,-1 0-12-16,1 0-11 0,0 0 0 15,-17 0-14-15,16 0-11 0,-16 0 1 16,17 0-4-16,-17 0-5 0,0 0 1 0,0 0 2 16,0 9-2-16,0-9 6 0,0 19-12 15,-17-19 5-15,17 18 0 0,-16-18 3 0,-1 19-5 16,0-19-5-16,1 18 10 0,16-8-8 15,-17-1 3-15,1 10 4 0,-1-10-4 16,17 10 0-16,0-19-4 0,-16 18 10 0,16-18-1 16,0 19 2-16,16-19-3 0,-16 0-1 15,17 18 5-15,-17-18-5 0,16 0-5 16,17 0 10-16,-16 10-13 0,0-10-53 0,16 0-62 16,-17 0-69-16,1 0-51 0,-1 0-34 15,1 0-3-15,-1-10 31 0,-16 10 59 16</inkml:trace>
  <inkml:trace contextRef="#ctx0" brushRef="#br0" timeOffset="42131.96">32097 8344 6 0,'0'0'16'0,"0"0"10"0,0 0-6 15,0 0-7-15,0 9-1 0,0-9 0 16,0 0 4-16,0 0-1 0,0 9 1 16,0-9 0-16,0 0 0 0,0 0 5 0,0 10 3 15,0-10 2-15,0 0 4 0,0 9 2 16,0-9 2-16,-16 0 1 0,16 0-3 0,0 18 4 16,0-18 1-16,0 0-1 0,0 0 4 15,0 0 10-15,-17 0 0 0,17 0 10 0,0 0 2 16,0 0 6-16,0 0 2 0,0 0 1 15,0 0 3-15,0 0-14 0,0 0-1 0,0 0-14 16,0 0-12-16,0 0-7 0,17 0-15 16,-17 0-9-16,0 0 3 0,-17 0-2 15,17 0-6-15,0 0 8 0,0 0-8 16,0 0 7-16,0 0-2 0,0 0-6 16,-16 0 7-16,16 19 3 15,0-19-9-15,-17 0 4 0,17 0 7 16,0-19-5-16,0 19-1 15,0 0 3-15,0 0 11 0,0 0 15 16,0 0 21-16,0-18 1 0,0 18-5 0,0-9 0 16,0 9-6-16,0 0 2 0,0-10 4 0,0 10-13 15,0 0-5-15,0-9-14 0,0 9 0 16,0 0-6-16,0 0-3 0,0 0-11 16,0 0 15-16,17 9-14 0,-17-9 12 15,0 10-11-15,0-10 5 0,16 9 6 0,-16 9 2 16,0-18 4-16,17 19 15 0,-17-19 9 15,0 19 11-15,0-10-9 0,0 0-41 0,0 1 0 16,0-1 0-16,0 0 0 0,0 1 0 16,0-1 0-16,0 9 0 0,-17-18 0 0,17 19 0 15,0-19 0-15,-16 19 0 0,16-19 0 16,-17 0 0-16,1 9 0 0,-1 0 0 0,17-9-90 16,-16 10-152-16,16-10-36 0,-17 0-11 15,0 0 2-15,17 0 24 0,-16 0 39 0,-1 0 50 16</inkml:trace>
  <inkml:trace contextRef="#ctx0" brushRef="#br0" timeOffset="47425">29799 9041 5 0,'0'0'14'0,"0"0"13"16,0 0 9-16,0 0 0 0,0 0 0 0,0 0 3 16,0 0 9-16,0 0 11 0,0 0 8 15,0 0 3-15,0 0-3 0,0-18-7 0,0 18 3 16,0 0-6-16,16 0 1 0,-16 0 5 16,0 0-2-16,17 0-6 0,-1 0 0 0,-16-19-1 0,17 19-4 15,-1 0 2-15,1 0-9 0,-1 0 3 16,1 0-15-16,0 19-8 0,-1-19-11 0,-16 0-5 15,17 0-3-15,-1 18 1 0,-16-18-1 16,17 0 4-16,-17 10 4 0,0-1 3 0,0 0 5 16,0 1-3-16,0-1 4 0,0 9-8 0,0 1-13 15,-17-19 8-15,17 19 0 0,-16-19-5 0,-1 18-3 16,1-18-5-16,16 10 13 0,-17-1-6 16,0 0-2-16,17 0 2 0,-16-9-4 15,-1 10 0-15,17-10-23 0,-16 9-35 0,16-9-16 16,0 0-33-16,-17 0-21 0,17 0-16 15,0-9-19-15,-16 9 4 0,16-10 10 0,0 10 19 16,0-9 22-16,0 0-57 0</inkml:trace>
  <inkml:trace contextRef="#ctx0" brushRef="#br0" timeOffset="47760.59">30162 8967 15 0,'0'0'28'16,"0"0"6"-16,0 0-3 0,0 0-3 0,0-9-8 15,0 9 3-15,0 0-4 0,0 0 4 16,-16 0 0-16,16 0 0 0,0 0 0 0,-17 0 3 16,17 9 2-16,-16-9 3 0,16 0 0 0,-17 0 0 15,17 9-4-15,-16 0-1 0,16-9 3 16,-17 19 0-16,1-19 1 0,16 0 5 0,0 19 1 15,-17-1-3-15,17-18 8 0,0 10-5 16,-16 8 6-16,16-8 2 0,0-1 2 0,0 9-3 16,0 1 2-16,0-19 1 0,16 19 6 0,-16-19-16 15,0 18-14-15,17-18-5 0,-17 10-8 16,16-1 2-16,-16-9-8 0,17 9 4 0,-1-9-5 16,1 0-2-16,-1 0-2 0,1 0-23 0,-17 0-55 15,16 0-53-15,1 0-39 0,0 0-18 16,-1-9 9-16,1 0 23 0,-1 9-82 0</inkml:trace>
  <inkml:trace contextRef="#ctx0" brushRef="#br0" timeOffset="48058.03">30477 9097 74 0,'0'9'76'0,"0"-9"-2"0,0 0-3 16,-17 0 6-16,17 0 16 0,0 0 16 15,17 0 2-15,-17 0-4 0,16 0-12 0,1 0-10 16,-17 0-13-16,33 0 0 0,-17 0-11 0,1 0-14 16,-1 0-15-16,18 0-9 0,-18 0-8 15,17 0-13-15,-16 0 1 0,-1 0 4 0,17 0-7 16,-16 0 4-16,-17 0-6 0,16 0 2 15,1 0-16-15,-17 0-41 0,0 0-48 0,16 0-43 16,-16 0-34-16,0-9-18 0,0 9 15 0,0-9 31 16,0 9 31-16</inkml:trace>
  <inkml:trace contextRef="#ctx0" brushRef="#br0" timeOffset="48407.84">30592 8939 72 0,'0'0'62'0,"0"0"-4"15,0 0 1-15,0 0-2 0,0 0 5 16,0 0-2-16,0 0 8 0,0 0 7 0,17 0 2 16,-17 0-5-16,17 9-6 0,-17-9-9 0,16 0 5 15,1 10-4-15,-1-10-4 0,1 9-5 16,-1 0-7-16,1 0 6 0,-1-9-2 0,-16 19 4 15,17-19-2-15,-1 19-12 0,1-19-1 0,-17 18 10 16,16-18 20-16,-16 10 15 0,0-1-5 16,0 0-22-16,0 1-5 0,0 8-7 15,0-9-7-15,-16 10-5 0,-1-19-5 0,17 19-13 0,-16-1-2 16,-1-18-9-16,1 19 4 0,-1-10 0 16,1 0-4-16,-1 10 2 0,1-10-6 0,-1 10-34 15,1-19-48-15,-1 19-36 0,0-19-45 16,17 18-18-16,-16-18-7 0,16 0 4 0,-17 9-3 15,17-9 9-15,0 0 19 0,0 0 28 16,0-9 25-16</inkml:trace>
  <inkml:trace contextRef="#ctx0" brushRef="#br0" timeOffset="49391.92">31122 9004 14 0,'0'0'25'16,"-17"0"11"-16,17 0 5 0,0 0 4 0,0 0 4 15,0 0 10-15,0 0 13 0,0 0 9 16,0 0 5-16,0 0 1 0,-16 0 5 0,16 0 5 16,0 0 1-16,0 0 3 0,0 0 13 0,16 0-11 15,-16 0 2-15,0 0 2 0,0 0 4 16,17 0-12-16,-1 0-15 0,-16 0-12 0,17 0-10 15,-1 0-8-15,1 0-7 0,-1 0-5 16,1 0 1-16,-1 0-22 0,1 0-21 0,-1 0 0 16,1 0 0-16,0 0 0 0,-1 0 0 0,-16 0 0 15,17 0 0-15,-1 0 0 16,-16 19 0 15,-16-19 0-31,16 0 0 16,-17 18 0-1,1-18 0-15,16 10 0 0,-17-10 0 16,0 9 0-16,1 0 0 0,-1 1 0 16,1-1 0-16,-1 0 0 0,1 0 0 0,-1 10 0 15,1-19 0-15,-1 19 0 16,1-1 0-16,-1-18 0 0,1 10 0 16,16-1 0-16,-17 0 0 0,17 0 0 15,0 1 0 1,17-1 0-16,-1-9 0 15,1 0 0-15,-1 0 0 0,1 0 0 16,-1 0 0-16,1 0 0 0,-1-9 0 16,17 9 0-16,-16 0 0 0,-1 0 0 0,1 0 0 15,0-10 0-15,-1 10 0 0,1 0 0 16,-1 0 0-16,1 0 0 16,-17-9-63-16,16 9-194 0,-16 0-35 0,17 0-6 15,-17 0 11-15,0-9 32 0,16 9 43 16,-16 0 47-16</inkml:trace>
  <inkml:trace contextRef="#ctx0" brushRef="#br0" timeOffset="50489.74">30047 9246 7 0,'0'0'9'0,"0"0"3"16,0 0 5-16,0 0-3 0,0 0-4 0,0 0-5 0,0 0-2 15,0 0-3 1,0 0-7 0,0 0-5-16,0 0-4 15,0 0-19-15</inkml:trace>
  <inkml:trace contextRef="#ctx0" brushRef="#br0" timeOffset="51588.73">31270 9302 7 0,'0'0'2'0,"0"0"4"0,0 9 5 16,0-9 3-16,0 0 0 0,0 0-5 0,0 0-1 15,0 0 0-15,0 0-3 0,0 0-1 0,0 0 2 16,0 0-3-16,0 0 1 0,0 0-3 15,0 0 2-15,0 0-2 16,0 0 0-16,0 0 1 0,0 0-1 16,0 0 1-16,0 0 1 0,0 0-1 15,0 9 1-15,0-9-1 16,0 0-1-16,0 0 0 16,0 0 0-16,0 0 1 15,0 0 0-15,0 0 0 0,0 0 1 16,0 0 0-16,0 0-1 0,0 0 1 0,0 0 0 15,0 0 0-15,0 0-1 16,0 0 0 0,0 0-1-16,0 0 0 0,0 10 1 15,0-10-1-15,0 0 1 16,0 0 0 15,0 0-1 16,0 0-6-31,0 0-7-16,0 0-6 15,-16 0-9-15,16 0-5 0,0 0-29 16</inkml:trace>
  <inkml:trace contextRef="#ctx0" brushRef="#br0" timeOffset="53339.03">32478 8725 6 0,'0'0'9'0,"0"0"7"16,0 0 3-16,0 0-2 0,0 0-7 0,0 0-3 15,0 0-3-15,0 0-3 0,0 0 2 16,-17 0-3-16,17 0-8 31,-16 0-6-31,16 0-9 0,0 0-22 16</inkml:trace>
  <inkml:trace contextRef="#ctx0" brushRef="#br0" timeOffset="54552.64">28112 9748 5 0,'0'0'2'15,"0"0"-1"-15,0 0 0 0,0 0 0 0,0 0 1 16,0 0 0-16,0 10-2 16,-17-10 0 15,17 0-2-16,0 0-2 1,0 9 3-16,0-9-2 0,0 0 2 0,0 0-1 16</inkml:trace>
  <inkml:trace contextRef="#ctx0" brushRef="#br0" timeOffset="55751.18">27963 9851 96 0,'0'0'89'15,"0"-19"-3"-15,0 19 13 0,0 0 16 0,0-19 30 16,0 19 22-16,0-9 13 0,0 9-22 0,0-9-19 16,0 9-24-16,0 0-23 0,0 0-28 0,0 0-24 15,0 0-23-15,0 0-6 0,0 9-1 0,0-9 9 16,0 9 16-16,0 10 7 0,0 0 4 15,0-19-11-15,0 18-9 0,-16 1-9 0,16-1-9 16,0 1 1-16,0 9-11 0,0-10 2 16,0 1 4-16,0 0-4 0,-17-1 0 0,17-8 0 15,0 8 4-15,0 1-9 0,-16-1 5 0,16 1-59 16,0-10-64-16,0 1-50 0,0-1-30 0,0 0-30 16,-17 1-5-16,17-10 17 0,0 9 22 15,0-9 35-15,0-9-80 0</inkml:trace>
  <inkml:trace contextRef="#ctx0" brushRef="#br0" timeOffset="56050.95">27914 9869 61 0,'0'-18'80'0,"0"18"-6"0,0-19-14 16,0 0-3-16,0 10 8 0,0 0 6 0,16-1-4 15,-16 1-10-15,0 0-11 0,17 0-8 0,-17 9 1 16,16-10 3-16,-16 10 0 0,17 0 3 15,-1 0-7-15,-16 0 10 0,17 0 1 0,-1 10 4 16,-16-10 0-16,17 9-7 0,-17-9 1 16,16 9 13-16,1 0 3 0,-17 10-1 0,16-10 12 15,-16 10-6-15,17 0-3 0,-17-1-5 0,0-9-14 16,17 19-7-16,-17-9-6 0,16 9-15 0,-16-10-3 16,0 1-3-16,0-10-7 0,0 10-4 15,17 0 6-15,-17-10-4 0,0 19-3 0,0-10-2 16,0-18-1-16,0 19 5 0,16-19-22 15,-16 9-75-15,0 1-57 0,0-10-42 0,0 9-25 16,0-9-14-16,0 0-2 0,0 0 17 0,0 0 32 16</inkml:trace>
  <inkml:trace contextRef="#ctx0" brushRef="#br0" timeOffset="56601.13">27996 10009 86 0,'0'-10'71'0,"0"10"-6"0,0 0-11 0,0-9-9 15,0 9-9-15,0 0-11 0,17 0-9 16,-17 0-7-16,16 0-9 0,1-19 2 0,16 19-2 16,-17 0 0-16,1 0 3 15,0 0-3-15,-1 0 0 0,17 0-3 16,-16 0 6-16,-1 0-6 0,1 0 3 15,-1 0 0-15,-16 0-2 0,17 0 2 16,-17 19 0-16,0-19 2 0,0 0 2 0,0 0 0 16,0 0 4-16,0 9 9 0,0 1 2 15,0-10 1-15,0 9-2 0,0 0-4 0,16-9 6 16,-16 10 1-16,0-1-2 0,0-9-2 16,0 9-3-16,17-9-2 0,-17 19 12 0,0-19-5 15,16 0 5-15,-16 0-4 0,33 0-5 0,-33 0-4 16,0 0-3-16,0 0-3 0,17 0 2 15,-17 0 3-15,17-19 11 0,-17 19 12 0,16-9 20 16,-16 9 8-16,0-9 12 0,17 9 12 16,-17-10-3-16,0 1-4 0,0 9 1 0,0-9 13 15,0 9-7-15,0-10-5 0,0 10-3 0,0-9-8 16,0 9-9-16,0 0-7 0,0 0-12 0,0 0-18 16,0 0-13-16,0 0 1 0,0 0-9 15,0 0 3-15,0 0-3 0,0 9-6 16,0-9-3-16,16 0 7 0,-16 10-3 15,0-1 1-15,0-9 7 0,0 9-5 0,0 1 0 16,17-1 0-16,-17 0-3 0,0-9-1 0,16 19 11 16,-16-19-21-16,17 0-56 0,-17 0-64 0,16 0-39 15,1 0-35-15,-1 0-23 0,17 0 3 16,-33 0 4-16,17 0 31 0,16 0 36 0,-16 0 38 16,-1 0-48-16</inkml:trace>
  <inkml:trace contextRef="#ctx0" brushRef="#br0" timeOffset="57066.92">28773 9990 35 0,'0'-19'53'0,"0"19"7"16,0-18 1-16,0 18-3 0,0 0 5 0,0-19 7 16,-33 10-1-16,33 0 2 0,-16 9-7 15,16-10-14-15,-17 10-10 0,17 0-6 0,-16 0-12 16,16 10-7-16,-17-10-4 0,17 9-3 0,-16-9-5 16,16 9-6-16,0 10 0 0,-17-19 5 15,17 18-2-15,0-18 3 0,0 0-3 0,0 19 0 16,17-19 2-16,-17 9-2 0,0-9-2 15,16 10 2-15,-16-10-3 0,17 9 6 16,-17-9 0-16,16 0-3 0,-16 0 5 16,0-9-2-16,0 9-2 0,0 0 3 15,17-10 3-15,-17 10 3 0,0 0 8 0,0-9 6 16,0 9 0-16,0 0 4 0,0 0 2 16,0 0-6-16,0 0 2 0,0 0-7 0,0 0-15 15,0 0-7-15,0 0 10 0,0 0-5 16,0 9-2-16,16 1 1 15,-16 8-4-15,33 1 8 0,-33 9-2 0,0-10-2 16,0 1 18-16,17 9 12 0,-17 0 8 0,0 0-1 16,17-10-13-16,-17 10-3 0,0 0-4 15,-17-9 0-15,17 9 22 0,0-10 22 0,-17-18 15 16,17 19 6-16,0-10-1 0,-33 0 2 0,17 1-4 16,16-10 8-16,-17 9-18 0,1-9-16 0,16-9-22 15,-17 9-14-15,17-10-6 0,-16 1-2 16,16 0-3-16,0 9-7 0,0-19-7 15,0 1 2-15,0-1-4 0,0 0-25 0,16 1-37 16,1-1-36-16,-17-9-33 0,16 10-40 0,1-1-39 16,-1-9-17-16,17 10-5 0,-16-1 14 15,0 0 33-15,16 19 35 0</inkml:trace>
  <inkml:trace contextRef="#ctx0" brushRef="#br0" timeOffset="57733.52">29485 9878 108 0,'0'0'142'0,"0"0"19"0,0 0 14 16,0 0 24-16,0-9 18 0,0 9 20 0,0 0-3 15,0 0-36-15,0 0-41 0,0 0-35 16,0 0-29-16,16 0-89 0,-16-18-4 0,0 18-91 31,0 0-84-31,0 0-47 16,0 0-25-16,0 0-14 0,0 18 0 16,0-18 21-16,0 0 36 0,0 0 44 0</inkml:trace>
  <inkml:trace contextRef="#ctx0" brushRef="#br0" timeOffset="57900.01">29551 10046 81 0,'0'9'122'0,"0"-9"25"0,0 0 8 0,0 0 47 16,0 0 40-16,0 0 26 0,0 0-17 0,0 0-61 16,0 0-83-16,0 0-53 0,0-9-26 0,0 9-17 15,0 0-47-15,0 0-75 0,0-9-76 16,0 9-64-16,0 0-46 0,16-10-8 0,-16 10 40 15,0 0 66-15</inkml:trace>
  <inkml:trace contextRef="#ctx0" brushRef="#br0" timeOffset="61712.89">30477 9925 15 0,'0'0'30'0,"0"0"4"0,-17-9 6 16,17 9 5-16,0 0 11 0,0 0 12 0,0 0 12 16,0 0 10-16,0 0-5 0,0-10-8 0,0 10-13 15,0 0-4-15,0 0-22 0,0 0-6 16,17 0-10-16,-17 0 2 0,16-9 2 0,-16 9 7 15,17 0-5-15,-17 0-3 0,16 9 8 16,1-9-8-16,-1 0 6 0,-16 10-9 0,17-10-4 16,-1 9-7-16,1 0 6 0,-17 10 6 0,17-19-2 15,-17 0 3-15,0 18-5 0,16 1 0 16,-16-19-4-16,0 9 3 0,-16 1-1 16,16-1 1-16,0 0-7 0,-17 1 4 0,17-10-10 15,-17 9 3-15,1 0-6 0,-1 10 3 0,17-19-2 16,-16 0-3-16,-1 0 0 0,1 18 2 0,-1-18 4 15,17 0-8-15,-16 0-5 16,16 0-47-16,-17 0-29 0,17 0-29 0,0 0-26 16,0 0-14-16,0 0-6 0,-16 0-1 15,16 0 14-15,0-18 22 0,16 18 23 0</inkml:trace>
  <inkml:trace contextRef="#ctx0" brushRef="#br0" timeOffset="62012.86">30807 9925 44 0,'0'0'50'0,"0"0"-5"0,0-9-3 0,-16 9-1 16,16 0 0-16,0-10 1 0,0 10 0 16,-17 0-8-16,17 0-8 0,0 0-3 0,-16 10 1 15,16-10 1-15,-17 0 1 0,17 9-1 0,-16-9 3 16,-1 9-2-16,17 10 2 0,0-19 3 15,-16 18 9-15,16-18-3 0,-17 19 4 16,17-10 7-16,0 1 8 0,0-1 0 0,0 10-2 0,0-10-9 16,0 0-1-16,0 10-8 0,0-19 0 15,0 0-4-15,0 18-1 0,0-18-11 16,17 0-4-16,-17 19-5 0,16-19-4 0,-16 0-2 16,17 0-5-16,-1 0 0 0,1 0-5 0,-17 0-60 15,16 0-58-15,1 0-50 0,-1 0-24 16,1 0-7-16,-1-19 30 0,1 19 35 0</inkml:trace>
  <inkml:trace contextRef="#ctx0" brushRef="#br0" timeOffset="62328.89">31039 10055 114 0,'0'0'80'0,"0"0"6"0,0 0 10 0,0 0 16 15,0 0 13-15,0 0 1 0,0 0-6 16,0 0-3-16,0 0 5 0,0 0-12 0,16 0-12 16,1 0-4-16,-17 0-22 0,17 19-7 0,-1-19-10 15,1 0-15-15,-1 0-11 0,17 0-15 16,-16 0-1-16,-1 0-10 0,1 0 2 15,-1 0-2-15,-16 0-9 0,17 0 9 0,-1 0 1 16,-16 0-11-16,17 0-29 0,-17 0-50 16,0 0-55-16,0 0-39 0,17 0-25 0,-17 0-18 15,0 0 5-15,16 0 21 0,-16-19 34 0,0 19-78 16</inkml:trace>
  <inkml:trace contextRef="#ctx0" brushRef="#br0" timeOffset="62764.12">31204 9897 59 0,'0'-9'78'16,"0"9"2"-16,-16 0 3 0,16 0 9 0,0 0 10 16,0 0-4-16,0 0-15 0,0 0-21 15,0 0-16-15,0 0-10 0,0 0 17 16,0 0 22-16,0 0-2 0,16 9 3 0,-16 0-6 15,0-9-11-15,17 10-4 0,-1-1 12 0,-16-9-6 16,17 9-9-16,-17 10 7 0,16-19-9 16,1 0-4-16,-17 18 0 0,17-18 0 0,-17 19 5 15,16-19-5-15,-16 0-5 0,17 9-5 16,-17 1-4-16,0-10 2 0,16 9 0 0,-16-9 8 16,0 9-18-16,0 1-24 15,0-1 0-15,0 0 0 16,0 10 0-16,0-19 0 0,-16 0 0 0,16 18 0 15,0-18 0-15,-17 19 0 0,17-19 0 16,-16 9 0-16,16 1 0 0,-17-1 0 0,0 0 0 16,17 1 0-16,-16-1 0 0,-1 0 0 0,17 10 0 15,-16-19 0-15,-1 18 0 0,17-18 0 0,-16 19 0 16,-1-19 0-16,17 9 0 16,-16-9 0-16,16 10 0 0,0-10-172 0,0 0-26 15,-17 0-15-15,17 0-14 0,0 9-9 16,0-9-8-16,0-9 14 0,0 9 38 0,17 0 40 15</inkml:trace>
  <inkml:trace contextRef="#ctx0" brushRef="#br0" timeOffset="63344.74">31568 9934 126 0,'0'0'74'0,"-16"-9"-17"15,16 9-6-15,0 0 4 0,0 0 11 16,0 9 5-16,-17-9-3 0,17 19-1 15,0-19 6-15,0 18 1 0,0-18 3 0,17 19-4 16,-17-19-9-16,16 9-4 0,-16 1 10 0,17 8 0 16,-17-8-3-16,16-1-4 0,1 0-2 15,-17-9 5-15,16 19 6 0,1-19 4 16,-1 0-3-16,-16 0 6 0,17 0 10 0,-1 0 4 16,-16 0 14-16,17 0-102 0,-1-19-5 15,-16 10 0-15,17 0 0 16,-17-1 0-16,0 1 0 15,0 0 0-15,0-1 0 16,0 20 0 31,17-1 0-47,-17 0 0 0,0 10 0 16,0-10 0-16,16 10 0 0,-16-1 0 0,0 1 0 15,0-10 0-15,0 1 0 0,0 8 0 16,0-8 0-16,0 8 0 0,0 1 0 15,-16-19 0-15,16 18 0 0,-17-18 0 0,0 19 0 16,1-19 0-16,-1 9 0 0,1-9 0 0,-17 10 0 16,16-10 0-16,1 0 0 0,-17 9 0 15,0-9-249-15,16 0-113 0,-16-9-1 0,16 9 32 16,-16-10 47-16,0 1 66 0</inkml:trace>
  <inkml:trace contextRef="#ctx0" brushRef="#br0" timeOffset="67391.34">30559 10557 5 0,'0'0'4'0,"0"0"3"0,0 0 4 0,0 0 5 16,0 0 0-16,0 0-4 0,0 0 0 0,0 0 0 15,0 0 0-15,0 0 0 0,0 0 1 16,0 0 3-16,0 0 2 0,0 0-1 0,0 0 0 15,0 0 1-15,0 0-1 0,0 0-1 0,0 0-2 16,0 0-1-16,0 0-1 0,0 0-5 16,0 0 0-16,0 0-3 0,0 0-1 15,0 0-5 1,0 0 3-16,0 0-11 16,0 0-13-1,0 0-8-15,0 0-8 0,0 0-2 0,0 0-1 16,0 0 0-16,0 0-35 0</inkml:trace>
  <inkml:trace contextRef="#ctx0" brushRef="#br0" timeOffset="67776.43">31800 10604 28 0,'0'0'25'0,"0"0"-2"15,0 0-3-15,0 0-4 0,0 0-4 0,0 0-5 16,16 0-4-16,-16 0 0 0,0 0-2 16,0 0-9-1,0 0-3 1,0 0-1-16,0 0-2 0,0 0-3 15,0 0-2-15,0 0-4 0</inkml:trace>
  <inkml:trace contextRef="#ctx0" brushRef="#br0" timeOffset="68207.31">30675 10576 7 0,'0'0'5'16,"0"0"4"-16,0 0 3 0,0 0 0 15,0 0-4-15,0 0-4 0,0 0-1 0,0 0-2 16,0 0 0-16,0 0 0 16,0 0 0-16,0 0-5 15,0 0-6-15,17 0-7 0</inkml:trace>
  <inkml:trace contextRef="#ctx0" brushRef="#br0" timeOffset="68473.73">31998 10632 13 0,'0'0'6'0,"0"-9"-3"0,0 9-1 0,-16 0-6 16,16 0-13 0</inkml:trace>
  <inkml:trace contextRef="#ctx0" brushRef="#br0" timeOffset="70404.77">29832 10744 40 0,'0'0'78'0,"0"0"5"0,0 0-11 0,0-10 1 16,0 10 11-16,0-9 11 0,0 0 4 15,0 9-13-15,0 0-18 0,16 0-13 0,-16-19-7 16,17 19-1-16,-1 0-2 0,1 0-10 0,-1 0-13 16,1 0 0-16,0 0-9 0,-1 0 2 15,1 0-3-15,-1 0-12 0,1 0 6 0,-1 19-6 16,1-19 11-16,-17 9 3 0,16 0 0 15,-16 1 5-15,0-1 9 0,0 0-3 0,0 10 3 16,0-1 2-16,-16-18-8 0,16 19-3 0,-17-19-7 16,1 9-6-16,-1 1 1 0,-16-1-7 15,17 0 0-15,-1 0 3 0,0 1-3 0,1-10 2 16,-1 9-2-16,1 0-5 0,-1-9 5 0,1 10 0 16,16-10-22-16,-17 0-38 0,1 0-38 15,16 0-23-15,0 0-12 0,-17 0-8 0,17 0-2 16,0-10 2-16,0 10 10 0,0-9 19 0,0 0 20 15,0 9-44-15</inkml:trace>
  <inkml:trace contextRef="#ctx0" brushRef="#br0" timeOffset="70688.03">30245 10678 27 0,'0'-18'35'0,"0"18"-1"16,-16 0-2-16,16 0-1 0,-17 0 1 0,17 0 5 16,-16 0-1-16,-1 18 0 0,17-18-5 15,-17 0-7-15,17 19-5 0,-16-19 6 16,-1 19 3-16,17-10 4 0,0 0-3 0,-16 10 3 16,16-10-1-16,0 10-4 0,0-1 1 0,0 1-3 15,0-19-3-15,0 9-5 0,0 10 8 0,16-10-2 16,-16 0-7-16,17-9-9 0,-17 10 2 15,16-1-4-15,1-9-1 0,0 0-4 16,-1 0-2-16,1 0-25 0,-1 0-46 0,1 0-41 16,-1-9-23-16,1-1 0 0,-1 10 16 0</inkml:trace>
  <inkml:trace contextRef="#ctx0" brushRef="#br0" timeOffset="72103.81">32064 10037 24 0,'0'-10'25'0,"0"10"-4"0,0-9-5 0,0 9-2 15,0 0 1-15,0-9 4 0,0 9 6 16,0 0 3-16,0 0 1 0,17 0 0 0,-17 0-2 16,0 0 3-16,0 0-3 0,0 0-5 15,0 0-4-15,0 0-5 0,0 0 0 16,0 0 0-16,0 0 2 0,0 0 2 0,0 9 8 15,0-9 3-15,0 0 7 0,0 9-1 16,16 1 1-16,-16-10 8 0,0 9 9 0,0 0 7 16,0 10 11-16,0-19 4 0,17 0-6 15,-17 18 2-15,0-18 18 0,0 0 9 0,16 0 11 16,-16 19 11-16,0-19-3 0,17 0 8 16,-17 0 8-16,16 0 15 0,-16 0-64 15,17 0-83-15,-1 0 0 0,1-19 0 0,0 19 0 16,-1-18 0-16,1 18 0 0,-1-19 0 0,1 10 0 15,16 0 0-15,-17-10 0 0,1 10 0 16,16-1 0-16,-17 1 0 0,1-10 0 0,0 1 0 16,-1 18 0-16,1-19 0 0,-1 10-196 15,1 0-10-15,-1-1-19 0,-16 1-17 16,17 9 0-16,-17-9 18 0,16 9 22 0,-16 0 30 16,0 0 33-16,17 9-59 0</inkml:trace>
  <inkml:trace contextRef="#ctx0" brushRef="#br0" timeOffset="73136.42">30493 10697 27 0,'0'0'44'0,"-16"19"-2"0,16-19-1 0,0 0 2 16,-17 0 11-16,17 0 8 0,0 0-1 15,0 0-6-15,0 0 5 0,0 0 4 0,0 0-1 16,17 0-1-16,-1 0-9 0,1 0-10 16,-1 0-9-16,1 0-5 0,-1-19 0 0,17 19 9 0,-16 0 2 15,0 0-1-15,-1 0-6 0,1 0 2 16,-1 0-7-16,1 0 1 0,-1 0-4 0,-16 0 2 15,17 0-2-15,-17 0-6 0,0 0-1 16,0 0-1-16,0 0-4 0,0 0 0 16,0 0 0-16,0 0 0 0,0 19-3 0,-17-19-1 15,17 0-5-15,-16 9-2 0,16 0-2 0,-17 1 0 16,1-1 2-16,-1 0-1 0,1 0 3 16,-1 1-6-16,17 8 2 0,-17-18 0 0,1 19 0 15,-1-19 0-15,1 9-2 0,16 1 5 16,-17-1 0-16,17-9-6 0,-16 9 3 0,16 0 4 15,-17 1-6-15,17-1 15 0,0-9 11 16,0 0 28-16,0 0 26 0,0 0 15 0,0 0 3 16,0 0-11-16,17 0-7 0,-17 0-15 15,16 0-15-15,1 0-15 0,-1-9-14 0,-16 9-11 16,17 0-5-16,-1 0-1 0,1-10 3 16,0 10-10-16,-1-9-6 0,17 9-68 0,-16 0-56 15,-1-9-55-15,1 9-59 0,-1-9-32 0,-16 9-4 16,17-10 19-16,-1 10 46 0</inkml:trace>
  <inkml:trace contextRef="#ctx0" brushRef="#br0" timeOffset="73452.39">31089 10734 108 0,'0'0'155'0,"-17"0"6"15,17 0-4-15,0 0 7 0,0 0 18 16,0 0-4-16,17 0-21 0,-17 0-30 0,16 0-9 16,-16 0-16-16,17 0-16 0,-1 0-18 0,1 10-19 15,-1-10-20-15,17 0-15 0,-16 0-5 16,-1 0-2-16,1 0-7 0,-1 0 3 0,1-10-1 15,0 10 3-15,-1 0-5 0,1 0-2 0,-17 0-53 16,0 0-40-16,16 0-41 0,-16-9-31 16,0 9-29-16,0-9-28 0,0 9-7 0,17 0 13 15,-17 0 30-15,-17-19 38 0,17 19-65 16</inkml:trace>
  <inkml:trace contextRef="#ctx0" brushRef="#br0" timeOffset="73768.92">31188 10595 85 0,'0'0'82'0,"-17"0"-5"0,17 0-1 0,0 0 9 15,0 0 10-15,0 0 5 0,0 9 0 0,17-9-8 16,-17 0 4-16,16 9-14 0,1 1-6 0,-1-10 5 16,1 9 10-16,-17 0-4 0,16 1-2 15,1-1-1-15,0 9 2 0,-1-18 6 0,-16 19-16 16,17-19-20-16,-17 0-3 0,16 19 4 15,-16-19-9-15,0 9 3 0,0 0 1 0,0 1-50 16,0-1-2-16,0 0 0 0,0 0 0 16,-16 1 0-16,16 8 0 0,-17 1 0 0,1-19 0 15,16 9 0-15,-17 1 0 0,0-1 0 0,1 0 0 16,-1 0 0-16,17 1 0 0,-16-1 0 16,-1 0-130-16,17 1-25 0,-16-10-18 0,16 18-13 15,0-18-12-15,-17 0-13 0,17 0 6 16,0 0 18-16,0 0 15 0,0 19 26 0,0-19 27 15</inkml:trace>
  <inkml:trace contextRef="#ctx0" brushRef="#br0" timeOffset="74352.75">31634 10678 54 0,'0'0'55'0,"0"-18"2"0,0 18-7 15,0 0-5-15,0 0-1 0,0 0 12 16,0 0 9-16,0 18 5 0,0-18-6 0,0 0-3 15,0 19-12-15,0-19-1 0,0 0 12 16,0 19-1-16,0-19-1 0,0 9-10 0,17 0 1 16,-17 1 13-16,16-1-1 0,-16 0-4 0,17-9-2 15,-1 9 3-15,-16-9-3 0,17 0-11 16,-1 0-3-16,1 0-1 0,-17 0-10 0,17 0 5 16,-1-9 5-16,1 9 10 0,-17-9 9 15,16 0-10-15,-16-1 0 0,0 10-18 16,17-9 4-16,-17 0-7 0,0 9-16 0,0-19 0 15,0 0-1-15,0 19-4 0,0-18-3 0,0 18-1 16,0-9-3-16,0-1 0 0,0 10 2 16,0-9-8-16,0 9 1 0,0 0-1 0,0 0 4 15,0 9 3-15,0 1-1 16,0-1-4-16,0 9 1 0,0-18 8 0,0 19-7 16,0 9 5-16,0-9-7 0,0-1 8 0,16 19-4 15,-16-18 0-15,0 0-5 0,0 8 10 16,17-8-5-16,-17 0 1 0,0-1 3 0,0 1 10 15,-17-1-6-15,17 1-2 0,0-10 8 16,-16 1-4-16,-1-1 0 0,17 0-6 0,-16-9 6 16,-1 10-3-16,1-10-9 0,-1 0-17 15,0 0-65-15,1 0-46 0,-1-10-59 16,17 1-42-16,-16 0-28 0,-1-1-13 16,17 1 12-16,-16-10 35 0</inkml:trace>
  <inkml:trace contextRef="#ctx0" brushRef="#br0" timeOffset="74801.7">32064 10651 122 0,'17'0'157'0,"-17"0"-3"15,0 0-5-15,0 0 12 0,0 0 30 0,16 0 1 16,-16 0-13-16,17-10-27 0,-1 10-20 0,1 0-38 16,-1 0-24-16,1 0-21 0,-1 0-8 15,1-9-18-15,0 9-5 0,-1 0-9 16,1 0-3-16,-1 0 2 0,1 0-5 0,-17 0 0 16,16 0 9-16,-16 0-9 0,0 0 4 15,0 0-2-15,0 0 1 0,0 0-9 16,-16 9 10-16,16 1-12 15,-17-1 12-15,1 9-5 0,-1-18-5 16,17 19 1-16,-16-19 6 0,-1 19-8 0,0-10 7 16,1 0-1-16,-1 1-1 0,1-1-1 0,16 0-4 15,-17 0 7-15,17 1-6 0,0 8 0 16,0-18 7-16,0 0 11 0,0 19 27 0,0-19-4 16,0 0-38-16,17 0 0 0,-1 9 0 15,1-9 0-15,-1 0 0 0,1 0 0 16,0 0 0-16,16 0 0 0,-17 0 0 0,17 0 0 15,0 0-47-15,-16 0-166 0,16 0-52 16,-17 0-34-16,18 0-13 0,-18 0 7 0,1 0 47 16</inkml:trace>
  <inkml:trace contextRef="#ctx0" brushRef="#br0" timeOffset="77932.47">28145 11571 93 0,'0'-9'98'0,"0"0"6"0,17 9 0 16,-17-10 18-16,0 10 27 0,0-18 9 16,0 18-1-16,0-19-25 0,0 10-29 0,-17 9-33 15,17-9-21-15,0 9-30 0,-16-10-6 16,16 10-3-16,-17 0-10 0,0 0 2 0,1 10-2 16,-1-10 0-16,1 9 0 0,-1 0 3 0,1 10-3 15,-1-19-6-15,17 18 7 0,-16-8 5 0,16-1-8 16,0 10-1-16,0-10 4 0,0 0 1 15,0 1-2-15,0-1 2 0,0 0-2 0,0-9-4 16,16 19 4-16,1-19-4 0,-17 0 12 16,16 0-8-16,1 0-3 0,-1 0 4 0,1 0-5 15,-1 0 9-15,1 0-5 0,-17-19 2 0,17 10 1 16,-1 0-3-16,1-1 0 0,-17 1 4 0,16-10-4 16,-16 10 3-16,0-10-2 0,0 1 2 15,0-1-3-15,0-9-2 0,0 10 5 0,0-10 6 16,0 19 17-16,0-29 12 0,-16 20-3 0,16-1 2 15,0 1-2-15,-17 8 1 0,17 1-1 16,0 0 5-16,-16 9 2 0,16 0-11 16,0 0-14-16,0 0-13 0,0 0-10 0,0 0 12 0,0 0-1 15,0 9 2-15,0 0 7 0,0 10 18 0,0-1 12 16,0 1 6-16,0 9 3 0,16-9 1 16,-16-10-54-16,17 19 0 0,-17-10 0 0,0 1 0 15,16 9 0-15,-16-10 0 0,17-8 0 16,-17 8 0-16,0-8 0 0,16 8 0 0,-16 1 0 15,0-10 0-15,0 10 0 0,0-19-105 16,17 18-127-16,-17-18-46 0,0 0-16 0,0 10 6 0,0-10 21 16,0 0 42-16,0 0 53 0</inkml:trace>
  <inkml:trace contextRef="#ctx0" brushRef="#br0" timeOffset="78365.55">28343 11581 114 0,'17'0'104'0,"-17"0"-6"15,0 0-3-15,0-10 18 0,17 10 12 16,-17-9-5-16,16 9-22 0,1-9-22 0,-1-1-14 15,1 10-13-15,-17-18-10 0,16 18-7 16,1-19-1-16,-1 10 10 0,-16 0 7 0,17 9 0 16,-17-10 11-16,0 1-5 0,0 0-5 15,0 9 0-15,0-10-16 0,0 10-12 0,0-9-13 16,0 9-5-16,0 0-5 0,-17 0 7 0,1 0-5 16,16 9 0-16,-17-9 3 0,17 10-3 15,-16-1-5-15,16 0 11 0,-17 1-5 0,17-1 9 16,0 0 15-16,0 10 1 0,0-19 4 15,0 18 2-15,0-8-2 0,0-1-5 0,17 0 3 16,-17 1-5-16,16-1-1 0,-16 0-10 0,17-9-2 16,-17 10-7-16,16-10 0 0,1 9 2 15,-1-9-2-15,17 0-25 0,-33 0-76 0,0 0-64 16,17 0-53-16,0 0-41 0,-1-9-12 0,1-1 15 16,-1 10 37-16,1-9 43 0</inkml:trace>
  <inkml:trace contextRef="#ctx0" brushRef="#br0" timeOffset="78897.77">28823 11423 79 0,'-16'0'67'0,"16"0"-8"0,-17 0-9 0,17 0-1 16,0 9 4-16,-17-9 2 0,17 9-9 0,0-9-5 15,0 9-9-15,0 1-2 0,-33 8-3 16,33-8-3-16,0 8 9 0,0 1 8 0,0-1-6 15,0-8-7-15,0-1-9 0,0 0-7 0,0 10-6 16,0-10-1-16,33-9-5 0,-33 10 0 16,0-1 5-16,17 0-8 0,0-9-18 15,-1 0-21-15,1 0-17 0,-1-9-6 16,1 9-6-16,-1-9 10 0,1 9 9 0,-1-10 8 16,1 1 13-16,-1 0 9 0,-16 9 11 0,33-10 5 15,-33-8 6-15,0 18 8 0,0-10 14 16,0 10 14-16,0-18 16 0,0 18 7 0,0 0-4 15,0 0 1-15,0-19 0 0,0 19-2 16,0 0-5-16,0 0-12 0,0 0-14 0,0 19-5 16,-33-19 6-16,33 0-6 0,0 18 13 0,0-18 3 15,0 10 0-15,0-1 0 0,0 0-8 0,33 1-2 16,-33-1-3-16,0 0 8 0,0 1 9 16,0-1-6-16,17-9-4 0,-17 9-5 0,16-9-14 15,1 19-3-15,0-19-3 0,-1 0 2 16,1 0-5-16,-1 0 8 0,1 0-13 0,-17 0 8 15,16-19 0-15,1 19-3 0,-17-9 2 0,16 9 5 16,-16-9-2-16,0-1 16 0,0 1-9 0,0 0 8 16,0-1-8-16,0 1 0 0,0 0 0 15,-16-1-8-15,16 10 1 0,-17 0-5 0,1-18 0 16,16 18-5-16,-17 0 11 0,1-19-6 0,-1 19 0 16,1-9 0-16,16 9-7 0,-17 0-24 15,0 0-48-15,17 0-59 0,-16 0-42 0,16 0-31 16,0 9-2-16,0-9 24 0,0 0 37 15</inkml:trace>
  <inkml:trace contextRef="#ctx0" brushRef="#br0" timeOffset="79448.64">29270 11506 157 0,'0'0'97'0,"0"0"-13"0,0 0-6 0,0 0-7 15,0 0-2-15,0 0-2 0,0 0-1 0,0 19-3 16,0-19 0-16,0 0-10 0,16 18-11 16,-16-18 2-16,0 10-9 0,0-1-6 0,0 0-4 15,0 1-4-15,0-1-2 0,0 0-1 0,0-9 2 16,0 10 1-16,0-10 35 0,0 9 22 15,0-9 42-15,0 0 24 0,0-9-16 0,0 9-22 16,0-10-12-16,0 10-4 0,0-9-12 16,0 0-67-16,17-1-11 0,-17 1 0 15,0 0 0-15,0-1 0 0,16 10 0 16,1 0 0-16,-1 0 0 16,-16 0 0-1,17 10 0-15,-17-1 0 16,0 0 0-16,0 1 0 15,16-10 0-15,-16 9 0 0,0-18 0 32,33 9 0-17,-33-10 0-15,0 1 0 0,0 0 0 0,0-1 0 16,0 10 0-16,0-18 0 16,17 18 0-16,-17 18 0 31,16-18 0-31,-16 0 0 0,17 10 0 15,-17-1 0-15,17 0 0 0,-17 1 0 16,0-10-79-16,16 0-153 0,-16 9-50 16,0-9-30-16,17 0-1 0,-17 0 23 15,0 0 53-15</inkml:trace>
  <inkml:trace contextRef="#ctx0" brushRef="#br0" timeOffset="79863.43">29633 11385 159 0,'0'-18'178'0,"0"8"-20"0,0 10-22 16,-33-9 2-16,33 9-19 0,-16 0-33 0,16 0-27 15,0 0-12-15,0 9-2 0,0 1-5 16,0 8-8-16,0 1-5 0,0 9 9 0,0-10 5 16,0 10 12-16,0 0 19 0,0 9 2 0,0-9-11 15,0 0-9-15,0 0-8 0,0 9-14 16,0-18-12-16,0 9-2 0,0 9-9 0,-17-18 0 15,17-1-4-15,0 1-5 0,-16-10 5 0,16 1-2 16,0-1 29-16,0-9 51 0,0 9 25 16,0-9-48-16,0-9-60 0,0 0 0 15,0-1 0-15,0 1 0 0,0-10 0 0,0 19 0 16,0-18 0-16,0-19 0 0,16 18 0 16,-16-9 0-16,17 9 0 0,-17 1 0 0,16-19 0 15,17 9 0-15,-33 9 0 0,17 0 0 16,-17 1 0-16,16 18 0 0,-16-19 0 0,17 19 0 0,-17-9 0 15,16 9 0-15,-16 9 0 16,0 10 0-16,0-19 0 0,0 18 0 16,0-18 0-16,0 10 0 0,-16-1 0 15,16 0 0-15,-17 1 0 0,17-1 0 16,-16-9-24-16,16 9-255 0,0-9-57 0,-17 0-18 16,17 10 13-16,0-10 55 0,0-10 77 15</inkml:trace>
  <inkml:trace contextRef="#ctx0" brushRef="#br0" timeOffset="80096.87">29766 11478 85 0,'0'10'76'0,"-17"-10"-21"0,17 0-5 15,0 9 18-15,0-9 28 0,0 9 14 16,0-9-7-16,0 0-3 0,0 19-10 0,0-19-7 15,0 0-11-15,0 0-8 0,0 0 0 0,0 0-13 16,0 0-9-16,0 0-7 0,0 0-14 16,0 0-8-16,0 0-1 0,0-19-12 0,0 19-6 15,0 0-36-15,0-9-47 0,0 9-51 0,0-9-43 16,0 9-19-16,0-10 3 0,0 10 24 16</inkml:trace>
  <inkml:trace contextRef="#ctx0" brushRef="#br0" timeOffset="80779.85">30262 11609 124 0,'0'0'98'0,"0"0"1"0,0 0 12 0,0 0 36 15,0 0 22-15,0 0-5 0,0 0-19 16,0 0-29-16,0 0-32 0,0 0-17 0,0 0-30 16,16 0-15-16,-16 0-13 0,0 0-7 0,0 0-1 15,0 0-10-15,0 0-52 0,0 0-50 16,0 0-41-16,0 0-38 0,0 0-19 0,0 0 7 15,0 0 28-15,0 0 37 0</inkml:trace>
  <inkml:trace contextRef="#ctx0" brushRef="#br0" timeOffset="80946.25">30278 11767 218 0,'0'0'162'0,"0"0"10"16,0 0 21-16,0 0 5 0,0 0-8 0,0 0-35 15,0 0-50-15,0 0-52 0,0 0-33 16,0 0-6-16,0-19-12 0,0 19-50 0,17 0-70 16,-17 0-58-16,0 0-47 0,0 0-25 15,0 0 8-15,16 0 40 0</inkml:trace>
  <inkml:trace contextRef="#ctx0" brushRef="#br0" timeOffset="82378.73">30774 11423 47 0,'0'0'48'0,"0"0"2"16,0 0 0-16,0-19-2 0,17 19 1 0,-17 0 2 16,0 0-2-16,16 0-7 0,1 0-4 0,-1 0 0 15,1 0 12-15,0 0 1 0,-1 0-4 16,1 0-6-16,-1 19 3 0,1-19 2 0,-1 0-9 16,1 9 12-16,-17 0 1 0,16 0 6 0,-16 10-5 15,0-10 4-15,0 10 0 0,0-10-9 16,0 10 3-16,0-1-4 0,-16-18-6 15,16 19-4-15,-17-10 0 0,1 1-9 0,16-1-5 16,-17 0-9-16,1 1-3 0,-1-10-9 0,1 9 8 16,-1-9-8-16,17 9 3 0,-17-9 0 15,1 0-3-15,16 0-35 0,0 0-55 16,-17 0-50-16,17 0-22 0,0 0-12 16,0-9-2-16,0 9 5 0,17-9 21 0,-17-1 25 15,16 1 21-15</inkml:trace>
  <inkml:trace contextRef="#ctx0" brushRef="#br0" timeOffset="82628.2">31188 11385 57 0,'0'-9'59'16,"0"9"0"-16,0-9-3 0,0 9-6 0,0 0 1 16,0-10 4-16,0 10-8 0,-17 0-7 15,17 0-7-15,-16 10-3 0,16-1 5 0,-17-9 8 16,1 28 8-16,16-28 0 0,-17 19-1 15,1-10-6-15,16 0 10 0,-17 10 3 0,17-1 11 16,-17-8-4-16,17 8-1 0,0 1-12 0,0-1-6 16,0-18 0-16,17 19-8 0,-17-10-3 15,17 1-14-15,-17-1-3 0,16-9-14 16,1 9 1-16,-1-9 3 0,1 10-7 0,-1-10-20 16,1 0-65-16,-1 0-55 0,1-10-56 0,-1 10-28 15,1-9 4-15,16 9 26 0,-16-9-102 16</inkml:trace>
  <inkml:trace contextRef="#ctx0" brushRef="#br0" timeOffset="83112.64">31419 11478 48 0,'0'10'47'0,"0"-10"4"0,0 0 8 16,0 0 15-16,0 9 21 0,0-9 18 0,0 0 5 15,0 0 9-15,0 9 17 0,0-9-3 16,0 0-3-16,17 19-3 0,-1-19-12 0,-16 0-13 15,17 0-16-15,-1 0-25 0,17 0-13 16,-16 0-21-16,0 0-19 0,16 0-2 0,-17 0-7 16,17 0 0-16,-16 0-2 0,-1 0-7 0,1 0 4 15,-1 0-10-15,1 0-56 0,-17 0-65 16,16 0-47-16,-16 0-29 0,17 0-29 0,-17 0-3 16,0 0 14-16,17-19 28 0,-17 19 37 15</inkml:trace>
  <inkml:trace contextRef="#ctx0" brushRef="#br0" timeOffset="83460.47">31651 11367 73 0,'-17'0'109'0,"17"-10"-7"0,-16 10-10 16,16 0 13-16,-17 0 5 0,17 0-11 0,0 0-24 15,0 0-6-15,0 0 15 0,17 0 19 16,-17 10 4-16,16-1-14 0,1 0-3 0,-1-9 2 15,1 19 0-15,-1-19-2 0,1 19-5 16,-1-19 6-16,1 9 3 0,0 0 3 0,-1 0-13 16,1 1-73-16,-1-10-11 0,1 9 0 15,-1 0 0-15,-16 1 0 16,0-1 0-16,0 0 0 16,-16 10 0-16,16-19 0 0,-17 18 0 0,1-18 0 15,16 10 0-15,-17 8 0 0,1-8 0 16,-18 8 0-16,18-8 0 0,-1-1 0 0,17 19 0 15,-16-28 0-15,-1 18 0 0,1-18 0 0,-1 19 0 16,17-10 0-16,-16 1 0 0,16-1-120 16,0 0-155-16,0-9-26 0,0 0 5 15,0 0 14-15,0 0 35 0,0 0 45 16,16 0 48-16</inkml:trace>
  <inkml:trace contextRef="#ctx0" brushRef="#br0" timeOffset="84110.2">32031 11423 55 0,'0'0'52'0,"0"-19"1"0,0 19-4 16,0 0 0-16,0 0-5 0,0 0-5 16,0 0 10-16,0 0 11 0,0 19 12 0,0-19 8 15,0 0-3-15,0 9 10 0,0 0-2 16,0 10-1-16,0-10-1 0,0 0-1 0,0 1 9 16,17 8-8-16,-17 1 4 0,16-19-10 15,-16 18-5-15,17-18-7 0,-1 0-3 0,-16 10 10 16,17-10-14-16,-1 0 0 0,1 0-13 15,-1 0 8-15,-16 0 11 0,17-10-4 0,-1 10-60 16,1-18 0-16,0 18 0 16,-17-19 0-16,0 1 0 0,16 8 0 0,-16 1 0 15,0-10 0-15,0 10 0 0,0 0 0 16,0 0 0-16,0-10 0 0,0 19 0 16,0-19 0-16,0 10 0 15,0 18 0 1,0 10 0-16,0-19 0 0,0 19 0 15,0-1 0-15,0 1 0 0,0-1 0 16,17 10 0-16,-17 9 0 0,0-18 0 0,16 9 0 16,-16 0 0-16,0 0 0 0,0 0 0 15,0-10 0-15,0 1 0 0,0 0 0 0,-16-1 0 16,16 1 0-16,-17-1 0 0,17-18 0 16,-16 0 0-16,16 10 0 0,-17-10 0 0,0 0 0 15,1 0 0-15,16-10 0 0,-17 10 0 16,1-18 0-16,16 18 0 15,0-19 0-15,-17 1 0 0,17 8 0 16,0 1 0-16,0 0 0 0,0-1 0 0,0 1 0 16,0 0 0-16,0-1 0 0,17 10 0 15,-17-18 0-15,16 18 0 0,-16-19 0 0,17 10 0 16,-1 0-313-16,1-1-62 0,0 1 4 0,-1 0 37 16,1-1 63-16,16 1-109 0</inkml:trace>
  <inkml:trace contextRef="#ctx0" brushRef="#br0" timeOffset="84576.02">32610 11385 112 0,'-17'0'94'0,"17"0"12"15,0 0 21-15,0 0 32 0,0 0 21 0,0 0 6 16,0 0-17-16,0 0-16 0,0 0-4 16,0 0-1-16,0 0 14 0,17 0-8 0,-17 0-6 15,16 0-148-15,1 0 0 0,0 0 0 16,-1 19 0-16,17-19 0 0,-16 0 0 0,-1 0 0 16,1 0 0-16,-1 0 0 0,1 0 0 15,-1 0 0-15,1 0 0 0,-1 0 0 16,-16 0 0 15,0 19 0-31,-16-19 0 16,-1 0 0-16,1 18 0 0,-1-9 0 15,1 10 0-15,-1-10 0 0,1 1 0 0,-1 8 0 16,1 1 0-16,16-1 0 0,-17-18 0 16,1 19 0-16,16-10 0 0,0 1 0 0,0-1 0 15,0 0 0-15,0 1 0 16,16-1 0-16,1-9 0 0,-1 0 0 15,1 0 0-15,16 9 0 0,-17-9 0 16,1 0 0-16,16 0 0 0,-17 0 0 0,17 0-215 16,-16-9-182-16,0 9-7 0,-1 0 38 15,1 0 73-15</inkml:trace>
  <inkml:trace contextRef="#ctx0" brushRef="#br0" timeOffset="87990.71">30047 12297 15 0,'0'0'35'0,"0"0"11"0,0 0 0 16,0-9-7-16,0 9 1 0,0 0-5 0,0 0 1 15,0-10 0-15,16 10-1 0,-16 0 0 16,17 0 0-16,-1 0 0 0,1 0 5 0,-17 0 1 16,16 0 2-16,17 0-2 0,-16 0-4 15,0 0 0-15,-1 10-3 0,1-10-10 16,-17 9 10-16,16-9-1 0,1 9 3 0,-17 1 2 16,16-1 4-16,-16 0 10 0,0 10-3 0,0-1-2 15,0-18-3-15,-16 10-12 0,16-1-1 16,-17 10-6-16,17-10-9 0,-16 0 0 0,-1 0-16 15,1 1 6-15,16-10-4 0,-17 9-2 0,0 10 0 16,1-19 6-16,-1 18-6 16,1-18-2-16,16 0 3 0,-17 0-9 0,17 0-41 15,-16 0-24-15,16 0-19 0,0 0-28 0,0 0-4 16,-17 0-10-16,17-18-6 0,0 18 5 16,17 0 13-16,-17-19 20 0,16 10 19 0</inkml:trace>
  <inkml:trace contextRef="#ctx0" brushRef="#br0" timeOffset="88272.93">30394 12269 28 0,'0'0'35'16,"0"0"2"-16,-17 0-4 0,17 0-3 15,-16 0-2-15,16 0 1 0,-17 9 3 16,17-9-1-16,-16 10-1 0,16-1 1 0,0 0-1 0,-17 1 1 15,17-1 4-15,0 0-1 0,-16 10-3 16,16-1 2-16,0-18-2 0,0 10 3 16,0 8 0-16,0-8-7 0,0-1 5 0,0 0 3 15,0 0-5-15,16-9 1 0,-16 10-11 0,0-10-6 16,17 9-5-16,-17-9-2 0,16 0-5 16,1 0 1-16,-1 0-2 0,-16 0-8 0,17 0-42 15,0 0-45-15,-1-9-41 0,1 9-18 16,-1-10 8-16,1 1 22 0</inkml:trace>
  <inkml:trace contextRef="#ctx0" brushRef="#br0" timeOffset="88539.14">30642 12371 89 0,'0'10'106'0,"0"-10"-18"16,0 0-14-16,0 9 22 0,0-9 26 0,0 0 27 15,0 0-2-15,17 0-10 0,-17 0-20 16,16 0-27-16,1 0-19 0,-1 0-13 0,17 9-28 16,-16-9-19-16,-1 0-4 0,17 0 2 0,0 0-3 15,-16 0-6-15,0-9 2 0,16 9-7 16,-17 0-44-16,1 0-46 0,-17-9-49 0,16 9-41 15,-16 0-17-15,17-10 4 0,-17 10 22 16,16 0 28-16</inkml:trace>
  <inkml:trace contextRef="#ctx0" brushRef="#br0" timeOffset="88838.9">30807 12232 71 0,'0'0'89'0,"0"0"0"0,0 0-4 16,0 0 0-16,-16 0-2 0,16 0-4 0,16 0-8 16,-16 0-5-16,0 0 4 0,17 0-1 15,-17 0 5-15,16 0 5 0,1 18-5 16,0-18-2-16,-1 10-2 0,-16-1 1 0,17 10 12 0,-1-10 13 16,1 0-10-16,-17 10 4 0,16 9-8 15,-16-28 8-15,0 18-8 0,0 1-14 0,0-10-14 16,0 10-35-16,0-10-19 0,-16 10 0 15,-1-10 0-15,1 10 0 0,-1-1 0 0,1-18 0 16,-18 10 0-16,18-1 0 0,-17 0-91 0,16 0-119 16,1 1-36-16,-17-1-30 0,16 0 2 15,1-9 9-15,-1 10 37 0,17-10 44 0,-16 0-83 16</inkml:trace>
  <inkml:trace contextRef="#ctx0" brushRef="#br0" timeOffset="90888.92">31204 12278 61 0,'0'0'58'0,"0"0"7"0,0 0 9 15,0 0 6-15,0 0 2 0,0 0-5 0,0 0-5 16,0 0-21-16,0 0-4 0,0 0 4 0,0 10 17 15,0-10 5-15,0 9-9 0,0 0-6 16,0 1-3-16,0 8-10 0,17 1-7 0,-17-19-9 16,16 18-5-16,1-8-5 0,-17 8 9 15,16-8-1-15,1-1-7 0,0 0-6 0,-1 0-7 16,17 1 1-16,-16-10 3 0,-1 0-13 0,1 0 7 16,-1 0-5-16,1 0 6 0,-1 0 1 15,1-10-7-15,-17 1 9 0,16 9 4 0,-16-9 18 16,17 0 4-16,-17-1 2 0,0-8 2 15,0 8-10-15,0 10-2 0,0-18 2 0,0-1-12 16,0 1-9-16,-17 8 3 0,17-8 1 0,0 8-3 16,-16 1 7-16,16 0-8 0,0-1-6 15,0 10-4-15,-17 0-1 0,17 0-3 16,0 0 3-16,0 0 1 0,0 10 5 16,0-1-3-16,0 0-3 0,0 1 5 15,0 8-1-15,17 1-1 0,-17 9-5 16,0-10 10-16,0-8 3 0,0 18 6 0,0-10 6 15,0 10 10-15,0-9 10 0,0 9 3 0,0-10 4 16,0 1 3-16,0-1-4 0,-17 1-10 16,17 0-7-16,-16-1 1 0,-1-9-19 0,17 1-9 15,-16-1-2-15,-1 0 0 0,1 1 0 0,-1-1 0 16,1-9 0-16,-1 0 0 0,1 0-10 16,-1 0-87-16,17 0-50 0,-17 0-43 15,1-9-26-15,-1-1-10 0,-16 10-14 0,17-18 9 16,-1 8 26-16,1 1 28 0,-17 9 37 15</inkml:trace>
  <inkml:trace contextRef="#ctx0" brushRef="#br0" timeOffset="92136.03">31700 12595 106 0,'0'0'76'0,"0"0"3"16,0 0 7-16,0 0-2 0,0 0 3 15,0 0-3-15,0 0 1 0,17 0-3 0,-17 18-2 16,0-18-1-16,16 0-14 0,-16 0-14 16,17 9-12-16,-17 1-10 0,0-1-5 0,0-9-5 15,17 9-8-15,-17 1-5 0,0-1 1 16,-17 0-3-16,17-9-1 0,0 10-3 0,0-1-16 16,-17 10-38-16,17-19-55 0,-16 0-48 0,-1 18-34 15,17-18-6-15,-16 0 20 0,16 0 39 16</inkml:trace>
  <inkml:trace contextRef="#ctx0" brushRef="#br0" timeOffset="93036.15">32064 12353 12 0,'0'0'14'0,"0"0"8"0,0 0 4 15,0 0 4-15,17 0 6 0,-17 0 7 0,0-19 12 16,0 19 7-16,0 0 5 0,16 0 0 16,-16 0 4-16,0 0 3 0,0 0-5 0,17 0-2 15,-17 0-7-15,16 0-4 0,-16 0-9 16,17 0-6-16,-17 0-3 0,16 0-10 0,1 0-12 15,-17 19 1-15,16-19-6 0,1 0-4 16,-17 18 8-16,17-18 6 0,-17 19 4 16,0-10-9-16,0 1 2 0,0-1 1 0,0 9-5 15,0-8-2-15,0-1 2 0,0 10-4 16,-17-19-1-16,0 18-9 0,17-18 2 0,-16 10-2 16,-1-10 2-16,17 9-4 0,-16-9 4 0,-1 9-38 15,17-9-43-15,-16 0-31 0,16 0-25 16,-17 0-16-16,17 0-4 0,0 0 6 15,0 0 16-15,0-9 21 0</inkml:trace>
  <inkml:trace contextRef="#ctx0" brushRef="#br0" timeOffset="93335.58">32378 12288 44 0,'0'0'45'16,"-16"0"-2"-16,16 0-4 0,0 0 4 0,-17-10 0 16,17 10-1-16,-16 0-9 0,16 10-9 15,-17-10-6-15,17 0-3 0,-16 9 6 0,16 0 2 16,-17-9 5-16,17 19 8 0,-16-10 5 16,16 10 9-16,0-1 2 0,0-18-2 15,-17 19 1-15,17-10 7 0,0 10 13 0,17-10-1 16,-17 0-13-16,0 10-5 0,16 0-10 15,-16-19-6-15,17 0-14 0,-1 18-7 0,1-18-3 16,-17 0-7-16,16 0 0 0,1 0-5 16,-1 0-21-16,1 0-63 0,-1 0-61 0,-16 0-54 15,17-18-19-15,0 18 14 0,-1 0-108 16</inkml:trace>
  <inkml:trace contextRef="#ctx0" brushRef="#br0" timeOffset="93618.96">32626 12371 166 0,'0'0'100'16,"0"0"5"-16,0 0 28 0,0 0 32 0,0 10 28 15,0-10-3-15,0 0-21 0,17 0-30 16,-17 0-29-16,17 0-29 0,-1 0-28 0,1 0-23 16,-1 0-16-16,1 0-6 0,-1-10-4 15,1 10 1-15,-1 0-11 0,1 0-20 0,-1 0-64 16,1 0-66-16,-1 0-57 0,1-18-43 16,-17 18-11-16,16 0 22 0,-16-19 53 15</inkml:trace>
  <inkml:trace contextRef="#ctx0" brushRef="#br0" timeOffset="93968.06">32742 12167 95 0,'-16'0'80'0,"16"0"-23"0,0 0-3 16,0 0 25-16,0 9 17 0,0-9 2 15,0 9-14-15,16 1-6 0,-16-10-11 0,17 9 1 16,-1 0-3-16,-16 10-2 0,17-19-5 16,-1 18-4-16,1-8-7 0,-1-1 1 0,-16 0-13 15,17 1-3-15,-17-1 19 0,16 0 12 16,-16 1 10-16,0-1-4 0,0 0 7 16,0 10-1-16,-16-19 12 0,16 18 4 15,-17-8-14-15,1-1-16 0,-1 0-13 0,1 10-30 16,-1-10-18-16,1 10 0 0,-1-10 0 15,1 10 0-15,-1-1 0 0,1-18 0 0,-1 19 0 16,1-10 0-16,-1 0-25 0,17 1-109 16,-17-1-50-16,17 0-34 0,-16-9-25 0,16 10-12 15,0-10 1-15,16 0 17 0,-16 0 37 16,0-10-94-16</inkml:trace>
  <inkml:trace contextRef="#ctx0" brushRef="#br0" timeOffset="94550.88">33123 12232 36 0,'0'0'61'0,"-17"0"11"16,17 0 6-16,0 0 13 0,0 0 20 0,0 0 10 16,0 0 3-16,0 0-14 0,0 0-18 15,0 0-10-15,0 0-19 0,17 0-11 16,-1 0-8-16,-16 0-3 0,17 0-2 15,-1 0-10-15,1 0-11 0,-1 0 3 0,1 0 4 16,-1 0-4-16,1 0-15 0,-17 0 0 16,16 0-2-16,1 0 1 0,-17 0-2 0,16 0 0 15,-16 0-1-15,0 18 0 0,0-18 7 16,0 0-2-16,0 0 0 0,0 0 3 16,0 0 6-16,0 10-6 0,0-1 0 15,-16 0 3-15,16 1-1 0,-17-1 7 0,1 0-6 16,-1 1-1-16,1-1 8 0,-1 19 13 15,-16-28 0-15,17 18 6 0,-1-8 2 0,1-1-2 16,-1 0-7-16,0 10-7 0,1-10 5 16,16 0-13-16,-17 1 9 0,17-10 4 15,0 9 23-15,0 10 35 0,0-19-47 16,17 0-41-16,-1 0 0 0,1 18 0 16,16-18 0-16,-16 0 0 0,16 0 0 15,0-18 0-15,-17 18 0 0,17 0 0 16,-16 0 0-16,-1 0 0 0,17-19 0 0,-16 19-83 15,0-9-234-15,-1 9-44 0,-16-10-15 16,17 10 35-16,-1-9 72 0</inkml:trace>
  <inkml:trace contextRef="#ctx0" brushRef="#br0" timeOffset="102993.93">28228 13302 67 0,'0'-10'103'0,"16"10"21"0,-16-9 5 16,0 9 18-16,0-9 27 0,0 9 35 15,0-10 20-15,0 1 0 0,0 9-6 0,0 0-41 16,0 0-47-16,0 0-62 0,0 0-50 16,0 9-23-16,0 10 0 0,-16-10 0 15,16 19 0-15,0-19 0 0,0 10 0 0,0 9 0 16,0-9 0-16,0-1 0 0,0 10 0 0,16-19 0 16,-16 10 0-16,17 0 0 0,-17-1 0 15,16-9 0-15,-16 1 0 0,17-1 0 0,-17 0 0 16,16 10 0-16,17-19 0 15,-33-19 0-15,17 10 0 16,0 0 0-16,-17-1 0 0,0 1 0 16,16-9 0-16,-16 8 0 0,0 1 0 0,0-10 0 15,17 10 0-15,-17-10 0 0,0 1 0 16,0 9 0-16,0-10 0 0,0 10 0 0,0-1 0 16,0 1 0-16,0 0 0 0,0 18 0 31,0 0 0-16,0 1 0-15,16-1 0 0,-16 0 0 16,0 1 0-16,0-1 0 0,17 0 0 0,-17 0 0 0,16 10 0 16,-16-19 0-16,17 9 0 0,-17 1 0 15,16-1 0-15,-16 0 0 0,17-9 0 16,-17 10-51-16,0-10-304 0,16 0-20 16,-16 0 19-16,33 0 52 0,-33 0 70 0,0-10 62 15</inkml:trace>
  <inkml:trace contextRef="#ctx0" brushRef="#br0" timeOffset="103509.09">28658 13320 101 0,'0'0'57'0,"0"0"-19"16,0 0-4-16,-17 9 13 0,17-9 11 15,0 10 8-15,0-1-1 0,0 0-8 0,0 1-4 16,0 8 0-16,0-8 2 0,0-1-2 15,0 0-5-15,-16 0-2 0,16 10-11 0,0-19-5 16,0 9-2-16,0-9-2 0,0 10 20 16,0-10 29-16,0 0 41 0,0 0 23 0,0 0 3 15,0 0-15-15,0-10-13 0,0 10-15 0,0-9-11 16,16 9-6-16,-16 0-13 0,0-19-69 0,0 10 0 16,17 0 0-16,-17 0 0 0,0-1 0 15,16 10 0-15,-16-9 0 0,17 9 0 0,-1 0 0 16,-16 9 0-1,17 1 0-15,-1-1 0 16,-16 0 0-16,0 0 0 0,33 10 0 0,-33-19 0 16,0 9 0-16,0 1 0 0,0-1 0 0,0 0 0 15,17-9 0-15,0-9 0 32,-17 0 0-17,16 9 0-15,-16-10 0 0,0 1 0 0,17 9 0 16,-17 0 0-16,0-19 0 0,16 10 0 0,-16 0 0 15,0 0 0 1,17 9 0 0,-17 9 0-16,0 0 0 15,0 0 0-15,16 10 0 0,-16-19 0 16,0 9 0-16,0 1 0 16,17-10 0-16,-17 9 0 0,0-9-90 0,0 0-176 15,0 9-21-15,0-9-17 0,0 0 3 0,0 0 18 16,0-9 50-16</inkml:trace>
  <inkml:trace contextRef="#ctx0" brushRef="#br0" timeOffset="103677.05">28906 13153 129 0,'-17'-10'99'15,"17"1"-32"-15,-16 9-19 0,-1-9 2 16,17 9-7-16,0-10-18 0,0 10-17 0,-16 0-2 15,16 0-10-15,0 0-28 0,0 0-31 16,16 0-24-16,-16 10-5 0,0-10 4 0</inkml:trace>
  <inkml:trace contextRef="#ctx0" brushRef="#br0" timeOffset="104125.96">29055 13320 115 0,'0'9'88'0,"-17"1"-33"16,17-1-10-16,0 0 24 0,-17 1 34 0,17-1 9 16,0 0-7-16,0-9-17 0,0 10 1 15,0-10 2-15,0 9-2 0,17-9 0 0,-17 0-5 16,0 0 0-16,0 0-3 0,17 0 0 16,-17 0-2-16,0 0 2 0,16-9 9 0,-16 9 2 15,17-10 5-15,-17 10-13 0,16-9-28 16,-16 0-56-16,17 9 0 0,-17-10 0 0,16 10 0 15,-16-9 0-15,17 9 0 0,-1 0 0 16,-16 9 0-16,33 1 0 16,-33-1 0-16,0 0 0 15,0 1 0-15,0-1 0 0,0 0 0 0,0 0 0 16,17 10 0-16,-17-19 0 16,16 0 0-16,1 0 0 15,0-19 0 1,-1 10 0-16,1 0 0 15,-1 9 0 1,-16-9 0-16,17 9 0 16,-17 9 0-1,16-9 0-15,-16 9 0 16,17-9 0-16,-17 0-6 16,0 0-265-16,0 0-34 0,16 0-33 15,-16 0-2-15,0 0 39 0,33-9 68 16</inkml:trace>
  <inkml:trace contextRef="#ctx0" brushRef="#br0" timeOffset="104375.89">29749 13283 156 0,'-16'9'174'16,"16"-9"-16"-16,0 0-16 0,-17 0 9 0,17 10 28 16,0-10 7-16,0 0-30 0,0 0-36 15,0 0-40-15,0 0-23 0,17 0-28 0,-17 0-15 16,0 0-10-16,0 0-2 0,16 0-68 0,-16 0-79 16,0-10-77-16,0 10-47 0,0 0-7 15,0 0 34-15,17 0 57 0</inkml:trace>
  <inkml:trace contextRef="#ctx0" brushRef="#br0" timeOffset="104542.3">29782 13441 217 0,'0'9'200'0,"0"-9"23"0,0 0 24 0,0 0 2 16,0 0 1-16,0-9-29 0,0 9-54 0,0 0-72 15,0 0-50-15,0 0-23 0,0-19-7 16,0 19-52-16,0-9-71 0,0 9-84 0,17-9-72 15,-17 9-36-15,0 0-9 0,16-9 33 0,-16 9 58 16</inkml:trace>
  <inkml:trace contextRef="#ctx0" brushRef="#br0" timeOffset="109903.81">30477 13441 62 0,'0'0'65'0,"-17"0"12"0,17 0 15 16,0 0 24-16,0 0 7 0,0 0 9 16,0 0 1-16,17 0-15 0,-17 0-8 0,0 0-18 15,16 0-18-15,-16 0-9 0,17 0-14 16,-1 0-2-16,1 0-15 0,-1 0 0 0,1 0-5 15,-1 0 8-15,1 9-4 0,-17 1 3 0,17-1-2 16,-1 0-6-16,-16 10-1 0,17-10-4 0,-17 0-4 16,0 10 1-16,0 9-5 0,0-28 7 15,-17 19-4-15,17-10 2 0,-16 0-7 0,16 10-1 16,-17-10-9-16,0 0-1 0,1 1 0 16,-1-10 3-16,1 9-11 0,-1 0 0 0,1-9-55 15,-1 0-44-15,17 19-41 0,-16-19-42 0,16 0-18 16,0 0-23-16,0-19-1 0,-17 19 19 15,17-9 40-15,17 9 171 0</inkml:trace>
  <inkml:trace contextRef="#ctx0" brushRef="#br0" timeOffset="110172.16">30791 13404 58 0,'0'-9'63'0,"0"9"-9"16,-17 0-7-16,17-10 0 0,0 10 4 0,0 0-1 15,-16 0-13-15,16 0-8 0,0 0-5 0,-17 10 0 16,17-10 3-16,-16 9 0 0,16 0-3 0,-17 0 8 16,17 10-7-16,-16-19 5 0,16 9-10 15,0 1 6-15,-17 8 9 0,17-8 4 16,0-1 3-16,-16 9 1 0,16-8-2 0,0-1-2 16,0 0-3-16,0 10-3 0,0-19 0 0,16 9-12 15,-16 1-3-15,0-1-1 0,0 0-12 0,17-9-3 16,-1 9 4-16,-16-9-9 0,17 10 3 15,-1-10 0-15,1 0-40 0,-1 0-55 0,1 0-46 16,-1-10-37-16,1 10-9 0,-1-9 14 16,1 0-108-16</inkml:trace>
  <inkml:trace contextRef="#ctx0" brushRef="#br0" timeOffset="110486.74">31072 13478 157 0,'0'10'93'0,"0"-10"-15"0,0 0 4 0,0 0 29 16,0 0 31-16,0 9 16 0,0-9-11 0,0 0-9 15,17 0-6-15,-1 0-18 0,-16 0-29 16,17 0-34-16,-1 9-15 0,1-9-21 0,-1 0-6 16,1 0-1-16,-1 0-2 0,1 0-1 15,-1 0-4-15,-16 0-3 0,17 0-6 0,-1-9-46 16,-16 9-54-16,17 0-47 0,-17 0-54 0,0-9-28 16,17 9 0-16,-17-10 25 0,0 1 47 15</inkml:trace>
  <inkml:trace contextRef="#ctx0" brushRef="#br0" timeOffset="110786.68">31188 13339 116 0,'0'0'117'0,"0"0"-13"0,0 0-19 0,0 0-3 16,0 0 2-16,0 0 4 0,16 0 7 0,-16 0-7 15,17 9-10-15,-17-9-4 0,16 9-2 16,-16 1-10-16,17-1-1 0,-1 0-13 0,-16 1 9 16,17 8-5-16,-17-9 8 0,17 10-4 0,-17-10 4 15,0 10 6-15,0 0 0 0,0-10 0 16,0 9-1-16,0-8-9 0,0 8-4 0,-17 1-18 16,17-19-5-16,-17 19-18 0,1-10-8 15,-1 0 1-15,1 10-1 0,-1-10-21 0,1 0-61 16,-1 1-77-16,1-1-59 0,-1 0-49 0,1 10-18 15,-1-19 8-15,17 9 33 0,-16 0 49 16,16-9-80-16</inkml:trace>
  <inkml:trace contextRef="#ctx0" brushRef="#br0" timeOffset="111602.76">31601 13357 85 0,'0'0'69'0,"-16"10"-11"0,16-10-9 16,0 0 15-16,0 9 25 0,-17 0 8 15,17 1-2-15,0-10-16 0,0 9-10 16,0 0-2-16,0 0-5 0,0 10-3 0,0-10-11 15,0 1-3-15,17-1-1 0,-17 0-3 0,16 1-9 16,-16-1 1-16,17-9 0 0,-1 9-10 16,1 0-13-16,-1-9-3 0,1 0-5 0,-1 0 0 15,-16 0 5-15,17 0-5 0,-1 0 4 0,1-9 4 16,0 9 9-16,-1 0 14 0,-16-9 7 16,17 0 12-16,-17-1 12 0,16 1-3 0,-16 0-2 15,17-1-13-15,-17 1-3 0,0 9-11 16,0-28-1-16,0 19-12 0,0 0-7 0,0-10 0 15,0 10-7-15,0-1 6 0,0 1-11 0,0 9 3 16,0-9 4-16,0 9-10 16,0 0 1-16,0 0-2 0,0 0 5 15,0 9-1-15,0 0 0 0,0 1-3 0,0 8 4 16,0-8 1-16,0 8-2 0,16 10 3 0,-16-19 32 16,0 10 16-16,0 9 13 0,0-10 2 15,0 10-66-15,0-9 0 0,0 0 0 0,0-1 0 16,0 1 0-16,0-1 0 0,0-8 0 15,-16-1 0-15,16 0 0 0,-17 10 0 0,17-19 0 16,-16 0 0-16,-1 9 0 0,1-9 0 16,-1 0 0-16,0 0 0 0,1 0 0 0,-1 0 0 15,1 0 0-15,-17 0-224 0,16-9-130 16,-16 9-17-16,0 0 18 0,0-19 51 0,0 10-139 16</inkml:trace>
  <inkml:trace contextRef="#ctx0" brushRef="#br0" timeOffset="112518.43">32048 13543 63 0,'0'0'52'0,"0"0"8"0,0 0 14 0,16 0 23 15,-16 0 5-15,0 0-4 0,0 19-13 16,0-19-5-16,17 0-10 0,-17 0-5 0,0 0-6 16,0 0 0-16,0 9-5 0,0 1-4 0,0-1 1 15,0 0-1-15,0 0-7 0,0 1-8 16,0-1-9-16,-17 0-6 0,17 1-4 0,0-1-2 16,-16 0-7-16,16 10-2 0,-17-19-3 15,17 0-4-15,-16 9-17 0,-1 0-68 16,1-9-66-16,-1 10-61 0,0-10-38 0,1 9 16 15,-1-9-136-15</inkml:trace>
  <inkml:trace contextRef="#ctx0" brushRef="#br0" timeOffset="114116.89">32279 13413 16 0,'0'0'36'0,"0"0"18"0,0 0 16 0,0 0 13 16,0 0 5-16,0-9-8 0,0 9-1 16,17 0-8-16,-17 0-8 0,0 0 3 15,16 0-3-15,1 0-3 0,-17 0-7 0,16 0-15 16,1 0-7-16,-17 0-8 0,16 0-4 16,1 0-4-16,-17 0 0 0,16 0-11 0,-16 9 4 15,17 0 1-15,-17-9-2 0,17 19-2 16,-17-10 5-16,0 1 0 0,0-1 1 0,0 10 0 15,0-10-4-15,0 0 1 0,-17 0-3 16,17 1-3-16,-17 8 1 0,17-18 2 16,0 19-3-16,-16-19 4 0,-1 9-9 0,17-9 6 15,0 10-1-15,-16-10-7 0,16 0-26 0,-17 0-50 16,17 0-44-16,0 0-33 0,0 0-12 16,0 0 7-16,0-10 21 0,0 1 25 0</inkml:trace>
  <inkml:trace contextRef="#ctx0" brushRef="#br0" timeOffset="114417.52">32593 13395 73 0,'-16'0'43'0,"16"0"-6"15,0-10 2-15,-17 10 1 0,17 0 1 0,0 0-1 16,-16 0-5-16,16 0-2 0,-17 10-6 15,17-10 4-15,-16 9 1 0,16 0 6 16,-17 0 4-16,17 10-1 0,-16-10 4 0,16 1 1 16,0 8 4-16,-17-8 2 0,17-1 5 0,-16 9-1 15,16-8-2-15,0-1-3 0,0 0 7 16,0 10-6-16,16-19-2 0,-16 9-1 16,0 1-4-16,17-1-16 0,-17-9-11 0,16 9-3 15,-16-9 0-15,17 0-13 0,-17 0 4 16,16 0-3-16,1 0-15 0,-17 0-56 0,16-9-57 15,1 9-58-15,-1-9-32 0,-16-1-4 16,17 1 22-16,-1 9 41 0</inkml:trace>
  <inkml:trace contextRef="#ctx0" brushRef="#br0" timeOffset="114700.48">32775 13506 119 0,'-16'9'74'0,"16"-9"-1"16,0 0 17-16,0 0 36 0,0 0 20 16,0 0-4-16,0 0-20 0,16 0-17 0,-16 0-22 15,17 0-18-15,-17 0-27 0,16 0-17 16,1 0-1-16,-1 0-15 0,1 0 2 15,-1 0-7-15,1 0 2 0,0 0-11 16,-17 0-51-16,16-9-31 0,-16 9-44 16,17 0-28-16,-17-9-19 0,0 9 0 15,0-9 18-15,16-1-85 0</inkml:trace>
  <inkml:trace contextRef="#ctx0" brushRef="#br0" timeOffset="115066.63">32808 13320 127 0,'0'0'75'0,"0"0"-4"0,0 0 9 0,0 0 12 16,0 0 4-16,0 0-4 0,17 0-16 15,-17 0-7-15,16 9 4 0,1-9-10 0,-1 10 1 16,-16-1-7-16,17-9 2 0,0 9-5 15,-17 1-3-15,16-1-2 0,1-9 11 16,-17 9 2-16,16 1-5 0,-16-1-6 16,17-9 2-16,-17 9-7 0,0-9 10 0,0 9-4 15,0 10 7-15,0-19 4 0,0 9 7 16,0 1 2-16,-17-1 3 0,17 10-52 0,-16-10-23 16,-1 9 0-16,17-8 0 0,-16 8 0 15,-1 1 0-15,17-19 0 0,-17 19 0 16,1-10 0-16,-1 0 0 0,17 10 0 0,-16-10 0 15,16 0 0-15,-17 1 0 0,17-1 0 16,-16-9-107-16,16 9-113 0,0-9-36 0,0 19-39 16,0-19-7-16,0 0 23 0,0 0 48 15,0-19 59-15</inkml:trace>
  <inkml:trace contextRef="#ctx0" brushRef="#br0" timeOffset="115548.88">33139 13404 116 0,'0'0'76'0,"0"0"0"16,0-9 18-16,0 9 23 0,0 0 9 0,0 0 4 15,0 0-9-15,0 0-11 0,17 0-8 16,-17 0-15-16,16 0-11 0,1 0-13 0,-1 0-3 16,1 0-6-16,-17 0-16 0,16 0-10 15,1 0-3-15,-1 0 6 0,1 0-6 16,-17 0-3-16,16 0-10 0,-16 0-8 16,0 0 3-16,0 0-1 0,17 0-6 0,-17 9 2 15,0-9 2 1,-17 0-4-16,17 9 3 0,-16 0 2 15,16 10-10-15,-17-19 9 0,1 9-4 16,-1 1 2-16,1-1 0 0,-1 10 0 16,1-10-2-16,16 0 4 0,-17 0-7 0,1 1 8 15,16-1-3-15,0 0 1 0,0 10 12 16,-17-19-2-16,17 0 17 0,0 0 7 0,17 9-6 16,-17-9-1-16,0 0-13 0,16 10-10 15,1-10-5-15,-1 0 4 0,1 0-4 16,-1-10-11-16,1 10-48 0,-1 0-58 15,17-9-41-15,-16 9-32 0,-1 0-35 0,1-19-16 16,0 19-3-16,-1-9 21 0,1 0 43 16</inkml:trace>
  <inkml:trace contextRef="#ctx0" brushRef="#br0" timeOffset="117381.08">30890 13981 3 0,'0'0'3'0,"0"0"2"15,0 0 5-15,0 0 5 0,0 0-2 16,0 0-3-16,0 0-1 0,0 0-3 0,0 0 1 16,0 0 1-16,0 0 0 0,0 0 0 15,0 9 0-15,0-9 0 0,0 0-2 0,17 0 0 16,-17 0 1-16,0 9-2 0,0-9 0 15,0 0 0-15,0 0-1 0,0 9 1 0,0-9-1 16,16 0-4-16,-16 19 3 0,0-19-1 0,17 0-2 16,-1 19 0-1,1-19 0-15,-1 0 0 16,-16 9 0-16,33-9 0 0,-16 9-2 0,-1 1-6 16,18-10-6-16,-18 9-7 0,17 0-1 0,0-9 0 15,0 9-4-15,17 1 1 0</inkml:trace>
  <inkml:trace contextRef="#ctx0" brushRef="#br0" timeOffset="117897.46">32246 14027 8 0,'17'-19'7'16,"-1"10"10"-16,1-9 3 0,-1 8-5 15,1 1-6-15,-1 0-5 0,-16-1-2 0,17 10 0 16,-17-9-2-16,16 9 0 0,-16-9 2 16,0 9-1-16,0 0 1 15,0 9-2-15,0-9 1 16,0 9-1 0,0-9 2-16,0 0-1 0,-16 0-1 15,16 0 2-15,0 0 0 0,0 10 0 16,0-10-1-16,0 0 2 0,0 0-2 0,-17 0 0 15,17 0 0-15,0 0 1 16,-16 0-2 0,16 0 1-1,0 0 0 1,0 0 0 0,0 0 3-16,0 0-3 0,0 0 2 15,0 0-5 1,0 0 3-16,0 9-1 31,-17-9 0-31,17 9 0 31,-16-9 0-15,16 0-4 0,0 10-5-1,0-10-2-15,-17 0-2 0,17 0-1 16,0 0-1-16,0 0-2 0,0 0-14 0</inkml:trace>
  <inkml:trace contextRef="#ctx0" brushRef="#br0" timeOffset="118730.01">29948 14511 9 0,'0'0'22'0,"0"0"11"0,-17 0 5 16,17 0 2-16,0 0 3 0,0 0 9 15,-17 0 11-15,17 0 15 0,0 0 12 16,0 0 1-16,0-19-12 0,0 19-13 0,17 0-18 15,-17-9-5-15,0 9-9 0,17 0-11 0,-17 0-2 16,16 0 0-16,-16-9-1 0,17 9-5 16,-1 0 8-16,1 9-3 0,-1-9 5 0,1 9-11 15,-17-9-6-15,16 19 5 0,1-19-4 16,-17 0-1-16,16 9 10 0,-16 0 5 0,0 1 6 16,0-1-1-16,0 0 2 0,0 1-9 0,0-1 2 15,-16 0-9-15,16 0-1 0,-17 1-5 16,1-1-6-16,16 10 2 0,-17-19-3 0,1 9-1 15,-1-9 4-15,1 9-4 0,16-9-5 0,-17 0 8 16,17 0-11-16,-16 0-23 0,16 0-28 16,0 0-21-16,-17 0-18 0,17-9-15 0,0 9-7 15,0 0-2-15,0-9-1 0,0 9 4 16,0 0 12-16,17-19 17 0,-17 19 14 0,16-9-40 16</inkml:trace>
  <inkml:trace contextRef="#ctx0" brushRef="#br0" timeOffset="119045.75">30262 14446 12 0,'-17'-10'24'0,"17"10"3"0,0 0 0 0,-16 0-3 15,16 0-3-15,-17 0-1 0,17 0 1 0,-16 0 1 16,16 10 1-16,0-10-5 0,-17 0-1 15,17 9 0-15,-17-9 0 0,17 9 3 0,-16 1 2 16,16-1 2-16,-17 0-3 0,17 10 0 0,0-19-3 16,-16 9 9-16,16 10-5 0,0-10 4 15,-17 0 2-15,17 1-11 0,0-1-6 16,0 0-3-16,0 0-2 0,0 1-4 0,0-1 9 16,0 10-6-16,0-19 0 0,0 0 2 15,0 0-3-15,0 9 2 0,17-9-3 0,-1 0-3 16,1 0-8-16,-17 0-32 0,16 0-26 15,1 0-22-15,0-9-11 0,-1 9 3 16,1 0 11-16</inkml:trace>
  <inkml:trace contextRef="#ctx0" brushRef="#br0" timeOffset="120194.93">30460 14650 103 0,'0'10'70'0,"0"-10"-14"16,0 0-8-16,0 0 9 0,0 9 20 15,-16-9 10-15,16 0 4 0,0 0-5 0,0 0 1 16,0 0-12-16,0 9 13 0,0-9 1 0,16 0-3 16,-16 0-4-16,0 0-9 0,17 0-17 15,-17 0-17-15,16 0-10 0,1 0-14 0,-1 0-6 16,1 0-4-16,16 0 6 0,-17-9-7 16,18 9 1-16,-18 0-9 0,17 0 1 0,0-9 3 15,-16 9 2-15,-1 0-2 0,1 0 2 0,-1 0 0 16,1 0-2-16,-1 0-2 15,-16 0 10-15,0 0-13 0,17 0 2 0,-17 0-20 16,0 0-30-16,0-10-46 0,0 10-40 16,0 0-33-16,0 0-21 0,0-9-2 0,-17 9 17 15,17-9 27-15,0 9-69 0</inkml:trace>
  <inkml:trace contextRef="#ctx0" brushRef="#br0" timeOffset="120579.54">30708 14446 76 0,'0'0'63'0,"-16"0"-9"15,16 0-5-15,0 0 1 0,0 0 17 0,0 0 8 16,0 9 4-16,0-9 7 0,0 0 8 15,16 9 6-15,-16-9-2 0,17 10-6 0,-17-1-10 16,16-9-7-16,1 9-8 0,-1 10 2 16,1-19-12-16,-1 0 2 0,1 9 2 0,-1 0 1 15,1 1-4-15,0-10 10 0,-1 9-12 0,-16 0 15 16,17 1 1-16,-17-1-3 0,0 0-15 16,0 0-6-16,0 10-12 0,-17 0-36 0,17-19 0 15,-16 9 0-15,-1 10 0 0,0-10 0 16,-16 9 0-16,17-8 0 0,-17 8 0 0,16-8 0 15,-16 18 0-15,17-28 0 0,-17 18-85 0,16-9-67 16,1 1-32-16,-1-1-7 0,0 0-6 16,1 1-11-16,16-1 8 0,-17-9 11 15,17 0 21-15,-16 0 26 0,16 0 21 0,0 0 27 16</inkml:trace>
  <inkml:trace contextRef="#ctx0" brushRef="#br0" timeOffset="121962.78">31155 14492 51 0,'0'0'92'0,"0"-9"11"16,0 9-10-16,0-9-5 0,0 9-2 0,0 0 6 15,0 0-8-15,0 0-21 0,0 0-21 16,-17 0-15-16,17 0-2 0,0 9 19 0,0-9 7 16,0 9 3-16,0 10-5 0,0-19-13 15,0 9-6-15,0 10 0 0,17-10-1 0,-17 0-4 16,16 1 0-16,-16 8 1 0,17-9 6 0,-1-9-8 15,1 10 5-15,-1-10-1 0,-16 9 4 16,17-9-4-16,-1 0-2 0,1-9 6 0,0 9 11 16,-17 0 16-16,16-10 15 0,-16 1 8 15,17 0 0-15,-17 9-8 0,16-9-8 0,-16-1-10 16,0 1-21-16,0 0-35 0,0-1 0 0,0 1 0 16,0 0 0-16,0 9 0 0,0-19 0 15,0 10 0-15,0 0 0 0,0-1 0 16,0 20 0-1,0-1 0 1,17 0 0-16,-17 10 0 0,0-19 0 0,0 18 0 16,0-8 0-16,16 8 0 0,-16 1 0 15,0-1 0-15,0 1 0 0,0 0 0 0,0-1 0 16,17 1 0-16,-17-1 0 0,-17 1 0 16,17 0 0-16,0-10 0 0,0 10 0 0,-16-10 0 15,16 0 0-15,-17 10 0 0,1-19 0 0,-1 9 0 16,1 0 0-16,-1-9 0 15,0 0 0-15,1 0 0 0,-1 0 0 16,1 0 0-16,-1-9 0 16,17 9-84-16,-16-9-58 0,16 9-36 0,-17-10-25 15,17 1-31-15,0 0-4 0,0 0 5 0,-16 9 16 16,16-19 33-16,0 10 36 0</inkml:trace>
  <inkml:trace contextRef="#ctx0" brushRef="#br0" timeOffset="123841.48">31585 14511 13 0,'0'0'20'0,"0"0"5"15,0 0 1-15,-17 0 0 0,17 0 1 16,0 0 7-16,0 0 9 0,0 0 12 0,0 0 9 15,17 0 8-15,-17 0 2 0,0 0-6 0,16 0-3 16,-16 0-8-16,17 0-4 0,-17 0-4 16,16 0-3-16,1-19-8 0,-17 19-6 0,16 0 2 15,1-9 1-15,-1 9 5 0,-16 0-2 16,17 0-3-16,-17 0-12 0,16-9 1 0,-16 9-3 16,17 0-4-16,-17 0-2 0,0 0-12 0,17 0 4 15,-17 0-4-15,0 0 0 0,16 0-3 16,-16 9 0-16,0-9-2 15,0 0 6-15,0 0 1 0,0 9-5 0,0-9 8 16,0 19 3-16,0-19-1 16,0 0-1-16,0 0 2 0,0 0-1 15,-16 0-2-15,16 9 4 0,-17-9-5 0,17 9-4 16,-17 1 3-16,17-10-1 0,-16 9-5 16,-1 0 0-16,1 1 0 0,-1-1 4 15,1 0 0-15,16 0-4 0,-17 1 1 16,1-1 3-16,16-9-1 0,-17 19-3 0,17-19 12 15,-16 9 2-15,16 0 0 0,-17-9 6 16,17 10-10-16,0-10 18 0,-16 9 10 0,16-9 2 16,0 9 11-16,0-9 8 0,0 0 14 15,16 9 11-15,-16-9 20 0,0 0-13 0,17 0-3 16,-1 0-75-16,1 0-13 0,-1 0 0 0,1 0 0 16,-1 0 0-16,17-9 0 0,-16 9 0 15,-1 0 0-15,18 0 0 0,-18-9 0 0,1 9 0 16,-1 0 0-16,17 0 0 0,-16-9 0 15,-1 9 0-15,1-10 0 0,-1 10 0 0,1 0 0 16,-1-9 0-16,1 9-127 16,-17 0-47-16,0-9-10 0,17 9-22 0,-17 0-17 15,0 0-1-15,0 0 5 0,0 0 25 16,0 0 30-16,0 0 31 0,0 0-62 0</inkml:trace>
  <inkml:trace contextRef="#ctx0" brushRef="#br0" timeOffset="124977.06">31403 13925 13 0,'0'0'32'0,"0"0"13"15,0 0 7-15,0 0 1 0,-17 0-1 16,17 0 1-16,0 0-8 0,0 0-6 0,0 0-4 15,0 0-3-15,0 0 6 0,0 0 13 16,0 0 4-16,0 9-5 0,0-9-1 0,0 9-10 16,0-9-1-16,17 10-1 0,-17-10 4 0,0 9-2 15,0 0 3-15,0-9-8 0,0 10 2 16,0-10-4-16,0 0 5 0,0 0 11 0,0 9 1 16,16-9 10-16,-16 0-3 0,0 0 2 15,0 0 6-15,0 0 2 0,0 0-18 0,17-9-10 16,-17 9-13-16,16 0-15 0,-16-10-2 0,17 10 5 15,-1-9-11-15,1 0-2 0,-17-1 0 16,16 1 2-16,1 9 3 0,-17-9-2 16,17 9-5-16,-17-19-23 0,16 19-35 0,1-18-33 15,-17 18-29-15,16-10-25 0,-16 10-13 0,17-9-7 16,-17 9-8-16,16 0 0 0,-16 0 15 16,17 0 25-16,-1 0-66 0</inkml:trace>
  <inkml:trace contextRef="#ctx0" brushRef="#br0" timeOffset="125557.62">32279 13943 9 0,'17'0'25'0,"-17"0"8"0,0 0 5 16,0 0-2-16,0 0-2 0,0 0 6 15,0-9 7-15,0 9 3 0,0 0-2 0,0 0 2 16,0 9-4-16,0-9-6 0,0 0-8 16,0 10 1-16,0-10-7 0,16 9 7 15,-16-9 1-15,0 9 5 0,0 1-7 0,0-10 10 16,0 9 6-16,0 0 7 0,0-9 7 15,0 9 3-15,0 10-5 0,0-19 0 0,0 0-7 16,17 0 14-16,-17 0 14 0,0 19 11 16,0-19 18-16,0 0 4 0,16 0-11 15,-16 0-11-15,17 0-28 0,-17-19-18 0,16 19-14 16,1 0-1-16,-1 0-17 0,-16-19-8 0,17 10-2 16,0 0-4-16,-1 0 8 0,1-1-6 15,-1 1 3-15,1 0-7 0,-1-1-6 0,1 1-33 16,-1 0-41-16,1 9-59 0,-17-19-27 15,16 19-22-15,-16 0-21 0,17 0-14 16,-17-18-8-16,0 18 9 0,16 0 31 16,-16 18 43-16</inkml:trace>
  <inkml:trace contextRef="#ctx0" brushRef="#br0" timeOffset="127804.32">28145 12232 40 0,'0'-19'40'0,"0"19"-1"16,0-9 2-16,0 9 12 0,0-9 9 0,0 9 11 15,0-10 2-15,0 10-10 0,0-9 1 16,0 9-5-16,-16-9-2 0,16 9-12 0,-17 0-13 16,17 0-9-16,-17 0-9 0,17 0-1 0,-16 0-3 15,-1 0 2-15,-16 9 0 0,17-9 6 0,-1 9 11 16,-16 1-5-16,17-1 10 0,-17 0-12 16,16 10 0-16,-16-1-12 0,16-18-2 15,1 19-7-15,-1 0-3 0,-16-10 3 0,17 10 0 16,-1-1 2-16,1 1 0 0,-1-1 1 0,1 1-6 15,-1 9 16-15,0-10 22 0,1 20 14 0,-1-20-18 16,1 10-9-16,-1 9-5 0,17 1-10 16,-16-20-2-16,16 19 6 0,-17 1-1 0,17-10 2 15,0 9 6-15,0 0-5 0,0 9-1 16,17-18-7-16,-17 10-1 0,0-11 2 0,16 1-6 16,-16 10-7-16,17-11 8 0,-1-8-4 0,-16 18 0 15,17-18 2-15,-1-10 1 0,1 10-3 16,-17-10-4-16,17 0-22 0,-17 1-48 0,16-1-36 15,1-9-31-15,-17 0-19 0,16 9-5 16,-16-9 8-16,17-9 16 0,-17 9 20 0,16-9 20 16,1 9 20-16</inkml:trace>
  <inkml:trace contextRef="#ctx0" brushRef="#br0" timeOffset="128238.79">27517 13078 34 0,'0'0'38'0,"0"0"0"15,-33 0-1-15,16 0 3 0,17 0 1 16,0 0-3-16,-16 0-7 0,16 0-6 0,0 0-6 16,0 0 6-16,0 0 17 0,0 0 1 0,0 0-4 15,0 19-7-15,0-19-2 0,16 0-1 16,-16 9 2-16,0 0 6 0,17 10 4 0,16-10-5 16,-33 1 2-16,0-1-4 0,16 0-2 15,1 1 8-15,-1 8-5 0,1-18-1 0,-1 9 2 16,1 1-14-16,-1-1-4 0,1-9-5 0,-1 9-10 15,1-9-1-15,0 10 0 0,-1-10 1 16,-16 0 2-16,17 0-3 0,-1 0 1 0,1 0-3 16,-1 0 0-16,1-10 0 0,-17 10 3 15,16-9-30-15,1 9-34 0,-17-9-27 0,16-1-24 16,-16 10-13-16,17-9-2 0,-17-9 8 16,16 8 16-16,-16-8 18 0,17 8 15 0,-17-8 11 15</inkml:trace>
  <inkml:trace contextRef="#ctx0" brushRef="#br0" timeOffset="129053.83">27765 12129 13 0,'-17'0'16'0,"17"0"3"16,-16 10-3-16,16-10-4 0,0 0-4 0,-17 0 6 16,17 9 3-16,-16-9 2 0,16 0 0 0,0 0 0 15,-17 0 1-15,17 0 3 0,0 0 7 16,0 0 8-16,0 0 5 0,0 0 10 0,0 0-2 15,0 0-1-15,0 0-1 0,17 0-6 16,-17-9-2-16,16 9-3 0,-16-10 3 0,17 10-14 16,16 0-2-16,-17 0 1 0,1-18 8 0,16 18-3 15,0 0-4-15,-17-19-6 0,18 19-3 16,-18-9-3-16,1 9 4 0,16 0-2 0,-17-9-7 16,1 9 0-16,-1 0-3 0,-16 0-3 15,17 0 2-15,-17 0-5 0,16 0 2 0,-16 0 3 16,0 9-1-16,17-9-1 0,-17 0 4 15,0 0 1-15,0 9 5 0,0 10 3 0,0-19-1 16,0 0 4-16,0 18-1 0,0-8-3 16,-17-1 4-16,17 10-2 0,0-10-2 0,-16 10-4 15,16-1-2-15,0 1-5 0,-17-1-1 16,17-8-1-16,0-1-3 0,0 10 3 0,0-10-3 16,0 10 0-16,0-10 0 0,0 0 4 15,0 10-2-15,0-19 0 0,0 18 0 0,0-18 1 16,0 10-7-16,0-1-14 0,0-9-71 0,0 9-38 15,0-9-30-15,0 10-3 0,0-10-2 16,0 0 18-16,0 0 19 0,0 9 16 0</inkml:trace>
  <inkml:trace contextRef="#ctx0" brushRef="#br0" timeOffset="132450.66">28112 15162 73 0,'0'-9'104'0,"0"-1"-10"0,0 1-15 0,0 9-1 16,0-9 15-16,0-1 27 0,0 10 13 0,0 0-10 16,0 0-14-16,0-18-29 0,0 18-25 0,0 0-27 15,0 18-8-15,0-18-13 0,0 0 0 16,0 0 8-16,0 10 14 0,0 8 24 0,0 1 6 16,0-1-9-16,0 1-11 0,0 18 3 15,0-18 1-15,0 9-3 0,0 9 0 0,17 0-7 16,-17-18-13-16,0 9-9 0,0-10-4 0,16 10-3 15,-16 0 4-15,0-9-4 0,17-1-2 16,-17 10-1-16,0-18-7 0,0 8-25 0,0 1-79 16,0-10-85-16,0 0-55 0,0 1-24 15,0-1 8-15,0-9 39 0,0 0 59 0</inkml:trace>
  <inkml:trace contextRef="#ctx0" brushRef="#br0" timeOffset="132750.66">28178 15264 118 0,'17'-9'99'15,"-17"0"-35"-15,0-1-19 0,16 10-4 16,-16-18 9-16,17 8 4 0,-17 10-2 0,16-9 1 16,1 9-3-16,-1 0-8 0,1 0-6 0,-1 0-15 15,17 9-2-15,-33-9 4 0,0 10 0 16,17 8 1-16,0-8-2 0,-17-1-12 0,0 9 0 15,0-8 1-15,0-1-1 0,0 10-1 0,-17-10-2 16,17 0 1-16,-17 19-8 0,17-28 1 16,-33 10 1-16,17-1 1 0,-1 0-3 0,1 0 1 15,-1-9-1-15,1 10 0 0,-1-10-2 16,1 9 2-16,-1-9-38 0,1 0-34 0,16 0-28 16,-17 0-15-16,17-9-7 0,-16 9 2 0,16 0 18 15,0-10 13-15,0 10-52 0</inkml:trace>
  <inkml:trace contextRef="#ctx0" brushRef="#br0" timeOffset="133799.94">28658 15199 72 0,'0'-9'75'0,"0"-1"-12"0,0 1-14 0,0 0 1 0,0 9 13 15,0-9 7-15,-17-1-4 0,17 10-14 16,0 0-14-16,-16-9-11 0,16 9-13 0,-17 0-6 16,1 0-2-16,16 9-4 0,-17-9 1 15,0 0-2-15,17 10-6 0,0-10 5 0,0 9 1 16,-33 0 1-16,33 0-2 0,0 1 3 0,0 8 0 15,0-8-3-15,0 8 6 0,33-18 9 16,-33 10 13-16,0-1 0 0,0 0 2 16,17 0-3-16,-17 1-6 0,17-1-2 0,-17 0-3 15,16 1 0-15,-16-1 6 0,17 0-4 0,-17-9-2 16,0 10-4-16,0-10-4 0,0 18 5 16,0-18 1-16,0 0 1 0,0 0-3 0,-17 10-8 15,1-10-2-15,16 0 1 0,-17 9 0 16,17-9-1-16,-17 0-4 0,17 0-19 0,0 0-36 15,0-9-33-15,-33 9-21 0,33 0-20 0,0-10-6 16,-16 10 7-16,16-18 16 0,0 18 16 16</inkml:trace>
  <inkml:trace contextRef="#ctx0" brushRef="#br0" timeOffset="135762.88">29633 15246 5 0,'0'0'12'15,"0"-10"8"-15,0 10 0 0,0 0-5 0,0 0-8 16,0 0-3-16,-33 0-2 0,33 0-4 15,0 0-9-15,0 0-9 0,0 0-26 0</inkml:trace>
  <inkml:trace contextRef="#ctx0" brushRef="#br0" timeOffset="137263.88">28807 15357 48 0,'0'10'54'0,"-17"-10"-14"16,17 9-10-16,0 0-1 0,0-9 11 0,0 0 14 15,0 9-1-15,0-9 1 0,0 0-5 0,-17 10-1 16,17-10 4-16,17 0-5 0,-17 9-3 15,0-9-3-15,0 0 4 0,17 0-3 0,-17-9-15 16,16 9-14-16,1 0-5 0,-17-10-1 0,16 10 17 16,1-9 22-16,-17 0-2 0,16 0-3 15,-16-1-4-15,17 10-5 0,-17-18-6 0,0 8-2 16,0 1-5-16,0 0-6 0,0-1 9 16,0 1-11-16,0 0 5 0,-17-1-6 0,17 1 2 15,0 0-7-15,-16 9-3 0,16-9-2 0,-17 9 0 16,1 0 2-16,16 0-7 0,-17 9 3 15,17-9 0-15,-16 9 2 16,16 0 0-16,0 1-2 0,-17-1 4 0,17 0-4 16,0 1 0-16,0 8-3 0,0-8 7 0,17 8-4 15,-17-18 0-15,0 10 5 0,16-10 0 16,1 9-8-16,-1 0-26 0,1-9-42 0,16 9-38 16,-17-9-28-16,1 0-16 0,32-9 2 15,-32 9 16-15,-1-9 24 0,18 9 18 0,-1-9 20 16,-17-1-31-16</inkml:trace>
  <inkml:trace contextRef="#ctx0" brushRef="#br0" timeOffset="137646.54">29253 15264 24 0,'0'-9'37'0,"0"0"5"0,-17 9-1 15,17-10-4-15,-16 10 3 0,16 0 5 16,-17 0 6-16,17 0 4 0,0 0 3 0,-33 10-10 16,17-10-14-16,16 9-9 0,-17 0-10 0,17 0-10 15,-16-9-2-15,16 10-1 0,0-1-2 16,0 0 3-16,0 1-3 0,0-1-2 0,0 0 5 15,16 1-5-15,-16-10 6 0,17 18-4 16,-1-18 1-16,17 0-6 0,-33-18-5 16,0 18 0-16,0-10 4 0,17 10 2 0,-17-9 4 15,16 0 0-15,-16-1 0 0,0-8 2 16,0 8 9-16,0-8 14 0,-16-1 4 0,16 1 19 16,0 8 20-16,-17-8 7 0,17-10 10 0,0 9-9 15,0 1-6-15,-33 8 14 0,17-18 4 16,16 19-6-16,-17-9-7 0,17 18-19 0,0-10-28 15,-16 10-12-15,16 0-14 0,0 0 1 16,0 0 0-16,0 10-3 0,0 8 0 16,0-9 0-16,16 19 4 0,-16-18-4 0,17 8 6 15,-17 1-6-15,16 9 1 0,-16-10 3 16,33 10-7-16,-33-18 6 0,0 8 4 0,17 1-10 16,-1-1 3-16,-16-8-45 0,17-1-79 15,0 0-49-15,-17 1-35 0,16-10-18 0,-16 18 10 16,17-18 30-16,-17-18 42 0</inkml:trace>
  <inkml:trace contextRef="#ctx0" brushRef="#br0" timeOffset="137981.68">29468 15208 159 0,'-17'0'93'0,"17"0"-32"0,0 10-14 16,-16-10 4-16,16 18 9 0,0-18 6 15,0 0-7-15,0 0-7 0,0 10-6 0,0-1 8 16,0-9-5-16,0 9 2 0,16 0-13 0,-16 1-14 16,0-1-6-16,17 0-5 0,-17-9-7 15,17 10-1-15,-1-10 0 0,-16 0-4 0,17 0-1 16,-1 0 2-16,-16 0-5 0,17 0 5 16,-1 0-2-16,-16 0 24 0,17-10 23 0,-17 1 23 15,16 9 12-15,-16-9 11 0,0-1 17 16,0 1 4-16,0-9 3 0,0 8-14 0,0 10-15 15,0-18-23-15,0-1-17 0,-16 10-23 0,16-1-10 16,-17-8-5-16,1 9-4 0,-1-1-4 16,1 1-2-16,-1 0 0 0,17-1-14 0,-16 10-3 15,-1 0-54-15,0 0-69 0,17 0-70 0,-16 0-67 16,-1 0-32-16,17 0-3 0,0 0 45 16</inkml:trace>
  <inkml:trace contextRef="#ctx0" brushRef="#br0" timeOffset="139081.81">29303 15618 156 0,'0'0'143'0,"0"-10"-15"0,0 1-8 16,0 9 11-16,-17-9 25 0,17 9 7 15,0 0-6-15,0 0-45 0,-16 0-35 0,16 0-25 16,0 0-5-16,0 9 18 0,0-9-2 16,0 19-3-16,0-10 1 0,-17 0-7 0,17 10-5 15,0-1-22-15,0-8-9 0,17 8-2 16,-17 1-14-16,0-10 4 0,0 10 0 0,0-10-6 15,16 10 3-15,-16-10-8 0,0 0 10 0,0 1-5 16,0-10-5-16,0 9-69 0,0-9-72 0,0 9-64 16,0-9-59-16,0 0-28 0,-16-9 6 15,16 9 47-15</inkml:trace>
  <inkml:trace contextRef="#ctx0" brushRef="#br0" timeOffset="139295.54">29104 15599 162 0,'0'0'187'0,"0"0"-28"0,0 0-39 15,0 0-18-15,0-9 2 0,0 9 2 16,17 0-18-16,-17 0-22 0,16-10-15 16,-16 10-6-16,17 0-7 0,32-9-11 0,-49 9-13 0,33 0-9 15,-16 0 5-15,16 0-10 0,-16 0 4 16,16 0-2-16,0 0-41 0,-17 0-59 0,17-9-57 15,-16 9-46-15,16 0-23 0,-16 0 14 16,16-9 38-16</inkml:trace>
  <inkml:trace contextRef="#ctx0" brushRef="#br0" timeOffset="139943.9">29997 15385 126 0,'0'-9'151'0,"0"9"-16"0,0 0-27 16,0-9 6-16,0 9 25 0,-16 0 31 15,16-10-8-15,0 10-34 0,0 0-22 0,0 0-32 16,0 0-28-16,0 0-21 0,0 0-20 0,0 0 3 15,0 0-40-15,0 0-65 0,16 0-53 16,-16 0-53-16,0 0-21 0,0 0 2 16,0 0 32-16,0 0 40 0,0 0-72 0</inkml:trace>
  <inkml:trace contextRef="#ctx0" brushRef="#br0" timeOffset="140078.21">30063 15506 115 0,'0'9'98'0,"0"-9"-7"0,0 0-8 0,0-9-5 16,0 9-9-16,0 0-25 0,0-9-22 0,0 9-7 16,0-10-11-16,0 10-7 0,0-9-24 0,0 9-47 15,0 0-45-15,0 0-18 0,17 0-114 16</inkml:trace>
  <inkml:trace contextRef="#ctx0" brushRef="#br0" timeOffset="141476.44">30460 15655 62 0,'0'0'53'0,"0"0"3"15,0-9 2-15,0 9 1 0,0 0 7 0,0-10 15 16,0 10 1-16,0 0-13 0,0 0-11 0,0-9-10 16,17 9-7-16,-17 0-5 0,16-9-6 15,-16 9-2-15,17 0 2 0,-1 0-5 16,1 9 10-16,-1-9 12 0,-16 9 2 0,17 1 10 0,-1-1-11 16,-16 0-1-16,17 0 16 0,-17 10 2 15,0-10 18-15,0 10 12 0,0-10-1 16,0 10-2-16,-17-10 1 0,17 10-22 0,-16-10-17 15,-1 10-21-15,1-10-17 0,16 0-3 0,-17 1-9 16,1-10-2-16,-1 9-1 0,17 0 1 16,-16-9-8-16,16 0-56 0,-17 0-61 0,17 9-47 0,0-9-44 15,0 0-29-15,0-9-8 0,0 9 17 16,17-9 31-16,-17 9 36 0,16-9 41 0</inkml:trace>
  <inkml:trace contextRef="#ctx0" brushRef="#br0" timeOffset="141710.99">30824 15590 64 0,'0'0'51'0,"0"0"-2"15,-17-10-1-15,17 10 0 0,-16 0-4 16,16 0 3-16,-17 10 2 0,17-10-4 0,-16 9 0 16,-1 0 0-16,1 1 3 0,16 8 5 15,-17-8 4-15,17 8 2 0,-16-9 2 0,16 10 9 16,-17 0 9-16,17-1-2 0,0 1-7 0,0-1-13 15,0-8-10-15,0 8-18 0,17-8-8 16,-17 8-11-16,16-8 2 0,-16-1-10 0,17 0 2 16,-1 0-7-16,1 1-6 15,-1-10-70-15,1 0-69 0,16 0-55 0,-17 0-26 16,1-10 14-16,0 1 35 0</inkml:trace>
  <inkml:trace contextRef="#ctx0" brushRef="#br0" timeOffset="141976.81">31105 15720 203 0,'0'0'122'15,"0"9"-23"-15,0-9-15 0,17 0 11 0,-17 0 12 16,16 0 3-16,-16 0-12 0,17 0-14 15,-1 0-22-15,1 0-12 0,-1 0-9 0,1 0-23 16,16 0-4-16,-17 0-8 0,1 0-4 0,0 0-2 16,-1 0 0-16,17 0 3 0,-33 0-8 15,17 0-41-15,-1 0-57 0,-16 0-47 0,17-9-26 16,-17 9-14-16,0 0 15 0,16-9 29 0</inkml:trace>
  <inkml:trace contextRef="#ctx0" brushRef="#br0" timeOffset="142308.74">31287 15553 162 0,'0'0'99'0,"0"0"-13"0,0 0-6 0,0 9 3 15,0-9 10-15,0 0 5 0,0 9-4 0,0-9-4 16,17 9 0-16,-1 1-2 0,-16-1-4 15,17 0 3-15,-1 1 4 0,1 8 5 0,-1-8 0 16,1 8-19-16,-1-9-6 0,1 10-1 16,-1 0-9-16,-16-10 1 0,17 0-5 0,-17 1-1 15,16-1-1-15,-16 0-34 0,0 0-21 0,0 1 0 16,-16-1 0-16,16 0 0 0,0 1 0 16,-17-1 0-16,1 0 0 0,-1 1 0 0,1-1 0 15,-1 0 0-15,1 0 0 0,-1 1 0 16,1-1 0-16,-1 0 0 0,17-9-161 0,-16 10-51 15,16-1-22-15,-17 0-27 0,17-9 0 0,-17 0 13 16,17 10 27-16,0-10 39 0,0-10-82 16</inkml:trace>
  <inkml:trace contextRef="#ctx0" brushRef="#br0" timeOffset="142808.57">31750 15515 84 0,'-17'0'114'0,"17"0"-25"0,-16 0-34 0,16 0-21 16,0 0-1-16,-17 0 7 0,17 10 6 15,0-1-8-15,0 0-3 0,0 1-3 0,0 8 0 16,0 1 2-16,0-10-6 0,17 10-7 15,-17-1 0-15,16-8-2 0,1 8-1 16,0-9 3-16,-1 1 9 0,1-1 10 0,-1-9 6 16,1 9 4-16,-1-9 3 0,1 0 16 0,-17-9 22 15,16 0 11-15,1 9 5 0,-1-10 7 16,-16 1-3-16,17 0-15 0,-1-10 0 16,-16 10-2-16,0-10 0 0,17 10-34 0,-17-10-60 15,0 10 0-15,0-9 0 0,17 8 0 0,-17-8 0 16,0 8 0-16,0 1 0 0,0 0 0 15,0-1 0-15,0 20 0 16,16-10 0-16,-16 9 0 0,0 0 0 16,0 1 0-16,17 8 0 0,-17 1 0 15,16-1 0-15,-16 1 0 0,0 9 0 0,17-9 0 16,-17 8 0-16,0 1 0 0,16-9 0 0,-16 0 0 16,0-1 0-16,0 1 0 0,-16-1 0 15,16 1 0-15,-17-10 0 0,17 1 0 16,-16-1 0-16,-1 0 0 0,1 0 0 0,-18-9 0 15,18 10 0-15,-1-10 0 0,1 0 0 0,-17 0-222 16,16 0-129-16,1 0-3 0,-17-10 22 16,16 10 53-16,-16-9 63 0</inkml:trace>
  <inkml:trace contextRef="#ctx0" brushRef="#br0" timeOffset="143143.31">32196 15739 232 0,'0'0'142'0,"0"0"-33"0,0 9-13 16,0-9 20-16,0 0 19 0,0 9 7 0,0 0-8 15,0-9-22-15,0 10-8 0,0-1-12 0,0 0-32 16,0 1-19-16,0-1-22 0,-16 0 0 16,16 1-13-16,0-1-2 0,-17 9-7 15,17-18-33-15,-16 10-62 0,-1-1-50 0,17 0-59 16,-16-9-29-16,16 10-3 0,-17-10 21 15,1 0 43-15</inkml:trace>
  <inkml:trace contextRef="#ctx0" brushRef="#br0" timeOffset="145156.54">30377 16334 62 0,'0'0'84'0,"0"-9"-6"0,0 9-16 15,0 0-8-15,0 0-2 0,0 0-4 16,0 0 2-16,0 0-5 0,-16 9-6 0,16-9-1 15,-17 9-6-15,17 0-1 0,0 10-7 16,-16 0-6-16,16-10 4 0,0 19-4 0,0-19 0 16,0 1 9-16,0 8 6 0,16-9-4 0,-16 10-4 15,17-10-2-15,-1 1 8 0,-16-10-3 16,17 9 4-16,0-9-2 0,-17 0-13 0,16 0-1 16,1 0 4-16,-17 0 1 0,16-9 11 15,1 9 16-15,-17-10 18 0,16 1 10 0,-16 0 3 16,17-1-3-16,-17 1 1 0,0 0-11 0,0 0 2 15,16-1-11-15,-16 1-10 0,0 9-4 16,0 0-8-16,0-19-10 0,0 19-15 0,0 0-9 16,0 0-6-16,0 0 11 0,0 0-12 15,0 19 6-15,0-19 0 0,17 9 0 16,-17 1-3-16,16-1 1 0,-16 0 4 0,17 0 6 16,-17 1-8-16,16-1-4 0,1 0 2 15,0 1 3-15,-17-1 1 0,16-9-8 0,1 9 9 16,-1-9-2-16,1 0-1 15,-17 0 3-15,16 0 5 0,-16 0-1 0,17-9 35 16,-17 9 17-16,16-9-39 0,-16-1-20 16,17 1 0-16,-17 0 0 0,0-1 0 0,0-8 0 15,0-1 0-15,16 10 0 0,-16-10 0 0,-16 1 0 16,16-1 0-16,0 0 0 0,0 1 0 16,0 9 0-16,0-10-44 0,0 19-146 0,0-19-27 15,0 10-19-15,0 0-7 0,0-1 16 16,0 10 13-16,0-9 30 0,0 9 25 0,16 0 159 15,-16 0-161-15</inkml:trace>
  <inkml:trace contextRef="#ctx0" brushRef="#br0" timeOffset="145722.73">31006 16232 144 0,'0'0'136'0,"-17"0"-10"15,17 0-12-15,0 0 1 0,0 0 9 0,0 0-14 16,-16 0-35-16,16 0-29 0,0 0-16 16,0 0-6-16,0 9-5 0,0 0-3 0,16-9-4 15,-16 9 4-15,0 1-2 0,17-1 4 16,-1 0-9-16,1-9-11 0,-1 19 4 0,1-19 0 16,0 0 1-16,-1 9-1 0,1-9 0 0,-1 0-1 15,17 0 1-15,-16 0-2 16,-1 0 4-16,-16-9-4 0,17 9 4 0,-1 0 1 15,-16 0-2-15,0-19 17 0,17 19 2 16,-17-9 1-16,0 0 7 0,0-1-1 16,0 1 6-16,0 0 13 0,0 0 17 0,0 9 8 15,0-10 9-15,0 1-8 0,0 9-3 16,0 0-23-16,0-9-14 0,0 9-22 0,0 0-14 16,0 0 7-16,0 9-5 0,0-9-2 15,-17 9 9-15,17 1-9 0,0-1 2 0,0 9 3 16,-16-8-3-16,16 8-4 0,0 1 6 0,-17 0-7 15,17-1 8-15,0 1 0 0,-16-1-3 16,16 1 3-16,0 9-9 0,-17-19 6 16,17 10-2-16,-16-10 8 0,16 10-6 0,-17-10-57 15,17 0-67-15,-16 1-68 0,16-1-55 16,-17 0-27-16,17-9-6 0,-16 19 25 0,16-19 53 16</inkml:trace>
  <inkml:trace contextRef="#ctx0" brushRef="#br0" timeOffset="146822.74">31585 16464 65 0,'0'0'60'0,"-17"0"10"0,17 0 7 0,0 0 17 16,0 0 8-16,0 0 21 0,0 0 7 15,0 0 12-15,0 0-6 0,0 0 6 0,0 0-18 16,17 0-13-16,-17 0-25 0,16 0-19 16,1 0-22-16,16 0-19 0,-17 0-15 0,17-9 0 15,0 9-15-15,-16 0 5 0,16 0-3 16,0 0 5-16,0 0-8 0,-16 0 5 0,16 0 0 15,-17 0 2-15,1 0-4 0,-1 0-30 16,1 0-43-16,0 0-28 0,-17 0-21 0,0 0-33 16,16-9-27-16,-16 9-21 0,0-10-5 15,0 10 23-15,17-9 40 0</inkml:trace>
  <inkml:trace contextRef="#ctx0" brushRef="#br0" timeOffset="147088.9">31932 16259 168 0,'0'0'84'15,"0"0"-24"-15,0 0-10 0,0 0 14 16,0 0 20-16,16 10 11 0,-16-1-10 0,0 0-4 16,17 10-5-16,0-19-3 0,-17 9-6 0,16 10-5 15,-16-10-1-15,17 10-13 0,-17-1-8 16,0 1-7-16,0-10 1 0,0 10-6 15,0 0-6-15,0-10-8 0,-17 9-11 0,1-8 3 16,-1-1 0-16,0 10-4 0,1-10-5 16,-17 0-22-16,16 10-44 0,-16-19-45 0,17 9-32 15,-1 0-23-15,-16 1-12 0,17-10 6 16,-1 9 22-16,0-9 28 0,-16 0-57 0</inkml:trace>
  <inkml:trace contextRef="#ctx0" brushRef="#br0" timeOffset="147854.57">31320 16269 8 0,'0'0'7'16,"0"0"9"-16,0 0 8 0,0 0 2 0,0 0-2 15,0-10-4-15,0 10 1 0,0 0 0 16,0 0 5-16,0 0 6 0,0 0 2 0,0-9 4 16,0 9-5-16,0 0 4 0,0 0-3 0,0 0-4 15,0 0-6-15,0 0 4 0,0 0-6 0,0 0-3 16,0 0-10-16,0 0-2 0,0 0-3 15,0 0-2-15,0 0 2 0,-16 9-2 16,16-9 6-16,0 0 10 0,0 10 5 0,0-1 10 16,-17-9 1-16,17 9-4 0,0 10 2 0,-17-19 6 15,17 19 6-15,0-10-1 0,-16 9 0 16,16-8-5-16,0 8 0 0,-17 1-1 16,17 9-5-16,0-19-8 0,-16 10-6 0,16-1-5 15,-17 1-2-15,17 0 2 0,-16-1 2 0,16 1-6 16,0-10 5-16,-17 10-6 0,17-10-2 15,-16 0-1-15,16 1 2 0,-17-1-9 16,17 0 8-16,-16 1-6 0,16-1 4 0,-17-9-4 16,1 0 3-16,16 0 0 15,0 0 1-15,-17-9-4 0,0-1-2 16,17 1 5-16,-16 9-3 0,16-9 0 16,0-1 6-16,0 1 3 0,-17-10-2 15,17 10 2-15,0 0-3 0,0 9-1 0,0-19-3 16,0 10 13-16,0 9-7 0,17-9-1 15,-17-1-3-15,0 1-3 0,16 9 1 0,-16-9-7 16,17 9 5-16,0-10 0 0,-1 10 0 16,1-9-2-16,-1 9 2 0,1 0-10 0,-1-9-42 15,1 9-39-15,-1 0-47 0,1-9-19 0,-1 9-19 16,1 0-2-16,-1-10 16 0,1 10 26 16</inkml:trace>
  <inkml:trace contextRef="#ctx0" brushRef="#br0" timeOffset="151301.84">30229 16008 38 0,'0'0'55'0,"0"-9"-13"0,-17 0-14 0,17-1-5 16,0 10 12-16,0-9 13 0,-16 0 3 15,16 0 3-15,0-1-7 0,-17 10-12 0,17 0-5 16,0-18-3-16,-17 18-7 0,17-10-8 16,-16 10-3-16,16 0-6 0,-17 0-3 0,17 0 3 15,-16 0-3-15,-1 0 0 0,1 10 2 16,-1-10 0-16,1 18 4 0,-1-18 5 0,17 10 6 16,-16-1 6-16,-1 0 4 0,1 0-3 0,16 10 2 15,-17 0-2-15,17-10 3 0,0 10 7 16,0-1-4-16,0 1-11 0,0-1-5 15,17 1-1-15,-17 0-3 0,16-1 3 0,1 10-6 16,-17-28-2-16,16 19-1 0,-16-10 4 0,17 10 10 16,-17-10 8-16,0 0 0 0,0-9 10 15,0 9 2-15,0-9-7 0,-17 10-6 0,17-10-15 16,0 0 0-16,-16 0 6 0,-1-10 15 16,17 10 4-16,-16-9 8 0,16 9 0 0,-17-9 2 15,17 0-19-15,0-1-7 0,0 1-6 0,0 9-15 16,0-9 2-16,0-1-5 0,0 10-2 15,17 0 2-15,-17 10 3 0,16-10 3 16,1 9 2-16,-1 10-7 0,-16-1 7 16,17 1 2-16,-1-1-1 0,-16 10-2 0,17-9-2 15,-17 9-3-15,16 0 3 0,-16 9 4 16,0-28-2-16,0 19-2 0,0-9 0 16,-16-1 0-16,16 10 0 0,0-9 5 0,0-10-5 15,0 0-3-15,0 10-5 0,0-10-44 0,0 1-29 16,0-1-34-16,0-9-22 0,16 9-9 15,-16-9 7-15,17 10 2 0,-1-10 13 0,1 0 11 16,-1 0 14-16,18 0 14 0,-18 0 13 0</inkml:trace>
  <inkml:trace contextRef="#ctx0" brushRef="#br0" timeOffset="152167.96">32130 16120 9 0,'-16'0'18'0,"16"0"14"0,0 0 9 16,0 0 8-16,-17 0 5 0,17 0 5 0,0 9 9 15,0-9 7-15,0 0 11 0,0 0 15 16,0 0 6-16,0 0 18 0,0 0 8 15,0 0 2-15,17 0-2 0,-17 0-4 0,16 0-24 16,1 0-17-16,-1 10-2 0,1-10-7 16,-1 0-2-16,1 0-1 0,16 0-14 15,-16 0-7-15,-1 0-17 0,1 0-11 0,-1 9-27 16,1-9 0-16,-1 0 0 16,-16 9 0-16,0 0 0 0,0 10 0 15,-16-19 0-15,16 9 0 0,-17 1 0 16,17-1 0-16,-16 10 0 0,-1-1 0 15,1 1 0-15,-1-10 0 0,1 19 0 0,-1-19 0 16,0 10 0-16,1-1 0 0,-1 1 0 16,1-10 0-16,16 10 0 0,0-10 0 0,0 10 0 15,0-19 0-15,0 9 0 0,16 1 0 16,-16-1 0-16,17-9 0 0,-1 9 0 0,1-9 0 16,0 9 0-16,16-9 0 0,-17 0 0 15,17 0 0-15,0-9 0 0,-16 9 0 0,16 0 0 16,0-9 0-16,-16 9-284 0,16-9-60 15,-17 9-7-15,1-10 23 0,-1 1 55 16,1 9 64-16</inkml:trace>
  <inkml:trace contextRef="#ctx0" brushRef="#br0" timeOffset="155048.6">28228 15608 43 0,'0'0'26'0,"16"0"-6"0,-16-9-5 16,17 9-3-16,-1-9 0 0,1 9-5 16,-1 0-2-16,17-10-2 0,-16 10 0 0,16-9-2 15,0 9-1-15,0 0 0 0,0 0 0 16,0 0 1-16,0 0-1 0,1 0 1 0,-1-9-7 15,0 9-6-15,0 0-4 0,0 0-4 16,16 0-5-16,-32 0-2 0,16-9-14 0</inkml:trace>
  <inkml:trace contextRef="#ctx0" brushRef="#br0" timeOffset="155563.93">28492 16139 80 0,'0'0'46'0,"17"0"-8"16,-17 0-2-16,0 0 8 0,16-10 0 0,17 10-9 16,-33 0-6-16,17-9-10 0,0 9-8 15,16-9-5-15,0-1-3 0,0 10-3 0,0-9 3 16,16 0-1-16,-15-1-2 0,-1 10-2 0,16-9 2 16,-16 9 0-16,33 0 0 0,-49 0-4 15,16-18-2-15,-16 18-8 0,16 0-1 16,-17-10 2-16,1 10-6 0,-1 0 4 0,-16 0-5 15,17 0-2-15,-17 0 0 0,16 0-1 0,-16 0-7 16,0-9-4-16,0 9-3 0,0 0-3 16,0 0-33-16</inkml:trace>
  <inkml:trace contextRef="#ctx0" brushRef="#br0" timeOffset="160094.04">29253 17106 109 0,'0'-9'88'0,"0"9"-19"0,-17-10-19 0,17 10 12 0,0-9 17 15,0 9 24-15,0 0-4 0,0-9-11 16,0 9-12-16,0 0-4 0,-16-10-12 16,16 10-17-16,0 0-28 0,0 0-5 0,0 0-4 15,0 0-5-15,0 10-1 16,0-10-3-16,0 9 3 0,0 0 7 0,-17 1-6 15,17-1-3-15,0 10 3 0,0-10-1 0,0 9 3 16,0-8 5-16,0 8 9 0,0 1 8 16,0 0-7-16,0-10 6 0,0 9 6 15,0-8-3-15,0 8 3 0,0-8-3 0,0-1 10 16,0 0-8-16,17 1 3 0,-17-10 11 0,16 9-4 16,-16-9 2-16,17 0-5 0,0 0-16 15,-1 0-13-15,-16-9-5 0,17 9 8 0,-1-10-10 16,1 1 5-16,-1 9-2 0,-16-9 0 0,17-1-1 15,-1 1 0-15,-16 0 3 0,33-1-3 16,-33 1-2-16,0 0 0 0,0 0 0 16,0-1 6-16,0 1-4 0,0 0-4 0,0 9 4 15,0 0-4-15,0 0-6 16,0 0 3-16,0 0-1 0,0 9 3 16,0 0 1-16,0 1 0 0,0-1 7 15,0 0-5-15,0-9-4 0,0 9 8 16,17 1 1-16,-17-1-5 0,16 0-2 0,-16 1 2 15,17-10 3-15,0 9-3 0,-1 0 3 0,-16-9 2 16,17 0-5-16,-1 0-2 0,1 0 2 16,-17 0 2-16,16 0 2 0,1-9 0 0,-17 9-2 15,16-9 4-15,-16 9 10 0,0-10 21 0,33 1 6 16,-33 0-7-16,0-10 7 0,0 10-7 16,0 0-12-16,0-10-10 0,0 0-13 0,0 1 8 15,-33 8-6-15,33-8 3 0,0-1-8 0,-16 1 4 16,16-1-2-16,0 10-2 0,-17-10 6 15,17 10-4-15,0 0-7 0,-16-1-9 16,16 10-50-16,0-9-30 0,0 9-33 0,0 0-29 16,-17 0-21-16,17 0-11 0,0 0-8 15,0 0 6-15,0 0 22 0,17 0 27 0,-17 9 23 16,0-9-59-16</inkml:trace>
  <inkml:trace contextRef="#ctx0" brushRef="#br0" timeOffset="161309.57">30659 15497 8 0,'0'0'3'0,"0"0"2"0,0 0 2 0,0 0 3 15,0 9 0-15,0-9-1 0,0 0-3 0,0 0 1 16,-17 0 0-16,17 0 0 0,0 0 2 16,0 0-1-16,0 9 1 0,0-9 0 15,0 0 2-15,0 0 1 0,0 0-4 16,0 0 4-16,0 0-5 0,0 10 0 0,0-10 0 15,0 0-3-15,-16 0 1 0,16 0 0 0,0 0 1 16,0 0-2-16,0 0 2 0,0 0-5 16,0 0 3-16,0 0 0 0,0 0 0 0,0 0 1 15,0 0 0-15,0 0-1 0,0 0 1 16,0 0-2-16,0 0 1 0,0 0-2 0,0 0 2 16,0 0-2-1,0 0 0 1,0 0-8-1,0 0-7-15,0 0-5 0,0 0-6 0,0 0-4 16,0-10 0-16,16 10 0 0,-16-9 0 0,0 9-3 16</inkml:trace>
  <inkml:trace contextRef="#ctx0" brushRef="#br0" timeOffset="162358.57">32147 15599 5 0,'0'0'8'0,"0"0"11"16,0 0 6-16,0 0 0 0,0 0-2 16,0 0-1-16,0 0 0 0,0 0 1 0,0 0 1 15,0 0-6-15,0 0 3 0,0 0 1 16,0 0-1-16,0 0 3 0,0 0-3 15,0 0 6-15,0 0 0 0,0 0 0 0,0 0-1 16,0 0 5-16,0 0 5 0,0 0 2 16,0 0 0-16,0 0-1 0,0 0 1 0,0 0-5 15,0 0 2-15,0 0-6 0,0 0 0 16,0 0-2-16,0 0-1 0,0 0-8 0,0 0 2 16,0 0-5-16,0 0-4 0,0 0 1 15,0 0-6-15,0 0-3 0,0 0 2 16,0 0 4-16,0 0 1 0,0 0 1 15,0 0-3-15,0 0-1 0,0 0 0 0,0 0 1 16,0 0 3-16,0 0 5 0,0 0 0 16,0 0-5-16,0-9 2 0,0 9 1 0,0 0 0 15,0 0-8-15,0 0 1 0,0 0 1 16,0 0-4-16,0 0 3 0,0 0-6 0,0 0 2 16,0 0-1-1,0 0-5-15,0 0 4 16,0 0 3 15,0 0-10-31,0 0 7 0,0 0 3 16,0 0-7-16,0 0-2 0,0 0 9 15,0 0-3-15,0 0 2 0,0 0 0 16,0 0-2-16,0 0 1 16,0 0-5-16,0 0 4 0,0 0-3 15,0 0 0-15,0 0 3 0,0 0-4 0,0 0 8 16,0 0-7-16,0 0 4 0,0 0-4 15,0 0 4 1,0 0 0-16,0 0 4 16,0 0-11-1,0 0 8-15,0 0-8 0,0 0 9 16,0 0-9 0,0 0 6-16,0 0 3 0,0 0-2 0,0 0-8 15,0 0 8-15,0 0-4 16,0 0-1 15,0 0 6-15,0 0-6-16,0 0-12 0,0 0-20 0,0 0-16 15,0 0-10-15,0 0-11 0,-17 0-14 16,17 0-12-16,0 0-8 0,-16 0-5 0,16 0 4 16,0 9 10-16,-17-9 8 0,1 0 10 15</inkml:trace>
  <inkml:trace contextRef="#ctx0" brushRef="#br0" timeOffset="163559.6">31287 16371 11 0,'0'0'15'0,"0"0"10"15,0 0 0-15,0 0-2 0,0 0-6 16,0 0-2-16,0 0 0 0,0 0 2 0,0 0-4 16,0 0-3-16,0 0-3 0,0 0-1 0,0 0-4 15,0 0 0 1,0 0-4 15,0 0 5-31,0 0-5 16,0 0 4-16,0 0 0 15,0 0-4 1,0 0 3 0,0 0 4-1,0 0 3 1,0 0 3-16,0 0-3 0,0 0 2 15,0 0 0-15,0 0-1 0,0 0-1 0,0 0 1 16,0 0-2-16,0 0 0 0,0 0-1 0,0 0 0 16,0-9 0-16,0 9-4 0,0 0-1 15,0 0 1-15,0 0-4 0,0 0-1 32,0 0 4-17,0 9-1-15,0-9 1 0,0 0-3 16,0 9 2-16,0-9-2 15,-17 0 5-15,17 10-3 0,0-10-2 16,0 9 2-16,-16 0 2 16,16 10-2-16,-17-19 0 15,17 9 0-15,-16 1 0 0,16-1 0 16,0 0 0-16,-17 0 0 0,1 1 0 16,16-1 0-16,-17 0 0 0,17 1 1 15,-16-1-3-15,16 0 2 0,-17 10-2 16,17-19 2-16,-16 9 0 0,16-9 2 0,-17 9-2 15,17 1 3-15,-16-10-1 16,16 9 4-16,0-9 2 0,0 0 2 0,0 0 4 16,0 0 6-16,0 0-1 0,0 0 1 15,0 0 2-15,0 0 0 0,0 0-5 0,0 0 3 16,0 0-5-16,0 0-7 0,0 0-2 16,0 0-4-16,0-9-2 0,0 9 1 15,16 0 2-15,-16-10-6 0,17 1-16 16,-17 9-12-16,0-9-13 15,16 9-5-15,-16 0-10 0,0-19 2 16,17 19 1-16,-17-9 6 0,0 0 6 0,16-1 2 16,-16 10-29-16</inkml:trace>
  <inkml:trace contextRef="#ctx0" brushRef="#br0" timeOffset="164206.63">31469 16241 2 0,'0'0'2'0,"0"0"0"16,0 0-1-16,0 0 2 0,0 0 5 0,0 0 4 15,0 0 1-15,0 9-2 0,0-9-3 0,0 0-4 16,0 9 0-16,-17-9 0 0,17 0 0 15,0 0-2-15,-16 10-1 0,16-10 2 16,-17 9 0-16,17-9-1 0,-16 9 3 16,-1 10-2-16,1-19 1 0,-1 9 0 0,1 1-3 0,-1-1 1 15,1 0 0-15,-1 0 1 0,0 10-2 16,1-10-1-16,-1 10 1 0,1-10-1 16,-17 10 0-16,16-10 0 0,1 10 0 0,-17-10 0 15,16 10 1-15,1-10 1 0,-18 0-2 16,18 10 0-16,-1-10-4 0,1 10 0 0,-1-19-2 15,17 9-2-15,-16 0 1 0,-1-9 2 0,17 0-1 16,-16 10 1-16,16-10-3 0,-17 0-1 16,17 0-1-16,0 0 1 0,0 0 0 15,0 0 1-15,0 0-6 0,0-10 10 0</inkml:trace>
  <inkml:trace contextRef="#ctx0" brushRef="#br0" timeOffset="165441.66">31254 16780 9 0,'0'0'15'0,"0"0"7"0,0-9 2 0,0 9-1 15,0 0-2-15,16 0 2 0,-16-9 1 16,0 9 4-16,0 0 2 0,17 0 0 0,-17 0 5 16,0 0-4-16,0-10-3 0,17 10-6 15,-17 0-1-15,0 10-5 0,0-10 1 16,0 0-4-16,16 9-3 0,-16-9-7 0,0 9 0 16,17 1 0-16,-17-10 1 0,0 9-1 0,0 0 1 15,0 1 0-15,16-1-4 0,-16 0 6 16,0-9-4-16,0 9 0 0,0 1 0 0,0-10 1 15,0 9-3-15,-16-9 2 0,16 9 0 16,0-9-4-16,-17 10-19 0,17-10-24 0,0 0-19 16,-16 0-11-16,16 0-1 0,0 0 5 15,0-10-52-15</inkml:trace>
  <inkml:trace contextRef="#ctx0" brushRef="#br0" timeOffset="165740.84">31469 16687 13 0,'-17'-9'25'0,"17"9"0"16,0 0-4-16,0 0-2 0,0 0-3 0,0 0 1 16,-16 0 1-16,16 9-1 0,0-9-2 15,0 0-4-15,-17 10-1 0,17-1 2 16,-16 0 0-16,16 1 4 0,0-1-2 0,-17 0 0 15,17 0 2-15,-16 1 2 0,16-1-1 16,0 10 0-16,0-10-3 0,0 0-5 16,0 1 1-16,0 8 0 0,0-18 0 0,16 9-6 15,-16 1-2-15,17-10 0 0,-17 9-1 0,16-9-1 16,1 0-2-16,-1 0-16 0,1 0-20 16,-1 0-14-16,1 0-9 0,-17-9-4 0,16-1 2 15,1 10-42-15</inkml:trace>
  <inkml:trace contextRef="#ctx0" brushRef="#br0" timeOffset="167404.29">29848 17162 61 0,'17'0'62'0,"-17"0"-1"0,0 0-6 16,0 0-1-16,0-10 4 0,0 10 6 15,0 0 7-15,16-9-4 0,-16 9 1 0,0-9-7 16,0 9-9-16,17 0-10 0,-17-9-5 16,16 9-9-16,1 0-8 0,0-10-3 0,-1 10-8 15,1 0-2-15,-1 0 0 0,1 0 5 16,-1 10-3-16,17-10-1 0,-16 9-8 0,-17 0 3 16,16-9 2-16,1 9-1 0,-17 10-1 15,16-10 4-15,-16 1-2 0,0-1 2 0,0 10-4 16,0-10 7-16,0 0 5 0,-16 10 1 15,16-10-2-15,-17 0-5 0,1 1-3 0,-1 8 5 16,1-8-11-16,-1-1 1 0,17 0 2 16,-16 0-3-16,-1-9 0 0,1 10 4 0,-1-1-1 15,1-9 0-15,-1 0-8 0,17 0 3 16,-17 0 4-16,17 0-15 0,0 0-15 0,-16 0-12 16,16 0-11-16,0 0-12 0,0 0-10 15,0-9-10-15,0 9-12 0,0-10-2 0,16 1-3 16,-16 9 7-16,0-9 14 0,17 0 13 0,0-1 9 15,-1 1 8-15</inkml:trace>
  <inkml:trace contextRef="#ctx0" brushRef="#br0" timeOffset="167788.84">30295 17134 5 0,'0'0'10'0,"0"0"9"0,0 0 2 0,0 0-3 16,0-9-5-16,0 9-6 0,0 0 1 0,-17 0-3 15,17 0 3-15,0 0-1 0,0 0 1 16,0 0 0-16,-16 0 5 0,16 9 2 16,0-9-3-16,-17 0 5 0,1 9-1 0,16-9 2 15,-17 9 1-15,17-9 2 0,-16 0 2 16,-1 10-1-16,17-1 3 0,-17 0-2 0,1 1-2 15,16-1 3-15,-17 0 2 0,17 1-8 16,-16-1 2-16,16 0-6 0,0 0 1 0,0 1-4 16,0-1-3-16,0 0 4 0,0 1 0 15,0-1 7-15,0 0 5 0,0 1-6 16,16-1-1-16,-16 0-4 0,17 0-5 0,-1-9-4 16,-16 10 1-16,17-10-1 0,0 9-4 0,-17-9 5 15,16 0-5-15,1 0-5 0,-17 9-14 16,16-9-21-16,1-9-17 0,-17 9-15 0,16 0-10 15,1-9-2-15,-17 9 2 0,0-10 7 16,16 10 10-16</inkml:trace>
  <inkml:trace contextRef="#ctx0" brushRef="#br0" timeOffset="168969.56">30708 17301 63 0,'0'0'79'0,"0"0"5"16,-16 0-5-16,16 0-11 0,0 0-5 0,0 0 3 15,0 0-4-15,16 0 1 0,-16 0-2 16,17 0-3-16,-1-9-8 0,1 9-5 16,16 0-11-16,-17 0-10 0,17 0-8 0,-16 0 1 15,16 0-9-15,0 0 3 0,0 0-8 16,0 0 2-16,0 0-3 0,0 0-7 0,-16 0 7 15,16 0 1-15,-16 0-1 0,-1 0 0 0,1 0-5 16,-1 0 1-16,-16 0 0 16,0 0-4-16,0 0-22 0,0 0-23 15,0 0-34-15,0 0-26 0,0 0-18 0,0-9-7 16,17 9 12-16,-17-10 14 0,0 10-64 16</inkml:trace>
  <inkml:trace contextRef="#ctx0" brushRef="#br0" timeOffset="169402.78">31006 17087 49 0,'-17'0'63'0,"17"0"-10"16,-16 0-11-16,16 0 2 0,0 0 8 15,-17 0-5-15,17 0-15 0,0 0-5 0,0 0 1 16,0 0 9-16,0 0 9 0,17 10 16 15,-17-1 3-15,16-9-9 0,1 9-10 0,-1 10 6 16,1-10-2-16,16 0 12 0,-16 1-3 16,16 8-8-16,-17-8-1 0,17-1-13 15,-16 0-1-15,16 1-18 0,-17-1-2 0,1-9-1 16,-1 9 1-16,1-9 1 0,0 0 7 0,-1 9-1 16,-16-9 4-16,0 0 9 0,17 0 12 15,-17 0-14-15,0 0-6 0,0 0-12 16,0 0-7-16,0 0 3 0,0 0-2 0,0 0 0 15,-17 0 0-15,1 0-12 0,16 10 0 16,-17-10 4-16,17 0-1 0,-17 9 1 16,1 0 3-16,-1-9-8 0,1 10 3 15,-1-1 2-15,1 0-2 0,-1 1 4 0,1-1-8 16,-1 0 4-16,1 0 0 0,-1 1 0 16,17 8-8-16,-16-8 5 0,-1-1-37 0,0-9-37 15,17 9-30-15,-16 1-18 0,16-1-18 0,-17 0-15 16,17-9-5-16,-16 9 0 0,16-9 10 15,0 0 19-15,0 0 25 0</inkml:trace>
  <inkml:trace contextRef="#ctx0" brushRef="#br0" timeOffset="170134.41">31485 17134 73 0,'0'0'71'0,"-16"9"-5"15,16-9-3-15,0 0 2 0,0 0 9 16,0 0 8-16,0 0 5 0,0 0 2 0,0 0 2 15,0 0-4-15,0 0 3 0,16 0-8 16,1 0-10-16,-1 0-17 0,1 0-13 0,16 0-10 16,-16 0-13-16,16 0-4 0,0 0-2 0,0-9 0 15,0 9 5-15,-17 0 3 0,18 0 6 16,-18-9 5-16,1 9 12 0,-1 0 11 0,1 0-1 16,-1 0 15-16,-16 0-10 0,0 0-11 15,17 0-9-15,-17 0-13 0,0 0-9 16,0 0-3-16,0 0-7 0,0 0-2 0,0 0-2 15,-17 0 6-15,17 9-9 0,0 0 0 16,-16 0 0-16,-1 1 3 0,1-1 1 0,-1 0-6 16,1 10 2-16,-18-10 4 0,18 10-2 15,-17-10-4-15,16 10 10 0,-16-1-8 16,17-8 0-16,-17 8 1 0,16 1 1 0,1-10-2 16,-1 0 3-16,0 1 5 0,17-1 14 0,-16 0 6 15,16 1 3-15,0-1 18 0,0 0 5 16,0-9-50-16,0 10-4 0,16-10 0 15,-16 9 0-15,17-9 0 0,16 0 0 0,-16 9 0 16,16-9 0-16,-17 0 0 0,17 0 0 0,0-9 0 16,0 9 0-16,1 0 0 0,-1-9 0 15,-17 9 0-15,17 0 0 0,-16-10 0 16,-1 10 0-16,1 0 0 0,-1-9-24 0,1 9-150 16,-1 0-30-16,-16-9-26 0,17 9-13 0,0 0-4 15,-17-10 15-15,0 10 25 0,0 0 38 16,16 0 36-16,-16-9-49 0</inkml:trace>
  <inkml:trace contextRef="#ctx0" brushRef="#br0" timeOffset="171266.87">29203 16873 26 0,'0'0'34'0,"0"0"8"16,0 0 4-16,17 0 5 0,-17 0 4 0,0 0 2 15,0 0 2-15,0 0-7 0,0 0 1 0,0 0-2 16,0 0-13-16,0 0-8 0,0 0-1 15,0 0 0-15,0 0-7 0,-17 0-4 16,17 0 1-16,0 0-2 0,0 0 2 0,0 0-2 16,0 0-4-16,-33 0-2 0,17 10 2 15,-1-10 1-15,1 0-4 0,-1 0 4 0,1 0-2 16,-17 0-7-16,16 0 4 0,-16 0 0 16,16 0-6-16,-16 0 8 0,0 0 2 0,0 0 1 15,0-10 4-15,17 10-1 0,-17 0 6 0,16 0-2 16,0 0-1-16,17-9 2 0,-33 9-8 15,17 0 1-15,-1 0-2 0,17 0-2 0,0 0-3 16,0 0-6-16,-16 0 6 0,16 0-12 16,0 0 0-16,0 0 6 0,0 0 2 0,0 0-7 15,0 0 1-15,0 9-2 16,0 1 4-16,0-1 2 0,0 0 0 16,0 1-4-16,0-1 2 0,0 0 0 15,0 10 0-15,0-1 2 0,0 1-1 16,0 0-1-16,-17-1-4 0,17 10 6 0,0-9 3 15,0 9-5-15,-16 0-2 0,16-1 3 0,0 1-4 16,-17 0 3-16,17 0 0 0,-16 9-2 16,16-18 4-16,0 9 1 0,0 0-5 0,-17 0 16 15,17-10 16-15,0 10 8 0,0-9 7 16,0-1-3-16,0 1 3 0,0-10-11 16,0 10-1-16,0-10 1 0,0 1-1 0,0 8-5 15,17-18 4-15,-17 9 18 0,0 1 15 0,16-10-1 16,-16 9-7-16,17-9-9 0,-1 0-10 15,-16 0-8-15,17 0 1 0,16 0-8 0,-17 0-5 16,17 0-5-16,1 0-4 0,-1 0 1 16,0 0-7-16,0 0-1 0,16 0-1 15,1 0-1-15,0 9 2 0,-17-9-1 0,16 0-4 16,17 0 0-16,-49 10-28 0,33-10-41 0,-17 9-31 16,0-9-28-16,0 0-19 0,16 9-12 15,-49-9-19-15,17 0-15 0,-1 0 2 0,1 10 5 16,0-10 19-16,-17 0 30 0,16 0 28 15</inkml:trace>
  <inkml:trace contextRef="#ctx0" brushRef="#br0" timeOffset="171516.65">29584 17692 53 0,'0'9'22'15,"0"-9"-12"-15,0 0-6 0,0 0-9 16,0 0-8-16,0 0-11 0</inkml:trace>
  <inkml:trace contextRef="#ctx0" brushRef="#br0" timeOffset="175713.89">26905 6669 57 0,'0'-9'39'15,"0"9"-7"-15,16-19 4 0,-16 19 13 0,0-18 13 16,0 18 8-16,0-19 3 0,0 19 6 16,0-18 8-16,0 18-2 0,0-10 4 0,0 10-2 15,0-9 3-15,0 9 3 0,0 0-14 16,0 0-15-16,0 0-15 0,0 0-10 0,0 0-21 15,0 0-2-15,0 0-14 0,0 0 4 16,-16 9-3-16,16-9 8 0,0 10 17 16,0 8 31-16,0-18 19 0,-17 19 3 0,17-1-4 15,0-18 4-15,-16 19-10 0,16 0-4 16,0 9 7-16,0-10-10 0,0 19-12 0,-33-18-52 16,16 0 0-16,17 8 0 0,-16 11 0 0,-1-1 0 15,1-9 0-15,16 9 0 0,-17 0 0 0,0 0 0 16,1 10 0-16,-1-10 0 0,17-9 0 15,-16 28 0-15,-1-19 0 0,17 0 0 0,-16 10 0 16,16-10 0-16,0 10 0 0,0-10 0 16,0 9 0-16,0-9 0 0,-33 19 0 0,33-28 0 15,0 9 0-15,0 1 0 0,0-1 0 0,0 0 0 16,0 9 0-16,0-27 0 0,0 9 0 16,-17 9 0-16,17 0 0 0,0-18 0 0,0 9 0 15,0 0 0-15,-16 0 0 0,16-10 0 0,0 20 0 16,-17-20 0-16,17 10 0 0,0-9 0 15,0 18 0-15,-16-19 0 0,16 1 0 0,0 9 0 16,-17 9 0-16,17-18 0 0,0-1 0 16,0 10 0-16,0 9 0 0,0-18 0 0,-17 9 0 15,17 0 0-15,0 0 0 0,0 9 0 0,0-18 0 16,0 9 0-16,0-1 0 0,0 1 0 0,17 10 0 16,-17-11 0-16,0 1 0 0,0 0 0 15,0 9 0-15,0-18 0 0,0 9 0 0,0 9 0 16,0-18 0-16,0 9 0 0,0 0 0 0,0-1 0 15,0 11 0-15,0-20 0 0,0 1 0 16,0 9 0-16,0 9 0 0,0-18 0 0,0-1 0 16,0 1 0-16,0 9 0 0,0-10 0 0,0 20 0 15,0-20 0-15,0 1 0 0,0-1 0 0,0 10 0 16,0-9 0-16,0-1 0 0,0 10 0 16,0-9 0-16,0 9 0 0,0 0 0 0,0-10 0 15,0 1 0-15,0 9 0 0,0 9 0 0,0-18 0 16,17-1 0-16,-17 10 0 0,0 0 0 15,0 0 0-15,0-9 0 0,16 9 0 0,-16-1 0 16,0 20 0-16,0-28 0 0,0 8 0 0,17 11 0 16,-17-1 0-16,0-19 0 0,16 20 0 15,-16-10 0-15,0 9 0 0,0 0 0 0,17-18 0 16,-17 18 0-16,33-9 0 0,-33 9 0 0,0-9 0 16,0 9 0-16,0 0 0 0,16-9 0 0,-16 0 0 15,0 19 0-15,17-29 0 0,-17 19 0 16,0 1 0-16,16 8 0 0,-16-18 0 0,0 9 0 15,17 0 0-15,-17 1 0 0,0-1 0 0,0 9 0 16,16-8 0-16,-16-1 0 0,0 9 0 16,0-9 0-16,17 1 0 0,-17 8 0 0,0-9 0 15,0 1 0-15,17 8 0 0,-17-9 0 0,0 1 0 16,0 8 0-16,16-9 0 0,-16 0 0 0,0 10 0 16,0-1 0-16,17-8 0 0,-17 17 0 15,0-17 0-15,0-1 0 0,0 9 0 0,16 1 0 16,-16 9 0-16,0-28 0 0,0 18 0 15,0 1 0-15,17-10 0 0,-17 9 0 0,0 1 0 16,0-1 0-16,0 1 0 0,0-10 0 0,0 10 0 16,0 8 0-16,33-17 0 0,-33-1 0 15,0 9 0-15,0 1 0 0,0 9 0 0,0-28 0 16,0 18 0-16,0 1 0 0,0-1 0 0,0-9 0 16,0 19 0-16,0-19 0 0,0 10 0 0,0-1 0 15,0 1 0-15,16 18 0 0,-16-28 0 16,0 28 0-16,0-28 0 0,0 10 0 0,0 9 0 15,0-10 0-15,0 10 0 0,17-19 0 0,-17 10 0 16,0-1 0-16,0 1 0 0,0-1 0 16,0 1 0-16,0-1 0 0,0 1 0 0,0-1 0 15,0 10 0-15,16-19 0 0,-16 1 0 0,0 8 0 16,0 1 0-16,0-10 0 0,0 19 0 16,17-28 0-16,-17 18 0 0,0 1 0 0,0-10 0 15,0 0 0-15,0 10 0 0,0-1 0 0,0 10 0 16,16-19 0-16,-16 10 0 0,0-1 0 15,0 1 0-15,0-1 0 0,0 1 0 0,0-1 0 16,0 1 0-16,0-1 0 0,0 1 0 0,0-1 0 16,0 1 0-16,0 8 0 0,0-8 0 0,0-1 0 15,0 1 0-15,0-1 0 0,0 10 0 16,0-19 0-16,0 19 0 0,0-9 0 16,0-1 0-16,0 10 0 0,17-19 0 0,-17 19 0 15,0-9 0-15,0-1 0 0,0 1 0 0,0-1 0 16,0 10 0-16,0-10 0 0,0 1 0 0,0 9 0 15,0-10 0-15,0 10 0 0,0-9 0 16,0 8 0-16,16-8 0 0,-16-1 0 0,0 1 0 16,0-1 0-16,0 10 0 0,0-9 0 15,0-1 0-15,17 1 0 0,-17-10 0 0,0 10 0 16,0-1 0-16,0 1 0 0,0-10 0 0,0 9 0 16,0-9 0-16,0 1 0 0,0 8 0 0,0-9 0 15,17-9 0-15,-17 10 0 0,0-11 0 16,0 11 0-16,0-10 0 0,-17-1 0 15,17 1 0-15,0 0 0 0,0 0 0 0,0 0 0 16,0 0 0-16,0-9 0 0,0 8 0 0,0 1 0 16,0-9 0-16,0 9 0 0,0-10 0 15,0 1 0-15,0 9 0 0,0-9 0 0,0-1 0 16,0 1 0-16,0-10 0 0,0 10 0 16,0-10 0-16,-17 10 0 0,17-10 0 0,0 0 0 15,17 1 0 1,-17-20 0 15,0 1 0-31,0 0 0 16,0-1 0-16,0 1 0 0,0-10-158 15,0 10-153-15,0 0-19 0,-17-10-5 16,17 10 28-16,0-19 54 0,17 9-98 0</inkml:trace>
  <inkml:trace contextRef="#ctx0" brushRef="#br0" timeOffset="177328.49">26921 6437 12 0,'0'0'7'0,"0"0"0"0,0-9 0 0,0 9 2 16,17 0 0-16,-17 0-5 0,0 0 1 0,16 0 1 16,-16 9-1-16,17-9-1 0,-17 0-1 15,16 0 3-15,-16 9 1 0,17-9 3 0,-17 0 1 16,0 0 4-16,0 9 3 0,17-9 0 16,-17 10 6-16,0-10-3 0,0 0 6 0,0 18-1 15,16-18 5-15,-16 0 5 0,17 0 7 16,-17 19-1-16,33-19 0 0,-33 0 2 0,16 0 8 15,1 0 6-15,16 0 11 0,0 0 2 16,17 0-1-16,16 19-14 0,-17-19-3 0,1 0 2 16,33 0-2-16,-17 0 0 0,16-19 6 0,-15 19-4 15,15 0-10-15,17 0-6 0,-16 0-7 16,16 0 2-16,17 0-6 0,-17 0 5 0,1-19-7 16,15 19-8-16,-15 0 2 0,15 0 1 15,18 0-2-15,-18 0 2 0,18 0-8 0,-18 0 2 16,1 0-5-16,0 0 10 0,16 0-8 15,-16 0 5-15,0 0-1 0,16 0 6 0,-33 0 3 16,17 0-1-16,0 0-2 0,-17 0-2 0,17 0 3 16,-1 19-6-16,-15-19-8 0,15 0 2 15,-15 0 15-15,-1 0-5 0,0 0 1 0,-16 0-6 16,16 0 9-16,-16 19-1 0,-1-19 2 16,-16 0-5-16,17 0 1 0,-17 0-2 0,0-19-11 15,1 19-9-15,-1 0 0 0,-17 0 0 16,18 0 0-16,-18-19 0 0,1 19 0 0,-1-18 0 15,1 18 0-15,0-10 0 0,-1 1 0 16,1 9 0-16,-1-9 0 0,18 9 0 0,-18-9 0 16,1-1 0-16,-1 10 0 0,1 0 0 15,-17 0 0-15,17 0 0 0,-17 0 0 16,0 0 0-16,0 0 0 0,0 0 0 0,-17 0 0 16,1-18 0-16,0 18 0 0,-1 0 0 15,1 0 0-15,-17 0-21 31,0 0-120-15,0 0-23-16,0 0-24 0,0 18-19 0,0-18-16 16,0 0-10-16,-17 0 6 0,17 0 17 15,-16 0 32-15</inkml:trace>
  <inkml:trace contextRef="#ctx0" brushRef="#br0" timeOffset="178178.28">28939 6139 79 0,'0'0'92'15,"16"-18"-10"-15,-16 18 0 0,33-19 15 16,-33 19 17-16,0-9 20 0,0-1 10 0,0 1 4 16,0-10-5-16,0 19-30 0,0 0-25 0,0-18-16 15,0 18-26-15,0-19-13 0,-33 19-14 16,0 0-14-16,17 0 6 0,-17 0-5 0,16 19 1 15,-16-19 4-15,17 18-13 0,-18-18 8 0,34 10-3 16,-33 8 6-16,17-8-9 0,16 18 8 16,0-10-10-16,-17-18 6 0,17 19 5 15,0-1 1-15,17-18-2 0,-17 10 14 0,16-1 6 16,17-9-4-16,-33 0-5 0,17 0-8 0,0 0-1 16,-1 0 4-16,1-9-6 0,16 9 16 15,-17-10 24-15,1 10 13 0,-1-18-4 0,-16 18 9 16,17-19-10-16,-1 19-36 0,-16-18-20 15,33 18 0-15,-33-19 0 0,0 10 0 0,0-1 0 16,0 1 0-16,17 9 0 0,-17-9 0 0,0-1 0 16,0 20 0 15,0-1 0-31,0 0 0 16,0 1 0-16,0-1 0 0,16 10 0 0,-16-1 0 15,17-18 0-15,-17 19 0 0,17-1 0 16,-17-18 0-16,16 10 0 0,1-1-147 0,-1 0-187 15,1 1-24-15,-1-1 38 0,17-9 51 0,0 0 64 16,-33 0 59-16,33 0 40 0,-16-9 29 16</inkml:trace>
  <inkml:trace contextRef="#ctx0" brushRef="#br0" timeOffset="178394.91">29352 6121 32 0,'0'0'57'16,"0"-28"5"-16,0 18-5 0,0-8 5 0,0 8 16 15,0-8 11-15,0-1 7 0,0 1-3 16,0 18-6-16,0-19-15 0,0 10-26 15,17 9-26-15,-17 0-7 0,0 0-8 0,0 9 7 16,16-9 14-16,17 19 14 0,-33-1 13 0,17-18 2 16,-1 19-3-16,1-1 11 0,0-8-11 15,16 8-16-15,-17-8-21 0,1 18-4 0,-1-28-11 16,1 18 9-16,-1 1-6 0,17-19-9 16,-33 18 8-16,0-18 2 0,0 0-16 0,0 10-75 15,17-10 87-15,-17 9-219 0,0-9 19 0,0 0 18 16,0 0 10-16,0 0 27 0,16-9 25 15</inkml:trace>
  <inkml:trace contextRef="#ctx0" brushRef="#br0" timeOffset="178594.48">29567 5953 69 0,'0'0'46'0,"-16"-18"2"16,16-1 4-16,-17 19 11 0,17 0 10 0,0-19-7 15,-16 19-26-15,16 0-15 0,-17 0-5 0,17 19 17 16,0-19 12-16,-16 0 9 0,16 19 0 15,-17-1-4-15,0-18-7 0,17 19-17 0,-16 9-16 16,-1-10-4-16,17 1-4 0,0-19-3 16,0 18 0-16,-33 1 0 0,33 0-7 15,-16 9 6-15,16-10-18 0,0-18-62 0,-17 19-51 16,17-1-39-16,0-18 3 0,0 10 21 0</inkml:trace>
  <inkml:trace contextRef="#ctx0" brushRef="#br0" timeOffset="178813.73">29881 6000 163 0,'0'0'75'16,"-16"0"-31"-16,16 0-11 0,0 0 0 0,-17 0-4 15,17 0 7-15,0 0 0 0,0 18 2 0,-16-18-3 16,16 19-8-16,0-1-11 0,0-18-9 15,0 19-4-15,0-10 1 0,0 10-1 0,0 0-1 16,0-19-2-16,0 18-7 0,0-18-32 16,0 19-36-16,0-19-28 0,16 0-8 0,-16 0 8 15</inkml:trace>
  <inkml:trace contextRef="#ctx0" brushRef="#br0" timeOffset="178960.39">29766 5832 81 0,'-17'-18'29'16,"17"-1"-15"-16,-16 0-8 0,16 19-1 0,0-18-5 15,-17 18-2-15,17 0-4 0,0 0-6 0,17 0-14 16,-17 0-13-16</inkml:trace>
  <inkml:trace contextRef="#ctx0" brushRef="#br0" timeOffset="179560.87">30146 6037 185 0,'-17'18'53'0,"1"-18"-17"0,-1 10 21 16,1 8 11-16,-1-8-13 0,1-1-21 0,16 10-13 16,-17-19-4-16,17 18 0 0,0-18-3 15,0 0 1-15,0 19 1 0,0-19 0 0,0 18 1 16,0-18-7-16,17 0 3 0,-17 0 8 0,16 10 20 15,-16-10 7-15,17 0 1 0,-17-10-10 16,16 10-4-16,1 0 4 0,-17 0 4 16,16-18 3-16,-16 18-7 0,17 0-9 0,-17-19 5 15,0 1-4-15,16 18 1 0,-16-19-8 0,0 10 3 16,17-1-13-16,-17 1-3 0,0 0 1 16,0 9-16-16,17 0 1 0,-17 0-1 15,0 0-2-15,0 9 8 0,16-9-2 16,-16 9 3-16,17 1-5 0,-17 18 7 0,16-28-5 15,-16 18 0-15,17 1 0 0,-17-19-5 16,16 18 7-16,-16-18 0 0,0 10-2 0,17-1 0 16,-17-9 7-16,0 0 1 15,0 9 47-15,0-9 16 0,0-9 9 0,0 9-27 16,16 0-16-16,-16-9-11 0,0 9-9 0,0-10-1 16,17 10-3-16,-17-18-4 0,0 18-1 15,16-19 3-15,-16 19-2 0,0-18 3 0,17 18-5 16,-17 0-14-16,16-19 11 0,-16 10-4 15,0 9-7-15,0 0 5 0,17 0-4 0,-17 0 4 16,0 0 4-16,17 9-5 16,-17-9 6-16,16 0 2 0,1 19-5 15,-17-19 7-15,16 0-6 0,1 0 13 0,-17 0 9 16,16 0 9-16,1 0 0 0,-17 0-13 16,16 0 3-16,1 0-12 0,-17 0-6 0,16 0-2 15,-16 0 1-15,17 18-3 0,-1-18 1 0,1 0-1 16,-17 0 2-16,0 0-7 15,17 19 6-15,-17-19-67 16,16 0-59-16,-16 0-59 0,0 18-63 0,0-18-31 16,0 0-2-16,0 0 26 0,0 0-151 0</inkml:trace>
  <inkml:trace contextRef="#ctx0" brushRef="#br0" timeOffset="180492.45">27202 5739 86 0,'0'0'68'0,"0"-9"-30"0,0 9 8 15,0-9 16-15,0 9 19 0,0-10 0 16,0 10-9-16,-16 0-20 0,16 0-28 0,0 10-9 15,0-1 6-15,-17 0 21 0,1 10 22 16,-1-1-2-16,1 20-2 0,-1-20-23 0,1 1-9 16,16 9-2-16,-33 9-8 0,33-18-8 0,-17 8 0 15,1 11-5-15,-1-20-3 0,17 1 1 16,-17 9 2-16,17-10-2 0,-16 1 0 0,16 0-3 16,0-1 0-16,0-18 0 0,0 19 1 0,0-19 8 15,0 0 23-15,0 0 21 0,0 0 24 16,0 0-9-16,0 0-22 0,0 0-9 15,0-19-8-15,16 19 15 0,-16-18-6 0,0-10 7 16,17 9-1-16,-17 0 4 0,17 1-6 0,-17-19-19 16,16 9-9-16,-16-9 6 0,17 18-5 0,16-18 5 15,-33-10 3-15,0 29-3 0,0-20 11 16,16 1 1-16,-16 19 11 0,17-10-3 16,-17 28 2-16,0-19-7 0,0 19-13 0,16-19-20 15,-16 38 0 1,0-19-4-16,0 19 2 0,17-1 5 0,-17 1 0 15,16 9-5-15,-16-10 5 0,17 20-5 0,-17-20 0 16,16 10-3-16,1 9 3 0,0-18 9 0,-1 0-7 16,1 8-2-16,16-8 1 0,-33 18 2 15,0-18-3-15,16-1 0 0,1-8 1 0,-17 8-45 16,16 1-96-16,-16 0-87 0,17-19-62 0,-17 18-39 16,0-18 1-16,0 19 50 0,0-19-134 15</inkml:trace>
  <inkml:trace contextRef="#ctx0" brushRef="#br0" timeOffset="181141.98">27136 6000 171 0,'0'0'58'16,"-16"-19"-31"-16,32 10-10 0,-16-1 4 0,0 10 2 15,17-9 3-15,16 9 1 0,-17-18 8 16,18 18 1-16,-1-19-8 0,0 19-8 0,0 0-4 15,0 0-2-15,0 0 4 0,0 0-10 16,0 19-2-16,-16-19 0 0,16 18-5 0,-33-18 4 16,0 9-3-16,16 10 3 0,-16 0 4 0,17-19 4 15,-17 18 0-15,0 1 9 0,0-19-8 16,-17 18-3-16,17-18-3 0,0 0-3 0,0 10 5 16,0-10 9-16,0 0 14 0,0 9 9 0,0-9 3 15,0-9-16-15,0 9-13 0,0-10-8 16,0 10-3-16,0 0 4 0,0-18 7 15,0 18 9-15,0-19-3 0,0 19 1 0,0-18 2 16,17-1-8-16,-17 10-11 0,0-1-4 16,0 10-4-16,16 0 5 0,-16 0-6 0,17 0 3 15,-1 10 0-15,-16-10-4 0,17 9 7 16,-1-9 0-16,17 19-3 0,-16-19 0 16,0 0 0-16,-1 18 1 0,17-18 2 0,-16 0-3 15,-1 0-3-15,1 0 6 0,-1 0-3 0,1 0 2 16,-17 0 2-16,16-18-2 0,-16 18-4 15,17 0 4-15,-17-19-2 0,0 10 1 16,0-1-4-16,0 10 6 0,0-9-6 16,0 9 3-16,0-18 7 0,-17 18-4 0,17 0 9 15,0-19 3-15,0 19-1 0,-16 0 6 0,16 0-10 16,0 0-6-16,0 0-6 0,-17 0 2 0,17 19 0 16,0-19 0-16,0 18 0 0,0 10 2 15,0 9-5-15,0-18 3 0,17 9 27 0,-17 9 62 16,0 19 8-16,16-28 10 0,-16 27-26 15,17-17-32-15,-1-1-26 0,-16-9-4 0,0 9 4 16,0 0-6-16,0-18-4 0,0-1-1 0,0 10 10 16,-16-9 7-16,16-19 16 0,-17 19 16 15,17-19 23-15,-16 18-11 0,-1-18-37 16,17-18-18-16,-16 18-8 0,-1-19-7 0,1 19-3 0,-1-19 0 16,17-18 0-16,-16 9-62 0,-1 10-55 15,17-20-69-15,0 10-46 0,0-9-43 16,0 19-18-16,17-20 16 0,-1 20 44 0,1-1 55 15</inkml:trace>
  <inkml:trace contextRef="#ctx0" brushRef="#br0" timeOffset="185372.08">14106 12957 7 0,'0'0'2'0,"0"0"2"0,33 19 2 0,-33-19 3 15,0 0 2-15,0 0-2 0,0 0-3 16,0 9-1-16,0-9-1 0,0 0 2 0,0 0 0 16,0 0-1-16,0 0 0 0,0 0 0 0,0 0-2 15,0 0-1-15,0 0-1 16,0 0-5 0,0 0-4-16,0 0-6 15,0 0-5-15,0 0-25 0</inkml:trace>
  <inkml:trace contextRef="#ctx0" brushRef="#br0" timeOffset="186620.9">5275 13283 43 0,'0'0'24'0,"0"0"-5"0,0 0-1 16,0 0-8-16,0 0 2 0,0 0-2 16,0 0 2-16,0 0-1 0,0 0 3 0,0 0 1 15,0 0 5-15,0 0 1 0,0 0 1 16,0 0-2-16,17 0-1 0,-1-9-4 0,1 9 0 15,-17 0-1-15,33-10-6 0,-33 10-4 0,33 0-1 16,0-9-3-16,-33 9 3 0,33 0-3 16,0-9 0-16,-33 9 0 0,17 0 2 0,-1 0-2 15,1-10 0-15,16 10 0 0,-33 0 0 16,33 0-2-16,-33 0-18 0,33 0-15 0,-33-9-9 16,0 9-6-16,0 0 2 0,33 0 3 0,-33 0 2 15</inkml:trace>
  <inkml:trace contextRef="#ctx0" brushRef="#br0" timeOffset="186870.68">5275 13478 86 0,'0'10'55'16,"0"-1"-18"-16,0-9-6 0,0 0-7 15,0 0-4-15,0 0 3 0,0 0 10 0,0 0 2 16,17 0 1-16,-17 0 3 0,16 0-10 0,1-9-5 16,16-1-9-16,-33 10-6 0,33-9-3 15,0 0-6-15,-33-1 3 0,33 1-3 0,0 9 2 16,-16 0-2-16,-1-19-3 0,1 19-15 0,16-9-21 16,0 9-17-16,-33-9-13 0,33 9-9 15,0 0 3-15,-33-9 1 0</inkml:trace>
  <inkml:trace contextRef="#ctx0" brushRef="#br0" timeOffset="193730.78">7541 14780 69 0,'0'0'35'0,"0"-9"-1"0,0 0 2 0,0 9 14 16,0-9 6-16,0 9-6 0,0 0-6 15,-33-19-2-15,33 19-2 0,0-9-2 0,0 9 5 16,0-10 0-16,0 10-10 0,-34 0-13 16,34 0-1-16,0 0-11 0,-33 0 1 0,33 10-3 15,-16-10 1-15,-1 9-2 0,1 10 1 0,16-19-3 16,0 9 1-16,-33 9 1 0,33-8-4 15,0 8 1-15,-33 1 2 0,33 0 2 0,0 9 1 16,0-10-2-16,0 1-1 0,0-1 0 16,-33 10-3-16,33-9 3 0,0-1-1 0,33 10-1 15,-33 0 0-15,0 0 1 0,0-9-5 0,0 9 6 16,0 0-4-16,0-1 4 0,0 1-2 16,0 0-2-16,0 0 0 0,0-9 1 0,0 9 3 15,0-10-4-15,0 10 0 0,0-9 0 0,-33-1 1 16,33 1-1-16,-33 0 4 0,33-1-4 15,0-8 0-15,-34 8 3 0,18-9-6 0,-1 1 3 16,1-1 2-16,16 0-1 0,-33 1-4 16,33-10 5-16,-33 0 5 0,33 0-5 0,-33 0-1 15,33 0-1-15,-33-10 8 0,33 1 5 16,0 9 3-16,0-9-3 0,0-1-7 16,0 1-2-16,0-9-4 0,0 8 2 0,0 1 0 15,0-10-2-15,33 10 5 0,-33 0-7 0,0-1 2 16,33 1 4-16,-33 0-8 0,33 0 7 15,-33 9-3-15,33 0 0 0,-17 0 2 0,1 9-2 16,-1 0-2-16,18 0 10 0,-34 10-2 16,33 0-3-16,-33-1 2 0,0 10-4 0,0 0 12 15,33 0 5-15,-33 9 8 0,0 0 3 16,0 10 14-16,-33-1 5 0,33-8-4 0,0 8-4 16,-33 1 7-16,33 8-7 0,0 1-5 0,-34-9 4 15,18 9 0-15,16-1-3 0,-17-8-2 16,17-1-12-16,-16 1-4 0,16-1-5 0,0-8-5 15,0-1-4-15,16 0 1 0,-16-9-1 0,17 0-4 16,-1 0 0-16,18 0 0 0,-34-10 2 0,33 10-2 16,-33-9-4-16,33-1-39 0,0-8-25 15,-33 8-12-15,33-8-23 0,-17-1-23 16,17-9-27-16,0 0-12 0,1 0-9 0,-34 0 11 16,33-9 19-16,-33-1 25 0</inkml:trace>
  <inkml:trace contextRef="#ctx0" brushRef="#br0" timeOffset="194250.28">6284 15962 66 0,'0'0'42'0,"0"0"-21"0,0 0-9 16,0-9-5-16,0 9-4 0,0 0-2 0,0 0 2 16,0-10-5-16,0 10-1 0,0 0-12 0,0 0-6 15,0 0-5-15,0 0-6 0,0 0-23 16</inkml:trace>
  <inkml:trace contextRef="#ctx0" brushRef="#br0" timeOffset="194880.39">5887 16194 128 0,'0'0'64'0,"0"0"-20"0,0 0 4 0,0-9 12 16,0 9 7-16,0 0-5 0,-33 0-17 16,33 0-19-16,0 0-15 0,0 0-8 0,33 0-1 15,-33 9 2 1,0-9 3-16,0 10-4 0,33-1 2 0,-33 0 3 16,0-9 0-16,17 10 0 0,-17-1 3 0,33 0 0 15,-33-9 11-15,0 9 8 0,0-9 11 16,33 0 4-16,-33 0 19 0,0 0 11 0,0 0 12 15,33 0-4-15,-33 0-11 0,0-9-10 16,33 0-22-16,-33 0-11 0,33-10-10 0,-33 0-8 16,33-9-3-16,-33 10-8 0,50-1 4 15,-50 1-4-15,33-1 0 0,0 0 0 0,-33 10 0 16,33-19-4-16,-33 10-5 0,33-1-40 16,-33 10-33-16,33-1-18 0,-33-8-17 0,17 9-22 15,16-1-19-15,-33 10-3 0,0 0 13 0,33 0 19 16,-33 0 24-16</inkml:trace>
  <inkml:trace contextRef="#ctx0" brushRef="#br0" timeOffset="197544.63">15313 12781 11 0,'0'0'15'0,"0"0"6"0,0 0 1 16,0 0-2-16,0 0-1 0,0 0-2 15,0 0 1-15,0 0-3 0,0 0-3 0,0 0-3 16,0 0 0-16,0 0-5 0,0 0 0 15,0 0 0-15,0 0-1 0,-17 0 3 16,17 0 2-16,0 0 0 0,0 9 1 0,0-9-2 16,0 0 0-16,0 0-1 0,0 0 3 0,0 9-2 15,0-9 1-15,0 0-1 0,0 0-4 16,0 0 3-16,0 0-1 0,0 10-1 0,0-10-2 16,0 0 2-16,0 0 1 0,0 0 0 0,0 0-1 15,0 0-3 1,-16 0 3-16,16 0-2 0,0 0 0 0,0 0-1 31,0 0 0-31,0 9-1 16,0-9 1-1,0 0-3-15,0 0 5 16,0 0-5-16,-17 0 0 16,17 0 4-16,0 0 0 0,0 0-1 15,0 0-3 1,0 0 0-16,0 0-4 15,0 0-11-15,0 0-13 0,0 0-9 0,0 18-5 16,0-18-5-16,0 0-2 0,0-18-43 0</inkml:trace>
  <inkml:trace contextRef="#ctx0" brushRef="#br0" timeOffset="200542.13">16189 13199 1 0,'0'0'1'0,"0"0"-2"16,0 0 2-16,0 9-1 16,0-9-1-1,0 0 2 1,0 10-1 15,0-10-1-15,0 0 2-16,0 0 0 0,0 0-2 15,0 0 0-15,0 0 2 0,0 0-2 16</inkml:trace>
  <inkml:trace contextRef="#ctx0" brushRef="#br0" timeOffset="204987.39">27897 7311 8 0,'0'0'9'16,"0"0"9"-16,0 0 3 0,0 0 1 0,0 0-4 15,0 0-1-15,0 0 0 0,0 0-1 0,0 0-6 16,0 0 3-16,0 0-6 0,0 0-1 15,0 0-2-15,0 0-1 0,0 0 0 0,0 0-5 16,0 0 0 15,-17 0 2-31,17 0-8 0,0 0-6 0,0 0-6 16,0 19-4-16,0-19 0 0,0 0-3 16,0 0 0-16,0 0-16 0</inkml:trace>
  <inkml:trace contextRef="#ctx0" brushRef="#br0" timeOffset="205687.47">27880 8688 6 0,'0'0'6'0,"0"0"4"0,0 0 8 16,0 0 0-16,0 0-3 0,0 0-1 0,0 0-2 16,0 0-2-16,0 0-3 0,0 0 2 0,0 0-3 15,0 0-1-15,0 0-2 16,0 0-2-16,0 0-3 15,0 0 0-15,0 0 0 0,0 0-6 0,0 0-2 16,0 0-2-16,0 0-1 0,0 0-2 16,0 0-2-16,0 0-1 0,0 0-18 15</inkml:trace>
  <inkml:trace contextRef="#ctx0" brushRef="#br0" timeOffset="212381.12">17479 13153 1 0,'0'0'1'16,"0"0"-2"-16,0 0 2 15,0 9-1 1,0-9 0 15,0 0 0 16</inkml:trace>
  <inkml:trace contextRef="#ctx0" brushRef="#br0" timeOffset="213230.84">18769 13097 2 0,'0'0'2'0,"0"0"0"0,0 0 0 0,0 0-1 16,0 0 1-16,0 0 0 15,0 0 0-15,0 0-1 0,0 0 1 0,0 0-1 16,0 0 0-1,0 0 0 32,0 9-1-31,0-9-2-16,0 0-2 0,0 0-6 0,0 0 6 16</inkml:trace>
  <inkml:trace contextRef="#ctx0" brushRef="#br0" timeOffset="-205358.91">16305 13097 4 0,'0'0'2'0,"0"0"-1"16,0 0 1-16,0 0 1 0,0 0 1 16,0 0 2-16,0 0 2 0,0 0 0 0,0 0-3 15,0 0 0-15,0 0-2 0,0 0-1 0,0 0 1 16,0 0 0-16,0 0-2 15,0 0 2-15,0 0-1 0,0 0-1 16,0 0 0-16,0 0 0 16,0 0 0-16,0 9 0 0,0-9 0 15,0 0 0-15,0 9 0 32,-17-9-1-32,17 0 1 46,0 0-3-30,0 10 2-16,0-10 1 0,0 0-1 16,0 0-2-1,0 0-1-15,0 0 0 16,0 0 1-16,0 0 0 0,0 0 0 16,0 0-1-16,0 9 0 0,0-9-1 0,0 0-1 15,0 0-2-15,0 0 0 0,0 0-1 16,0 0-7-16,0-9 9 0</inkml:trace>
  <inkml:trace contextRef="#ctx0" brushRef="#br0" timeOffset="-204243.25">17082 13134 5 0,'0'0'3'0,"0"0"-1"0,0 0 0 0,0 0 3 16,0 0 2-16,0 0 2 0,0 0-1 0,0 0-2 16,0 0-1-16,0 0-2 0,0 0-1 15,0 0 0-15,0 9-2 0,0-9 1 16,0 0 0-16,0 0-3 16,0 0-4-16,0 0-2 15,0 0-5-15,0 0-15 0</inkml:trace>
  <inkml:trace contextRef="#ctx0" brushRef="#br0" timeOffset="-197448.27">7011 11813 152 0,'0'28'128'0,"0"0"-17"0,0-9-30 15,0-1-6-15,0-8 25 0,0-1 20 0,34-9 23 16,-34 9 19-16,0-9-8 0,0 0-18 0,0 0-28 16,0 0-21-16,0 0-16 0,-34 0-14 15,34 0 1-15,0 0-3 0,0-9-7 0,0 9-8 16,0 0-12-16,0 0-11 0,0 0-4 0,0 0-9 16,0 0 3-16,0 0-10 0,0 0-8 0,0 0-39 15,0 0-26-15,0 0-21 0,0 0-17 16,0 0-26-16,0 0-13 0,0 0-13 0,0 0-13 15,0 0-2-15,0 0 9 0,0 0 15 0,34 0 13 16,-34 0 25-16,0 0-67 0</inkml:trace>
  <inkml:trace contextRef="#ctx0" brushRef="#br0" timeOffset="-196134.11">8268 14874 85 0,'17'0'91'0,"-17"0"24"15,0 0 23-15,0 0 30 0,0-19 21 16,0 19 17-16,0 0 0 0,0 0 10 0,0 0-5 16,0 0-15-16,0 0-32 0,0 0-102 15,0 19-62-15,0-19 0 16,0 9 0-16,0 0 0 0,0 10 0 15,16-10 0-15,-16 10 0 0,0 9 0 0,0-1 0 16,0-17 0-16,0 18 0 0,0 0 0 0,0-10 0 16,33 1 0-16,-33 9 0 0,0-10 0 15,0 10 0-15,0-9 0 0,0-1 0 0,0-8 0 16,0 8-136-16,0-8-241 0,0-1-21 16,0 0 23-16,0-9 60 0,0 0-128 0</inkml:trace>
  <inkml:trace contextRef="#ctx0" brushRef="#br0" timeOffset="-195834.26">8334 14771 195 0,'0'-9'125'15,"0"9"-7"-15,0-9-9 0,0 9 5 0,0 0 0 16,0 0-13-16,33-19-9 0,-33 19-11 15,0 0-9-15,34 0-14 0,-34 0-11 0,33 0-15 16,-33 19-10-16,33-19-9 0,-33 9 0 0,0 0-6 16,16 0-2-16,-16 10-2 0,17-10-3 0,-17 10 4 15,0-10 1-15,-17 10-2 0,17 0-1 16,-16-10 4-16,16 9 0 0,0-8-3 0,-33 8-3 16,33 1-2-16,-33-10 2 0,-1 10 0 0,34-1 0 15,-33-18 0-15,33 10-11 0,-33-1-26 16,17 0-19-16,-1-9-26 0,1 10-26 0,16-10-27 15,0 0-19-15,0 0-18 0,0 0-6 0,0-10 13 16,0 1-83-16</inkml:trace>
  <inkml:trace contextRef="#ctx0" brushRef="#br0" timeOffset="-195583.77">8930 14836 258 0,'0'10'217'0,"0"-1"-16"16,0 10-10-16,0-19 12 0,0 9 11 0,0 9-12 15,0-8-19-15,0-1-16 0,0 10-30 0,0-10-63 16,0 10-74-16,0 8 0 0,16-17 0 16,-16-1 0-16,0 10 0 0,33-1 0 0,-33 1 0 15,0-10 0-15,0 10 0 0,0-1 0 0,0-8 0 16,0 8 0-16,0-8 0 0,0-1-68 0,0-9-175 15,0 9-35-15,0 0-38 0,0-9 3 0,0 0 24 16,0 0 53-16</inkml:trace>
  <inkml:trace contextRef="#ctx0" brushRef="#br0" timeOffset="-195367.84">8764 14874 128 0,'-33'0'236'0,"33"0"29"0,0 0-15 0,0 0-20 16,0 0-27-16,-16 0-30 0,16-19-50 0,0 19-38 15,16-9-35-15,-16 9-27 0,0-10-9 0,33 1-6 16,-33 9-8-16,33-9 4 0,-33 9-7 16,33-10-35-16,-33 1-51 0,34 9-54 0,-18-9-46 15,1 9-40-15,-1 0-15 0,1-10-1 0,-1 10 23 16,17 0 44-16</inkml:trace>
  <inkml:trace contextRef="#ctx0" brushRef="#br0" timeOffset="-194235.1">9905 14836 74 0,'0'-18'77'0,"0"8"2"0,0 1 2 0,0 0 6 15,33-1 8-15,-33 1-2 0,0 0-6 16,0 0-6-16,0 9-8 0,0 0-24 0,0 0-13 16,0 0-1-16,0 0-6 0,0 0 4 15,0 9-12-15,0 9-3 0,-33-8 1 0,33 8-3 16,0 10 10-16,0-9 5 0,0 9 12 0,-33-10-10 16,33 10-8-16,0-9-15 0,0 9-2 0,0-10-6 15,0 1 5-15,0 0-7 0,-33-10 0 16,33 10 2-16,0-10 1 0,0 0-1 0,0 0 0 15,0-9 6-15,0 0 17 0,0 0-1 0,0 0-8 16,0-9 5-16,0 9 4 0,0-9-1 16,0 0 11-16,0-1 2 0,0-8-8 0,33-1 10 15,-33 0-8-15,0 1-1 0,0-1-12 0,0 1-4 16,0-10-1-16,0 0-10 0,0 19 0 16,33-29 3-16,-33 20 0 0,0-10-12 0,0 18 6 15,0-8 3-15,0 9-2 0,33 9 5 16,-33-19-11-16,0 10 8 0,0 9 13 0,0 0-11 0,0 9 15 15,0-9-5-15,17 19 2 0,-17-10-5 16,16 0 13-16,-16 10-3 0,17-1 5 0,16 1 4 16,-33 0-5-16,0 9-7 0,33-19-2 0,-33 19-7 15,33-10-7-15,-33 10-3 0,0-9 0 16,33-1 7-16,-33 10-18 0,0-9-31 0,33 0-51 16,-33-10-42-16,0 9-41 0,0-8-38 0,0 8-29 15,0-18-7-15,0 10 19 0,0-10 28 16,0 9 40-16</inkml:trace>
  <inkml:trace contextRef="#ctx0" brushRef="#br0" timeOffset="-194018.99">9938 14976 104 0,'0'18'84'0,"0"-18"-8"0,0 0-4 15,0 0 4-15,0 0 4 0,17 0-11 0,-17 0-11 16,0 0-21-16,16 0-10 0,1 0-13 16,-17-18-9-16,33 18-5 0,-33-9 5 0,33 9-5 15,0-10-6-15,-33 10-28 0,33-9-31 16,0 9-22-16,-33-9-16 0,17-1-2 0,16 10 4 16,0-9 13-16</inkml:trace>
  <inkml:trace contextRef="#ctx0" brushRef="#br0" timeOffset="-193752.07">10401 14874 184 0,'0'9'138'0,"0"-9"-11"0,0 9-3 15,17-9 18-15,-17 0 11 0,0 0-4 0,33 9-10 16,-33-9-9-16,33 0-24 0,-33 0-24 16,33 0-38-16,0 0-16 0,-33 0-16 0,33 0-9 15,-16 0-3-15,16 0 1 0,0 0-1 0,-33 0-31 16,33 0-48-16,-33 0-37 0,33 0-40 0,-33-9-24 16,0 9-28-16,33-9-8 0,-33 9 14 15,0-9 36-15</inkml:trace>
  <inkml:trace contextRef="#ctx0" brushRef="#br0" timeOffset="-193519.01">10616 14660 125 0,'17'9'86'0,"-17"-9"-4"15,0 9 6-15,33 0 10 0,-33 10 0 16,0-10 2-16,0 10 17 0,33 0 1 0,-33-1-2 15,0 1-7-15,33 9-12 0,-33-10-19 0,0 1-24 16,0 9-26-16,0-10-10 0,0 1-13 16,0 9 3-16,0-9-6 0,0 8-35 0,0-17-51 15,0 8-47-15,-33 1-28 0,33-10-27 0,0 10-9 16,-33-10 10-16,33 0 20 0,-33 19 31 0</inkml:trace>
  <inkml:trace contextRef="#ctx0" brushRef="#br0" timeOffset="-193167.86">11096 14725 159 0,'-33'-10'183'0,"33"10"1"15,0 0-7-15,0-9 8 0,-17 9 6 0,17 0-7 16,0 0-26-16,0 0-35 0,0 0-35 0,0 0-36 16,0 0-11-16,0 9-9 0,0-9 7 15,0 10-1-15,17-1-2 0,-17 10 8 0,0-10-15 16,0 9-9-16,33 1 0 0,-33 0-6 0,0-1-5 15,0 1 2-15,0 0-2 0,0-1-5 16,0 1 0-16,0-1-12 0,0 1-14 0,0-10-26 16,0 1-28-16,0 17-80 0,0-27-67 0,0 10-37 15,0-1-23-15,0-9 1 0,0 9 28 0,0-9 54 16</inkml:trace>
  <inkml:trace contextRef="#ctx0" brushRef="#br0" timeOffset="-192702.9">11063 14687 145 0,'0'-9'140'0,"-17"9"-10"0,17-9-2 16,0 9 3-16,17 0 0 0,-17 0 1 0,0-9-13 15,0 9-17-15,33 0-23 0,-33 0-20 16,0 0-14-16,33 0-23 0,-33 0-7 0,33 0-3 0,-33 9-12 15,0 0 1-15,33 0 6 0,-33 1-6 16,0-1-1-16,0 10 0 0,17-10 2 0,-17 10-2 16,0-10 0-16,0 0-18 0,-17 0-4 0,17 10 2 15,0-10-1-15,0 1 8 0,0-1 7 16,-33-9-1-16,33 9-3 0,0 1 3 0,0-10-1 16,0 0 4-16,-33 9 1 0,33-9-4 0,0 0 1 15,0 0 2-15,33 0 2 0,-33 0-3 16,0 0 5-16,0 0 3 0,33 0-3 15,-33 0 0-15,17 0-3 0,-1 0 5 0,1 19-2 16,-1-19 1-16,1 0-4 0,16 9 5 16,-33 0-2-16,0 0 2 0,33 1-2 0,-33-1 4 15,0 0 16-15,0 10 5 0,0-10-5 16,0 1 10-16,0-1 7 0,0 9-9 0,0-8-12 16,0-1 14-16,-33 0-9 0,33 1-11 0,-33-10-6 15,33 9-4-15,-17 0 0 0,1 1-12 0,-1-10-28 16,1 9-37-16,16-9-26 0,-17 0-37 15,17 0-33-15,-33 0-12 0,33 0-3 0,0 0 2 16,-33-9 21-16</inkml:trace>
  <inkml:trace contextRef="#ctx0" brushRef="#br0" timeOffset="-192486.68">11625 14967 149 0,'0'27'222'0,"0"-27"48"0,0 10-8 0,17 8-67 15,-17-8-23-15,0 8-2 0,0-8-65 0,0-1-48 16,0 0-26-16,0 0-14 0,0 1-20 0,0-10-64 16,0 18-52-16,0-18-57 0,0 10-47 0,-17-10-39 15,17 9-9-15,0 0 32 0</inkml:trace>
  <inkml:trace contextRef="#ctx0" brushRef="#br0" timeOffset="-191021.42">12088 14604 58 0,'0'0'72'0,"17"9"-2"0,-17-9 1 0,0 19 9 16,0-19 22-16,0 0 6 0,0 9-1 15,16 0 1-15,-16 1 0 0,0-1-15 0,17 9-3 16,-17-8-3-16,33 8 2 0,-33 20 10 0,0-29-3 15,0 9-15-15,33 1-33 0,-33 0-22 16,0-1-15-16,0 1-5 0,33 0 0 0,-33-1-6 16,0-9-2-16,0 10-32 0,0-10-43 0,0 1-38 15,0-1-26-15,0 0-33 0,0-9-16 0,0 10-1 16,0-10 3-16,0 0 14 0,0 0 32 16</inkml:trace>
  <inkml:trace contextRef="#ctx0" brushRef="#br0" timeOffset="-190520.09">12088 14650 71 0,'0'-9'85'0,"0"9"-3"0,0-9-7 0,0 9 3 15,17 0 8-15,-17 0 18 0,0-19 10 0,16 19-8 16,1 0-8-16,-17-9-16 0,33 9-11 15,-33 0-13-15,33 0-10 0,0 0-8 0,-33 0 0 16,33 9-19-16,-33-9-11 0,17 19-3 0,-1-19 0 16,1 9-9-16,-1 0 6 0,1 1-3 15,-17-1 1-15,33 0-7 0,-33 0 1 0,0 1-3 16,0-1-4-16,0 10-3 0,-33-10 2 0,33 10 3 16,-17-19 4-16,17 9-1 0,-16 0 3 0,-1-9 3 15,1 9-2-15,16 1 2 0,-17-10 1 16,17 9-3-16,0-9-1 0,0 0 3 0,0 0-4 15,0 9 6-15,0-9 1 0,0 0-3 0,0 0 4 16,17 0-4-16,-1 0-2 0,1 0 2 16,-1 10 0-16,1-10 0 0,16 0 2 0,-33 9-4 15,33 0-4-15,0-9 3 0,-33 10 1 0,33-1 5 16,-33 10-2-16,17-19-3 0,-17 9 0 16,16 9 2-16,-16-8-4 0,0-1 10 0,0 0-8 15,0 1 2-15,0-10 3 0,-16 18-3 0,-1-18 1 16,17 10-1-16,-33-1 3 0,33 9-7 0,-33-18 6 15,33 0-2-15,-33 10 3 0,0-1-10 16,0-9-3-16,16 0-9 0,1 9-10 0,-1-9-10 16,-16 0-10-16,33 0-18 0,-33 0-20 15,33 0-14-15,0 0-15 0,-33-9-8 0,33 9-10 16,0-9 5-16,0-1 12 0,0 10-60 0</inkml:trace>
  <inkml:trace contextRef="#ctx0" brushRef="#br0" timeOffset="-190222.25">12733 14660 133 0,'0'0'121'0,"-16"0"-6"0,16 0 2 0,-17 0 9 15,17 0 5-15,0 0 1 0,0 0-13 0,-33 9-19 16,33-9-24-16,0 0-19 0,0 9-24 15,-33-9-3-15,33 9-7 0,0 1 0 0,0 8-3 16,0-8-4-16,-33 18-6 0,33-19 1 0,33 9 3 16,-33 1 12-16,0 0 16 0,0-1 5 15,0-8-9-15,33 18-7 0,-33-19-13 0,0 9-10 16,33 1 2-16,-33-10-1 0,17 1-12 0,-1-1 6 16,1 0-1-16,-1 1-2 0,-16-1-38 0,17-9-28 15,16 0-30-15,-33 0-27 0,0 0-41 0,33 0-30 16,-33-9-12-16,33-1 1 0,-33 1 18 15,0 0 35-15</inkml:trace>
  <inkml:trace contextRef="#ctx0" brushRef="#br0" timeOffset="-189970.75">13031 14790 119 0,'0'0'146'0,"0"9"1"0,0 0 7 16,0-9 11-16,0 10 22 0,33-1 9 0,-33-9-2 15,0 9-14-15,33-9-11 0,-33 0-40 16,16 0-37-16,1 0-35 0,-1 0-26 0,18 0 1 16,-1 0-16-16,-33 0-6 0,33 0-10 15,0-9 4-15,-33 9-23 0,33-9-44 0,-17 9-41 16,1-10-51-16,-1 10-42 0,-16-9-46 0,17 9-22 15,-17-9-1-15,17-1 20 0,-17 1 46 0</inkml:trace>
  <inkml:trace contextRef="#ctx0" brushRef="#br0" timeOffset="-189689.22">13146 14576 106 0,'0'9'110'15,"0"-9"-6"-15,0 9-7 0,17 1 5 16,-17-10 13-16,17 9 5 0,-17 10 2 0,33-19 2 16,-33 9-9-16,33 0-3 0,-33 1-8 0,33 8-12 15,-33-9-1-15,0 10 18 0,33-10-3 0,-33 10-25 16,0 0-21-16,16-1-23 0,-16-9-15 16,17 10-11-16,-17-10-2 0,0 10-3 0,0 0-4 15,0-10 1-15,-17 10-3 0,17-10-5 16,0 9-16-16,-16-8-40 0,16-1-24 0,0 10-45 15,-33-10-21-15,33 0-26 0,-33 1-24 0,33-1-2 16,0 9-3-16,-33-18 12 0,33 10 16 0,0-1 30 16</inkml:trace>
  <inkml:trace contextRef="#ctx0" brushRef="#br0" timeOffset="-189022.35">13676 14604 78 0,'0'-10'69'16,"0"10"-5"-16,0 0-6 0,0 0-1 0,-33 0-1 15,33 0 7-15,0 0 1 0,0 0 0 0,0 0-10 16,0 0-16-16,0 0-6 0,0 0-9 16,0 0 2-16,0 10-2 0,0-10 5 0,0 0 4 15,0 9-7-15,0-9-5 0,0 19-7 0,0-19 1 16,0 0 7-16,0 0 3 0,0 0 2 0,0 0-8 16,0 0 4-16,0 0 0 0,0 9-3 15,0-9-2-15,0 0-4 0,0 0 2 0,0 0-7 16,0 0 4-16,0 0-3 0,0 0-5 0,0 0-3 15,0 0 3-15,0 0-1 0,0 0-2 16,0 0 1-16,0 0-1 0,0 0 1 16,0 0 1-1,0 0-1-15,0 0 7 16,0 9-1-16,0-9 3 0,0 0-1 0,0 0 4 16,0 10-5-16,0-10 1 0,33 9-3 15,-33 0-9-15,0 0 2 0,0 1 4 0,0 8-7 16,0-8 7-16,0 18-4 0,33-19 0 0,-33 9 0 15,0 1 2-15,0 0-4 0,0-1 4 16,0-8-2-16,0 18 0 0,0-28 0 0,0 18 4 16,0-9-6-16,0 1-22 0,0-1-34 15,0-9-32-15,0 9-33 0,0-9-28 0,0 0-15 16,0 0-9-16,0 0 11 0,0 0 32 0</inkml:trace>
  <inkml:trace contextRef="#ctx0" brushRef="#br0" timeOffset="-188690.03">13560 14594 100 0,'0'-9'83'0,"0"9"-4"16,-17 0-2-16,34 0 5 0,-17 0 10 0,0-9 10 15,16 9 3-15,-16 0 6 0,17 0-1 0,0 0-7 16,16 0-21-16,0 0-13 0,-33 0-8 16,33 9-5-16,0-9-6 0,-17 9-1 0,1 1-11 15,16-1-5-15,-17 10-1 0,18-10 0 0,-1 0 4 16,-33 10-11-16,33-1-3 0,-33 1-4 16,0 0-10-16,33 9-5 0,-33-19 3 0,-33 9-3 15,33 1-1-15,0 0-6 0,-33-1-2 0,33-8-32 16,-33 18-20-16,33-28-21 0,-34 9-24 15,1 0-32-15,17 0-21 0,-17 1-24 0,33-10-7 0,-33 9 3 16,33-9 16-16,-33 0 22 0,0 0-73 16</inkml:trace>
  <inkml:trace contextRef="#ctx0" brushRef="#br0" timeOffset="-188140.14">14602 14715 160 0,'0'0'192'0,"0"0"0"0,0 0-30 16,0 0-11-16,0 0-9 0,16-9-6 15,1 9-6-15,-17 0-8 0,16-9-30 0,1 9-40 16,32 0-29-16,-49-10-14 0,34 10 0 0,-1 0-11 16,-33 0 2-16,33 0-14 0,-33 0-26 15,33-9-38-15,-17 9-27 0,1 0-19 0,-17 0-8 16,16 0-9-16,17 0-6 0,-33 0-10 16,0 0-2-16,0 0 8 0,0 0-168 15</inkml:trace>
  <inkml:trace contextRef="#ctx0" brushRef="#br0" timeOffset="-187907.1">14668 14827 75 0,'0'0'117'0,"0"9"7"15,0-9-14-15,16 0-3 0,-16 0-1 16,33 10 6-16,-33-10-2 0,0 0-3 0,34 0-26 15,-34-10-32-15,33 10-30 0,-33 0-4 0,33 0-12 16,-33 0-3-16,16 0 0 0,1-9-30 16,-1 9-25-16,-16 0-23 0,17 0-20 0,-1-9-7 15,17 9-13-15,-33 0 1 0,0-10-4 16,0 10 0-16,33-9 11 0,-33 9-65 0</inkml:trace>
  <inkml:trace contextRef="#ctx0" brushRef="#br0" timeOffset="-187657.33">14932 14539 117 0,'0'0'113'0,"33"0"-7"0,-33 0 2 0,0 9 9 16,0-9 5-16,0 0-1 0,0 9-7 15,34 1-13-15,-34-10-3 0,0 9-21 0,16 9-12 0,-16-8-15 16,17-1 6-16,-17 10 3 0,16-1-4 15,-16 1-8-15,0-1-25 0,17-8-10 0,-17 8-6 16,0 1-4-16,0 0 1 0,-17-1-18 16,17 1-33-16,-16-1-58 0,-1 1-43 0,1 0-36 15,16 9-31-15,-34-19-3 0,1 9 16 0,-16 1 29 16,16 0-78-16</inkml:trace>
  <inkml:trace contextRef="#ctx0" brushRef="#br0" timeOffset="-186707.87">9657 14846 155 0,'0'-10'121'0,"0"10"12"0,0 0 5 0,0 0 5 15,0 0 2-15,0-9-15 0,0 9-23 16,0 0-26-16,0 0-35 0,0-9-16 0,0 9-18 15,0 0-8-15,0 0-6 0,0 0 5 16,0-10-2-16,0 10-16 0,0 0-3 16,0 0 0-16,0 0-2 0,0 0-4 0,0 0-5 15,0 0 1-15,0 0-8 0,0 0-9 0,0 0 1 16,0-9 5-16,0 9-27 0,-33 0-17 0,33 0-5 16,0 0 2-16,0 0 5 0,-33 0 2 15,33 0 5-15,0 0 14 0,0 0 8 0,0 0 9 16,-33 9 3-16,33-9 5 0,0 0 3 15,0 0 3-15,0 0 2 0,0 0 4 0,0 0-9 16</inkml:trace>
  <inkml:trace contextRef="#ctx0" brushRef="#br0" timeOffset="-186176.09">9079 14771 230 0,'0'0'171'0,"0"0"5"0,0 0 24 0,0 0 16 16,0-9 3-16,0 9-15 0,0 0-5 0,0-9-24 15,16 9-21-15,-16 0-51 0,17 0-103 47,-17 0-49-16,0 0-58-31,0 0-20 16,0 0-22-16,0 9-28 0,0-9-18 16,0 0-12-16,0 9-4 0,0-9 8 0,0 9 16 15,0 1 26-15,0-1 161 0</inkml:trace>
  <inkml:trace contextRef="#ctx0" brushRef="#br0" timeOffset="-185959.31">9145 15050 220 0,'0'10'172'0,"0"-1"5"0,0-9 1 16,0 9 0-16,0-9-15 0,0 0-19 0,-17 0-18 15,17 0-28-15,0 0-23 0,0 0-34 16,17 0-17-16,-17 0-9 0,0 0-7 0,0 0-5 16,0 0 3-16,0 0-2 0,0 0-9 0,16-9-5 15,-16 9-43-15,0-9-27 0,0 9-30 16,33-10-21-16,-33 10-37 0,0-9-22 0,0 9-11 15,0-9 8-15,0-1 22 0,0 1 32 0</inkml:trace>
  <inkml:trace contextRef="#ctx0" brushRef="#br0" timeOffset="-185757.33">9310 14892 235 0,'0'0'209'0,"0"0"25"0,0 0-5 0,0 0-8 16,0 0 8-16,17 0 19 0,-17 0 5 0,16 0-64 15,1 0-189-15,-1 0 0 0,17-9 0 0,0 9 0 16,0-9 0-16,-33 9 0 0,33 0 0 16,1-19 0-16,-18 19 0 0,17-9 0 0,0 9 0 0,-33 0 0 15,33 0 0-15,-33-10 0 0,33 10 0 16,-33 0 0-16,0 0-149 16,33 0-174-16,-33 0-15 0,0 0-7 0,0-9 27 15,0 9 58-15</inkml:trace>
  <inkml:trace contextRef="#ctx0" brushRef="#br0" timeOffset="-184192.9">16090 14427 138 0,'0'0'146'0,"0"0"-15"0,-17 0-22 16,17 0-2-16,0 0-3 0,0 0 3 0,0 0-14 15,-33 0-13-15,33 0-7 0,0 9-26 16,0-9-20-16,0 10-14 0,-33-1-4 0,33 10-9 16,0-10 0-16,0 19 2 0,0-10 0 0,0 1-1 15,-33 9-1-15,33-10 4 0,0 20-4 16,0-29 0-16,-16 19-4 0,16-10 4 16,0 1 0-16,0 0 4 0,0 9 0 0,0-19-1 0,0 0-7 15,0 0 4-15,0 1 0 0,0-1-2 16,0 0-8-16,0-9-25 0,0 10-26 0,0-10-18 15,0 0-27-15,0 0-16 0,0 0-12 16,0 0-2-16,0-10 8 0,0 10 9 0,0-9 15 16,0 0-51-16</inkml:trace>
  <inkml:trace contextRef="#ctx0" brushRef="#br0" timeOffset="-183394.88">16040 14511 11 0,'0'0'19'0,"0"0"9"0,0 0 6 15,0 0 2-15,0 0 3 0,0 0 6 0,0-19 5 16,0 19 7-16,0 0 6 0,0 0 3 0,0-9 0 16,0 9-5-16,0-9-4 0,0 9-3 15,0-10 3-15,0 10-1 0,0 0 2 0,0-9-2 16,0 0 2-16,0 9-8 0,33 0-2 15,-33-10-3-15,0 10-1 0,0 0 1 0,0 0-9 16,17 0-4-16,-17 0-4 0,17 0 3 0,-17 10-11 16,16-10-1-16,-16 9-9 0,17 10-5 15,-17-10 6-15,16 19-4 0,-16-19 4 0,17 10 17 16,-17-1-2-16,16 1 17 0,-16 9 2 0,0 0 10 16,33-10-6-16,-33 1-7 0,0-1-8 15,0 10 3-15,0-9-14 0,0 0-9 0,33-1-6 16,-33-9-2-16,0 10-4 0,0-10 6 0,0 1 1 15,0-1-11-15,0 0 5 0,0 1 1 0,0-10-8 16,0 9 4-16,0-9-6 0,0 0-24 0,0 0-31 16,0 0-28-16,0 0-20 0,0 0-25 0,0 0-19 15,-33-9-15-15,33 9-10 0,0-10-8 16,0 10 9-16,0-9 13 0,0 0 20 0,0-1 30 16</inkml:trace>
  <inkml:trace contextRef="#ctx0" brushRef="#br0" timeOffset="-181263.6">12783 14753 2 0,'0'0'2'0,"0"-19"1"16,0 10-1-16,0 9 3 0,0-10 3 0,0 1 1 15,0 0 0-15,0 9-4 0,-17-10 0 0,17 1-1 16,0 0-1-16,0 0 0 0,0-1 0 15,-16 1-2-15,16 0 3 0,0 9-1 0,0-19 0 16,-17 10-1-16,17-1 0 0,0 1 0 16,-16 0-2-16,16 0 0 0,-17-1 0 15,17 10-2 1,0 0-3-16,0 0-4 0,0 0-5 0,-33 0-4 16,33 0-13-16</inkml:trace>
  <inkml:trace contextRef="#ctx0" brushRef="#br0" timeOffset="-180780.27">12419 14557 23 0,'0'0'22'16,"0"-9"-3"-16,0 9-2 0,0 0 0 0,0 0 4 15,0 0 4-15,0 0 1 0,0 0-1 0,0 0-6 16,0 0-5-16,0 0-5 0,0 0 1 16,0 0 2-16,0 9 1 0,0-9 4 0,0 10 0 15,0-1-2-15,0 0 3 0,0 0 0 0,0 1 0 16,0-1-1-16,0 10-2 0,-33-10 1 16,33 10-3-16,0-1-6 0,0 1-1 0,0-10-1 15,-33 10-1-15,16 9-4 0,17-19 2 16,-16 19-2-16,-1-10 0 0,17 1 4 0,-16 0-4 15,-1-10 0-15,17 10 0 0,0-1-4 0,0 1-10 16,-33-10-8-16,33 0-3 0,0 10-5 16,0-10-2-16,0 1-4 0,0-10-4 0,0 9-1 15,0-9 1-15,0 0 5 0,0 18 2 0,0-18-3 16,0 0 3-16</inkml:trace>
  <inkml:trace contextRef="#ctx0" brushRef="#br0" timeOffset="-179598.1">15825 14678 78 0,'0'0'55'0,"0"0"-14"15,0 9-14-15,0-9-3 0,-33 0 5 0,33 0 9 16,0 0 11-16,0 0 7 0,0 0 2 0,0 0-15 15,0 0-11-15,0 0-9 0,0 0 2 16,0-9 2-16,0 9 1 0,33 0 4 0,-33 0 2 16,0 0-7-16,33-9-6 0,-33 9 1 0,17-9-3 15,-17 9 4-15,17-10-3 0,16 10-4 16,-17 0-10-16,1-9 3 0,-1 9-14 0,17-9 10 16,-33 9-5-16,33 0 2 0,-33 0-5 15,0 0 0-15,33 0-33 0,-33 0-29 0,0 0-17 16,0 0-23-16,0 0-17 0,0 0-3 15,0 0 7-15,0 0 20 0</inkml:trace>
  <inkml:trace contextRef="#ctx0" brushRef="#br0" timeOffset="-178981.97">16718 14483 55 0,'0'0'59'15,"0"0"5"-15,0 0-8 0,0-9-1 16,0 9 6-16,0 0 5 0,0 0 2 0,-33-10 2 15,33 10-6-15,0 0-16 0,0-9-11 0,0 9-12 16,0 0-8-16,0 0-2 0,0 0 0 16,-33 0-7-16,33 0 6 0,0 0-6 0,0 0 2 15,0 9-3-15,-33-9 5 0,17 0-3 16,16 10 2-16,-17-1-1 0,1-9 1 0,16 9 1 16,-17 10-2-16,17-19-2 0,-17 9 6 0,1 10 5 15,16-10-9-15,-17 0 7 0,17 10 1 0,0-1 1 16,0 1 1-16,-33 0-1 0,33-1 7 0,0 1 3 15,0-1-2-15,0 1 1 0,0 0 2 16,33-10 8-16,-33 10 5 0,0-1-4 0,0-9 2 16,17 10-3-16,-1-10-11 0,1 1-4 15,0-1-8-15,-1 0-5 0,1 1-5 0,-1-10-1 16,17 9-6-16,-33-9 2 0,33 0 1 0,-33 0-8 16,33 0-37-16,-33 0-40 0,0 0-19 0,17-9-39 15,-17 9-46-15,16-10-27 0,1 10-7 16,-17-9 26-16</inkml:trace>
  <inkml:trace contextRef="#ctx0" brushRef="#br0" timeOffset="-178415.62">17049 14632 44 0,'0'0'41'0,"0"0"1"0,0 0-1 16,0 9 1-16,0-9 2 0,0 0 5 0,0 0 4 15,0 0 0-15,0 0 2 0,0 0 5 16,0 0-2-16,0 0-3 0,33 0 3 0,-33 0 9 16,0 0-9-16,33 0-2 0,-33 0-8 0,17 0-8 15,-1 0-2-15,17 0-3 0,0 0-3 16,17 0-6-16,-17 0-5 0,0-9-6 0,-16 9-15 15,16 0 7-15,0 0-10 0,0 0 5 16,0 0-2-16,0 0-3 0,-33 0-6 0,33 0-44 16,-33 0-26-16,17 0-30 0,-17 0-35 0,16-19-17 15,-16 19-3-15,0 0 15 0,-16-9 25 0</inkml:trace>
  <inkml:trace contextRef="#ctx0" brushRef="#br0" timeOffset="-178065.36">17413 14408 125 0,'0'0'93'0,"0"0"-16"0,0 0-12 16,0-9-6-16,0 9-3 0,0 0-13 15,0 0-2-15,0 0 6 0,0 0 4 0,16 9 0 16,-16-9-10-16,17 0-1 0,-17 10-3 0,33-1 14 15,-33-9 5-15,33 19 3 0,-33-10-6 0,33 0-3 16,-33 10 1-16,17 9-6 0,-17-19 4 16,16 10 2-16,1-1-5 0,-17 1-3 0,0-1 3 15,0 1-11-15,0 0 4 0,0-1-3 16,0 1-3-16,-17-1-13 0,17 1 1 0,-16 0-11 16,-1 9-9-16,17-28 6 0,-33 18-5 0,0 1-5 15,33-10-3-15,-33 0 2 0,16 10-42 0,1-10-28 16,-1 1-17-16,1-1-18 0,-1 10-17 15,1-19-16-15,16 0-9 0,-17 9 0 0,17-9 5 16,0 0 6-16,0 0 21 0,0 0 16 0,0 0 17 16,0 0-42-16</inkml:trace>
  <inkml:trace contextRef="#ctx0" brushRef="#br0" timeOffset="-177748">17992 14464 98 0,'0'0'102'0,"0"-9"-9"0,0 9-15 16,-17-9-4-16,17 9-2 0,0 0 1 0,0-10 8 15,0 10 12-15,0 0-4 0,0 0-32 16,-33 0-16-16,33 0-13 0,0 10 9 0,0-10 14 15,0 9-1-15,0 0-5 0,33 10-5 0,-33 9-4 16,0-28-4-16,0 18-7 0,0 1 10 16,0 0-3-16,0-1-18 0,0 1 2 0,0 9-5 15,0-19-6-15,0 0-2 0,0 10 0 0,0-10-2 16,0 0-1-16,0 1-2 0,0-1-42 0,0-9-39 16,0 9-35-16,0-9-30 0,0 0-32 15,0 0-15-15,0 0 5 0,0 0 20 0,0-9 35 16</inkml:trace>
  <inkml:trace contextRef="#ctx0" brushRef="#br0" timeOffset="-177433.15">17876 14408 172 0,'0'0'89'15,"33"0"-16"-15,-33-9-11 0,0 9-2 0,0 0 12 0,0-9 11 16,33 9 7-16,-33 0 1 0,33 0-9 16,-33 0-16-16,17 0-19 0,-1 9-14 0,1-9 5 15,-1 9 4-15,1 10 20 0,-1-10-11 0,1 1 1 16,16 8-10-16,-33 1-1 0,33 9 0 16,-33-19-4-16,0 0-13 0,0 10 4 0,0 0-4 15,0-1-8-15,0-9 5 0,0 10-15 0,0 0 5 16,-33-10-8-16,33 0-2 0,-33 10-4 15,0-10-9-15,16 0-39 0,-16 1-43 0,0-1-43 16,33 0-28-16,-33 1-21 0,0-10-12 0,-17 0 8 16,34 9 20-16,-17-9 27 0,16 0-67 0</inkml:trace>
  <inkml:trace contextRef="#ctx0" brushRef="#br0" timeOffset="-169889.82">20604 12529 51 0,'0'0'22'0,"0"0"-6"0,0 0-1 16,-16 0 0-16,16 0 1 0,0 0 3 15,0 0 3-15,0 0-1 0,0 0 0 0,0 0-4 16,0 0-1-16,0 0 0 0,0 0 6 16,0 0 0-16,0 0 4 0,0 0 3 0,0 0 6 0,0 0 9 15,0 0 4-15,0 0 8 0,0 0 0 16,0 0-12-16,0 0-4 0,-17-9-7 15,17 9-2-15,0-9 3 0,0 9 3 0,0-9-1 16,0-1-6-16,0 10 0 0,0 0 0 16,0-18-9-16,0 18-4 0,0-19-5 0,0 10-4 15,0-10 2-15,0 10-1 0,0 0 4 0,0-10-1 16,0 10 17-16,17-1 24 0,-17-8-8 0,16-1-19 16,1 10-4-16,-17-10-14 0,16 1-5 15,1 8-1-15,33-8 3 0,-50 8-5 16,33-8 0-16,-17-1-2 0,1 10 5 0,16-10 0 15,-17 10-7-15,17 0 0 0,1-1 4 0,-1 1 0 16,0 0 0-16,-17-1 0 0,34 10-2 16,-17 0 2-16,17-18 0 0,-17 18 0 0,0 0 0 15,16 0-7-15,1 0 11 0,-1 0-4 0,1 0 4 16,16 0-6-16,-16 0 5 0,-1 0 2 16,18 0-12-16,-18 0 4 0,1 18 3 0,-1-18-2 15,-15 0 6-15,15 10-1 0,1 8-7 0,-17-8 4 16,16-1 0-16,-16 10 0 0,-16-10-3 15,16 19 6-15,0-10-3 0,0 1 0 0,0 0 0 16,0 9-4-16,0-10 8 0,-16 19-4 16,16-18 4-16,0 0-7 0,-16 8 6 0,16-8 0 15,16 18-6-15,-49-27 7 0,33 8-2 0,-33 10-2 16,17-19 2-16,0 10-1 0,-1 0-1 16,-16-1-4-16,17-18 5 0,-17 19 4 0,16-10-5 15,-16 0-2-15,0 1 5 0,0-10-2 16,0 9-3-16,0-9 6 15,0 0-1-15,0 0-8 16,0 0 8-16,0 0-2 16,0 0-30-1,0 0-24-15,0 0-9 0,0 0-10 0,0 0-20 16,0 0-20-16,0-9-15 0,0 9-6 0,0 0-5 16,0-10 9-16,0 10 13 0,0 0-74 15</inkml:trace>
  <inkml:trace contextRef="#ctx0" brushRef="#br0" timeOffset="-163296.08">8252 15701 104 0,'0'0'103'0,"0"0"-20"0,0 0-15 16,0 0 1-16,-33 10-8 0,33-10-5 0,0 9-7 15,0 0-12-15,0 1-13 0,0-1-8 16,0 0-4-16,0 0-1 0,0 10 16 0,0-10 12 15,0 10 6-15,0-10-3 0,33 1 3 16,-33-1-2-16,16 0-1 0,1 0 9 0,-1-9-7 16,17 10-3-16,0-10 1 0,1 0 5 0,-34 0-2 15,33-10-5-15,0 10-3 0,-33-9 6 16,33 0 0-16,-17 0 7 0,17-10 16 0,-33 10 9 0,33-10 15 16,-33 10 13-16,0-10 5 0,33 1-6 15,-33-1-58-15,0 0-44 0,0-9 0 0,0 10 0 16,0-1 0-16,0-9 0 0,0 10 0 0,-33-1 0 15,33 10 0-15,0-10 0 0,0 10 0 16,0 0-37-16,0 9-134 0,0-10-57 0,0 10-51 16,0 0-31-16,0 0 0 0,0 0 34 0,0 0 64 15</inkml:trace>
  <inkml:trace contextRef="#ctx0" brushRef="#br0" timeOffset="-162746.22">8715 15673 113 0,'0'0'100'0,"-17"10"-21"0,17-10-14 15,0 0-9-15,0 0-3 0,0 9-13 0,0-9-11 16,0 0-4-16,0 9-5 0,0-9-3 15,0 0-8-15,0 10 1 0,0-10-3 0,0 9 8 16,0 0 7-16,0-9-2 0,0 0-3 0,0 10 7 16,0-10 9-16,0 0 9 0,0 9 8 15,17-9 8-15,-17 0 11 0,0 0 1 0,0 0 12 16,0 0 4-16,0 0 7 0,-17 0-9 0,17 0-8 16,0 0-18-16,0 0-11 0,0 0-16 0,0 0-10 15,0 0-5-15,0 0-11 0,0 9 5 16,0-9-19-16,-16 0 9 0,16 0 5 0,0 9 0 15,0-9-9-15,0 0-2 0,0 0 4 0,0 10 9 16,0-10 2 0,0 9-9-16,0-9 2 0,0 0 6 0,0 0-3 15,0 0 13-15,0-9 10 0,0 9-5 0,0-10-5 16,0 10 2-16,0-9 2 0,0 0 11 16,0 0-9-16,0-1 4 0,0 1-7 0,0-10-10 15,16 10-2-15,-16 0-4 0,17 9 0 0,-17-10 0 16,0 1-2-16,16 0-7 0,-16 9-5 0,33 0 5 15,-33 0 8-15,0 0-7 0,33 9-2 0,-33 0 3 16,33 1 2-16,-33-1-5 16,0 0 10-16,0 1-3 0,34-1 1 0,-34 0-3 15,0 1-2-15,0-1-2 0,0 0 9 16,16-9-4-16,-16 9-7 0,0 1-52 0,0-10-59 16,0 9-54-16,0-9-45 0,0 0-39 0,17 0-20 15,-17-9 12-15,0-1 40 0,0 1 59 16</inkml:trace>
  <inkml:trace contextRef="#ctx0" brushRef="#br0" timeOffset="-162580.08">9012 15599 106 0,'0'9'121'16,"0"-9"-8"-16,0 10 3 0,0-10 11 16,0 9 9-16,0-9-11 0,0 0-21 0,0 9-16 15,-33-9-25-15,33 0-20 0,0 0-21 0,0 10-12 16,0-10-6-16,0 0 2 0,33 0-74 15,-33 0-47-15,0 0-50 16,0 0-37-16,0 0-11 0,0-10 26 0</inkml:trace>
  <inkml:trace contextRef="#ctx0" brushRef="#br0" timeOffset="-162412.12">8946 15432 158 0,'0'9'74'0,"-16"-9"-29"0,16 9-24 0,0-9-10 16,0 10-6-16,0-10-2 0,0 18-5 0,0-18-18 15,0 9-21-15,16 1-15 0,-16-1 1 16,33 0 2-16,-33 1-30 0</inkml:trace>
  <inkml:trace contextRef="#ctx0" brushRef="#br0" timeOffset="-162163.68">9079 15608 58 0,'0'10'70'0,"0"-1"11"0,0-9 13 0,0 9 16 15,0-9 31-15,0 0 11 0,0 10 8 0,0-10-11 16,0 0-8-16,0 0-15 0,0 0-19 16,0 0-37-16,0 0-25 0,0 0-19 0,0 0-9 15,0 0-13-15,0 0 4 0,0 0 2 16,0 9-2-16,0-9 2 0,0 0 7 0,16 0 0 16,-16 9-2-16,0-9 0 0,17 0 2 0,-17 9-3 15,16-9 3-15,-16 0 0 0,0 0-7 16,17 0-1-16,-17 0-3 0,16 0 0 0,-16 0 1 15,33 0-3-15,-33 0-6 0,33 0-4 16,-33 0 9-16,0 0-8 0,0 0 7 0,0 10-10 16,0-10-45-16,33 0-60 15,-33 0-59-15,0 9-48 0,0-9-43 0,0 0-14 16,0 0 16-16</inkml:trace>
  <inkml:trace contextRef="#ctx0" brushRef="#br0" timeOffset="-161662.89">9525 15766 164 0,'0'0'133'0,"0"0"-2"15,0 0 5-15,0 0 11 0,0-9 1 16,0 9-14-16,0-9-27 0,0 9-23 0,0 0-25 15,0-9-25-15,0 9-20 0,17 0-7 16,-17-10-4-16,0 10 1 0,0 0-6 0,0 0-5 16,0 0-36-16,0 0-58 0,0 0-38 0,0 0-28 15,0 0-20-15,0 10-1 0,0-10 17 16,0 0 33-16</inkml:trace>
  <inkml:trace contextRef="#ctx0" brushRef="#br0" timeOffset="-161513.75">9558 15869 92 0,'0'9'83'16,"0"-9"-1"-16,0 9 2 0,0-9 9 0,0 0-5 15,0 0-19-15,0 0-27 0,0 0-19 0,0 0-12 16,0 0-38-16,0 0-37 16,0-9-30-16,33 9-28 0,-33-9-4 0,0-1 15 15</inkml:trace>
  <inkml:trace contextRef="#ctx0" brushRef="#br0" timeOffset="-161247.04">9872 15776 132 0,'0'9'94'0,"0"0"-4"15,0-9 9-15,0 0 25 0,0 0 19 0,0 0-11 16,0 0-8-16,0 0-21 0,33 0-20 16,-33 0-28-16,33-9-21 0,-33 9-7 0,17-9-15 15,-1 9-5-15,1-10-5 0,16 10-2 0,-33-9-5 16,33 9-19-16,-33 0-52 0,0-9-46 16,33 9-27-16,-33 0-30 0,33 0-15 0,-33-9 11 15,0 9 30-15</inkml:trace>
  <inkml:trace contextRef="#ctx0" brushRef="#br0" timeOffset="-160498.1">10550 15608 44 0,'0'0'47'0,"0"0"2"0,0 0 3 0,0-9 4 15,0 9 8-15,0 0 3 0,0 0-3 0,0 0-7 16,0 0-15-16,0 0-20 0,0 0-5 15,0 9-6-15,0-9 12 0,0 10 9 0,0-1 6 16,0 0-7-16,0 1 1 0,0 8 3 0,0-9 1 16,0 10 4-16,0 0-1 0,0-1-11 15,0-8-11-15,33 8-4 0,-33 1-5 0,0-10-5 16,0 0 2-16,0 10-3 0,0-10-2 0,0 1-5 16,0-10-45-16,0 9-30 0,0 0-38 15,0-9-25-15,0 0-16 0,0 0 7 0,0 0 25 16</inkml:trace>
  <inkml:trace contextRef="#ctx0" brushRef="#br0" timeOffset="-149258.31">10401 15497 42 0,'0'0'43'0,"0"0"-1"0,0 0-1 15,0 9 3-15,0-9 4 0,-16 0 1 0,16 0 2 16,0 0-5-16,0 0-9 0,0 0-4 0,0 0-7 16,0 0-1-16,0 0 4 0,16 0 12 15,-16 0 7-15,0 0 5 0,17 0-3 0,-17 0-2 16,33 0 8-16,-33 0-8 0,0 0-4 16,33 0-2-16,-33 9-8 0,33-9-4 0,0 0 2 15,-33 0 3-15,33 0-6 0,-16 10-3 0,-1-10-9 16,1 0-2-16,16 9 4 0,0 0 0 15,-33-9 0-15,33 10 5 0,0-1-3 0,-33 0 3 16,17 0-12-16,-1 1 6 0,1-1-3 0,-17 0 4 16,16 1-8-16,1 8-5 0,-17-8 3 0,0-1 4 15,33 0-3-15,-33 0-3 0,0 1-1 16,0-1 1-16,0 10-3 0,-33-10 1 0,33 0-1 16,0 1 0-16,-17-1-6 0,1 9 3 15,16-8 1-15,-17-1 4 0,1 0-10 0,-1 1 0 16,17-1 4-16,-33 0 0 0,33 1 0 0,-33-1 2 15,33-9-2-15,-33 9 4 0,33 0-8 0,-33-9 9 16,16 10-5-16,1-10-6 0,-1 9 6 16,17-9-14-16,-33 0-18 0,33 0-14 15,0 0-6-15,-33 0-7 0,33 0-4 0,0 0-15 0,0 0-4 16,0 0-12-16,-33 0-14 0,33 0-12 0,0 0-4 16,0 0-6-16,0 0 4 0,0-9 11 15,0 9 17-15</inkml:trace>
  <inkml:trace contextRef="#ctx0" brushRef="#br0" timeOffset="-148193.05">11129 15720 65 0,'0'0'42'0,"0"0"-8"0,0 0 0 0,0 0 1 15,0 9 4-15,0-9 12 0,0 0 6 16,0 0 3-16,0 0-6 0,33 0-10 0,-33 0-12 16,33 0-4-16,-33-9-1 0,17 9-1 0,16 0 4 15,-17 0-8-15,34-9-6 0,-17 9-6 16,0 0-6-16,0-10-3 0,-16 10-1 0,-1-9 1 16,17 9-1-16,17 0 0 0,-50-9 1 15,33 9 2-15,-33 0-3 0,33 0 0 0,-33 0-3 16,0 0 0-16,33 0-13 0,-33 0-8 0,0 0-11 15,0 0-13-15,0 0-13 0,-33 0-20 0,33 0-14 16,0 0-4-16,0 0 3 0,0 0-56 16</inkml:trace>
  <inkml:trace contextRef="#ctx0" brushRef="#br0" timeOffset="-147874.48">11344 15487 76 0,'0'0'30'0,"0"10"-11"0,0-10 3 0,0 0 10 16,0 0 6-16,0 0 0 0,0 9 1 0,33-9-8 15,-33 9-10-15,0 1-6 0,33-1-1 0,-33 0 3 16,17 1 14-16,-17-1 3 0,16 0-3 15,1 0 0-15,-1 10-9 0,1-10-7 0,16 10 4 16,-33-10-4-16,0 1-2 0,0 8-4 0,0-9-3 16,0 1-3-16,0 8-1 0,0-8-1 0,0-1-1 15,-33 10 0-15,16-10 2 0,1 9 0 16,-1-8 0-16,1 8-5 0,-1 1-11 0,17-10-16 16,-33 1-19-16,33-1-9 0,0 9-12 15,-33-8-11-15,33-1-7 0,0-9 0 0,-33 9-58 16</inkml:trace>
  <inkml:trace contextRef="#ctx0" brushRef="#br0" timeOffset="-147176.58">11840 15478 30 0,'0'0'38'0,"0"0"0"16,0 0-1-16,0 0-3 0,0 0-1 0,0 0-4 15,0 0 8-15,0 0 2 0,0 0 2 16,0 9-6-16,0-9 2 0,0 10 0 0,0-1 5 15,0 0 1-15,0 10 7 0,0-10-5 0,0 10-1 16,0-10-1-16,0 10 7 0,0-1 5 16,17 1 1-16,-17 0-2 0,0-10 1 0,0 9-2 15,0 1 3-15,0-10 4 0,16 10 2 0,-16-10-4 16,0 10-2-16,0-10 4 0,17 0 3 16,-17 1 2-16,16-1-2 0,-16 0-11 0,17-9 0 15,16 0-12-15,-33 0-10 0,33 10-9 0,-33-10-14 16,33-10 0-16,-33 10-4 0,33-9 2 0,-16 9-3 15,-1-9-2-15,17-1 0 0,-16 10-23 16,16-9-30-16,-33 0-43 0,33 9-47 0,-33-9-44 16,0-1-43-16,0 1-29 0,33 0 2 0,-33-1 31 15,0 1-110-15</inkml:trace>
  <inkml:trace contextRef="#ctx0" brushRef="#br0" timeOffset="-146943.08">11840 15441 94 0,'0'0'62'0,"0"0"-7"0,0 0 0 16,0 0-7-16,0-9-2 0,0 9-4 0,0 0-11 15,17 0-9-15,-17-10-7 0,16 10-9 0,-16 0-2 16,17 0 1-16,-1 0-5 0,1 0 2 15,16 0-2-15,-33 0-17 0,33 0-23 0,-33 0-30 16,33 0-22-16,-33 0-7 0,0 0-68 0</inkml:trace>
  <inkml:trace contextRef="#ctx0" brushRef="#br0" timeOffset="-146743.37">11873 15543 113 0,'0'0'70'16,"0"10"-9"-16,-16-10-4 0,16 0 3 0,0 9 1 16,0-9-12-16,0 0-13 0,0 0-17 15,0 0-6-15,0 0-4 0,16 0-6 0,-16 0-2 16,17 0 4-16,-1-9-3 0,1 9-2 0,16 0-5 16,-33 0-20-16,33 0-15 0,-33 0-19 15,33 0-19-15,0-10-14 0,-33 10-6 0,33 0-63 16</inkml:trace>
  <inkml:trace contextRef="#ctx0" brushRef="#br0" timeOffset="-146493.12">12667 15646 101 0,'0'0'46'0,"0"9"-9"0,0 0 3 0,0-9 10 15,0 9 3-15,0-9 3 0,0 10-5 0,0-10-16 16,0 9-13-16,0 0-11 0,0-9-8 0,0 10 2 16,0-1-5-16,-33 0 0 0,33-9-18 15,0 10-29-15,0-1-28 0,0 0-21 0,0 0-5 16,-33-9-68-16</inkml:trace>
  <inkml:trace contextRef="#ctx0" brushRef="#br0" timeOffset="-145544.34">12898 15506 27 0,'-16'0'36'0,"16"0"-2"0,0 0-3 0,0-9-1 16,0 9 4-16,0 0 4 0,0 0 11 0,0 0-5 15,0 0 1-15,0 0-7 0,0 0-11 16,0 0-1-16,0 0 5 0,0 0 17 0,0 0 5 16,0 9 4-16,0 0 0 0,0-9-1 15,0 19-9-15,0-10-7 0,0 1 0 0,0-1-4 16,0 9-2-16,0-8-5 0,0-1-6 0,0 10-8 15,0-10-9-15,0 0-3 0,0 10-3 0,16-10 6 16,-16 0-2-16,0 1-4 16,0-10-26-16,0 9-43 0,0-9-29 0,0 9-37 15,0-9-26-15,0 0-11 0,-16 0 10 0</inkml:trace>
  <inkml:trace contextRef="#ctx0" brushRef="#br0" timeOffset="-145195.08">12816 15478 42 0,'0'0'46'0,"0"0"-5"16,33 0-5-16,-33 0-5 0,0 0 1 0,0-18 4 15,0 18 3-15,0 0 0 0,33 0-6 0,-33 0-7 16,16 18-4-16,1-18 3 0,0 0 2 0,-1 0-1 15,1 9-1-15,-1 1-2 0,1 8-2 16,16-8-6-16,0-1-1 0,-33 10 4 0,0-10 0 16,33 9 0-16,-33-8-4 0,0 8 7 15,0-8-5-15,0 8-1 0,0-8 0 0,0-1-1 16,0 0 1-16,0 10 0 0,-33-19-3 0,33 18 3 16,0-8-7-16,0-10-6 0,-33 9-4 0,33 0 4 15,-33 1 4-15,16-10-8 0,1 9 2 16,-1 0 0-16,1-9-13 0,-1 0-25 15,17 9-28-15,-17-9-11 0,1 0-21 16,16 0-18-16,0-9-5 0,0 9 5 0</inkml:trace>
  <inkml:trace contextRef="#ctx0" brushRef="#br0" timeOffset="-144795.15">13279 15646 74 0,'0'0'62'0,"0"0"-3"0,0 0 3 0,0 9 13 16,33-9 4-16,-33 0 0 0,0 0 4 0,0 0-8 15,0 0-16-15,16 0-25 0,1 0-7 16,-17 0-11-16,16 0-4 0,1 0-5 0,0 0-3 15,16 0 0-15,0-9-4 0,-33 9 2 16,33 0-2-16,-33 0 2 0,33-10-6 0,-17 10-11 16,1 0-28-16,-1 0-23 0,-16-9-22 0,17 9-26 15,-17-9-12-15,0 9 2 0,0-10 16 0</inkml:trace>
  <inkml:trace contextRef="#ctx0" brushRef="#br0" timeOffset="-144478.92">13428 15450 66 0,'0'0'57'0,"0"0"-15"0,0 10-7 16,0-10 3-16,0 0 11 0,0 0-2 0,0 18-3 15,0-18 1-15,0 0-11 0,33 0-11 0,-33 9-5 16,33 1-5-16,-33-1 5 0,33 0 14 15,-33 1 10-15,16 8 1 0,1-8-1 0,-1-1-2 16,-16 9 0-16,17-8 5 0,-17-1 6 16,17 10-10-16,-17-10-7 0,0 0-3 0,0 10-8 15,0-10-14-15,-17 10 5 0,0-10-11 0,17 10 1 16,-16-10-4-16,-1 10 4 0,1-10-4 16,16 9-3-16,-33-8 7 0,0 8-9 0,33-8-24 15,-33 8-25-15,33-8-24 0,-33-1-14 0,33 0-22 16,-17 0-15-16,0-9-14 0,17 10 9 0,-16-10 18 15</inkml:trace>
  <inkml:trace contextRef="#ctx0" brushRef="#br0" timeOffset="-143912.22">14287 15441 59 0,'0'-9'65'0,"0"9"-6"16,0-10-1-16,0 1 9 0,0 9 14 0,0-9 12 15,0 9 10-15,-33-10-2 0,33 10-5 16,0-9-13-16,-16 9-21 0,16 0-5 0,-17 0-5 16,1 0-3-16,-1 0 7 0,1 0-7 15,16 0-7-15,-33 9-8 0,33-9-10 0,-33 10-7 16,33-10-2-16,-33 9-3 0,33 0-6 0,-34 10 4 15,1-10-3-15,17 19 0 0,-1-19 6 0,1 1 1 16,16 8 15-16,0 1 2 0,-33 0 0 16,33-1-1-16,0 1 8 0,0-1-8 0,0 1 9 15,0-10-4-15,0 10 5 0,0-1-4 0,33-8-11 16,-33-1-2-16,16 0-14 0,17 1-1 16,-16-1-4-16,33 0-1 0,-17-9 7 0,-33 10-8 15,33-10-2-15,0 0 1 0,0 0-7 16,-17-10-21-16,17 10-28 0,0 0-12 0,-33-9-16 15,34 9-15-15,-34-9-3 0,33 9-12 0,-33 0-21 16,0-10-13-16,0 10-2 0,0-9 2 0,0 9 6 16,0-9 15-16,0 9 16 0,0-10 20 0,0 10 14 15,0-9 16-15,0 9-23 0</inkml:trace>
  <inkml:trace contextRef="#ctx0" brushRef="#br0" timeOffset="-143596.25">14321 15636 6 0,'0'0'16'0,"0"0"10"15,0 0 6-15,0 0-4 0,-34-9 0 0,34 9-6 16,0 0 2-16,0 0-1 0,0 0 5 16,0 0 1-16,0-9-2 0,0 9-3 0,0 0-1 15,0 0-6-15,0-10 5 0,0 10-3 16,0 0 1-16,0 0 4 0,34-9-2 0,-34 9 1 16,0 0 7-16,0 0 1 0,0 0 3 0,33 0 3 15,-33 0 0-15,0 0-6 0,0 0-1 0,0 0-3 16,33 0-2-16,-33 0 0 0,0 9-3 15,0-9 6-15,0 0 3 0,16 10-2 0,-16-1 3 16,0-9-3-16,17 9-1 0,-17 1 2 0,0-1-3 16,16 0-4-16,-16 0-6 0,17 10 0 15,-17-10-6-15,0 1 1 0,16-1-10 0,-16 0 5 16,0 1-3-16,0-1-4 0,0 0 6 0,33 0-9 16,-33 1 6-16,0-10-5 0,0 9 2 0,0 0-4 15,0 1-8-15,0-10-36 0,0 9-43 16,0-9-28-16,0 0-13 0,0 0-21 0,0 0-11 15,0 0 11-15,0 0 25 0</inkml:trace>
  <inkml:trace contextRef="#ctx0" brushRef="#br0" timeOffset="-142980.02">14784 15515 12 0,'-33'0'18'16,"33"0"8"-16,0 0 6 0,0 0 3 0,0 0 6 15,33 0 10-15,-33 0 7 0,0 0 8 16,0 0 0-16,0 0-3 0,33 0 7 0,-33 0 4 16,0 0-5-16,16 0-19 0,1 0-5 15,-1 0-16-15,1 0-6 0,32 0-12 0,-49 0-3 16,33 0-4-16,-33 0-4 0,34 0 0 0,-34 0 0 16,16 0 0-16,1 0-15 0,-17 0-24 15,0 0-31-15,16 0-15 0,-16 0-20 16,0 0-16-16,0 0-1 0,0 0 12 0,0 0-67 15</inkml:trace>
  <inkml:trace contextRef="#ctx0" brushRef="#br0" timeOffset="-142730.28">14784 15646 109 0,'0'0'57'0,"0"9"-6"0,0-9 13 16,0 0 8-16,33 0 11 0,-33 0 13 0,0 9-2 16,16-9-3-16,1 0-26 0,-1 0-19 15,1 0-15-15,-1-9-11 0,17 9-2 0,-33 0-7 16,33 0-6-16,-33 0 3 0,34 0-6 16,-34-9 1-16,33 9-3 0,-17 0-4 0,1-10-18 15,-1 10-29-15,-16-9-38 0,17 9-30 16,-1-9-22-16,-16-1-11 0,33 1 11 0</inkml:trace>
  <inkml:trace contextRef="#ctx0" brushRef="#br0" timeOffset="-142496.36">15048 15283 112 0,'0'9'49'0,"17"-9"-20"15,-17 9-5-15,0 1 4 0,0-1 8 0,16 10 7 16,-16-1 11-16,17-8-2 0,-17 8-6 16,16 1-7-16,17-1-7 0,-33 1-6 0,0 0-2 15,0-1-2-15,0 1-12 0,0-1-2 0,0 1-3 16,0 0-5-16,0-10 0 0,0 9-9 16,0-8-30-16,-33 8-25 0,17-8-30 0,-1 8-13 15,1-8-4-15,-1-1 13 0</inkml:trace>
  <inkml:trace contextRef="#ctx0" brushRef="#br0" timeOffset="-141678.83">8979 15971 28 0,'0'9'32'0,"0"-9"3"0,0 0 2 0,0 0 0 15,0 10-3-15,0-10-2 0,0 0-5 16,0 0-4-16,0 0-8 0,0 0-6 0,0 0 0 15,0 0-7-15,0 0 3 0,0 0-3 0,0 0 0 16,0 0-5-16,0 0 5 0,0 0-4 16,0 0 0-16,0 0 5 0,0 0-2 31,0 0 0-31,0 0 1 0,0 0 1 16,0 0-1-16,0 0 0 15,0 9-5 16,0-9-1-15,-33 0-9-16,33 0-11 0,0 0-6 16,0 9-7-16,0-9-8 0,0 0-3 0,0 0-3 15,0 0-31-15</inkml:trace>
  <inkml:trace contextRef="#ctx0" brushRef="#br0" timeOffset="-139300.12">16173 15460 164 0,'0'0'136'0,"-17"0"-31"0,17 0-26 0,-16 0 5 16,16 0 24-16,-17 0 7 0,17 0-21 0,-16 0-28 15,16 0-28-15,0 0-25 0,0 0-1 0,0 0-8 16,0 18-4-16,0-18 2 0,0 0 0 16,16 9-2-16,-16 1 3 0,0 8-1 0,17-8-4 15,-17 8 5-15,16-8-5 0,-16 8 0 0,17-9 3 16,-17 10-1-16,0-10 0 0,0 10 0 16,0-10 0-16,16 10 0 0,-16-10 2 0,0 10 1 15,0-10-3-15,0 0 0 0,0 1 0 0,0-1 0 16,0 0 0-16,0 1 2 0,0-1-2 0,0-9-4 15,-16 9 6-15,16-9-18 16,0 9-27-16,0-9-14 0,0 0-22 0,0-9-16 16,0 9-21-16,0-9-19 0,0 0 1 0,0 9 11 15,0-19 19-15</inkml:trace>
  <inkml:trace contextRef="#ctx0" brushRef="#br0" timeOffset="-138750.03">16107 15422 23 0,'0'0'36'16,"0"0"3"-16,0 0-2 0,0-9-5 0,0 9-1 16,0 0-2-16,0-9-3 0,0 9-2 0,16 0-3 15,-16-10-7-15,0 10-1 0,17 0-4 16,-1 0-3-16,-16 0 3 0,17 0-1 0,-1 0-3 15,17 0 5-15,-33 0-1 0,33 0-6 0,-33 0 3 16,33 10-3-16,-16-10 4 0,-1 9 1 0,1-9-1 16,0 9 2-16,-1 1 5 0,1-1 5 15,-1 0 1-15,17 1-1 0,-33 8-3 0,0-9 0 16,0 10 3-16,33-10 5 0,-33 1 3 16,0 8-4-16,0-8 0 0,-33 8-2 0,33-9 2 15,0 1-3-15,0 8-6 0,-33-8 1 0,17 8-6 16,16-8-3-16,-17 8-4 0,1-9 3 0,-1 1-3 15,0-1 5-15,1 0-7 0,-1 1-3 16,17-1 8-16,-33 0-5 0,0 1-2 0,33-1 2 16,-33 0 2-16,17-9-1 0,-1 9-1 15,1-9 2-15,16 0-4 0,-17 0 2 0,1 0-12 16,-1 0-12-16,17 0-8 0,-17 0-13 0,17 0-15 16,0 0-10-16,0-9-15 0,0 9-6 0,0-9 1 15,0 9 8-15,0-9 8 0</inkml:trace>
  <inkml:trace contextRef="#ctx0" brushRef="#br0" timeOffset="-138267.96">16718 15553 13 0,'-33'0'28'0,"33"9"4"16,0-9-1-16,0 0 2 0,0 9-1 0,0-9 1 16,0 0 0-16,0 0-2 0,0 0 3 15,0 0 4-15,0 0 5 0,0 0 12 0,0 0 3 16,0 0 6-16,33 0-5 0,-33 9-6 16,0-9-5-16,17 0-10 0,-1 0 0 0,1 0-2 15,16-9-4-15,-16 9-11 0,32 0-5 0,-16 0-3 16,0-9-8-16,-16 9 1 0,16 0-1 0,33-9-3 15,-33 9 0-15,0-10-6 0,0 10 4 16,0 0 0-16,0 0 0 0,17 0 2 0,-17 0-2 16,0-9-4-16,-33 9-26 0,17 0-26 15,-1 0-18-15,-16 0-21 0,17-9-18 0,-17 9-14 16,0 0 6-16,0 0 10 0,-17-10 21 0</inkml:trace>
  <inkml:trace contextRef="#ctx0" brushRef="#br0" timeOffset="-138001.02">17198 15367 81 0,'16'0'64'16,"-16"0"-10"-16,0 0-6 0,0 0 0 0,17 0 0 15,-17 0 2-15,33 0 5 0,-33 0-3 0,0 9-14 16,33-9-1-16,0 9 1 0,-33 10 2 0,17-10 3 15,-1 10 13-15,1-1-3 0,-17-8-7 16,16 8-3-16,-16 1-6 0,0-1-10 0,0 1-8 16,-16-10-9-16,-1 10-7 0,1-1-2 15,-1 1-1-15,17 0 4 0,-33-1-4 0,0-8-13 16,0 8-22-16,0 1-30 0,16-10-15 0,-16 0-21 16,17 10-20-16,-1-10-16 0,-16 1 5 0,0-10 13 15,33 9-69-15</inkml:trace>
  <inkml:trace contextRef="#ctx0" brushRef="#br0" timeOffset="-137218.09">17694 15357 30 0,'0'0'51'0,"0"-18"3"16,0 18-6-16,0 0 4 0,0 0 12 0,0 0 4 15,-33 0 6-15,33 0-9 0,0 0-10 0,0 0-13 16,0 0-12-16,0 0 1 0,0 0 5 16,0 18 13-16,0-18 11 0,0 10-4 0,0-1-14 15,0 9-4-15,0-8-1 0,0 8 2 16,0 1 13-16,0 0 7 0,33-1 6 0,-33 1-1 15,0-1-7-15,0 1 8 0,0 0-2 0,0-1 8 16,33-9 8-16,-33 10-5 0,0-10 10 16,33 1 2-16,-33-1-8 0,0 0-9 0,17 1-9 15,-1-1-60-15,1-9 0 0,-1 9 0 0,1-9 0 16,16 0 0-16,0 0 0 0,-33 0 0 0,33-9 0 16,0 9 0-16,-33-9 0 0,17 9 0 15,-1-10 0-15,1 1 0 0,-1 0-137 0,1-1-82 16,-17 1-54-16,16 0-43 0,-16-1-2 0,0-8 37 15,-16 9 56-15</inkml:trace>
  <inkml:trace contextRef="#ctx0" brushRef="#br0" timeOffset="-137018.89">17727 15264 67 0,'0'0'75'0,"0"-9"-19"15,0 0-19-15,0 9-5 0,0-10 6 0,33 10 1 16,-33 0 4-16,0 0 4 0,17-18-7 16,-1 18-18-16,1 0-10 0,-1-10-6 0,17 10-2 15,-16 0-3-15,16 0-1 0,0 0-2 16,-33 0-16-16,33 0-28 0,-33 0-28 0,0 0-27 16,17 0-6-16</inkml:trace>
  <inkml:trace contextRef="#ctx0" brushRef="#br0" timeOffset="-136802.95">17760 15432 73 0,'0'9'80'0,"-33"0"-16"0,33-9-10 16,0 0 11-16,0 0 0 0,0 0-3 15,0 0-9-15,0 0-11 0,0 0-13 0,0 0-11 16,33-9-9-16,-33 9-3 0,17-9-4 0,-1 9-2 15,1 0 0-15,16-10 3 0,-17 10-6 0,34-9-10 16,-17 9-25-16,-33 0-21 0,33 0-18 16,0-9-17-16,-16 9-10 0,16-10 6 0</inkml:trace>
  <inkml:trace contextRef="#ctx0" brushRef="#br0" timeOffset="-136152.65">18587 15292 32 0,'0'0'55'0,"0"-9"3"0,0 9-5 15,0-10 5-15,0 10 9 0,0-9 14 0,0 0 10 16,0 0-1-16,0 9-6 0,0-10-13 16,0 10-9-16,0 0-23 0,0 0-10 0,-33 0-1 15,33 0-4-15,0 0-2 0,-33 0-1 16,16 0 4-16,1 0-1 0,-1 10-1 0,1-1 7 16,-17 0-5-16,16 0-9 0,17 1 0 0,-33 8 3 15,0 1 3-15,33 0-3 0,-33-1 1 16,16 1-1-16,17-1 1 0,-16 1-2 0,16 0-1 15,0-1-5-15,0-8-2 0,0 8 6 0,0-9 2 16,16 10 7-16,-16-10-7 0,17 1-3 16,16-1-5-16,-33 0-3 0,33 1 3 0,0-10-8 15,-33 9 6-15,17-9-3 0,-1 0-4 0,1 0 1 16,-1-9-2-16,1 9 2 0,-1 0 0 16,1-10 3-16,-17 1-3 0,33 9-2 0,-33-9 6 15,0-1-8-15,0 1-1 0,0 0 3 16,0-1 0-16,0 1-2 0,0 9 2 0,-33-18 4 15,33 8-7-15,-17 10 1 0,17-9-2 0,-16 0 4 16,-1 9 0-16,17 0-5 0,-16-10 10 0,16 10-8 16,-17 0 3-16,17 0-2 0,0 0-4 15,0 0 9-15,0 0-7 0,17 0 1 16,-17 0 8-16,16 0 0 0,1 0-14 16,-1 0 11-16,1 0 0 0,16 0-2 15,-33 10 2-15,33-10-2 0,-33 9-4 0,33 0 6 16,-33 1-1-16,17 8-1 0,-1-18 0 0,1 9 0 15,-17 10-4-15,16 0 4 0,-16-1-2 16,17-8 6-16,-17 8-8 0,0 1 2 0,0-1 0 16,0 1 7-16,-17 0-10 0,17-1-23 0,0 1-46 15,-16-10-30-15,16 10-45 0,0-10-35 0,0 10-32 16,-17-10 3-16,17 0 25 0</inkml:trace>
  <inkml:trace contextRef="#ctx0" brushRef="#br0" timeOffset="-135337.42">19199 15441 60 0,'0'0'36'0,"0"0"-13"0,0 9-4 16,0-9 0-16,0 10 6 0,33-10 6 0,-33 18-1 15,0-18-5-15,0 0-7 0,0 9-4 0,0 1-5 16,16-1 2-16,-16 0 7 0,17-9 7 0,-17 10 6 16,17-1 3-16,-17-9 0 0,16 0 4 15,-16 0 7-15,17 0 7 0,-17 0-7 0,16-9-14 16,1 9-8-16,-1-10-13 0,1-8-2 0,-17 8-4 16,33 1 0-16,-33-9-1 0,33-1-2 15,-33 0-4-15,16 1-3 0,1-1-13 16,-1 1-17-16,-16 8-13 0,17-27-22 0,-17 18-17 15,17 1-15-15,-17-1-6 0,16 10 9 0</inkml:trace>
  <inkml:trace contextRef="#ctx0" brushRef="#br0" timeOffset="-134804.15">18885 14613 61 0,'-17'19'29'15,"17"-19"-11"-15,0 0 2 0,0 9 3 0,0 0 13 16,0 1 6-16,0-1 3 0,0 0 3 0,0 10 4 16,0-10 1-16,0 0 1 0,0 1 4 15,17-1 0-15,-17 10 2 0,16-19-1 0,-16 0-1 16,0 9-2-16,17-9-9 0,-1 0-3 16,-16 0-4-16,17 0-6 0,16-9-14 0,-33 9-3 15,33 0-7-15,-33-19 0 0,33 10-4 0,-33-1-3 16,33 1-5-16,-16 0 4 0,-1-1-2 0,1-8 3 15,16 9-3-15,0-10-2 0,-33 10 4 16,0-10-9-16,33 10-20 0,-33-10-22 0,16 10-34 16,-16 0-18-16,17-1-31 0,-17 1-26 15,0 0-4-15,0 9 18 0</inkml:trace>
  <inkml:trace contextRef="#ctx0" brushRef="#br0" timeOffset="-127610.16">23598 12613 57 0,'0'0'61'16,"0"0"-21"-16,-17 0-16 0,17 0-7 0,0 0 3 15,0-18 5-15,0 18 4 0,17-19 4 16,-17 19-9-16,16-9-6 0,-16-1-5 0,17 1-8 16,-1 0-2-16,-16 9 2 0,33-10-3 15,-33 10-2-15,17 0 1 0,-1 0 1 0,1 0-1 16,-1 10-3-16,1-1 2 0,-1 0 2 16,-16 1 1-16,17 18-1 0,-17-28-4 15,0 18 5-15,0 1 2 0,0-1 4 0,0 1 4 16,-17 0-1-16,17 9 5 0,-16-10-1 0,16-9 0 15,-17 10-1-15,1 0 2 0,16-10-7 0,0 10 1 16,-17-10-3-16,17 9 0 0,0-18 4 16,0 19-1-16,0-19 3 0,0 9-1 0,17-9 2 15,-17 0-3-15,16 0-1 0,-16 0-4 0,17 0-1 16,-1 0-4-16,1-9 1 0,-1 9 0 16,1 0 1-16,-17-19 0 0,17 19-4 0,-1 0 1 15,17-18 6-15,-33 9 7 0,0-1 0 0,0 1 8 16,0 0 11-16,0 9-6 0,0-10-5 15,0 10 1-15,0-9-6 0,0 9-6 0,0-9 0 16,0 9-8-16,0-10-1 0,0 10 2 0,-33 0-8 16,33 0 2-16,-16 10 2 0,16-1 0 15,-17 0-5-15,17 1 5 0,-17 8-2 0,17 1 7 16,0-1-5-16,-16 1-4 0,16 9 7 16,0 0-5-16,0-10 3 0,0 10 3 0,0 10-4 15,16-11 0-15,-16 1 0 0,0 0 0 0,0 0-5 16,17 0 5-16,-17 0 4 0,0 9-7 0,0-18 6 15,0-1 2-15,-17 1-1 0,17 0 5 16,-16-1-2-16,16 10 2 0,-17-19-1 0,1 1-2 16,-1 8-2-16,1-8 2 0,-17-1-5 0,16 0 0 15,17-9-1-15,-49 10 0 0,32-1 6 0,-16-9-8 16,0 0 5-16,16 0-2 0,-16 0-3 16,17 0-20-16,-1 0-26 0,-32 0-16 0,32-9-22 15,-16-1-15-15,0 10-29 0,0-9-11 16,16 9 9-16,-16-9-73 0</inkml:trace>
  <inkml:trace contextRef="#ctx0" brushRef="#br0" timeOffset="-125910.06">5854 16139 72 0,'0'9'34'0,"0"-9"-12"15,0-9-11-15,0 9 1 0,0-10-1 0,0 1-2 16,0 0-4-16,33-10-3 0,0 0 0 16,-33-8-1-16,50-1 2 0,-17 9-3 0,0-9 2 15,33 0-1-15,-33-9 1 0,17 18-1 0,16-9-1 16,-33 10-2-16,33-1 3 0,-49 1-1 15,16-1 0-15,0 10 0 0,0-1 0 0,0 10-2 16,-33-9-1-16,0 9 0 0,33 0-1 16,-33 9-4-16,0-9-3 0,-33 10-5 0,33-10-4 15,0 9-2-15,0 0-1 0,-33 1-3 0,33-1-22 16</inkml:trace>
  <inkml:trace contextRef="#ctx0" brushRef="#br0" timeOffset="-125612.73">5755 16315 51 0,'0'10'20'16,"0"-1"-2"-16,0-9 15 0,0 0 18 0,0 0 11 15,33 0-4-15,-33-9 1 0,0-1-9 16,33 1-4-16,-33 9-1 0,33-28-4 0,0 9-6 15,0 1-9-15,-16-10-5 0,16 9-6 0,0-9-7 16,33 1-3-16,-33-1-5 0,0 0 6 16,17 9-6-16,16-9 0 0,-33 0 3 0,0 10 0 15,0 8-5-15,17-8 0 0,-17 9 0 0,0-1 4 16,-33 10-14-16,33-18-13 0,-33 18-10 16,33 0-5-16,-33-10-9 0,0 10-11 15,0 0-13-15,0 0-9 0,0 10-2 0,0-10 6 16</inkml:trace>
  <inkml:trace contextRef="#ctx0" brushRef="#br0" timeOffset="-122431.16">9525 16436 165 0,'0'0'162'0,"0"0"-37"0,0 0-55 16,0 0-24-16,0 0 18 0,0 0 23 0,-17-9 4 16,17 9 0-16,0 0-15 0,0-19-20 0,0 19-20 15,0-9-16-15,0 9-13 0,0-9 1 16,0 9-3-16,0 0-8 15,0 0 1-15,0 0-3 0,0 0-18 0,0 0-22 16,17 9-22-16,-17-9-23 0,0 9-23 16,0 10-17-16,0-19-11 0,0 9 3 0,0 10 17 15,0-1 19-15</inkml:trace>
  <inkml:trace contextRef="#ctx0" brushRef="#br0" timeOffset="-122231.33">9657 16818 115 0,'0'9'115'16,"0"0"-42"-16,0-9-37 0,0 0-2 0,0 0 30 15,0 0 30-15,0 0 16 0,0 0-9 0,0 0-29 16,0 0-35-16,0 0-15 0,0 0-16 16,0 9-3-16,0-9-10 0,0 0 1 0,0 0-17 15,0 0-27-15,0 0-28 0,0 10-21 16,0-10-22-16,0 9-8 0,0-9 11 0,0 9 14 15</inkml:trace>
  <inkml:trace contextRef="#ctx0" brushRef="#br0" timeOffset="-122031.71">9757 17097 155 0,'0'9'89'0,"0"0"-45"0,-17-9-18 16,17 0 20-16,-17 10 29 0,17-10 20 0,0 0 2 15,-33 0-17-15,33 0-34 0,0 0-17 16,0 0-13-16,-33 0-11 0,33 0-2 16,0 0-2-16,0 0-11 0,0 0-25 0,0 0-19 15,0 0-20-15,0 0-17 0,0-10-13 16,0 10-7-16,0-9 3 0,33 9 13 0</inkml:trace>
  <inkml:trace contextRef="#ctx0" brushRef="#br0" timeOffset="-108226.08">16404 16529 28 0,'0'0'20'0,"-16"0"-11"0,16 0-2 0,0 0-5 16,0 0-1-16,-17 0-1 0,17 0 1 0,0-9 3 16,0 9-1-16,0 0-1 0,0 0-6 31,0 0-4-31,0 0-6 15,0 0-2-15,0 0-17 0</inkml:trace>
  <inkml:trace contextRef="#ctx0" brushRef="#br0" timeOffset="-102615.2">13891 2753 9 0,'0'0'3'15,"0"0"0"-15,0 0 0 0,0 0 0 0,0 0 1 16,0 19 7-16,0-19 3 0,0 0-3 16,0 0 0-16,0 19-1 0,0-19 0 0,0 18 5 15,0-18 2-15,0 19-1 0,0-1-2 16,0-18-1-16,0 19 4 0,0-10-4 0,0 10 2 15,0-1 2-15,0-18 2 0,0 19 3 0,0 0 11 16,0-19-5-16,0 18-3 0,0-18-2 16,0 10 3-16,33-1 12 0,-33 0 12 0,0-9-6 15,0 19-7-15,0-19 2 0,33 0 15 0,-33 0 8 16,0 18 12-16,16-18 5 0,1 0-1 16,-1-18 0-16,1 18-2 0,33 0-9 0,-17-19-22 15,0 10-15-15,0 0-8 0,-17-1-5 16,17-8-5-16,0-1 2 0,34 0-12 0,-34 1 5 15,0-10-3-15,-17 9-4 0,17 1 3 16,0-1-5-16,0 1 4 0,1 18 2 16,-1-19-3-16,0 0-3 0,-33 10 2 0,16 0-2 15,1-1 0-15,-1 10 2 0,1-18-17 16,-1 18-21-16,-16 0-20 0,33 0-27 16,-33 0-14-16,0 0-7 0,34 18-25 0,-34-18-19 15,0 0 2-15,33 10 6 0,-33-1 15 0,33 0 17 16</inkml:trace>
  <inkml:trace contextRef="#ctx0" brushRef="#br0" timeOffset="-96869.86">18703 5069 4 0,'0'0'3'15,"-17"0"4"-15,17 0 2 0,0 0 0 0,0 0 0 16,-16 0 1-16,16 0 0 0,0 0 0 16,0 0 3-16,-17 0-1 0,17 0 3 0,0 0-2 15,0 0 1-15,0 0-4 0,0 0 1 0,0 0-2 16,0 0 0-16,0 0-4 0,0 0 2 15,0 0 0-15,0 0-2 0,0 0 2 0,0 0 3 16,0 0 0-16,0 0 1 0,0 19 4 16,17-19-2-16,-17 0-1 0,16 0-4 0,1 19 2 15,-1-19 0-15,1 0 0 0,16 0-5 0,-33 9 3 16,33-9 6-16,0 9-4 0,-16-9-2 0,16 0-4 16,-17 10 1-16,17-10-5 0,17 9 2 15,-17-9-2-15,-33 9 0 0,33-9 0 0,-16 0 0 16,-1 0 0-16,1 19 1 0,-1-19-1 15,1 0 0-15,-1 0-2 0,-16 0 4 16,0 0 0-16,17 0-2 0,-17 0-2 16,0 0-1-16,0 0 0 15,0 0-10-15,0 0 2 0,-17 0-5 0,17 0-1 16,0 0-6-16,0 0-5 0,-16 0-4 0,16 0-4 16,-17 0-2-16,17 0 4 0,-16 0 3 15,-1 0-1-15,17 0-22 0</inkml:trace>
  <inkml:trace contextRef="#ctx0" brushRef="#br0" timeOffset="-96421.53">18620 5190 7 0,'0'19'3'0,"0"-19"3"0,0 0 1 0,0 0-1 15,0 0-1-15,0 0 0 0,0 0 3 0,0 0 1 16,0 0-1-16,0 0 2 0,0 0 2 16,0 0 1-16,0 0 3 0,0 0-1 0,0 0-2 15,0 19 4-15,17-19-1 0,-17 0 4 16,16 0 3-16,17 9-3 0,-16-9-4 0,16 0-1 15,0 9-4-15,0-9-1 0,0 0-5 0,-16 0-2 16,16 0-1-16,0 9-2 0,0-9 1 16,0 0 1-16,0 0-2 0,-33 0-2 0,33 0 2 15,-16 0 2-15,-1 0-2 0,1 0 0 0,-17 10-2 16,16-10 2-16,1 0 1 0,-1 0-1 16,-16 0 1-1,0 0 0 1,0 0-3-16,0 0-3 0,0 0-3 15,0 0-1-15,0 0-2 0,0 0 0 16,0 0-5-16,0 0-7 0,0 0-2 0,0 0-4 16,-16 0-2-16,16 0 0 0,0-10 2 0,0 10 0 15,0 0-16-15</inkml:trace>
  <inkml:trace contextRef="#ctx0" brushRef="#br0" timeOffset="-94905">19100 4465 5 0,'0'0'3'0,"16"-19"3"0,-16 19 2 0,0 0 2 16,0 0 2-16,0 0 2 0,0-18-2 16,0 18-1-16,0 0-1 0,0-10-2 0,0 10 0 15,0 0-3-15,0 0 2 0,0-9 2 0,0 9 0 16,0 0 0-16,0-9-2 0,-16 9-3 16,16 0 0-16,0 0-2 0,0 0 2 0,-17-19 0 15,17 19-2-15,0 0 0 0,-16 0 2 16,-1-18-4-16,17 18-2 15,0 0 5-15,-33 0-3 0,33 0 0 0,-33 0 2 16,33 0-2-16,-33-19-2 0,16 19 2 16,1 0 0-16,-1 0 0 0,-16 0 1 0,17 0-1 15,-1 0 0-15,17 0 2 0,-33 0-1 0,33 0-3 16,-33 0 2-16,33 0 0 0,-33 19 0 16,16-19 0-16,17 0 0 0,-16 0 0 0,-1 18 0 15,1-18 0-15,16 19 2 0,-17-10-2 16,17 0 0-16,-16 19 0 0,16-28 3 0,-17 19 2 15,17-1-5-15,0 1 3 0,0 0-3 16,-33 9 2-16,33-10 0 0,0 1-2 0,0 18 0 16,0-18 0-16,-33-1 0 0,33 10 0 0,0 9 0 15,0-18 0-15,0-1 0 0,0 10 0 16,0-9 0-16,-33 18-2 0,33-18 5 0,0-10-3 16,0 19 0-16,0 0 0 0,0-9 0 0,0-1 0 15,0 1 3-15,0-19-2 0,0 18-1 16,0 1 2-16,33-10-2 0,-33 10 0 15,0-1 0-15,0-18 3 0,0 19-3 0,33-19 1 16,-33 19 2-16,0-19-3 0,33 0 0 0,-33 0 3 16,0 9-3-16,17-9 3 0,-1 0-3 0,1 0 0 15,-1 0 0-15,1 0 0 0,-1 0 2 16,1 0-2-16,16 0 0 0,-33-9 3 0,33 9 1 16,-33 0 2-16,0-19 3 0,33 19 1 15,-33 0 6-15,17-19-1 0,-1 19 0 0,1-18-3 16,-17 18 2-16,16-19-3 0,1 1 2 0,-17 8-3 15,16-8-5-15,-16 18-2 0,0-19 1 16,17 1 3-16,-17-1-6 0,33-9 1 0,-33 0 0 16,0 19-2-16,0-10 0 0,0 1 3 15,0-1-5-15,0-18 2 0,0 27 2 0,0-8-4 16,0-1 3-16,0 1 0 0,33-20-1 0,-33 20 0 16,0 9 0-16,0-10 0 0,0 0 1 15,0-18-1-15,0 19 0 0,0-1-3 16,-33 10 1-16,33-10 2 0,0 0 0 0,0 19 0 15,0-18-2-15,0-1-3 0,0 19-2 0,0-18-1 16,-33 18-3-16,33-10-3 0,0 1-2 0,-17 9-6 16,17-9-7-16,0 9-7 0,-16 0-2 15,16 0-3-15,0 0 4 0,0 0 3 0,-17 0 2 16,17 9-17-16</inkml:trace>
  <inkml:trace contextRef="#ctx0" brushRef="#br0" timeOffset="-94172.13">18934 5209 10 0,'0'0'4'16,"0"0"-3"-16,-16 0-1 0,16-19 0 16,0 19-9-1</inkml:trace>
  <inkml:trace contextRef="#ctx0" brushRef="#br0" timeOffset="-91708.07">18934 5376 20 0,'0'0'18'0,"0"0"-4"15,0 0-2-15,0 0 0 0,0 0-2 16,0 0-2-16,0 0-4 0,0 0 0 0,0 0 0 16,0 0-1-16,0 0-2 0,0 0 1 15,0 0-4-15,0 0 3 31,0 0 0-15,0 0-3 15,0 19 2-15,0-19 1 0,0 0-5-1,0 0 2-15,0 0-2 0,0 0 0 0,0 0-3 16,0 0-1-16,0 0-3 0,0 0 0 15,0 0 0-15,0 0 1 0,0 0 0 0,0 0 0 16,0 0-6-16</inkml:trace>
  <inkml:trace contextRef="#ctx0" brushRef="#br0" timeOffset="-15791.68">29501 12474 33 0,'-16'0'38'0,"-1"0"6"16,17 0 12-16,-17 18 15 0,17-18 24 15,-16 0 27-15,16 0 7 0,-17 0 5 0,17 0 1 0,0 0-4 16,0 0 2-16,0 0-1 0,0 0 6 16,0 0-1-16,0 0 5 0,-33 0-10 0,33 0-22 15,0 0-4-15,0 0-77 0,33 0-29 16,-33 10 0 0,17-10 0-16,16 0 0 0,-16 0 0 15,16 0 0-15,-17 9 0 0,17-9 0 0,0 0 0 16,0 0 0-16,-16 0 0 0,16 0 0 0,-17 0 0 15,18 0 0-15,-18 0 0 0,1 0 0 0,-1 0-12 16,-16 0-167-16,17 0-19 0,-1 0-16 16,-16-9-15-16,0 9 9 0,17 0 2 0,-17 0 9 15,0-10 10-15,16 10 28 0</inkml:trace>
  <inkml:trace contextRef="#ctx0" brushRef="#br0" timeOffset="-15541.43">29683 12371 41 0,'0'0'46'0,"0"0"-13"15,0-18 0-15,16 18-1 0,-16 0 8 0,0 0 10 16,0 0-4-16,17-19 9 0,-17 19 2 16,17 0-2-16,-17 0-4 0,16 19-14 0,1-19-8 15,-1 0-1-15,1 0 10 0,-17 18 8 16,16-18 2-16,-16 10-11 0,0 8-10 0,0-8-5 15,0 8-11-15,-16 1 2 0,-1-10-7 0,1 10 2 16,-1-1-4-16,1 1-4 0,-18-10-4 0,1 10-19 16,0-1-33-16,0 1-35 0,0 0-27 15,0-1-15-15,0-9-3 0,-17 10 10 0</inkml:trace>
</inkml:ink>
</file>

<file path=ppt/ink/ink23.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25T15:17:30.275"/>
    </inkml:context>
    <inkml:brush xml:id="br0">
      <inkml:brushProperty name="width" value="0.05292" units="cm"/>
      <inkml:brushProperty name="height" value="0.05292" units="cm"/>
      <inkml:brushProperty name="color" value="#FF0000"/>
    </inkml:brush>
  </inkml:definitions>
  <inkml:trace contextRef="#ctx0" brushRef="#br0">6995 2688 85 0,'-17'0'79'0,"17"0"-36"0,0 0-21 16,-16-18-7-16,16 18 7 0,0 0 7 0,0 0-2 16,0 0-8-16,0 0-4 0,0 0-2 15,0 18 0-15,0-18 0 0,0 0-3 0,0 0 1 16,0 19 2-16,0-19 7 0,0 0 2 15,0 18 0-15,0-18-7 0,0 10-3 16,0-1 1-16,16 0 0 0,-16 10 5 0,0-19 2 16,0 19-2-16,17-19 2 0,-17 18 1 0,0-18-5 15,16 0 1-15,-16 19-3 0,34-19 2 16,-34 0 14-16,0 0 2 0,0 0 0 0,33 0 19 16,-33 0 22-16,0 0-14 0,33 0-15 0,-33-19-17 15,33 19-14-15,0-18-5 0,-17-1 2 16,17-9-5-16,1 9 3 0,-1 1-4 0,0-1-2 15,0 1 5-15,0-1-7 0,-17 0 1 16,1 1-1-16,-1 8 3 0,17 10-6 0,-33-18 5 16,0 18-4-16,0 0 0 0,34 0-3 0,-34 0 1 15,0 0-3-15,0 0 1 0,0 0-1 16,0 0-21-16,0 0-43 0,0 0-19 0,0 18-6 16,0-18-14-16,0 0-6 0,0 10 4 15,0-1 10-15,0 0 4 0,0 10 5 0,0-19-68 16</inkml:trace>
  <inkml:trace contextRef="#ctx0" brushRef="#br0" timeOffset="1398.35">14536 3107 15 0,'0'0'18'0,"0"0"2"0,0-10-3 0,0 10-4 16,0 0-1-16,0 0 2 0,0 0 2 15,0 0 1-15,0 0-3 0,0 0-4 0,0 0-6 16,0 0-1-16,-34 0 3 0,34 0 8 0,0 10 7 15,0-10 9-15,0 9-5 0,0 10 1 16,0-19 1-16,0 0-3 0,0 18 4 0,0-18 1 16,0 19-1-16,0 0-1 0,0-19-5 15,0 18 3-15,0-18 2 0,34 9 9 0,-34 10 5 16,0-19-1-16,0 0 13 0,33 19 1 0,-33-19-1 16,0 0 10-16,33 0 7 0,-33 18 6 15,33-36 9-15,-17 18-12 0,17 0 3 0,0-19-8 16,1 19-20-16,32-28-20 0,-33 10-9 15,16-1-6-15,17 0-2 0,-32 1-5 0,15-10-6 16,1 9 2-16,-1 1 1 0,18-1 1 16,-34-18-7-16,16 18 6 0,-16 1 0 0,0 8-6 15,0-8 0-15,1 18 5 0,-34-19-2 0,16 19-6 16,1-19 6-16,-1 19-7 0,-16 0 0 16,0-18 0-16,0 18-18 0,0 0-66 0,0 0-34 15,0 0-25-15,0 18-6 0,0-18 4 0,0 0 10 16,0 0 10-16,0 19 8 0,0-19 2 0,0 19-84 15</inkml:trace>
  <inkml:trace contextRef="#ctx0" brushRef="#br0" timeOffset="32505.57">14453 3107 5 0,'0'0'2'15,"0"0"3"-15,-17-10 0 0,17 10 1 0,0 0-1 16,0 0-2-16,0 0-1 0,0 10-2 31,0-10-2-31,0 0-2 0,0 0-3 16,0 0-9-16</inkml:trace>
  <inkml:trace contextRef="#ctx0" brushRef="#br0" timeOffset="40882.99">6185 4586 9 0,'0'0'14'0,"0"-19"2"16,0 19 0-16,0 0 0 0,0 0 3 0,0 0-1 16,0 0 2-16,0 0 1 0,0 0 1 15,0 0 2-15,0 0 5 0,0-18 2 0,0 18-1 16,0 0-1-16,0 0-1 0,0 0-3 0,0 0-2 15,0 0-5-15,0 0-5 0,0 0-2 16,33 0-11-16,-33 0 2 0,0 0 0 16,0 0 0-16,0 18 2 0,0-18 0 0,0 0 4 15,0 0-1-15,0 19 3 0,0-19 9 0,0 18 7 16,0-18-4-16,33 19-7 0,-33-19-3 16,0 19 3-16,0-19-6 0,0 9 2 0,0-9-6 15,0 9 3-15,0 0 0 0,0-9 4 16,33 19 9-16,-33-19 6 0,0 0 9 0,0 0 11 15,0 0 20-15,0 0 4 0,0 0 1 0,33 0-9 16,-33-19-16-16,0 19-14 0,33-18-14 16,-33 9-8-16,50-10-3 0,-50 19-11 15,33-19 6-15,0 1-1 0,-33-1-1 0,33-9 2 16,0 10-7-16,-33-1 7 0,16 0-1 0,1 19-4 16,0-18-12-16,-17 18-36 0,33-19-25 15,-33 19-27-15,0 0-23 0,0 0-22 0,0 0-20 16,0 0 5-16,0 0 21 0</inkml:trace>
  <inkml:trace contextRef="#ctx0" brushRef="#br0" timeOffset="42413.71">7326 3070 72 0,'0'0'71'0,"0"0"-15"0,0-19-12 16,0 19 5-16,0 0 13 0,0 0 23 15,0 0 10-15,0 0 8 0,0 0-8 0,0 0-21 16,0 0-35-16,0-19-17 0,0 19-15 0,0 0 1 15,0 0-1-15,0 0 1 0,0 0-4 16,33 0 1-16,-33 0-5 0,33 0 0 16,-33 0 0-16,33 0 9 0,-17 0-6 0,17 19-3 15,1-19 4-15,-1 0-3 0,-33 0-3 0,33 0 4 16,0 0-5-16,-17 19 1 0,1-19 5 16,32 0-1-16,-49 0-2 0,34 18 4 0,-34-18-7 15,33 0 5-15,-33 9-26 0,0 1-36 16,33-10-29-16,-33 0-31 0,0 9-7 15,0-9 3-15,0 0 8 0,0 0 15 0,0 0-63 16</inkml:trace>
  <inkml:trace contextRef="#ctx0" brushRef="#br0" timeOffset="42712.82">7723 2949 33 0,'0'0'27'0,"0"-19"-6"0,0 19-1 0,0 0 0 16,0-19 1-16,0 19 1 0,0 0-2 15,0 0-4-15,0 0-2 0,33 0-7 0,-33 0 1 16,0 0-3-16,0 0 0 0,0 0 2 16,0 0 9-16,33 19 5 0,-33-19-3 0,0 19-1 0,0-19-10 15,0 18 3-15,0-8 2 0,0-1 1 16,0 19 4-16,0-28 0 0,0 18-3 15,0 1-3-15,-33 0-5 0,33-19 0 0,0 18-1 16,-33-9-5-16,33 10 0 0,-34 0-2 0,34-1 5 16,-33-18-2-16,17 19-3 0,-1-19-15 15,1 19-30-15,16-1-16 0,0-18-11 0,-33 0-2 16,33 9 2-16</inkml:trace>
  <inkml:trace contextRef="#ctx0" brushRef="#br0" timeOffset="43728.43">8252 2977 19 0,'0'-10'21'0,"0"10"-3"0,0 0-3 0,0 0-3 16,0 0-1-16,0 0-1 0,0-18-1 0,0 18-2 16,0 0 1-16,-33 0 2 0,33 0-1 15,0 18 2-15,0-18 0 0,0 0-2 16,-33 0-1-16,33 10 4 0,0-1 2 0,-34 0 3 15,34 10-2-15,-33-19-4 0,33 18-3 0,0 1 1 16,0-19-1-16,-33 19-3 0,33-1-2 16,0-18-3-16,0 19 2 0,0-10 1 0,0 10-1 15,0-1-1-15,0-18 1 0,33 19-2 16,-33-19-6-16,0 19-16 0,0-19-21 0,33 18-17 16,-33-18-8-16</inkml:trace>
  <inkml:trace contextRef="#ctx0" brushRef="#br0" timeOffset="43962.35">8615 2949 23 0,'0'0'22'0,"0"-19"-5"16,0 19-3-16,34 19-3 0,-34-19-2 15,0 0 1-15,0 0 3 0,0 18 1 16,16-18-5-16,-16 10-3 0,0 8-1 0,0 1-2 16,0-19-2-16,0 18 1 0,0 1 0 0,0-19-2 15,-16 19 0-15,16-1-4 0,0-9-14 16,-34 1-14-16,34 18-10 0</inkml:trace>
  <inkml:trace contextRef="#ctx0" brushRef="#br0" timeOffset="45311.2">5143 4539 6 0,'0'0'3'0,"0"0"4"0,0 0 4 0,0 0 1 16,0 0-1-16,0 0-1 0,0 0-2 0,0 0-1 15,0 0 1-15,0 0-2 0,0 0 1 16,0 0 0-16,0 0-2 0,0 0-1 0,0 0 1 16,0 0-1-16,0 0-1 0,0-9 1 15,0 9-2-15,0 0 0 0,0 0-1 16,0 9-3-1,0-9 3-15,0 0 1 16,0 0-1 15,0 0-3-15,0 0 3 0,0 0-3-1,0 0 5 1,0 0-2 15,0 0-3-31,0 0 4 47,0 0-4-47,0 0 3 31,0 10 1-15,0-10-5-1,0 0-5 1,0 0-3-16,0 0-4 0,0 0-2 0,0 0-2 16,0 0-5-16</inkml:trace>
  <inkml:trace contextRef="#ctx0" brushRef="#br0" timeOffset="46060.34">4101 5609 9 0,'0'0'6'0,"0"0"2"16,0 0 4-16,0 0-1 0,0 0-2 0,0 0-2 16,0 0-3-16,0 0-3 0,0 0 0 47,0 0 2-32,0 0 0-15,0 0 0 16,0 0-2-16,0 0 0 0,0 0 0 0,0 0-3 31,0 0-6-31,0 0-4 16,0 0-3-16,0 0-20 0</inkml:trace>
  <inkml:trace contextRef="#ctx0" brushRef="#br0" timeOffset="46910.32">6681 2977 29 0,'0'-10'22'0,"0"10"-7"0,0 0 3 0,-33 0 2 15,33 0 2-15,0 0 1 0,0-18 2 0,0 18-5 16,0 0-6-16,0 0-8 0,0 18-5 16,0-18 2-16,0 0 2 15,-33 10 6-15,33 8 0 0,0 1 1 0,0-1-3 16,0-18 0-16,0 19-4 0,-33 0 0 0,33-1-5 16,0-9 2-16,0 1-1 0,0 18-1 15,0-28-2-15,0 18 2 0,33 1 0 0,-33 0 2 16,0-19-2-16,0 18-11 0,33-18-22 15,-33 9-17-15,33 10-12 0,-33-19-64 16</inkml:trace>
  <inkml:trace contextRef="#ctx0" brushRef="#br0" timeOffset="47176.07">7111 2977 33 0,'0'0'18'0,"0"-10"-2"0,0 10-4 0,33 0-2 15,-33 0-3-15,0 0 1 0,33 0 2 16,-33 10 2-16,0-10-2 0,16 9 1 0,-16 0-1 16,17 10 1-16,-17-19-1 0,0 18-5 15,0-18 3-15,0 19-5 0,0-19-1 0,0 19 1 16,0-1 0-16,-17-9-2 0,1 10-1 15,16 0 0-15,-33-1-11 0,33 1-16 0,-33 0-7 16,0-1-6-16,33-18 0 0</inkml:trace>
  <inkml:trace contextRef="#ctx0" brushRef="#br0" timeOffset="48241.2">4680 5032 14 0,'0'-9'17'16,"0"9"3"-16,33 0-1 0,-33 0-3 0,0 0 0 15,0 0-1-15,0-9 0 0,0 9-1 16,0 0-1-16,0 0-1 0,0 0-3 0,0 0-2 15,0 0 1-15,0 0-8 0,0 0 2 0,0 0 1 16,0 9-1-16,0-9 1 16,0 9-3-16,33-9 0 15,-33 19 0-15,0-19 2 0,0 0 2 0,0 18 1 16,0-18 1-16,0 0 0 0,0 0-2 0,33 19 0 16,-33-19 0-16,0 0 2 0,0 0 1 15,0 0 4-15,0 0 11 0,0 0 1 0,0 0 6 16,33 0 3-16,-33 0 3 0,0 0-6 15,0 0-7-15,0-19-3 0,33 19-3 0,-33-18-4 16,17 18-6-16,-1-28 0 0,1 19-3 0,16-1-1 16,-33-8-1-16,33 18-1 0,-33-19 0 15,33 19 0-15,-33-18 3 0,0 18-6 0,0 0-16 16,33-19-20-16,-33 19-12 0,0 0-6 0,0 0-7 16,0 0-1-16,0 19 2 0,33-19 1 15,-33 0-38-15</inkml:trace>
  <inkml:trace contextRef="#ctx0" brushRef="#br0" timeOffset="50823.21">9773 5376 7 0,'0'0'8'0,"0"0"5"0,33 0 3 0,-33 0-2 16,0 0 2-16,0 0-4 0,0 0-2 0,0 19 2 15,0-19-2-15,0 0-3 0,0 0 3 16,0 0-1-16,0 0 2 0,0 0 2 0,0 0 2 15,0 0 3-15,0 0-1 0,0 19-1 16,33-19-3-16,-33 0-3 0,0 0 4 0,0 0 3 16,0 18 1-16,0-18 5 0,0 0-4 15,0 0-1-15,0 0-4 0,0 0 1 0,0 0 3 16,33 0 1-16,-33 0 6 0,0 0 0 0,0 0 3 16,0 0-2-16,0 0 0 0,0 0-2 15,0 0-8-15,0 0-2 0,33 0-4 0,-33-18-1 16,0 18-12-16,0 0 10 0,33-19-7 0,-33 19 1 15,0-19-3-15,0 10 2 0,17 0-7 16,-1 0-9-16,-16-10-12 0,17 0-12 0,-17 19-11 16,33-18-13-16,-33 18-10 0,0-19 0 15,33 10 9-15,-33-1-11 0,0 1-64 0</inkml:trace>
  <inkml:trace contextRef="#ctx0" brushRef="#br0" timeOffset="74552.05">8219 5972 10 0,'0'0'17'0,"0"-10"6"0,0 10-2 0,0 0 1 16,0 0-1-16,0 0-4 0,0 0 2 0,0 0 3 15,0 0-1-15,0 0 6 0,0 0-1 16,0 0-4-16,0 0-4 0,0 0-4 0,0 0-8 15,0 0-5-15,0 0 2 0,33 0-1 0,-33 0-1 16,0 10 1-16,0-10 2 0,0 9-2 16,0-9 2-16,0 19-1 0,0-19-2 0,0 18 2 15,0-18 1-15,0 0-2 0,0 19 2 16,0-19-3-16,0 18 4 0,16-18-3 0,-16 0 2 16,0 10-4-16,0-1 4 0,0 0 1 0,17-9-1 15,-17 10 0-15,0-10 5 0,0 9 1 16,16-9 4-16,-16 0 0 0,0 19 7 0,0-19 13 15,0 0 18-15,33 0-8 0,-33 0-8 16,0 0-4-16,0 0-1 0,0 0-2 0,33 0 2 16,-33 0-6-16,0 0-6 0,34 0 6 15,-34 0-12-15,33-19-4 0,-33 10-1 0,33 9-2 16,-33-19-1-16,16 10-4 0,17-1-1 0,0 10 0 16,0-18 0-16,-33-1 2 0,33 19-2 15,1-18 0-15,-34-1 0 0,16 10-3 0,1 9 1 16,-1-10-3-16,-16 1-25 0,17 9-39 15,-17 0-23-15,16 0-17 0,-16 0-1 0,0 0-2 16,33 9 18-16,-33-9 2 0</inkml:trace>
  <inkml:trace contextRef="#ctx0" brushRef="#br0" timeOffset="78498.31">1224 4465 55 0,'33'0'39'0,"-33"0"0"0,0-19 1 0,0 19 4 16,0 0 3-16,0 0 2 0,0-18-3 15,0 8-2-15,0 10 12 0,0-9 5 0,0 9 3 16,16 0-4-16,-16-9-4 0,0 9 8 15,0 0 6-15,0 0-4 0,0 0-5 0,0 0-11 16,-16 0-10-16,16 0 4 0,0 0-17 16,0 0-7-16,0-19-6 0,0 19 2 0,-33 0-9 15,33 0-5-15,0 0 0 0,-33 0 0 16,33 0 3-16,0 0-3 0,-33 0-5 0,33 19 3 16,-34-19 3-16,34 0-3 0,0 9-3 15,-33-9-2-15,33 9 5 0,0 19 1 16,0-28-7-16,-33 19 7 0,33-19-3 15,0 18 2-15,-16 1-3 0,16 0 3 0,0-10 3 16,0 10-6-16,0-1 3 0,0 1 2 16,0-1-2-16,0 1-3 0,0 9 0 0,0-10 7 15,0 1-1-15,0 18-1 0,0-18-6 16,0-1 2-16,0-8-1 0,0 8 5 0,-33 1 2 16,33 0-4-16,0-1 0 0,0 1 2 15,0-10 2-15,0 10-6 0,-33-10 2 0,33 19-2 16,0-28 5-16,0 19-3 0,0-19 0 15,-33 18 4-15,33-18-3 0,0 0 2 16,-33 19-3-16,33-19 4 0,0 0-1 0,-34 0-3 16,34 0-3-16,0 0 1 0,0 9 3 15,-33-9-1-15,17 0 0 0,16-9 0 0,0 9 7 16,0 0-5-16,0 0 2 16,0 0-2-16,0-19 3 0,0 19-5 15,0 0-4-15,0 0 2 0,0-18 2 16,0 18-6-16,0 0 4 0,0 0-1 15,0 0-2-15,16 0 9 0,17 0-8 16,-33 0 4-16,34 18 2 16,-34-18-2-16,0 0-4 0,33 19 1 0,-33-19 3 15,0 9-2-15,0 0 2 0,33 1 0 16,-33 8 0-16,0 1 0 0,0-1 2 16,0 1-2-16,0 0-2 0,0-10 2 0,0 19 0 15,0 0 0-15,0-10 1 0,0 1-1 16,0 9 3-16,-33 0-3 0,33 0 0 0,0-10 0 15,-33 20 1-15,33-29-5 0,0 9 4 16,-34 20-2-16,34-20 7 0,0 1-5 0,-33-1-5 16,33 1 5-16,-16 9 0 0,16-9 1 15,0-1-1-15,0 1-3 0,0-1 8 0,0-8 0 16,0-1-5-16,-33 19 0 0,33-10-2 16,0-18-3-16,0 19 5 0,0 0-2 0,0-1 6 15,0-18-1-15,0 10-1 0,0 8-2 16,33-18-2-16,-33 19 5 0,0-19-3 0,0 18-3 15,0-18 9-15,16 19-3 16,17-19-5-16,-33 0 6 0,0 0-7 16,0 0 6-16,34 0-3 0,-34 0-3 15,0 19 0-15,33-19-11 0,-33 0-28 0,0 0-31 16,0 0-30-16,33 0-13 0,-33 0-5 16,0 0-8-16,33 0 2 0,-33 0 1 0,0-19 17 15,33 19 19-15,-33 0-51 0</inkml:trace>
  <inkml:trace contextRef="#ctx0" brushRef="#br0" timeOffset="80330.23">12634 2967 53 0,'0'-18'55'16,"0"18"-5"-16,0-19-11 0,-33 0 0 0,33 1 12 15,0 18 15-15,0-28 17 0,0 9 13 16,0 19-6-16,33-18 4 0,-33-1 12 0,0 19 2 16,0-18-1-16,0 18-8 0,0 0 10 0,0-19 0 15,0 19-30-15,0 0-35 0,0 0-23 16,0 0-6-16,0 0-9 0,0 19 0 0,0-19-1 16,-33 18 1-16,33 1 5 0,0-1 1 15,0-8-2-15,-33 8-2 0,33 19-1 0,-17-18-2 16,17 0-10-16,-16-1 5 0,-1 1 3 15,17 9-11-15,-16-10 5 0,16 1-3 0,-17 0 1 16,17-1-2-16,0 1-13 0,0-10-81 0,0 10-75 16,0-1-42-16,0-18 4 0,0 0-6 15,0 0 29-15,0 0 30 0,0 0-89 0</inkml:trace>
  <inkml:trace contextRef="#ctx0" brushRef="#br0" timeOffset="80613.3">12568 2809 83 0,'0'0'71'0,"0"0"-5"16,-17-18-4-16,17 18 14 0,0 0-7 15,0 0-6-15,17 0-11 0,-17-19 2 0,0 19-1 16,33 0 0-16,-33 0-10 0,0 0-10 15,33 0-8-15,-33 0-1 0,33 0-6 0,0 0-12 16,-33 0-4-16,33 0-2 0,-16 0-2 16,16 0 2-16,0 0 0 0,-33 0 0 0,33 0-3 15,-33 19-1-15,33-19-17 0,-33 0-40 0,16 0-36 16,1 0-17-16,-17 0-5 0,0 0 11 0,17 0 11 16,-17 18 7-16</inkml:trace>
  <inkml:trace contextRef="#ctx0" brushRef="#br0" timeOffset="80829.2">12667 2911 69 0,'0'0'57'16,"-33"0"-23"-16,33 19-12 0,0-19-3 0,0 0 2 16,-33 0-3-16,33 0 0 0,0 0 12 15,33 19 12-15,-33-19-4 0,0 0-10 0,0 0-10 16,0 18-5-16,33-18-9 0,-33 0 0 0,0 0-2 15,33 0-2-15,-33 0 0 0,17 0 0 16,16 0-4-16,-17 0 2 0,1 10-2 0,16-10-25 16,-33 0-27-16,33 0-9 0,0 0-12 0,-33 0 7 15,16-10-58-15</inkml:trace>
  <inkml:trace contextRef="#ctx0" brushRef="#br0" timeOffset="81165.1">13279 3014 71 0,'0'-19'49'0,"0"19"-3"16,0 0 6-16,0 0 5 0,0 0 4 0,0 0-25 15,0-9-12-15,0 9 0 0,0 0-1 0,33 0 9 16,-33 0-6-16,16 0-9 0,17 0-5 16,-16 0-1-16,33 0-7 0,-50 0 2 15,33 0-2-15,0 0 0 0,0 9-2 0,0-9-2 16,0 0 1-16,-16 0-5 0,16 0 4 0,0 0-3 15,-33 0-5-15,33 0-29 0,-33 0-27 0,0 0-29 16,33 0-7-16,-33 0 0 0</inkml:trace>
  <inkml:trace contextRef="#ctx0" brushRef="#br0" timeOffset="81429.3">13593 2791 79 0,'0'0'36'0,"0"0"-14"0,0 0-11 16,0 0-4-16,17 0 0 0,-17 0 6 15,33 18 4-15,-33-18 7 0,0 19 8 0,33-1 1 16,-33-18-6-16,0 10 5 0,0 8 1 0,0 1-2 16,0-1-6-16,0 1-6 0,0-19-4 15,0 19-8-15,0-1-2 0,-33-8-1 0,33-1-4 16,0 19 0-16,-33-28 0 0,-1 18-5 0,18 1-4 15,-1 0-25-15,1-19-23 0,16 18-17 16,-33-9-5-16,33 1 2 0,-33-1-63 0</inkml:trace>
  <inkml:trace contextRef="#ctx0" brushRef="#br0" timeOffset="82880.14">17909 3358 8 0,'0'0'4'0,"0"0"1"0,0 0-2 0,0 0-2 15,0 0 0-15,0 0-1 0,0-19-2 16,0 19-14-16</inkml:trace>
  <inkml:trace contextRef="#ctx0" brushRef="#br0" timeOffset="86059.14">8797 2325 10 0,'0'0'11'0,"0"0"8"0,0 0-1 0,0 0-5 16,0 0-3-16,0 0-3 0,0 0 0 15,0 0-1-15,0 0 0 0,0 0-3 16,0 0-2-16,0 0 0 0,0 0 0 0,0 0-3 31,0 0 0-31,0 0-5 0,0 0-5 16,0 0-3-16,0 0-8 0,0 0-24 0</inkml:trace>
  <inkml:trace contextRef="#ctx0" brushRef="#br0" timeOffset="86857.85">17132 3758 11 0,'0'0'17'0,"0"0"1"0,0 0-5 15,0 0-5-15,0 0-3 0,0 0-3 0,0 0 0 16,0 0 1-16,0 0 0 0,0 0 0 15,0 0-1-15,-17 0-2 16,17 19 0 15,0-19-2-31,0 0-2 16,0 0-2-16,0 0-3 0,0 0-3 0,17 0-4 16,-17 0-19-16</inkml:trace>
  <inkml:trace contextRef="#ctx0" brushRef="#br0" timeOffset="89655.65">4233 7674 8 0,'0'0'5'0,"0"0"4"0,0 0 4 0,0 0 0 16,0 0-4-16,0 0-2 0,0 0-3 15,0 0 1-15,17 0-3 0,-17 0 0 0,0 0 0 16,0 0 1-16,0 0 0 0,0 0-1 15,0 0 1-15,33 0 1 0,-33 0-1 16,0 0 0-16,0 0 0 0,0 0-3 0,0 0 1 16,0 0-1-16,33 19 0 15,-33-19 1 1,0 0-1 0,33 0 0-1,-33 0-2-15,0 0 2 16,0 0-2-16,0 0-6 0,0 0-3 0,33 18-2 15,-33-18 5-15,0 0-5 0,0 0-6 16</inkml:trace>
  <inkml:trace contextRef="#ctx0" brushRef="#br0" timeOffset="90688.45">6615 7813 5 0,'0'0'9'0,"0"0"8"0,0 0-2 16,33 0-7-16,-33 0-3 0,0 0-3 16,0 0 0-16,33 19 0 0,-33-19-2 0,33 0 0 15,-33 0 0-15,33 0 0 0,-33 0 0 0,16 0 0 16,1 0 0-16,-1 0 0 0,18 0 0 15,-34 0 0-15,33 0 0 0,-33 0-2 16,33 0-4-16,-33 0-3 0,33 0-5 16,-33 0-16-16</inkml:trace>
  <inkml:trace contextRef="#ctx0" brushRef="#br0" timeOffset="93385.97">4200 8260 6 0,'0'0'2'0,"0"0"2"0,0 0 4 0,0 0 3 16,0 0 2-16,0 0-1 0,0 0-3 0,0 0-1 16,0 0-3-16,0 0 1 0,0 0 1 0,0 0-3 15,0 0 1-15,0 0-1 0,0 0 2 16,0 0-1-16,0 0 1 0,0 0 1 0,0 0 0 16,0 0 1-16,0 0-2 0,0 0 2 0,0 0 2 15,0 0 0-15,0 0-2 0,0 0 5 16,0 0 0-16,0-9 0 0,0 9 2 0,0 0 1 15,0 0-5-15,0 0 2 0,33 0 0 0,-33 0 1 16,0 0-2-16,0 0 2 0,0 0-1 0,0 0-1 16,0 0-2-16,0 0 2 0,0 0-2 15,0 0-2-15,0 9 4 0,0-9 5 0,0 0-4 16,17 0 0-16,-17 0-1 0,0 0-3 0,33 0 5 16,-33 19 5-16,0-19-4 0,0 0-7 0,33 0 2 15,-33 0-1-15,33 0 1 0,-33 0-2 16,0 0-1-16,33 18-1 0,-33-18 0 0,33 0-2 15,-33 0 3-15,17 0 1 0,16 0 1 16,0 19-2-16,-33-19 2 0,33 0-9 0,0 0 4 16,-33 18 2-16,33-18-1 0,0 0-1 0,-33 0 1 15,33 0 2-15,-16 10 0 0,16-10-1 0,0 0 1 16,0 9-2-16,0-9 1 0,-33 0 0 16,33 9 3-16,-16-9-1 0,16 10-1 0,0-10-2 15,0 0 1-15,0 9-2 0,-33-9 2 16,33 18 0-16,0-18-2 0,-16 0-1 0,-1 0 2 15,1 0-2-15,16 19-2 0,0-19 2 0,-33 0-3 16,33 0 3-16,0 0 1 0,-33 0-6 0,33 0 4 16,-16 19-5-16,-1-19 5 0,1 0-1 15,16 0-4-15,-33 0 7 0,33 0 0 0,-33 9-3 16,33-9 2-16,-33 9-3 0,33-9 3 16,-33 0-7-16,33 10 4 0,-33-10 1 0,17 0 1 15,-1 9 1-15,1-9-3 0,16 0 1 0,-33 9 3 16,33-9-3-16,-33 0-3 0,33 0 4 15,-33 10 4-15,33-10-6 0,-33 9 1 0,33-9-1 16,-33 0 5-16,17 18-5 0,16-18 0 0,-33 0 0 16,33 0 3-16,-33 0-3 0,33 19 3 15,0-19-3-15,-33 0 6 0,33 19-8 0,0-19 7 16,-33 0-3-16,50 0-2 0,-17 9 8 0,-33-9-3 16,33 9 3-16,0-9 0 0,0 10 3 15,0-10-6-15,-16 9 2 0,16-9-1 0,0 9 2 16,0-9-2-16,0 9 0 0,0-9 3 0,0 0-6 15,17 10 4-15,-17-10-3 0,0 18-4 16,0-18 0-16,0 0 3 0,0 0-3 0,17 19 6 16,-17-19-5-16,0 0 2 0,0 0-5 15,0 19 4-15,-17-19-4 0,17 0 2 0,1 0 2 16,-1 0-2-16,0 9 0 0,0-9 2 0,0 0-5 16,-17 9 3-16,1-9 0 0,33 9 0 0,-17-9 2 15,0 0 2-15,0 10-4 0,-33-10-3 0,33 0 6 16,0 9-6-16,-17-9 4 0,18 0-3 15,-1 0 2-15,0 9 0 0,0-9 2 0,-33 0-2 16,33 10-2-16,-17-10 3 0,17 0-1 16,0 0 1-16,1 0-1 0,-34 18 3 0,33-18-3 15,0 0-2-15,-33 0-3 0,33 0 5 0,-17 0 0 16,1 0 0-16,32 0 0 0,-49 0 2 16,34 0 0-16,-34 0-4 0,33 0 3 0,0 0 0 15,-33 0-3-15,33 0 0 0,-17 0 7 0,1 0-8 16,-1 0 7-16,17 0-7 0,0 0 3 0,-33 0 0 15,34 0 0-15,-1 0 1 0,0 0-4 16,-33-18 5-16,16 18-1 0,17 0-3 0,0 0 2 16,0 0 0-16,-33-10 2 0,34 10-4 0,-1 0 0 15,-33 0 2-15,33 0 0 0,-17 0 0 16,1 0 0-16,32 0 0 0,-49-9 0 0,33 9 0 16,1 0 2-16,-34 0-2 0,33 0 5 15,-33-9-8-15,33 9 3 0,-17 0 0 0,1 0-2 0,-1 0 4 16,17-10-5-16,-33 10 3 0,33 0-2 15,-33 0 0-15,33-9 8 0,-33 9-9 0,34 0 8 16,-34 0-5-16,16 0 0 0,1-9 0 0,-1 9 0 16,1 0-2-16,-1 0 2 0,17 0 0 15,-33 0 0-15,33 0 4 0,-33-9-9 0,33 9 9 16,-33 0-4-16,34 0-3 0,-34 0 3 16,16 0 0-16,1 0-2 0,-1 0 4 0,1 0 2 15,-1 0-8-15,17 0 5 0,-33 0-1 16,33 0 3-16,-33 0-5 0,0 0 5 0,33 0-2 15,-33 0 1-15,0 0 2 0,34 0-1 16,-34 0-6-16,0 0 5 0,16 0 3 16,1 0 5-16,-17 0 2 0,16-19 1 0,-16 19 1 15,17 0-5-15,-1 0-6 0,-16 0-3 16,33 0 0-16,-33 0 3 0,0 0 0 16,33 0-1-16,-33-19-2 0,0 19 0 0,0 0-5 15,33 0 7-15,-33 0 4 0,0 0-6 16,0 0-6-16,33-18 6 0,-33 18-4 15,0 0 8-15,0-10-4 0,17 10-5 16,-17 0 3-16,0-9-1 0,17 9 4 0,-17 0-3 16,16 0-1-16,-16 0 0 15,17-9 1-15,-17 9-1 0,16 0 5 0,17 0-2 16,-33-9-4-16,0 9 4 0,0 0-4 16,0 0 0-16,33 0 5 0,-33-10 2 15,0 10-5-15,0 0-2 0,0 0 1 0,33 0-3 16,-33 0 11-16,0 0-14 0,0 0-1 0,0 0 4 15,0 0 2-15,0-9-4 0,0 9 0 16,0 0-3-16,0 0 1 0,0 0-2 16,33 0-7-16,-33 0 6 0,0 0-8 0,0 0-6 15,0 0 0-15,0 0-15 0,0 0 3 0,0 0-3 16,0 0-4-16,0 0 6 0,0 0-5 16,0 0-3-16,-33 0-4 0,33 0-8 0,0 0-2 15,0-9 1-15,0 9 5 0,0 0 6 0,0 0 0 16,0 0 2-16</inkml:trace>
  <inkml:trace contextRef="#ctx0" brushRef="#br0" timeOffset="96615.72">8979 8334 3 0,'0'0'1'0,"0"0"1"0,0 0-1 15,0 0 1-15,0 0 0 16,0 10-2 15,0-10 1 32,0 0 0-63,0 0 1 0,0 0 0 15,0 0 0-15,0 0-1 16,0 0 1-16,0 0 0 0,0 0 0 15,0 0 0-15,0 0 0 0,0 0-1 16,0 0 0-16,0 0 0 16,-33 0 0-1,33 0 0-15,0 0 0 16,0 0 1-16,0 0-1 16,0 0 1-16,0 0-1 0,0 0 0 0,0 0 0 15,0 0 0-15,0 0 1 16,0 0 0-1,0 0-4 48,0 0-2-63,0 0-3 16,0 0-2-16,33 0-10 0,-33-10 12 0</inkml:trace>
  <inkml:trace contextRef="#ctx0" brushRef="#br0" timeOffset="97764.82">8979 1070 31 0,'0'0'24'0,"0"9"-5"0,0-9-6 16,0 0 3-16,0 0 7 0,0 0 1 16,0 19 2-16,0-19 1 0,0 18 0 15,0-18 5-15,0 19-4 0,0-19-3 0,0 18-2 16,0-18 7-16,0 0 7 0,0 19 6 16,0-19-13-16,0 0-1 0,33 19 10 0,-33-19 22 15,0 9 25-15,0-9 24 0,0 0 7 16,0 0-11-16,33 0-5 0,-33 0-8 15,34 0 0-15,-34-9-8 0,16-10-31 0,1 19-20 16,16-19-14-16,-17 1-4 0,17-1-5 16,0 1-9-16,0-1 2 0,0-9 0 0,1 9-4 15,-1 1 0-15,-17-1 0 0,17 1-5 16,0-10 5-16,0 28-7 0,0-19 2 0,-33 1 2 16,17-1-8-16,0 19-81 0,-1 0-57 15,17-19-22-15,-33 19-6 0,33 0 4 16,-33 0-2-16,33 0 12 0,-33 19 23 0,0-19 15 15</inkml:trace>
  <inkml:trace contextRef="#ctx0" brushRef="#br0" timeOffset="99114.13">5209 7255 99 0,'-33'0'35'0,"33"0"-18"0,0-9-8 16,0 9-5-16,0 0-2 0,-33 0 0 0,33 0 1 16,0 0 0-16,0-19 0 0,0 19-1 15,0 0-4-15,0 0-1 0,0 0-2 0,0 0-5 16,0 0-3-16,0 0-3 0,0 0-5 0,0 0-3 16,0 0-4-16,0 0-25 0</inkml:trace>
  <inkml:trace contextRef="#ctx0" brushRef="#br0" timeOffset="103509.11">10765 2967 22 0,'0'0'21'0,"0"0"-4"0,0-18-5 0,0 18-2 16,0 0-1-16,0 0 3 0,0 0 1 15,0 0 2-15,0 0-1 0,0 0-2 0,0 0-2 16,0 0-7-16,0 0 0 0,0 0 0 15,0 0-1-15,0 0-2 0,0 18 0 16,0-18 1-16,0 10 8 0,0-1 5 0,0 19-4 16,0-28-1-16,0 18-1 0,0 1 3 15,0-19 2-15,0 19 2 0,0-1 2 16,0-18-2-16,0 9 2 0,0 1 4 0,0-10 9 16,17 9 13-16,-17 10 8 0,16-19-1 0,-16 0 2 15,17 0 1-15,-17 0 2 0,16 0 3 16,-16 0-13-16,17-19-14 0,16 10-5 0,-33-1-13 15,33 1-8-15,0-9 1 0,-33 18-2 16,33-19 3-16,-33 0-9 0,17 1 2 0,16-1 0 16,-17 10 0-16,1-10 0 0,16 19 2 0,-33-18-4 15,0-1-3-15,33 19 3 0,-33-19-1 16,33 19-2-16,-33-18-19 0,33 18-37 0,-33 0-13 16,0 0-18-16,17 0-5 0,-17 0 3 15,16 0 4-15,-16 18 10 0,17-18 5 0,-17 0 5 16</inkml:trace>
  <inkml:trace contextRef="#ctx0" brushRef="#br0" timeOffset="104458.75">9773 3153 49 0,'0'0'33'0,"0"0"-5"0,0 0 1 0,0 0-7 16,0 0 1-16,33 0 3 0,-33 0 6 16,0 0 3-16,0 0 1 0,33 0 1 15,-33 19 4-15,33-19 4 0,-33 0 0 0,33 0-7 16,0 0-5-16,-16 19 1 0,16-19 1 0,0 0-10 16,0 0-3-16,33 0-5 0,-33 18-11 15,-16-18-1-15,16 0-5 0,33 0 2 0,-33 0 2 16,0 0-4-16,0 0 0 0,-33 0 1 15,33 0-1-15,-16 0-5 0,16 0 3 0,-33 0 0 16,33 0-4-16,-33 0-20 0,0 0-31 0,0 0-21 16,0 0-13-16,33 0-5 0,-33 0 1 15,-33 0 13-15,33 0 8 0</inkml:trace>
  <inkml:trace contextRef="#ctx0" brushRef="#br0" timeOffset="104692.65">10368 3051 45 0,'0'-19'61'0,"0"19"-5"0,-33 0-9 0,33-18-6 16,0 18-2-16,0 0-12 0,33 0-6 15,-33 0-7-15,0 0-7 0,0 0 6 0,0 0-4 16,17 18 13-16,-17-18 9 0,16 0-8 16,-16 19-7-16,17 0-1 0,-17-19 0 15,33 18-1-15,-33-9-6 0,0 1 1 0,-33 18-4 16,33-10-3-16,-17-18 1 0,1 19-6 15,-1 0 5-15,17-1-2 0,-33 10-3 0,0-9-1 16,0-19-10-16,33 18-31 0,-33 1-9 0,0-1-13 16,0 1-5-16,16-19 5 0,-16 28 3 0,0-28 2 15</inkml:trace>
  <inkml:trace contextRef="#ctx0" brushRef="#br0" timeOffset="105508.2">9227 3051 23 0,'0'0'31'0,"0"0"-1"0,0-19-2 16,0 19-5-16,0 0 1 0,0 0 3 16,0 0-1-16,0 0 3 0,0-18 2 15,0 18-2-15,0 0 3 0,0 0-4 0,0 0 0 16,0 0-8-16,0 0-9 0,0 0-5 0,0 0-2 15,0 0-4-15,0 0 2 0,0 0 0 16,0 18 0-16,0-18 1 0,0 0 2 0,0 19-1 16,0-19-1-16,0 19 5 0,0-19 0 15,0 18 9-15,0-9 0 0,0 1-1 0,0-1-8 16,0 10 4-16,0-19-3 0,33 0 9 16,-33 18 19-16,0-18 0 0,0 0 9 0,0 0 2 15,0 0 11-15,0 0 12 0,0 0 18 0,0 0-17 16,0 0-2-16,0 0-24 0,33-18-17 15,-33 18-8-15,0-19-8 0,17 0-7 16,0 10-6-16,-1-9 0 0,1-1 1 0,32 0-4 16,-49 1 5-16,33-10-5 0,-33 9 5 0,33 1-4 15,0-1 2-15,-33 0-4 0,0 1 2 0,17 18 2 16,0-19-12-16,-17 19-39 0,16-9-49 16,-16 9-33-16,33 0-5 0,-33 0 4 0,0 0 1 15,0 9 4-15,33-9 8 0,-33 19 10 0</inkml:trace>
  <inkml:trace contextRef="#ctx0" brushRef="#br0" timeOffset="112603.25">7855 6428 10 0,'0'0'9'0,"0"0"1"0,0 0-1 16,0 0-4-16,0 0-3 0,0 0 0 0,0 0-4 31,0 0-2-31,0 0 0 0,0 0 0 0,0 0 0 16,0 0 0-16,0 0 0 0,0 0 1 15,0 0 1-15,0 0 0 0,0 0 0 16,0 0 0-16,0 0-1 16,0 0-1-16,0 0 2 0</inkml:trace>
  <inkml:trace contextRef="#ctx0" brushRef="#br0" timeOffset="114549.85">14502 2977 14 0,'0'-10'21'0,"0"10"-4"15,0 0-1-15,0 0-4 0,0-18-2 0,0 18 5 16,0 0 3-16,0 0 3 0,0 0 1 0,0 0-2 16,0-19-5-16,0 19-4 0,0 0-7 15,0 19 0-15,0-19-2 0,0 0 1 0,0 0-1 16,0 18-1-16,0-18 3 16,0 10-2-16,0-1 2 0,0 0 8 0,0 10 4 15,0-19-6-15,0 18-2 0,0 1 0 0,0-19-5 16,0 19 1-16,0-19-2 0,0 18 3 15,0-18-1-15,0 9-2 0,0 1 2 16,0-1 0-16,0 10-1 0,0-19 0 0,0 0 0 16,0 18-1-16,0-18 5 0,34 0 15 0,-34 19 2 15,0-19-7-15,0 0-5 0,0 0-3 16,0 0 1-16,0 0 5 0,33 0-4 0,-33 0-3 16,0 0-3-16,33 0-3 0,-33 0-2 15,0 0 2-15,16 0-4 0,1-19 2 0,-1 19-2 16,1 0-1-16,-17 0-2 15,16-18-18-15,-16 18-19 0,33 0-12 0,-33-19-10 16,0 10 0-16,34-1 7 0,-34 1 2 16,0 9-44-16</inkml:trace>
  <inkml:trace contextRef="#ctx0" brushRef="#br0" timeOffset="118114.25">11625 4623 24 0,'0'0'21'0,"0"-19"-3"16,0 19-3-16,0 0-2 0,-33-18-1 16,33 18 6-16,0 0 10 0,0 0 7 0,-33 0 3 15,33 0 2-15,0 0 0 0,0 0-3 16,0 0-6-16,0 0 1 0,0 0 9 0,0 0 9 16,0 0 5-16,0 0 6 0,0 0 11 15,33 0 15-15,-33 0-6 0,33 0-15 0,-33 0-18 16,33 0-13-16,0 0-7 0,17 0-3 0,-17 18-5 15,0-18-6-15,0 0-5 0,-16 0 1 16,16 0-9-16,0 0 5 0,0 0-8 0,-33 0-2 16,33 0 9-16,0 0-8 0,-33 0-1 15,0 19 4-15,0-19-9 0,33 0-8 0,-33 0-51 16,0 0-36-16,0 0-11 0,0 0-4 0,0 0-3 16,-33 0-14-16,33 0 1 0,0 0 12 15</inkml:trace>
  <inkml:trace contextRef="#ctx0" brushRef="#br0" timeOffset="118363.82">11526 4642 26 0,'0'0'34'0,"0"0"-9"0,0 0 1 0,0 0 2 16,0 0 8-16,0 9 0 0,33-9 0 0,-33 9 3 15,33-9-2-15,-33 9-8 0,33-9-1 16,-33 19-13-16,33-19-4 0,-16 0-4 0,16 0-1 16,0 0-2-16,-33 0-3 0,33 0-1 15,0 0-2-15,-33 0 2 0,33 0 0 0,-33 0-9 16,17 0-25-16,-17 0-22 0,16 0-9 16,1 0-5-16,-17-19 6 0,16 19-56 0</inkml:trace>
  <inkml:trace contextRef="#ctx0" brushRef="#br0" timeOffset="118596.63">11857 4400 38 0,'-17'-19'37'0,"17"1"-5"0,0 18-1 0,0 0-1 16,0-19 7-16,0 19 7 0,0 0-9 0,0 0-11 16,17 0-13-16,-17 0-5 0,16 0-4 15,-16 0 1-15,17 19-1 0,-17-1 9 0,16 1 40 16,1-10 10-16,16 10-12 0,-33 18-12 15,0-19-6-15,0 1-2 0,33 9-6 0,-33 9-1 16,0-18-4-16,-33 18 4 0,33-18-8 0,0-1-4 16,-33 10-1-16,16-9-5 0,1 18-4 15,-17-19-4-15,16 1-2 0,-16 9-25 0,0-9-29 16,-33-1-26-16,33 1-14 0,0-1-16 16,-17-8-8-16</inkml:trace>
  <inkml:trace contextRef="#ctx0" brushRef="#br0" timeOffset="120011.7">12981 4260 14 0,'0'0'16'0,"0"-18"2"15,0 18-6-15,0 0-7 0,0 0-2 16,0 0 0-16,0 0 4 0,0 0-1 0,0 0 0 15,0 0 0-15,0-19-2 0,0 19 2 0,0 0 0 16,0 0-2-16,0 0 0 0,0 0-2 16,0 0-1-16,0 19-1 15,-16-19 0-15,16 0 0 16,0 18 0-16,0-18 2 0,0 19-1 16,0-19 4-16,0 9-1 0,0 0 1 15,0 1 1-15,0 8 3 0,0-18 6 16,0 0 0-16,0 19-3 0,0-19-3 0,0 0 0 15,0 0 11-15,0 0 4 0,0 19-2 0,16-19 4 16,-16 0 14-16,0 0 10 0,0 0 5 16,0-19-18-16,17 19-16 0,-17 0-12 0,33 0-3 15,-33-19-4-15,33 19 2 0,-33-18-4 16,0 8 0-16,33 1-2 0,-33 0 2 0,16 9 0 16,1-19-4-16,-1 19-16 0,1-18-15 0,0 18-15 15,16-19-9-15,-33 19-8 0,0 0-6 16,33-19 3-16,-33 19 0 0</inkml:trace>
  <inkml:trace contextRef="#ctx0" brushRef="#br0" timeOffset="123060.03">13543 4363 8 0,'0'-19'11'0,"0"19"5"16,0 0-3-16,0 0-4 0,0 0-3 0,0 0-2 16,0 0 2-16,0 0 2 0,-16 0-1 15,16 0 1-15,0-19 0 0,0 19 0 0,0 0 2 16,0 0-2-16,0 0 2 0,0 0 0 0,0 0 2 15,0 0-1-15,0 0 0 0,0 0 1 16,0 0-2-16,0 0 1 0,16 0-4 0,-16 0 1 16,0 0-1-16,0 0-1 0,0 0-5 15,0 0-1-15,0 19 1 16,0-19 0 0,0 0 0-16,0 19 1 0,0-19 0 15,0 0 2-15,0 0 4 0,0 18-1 0,0-18-2 16,0 0 1-16,0 19-4 0,0-19 1 15,0 0-1-15,0 9-1 0,0-9 2 0,17 0 1 16,-17 9 10-16,0-9 9 0,0 0-1 0,0 0-1 16,0 0-6-16,0 0-5 0,16 0-1 0,-16 0-1 15,0 0-2-15,17 0-1 0,0-9-1 16,16 0-4-16,-33 9 0 16,33-19-2-16,-33 19 3 0,33-18-1 0,-33 18 0 15,33-19-2-15,-33 19 4 0,0-19-2 0,16 19-3 16,-16-18 3-16,17 8-4 0,-17 1 1 0,16 9-20 15,-16-9-12-15,17 9-10 0,-17 0-2 16,16 0 0-16,18 0 2 0,-34 0 1 0,0 0 1 16,33 0-44-16</inkml:trace>
  <inkml:trace contextRef="#ctx0" brushRef="#br0" timeOffset="123859.14">14221 4381 8 0,'0'0'9'0,"0"0"6"0,0-18 2 0,0 18-4 16,0 0-7-16,0 0 0 0,0 0-3 15,-16 18-1-15,16-18 0 16,0 0 2-16,0 0 2 0,0 19-3 15,0-19 0-15,0 0 1 0,0 0 3 0,0 9 0 16,0 0-1-16,0-9-2 0,0 10 1 0,0-10-2 16,0 18-2-16,0-18 2 0,0 0 8 15,0 0 1-15,16 0 3 0,-16 0 2 0,0 19 0 16,0-19-4-16,0 0 4 0,0 0 7 16,0 0 1-16,0 0 5 0,0 0 8 0,17 0 0 15,-17 0-13-15,0 0-9 0,16-19-6 0,-16 19-1 16,33 0-5-16,-33 0-2 0,0-18 2 15,34 18-3-15,-34-10-1 0,0 1 1 0,33 0-1 16,-33 9 1-16,0-19 0 0,33 19-1 0,-33-18 0 16,0 18-4-16,16 0 4 0,-16-19-2 15,17 19 4-15,-17-19-5 0,0 19-1 0,16 0-8 16,-16 0-31-16,0 0-11 0,17 0-6 0,-17 0 4 16,0 0 5-16,0 0 1 0,16 0-2 15</inkml:trace>
  <inkml:trace contextRef="#ctx0" brushRef="#br0" timeOffset="124442.01">14717 4381 7 0,'0'0'6'0,"0"0"-2"0,0 0-2 16,0 0 0-16,0 0 5 0,0 0-1 15,0 0-2-15,0 0 9 0,0 19-6 0,0-19-3 16,0 0 4-16,0 0 0 0,0 9 0 0,0-9 1 16,0 9-2-16,0-9 0 0,0 0 2 15,0 10 4-15,0-10 0 0,0 0 4 0,0 0 7 16,0 0 6-16,0 0 1 0,34 0-4 16,-34 0-7-16,0 0-5 0,0-10-4 0,0 10-7 15,0 0 1-15,33-9-1 0,-33 9-2 0,0-9-2 16,33 9 0-16,-33 0 1 0,0-19-1 15,16 19 1-15,1 0-1 0,-17-18-3 0,16 18 1 16,-16 0-3-16,17-19-1 0,-17 19-22 16,16 0-15-16,-16 0-7 0,0 0-2 0,33 0-3 15,-33 0-35-15</inkml:trace>
  <inkml:trace contextRef="#ctx0" brushRef="#br0" timeOffset="128806">18339 4260 19 0,'0'0'24'0,"33"0"-8"15,-33 0-2-15,0-18-3 0,0 18 0 0,0 0-3 16,0 0-1-16,0 0-2 0,0 0 2 0,0 0-1 16,0 0 0-16,0 0-2 0,0 0-2 15,0 0-1-15,0 0 1 16,0 0 0-1,0 0 0-15,0 18-2 0,0-18 4 0,0 0 2 16,0 0 0-16,0 19 0 0,0-19 2 0,0 0-4 16,0 0 2-16,0 9 4 0,0 0-1 15,0-9 0-15,0 10-1 0,33-10 3 16,-33 18 0-16,0-18-1 0,0 0 0 0,0 0-4 16,0 0 1-16,0 0 0 0,0 0 7 0,0 0 5 15,0 19 0-15,0-19 5 0,0 0 1 16,0 0 2-16,17 0 4 0,-17 0-2 0,0 0-6 15,16-19-4-15,-16 19-6 0,17 0-3 16,-17 0-6-16,16 0 3 0,-16-18-7 0,17 18 3 16,-1-10 0-16,-16 1 0 0,17 0-3 0,16 9 2 15,-33-19-1-15,0 19 2 0,33-18-1 16,-33 18-2-16,0-19 2 0,33 0-5 0,-33 19 3 16,0-18-2-16,17 8-3 0,-17 1 5 15,16 0-5-15,1 9 2 0,-17-19-1 0,16 19-3 16,1 0-27-16,-1 0-14 0,1 0-11 0,-17 0-4 15,33 0 5-15,-33 0 3 0,33 0 3 16,-33 0 0-16,33 0-60 0</inkml:trace>
  <inkml:trace contextRef="#ctx0" brushRef="#br0" timeOffset="130819.15">20026 4288 9 0,'0'-9'9'0,"0"9"7"0,0 0 1 0,0 0-5 16,0 0-1-16,0 0-1 0,0 0-1 16,0 0-2-16,0 0-1 0,0 0-4 0,0 0-1 15,0 0 1-15,0 0-1 16,0 9-1-16,0-9 1 15,0 9 2-15,0-9 4 0,0 0 0 16,0 10-1-16,0-10 0 0,33 18 4 16,-33-18 1-16,0 0-1 0,0 0 2 0,0 19 3 15,0-19-3-15,0 0 0 0,0 19 0 0,0-19-1 16,0 0 1-16,0 0 1 0,0 18 3 16,0-18-5-16,0 0-1 0,0 0 5 15,0 0 6-15,33 19 1 0,-33-19-5 0,0 0-2 16,0 0 1-16,0 0 1 0,0 0 0 15,0 0 6-15,0 0 4 0,0 0-2 0,0 0-1 0,0 0 4 16,16 0-1-16,-16 0-8 0,17 0-5 16,-17-19 0-16,16 19-9 0,1 0-1 15,-17-18-1-15,16 18-3 0,1 0 1 0,0-19 3 16,-1 19-2-16,1-19-2 0,16 1 0 0,-33 8 0 16,33 1 0-16,-33 0 0 0,16-10 0 15,1 19 0-15,-1-18 0 0,1-1-4 0,-1 19 1 16,1-19 1-16,0 19 2 0,-17-18 0 0,16 8 0 15,1 1-5-15,16 9-10 0,-33-9-20 16,0 9-13-16,33 0 2 0,-33 0-9 0,0 0-1 16,0 0-6-16,16 0-1 0,1 9 3 0,-17 0-1 15,16-9-6-15</inkml:trace>
  <inkml:trace contextRef="#ctx0" brushRef="#br0" timeOffset="132952.04">23151 4986 9 0,'17'0'12'0,"-17"0"3"0,0 0-2 0,0 0-5 16,0 9-4-16,0-9-2 0,0 0 0 16,0 0-1-16,16 0 0 15,-16 9 1-15,17-9-2 47,-17 10 0-31,16-10-5-16,-16 0-11 0,33 9-27 15</inkml:trace>
  <inkml:trace contextRef="#ctx0" brushRef="#br0" timeOffset="133617.13">23647 5107 8 0,'33'0'2'15,"-16"0"0"-15,-1 0 0 0,1 0-1 16,-1 0-1-16,17 0 1 0,-16 9-1 0,16-9 0 16,0 9 0-16,0-9 1 0,0 10-1 15,0-10 0-15,0 9 0 0,17-9 1 0,-17 9-1 16,17 10 0-16,-17-19 0 0,16 0 0 0,1 18 0 16,16-18 0-16,-33 0 0 0,17 19 0 15,-1-19 0-15,1 19 0 0,-17-19 0 0,17 0 0 16,-17 9 0-16,16 0 0 0,1-9 0 15,-17 9 0-15,0-9 0 0,0 10 0 0,17-10 0 16,-17 0 0-16,0 9 0 0,0-9 1 16,0 0-1-16,0 19 0 0,0-19 0 0,0 0 0 15,17 0 0-15,-17 18 0 0,-33-18 0 16,33 0 0-16,-16 0 0 0,16 0 0 0,-17 19 0 16,17-19 0-16,-16 0 0 0,16 0 0 0,-33 0 0 15,33 19 0-15,-33-19-12 0</inkml:trace>
  <inkml:trace contextRef="#ctx0" brushRef="#br0" timeOffset="136148.78">12105 4000 14 0,'0'0'26'0,"0"0"-1"0,0 0-1 16,0 0 2-16,0 0-2 0,0 0 4 16,0 0 5-16,0 0 3 0,0-19-1 15,0 19 3-15,0 0-5 0,0 0 0 0,0 0 1 16,0 0-6-16,0 0-9 0,0 0-5 0,0 0 3 16,0 0 5-16,0 0-1 0,0 0 1 15,0 0 4-15,0 0 1 0,0 0-2 0,0 0 1 16,0 0 1-16,0 0 0 0,0 0-7 15,0 0 6-15,0 0-7 0,0 0-4 0,0 0 0 16,0 0-4-16,0 0-3 0,0 0 0 0,0 0-1 16,0 0 1-16,0 0-6 0,0 0 1 15,0 0-2-15,0 0 0 0,0 0-3 16,0 0 0 0,0 0-1-16,0-18-3 0,0 18-15 0,0 0-46 15,0 0-25-15,0 0-19 0,0 0-13 0,-17 0 2 16,17 0 12-16,0-19-80 0</inkml:trace>
  <inkml:trace contextRef="#ctx0" brushRef="#br0" timeOffset="137396.97">7078 2288 12 0,'0'0'16'0,"0"0"5"0,0 0-6 16,0 0-3-16,0 0-2 0,0 0 0 16,0 0 2-16,0 0 1 0,0 0 3 15,0 0 3-15,0 0 3 0,0 0 3 0,0 0 0 16,0 0-1-16,-33 0-2 0,33 0 3 0,0 0-1 16,0 0 8-16,0 0 2 0,0 0 6 15,0 0-1-15,0 0 3 0,0 0 0 0,0 0 6 16,0 0 12-16,0 0 6 0,0 0 4 15,0 0 5-15,0 0 8 0,0 0 11 0,0 0 4 16,0 0 8-16,0 0 1 0,0 0-7 16,0 0 4-16,0 0-10 0,0 0 8 0,0 0 4 15,0 0-10-15,0 0-10 0,33 0-86 32,-33 0 0-17,0 0 0 1,33 0 0-16,-33 0 0 0,33 19 0 15,-33-19 0 1,33 0 0-16,-33 18 0 0,0-18 0 16,0 0 0-16,16 0 0 0,1 19 0 15,-1-19 0-15,18 0 0 16,-34 19 0-16,0-19-67 16,0 0-117-16,0 0-16 15,0 0-23-15,0 0-8 0,0 0-1 16,0 0 15-16,0 0 29 0,0 0 27 0,0 0 25 15</inkml:trace>
  <inkml:trace contextRef="#ctx0" brushRef="#br0" timeOffset="138331.18">6499 4502 25 0,'0'0'26'16,"0"0"0"-16,0 0-7 0,0 0-1 16,0 0 6-16,0 19 9 0,0-19 6 0,0 0 8 15,0 0 8-15,33 0 1 0,-33 0 1 0,0 0-1 16,0 9 1-16,0-9 0 0,16 9 9 15,1-9 7-15,0 0 8 0,16 10 1 0,-33-10 5 16,33 18-5-16,0-18 10 0,-33 0-2 16,33 0 1-16,0 0-12 0,-17 0-9 0,17 0-4 15,1 0-18-15,-1 0-12 0,0 0-10 0,0 0 0 16,0 0-9-16,-17 0 3 0,17 0-12 0,1 0-3 16,-1 0 1-16,-33 0-3 0,33 0-5 15,-33 0-4-15,33 0 9 0,-33 0-3 0,0 0 1 16,33 0 1-16,-33 0-8 0,0 0 6 15,0 0-13-15,0 0-36 0,0 0-41 0,0 0-36 16,16 0-35-16,-16 0-13 0,0 0-20 0,0 0-13 16,0 0 8-16,0 0 21 0,0-18 34 15,0 18-59-15</inkml:trace>
  <inkml:trace contextRef="#ctx0" brushRef="#br0" timeOffset="138581.17">7177 4363 101 0,'0'0'72'0,"0"0"-8"0,0 0-6 16,0 18 4-16,0-18 14 0,16 0 5 0,-16 0 11 16,17 0 9-16,-17 0 10 0,16 0-3 15,18 19-19-15,-34-19-26 0,0 0-7 0,0 9-14 16,0 0 3-16,33 1-3 0,-33 8-18 15,0-18-9-15,0 19-4 0,0-19-5 0,0 18-6 16,0 1 3-16,-33 0-3 0,33-19-12 0,0 18-28 16,-34-8-62-16,18 8-50 0,-17 1-43 15,33-1-22-15,-33 1 13 0,0 0 24 0</inkml:trace>
  <inkml:trace contextRef="#ctx0" brushRef="#br0" timeOffset="139746.84">11873 5879 21 0,'0'0'33'0,"0"-19"1"16,0 10-1-16,0 0 3 0,0 9 10 15,0-10 16-15,0 10 16 0,0-18 4 0,0 18-1 16,17 0 3-16,-17-19 1 0,0 19 9 0,0 0 8 16,0 0 1-16,0-19-7 0,0 19 1 15,0 0-11-15,0 0 1 0,0 0-19 0,0 0-15 16,0 0-23-16,0 0-8 0,0 0-5 0,0 0-4 15,0 0 0-15,0 19-2 0,0-19 4 16,0 19-2-16,0-19 0 0,-17 18-1 0,17-18 2 0,0 19-14 16,0-10 0-16,0 10 3 0,0-1-3 15,0-18-3-15,-16 19 7 0,16 0-10 0,0-1 0 16,0-18-3-16,0 9-14 0,0 1-86 16,0-1-77-16,0 10-52 0,0-19-23 0,0 0 17 15,0 0 27-15,0 0-116 0</inkml:trace>
  <inkml:trace contextRef="#ctx0" brushRef="#br0" timeOffset="140063.28">12055 5721 82 0,'0'0'53'16,"0"0"-8"-16,0 0 3 0,0 0 3 0,17 9-2 15,-1-9-3-15,-16 9 8 0,17-9 15 16,-1 19 5-16,1-1 4 0,16-18-6 0,-33 19 4 16,33 0-8-16,-33-1-7 0,33-18-12 0,-33 19-9 15,0 9-15-15,33-28-6 0,-33 18-2 16,0 1-5-16,0 0 0 0,0-1-6 0,0-18-2 16,0 19 0-16,-33-10 3 0,33 10-7 15,0-1 4-15,-33-18-2 0,33 19-7 0,-33-19 1 16,33 18-1-16,-33-18 3 0,16 10-7 0,1-1-25 15,-1-9-32-15,1 9-27 0,-1-9-15 0,17 0-16 16,-33 0-2-16,33 0 6 0,0 0 9 16,-33 0 12-16,33-9 9 0</inkml:trace>
  <inkml:trace contextRef="#ctx0" brushRef="#br0" timeOffset="143059.14">12816 5609 41 0,'0'0'41'0,"0"0"-3"15,0 0 4-15,0 0 7 0,0 0 6 0,0 0-1 16,0 0-2-16,0 0-5 0,0 0-9 15,0 0 4-15,0 0 10 0,0 0 15 0,0 0-7 16,0 0 4-16,0 9-5 0,0-9 2 0,0 0-6 16,0 19-2-16,0-19-9 0,0 0-8 15,0 0 0-15,0 18-5 0,0-18-11 0,0 0-4 16,0 0-7-16,0 19 1 0,0-19 2 16,0 0-1-16,0 19 4 0,0-19 9 0,0 0 20 15,0 18-7-15,0-18-9 0,-33 10-5 0,33-1-10 16,0 0 0-16,0 10-1 0,0-19 2 0,0 18 0 15,0-18 0-15,0 19-7 0,0 0-3 16,0-19-1-16,0 0 0 0,0 18-3 0,0-18 2 16,0 10-2-16,0-1 0 0,0 0 3 15,0 10-3-15,0-19-5 0,0 0 7 16,0 0 4-16,0 0-3 16,0 0-10-16,0 0 9 0,0 0 1 15,0 0-10-15,0 0-5 0,0 0-16 16,0 0-20-16,0 0-20 0,0 0-28 0,0 0-28 15,0-19-18-15,0 19-17 0,33-9-6 16,-33 0 9-16,0-1 20 0,0-8 20 0,0 18 21 16</inkml:trace>
  <inkml:trace contextRef="#ctx0" brushRef="#br0" timeOffset="143292.6">12816 5572 32 0,'0'0'34'0,"0"0"5"16,0 0-3-16,0 0 4 0,0 0 7 0,0 0 7 16,0 0 5-16,0 0 9 0,0 0-4 15,0 0 7-15,0 0-4 0,33 0-10 0,-33 0-12 16,0 0-12-16,33 0-11 0,-17 0-9 16,1 0-6-16,16 0-4 0,-16 0-2 0,-1 0 2 15,34 0-3-15,-50 0 0 0,33 0 0 0,-33 0-2 16,33 0-10-16,-33 0-25 0,16 0-51 15,-16 0-25-15,0 0-2 0,17 0 1 0,-17 0 13 16,0 0 14-16</inkml:trace>
  <inkml:trace contextRef="#ctx0" brushRef="#br0" timeOffset="143508.17">12816 5693 64 0,'0'0'44'0,"0"0"-1"0,0 0-3 0,0 0 1 16,0 0 7-16,0 0 2 0,0 18-3 0,0-18 7 15,0 0-11-15,33 0-14 0,-33 0-10 16,33 0-5-16,-33 0-9 0,16 0-1 0,1 0-2 16,0 0-2-16,-1 0 0 0,1 0-3 0,-1 0-7 15,1 0-43-15,16 0-25 0,-33 0-26 16,33 0-1-16,-33 0-81 0</inkml:trace>
  <inkml:trace contextRef="#ctx0" brushRef="#br0" timeOffset="144258.07">13097 5814 30 0,'-33'18'32'0,"33"-18"-1"0,0 0 4 16,0 0 5-16,0 0 10 0,33 0 3 0,-33 0-5 16,0 0 1-16,0 0-4 0,16 0-6 15,-16 0-5-15,17 0-3 0,-1-18-2 0,-16 18-9 16,17 0 1-16,0 0 2 0,16-19 2 15,-33 19 6-15,0 0 11 0,0-19 8 0,0 19-11 16,33 0-12-16,-33-18-3 0,0 18 0 0,0 0-8 16,0 0 5-16,0-19-7 0,0 19-1 15,-33 0-2-15,33 0-4 0,0 0 2 0,0 0-6 16,0 0 3-16,-33 0-2 0,33 0-2 16,0 0 0-16,-17 19 3 0,17-19-2 0,0 0-3 15,-17 18 4-15,17-18-4 0,0 19-2 0,0-19-2 16,17 0 4-16,-17 19 0 0,0-19 3 15,17 18-3-15,16-18 3 0,-33 10-8 0,0-10 5 16,33 9 1-16,-33-9 4 0,0 0-7 16,33 0 2-16,-33 0 0 0,33 0 2 0,-33 0-5 15,16 0 1-15,-16 0 7 0,17-9-5 16,-1 9 0-16,1-10-3 16,-17 10 8-16,17 0-5 0,-17 0-2 0,0 0-1 15,0 0 5-15,33 0-2 16,-33 0-2-16,0 0 6 0,0 10-6 0,0-1 2 15,0-9 0-15,0 9-2 0,0-9 5 0,0 19-6 16,0-19 3-16,0 18 3 16,0-18-1-16,0 0 0 0,0 0-5 0,0 0 4 15,0 0 1-15,0 0-4 16,33 0 2-16,-33 0 2 0,0-18-2 16,0 18 0-16,0 0 3 0,0-19-7 0,33 10 6 15,-33 0 2-15,0-1 1 0,0 10 14 16,33 0-1-16,-33-18-5 0,0 18-2 0,0 0-4 15,16 0 2-15,-16-19-4 0,17 19 1 16,-17 0-2-16,16 19-4 0,-16-19-2 0,17 0 2 16,-17 0 6-16,17 18-4 0,-17-18-2 0,33 10-2 15,-33-1 4-15,0 0-5 0,0 10 6 16,0-19-3-16,0 18 6 0,0-18-3 16,0 0-10-16,0 19-4 0,0-19-24 0,0 0-54 15,0 0-60-15,0 19-33 0,-33-19-7 16,33 0 16-16,-17 0-102 0</inkml:trace>
  <inkml:trace contextRef="#ctx0" brushRef="#br0" timeOffset="144407.91">13461 5609 92 0,'-33'-9'25'0,"33"-1"-12"0,0 10-7 0,0 0-2 16,0 0-2-16,0 0 0 0,0 0-2 15,0 0-2-15,0 0-13 0,33 0-20 0,-33 10-56 16</inkml:trace>
  <inkml:trace contextRef="#ctx0" brushRef="#br0" timeOffset="144858.57">13924 5776 128 0,'0'0'107'0,"0"0"-15"15,0 0-1-15,0-18 0 0,0 18-4 0,0 0-4 16,0 0-4-16,0 0-13 0,0 0-18 0,0 0-23 16,-33 0-7-16,33 0-5 0,0 0 0 15,-33 0-8-15,33 0-1 0,0 18-4 0,-34-18 2 16,34 19 3-16,-16-19-9 0,16 0 4 16,-17 19 0-16,17-19 0 0,0 18 0 0,0-18-2 15,0 0 6-15,0 10-7 0,17-10 3 0,-17 9 2 16,16-9-6-16,-16 0 6 0,34 0-4 15,-34 0 0-15,0-9 7 0,33 9-5 0,-33 0-2 16,0-10 2-16,33 10 0 0,-33 0 1 16,0-18 2-16,0 18-5 0,0-19 6 0,33 0-7 15,-33 19 3-15,0-18 4 0,0-1-4 0,0 1 3 16,0 8-1-16,0-8 14 0,-33-1 5 16,33 0 2-16,0 1-4 0,0 18 2 0,0-19 4 15,0 19-1-15,0-9-5 0,0 9-9 16,0 0-5-16,0 0-3 0,-33 9 2 0,33-9-3 15,0 19 1-15,0-1 5 0,0-18 0 0,0 19-5 16,0 0 2-16,0-1 0 0,0 1-6 16,0 9 2-16,0-10-2 0,33 1 2 0,-33-19-3 15,0 19 0-15,0-1 0 0,0-8-14 16,0 8-67-16,33 1-77 0,-33-1-58 0,0-18-8 16,0 19 28-16</inkml:trace>
  <inkml:trace contextRef="#ctx0" brushRef="#br0" timeOffset="145506.87">14784 5637 63 0,'0'0'48'15,"0"-19"6"-15,33 10 9 0,-33 9 16 16,0-9 19-16,0-1 9 0,0 10-2 0,0 0-21 16,0-18-6-16,0 18-5 0,0-19-16 15,0 19-8-15,0-18-22 0,-33 18-4 0,33 0-12 16,-33 0 0-16,-1 0 7 0,34 0 2 16,-33 0-5-16,17 0-10 0,-1 0-3 0,1 0 7 15,-1 18-6-15,17-18-3 0,0 19 0 0,0-19-6 16,0 18 16-16,0 1 1 0,17-10-7 15,-1 10 5-15,1-1-2 0,-1 1 0 16,17 0-7-16,1-1 0 0,-34 1 0 0,33-10-3 16,-33 10 3-16,0-1 0 0,0-18 1 0,0 0 5 15,0 19 2-15,0-19-11 0,0 19 3 0,-33-19 0 16,33 0-3-16,-34 0-14 0,34 0-34 16,-33 0-38-16,0 0-42 0,17 0-29 0,16 0-11 15,-17-19 10-15,1 19 11 0</inkml:trace>
  <inkml:trace contextRef="#ctx0" brushRef="#br0" timeOffset="146005.91">14899 5674 53 0,'0'0'38'0,"0"0"-10"0,0 0-2 15,0 19 4-15,0-19 14 0,0 0 4 16,0 18 4-16,0-18 9 0,33 10-7 0,-33-1-12 15,0 0-11-15,0-9-8 0,0 19-7 16,0-19-3-16,0 18-6 0,0-18 1 0,0 0-3 16,33 19 1-16,-33-19 27 0,0 0 6 0,0 0 1 15,0 0-9-15,0 0-7 0,34 0 11 16,-34 0-5-16,0 0 9 0,0 0-2 0,16 0 8 16,1 0 4-16,-17 0-3 0,16-19-5 15,1 19-4-15,-17 0 6 0,16-18-4 0,-16 18-9 16,17 0-9-16,-17 0-8 0,16 0-5 0,-16 0-5 15,33 0 3-15,-33 0-9 16,0 0 6-16,0 0-3 0,0 18-2 0,33-18-1 16,-33 0 0-16,0 19 9 0,0-19-9 15,0 0 6-15,0 19-2 0,0-19-4 0,34 0 7 16,-34 18-1-16,0-18-3 16,0 0 1-16,0 0 6 15,0 0-9-15,16-18 0 0,-16 18 4 0,0 0 0 16,17 0-1-16,-17-19-5 0,16 19 2 15,-16 0 2-15,0 0 2 0,17-19-2 0,-17 19-2 16,0 0 2-16,16 0 0 0,-16 0-2 0,17 0 2 16,-17 0-2-16,16 0 4 15,-16 0 0-15,33 19-4 0,-33-19 4 0,0 0-7 16,0 0 11-16,0 19-8 0,33-19 2 0,-33 18-7 16,0-18-2-16,0 0-11 0,0 10-34 0,0-10-34 15,0 9-39-15,0-9-44 0,0 9-31 16,-33-9 5-16,33 0 30 0</inkml:trace>
  <inkml:trace contextRef="#ctx0" brushRef="#br0" timeOffset="146156.24">15230 5590 100 0,'-16'-18'38'15,"16"18"-19"-15,0-19-8 0,-34 1-7 0,34 18-4 16,0-19 0-16,0 19 0 0,34 0-7 15,-34 0-14-15,0 0-16 0,16 0-62 0</inkml:trace>
  <inkml:trace contextRef="#ctx0" brushRef="#br0" timeOffset="146805.22">15660 5693 114 0,'0'0'87'0,"0"0"-1"0,0 0-2 0,0 0 9 0,0 0 6 16,0 0-4-16,0 0-12 0,-17-19-22 15,17 19-14-15,0 0-13 0,0 0-15 0,-33 0-4 16,33 0-4-16,-33 0 3 0,33 0-5 0,0 0-3 16,-33 19-6-16,17-19 0 0,16 0 1 15,0 18-1-15,-17-18 0 0,17 0 3 16,0 10-6-16,17-1 7 0,-17 0-6 16,16-9 2-16,17 19-3 0,-33-19 4 15,33 0 1-15,-33-19-4 16,0 19-1-16,0 0 5 0,33 0-2 0,-33-9 0 15,0 9-2-15,0 0 0 0,0 0-1 16,0 0 3-16,0 9 0 0,0-9-3 0,0 19 6 16,0-1-1-16,0-18-4 0,0 19 2 0,0 18 5 15,17-18 0-15,-17 9-5 0,0 9 5 16,0-18-8-16,0 8 3 0,0 11 5 0,0-1-8 16,0-19 11-16,-17 10-2 0,17 10-2 15,0-20 6-15,-33 1 3 0,33-19 5 0,-33 18 5 16,33-8 8-16,0-10 4 0,0 0 7 0,-33 0 13 15,33 0 1-15,-16-10-22 0,16 10-14 16,0-18-5-16,0-1-4 0,0 1-5 0,0-20-2 16,16 10-4-16,-16 10 0 0,33-19-9 15,0-10 1-15,-33 10-10 0,33 0 9 0,-16-10-6 16,16 10 3-16,0 0-6 0,-16-10-1 0,32 10 4 16,-49 0 1-16,33 0 10 0,-33 9 0 15,33 9 2-15,-33-18 2 0,0 18 0 0,0-9-4 16,0 28 4-16,0-18 8 0,0-1-2 15,0 19 10-15,0-18-9 0,0 18 3 0,0 0-1 16,0 0-6-16,0 0-1 0,0 0 2 0,-33 18-8 16,33-18 4-16,0 19 3 0,0-1-5 15,0 1 6-15,0 9-1 0,0-9 7 16,0-1 2-16,0 1 1 0,0 9-1 0,0-10 0 16,0 19-8-16,33-18-2 0,-33 0 1 0,0-1 0 15,17-8 2-15,-17-1-4 0,17 19-1 16,-1-28 0-16,-16 18-4 0,17-18 8 0,-17 19-4 15,16-19 0-15,1 0-7 0,-17 0-19 0,16 0-71 16,-16 0-69-16,0 0-64 0,33 0-22 16,-33 0 17-16</inkml:trace>
  <inkml:trace contextRef="#ctx0" brushRef="#br0" timeOffset="147172.12">16090 5758 127 0,'0'0'66'0,"0"0"-2"0,-17 0 24 16,17 0 14-16,17 0-7 0,-17 0-13 0,0 0-12 16,0 0-5-16,17 0-24 0,-1 0-13 15,-16 0-16-15,17-19-5 0,-1 19 19 0,-16-9 35 16,17 0-1-16,-17 9-16 0,16-10-13 15,-16 10 3-15,0-18 2 0,0 18-3 0,0 0-5 16,0-19-5-16,0 19-11 0,-16 0-7 0,16 0-3 16,-17 0 5-16,1 0-7 15,-1 0 0-15,17 0 1 0,-16 0-5 0,-1 19 2 16,17-19 0-16,-17 18 4 0,17-18-4 0,0 19 6 16,0-10-2-16,0 10 2 0,0-1-4 15,0-18 0-15,0 19-5 0,17-19 5 0,-17 19 0 16,17-19 0-16,-1 18 0 0,1-18 0 15,-1 0-14-15,1 0-49 0,-1 10-62 0,17-10-51 16,0 0-32-16,-33-10 0 0,33 10 27 0,-16 0-88 16</inkml:trace>
  <inkml:trace contextRef="#ctx0" brushRef="#br0" timeOffset="147408.37">16470 5469 109 0,'-33'-18'73'16,"33"18"-14"-16,0 0-7 0,-33-19-5 0,33 19-18 16,-16 0-9-16,16 0 2 0,0 19 13 15,0-19 0-15,0 18-1 0,0-18 10 0,0 19 0 16,0 9 6-16,16-9 14 0,-16-1-11 16,0 1-17-16,33-1-13 0,-33 10-16 0,0-9 0 15,0-1-4-15,0 20 0 0,0-20-3 0,0-8-10 16,33 8-30-16,-33 1-67 0,0-1-43 15,0 1-13-15,-33 0 18 0,33-1-85 0</inkml:trace>
  <inkml:trace contextRef="#ctx0" brushRef="#br0" timeOffset="148088.23">16437 5776 62 0,'0'-18'61'0,"0"18"-12"0,33-28-7 15,-33 19 8-15,0-1 3 0,0 10-4 16,33-18-9-16,-33 18-9 0,17-19 2 0,-1 19-3 15,1 0-9-15,-17 0-8 0,17 0 2 0,-1 19 4 16,-16-19 5-16,17 0-5 0,-17 18-4 16,16-18 1-16,-16 10-4 0,33-1-7 0,-33 0 3 15,0 10-2-15,0-19-3 0,0 18-3 16,0 1 0-16,0-19-3 0,0 0 8 0,0 19-5 16,0-19 2-16,0 18-6 0,0-18 4 15,0 0 1-15,33 0-6 0,-33 10 5 16,0-10 1-16,0 0-4 0,33 0 1 0,-33-10 7 15,17 10-4-15,-17 0-4 0,16 0 3 16,-16 0-2-16,17-18 4 0,-17 18 0 0,17-19-2 16,-17 19 3-16,0 0 0 0,0-19 4 0,0 19 2 15,-17-18-4-15,17 18 0 0,0-19 3 16,-17 10-3-16,1 9-1 0,16-9-2 0,-17-1 5 16,17 10 1-16,0 0-1 0,-33 0-7 15,33 0 2-15,0 0-1 0,0 0 1 16,0-18 16-16,0 18 4 0,0 0-3 0,33 0-2 15,-33 18-4-15,0-18-10 0,17 0 0 16,-1 0-3-16,1 0 0 0,16 0 1 0,-16 0-1 16,-1 0 0-16,17 10 0 0,-33-10-2 15,33 9 4-15,-33 0-4 0,33-9-2 0,-33 19 9 16,0-19-5-16,17 18 0 0,-17-18-3 0,16 19-3 16,-16-19 3-16,0 19-2 0,0-19-2 15,0 18 1-15,0-18 2 0,-16 0-2 16,16 10 0-16,0-10 4 0,0 0-2 15,0 0 2-15,0-10 4 0,0 10 1 16,0 0-2-16,0-18-5 0,0 18 11 16,16-19-4-16,-16 19 3 0,17-19 2 0,-17 1 4 15,16 18 4-15,-16-19-4 0,17 1 0 16,16 8 7-16,-33 10 8 0,33-18-7 0,-33 18-2 16,0 0-10-16,33 0-2 0,-33 0-4 15,0 0 0-15,17 0-4 0,-17 18 2 0,16-18 0 16,1 10 5-16,-17-1-5 0,16 19 3 0,1-28-6 15,-17 18 4-15,16 1-1 0,-16 0 3 16,17-19-7-16,-17 18-4 0,33-8 2 0,-33-1-9 16,0 0-38-16,0 10-41 0,0-19-31 0,0 0-28 15,-33 0-12-15,33 0 16 0</inkml:trace>
  <inkml:trace contextRef="#ctx0" brushRef="#br0" timeOffset="149120.06">17512 5535 108 0,'0'-19'63'0,"0"19"-5"0,0 0 8 16,0-19 22-16,0 19 13 0,0-9 7 15,0 9-12-15,0 0-18 0,0 0-28 16,0 0-24-16,0 0-14 0,0 9 1 0,0-9 3 15,0 19-1-15,0 0 1 0,0-19-4 0,0 18 2 16,0 1-11-16,0-1 1 0,0-8 2 16,0 8-3-16,0 1 0 0,0-1-3 0,0 1 1 15,33 0-1-15,-33-19-3 0,0 18-7 16,0-8 3-16,0-1-12 0,0 0-60 0,0-9-51 16,0 19-21-16,0-19 7 0,0 0 26 0,0 0 17 15,0 0 17-15</inkml:trace>
  <inkml:trace contextRef="#ctx0" brushRef="#br0" timeOffset="149486.28">17512 5553 46 0,'0'-18'47'0,"-33"-1"-4"0,33 0-8 0,33 1-3 16,-33 8 12-16,0-8 3 0,0 18-4 0,33-19-8 16,-33 19-3-16,17 0 0 0,-1 0-11 0,1 0-7 15,-1 0-5-15,1 0 11 0,-1 0 9 16,34 19-8-16,-50-19 1 0,0 18 1 0,33-18-1 15,-33 10-8-15,0-1-3 0,0 19 2 0,0-28-3 16,0 19-2-16,0-19-4 0,0 18-2 16,-33-18 3-16,33 19-2 0,0-19-2 0,-50 18-1 15,34-18 0-15,-1 0 4 0,1 0-4 16,-1 10 4-16,1-10-4 0,-1 0-2 0,17 0-1 16,0 0 5-16,-33 0 3 0,33-10-3 15,0 10 0-15,0 0 6 0,0 0 6 0,0 0-3 16,0 0-3-16,0 0-5 0,33 0 5 0,-33 0-2 15,0 0-2-15,17 0-1 0,-1 10 0 16,17-1-2-16,-16 0 3 0,-1 10-1 0,34-1-3 16,-50-18 3-16,33 19-1 0,0 0-5 15,-16-1 5-15,-1-18-1 0,1 19-4 0,-1-10-1 16,17 10-27-16,-33-19-47 0,17 18-30 0,16-18-24 16,-33 0 3-16,33 19 12 0,-33-19-63 15</inkml:trace>
  <inkml:trace contextRef="#ctx0" brushRef="#br0" timeOffset="150019.12">18025 5516 94 0,'0'-19'63'0,"-17"19"-30"0,17 0-17 15,0 0-3-15,-16 0 5 0,16 19 3 16,0-19 3-16,16 19 3 0,-16-19 0 0,0 18-7 15,17 1-8-15,-17-1-4 0,0-8-2 16,0-1-3-16,0 19 2 0,0-28-2 0,0 18-1 16,0 1-2-16,0-19 1 0,0 0 2 15,0 19-1-15,0-19 1 0,0 0 3 0,0 0 5 16,0 0 5-16,0 0 9 0,0 0-2 0,0 0 5 16,0 0-1-16,-17 0 3 0,17-19 3 15,0 19-5-15,0-19-7 0,0 19-8 0,0-18 6 16,17 18-1-16,-17 0-8 0,0-19-4 15,16 10-6-15,-16 9 3 0,17-9 1 0,-1 9-6 16,1 0-2-16,-17-10 6 0,33 10-4 16,-33 0 6-16,33 0-4 15,-33 0 0-15,0 0 5 0,0 0-9 0,33 0 6 16,-33 0 0-16,0 0 2 16,0 0-8-16,0-18 5 0,0 18-3 0,0 0 2 15,0 0 2-15,0-19 2 0,0 19-1 0,0 0 5 16,0-18 6-16,0 18 5 0,0 0 1 15,0 0-9-15,-33-19 3 0,33 19-8 16,0 0-2-16,0 0-1 0,0 0-1 0,0 0 0 16,0 19 1-16,0-19-6 0,0 0 5 0,0 18-2 15,0-18 6-15,0 19 13 0,0-1-2 16,0-18-1-16,0 19-2 0,0-10-8 0,0 10 1 16,0-1-5-16,33-18-2 0,-33 19 1 15,0 0-1-15,0-19-6 0,0 18-23 0,0-8-68 16,0-1-50-16,17 0-26 0,-17 10 5 0,0-19 27 15</inkml:trace>
  <inkml:trace contextRef="#ctx0" brushRef="#br0" timeOffset="150288.04">18405 5516 95 0,'0'0'47'0,"0"0"-15"16,0 0-8-16,0 0-5 0,0 0-9 16,0 0 1-16,0 0 6 0,0 0-2 0,0 0 0 15,0 19-6-15,17-19-2 0,-17 18-3 0,16-18-1 16,-16 19-3-16,0-1 1 0,0-18 1 16,17 10 1-16,-17-1-1 0,0-9-4 0,0 9 3 15,16 10-1-15,-16-19 0 0,0 18-2 16,0-18-13-16,0 0-12 15,0 0-8-15,0 0-4 0,17 0-4 0,-17 0-8 16,0 0-46-16</inkml:trace>
  <inkml:trace contextRef="#ctx0" brushRef="#br0" timeOffset="150968.14">18455 5516 26 0,'0'0'36'0,"0"0"-1"0,0 0-6 16,0-19-3-16,0 19 6 0,16-9 8 0,-16 9-6 15,0-9 1-15,0 9 2 0,0 0 5 0,0-10-5 16,0 10-4-16,0 0-1 0,0 0 0 16,0 0-9-16,0 0-6 0,-16 0-7 0,16 0-5 15,-17 0 1-15,17 0 3 0,-16 0-3 16,-1 0 0-16,17 0-2 0,0 0 0 0,-33 0 2 16,33 0-3-16,-33 10-2 0,33-10 1 15,0 9 2-15,0 0-4 0,0 10 0 0,-33-19-2 16,33 0 13-16,0 19 43 0,0-19 10 15,33 18-9-15,-33 1-3 0,0-19-6 0,33 18-1 16,-33-18-13-16,33 10-11 0,-33 8-5 0,17 1-6 16,-1-19-4-16,1 18 1 0,-1-18 1 15,1 19-5-15,-1-19 2 0,-16 19 5 0,17-19 5 16,-17 18-1-16,33-18 2 0,-33 10 0 16,0-1 1-16,0-9 6 0,0 9 10 0,0-9 4 15,0 19 2-15,0-19-9 0,0 0-5 0,0 0-3 16,-33 18-12-16,33-18-6 0,-17 0-1 15,1 0 1-15,-1 0-1 0,-16 0-6 0,17 0 5 16,-1 0-4-16,17 0-5 0,-33 0-6 16,0 0-12-16,33 0-43 0,-50 0-64 0,34 0-57 15,-1 0-24-15,1 0 2 0,-1-18 31 0,1 18 35 16</inkml:trace>
  <inkml:trace contextRef="#ctx0" brushRef="#br0" timeOffset="152067.67">18504 5088 45 0,'0'0'34'16,"0"0"-1"-16,0-19-7 0,0 19 6 0,0 0 6 0,0 0 1 16,0 0-6-16,0-18-5 0,0 18-10 15,0 0-6-15,0 0 1 0,0 0-9 16,0 0 2-16,0 0 5 0,17 18-1 0,-17-18 1 16,0 0 1-16,0 0 7 0,0 19-2 0,0-19 1 15,33 0-6-15,-33 19 2 0,0-19 9 16,0 0 3-16,0 9 2 0,0-9 7 0,0 0 24 15,0 9 9-15,0-9-2 0,0 0 10 0,0 0 4 16,0 0 13-16,33 0 11 0,-33 0-12 16,0 0-4-16,0 0-15 0,0-9-11 0,33 9-7 15,-33-9-1-15,0 9-7 0,17-19-8 16,-1 19-6-16,-16 0-7 0,17-19-9 0,-1 19-3 16,1-18 0-16,-1 18-6 0,-16-19-5 15,17 10 0-15,16 0-2 0,-33 9 3 0,0-10-2 16,0 1-5-16,33 9 9 0,-33 0-14 0,0-9-5 15,0 9-5-15,0 0-8 0,0 0-31 0,0 0-38 16,0 0-52-16,0 9-26 0,0-9-9 16,33 9-6-16,-33-9 0 0,0 10 1 15,0-1 19-15,17-9 18 0</inkml:trace>
  <inkml:trace contextRef="#ctx0" brushRef="#br0" timeOffset="152900.41">19745 5088 8 0,'0'0'25'16,"0"0"6"-16,0 0-5 0,0 0-7 0,0 0-3 15,0 0 6-15,0 0 4 0,16 0-3 16,-16 0-5-16,0 0 4 0,0 19 6 0,0-19 6 16,0 0-5-16,17 0-2 0,-17 9-1 15,0-9 0-15,0 9 0 0,16 1-3 0,-16-10 4 16,0 9 11-16,0 0 8 0,17-9-1 16,-17 19 2-16,0-19 9 0,0 0 6 0,33 0 19 15,-33 18 11-15,0-18-9 0,0 0-7 0,0 0-6 16,33 0-3-16,-33 0-9 0,0 0-17 15,16 0-19-15,-16-18-9 0,17 18 1 0,-1 0-12 16,1 0 3-16,0-19-2 0,-1 19 0 16,1-9-3-16,-1 0-2 0,1 9 10 0,-17-10-8 15,33 1-6-15,-33 0 6 0,33 9 1 0,-33-19-1 16,0 19-2-16,16 0-4 0,-16-19-2 16,0 19-4-16,17 0-23 0,-17-18-39 0,0 18-35 15,0 0-22-15,0 0-8 0,0 0 6 0,0 0 4 16,0 0 10-16,0 18 2 0,0-18-13 15,0 0 8-15</inkml:trace>
  <inkml:trace contextRef="#ctx0" brushRef="#br0" timeOffset="155481.18">13775 6707 54 0,'0'-10'38'0,"0"1"-1"16,0 0 3-16,-17-1 8 0,17 1 11 16,0 9 10-16,0 0 4 0,0-19 6 15,0 19-2-15,0 0 4 0,0 0-15 0,0 0-7 16,-16-18-12-16,16 18-22 0,0 0-5 0,0 18-6 16,0-18 7-16,0 0 14 0,0 0 15 0,0 19-3 15,0-19-12-15,0 19-13 0,0-10-3 16,0 10-8-16,0-1-4 0,0 1-4 0,0-1 4 15,0 1-7-15,0-10 5 0,0 1-4 0,-33 8-3 16,33-9 5-16,0 10-3 0,0-19 1 16,0 19-1-16,0-19 0 0,0 18-6 0,0-18 0 15,0 19-8-15,0-19-17 0,-33 0-72 16,33 0-59-16,0 0-35 0,0 9 1 0,0-9 26 16,0 0-92-16</inkml:trace>
  <inkml:trace contextRef="#ctx0" brushRef="#br0" timeOffset="155865.24">13676 6660 15 0,'0'-19'33'0,"0"19"3"0,0 0 1 16,0 0-5-16,0-18 3 0,0 18 4 15,0 0-4-15,33-19-1 0,-33 19-5 0,0 0-3 16,0-18 0-16,33 18 6 0,-33-10 4 16,0 10 0-16,16-9 9 0,1 9 5 0,-1 0 5 15,-16-9 1-15,17 9-7 0,-1 0-15 0,-16-10-9 16,34 10-2-16,-34 0-6 0,33 0-8 16,-33 0-1-16,0 10-1 0,33-10 6 0,-33 9-4 15,0-9 9-15,0 9 3 0,33 1 0 16,-33 8-7-16,0 1-1 0,0-1 1 0,16-18 1 15,-16 19-2-15,17 0 8 0,-17-1-5 0,0 10-8 16,16-9-8-16,-16-1 5 0,17 1-2 16,-17-10-5-16,16 1 4 0,-16 8-2 0,0-9 1 15,0 10-3-15,0 0 4 0,0-19-9 16,0 18 4-16,0-18-10 0,0 0-40 0,0 19-49 16,0-19-48-16,-16 0-28 0,-1 0 0 0,17 0 26 15,-16 0-75-15</inkml:trace>
  <inkml:trace contextRef="#ctx0" brushRef="#br0" timeOffset="156097.84">13742 6744 63 0,'0'0'53'16,"0"0"-7"-16,0 0-9 0,0 0-6 0,0 0-5 15,0 0-3-15,16 0 2 0,-16 0 0 0,17-19-9 16,-1 19-6-16,1 0-3 0,-1 0 0 16,18 0-7-16,-34 0 5 0,33 0-5 0,-33 0-3 15,33 0 5-15,-33 0-6 0,33 0-26 16,-33 0-27-16,16 0-17 0,1 0-5 0,-1 0-49 16</inkml:trace>
  <inkml:trace contextRef="#ctx0" brushRef="#br0" timeOffset="156414.21">14221 6762 28 0,'0'0'45'0,"0"0"-2"16,0 0-2-16,0 0 0 0,0 0 8 0,0 0 7 16,0 0 3-16,0 0 0 15,17 0 5-15,-1 0 4 0,-16 0-7 0,33 0-7 16,-33 0-20-16,34 0-14 0,-34 19-8 0,33-19-6 16,0 0-5-16,-33 0 2 0,16 0 2 0,17 0-5 15,-16 0 0-15,-1 0 0 0,-16 0-4 16,33 0-6-16,-33 0-17 0,0 0-51 0,34 0-32 15,-34-19-20-15,0 19 6 0,0 0 16 16</inkml:trace>
  <inkml:trace contextRef="#ctx0" brushRef="#br0" timeOffset="156715.21">14420 6641 61 0,'0'0'43'15,"0"0"-4"-15,-17 0-11 0,17 0-3 0,0 0-3 16,17 0-3-16,-17 0 6 0,0 0 0 0,0 0-3 16,16 0-2-16,-16 0-3 0,17 0 2 15,-17 0 6-15,16 19 2 0,-16-19 2 0,33 9 2 16,-33-9 1-16,0 10 1 0,0 8-6 0,34-8 0 16,-34 8 0-16,0-18 0 0,0 19-4 15,0-19-3-15,0 18-3 0,0-18-1 0,0 19-8 16,0-10 1-16,0 1-4 0,0-1-1 0,-34 9-4 15,34 1 4-15,0-19-4 0,-33 19 3 16,33-19-3-16,-16 18 2 0,-1 1-2 0,1-19-4 16,16 0-3-16,-17 9-3 0,1 1-29 15,16-1-38-15,0-9-23 0,-33 9-16 0,33-9-4 16,0 0 15-16,-33 9-71 0</inkml:trace>
  <inkml:trace contextRef="#ctx0" brushRef="#br0" timeOffset="157063.97">14784 6641 76 0,'0'0'60'0,"0"-18"10"16,0 18 1-16,0 0 11 0,0 0 2 0,0-19-10 15,0 19-18-15,0 0-8 0,0 0-25 16,0 0-13-16,0 0-3 0,0 0-2 0,0 19 3 16,0-19 10-16,0 18 4 0,33-18 2 0,-33 19-6 15,0-19 3-15,0 9-4 0,0 1-6 16,0 8-3-16,0-8-8 0,0 8 0 0,0 1 5 15,0-19-5-15,0 18 1 0,16-18 1 16,-16 19-10-16,0-19-3 0,-16 0-22 0,16 9-58 16,0 1-44-16,0-10-21 0,0 9 5 15</inkml:trace>
  <inkml:trace contextRef="#ctx0" brushRef="#br0" timeOffset="157762.34">14784 6623 72 0,'0'-19'47'0,"0"19"-7"0,0 0-5 16,0 0 5-16,0 0 7 0,0-18 0 0,33 18-3 16,-33 0 2-16,0-10-9 0,16 10-2 15,1 0-8-15,-17-9 0 0,16 9 7 0,1 0-1 16,-1 0-3-16,17 0-5 0,-33 0-10 0,0 0-8 15,33 0-1-15,-33 0 2 0,34 0-5 16,-34 9 3-16,0-9-5 0,16 10 3 16,-16-10-1-16,0 18 0 0,17-18 3 0,-17 0 0 15,0 19-6-15,0-19 3 0,0 18-1 16,0-18 1-16,0 19 2 0,-17-19-5 16,17 9 5-16,-16-9-5 15,16 10 0-15,0-1 3 0,-34-9-3 0,34 9-3 16,-33-9 5-16,33 10-2 0,-33-10 0 0,33 18 1 15,-16-18-1-15,-1 0 0 0,17 0-2 16,0 0 4-16,-16 0-2 0,16 0 2 16,0 0-1-16,0 0 1 0,0 0-6 0,16 0 6 15,1 0-6 1,-1 0 4-16,-16 0 3 0,33 0-3 16,-33 0 0-16,33 0 0 0,-33 0-2 15,34 0 2-15,-34 19 0 0,16-19-2 0,1 0 2 16,-1 0-3-16,1 18 3 0,-17-18 3 0,16 19-3 15,1-19 4-15,-17 9-7 0,16 1 4 16,-16-1-1-16,33-9 2 0,-33 9 4 0,0 0 3 16,0-9 1-16,0 19-4 0,0-19-1 15,-33 0-2-15,33 0 1 0,-16 0 1 0,-1 0-5 16,1 0 0-16,-1 0-5 0,1 0-3 16,-1 0 0-16,1 0-22 0,-18 0-48 15,34 0-36-15,-33 0-21 0,-16 0-6 16,16 0 19-16</inkml:trace>
  <inkml:trace contextRef="#ctx0" brushRef="#br0" timeOffset="159594.6">14999 7107 11 0,'0'0'23'0,"0"0"0"16,0 0-4-16,0 0-11 0,0 0 0 0,0 0 5 15,0 0 0-15,0 0-3 0,0 0 0 0,0 0-1 16,0 18 4-16,0-18-3 0,0 0-3 16,0 0-2-16,0 0-1 0,0 0 4 0,0 0 6 15,0 19 1-15,0-19 1 0,0 0 3 0,0 0 4 16,0 0 9-16,0 0 0 0,0 0 3 16,16 9-2-16,-16-9 9 0,0 0 4 0,0 0 1 15,0 0 2-15,0 0-5 0,17 0-13 16,-17 0-11-16,0-9-9 0,16 9-6 0,-16 0-1 15,17 0-4-15,-1-19 1 0,-16 19-3 16,17 0 5-16,-1-18-3 0,-16 18-2 0,33-19 0 16,-33 19-1-16,33-19-31 0,-33 10-28 15,0 0-32-15,0-1-10 0,34 1 0 0,-34 9 6 16,0-9 13-16</inkml:trace>
  <inkml:trace contextRef="#ctx0" brushRef="#br0" timeOffset="162641.26">14932 7023 22 0,'0'0'27'0,"0"0"-3"0,0 0-6 16,0-19-5-16,0 19-3 0,0 0-3 15,0 0-3-15,0 0 0 0,0 19 8 0,0-19 8 16,0 0 5-16,0 0-4 0,0 0-5 15,0 0 5-15,0 9 3 0,0-9-1 0,0 9 2 16,0-9 2-16,33 10-3 0,-33-1 1 16,0-9-2-16,0 9 3 0,0 10-7 0,0-19 4 15,0 0 0-15,0 19-5 0,0-19 4 16,0 18-2-16,0-18 3 0,0 0 2 0,0 19-2 16,0-19 11-16,0 0-3 0,0 9 13 0,0-9 18 15,0 0 11-15,0 9 9 0,0-9 9 16,34 0 12-16,-34 0-1 0,0 0-6 0,0 0-21 15,16-9-18-15,-16 9-12 0,17-9-6 0,-1 9-5 16,1-19-9-16,-1 19-12 0,1-18-13 16,-1 18 2-16,17-19 0 0,0 19-2 0,-33-28 4 15,34 19 1-15,-34-1-2 0,33 1-7 0,-17 0 4 16,1 9-8-16,-17-19 1 0,16 19-1 16,-16 0-25-16,17 0-64 0,-17 0-51 0,0 0-39 15,0 0-12-15,0 0 2 0,16 0 5 16,-16 0 10-16,0 0 30 0,0 0-86 0</inkml:trace>
  <inkml:trace contextRef="#ctx0" brushRef="#br0" timeOffset="165089.81">17214 6660 61 0,'0'0'45'0,"17"0"-2"0,-17 0 0 0,0-19 8 15,33 19 7-15,-33 0 8 0,0 0 10 0,0 0 9 16,0 0 1-16,0-18-19 0,0 18-23 0,0 0-16 16,0 0-16-16,0 0-4 0,0 18 2 15,0-18-1-15,0 0 0 0,0 19-1 16,-33-19 1-16,33 9-7 0,0 1-1 0,-17-1 3 15,1 10-4-15,16-1 0 0,-17 1 0 0,17-19 0 16,-16 18 3-16,16 1-1 0,-17-19-2 0,17 9 5 16,-16 1-7-16,16-1-6 0,0 0-1 15,-17 0-36-15,17 10-39 0,0-19-32 0,0 0-18 16,0 0 1-16,0 0 13 0</inkml:trace>
  <inkml:trace contextRef="#ctx0" brushRef="#br0" timeOffset="165422.19">17264 6539 67 0,'0'0'41'0,"0"0"-14"16,0-18-3-16,0 18 6 0,0 0 0 0,0 0-3 15,0-19-1-15,0 19-3 0,33 0 1 16,-33 0-2-16,0 0-11 0,33 0-6 0,-33 0 2 15,0 0 4-15,0 0 8 0,17 0 3 0,-17 19-5 16,16-19 13-16,-16 0 5 0,17 18 2 16,-17-18-11-16,16 19-7 0,-16-10 7 0,0 10 2 15,17-1-14-15,-17 1-1 0,0-19-1 0,16 18 0 16,-16 1-8-16,0-10 2 0,17 1-2 16,-17 8-2-16,0-8 1 0,0 8-3 0,0 1 1 15,0-19 1-15,33 18-2 0,-33-18 0 16,0 19 4-16,0-10-12 0,0-9 5 15,0 10-6-15,0-1-26 0,0 0-38 0,0-9-26 16,-33 0-15-16,33 9-1 0,-17-9 12 0</inkml:trace>
  <inkml:trace contextRef="#ctx0" brushRef="#br0" timeOffset="165622.84">17231 6707 36 0,'-17'-10'47'16,"17"10"-8"-16,0 0-9 0,0-9-6 0,0 9-5 16,0 0-5-16,17 0-7 0,-17 0-1 15,33 0 0-15,-33-9-3 0,33 9-1 0,-33 0-2 16,33 0 1-16,-33 0 1 0,33 9-2 0,-16-9-3 16,-1 0 3-16,17 0-13 0,-16 0-8 15,16 9-14-15,-33-9-10 0,33 0-5 0</inkml:trace>
  <inkml:trace contextRef="#ctx0" brushRef="#br0" timeOffset="165905.07">17777 6623 40 0,'0'0'36'16,"-17"-19"-8"-16,17 19-4 0,0 0 0 0,0 0 4 15,0 0-1-15,0 0-10 0,0 0-5 0,0 0 0 16,0 0 7-16,0 0 5 0,0 0 2 16,0 0 1-16,0 19 1 0,0-19 0 0,0 18-3 15,0-18 0-15,0 19-1 0,0-10 0 16,0 1-7-16,0-1-7 0,0 10-2 0,0-1-3 16,0-18-4-16,0 19 1 0,-33-19 1 0,33 18-3 15,0-18 0-15,0 19 0 0,0-19-3 16,0 0 1-16,0 9-6 0,0-9-32 0,0 10-32 15,0-10-21-15,0 0-3 0,0 0 4 16</inkml:trace>
  <inkml:trace contextRef="#ctx0" brushRef="#br0" timeOffset="166454.75">17727 6604 34 0,'0'-18'40'0,"0"8"-7"0,0 1-5 0,0 0 2 16,0 9 5-16,0-10-1 0,0 1-6 0,0 9-1 15,33 0 1-15,-33 0-1 0,0 0-6 16,17 0-5-16,-1 0 1 0,1 0 5 0,-1 0-2 16,1 0-7-16,-17 0-11 0,16 0 3 0,1 9 0 15,-17 1 9-15,33-10 8 0,-33 9-1 16,0 0-3-16,0 1-2 0,0-10-5 0,0 18 0 15,0-18-2-15,0 19-2 0,0-19 0 16,0 0-6-16,0 18-1 0,-33-18 5 0,16 0-7 16,17 19 4-16,-16-19-2 0,-1 0 2 0,1 0-2 15,16 9 1-15,-17-9-1 16,17 0 1-16,-16 0 4 16,16 0-3-16,0 0 0 0,0 0 0 0,0 0-1 15,16 0-1-15,-16 0 3 0,0 0 0 16,17 0-3-16,-17 0 2 0,16 0-4 0,-16 0 0 15,17 0 2-15,-1 0 0 0,-16 10 0 0,17-10 0 16,16 9 3-16,-33 0 0 0,0-9-5 16,33 10-1-16,-33 8 4 0,0-18-1 0,0 19 2 15,33-19-2-15,-33 18 0 0,0-18 3 16,0 0 0-16,0 19 8 0,0-19-3 0,0 0 1 16,0 9-2-16,-33 1-7 0,33-10 3 0,0 9-1 15,-33-9 0-15,33 9 0 16,0-9 0-16,-33 0-1 0,33 9-4 0,-17-9 5 15,1 0 1-15,16 0-2 0,-17 0 1 16,1 0-2-16,16-9-3 0,-17 9-2 0,17 0-7 16,-16 0-16-16,16-9-26 0,-17 9-25 0,17-9-14 15,0-1-13-15,0 10 4 0,0-9 10 16</inkml:trace>
  <inkml:trace contextRef="#ctx0" brushRef="#br0" timeOffset="166738.62">18157 6725 69 0,'0'0'46'0,"0"0"-8"0,0 0-1 0,33 0 10 16,-33 0 4-16,0 0 0 0,0 0-1 15,17 0 1-15,-1 0 2 0,1 0-3 0,-1 0-13 16,17 0-15-16,-16 0-7 0,16 0-2 16,0 0-1-16,-33 0-3 0,33 0-8 0,-16 0 2 15,-1-18-3-15,1 18 3 0,-1 0-3 0,1 0 0 16,-1 0 0-16,-16 0-7 0,17-10-31 16,-17 10-46-16,0 0-37 0,33-9-10 0,-33 9 10 15</inkml:trace>
  <inkml:trace contextRef="#ctx0" brushRef="#br0" timeOffset="167038.06">18405 6521 39 0,'-33'0'39'15,"33"0"-16"-15,0 0-6 0,0 0 5 0,0 0 6 16,33 0 3-16,-33 18-7 0,0-18 10 0,0 9 7 15,17 1-1-15,-1-1-5 0,1 0 3 16,-1 1 4-16,1 8 0 0,-17 1-8 16,16-19-7-16,-16 18-10 0,17 1 13 0,-17-19 2 15,0 9 2-15,0 10-3 0,0-10-8 0,0 1 1 16,0 8 1-16,-17-18-7 0,17 19-7 16,-16-1-4-16,-17-18-3 0,16 0-4 0,1 19 0 15,-1-10 1-15,-16 1-1 0,0-1 0 16,33 0-7-16,-33 0-10 0,0 10-31 0,16-19-38 15,1 0-15-15,-1 0-13 0,1 19-6 16,16-19 16-16,-17 0 12 0</inkml:trace>
  <inkml:trace contextRef="#ctx0" brushRef="#br0" timeOffset="167387.22">19017 6623 65 0,'0'-19'53'16,"0"19"-23"-16,0 0-5 0,-33-18 14 0,33 18 4 16,0 0-12-16,-33-10-4 0,33 10-5 15,-17 0-2-15,1 0-8 0,-1 0-6 0,1 10-1 16,-1-10-5-16,1 18 6 0,-1-18 11 0,17 19-3 15,-33-19-3-15,33 18 9 0,0 1 20 16,-33-10 8-16,33 1 10 0,0-1-2 0,0 10 1 16,0-1 8-16,0-18 6 0,0 19-21 0,33-1-7 15,-33-18-14-15,33 19-9 0,-33-19-8 16,17 9-6-16,16-9-4 0,-17 10-2 0,1-10 4 16,16 0-3-16,0 0 3 0,0 0-11 15,-33 0-33-15,33 0-37 0,-33 0-37 0,17-10-43 16,-17 10-18-16,16-9 8 0,-16 9-101 0</inkml:trace>
  <inkml:trace contextRef="#ctx0" brushRef="#br0" timeOffset="168253.78">18901 7023 23 0,'0'0'33'16,"0"0"2"-16,0 0-3 0,0 0-6 16,0 0 5-16,0 0 1 0,0 0-2 0,0 0-10 15,0 0-10-15,0 0-1 0,0 0 7 16,0 0-5-16,0 0-2 0,0 0-2 0,0 0 1 15,0 0 10-15,0 9 2 0,0 0-6 0,17-9-5 16,-17 10 6-16,0-1 14 0,0-9-2 16,0 9-7-16,0-9-4 0,0 19 16 0,16-19 14 15,-16 0 13-15,0 0-2 0,0 0 6 16,0 0 3-16,17 0 2 0,-17 0-10 0,0 0-6 16,33 0-9-16,-33 0-4 0,0 0 3 0,33 0-8 15,-33-19-14-15,0 10-5 0,33 9-8 16,-33-9-2-16,17-1 3 0,-17 1-6 0,16 0 1 15,1 9-8-15,-17-19 8 0,16 19-3 16,1-18-3-16,-17 18 4 0,16-19-1 0,-16 19-4 16,0-19 8-16,0 19-16 0,17-9-2 15,-17 9-33-15,0 0-31 0,0 0-17 16,0 0 7-16,0 0-1 0,0 9-6 0,-17-9-2 16,17 19 5-16,0-19 4 0,0 0 3 15,0 19 1-15,0-19 7 0,0 0 6 0</inkml:trace>
  <inkml:trace contextRef="#ctx0" brushRef="#br0" timeOffset="174131.98">11857 7813 18 0,'0'0'33'0,"16"0"7"16,-32 0 5-16,16 0-6 0,0 0 2 15,0 0-1-15,0 0 8 0,0-18 6 0,0 18 6 16,0 0 13-16,0 0 8 0,0 0 3 0,16 0-5 16,-16-19-10-16,0 19-7 0,17 0-3 15,-17 0-11-15,16-9-10 0,1 9-1 0,16 0 1 16,-33 0 7-16,33 0-2 0,-33 9-12 16,33-9-10-16,-33 19-4 0,33-19-7 0,-33 0 0 15,0 0 1-15,0 18 3 0,17-18-3 0,-17 19 1 16,0-19 2-16,16 0 5 0,-16 19 3 15,-16-19-7-15,16 9-5 0,0 0 3 0,-17 1-9 16,17-1 4-16,0 0-7 0,-33 10-1 16,33-19 0-16,-33 18 6 0,33-18-8 0,-33 19 4 15,33-19-2-15,0 0-2 0,-33 19 6 0,16-19-4 16,1 0 5-16,-1 0-7 0,17 0-3 0,-16 9 5 16,16-9 2-16,-17 0-4 0,17 0 7 15,0 9-8-15,0-9 8 0,0 0 3 16,0 0 13-1,0 0 21-15,0 0 31 0,0 0 8 0,0 0-15 16,17 0-7-16,-1 0-18 0,17 0-10 16,-16 0-10-16,16 0-13 0,0 0-5 0,33 0 3 15,-49 0-8-15,16 0 2 0,33 0 2 0,-33 0-2 16,0 0 2-16,0 0-14 0,-33 0-15 16,33 0-70-16,-16 0-53 0,16 0-56 0,0 0-26 15,-33 0-11-15,33 0-9 0,-33 0 19 0,0-9 39 16</inkml:trace>
  <inkml:trace contextRef="#ctx0" brushRef="#br0" timeOffset="174414.59">12336 7655 130 0,'17'0'53'0,"-17"0"-15"0,33 19 16 16,-33-19 16-16,33 0 3 0,0 19-2 16,-33-1-3-16,33-18 29 0,-33 19 23 15,17-1-16-15,-1 1 0 0,-16 9-14 0,17-10-2 16,-17 1-12-16,16 0-20 0,-16 9-27 0,-16-10-5 16,16 1-15-16,-17-1 1 0,17 1-8 15,-33 0-1-15,33 9-1 0,-33-10-9 0,0 1-11 16,0-1-52-16,0 1-66 0,0 0-40 0,0-1-28 15,16-9 2-15,-16 10 19 0,0 0 33 0</inkml:trace>
  <inkml:trace contextRef="#ctx0" brushRef="#br0" timeOffset="175597.17">9475 5432 26 0,'0'0'24'16,"0"0"-2"-16,0 0-1 0,0 0 3 16,0 0 6-16,0 19 8 0,0-19-2 0,0 0-3 15,0 0 0-15,0 0 6 0,0 0-1 0,0 0 1 16,0 0 15-16,0 0 12 0,0 0 15 15,0 0 14-15,0 0 6 0,0 0 11 0,0 18 23 16,0-18 11-16,33 0 11 0,-33 0 17 0,0 0-2 16,17 0-12-16,0 0-17 0,32 0-95 15,-49 0-48-15,33 0 0 0,33 0 0 0,-33 0 0 16,1 0 0-16,15 0 0 0,17 0 0 16,-33 0 0-16,17 0 0 0,16 0 0 0,-33 0 0 15,33 0 0-15,-33 0 0 0,-16 0 0 16,16 0 0-16,0 0 0 0,0 0 0 0,-33 0 0 15,33 0 0-15,-33 0 0 16,0 10 0-16,0-10-112 16,0 0-136-1,0 0-21-15,0 0-14 0,0 0 2 0,-33 0 19 16,33 0 36-16,0 0 48 0</inkml:trace>
  <inkml:trace contextRef="#ctx0" brushRef="#br0" timeOffset="176778.96">13246 7730 87 0,'0'0'55'0,"0"0"-7"0,0-19 3 0,0 19 19 16,0-18 10-16,0 18 6 0,0-19 0 15,0 19 23-15,0-19 17 0,0 10 4 0,0 9-17 16,0-9-33-16,0 9-35 0,0 0-20 16,0 9-8-16,0-9 18 0,0 9 3 15,0 10 18-15,0 0-14 0,0-1-1 0,0 1-2 0,-33-10-12 16,33 10 8-16,0 18 7 0,0-19 13 15,0 1-5-15,0 0-6 0,0-1 8 16,-33 1-19-16,33 9 5 0,0-10-2 0,0-18 17 16,0 19-3-16,0 0 9 0,0-10-45 0,33 0-14 15,-33 1 0-15,0-1 0 0,0 0 0 0,33-9 0 16,-33 19 0-16,0-19 0 0,33 0 0 16,-33 0 0-16,33 0 0 0,-17 0 0 15,1 0 0-15,-1 0 0 0,1-19 0 0,0 10-224 16,16 0-95-16,-33-10-23 0,33 10 10 15,-33-10 41-15,0 19 58 0</inkml:trace>
  <inkml:trace contextRef="#ctx0" brushRef="#br0" timeOffset="176995.76">13213 7646 112 0,'0'-9'87'0,"0"9"-26"0,0-10-10 16,0 1-1-16,0 0-6 0,0 9-14 0,0 0-9 16,33 0 9-16,-33 0 3 0,33 0-11 0,-33 0-13 15,33 0 0-15,-33 0-7 0,16 0 1 16,17 9-3-16,-16-9 0 0,0 9-6 0,-17-9-16 16,33 10-44-16,-33-10-31 0,0 9-15 15,33 0 6-15</inkml:trace>
  <inkml:trace contextRef="#ctx0" brushRef="#br0" timeOffset="177196.23">13246 7813 37 0,'0'0'48'0,"0"0"-11"15,-33 0-2-15,33 0-4 0,33 0-1 16,-33 0-6-16,0 0-8 0,0 0-4 0,0 0-5 15,33 19-3-15,-33-19-3 0,33 0-1 0,-33 0 4 16,16 0-6-16,1 0 2 0,-1 0-4 16,1 0-17-16,0 19-17 0,16-19-19 0,-33 0-4 15</inkml:trace>
  <inkml:trace contextRef="#ctx0" brushRef="#br0" timeOffset="177561.79">13527 7813 43 0,'0'0'39'0,"16"0"1"0,-16 0-7 15,0 0-7-15,17 0 0 0,-17 0-2 0,16 0-1 16,-16 0 1-16,17 0 9 0,0 0 2 15,16 0 1-15,-33 0-4 0,0 0-2 0,33 0 2 16,-33 0 1-16,0 0-1 0,33 0-1 16,-33 19 1-16,0-19 3 0,0 0 3 0,0 0-3 15,0 0 1-15,33 19 3 0,-33-19 5 0,0 0-2 16,0 9 8-16,0-9-6 0,0 9 2 16,0 1-10-16,16-1 7 0,-16 0 1 0,0 10-17 15,17-1-14-15,-1-18-3 0,-16 19-5 16,17-19-7-16,-1 19 6 0,-16-19-4 0,34 9 0 15,-34-9-16-15,0 9-28 0,0-9-42 0,0 0-44 16,33 10-35-16,-33-10-25 0,0 0-3 16,0-10 24-16</inkml:trace>
  <inkml:trace contextRef="#ctx0" brushRef="#br0" timeOffset="177795.43">13858 7767 111 0,'0'0'68'16,"0"0"-19"-16,-34-9-11 0,18 9-4 0,16 9 4 15,-17-9 4-15,17 9 5 0,-16 10 11 0,16-19-5 16,-17 18-9-16,17-18-13 0,-16 19-5 16,16 0-10-16,-33-19-6 0,33 9-7 15,0 10 0-15,-33-10-1 0,33 0 3 0,-33 10-3 16,33-1-5-16,-33-18-7 0,16 0-30 0,0 19-36 15,1-19-29-15,16 0-12 0,-17 19 2 16,17-19 16-16</inkml:trace>
  <inkml:trace contextRef="#ctx0" brushRef="#br0" timeOffset="179444.03">14023 8009 35 0,'0'9'32'0,"0"-9"3"16,0 0 1-16,0 0 6 0,0 0 5 15,16-9 2-15,-16 9 9 0,0 0 8 0,34 0 16 16,-34-9-2-16,0 9-5 0,0-10-3 0,33 1 1 16,-33 0 4-16,0 9-7 0,33-19-7 15,-33 19-13-15,33-19 2 0,-33 19-2 0,0-18-1 16,16-1-5-16,-16 10 1 0,0-10-3 15,17 10-9-15,-17 0-10 0,0-10-12 0,0 0-2 16,0-18 2-16,0 19-11 0,0-1 6 0,0-9 0 16,0 10-1-16,-17-1 20 0,17 19 1 15,0-28 4-15,0 19-14 0,-16-1 1 16,16 10-16-16,0-9 3 0,0 18-7 16,0-9 6-16,0 10-3 0,0-1 0 0,-33 19-3 15,33-28 1-15,0 19 0 0,0-1 2 16,0 10 8-16,0-9-14 0,0-1 7 0,0 19 5 15,0-18-3-15,0 0-11 0,0-10 9 16,0 10-3-16,0-1 2 0,33 1-2 0,-33-1 2 16,0 1 9-16,16 0-11 0,-16-19 2 0,17 9 3 15,-1 0 2-15,1 1-5 16,-1-10 0-16,17 9 0 0,-33-9 0 0,0 0 3 16,34-9-2-16,-34 9-1 0,0 0-6 15,33-10 12-15,-33 1-6 0,0 9 0 0,0-9-2 16,0 9 0-16,0-19 5 0,0 19 1 0,33-19-3 15,-33 1-1-15,0 18-3 0,0-19 3 16,0 1 2-16,0 8 0 0,0 1-1 0,0 0-7 16,0 9 10-16,0 0-6 0,0 0 4 15,0 0-7-15,0 0 0 16,0 9 5-16,0 0-2 0,0 1-4 0,0-1 8 16,0 0-2-16,16 10 5 0,-16-1-5 0,17-18 2 15,-17 19-7-15,16 0 7 0,1-19 1 16,-17 18-1-16,16-8 1 0,-16-1-3 0,33 0 0 15,-33-9 4-15,0 19-7 0,34-19-12 16,-34 0-59-16,0 0-63 0,0 0-63 0,33 0-43 16,-33 0-10-16,0 0 16 0,0 0 42 0</inkml:trace>
  <inkml:trace contextRef="#ctx0" brushRef="#br0" timeOffset="179627.15">14321 7730 95 0,'0'0'80'16,"-34"-19"-34"-16,34 19-17 0,0 0-14 15,0 0-8-15,34 0-2 0,-34 0-2 16,33 0 0-16,-33 0 0 0,33 0 2 0,-33 0-8 16,16 0 3-16,17 0 2 0,-16 0-4 0,32 0-17 15,-49 0-25-15,34 19-16 0,-1-19-10 16</inkml:trace>
  <inkml:trace contextRef="#ctx0" brushRef="#br0" timeOffset="180326.05">14751 7897 38 0,'0'-9'46'16,"0"9"3"-16,0 0 1 0,33-9 5 15,-33 9 16-15,0 0-3 0,0-10-14 0,0 10-8 16,-33 0-15-16,33 0-3 0,0 0-3 0,0 0 3 16,-34 0-9-16,34 0 2 0,-33 0-3 15,17 10-5-15,16-10-3 0,-17 9-3 16,1 0 1-16,-1 10-2 0,17-19 2 0,-16 0-1 16,16 18 8-16,0-18 4 0,0 19 1 15,0-19 4-15,0 0-4 0,0 19 4 0,0-19-12 16,0 0 1-16,16 0-2 0,-16 0-1 0,0 0-7 15,17 0 1-15,-17 0 0 0,0 0 0 16,16 0 1-16,-16 0 8 0,17 0 6 0,-17 0 12 16,0 0 11-16,16 0-5 0,-16-19-12 0,0 19 0 15,0 0 1-15,33 0-8 0,-33-19-2 16,0 19 4-16,0 0 3 0,0 0-2 0,0 0-2 16,0 0-13-16,0 0 0 15,0 0-4-15,0 0-4 0,0 0-3 0,0 0 5 16,0 0 3-16,0 19 0 0,0-19-6 0,34 0 3 15,-34 19 4-15,0-19-2 0,0 9 1 16,0 0-3-16,33-9-7 0,-33 10-22 0,0-1-53 16,33-9-61-16,-33 0-39 0,0 9-26 15,16-9 14-15,1 0 30 0,-1 0-74 0</inkml:trace>
  <inkml:trace contextRef="#ctx0" brushRef="#br0" timeOffset="181457.97">15693 7888 37 0,'0'-9'39'0,"-16"9"-4"16,16 0-5-16,-17 0-1 0,17 0-3 0,0 0-2 15,0 0-2-15,-17 0 4 0,17 0-3 0,0 9 0 16,0-9-2-16,0 9-4 0,0 10-1 15,0-19 5-15,0 18 0 0,17-18 2 0,-17 0 1 16,17 19 4-16,-17-19-6 0,16 0-1 0,1 19-1 16,-17-19-4-16,16 0 1 0,1 0 1 15,-17 0-4-15,16 0-4 0,17 0-3 16,-33 0 0-16,0 0 3 0,33 0 11 0,-33 0 5 16,0 0-2-16,0 0 6 0,0-19 1 15,0 19 1-15,33 0-7 0,-33-19-6 0,0 19-3 16,0 0-6-16,-33-18-4 0,33 18 0 0,0-19-4 15,0 10 0-15,-33 0-2 0,33-1-7 16,0 10 8-16,-33-9-13 0,17 0-20 0,-1 9-33 16,1 0-40-16,-1 0-24 0,1 0-23 15,-1 0 4-15,0-19-97 0</inkml:trace>
  <inkml:trace contextRef="#ctx0" brushRef="#br0" timeOffset="183107.06">15065 7869 48 0,'0'0'32'0,"-17"-9"-3"16,17 0-4-16,0 9 4 0,0 0 7 16,0-19 7-16,0 19 7 0,0 0 7 0,0 0 1 15,0 0-11-15,0 0-17 0,0 0-12 16,0 0-15-16,0 0 1 0,0 0-1 0,0 0-1 16,0 0 0-16,0 19-2 0,0-19 0 15,0 9 2-15,0 0 0 0,0 1 1 0,0-1 1 16,0 19 2-16,0-28 11 0,0 18 10 0,0-18-7 15,0 19-9-15,0-19-2 0,0 0-4 16,17 0-2-16,-17 19 7 0,0-19 19 16,0 0 22-16,0 0 18 0,0 0 6 0,0 0 13 15,0 0 9-15,0 0-14 0,0 0-26 16,0 0-11-16,0-19-8 0,0 19 3 0,0 0-2 16,0-19-13-16,0 19-7 0,16-18 5 0,-16 18-16 15,0-19 1-15,0 10 1 0,17 9-8 16,-17-9 0-16,0 9-7 0,0 0 8 0,16 0-3 15,-16 0-5-15,0 0 3 0,33 0 5 16,-33 9 0-16,0 0-8 0,0 10 5 16,33-19 0-16,-33 18 0 0,0-18-2 15,0 0 4-15,34 19-4 0,-34-19-17 0,0 19-74 16,0-19-69-16,0 0-53 0,16 0-21 0,1 9 10 16,-17-9 30-16</inkml:trace>
  <inkml:trace contextRef="#ctx0" brushRef="#br0" timeOffset="186420.83">15792 7851 31 0,'0'0'40'0,"0"-19"6"0,0 19 3 16,0 0 4-16,0 0 11 0,0 0 8 0,0 0-2 16,0 0-13-16,0 0-15 0,0 0-1 15,0 0 12-15,0 0 10 0,0 0-13 0,0 0-2 16,0 19-2-16,0-19-1 0,0 18-7 0,0-8-13 15,0-1-3-15,33 19-12 0,-33-28-7 16,0 18 4-16,0 1 0 0,0-19-4 0,0 19-1 16,33-19 0-16,-33 9 2 0,0-9-1 0,0 9 0 15,17-9 2-15,-17 0-3 0,17 0 1 16,-1-9 0-16,-16 9-5 0,17-9 5 0,-17 9 0 16,16-19 8-16,1 19 14 0,-17-19 4 15,0 1-4-15,16 18 10 0,-16-28 4 0,33 19 7 16,-33-1 3-16,0 1 5 0,0 0-1 0,0 9-6 15,0 0-12-15,0 0-8 0,0 0-18 16,0 0 2-16,0 0-6 0,0 0-2 0,0 9-3 16,0-9 0-16,0 9 1 0,0 1-1 15,33-1 8-15,-33 0-4 0,0 10-4 0,0-19-4 16,0 18 7-16,33-18-8 0,-33 19 5 16,0-19 1-16,17 0-6 0,0 0 7 15,-17 0 3-15,16 0-7 0,-16 0-1 0,17 0 3 16,-1 0 0-16,-16 0 3 0,17-19 1 0,-1 19-4 15,17-18 0-15,-33 18-3 0,0-19 3 16,33 10 1-16,-33 0-1 0,0-1 7 16,33 1-10-16,-33 0 3 0,17 9 14 15,-17 0 1-15,16 0 7 0,1 0-5 16,-17 0 10-16,17 9-6 0,-17 0 0 0,16-9 6 16,-16 10 7-16,17-1 10 0,-17 0-5 0,0 10-8 15,0-19 3-15,0 18-1 0,0-18-10 0,0 19-11 16,-17-19-6-16,1 19-21 0,-1-19-62 15,0 9-64-15,1-9-78 0,-1 9-52 0,17 1-21 16,-33-10-7-16,33 0 37 0</inkml:trace>
  <inkml:trace contextRef="#ctx0" brushRef="#br0" timeOffset="187121.9">17330 7879 50 0,'-33'9'47'0,"33"0"-8"0,0 10-2 0,0-19 4 16,-33 18 15-16,33-18 8 0,0 0 6 0,0 0 9 15,0 0 17-15,0 0 22 0,0 0 7 0,0 0 3 16,0 0 3-16,0 0 10 0,33-18-1 16,-33 18-14-16,0-19-3 0,33 1-17 0,-33 8-1 15,0-8-4-15,17-1-4 0,-1 0-70 0,1 1-27 16,-1-10 0-16,1 9 0 0,-1 1 0 16,-16-1 0-16,17 1 0 0,16-1 0 0,-33-9 0 15,0 19 0-15,0-10 0 0,0 10 0 16,33 9 0-16,-33 0 0 0,0 0 0 15,0 0 0 1,0 9 0-16,0 0 0 0,33 1 0 16,-33 8 0-16,0 1 0 0,0 0 0 0,17-1 0 15,-1 1 0-15,-16-10 0 0,17 10 0 16,-1 18 0-16,-16-19 0 0,17 1 0 0,-17 0 0 16,16-10-135-16,-16 10-197 0,0-10 4 0,17 0 14 15,-17 10 29-15,0-19 39 0,0 18 52 16</inkml:trace>
  <inkml:trace contextRef="#ctx0" brushRef="#br0" timeOffset="187470.83">17396 7832 121 0,'0'0'87'0,"0"0"-38"0,0 0-22 0,0-19-14 15,0 19-5-15,17 0-5 0,-1-18-3 16,1 18 0-16,16 0 0 0,0-19 1 0,0 19 0 15,-16-9-1-15,16 9-10 0,0-9-9 0,33-1-8 16,-33 10-4-16,0-9-1 0,-16 9 6 16,-1-9 12-16,17 9 7 0,-16 0 5 0,-1-19 9 15,1 19 14-15,-17-18 16 0,33 18 21 16,-33 0 12-16,0 0 19 0,0-19 16 0,0 19 17 16,-33 0-1-16,33 0-4 0,0 0-29 0,-17 0-28 15,17 0-19-15,0 0-14 0,0 0 13 0,0 19 8 16,-16-19 13-16,16 18-14 0,0 1-13 15,0-19 1-15,16 18-13 0,-16 1-6 0,0 9-12 16,0-28 3-16,17 18-3 0,-17 1-8 16,0 0 1-16,33-10-9 0,-33 0-54 0,0 1-58 15,0-1-35-15,0 0-19 0,33 10 2 0,-33-19 14 16,0 0 16-16,0 0 23 0,33 0 26 0,-33-19 21 16</inkml:trace>
  <inkml:trace contextRef="#ctx0" brushRef="#br0" timeOffset="187687.49">18074 7748 58 0,'0'-18'75'0,"0"-1"5"0,17 1 8 16,-17-1 18-16,0 0 29 0,-17 10 19 0,17 0 7 16,0-1-2-16,0 1 4 0,0 9-22 15,-16 0-60-15,16 0-40 0,0 0-13 0,0 9-5 16,-17 1 31-16,17-1 18 0,0 0 14 16,0 10-3-16,0 0 12 0,0 18-20 0,0-28-3 15,0 10-55-15,17-1-17 0,-17 1 0 0,0-1 0 16,0 1 0-16,16 0 0 0,-16-1 0 0,0 1 0 15,0-10-44-15,0 10-153 0,0-1-72 16,-16-18-44-16,16 19-10 0,0-19 28 0,-17 19 49 16,17-19-110-16</inkml:trace>
  <inkml:trace contextRef="#ctx0" brushRef="#br0" timeOffset="187853.25">17826 7813 200 0,'0'-18'133'0,"-16"18"-42"16,16 0-23-16,0-19-10 0,0 10-17 16,0 9-16-16,16-9-15 0,1 9-5 0,-17-10-4 15,33 10 2-15,0 0 0 0,0 0-7 0,-33 0-26 16,33 0-40-16,0 0-39 0,0 0-14 16,-16 0 8-16,16 0-68 0</inkml:trace>
  <inkml:trace contextRef="#ctx0" brushRef="#br0" timeOffset="188202.16">18223 7776 97 0,'0'-9'82'0,"0"9"-13"0,17 0-10 16,-17-9-7-16,0 9 0 0,16 0-4 0,-16 9-9 16,17-9 4-16,-1 0 6 0,1 9-2 15,16 10-10-15,-33-19 1 0,33 18-4 0,-33 1 3 16,33 0 9-16,-33-19-2 0,0 18-11 15,17-8-10-15,-17-1 14 0,0 0 11 0,0 10 0 16,0-19 9-16,0 18-7 0,0-18-13 16,0 0-14-16,-17 19-10 0,17-19-3 0,0 0 2 15,0 0 18-15,0 0 26 0,0 0 6 0,0 0-6 16,-33 0-8-16,33-19-2 0,0 19-15 16,0 0-8-16,0-18 2 0,0 18-17 0,33-19 4 15,-33 10-9-15,0-10 2 0,0 10-5 0,17 0 4 16,-17-10-7-16,16 19 4 0,1-19-5 15,-17 19 7-15,16-18-3 0,1 18-3 0,-17 0 6 16,16 0-6-16,1 0-1 0,-17 0-2 0,33 0-6 16,-33 0-63-16,0 18-62 0,0-18-68 15,0 0-47-15,0 0-13 0,0 0 12 0,33 0 42 16</inkml:trace>
  <inkml:trace contextRef="#ctx0" brushRef="#br0" timeOffset="188386.05">18587 7553 280 0,'-33'-28'98'0,"33"10"-49"0,-33-1-23 16,33 19-13-16,-17-19-7 0,17 19-4 0,0-18-11 15,0 18-24-15,0 0-32 0,0 0-32 16,0 0-9-16</inkml:trace>
  <inkml:trace contextRef="#ctx0" brushRef="#br0" timeOffset="188768.67">18835 7469 113 0,'-33'0'111'16,"33"19"-39"-16,0-19-21 0,0 9 26 15,0 10 31-15,0-10 15 0,0 19 2 0,0-9 4 16,0 18 13-16,0-28-5 0,0 19-23 0,33 0-50 16,-33 9-26-16,0-18-20 0,0-1-1 15,17 10-8-15,-17-9-7 0,0-1 2 0,16 1-3 16,-16-19 6-16,0 19-5 0,0-19 18 0,0 0 48 16,0 0 14-16,0 0-3 0,0 0-18 15,17 0-8-15,-17 0-13 0,0-19-7 0,16 19-8 16,-16-19-6-16,17 19-7 0,-1-18-2 0,1 18-7 15,16 0 1-15,-33-19 0 0,0 10-8 16,33 9-1-16,-33 0 7 0,33 0 5 0,-33 0 2 16,0 0-1-16,17 0-6 0,-17 9 8 0,16 10-2 15,-16-19 1-15,0 0 12 0,0 18-18 16,0-18-3-16,0 19 0 0,-16-19 0 16,16 19 0-16,-17-19-25 0,17 0-123 15,-33 0-73-15,33 9-58 0,0-9-28 0,0 0 1 16,-33 0 31-16,33 0 59 0</inkml:trace>
  <inkml:trace contextRef="#ctx0" brushRef="#br0" timeOffset="189317.97">19116 7739 76 0,'0'0'89'0,"0"0"4"0,0 0-6 16,0 0-12-16,0 0-1 0,0 9-9 0,0-9-2 15,0 10 9-15,0-1 7 0,17-9-4 16,-17 9-7-16,16 10-5 0,-16-19 21 0,17 18 9 15,16-18-23-15,-33 19-19 0,33-19-18 16,-33 0-8-16,16 0 10 0,-16 19 4 0,17-19 12 16,0 0 4-16,-17 0-2 0,16 0-6 15,-16-19-13-15,17 19-13 0,-17 0 2 0,0 0-21 0,0 0 5 16,16 0-3-16,-16 0-8 0,0 0-1 16,0 0 8-16,0 0-6 0,17 0-2 0,-17 0 3 15,0 0-12-15,16 0-43 0,-16 0-30 16,0 0-20-16,17 0-10 0,16 0 4 0,-33 0-3 15,0 0-4-15,0 0 14 0,33 0 19 0,-33 0 19 16,0-19 27-16,16 19 24 0,-16-18 6 0,17 18 13 16,-17-19 6-16,0 1 15 0,0 8 16 15,0-8 13-15,0-1 8 0,0 1 16 0,0-1 14 16,0 0 3-16,0 1-1 0,0-10 18 16,0 9-3-16,0 1 7 0,0-1 6 0,-17 0 12 15,17 1-7-15,0 18-5 0,0-9-65 0,0-1-55 16,-16 10 0-16,16 10 0 15,0-1 0-15,0 0 0 0,0 0 0 16,0 10 0-16,0 0 0 0,0-1 0 0,0 10 0 16,16-9 0-16,-16-1 0 0,0 20 0 15,17-20 0-15,-17 1 0 0,16-10 0 0,1 19 0 0,-17-19 0 16,17 10 0-16,-17-1 0 0,16 1 0 0,-16-19 0 16,17 19 0-16,-1-19 0 15,1-19 0 1,16 19 0-1,-33 0-115-15,0-19-51 16,0 19-44-16,0 0-37 0,0 0-23 0,0 0-6 16,33 0 20-16,-33 0 43 0</inkml:trace>
  <inkml:trace contextRef="#ctx0" brushRef="#br0" timeOffset="189451.74">19662 7711 183 0,'0'0'154'15,"-33"-18"-20"-15,33 18-9 0,0-19-17 0,0 19-33 16,0 0-34-16,0-19-23 0,0 19-10 16,0-9-5-16,33 9-28 0,-33-9-57 0,16 9-51 15,17-10-31-15,1 10 1 0,-1 0 28 0</inkml:trace>
  <inkml:trace contextRef="#ctx0" brushRef="#br0" timeOffset="189867.99">20571 7451 156 0,'-16'0'171'15,"-1"0"-59"-15,17 0-50 0,-16 0 2 16,16 18 30-16,0 1 4 0,-33-10 7 0,33 10 26 16,0-1 29-16,0 20 29 0,33-20-18 0,-33 10-47 15,0 0-43-15,0 0-16 0,0 9-19 0,16-18-26 16,-16 9-7-16,0 9 4 0,17-19-6 0,-17 1-5 15,0 0-1-15,0-1-5 0,16-8 2 16,-16-1 0-16,0 0-2 0,0-9 22 0,0 19 14 16,0-19-5-16,0 0-11 0,0 0-13 15,0-19-1-15,0 10-1 0,-16 0-12 16,16-1 2-16,-17-8 3 0,17 18 2 0,-16-19-4 16,16 0 8-16,0 1-3 0,-33-10-8 15,33 9 9-15,-33 1 1 0,16 18-5 0,1-19 2 16,-1 19 0-16,0-18 0 0,1 18-2 15,-1 0 0-15,17 0-1 0,-16 0 8 0,16 18-3 16,0-18-9-16,0 0 8 0,16 19-3 16,-16-19 4-16,17 0 5 0,-1 9-4 0,1-9-3 15,0 9-5-15,-1-9-16 0,34 0-14 0,-50 0-49 16,33 0-66-16,0 0-48 0,-17 0-45 16,17-9-30-16,0 9-10 0,1-9 18 0,-1-10 50 15</inkml:trace>
  <inkml:trace contextRef="#ctx0" brushRef="#br0" timeOffset="191316.81">21349 7553 121 0,'0'0'81'0,"0"0"-22"16,16 0-4-16,-16 0 28 0,17 0 26 0,-1 0 6 16,1 19-15-16,-1-1-3 0,1-18-1 15,16 19-7-15,-17-1-26 0,17 1-26 0,-33-10-17 16,0 10-7-16,34 0 1 0,-34-1-3 0,0 1-6 15,0-19-5-15,0 9 3 0,-34 0 0 16,34-9-7-16,0 10 9 0,-33-10-5 0,17 0 2 16,-1 0-1-16,17-10 1 0,-16 10 1 15,16-9 0-15,-17 0 8 0,17 9 15 0,0 0-4 16,0-19-5-16,0 19-9 0,17-18-2 0,-17 18-2 16,16-19-7-16,1 19 3 0,32-19-3 0,-15 10 5 15,-18 0-5-15,17-1-3 0,0 10-1 16,0 0 5-16,0-9-10 0,34 9 2 0,-51 0 2 15,1 0 1-15,16 0 4 0,-17 0-1 16,1 0-1-16,-1 0 10 0,1 0-3 0,-17 0 5 16,16 0-7-16,-16 0 5 0,-16 0 7 0,16-9 6 15,0 9-1-15,-17 0 2 0,17 0-3 16,-16 0 7-16,-1 0-13 0,1 9-7 0,-1-9 9 16,17 0-6-16,-16 9-6 0,-1 1-2 15,17-1 2-15,0 0 0 0,-16-9 1 0,16 19 2 16,0-19-7-16,16 19 5 0,-16-1 2 0,17-18-1 15,-17 19-13-15,16-19-15 0,1 9-49 16,-1-9-41-16,1 9-28 0,-1-9-10 0,17 0 1 16,0 0 16-16,0 0 16 0,-33 0 22 0,17 0 21 15,16 0 13-15,-16 0 16 0,-1-9 16 16,17 9 16-16,-16-9 9 0,-17 9 13 0,16 0 13 16,17 0 15-16,-33 0 14 0,0-19 19 0,0 19 12 15,0 0 13-15,0 0 5 0,0 0 3 0,0 0-5 16,0 0-6-16,0 19-7 0,0-19 2 15,0 0-2-15,0 0 1 0,0 0-13 0,0 9-2 16,0-9 4-16,0 0-4 0,0 9-13 16,-33-9-13-16,33 0-9 0,0 0-6 0,0 0 10 15,0 0 7-15,0 0 18 0,0 0-10 0,0 0-5 16,0 0-8-16,0-9-3 0,0 9-11 0,0-9-8 16,33 9-7-16,-33 0 5 0,0-19-11 15,0 19 4-15,33 0-2 0,-33-18 3 0,0 18-13 16,17 0 5-16,0 0 5 0,-1 0-3 15,-16 0-4-15,17 0 4 0,-1 18-8 0,1-18 9 16,-17 0-5-16,16 19 2 0,1-19 3 0,-17 9-5 16,16 0 2-16,-16-9 1 0,33 10-4 15,-33-1 5-15,0 0-2 0,0-9 0 0,0 19 5 16,0-19-9-16,0 0 9 0,0 0-7 0,0 0 7 16,0 0 3-16,0 0-13 0,0 0 1 0,0 0 6 15,0-19 8-15,33 10-15 0,-33 0 7 16,0-1-2-16,0 1 0 0,0 0 5 15,0 9-2-15,17-19 6 0,-17 19 4 0,0-18-4 16,17 18 3-16,-17 0 10 0,16 0-10 16,-16-19-12-16,17 19 0 0,-1 0 0 15,-16 19 0-15,17-19 0 0,-17 0 0 0,0 18 0 16,16-18 0-16,-16 19 0 0,17-19 0 0,-17 9 0 16,16 0 0-16,-16 1 0 15,33-1 0-15,-33 0 0 0,0 10 0 0,0-19 0 0,33 18 0 16,-33-18-35-16,0 0-125 15,0 0-13-15,0 0-3 0,17 0-10 0,-1 0-6 16,-16-18 17-16,17 18 34 0,0 0 49 0,-17-19 40 16,16 10 26-16,-16 0 13 0,17-1 8 0,-17 1 11 15,0 0 21-15,16 9 19 0,-16-19 11 16,0 1 10-16,0 18 11 0,0-19 4 0,0 19 1 16,17-19-6-16,-17 19-14 0,0 0-12 15,0-9-7-15,0 9-11 0,-17 0-12 0,17 9-8 16,0-9 2-16,17 19 13 0,-17-19 5 0,0 0-1 15,0 19-2-15,16-19-13 0,-16 18 5 16,33-18-4-16,-33 19 2 0,33-19-4 0,-33 9-1 16,17 0 15-16,-1 1 40 0,1-10 6 0,16 9-32 15,-16 0-24-15,16-9-8 0,-17 0-2 16,17 0-9-16,-33 0-1 0,33 0 6 0,-33 0-5 16,0-9 2-16,0 0-7 0,0-1 11 15,0 1-7-15,0 0 0 0,-33 9-2 16,33-19 7-16,0 1-2 0,-33-1-13 0,17 19 10 15,-1-19-8-15,-16 1-14 0,17 8-38 16,-1 1-71-16,-16 0-62 0,16-10-42 0,-16 19-12 16,33 0 5-16,-49-18 11 0,32 18 23 0</inkml:trace>
  <inkml:trace contextRef="#ctx0" brushRef="#br0" timeOffset="191783.04">23217 7590 224 0,'0'0'100'0,"-16"0"-25"0,16 0 11 0,0 19 24 16,16-19 2-16,-16 9-17 0,0 10-24 0,33-10-15 16,-33 19-7-16,0-28-2 0,33 19 2 15,-33-1-14-15,0 1-19 0,17-10-4 0,-17 0-10 16,16 1 0-16,-16-1 4 0,17-9 2 0,-17 9 24 15,0-9 25-15,0 0 14 0,0 0-2 16,0 0-21-16,0 0-15 0,0 0-11 0,0-9 0 16,0 9-4-16,0-9 0 0,0-1-7 15,0 1-4-15,0 0-3 0,16 9-3 0,-16-19 4 16,17 19-5-16,-17-18 0 0,17 18 3 0,-1-19-7 16,1 0-4-16,-1 10-5 0,17 0-2 0,-16-1-19 15,-1 1-15-15,17 0-9 0,-16 9-11 16,16 0 11-16,-16 0 13 0,-1-19 15 0,1 19 18 15,-1 0 3-15,17 0 0 0,-33 0 1 0,0 0-1 16,0 0 7-16,0 0 7 16,-33 0-3-16,33 0 8 0,-16 0-3 15,-1 19 2-15,1-19 14 0,16 9-2 0,-17 0-2 16,0 1-2-16,17-1 1 0,-16 0 9 16,16 10-4-16,0-19-7 0,0 19-1 0,0-19-10 15,16 18-3-15,-16-18 3 0,17 19-5 16,0-19-12-16,-1 0-26 0,1 0-57 0,-1 9-43 15,17-9-49-15,-16 0-13 0,16 0-8 16,-17 0 5-16</inkml:trace>
  <inkml:trace contextRef="#ctx0" brushRef="#br0" timeOffset="192032.89">24623 7386 147 0,'-17'0'163'0,"1"0"-43"16,-1 0-39-16,17 9-3 0,-16 0 13 0,16 1 3 16,-17 8-25-16,17-18-26 0,0 19 2 15,0-1 40-15,0 10 25 0,0-9-16 0,0 18-37 16,0-18-28-16,0 18-19 0,0-28-4 0,0 19-1 16,17 0-4-16,-17-9-6 0,0-1-1 0,0-18-5 15,0 19-39-15,0-10-57 0,0 0-36 0,0-9-9 16,0 10-6-16,0-10-1 0,16 0 1 15,-16 0 16-15,0-10-90 0</inkml:trace>
  <inkml:trace contextRef="#ctx0" brushRef="#br0" timeOffset="192415.49">24722 7414 119 0,'0'-19'97'0,"0"0"4"15,0 10 7-15,0-10 11 0,0 19-9 0,0 0-20 16,0 0-22-16,0 0-14 0,0 0 24 15,0 0 2-15,-33 19 0 0,33-10-23 0,0 10-19 16,0 0-4-16,0 18 15 0,0-19 16 0,0 1 0 16,0 9-3-16,0 9-20 0,0-18-18 0,0-1-7 15,0 1-3-15,0-1-6 0,0 1-8 16,0 9 9-16,0-9 2 0,0-19-3 0,0 18 13 16,0-18 7-16,0 0 0 0,0 19 8 0,33-19 1 15,-33 0-3-15,0 0-17 0,0 0 1 16,0-19-16-16,0 19 7 0,0 0-15 0,0 0 10 15,33-18-6-15,-33 18 2 0,0-19 0 0,0 19 0 16,17-19 0-16,-1 19 0 0,-16-9-4 16,17 9-4-16,-1-9 8 0,-16 9 4 0,17 0-3 15,-17 9 4-15,16-9-2 0,-16 9-2 0,17 10-1 16,-1-19 11-16,1 19-4 0,-17-19 0 16,33 18-5-16,-33-18 10 0,0 19-3 0,33-19-6 15,-33 9 1-15,17 0 1 0,-1 1-7 0,1-10 3 16,-17 9-7-16,16-9-21 0,1 0-58 15,-17 0-88-15,16-9-86 0,-16 9-41 0,17-10 3 16,-17 1 44-16,0 9 46 0</inkml:trace>
  <inkml:trace contextRef="#ctx0" brushRef="#br0" timeOffset="192565.95">24854 7311 44 0,'0'0'26'0,"0"0"-11"16,0 0-9-16,17 0-2 0,-1 0-3 16,1 0-1-16,16 19-12 0,-33-19-18 0</inkml:trace>
  <inkml:trace contextRef="#ctx0" brushRef="#br0" timeOffset="193264.79">25086 7655 155 0,'0'0'129'0,"16"-9"-32"0,-16 9-10 15,0 0 7-15,17-9 6 0,16 9-24 0,-33 0-24 16,33-10-11-16,-33 10 14 0,0-9 20 16,17 0 8-16,-17 9-9 0,16 0-16 15,-16 0-12-15,0-19-3 0,0 19-7 0,0 0-9 16,0-18-12-16,0 18-3 0,-16 0-4 0,16 0-6 15,-17 0 1-15,17 0-7 0,0 0 12 0,-33 0-8 16,33 18 0-16,0-18 0 0,-33 19 4 16,33-19-4-16,0 18 1 0,0-8-1 0,0-1 3 15,0 0 5-15,33 10-7 0,-33 0 2 16,0-19 3-16,33 18-8 0,-33-18 4 0,33 19-2 16,-16-19-8-16,-1 0 9 0,1 9-10 0,16-9 9 15,-17 0-3-15,34 0 3 0,-50 0-4 0,33 0 4 16,-33 0-8-16,17-9 8 0,-1 9-4 15,1 0 8-15,-1 0-7 0,1-19 0 0,-17 19 6 16,16 0 1-16,-16 0-8 0,17-18 4 16,-17 18 2-16,16 0-5 0,-16 0 0 15,0 0 6-15,0 18-3 16,0-18 2-16,0 19-2 0,0-19 8 16,0 9-5-16,0 0-9 15,0-9 8-15,0 10-1 0,0-10 3 16,0 0 0-16,0 0 4 0,0 0-5 0,0 0-2 15,17-10-5-15,16 10 4 16,-33-9 2-16,0 9-2 0,16-9 4 0,1 9-4 16,0 0 0-16,-1-19 2 0,1 19-2 15,-1 0 3-15,1 0 2 0,-1-18 13 0,1 18 5 16,-17 0 11-16,16 0-10 0,1 0-4 0,-17 0-7 16,0 0-4-16,33 0 4 0,-33 18-6 0,0-18-3 15,0 0-4-15,0 19-2 0,0-19 8 16,16 9-6-16,-16-9 3 0,0 9-3 0,0-9-2 15,17 0 4-15,-17 10 2 0,0-10-8 16,16 0 4-16,1 0 2 16,0 0 0-16,-1-10-7 0,1 10 10 0,-1 0 0 15,1 0-4-15,-1-9-1 0,-16 9-7 16,17 0 11-16,16 0-9 0,-33 0 5 0,0 0-8 16,0 0-4-16,16 0-38 0,-16 0-85 15,0 0-79-15,0 9-17 0,0-9-4 0,0 0 17 16,0 0 32-16,-16 0-103 0</inkml:trace>
  <inkml:trace contextRef="#ctx0" brushRef="#br0" timeOffset="194796.75">13709 8762 90 0,'0'0'72'0,"33"-18"11"0,-33 18 9 0,0-10 14 16,16 1 14-16,1 9 4 0,-17 0 0 15,0 0 0-15,0-9 12 0,0 9-9 0,0 0-12 16,0 0-3-16,0 9 0 0,0-9 10 0,-17 9-7 16,17 1-8-16,-16 8-13 0,-17 1-22 15,33-1-72-15,-33-8 0 0,33 8 0 0,-33 1 0 16,0 0 0-16,-1-1 0 0,18 19 0 0,-1-27 0 16,1 8 0-16,16 1 0 0,-33-1 0 15,33 1 0-15,-33 0 0 0,33-19 0 0,0 18-102 16,0-18-128-16,-33 0-40 0,33 10-14 0,0-10 9 15,0 0 23-15,0 0 34 0,0-10 49 0,33 10-71 16</inkml:trace>
  <inkml:trace contextRef="#ctx0" brushRef="#br0" timeOffset="195063.08">13643 8762 43 0,'33'-18'72'0,"-33"-1"9"15,33 0 3-15,-33 10 10 0,0 0 4 16,0 0 6-16,33 9-10 0,-33-19-9 0,0 19-4 15,16 0-10-15,1 0-4 0,-17-19 0 16,16 19 12-16,1 19 14 0,-1-19 13 0,18 0-8 16,-34 0-6-16,33 19-7 0,-33-19-9 0,33 9-12 15,-33 0-7-15,33 10-1 0,-33-1-11 0,16 10 8 16,1-9-7-16,-17-1 4 0,16 10-44 16,-16-9-6-16,17 0 0 0,-17 18 0 0,16-19 0 15,-16 1 0-15,0 0 0 0,0-1 0 0,0 10 0 16,0-28 0-16,0 19 0 0,0-1-18 15,0-18-131-15,0 10-60 0,0-10-48 0,0 0-21 16,0 0 2-16,0 0 29 0,-16 0 42 0,16-10 43 16,0 10-77-16</inkml:trace>
  <inkml:trace contextRef="#ctx0" brushRef="#br0" timeOffset="195262.89">13709 8855 119 0,'-33'0'94'16,"33"0"0"-16,0 0-8 0,0 0-10 0,0 0-4 16,0 0-5-16,0 0 1 0,0 0-1 0,33 0-4 15,-33 10-12-15,33-10-12 0,-33 0-17 16,16 0-11-16,17 0-6 0,-16 0 1 0,33 0-1 16,-17 0-7-16,-33 0-12 0,33 0-47 15,0 0-55-15,-17-10-33 0,17 10-8 0,-16 0 10 16,-1-9 21-16</inkml:trace>
  <inkml:trace contextRef="#ctx0" brushRef="#br0" timeOffset="195532.66">14238 8846 88 0,'0'9'122'0,"0"-9"8"16,0 0 15-16,0 10 28 0,16-10 10 0,-16 18-5 15,33-18-2-15,-33 0 0 0,34 0-10 0,-34 0 5 16,33 19-41-16,-33-19-39 0,33 0-39 0,-17 0-22 16,1 0-17-16,-1 0-3 0,1 0-6 15,-1 0-7-15,17 0-4 0,-33 0-12 0,34 0-55 16,-34 0-81-16,0 0-55 0,33 0-36 15,-33 0-15-15,0 0 3 0,0 0 17 0,0 0 37 16,0-19 46-16</inkml:trace>
  <inkml:trace contextRef="#ctx0" brushRef="#br0" timeOffset="195814.12">14469 8706 130 0,'0'0'100'0,"0"0"-3"0,0 0 3 0,-16 0 7 16,16 0-1-16,16 0 8 0,-16 10-2 16,0-10 5-16,33 9-2 0,-33-9-6 0,0 9 3 15,0 1-24-15,34 8-10 0,-34 1 9 0,0-1 1 16,33-18-10-16,-33 19-6 0,0 0-15 0,0-1-10 16,33 10-10-16,-33-9-19 0,0-19 2 15,-33 18-13-15,33 1 3 0,0 0-6 0,0-1-2 16,-33 10 0-16,33-28-7 0,0 19 1 0,-34-1-13 15,34-18-39-15,-33 19-67 0,17-10-54 16,-1 1-46-16,1-1-32 0,-1 0-4 0,1-9 16 16,16 9 33-16,0 10 36 0,0-19-87 0</inkml:trace>
  <inkml:trace contextRef="#ctx0" brushRef="#br0" timeOffset="196100.15">14833 8781 71 0,'0'-19'84'0,"0"19"-3"16,0 0 8-16,0 0 15 0,0 0 10 0,0 0 26 15,0 0 6-15,0 0-7 0,0 0-5 0,0 0-11 16,0 0-18-16,0 0-19 0,17 19-23 15,-17-19-6-15,0 18 3 0,0-18 0 0,16 19-17 16,-16 0-2-16,0-10-10 0,0 10-15 0,0-1-9 16,0 1 2-16,0-1-2 0,0-8-7 15,0-1-5-15,0 10 2 0,0-10-30 0,0 0-95 16,0 0-85-16,0-9-71 0,0 19-20 0,0-19 15 16,0 0 47-16</inkml:trace>
  <inkml:trace contextRef="#ctx0" brushRef="#br0" timeOffset="196578.93">14850 8697 57 0,'0'-9'66'0,"0"0"-10"0,0 9-1 0,0 0 1 16,16-19 10-16,-16 19 2 0,17 0 4 15,-17 0 6-15,16 0 5 0,-16 0-4 0,33-19-12 16,-33 19-10-16,33 0-15 0,-33 0-6 0,34 19-5 16,-34-19-6-16,0 0-10 0,16 19 1 0,-16-19 0 15,17 0-3-15,-17 9 7 0,0 0 5 16,0 0 7-16,0 1-9 0,0-1-5 0,0 0-7 16,0 1-4-16,-17 8 3 0,1-18-4 15,16 19-4-15,0-19 5 0,0 0 0 0,-34 18-9 16,34-18 2-16,0 0 7 0,-33 0-4 15,33 0-1-15,0 0 8 0,0 0 4 0,0 0 9 16,0 0 0-16,0 10 0 0,0-10-13 0,0 0 4 16,33 0-5-16,-33 0 1 0,0 0-4 15,34 0 1-15,-34 9-1 0,16-9 0 0,1 9 0 16,-1 1 0-16,1-1 13 0,-17 0 12 0,16 1 0 16,1 8 13-16,-17 1-6 0,16-19-2 15,-16 18 8-15,0-18 3 0,0 19 7 0,0-10 0 16,0 1-10-16,0-1 0 0,0 0-21 0,-16 0-3 15,16-9-10-15,-17 19-1 0,1-19-11 16,-1 0 0-16,1 0 0 0,-17 0-10 0,33 0-30 16,-34 0-79-16,34 0-76 0,-33 0-57 0,0 0-29 15,17 0-1-15,-17-19 22 0,16 10 47 0</inkml:trace>
  <inkml:trace contextRef="#ctx0" brushRef="#br0" timeOffset="197977.7">13279 9385 47 0,'0'0'53'0,"0"0"-1"16,0 19-6-16,0-19 7 0,0 0-12 0,0 0-12 16,0 0-9-16,0 0-1 0,0 0 0 0,0 0-5 15,0 9-6-15,0 1-1 0,0-10 6 16,0 9 12-16,0 0 10 0,0 1-1 0,0-1-3 15,0 0 10-15,0 10 2 0,0-19-8 16,0 0-4-16,0 18 3 0,33-18 0 0,-33 0 1 16,0 0-5-16,0 0 6 0,0 0 0 0,0 0 2 15,0 0 2-15,0 0-3 0,16 0-5 16,-16 0-11-16,0 0-6 0,0-18-4 0,17 18-5 16,-17 0-2-16,0-19-1 0,16 10 0 15,-16 0 0-15,17-1-2 0,-17 1-1 16,17 0-2-16,-17 9-2 15,0 0 6-15,0 0 3 0,0 0-10 0,0 0 1 16,0 0 9-16,33 0-5 16,-33 0-9-16,0 0 11 0,0 0-7 0,0 0-2 15,0 0 0-15,0 0 2 16,0 0-3-16,0 0-4 0,0 0 1 0,0 0 3 16,0 0-3-16,0 0-1 0,0 0 3 15,0 0-1-15,0 0-2 0,0 0 4 0,0-10-4 16,0 10 1-16,33 0 11 0,-33 0-2 15,0-9-2-15,0 9 2 0,0 0-3 16,33-19-5-16,-33 19 4 0,0 0-10 0,33-18-3 16,-33 18-10-16,0 0-7 0,16-19 0 0,1 19-13 15,-17 0-12-15,16-9-11 0,-16 9-12 16,17-9-12-16,-17 9-9 0,17 0-5 0,-17-10 9 16</inkml:trace>
  <inkml:trace contextRef="#ctx0" brushRef="#br0" timeOffset="199726.29">13378 9367 6 0,'-17'0'9'0,"17"0"5"0,-16 0 1 16,16 0-2-16,0 0 0 0,0 0 0 0,0 0 3 16,-17 0 6-16,17 0 3 0,0 0 0 15,0-19 7-15,0 19 4 0,0 0 7 0,0 0 7 16,0 0 5-16,0 0 8 0,0-9 1 0,0 9 7 15,0 0 3-15,0 0 3 0,0 0-5 16,0 0-8-16,0 0-17 0,0 0-4 0,0 0-11 16,0 0-8-16,0 0-11 0,0 0 2 15,0 9-2-15,0 10 14 0,0-19 5 0,0 18 9 16,-16 1-2-16,16-19 12 0,0 19 3 0,0-1-5 16,0-8-5-16,0 8-7 0,0 1-6 15,0-19-10-15,0 18 1 0,0-18 1 0,0 19 1 16,0-19-2-16,0 0 7 0,0 0 17 15,0 9 4-15,0-9 6 0,16-9-20 0,-16 9-15 16,17 0-10-16,-1-19-5 0,18 19 0 0,-1-18-3 16,0-1-5-16,0 1 0 0,0 8-7 15,-17-8-26-15,17-1-62 0,1 0-67 0,-1 19-49 16,0-18-37-16,0-1 0 0,0 10 11 0,-17 0 25 16,17-1 43-16</inkml:trace>
  <inkml:trace contextRef="#ctx0" brushRef="#br0" timeOffset="200774.92">18471 8762 84 0,'0'-18'75'0,"0"18"-14"15,17 0 0-15,-17-10 10 0,0 10 14 0,0 0 9 16,0 0-7-16,0 0-4 0,-17 0-6 15,17 0 0-15,0 10 1 0,-16 8 0 16,-1-18-6-16,1 19 3 0,-1-1 1 0,17 1-10 16,-33 0-4-16,33-1-25 0,-33 10-17 0,0-9-7 15,16-1-5-15,1-8-8 0,16 8 4 0,-17 1-7 16,1-1 6-16,16 1-3 0,0-19 1 16,-17 19-11-16,17-19-37 0,0 18-32 0,0-18-53 15,0 0-21-15,0 0-19 0,0 0-9 0,0 0 5 16,17 0 23-16,-17 0 27 0,0-18 28 15</inkml:trace>
  <inkml:trace contextRef="#ctx0" brushRef="#br0" timeOffset="201041.2">18422 8809 58 0,'16'-10'58'0,"-16"-8"0"0,0-1 6 16,17-9 6-16,-17 19 15 0,0 0 7 0,16-10-1 15,-16 10 6-15,0 9 1 0,0-9-7 16,17 9-18-16,-17 0-11 0,0 0-4 0,16 0 1 15,-16 0-2-15,0 0 8 0,17 0 0 0,-17 9 19 16,33 0 4-16,-33 10-3 0,0-10-12 16,0 10 12-16,33-1-9 0,-33 1 4 0,0-1 10 15,33 10-21-15,-33-9-53 0,0 0-16 0,17 18 0 16,-17-19 0-16,16-8 0 0,1 8 0 16,-17 1 0-16,16-1 0 0,-16 1 0 0,17 0 0 15,-17-19 0-15,0 18 0 0,16-18-26 0,-16 10-143 16,0-1-54-16,0-9-52 0,0 9-24 0,-16-9 16 15,16 0 31-15,0-9 44 0,-17 9-99 16</inkml:trace>
  <inkml:trace contextRef="#ctx0" brushRef="#br0" timeOffset="201227.83">18339 8902 165 0,'0'0'111'0,"0"0"-11"15,0 0-15-15,0 0 2 0,0 0-12 16,0 0-15-16,0 0-17 0,33 0-3 0,-33 0-12 16,33 0-13-16,-33 0-11 0,17 0-1 15,16 0-3-15,-17 0 2 0,17 0-6 0,-16 0-25 16,16 0-46-16,0 0-32 0,0 0-24 16,-33 0-1-16,33 0 11 0,-16-19 18 0</inkml:trace>
  <inkml:trace contextRef="#ctx0" brushRef="#br0" timeOffset="201507.59">19050 8716 34 0,'0'-10'54'0,"0"10"9"16,0 0 2-16,0 0 2 0,0 0 5 15,0 0 1-15,0 0 1 0,0 0 14 0,0 0 8 16,0 10 0-16,0-10-4 0,0 9-7 16,0 10-2-16,-33-1-11 0,33 1 0 0,0-1-10 15,0-18-22-15,0 19-16 0,0 0-11 0,0-1-5 16,0-8-5-16,0 8 2 0,0 1-5 0,-33-1-2 16,33-18-5-16,0 10-19 0,0-1-74 15,0 0-71-15,0 1-43 0,0-1-5 0,0-9 15 16,-33 0 30-16</inkml:trace>
  <inkml:trace contextRef="#ctx0" brushRef="#br0" timeOffset="201992.13">19017 8725 122 0,'0'-9'80'0,"0"-1"-13"15,33 10 3-15,-33-9 9 0,0 0 9 0,17 9-3 16,-1 0-3-16,17-9 10 0,-16 9-1 16,-1 0-20-16,1 0-23 0,16 9-15 0,-33-9-9 15,33 0 0-15,-33 9-4 0,0 0-8 0,0-9 0 16,16 19-2-16,-16-10-5 0,-16 1 2 0,16 8-4 16,0-18-2-16,0 19-1 0,0-19 6 15,-33 18-6-15,33-18-3 0,-33 10 8 0,16-10-5 16,17 9 0-16,-16-9 0 0,-1 9 3 15,17-9-7-15,-16 0 4 0,16 10-4 16,0-10 1 0,16 0 6-16,-16 0-6 0,17 0 6 15,-1 0-6-15,1 0 3 0,16 0 2 0,-33 0-2 16,33 9-3-16,-33-9-2 0,16 9 9 16,1 1-2-16,-17 8 0 0,17-18 2 15,-17 19-4-15,0-19 7 0,16 18 4 0,-16-18 16 16,0 10 6-16,0-1-6 0,0 0 15 15,-16 1-13-15,16-10-6 0,-17 9-9 0,17-9-8 0,-17 0-4 16,1 0 0-16,16 9-2 0,-33-9 2 16,33 0 3-16,-33 0-5 0,16-9-6 0,1 9-3 15,-1 0-26-15,1-9-52 0,-1 9-33 16,1-10-23-16,-1 1-17 0,17 0-1 0,-33 9 3 16,33-10 11-16,0 10 18 0,-33-18-74 15</inkml:trace>
  <inkml:trace contextRef="#ctx0" brushRef="#br0" timeOffset="202457.14">19480 8846 23 0,'0'0'45'0,"0"0"12"0,0 0 10 0,0 0 9 0,0 0 12 16,0 0 19-16,0 0 3 0,0 0 0 16,16 0-9-16,-16 0-6 0,17 0-1 0,0 9-5 15,-1-9-8-15,1 0-16 0,-1 0-10 16,34 0-20-16,-50 0-5 0,33 0-16 0,-33 0-5 15,16 0-8-15,17 0 4 0,-16 0-5 16,0 0 6-16,-17 0-11 0,16 0-9 0,1 0-29 16,-1 0-59-16,-16 0-52 0,17-9-29 0,-17 9-12 15,33-9 6-15,-33 9 14 0,0-10 35 0</inkml:trace>
  <inkml:trace contextRef="#ctx0" brushRef="#br0" timeOffset="202740">19728 8641 65 0,'-17'0'75'0,"17"0"-3"0,0 0-2 0,0 0 14 16,17 0 10-16,-17 0-9 0,17 0-8 0,-17 0 6 16,16 19 8-16,1-19 7 0,-1 19-14 15,1-19-4-15,16 18 0 0,-33-9 2 0,33 10 2 16,-33 0-15-16,0-1-11 0,0 1-11 0,16-1-12 15,-16-8-12-15,0 8-1 0,0 1-6 16,0 0-12-16,-16-1 2 0,16 1 1 0,0-19 2 16,-33 18-12-16,33-8 4 0,0-1-1 15,-50 0 0-15,34-9-19 0,-1 10-29 0,1-1-56 16,-1 0-50-16,-16-9-46 0,16 9-12 0,1-9 9 16,16 0 24-16,-33 0 24 0,33 0 24 0</inkml:trace>
  <inkml:trace contextRef="#ctx0" brushRef="#br0" timeOffset="203089.97">20406 8679 103 0,'0'0'108'0,"0"0"-6"16,0-19-2-16,0 19 6 0,0 0 1 0,-17 0-8 16,17 0 0-16,0 0 5 0,-16 0 8 15,-1 0-9-15,17 0-7 0,-16 0-7 0,-1 19 1 16,1-19 16-16,16 9-7 0,-33 0-14 0,33 0-22 16,0 10 4-16,-33 0-7 0,16-1 3 0,17 1-9 15,0-1-22-15,0-8-32 0,0-1 0 16,0 0 0-16,0 10 0 0,17-10 0 0,-17 1 0 15,33 8 0-15,-33-18 0 0,33 0 0 0,-33 19 0 16,16-19 0-16,1 0 0 0,-1 0 0 16,1 0 0-16,16 0 0 0,-16 0 0 0,-1 0-87 15,1-19-130-15,-17 19-63 0,33 0-33 0,-33-18 8 16,33 18 23-16,-33-10 43 0</inkml:trace>
  <inkml:trace contextRef="#ctx0" brushRef="#br0" timeOffset="204339.01">18025 9265 86 0,'0'0'56'16,"0"0"-11"-16,0 0-12 0,0 0 8 0,0 0 4 15,0 0 4-15,0 0 4 0,0 18-3 0,16-18 3 16,-16 9-6-16,0 1-6 0,17-1-17 15,-17 10 3-15,0-10 1 0,16 0-5 0,-16 10-3 16,17-1-3-16,-17-18-5 0,33 19 2 16,-33-19 2-16,0 0 7 0,0 0 4 0,33 0 11 15,-33 9-1-15,0-9 9 0,0-9-3 16,33 9 1-16,-33 0 5 0,0 0 6 0,17-19-4 16,-1 19 6-16,1 0-9 0,-1-18-9 0,1 18-5 15,-1-19-12-15,1 10-8 0,16 9-4 0,-33-9 8 16,33-1-13-16,0 10 5 0,-33 0 2 15,17 0-1-15,-1 0 2 0,1 0 0 0,-1 10-3 16,17-10 1-16,-16 9-7 0,16 0 1 0,-33 10-7 16,33-19 7-16,-33 18-3 0,0-18-5 0,33 19 10 15,-33-19-9-15,0 9 2 0,17 1 2 16,-17-10-1-16,0 9-1 0,16-9 0 0,-16 9 0 16,0-9 4-16,17 0-6 0,-17 0 4 0,0-9-7 15,16 9 5-15,1-9-4 0,-1-1 4 16,1 1 5-16,16 9-5 15,-33 0-5-15,33-19 7 0,-33 19-2 16,33-18 0-16,-33 18 3 0,17 0-5 0,-1 0 2 16,1-19 0-16,-17 19-2 0,16 0 2 0,1 19 3 15,-1-19-6-15,1 0 3 0,16 0 0 16,-33 0 0-16,33 18-3 0,-33-18 4 16,33 0-1-16,-16 0-2 0,-1 19 7 15,1-19-7-15,-1 0 0 0,1 0 6 0,-1 0 1 16,34 0-5-16,-50 0 0 0,33-19 0 0,-33 19-6 15,16 0 1-15,1-18-1 0,0 18 6 16,-17-19-5-16,16 10-18 0,-16 0-28 16,0-1-10-16,17 1-28 0,-17-10-32 0,0 10-18 15,0-9-33-15,0 18-15 0,0-19-4 0,0 0 20 16,0 10 26-16</inkml:trace>
  <inkml:trace contextRef="#ctx0" brushRef="#br0" timeOffset="205238.07">19331 9311 26 0,'0'0'29'0,"0"0"0"16,-16 0-7-16,16 0-4 0,0 0-1 0,0 0-1 16,0 0-1-16,0 0-3 0,0 0-2 15,0 0-3-15,0 0 2 0,-17 0-2 0,17 0 0 16,0 0-1-16,0 0-1 0,0 9 3 0,0-9 1 16,0 0 2-16,0 0 0 0,0 0 4 15,0 0 1-15,0 0 0 0,0 0 2 0,0 0-2 16,0 0-3-16,0 0-2 0,0 0-3 15,0 0-1-15,0 0-3 0,0 0-1 0,0 0-1 16,0 0 1-16,0 0 1 0,0 0-1 16,0 0-2-16,-16 0 1 15,16 10-2-15,0-10-3 16,0 0 1-16,0 0 4 16,0 0 0-1,0 0-5 1,0 0-1-1,0 0-4-15,0 0-7 16,0 0-1-16,0 0-1 0,0 9-2 16,0-9-2-16,0 0 1 0,0 0-7 0,0 0 1 15,-17 0 1-15,17 0-3 0,0 0 2 0,0 0 2 16,0 0 0-16,0 0 3 0,0 0 1 16,0 0-2-16,-17 0 2 0</inkml:trace>
  <inkml:trace contextRef="#ctx0" brushRef="#br0" timeOffset="206719.67">19414 9339 9 0,'-33'0'5'0,"33"0"-2"0,0 0-2 16,0-9-12-16</inkml:trace>
  <inkml:trace contextRef="#ctx0" brushRef="#br0" timeOffset="210267.69">18769 9832 85 0,'0'0'97'0,"0"0"-15"0,0-19-10 0,0 19 24 16,0-9 24-16,0 9-1 0,-33-9-5 0,33 9 7 16,0 0-1-16,0 0-12 0,0 0-37 15,0 0-34-15,0 0-18 0,0 0 15 0,0 9 21 0,0 0 15 16,0 10 4-16,0-19-10 0,0 19 3 15,0-1 18-15,0 1-5 0,0-1-21 0,0 10-1 16,0-9-7-16,0-1-21 0,0 1-15 16,0 0-6-16,0-1-4 0,0-8-7 0,0 8 12 15,-17 1-12-15,17-1 7 0,0-18-9 0,0 19-5 16,0-19-10-16,0 0-54 0,0 9-56 0,0-9-55 16,0 0-46-16,0 0-24 0,0 0-11 15,0 0 17-15,-16 0 35 0,16 0 46 0,0-9-65 16</inkml:trace>
  <inkml:trace contextRef="#ctx0" brushRef="#br0" timeOffset="210550.46">18504 9999 80 0,'0'0'67'15,"0"0"-8"-15,0 10 0 0,-16-10 12 0,16 0 4 16,0 9 5-16,16 0 6 0,-16 1 1 0,0-1 10 15,17 0-6-15,-17 10-18 0,33-19-11 16,-33 18-2-16,33-18-2 0,-33 19-9 0,33-19-9 16,-33 9-11-16,17 1 6 0,-1-1 11 15,1 0-8-15,-1-9 2 0,17 0-18 0,-16 0-9 16,16 0-1-16,0 0-10 0,-33-9-2 0,33 9 0 16,-16-9 5-16,-1 9 0 0,1-10-12 0,-1 1 8 15,-16 9-1-15,17 0-5 0,-1-19-10 16,-16 19-32-16,17-18-46 0,16-1-33 0,-33 10-21 15,0 0-19-15,0-10-7 0,0 10-2 16,33-1 16-16,-33 1 27 0,0 9-64 0</inkml:trace>
  <inkml:trace contextRef="#ctx0" brushRef="#br0" timeOffset="211182.12">18306 10651 138 0,'0'-10'110'15,"0"1"-13"-15,0 0 7 0,0-1 14 16,33 10 6-16,-33-9-21 0,0 9-17 0,0 0-21 16,-33 0 9-16,33 9-6 0,0 1-13 0,0-1-16 15,-17 10-6-15,17 8-2 0,-16-8-1 0,16 0-11 16,-17-10-14-16,17 10 6 0,-16 8-8 16,-1 1 6-16,17-9-7 0,-16-10 5 0,-1 10 2 15,17-1-9-15,0-8-2 0,0 8 9 0,-33-8-11 16,33 8 0-16,0 1 2 0,-33-19-12 15,33 0-48-15,0 9-59 0,0-9-28 0,0 0-20 16,0 0-4-16,0 0 4 0,0 0 17 16,0-9 23-16,0 9-62 0</inkml:trace>
  <inkml:trace contextRef="#ctx0" brushRef="#br0" timeOffset="211465.73">18339 10595 96 0,'0'0'71'0,"0"0"-4"0,0-19-4 16,0 19 10-16,0-19 0 0,0 19 1 16,0 0 4-16,0 0 6 0,0-18 12 0,0 18-6 15,0 0-13-15,33 0-7 0,-33 0-7 0,0 0-5 16,0 0 0-16,33 18-3 0,-33-18-11 0,0 19 8 16,17-19 6-16,-1 19 6 0,-16-1-4 15,17 1-4-15,-1 0 4 0,1 8 10 0,-17-8-1 16,0 0 3-16,16 9-9 0,-16-10-15 15,0 19-13-15,17-18-19 0,-17-10-14 0,0 19 1 16,0-9 3-16,0-10-8 0,0 10 2 0,0-1-2 16,0 1-19-16,0-19-34 0,-17 18-61 0,17-18-55 15,0 10-55-15,-16-1-36 0,16-9-3 16,0 0 8-16,-17 0 30 0,1 0 48 0</inkml:trace>
  <inkml:trace contextRef="#ctx0" brushRef="#br0" timeOffset="211682">18256 10799 196 0,'-16'0'151'0,"16"0"-12"16,0 0 2-16,0 0-8 0,0 0-25 0,0 0-24 16,0 0-5-16,0 0 2 0,16 0-6 0,1 0-24 15,-1 0-22-15,1 0-10 0,16 0-12 0,0 0-7 16,-33 0 2-16,33 0-6 0,0 0 5 15,-16 0-15-15,16 0-48 0,-17 0-49 0,1-18-38 16,16 18-22-16,0 0-11 0,-33-10 4 16,33 10 20-16,-33-9 32 0</inkml:trace>
  <inkml:trace contextRef="#ctx0" brushRef="#br0" timeOffset="211966.93">18686 10576 95 0,'0'0'120'0,"0"0"-3"0,0 0-13 0,0 0 12 16,0 0 12-16,0 0-4 0,0 0-8 0,17 0 0 15,-1 0 6-15,-16 0 7 0,17 0-25 0,16 0-28 16,0 19-23-16,-33-19-15 0,33 0-9 15,-16 0-14-15,16 0-7 0,-17 0-2 0,1 0-2 16,16 0-6-16,0 0-13 0,-33 0-24 16,0 0-45-16,33 0-59 0,-33 0-34 0,0 0-27 15,0-19-3-15,33 19 6 0,-33 0 21 0,0-19 35 16,0 19-70-16</inkml:trace>
  <inkml:trace contextRef="#ctx0" brushRef="#br0" timeOffset="212165.24">18984 10399 49 0,'0'0'87'0,"0"0"13"0,-33-9 4 16,33 9 0-16,-17 0-8 0,17 0-22 0,0 0-13 15,-16 9 6-15,16-9 7 0,0 10 3 0,0 18-3 16,-17-28-11-16,17 37 4 0,0-28 3 0,0 10-7 16,0 9-12-16,0-1-23 0,0-8-8 15,0 9-10-15,0-9-7 0,0 9 4 0,0-1-4 16,-16-8-3-16,16 0-31 0,0-1-65 0,-17 1-62 15,17-10-45-15,-16 10-19 0,16-1 18 16,-17 1 25-16</inkml:trace>
  <inkml:trace contextRef="#ctx0" brushRef="#br0" timeOffset="214297.15">25284 10390 42 0,'0'-9'54'0,"0"9"9"0,0-10 4 0,0 10 17 15,0 0 19-15,0-9 25 0,0 9 13 16,0 0 3-16,0-9-6 0,0 9-13 0,0 0-26 16,0 0-28-16,0 0-7 0,0 9 18 0,0-9 12 15,0 9 10-15,0 1-5 0,0-1-8 0,0 10-8 16,0 9-11-16,0-28-19 0,0 18-22 16,0 1-16-16,0-1-15 0,0 1 0 0,0 0 0 15,0 8 0-15,0-27 0 0,0 19 0 0,0 0 0 16,-16-19 0-16,16 9 0 0,0 0-26 15,0 1-81-15,0-1-73 0,0-9-56 0,0 0-30 16,0 9-18-16,0-9 14 0,0 0 31 0,-17 0 49 16</inkml:trace>
  <inkml:trace contextRef="#ctx0" brushRef="#br0" timeOffset="-214667.86">25301 10334 80 0,'0'0'59'0,"0"-18"-14"0,0 18-6 0,0 0 17 15,16-19 14-15,-16 10 0 0,17 9-5 0,-17 0-7 16,33-10-1-16,-33 10-2 0,33 0-9 16,-33 10-10-16,17-10-4 0,-1 0 2 0,1 0-2 15,-1 9-10-15,-16 10-6 0,17-19-8 16,-1 0-2-16,-16 18-2 0,17-18-1 0,-17 0-1 15,0 19 4-15,0-19-3 0,0 9 0 0,-17 0 0 16,17 1 0-16,-16-1-2 0,16-9 3 0,-17 9-4 16,1 1 0-16,-1-10 4 0,17 9-4 15,-16-9 2-15,-1 19-2 0,17-19 0 0,-33 0 0 16,33 0 0-16,0 0 2 0,0 0-5 16,0 0 7-16,0 0-2 15,0 0-4-15,0-19 7 16,33 19-5-16,-33 19-2 15,17-19 5-15,-1 0 4 16,-16 0-4-16,17 0-3 0,-1 18-3 0,1-18 6 16,-17 19-5-16,16-19 4 0,-16 18 0 0,17-8 0 15,-17-1 0-15,0 10-5 0,16-10 3 0,-16 9 2 16,0 1 5-16,0-19-7 0,-16 19 8 0,16-10 6 16,0 0 2-16,-17 1 0 0,17-10-8 15,-16 9-1-15,-1 0 1 0,1-9-5 16,-1 10 2-16,1-10-7 0,-1 0 2 0,17 0 5 15,0 0-3-15,-33 0-1 0,33 0-6 16,-33-10 5-16,16 10-18 0,1-9-27 0,-1 9-30 16,1-9-29-16,-1-1-21 0,1 1 125 15,-1 0-193-15,17-10 35 0,-16 19 29 0,16-19-64 16</inkml:trace>
  <inkml:trace contextRef="#ctx0" brushRef="#br0" timeOffset="-214400.79">25698 10213 51 0,'0'0'58'15,"16"0"7"-15,-16 0 4 0,0 0 13 0,17 0 10 16,-1 0 10-16,1 0-8 0,16 0-3 0,-33 0-7 15,33 19-10-15,-17-19-18 0,1 0-19 0,16 0-7 16,-16 0-14-16,16 0-7 0,-17 0-6 16,1 0 3-16,16 0-8 0,-33 0 2 0,16-19 0 15,1 19-24-15,-17 0-55 0,16 0-60 16,-16-18-37-16,0 18-4 0,0 0 20 0,0-19 36 16</inkml:trace>
  <inkml:trace contextRef="#ctx0" brushRef="#br0" timeOffset="-214184.7">25946 9990 96 0,'0'0'51'0,"0"0"-5"0,-17 0 11 16,17 0 14-16,0 9 8 0,0 1-3 0,0-1-4 16,-16 10 2-16,16-1 4 0,0 1 0 15,0 18-18-15,0-28-14 0,0 19-21 16,0 0-8-16,0-9-8 0,0 18-5 0,0-28 1 15,0 19-5-15,0-9-8 0,0 9-15 0,-17-10-52 16,17-18-41-16,-16 19-30 0,16-1-5 16,-17-8 7-16,17-1 19 0</inkml:trace>
  <inkml:trace contextRef="#ctx0" brushRef="#br0" timeOffset="-213118.04">19315 10576 146 0,'0'0'129'0,"0"0"-1"16,-17 0 4-16,17 0 14 0,17 0-2 0,-17 0-11 15,0 0-15-15,0 0-4 0,16 0-20 0,1 0-16 16,-1 0-32-16,1 0-21 0,16 0-8 16,-33 0-11-16,33 0-1 0,-17 0-1 0,1 0-6 15,-1 0 2-15,1 0-2 0,0 0-6 0,-1 0-7 16,1 0-34-16,-17 0-46 0,16 0-38 16,-16 0-26-16,0 0-29 0,0 0-6 0,0 0 5 15,0 0 26-15,0 0 36 0</inkml:trace>
  <inkml:trace contextRef="#ctx0" brushRef="#br0" timeOffset="-212918.7">19414 10678 115 0,'0'0'148'0,"0"0"-8"0,-33 19-14 15,33-19-11-15,0 0-8 0,0 0-36 0,0 0-24 16,33 0-11-16,-33 0 0 0,0 0-15 15,0 0-7-15,33 0-9 0,-33 0-3 0,16 0-2 16,17 0-7-16,-16 0-40 0,0 0-59 0,-1 0-42 16,1 0-17-16,16 0 8 0,0 0 15 15,-33 0-67-15</inkml:trace>
  <inkml:trace contextRef="#ctx0" brushRef="#br0" timeOffset="-212203.32">20919 10158 89 0,'0'-10'81'0,"0"10"-8"0,0-9 8 0,0 9 3 16,0 0-1-16,0 0-6 0,0 0-18 0,0 0 5 15,0 0 0-15,0 9 4 0,0 1-3 16,0-1-11-16,-33 19-3 0,33-28 1 0,0 18-2 16,-34 1-14-16,18 9-14 0,-1-10-8 15,1 1-4-15,-1 0-7 0,17-1 1 0,-16 1-3 16,-1-10-1-16,1 0-9 0,16 1-16 0,0 8-52 15,0-18-44-15,0 10-41 0,0-1-14 0,0-9-7 16,0 0 20-16,0 0 33 0</inkml:trace>
  <inkml:trace contextRef="#ctx0" brushRef="#br0" timeOffset="-211902.76">20952 10148 51 0,'0'-9'77'0,"0"0"-8"0,0-1-7 16,0 10 7-16,0-9 5 0,0 9-6 16,0 0-8-16,0 0-4 0,16 0 11 0,-16 0-2 15,17 0-4-15,-17 0-11 0,16 9 1 0,-16 1 10 16,17-1 9-16,-17 0-2 0,16 1-1 0,1 8 11 16,-17 1 14-16,16-1-8 0,18 1 9 15,-34-19-13-15,0 19 1 0,0-1-12 0,33 1-2 16,-33 9-9-16,0-10-26 0,0 1-7 15,33-10-18-15,-33 0 6 0,0 10-10 0,0 0-5 16,16-10 2-16,-16 10 1 0,17-1-7 0,-17-18 3 16,0 19-21-16,16-19-71 0,-16 0-46 15,0 0-38-15,0 9-27 0,0-9-25 0,0 0-7 16,0-9 3-16,0 9 30 0,0 0 43 0</inkml:trace>
  <inkml:trace contextRef="#ctx0" brushRef="#br0" timeOffset="-211686.78">20952 10316 130 0,'0'0'103'0,"-33"0"-7"0,33 0-4 0,0 0 4 16,0 0-3-16,0 0-13 0,33 0-10 15,-33 0-10-15,0 0-13 0,16 0-13 0,1 0-22 16,-1 0-8-16,1 0 4 0,-1 0-5 0,1 0-3 15,-1 0-19-15,18 0-46 0,-34 0-36 16,33 0-29-16,-33 0-9 0,33 0 2 0,-33 0 13 16,0 0 22-16</inkml:trace>
  <inkml:trace contextRef="#ctx0" brushRef="#br0" timeOffset="-210470.65">21134 10455 14 0,'0'19'28'0,"0"-19"4"0,0 0-3 0,0 0-3 15,0 0 3-15,0 0 7 0,0 0 2 0,0 0-1 16,0 0-2-16,0 0-1 0,0 0 0 0,0 0-3 16,0 0-7-16,0 0-9 0,33 0-10 15,-33 0 4-15,0 0-6 0,0 0-1 0,-33 0-2 16,33 0 2-16,0 0 1 0,0 0-2 16,0 0-3-16,0 0 3 15,0 0-3-15,0 0-1 0,0 0-14 16,0 0-16-16,0 0-19 0,0 0-14 0,0 0-8 15,0 0 3-15,0 0 6 0</inkml:trace>
  <inkml:trace contextRef="#ctx0" brushRef="#br0" timeOffset="-209154.78">20141 10651 15 0,'0'0'27'16,"0"0"2"-16,0 0-2 0,0 0-6 0,0 0-6 15,-16 0 4-15,16 0-2 0,0 0-2 0,0 0-2 16,0 9 6-16,0-9 5 0,0 0 10 16,0 0 3-16,0 18 3 0,0-18 7 0,0 0 7 15,0 0 2-15,0 0 4 0,0 0 1 16,16 0 0-16,-16 0-12 0,0 0 7 0,0 0-6 16,0 19-7-16,17-19-2 0,-17 0 9 0,0 0 3 15,16 0 5-15,-16 0-3 0,17 0-4 16,-17 19-2-16,17-19 5 0,-17 0-3 0,16 0 1 15,1 0-1-15,-17 0-16 0,33 0 1 0,-33 0-2 16,33 9-5-16,-17-9-13 0,1 0-2 16,16 0 0-16,0 9 0 0,0-9-1 0,17 10 9 15,-17-10-8-15,16 9-4 0,1-9-3 0,0 9 3 16,16-9-3-16,-33 0-9 0,16 9 5 16,18-9-3-16,-34 10 5 0,0-10-5 0,16 0 7 15,1 0 4-15,0 18-9 0,-17-18 11 0,0 0 2 16,0 0 3-16,0 0 5 0,0 0-8 0,16 0 4 15,-15 0-3-15,-18 0-6 0,17 0 3 16,-16 0 2-16,16 0-15 0,0 0 15 0,-17 0-11 16,17 0 3-16,1 19 3 0,-18-19-13 0,1 0 10 15,16 0-4-15,-17 0-3 0,1 0 3 16,-1 0 2-16,1 0-4 0,-1 0-1 0,17 0 2 16,-33 0 0-16,0 9 8 0,34-9-3 15,-34 0 11-15,0 0 1 0,0 0 6 0,16 0-25 16,1 0 0-16,-1 0 0 15,1 0 0 1,-1 10 0-16,1-10 0 16,-1 0 0-1,1 0 0 1,-1 0 0 0,17 0 0 30,-33 0-14-30,0 0-52-16,0 0-29 0,0 0-25 16,-33 0-42-16,33 0-21 0,0 0-17 15,0 0-15-15,-16 0 5 0,16-10 5 0,0 10 21 16,-17 0 27-16,17 0-77 0</inkml:trace>
  <inkml:trace contextRef="#ctx0" brushRef="#br0" timeOffset="-208106.7">20323 11060 86 0,'0'0'141'0,"0"0"11"0,0-19-4 15,0 19 4-15,0 0 12 0,0 0-16 0,0 0-25 16,-16 0-23-16,16 0-9 0,0 0-3 0,0 0-27 15,0 19-30-15,0-19-13 0,-33 9-3 16,33 10-15-16,0-10-3 0,-33 10 6 0,16-1-3 16,1-8 4-16,16 8-2 0,-17 1-5 0,0-10 9 15,17 10-11-15,-16-1 9 0,-1-8-2 16,17 8-2-16,-16-9-4 0,16 10 8 0,-17-19-9 16,17 19-5-16,-16-19-14 0,16 0-47 0,0 0-55 15,0 9-35-15,0-9-31 0,0 0-17 0,0 0 1 16,0 0 22-16,0-9 35 0</inkml:trace>
  <inkml:trace contextRef="#ctx0" brushRef="#br0" timeOffset="-207773.12">20323 11013 94 0,'0'0'85'15,"0"-9"-10"-15,0 0-8 0,0 9-1 0,0-10 12 16,0 10-4-16,0-9-1 0,0 9-5 0,0 0 5 16,17 0 4-16,-17 0-10 0,16 0-3 15,-16 0 4-15,0 9 1 0,17-9 14 0,-1 10 7 16,-16-1-2-16,0 0 4 0,17 19 4 0,-17-28 5 16,17 19 11-16,-17-1 16 0,0-8-10 15,16 8-77-15,-16 1-41 0,0 0 0 0,0-1 0 16,0 1 0-16,17-10 0 0,-17 10 0 0,0-10 0 15,0 10 0-15,0-10 0 0,33 0 0 0,-33 0 0 16,0 10 0-16,0-19 0 16,0 19 0-16,0-19-30 15,0 0-203-15,0 0-44 0,0 0-7 0,0 0 4 16,0 0 25-16,-33 0 33 0,33-19 42 0,0 19 44 16</inkml:trace>
  <inkml:trace contextRef="#ctx0" brushRef="#br0" timeOffset="-207538.68">20208 11125 78 0,'0'0'103'16,"0"0"11"-16,-17 0 0 0,17 0 15 15,0 0 9-15,0 0-5 0,0 0-16 0,0 0-18 16,17 0-2-16,-17 9-12 0,16-9-19 15,-16 0-29-15,17 0-22 0,16 0-5 0,-33 0-4 16,33 0-4-16,-17 0 1 0,17 0-3 0,-16 0-10 16,-1 0-8-16,18 0-45 0,-18-9-32 0,1 9-37 15,-17 0-25-15,33-9-15 0,-33 9-7 0,33-10 7 16,-33 10 26-16</inkml:trace>
  <inkml:trace contextRef="#ctx0" brushRef="#br0" timeOffset="-203293.96">18124 4967 13 0,'-33'0'23'0,"33"0"-3"0,-17 0-5 0,1 0-8 16,16 0 1-16,-17 0 3 0,17 0 2 15,0 0 0-15,0 0 1 0,0 0-2 0,0 0-6 16,0 0 0-16,0-18-3 0,0 18 1 0,0 0-2 16,0 0 2-16,0 0 1 15,0 0 4-15,17 0 1 0,-17 0-2 0,16 0-1 16,-16 0-3-16,17 0-4 0,16 0 1 15,-33 0-1-15,33 0 2 0,-33 0-2 16,33 0 0-16,-16 0 1 0,-1 18-1 16,17-18 0-16,0 0 0 0,17 19 0 0,-17-19 0 15,0 0 1-15,0 0-3 0,17 9 3 0,-17 0 0 16,33 1-1-16,-33-10 0 0,-16 9 2 16,16-9-2-16,0 9 0 0,0-9 0 0,0 0 0 15,0 0-2-15,-33 0 3 0,33 0-3 16,-33 0 2-16,0 0 2 0,0 0 0 15,0 0-4-15,0 0 3 16,0 0-3-16,0 0 0 16,0 0 2-16,0-9-2 15,-33 9 2-15,33 0-4 0,0 0 1 0,-33 0-1 16,33 0-1-16,0 0-2 0,-33-9-5 0,16 9 3 16,1 0-3-16,-1 0 3 0,1 0 1 15,-1-10 2-15,1 10-1 0,-1 0-1 0,-16 0-1 16,33-9 2-16,-33 9 0 0,0 0-1 15,16 0 1-15,-16-9-1 0,17 9 4 0,-1 0 0 16,-16 0 1-16,33 0 3 0,-33 0 0 16,0 0 0-16,0 0 0 0,16 0 0 0,-16-19 0 15,17 19 0-15,-1 0 0 0,-16 0 0 16,33 0 0-16,-33 0 0 0,33 0 0 0,-33 0 0 16,33 0 0-16,-33 0 0 0,33 0-2 31,33 0 2-31,-33 0 0 0,33 0 0 15,0 0 0-15,-33 0 0 0,33 19 0 16,0-19 0-16,0 0 0 0,17 0 0 0,-17 0 0 16,0 0 0-16,-16 0-2 0,16 0-5 15,0 0-6-15,0 0-4 0</inkml:trace>
  <inkml:trace contextRef="#ctx0" brushRef="#br0" timeOffset="-201429.13">20819 11041 107 0,'0'0'104'0,"0"0"0"0,0 0 1 0,0-18 1 16,-16 18-2-16,16 0-6 0,0 0-16 0,0 0-21 15,0 0-8-15,0 18-3 0,0-18-6 16,0 0-5-16,0 0-4 0,0 19 5 0,0-19-2 16,0 9-2-16,0 0 2 0,16 10 6 0,-16-10-3 15,0 10 3-15,0-10 0 0,0 19-4 16,0-9-2-16,0-19-2 0,0 9-5 0,0 10 6 16,0-10-15-16,-16 0-4 0,16 1-2 0,0-1-10 15,0 0 2-15,-17 0 0 0,17 10-8 16,0-19 3-16,0 0-1 0,0 19-8 0,-16-19-2 15,16 0-35-15,0 0-39 0,0 0-55 0,0 0-42 16,0 0-20-16,0 0-3 0,0-19 12 16,0 19 13-16,0 0 24 0,0-19 27 0,0 10-53 15</inkml:trace>
  <inkml:trace contextRef="#ctx0" brushRef="#br0" timeOffset="-200879.35">20819 11004 62 0,'0'0'62'0,"0"0"-2"16,0 0-6-16,0-9-4 0,0 9 2 15,17 0-2-15,-17 0-1 0,16-10 2 0,-16 10-10 16,34 0 4-16,-34 0-7 0,33 0-2 15,-33 0-6-15,0 0 5 0,33 0-8 0,-33 0 6 16,16 10-6-16,1-10-8 0,-1 9-4 0,-16-9-7 16,17 9 9-16,-17-9 2 0,0 10-6 0,0 8 3 15,0-18 0-15,0 19 1 0,0-19-2 16,0 0 1-16,0 9-5 0,-17 0-3 0,17 1 0 16,-16-1-2-16,-1-9-8 0,17 9 7 15,-16 1-3-15,16-10-2 0,0 9 6 0,-33-9-2 16,33 0-6-16,0 9 3 0,-33-9-1 0,33 0 0 15,0 0 5-15,0 0 6 16,0 0 5-16,0 0 2 0,-34 0 8 0,34 0-10 16,0 0 6-16,0 0-6 0,34 0-3 0,-34 0 3 15,0 0 0-15,0-9 5 0,0 9 6 0,0 0-5 16,33 0 1-16,-33 0-9 0,0 0-4 16,33 9-6-16,-33-9 1 0,16 0 0 0,1 10-1 15,-17 8 1-15,16-18 2 0,1 0 0 16,-1 19-3-16,1-19-1 0,-17 9 3 0,16-9-6 15,-16 9 6-15,0 1 0 0,34-1 1 16,-34 0 3-16,-34-9 1 0,34 10 1 0,0-10-4 0,-16 9 6 16,16 0-12-16,-17-9-1 0,1 9 3 15,-1-9-4-15,1 0 0 0,-1 0 5 0,1 0-2 16,16 0-18-16,-33 0-28 0,0 0-44 0,33 0-36 16,-34 0-38-16,18-9-24 0,-17 9-9 15,16-9 7-15,1 0 18 0,-1-1 32 0</inkml:trace>
  <inkml:trace contextRef="#ctx0" brushRef="#br0" timeOffset="-192735.26">19579 5014 7 0,'0'0'8'0,"0"0"3"16,0 0 3-16,0 0-4 0,0 0-4 0,0 0-4 15,0 0-1-15,0 0 0 0,0 0 2 0,0 9 3 16,0-9 1-16,0 0-1 0,0 0 4 16,0 0 0-16,17 0 0 0,-17 0 0 0,0 0 0 15,33 0 4-15,-33 0-3 0,0 0 4 16,0 0-6-16,33 0 0 0,-33 0 1 0,16 0 3 15,1 0-1-15,16 0 1 0,-16 9 1 16,16-9-3-16,0 0-4 0,0 0 4 0,0 0 5 16,0 0 1-16,0 0-9 0,0 19-1 15,17-19-5-15,-17 0 1 0,16 0-3 0,-16 0 0 16,17 0 1-16,0 0-1 0,-17 0 0 0,16 0 0 16,-16 0 0-16,0 18 3 0,1-18-3 15,-1 0 0-15,0 0 1 0,0 0-3 0,0 0 2 16,0 0 0-16,-17 0 2 0,17 0-2 15,-16 0-2-15,0 0-1 0,16 0 5 0,-33 0 0 16,33 0-2-16,-33 0-2 0,0 0 3 16,0 0 1-1,16 0-4-15,-16 0 4 0,0 0-4 0,0 0 0 16,0 0 6-16,0 0-8 16,0 0-14-16,0 0-15 15,0 0-16-15,0 0-8 0,0 0-2 0,-16 0-52 16</inkml:trace>
  <inkml:trace contextRef="#ctx0" brushRef="#br0" timeOffset="-188523.59">26491 10455 83 0,'-16'0'72'16,"16"0"-3"-16,-17 0 8 0,17 0 7 0,0 0 15 16,0 0 2-16,0-18-18 0,0 18-18 0,17 0-9 15,-17 0-15-15,16 0 0 0,-16 0-7 0,17 0 2 16,-1 0-2-16,-16 0-4 0,17 0-11 0,0 0-1 15,-1-19-6-15,1 19-8 0,-1 0-3 16,1 0 1-16,16 0 0 0,-33 0-1 0,0 0-5 16,16 0 4-16,-16 0-2 0,17 0-4 15,-17 0-24-15,0 0-45 0,0 0-32 0,0 0-26 16,0 0-8-16,0 0 6 0,0 0 9 16,0 0 22-16,-17 0 13 0</inkml:trace>
  <inkml:trace contextRef="#ctx0" brushRef="#br0" timeOffset="-188307.92">26442 10576 62 0,'0'19'61'0,"0"-19"12"0,0 0 4 16,0 0 13-16,0 0 3 0,16 0 0 16,1 0-9-16,-17 0-9 0,16-19-7 0,1 19-17 15,-1 0-18-15,1 0-17 0,0 0-4 16,-1 0-9-16,1 0-1 0,-1 0 0 0,1 0-7 15,16 0-10-15,-33 0-40 16,16 0-33-16,-16 0-23 0,17 0-18 0,-17 0 1 16,16 0 7-16,-16 0 12 0</inkml:trace>
  <inkml:trace contextRef="#ctx0" brushRef="#br0" timeOffset="-187307.82">27831 10046 80 0,'0'-9'69'0,"0"-1"-11"16,0 1-2-16,0 9 16 0,0-9 23 0,0 9 4 16,0 0-3-16,0-10-18 0,0 10-12 0,0 0-21 15,0 0-19-15,0 0-6 0,0 0 22 16,0 10 13-16,0-1 6 0,0 0-11 0,0 10-9 16,0-10-8-16,0 10 1 0,0-1-5 15,0 1 0-15,-17 0-12 0,17-1-13 0,0-8 6 16,0 8-6-16,0 1-4 0,0-1 2 0,-16 1 0 15,16-19 0-15,0 19-15 0,0-10-4 16,-17 0-70-16,17 0-59 0,0 1-28 0,-16-10-24 16,16 9 1-16,0-9 23 0</inkml:trace>
  <inkml:trace contextRef="#ctx0" brushRef="#br0" timeOffset="-186757.98">27831 9999 75 0,'0'0'52'16,"0"-9"-12"-16,0 9 6 0,16 0 8 0,-16 0 11 15,17-19 4-15,-17 19-10 0,16 0-5 0,1 0-4 16,-17 0-6-16,17 0-5 0,-1 0-8 15,-16 0-10-15,17 0-4 0,-17 0-5 0,16 0-6 16,-16 19 0-16,17-19-6 0,-17 0 1 16,0 9-1-16,16-9 0 0,-16 10 6 0,0-1-3 15,0 0 6-15,0-9 2 0,0 10 8 16,0-1-6-16,-16 0-7 0,16 10-4 0,0-19 1 16,-17 0 1-16,1 0-4 0,16 18 3 0,-17-18-3 15,1 0 0-15,-1 19 3 0,0-19-3 16,17 0 1-16,0 0-3 15,0 0 4-15,0 0-1 0,0 0 1 16,0 0-1-16,0 0 5 0,0 0-3 16,17 0-1-16,-17 0 0 0,17 0-2 0,-1 9 1 15,1-9 1-15,-1 10-4 0,1-10 2 0,-1 9-2 16,1-9 2-16,-17 9 4 0,16 1-7 0,1-1 7 16,-17 0-4-16,16 10 3 0,-16-19 9 15,0 18-2-15,17-18 7 0,-17 19 9 0,0-19-4 16,0 9-1-16,0-9 0 0,0 10-2 0,-17-1-2 15,17-9 0-15,0 9-4 0,-16-9-8 16,16 0 2-16,-17 9-6 0,1-9 3 0,16 0-1 16,-17 0-5-16,1 0 2 0,-1 0-6 15,17 0-2-15,-16 0-9 0,-1 0-38 0,1 0-30 16,-1 0-21-16,-16 0-14 0,16-9 0 0,1 9-7 16,-1-9 10-16,1 9 8 0,-1 0-78 15</inkml:trace>
  <inkml:trace contextRef="#ctx0" brushRef="#br0" timeOffset="-186258.8">27186 10474 20 0,'0'0'31'0,"-17"0"12"16,17 0 0-16,-16 9-4 0,16-9 0 0,0 0 0 15,0 0 6-15,-17 0 7 0,17 0 11 16,0 0 2-16,0-9 1 0,0 9 7 0,0 0 4 16,0 0 2-16,0 0 3 0,17 0 8 0,-17 9 4 15,16-9 8-15,1 0 2 0,-1 0-9 16,1 0-1-16,16 0-9 0,17 0-7 0,-17 9-20 15,33-9-8-15,-16 0-19 0,16 10-11 0,0-1-13 16,16-9 2-16,-15 9-1 0,-1-9-8 0,16 10 4 16,-15-1-2-16,15 9 0 0,-16-18-2 15,17 0 10-15,-17 19-10 0,33-19 3 0,-49 0 1 16,0 0-4-16,16 0 5 0,-17 0 1 16,1 0-3-16,0 0 5 0,-17 0 0 0,0-19-2 15,16 19-3-15,-32 0 10 0,0 0-9 0,-1 0 11 16,1-18-3-16,-1 18-2 0,-16 0-6 15,17-9-3-15,-17 9-4 0,16-10 6 0,-16 10-8 0,0 0-1 16,0 0 3-16,0 0-10 0,0 0-15 16,0 0-47-16,0 0-45 0,0 0-37 0,0 0-19 15,0 0-5-15,0 10 19 0,0-10 10 0,-16 0 7 16,16 0 12-16,-17 0 7 0,1 0 14 16,16 9 15-16,-17-9 12 0</inkml:trace>
  <inkml:trace contextRef="#ctx0" brushRef="#br0" timeOffset="-185693.04">27169 10920 26 0,'0'0'36'0,"0"0"4"15,0-18 9-15,0 18 3 0,0-10 12 16,0 10 7-16,0 0 15 0,0-9-1 0,0 9-9 15,0 0-3-15,0 0-4 0,0 0 1 16,-16 0 6-16,16 0 4 0,0 9 12 0,-17 1 12 16,17 8 5-16,0-18-1 0,-16 19-7 0,16-10-10 15,-17 10-3-15,17-1-1 0,-16-8-10 0,16 8-24 16,0 10-6-16,0-9-18 0,0-10-14 16,-33 10-9-16,33-1-1 0,0 1-1 0,-17 0-4 15,17-1 0-15,0 1 2 0,-16-10-2 0,16 10-6 16,0-10-3-16,0 0-30 0,0 1-58 15,-17-1-80-15,17-9-58 0,0 0-23 0,0 9 7 16,0-9 17-16,0 0 33 0,0-9 31 0,0 9 36 16</inkml:trace>
  <inkml:trace contextRef="#ctx0" brushRef="#br0" timeOffset="-185142.8">27087 10967 69 0,'0'-10'47'0,"16"1"-8"0,-16 0 0 0,0 9 5 15,0 0 16-15,17-19 5 0,-17 19-2 16,16 0 0-16,1-18-8 0,-17 8-2 0,16 10 0 16,1-9 0-16,-17 9-2 0,16 0-2 0,-16 0-2 15,17 0 1-15,0 0-15 0,-17 0 8 0,16 9-3 16,-16-9-3-16,17 10-4 0,-17-10-3 15,0 18-3-15,33-18 1 0,-33 19-4 0,0-19 5 16,0 9-4-16,0 0-4 0,0 1 2 0,0-1-3 16,0 0 3-16,-33 1-13 0,33-1-1 0,-17 0-2 15,17 1-1-15,-16-10 6 0,16 18-14 16,-17-18 4-16,0 0-2 0,17 19 4 0,-16-19-2 16,-1 0 0-16,17 0 0 0,-16 0 3 0,16 0 1 15,-17 0-2-15,17 0-6 16,0 0 8-16,0 0 5 0,0 0 9 0,0 0-1 15,0 0-5-15,0 0-1 0,0 0-2 0,17 0-9 16,-1 0 0-16,-16 0 3 16,17 0-1-16,-1 0 5 0,1 0-9 0,0 9 2 15,-1-9 3-15,1 9-1 0,-17 1 3 16,33-1-5-16,-33 0 5 0,0 1-1 16,16-1 4-16,-16 0 17 0,17-9 0 0,-17 10 6 15,0 8 0-15,0-18 0 0,0 19-2 0,0-19 0 16,0 0-1-16,-17 9-22 0,17-9 5 0,-16 9-5 15,16-9-4-15,-33 10-4 0,16-10 2 16,1 0 3-16,-1 0-3 0,0 0 5 0,1 0-7 16,-1 0 3-16,1 0-11 0,-1 0-2 0,1 0-17 15,-17-10-46-15,33 1-51 0,-33 0-53 16,0 9-26-16,16 0-7 0,-16-19 3 0,16 1 26 16,1 8 26-16,-17 1 26 0</inkml:trace>
  <inkml:trace contextRef="#ctx0" brushRef="#br0" timeOffset="-181546.08">28294 11144 26 0,'0'0'39'0,"0"-10"4"0,0 10 1 16,0 0 2-16,0 0 0 0,0 0 3 0,0 0 2 15,0 0-3-15,0 0-5 0,0 0-9 16,0 0-13-16,0 0-2 0,0 0-3 0,0 0 0 15,0 0 4-15,0 0-5 0,0 0-3 0,0 0-2 16,0 10-5-16,0-10-2 0,0 0 2 16,0 0-3-16,0 0 0 15,0 0 11-15,0 0 2 0,0 0-2 16,0 0 0-16,0 18-5 0,0-18-2 0,0 0-1 16,0 0 6-16,0 0 0 0,0 0-1 0,0 0-2 15,0 0-1-15,0 0-11 16,0 0 7-1,0 0-2-15,0 0 3 0,0 0-6 0,0 0-5 16,0 0-1-16,-17 0-23 0,17 0-22 16,0 0-27-16,0 0-11 0,0 0-6 0,0-18 6 15,0 18 6-15,0 0 11 0,17-10-43 0</inkml:trace>
  <inkml:trace contextRef="#ctx0" brushRef="#br0" timeOffset="-179980.73">29633 10176 40 0,'0'-9'28'0,"0"0"0"0,0 9 3 16,0-10 2-16,0 10 5 0,0 0 6 0,17-9 3 16,-17 9-5-16,0 0-6 0,0 0-7 15,0 0-5-15,0 0-5 0,0 0-3 0,0 0 2 16,-17 9 0-16,17-9 8 0,0 19 1 16,-33-10 6-16,17 10 3 0,-1-1 3 0,1 1 0 15,-1-10 0-15,-16 10 2 0,17 9-1 0,-18 0-7 16,1-10-7-16,0 10-1 0,-16 0 0 15,16 0-8-15,-17 9-11 0,17-18 3 0,16 18-6 16,-49-9 1-16,33 9-7 0,0-9 4 16,0 0 0-16,0-9-1 0,16 8-2 0,-16-8 5 15,17 0-1-15,-1 9 1 0,1-19-6 0,-1 9-8 16,1-8-12-16,-1 8-10 0,17 1-17 16,0-19-20-16,-16 0-17 0,16 0-8 0,0 0-1 15,0 0-2-15,0 0 3 0,16 0 8 0,-16 0 7 16,17-19-51-16</inkml:trace>
  <inkml:trace contextRef="#ctx0" brushRef="#br0" timeOffset="-179598.41">29088 10158 29 0,'0'-10'34'0,"-17"1"-8"16,17 0-3-16,0-1 3 0,0 10 13 15,-16-9 11-15,16 9 2 0,0 0-3 16,0 0-13-16,0 0-15 0,0 0-6 0,0 0 2 16,16 0 17-16,-16 9 14 0,17 1 17 0,-17 8 5 15,16 1 5-15,1 9 4 0,-1-10 1 16,1 1 0-16,-1 9 4 0,17 0 4 0,-16 18 7 15,-1-27-14-15,18 18-9 0,-18 10-9 0,1-10-9 16,16-9-24-16,-17 9-11 0,17 0-8 16,0 0-1-16,-33-9-5 0,17 9-1 15,-1 1-4-15,18-10 0 0,-34-1 3 0,16 1-5 16,1-9 9-16,-1 0-9 0,1-1-1 0,-17 1-2 16,16-10 2-16,-16 0-8 0,17 1-19 0,-17 8-29 15,16-18-36-15,-16 0-41 0,0 0-51 16,0 0-19-16,33 0 0 0,-33 0 17 0,0 0 30 15,0 0 33-15</inkml:trace>
  <inkml:trace contextRef="#ctx0" brushRef="#br0" timeOffset="-179098.67">29038 10995 2 0,'0'0'1'0,"0"0"-2"15</inkml:trace>
  <inkml:trace contextRef="#ctx0" brushRef="#br0" timeOffset="-177065.67">26806 11348 11 0,'0'-9'23'0,"0"9"0"16,0 0 0-16,0-9-7 0,16 9-1 0,-16 0 1 16,0 0 2-16,0 0 0 0,0 0-1 0,0 0-2 15,0 0-4-15,0 0 0 0,0 0-4 16,0 9 6-16,0-9 1 0,0 0 3 0,0 0 1 16,0 9 1-16,0-9 2 0,0 9-3 15,0-9 2-15,0 10 0 0,17-10 2 0,-17 9 1 16,0-9 4-16,0 9 1 0,0 10-2 0,0-19 0 15,0 0 5-15,0 0-2 0,0 0 7 16,0 0 3-16,0 19 5 0,0-19 7 0,0 0-1 16,33 0-2-16,-33 0 1 0,0 0-16 15,0-19-10-15,0 19-8 0,0 0-1 0,16 0-8 16,-16-19-2-16,17 19-4 0,-1-9 2 0,1 0-2 16,-1-10 0-16,1 10 0 0,-1 0-2 0,1-10-1 15,0 10 5-15,-1 9 1 0,1-19-3 16,-17 19-4-16,33-19-4 0,-33 10 0 0,0 0-24 15,16 9-24-15,-16-9-17 0,17 9-21 0,-17 0-5 16,0 0-2-16,0 0-2 0,16 0 6 16,-16 0 5-16,0 0 12 0,0 0 12 0</inkml:trace>
  <inkml:trace contextRef="#ctx0" brushRef="#br0" timeOffset="-175867.75">29203 10278 29 0,'0'0'30'15,"0"-9"-6"-15,0 0-7 0,0 9 1 0,0 0 7 16,0-9 8-16,0 9 6 0,0 0 0 16,0-10 3-16,0 10 1 0,0 0 3 0,-33 0 6 15,33 0-2-15,0 0-8 0,0 0-12 0,0 0-17 16,0 0-2-16,0 0-7 0,33 0 2 16,-33 0 2-16,0 10 18 0,0-1-2 0,0 0 9 15,0 0 0-15,0 10 11 0,0 0 7 16,17-1-6-16,-17-18 5 0,0 19 10 0,16-1-2 15,-16 1 9-15,17 0-3 0,-17 9-11 0,17-10-12 16,-1 1-19-16,1-1-10 0,-17 1-2 16,16 0-8-16,1 8 1 0,-1-8-1 0,1 0-2 15,-17-10-3-15,16 10 1 0,17-1 2 16,-33 1-6-16,0-1-16 0,0-18-27 0,17 19-55 16,-17 0-35-16,16-19-12 0,-16 0 4 15,0 9 11-15,17-9 10 0,-17 9 12 0,0-9 8 16,0 0 16-16</inkml:trace>
  <inkml:trace contextRef="#ctx0" brushRef="#br0" timeOffset="-175518">29534 10297 11 0,'0'-9'24'0,"0"9"5"15,0-10 0-15,0 10-1 0,0 0-2 16,0 0 0-16,0-9 3 0,0 9 0 0,0 0-2 16,0 0-3-16,0 0-6 0,0 0-6 15,0 0 1-15,0 0 5 0,0 0 1 0,0 9 2 16,0-9 9-16,-16 10 1 0,16-1-1 0,-17 10-3 15,1-19-4-15,16 18-5 0,-17-18-6 0,0 19-4 16,1-10-5-16,-1 10 0 0,-16-10-2 16,17 10 4-16,-1 9-5 0,-16-28 2 0,17 18-4 15,-17 1-9-15,-1-1-17 0,1 1-21 0,33 0-25 16,-49 8-14-16,16-8 3 0,0 0 1 16,16-10-63-16</inkml:trace>
  <inkml:trace contextRef="#ctx0" brushRef="#br0" timeOffset="-174336.1">26987 11385 46 0,'0'0'42'0,"0"0"-5"16,0 0-6-16,0 0-5 0,0 0-3 0,0 0-2 16,0 0 1-16,0 0-7 0,0 0-5 15,0 0-5-15,0 0 0 0,0 0-3 16,0 0 0-16,0 19-2 0,0-19-2 0,0 0 3 16,0 0-3-16,0 0-2 15,0 0-9-15,0 0-3 16,0 0-9-16,0 0-6 0,0 0-3 15,0 0 0-15,0 0 1 0,0 0-3 0,0 0-21 16</inkml:trace>
  <inkml:trace contextRef="#ctx0" brushRef="#br0" timeOffset="-173265.95">20423 11506 23 0,'0'0'25'0,"0"0"-4"0,0 19-5 15,0-19-6-15,0 0-4 0,0 0-3 0,-17 0-1 16,34 0-2-16,-17 0 1 31,0 0-5-31,0 0 1 0,0 0-2 16,0 0-3-16,0 0-1 0,0 0 0 16,0 0-2-16,0 0-4 0,0 0-2 0</inkml:trace>
  <inkml:trace contextRef="#ctx0" brushRef="#br0" timeOffset="-172454.63">18587 10995 9 0,'0'0'9'0,"0"0"4"0,0 0-1 15,0 0-4-15,0 0-3 0,0 0-3 0,0 0 1 16,0 0-1-16,0 0 0 0,0 9-2 0,-33-9 2 16,33-9-2-1,0 18 0 1,0-9 0-1,0 0-4-15,0 0-2 0,0 0-5 16,0 0-2-16,0 0-14 0</inkml:trace>
  <inkml:trace contextRef="#ctx0" brushRef="#br0" timeOffset="-171388.31">20919 11609 7 0,'0'0'7'0,"0"0"8"0,0 0-1 15,0 0-5-15,0 0-4 0,0-10-5 16,-33 10 0-16,33 0-2 0,0 0-7 16,0 0-6-16,0 0-14 0</inkml:trace>
  <inkml:trace contextRef="#ctx0" brushRef="#br0" timeOffset="-170223.1">22225 10623 8 0,'0'0'17'0,"0"0"7"0,0 0-1 15,0 0-1-15,0 0-4 0,0 0-1 0,0 0 4 16,0 0-1-16,0 0 3 0,0 0-1 15,0 0 5-15,0 0 2 0,0 0 7 0,0 0-2 16,0 0-1-16,0 9 1 0,0 0 1 0,0-9-1 16,0 10-4-16,0-1 8 0,0-9 9 0,0 18-3 15,17-18 0-15,-17 19-3 0,0-19 2 16,0 19-1-16,0-19 2 0,0 9 4 0,0 0 8 16,0 1 3-16,0-10 9 0,16 9 4 15,-16-9 9-15,0 9-4 0,0-9-6 0,17 0 1 16,-17 0-4-16,16 0-5 0,1 0-6 0,-17 0-12 15,16-9-10-15,1 9-12 0,-1-9-2 16,17-1-2-16,-33-8-6 0,33 18 1 0,-16-19-5 16,0 0-13-16,16 1 4 0,-17-1 3 0,1 1-3 15,16-1 4-15,-17 10-8 0,17-10-1 0,-33 0-7 16,33 1 3-16,-33 9-7 0,0-1-30 16,17 1-46-16,-17 0-26 0,16 9-33 0,-16-10-13 15,0 10 0-15,0 0-2 0,17 0 6 0,-17 0 4 16,0 0 10-16,0 0 15 0,0 0 20 15,0 0-57-15</inkml:trace>
  <inkml:trace contextRef="#ctx0" brushRef="#br0" timeOffset="-168623.77">18405 8381 22 0,'0'0'29'0,"0"0"3"0,0-9-4 16,0 9-3-16,0 0-1 0,0 0 3 15,0 0-1-15,0 0-4 0,0 0-1 16,0 0 3-16,0 0 2 0,0 0 1 0,0 0 1 15,0 0-4-15,0 0 5 0,0 0 4 0,17 0 6 16,-17 0-7-16,0 0-3 0,0 0 1 16,0 9-1-16,0-9 0 0,0 0-6 0,0 18 10 15,0-18 9-15,0 0 1 0,0 19-1 16,0-19-12-16,0 0-3 0,0 19 2 0,0-19 1 16,0 9-1-16,0 0-8 0,0-9-4 0,0 10-2 15,0-1-5-15,0 0-2 0,0 1 7 16,0-10 15-16,0 9-8 0,0-9 4 0,0 18-10 15,0-18 0-15,0 0 7 0,0 0 1 0,0 0 9 16,0 0 9-16,0 0 12 0,0 0-4 16,16 0-1-16,-16 0-5 0,0 0-13 0,0 0-11 15,17-18-4-15,-17 18-7 0,0-9 6 16,16-1-15-16,1 1 12 0,-17 0-7 0,16-1 4 16,-16-8-4-16,17 18 1 0,16-19-6 15,-33 0 0-15,0 1 0 0,33-1 3 0,-33 10-6 16,33-10 1-16,-33 1 2 0,17 18 0 0,-17-19 0 15,16 1 3-15,1-1-3 0,-1 10 5 0,-16-1-16 16,17 1 13-16,-1 0 0 0,-16-1-2 16,17 10-4-16,-17 0-4 0,0 0-19 15,33 0-31-15,-33 0-43 0,0 0-24 16,0 10-15-16,0-10-7 0,0 0 1 0,0 9-2 0,0-9 8 16,0 9 10-16,0-9 12 0,0 10 12 15,0-1 16-15</inkml:trace>
  <inkml:trace contextRef="#ctx0" brushRef="#br0" timeOffset="-167558.45">19050 9060 27 0,'0'0'30'0,"0"0"4"0,0 0-4 0,0 0-8 16,0 0-1-16,0 0-6 0,0-9-6 15,0 9-6-15,0 0 0 0,0 0-5 16,-33 0-8-16,33 0-11 16,0 0-10-16,0 0-4 0,0 0-4 0</inkml:trace>
  <inkml:trace contextRef="#ctx0" brushRef="#br0" timeOffset="-166775.83">19199 8799 9 0,'-33'0'13'0,"33"0"5"0,0 0-3 0,0 0-4 15,0 0-2-15,0 0-2 0,0 0-2 16,0 0-3-16,0 0-1 0,0 0 0 16,0 0 1-16,0 0-4 78,33 0 2-63,-33 0-2 1,0 0-1-16,0 0 0 16,0 0 0-16,0 0-1 0,0 0 1 0,0 0 0 15,0 0 1-15,0 0-2 0,0 0-1 16,0 0 0-16,0 0-2 0,0 0-4 0,0 0-3 16</inkml:trace>
  <inkml:trace contextRef="#ctx0" brushRef="#br0" timeOffset="-166025.02">19232 8316 22 0,'0'0'32'15,"0"0"-2"-15,0-19-6 0,0 19 0 16,0 0-1-16,0 0 7 0,0 0-1 0,0 0 5 16,0 0 1-16,0 0-3 0,0 0-9 0,0 0-9 15,0 0-6-15,0 0 7 0,0 0 7 16,0 0 9-16,0 19-2 0,0-19 0 0,0 0 4 16,0 18-3-16,0-18-3 0,0 0-3 15,0 10 0-15,0-1 5 0,16 0 9 0,-16 1-2 16,17 17-6-16,-17-27-6 0,17 19-1 15,-17-19-9-15,16 19-3 0,-16-19-11 0,17 9 3 16,-17 0 0-16,16 1 0 0,-16-1-3 0,17 0 4 16,-17 1-12-16,16-10-23 15,-16 9-22-15,0-9-25 0,0 0-7 0,17 0-7 16,-17 0-9-16,0 0-3 0,0 0 9 16,0-9 11-16</inkml:trace>
  <inkml:trace contextRef="#ctx0" brushRef="#br0" timeOffset="-165709.59">19414 8279 53 0,'0'0'41'0,"0"0"6"0,0 0-4 0,0 0-5 16,0 0 2-16,-33 0-3 0,33 0-1 16,0 0-2-16,0 0 1 0,-17 0 5 0,17 0-2 15,-16 18-4-15,16-18-7 0,0 19 1 16,-17-19-8-16,17 18-9 0,-16-18-6 0,16 19 0 16,-17-10-5-16,1 1 6 0,16-1-9 15,-17 9 4-15,0-18-1 0,17 19-3 0,-16 0-6 16,16-19-26-16,-33 9-23 0,33 0-22 0,-33 1-6 15,33-1-2-15,-17 0 4 0,1 1 8 16</inkml:trace>
  <inkml:trace contextRef="#ctx0" brushRef="#br0" timeOffset="-165010.18">19017 8930 21 0,'0'0'27'0,"0"0"1"0,0 0-3 16,0 0-6-16,0 0-3 0,0 0-4 0,0 0-3 15,0 0-5-15,0 0-2 0,0 0 0 0,0 0-4 16,0 0-5 0,0 0-11-16,0 0-7 0,0 0-8 0,0 0-40 15</inkml:trace>
  <inkml:trace contextRef="#ctx0" brushRef="#br0" timeOffset="-164827.75">19050 8948 56 0,'0'0'32'0,"0"0"-12"0,0 0-9 0,-33 0-6 15,33 0-2-15,0 0-6 16,0 0-10-16,0 0-10 0,0 0-7 0</inkml:trace>
  <inkml:trace contextRef="#ctx0" brushRef="#br0" timeOffset="-162713.15">21993 8781 52 0,'0'0'40'16,"0"0"3"-16,0 0 0 0,0 0 9 0,-33 0 18 15,33 0 11-15,0 0-6 0,0 0-12 0,0-19-4 16,0 19-11-16,33 0-1 0,-33 0 0 0,0 0-7 16,0 0-4-16,17 0 3 0,0 0 3 15,-1 0-6-15,1 0 1 0,-1 0-7 0,1 0-5 16,-1 0-5-16,1 0 3 0,-1 0-7 15,17 0 0-15,-33 0-11 0,33 0-5 0,-33 0 4 16,0 0-2-16,17 0 0 0,-17 0-1 0,0 0 1 16,17 0-2-16,-17 0 2 0,0 0-1 15,0 0 2 1,0 0-2-16,0 0 2 0,0 0-2 16,-17 0 1-16,17 19 3 15,0-19-8-15,0 0 4 0,0 0-3 16,-17 0 6-16,17 0-10 0,0 0 8 31,0 0-5-31,0 0 6 0,0 0-1 0,0 0-4 16,0 0 5-16,0 0-8 0,0 0 3 0,0 0 4 15,0 0-6-15,0 0 2 16,0 0-6-16,0 0 3 0,0 0-14 0,0 0-12 16,0 0-13-16,0 0-4 0,-33 0-16 0,33 0-8 15,0 0-15-15,0 0-3 0,0 0-1 0,0 0 0 16,0 0-1-16,0 0 6 0,0 0 6 15,0 0 9-15,0 0 14 0</inkml:trace>
  <inkml:trace contextRef="#ctx0" brushRef="#br0" timeOffset="-162029.92">21960 8846 35 0,'0'0'37'0,"0"0"9"0,0 0 1 0,0 0 2 16,0 9 12-16,33-9 8 0,-33 0 3 16,0 0-5-16,0 0 2 0,17 0-4 0,-17 0-1 15,17 0-3-15,-1 0-10 0,1 0-9 0,-1 0-15 16,1 0-7-16,-1 0-5 0,1 0-6 0,-1 0-2 15,17 0-1-15,0 0-3 0,-33 0-6 16,0 0 0-16,17 0 5 0,0 0-4 0,-1 0-4 16,-16 0-32-16,17 0-35 0,-17 0-29 15,16-9-20-15,-16 9-8 0,0 0 5 0,17-9 9 16,-17-1 20-16</inkml:trace>
  <inkml:trace contextRef="#ctx0" brushRef="#br0" timeOffset="-161730.8">22142 8558 49 0,'0'0'72'16,"0"0"-3"-16,-16 0-10 0,16 0-13 0,0 0-2 15,16 0 0-15,-16 0 5 0,0 0 8 0,33 0 3 16,-33 0 2-16,0 9-3 0,33 0 6 15,-16 1-4-15,0-1 6 0,-1 9 8 0,1-8 6 16,-1 8 4-16,1 1-2 0,-1 0-14 16,1-1-6-16,-17 10 7 0,16-9-9 0,-16-1-7 15,0 1-17-15,0-1-11 0,0 10-14 0,-16-9-8 16,16 0-4-16,-17-1 7 0,-16 19-7 0,17-27-10 16,-17 8-17-16,16 1-34 0,0-1-55 15,-16 1-37-15,0 0-27 0,0-1-8 0,17 1 4 16,-17 0 15-16,0-1 17 0,16-9 23 15,0 10 24-15</inkml:trace>
  <inkml:trace contextRef="#ctx0" brushRef="#br0" timeOffset="-161046.99">23432 8641 112 0,'33'0'73'0,"-33"0"0"15,0 0 7-15,0-18 22 0,0 18 6 0,0 0-1 16,0 0-9-16,0 0-24 0,0 0-27 0,0 0-12 16,0 18 14-16,0-18 21 0,-33 0 13 0,33 19 1 15,0 0-4-15,-16-10 1 0,16 9-20 16,-17 1-1-16,17 0-25 0,-16-1-14 0,16 1-13 15,-17-1-3-15,17 1-5 0,-17 0 5 16,17-10-5-16,0 10 2 0,-16-1-34 0,16 1-63 16,0-19-55-16,0 18-51 0,-17-18-23 0,17 0 13 15,0 10 25-15,0-10 24 0,0 0 31 0</inkml:trace>
  <inkml:trace contextRef="#ctx0" brushRef="#br0" timeOffset="-160730.75">23416 8679 53 0,'0'-19'59'16,"0"0"-3"-16,0 1-3 0,0-1 10 0,16 10 16 15,-16 0-2-15,33-1-5 0,-33 1-7 16,0 0-2-16,0 9-2 0,17-19-9 0,-17 19-1 16,16 0-5-16,-16 0 3 0,17 0 7 0,-1 0 6 15,-16 0-15-15,17 0 4 0,-1 19 6 16,1-19 0-16,-17 0 5 0,17 9-7 0,-1 10-2 15,1-10-11-15,-17 9 19 0,16-8-11 0,17 8-5 16,-33 1 9-16,0 0-6 0,0-1-6 16,17 1 3-16,-17-1-10 0,16 10-8 0,-16-9-17 15,0-1-4-15,17-8-3 0,-17 8 5 0,0-8-4 16,16 8-7-16,-16-8 6 0,0 8-8 0,0 1 3 16,0-19-8-16,0 18-17 0,0-18-54 15,0 10-56-15,0-10-51 0,0 0-35 0,0 9-17 16,0-9 5-16,0 0 22 0,0 0 34 0,-16-9 30 15</inkml:trace>
  <inkml:trace contextRef="#ctx0" brushRef="#br0" timeOffset="-160514.95">23531 8799 56 0,'0'0'86'16,"-16"0"1"-16,16 0 1 0,0-18 3 0,0 18 8 15,0 0-13-15,0 0-13 0,0 0-14 16,0 0-15-16,0 0-13 0,16 0-11 0,-16 0-5 16,17 0-11-16,-1 0-2 0,1 0-1 0,0 0-1 15,-1-19 4-15,1 19-8 0,-1 0-14 0,17 0-39 16,-16 0-36-16,-1 0-37 0,1 0-13 16,-1 0 6-16,1 0 20 0</inkml:trace>
  <inkml:trace contextRef="#ctx0" brushRef="#br0" timeOffset="-160164.92">23978 8762 51 0,'0'0'68'0,"0"0"14"0,0 0 11 16,0 0 15-16,0 0 19 0,0 0 2 16,0 0-14-16,16 0-6 0,1 0-3 0,-1 0-6 15,1 0-12-15,0 0-9 0,-1-18-24 16,17 18-12-16,-16 0-8 0,16 0-15 0,-17 0-9 15,17-10-8-15,-16 10 1 0,-1 0-3 0,18 0-1 16,-18 0 3-16,17-9-6 0,-33 9-10 16,0 0-38-16,17 0-59 0,-1-9-62 0,-16 9-37 15,17 0-10-15,-17-10 11 0,0 10 27 0,0-9-82 16</inkml:trace>
  <inkml:trace contextRef="#ctx0" brushRef="#br0" timeOffset="-159848.89">24209 8539 85 0,'-16'-19'119'16,"16"19"-4"-16,-17 0-5 0,17 0-2 0,0 0 4 16,0 0-19-16,0 0-16 0,0 0-12 15,17 0 5-15,-17 0 5 0,0 0-7 0,16 19-7 16,1-19-5-16,-17 19 12 0,16-10-5 0,1 0-2 15,0 10 0-15,-17-1-3 0,16 10-7 16,-16-9-1-16,33 0-8 0,-33-19-2 0,0 18 7 16,0 1-10-16,0-1-1 0,0 10-9 0,0-28-1 15,0 19-15-15,0-1-1 0,-33-8-3 16,17-1-3-16,16 0-1 0,-17 10-10 0,0-10-14 16,1 1-24-16,-1 8-66 0,1-18-37 0,16 19-64 15,-17-19-36-15,1 0-9 0,-1 0 20 16,17 18 44-16,-16-18 36 0,16 0 32 0</inkml:trace>
  <inkml:trace contextRef="#ctx0" brushRef="#br0" timeOffset="-159398.75">24821 8613 33 0,'0'-9'48'0,"0"0"1"15,0 9 0-15,0-9 5 0,0 9 15 16,0-10 21-16,0 10 8 0,0-9-2 0,0 9-16 16,0-9-8-16,0 9-18 0,0 0-6 0,-16 0 0 15,16 0 11-15,-17 0 2 0,1 9 13 0,-1 0 0 16,17 1-7-16,-33-1 8 0,0 9 4 16,16-8 6-16,1 8-7 0,16 1-18 0,-17 0-15 15,1-10-2-15,16 9-6 0,-17 1-4 16,17 0-2-16,0-1-2 0,17 1-3 0,-17-19-13 15,0 18 0-15,16-8-3 0,1-1-4 0,-1-9-3 16,1 9-3-16,16 1 2 0,-33-10-5 16,33 0-2-16,-16 0-6 0,-1 0-34 0,1 0-53 15,-1 0-40-15,17 0-58 0,-16-10-39 0,-1 10-45 16,1-9-23-16,16 9 33 0</inkml:trace>
  <inkml:trace contextRef="#ctx0" brushRef="#br0" timeOffset="-157483.99">27996 7813 105 0,'0'0'95'0,"-16"0"-6"0,16 0 11 15,0-18 24-15,0 18 19 0,0 0 3 16,0 0-20-16,0 0-18 0,0 0-25 0,0 0-31 16,0 0-14-16,0 0 10 0,-17 0 15 0,17 18 10 15,0 1 11-15,0 0 5 0,-16-10-17 0,16 19-30 16,0 0-2-16,0-10-14 0,0 1-6 16,0 0-2-16,0-1 3 0,0 1-11 0,0 9-5 15,0-10 8-15,0 1-6 0,0-19-1 0,0 19-2 16,0-19 7-16,0 9 3 0,0 0 16 15,0-9 36-15,0 0 10 0,0 9-76 0,16-9 0 16,-16-9 0 0,0 0 0-16,0 0 0 15,0 9 0-15,0-19 0 0,0 0 0 0,0 19 0 16,0-18 0-16,0-10 0 0,0 0 0 0,0 19 0 16,0-29 0-16,17 20 0 0,-17-10 0 15,0 0 0-15,0 0 0 0,0-9 0 0,0 9 0 16,0 9 0-16,0 1 0 0,16-1 0 0,-16-18 0 15,0 18 0-15,0 10 0 0,17-10 0 16,-17 10 0-16,16 0 0 0,-16 9 0 16,17 0 0-16,-1 0 0 0,1 0 0 15,-1 0 0-15,1 0 0 16,0 0 0-16,-1 0 0 0,1 9 0 0,-1 0 0 16,1-9 0-16,-1 10-175 0,1-10-90 15,-1 9-24-15,1-9-2 0,-17 9 6 16,16-9 33-16,1 0 41 0</inkml:trace>
  <inkml:trace contextRef="#ctx0" brushRef="#br0" timeOffset="-157233.72">28013 7879 95 0,'0'0'83'0,"-17"0"-3"0,17 0 12 16,0 0 15-16,0 0-3 0,0 0-23 0,17 0-24 15,-17 0-23-15,0 0-9 0,16-10 0 0,1 10-13 16,-1 0-7-16,-16 0-4 0,17 0 3 16,-1 0-4-16,1 0-4 0,0 0-3 0,-1 0-36 15,-16 0-37-15,17 0-34 0,-1 0-17 16,-16 0-5-16,17 0 13 0</inkml:trace>
  <inkml:trace contextRef="#ctx0" brushRef="#br0" timeOffset="-156984.84">28575 7897 124 0,'0'0'129'16,"0"0"-23"-16,0-9-11 0,17 9 14 0,-17-9 14 15,0 9-26-15,16-10-26 0,1 10-21 0,-17 0-8 16,16-9-10-16,-16 9-17 0,17 0-10 16,-17 0-1-16,0 0-1 0,16 0-6 0,-16 0-17 15,0 0-55-15,0-9-53 0,0 9-32 16,0 0 0-16,0 9 12 0,0-9 21 0</inkml:trace>
  <inkml:trace contextRef="#ctx0" brushRef="#br0" timeOffset="-156801.3">28558 8000 120 0,'0'0'107'0,"0"9"-5"0,0-9 12 0,0 0 19 0,0 0-1 16,0 0-24-16,0 0-30 0,0 0-21 15,0-9-5-15,17 9-19 0,-17 0-20 0,17 0-5 16,-17 0-3-16,0 0-4 0,16 0-14 16,-16 0-48-16,0 0-59 0,17 0-37 0,-17 0-15 15,0 0 1-15,16-10 13 0</inkml:trace>
  <inkml:trace contextRef="#ctx0" brushRef="#br0" timeOffset="-155984.66">29385 7488 81 0,'0'0'46'0,"33"-19"-2"0,-33 19 13 0,0 0 23 15,0-18 17-15,0 18-14 0,0 0-12 16,0 0-18-16,-33-19-12 0,33 19-15 16,-16 0-9-16,-1 0-5 0,1 0-4 0,-1 0-1 15,1 19-1-15,-1-19 3 0,1 0-3 0,16 18-3 16,-17-18-3-16,0 19 7 0,17-19 4 0,0 0 2 16,0 9 2-16,0 1 4 0,0-1-2 15,0 9-5-15,17 1 2 0,-17-19 2 0,17 19-5 16,-1-19 0-16,1 18 4 0,-1-18-5 15,1 19-1-15,-1-10-9 0,1 0 5 0,-17 1 2 16,16 8-5-16,-16 1 5 0,33-19-4 0,-33 19 4 16,0-1-4-16,-33-18-8 0,33 19 8 15,-16-10 2-15,16 0-4 0,-17 1-1 0,1-1-3 16,16 0 8-16,-17-9-3 0,17 19-2 16,-16-19 0-16,16 0 0 0,-17 0 0 0,17 18-3 15,0-18 3-15,0 0-3 0,0 19 1 16,0-19-1-16,0 19 5 0,0-10-2 0,0 0 0 15,0 10-4-15,17-10 12 0,-17 10 0 16,0-1 2-16,16 1 10 0,-16 0 0 0,17-1-4 16,-17 1-11-16,0 9-1 0,16-10-1 0,-16 1-2 15,0 0 3-15,0-19-4 0,17 18 0 0,-17-9 1 16,0 1-6-16,0-1-32 0,0 10-37 16,0-19-31-16,16 0-18 0,-16 18-4 15,0-18 3-15,0 0 10 0,33 0 7 0,-33 0 16 16,0 0-54-16</inkml:trace>
  <inkml:trace contextRef="#ctx0" brushRef="#br0" timeOffset="-155451.83">29832 7711 28 0,'0'-18'37'0,"0"18"6"16,0 0-4-16,0 0-7 0,0 0-8 15,0 0-8-15,0 0-4 0,0 0 7 0,-17 0 3 16,17 0 1-16,0 18 4 0,0-18 5 0,-16 19-1 16,16-19-8-16,0 18 0 0,0-8 8 15,-17 8 0-15,17 1 0 0,0-1-6 16,-16-18-6-16,16 19-1 0,0-19 5 0,0 19 13 15,0-19 11-15,-17 0 7 0,17 0 13 0,0 9 23 16,0-9 23-16,0 0 26 0,0 0-12 0,0-9-32 16,0 9-24-16,0 0 2 0,0-19-1 15,17 19-8-15,-17-19 3 0,0 19 10 16,0-18 9-16,0-1-1 0,16 1-30 0,-16-1-35 16,0 10-20-16,17-10 0 0,-17 1 0 0,0-20 0 15,16 20 0-15,1-10 0 0,-17 9 0 0,16 1 0 16,1-1 0-16,-17 19 0 0,16-28 0 15,-16 19 0-15,17 0 0 0,-17-1 0 0,16 10 0 16,-16-9 0-16,17 9 0 0,-17 9 0 16,17 1 0-16,-1-1 0 0,-16 0 0 15,17 0 0-15,-1 10 0 0,-16 0 0 0,17-1 0 16,-1 1 0-16,1 9 0 0,-17-10 0 0,16 20 0 16,-16-20 0-16,17 1 0 0,-17-10 0 15,0 10 0-15,0-1 0 0,0 1 0 16,0-1 0-16,0 1 0 0,0-19-164 0,0 19-119 0,-17-10-19 15,17-9 6-15,0 9 34 0,-16 1 36 16,16-10 30-16,-17 0-115 0</inkml:trace>
  <inkml:trace contextRef="#ctx0" brushRef="#br0" timeOffset="-155219.65">29799 7730 86 0,'0'0'81'0,"0"0"-1"0,0 0 3 15,0 0 9-15,0 0-4 0,0 0-23 0,0-19-18 16,16 19-19-16,-16 0-13 0,17 0-9 0,-1 0 1 16,1 19-5-16,-1-19-2 0,1 0 0 15,-1 0 0-15,1 0-2 0,0 0-35 0,-1 0-37 16,1 0-25-16,-1 0-11 0,1 0 3 0,-1 0 7 15</inkml:trace>
  <inkml:trace contextRef="#ctx0" brushRef="#br0" timeOffset="-154486.06">30344 7748 82 0,'0'0'69'0,"0"0"15"16,0 0 9-16,0 0 19 0,0 0 9 15,0-9-4-15,0 9-10 0,0 0-11 16,17 0-5-16,-17 0-2 0,16 0-10 0,1 0-8 16,0 0-19-16,-1 0-18 0,1 0-13 0,-1 0-4 15,1 0-16-15,-1 9 3 0,1-9-2 0,-1 0-2 16,1 0-4-16,-1 0 1 0,1 0-4 16,-1 0-8-16,1 0-47 0,-17 0-57 15,0 0-49-15,17-9-27 0,-17 9-2 0,16 0 16 16,-16-9 21-16</inkml:trace>
  <inkml:trace contextRef="#ctx0" brushRef="#br0" timeOffset="-154187.09">30543 7534 105 0,'-17'-9'77'0,"17"0"-4"0,0 9-2 0,0-9 4 16,0-1-4-16,0 10-14 0,0 0-17 0,0 0-12 15,0 0 2-15,17 0 3 0,-17 10 5 16,16-10 3-16,1 9 9 0,-17 0 3 0,16 19 1 16,1-28-1-16,0 19 2 0,-1-1 10 0,1 1-1 15,-17-1 12-15,16 1-19 0,1 9-5 16,-17-28-15-16,0 19 1 0,16-1-6 0,-16 1-8 16,0-10-9-16,0 0-2 0,-16 10-4 15,16-10-3-15,-17 10-4 0,17-19 1 0,-16 18-3 16,-1 1 0-16,1-19-32 0,-1 19-37 15,0-19-59-15,1 9-35 0,-17 0-23 0,16 1-7 16,1-10 11-16,-1 9 17 0,1 0 24 0,-1-9-92 16</inkml:trace>
  <inkml:trace contextRef="#ctx0" brushRef="#br0" timeOffset="-153901.89">31006 7572 72 0,'0'0'95'0,"0"-19"-8"0,0 19 4 0,0-19 18 16,0 19-2-16,-17 0-24 0,17 0-38 15,0 0-19-15,0 0-12 0,0 0 20 0,0 19 16 0,0-19 6 16,0 19-1-16,0-19 11 0,0 18 6 15,0 1-6-15,0-1-17 0,0 1-15 16,0 9-15-16,0-9-10 0,0-1 0 16,0-18-2-16,17 19-5 0,-17-1 3 0,0-8-9 15,0-1-20-15,0 19-72 0,0-28-75 0,-17 18-50 16,17-18-9-16,0 19 24 0</inkml:trace>
  <inkml:trace contextRef="#ctx0" brushRef="#br0" timeOffset="-153453.79">31006 7609 77 0,'0'-19'86'0,"0"1"-22"0,0 18-2 0,16-19 14 15,-16 19 15-15,0-19-2 0,17 10-19 0,-1 0-19 16,-16 0 4-16,17 9-5 0,0-10-4 15,-1 10-5-15,-16-9-3 0,17 9 4 0,-1 0 4 16,-16 0-2-16,17 0-22 0,-17 0-6 16,16 0-11-16,-16 9 1 0,17-9 2 15,-17 10-3-15,0-1-3 0,0-9 4 0,-17 9-3 16,17 0-1-16,0 10 1 0,-16 0-2 16,16-19-1-16,-17 18 0 0,1-18 0 15,-1 19-4-15,17-19 10 0,-16 0-9 0,16 9 0 16,-17-9-2-16,17 0 3 0,0 9 2 0,0-9-3 15,0 0-1-15,0 0 2 0,0 10 2 16,17-10 3-16,-17 9-5 0,16-9 2 0,1 9 0 16,-1 10 2-16,1-19-6 0,-1 19 4 15,1-19 2-15,-1 18 2 0,1 1 8 0,-17-19 17 16,16 9 23-16,-16 0 4 0,17 1 4 0,-17-1-2 16,0 0-6-16,0 10-4 0,0-19-1 15,0 18-11-15,-17-18-15 0,1 0-10 16,-1 0-6-16,1 19-1 0,-17-19-10 0,16 0-41 15,-16 0-73-15,0 0-66 0,-17 0-40 0,17 0-23 16,0 0 16-16,0 0 30 0</inkml:trace>
  <inkml:trace contextRef="#ctx0" brushRef="#br0" timeOffset="-151955.74">13146 9172 105 0,'0'0'55'0,"0"0"-9"15,0 0-6-15,0 0-10 0,0 0-12 0,0 0-8 16,0 0 16-16,0 0 17 0,0 9 0 16,0-9-12-16,17 9-1 0,-17 0 5 0,0 1 11 15,0-1 9-15,0 19-9 0,17-28-6 16,-17 19 2-16,0-1 2 0,0 1-3 0,0-1 2 15,0 1-9-15,0 9 9 0,0-10 8 0,0 1 6 16,0-10 2-16,0 10-3 0,0 0-7 16,0-10-4-16,0 0-6 0,0 10 6 0,0-19-4 15,0 18-1-15,33-18-3 0,-33 0 20 16,0 0 6-16,0 0 22 0,33 0 5 0,-33 0-6 16,33-18-5-16,0-1-4 0,-17 1-26 15,17-1-49-15,34-9 0 0,-34 9 0 0,49-27 0 16,-15 9 0-16,32 0 0 0,-17-1 0 0,18 10 0 15,-34 1 0-15,0-1 0 0,17 9 0 16,-50 0 0-16,16 10 0 0,-16 0 0 0,0 0 0 16,0 9 0-16,-33 0 0 0,34 0 0 15,-34 0 0-15,33 0 0 16,-33 9 0 0,0 0 0-16,0 0 0 15,-33 10 0-15,33-19 0 16,0 19 0-16,0-19-12 0,0 0-241 0,-34 18-27 15,34-18-12-15,0 0-4 0,0 0 17 0,0 0 32 16,0 0-137-16</inkml:trace>
  <inkml:trace contextRef="#ctx0" brushRef="#br0" timeOffset="-150604.92">24259 9283 92 0,'0'0'124'0,"-17"0"-28"16,17 0-49-16,0 0-17 0,0 9 5 15,0-9 13-15,0 0 6 0,0 10 5 0,0-1 15 16,0 0 5-16,0 1 1 0,0-1-5 0,17 0-19 16,-17 10-12-16,0-19 4 0,0 18 17 15,17 1 7-15,-17-19-7 0,0 9-4 0,16 1-13 16,-16-10 13-16,33 9 22 0,-33-9 26 0,0 0 12 15,17 0-10-15,-1 0-21 0,1-9-12 16,-1-10-36-16,1 19-42 0,16-19 0 0,0 1 0 16,0-19 0-16,17 18 0 0,-17-9 0 15,16 10 0-15,1-20 0 0,16 10 0 0,-33 10 0 0,0-1 0 16,0 1 0-16,0-1 0 0,17 0 0 16,-50 10 0-16,33 0 0 0,-33 0 0 0,0 9-90 15,17-10-158-15,-1 10-56 0,-16 0-5 16,17 0 13-16,-17-9 30 0,16 9 44 0</inkml:trace>
  <inkml:trace contextRef="#ctx0" brushRef="#br0" timeOffset="-149657.21">31717 8000 71 0,'0'0'71'0,"0"-10"14"0,0 10 16 15,0 0 19-15,0-9 9 0,0 9-11 16,0 0-7-16,0 0-7 0,0 0-9 16,0 0-10-16,0 0-15 0,0 0-4 0,-17 0 4 15,17 0 6-15,0 9 5 0,0-9-17 0,0 0-5 16,-16 10-31-16,16-10-8 0,-17 9-10 15,17-9-3-15,-16 0-2 0,16 9-4 0,-17 10 1 16,1-19-13-16,-1 0-25 0,17 18-74 16,-16-18-61-16,16 0-47 0,-17 0-11 15,17 0 8-15,0 0 32 0,-16 0 23 16,16 0 27-16</inkml:trace>
  <inkml:trace contextRef="#ctx0" brushRef="#br0" timeOffset="-149089.95">32064 7609 27 0,'0'0'40'0,"0"0"-9"0,0 0-9 15,0 0-3-15,0 0 5 0,0 0 4 16,0 0 3-16,0 0-1 0,0 9-4 0,-16 0 3 16,16 1 2-16,0-1-8 0,-17 0 0 15,17 10-7-15,0-19-3 0,-16 19-4 16,16-19-7-16,0 18 2 0,0-18 12 0,0 0 19 16,0 0 2-16,0 19 2 0,0-19 0 0,0 0 14 15,-17 0 19-15,17 0 15 0,0 0 13 16,0 0 13-16,0 0 2 0,0 0-7 0,17 0-15 15,-17-19-18-15,0 19 7 0,0 0 6 16,0 0-12-16,0-18-3 0,0 18-20 16,0-19 14-16,16 0 0 0,-16 10-1 0,0 0-1 15,0-10-65-15,0 10 0 0,17-10 0 16,-17 1 0-16,16-1 0 0,-16 0 0 0,17 1 0 16,-17-1 0-16,16 10 0 0,1-10 0 15,-17 1 0-15,16-1 0 0,-16 19 0 0,17-18 0 16,-17 8 0-16,16 1 0 0,-16 0 0 15,0 18 0 1,17-9 0-16,-17 9 0 0,16 1 0 16,-16 8 0-16,0 1 0 0,17-19 0 15,-17 18 0-15,0 1 0 0,17-10 0 16,-17 1 0-16,0 8 0 0,16 10 0 0,-16-9 0 16,0-19 0-16,17 18 0 0,-17 1 0 15,0-1 0-15,16-8 0 0,-16-1-180 0,0 0-128 16,0 10-25-16,0-19 4 0,0 19 31 15,0-19 60-15,0 0-118 0</inkml:trace>
  <inkml:trace contextRef="#ctx0" brushRef="#br0" timeOffset="-148905.52">32064 7618 57 0,'0'-9'72'0,"0"9"-1"0,0 0-6 0,0 0-3 16,0 0-16-16,0-19-18 0,0 19-15 16,17 0-9-16,-17 0 1 0,16 0-4 15,1 0 2-15,-1 19-21 0,1-19-35 16,-1 0-30-16,1 0-12 0,-1 0-78 16</inkml:trace>
  <inkml:trace contextRef="#ctx0" brushRef="#br0" timeOffset="-148624.84">32461 7609 47 0,'0'0'64'0,"0"0"18"0,0 0 13 16,0 0 9-16,0 0 2 0,17 0-13 0,-17-19-21 16,16 19-19-16,1 0-11 0,-1 0-4 15,1 0-18-15,-1 0-4 0,1 0-10 0,-1 0-6 16,17 0 5-16,-16 0-5 0,0 0 1 16,-17 0-9-16,16 0-46 0,1 0-69 15,-17 0-37-15,16 0-8 0,-16-18 21 0</inkml:trace>
  <inkml:trace contextRef="#ctx0" brushRef="#br0" timeOffset="-148341.52">32660 7451 42 0,'0'0'32'0,"0"0"1"15,0 0-1-15,0 0-6 0,0 0 0 0,0 0 0 16,16 18 6-16,-16-18-2 0,17 19 4 15,-17-19 7-15,16 9-6 0,-16 1 0 0,17-1 5 16,-17 9 7-16,16 1-2 0,-16 0-8 16,0-1-11-16,17-18-4 0,-17 19-7 15,0-10 10-15,0 10-6 0,0-10-5 0,0 19 0 16,-17-28-3-16,17 19-6 0,-16-1-2 16,16 1-3-16,-17-19 5 0,1 9-5 0,-1 0 0 15,1 1-19-15,-1-1-30 0,0 0-41 16,-16 10-22-16,17-19-15 0,-1 0 3 0,1 0 15 15</inkml:trace>
  <inkml:trace contextRef="#ctx0" brushRef="#br0" timeOffset="-147975.68">33106 7553 37 0,'0'-19'34'16,"0"19"0"-16,0-9-4 0,0 9-1 15,0-9 5-15,0 9 4 0,0-9 6 0,0 9-8 16,-17 0-9-16,17 0-8 0,0 0-3 15,-16 0-3-15,16 0 2 0,-17 0-2 0,17 9 18 16,-16-9-5-16,-1 9 2 0,1 0-8 16,16 10-6-16,-17 0 20 0,1-19 2 15,16 18-10-15,0 1-4 0,-17-10 2 0,17 0 1 16,0 10 0-16,17-10-7 0,-17 10-8 16,0 0-4-16,16-1-4 0,1-18 4 15,-17 19-6-15,16-19-3 0,1 0-19 16,-1 9-34-16,-16-9-47 0,17 0-27 0,-1 0-12 15,-16 0 5-15</inkml:trace>
  <inkml:trace contextRef="#ctx0" brushRef="#br0" timeOffset="-147277.02">33156 7144 33 0,'0'0'44'0,"-17"0"4"0,17 0-3 16,0 0 0-16,0-19 4 15,0 19 3-15,17 0 1 0,-17 0-7 0,16 0-8 16,-16 0-1-16,17 0-1 0,-1 0-1 16,17 0-11-16,-16 0 1 0,-1 0 0 0,1 0-9 15,-1 0 2-15,1 0-6 0,-17 19-9 16,16-19 5-16,-16 0 3 0,0 9-2 15,0 10-3-15,0-10-1 0,0 19 2 16,-16-10-5-16,16 1 2 0,-17-10-2 0,17 19-2 16,-16-9 2-16,-1 9-4 0,1-10 6 15,16 1-2-15,-17 0 0 0,17-10-4 16,0 10 2-16,0-1 2 0,0 1 0 16,17-1 7-16,-17-18 8 0,16 19 5 0,1-19 0 15,-1 0 2-15,1 9-5 0,-17-9 4 16,16 0 8-16,1 10 10 0,0-10 1 0,-17 0 7 15,16 0 4-15,-16 0 1 0,0 0-4 16,0 0-18-16,0 0-13 0,0 0-11 0,0 0-3 16,0 9-2-16,0 0 2 0,-16 0-2 15,16 10-5-15,0 0 3 0,-17-1 5 16,17 1-6-16,0-1 3 0,-17 10 4 16,17 10-2-16,0-20 30 0,0 10 20 0,0 0 9 15,17 0-10-15,-17 9-15 16,0-18-18-16,0-1-10 0,0 10-2 0,0-9-6 15,0-1 5-15,-17 1 3 0,17 0-2 16,-16-19 7-16,-1 9-3 0,1 0-15 0,-17 1-10 16,16-10-71-16,-16 9-73 0,-16-9-61 15,16 0-27-15,-17 0 8 0,17 0 22 16,-17-9 30-16,17 9-111 0</inkml:trace>
  <inkml:trace contextRef="#ctx0" brushRef="#br0" timeOffset="-144544.78">12419 12660 99 0,'0'0'69'0,"0"0"-5"16,0 0-3-16,0-10 1 0,0 10-7 0,33 0-11 15,-33-9 3-15,0 9 4 0,33 0 1 0,-33 0-8 16,0 0-9-16,17 0-10 0,-1 0 1 15,1 0-5-15,-1 0-8 0,1 9 1 0,16-9-7 16,-33 10 6-16,0-10 6 0,33 9 10 0,-33-9 2 16,0 9 8-16,0 1-5 0,0-1 7 15,0 10 0-15,0-19-1 0,0 0-6 0,-33 18-10 16,33-18 7-16,0 9 4 0,-33-9-2 16,16 10-1-16,1-1-9 0,-1 0-6 0,1-9-11 15,-1 10 0-15,17-10 0 0,0 9-3 0,-33-9-8 16,33 9 13-16,0-9 17 0,0 0-3 15,0 0 4-15,0 0 0 0,0 0-11 0,0 0 3 16,0 0-11-16,33 0 1 0,-33 0-3 0,0 10-1 16,17-10-4-16,-1 0 3 0,1 0-3 15,-1 9 0-15,1-9-2 0,16 18 4 0,-33-18-5 16,0 0 6-16,33 19-7 0,-33-19 6 0,0 0-1 16,33 9-1-16,-33 1-3 0,0-10 3 0,0 9 1 15,0 0 9-15,0 1-3 0,0-1 1 16,0 0-4-16,0-9-4 0,0 9 0 0,-33 1 9 15,33-10-9-15,0 18-4 0,-33-18 5 0,0 0-4 16,16 0-16-16,1 0-29 0,-1 0-72 16,1 0-62-16,-1 0-50 0,-16 0-5 0,33-18 12 15,-33 8 28-15</inkml:trace>
  <inkml:trace contextRef="#ctx0" brushRef="#br0" timeOffset="-144245.87">12700 12511 81 0,'0'0'59'0,"33"0"-21"0,-16 9 3 16,16-9 13-16,0 9 17 0,0 1 11 0,-33 8 9 15,33-8 12-15,-17 18 4 0,18-10-13 16,-18-9-6-16,17 19-2 0,-16 0-1 0,16-9-4 15,-33 18 4-15,0-18-18 0,0 9-11 0,0 0-12 16,0 18-5-16,0-27-17 0,0 9-9 16,-33-1-1-16,16 20-10 0,-16-28 5 0,17 8-2 15,-18 1-5-15,18 0 1 0,-17 0 3 0,0-9-14 16,-17 9 1-16,17-10-15 0,0 10-44 16,0-19-57-16,-33 10-43 0,33-10-25 0,-17 10-3 15,17-10 24-15,0 1 22 0,0-10 150 16,0 0-174-16</inkml:trace>
  <inkml:trace contextRef="#ctx0" brushRef="#br0" timeOffset="-143113.21">13643 12678 141 0,'0'-9'104'0,"0"0"-24"15,0 9-7-15,0-10 5 0,0 10-13 0,0 0-27 16,0 0-11-16,0 0 28 0,0 10 17 0,0-1-5 15,0 0-6-15,0 1-12 0,0 18-13 16,0-10 3-16,0-9-7 0,0 10-2 0,-33 0-11 16,33 9 2-16,0-1-3 0,0-8-7 0,0 0-2 15,0-1-9-15,0 1 6 0,0-1-11 16,0 10 7-16,0-9-8 0,0-19-25 0,0 19-43 16,0-10-53-16,0 0-32 0,0 0-11 0,-17 1 6 15,17-1 14-15,0-9-92 0</inkml:trace>
  <inkml:trace contextRef="#ctx0" brushRef="#br0" timeOffset="-142713.78">13593 12632 97 0,'0'-10'50'15,"0"1"-15"-15,17 9-8 0,-17-18 2 0,33 18 0 16,-33 0-3-16,33 0 0 0,-33-19 4 15,33 19 3-15,-33 0-6 0,33 19-7 0,-17-19 3 16,17 0-3-16,0 18-1 0,1-18 0 16,-1 0-8-16,-33 19-1 0,33-10-4 0,-33 0-3 0,0 1 6 15,0-1-2-15,0 10 2 0,0-10-7 16,0 10-2-16,0-19 3 0,-33 18-3 0,33-9 0 16,-33 1 0-16,-1-1-2 0,18-9 4 15,-1 9-2-15,-16 1-2 0,17-10 5 0,16 0 1 16,-33 0-4-16,33 0 1 0,-33 0 11 0,33 0 17 15,-33 0 15-15,33 0 9 0,0-10 2 16,0 10-11-16,0 0-9 0,-33 0-11 0,66 0-4 16,-33 0-6-16,0 0 1 0,0 0 6 0,0 0 2 15,33 10 9-15,-33-1 4 0,33 0 10 16,0 1-6-16,-33-1 4 0,33 9-1 0,-17 1-8 16,17-10 0-16,1 10-14 0,-1 0-12 0,0-1-3 15,-33 1-5-15,33-1-1 0,-17 1 0 16,1-10-5-16,16 1-23 0,-17 8-74 0,18-9-52 15,-34 1-44-15,33-10-17 0,-33 9 9 16,0-9 25-16</inkml:trace>
  <inkml:trace contextRef="#ctx0" brushRef="#br0" timeOffset="-142328.35">14205 12976 102 0,'16'0'116'0,"-16"0"-21"0,17 0-16 15,-1-19-1-15,-16 19-3 0,33-18-17 16,1 8-4-16,-34-8-8 0,33 9 8 0,-33-10-7 16,33 10-17-16,-33-1-3 0,0 1 5 15,0-10 1-15,16 19-4 0,-16-18-15 0,0 9-5 16,0-10-7-16,0 10 5 0,0-1 4 0,-16 1 2 15,16 9 0-15,0-9 4 0,0 9 0 16,-33 0 0-16,33 0-5 0,0 0 0 0,-33 0-2 16,33 9 11-16,0 0 7 0,-34 1 20 0,34-1 15 15,0 0 5-15,-33 10-10 0,33-1 0 0,0 1-6 16,33-10 3-16,-33 10 5 0,0 0-3 16,0-10-11-16,34 9-14 0,-34 10-15 0,33-28-12 15,-33 19 0-15,33-10-4 0,-17 1-1 0,1-10-8 16,-1 9-11-16,1 0-55 0,-1-9-76 0,17 0-58 15,-33 0-23-15,34 0-5 0,-1-9 8 16,-33 9 23-16,33-9 33 0,-33-1-78 0</inkml:trace>
  <inkml:trace contextRef="#ctx0" brushRef="#br0" timeOffset="-141847.22">14717 12911 34 0,'0'9'53'0,"-33"0"1"0,33-9-7 16,0 10 0-16,0-10 3 0,0 18 6 15,0-18 7-15,0 0-4 0,-16 0 1 16,16 0-1-16,0 19 0 0,0-19 0 0,0 0 14 16,0 0 12-16,0 0-9 0,0 0-20 0,16-19-6 15,-16 19-11-15,0-18-8 0,33 8 7 0,-33 1 2 16,0 0 10-16,0 0 8 0,34-1-10 16,-34 1-7-16,0 0-3 0,33 9-4 0,-33-10 4 15,0 10-2-15,33 0-1 0,-33 0-9 0,0 0 8 16,16 10 16-16,-16-10-10 0,17 9-5 15,-1 0-1-15,-16 10-5 0,17-1-2 0,-17-8-5 16,0 8-1-16,16 1-1 0,-16-19-3 0,0 9 0 16,0 1-15-16,0-1 6 0,0 0 4 15,0-9-18-15,0 9 15 0,0-9 2 16,0 0-13-16,0 0 8 0,0 0 6 0,0-9-6 16,0 0-6-16,0 9 7 0,33-9 0 0,-33-1-4 15,0 1-8-15,0-10 6 0,0 19 3 0,0-28 7 16,0 19 1-16,33 0-6 0,-33 0-1 15,0-1-5-15,0 1 0 0,34 9 0 16,-34 9 0 0,0 1 0-16,16-1 0 0,1 9 0 15,-1-8 0-15,-16 8 0 0,17 1 0 0,-1-19 0 16,-16 9 0-16,17 10 0 0,-17-10 0 16,0 0 0-16,0 1 0 0,16-1 0 0,-16-9-67 15,0 9-113-15,0-9-72 0,0 0-36 0,0 0-22 16,0 0 15-16,0 0 42 0,0-9 60 15</inkml:trace>
  <inkml:trace contextRef="#ctx0" brushRef="#br0" timeOffset="-141580.89">15247 12818 62 0,'0'-9'105'0,"0"-1"10"0,16 10-17 16,-16 0-24-16,-16 0-19 0,16 0-9 15,0 10-5-15,0-1 2 0,0 9 7 0,0-18-2 16,0 19-12-16,0-19-11 0,0 19-8 0,0-1-1 15,16-8 0-15,-16 8 3 0,17 1-1 16,-17-1 1-16,16-18 4 0,1 19-2 16,-1-19-2-16,-16 0 1 0,33 9-1 0,-33-9 5 15,33 0 3-15,-33 0 19 0,0 0 6 0,34-9 11 16,-34 9 0-16,0 0-2 0,0-19-10 0,0 19-15 16,0 0-2-16,0-28-10 0,0 19-18 0,-34-9 3 15,34 8-3-15,0-8-10 0,-33-1 2 16,33 19 2-16,-33-19-11 0,17 1-4 0,-1 9-35 15,1-1-88-15,-17 1-73 0,16 0-44 16,1-1-4-16,16 1 26 0</inkml:trace>
  <inkml:trace contextRef="#ctx0" brushRef="#br0" timeOffset="-140948.15">15643 12762 138 0,'0'0'111'0,"0"0"-39"15,0 9-3-15,0-9 13 0,17 10-3 16,-17-10-10-16,17 9-3 0,-1 0 15 0,1 1 17 16,-1 17-6-16,-16-27-25 0,17 19-13 0,-1 0-14 15,17-10 1-15,-33 10-13 0,0-10-13 16,0 9-2-16,0-8-4 0,33 8-4 0,-33 1 1 15,0-19 11-15,0 0 12 0,0 0 28 16,0 9 28-16,0-9 11 0,0 0-3 0,0-9-21 16,0 9-18-16,0-19 1 0,0 19-9 0,0-28 6 15,0 10-13-15,0 9-15 0,0-10-12 16,0-9-3-16,33 9-6 0,-33 1 3 0,0-1-9 16,0-9 0-16,17 10-4 0,0-1 0 15,-17 1-15-15,16 18-38 0,1-28-95 0,-17 18-48 16,16 10-19-16,1-9 17 0,-17 9 8 0,16 9 15 15,-16 1 18-15,33-1 25 0,-33 10 30 0,0-19 25 16,33 18 24-16,-33-9 22 0,0 10 16 16,33-10 11-16,-33 1 7 0,0 8 9 0,17-8 8 15,0-1 10-15,-17-9 12 0,0 18 18 16,16-18 19-16,-16 0 18 0,17 0 12 0,-17 0-5 16,0 0-18-16,16 0-11 0,-16-18-5 0,0 18-1 15,17-9 9-15,-17-1 5 0,0 1 5 0,0 0 4 16,0-1-5-16,0 1 30 0,0 0-26 0,0-1-36 15,0 10-2-15,0-9-11 0,-17 9-8 16,17 0 7-16,0 0-7 0,-16 0-11 0,16 0-7 16,-17 0-2-16,17 0-1 0,-16 9-2 0,16 1 4 15,0-1 12-15,-17 10-4 0,17-10 0 16,0 10-10-16,0-10-2 0,0 9 10 0,0 1-8 16,17-10-6-16,-17 10 10 0,0-10-3 0,16 1-7 15,1-1 7-15,-17 0-6 0,16 0 1 16,1 1-10-16,-1 8-5 0,17-18-15 0,-33 0-24 15,0 0-63-15,33 0-66 0,-33 0-42 0,33 0-22 16,-33 0 4-16,0-18 18 0,17 8 24 16</inkml:trace>
  <inkml:trace contextRef="#ctx0" brushRef="#br0" timeOffset="-138833.74">17198 12688 122 0,'0'-10'149'15,"-17"1"-40"-15,17 0-34 0,0-1 6 0,0 1 13 16,0 0-4-16,17-1-6 0,-17 1 19 0,16 9-1 16,-16 0-4-16,17-18-26 0,16 18-28 0,0 0-5 15,-33 0 10-15,33 18 14 0,-16-18-3 16,16 0-23-16,-17 19-10 0,17-10 2 0,17 10 1 15,-50-1 3-15,33 1-3 0,0 0 4 0,-33-1 1 16,0-9-3-16,17 10-1 0,-17 0-2 16,0-10-4-16,16 0-1 0,-16 1-4 0,-16-1 8 15,16 9-13-15,0-18 2 0,0 0-4 0,-17 0-6 16,17 0 2-16,0 0-5 0,0 0-4 16,0-18 3-16,0 18-1 0,0-9 0 0,-33-10 5 15,33 10-4-15,0-1-9 0,33 1 6 16,-33-10-8-16,0 10-2 0,0-9-3 0,17-1-27 15,-17 10-32-15,16-10-40 0,1 10-13 0,-1-1-11 16,1 1 4-16,-1 0 2 0,1-1 10 16,16 10-2-16,-33 0 10 0,33 10 10 0,-33-10 14 15,33 9 23-15,-33-9 26 0,17 9 16 0,16-9 14 16,-17 10 6-16,1-10-2 0,-1 9 7 16,1-9-2-16,-17 0 2 0,33 0 12 0,-33 0 26 15,0 0 21-15,33-9 2 0,-33 9-1 0,0-10 1 16,0 10-2-16,0-9-3 0,0 9-1 0,0-9-4 15,0 9 0-15,-33-10-16 0,33 1-5 16,0 9-5-16,0 0 3 0,-33 0 4 0,16-18-9 16,17 18-5-16,-16 0-10 0,-1 18-3 0,17-18-3 15,-16 0-7-15,-1 0 9 0,17 9-6 16,0 1 0-16,-16-1 0 0,16 0 2 0,0 10 3 16,0-10-3-16,16 10-6 0,-16 0-2 0,17-1-7 15,-1-18-14-15,-16 9-17 0,17 10-29 16,16-10-20-16,0 1-13 0,-33-1-20 0,33-9-4 15,0 9 5-15,0-9 20 0,0 10 18 0,0-10 20 16,17 0 22-16,-17-10 24 0,0 10 12 0,0-9 9 16,0 9 0-16,0-9 4 0,17-1 2 15,-17 1 5-15,0 0 4 0,-33-1 9 0,17 1 21 16,-1 9 11-16,-16-18 16 0,0 18 2 16,0-19-5-16,0 10 2 0,-16 9-1 0,-1-10-12 15,17 10 1-15,-33 0 2 0,33 10 2 0,-33-10-1 16,0 0-14-16,16 9-6 0,1 10-14 15,-1-19 0-15,1 18 1 0,16-18-11 0,-17 9 0 16,17 1-11-16,0 8 0 0,17-8-3 0,-17-1-4 16,16 0-4-16,-16 1 4 0,17-10 1 15,-1 9-4-15,1-9-2 0,16 0 1 0,0 0 4 16,-33 0-6-16,33 0 1 0,-33-9 2 0,0 9 3 16,17-10-4-16,-17-8 6 0,16 8 4 15,-16-8-6-15,17-1 0 0,-17 1 3 0,0-1-6 16,0 0 6-16,0-9-1 0,0 0 5 0,0 19-6 15,0-28 6-15,-17 18 0 0,17 1 14 16,0-1 28-16,-16 10 9 0,16 0 1 0,0-1-10 16,-17 10-30-16,17 0-6 0,0 0 0 15,0 0 25-15,0 10 11 0,0 8 3 0,0-9-23 16,0 10-3-16,0 0-6 0,0 9-13 0,0-10-3 16,17-9-3-16,-17 10 5 0,16 0-4 0,-16 9 4 15,17 0-11-15,-1-10-1 0,-16-9 6 16,17 1-15-16,-1 8-39 0,-16 1-78 0,17-10-75 15,-17 1-50-15,33-1-27 0,-33 9 18 16,0-18 33-16</inkml:trace>
  <inkml:trace contextRef="#ctx0" brushRef="#br0" timeOffset="-138300.78">18835 12632 15 0,'0'0'37'0,"0"-10"8"0,0 10-3 16,0 0 2-16,0 0-1 0,0 0 3 0,0 0-7 16,0 0-7-16,0 0 2 0,0 0 19 0,0 0 13 15,0 10 10-15,-33-1 11 0,33-9-5 0,0 19-8 16,0-10-5-16,0 0 5 0,0 10-9 16,0 0 2-16,0-19-5 0,33 18 2 0,-33-9-5 15,0 1 0-15,17 8-21 0,-1-18-14 16,1 10-4-16,-1-1 1 0,1-9-5 0,-1 0-3 15,1 0-1-15,16 0 4 0,-33 0-2 0,33-9 13 16,0 9 24-16,-33-10 1 0,0 1 11 0,17 0-12 16,-17-1-4-16,0 1 1 0,16 9-17 0,-16-18-2 15,0 18-4-15,0-19-1 0,0 10-1 16,-16-1-1-16,16 1 4 0,0 9-8 0,0-9-16 16,0 18-2-1,0 0 0-15,0 1 0 16,0 18 0-16,0-28 0 0,16 18 0 15,-16-18 0-15,17 19 0 0,-1-10 0 0,1 0 0 0,-17 1-17 16,16 8-40-16,1-18-86 0,16 10-80 16,-33-10-48-16,33 9-22 0,-17-9 8 0,1 18 34 15,16-18 38-15</inkml:trace>
  <inkml:trace contextRef="#ctx0" brushRef="#br0" timeOffset="-137734.86">19579 12650 61 0,'-16'0'62'0,"16"-9"0"0,0 9-8 0,0-9 0 16,-17 9 6-16,17 0 5 0,0-10-3 15,0 10-8-15,-16 0-11 0,16 0-5 0,0 0-12 16,0 0-3-16,-17 0 5 0,17 0-1 0,-17 10-1 16,17-10 5-16,-16 9 4 0,16-9 2 15,-17 9-4-15,1 1 1 0,16-1-4 0,0 0-2 16,-33 1-12-16,33-1 7 0,0 10 4 0,0-19-4 15,0 18 1-15,0-9 11 0,0 1-3 16,0-1-9-16,0 0-6 0,0 1-6 0,0-1-1 16,0 0-2-16,0 1-4 0,33-10 5 0,-33 0 1 15,0 9-10-15,0-9 7 0,16 0-7 0,-16 0 2 16,17-9 1-16,-17 9 1 0,16 0 1 16,-16-10 1-16,0 10 0 0,0-9-1 15,17 9 0-15,-17-9-1 0,0-1 0 0,0 10-1 16,0-9 5-16,0 0-1 0,0-1-4 15,-17 10 6-15,17-9-9 0,0 9 6 16,0 0 0-16,0 0-1 0,0 0-1 16,0 0-8-16,0 0 7 0,0 0-1 0,0 0-7 15,0 0 2-15,0 0 8 0,0 0-7 16,0 0 3-16,0 0 4 0,0 0-9 16,0 0 7-16,0 0-6 0,0 0 4 15,0 0 1 1,0 0-6-16,0 0 10 0,0 0-8 15,0 0 4 1,0 0-7 0,0 0 0-16,0 0 9 15,0 0-7-15,0 0 0 0,0 0 1 16,0 0-2-16,0 0-10 0,0 0-16 0,0 0-31 16,0 0-36-16,0-18-31 0,0 18-14 0,0 0-10 15,0 0-4-15,0 0 5 0,0 0 6 16,0-19 21-16</inkml:trace>
  <inkml:trace contextRef="#ctx0" brushRef="#br0" timeOffset="-136515.65">19364 12650 29 0,'17'0'36'16,"-17"0"2"-16,0 0-2 0,0-9-4 0,0 9-1 15,0 0 1-15,0 0-6 0,0 0-5 16,0 0-7-16,0 0 3 0,0 9 6 0,0-9 7 16,0 0-1-16,0 10-14 0,33-1 11 15,-33 0-2-15,0 1-4 0,0-1 1 0,0 10 6 16,0-1 3-16,0-18 0 0,0 9-6 0,0 1-4 16,0 8-3-16,0-8-4 0,0-10 0 0,0 9-2 15,0-9 11-15,0 9 7 0,0-9 21 16,0 0 16-16,0 0 12 0,0 0-1 0,0 0-14 15,33-9-13-15,-33 9-3 0,0-9-2 0,0-1 0 16,0 1-11-16,0 0-11 0,0-1-6 0,0 1-2 16,0 9-2-16,0-18 2 0,0 18-12 15,16-19 6-15,-16 10-6 0,0-1 0 0,17 10-3 16,-17-9 4-16,16 0-8 0,-16 9 8 16,17 0-1-16,0 0 0 0,-1 0-5 15,1 0 2-15,-1 9 3 0,1-9-6 16,-17 9 3-16,33 1 1 0,-33-1-3 0,0 10 5 15,0-19 1-15,0 18 2 0,33-18-11 16,-33 9 5-16,0 1 0 0,0-1 3 0,0 0-3 16,0-9 3-16,0 10-6 0,0-1-10 0,0 0-18 15,0-9-58-15,16 10-64 0,-16-10-32 0,0 0-15 16,0 0 5-16,0 0 10 0,17 0 29 16</inkml:trace>
  <inkml:trace contextRef="#ctx0" brushRef="#br0" timeOffset="-136019.65">20059 12622 92 0,'0'-9'62'0,"-33"9"-10"16,33 0-3-16,0 0 8 0,-17 0 8 15,1 0 0-15,16 0 3 0,-17 9 9 0,-16 1 1 16,16-1 1-16,1 0-9 0,-1 1-4 16,1-1-4-16,-17 0-15 0,33 1-13 0,0-1-4 15,-33 10-6-15,33-19-8 0,0 18-7 0,0-18-2 16,0 9 2-16,0 1-3 0,0-1-6 0,33-9 0 16,-33 9 0-16,0-9 0 0,33 0 0 15,-33 0-2-15,16-9 2 0,1 9 0 16,-1-9 4-16,-16-1-7 0,17 1 4 0,-17 9 3 15,0-18-2-15,17-1-2 0,-17 0 6 16,0 1-1-16,0-1-4 0,0 0 3 0,-17 10 0 16,17-28 0-16,0 9-4 0,-17 9 1 15,17-8 6-15,0 17 4 0,-16-27 12 0,16 18 26 16,-17 10 4-16,17-9 6 0,0 8-9 16,-16 1-18-16,16 9-12 0,0 0-12 0,0 0-2 15,0 9 0-15,0 1-6 0,0-1 7 0,0 9 5 16,0-8 19-16,0 18 0 0,0-10 9 0,0 1-4 15,16-1 2-15,-16 10-7 0,17-9-9 16,-1 18-16-16,-16-28-5 0,17 10-1 0,0 0 0 16,-1-1 0-16,1 20-11 0,-1-20-36 0,1-18-67 15,-17 19-56-15,33-10-53 0,-33 0-10 0,33 1 12 16,-33-1 26-16,16-9 23 0,1 0 29 16</inkml:trace>
  <inkml:trace contextRef="#ctx0" brushRef="#br0" timeOffset="-135519.81">20373 12678 52 0,'0'0'72'0,"0"0"7"0,0 0-12 0,0 0 2 16,0 0 14-16,-17 0 3 0,17 10 3 0,-16-10-3 15,16 0-6-15,-17 9-18 0,17 10-9 0,0-19-19 16,0 0-16-16,0 0-2 0,0 18-8 0,0-18-3 16,0 0-3-16,0 0-16 0,0 0-6 15,17 0-39-15,-17 0-32 0,16 0-26 0,1 0-8 16,-1 0 10-16,18 0 10 0,-18 0 15 15,1 0 14-15,16-18 17 0,0 18 19 0,-33 0-6 16,16 0 47-16,1-19 0 0,-17 19 4 0,16-9 15 16,-16 9 19-16,0 0 5 0,0 9 5 0,0-9 5 15,0 0 10-15,0 19 12 0,0-19 7 16,0 0-1-16,0 18-6 0,0-18-8 0,-16 0 2 16,16 9-5-16,0 1-3 0,0-10-9 0,0 9-7 15,16-9 3-15,-16 0-8 0,0 9-3 16,0-9-15-16,0 0-15 0,17-9 3 0,-17 9-10 15,16-9 1-15,1 9-2 0,-17-10 0 0,16 1 5 16,1 9-5-16,0 0 0 0,-17-18-4 16,33 18 2-16,-33 0 4 0,33-19 2 0,-33 19-8 15,0 0 4-15,16 0 2 0,1 0-1 16,-17 0-3-16,16 19 5 16,-16-19-7-16,17 18 4 0,-1-18-2 15,-16 9 2-15,17 1 0 0,-17-1 2 0,16-9-1 0,-16 9-3 16,34-9 2-16,-34 10 0 0,0-10 0 15,0 0 2-15,0 9-2 0,0-9 2 0,33 0 2 16,-33 0-8-16,0 0 0 0,0 0 0 16,0-9-4-16,33 9 1 15,-33 0-4-15,0-10-32 0,0 10-37 0,0-9-45 16,0 9-15-16,0-9-14 0,0-1 3 0,0 1 3 16,16 9 22-16</inkml:trace>
  <inkml:trace contextRef="#ctx0" brushRef="#br0" timeOffset="-135187.15">21167 12409 203 0,'0'0'120'0,"-33"-10"-24"0,33 10-1 15,0 0-7-15,-33 0-8 0,33 10 7 0,0-1 3 16,0 0 13-16,-34 0-9 0,34 10-10 16,0 0-18-16,0-1-14 0,0 1 19 0,0 9 3 15,34-10-13-15,-34 20-12 0,0-20-20 16,0 1-1-16,0-1-8 0,33 10-5 0,-33-9-5 15,0 0-5-15,0-1-4 0,0-9 4 16,0 10-1-16,0-10-1 0,-33 1 2 0,33-10 18 16,0 9-8-16,0-9-5 0,0 0-8 0,0-9-2 15,0 9 5-15,0-10-1 0,0 1 1 0,0 0 10 16,0-10 5-16,0 19 13 0,0-18 0 0,0-10 2 16,0 9-18-16,0 0-5 0,33 1-1 15,-33-1-2-15,0 1-9 0,33-1-2 0,-33 0-3 16,16 10-3-16,1-10-6 0,-1 10 3 15,1 0-25-15,-1 9-61 0,1-9-56 0,32 9-84 16,-49-10-55-16,34 10-10 0,-18 0 22 0,1 0-167 16</inkml:trace>
  <inkml:trace contextRef="#ctx0" brushRef="#br0" timeOffset="-134670.66">22457 12436 32 0,'16'0'34'0,"-16"-9"2"16,0 9-4-16,0 0-5 0,0 0 9 0,0 0 17 15,0 9 15-15,17 1 4 0,-17-1 1 16,0 10-2-16,0-1 10 0,16-8 5 0,-16 17-1 16,0 1 13-16,17-9-1 0,-17 18-4 15,0-28-16-15,16 19-22 0,-16-9-26 0,17 9-11 16,-17-9-15-16,0-1 3 0,0-9-5 15,16 10-5-15,-16-10 0 0,0 1-25 0,0-1-43 16,-16-9-33-16,16 9-18 0,0-9-6 0,0 0 8 16,0-9 16-16,-17 9 24 0,17-9 31 0,0-1 20 15,-16-8 15-15,16 8 8 0,0 1 3 16,-17-9 4-16,1-10 0 0,16 0 2 0,-17 9 3 16,17-9 7-16,-16 10 7 0,16-20 16 0,0 10 8 15,-17 1 2-15,17-1 3 0,0 0-7 16,17 9-10-16,-17 1-12 0,0-1-3 0,16 10-8 15,1-1-2-15,-1-8-1 0,1 18-5 16,-1 0 0-16,1 0 2 0,-1-19 2 0,17 19-10 16,0 0 6-16,-33 0-10 0,17 19-49 0,-1-19-46 15,1 0-30-15,-17 0-3 0,17 0 13 16</inkml:trace>
  <inkml:trace contextRef="#ctx0" brushRef="#br0" timeOffset="-134487.43">22490 12520 146 0,'0'0'93'0,"0"0"-41"15,0 0-28-15,0 0-6 0,16-9-5 0,-16 9-9 16,17 0-2-16,-1 0-2 0,1 0 0 0,-1-9-3 16,17 9-4-16,0 0-22 0,-16 0-17 15,16 0-16-15,0 0-5 0,-16 0 4 16</inkml:trace>
  <inkml:trace contextRef="#ctx0" brushRef="#br0" timeOffset="-134287.85">22920 12474 68 0,'0'-19'81'16,"0"19"10"-16,0-9 3 0,0 9 3 0,0 0-4 15,0 0-6-15,0 0-5 0,-17 0 1 0,17 0 20 16,0 9 23-16,0 10 12 0,0-19 9 16,0 18-9-16,0-18-20 0,0 10-23 0,0 8-24 15,0-9-13-15,0 10-11 0,0 0-11 0,0-10-13 16,17 10-10-16,-17-1-10 0,0-18 0 0,16 19 1 15,-16-10-14-15,17 0 3 0,-17 1-12 16,0-1-75-16,0 0-83 0,16-9-86 0,-16 10-35 16,0-10 23-16,0 0 42 0,0 0 40 0,0 0 40 15</inkml:trace>
  <inkml:trace contextRef="#ctx0" brushRef="#br0" timeOffset="-134071.65">22953 12474 67 0,'0'-28'81'0,"0"0"-11"0,0 9-19 15,0 1 4-15,0 8 10 0,0-8 4 0,0 18-2 16,16-19-9-16,-16 10-3 0,17 9-4 16,-1 0-2-16,17 9-5 0,0-9 2 0,-33 19 16 15,17-1 20-15,16-8 15 0,-16 8-2 16,16 1 2-16,-17 9 4 0,1 0-3 0,-1-10 3 16,-16-8-9-16,33 8-14 0,-33 1-10 0,0-1-23 15,0 1-11-15,-33 0-9 0,17-1-13 0,-1-18-10 16,1 9 3-16,-1 10-5 0,-16-10-16 15,16-9-41-15,1 10-89 0,-1-1-76 0,-16 0-56 16,33-9-21-16,-33 0 7 0,17 0 46 16</inkml:trace>
  <inkml:trace contextRef="#ctx0" brushRef="#br0" timeOffset="-133721.85">23168 12716 97 0,'16'0'126'0,"1"0"-10"0,-1-19-16 0,17 19 20 16,-33 0 12-16,33-9-3 0,0 9-16 16,-16-10-18-16,16 10-2 0,0-9-11 0,0 0-21 15,0-1-33-15,0 10-14 0,0-9-3 16,-16 0-8-16,16-10 0 0,-16 19-5 0,-1-18 2 16,1-1 2-16,-17 0-2 0,16 1 0 0,-16 8 2 15,33-8-4-15,-33-1 2 0,0 19-5 0,0-18 5 16,0-1 1-16,0 10-3 0,0-1 2 15,0 10-4-15,0-9 2 0,0 9 9 0,0 9-6 16,0 10-1-16,0 0 3 0,0-1-6 16,0-18 20-16,17 19 29 0,-17 9 4 15,16-10 6-15,1 1-1 0,-1 0-5 0,-16-1-23 16,17 1-1-16,-1-1-6 0,-16 1-2 0,0-10 6 16,0 1-8-16,0-1-11 0,0 10 0 15,0-19-7-15,-16 18-14 0,-1-18-30 0,17 0-75 16,-16 0-81-16,-1 0-54 0,1-18-23 0,-1 18 14 15,17-19 41-15</inkml:trace>
  <inkml:trace contextRef="#ctx0" brushRef="#br0" timeOffset="-133587.81">23383 12232 49 0,'0'0'28'0,"-17"0"-13"0,17 18-7 16,0-18-4-16,0 10-3 0,-17-1-1 0,17 10 0 15,0-1-2-15,0 1-3 0,17 9-10 16,-17-10-17-16</inkml:trace>
  <inkml:trace contextRef="#ctx0" brushRef="#br0" timeOffset="-131840.15">13527 13711 188 0,'0'-10'139'15,"0"10"-24"-15,0-9-10 0,0 0 6 0,0 9-11 16,0 0-14-16,0-19 16 0,0 10 13 0,-33 9 2 16,33 0-22-16,0 0-40 0,0 0-19 15,0 9 6-15,0 10 14 0,0-10 16 16,0 0-8-16,0 10-12 0,-33 0 4 0,33 9 6 16,0-10-13-16,0 1-8 0,0 9-5 0,0 0-14 15,0-10 4-15,0 10-5 0,0-9-1 0,0-1-3 16,0 1-12-16,0 0-1 0,0-1-1 15,0 10-5-15,0-28 2 0,0 19 7 16,0-10-14-16,0 0 12 0,0 1-1 0,0-10-2 16,0 9-4-16,0-9 4 0,0 0 8 15,0 0 5-15,0-9-14 0,0-1-1 16,0-8 0-16,0 18 0 0,0-19 0 0,0-9 0 16,0 10 0-16,0-10 0 0,0 0 0 0,0 9 0 15,0-27 0-15,0 18 0 0,0 0 0 16,0 9 0-16,0-9 0 0,0 0 0 0,0 10 0 15,33-1 0-15,-33 10 0 0,0-10 0 0,0 1 0 16,0 8 0-16,33 1 0 0,-33 0 0 16,0 9 0-16,16-10 0 0,1 10 0 0,-1 0 0 15,1-9 0-15,0 9 0 0,16 0 0 0,-33 0 0 16,33 0 0-16,0 9 0 0,-33-9 0 16,33 10 0-16,-33-10 0 0,16 9 0 0,1-9 0 15,-1 0 0-15,1 9 0 0,-1-9 0 0,-16 0-111 16,34 0-134-16,-34 10-40 0,0-10-8 0,0 0 11 15,0 0 23-15,0 0 38 0,0 0-122 16</inkml:trace>
  <inkml:trace contextRef="#ctx0" brushRef="#br0" timeOffset="-131606.33">13428 13906 148 0,'0'19'68'16,"0"-19"-6"-16,0 0 4 0,0 0 5 15,0 0-4-15,0 0-3 0,0 9 4 0,33-9-5 16,-33 0-18-16,33-9-22 0,0 9-8 16,-17 0-6-16,17 0-9 0,1 0 0 0,-1-19-2 15,0 19-2-15,0 0-24 0,0 0-49 0,-17-18-34 16,1 18-23-16,16 0-6 0,-17-10 15 15</inkml:trace>
  <inkml:trace contextRef="#ctx0" brushRef="#br0" timeOffset="-131373.96">14172 13878 138 0,'0'0'89'0,"0"0"-24"0,0 0-8 16,16 0-9-16,1 0-14 0,-1-9-14 15,1 9 6-15,32 0 2 0,-49-9-6 0,34 9-9 16,-1-10-9-16,-33 10-2 0,33 0 2 0,-17-9-6 16,1 9 4-16,-17 0-14 0,16 0-29 15,-16-9-28-15,0 9-24 0,0 0-7 0,0 0 7 16</inkml:trace>
  <inkml:trace contextRef="#ctx0" brushRef="#br0" timeOffset="-131173.95">14287 13990 71 0,'0'9'92'0,"0"-9"5"0,0 9-8 15,0-9-10-15,0 0-19 0,0 0-13 16,0 0-5-16,0 0 5 0,34 0-1 0,-34 0-14 15,33-9-15-15,-33 9-10 0,33 0-5 0,-33-9 3 16,16 9-4-16,1 0-3 0,-1-9-4 16,1 9-23-16,-17 0-51 0,16 0-33 0,17-10-14 15,-33 10-3-15,0 0 17 0</inkml:trace>
  <inkml:trace contextRef="#ctx0" brushRef="#br0" timeOffset="-130472.86">15329 13571 59 0,'0'-9'84'0,"0"9"-18"15,0-19-17-15,0 10-4 0,-16 9 7 16,16-9 1-16,-17 9-3 0,1 0-1 0,-1 0-1 16,1 0-7-16,-1 0-13 0,1 9-8 0,16 0-6 15,0 10-1-15,0-10 10 0,-34 1 16 16,34 8-1-16,0 1-5 0,0-1 0 0,0 1-4 15,0 9 11-15,34-19 1 0,-34 10-5 0,16 9 5 16,1-10 0-16,-1 10 1 0,1-9 1 16,-1-10 3-16,-16 10 6 0,0-1 0 0,0 1-14 15,0 0-5-15,-16-1-15 0,-1 1 2 0,1-19-2 16,-1 9-5-16,1 0-4 0,-18 1-5 16,34-10-4-16,-33 0 7 0,33 0-11 0,-33 0 9 15,33 0 2-15,-16 0 2 0,-1-10 8 0,17 10-1 16,0-9-14-16,-16 9 5 0,16 0 6 15,0 0-11-15,16 0 0 16,-16 0 0-16,0 9-5 0,17 1 3 16,-17-1 2-16,16 10 4 0,17-10-4 0,-33 9 0 15,0 1-4-15,0 0 10 0,33-1 0 16,-33 1-10-16,0 9 5 0,0-10-3 0,0 1 5 16,0 9-3-16,34-10-2 0,-34 1-3 0,0 0-1 15,0-1-11-15,0 1-16 0,0 0-70 0,0-1-57 16,0-9-46-16,0 1-18 0,0-1 2 15,0 0 17-15,0-9 24 0</inkml:trace>
  <inkml:trace contextRef="#ctx0" brushRef="#br0" timeOffset="-130008.11">15892 13832 111 0,'0'9'64'0,"-17"-9"-14"15,17 9-2-15,0 1-1 0,-17-1 2 16,17 0 1-16,0 19 3 0,0-28 13 0,0 19-9 16,0-10-10-16,-33 10-4 0,33-1 4 15,0-8 10-15,0-1 6 0,0 0 2 0,0 0-1 16,0 10 5-16,0-19 13 0,0 0 19 0,0 0 19 15,0 0-18-15,0 0-26 0,0 0-8 0,0 0-11 16,0-19-2-16,0 10 1 0,0 0 3 16,0-10-9-16,0 10-10 0,0-10 1 0,0 1 1 15,0-1-11-15,33 1-14 0,-33-1-17 0,0 0 0 16,0 1 0-16,17-1 0 0,-17 10 0 16,17-10 0-16,-1 19 0 0,-16-18 0 0,17 18 0 15,-1 0 0-15,1 0 0 16,-1 18 0-16,-16-18 0 0,33 19 0 0,-33-19 0 15,33 18 0-15,-33 1 0 0,0-10 0 16,33 10 0-16,-33 0 0 0,0-1 0 0,0 1 0 16,0-1 0-16,17 1 0 0,-17 0 0 0,0-10 0 15,17 9 0-15,-17 1 0 0,0-19 0 0,0 19 0 16,0-19 0-16,-17 9-202 0,17-9-150 16,-17 9-18-16,17-9 21 0,0 0 61 0,0 0 61 15</inkml:trace>
  <inkml:trace contextRef="#ctx0" brushRef="#br0" timeOffset="-129840.84">15858 13971 179 0,'0'0'143'0,"0"0"-25"16,-33 0-7-16,33 0-25 0,0 0-34 0,0 0-23 16,33 0-13-16,-33-9 3 0,0 9-7 15,17 0-7-15,16 0 3 0,-16 0-8 0,16 0-2 16,16-9-8-16,-49 9-38 0,33-10-65 0,0 10-42 15,-16-9-13-15,16 0-110 0</inkml:trace>
  <inkml:trace contextRef="#ctx0" brushRef="#br0" timeOffset="-129456.95">16503 13878 82 0,'-33'0'91'16,"33"10"-2"-16,0-10-4 0,0 0 16 15,0 0 5-15,0 18 1 0,33-18 1 0,-33 0 3 16,0 0-8-16,17 0-7 0,-1 0-20 16,18 0-15-16,-1 0-6 0,16 0-7 0,-16-18-17 15,0 18-13-15,-16 0-9 0,16-10-5 0,0 10-1 16,-16 0-5-16,32-9-9 0,-49 9-4 0,0 0-15 15,33-9-73-15,-33 9-70 0,0 0-43 16,0-10-9-16,0 10 22 0,0-9 32 0</inkml:trace>
  <inkml:trace contextRef="#ctx0" brushRef="#br0" timeOffset="-129208.95">16751 13683 121 0,'-16'0'74'0,"16"0"-22"15,0 0-1-15,16 0 5 0,-16 0-7 0,0 0-3 0,0 9 10 16,17 0 14-16,0 1 5 0,-17 8-4 16,16 1-7-16,1-10 4 0,-1 19 4 0,17-9-3 15,-33-10-3-15,33 10-7 0,-33-1-3 16,0 1 8-16,0 0-8 0,0-1-22 0,0 1-16 16,0-10-11-16,0 10 4 0,-33-10-5 15,33 10-14-15,-33-10 0 0,17 0-28 0,-1 19-44 16,1-28-53-16,-1 0-43 0,0 19-26 0,1-19 4 15,16 0 17-15,-17 0 25 0</inkml:trace>
  <inkml:trace contextRef="#ctx0" brushRef="#br0" timeOffset="-128958.83">17049 13729 114 0,'33'-9'143'15,"-33"0"-17"-15,0 9-27 0,0-10-8 0,0 10-6 16,33 0-14-16,-33 0-6 0,0 0 20 0,0 10 19 16,0-10 7-16,0 9-20 0,0 10-7 15,0-10-21-15,0 10-1 0,0-1-2 0,0 1-7 16,0-10-15-16,0 10-4 0,0-1-13 16,0 1-13-16,0 0 0 0,0-1-4 0,0 1-2 15,0-10-2-15,0 0 0 0,0 1-13 0,0-1-19 16,0 0-69-16,0 1-79 0,0-10-58 0,0 9-27 15,0-9 10-15,0 0 32 0</inkml:trace>
  <inkml:trace contextRef="#ctx0" brushRef="#br0" timeOffset="-128542.16">17082 13646 231 0,'0'-10'135'0,"0"-8"-49"15,0 8-21-15,0 1 3 0,33-9-18 0,-33 8-19 16,0 1-5-16,17 9 4 0,-1 0 15 0,1 0-7 16,-1 0-13-16,1 0-13 0,16 0 5 15,0 0 6-15,0 9-1 0,-33 1-9 0,33-1-1 16,-33 0-1-16,17 10 7 0,-17-10 6 16,0 0-1-16,0 10-3 0,0-10-6 0,0 10-4 15,-17-10-3-15,17 0-1 0,0 1-5 0,-33-1-1 16,33 0 0-16,0 1 0 0,0-1 2 0,0-9-4 15,-33 0 4-15,33 9-5 0,0-9 4 16,0 0 1-16,33 0-2 0,-33 10 2 16,0-10-1-16,0 0-7 0,33 18 6 0,-33-18-3 15,0 0 3-15,17 19 3 0,-1-19-3 16,1 0-3-16,-17 9 5 0,16 0-2 0,-16 1 2 16,17-1 4-16,-17-9 14 0,0 9 20 15,0 1 14-15,0-1 10 0,0 0-14 0,0 1 2 16,-17 8-15-16,1-18-12 0,16 19-5 0,-17-19-10 15,1 0-1-15,-1 9-12 0,-16-9 3 16,33 9 4-16,-33-9-8 0,33 0-9 0,-50 0-32 16,34 0-66-16,-1-9-61 0,1 9-42 0,-1-9-5 15,1 9 9-15,-1 0 14 0</inkml:trace>
  <inkml:trace contextRef="#ctx0" brushRef="#br0" timeOffset="-128325.73">17810 13906 162 0,'0'0'251'0,"0"0"-49"16,16 19-40-16,-16-19 4 0,0 0 3 0,0 9-22 15,0 0-39-15,0 1-23 0,0-1-12 16,-16 0-23-16,16 1-30 0,-17-1-8 0,17 0-15 15,-16 19-5-15,-1-28-18 0,17 19-91 0,0-19-104 16,-33 9-75-16,33 0-18 0,-33-9 43 16</inkml:trace>
  <inkml:trace contextRef="#ctx0" brushRef="#br0" timeOffset="-127276.55">18835 13646 165 0,'0'-19'92'0,"0"19"-24"0,0-9 2 16,0-1 12-16,0 10 15 0,0-9-1 0,0 9-12 15,0-9-9-15,0 9-8 0,0 0-18 0,0 0-8 16,0 0-14-16,0 9 13 0,0 0 21 16,0-9-1-16,0 10-13 0,0-1-14 0,17 10-14 15,-17-10 6-15,0 0-5 0,0 10 4 0,0-10 1 16,16 10 1-16,-16-10-2 0,0 10 0 15,0-10-11-15,17 10-6 0,-17-1-1 0,0-18 1 16,0 19-4-16,16-19-3 0,-16 9 3 16,0 0-7-16,0 1-2 0,0-10-2 0,0 9-10 15,0 0-45-15,0-9-80 0,-16 0-56 16,16 10-37-16,0-10-4 0,-17 0 28 0,17 0 41 16</inkml:trace>
  <inkml:trace contextRef="#ctx0" brushRef="#br0" timeOffset="-126942.8">18835 13636 87 0,'-33'-9'90'0,"33"-10"-26"16,0 10-30-16,33-9 0 0,-33 8 10 0,0 1-4 15,0-10-5-15,17 10-1 0,-1 0 9 0,1-1 2 16,-1 1-9-16,17 9-11 0,-16-9-3 15,16 9 15-15,0 0 2 0,-33 0 3 0,33 0-5 16,-33 9-5-16,33 0 5 0,-16 1 9 16,-1-1 1-16,1 19 14 0,-1-19-14 0,-16 10-2 15,17-1 20-15,16 1 11 0,-33 0 0 0,0-1-14 16,0 1-20-16,0-1-18 0,0 1-11 0,0 0-7 16,33-1 6-16,-33 10-12 0,0-9 5 15,0-19-7-15,0 18 4 0,0-8 0 0,0 8-6 16,0-8-7-16,0-1-4 0,0-9-35 15,0 9-64-15,0-9-56 0,0 10-35 0,-33-10-13 16,33 0 9-16,0 0 28 0,0 0 34 0</inkml:trace>
  <inkml:trace contextRef="#ctx0" brushRef="#br0" timeOffset="-126776.84">18918 13785 163 0,'-17'0'87'16,"17"0"-35"-16,17 0-20 0,-17-18-7 0,16 18-2 16,1-10-11-16,16 10-5 0,-33-9-5 0,33 9 0 15,-33 0-2-15,33 0 0 0,-16-9-4 0,16 9-12 16,-17 0-35-16,17-10-35 0,-16 10-14 16</inkml:trace>
  <inkml:trace contextRef="#ctx0" brushRef="#br0" timeOffset="-126494.83">19364 13729 109 0,'17'0'147'0,"-17"0"-18"0,0 0-31 0,33 0 10 16,-33 0 11-16,0 0-18 0,33 0-11 0,-33-9-3 16,16 9-1-16,17 0-18 0,-16 0-22 0,0 0-28 15,16 0-8-15,-17 0-5 0,1-9 1 16,16 9-6-16,0 0-7 0,-33 0-10 0,16-10-47 16,1 10-65-16,-17-9-55 0,16 9-16 15,-16-9 8-15,17 9 24 0,-17-19-93 0</inkml:trace>
  <inkml:trace contextRef="#ctx0" brushRef="#br0" timeOffset="-126260.73">19629 13515 69 0,'0'0'75'0,"0"0"-2"0,0 0-8 16,0 0-2-16,0 0 1 0,0 10-16 0,0-1 10 15,0 0 6-15,33 10 2 0,-33-19-2 0,16 19-7 16,1-1 0-16,-1 1 11 0,1-1 13 0,0 1 14 15,-17 9 3-15,16-19-11 0,1 10-18 16,-17-1 0-16,0 1-11 0,0 0-9 0,0-1-16 16,0 1-20-16,-17-10-4 0,17 0-9 15,-16 10-3-15,-1-10-7 0,0 1-14 0,1 8-39 16,-1-8-73-16,1 8-50 0,-17-18-50 0,33 0-11 16,0 0 20-16,-33 19 34 0</inkml:trace>
  <inkml:trace contextRef="#ctx0" brushRef="#br0" timeOffset="-125944.89">20141 13562 214 0,'0'0'129'0,"0"-19"-36"16,0 10-9-16,0 9 2 0,0-9 3 15,0-1-6-15,0 10-19 0,0 0-12 0,-16 0-17 16,16 0-15-16,0 0-5 0,-17 10 3 16,1-1 1-16,16 0 13 0,0 10 4 0,-33-10-6 15,33 1 12-15,-33 8 15 0,33 1 1 0,-17-1-8 16,17 10-3-16,0-9-2 0,0-1-2 0,0 1 1 16,17 0 3-16,-17-10-11 0,33 10 3 15,-33-1-16-15,0-18-8 0,33 19 0 0,-33-19-10 16,16 9-4-16,1-9-3 0,-1 0 7 15,1 0-16-15,-1 0-2 0,1 0-14 0,0 0-77 16,-1-9-90-16,1 9-62 0,16 0-26 0,-33-19 11 16,33 19 34-16</inkml:trace>
  <inkml:trace contextRef="#ctx0" brushRef="#br0" timeOffset="-125426.92">20323 13292 24 0,'-16'0'40'0,"16"0"2"0,0-9 1 0,0 9 2 15,0 0 12-15,0-9 11 0,0 9 11 0,16-10 3 16,1 1 4-16,-1 9-1 0,1-9-6 16,-1 9 6-16,1 0 1 0,16-10 7 0,-16 10 6 15,16 0 1-15,-33 10-7 0,33-10 8 16,-33 9-5-16,16 10-12 0,-16-1-2 0,17 10-2 16,-17-19-8-16,0 19 3 0,0-9 8 0,0 9-7 15,0 9-64-15,-17-18-12 0,17-1 0 0,-16 10 0 16,16 0 0-16,0 0 0 0,-33-9 0 15,33-1 0-15,0 1 0 0,0-1 0 0,0 1 0 16,0 9 0-16,0-10 0 0,33-8 0 16,-33 8 0-16,0 1 0 0,16 0 0 0,1-1 0 15,-1 1 0-15,-16-1 0 0,17 1 0 0,-1 0 0 16,1-1 0-16,-1 10 0 0,-16-9 0 16,17-10 0-16,-17 0 0 0,0 10 0 0,0-10 0 15,-17 10 0-15,17-10 0 0,-16 0 0 0,16 10 0 16,-17 0 0-16,1-19 0 0,-17 9 0 0,16 0 0 15,1 1 0-15,-17-10 0 0,33 9 0 16,-50 0 0-16,17 0 0 0,16-9 0 0,-16 10-254 16,17-10-75-16,-17 9-14 0,0-9 8 0,33 0 45 15,-50 0 57-15</inkml:trace>
  <inkml:trace contextRef="#ctx0" brushRef="#br0" timeOffset="-111058.59">13593 14780 246 0,'0'-9'172'0,"0"9"-42"0,0-9-14 0,0 0 4 0,0 9 5 16,0-19 12-16,0 19 46 0,0-9 27 15,0-1-11-15,0 10-72 0,-17 0-56 0,17 0-38 16,0 0-16-16,0 10 5 0,-16-1 40 16,16 10 15-16,-17-10-77 0,17 9 0 0,-16 1 0 15,16 0 0-15,0 9 0 0,-33 0 0 0,33-10 0 16,0 1 0-16,-33 9 0 0,33-10 0 16,0 1 0-16,0-1 0 0,-33 1 0 0,33 0 0 15,0-1 0-15,0 1 0 0,0-10 0 0,0 10 0 16,0-1 0-16,0-18 0 0,-33 19 0 15,33-10 0-15,0-9-165 0,0 0-129 16,0 0-28-16,0 0 0 0,0 0 32 16,0-9 45-16,0 0 58 0</inkml:trace>
  <inkml:trace contextRef="#ctx0" brushRef="#br0" timeOffset="-110741.3">13576 14697 54 0,'0'0'74'0,"0"-10"7"0,0 10-6 0,0 0-2 16,0-9 1-16,0 9-1 0,0 0 2 0,17-9 8 16,-17 9 2-16,0 0 2 0,17 9-8 0,-17-9-3 15,33 9-5-15,-33-9 4 0,0 10 6 16,33-1-1-16,-33 0-1 0,33 1-8 0,-33 18 0 15,33-28-7-15,-33 18-13 0,16 1-11 16,1-10 2-16,-1 10-11 0,1-1-7 0,-17-8-5 16,16 18-13-16,-16-19-2 0,34 0-3 0,-34 10 1 15,0-10-2-15,0 0 0 0,0 1 2 16,0 8-15-16,0-8-3 0,0-1-38 0,0 9-84 16,0-18-61-16,-34 0-34 0,34 10-14 0,-16-10 4 15,16 9 26-15,-17-9 35 0</inkml:trace>
  <inkml:trace contextRef="#ctx0" brushRef="#br0" timeOffset="-110525.18">13494 14948 74 0,'0'0'116'0,"0"0"0"0,0 0-23 0,0 0-13 16,0-9-13-16,0 9-13 0,0 0-6 0,0-10-3 15,0 10-10-15,0 0-10 0,33-9-15 0,-33 9-4 16,16 0 3-16,17 0-11 0,1 0 5 16,-1 0-5-16,0-9-1 0,0 9-6 0,0 0-37 15,-33 0-42-15,33 0-34 0,-17 0-6 16,17 0-2-16,1-10 17 0</inkml:trace>
  <inkml:trace contextRef="#ctx0" brushRef="#br0" timeOffset="-110168.88">14106 14929 80 0,'0'10'91'0,"0"-10"-9"0,0 9 6 0,33-9 12 16,-33 0-4-16,0 0-13 0,33 9 3 0,-33-9 4 16,0 0 2-16,16 0-12 0,1 0-14 15,-1 0-13-15,17 0 8 0,0 0-10 0,1 0-15 16,-1 0-15-16,-33 0-11 0,33 0-2 0,-17 0-2 15,17 0-9-15,-16 0 3 0,-1 0-5 0,17 0-7 16,-33 0-5-16,34 0-41 0,-34-9-57 16,0 9-53-16,0-9-11 0,0 9 7 0,0 0 21 15,0-10 24-15,0 10 22 0,0-9 25 0</inkml:trace>
  <inkml:trace contextRef="#ctx0" brushRef="#br0" timeOffset="-109909.2">14403 14771 37 0,'0'0'50'0,"0"0"7"16,0 0 5-16,0 0-5 0,0 0 4 0,0 0 4 15,0 0-5-15,17 0-10 0,-17 0 0 0,0 0-5 16,16 9-1-16,-16 1 1 0,17-1-3 16,-17 0 10-16,16 10 6 0,17-10-6 0,-33 10 2 15,0 0 7-15,0-1-12 0,0 1 7 0,0-1-2 16,0-8-14-16,0 8-8 0,0 1-11 15,0-1-7-15,0 1-11 0,0 0 1 0,-33-10 1 16,17 10-5-16,-1-1-3 0,1 1 0 0,-1-1-6 16,1-8-14-16,16-1-48 0,-33 10-52 0,33-10-41 15,-33 9-23-15,33-8 0 0,0-1 14 16,-34-9 24-16</inkml:trace>
  <inkml:trace contextRef="#ctx0" brushRef="#br0" timeOffset="-109409.09">14833 14790 91 0,'0'0'60'0,"0"0"0"15,0 0 0-15,0-10 2 0,0 10 5 0,0 0-9 16,0 0-7-16,0 0-12 0,0 0 6 16,0 10-2-16,0-10-3 0,0 9-1 0,0 0 9 15,0 10 3-15,0-10-6 0,0 10-2 16,0 0-8-16,0-1-3 0,0-9-3 0,0 10-15 15,17 0-1-15,-17-1 1 0,0-8-11 0,0 17 0 16,0-27 0-16,0 19-2 0,-17-10-8 0,17 1 7 16,0-1-5-16,0 10-7 0,0-10-34 15,-16 0-53-15,16 0-37 0,0-9-20 0,0 10-1 16,0-10 10-16,-33 0 20 0</inkml:trace>
  <inkml:trace contextRef="#ctx0" brushRef="#br0" timeOffset="-108875.88">14817 14808 77 0,'0'-9'77'0,"0"0"-17"0,0 9-13 0,0-10-7 16,0 10-5-16,0-9-1 0,16 9 6 15,-16-9 0-15,17 9-4 0,-17 0-12 0,16 0-7 16,1 0-10-16,-17 0-5 0,16 0 5 0,17 0-2 16,-33 9-2-16,0-9 3 0,33 9 0 15,-33 1 3-15,0-10 5 0,0 9-4 0,0 0 4 16,0-9 3-16,0 10-3 0,0-1-9 16,0 0-2-16,0 1 3 0,-33-10-5 0,33 9 1 15,0 10-2-15,-33-19 2 0,33 9-2 0,-16-9 0 16,-1 9-2-16,17-9 3 0,-16 9-1 15,-1-9-2-15,17 10 3 0,0-10 0 16,-16 0-3-16,32 0 3 16,1 0-1-16,-17 0-2 15,16 0 4-15,1 0-2 0,-1 9 4 16,17-9-4-16,-33 9 0 0,33-9 0 0,-33 10 0 16,34-1-2-16,-34 0 8 0,0 1 2 0,16-1 5 15,-16 9 3-15,17-18 11 0,-17 10 6 16,0-1 7-16,16 0 1 0,-16 1-3 0,-16-1-4 15,16 0-2-15,0 1-2 0,-17-1-2 0,1 0 1 16,16 0-10-16,0-9-9 0,-34 10-2 0,34-10-5 16,-33 18 1-16,0-18-3 0,17 0 3 15,-1 0-6-15,-16 0 2 0,17 0 0 0,16 0-5 16,-33 0 0-16,0 0-7 0,33 0-22 0,-34-18-48 16,34 18-43-16,-33 0-21 0,17-10-6 15,-1 1 2-15,1 9 11 0,16-9-91 0</inkml:trace>
  <inkml:trace contextRef="#ctx0" brushRef="#br0" timeOffset="-105229.83">15429 14725 49 0,'0'-10'42'0,"0"10"-6"0,0 0-5 0,0 0-7 16,0-9 4-16,0 9 6 0,0 0 4 0,16-9 0 15,-16 9-5-15,0 0-5 0,0 0-2 16,0 0-2-16,17 0-3 0,-17 0-6 0,0 0-4 16,0 0 2-16,0 0 2 0,0 0 6 0,16 0 0 15,-16 0 5-15,0 0-1 0,0 9 4 16,0-9-2-16,0 9 0 0,0-9 1 15,0 10 2-15,0-10-2 0,0 9-2 0,0-9-5 0,0 19 6 16,17-19 0-16,-17 0-6 0,0 9 7 16,0 0-10-16,0 0 5 0,0-9 1 0,0 10 4 15,0-1 1-15,0-9-2 0,0 9 14 0,0-9-1 16,16 10 0-16,-16-10-9 0,0 9-5 16,0-9 9-16,0 9 2 0,0-9-1 0,0 0 0 15,17 10 0-15,-17-10 10 0,0 0 0 16,0 0-6-16,16 0 0 0,-16 0-12 0,33 0 1 15,-33-10-11-15,0 10-4 0,33-9-5 16,-33 0-7-16,33-1 6 0,-33 1-10 0,17 0 4 16,16-1-1-16,-16 1-5 0,-1 0 0 0,1 0 4 15,-1-10 5-15,17 10-7 0,-33-10 2 16,33 10 0-16,-33-1-4 0,33 1-2 0,-33 0-8 16,0 0 2-16,0-1-9 0,0 10-57 15,17 0-63-15,-17 0-42 0,0 0-22 0,0 0-5 16,0 0 11-16,0 0 16 0,0 0 30 0,0 0 21 15</inkml:trace>
  <inkml:trace contextRef="#ctx0" brushRef="#br0" timeOffset="-88343.93">19513 14353 7 0,'0'0'12'16,"0"0"5"-16,0 0-4 0,0 0-2 0,0-10-3 16,0 10 0-16,0 0 2 0,0 0 3 0,0 0 3 15,0 0 2-15,0 0 3 0,0 0 4 0,0 0 1 16,0-9 4-16,0 9 2 0,0 0 7 0,0 0-1 16,0 0 2-16,0 0 2 0,0 0-3 15,0-9 2-15,0 9 3 0,0 0-5 0,0 0-2 16,0 0-6-16,0 0 1 0,0 0-6 15,0 0 2-15,0 0-4 0,0 0-4 0,0 0 1 16,0 0-5-16,0 0-4 0,0 0-4 0,0 0 3 16,0 0 0-16,0 0 4 0,0 0-2 15,0 0-3-15,0 0-2 0,0 0 7 0,0 0 1 16,0 0 13-16,0 0 6 0,0 0-3 0,0 0 1 16,17 0 1-16,-17 0 2 0,0 9-2 0,0-9-4 15,16 0 2-15,-16 9 6 0,0-9 1 0,0 10 6 16,17-10-8-16,-17 9-7 0,16 0-1 15,-16 10-4-15,17-10-16 0,-17 0 9 0,33 1-4 16,-33 8-4-16,0-8-2 0,33 8-3 16,-33-8-5-16,0 8 0 0,16 1 4 0,-16-10-2 15,17 0-2-15,-17 1 3 0,16-1 1 16,-16 0-4-16,17 10-6 0,-17-10 9 0,17-9-11 16,-17 9 2-16,0 1-6 0,16-10-15 0,-16 9-41 15,0-9-52-15,0 0-25 0,0 19-21 0,0-19-13 16,0 0 5-16,0-19 12 0,-16 19 18 15,16 0 26-15,0 0 18 0</inkml:trace>
  <inkml:trace contextRef="#ctx0" brushRef="#br0" timeOffset="-87978.15">19761 14325 50 0,'0'0'50'0,"0"-10"-2"0,0 10 5 0,0 0 2 15,0-9 7-15,-16 9 6 0,16 0-4 0,0 0-1 16,0-9-7-16,0 9-3 0,0 0-9 0,0 0-8 15,-17 0-4-15,17 0-9 0,0 0-7 16,-17 0-2-16,17 0 0 0,0 9-2 0,-16 0 1 16,-1-9 1-16,17 10 3 0,-16 8 6 15,16-8-3-15,0-1-4 0,-33 19-6 0,33-28-5 16,-33 18 3-16,33-8-6 0,-17 8-2 16,1 1-3-16,-1-10 4 0,1 10-1 0,16-10-9 0,-17 10-15 15,0-19-38-15,1 18-31 0,16-8-23 16,-17-1-16-16,17 0-5 0,0-9 7 0,-16 10 17 15</inkml:trace>
  <inkml:trace contextRef="#ctx0" brushRef="#br0" timeOffset="-79285.89">16073 15636 88 0,'0'0'70'0,"0"0"3"0,0-9 1 0,0 9 3 16,0-9-2-16,0 9 0 0,0-10 9 16,0 10 4-16,0 0 0 0,0-9-13 0,0 9-22 15,0 0-19-15,0 0-4 0,0 0-4 16,0 0-8-16,0 0-2 0,0 0-8 0,0 0 1 15,0 0-6-15,0 0 7 0,0 9-4 0,0-9-3 16,0 10 10-16,0-1 0 0,-33 0 3 0,33 1-1 16,0 8-1-16,0-9-3 0,-33 10-2 15,33-10-2-15,0 10-6 0,0-10 1 0,-33 1 2 16,17-1-1-16,16 9 3 0,-17-8-6 16,17-1 0-16,0 0-4 0,-16 1 1 0,16-1 3 15,-17 0-5-15,17 1 8 0,0-1-3 16,-16-9-2-16,16 9-8 0,0-9 3 15,0 0-1-15,0 0 4 16,16-9 2-16,-16 0 3 0,0-1 1 16,17 1-4-16,-17 0 4 0,0-1-6 15,16-8 9-15,-16 8-5 0,17-8 2 0,-17-1-5 16,16 1 3-16,-16-1 0 0,0 0 3 0,33 1-3 16,-33-1-3-16,0 1 3 0,0 8 2 15,0-8-2-15,33 8 3 0,-33 1 1 0,0 0-4 16,0 0 4-16,0-1-4 0,0 1 0 0,33 0 2 15,-33 9 2-15,0 0 5 0,0-10-7 16,0 10 2-16,0 0 0 0,0 0 2 16,0 10-6-16,17-1 7 0,-17 0-1 15,0 1 1-15,0-1-9 0,17 9 7 16,-17-8-3-16,0 8 5 0,0-8-7 0,16 8 3 16,-16 1-3-16,0-1 5 0,0 1-3 0,17 0-2 15,-17-1 0-15,0 1 1 0,0-1-3 0,0 1 2 16,0-10 3-16,16 10-5 0,-16 0-5 15,0-10 7-15,0 9-3 0,0-8-7 0,0-1-13 16,0 0-31-16,0-9-36 0,17 10-6 16,-17-10-22-16,0 0-18 0,0 0-10 0,0 0 9 0,0-10 7 15,0 10 18-15,-17-9-65 0</inkml:trace>
  <inkml:trace contextRef="#ctx0" brushRef="#br0" timeOffset="-79036.14">16040 15692 83 0,'0'0'61'0,"0"0"-3"0,0 0 1 0,0 0 0 16,0 0-2-16,0 0-11 0,0 0 0 15,0 0-13-15,0 0-10 0,0 0-11 0,33 0-6 16,-33 0-1-16,0-9-1 0,17 9-4 16,0 0 0-16,-17 0-2 0,16-10-6 0,1 10-17 15,-1 0-22-15,-16-9-16 0,17 9-18 0,-17-9-10 16,16 9 4-16,-16 0-54 0</inkml:trace>
  <inkml:trace contextRef="#ctx0" brushRef="#br0" timeOffset="-78485.88">16388 15478 81 0,'-17'0'84'0,"17"0"2"0,0 0-5 16,17 0-5-16,-17 0-6 0,0 0-1 15,0 0 4-15,16 0 9 0,-16 0-10 0,33 0-19 16,-33 0-17-16,33 0-16 0,-33-18-12 0,33 18-1 16,-16 0-7-16,-1 0 2 0,1 0 4 15,0 0-3-15,16 0-3 0,-17 0-6 0,17 0 8 16,-33 0-2-16,33 0 0 0,-33 0-12 0,0 0 2 16,33 0-39-16,-33 0-36 0,0 0-27 15,0 0-5-15,0 0 3 0,0-10 4 0,0 10 12 16,0 0 14-16</inkml:trace>
  <inkml:trace contextRef="#ctx0" brushRef="#br0" timeOffset="-78219.98">16619 15292 64 0,'0'0'89'0,"0"-9"-1"0,-16 9-1 16,16 0-1-16,0-10 4 0,0 10-8 0,0 0-23 15,0 0-18-15,0 0 11 0,0 0-4 0,0 10-1 16,0-1 4-16,0 0 3 0,0 1 4 0,16 8-5 16,-16 10-8-16,0-18-5 0,0 8-5 15,0 10 0-15,0-9-13 0,0-1-11 0,0 10-5 16,0-9-2-16,0-1-1 0,0 1 1 16,0 0-11-16,0-1 1 0,0 1-2 0,0-1-21 15,0 1-53-15,-16-10-46 0,16 10-25 0,0-10-9 16,0 0 4-16,0-9 12 0,0 10 15 15,0-10 18-15</inkml:trace>
  <inkml:trace contextRef="#ctx0" brushRef="#br0" timeOffset="-76469.66">17115 15683 118 0,'0'0'86'15,"0"0"3"-15,0 0-10 0,0 0-11 0,0 0-8 16,0 0-4-16,0 0 4 0,0 0 2 16,0-10-12-16,17 10-19 0,-17 0-11 0,16 0-13 15,1 0-5-15,-1-9 2 0,1 9-2 0,-1 0-2 16,1 0 1-16,16 0-1 0,-33 0 0 0,33-9-2 16,-33 9 2-16,33 0-7 0,-33 0-1 15,17 0-29-15,-17 0-23 0,16 0-15 0,-16 0-6 16,0 0-7-16,17 0-3 0,-17 0 6 15,-17 0 3-15,17 0 11 0</inkml:trace>
  <inkml:trace contextRef="#ctx0" brushRef="#br0" timeOffset="-76222.06">17181 15757 51 0,'0'9'51'0,"0"-9"2"16,0 0-2-16,0 0 3 0,0 0-3 0,17 0 3 16,-17 0-9-16,16 0 1 0,-16 0-5 0,17 0-8 15,16 0-14-15,-33 0-11 0,0 0-4 16,33 0-3-16,0 0 3 0,-33 0-3 0,17 0-1 16,-1 0 0-16,1 0 0 0,-1 0-2 15,1 0-9-15,-1-9-18 0,1 9-21 0,16 0-17 16,-33 0-13-16,0 0-3 0,0 0 3 15,33-9 9-15</inkml:trace>
  <inkml:trace contextRef="#ctx0" brushRef="#br0" timeOffset="-73258.5">15065 4158 45 0,'0'0'28'0,"16"-19"2"0,-16 19 4 15,17 0 4-15,-17 0 4 0,0 0-1 16,16-18 8-16,-16 18 7 0,0 0 3 15,0 0 6-15,0 0-5 0,0-19 6 0,0 19-6 16,0 0 2-16,0 0-6 0,0 0 6 0,0 0 3 16,0-19-10-16,0 19-13 0,0 0-8 15,0 0-4-15,0-18-8 0,0 18 0 16,0-9-9-16,-16-1-3 0,16 10-4 0,0-9-5 16,-17 9 6-16,1-19-7 0,-1 19 4 0,1-18-1 15,16 18 1-15,-33-19 1 0,33 1 2 16,-34 18 35-16,34-19-13 0,-33 10-11 0,33-1-8 15,-33 1-1-15,17-10-9 0,-1 19 2 16,1-18 5-16,-17 18-7 0,33 0 2 0,-33-19-1 16,33 19-1-16,-33 0 0 0,33-18 3 15,-34 18-3-15,34 0 0 0,-33 0 2 0,17 0-2 16,-1 0-3-16,-16 0 3 0,17 0 0 0,-17 0 0 16,0 0 3-16,33 0 0 0,-34-19-3 15,-15 19 0-15,16 0-2 0,0 0 0 0,0 0 0 16,0 0 7-16,-1 0-9 0,-15-9 4 15,-1 9 0-15,34 0-2 0,-17 0 2 0,0 0 0 16,0 0 2-16,-17 0 1 0,17 0-3 16,16 0-5-16,1 0 11 0,-17 0-11 0,33 0 8 15,-33 0-6-15,0 0 7 0,33 9-4 0,-34-9 0 16,18 19-5-16,-1-19 11 0,1 0-10 16,-1 0 2-16,1 0 3 0,16 18-4 0,-33-18 8 15,33 0-5-15,-33 0 4 0,0 0-6 16,33 19 2-16,-33-19 0 0,-1 0 0 0,18 0-3 15,-1 0 5-15,1 0-5 0,-17 18-2 16,33-18 7-16,-33 0-2 0,0 0 0 0,33 19 4 16,-33-19-7-16,16 0 5 0,0 9-9 15,1 1 12-15,-17-10-7 0,33 9 2 0,-33 10 0 16,0-19-2-16,33 18 4 0,-33-18-4 16,33 19 2-16,-33-19-2 0,16 18 2 0,0 1-3 15,1-19 3-15,-1 9-6 0,1 1 3 16,-17-1 1-16,33 9 3 0,-33-18-1 0,33 19 0 15,-33 0-4-15,16-19 1 0,1 18-4 0,-1-18 3 16,1 19 1-16,-1-19-3 0,17 9-3 16,-17 0-6-16,1 1-1 0,16 8 0 0,0 1 5 15,-33-19-5-15,33 19 4 0,0-1 1 16,0-18 2-16,0 19-6 0,-33-10-1 0,33 0-4 16,0 19 1-16,0-28 5 0,-33 19 3 15,33 0-3-15,0-1 5 0,-17 1 1 0,17-10 0 16,0 0 1-16,-16 19 4 0,16-28-3 0,0 19 4 15,-17-1 0-15,17 1-2 0,0 0 1 16,0-10-3-16,0 0 6 0,0 19-3 0,0-28 1 16,0 19 2-16,0-1 0 0,0 1-4 15,17 0 0-15,-17-10 4 0,0 0 0 16,16 19-2-16,-16-9 2 0,17-19-5 0,-17 18 9 0,33 1-3 16,-33-1-1-16,0 1 2 0,0 9-6 15,33-28 4-15,-33 19 0 0,33-1 0 16,-33 1 0-16,16-19-2 0,-16 18 3 0,17-8-1 15,0 8-3-15,-1 1 3 0,1 0 2 0,16-19-7 16,0 18 6-16,-33 1-1 0,33-19-2 16,0 18 2-16,-33-8-2 0,33-1 5 0,-17 0-3 15,18 10 0-15,-1-19-2 0,0 18 2 16,-33-18 0-16,33 19 0 0,0-19 0 0,-17 19 0 16,1-19 0-16,16 0-2 0,17 0 4 15,-17 9-2-15,0-9 1 0,0 9-1 0,-17-9-2 16,17 0 2-16,34 0 3 0,-34 10-3 15,0-10-4-15,16 0 4 0,1 0 0 0,0 9 3 16,-17-9-3-16,0 0-2 0,16 0 2 0,-16 0 0 16,0 0 4-16,1 0-4 0,32 0 0 15,-33-9-3-15,-17 9 0 0,17-10 1 0,0 10 2 16,0-9 0-16,1 0 4 0,32 9-2 0,-50-19-4 16,17 19 2-16,0-19-2 0,34 19 4 15,-34-18-6-15,0 18 4 0,0-19 4 0,16 10-2 16,-16-10 0-16,34 10-5 0,-34 0 5 15,-17-10-1-15,17 19-1 0,0-18 0 0,0-1 0 16,0 19 0-16,1-28 1 0,-18 19-1 0,17-10 0 16,-16 10-2-16,16-10 9 0,-17 1-14 15,17-1 10-15,-33-9-2 0,33 9 1 16,-33 1-1-16,34-1 3 0,-34 1 0 0,0-20-6 16,0 11 5-16,0 8 3 0,16 0 8 0,-16 1-4 15,0-1-5-15,0-18 1 0,0 28 1 16,0-10-7-16,0 0 0 0,-16-18 2 0,16 19 5 15,0-1-10-15,0 10 6 0,0-10-5 16,0 1 4-16,0-1-7 0,0 0 5 0,0 1 2 16,0-1-2-16,0 10-2 0,0 9 2 15,0-19 0-15,0 19 0 0,0-18-8 0,0 18-13 16,0-19-33-16,-34 19-31 0,34 0-35 0,0-19-23 16,0 19-9-16,0 0 3 0,-33 0 19 15</inkml:trace>
  <inkml:trace contextRef="#ctx0" brushRef="#br0" timeOffset="-70643.51">19414 14269 45 0,'0'-19'27'16,"0"10"-2"-16,0 0 0 0,0-1 6 16,0 1 8-16,-33 9 6 0,33-9 4 0,0-1 4 15,0 10 4-15,0-9 2 0,0 9 7 0,0-9 6 16,0 9 4-16,0 0 4 0,0 0 8 15,0 0-13-15,0 0 0 0,0 0-13 0,0 0-1 16,0 0-6-16,0 0 1 0,0 0-15 16,0 0-14-16,0 0-2 0,0 0 7 0,0 0 18 15,0 9 7-15,33-9-1 0,-33 9 4 0,0 1-17 16,0-1-5-16,33 0-5 0,-33 1-1 16,0-1-11-16,0 0-2 0,16 10 0 0,1 0-15 15,-17-10 3-15,16 0-3 0,1 10-2 0,-17-1-1 16,17-8 1-16,-1 8 0 0,-16 1-2 0,17-1 6 15,-17 1-8-15,16-10 2 0,1 10 1 16,-17 0-1-16,33-10 2 0,-33 0-2 0,0 10 0 16,0-19 0-16,0 9-15 0,0-9-39 0,0 9-46 15,0-9-36-15,0 10-15 0,0-10-21 16,0 0-20-16,0 0-4 0,0-10 1 0,33 10 16 16,-33-9 30-16,0 9 29 0</inkml:trace>
  <inkml:trace contextRef="#ctx0" brushRef="#br0" timeOffset="-70393.13">19678 14222 56 0,'-16'0'49'0,"16"0"-7"0,0-9 0 15,0 9-4-15,0 0-2 0,0 0-12 16,0 0-9-16,0 0-3 0,0 0 10 0,0 9 13 15,-33-9-5-15,33 10 4 0,0-1-1 0,0 19 1 16,-33-28-7-16,33 19-14 0,-17-10-5 0,17 9-2 16,-16-8-4-16,-1 8 1 0,17-8 0 0,-16 8-5 15,16 1 4-15,-17-10-6 0,0 10-18 16,17-1-35-16,-16-8-28 0,-1-1-12 0,1 0 3 16,16 1 8-16</inkml:trace>
  <inkml:trace contextRef="#ctx0" brushRef="#br0" timeOffset="-70008.14">19546 14008 10 0,'0'0'20'0,"0"0"7"0,0 0-1 16,0 0-1-16,0 0 0 0,0 0 1 15,0 0 0-15,0 0-3 0,0 0-4 0,0 0 0 16,0 0-1-16,0 0 3 0,0 0-6 0,0 0-1 15,0 0-4-15,0 0-2 0,0 0-4 0,0 0 1 16,0 0-3-16,0 0 0 0,0 0 0 16,0 0-1-16,0 0-3 0,0 0 3 15,0 0 0-15,0 0-6 16,-16 0-14-16,16 0-19 0,0 0-16 0,0 0-11 16,0 0-2-16</inkml:trace>
  <inkml:trace contextRef="#ctx0" brushRef="#br0" timeOffset="-69827.09">19563 14074 55 0,'-17'0'61'0,"17"0"-8"0,0-10-13 0,0 10 2 15,-16 0-14-15,16 0-9 0,0-9-12 0,0 9-2 16,0 0-2-16,0-9 1 0,0 9-8 0,-17 0-16 15,17 0-16-15,0 0-12 0,17 0-9 16,-17 0-1-16</inkml:trace>
  <inkml:trace contextRef="#ctx0" brushRef="#br0" timeOffset="-69694.04">19563 14083 15 0,'0'0'21'0,"0"0"-2"0,0 0-7 0,-17 0-5 16,17 0-5-16,0 0-13 16,0 0-12-16</inkml:trace>
  <inkml:trace contextRef="#ctx0" brushRef="#br0" timeOffset="-67925.21">18438 15339 155 0,'0'-10'76'15,"0"1"-18"-15,0 9-1 0,17-9 1 0,-17 9 3 16,-17-10-10-16,17 10-7 0,0 0-12 16,0 0-11-16,0 0-15 0,0 0 0 0,0 10-3 15,-16-10 1-15,16 18 7 0,-17-8 2 0,17 8-5 16,0-8-1-16,0 8-5 0,-33 1-1 16,33-10 3-16,0 10-4 0,0-1 0 0,-33 10 0 15,33-19 4-15,0 1-4 0,0-1 2 16,-33 10-5-16,33-10 1 0,-17 0 6 0,17 1-1 15,0-1-6-15,-16 0 1 0,16 0-4 0,0-9-22 16,0 0-24-16,0 0-24 0,-17 0-8 16,17 0-3-16,0 0 10 0,17 0 7 0,-17-9 11 15,0 0 11-15,0 0 7 0</inkml:trace>
  <inkml:trace contextRef="#ctx0" brushRef="#br0" timeOffset="-67629.14">18372 15376 14 0,'33'-19'37'0,"-33"1"6"0,0-1 1 0,0 10 3 15,17-1 7-15,-17-8 7 0,0 8 0 16,16 1 4-16,-16-9 2 0,0 8 11 0,0 10 4 16,17-18-6-16,-17 18-14 0,0-10-12 0,0 1-6 15,16 9 5-15,-16 0-14 0,0 0-6 16,17 0-10-16,-17 0-7 0,0 0 5 0,16 0-3 16,-16 9 9-16,17 1 4 0,-17-10 1 0,33 18 2 15,-33-8 12-15,0-1 5 0,0 0-2 16,33 10-2-16,-33-10-9 0,0 10-5 15,33-10-15-15,-33 10 3 0,0-1-9 0,0-8-3 16,0 8-7-16,17-9 0 0,-1 10 7 0,-16-10-5 16,17 10 0-16,-17 0 0 0,16-1 0 0,-16-18 2 15,0 9-5-15,17 1-8 0,-17-1-46 16,0 0-32-16,0-9-32 0,0 10-13 0,0-10-10 16,0 0-7-16,0 0-9 0,0 0 11 0,0 0 12 15,0 0 21-15,-17 0-62 0</inkml:trace>
  <inkml:trace contextRef="#ctx0" brushRef="#br0" timeOffset="-67412.91">18438 15460 56 0,'-16'0'55'0,"16"0"-6"15,-17 0-1-15,17-10 3 0,0 10 2 0,0 0-14 16,0 0-6-16,0 0-8 0,0-9-4 15,17 9-6-15,-17 0-6 0,16-9-1 0,1 9-6 16,-1 0-2-16,1 0 0 0,-1 0 1 0,34 0-1 16,-50-10-2-16,33 10-14 0,-33 0-25 15,33 0-16-15,-16 0-13 0,-1 0-6 0,-16 0 5 16,17 0-53-16</inkml:trace>
  <inkml:trace contextRef="#ctx0" brushRef="#br0" timeOffset="-66779.8">17909 15757 33 0,'0'0'48'0,"0"0"6"0,0 0 3 16,0 0 0-16,0 0-3 0,0 0-4 0,0 0 4 15,0 0 0-15,0 0 11 0,0-9 0 16,33 9-7-16,-33 0-9 0,33-9-6 0,-16 9 6 15,16 0 6-15,0-10-7 0,33 10-7 0,-33 0-11 16,17 0-6-16,-1-9-8 0,34 9-12 16,-50 0 4-16,33 0-5 0,0-9-3 0,17 9 0 15,-33 0 2-15,32 0-2 0,1 9 0 0,-17-9 1 16,0 0-3-16,17 0 2 0,-33 0 0 16,-1 9 3-16,1-9-5 0,-17 0 2 0,16 0 1 15,-32 10 3-15,16-10-8 0,-16 0 9 0,-1 0-7 16,1 0 2-16,-17 0 3 15,0 0 1-15,16 0-6 0,-16-10 2 16,0 10-3 0,0 0-12-16,0 0-19 0,0 0-21 0,0 0-17 15,0 0-21-15,0 0-18 0,0 0-8 0,-16 0-3 16,16 0 5-16,-17 0 12 0,17 0 18 16</inkml:trace>
  <inkml:trace contextRef="#ctx0" brushRef="#br0" timeOffset="-66147.49">18091 15971 119 0,'0'0'68'0,"0"-9"-6"0,33 9-2 16,-33 0 3-16,0 0 1 0,0-9-12 16,0 9-13-16,0 0-4 0,0 0-14 0,-33 9-5 15,33-9-7-15,0 9 1 0,-17 0 11 0,1 1 6 16,16 8 8-16,-17-8-7 0,1 8-8 0,-1 10-7 16,1-19 2-16,-1 10-6 0,17 0 2 15,-33-1-9-15,33 1 4 0,-33-10-6 0,33 19 0 16,0-19 3-16,-33 1-3 0,33-1 1 15,-17 0-3-15,17 1 2 0,-16-1 0 0,16 0-4 16,0-9-10-16,0 0-31 0,0 0-17 16,-17 0-15-16,17 0-4 0,0 0 4 0,17 0 4 15,-17-9 2-15,0 0 3 0,0 9 9 0,0-10 6 16,16 1 5-16,-16-10-26 0</inkml:trace>
  <inkml:trace contextRef="#ctx0" brushRef="#br0" timeOffset="-65830.98">18041 15962 25 0,'0'-9'43'0,"17"-1"5"16,-17 10-1-16,0-18 1 0,16 8 3 15,-16 10 8-15,0-9 7 0,0 0-2 0,17 9 7 16,-17-10-3-16,0 10 3 0,0-9-3 0,0 9-6 16,0-9-14-16,33 9-18 0,-33 0-8 15,0 0-12-15,0 0-6 0,0 0 2 0,0 0-1 16,0 9-7-16,0 0 12 0,0 1 6 0,0-1 7 15,33 0 11-15,-33 19 11 0,0-18 5 16,0 8 5-16,33-9-4 0,-33 10-10 0,0 0-4 16,0-1 0-16,17 10-17 0,-17-19-6 15,0 10-10-15,16 0 0 0,-16-1-2 0,0 1 5 16,17-1-9-16,-17 1 5 0,0-10-3 0,0 10 0 16,0-10 0-16,0 1 4 0,0-1-9 0,0 0-14 15,0 0-45-15,0-9-29 0,0 10-26 16,0-10-17-16,0 0-22 0,0 0-9 0,-17-10 11 15,17 10 14-15,0-9 25 0,0 9-69 0</inkml:trace>
  <inkml:trace contextRef="#ctx0" brushRef="#br0" timeOffset="-65614.13">17942 16111 106 0,'0'0'104'0,"0"0"-10"0,0 0-9 16,0 0 0-16,0 0-4 0,0 0-12 0,0 0-18 15,-33 0 3-15,33 0-6 0,33 0-9 0,-33-10-19 16,0 10-13-16,33 0-1 0,-33 0-3 0,17 0-3 16,-1-9-3-16,1 9-18 0,-1 0-41 15,17 0-40-15,-16 0-18 0,16-9-7 0,-33 9 3 16,33-10 8-16</inkml:trace>
  <inkml:trace contextRef="#ctx0" brushRef="#br0" timeOffset="-64149.09">14354 15367 12 0,'0'-10'21'0,"0"10"2"0,0 0-5 0,0 0-3 0,0 0-2 16,0 0 0-16,0 0-3 0,0 0-2 16,0 0-6-16,0 0 3 0,0 0 2 0,0 0 2 15,0 0 1-15,0 0-1 0,0 0-3 0,0 0 4 16,0 0-1-16,0 0-1 0,0 0-1 15,0 0-1-15,0 0 1 0,0 0 2 0,0 0 0 16,0 10 2-16,0-10 1 0,0 0 2 16,0 0 2-16,0 0 2 0,0 0-6 0,0 0 2 15,0 0 0-15,0 0 2 0,0 0-2 0,0 0-2 16,0 0 2-16,0 0-1 0,0 0 1 16,0 0-2-16,0 0 1 0,0 0-3 0,0 0 0 15,0 0 2-15,0 0-4 0,0 0 6 0,0 0 1 16,0 0 0-16,0 0-3 0,0 0 5 0,0 0 0 15,0 0-6-15,0 0-2 0,0 0 0 16,0 0-2-16,0 0-3 0,0 0 0 16,0 0-2-16,0 0 2 0,0 0-6 0,0 0 3 47,0 0-3-32,0 0 5-15,0 0-1 16,0 0 4-16,0 0 0 0,0 0-3 0,0 0-2 15,0 0 3-15,0 0-1 32,0 0-5-32,0 0-4 15,0 0-19-15,0 0-19 0,0 0-17 0,0 0-14 16,0 0-6-16,0 0-3 0,0 0 1 16,0 0 4-16,0 0-48 0</inkml:trace>
  <inkml:trace contextRef="#ctx0" brushRef="#br0" timeOffset="-62949.43">18521 15897 48 0,'0'0'62'16,"0"0"4"-16,0-10-4 0,0 10-3 0,0 0-1 15,0-9 4-15,0 9 3 0,0 0 6 16,0 0-5-16,0 0-9 0,0 0-19 0,0 0-15 15,0 0-13-15,0 0-1 0,0 9 5 0,33-9 1 16,-33 10 0-16,0-1 1 0,0 0-1 16,0 19 1-16,0-28 3 0,-33 19-6 0,33-1 1 15,0-8-3-15,0 8-2 0,0 1-1 0,0-10-2 16,0 19-3-16,0-19-3 0,0 1 3 16,0-1 2-16,0 10-5 0,0-10 0 0,-17 0 4 15,17 1-4-15,0-1 0 0,0 0 0 16,0 0-7-16,0-9-10 0,0 19-42 0,0-19-23 15,0 0-27-15,0 0-18 0,0 0-5 0,0-19 8 16,0 19 15-16,0-9-59 0</inkml:trace>
  <inkml:trace contextRef="#ctx0" brushRef="#br0" timeOffset="-62167.32">18554 15906 9 0,'0'0'18'15,"0"-9"6"-15,0 9-4 0,0 0-3 0,0 0-4 16,0-10 4-16,0 10-1 0,0 0 0 0,0 0-2 16,33 0 5-16,-33-9 5 0,0 9 3 0,0 0 1 15,0-9-5-15,0 9 3 0,0-10-3 16,33 10 8-16,-33 0 0 0,0 0 1 0,0 0 0 16,0 0 2-16,17 0 2 0,-17 0-5 0,16 0 2 15,-16 0-2-15,17-9-4 0,-17 9-1 16,16 0 2-16,-16 0-6 0,17 0-11 0,-1 9 4 15,-16-9-9-15,17 10 1 0,-17-10-5 0,0 9 2 16,33 0 0-16,-33 1 1 16,0-1-1-16,0 0 1 0,0 1-4 0,0 8-1 15,-33-18 3-15,33 0-1 0,0 10-2 0,-17-1 2 16,17 0-2-16,0 0 0 0,-16-9 2 0,16 10-2 16,-17-10-2-16,17 9 4 0,-16-9-4 15,-1 0 2-15,17 9 0 0,-16-9 2 0,16 0 0 16,-17 10-4-16,17-10 4 0,0 0-5 15,0 0 3-15,-33 0 6 16,33 0-8-16,0 0 0 0,0 0 7 0,0 0-11 31,0 0 2-31,33-10 4 0,-33 10 0 16,17 0 0 0,-17 0 2-16,16 0-6 0,-16 0 2 15,17 0 4-15,-17 0-6 0,16 0 4 16,1 0 0-16,-17 10 4 0,16-10-7 0,1 9 3 15,-17-9-4-15,33 9 4 0,-33-9 1 16,0 10 2-16,33-10-1 0,-33 18-2 0,0-18-2 16,0 0 2-16,0 9 4 0,0 1-2 0,0-10 5 15,0 9 2-15,0-9-3 0,0 9 7 0,-33 1-8 16,33-10 1-16,0 9-2 0,0 0 1 16,-33-9-8-16,33 10 6 0,-17-10-3 0,1 9-3 15,16-9 4-15,-17 9-1 0,1-9 0 0,-1 0 0 16,1 9 0-16,-1-9 2 15,17 0-9-15,-33 0 7 0,33-9-15 16,-33 9-21-16,33 0-21 0,0-9-10 0,-33 9-15 16,33-9-8-16,-17 9-2 0,17-10-2 15,-16 10 4-15,16-9 10 0,-17 0 14 0</inkml:trace>
  <inkml:trace contextRef="#ctx0" brushRef="#br0" timeOffset="-55605.93">19629 13181 65 0,'0'0'45'0,"0"-10"-6"0,0 1 0 0,0 0 10 16,0-1 0-16,0 1 3 0,0 0 9 0,33-1 6 15,-33 1-4-15,0 9-9 0,0-9-13 16,0 9-8-16,0 0-15 0,0 0-8 0,0 0-2 16,16 0-6-16,-16 0 2 0,0 0 5 15,0 9-1-15,17-9 1 0,-17 9 0 0,0 1 2 16,0-1 7-16,16 0-4 0,-16 1 2 0,0-1-5 15,0 0-6-15,0 19 4 0,0-28-5 16,0 9 6-16,0 1-5 0,17-1 4 0,-17 0-2 16,0 1 1-16,0-1 4 0,0 0 4 15,0 1-4-15,0-10 7 0,0 9 6 0,0 0-7 16,0-9 12-16,0 0 1 0,0 10 7 0,17-10 5 16,-17 0 6-16,0 0 10 0,0 0 18 15,0 0-8-15,0 0-5 0,16 0-13 0,-16 0-7 16,17-10-20-16,-17 1-8 0,16 9-8 15,1-9 1-15,16-1 2 0,-33 1-4 0,0 0-5 16,33-10 3-16,-33 10-1 0,33-10-4 0,-17 1 6 16,1-1-11-16,0 0 3 0,-1 1 4 15,17-1-5-15,-16 10 6 0,16-10 4 0,-33 1-4 16,33-1-8-16,-33 10 3 0,0-10-23 16,16 10-45-16,1 9-29 0,-17-9-20 0,16 9-16 15,1-10-9-15,-17 10-9 0,16 0 0 0,1 10 1 16,-17-10 7-16,17 9 12 0,-17 0 16 15</inkml:trace>
  <inkml:trace contextRef="#ctx0" brushRef="#br0" timeOffset="-33558.39">23994 13441 137 0,'0'0'68'15,"0"-19"-6"-15,-16 10 13 0,16 0 30 0,0 0 21 16,0 9 9-16,0-10-21 0,0 10-32 0,0 0-41 15,0 0-19-15,0 0-12 0,0 10 5 16,0-10 40-16,0 9 12 0,0 9 11 0,0 1-5 16,16-10-30-16,-16 19-8 0,0-9-3 15,0-1-7-15,0 10-6 0,0-9-2 0,17 0-4 16,-17-1-8-16,0 1 0 0,0-1 0 16,0 1 4-16,0-10-4 0,0 10-4 0,0-10 2 15,0 0-5-15,0 1 5 0,0-10 18 0,0 9 33 16,0-9 49-16,0 0 40 0,0 0 24 0,0 0-91 15,0-9-76-15,0-1 0 16,0 1 0-16,0 0 0 0,0 9 0 0,0-28 0 16,0 9 0-16,0 1 0 0,0-10 0 0,0 0 0 15,0 0 0-15,0 0 0 0,0 0 0 0,0 0 0 16,0 0 0-16,16 10 0 0,-16-10 0 16,17 9 0-16,-17 1 0 0,17 8 0 0,-17 1 0 15,16-9 0-15,-16 8 0 0,33 1 0 0,-33 9 0 16,17-9 0-16,-1 9 0 0,1 0 0 15,-1-10 0-15,1 10 0 0,-1 0 0 0,1 10 0 16,-1-10-3-16,1 0-277 0,0 0-27 0,-1 9-18 16,-16-9 5-16,33 9 34 0,-33-9 54 15</inkml:trace>
  <inkml:trace contextRef="#ctx0" brushRef="#br0" timeOffset="-33309.35">24011 13506 152 0,'0'0'99'16,"0"0"-19"-16,0 0 0 0,0 0 0 15,0 0-2-15,0 0-16 0,16-9-17 0,1 9-10 16,0 0-5-16,-17 0-16 0,16-9-7 0,17 9-2 15,-16 0-5-15,-1 0 0 0,1 0-4 0,16 0-21 16,-17 0-55-16,1 0-34 0,-1-10-22 16,18 10-2-16,-18 0 16 0</inkml:trace>
  <inkml:trace contextRef="#ctx0" brushRef="#br0" timeOffset="-33125.97">24573 13469 220 0,'0'-9'148'0,"0"9"-32"0,0 0-8 0,0 0-15 15,17-10-18-15,-17 10-21 0,0 0-28 0,0-9-15 16,16 9-1-16,-16 0-9 0,0 0-10 16,17 0-42-16,-17 0-51 0,0 0-43 0,0 0-17 15,0 0 15-15,0 0 29 0</inkml:trace>
  <inkml:trace contextRef="#ctx0" brushRef="#br0" timeOffset="-32959.66">24557 13627 80 0,'0'0'84'16,"0"9"1"-16,0-9 8 0,0 0 24 0,0 0 7 16,0 0-1-16,0 0-32 0,16 0-21 15,-16 0-26-15,0 0-20 0,17 0-12 0,-17-9-9 16,16 9-25-16,-16 0-53 0,17-9-52 15,-17 9-37-15,0-10-7 0,16 10 14 0</inkml:trace>
  <inkml:trace contextRef="#ctx0" brushRef="#br0" timeOffset="-32041.07">25466 13134 65 0,'0'-9'46'0,"0"9"-11"16,0-10-5-16,0 1 9 0,0 9 12 0,0-9-3 15,0 9-6-15,-16 0-6 0,16 0-6 0,0 0-9 16,-17 0-7-16,17 0-1 0,-16 0-1 15,16 0 4-15,-17 9 5 0,17 10-4 0,0-10-8 16,0 0 3-16,0 10-4 0,0 0 2 16,-33-1-4-16,33 1-3 0,0-10-1 0,0 10 3 15,0-1-3-15,0-8 2 0,0 8-4 0,0-8 3 16,0 8 5-16,-33-9 6 0,33 1-3 16,-17-1-3-16,17 0-2 0,-16 1 2 0,-1-10-2 15,17 9-6-15,-16-9 0 0,-1 0 5 0,17 0 3 16,0 0 11-16,-16 0 8 0,16 0-4 15,0-9-4-15,-17-1-2 0,17 10-6 0,0-9-2 16,0 9 1-16,17-9-9 0,-17-1 0 0,0 10-3 16,16-9 2-16,-16 9-2 0,17 9 4 15,-1-9-10-15,-16 10 11 0,17 8-3 16,-17-8 2-16,16 8 0 0,-16 1 4 16,0 18-2-16,0-18 6 0,17 9 7 0,-17-1-8 15,0 1 7-15,0 0 10 0,0 0 3 0,0 0-7 16,0-9-7-16,0 18-10 0,0-28 4 15,0 10-9-15,0-1 0 0,0 1 4 0,0-10-2 16,0 1-5-16,0 8 5 0,33-18-8 0,-33 0-23 16,0 19-38-16,0-19-26 0,33 0-26 15,-33-19-8-15,17 19 1 0,-1 0 5 0,17 0 16 16,-16-18 18-16</inkml:trace>
  <inkml:trace contextRef="#ctx0" brushRef="#br0" timeOffset="-31128.01">26028 13125 17 0,'0'0'31'0,"0"0"5"16,0-10-5-16,0 10-1 0,0 0 2 0,0 0 1 16,0 0-4-16,0 0-4 0,0 0-4 0,0 0-9 15,0 0 7-15,0 0 10 0,0 10 7 16,-16-1 12-16,16 10-1 0,0-10 3 0,0 10-2 15,-33-1-3-15,16 1-1 0,17 9-4 16,-16-10-6-16,-1 1-9 0,1 0-11 0,-1-1-7 16,1 1-3-16,16-1-4 0,-17 1 1 0,0 0-1 15,1-1 0-15,16-9 0 0,-17 10-29 0,1-10-35 16,16 1-24-16,0-1-20 0,0-9 0 16,0 0 8-16,0 9 7 0,0-9 12 15</inkml:trace>
  <inkml:trace contextRef="#ctx0" brushRef="#br0" timeOffset="-30861.07">25913 13208 51 0,'0'-9'44'0,"16"-9"-7"0,-16 8-2 16,0 1 3-16,17-10 7 0,-17 10 7 0,16 0 2 15,-16 9-4-15,17-10-5 0,-17 1 2 0,33 9-1 16,-33-9-6-16,0 9-8 0,0 0-7 0,16 0-6 15,-16 0-6-15,17 9-2 0,-17-9 4 16,16 9 6-16,1 10 17 0,-17-10 9 0,17 10-5 16,-17 0 5-16,16-1-7 0,1 1-7 15,-17-1-8-15,16 1-12 0,-16 0-11 0,17-1 1 16,-17 10-2-16,0-9 3 0,16-1-4 0,-16-8 0 16,0 8 0-16,17 1-2 0,-17-1-36 15,0 1-45-15,0-19-33 0,0 0-24 0,0 9-9 16,0-9-3-16,0 0 10 0</inkml:trace>
  <inkml:trace contextRef="#ctx0" brushRef="#br0" timeOffset="-30644.25">25962 13329 161 0,'0'0'74'0,"0"-9"-25"0,0 9-12 15,0 0 4-15,0 0-6 0,17 0-6 0,-17-18-9 16,33 18-5-16,-33 0-5 0,0 0-5 0,16-10-2 16,17 10-2-16,-16 0 0 0,0 0-3 15,-1 0-12-15,1 0-29 0,-1 0-24 0,1 0-19 16,-1 0-1-16,1-9 6 0</inkml:trace>
  <inkml:trace contextRef="#ctx0" brushRef="#br0" timeOffset="-29462.58">17115 13385 15 0,'0'10'19'0,"0"-10"-5"16,0 0-7-16,0 0-2 0,0 0-2 15,0 0-1-15,0 0-1 0,0 9-1 16,0-9-3-1,0 0-2-15,0 0-5 0,0 0-3 0,0-9-16 16</inkml:trace>
  <inkml:trace contextRef="#ctx0" brushRef="#br0" timeOffset="-27580.63">26343 13302 58 0,'0'0'37'0,"0"0"-6"0,0 0 1 0,0 0 13 16,0 0 10-16,16 0 3 0,-16 0-1 16,17 0-8-16,-17 18-5 0,16-18-10 0,1 0-4 15,16 0 3-15,-17 0-8 0,1 0 5 16,-1 0-13-16,17 0-6 0,1 0-5 0,-18 0-1 16,1 0-3-16,-1 0-4 0,34 0 0 0,-50 0 2 15,16 0 0-15,1 0-5 0,-17 0-20 16,16 0-25-16,-16 0-22 0,0 0-20 15,0 0-9-15,0 0-1 0,0-18 13 0</inkml:trace>
  <inkml:trace contextRef="#ctx0" brushRef="#br0" timeOffset="-27214.04">26558 13134 90 0,'0'-9'50'0,"-17"9"-5"16,17 0 7-16,0-10 2 0,0 10-4 0,0 0-11 16,17-9-7-16,-17 9-5 0,0 0 2 15,16 0-3-15,-16 0-3 0,17 0 1 0,-1 0 0 16,1 9 1-16,-17-9 8 0,33 10 2 16,-33-10-8-16,16 9 9 0,1 0-1 0,-1-9-3 15,1 10-3-15,-17-1 1 0,16 0 1 0,1 1-2 16,-17 8-4-16,0-18-4 0,17 0-4 15,-17 9-1-15,0 1-5 0,0-1 2 0,0 0-3 16,0 1-4-16,0-1 2 0,0 0-1 16,0 1-1-16,-17-1-3 0,17 0-1 0,0 1 0 15,-17 8-2-15,17-9 6 0,-16 1-6 0,16-1 0 16,-17 0 0-16,1 1 0 0,-1 8-3 0,17-8 1 16,-16-1 5-16,16 0-8 0,-33 0-13 15,33 10-31-15,-17-10-27 0,1 1-15 0,16-10-18 16,-17 9-12-16,17-9-4 0,-16 9 4 15,16-9 14-15,0 0 15 0,-17 0-51 0</inkml:trace>
  <inkml:trace contextRef="#ctx0" brushRef="#br0" timeOffset="-26381.64">27302 13106 12 0,'0'0'25'0,"0"-9"11"0,0 9 5 0,0 0 1 16,0 0-4-16,0 0 2 0,0 0 5 0,0 0 0 16,0-19-4-16,0 19-4 0,0 0-5 15,0 0 4-15,0 0-2 0,0 0-11 0,0 0-5 16,0 0-8-16,0 0 3 0,0 0 0 0,0-18-1 15,-33 18 4-15,33 0-2 0,-17 0 1 16,17 0 7-16,-16 0 5 0,16 0 1 0,-17 0-7 16,0 0 3-16,17 18-3 0,-16-18-3 0,-1 0 1 15,17 0 1-15,-16 19 3 0,-1-19-7 16,1 9 12-16,16 0 4 0,-17 1 3 0,1 8 8 16,16-8-3-16,0 8-11 0,-33 10-5 15,33-19-3-15,-17 1-1 0,17 8-8 0,0 1 5 16,0 0 0-16,0-10 7 0,0 10 11 0,0-1 12 15,17-18-10-15,-17 9 0 0,33 1-5 16,-33-1-10-16,0 0-6 0,16 1-2 0,1-1-5 16,-1-9-7-16,1 9 1 0,-1-9-3 15,17 0 0-15,-16 0 4 0,0 0-16 0,-1 0-43 0,1 0-47 16,16-9-35-16,-33 9-35 0,16-9-18 16,-16-1-2-16,17 10 8 0,-1-9 25 0,1 0 30 15</inkml:trace>
  <inkml:trace contextRef="#ctx0" brushRef="#br0" timeOffset="-25649.01">27517 12799 30 0,'0'-9'37'0,"0"9"4"16,0-9-3-16,0 9-1 0,0 0 4 15,0-10 4-15,0 10-4 0,16-9-5 0,1 9-1 16,-17-9 2-16,16 9 0 0,1 0-1 0,-1 0 3 15,1 0-4-15,-17 0-1 0,16 0-4 16,1 9-8-16,-17-9-10 0,16 9 7 0,-16 1 0 16,17-1 4-16,-17 0-4 0,0 1 1 15,0 17-4-15,0-27-2 0,0 19-3 0,0-10-4 16,0 10-1-16,0-10-6 0,0 10 3 0,0-10-1 16,0 0 0-16,0 1 2 0,0 8-7 15,0 1 3-15,0-19 5 0,0 0-5 0,0 9-2 16,0-9 4-16,0 0-1 0,0 10-1 0,0-10 2 15,0 0 3-15,17 0-5 0,-17 0 1 16,16 0-1-16,-16 0-2 31,0 9 2-31,0-9-2 0,0 9 2 0,17 0 2 16,-17 10-4-16,0 0 3 0,0-1-1 0,0 1 2 16,0-1 6-16,0 10 17 0,0-9 3 15,0 18-1-15,16-28-2 0,-16 19 3 0,0-9 4 16,0 0 2-16,0 9 4 0,0-10-9 15,0 1-10-15,0-1-4 0,0-8-2 0,0 8-3 16,-16-8 0-16,16 8-6 0,-17-9 3 16,1 10-4-16,-1-19-1 0,0 9-5 0,-16 10 3 15,17-10-21-15,-17 1-56 0,0-1-49 0,16-9-34 16,1 9-15-16,-34 0-4 0,17 1 18 16,0-10 27-16</inkml:trace>
  <inkml:trace contextRef="#ctx0" brushRef="#br0" timeOffset="-24783.11">26657 13683 11 0,'0'0'11'16,"0"0"2"-16,0 0-1 0,0 0-4 16,0 0-3-16,0 0-3 0,0 0-1 0,0-19 0 15,0 19-6-15,0 0-6 0,0 0-5 16</inkml:trace>
  <inkml:trace contextRef="#ctx0" brushRef="#br0" timeOffset="-23301.47">24276 14687 85 0,'0'-9'45'0,"0"-9"-7"0,0 8 3 16,0 1 15-16,0 0 19 0,0 9 8 16,-17-19 1-16,17 19-2 0,0-9-16 0,0 9-25 15,0 0-11-15,0 0 3 0,-17 9 14 0,17-9 17 16,-16 19 12-16,16-10 3 0,-17 10 0 16,1-1-9-16,16 1-3 0,-17-1-9 0,1 20-5 15,16-29-18-15,-17 19-8 0,17-10-9 16,-16 10 0-16,16-9-11 0,-17 0-1 0,17-1 2 15,0 1-8-15,0-10 3 0,0 0-5 16,0 1 0-16,0-1 7 0,0 0 0 0,0-9 0 16,0 10 33-16,0-10 40 0,0 0-4 0,0-10-19 15,0 10-9-15,0-9-7 0,0 0-11 0,0-1-13 16,17-8 9-16,-17 8-3 0,16-17-2 16,-16 8-3-16,17 0-3 0,-1-9-4 0,1 0 0 15,-1 1-9-15,-16-11 17 0,17 10 28 16,-1 1-29-16,1-1-16 0,0 9 0 0,-1 0 0 0,-16 1 0 15,33-1 0-15,-33 10 0 0,0 0 0 16,0-1 0-16,17 10 0 16,-17 10 0-16,16-1 0 15,-16 0 0-15,0 10 0 0,17-10 0 0,-17 19 0 16,16-9 0-16,-16-1 0 0,0 10 0 16,17-9 0-16,-17 9 0 0,0 0 0 0,16-10 0 15,-16 10 0-15,0 0 0 0,17-9 0 0,-17 9 0 16,0-10 0-16,0 1 0 0,0-1 0 0,0 1 0 15,0-10 0-15,0 1 0 0,0-1 0 16,0 9 0-16,0-18-197 0,0 0-139 16,0 0-11-16,0 0 23 0,-17-18 41 15,17 18 54-15,0-9-99 0</inkml:trace>
  <inkml:trace contextRef="#ctx0" brushRef="#br0" timeOffset="-23101.69">24242 14799 97 0,'0'0'123'16,"-16"0"-17"-16,16-9-25 0,0 9 11 0,-17 0 29 15,17-10 17-15,0 10-15 0,0-9-32 16,0 9-39-16,17-9-26 0,-17 9-11 0,16-9-13 16,1 9-1-16,0 0 2 0,-1 0-13 0,17 0-56 15,-16-19-73-15,-1 19-44 0,17-9-16 16,-16 9 17-16,16-10 41 0</inkml:trace>
  <inkml:trace contextRef="#ctx0" brushRef="#br0" timeOffset="-21752.01">24805 14594 35 0,'-17'10'36'16,"17"-10"5"-16,-16 0-2 0,16 0 1 0,-17 0 1 15,17 0 11-15,0 0 6 0,0 0 5 0,0 0 3 16,0 0 2-16,17 0-7 0,-17 0-16 15,16 0-8-15,1 0-5 0,-1 0-6 0,17 0-2 16,-16 0-2-16,16 0-4 0,0-10-6 0,-33 10 4 16,33 0-6-16,-16 0-5 0,-1 0-1 15,17 0-2-15,-16 0-1 0,-1-9-1 16,1 9 2-16,-17 0-4 0,16 0-25 16,-16 0-42-16,17 0-39 0,-17-9-33 0,0 9-11 15,0-9 11-15,0 9-73 0</inkml:trace>
  <inkml:trace contextRef="#ctx0" brushRef="#br0" timeOffset="-21503.01">24970 14418 77 0,'0'-10'64'0,"0"10"-6"0,-33 0 3 16,33 0-1-16,0 0-4 0,0 0-13 0,0 0-7 15,0 0 18-15,0 10 14 0,0-10 2 0,0 9-11 16,0 10-9-16,0-1 1 0,0 1-7 16,33 9-3-16,-33-19-14 0,0 19-14 0,0-9-4 15,0 8-3-15,0-8-4 0,0 0-2 0,0-1 0 16,0 1-4-16,0-1-32 0,0 1-46 0,0 0-41 16,0 9-24-16,0-28-12 0,0 18 10 15,0-9-94-15</inkml:trace>
  <inkml:trace contextRef="#ctx0" brushRef="#br0" timeOffset="-21018.42">26012 14753 72 0,'0'0'65'0,"0"0"-3"0,0 0-4 0,0 0 4 16,0 0 2-16,0 0-9 0,0 0-8 0,0 0-15 16,0-19-9-16,16 19-10 0,-16 0-7 15,17-9-2-15,-1 9-4 0,1 0 0 0,0 0 4 16,-17 0-20-16,16 0-33 0,1 0-23 0,-17 0-23 16,16 0-3-16,-16 0 6 0</inkml:trace>
  <inkml:trace contextRef="#ctx0" brushRef="#br0" timeOffset="-20803.05">25979 14883 115 0,'0'0'81'0,"0"9"-14"0,0-9 3 0,0 0 4 15,0 0-7-15,0 0-20 0,33 0-19 16,-33 0-15-16,0 0-6 0,16-9-4 0,1 9-1 15,-1 0-1-15,18 0-3 0,-18 0-14 16,17 0-31-16,-16 0-32 0,16 0-23 0,0 0-2 16,-17 0 10-16</inkml:trace>
  <inkml:trace contextRef="#ctx0" brushRef="#br0" timeOffset="-20170.2">27384 14297 43 0,'0'0'23'0,"-16"-9"-7"0,16 9-3 15,0 0-4-15,0 0-3 0,0 0 5 16,0 0 4-16,-17 9 3 0,17-9 6 0,0 9 0 16,-16 10 2-16,16-10 6 0,0 0-2 0,-17 10-3 15,17 9-3-15,-16-19 0 0,16 10 5 0,0-1-4 16,0 1 2-16,-33 0-4 0,33-1 2 15,0 1 0-15,-17-10 3 0,17 0 0 0,0 1 1 16,0-1 8-16,0 0 18 0,-16-9 19 16,16 10 32-16,0-10 36 0,0 0 37 0,0 0-13 15,0-10-22-15,0 10-30 0,16-9-6 0,-16 0-11 16,0-10 2-16,0 10 4 0,17-10-84 16,-17 1-19-16,33 8 0 0,-33-18 0 0,0 10 0 15,0-1 0-15,16-9 0 0,1 10 0 16,-17-10 0-16,16 9 0 0,1 1 0 0,-1-20 0 15,-16 20 0-15,17-1 0 0,-17 0 0 0,16 10 0 16,-16-9 0-16,0 18 0 16,0-19 0-16,17 19 0 0,-17 19 0 15,0-19 0-15,0 18 0 16,17-9 0-16,-17 10 0 0,16 0 0 0,-16-1 0 16,17 1 0-16,16 9 0 0,-33-10 0 15,0 10 0-15,16-9 0 0,-16 9 0 0,17-10 0 16,-1 1 0-16,-16 9 0 0,17-9 0 15,-1-1 0-15,-16 1 0 0,0-10 0 0,17 10 0 16,-17-10 0-16,0 0-318 0,0-9-8 0,0 10 22 16,0-10 25-16,0 0 20 0,0 0 44 15,0 0 54-15</inkml:trace>
  <inkml:trace contextRef="#ctx0" brushRef="#br0" timeOffset="-19987.04">27351 14418 107 0,'-16'0'80'16,"16"0"-8"-16,-17-10 9 0,17 10 13 16,-16-9 9-16,16 9-8 0,0-9-23 0,0 9-27 15,16 0-14-15,-16 0-15 0,0 0-4 0,17 0-12 16,-1 0 1-16,1 0-3 0,-1 0 4 0,1 0 1 16,16 0-32-16,-16 0-34 0,16 0-31 15,0 0-23-15,-17 0-6 0,17 0 4 16,0 0 14-16,-16 0-55 0</inkml:trace>
  <inkml:trace contextRef="#ctx0" brushRef="#br0" timeOffset="-19304.09">26806 14901 55 0,'-17'0'47'0,"17"0"3"0,0 10 8 0,0-10 20 15,0 0 23-15,0 0 21 0,0 0 13 0,0 0 6 16,17 0 5-16,-1 0-11 0,1 0-4 0,16 0-10 16,-33 0-13-16,33 0-14 0,16-10-10 15,-16 10-13-15,17 0-18 0,0 0-5 0,16 0-21 16,0-9-12-16,17 9-1 0,-34-9-13 15,34 9-1-15,0-9 6 0,-17 9-6 0,0 0 3 16,0-19-6-16,0 10 8 0,0-1-3 0,1 1-4 16,-18-10 2-16,1 10 0 0,-1 0 0 15,1 9 0-15,-17-10 0 0,0 1 0 0,0 0 0 16,-16 9 0-16,-1-9 3 0,17 9-3 16,-33 0 0-16,17 0 0 0,-1 0 0 0,-16 0-9 15,0 0-9-15,0-19-22 0,0 19-29 16,0 0-37-16,0 0-7 0,0 0-8 15,0 0-4-15,0 19-6 0,0-19-1 0,0 0-7 16,-16 0 2-16,16 0-3 0,0 0 11 16,-17 0 8-16,17 0 16 0,-16 0 15 0</inkml:trace>
  <inkml:trace contextRef="#ctx0" brushRef="#br0" timeOffset="-18553.71">26921 15153 66 0,'0'0'73'0,"0"0"10"16,0-10-5-16,0 10 11 0,17 0 3 0,-17 0 1 16,0 0-7-16,-17 0-27 0,17 0-21 0,0 0-15 15,0 0 0-15,0 10 25 0,-16-10 23 16,-1 18 0-16,17-9-2 0,-16 1-18 0,16 8-9 16,-33 10-18-16,16-28-9 0,-16 19-5 0,17-1-1 15,-1 1-6-15,0 0 3 0,1-1-4 16,-1 10 1-16,1-18-3 0,-1-1-4 0,1 9 12 15,16-8-13-15,0-1-5 0,0 0-51 16,-33 1-51-16,33-1-40 0,0-9-8 0,0 0-6 16,0 0 7-16,0 0 21 0,33 0 25 0,-33-9-41 15</inkml:trace>
  <inkml:trace contextRef="#ctx0" brushRef="#br0" timeOffset="-18270.83">26789 15236 47 0,'17'-18'45'0,"-17"8"2"0,0 1-2 0,16 0 2 16,-16-1 3-16,0 1 10 0,17 0 7 0,-17 0-2 16,33 9-2-16,-33-10 1 0,0 10-6 0,0 0-2 15,0 0 0-15,16 0-10 0,-16 0-1 16,17 0 4-16,-17 0 2 0,16 10 1 0,-16-1 13 16,17 0 4-16,-17 0-1 0,16 10 13 15,-16 0 2-15,17-1-1 0,-17-8-1 0,16 8 13 16,-16 1-8-16,17-1-15 0,-17 1-29 15,17 0-20-15,-17-1-1 0,0-8-9 0,16 8-4 16,-16-9-3-16,0 1-9 0,17 8 12 0,-17-8-7 16,0-1-1-16,0 0-11 0,0-9-40 15,33 10-36-15,-33-10-38 0,0 0-41 16,0 0-37-16,-33 0-30 0,33-10-7 0,0 10 13 16,0 0 25-16,0-9 39 0</inkml:trace>
  <inkml:trace contextRef="#ctx0" brushRef="#br0" timeOffset="-18052.59">26756 15301 127 0,'0'0'119'0,"0"0"-16"15,0-9-18-15,0 9 6 0,17-9 9 0,-17-1 1 16,16 10-11-16,-16 0-16 0,17-9-26 15,-1 9-19-15,1-9-14 0,16 9-10 0,-17-9-4 16,17 9 1-16,-16 0-16 0,-1-10-47 16,17 10-45-16,-16 0-30 0,0 0-18 0,-1 0 2 15,1 0 16-15,16 0 25 0</inkml:trace>
  <inkml:trace contextRef="#ctx0" brushRef="#br0" timeOffset="-13626.11">27649 15171 78 0,'0'0'57'0,"-17"0"-7"0,17 0 4 15,0-9 9-15,0 9 13 0,0 0-1 16,0 0-3-16,0 0-5 0,0-9-16 0,0 9-6 16,0 0-7-16,0 0-1 0,-16 0 8 15,16 0 1-15,0 0-10 0,0 0-6 0,0-10-3 16,0 10-4-16,0 0 11 0,0 0 4 0,-17 0-1 16,17-9-4-16,0 9-2 0,0 0-5 15,-16-9-1-15,16 9-3 0,0 0 5 0,-17 0 2 16,17 0-5-16,0 0 5 0,-16 0-2 15,16-10-12-15,0 10 8 0,-17 0 3 0,17 0 8 16,-16 0-12-16,16 0-3 0,0 0 2 0,-33 0-5 16,33 0-14-16,-17 0 10 0,17 10-8 0,-16-10 6 15,-1 0-4-15,17 0-2 0,-17 0 5 16,17 9-9-16,-16-9 10 0,-1 0-6 0,17 9 4 16,-16-9-5-16,-1 10 0 0,17-1-6 15,-16 0 11-15,16 0-1 0,-17-9-4 0,1 10 5 16,16-1-3-16,0 0-1 0,0 1-6 0,-33 8 9 15,33-18 7-15,0 10-9 0,-17-1 1 0,17 0-3 16,0 0-2-16,0 10 7 0,0-10 3 16,0 1 0-16,0-1-4 0,0 0 7 0,0 1 8 15,0 8-5-15,0-18-3 0,0 10 6 16,0 8-6-16,0-9 4 0,17 1 0 0,-17-1-6 16,33 0-12-16,-33 1 6 0,0-1 0 15,16 0 4-15,1 1-12 0,-1-10 2 0,1 18 8 16,-1-18-10-16,1 0 4 0,16 0 0 0,-16 0-2 15,16 0 0-15,0 0 5 0,-17 0-10 0,1 0 7 16,-1 0 2-16,1 0-2 0,-1 0-9 16,1 9 10-16,-1-9-1 0,1 0-2 0,-1 0 1 15,-16-9-19-15,17 9-29 0,0 0-39 16,-17 0-33-16,0 0-48 0,16 0-42 0,-16 0-31 0,0-18-8 16,17 8 9-16,-17 10 32 0,0-9-100 15</inkml:trace>
  <inkml:trace contextRef="#ctx0" brushRef="#br0" timeOffset="-6731.86">16801 14306 78 0,'0'0'98'0,"0"0"-9"0,0 0-15 16,0 0-13-16,0 0-11 0,0 0 0 0,0 0-7 15,0 0 3-15,0 9 2 0,0-9-3 16,0 0-16-16,0 0-16 0,0 0-2 0,0 0-5 15,0 0 4-15,0 10 2 0,0-10 4 0,0 9-4 16,0-9 1-16,17 9 1 0,-17 1 0 0,0-1 1 16,0 0 4-16,0-9 4 0,0 19 5 0,16-19 7 15,-16 9-1-15,0 0 4 0,0-9 7 16,0 10 12-16,0-1-1 0,0-9 16 0,0 9-4 16,33-9 6-16,-33 0 2 0,0 0 13 15,0 10 8-15,0-10 4 0,0 0-13 0,0 0-12 16,0 0-12-16,0-10-19 0,0 1-30 0,33 0-15 15,-33-1 0-15,33-8 0 0,-33 18 0 16,17-28 0-16,-1 9 0 0,17 1 0 0,-16-1 0 16,16 1 0-16,0-1 0 0,-33 0 0 0,33 1 0 15,-16 8 0-15,-1 1 0 0,1 0 0 0,-1-1 0 16,-16 1 0-16,17 9-23 0,-17-9-55 16,0 9-24-16,0 0-16 0,16 0-32 0,-16 0-18 15,0 0-31-15,0 0-3 0,0 0 0 0,0 0 10 16,0 0 14-16,0 0 26 0,0 0 27 15</inkml:trace>
  <inkml:trace contextRef="#ctx0" brushRef="#br0" timeOffset="-1987.14">21349 16836 127 0,'0'-9'98'0,"0"0"-32"0,0-10-16 15,-34 10 6-15,34-1 16 0,0-8 18 16,0 8 21-16,0-8 14 0,0 9-2 0,0-1-12 16,0 1-13-16,0 0-8 0,0 9-13 15,0-10-11-15,0 10-25 0,0 0-19 0,0 0-14 16,0 0 2-16,0 10-4 0,0-1-3 0,0 0 7 16,0 10 12-16,0-1 11 0,0 1-8 0,0 0 7 15,0-1-5-15,0 1 4 0,0-1-10 16,0 1 4-16,0 0-11 0,0-10-1 0,0 10-4 15,0-10 6-15,0 9-5 0,0-8-4 16,0-1 7-16,0 0 5 0,0-9 13 0,0 10 12 16,0-10 49-16,0 0 15 0,0-10-107 31,0 1 0-31,0 0 0 0,0-10 0 16,0 1 0-16,0 8 0 0,0-8 0 0,0-10 0 15,0 9 0-15,0-9 0 0,0 0 0 16,0 0 0-16,0 10 0 0,0-10 0 15,0 0 0-15,0 0 0 0,0 0 0 0,0 10 0 16,0-1 0-16,34 0 0 0,-34 1 0 0,0 18 0 16,16-19 0-16,-16 10 0 0,17 0 0 0,-1-1 0 15,1 10 0-15,16-9 0 0,-17 9 0 0,1 0 0 16,-1-9 0-16,17 9 0 0,-33 0 0 16,34 0-31-16,-34 0-199 0,16 0-22 0,1 0-19 15,-1 0 7-15,1 0 19 0,-17 0 26 0,16 9 28 16,1-9 39-16</inkml:trace>
  <inkml:trace contextRef="#ctx0" brushRef="#br0" timeOffset="-1703.03">21349 16836 244 0,'0'0'150'0,"0"0"-45"0,0 0-26 16,0 0-5-16,0 0-11 0,0-9-15 0,16 9-15 16,1 0-10-16,16-9-14 0,-17 9-5 15,1-10-4-15,16 10 2 0,16 0-4 0,-49 0 4 16,34 0-15-16,-18 0-34 0,17 0-32 15,-16-9-20-15,-1 9-16 0,1 0-6 0,-1 0 2 16,1 0 13-16</inkml:trace>
  <inkml:trace contextRef="#ctx0" brushRef="#br0" timeOffset="-1453.79">21993 16780 64 0,'17'0'91'16,"-17"0"-20"-16,17-9-25 0,-17 0-5 0,16 9-4 15,1 0-2-15,-17-10-6 0,16 10-7 16,-16 0-9-16,17 0-7 0,-17 0-4 0,16 0-4 15,-16 0-26-15,0 0-24 16,0 0-20-16,0 0-15 0,0 0 1 0</inkml:trace>
  <inkml:trace contextRef="#ctx0" brushRef="#br0" timeOffset="-1254.05">22043 16957 136 0,'-16'0'155'16,"16"9"-22"-16,0-9-18 0,0 0 7 0,0 0-7 16,0 0-19-16,0 0-22 0,0 0-22 15,16 0-11-15,-16 0-26 0,17-9-6 0,-17 9-5 16,16 0-3-16,-16 0-30 0,17 0-39 0,-17 0-45 16,0 0-35-16,16-9-14 0,1 9-6 15,-17-10 17-15,16 10-75 0</inkml:trace>
  <inkml:trace contextRef="#ctx0" brushRef="#br0" timeOffset="-437.35">23366 16306 103 0,'0'0'61'0,"0"-19"-13"0,0 19 1 15,0-9-2-15,0 9-4 0,0 0-7 0,-17 0-5 16,17 0-6-16,-16 0 2 0,-1 9-5 0,1-9-8 16,-1 19 7-16,17-19 2 0,0 0 0 15,-33 9-7-15,33 1-5 0,0-1-3 0,-33 0 0 16,33 10 2-16,0-10 3 0,0 10-4 15,0-10 3-15,0 19 8 0,33-28-1 0,-33 19 4 16,0-10-1-16,0 0-2 0,0 0-5 0,33 1 0 16,-33-1-8-16,0 0 0 0,0 1-1 0,0-1-2 15,0 0-4-15,0 10 7 0,0-19-2 16,-33 9-4-16,33 0 1 16,0-9-1-16,0 0 2 0,-33 0-7 0,33 0 5 15,0 0 1-15,0 0 0 0,-16 0-1 0,16 10-3 16,0-10 3-16,0 0-4 0,16 0 3 0,-16 9-2 15,0 0 0-15,33 1 4 0,-33-1-2 16,0 10 1-16,0-10-5 0,33 19 4 0,-33-10 2 16,0 1 2-16,0 9 1 0,0 0 0 0,0 0 10 15,0-10 6-15,0 10 2 0,0 0 8 16,0 0 8-16,0-9-13 0,-33 8 5 0,33-8-16 16,0 0-2-16,0-10-7 0,0 10-3 15,-33-10-1-15,33 0 1 0,0 1-3 0,0-10 2 16,0 9-2-16,0-9 5 0,0 0-10 15,33 0-17-15,-33 0-39 0,0 0-27 0,33 0-30 16,-33-9-15-16,17 9-11 0,-1-10 8 0,17 10 11 16,-16-9 20-16</inkml:trace>
  <inkml:trace contextRef="#ctx0" brushRef="#br0" timeOffset="227.82">24044 16427 15 0,'0'0'32'0,"0"0"4"0,-17 9 1 0,17-9-4 16,-16 0 0-16,16 10 0 0,0-10 8 0,-17 9-3 15,17 0 4-15,-16 0 2 0,16 1 3 16,0-1 2-16,0 0-5 0,-17 1-4 0,17-1-1 15,0 0 3-15,0 10 7 0,0-19-7 16,0 9-7-16,-16 0-9 0,16 1-3 0,0-1 0 16,0 0-6-16,0-9 3 0,0 0-3 0,0 0 4 15,0 10 16-15,0-10 18 0,0 0 10 0,0 0 11 16,0 0 5-16,0 0-13 0,0 0-21 16,0-10-17-16,0 10 1 0,0-9-5 0,0 0 16 15,0-1 8-15,0 10 0 0,0-18-5 16,0 18-2-16,16-19-5 0,-16 1 3 0,0-1-10 15,0 0-17-15,17 1 0 0,-17-1 0 0,0 10-3 16,0-19-9-16,16 9 6 0,-16 1-5 0,17-1-3 16,-17 1 5-16,16 8 0 0,-16 1-5 15,17-10 7-15,0 10-7 0,-17 0 0 0,16 9-3 16,17 0 6-16,-33 0-1 0,0 0-6 16,17 9 2-16,-1 0 5 0,1 10-6 0,-1-19 3 15,1 19 3-15,-17-1 0 0,16 1-7 16,1 9 7-16,-1-10-1 0,-16 10 2 0,17-9-3 15,0 9-1-15,-17-10 0 0,16 10 0 0,-16-9 5 16,33-1-9-16,-33 10 9 0,0-18-10 16,0 8 3-16,0 1-33 0,0-10-47 0,0 10-66 15,0-19-53-15,0 9-37 0,-33-9-27 0,33 9 2 16,-16-9 20-16,-1 0-139 0</inkml:trace>
  <inkml:trace contextRef="#ctx0" brushRef="#br0" timeOffset="445.19">24061 16520 88 0,'0'0'67'16,"0"-9"-13"-16,0 9-10 0,0 0-5 0,0 0 0 15,0 0-3-15,16 0-5 0,-16 0-3 16,33 0-14-16,-33-10-5 0,33 10-4 0,-16 0-5 15,-1 0 0-15,1 0 4 0,-1 0-16 16,1 0-23-16,-1 0-25 0,1 0-15 0,0 0-4 16,-1 0 4-16,-16 0-46 0</inkml:trace>
  <inkml:trace contextRef="#ctx0" brushRef="#br0" timeOffset="878.15">24805 16557 17 0,'-17'0'37'16,"17"0"13"-16,0 0 6 0,0 0 1 0,0-9 8 15,0 9 12-15,0 0 12 0,0 0 9 16,0 0 2-16,0 0-1 0,0 0-10 0,17 0 0 15,-17 0-5-15,16 0-13 0,1 0-4 0,-1 0-3 16,17 0-3-16,-16 0-18 0,16 0-13 0,0 0-21 16,-16 0 2-16,16 0-11 0,0 0 5 15,-17 0 0-15,17 0-5 0,-16 0 2 0,16 0-2 16,-33 0-2-16,0 0-27 0,33 0-49 16,-33 0-48-16,0-19-42 0,0 19-20 0,0-9-8 15,0 9 15-15,0-9 29 0,0-1 32 0</inkml:trace>
  <inkml:trace contextRef="#ctx0" brushRef="#br0" timeOffset="1160.96">24987 16325 73 0,'0'0'61'0,"0"0"0"15,0 0-9-15,0-10-6 0,0 10 6 16,0 0 1-16,0 0 0 0,16 0 7 0,-16 10-3 15,17-10 2-15,-1 9-2 0,1 0-3 0,-1 0 6 16,1 10-4-16,-1 0 1 0,1-1-4 16,16 1-8-16,-33 0 0 0,0-1 2 0,0 1-10 15,33-1 1-15,-33 10-9 0,0-9-7 0,0-1-7 16,0 1-2-16,-33 0-4 0,33-1-7 16,0 1 2-16,-33-10-4 0,16 10-2 0,1-10 5 15,-1 10-5-15,1-10-30 0,-1 0-58 16,1 1-41-16,-1-1-25 0,17 0-20 0,-16-9-5 15,16 9 16-15,-17-9 26 0</inkml:trace>
  <inkml:trace contextRef="#ctx0" brushRef="#br0" timeOffset="1576.07">25797 16315 76 0,'0'0'56'0,"0"0"-5"0,0 0-1 16,0 0-1-16,0 0 9 0,0 10 7 0,0-10-1 16,-33 9-1-16,33 9-11 0,0-8 4 15,0 8 1-15,0-8-5 0,0 8-17 0,0 1-11 16,0 0-8-16,33-1-5 0,-33-9-7 15,0 10-6-15,0 0 2 0,0-10 2 0,0 0 0 16,0 10-6-16,0-19-39 0,0 9-47 0,0 0-35 16,0-9-17-16,0 10 4 0,0-10 16 0</inkml:trace>
  <inkml:trace contextRef="#ctx0" brushRef="#br0" timeOffset="2076.88">25764 16343 79 0,'0'-9'46'15,"0"0"-14"-15,33-1-4 0,-33 1 8 16,0 9 6-16,0 0-3 0,16-19-4 16,1 10-7-16,-1 9-3 0,-16 0-3 0,17 0-3 0,0-9-1 15,-1 18 7-15,-16-9-5 0,17 0 0 16,-1 9-1-16,-16 10-6 0,0-19-2 15,17 9-3-15,-17 1 2 0,0-1-5 0,0 0 1 16,0-9 3-16,-17 19-2 0,17-10 1 0,-16 0-8 16,16-9 3-16,-17 10-1 0,1-1 1 15,-1 0-3-15,17 10 0 0,-17-19 4 0,1 0-2 16,16 0-4-16,-17 0 2 0,17 9 0 16,0-9 3-16,0 0 1 0,0 0 0 0,0 0 12 15,0 0-7-15,0 0 7 0,17 0-2 0,-17 0-6 16,16 0 4-16,1 0-4 0,16 0-1 15,-16 0-2-15,-1 0-2 0,1 0 0 0,16 10 1 16,0-1 1-16,-33 0-3 0,16 0 5 16,-16 1 0-16,17-1-1 0,-1 0 5 0,-16 10-1 15,0-10 4-15,17 10 1 0,-17-10 9 0,0 0 5 16,-17 1-3-16,17 8 4 0,-16-8-6 16,16-1-6-16,-17-9-2 0,1 9-5 0,16 1-3 15,-33-10-3-15,16 9-2 0,1 0-3 16,-1-9 0-16,1 0 1 0,-1 0-1 0,1 0 0 15,-1 0 0-15,0 0 1 0,1 0-12 0,16-9-17 16,-17 9-35-16,1-9-30 0,16 9-20 16,0-10-17-16,0 10-8 0,0-9 4 0,0 0 14 15</inkml:trace>
  <inkml:trace contextRef="#ctx0" brushRef="#br0" timeOffset="2326.92">26690 16650 64 0,'0'0'61'16,"0"19"-4"-16,0-19-6 0,0 0 7 0,0 0 8 15,0 9 2-15,0 0-9 0,0 1-16 16,0-1-14-16,-17 0-13 0,17 1-9 0,0-1 0 15,-16 0-5-15,16 0-2 0,0 1 2 16,0-1 0-16,-33 10-8 0,16-10-23 0,1 0-32 16,16-9-31-16,-17 10-14 0,1-1 1 0,-1 0-83 15</inkml:trace>
  <inkml:trace contextRef="#ctx0" brushRef="#br0" timeOffset="3492.88">27599 16352 37 0,'0'0'40'15,"0"0"3"-15,0 0 5 0,0 0-1 16,0 0 2-16,0 0 2 0,0 0-1 0,0 0-1 16,0 0-5-16,0 0-6 0,0 0-2 0,0 0-6 15,0 0-7-15,0 0-4 0,0 0 1 16,0 0-3-16,0 0 1 0,0 0 0 0,0 0-8 15,0 0 5-15,0 0-4 0,0 10 0 0,0-10-1 16,17 0 4-16,-17 0-5 0,0 0-2 16,0 0 0-16,0 0 1 0,0 0-4 15,0 9-1-15,0-9 2 0,0 0-1 16,0 0 2-16,0 0 4 0,0 0 3 16,0 0 10-16,0 0 0 0,0 0-7 0,0 0 0 15,0 0 2-15,0 0-6 0,0 0 6 0,0 0-6 16,0 0 3-16,0 0-5 0,0 0 6 15,0 0 0-15,0 0 5 0,0 0 2 0,0 0 2 16,0 0-2-16,0 0-4 0,0 0-6 0,0 0-3 16,0 0-2-16,0 0-1 15,0 9-7 1,0 1 4-16,0-10 3 0,0 9-4 16,0 19 1-16,0-28 1 0,0 19-5 0,0-10 12 15,0 9 12-15,-17 1 7 0,17 0-6 0,0-1-2 16,0 1-6-16,0-10-6 0,0 0-6 15,0 10-4-15,0-10-1 0,0 10 4 0,0-10 1 16,0 1-2-16,0-1-3 0,0-9 2 16,0 9-5-16,0 10 3 0,-16-19 2 0,16 0-17 15,0 0-18-15,0 0-25 0,0 0-32 0,0 0-14 16,16 0 11-16,-16-19 9 0,0 19 13 16,0-9 15-16,0 0 19 0,0-1 16 0,17 1 11 15,-17-10 5-15,0 10 5 0,0-10 0 16,0 1 1-16,16-1-1 0,-16 1 6 0,0-1 6 15,0-9 12-15,0 10-2 0,17-1 8 16,-17-9 7-16,0 9-4 0,16 1 9 0,-16-1-5 16,17 10 7-16,-17-10 4 0,0 10 12 0,17 9-14 15,-17-19-6-15,16 10-4 0,-16 0 1 16,17 9-3-16,-17-10 10 0,16 10-6 0,-16 0-10 16,17 0-10-16,-17 0-7 0,16 0-13 15,-16 0 8-15,17 10 4 0,-17-1-5 0,16 0 4 16,-16 10 2-16,17-10 6 0,-1 10 7 0,-16-1 4 15,17 1-2-15,-17 0-18 0,16-1 6 16,-16 1-7-16,0 0-1 0,17-10-4 0,-17 9-2 16,0 1 7-16,0-10-7 0,17 10 1 15,-17-10-1-15,0 10 0 0,0-10-34 0,0 0-51 16,-17-9-65-16,17 10-39 0,0-1-22 0,0-9-10 16,-17 9 12-16,17-9 26 0,0 0 39 15</inkml:trace>
  <inkml:trace contextRef="#ctx0" brushRef="#br0" timeOffset="3693.61">27682 16566 65 0,'0'0'91'0,"0"0"6"0,-17 0-2 16,17 0 1-16,0 0 3 0,0 0-2 0,17-9-19 15,-17 9-27-15,17 0-21 0,-17 0-7 0,16-9-14 16,1 9-6-16,-1 0 1 0,1 0 1 15,-1 0-8-15,1 0-19 0,-1 0-41 0,1 0-22 16,16 0-14-16,-17 0-17 0,1 0 116 16,16 0-190-16,-16-19-74 0</inkml:trace>
  <inkml:trace contextRef="#ctx0" brushRef="#br0" timeOffset="4090.74">28377 16501 27 0,'0'0'40'0,"0"0"8"16,0 0 2-16,-17 0 1 0,17 0 8 0,0 0 12 15,0 0 13-15,0 0 9 0,0 0 4 16,0 0 4-16,0 0 6 0,0 0-4 0,17 0-4 16,-17 0-15-16,16 0-10 0,1 0-22 15,-1 0-11-15,1 0-15 0,-1 0-13 0,1 0-1 16,16 0-5-16,-17 0-4 0,17 0-3 0,-16 0 4 15,16 0-4-15,-16 0 0 0,-1 0 3 16,1-9-2-16,-1 9-1 0,1 0-22 0,-1-9-43 16,1 9-46-16,-17-10-38 0,0 10-28 0,16-9-13 15,-16 0 9-15,0 9 23 0,0-9 35 16</inkml:trace>
  <inkml:trace contextRef="#ctx0" brushRef="#br0" timeOffset="4424.8">28509 16241 49 0,'-17'-9'55'15,"17"9"7"-15,0 0 3 0,0-10-1 0,0 10 0 16,0 0 1-16,0 0-6 0,0 10 2 16,17-10 0-16,-17 0 10 0,16 9-8 15,17 0-7-15,-33 10-12 0,34-10-6 0,-18 19 3 0,1-28 5 16,-1 19 10-16,1-1-1 0,-1 1-2 15,1-1-3-15,-17 1-8 0,16 9 9 16,-16-19-4-16,0 10 14 0,17-1-5 0,-17-8 6 16,0 8-15-16,-17 1-10 0,17-10 0 0,-16 10-15 15,16-10-6-15,-17 10-9 0,1-10 4 16,16 10-15-16,-17-10 7 0,1 0 0 0,-1 1-3 16,1 8-3-16,-1 1-2 0,0-19 5 15,17 9-32-15,-33 10-41 0,17-10-44 0,-1 0-16 16,17 1-24-16,-16-1-11 0,16-9-13 0,0 0 19 15,-17 9 19-15,17-9 7 0,17 0 11 16,-17 0 18-16</inkml:trace>
  <inkml:trace contextRef="#ctx0" brushRef="#br0" timeOffset="4742.87">29418 16371 53 0,'0'-9'69'15,"-33"-1"-8"-15,33 1-12 0,-16 9 8 16,-1-9 8-16,17 9 1 0,-16-9-9 0,-1 9-10 16,1-10-7-16,16 10-11 0,-17 0-2 0,1 0 6 15,-1 10 4-15,0-1 0 0,1 0 5 16,16 0 4-16,-17 10-4 0,17 0-5 0,-33-1 7 15,33 1-1-15,-16 0 11 0,16-1-5 16,0 1 5-16,0-1 1 0,16 1-8 0,-16 9-9 16,33-19-9-16,-33 10-12 0,17-10-13 15,-1 0-1-15,1 10-1 0,16-10 4 0,-16 1-5 16,-1-1-4-16,17-9-40 0,-16 9-77 16,-1-9-57-16,17 0-31 0,-33-9-9 0,17 9 11 15,-1-9 36-15</inkml:trace>
  <inkml:trace contextRef="#ctx0" brushRef="#br0" timeOffset="5290.92">29666 16129 73 0,'-16'0'57'16,"16"-9"5"-16,0 9 8 0,0 0 13 0,-17 0 9 15,17-9-13-15,17 9-13 0,-17 0-2 16,0 0-14-16,0-10-3 0,16 10-6 0,-16 0-5 16,17-9 6-16,-1 9-1 0,-16 0-1 15,17 0-8-15,0 0-5 0,-17 0-5 0,16 0-4 16,-16 0-3-16,0 0-6 0,17 9-2 0,-17 1-2 15,0-1-5-15,0 0 0 0,0 10 6 16,-17-1 2-16,17 1-2 0,-16 0 6 0,16 9-12 16,-17-10 6-16,17 1-2 0,-17-1-3 15,17 1 2-15,0 0-1 0,0-1 6 0,-16-9-5 16,16 10 2-16,16-10 2 0,-16 10-3 16,17-10 3-16,-17 10 3 0,17-19-2 0,-17 9 2 15,16-9 5-15,-16 10 9 0,17-1 3 0,-17-9 6 16,16 9-13-16,-16 0 6 0,17 1 32 0,-17 8 24 15,16-8-1-15,-16 8-16 0,17 1-12 16,-17-1-7-16,16 1-13 0,-16 0 3 16,0 9-1-16,0-10 11 0,0 1-12 0,0 9-7 15,0-10-3-15,0 1 0 0,-16-1 5 16,16 10-4-16,-17-18-9 0,17 8-16 0,-16 1 0 16,16-10 0-16,-17 0 0 0,1 1 0 0,-1-1 0 15,1 0 0-15,-18 1 0 0,18-10 0 16,-1 9-62-16,-16-9-108 0,33 0-66 0,-33 0-60 15,0 0-21-15,0 0 11 0,0 0 43 16,0-9-133-16</inkml:trace>
</inkml:ink>
</file>

<file path=ppt/ink/ink24.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25T15:25:50.875"/>
    </inkml:context>
    <inkml:brush xml:id="br0">
      <inkml:brushProperty name="width" value="0.05292" units="cm"/>
      <inkml:brushProperty name="height" value="0.05292" units="cm"/>
      <inkml:brushProperty name="color" value="#FF0000"/>
    </inkml:brush>
  </inkml:definitions>
  <inkml:trace contextRef="#ctx0" brushRef="#br0">12551 8539 104 0,'0'0'90'0,"0"0"5"0,0 0 4 16,0 0 7-16,0 0 5 0,0 0 7 16,0 0 4-16,0 0 7 0,0 0 14 0,0 0-5 15,0-19-15-15,0 19-27 0,0 0-18 0,0 0-22 16,0 0-2-16,0 0-1 0,0 0-13 16,0 0-9-16,0 0-5 0,0 0 3 0,0 19 5 15,17-19-12-15,-17 0 11 0,0 0 13 0,0 0-1 16,0 0-19-16,0 19-26 15,33-19 0-15,-33 0 0 0,0 9 0 16,0-9 0 0,0 9 0-16,33 1 0 15,-33-20 0 79,0 10 0-94,0-9-138 16,0 9-50-16,0 0-13 0,0-9-9 15,0 9-10-15,0 0 7 0,0 0 16 0,0-19 22 16,0 19 25-16,0 0 26 0,0 0 25 16</inkml:trace>
  <inkml:trace contextRef="#ctx0" brushRef="#br0" timeOffset="596.54">11840 9441 217 0,'0'19'294'0,"-33"9"-61"16,33-10-29-16,0-18-22 0,-33 19-50 0,33-19 9 15,0 9 44-15,0 1-9 0,-33-10-26 16,33 9-17-16,0 0-133 16,33-9 0-1,-33 0 0-15,33-9 0 0,-33 0 0 0,33-1 0 16,0 1 0-16,17-10 0 0,-17 1 0 0,33-10 0 16,-16 0 0-16,-1 0 0 0,34-9 0 15,-17 0 0-15,-16-10 0 0,16 10 0 0,0 0 0 16,-16 0 0-16,16 9 0 0,-33 9 0 15,33-18 0-15,-33 18 0 0,-33 10 0 0,33-10 0 16,-16 19 0-16,-1 0 0 0,1 0 0 16,16 0 0-16,-33 0 0 15,0 10 0-15,0-1 0 0,0 0 0 0,0 1 0 16,0 8 0-16,0-9 0 0,33 10 0 16,-33 0 0-16,0-19 0 0,0 18 0 0,0-18 0 15,0 10 0-15,0-1 0 0,0 0 0 0,0 0 0 16,33-9 0 15,-33-9 0-31,0 0-156 16,0 0-201-16,16-1-15 0,-16 10 31 0,0-18 53 15,17-20 59-15</inkml:trace>
  <inkml:trace contextRef="#ctx0" brushRef="#br0" timeOffset="3759.62">7789 5116 33 0,'-33'0'27'0,"33"0"2"15,0 0-2-15,0 0-3 0,0 0-2 16,0 0 0-16,0 0 0 0,0 0-2 0,0 0-1 0,0 0-7 15,0 0-6-15,0 0-4 0,0 0 1 16,0 0-1-16,0 0 2 0,0 9 10 0,0-9 9 16,0 0 2-16,0 10-1 0,0-10 2 15,0 0 3-15,33 9 1 0,-33-9 8 0,0 0 3 16,0 9 7-16,0-9 1 0,0 0 5 16,33 19 6-16,-33-19-5 0,0 0-3 0,0 0 0 15,16 18-4-15,1-18 9 0,-17 0 3 0,16 0 3 16,17 19-1-16,0-19-3 0,-33 0-2 15,34 0-9-15,-1 19-12 0,0-19-2 0,-33 0-9 16,33 0 1-16,16 9-2 0,-16-9-3 0,1 0-14 16,-1 9 8-16,-33 0 1 0,33-9 0 15,0 10-2-15,16-10-4 0,-16 9 1 0,1-9-6 16,-1 19 8-16,0-19 5 0,0 0 12 16,16 18 7-16,-16-18-8 0,0 0-6 0,1 19 6 15,15-19 1-15,17 19 3 0,-33-19 2 16,34 0 4-16,-34 9-2 0,49 0-5 0,-49 0 3 15,34 10-16-15,-34-19-19 0,16 19 0 0,17-19 0 16,0 18 0-16,-32-18 0 0,48 0 0 0,-49 19 0 16,33-19 0-16,-16 18 0 0,16-18 0 15,0 10 0-15,-16-1 0 0,16 0 0 0,-33 10 0 16,33-19 0-16,-16 19 0 0,16-19 0 16,-33 18 0-16,33-18 0 0,-16 19 0 0,16-1 0 15,0-18 0-15,-33 10 0 0,17-1 0 16,16 0 0-16,0 10 0 0,-33-19 0 0,33 18 0 15,-16 1 0-15,16-19 0 0,-33 19 0 0,17-19 0 16,-17 18 0-16,33-18 0 0,-33 10 0 0,0-1 0 16,17 0 0-16,-17 10 0 0,33-19 0 15,-33 18 0-15,0-18 0 0,17 19 0 0,-17-19 0 16,33 19 0-16,-33-19 0 0,0 18 0 0,17-18 0 16,-17 0 0-16,33 10 0 0,-33-1 0 15,0 0 0-15,17-9 0 0,16 19 0 0,-33-19 0 16,0 18 0-16,17-18 0 0,-1 0 0 15,1 19 0-15,-17-19 0 0,33 0 0 0,-33 19 0 16,17-19 0-16,16 0 0 0,0 18 0 0,-33-18 0 16,17 0 0-16,16 0 0 0,-33 9 0 0,17 1 0 15,-1-1 0-15,1-9 0 0,16 19 0 16,-33-19 0-16,0 0 0 0,17 18 0 0,16-18 0 16,-33 0 0-16,17 0 0 0,-1 0 0 15,34 19 0-15,-50-19 0 0,16 0 0 0,18 0 0 16,-34 0 0-16,33 0 0 0,-33 0 0 0,17 18 0 15,16-18 0-15,-33 0 0 0,0 0 0 0,16 0 0 16,18 0 0-16,-34 0 0 0,33 0 0 16,-33 0 0-16,16 0 0 0,18 0 0 15,-34 0 0-15,16 0 0 0,1 0 0 0,0 0 0 16,-17 0 0-16,0-18 0 0,16 18 0 0,-16 0 0 16,0 0 0-16,0 0 0 0,1 0 0 15,-1 0 0-15,0 0 0 0,-33 0 0 0,33 0 0 16,-17 0 0-16,17 0 0 0,0 0 0 0,-33-19 0 15,34 19 0-15,-34 0 0 0,33 0 0 16,-33 0 0-16,33 0 0 0,-33 0 0 0,16 0 0 16,1-18 0-16,16 18 0 0,-17 0 0 15,17 0 0-15,1 0 0 0,-34-19 0 16,33 19 0-16,0 0 0 0,-17-9 0 0,1 9 0 16,16 0 0-16,16 0 0 0,-49 0 0 0,33 0 0 15,1 0 0-15,-18-10 0 0,17 10 0 16,0 0 0-16,-16 0 0 0,32 0 0 0,-16 0 0 15,1-9 0-15,-34 9 0 0,33 0 0 16,0 0 0-16,0 0 0 0,16 0 0 0,-16-18 0 16,1 18 0-16,-18 0 0 0,17 0 0 0,0 0 0 15,-16 0 0-15,32 0 0 0,-49-19 0 0,33 19 0 16,0 0 0-16,-16 0 0 0,0 0 0 16,-1 0 0-16,1-19 0 0,-1 19 0 0,1 0 0 15,-1 0 0-15,17 0 0 0,0 0 0 16,-33 0 0-16,33-18 0 0,-33 18 0 0,17 0 0 15,0 0 0-15,-1 0 0 0,1 0 0 0,-1 0 0 16,1 0 0-16,-1 0 0 0,17 0 0 16,-33 18 0-16,33-18 0 0,-33 0-125 0,0 0-25 15,33 0-4-15,-33 0-18 0,0 0-14 0,0 0 1 16,17 0 3-16,-17 0 6 0,0 0 15 16,0 0 13-16,0 0-25 0,-17 0-58 15</inkml:trace>
  <inkml:trace contextRef="#ctx0" brushRef="#br0" timeOffset="5326">4316 4381 6 0,'-33'0'15'0,"33"19"7"0,0-19 3 0,0 0-4 16,0 0 0-16,0 0-2 0,0 0 5 0,0 0 1 15,0 0 6-15,0 0 6 0,0 0 2 16,-33 0 12-16,33 0 3 0,0 0 6 0,0 0 10 16,0 0 9-16,0 0 9 0,0-19 7 0,-17 19-4 15,17 0 0-15,0 0-7 0,0 0-5 16,0-18-15-16,0 18-10 0,17-19-8 0,-17 19-12 16,0-19 4-16,0 19-6 0,33-18 8 0,-33 8-13 15,0-8-1-15,33 18-10 0,-33-19-3 16,33 1 1-16,-33-1-6 0,33 0 7 0,0-9-4 15,-16 10 7-15,16-1 5 0,0 1 12 16,33-1 7-16,-33 0 7 0,0-8 16 0,17 8-13 16,16 0-2-16,-33 1-2 0,33-1-11 15,-33 1-10-15,50-1-9 0,-50 0-2 0,33 10-14 16,-16-10-2-16,16 19 0 0,0-18 0 16,0-1 0-16,17 19 0 0,-17-18 0 0,0 18 0 15,17 0 0-15,-17-19 0 0,17 19 0 0,16 0 0 16,-33 0 0-16,17 0 0 0,16 0 0 15,-16 0 0-15,16 19 0 0,-33-19 0 0,17 0 0 16,16 18 0-16,-16 1 0 0,-17-19 0 16,0 18 0-16,-17 1 0 0,18-19 0 0,-1 19 0 15,-33 9 0-15,16-10 0 0,18 1 0 0,-34-1 0 16,33 1 0-16,-33-10 0 0,17 10 0 16,-17 18 0-16,0-18 0 0,0-1 0 0,0 1 0 15,16-1 0-15,-16 10 0 0,1-9 0 0,-1 18 0 16,0-18 0-16,0-1 0 0,-17 10 0 15,17-9 0-15,0 0 0 0,1 18 0 0,-34-28 0 16,33 10 0-16,0-1 0 0,-33 19 0 16,0-18 0-16,33 0 0 0,-33-10 0 0,0 10 0 15,16-1 0-15,-16 1 0 0,17-1 0 0,-17 1 0 16,0-19 0-16,0 19 0 0,16-10 0 16,-16 0 0-16,0 0 0 0,0 10 0 0,0-19 0 15,0 19 0-15,0-19-20 16,0 0-113-16,0 0-22 0,0 0-13 15,-16 0-28-15,16 0-12 0,0 0-11 16,0 0 11-16,0 0 18 0,-17 0 28 0,17 0 28 16,-16-19 26-16</inkml:trace>
  <inkml:trace contextRef="#ctx0" brushRef="#br0" timeOffset="5758.94">7408 4604 33 0,'0'0'35'0,"-16"0"-7"16,16 0-4-16,0 0 4 0,0 0-1 0,0 0-3 15,0 0-2-15,0 0 0 0,0 0 7 16,0 0 10-16,0 0 5 0,0 19 4 0,0-19 5 15,16 0 9-15,-16 19 7 0,17-19 15 16,-1 9-9-16,17 0 0 0,-33 0-6 0,34 10-5 16,-34 0-5-16,33-19 2 0,-33 0-8 0,33 18 11 15,0-18-8-15,-33 0 5 0,33 19 2 16,-17-19 2-16,17 0 9 0,1 0-3 0,-1 0-2 16,0 0-7-16,0-19-20 0,-33 19-6 15,33-18-12-15,-17 18-11 0,17-19 0 0,0 19-2 16,1-28-2-16,-34 10-4 0,33-1 0 0,-33 0-7 15,33 1 4-15,-17-1-1 0,1-9-1 16,-17-9 7-16,16 18-11 0,17-18 2 0,-33 9-14 16,0 10-20-16,0-1-26 0,0 1-15 0,33-1-28 15,-33 0-32-15,0 1-8 0,0-1-17 16,0 19 1-16,0-9-9 0,0 9 4 0,0 0 5 16,-33 0 25-16,33 0 24 0,0 0 20 15</inkml:trace>
  <inkml:trace contextRef="#ctx0" brushRef="#br0" timeOffset="13304.09">2844 9041 50 0,'0'0'48'0,"0"0"-14"0,0-18-11 16,0 18 1-16,0 0 5 0,0 0 5 15,0 0 6-15,0 0 3 0,0-19-3 0,0 19-11 16,0 0-13-16,0 0-9 0,0 0-4 16,0 0-6-16,0 0-1 0,0 19 4 15,0-19 4-15,0 0-4 0,0 18 0 0,0-18 0 16,0 10 0-16,0-1 2 0,0 0-2 15,0 1 1-15,0-1 1 0,0 0 7 0,0 0 6 16,33 10 7-16,-33-19 1 0,0 19 2 16,0-19 2-16,0 0 13 0,0 0 22 0,0 18 7 15,0-18 11-15,0 0 13 0,0 0 17 16,33 0 5-16,-33 0 3 0,0 0-11 0,33-18-18 16,-33 18-24-16,50 0-21 0,-50-19-11 0,33 19-16 15,0-28-3-15,0 19 2 0,0 0-2 16,0-1-5-16,-33 1-3 0,50-10 3 0,-50 19-3 15,33-18 1-15,0 18-1 0,-33-19-6 16,33 19 2-16,-33-19-2 0,33 10 0 0,-33 9 0 16,33-9-4-16,-33 9 5 0,0-9-3 15,17 9 0-15,16 0-6 0,-33 0-17 0,0 0-21 16,0-10-9-16,0 10-13 0,0 0-6 16,0 10-12-16,33-10-22 0,-33 0-13 0,0 9-78 15,0-9 32-15,0 0 26 16,0 9 20-16,0 0 19 0,33 10 16 0,-33-19 11 15,0 0 11-15,0 19 8 0</inkml:trace>
  <inkml:trace contextRef="#ctx0" brushRef="#br0" timeOffset="15466.7">14354 8483 15 0,'0'0'23'16,"0"0"-2"-16,0-9-3 0,0 9-3 0,0 0 1 15,0-9 3-15,0 9-2 0,0 0 2 16,0-10 2-16,0 10 4 0,0-9 4 0,0 9 5 15,0 0 2-15,0-9-3 0,0 9 3 16,0 0 1-16,0 0-1 0,0 0-2 0,0 0-10 16,0 0-6-16,0 0-11 0,0 0-4 15,0 0-5-15,0 0 5 0,0 0-1 0,0 0-1 16,0 0-3-16,0 9 2 0,0 0 0 16,0 1 4-16,0-10 0 0,0 9 23 15,0 0 4-15,0 1 1 0,0-1 5 0,0 9-1 16,0-18 0-16,0 0 16 0,0 19 1 15,0-19 4-15,33 0 4 0,-33 0 12 0,0 0 20 16,0 0 11-16,0 19 7 0,0-19-1 16,0 0-14-16,16-19-23 0,1 19-17 0,-1 0-20 15,1-19-8-15,-1 19-4 0,17 0-8 0,1-18 1 16,-34-1-10-16,33 10-2 0,0 0 0 16,-17-10 3-16,17 10-6 0,-16-10 5 0,32 19-12 15,-49-19 12-15,34-8-10 0,-1 8 6 16,0 10-3-16,-33-1 1 0,16-8-40 0,1 18-52 15,-1 0-42-15,1-19-32 0,-1 19-21 16,17 0-27-16,-33 0-2 0,0 0 8 0,33 0 24 16,-33 0 29-16,34 19-94 0</inkml:trace>
  <inkml:trace contextRef="#ctx0" brushRef="#br0" timeOffset="17715.05">13957 9813 39 0,'0'0'40'0,"0"0"-2"15,0 0 3-15,0-9 8 0,0 9 2 16,0 0 2-16,-33 0-1 0,33 0 3 0,0 0-4 16,0 0-9-16,0 0-4 0,0 0-1 15,0 0 4-15,0 0 13 0,33 0 12 0,-33 0 8 16,0 9 9-16,0-9 4 0,16 0 0 0,1 19 5 15,-1-19 3-15,1 0-16 0,-1 0-6 16,18 0-5-16,-1 0-4 0,0 19-5 0,-33-19-13 16,33 0-8-16,0 0-3 0,0 18-6 15,-17-18-3-15,17 0-10 0,1 0-8 0,-1 0 5 16,-33 9-5-16,33-9-4 0,-33 0-6 0,16 0 2 16,-16 0 1-16,17 10 4 0,-1-10 1 15,-16 0-5-15,0 0-4 0,17 0 3 16,-17 0-16-16,0 0-45 0,0 0-35 0,0 0-29 15,0 0-42-15,0 0-24 0,0-10-19 16,0 10-8-16,0 0 15 0,0-9 26 0,0 9 34 16,0 0 35-16</inkml:trace>
  <inkml:trace contextRef="#ctx0" brushRef="#br0" timeOffset="18098.7">14387 9646 67 0,'0'0'50'0,"-33"-9"-11"0,33 9 4 0,0 0 7 15,0-10 0-15,0 10-10 0,0 0-14 0,0 0-4 16,0 0-5-16,0 0-2 0,0 0 6 16,0 10 10-16,0-10 17 0,0 0 9 0,0 9 5 15,0 0 10-15,0-9-1 0,0 10 0 16,33-1 1-16,-33 0 1 0,0 0-10 0,16 10 8 15,-16-19-3-15,17 19-1 0,-1-19-1 0,1 18-3 16,-1-18-9-16,-16 10-5 0,33-1 2 0,-33 0-11 16,0 0-7-16,34 1-6 0,-34-1-7 15,0 0-6-15,0 10-11 0,0-19 13 0,0 19 0 16,0-1-2-16,0-18 2 0,0 9-4 16,-34 10-2-16,34-10-2 0,-33 10-1 0,17-10-7 15,-1 10 3-15,-16-1 4 0,17 1-7 0,16-19-3 16,-33 9 0-16,0 10 3 0,-1-10-14 0,1 1-45 15,0-1-20-15,17 19-14 0,-1-28-13 16,1 0-12-16,-17 18-20 0,33-18-20 16,-33 0-6-16,33 0 0 0,-33 19 8 0,33-19 16 15,0 0 15-15,0 0 19 0,-34 0-59 0</inkml:trace>
  <inkml:trace contextRef="#ctx0" brushRef="#br0" timeOffset="21248.18">22787 9795 7 0,'0'0'15'15,"-16"0"2"-15,16 0-2 0,0 0-4 0,-17 0-2 16,17 0-1-16,0 0 0 0,-16 0 0 0,16 0 2 16,0 0 1-16,-17 0 1 0,17 0 2 15,0 0 2-15,0 0 1 0,0 0-2 0,-16 0 1 16,16 0 1-16,0 9-1 0,0-9 0 0,-17 0 0 15,17 0 1-15,0 0-3 0,0 0 1 16,-17 0 1-16,17 0 2 0,0 0-2 0,0 0-4 16,-16 9-5-16,16-9 0 0,0 0 0 15,0 0 1-15,-17 0-2 0,17 19 1 0,0-19-1 16,0 0-3-16,0 0 5 0,0 0-4 16,0 0-4-16,0 0 2 0,0 0 1 0,0 0-1 15,0 0 1-15,0 19-2 0,0-19 1 16,0 0 0-16,0 0 1 0,0 0 1 0,0 0 3 15,0 0 0-15,0 0 3 0,0 0 7 0,0 0 17 16,0 0 15-16,0 0 9 0,0 0-4 16,0 0-12-16,0 0-5 0,17 18-4 15,-1-18-13-15,1 0-1 0,0 0-9 0,16 0-2 16,-17 0 4-16,17 9-6 0,0-9-5 0,0 0-1 16,-33 10 4-16,17-10-2 0,16 0-2 15,-16 9 0-15,-1-9 1 0,1 0 4 0,-1 0-3 16,-16 9-4-16,17-9 2 0,-1 0 3 0,17 0 0 15,-33 0 0-15,0 0-7 16,0 0 4-16,0 0-2 0,0 0-3 16,0 0-17-16,0 0-33 0,0 0-20 15,0 0-23-15,33 0-5 0,-33 0-2 16,0 0 5-16,0-9 12 0,0 9 10 0,0 0 6 16</inkml:trace>
  <inkml:trace contextRef="#ctx0" brushRef="#br0" timeOffset="21744.21">23002 9683 8 0,'0'0'21'0,"0"-9"5"15,0 9-5-15,0 0-3 0,-16-9-3 16,16 9 2-16,-17 0-2 0,17-10 3 0,0 10 4 15,-16 0 5-15,16-9 4 0,0 9 0 16,0 0-5-16,0-9-2 0,-17 9-1 0,17 0-1 16,0 0-3-16,0 0-6 0,0 0-3 0,0 0-1 15,0 0-7-15,0 0 4 0,0 0-1 16,0 0 2-16,0 0 0 0,0 9 4 16,17-9 10-16,-17 0 18 0,0 9 6 15,0-9-4-15,16 10-7 0,1-10-3 0,-17 9-5 16,16-9-5-16,17 9-7 0,-33 0 0 0,0-9-4 15,33 19-3-15,-33-19-4 0,0 0-3 16,0 19 3-16,17-19-1 0,-17 18-5 16,0-18 9-16,0 10 0 15,0-1 2-15,0 0 7 0,-17 0-2 0,17 1 2 16,0-1-8-16,0 0 0 0,-33 10-2 0,33-19 0 16,-49 19-2-16,32-1-2 0,1-18-1 15,-1 9 4-15,-16 10-4 0,16-10 3 16,1 1-1-16,-1 8-2 0,-16 1 0 0,33-19-2 15,-33 18 5-15,0 1-6 0,17-10 0 0,-17 1-20 16,16-1-32-16,0 0-19 0,1 10-8 16,-1-10 0-16,17 10-3 0,-33-19 1 0,33 18 2 15,0-18 9-15,0 0 10 0,-33 19 9 0,33-19-42 16</inkml:trace>
  <inkml:trace contextRef="#ctx0" brushRef="#br0" timeOffset="29121.06">23399 10316 76 0,'0'-19'37'16,"0"19"-12"-16,0-9 1 0,0-1 10 0,0 10 11 15,0-9 1-15,0 0-1 0,0 9-6 0,0-9-5 16,0-1-3-16,0 10-5 0,-16-9-2 15,16 9 0-15,0 0-4 0,-17-19 7 0,17 19-6 16,0-18-8-16,-17 18 1 0,1 0 10 0,16-19 1 16,-17 10 3-16,1 9 2 0,-1-9-4 15,17-1-9-15,-33 1 2 0,33 0-10 0,0 9 1 16,-33-10 1-16,17 1 0 0,-1 9-4 16,1 0-4-16,-1 0 2 0,1-19 0 0,-1 19-7 15,-16 0 1-15,16 0-1 0,17 0 0 16,-33-18 3-16,33 18-3 0,-33 0 0 0,17 0 2 15,-1 0-2-15,1 0 0 0,-1 0 0 0,1 0 2 16,-1 0-2-16,0 0 2 0,1 0-5 16,-1 0 3-16,-16 0 0 0,33 0-2 15,-33 0 4-15,17 0-2 0,-1 18-3 16,1-18 4-16,-1 0 1 0,1 0-1 0,-1 0-3 16,0 0 2-16,1 19 2 0,-1-19-2 15,17 0 0-15,-33 0 0 0,33 0-5 0,-33 9 5 16,17 1 0-16,-1-10 0 0,1 9 0 15,-1 0-2-15,1 1 2 0,-1-1 0 0,1-9 2 16,16 9-2-16,-17 10-2 0,0-19 2 0,17 18 3 16,-33-18-2-16,33 19-4 15,0-19 3-15,-33 9 0 0,17 1 4 0,-1-1 0 16,17 0-4-16,-16 0 9 0,-1 1-3 0,17-1 3 16,-16 10-2-16,16-1 2 0,-17-18 1 0,17 19 1 15,-16-10-8-15,16 0 5 0,0 10-5 16,0-10 0-16,0 10 1 0,-17 0-2 0,17-19 2 15,0 18-4-15,0 1 8 0,0-10-6 0,0 10-1 16,17-10 2-16,-17 10 2 0,0-10 3 0,0 9 5 16,0 1-4-16,0 0 3 0,16-10-3 15,-16 0-3-15,0 10 5 0,0-10-4 0,17 10 3 16,-17-1-3-16,16 1 10 0,-16 0-2 16,17-10-2-16,-1 0-4 0,-16 10-4 0,17-10 5 15,-1 10-3-15,17-1 0 0,-33 1-3 0,33-10 6 16,-33 1-4-16,17 8-2 0,0-9 3 0,16 1 0 15,-17 8-1-15,1-8 8 0,-1 8-5 16,17-18 9-16,0 19-4 0,0-19-10 0,-33 0 4 16,17 9 5-16,16 0-5 0,0-9-4 0,-16 0 8 15,16 0-3-15,-17 0-2 0,17 0 2 16,0 0 3-16,-16 0-5 0,-1 0 3 16,18-9 1-16,-1 9 1 0,-17-9-2 0,17 9 12 0,0-19-6 15,0 19 11-15,-16-18 1 0,-1 8 9 16,18-8-5-16,-18-1 0 0,17 10-10 0,-16-19-3 15,32 9-7-15,-49 1 8 0,33-1-6 16,-16-9 0-16,-1 10-11 0,1-1 4 0,-1-18 6 16,1 9 4-16,0 9 12 0,-1 1-10 0,1-1 1 15,-1-18-6-15,-16 18-1 0,0-9-12 16,33 10 6-16,-33-1-2 0,0 1 1 0,0-10-4 16,0 9 3-16,0 0-9 0,0 1 4 0,0 18 3 15,0-19-5-15,0 1 0 0,0 18 0 16,0-19 2-16,-33 10 7 0,33-1-11 0,0 1 4 15,-16 9-8-15,16-9-1 0,-17 9-29 0,17-9-24 16,-16 9-19-16,16 0-14 0,-17 0-12 16,17 0-13-16,-17 0-10 0,17 0-17 0,-16 0-13 15,16 0-6-15,-17 0-1 0,1 0 14 16,16 9 15-16,-17-9 18 0</inkml:trace>
  <inkml:trace contextRef="#ctx0" brushRef="#br0" timeOffset="29754.89">23118 10902 44 0,'0'0'31'0,"-17"0"-6"15,17 0-6-15,0 0-1 0,0 0-4 0,0 0-5 16,0 0-5-16,0 0-2 0,0 0 1 0,0 0-1 63,0 0-4-32,0 0-3-16,0 0-1-15,0 0-1 0,0 0 1 0,0 0-1 16,0 0 1-16,0 18 0 0,0-18-1 0,0 0-1 16,0 0 0-16,0 0 0 0,0 0-2 15,0 0 0-15,0 0 2 0,0 0-1 0,0 0-1 16,0 0-1-16,0 0 1 0,0 0-10 16,0 0 14-16</inkml:trace>
  <inkml:trace contextRef="#ctx0" brushRef="#br0" timeOffset="33387.18">8897 12111 14 0,'0'0'17'0,"0"0"-1"0,0 0-2 15,0 0-3-15,0 0-5 0,0 0-2 16,0 0-1-16,0 0-1 0,0 0 0 0,0 0 2 15,0 0 0-15,16 0-1 0,-16 0 2 0,0 0 1 16,0 0 2-16,17 0-3 0,-17 18 4 0,16-18 0 16,-16 0 2-16,33 0 1 0,-33 0 4 15,33 10 1-15,-33-10 2 0,33 9-2 0,-33-9 2 16,34 9 1-16,-34-9 7 0,33 10-1 0,-17-1 5 16,17 0 0-16,0 1-11 0,0-1-1 15,0-9 1-15,0 9-5 0,1 10 0 0,-1-1-3 16,16-18 2-16,-16 10 3 0,33-1-6 0,-32 0-3 15,15 10-2-15,-16-10 8 0,33 1-3 16,-33 8 5-16,17 1-3 0,16-19 2 0,0 18-4 16,-33-8 5-16,50-1-12 0,-50 0 1 0,33 10-5 15,-16-10 5-15,16 0-5 0,0 1 2 16,0 18-2-16,-16-28-2 0,16 18 3 0,0-18-1 16,0 19 0-16,17-10 0 0,-17 0 0 0,-16 10 0 15,16-10 4-15,0 10-6 0,0 0 2 0,17-1 3 16,-17-18-3-16,-16 19-2 0,16-10 5 15,0 10-3-15,0-10-2 0,0 10 0 0,17 9 2 16,-17-28 4-16,-16 18-4 0,16-9 0 16,0 10 0-16,0-10 0 0,17 10 3 0,-17-10-3 0,-33 10 0 15,33-1 1-15,17 1-4 0,-17-10 3 16,-16 1 0-16,16 8-2 0,0-8 2 0,-16 8 0 16,-1 1 0-16,1-1-2 0,16 1 2 0,-33-10 4 15,17 1-4-15,16 8 0 16,-33-9 0-16,0 10 0 0,17-10 0 0,-17 19 3 0,33-28-3 15,-33 19 0-15,0-10 0 0,16 0-3 16,-15 1 3-16,-1-1-3 0,0 0 3 0,33 1 3 16,-50-1-3-16,17 0 0 0,1 1-4 15,-1 8 7-15,0-18-3 0,0 0 0 0,0 9 2 16,0-9-2-16,0 10 0 0,17-10-2 0,-17 9 6 16,0-9-4-16,0 9-4 0,-17-9 6 0,17 10-4 15,0-10 2-15,1 0-2 0,-1 0 2 16,0 9 2-16,0-9 0 0,-17 0-1 0,1 0-5 15,16 0 6-15,17 0-2 0,-17 0 3 0,-33 0-2 16,33 0-1-16,0 0-2 0,-17 0 2 0,17 0 0 16,0 0 0-16,0 0 1 0,1 0-1 15,-34 0 0-15,33 0 0 0,0 0 0 0,-33-9-2 16,16 9 2-16,1 0 2 0,-1 0-4 16,17-10 0-16,0 10 3 0,-33 0 1 0,34 0-4 15,-1-9 2-15,-33 9 3 0,33 0-3 0,0-9 0 16,-17 9-2-16,17 0 4 0,0 0-5 15,1 0 5-15,-1 0-2 0,0 0 0 0,-33 0 0 16,33 0 0-16,0 0 2 0,16 0-5 0,-49 0 5 16,33 0-1-16,1 0-1 0,-1-10 0 0,0 10-2 15,-17 0 2-15,17 0 2 0,33 0-2 16,-32 0 2-16,-18 0-5 0,17 0 4 0,0-9-3 16,33 9 2-16,-33 0 0 0,1 0 4 15,-1 0-4-15,0 0 0 0,0 0 0 0,16 0 0 16,-16 0 0-16,0 0-3 0,17 0 4 0,-17 9 1 15,0-9-2-15,0 0 0 0,0 0 0 0,0 0 0 16,1 0 0-16,-1 0 0 0,0 0 0 16,16 0 0-16,-16 0 3 0,-33 0-5 0,33 0 2 15,-16-9 0-15,16 9 3 0,-16 0-6 16,16 0 1-16,-17 0 4 0,17 0 2 0,-33 0-4 16,33 0 9-16,0 0 1 0,-33 0-5 0,17 0 1 15,-1 0 4-15,-16 0-4 0,17 0 1 16,0 0-2-16,-1 0-1 0,-16 0 4 0,17 0-5 15,-17 0-1-15,16 0 0 0,-16 0 1 16,33 0-3-16,-33 0 1 0,0 0-1 16,0 0 2-16,0 0-1 15,0 0 4-15,0 0-3 0,0 0 0 0,0 0-4 16,0 0 4-16,33-18-2 0,-33 18-3 16,0 0 7-16,0 0-2 0,0 0-5 15,0 0 4-15,0 0-3 16,0 0 0-1,0 0 4-15,0 0-1 0,0 0-4 0,0 0 7 16,0 0-2-16,0 0-7 0,0 0-1 16,0 0-11-16,0 0-11 0,0 0-7 0,0 0-3 15,0 0-6-15,0 0-1 0,0 0-9 16,0 0-3-16,0 0-7 0,0-10 0 0,0 10 2 16,0 0 3-16,0 0 8 0,0 0 4 15,33-9 5-15</inkml:trace>
  <inkml:trace contextRef="#ctx0" brushRef="#br0" timeOffset="36930.94">1191 12232 17 0,'0'18'23'0,"0"-18"-9"15,0 0-7-15,0 0-3 0,0 10-3 0,0-1-1 16,0 0 2-1,0 1-6-15,0-10-6 0,0 9-9 0</inkml:trace>
  <inkml:trace contextRef="#ctx0" brushRef="#br0" timeOffset="37913.91">3125 13106 14 0,'0'9'25'0,"0"1"-2"0,-33-10-2 0,33 0-3 0,0 9 2 15,0-9 3-15,0 0 7 0,0 0 7 16,0 9 3-16,0-9 2 0,33 0-4 0,-33 10-3 16,0-10-1-16,0 0 3 0,0 9 2 0,0-9 3 15,0 9 3-15,0-9 7 0,33 10 6 16,-33-10 4-16,17 18 2 0,16-18-1 0,-33 0 0 16,33 9 0-16,0-9 0 0,0 10 9 15,0-1 2-15,17 0 2 0,16 1 4 0,-33-1-10 16,33 0 1-16,-16 1 1 0,16-1-5 15,0 0 8-15,17 1-11 0,-17 8 5 0,33-18-12 16,-16 19 11-16,-17-10-12 0,33 0-31 0,17 10-25 16,-33-10 0-16,16 10 0 0,0-10 0 0,17 0 0 15,-17 10 0-15,-16-10 0 0,16 1 0 16,17-1 0-16,-17 10 0 0,-16-10 0 0,16 0 0 16,-33 0 0-16,17 1 0 0,16-10 0 0,-16 9 0 15,-17-9 0-15,0 9 0 0,17-9 0 0,-50 0 0 16,33 19 0-16,0-19 0 0,-16 0 0 0,-17 0 0 15,0 0 0-15,0 0 0 0,0 0 0 0,-33 0 0 16,33 0 0-16,-33 0 0 0,17 0 0 16,16 0 0-16,-33-19 0 31,0 19-122-31,0 0-59 0,0 0-17 0,0-9 0 16,0 9 0-16,0-9 8 0,-33 9 5 15,33-10 12-15,0 1 20 0,-17 0 20 0,17 0 22 16,0-1 23-16</inkml:trace>
  <inkml:trace contextRef="#ctx0" brushRef="#br0" timeOffset="39595.92">1869 8279 70 0,'0'-19'40'0,"0"10"-9"0,33-1 4 0,-33 1 16 16,0 0 9-16,0-1 8 0,0-8 6 15,0 18 11-15,0-19-6 0,0 1-8 0,-33 18-16 16,33-19-6-16,0 0 0 0,0 10-9 16,-33 0-14-16,33 0-5 0,0 9-5 0,-34-19-6 15,34 19-4-15,-33-19-1 0,33 19-4 0,-33 0 1 16,0-18-2-16,17 18 0 0,16 0 0 16,-33 0 3-16,0 0-6 0,-1 0 1 0,34 0 0 15,-33 18-2-15,0-18 4 0,0 0-5 16,17 19 2-16,16 0 3 0,-33-10 2 0,0 0-1 15,33 10-4-15,-33 9 0 0,33-10 0 16,-34 1 5-16,34-1-5 0,-33 10-1 0,33 10 2 16,0-20 3-16,0 1 1 0,-33 9 0 15,33 9-2-15,-16 0-3 0,16-9-2 16,0 9 9-16,0 0-4 0,0 1 2 0,0-1 3 16,0 9-5-16,-33-8-2 0,33 8 2 15,0-9-3-15,-33 0 3 0,33 10 7 0,0-10-6 16,-33 0-1-16,-1-9 2 0,34 9-1 0,-33 1 6 15,0-20 2-15,17 10 5 0,-17 0 0 16,33 0-4-16,-33-9-6 0,0-1 5 0,33 1-2 16,-33-10 1-16,33 0 7 0,-34 1-4 15,34-1 3-15,-33-9 7 0,17 9 9 16,16-9 6-16,0 0 11 0,-33-9-6 0,33 9-11 16,-33-9-7-16,33 9-8 0,0-10-5 15,-33-8-5-15,33 9 3 0,0-1-8 16,0-8 0-16,0 18 3 0,0-19-6 0,0 19 0 15,33-19-3-15,-33 10 3 0,0 9 0 16,0-9-6-16,33 9 9 0,-33 9-5 16,0 0 1-16,33 10 4 0,-33-19 0 0,0 19-4 15,16-1 4-15,17-8-6 0,-33 8 4 16,0 1 12-16,0 18-10 0,34-18 2 0,-34-1 2 16,0 19-4-16,0-9 0 0,0 9 3 15,0 1-7-15,0-1 9 0,-34 9-1 0,34-8-6 16,0 8 5-16,-33 1-10 0,17-1 7 15,16 19-3-15,-33-18 3 0,0 9 1 0,0 9 5 16,-34-10-6-16,34 11 0 0,-16 8-4 16,-17-18 2-16,33 18 2 0,-34-18 0 15,18 18 2-15,-17-8-4 0,33-1 2 0,-34 9 0 16,18-18 2-16,16 9-2 0,0 0 0 16,0-9-2-16,0 0-3 0,16-10 3 15,17 10 2-15,0-9 0 0,0-10 3 0,0 0 6 16,0 0-7-16,0 10 2 0,0-29-4 15,0 20 4-15,0-11 1 0,0-8-5 16,0 9 2-16,17-9-5 0,16 8 5 0,-33-8-4 16,33 9 7-16,0-9-5 0,0-10 0 15,0 0 3-15,-17 10 3 0,18-10-4 16,-1 0-2-16,0 1-3 0,0-1 4 16,-33-9-1-16,33 9 0 0,0-9 0 0,-17 19-10 15,17-19-4-15,1 0-4 0,-1 0-10 16,0 0-6-16,0 0-13 0,0 0-16 0,-17-19-19 15,17 10-3-15,1 9-7 0,-1-9-10 16,0-1-5-16,0 1-4 0,0 0 2 16,-33-10 5-16,16 10 13 0,17 0 10 0,1-10 16 15</inkml:trace>
</inkml:ink>
</file>

<file path=ppt/ink/ink25.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25T15:26:39.01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5143 3702 75 0,'0'0'52'15,"0"-9"-13"-15,0 9-10 0,0 0-5 0,0 0 3 16,0 0 0-16,0 0-7 0,-33 0 2 16,33 0-1-16,0 9 2 0,0-9 1 0,0 19-5 0,0-19-3 15,0 18-1-15,0-18-1 0,-17 19 0 16,17-19-3-16,0 19-5 0,0-19 0 15,0 18 0-15,0-9-3 0,0 1 2 0,0-1 1 16,0 10 2-16,0-19 3 0,0 18 6 0,0-18 7 16,0 0 4-16,17 19 1 0,-17-19-2 15,0 18 1-15,0-18-7 0,0 19 0 0,0-19-2 16,0 0 1-16,0 9-4 0,0-9 4 16,0 10-5-16,0-10 2 0,0 9-4 0,0-9 0 15,0 0-9-15,0 0 5 0,0 0 2 0,0 0 11 16,33 0 6-16,-33 0 15 0,0 0 2 0,0 0-5 15,0-9-12-15,0 9-4 0,0 0-11 16,33-10-3-16,-33 10-8 0,0-9 7 16,0 9-8-16,0 0 6 0,33 0-4 0,-33-19-2 15,0 19 3-15,33 0-4 0,-33-18 1 16,0 18 1-16,0 0-5 0,33 0 6 16,-33-19 0-16,0 19-5 0,0 0 3 0,17 0 2 15,-17-18-2-15,16 18-3 0,-16 0 2 0,17 0 4 16,-17-19 0-16,33 19-4 0,-33-9 0 15,0-1 2-15,33 10 0 0,-33-9-4 0,0 9 2 16,33 0 0-16,-33-18 3 0,33 18-3 16,-33-19 1-16,33 19-1 0,-33 0-3 0,33-19 4 15,-16 19 5-15,16-18-8 0,-33 18 2 0,33-19 0 16,-33 10 6-16,33-1-11 0,-33 10 5 0,33-9 2 16,-33 9-2-16,33 0 7 0,-33-18-7 15,17 18 2-15,-17 0-9 0,33 0 7 16,-33 0 2-16,0 0 2 0,0-19-7 0,0 19 0 15,0 0 7-15,33 0-8 0,-33 0 8 0,0 0-9 16,0 0 3-16,0 0 0 0,0 0 6 16,0 0-9-16,0 0 2 0,0 0-1 0,0 0-2 15,0 0-4-15,0 0-18 0,0 0-29 0,0 19-28 16,0-19-21-16,0 0-12 0,0 0-7 16,0 0 18-16,0 18-3 0,0-18 0 0,0 0 0 15,0 9-83-15</inkml:trace>
  <inkml:trace contextRef="#ctx0" brushRef="#br0" timeOffset="2430.96">13246 3963 16 0,'0'0'17'0,"0"0"2"0,0 0-2 0,0 0-4 16,0 0-2-16,0 0 2 0,0 0 0 0,0 0 3 15,0 0-1-15,0 0-4 0,0 0-2 16,0 0 0-16,0 0 2 0,0 0 1 0,0 0 2 16,0 0 0-16,0 0-1 0,0 0-2 0,0 0-4 15,0 0 0-15,0 0-1 0,0 0-2 16,0 0 2-16,0 0-3 0,0 0 1 15,0 0 0-15,0 0 4 0,0 18 2 0,0-18 1 16,0 0-1-16,0 0 2 0,0 19 0 0,0-19-2 16,0 18 2-16,0-18 2 0,0 19 1 15,0-19 3-15,0 9-2 0,0 1-4 0,0 17-4 16,0-27 0-16,0 19-1 0,0 0-2 0,0-19 1 16,0 18 5-16,0 1-4 0,0-19 3 15,0 9-3-15,0 0 0 0,0 19 4 0,0-28-3 16,0 19 0-16,0-19 2 0,0 0 1 15,0 19 1-15,0-19 3 0,0 0 4 0,0 18 1 16,0-18 1-16,0 0 0 0,0 0-1 16,0 0-2-16,0 0 10 0,0 0 12 0,0 0 6 15,33 0 12-15,-33 0 9 0,0 0 14 0,0 0-9 16,0 0 3-16,0 0-8 0,33-18-3 16,-33 18-3-16,0 0-8 0,33-19-1 0,-17 0-14 15,1 1 3-15,33 8-6 0,-50-8-8 16,33-1-12-16,0 1-5 0,16-20 0 0,-16 11-6 15,1 8 0-15,32 0 0 0,-33-18-4 0,0 19 4 16,0-10-1-16,16 9 1 0,-15 19-8 16,-1-19 2-16,0 1 6 0,0-1-2 0,-17 19-4 15,17-18-4-15,-16 18 6 0,-1 0 8 0,18-19-10 16,-1 19 2-16,-33 0-6 0,33 0-1 16,-33 0-2-16,33 0 3 0,-33 19-4 15,16-19 3-15,-16 0-2 0,17 0-6 16,-1 18-59-16,-16-18-39 0,17 19-30 0,-17-19-3 15,0 18 0-15,0-18-6 0,0 19-6 16,0-10 8-16,0 1 13 0,0 18 137 0,0-28-185 16</inkml:trace>
  <inkml:trace contextRef="#ctx0" brushRef="#br0" timeOffset="9108.44">2084 5069 22 0,'0'-18'19'0,"0"18"-3"0,0 0-7 0,0 0 0 16,0 0 2-16,0 0 1 0,0 0 0 0,0 0-1 15,0 0-2-15,0 0-2 0,0 0-2 0,0-19 0 16,33 19-1-16,-33 0 2 0,0-9 0 16,16 9-2-16,-16 0-1 0,0 0 1 15,0 0 1-15,0-9 2 0,0 9 0 0,33 0-3 16,-33 0 3-16,0 0-5 0,0 0 4 16,0-10-2-16,0 10-1 0,33 0 0 0,-33 0 0 15,0 0 0-15,0 0 2 0,0 0-2 0,33 0 2 16,-33 0-1-16,0 0 1 0,0 0-1 15,33 0-4-15,-33 0 5 0,0 0-2 16,0 0 0-16,0 0 0 0,34 0-2 16,-34 0 1-16,0 0 0 0,16 0 1 0,-16 0-1 15,33 0-2-15,-33 0 1 0,33 10 0 16,-33-10-3-16,0 0 4 0,33 0-1 16,-33 0 0-16,0 0-3 0,33 9 3 0,-33-9-1 15,33 0 0-15,-33 0 0 0,34 9 0 0,-34-9 2 16,16 0 1-16,17 19-3 0,-33-19 2 15,33 0-1-15,0 0-1 16,-33 0 2-16,33 0 1 0,-33 0 2 0,33 0 0 16,-33 18-4-16,34-18 1 0,-34 0 2 0,16 0-2 15,17 0 3-15,0 0 3 0,-33 19-1 16,33-19-2-16,-33 0 3 0,33 0-4 0,0 0 1 16,-33 0 1-16,33 0-5 0,-16 19 5 0,16-19-6 15,-33 0 2-15,33 0-2 0,0 0 0 16,-33 0 3-16,33 0-3 0,0 9 4 0,-33-9-2 15,33 9 0-15,-16-9 2 0,16 0-1 0,0 10-3 16,0-10 2-16,-33 9 0 0,33-9 0 16,0 0 3-16,0 9 0 0,-33-9 0 0,50 19 2 15,-50-19-5-15,33 0 4 0,0 18-2 16,0-18 2-16,0 0 0 0,-33 0 0 0,33 19-2 16,17-19 2-16,-50 0 1 0,33 0 3 0,0 19 4 15,0-19 3-15,0 0 2 0,0 9-1 0,17-9-7 16,-17 9 4-16,0-9-7 0,0 9-3 15,0-9-4-15,0 10 7 0,-16-10-1 0,16 9-6 16,0-9 0-16,0 19 4 0,0-19-4 16,0 0-1-16,0 0 2 0,17 18-2 0,-17-18 3 15,0 0-3-15,0 0 4 0,0 0-2 16,0 19 0-16,17-19-1 0,-17 0-1 0,0 0 3 16,0 19-3-16,0-19 4 0,0 0-4 0,17 0 3 15,-17 9 0-15,0-9 0 0,0 9-2 16,0-9-1-16,0 9 0 0,17-9 4 0,-17 19-1 15,0-19-3-15,0 0 0 0,0 0 3 0,-33 19-3 16,33-19 3-16,17 0-1 0,-17 0 0 16,0 18-2-16,-33-18 2 0,33 0-4 0,0 0-2 15,-16 19 6-15,16-19-2 0,0 0 5 0,0 18-5 16,0-18 4-16,0 0 4 0,0 0 1 16,-33 10-2-16,33-1 7 0,17-9 6 0,-17 9-4 15,0-9-1-15,-33 19-6 0,33-19-4 16,0 0 1-16,17 0-1 0,-17 19 2 0,0-19-3 15,0 0-4-15,0 0 3 0,0 0 2 0,-16 18-1 16,16-18-1-16,0 0 1 0,0 0 3 0,0 19-7 16,33-19 5-16,-49 0 0 0,16 0-2 15,33 0 0-15,-33 18 0 0,0-18-3 0,0 0 3 16,17 0-2-16,-17 0 4 0,0 0-8 16,0 10 7-16,16-10-2 0,-15 0 1 0,32 0-5 15,-33 9 2-15,0-9 3 0,0 0 1 0,0 0-1 16,17 0-1-16,-17 9-4 0,0-9 5 0,0 0-3 15,0 0 0-15,-17 0 4 0,17 0-4 16,1 0 2-16,-1 0-4 0,0 0 2 0,0 0 2 16,0 0-2-16,-17 0 0 0,17 0-2 0,1 0 2 15,-1 0 2-15,0 0 0 0,0 0-1 16,0 0 1-16,-33 0 0 0,33 0 0 0,-17 0-2 16,17 0 0-16,1 0 5 0,-1 0 3 0,-33 0 8 15,33 0-4-15,0 0-5 0,-17 0 3 16,1 0 8-16,-1 0-5 0,17 0-5 0,1 0 1 15,-1 0-4-15,-33-9-2 0,33 9-3 16,0 0 3-16,-33 0 0 0,16 0 1 0,1 0-4 16,-1 0 3-16,17 0-1 0,0 0-6 0,-33 0 8 15,34 0-3-15,-34 0 3 0,33-9 0 16,-33 9-2-16,0 0 15 0,33 0 8 0,-33 0-9 16,0 0-2-16,16-10-7 0,-16 10-4 0,17 0 6 15,-17 0-5-15,16 0 3 0,17 0-10 16,-33 0 6-16,0 0 1 0,0 0-1 0,33 0-3 15,-33 0 0-15,34-18 3 0,-34 18-3 16,0 0-2-16,33 0 6 0,-33 0-4 16,33 0-3-16,-33 0 7 0,16 0-1 15,1 0 1-15,-17-19-6 0,16 19 2 0,-16 0 2 16,33 0 3-16,-33 0-2 0,0 0-6 16,0 0 7-16,0 0 0 0,0 0 0 0,0 0 2 15,0 0-1-15,0 0-2 0,0 0-5 16,0 0 7-16,0 0-3 15,0 0 1-15,0 0-7 16,0 0 9-16,0 0-12 16,0 0 1-16,0 0-3 0,0 0-2 0,0 0-26 15,0 0-37-15,0-18-27 0,0 18-25 0,0 0-12 16,0 0-1-16,0 0-2 0,0 0 10 16,0 0 16-16</inkml:trace>
  <inkml:trace contextRef="#ctx0" brushRef="#br0" timeOffset="12722.23">12634 5125 15 0,'0'0'17'15,"0"-9"-3"-15,0 9-2 0,0 0 0 0,-33-9 0 16,33 9 1-16,0 0 3 0,0 0 3 15,0 0 1-15,0-19-2 0,0 19-1 0,0 0 0 16,0 0 3-16,0 0-2 0,0 0-3 16,0 0-1-16,0 0-3 0,0 0 0 0,0 0 1 15,0 0 1-15,33 0-5 0,-33 0-2 0,0 0-1 16,0 0 3-16,0 0-2 0,0 0 2 16,0 0 1-16,33 0 1 0,-33 0 3 0,0 0 4 15,33 0 2-15,-33 0 1 0,0 0-2 16,17 0 1-16,-1 0-4 0,1 0-1 0,-1 19-1 15,34-19-4-15,-50 0-5 0,33 0 2 0,0 0 7 16,0 0 1-16,17 0 2 0,-17 9-7 0,33-9-4 16,-33 9-3-16,16-9 2 0,18 10-4 15,-34-10 5-15,33 9-5 0,-50 0-3 0,34-9 3 16,0 19 0-16,16-19 0 0,-33 18 2 16,16-18-1-16,18 19-1 0,-1-19 0 0,-33 19 3 15,16-19-3-15,18 9 0 0,-1 0 3 16,-33-9-3-16,16 9 2 0,18 1-2 0,-34-10 0 15,0 9 0-15,16 10 0 0,1-19 0 0,-1 0 0 16,-15 18 2-16,-1-18-2 0,0 0 0 0,16 19 0 16,-16-19 4-16,34 0-4 0,-34 19 0 15,0-19 0-15,16 0 4 0,-16 9-4 0,34-9-2 16,-34 9 3-16,0-9 1 0,0 9 1 16,16-9-3-16,-16 19 2 0,0-19-2 0,1 0-2 15,-1 0 3-15,0 0-1 0,0 19 6 0,16-19-6 16,-49 0 4-16,33 0 3 0,1 0 5 15,-18 0-8-15,17 0 1 0,-16 0-1 0,-1 0-1 16,17 0 2-16,0 0 1 0,-33 0-3 16,33 0-2-16,-33 0 4 0,34 0-5 0,-34 18 2 15,16-18-2-15,-16 0 1 0,17 0 3 0,-1 0-4 16,-16 0 2-16,17 0-4 16,-17 0 0-16,0 0 5 0,16 0-8 15,-16 0 0 1,0 19 5-16,0-19-3 0,0 0 1 15,0 0-7-15,0 0-5 16,0 0-8-16,0 0-6 0,0 0-18 0,0 0-7 16,0 0-2-16,0 0-9 0,0 0-1 15,0 0 1-15,-16 0-6 0,16 0 5 0,-17 0 4 16</inkml:trace>
  <inkml:trace contextRef="#ctx0" brushRef="#br0" timeOffset="13303.98">12667 4865 7 0,'0'0'5'0,"0"0"7"0,0 0 6 0,0 0 1 15,0 0 1-15,33 0-5 0,-33 0-6 0,0 0-4 16,17 9 3-16,16-9 8 0,-17 9-2 16,34-9 4-16,-17 10 4 0,16-1-2 0,18-9-4 15,-1 9-9-15,0 10-2 0,17-19-1 0,16 19-2 16,-33-1 1-16,17-18-1 0,16 19-1 16,17-10-1-16,-17 0 3 0,-17 10-1 0,18-10-4 15,-18 10 0-15,18-1 2 0,-18 1 0 16,17-19-2-16,-32 19 2 0,-1-19 0 0,16 9 1 15,-15 0-1-15,-34 1 0 0,33-1 0 16,-17 0 0-16,-15-9 0 0,32 19 0 0,-50-19 3 16,17 0-5-16,0 0 2 0,0 18 0 0,0-18 1 15,1 0-1-15,-34 0 1 0,16 0-1 16,1 0 0-16,-1 0 0 0,1 0 0 0,-1 19 0 16,1-19-2-16,-17 0 0 15,16 0 2-15,-16 0-4 16,0 0-2-16,0 0-4 0,0 0-7 0,0 0-8 15,0 0-6-15,-16 0-4 0,16 0-3 16,0 0-38-16</inkml:trace>
  <inkml:trace contextRef="#ctx0" brushRef="#br0" timeOffset="13720.14">13494 5172 12 0,'0'0'6'0,"0"0"2"0,0 0 4 0,0 0 0 15,33 0-4-15,-33 0 2 0,16 0 4 16,17 0 6-16,1 0 2 0,-1 18-1 0,33-18-7 16,-33 0-7-16,33 0-2 0,17 19-1 15,-17-19-4-15,-17 0 2 0,18 19 1 0,-1-19-3 16,0 9 0-16,16-9 1 0,-15 9 0 16,-34 0-1-16,16-9 0 0,17 10 0 0,-32-10 2 15,-1 9-2-15,0-9 0 0,0 0 0 0,0 19 0 16,16-19 0-16,-49 0 0 0,34 0 0 15,-34 0 0-15,33 0 0 0,-33 0 0 0,0 0-2 16,0 0-3 0,0 0-6-16,0 0-5 15,0 0-6-15,0 0-4 0,-33 0-4 16,33 0 0-16</inkml:trace>
  <inkml:trace contextRef="#ctx0" brushRef="#br0" timeOffset="15602.28">18471 4902 9 0,'0'0'9'0,"0"0"5"16,0 0 1-16,0 0-3 0,0 0-5 0,0 0 0 16,0 0-1-16,0 0 4 0,0 0 1 0,0 0-3 15,0 0-1-15,0 0-3 0,0 0 1 16,0 0-1-16,0 0 0 0,17 0-2 15,-17 0 1-15,0 0 1 0,0 0-2 16,0 0 0-16,0 0 0 0,0-9-2 16,0 9 1-16,0 0 0 0,0 0 0 15,0 0 2 1,0 0-2 0,0 0 0 30,0 0 0-46,0 0 0 63,0 0 0-63,0 0 0 0,0 0-3 62,-17 0 2-62,17 0-2 16,0 0-1 0,0 0-5-1,0 0-7-15,0 0-4 0,0 0-1 0,0 0-3 16,0 0-2-16,0 0-16 0</inkml:trace>
  <inkml:trace contextRef="#ctx0" brushRef="#br0" timeOffset="17734.41">18240 4949 5 0,'0'-19'12'0,"-17"19"11"16,1 0-6-16,16 0-1 0,-17 0-3 16,17 0 0-16,0 0 1 0,0-19 3 15,0 19-1-15,0 0-2 0,0 0 3 0,0 0-2 16,0 0 0-16,0 0-3 0,0 0-4 0,0 0-1 16,0 0 1-16,0 0 1 0,0 0 5 15,0 0 3-15,0 19-2 0,17-19-7 0,-1 0-1 16,1 0 1-16,-1 0 0 0,17 0-4 15,-16 0 0-15,16 0-1 0,0 0-3 0,0 0 5 16,-16 0-5-16,16 19 1 0,0-19-1 16,-17 0 1-16,1 0 2 0,16 0-3 0,0 0 1 15,-33 0-1-15,33 0 0 0,-33 0-2 16,0 18 0-16,0-18 4 0,0 0-4 16,17 0 3-16,-17 0 3 15,0 0-3-15,0 0 0 16,0 0 1-16,0 0 0 0,0 0 0 15,0 0-4 1,0 0 0-16,-17 0 2 16,17 0-6-16,0 0 4 0,0 0-8 15,0 0-3-15,0 0-7 0,0 0-11 16,0 0-7-16,0 0-7 0,0 0-4 0,0 0-6 16</inkml:trace>
  <inkml:trace contextRef="#ctx0" brushRef="#br0" timeOffset="18184.12">18207 4986 6 0,'0'0'12'0,"0"0"8"16,0 0 1-16,16 0-4 0,-16 0-2 16,0 0-4-16,0 0-2 0,0 0-1 15,17 0 0-15,-17 0 4 0,0 0-1 0,16 0 5 0,1 0-2 16,-17 0-2-16,16 0-3 0,1 0-3 15,16 0-2-15,-33 0 0 0,33 0 3 16,0 0-1-16,-33 0 1 0,17 0-2 0,-1 0-3 16,17 0 1-16,-16 9-3 0,-1-9 2 0,1 0-2 15,16 0 0-15,-33 0 0 16,0 0 1-16,33 0-1 16,-33 0-2-1,0 0-1-15,0 0 1 16,0 0-1-16,0 0-12 0,0 0-4 15,0 0-6-15,0 0 0 0,0 0 1 16,0 0-2-16,0 0-4 0,0 0-40 0</inkml:trace>
  <inkml:trace contextRef="#ctx0" brushRef="#br0" timeOffset="19932.25">19232 4967 9 0,'0'0'14'0,"0"0"9"0,0 0-4 0,0 0-2 16,0 0-5-16,0 0-3 0,0 0-2 16,0 0 1-16,0 0 3 0,0 0 0 0,16 0 8 15,-16 0 0-15,0-18-2 0,0 18 0 16,0 0-8-16,0 0 5 0,0 0-4 0,0 0 2 15,0 0-4-15,17 0-1 0,-17 0-4 0,0 0 1 16,17 0 0-16,-17 0 1 0,0 0-2 16,16 0-3-16,1 0 5 0,-17 0-2 15,16 0-1-15,1 0 4 0,-1 0 3 0,1 0-3 16,16 0-1-16,0 0-1 0,-17 0 0 0,17 0 5 16,-16 0-3-16,33 18 0 0,-17-18-3 15,0 0-1-15,16 0 1 0,-16 0-5 0,17 19 6 16,-17-19-4-16,17 0 0 0,-17 0-2 15,0 9 4-15,0-9 0 0,0 0-2 0,-16 9 0 16,16-9-3-16,0 0 5 0,-33 10-2 0,33-10 0 16,-33 0 0-16,16 0 0 0,1 0 0 15,-17 0 2-15,16 0-2 0,-16 9 2 0,17-9-2 16,-17 0-4-16,0 0 1 16,0 0 5-16,0 0-4 0,0 0 0 15,0 0 0-15,0 0-2 0,0 9-7 16,0-9-3-16,0 0-4 0,0 0-2 0,0 19-7 15,0-19-9-15,0 0-2 0,0 0 0 16,0 0 1-16,-17 0-3 0,17 0-33 0</inkml:trace>
  <inkml:trace contextRef="#ctx0" brushRef="#br0" timeOffset="20265.24">19480 5088 5 0,'0'0'5'0,"0"0"8"0,0 0 10 0,-17 0 2 15,17 0-2-15,17 0-1 0,-17 0-7 16,0 0-8-16,0 0-3 0,16 0 0 0,-16 0 0 15,17 0 3-15,0 0 5 0,-1 0-1 0,1 0-3 16,-1 0-4-16,34 0-1 0,-50 0-1 16,33 0-2-16,-17 0 0 0,1 0 1 0,16 0-1 15,0 0 2-15,-16 0-4 0,16 0 4 16,0 0-2-16,0 19-3 0,-33-19 3 0,33 0 0 16,-17 0-3-16,1 0-3 0,0 0-9 15,-1 9-6-15,1-9-6 0,-1 0-6 0,1 9-8 16</inkml:trace>
  <inkml:trace contextRef="#ctx0" brushRef="#br0" timeOffset="21381.1">20852 4874 6 0,'-16'0'7'0,"16"0"4"0,0 0 5 15,0 0 1-15,0 0-4 0,0 0-2 0,0 0 2 16,0 0-1-16,0 0 2 0,-17 0 3 16,17 0 1-16,0 0 2 0,0 0-1 0,17 0-3 15,-17 0 1-15,0 0-2 0,0 0 4 16,0 0 3-16,0 0-3 0,0 0-1 0,0 0-7 16,16 0-4-16,-16 0-2 0,0 0-1 15,34 0-4-15,-34 0 0 0,33 0 2 16,-33 0-2-16,33 0 0 0,-33 0 0 0,16 0 0 15,1 0 0-15,-1 0 0 0,1 9 0 16,-1-9 1-16,1 0-1 0,-1 0-4 16,-16 0 2-16,34 10 2 0,-34-10-3 15,0 0-2-15,0 0-6 0,0 0-5 16,0 0-3-16,0 0-1 0,0 0-5 16,0 0-3-16,0 0-4 0,0 9-1 0,0-9-2 15,0 0-2-15,0 0 1 0</inkml:trace>
  <inkml:trace contextRef="#ctx0" brushRef="#br0" timeOffset="21713.99">20753 4986 9 0,'0'0'18'15,"17"0"4"-15,-17 0-7 0,0 0-4 0,16 0-4 16,-16 0-1-16,17 0-1 0,-17 0-1 16,16 0-3-16,1 0 3 0,-17 0-1 0,16 0 2 15,18 0 0-15,-34 0-3 0,0 0 0 16,33 0-2-16,-33 0 0 0,33 0 1 15,-33 0-1-15,16 0 0 0,1 0 0 16,-1 0 0-16,1 0-3 0,-17 0 0 16,16 9-7-16,-16-9-6 15,17 0-8-15,-17 0-32 0</inkml:trace>
  <inkml:trace contextRef="#ctx0" brushRef="#br0" timeOffset="42229.54">22506 4446 115 0,'0'-28'151'16,"0"19"-46"-16,0 0-22 0,-16 9 26 0,16-19 32 15,0 19-5-15,0-18-15 0,0 18-8 16,0 0 13-16,0-19-10 0,0 19-24 0,0 0-37 15,0 0-18-15,0 0-25 0,0 0-7 0,0 0 7 16,16 0 16-16,-16 19 35 0,0-19 70 0,0 18 10 16,0-18-1-16,0 19-133 0,0-19-9 15,0 18 0-15,0 10 0 0,0-9 0 0,0-19 0 16,0 37 0-16,0-18 0 0,0-10 0 0,0 10 0 16,-16-1 0-16,16 1 0 0,0 18 0 15,0-18 0-15,0-10 0 0,0 9 0 0,0 1 0 16,0 0 0-16,0-1 0 0,0 1 0 0,-17-1 0 15,17-8 0-15,0-1 0 0,0 0 0 16,0 10 0-16,0-19 0 0,0 19 0 16,0-19-76-1,0 0-169-15,0 0-34 0,0-19-12 0,-16 19 4 16,16-19 20-16,0 10 45 0,0-10 51 0</inkml:trace>
  <inkml:trace contextRef="#ctx0" brushRef="#br0" timeOffset="42545.89">22490 4325 84 0,'0'0'74'0,"0"0"4"16,0 0 7-16,0 0 3 0,0 0-3 0,0 0-10 15,0-18 2-15,0 18-2 0,0 0-5 0,16 0-15 16,-16 0-14-16,17 0-12 0,-1 0 4 16,1 0 2-16,-17 0-5 0,16 0-9 0,17 0-6 15,-33 0-4-15,33 0-8 0,-33 0 2 16,17 0-5-16,-1 0 5 0,1 0-5 0,-17 0-3 16,17 0 0-16,-1 0 3 0,-16 0 2 0,17 0-18 15,-17 0-47-15,0 0-48 0,0 0-29 16,16 0-10-16,-16 0 6 0,0 0 6 0,0 18 20 15,0-18-67-15</inkml:trace>
  <inkml:trace contextRef="#ctx0" brushRef="#br0" timeOffset="42779.28">22457 4502 44 0,'0'0'49'0,"-17"0"-10"0,17 0 4 15,0 0 15-15,0 0 6 0,0 0-3 0,17 19-7 16,-17-19-9-16,16 0-5 0,-16 0-15 0,17 0-10 16,-1 0-10-16,1 0 0 0,-1 0-5 15,1 0-2-15,-1 0-4 0,17 0-30 0,-33 0-39 16,33 0-24-16,-16 0-7 0,-1 0 13 15</inkml:trace>
  <inkml:trace contextRef="#ctx0" brushRef="#br0" timeOffset="43761.16">23201 4400 61 0,'0'0'54'0,"-17"0"-2"0,17 0 9 0,0-19 10 15,0 19 2-15,0 0-4 0,0 0-4 0,0 0 10 16,0 0 3-16,0 0-7 0,0-18-16 16,0 18-11-16,17 0 0 0,-17 0-3 0,0 0-2 15,16 0-1-15,17-19 2 0,-33 19 8 16,33 0-1-16,-33 0 2 0,17 0-9 0,-1 0 2 16,17 0-3-16,-16 0-7 0,16 0-14 0,-16 0-2 15,32 0-2-15,-49 0-10 0,17 0 0 16,16 0 1-16,-17 19-5 0,1-19-2 0,-1 0 0 15,1 0 7-15,0 18-11 0,-17-18 8 16,16 19 1-16,1-19-3 0,-17 0 5 0,16 9-1 16,17 0-6-16,-33 1 3 0,0 8 4 0,0-18-7 15,0 0 2-15,0 19 0 0,0-19 1 0,0 0-1 16,0 18 3-16,0-18 0 0,0 0 0 16,0 19-3-16,0-19 1 0,0 0 2 0,-33 0 3 15,33 19-5-15,-16-19 2 0,-1 0-2 16,17 0-5-16,-16 9 7 0,-1-9 1 0,0 0-9 15,1 9 9-15,-1-9-4 0,1 0 0 0,-1 0 0 16,1 0-8-16,-1 0 4 0,17 10-3 16,0-10-2-16,-33 0-7 0,17 0 2 0,-1 0-13 15,1 0-13-15,16 0-12 0,-17-10-15 16,0 10-4-16,17 0-19 0,-16 0-11 0,16-9-6 16,0 9-10-16,-17 0-1 0,17 0-3 0,-16 0 3 15,16-9 12-15,0 9 14 0,0 0-49 16</inkml:trace>
  <inkml:trace contextRef="#ctx0" brushRef="#br0" timeOffset="44262.18">23614 4762 32 0,'0'0'43'0,"0"0"12"0,0 0 1 0,0 0 1 15,0 0 2-15,0 0 2 0,0 0-5 16,0 0-3-16,0 0-8 0,0 0-11 0,0 0-8 16,0 0-3-16,0 0-6 0,0 0 4 0,-16 0-3 15,16 0 2-15,0 0 8 0,-17 0 1 16,17 0 4-16,-17 0-3 0,17 0 0 16,-16 0 2-16,16 0 3 0,-17 0-8 0,1 0 1 15,-1 0-11-15,1 0-1 0,16 0 2 0,-17 0-7 16,17 0-3-16,-33 0-1 0,17 0-4 0,-1 0 2 15,1 0-5-15,-1 0-3 0,0 0 7 16,1 0-6-16,-1 0 2 0,1 0-3 0,-1 0 8 16,17 0-10-16,-33 0 2 0,33 0-5 15,0 0-15-15,-33 0-24 0,33 0-23 0,-16 0-7 16,16 0-9-16,0-18-6 0,-17 18-10 16,17 0 4-16,0 0 6 0,0 0 7 0,0 0 7 15,0 0 7-15</inkml:trace>
  <inkml:trace contextRef="#ctx0" brushRef="#br0" timeOffset="46375.64">24722 4400 8 0,'0'0'17'0,"0"0"4"15,0 0-5-15,0 0-2 0,0 0-1 0,0 0 6 16,0 0-2-16,0 0-2 0,0 0 0 16,33 0 0-16,-33 0 1 0,0 0 1 0,0 0-1 15,0 0-1-15,0 0 1 0,0 0 0 16,0 0 3-16,0 0 0 0,0 0 3 0,0 0 0 16,0 0 2-16,0 0 0 0,0 0 0 0,0 0 3 15,0 0 3-15,0 0-1 0,0 0 0 0,0 0 1 16,0 0 0-16,0 0-1 0,0 0 6 15,0 0-3-15,0-19 0 0,0 19 0 0,0 0-1 16,0 0-1-16,0 0-8 0,0 0-3 16,0 0-5-16,0 0-5 0,0-18-4 0,0 18 0 15,-33 0-3-15,33 0 1 0,0 0 1 0,0 0-1 16,-33 0-1-16,33-19-1 0,-17 19 1 16,1 0 3-16,16 0-4 0,-17 0-1 0,1 0 6 15,-1 0-3-15,1 0 0 0,-1 0-2 16,1 0-3-16,16 0 4 0,-17 0 1 0,17 0 0 15,-33 0-3-15,33 19 0 0,-33-19-2 0,16 0 2 16,1 18 0-16,-1 1 5 0,1-19-5 16,-1 18 4-16,1-8 4 0,-1 8-7 0,1 1 4 15,16-1 1-15,-17 1-6 0,17 0 9 16,0-1-2-16,0 10-1 0,0-9-3 0,-33-19 6 16,33 18 4-16,0 1-10 0,33 0 0 0,-33-10 1 15,0 9-4-15,0 1 1 0,0 0 1 16,17-19 0-16,-1 18 6 0,1-18-8 0,-17 19 3 15,16-19 2-15,1 0-5 0,-1 18 0 0,1-18 4 16,-1 0 2-16,1 0 6 0,-17 0-6 16,33 0 3-16,-33 0 0 0,33 0 0 0,-33 0-5 15,0 0 9-15,17-18-5 0,-1 18-2 16,-16 0 3-16,17-19-8 0,-17 19 5 0,16-18 0 16,-16 18-3-16,17-19 2 0,-17 19-9 0,0-19 7 15,0 19-1-15,0-9 1 0,0 0-1 16,0 0-5-16,-17 9 3 0,17-19-3 0,0 19 5 15,-16 0-2-15,16-19 0 0,-17 19-2 16,1 0 6-16,16-18-1 0,-17 18-7 0,17 0 6 16,0 0-6-16,-33-19 5 0,33 19-6 15,0 0 10-15,0 0-8 0,0 0 6 0,0 0-7 16,0 0 2-16,0 0 0 0,0 0-1 16,0 0 1-16,0 0-2 15,0 0 2-15,0 0 0 0,0 0-3 0,0 0 7 16,33 0 0-16,-33 19-2 0,0-19 2 0,17 0-2 15,-1 0 3-15,1 0-2 0,-1 0-1 16,1 0 0-16,-1 0 0 0,1 18-4 16,-1-18 0-16,1 0 9 15,16 0-2-15,-33 0-8 0,0 0 8 0,33 0-5 16,-33 0-3-16,0 0 7 0,0 19-1 0,0-19-5 16,0 0 7-16,17 0-5 0,-17 19 2 15,0-19 10-15,0 9 11 0,0 0 4 16,0 19 6-16,0-28 2 0,0 19-7 15,0-1 10-15,0 1-6 0,0-1 6 0,0-8-16 16,-17 8-8-16,17 1-10 0,0 0 1 16,0-1-1-16,0 1 1 0,0-19-1 0,0 18-2 15,0-8-8-15,0 8-12 0,-33 1-55 0,33-19-52 16,0 19-29-16,0-19-13 0,0 18-1 16,-33-18 0-16,33 0 11 0,0 0 23 0,-17 0 26 15</inkml:trace>
  <inkml:trace contextRef="#ctx0" brushRef="#br0" timeOffset="49923.18">19695 4344 8 0,'0'0'12'0,"0"0"4"16,0 0-3-16,0 0-4 0,0 0-2 16,16-19 0-16,-16 19 2 0,0 0 0 0,0 0 1 15,0 0-1-15,0 0 4 0,0-18 1 16,0 18-1-16,0 0 2 0,0-10-2 0,0 10 4 16,0 0 0-16,0-9 5 0,0 9-3 0,0-9-1 15,0 9 2-15,0 0-2 0,-16 0 0 16,16-19 3-16,0 19 6 0,0 0-8 0,-17-18 2 15,17 18-3-15,0 0 1 0,-16-19-7 16,16 19-2-16,0 0 0 0,0-19-1 0,-33 19-3 16,33 0 0-16,0-18-1 0,-33 8-2 0,33 10 3 15,-17-9 5-15,1 0-6 0,-1 9-1 16,1 0 1-16,-1-19-5 0,0 19 3 0,1-18-1 16,-1 18-2-16,1 0-3 0,16-19 3 15,-33 19 3-15,0 0-3 0,16-19 0 0,1 19 0 16,-17 0 0-16,16 0-3 0,1-18 3 15,-1 18 2-15,0-9-2 0,1 9 2 0,-17 0-4 16,33-10 2-16,-33 10 0 0,16 0 0 16,1-9 3-16,-17 9-7 0,16 0 2 0,1 0 6 15,-1 0-4-15,17 0 2 0,-33-19-2 0,0 19 1 16,33 0-5-16,-33 0 4 0,16 0 2 16,1 0-2-16,-1 0 0 0,1 0 0 0,-1 0-3 15,1 0 3-15,-1 0 0 0,17 0 3 16,-33 0-2-16,33 0-3 0,-33 0 2 0,33 0 0 15,-33 0-2-15,16 0 3 0,1 0-1 16,-1 0 0-16,1 0 0 0,-1 0-2 16,1 0 5-16,-1 0-3 0,17 0 0 0,-33 0 0 15,33 0-2-15,-33 0 0 16,33 0 4-16,-33 0-2 0,33 0 0 0,-17 0 0 16,1 0 0-16,-1 19 0 0,1-19-2 15,-1 0 5-15,1 0-3 0,16 0-3 16,-17 9 3-16,17-9 0 0,-33 10 0 15,33-10 1-15,0 9-3 0,0-9 4 16,-33 18 2-16,33-18-8 0,0 0 0 0,-33 0 7 16,33 19-6-16,0-19 5 0,-17 0-4 0,17 19 6 15,0-19-4-15,-16 18 0 0,-1-18-2 16,17 19 0-16,0-19 2 0,-16 9 0 16,16 0 3-16,0 1-3 0,0 8-2 15,-17-18 2-15,17 19-3 0,0-19 3 16,0 19 0-16,0-19 0 0,-16 18 0 0,16-18 0 15,0 19 1-15,0-19-1 0,0 9-2 0,-17 0 0 16,17 1 2-16,0 8 3 0,0 1-3 16,0-19 2-16,0 19-4 0,0-19 0 0,0 0 2 15,0 18 4-15,0-18-4 0,0 19 0 0,0-19-4 16,-33 0 4-16,33 9 2 0,0-9 2 16,0 9-7-16,0 1 4 0,0-10 0 0,0 18-1 15,0-18-2-15,0 0 2 0,0 0-3 0,0 19 1 16,0-19 3-16,0 18 2 15,0-18-6-15,-33 0 3 0,33 19 0 0,0-19 0 16,0 19 0-16,0-19 2 0,0 0-1 16,0 9-3-16,0 0 4 0,0 1-4 0,0 8 2 15,0-18-2-15,0 19 2 0,0-19 0 16,0 18 0-16,0-18-2 0,0 19 4 0,33-19-6 16,-33 19 9-16,0-10-8 0,0 0 3 0,0 0 0 15,0 10 0-15,0-19 0 0,33 19 0 16,-33-19-2-16,0 18 4 0,0-18-2 0,17 19 0 15,-17-19 0-15,16 18 0 0,1-8 0 16,-17-1 0-16,16 0 0 0,1 10 0 0,-1-19 0 16,1 19 0-16,16-19 0 0,-33 18 0 0,33-18-3 15,-33 19 4-15,33-19-1 0,-33 9 1 16,17-9-1-16,-1 9-2 0,17 1 4 0,-16-1 0 16,16-9-5-16,0 9 3 0,-33 10 0 15,33-19 3-15,0 0-3 0,-16 19 2 0,16-19-5 16,0 0 3-16,0 0 2 0,0 18-1 0,0-18-1 15,0 0 2-15,-16 19-2 0,16-19 0 16,0 0-2-16,0 9 2 0,0 0 0 0,0-9 0 16,0 10 0-16,0-10 0 0,-16 9-3 15,16-9 3-15,0 9 0 0,0-9 3 0,0 19-3 16,-17-19-5-16,1 0 5 0,16 0 0 0,0 18 0 16,-16-18 0-16,16 0 4 0,0 0-4 15,0 0 0-15,-17 0 0 0,1 0 1 0,16 19-1 16,-16-19 1-16,16 0-1 0,-17 0 2 15,34 0 0-15,-50 0-2 0,33 0 2 0,-17 0-5 16,17 0 1-16,1 0 2 0,-18 0 1 0,17 0-1 16,17 0 0-16,-50 0-2 0,33 0 5 15,-17 0-3-15,17 0 2 0,1 0-4 0,-1 0 0 16,-17 0 5-16,34 0-1 0,-50 0-4 16,33 0 2-16,-17 0 0 0,17 0 0 0,-16 0 3 15,-1 0-3-15,18 0-2 0,-18 0 0 0,1 0 7 16,16 0-5-16,-33 0-2 0,33-19 7 0,-17 19-5 15,1 0 0-15,-1 0 4 0,1 0-4 16,-1 0 3-16,1 0 3 0,0-18 2 0,-17 18 0 16,16 0-1-16,1 0-4 0,16 0 1 15,-33 0 0-15,33-19-4 0,-33 19 6 0,16 0-4 16,1 0-2-16,-1-9 0 0,1 9 1 0,-1 0-1 16,1-9 0-16,-1 9 0 0,1 0 2 15,0 0-4-15,-17-10 4 0,33 10-2 0,-33 0 3 16,33-9-2-16,-33 9 4 0,0 0 2 0,16-9 5 15,1 9 2-15,-17 0-1 0,16 0 0 16,1 0-5-16,-17 0 3 0,16-19 1 0,1 19-4 16,-17 0 5-16,16 0 2 0,18-18 2 15,-34 18 4-15,0 0 0 0,0 0 0 0,33-19-2 16,-33 19 0-16,0-19 9 0,33 19 3 16,-33-9 1-16,0 0 1 0,0-1-4 0,0 1 0 15,16 0-7-15,-16 9-2 0,17-19 0 16,-17 19-1-16,0-18-3 0,0-1 3 0,16 19 6 15,-16-19 2-15,0 10-7 0,0-10-9 0,0 19 10 16,17-18-9-16,-17-1 8 0,0 19-2 16,0-18-9-16,0-1 6 0,0 0-11 0,16 1 9 15,-16 9-6-15,0-10-4 0,0 0-5 16,0 1 2-16,0-1 0 0,0 1 5 0,0-1-5 16,0 10 3-16,0-10-7 0,0 0 4 0,-16 1 5 15,16-1-8-15,0 1 3 0,-17-1 2 16,17 10-5-16,0-10 3 0,-16 1 0 0,16 18 0 15,-17-19 0-15,1 0 3 0,16 1-3 16,-33 8 1-16,33-8-3 0,-33 18 0 0,33-19 4 16,-50 1-6-16,17 18 4 0,16-19-9 0,-16 0-16 15,17 19-6-15,-17-18-15 0,-17-1-5 16,0 10-3-16,17 9-13 0,0-19-9 0,17 19 6 16,-17-18 7-16,-33 18-8 0,32-19 10 15,1 19 2-15,0 0 5 0,17 0 6 0,-17-19 1 16,0 19-1-16,0 0-7 0,-1 0 4 0,1 0-2 15,17 0 2-15,-17 0-1 0,0 0 1 16,33 0 0-16,-50 0-3 0</inkml:trace>
  <inkml:trace contextRef="#ctx0" brushRef="#br0" timeOffset="51320.92">22556 4502 10 0,'0'0'18'0,"0"0"2"0,0 0-6 15,0 0-5-15,0 0 0 0,0 0 2 0,0 0-1 16,16 0 0-16,-16 0 0 0,33 0 5 0,-33 0 0 16,0 0 1-16,33 0-1 0,-33 0-4 0,0 0 2 15,17 0 2-15,-1 0 1 0,-16 0-5 16,17 0-1-16,0 0-6 0,-17 0 2 0,16 0-1 16,1 0-5-16,-1 0 3 15,1 0-3-15,-17 0-2 0,16 0 2 16,17 0 0-16,-33 0 0 15,33 0 0-15,-33 19-9 16,0-19-18-16,0 0-13 0,0 0-9 16,17 0 1-16,-17 0-48 0</inkml:trace>
  <inkml:trace contextRef="#ctx0" brushRef="#br0" timeOffset="52537.23">24408 4930 3 0,'0'0'3'0,"0"0"-1"15,0 0 3-15,0 0 1 0,0 0 0 16,0 0-1-16,0 0 0 0,0 0-1 0,0 0 0 15,0 0-1-15,0 0 0 0,0 0 0 16,0 0-1-16,0 0 0 16,0 0-1-16,0 0 0 0,0 0 1 0,0 0-1 31,0 0 0-15,0 0 0-16,0 0 1 0,0 0 2 15,0 0-2-15,0 0-1 0,0 0 0 16,0 0 1-16,0 0 0 0,0 0 1 15,0 0 0-15,0 0-1 16,0 0-1-16,0 0 1 0,0 0-1 0,0 0 0 16,0 0 0-1,0 0 0 1,0 0 1-16,0 0-1 0,0 0 0 16,16 0-1 15,-16 0 1-16,0 0 0-15,0 0-3 16,0 0-1 78,0 0 4-63,0 0-3 32,0 0-3-48,0 0 0-15,0 0-3 0,0 0 0 0,0 0 0 16,0 0-1-16,0 0 0 0,0 0-2 0,0 0 2 15,0 0-5-15,0 0 10 0</inkml:trace>
  <inkml:trace contextRef="#ctx0" brushRef="#br0" timeOffset="53436.54">23366 4828 5 0,'0'0'14'0,"0"0"8"15,0 0-6-15,0 0-4 0,0 0-3 16,0 0 2-16,0 0 0 0,0 0 0 0,0 0-2 16,0 0-4-16,0 0 2 0,0 0 1 0,0 0-4 15,0 0-2-15,0 0 0 0,0 0-1 32,0 0-3-17,17 0 2-15,-17 0-3 16,0 0-3-16,0 0-6 0,0 0-2 15,0 0-2-15,0 0-1 0,0 0 0 0,0 0-4 16,0 0-19-16</inkml:trace>
  <inkml:trace contextRef="#ctx0" brushRef="#br0" timeOffset="54452.17">22423 4688 4 0,'0'0'2'15,"0"0"4"-15,0 0 4 0,0 0 4 0,0 0-4 16,0 0-3-16,0 0-2 0,0 0-1 16,0 0 2-16,0 0-2 0,0 0 0 15,0 0-1-15,0 0 2 0,0 0-1 0,0 0 0 16,0 0 1-16,0 0-2 0,0 0 0 0,0 0 2 16,0 0-1-16,0 0 0 0,0 0 1 15,0 0-1-15,0 0-1 0,0 0 0 0,0 0 1 16,0 0 0-16,0 0-3 0,0 0 1 15,0 0 0-15,0 0-1 0,0 0 1 16,0 0 0 0,0 0-1-16,0 0 1 47,0 0-4-32,0 0 4 1,0 0-4 15,0 0-2-31,0 0-7 16,0 19-9-16,0-19-2 0,17 0-7 15,-17 0-33-15</inkml:trace>
  <inkml:trace contextRef="#ctx0" brushRef="#br0" timeOffset="56016.95">22721 5135 6 0,'0'0'2'0,"0"0"0"0,0 0-1 16,0 0 0-16,0 0 0 0,17 0 0 16,-1 0-1-1,-16 9 0 1,0-9 1-16,17 0-1 16,-17 0-8-1</inkml:trace>
  <inkml:trace contextRef="#ctx0" brushRef="#br0" timeOffset="56716.61">23383 5190 60 0,'0'0'39'0,"0"0"-13"15,0 0 0-15,0 0 9 0,0 0 7 16,0-18 7-16,0 18-7 0,0 0-4 16,0 0-2-16,0 0-2 0,0 0-9 0,0 0-10 15,0 0-3-15,0 0-4 0,0 0-5 0,0 0 2 16,0 0 0-16,16 0-1 0,-16 0 5 0,0 18 25 15,0-18 5-15,0 0-8 0,0 19-9 16,17-19-2-16,-17 0 4 0,0 19 10 0,0-19 1 16,0 9-1-16,16 0-11 0,-16-9-2 0,0 9 7 15,0 1-4-15,33-1-1 0,-33-9 3 16,0 19-7-16,0-19 12 0,0 0-3 16,0 18 6-16,0-18 5 0,0 0-4 0,17 0 4 15,-17 0 2-15,0 0 6 0,0 19-3 0,16-19 1 16,-16 0-6-16,0 0 2 0,17 0-6 15,-17 0-9-15,16 0 1 0,-16-19-7 0,17 19-5 16,-1 0-4-16,1 0-8 0,0-18 8 16,-1 18-9-16,1-19 2 0,32 0-4 0,-49 10 0 15,17 0 5-15,16 0-3 0,-17-10-2 0,17 0 0 16,-16 1 1-16,16-10 2 0,-16 19-2 0,-1-10-7 16,17 10 8-16,-16 9-2 0,-1-19 0 15,-16 19-2-15,17-19 5 0,-1 19-3 0,-16 0-3 16,17-18 3-16,-17 18-9 0,0 0-14 15,0 0-32-15,0 0-29 0,16 0-27 0,-16 0-11 16,0 0-12-16,0 0 3 0,0 0 5 16,17 0 2-16,-17 0 13 0,0 0 10 0,16 0 10 15,-16 0 10-15,0 0 9 0,17 18 8 16,-17-18 7-16</inkml:trace>
  <inkml:trace contextRef="#ctx0" brushRef="#br0" timeOffset="57348.98">23614 5349 2 0,'0'0'-1'31</inkml:trace>
  <inkml:trace contextRef="#ctx0" brushRef="#br0" timeOffset="57599.13">23581 5311 11 0,'0'0'10'0,"0"0"3"0,0 0-2 16,0 0-5-16,0 0-5 0,0 0-13 15,0 0-25 1</inkml:trace>
  <inkml:trace contextRef="#ctx0" brushRef="#br0" timeOffset="58281.48">23581 5274 2 0</inkml:trace>
  <inkml:trace contextRef="#ctx0" brushRef="#br0" timeOffset="59764.21">23581 5293 8 0,'0'0'4'0,"0"0"3"0,0 0 3 16,0 0 0-16,0 0-5 0,-17 0 0 15,17 0-2-15,0 0 1 0,0 0 0 0,0 0-1 16,0 0 1-16,0 0-1 0,0 0 0 16,0 0 1-16,17 0 1 0,-17 0-1 0,0 0-2 15,0 0 2-15,0 0-1 0,0 0 2 16,0 0 1-16,0 0-2 0,0 0 2 0,0 0-1 15,0 0 0-15,0 0-2 0,-17 0 3 0,17 0-2 16,0 0 0-16,0 0 0 0,0 0-2 16,0 0 0-16,0 0-1 0,0 0 1 15,17 0 0-15,-17 0 0 0,0 0 0 0,0 0 0 16,0 0-1-16,0 0 1 16,0 0-4 15,0 0 3-31,0 0 0 31,0-19-1 16,0 19-2 0,0 0 4-47,0 0-4 47,0-9-3-32,0 9-2-15,0 0-1 0,0 0-4 16,0 0-1-16,0-10-1 0,0 10 1 16,0 0 1-16,0 0-3 0,0 0-1 0,0-9-1 15,0 9-13-15</inkml:trace>
  <inkml:trace contextRef="#ctx0" brushRef="#br0" timeOffset="60895.92">18438 4083 12 0,'0'0'12'0,"0"0"3"0,0-18-5 0,0 18-5 16,0 0-2-16,0 0-1 16,17 0-2-1,-17 0-3-15,0-9-4 16,0 9-5-16,0 0-17 0</inkml:trace>
  <inkml:trace contextRef="#ctx0" brushRef="#br0" timeOffset="66491.7">446 4381 78 0,'-33'0'62'0,"33"0"-25"0,-16 19-16 16,16-19 3-16,0 0 6 0,0 0 4 0,0 0 4 15,0 0 6-15,0 0-1 0,0 0-4 16,0 0-9-16,0 0-6 0,0 0 0 16,16 0 1-16,17 0-7 0,-33 0-2 0,34 0 0 15,-34 0-2-15,33 0-6 0,0 0 0 16,0 0 1-16,-33 0 0 0,33 0-5 0,-17 0 0 15,17 0-1-15,1 0-6 0,-1 0 5 16,0 0-1-16,-33 0 2 0,33-19-3 0,0 19 0 16,-33 0-7-16,16 0-9 0,17 0-29 15,-33 0-19-15,34 0-16 0,-34 0-5 16,0 0-6-16,33-18 4 0,-33 18 13 0,0 0-41 16</inkml:trace>
  <inkml:trace contextRef="#ctx0" brushRef="#br0" timeOffset="66758.25">876 4242 41 0,'0'0'45'0,"0"-19"-8"0,0 19-6 16,0 0 4-16,0 0 9 0,0 0 2 16,-33 0-3-16,33 0-10 0,0 0-7 0,0 0-8 15,0 0-7-15,33 0-4 0,-33 0-1 0,0 0 4 16,0 0 4-16,0 0 4 0,34 19-2 15,-34-19 2-15,0 0 2 0,0 18 4 0,33-18-4 16,-33 19 5-16,0-10-4 0,0 0-10 16,0 19-3-16,0-28-2 0,0 19-1 15,0 0-5-15,0-1 1 0,-33 1 1 0,33-10-1 16,0 10-6-16,-34-1 0 0,34 1-21 0,0-1-35 16,-33 1-21-16,17 0-18 0,16-1-6 15,-33-8 9-15,0 8-60 0</inkml:trace>
  <inkml:trace contextRef="#ctx0" brushRef="#br0" timeOffset="68955.64">1654 5758 202 0,'-33'-19'89'0,"33"19"-34"15,0-9 5-15,0 0 18 0,0 9 26 16,0-10 16-16,0 10 3 0,0 0-20 0,0 0-24 16,0 0-32-16,0 0-24 0,0 0-13 15,0 0-9-15,0 0 2 0,0 0-3 16,0 10-2-16,0-1 2 16,0 19 5-16,33-28-5 0,-33 18 2 0,0 1-2 15,0-19 0-15,0 19 4 0,0-1-4 16,0-8 5-16,0-1-4 0,0 19-1 0,0-28 2 15,0 18-2-15,0 1-7 0,0-19-43 0,0 19-41 16,0-19-41-16,0 18-34 0,-33-18-11 16,33 9 9-16,0-9 24 0</inkml:trace>
  <inkml:trace contextRef="#ctx0" brushRef="#br0" timeOffset="69322.13">1769 5600 68 0,'0'-10'46'0,"0"10"-14"0,0 0-6 16,0 0 5-16,33 0 7 0,-33 0-5 15,0 10-6-15,34-10-5 0,-34 9-5 0,33 0-2 16,-33 10-2-16,0-1-1 0,33 1-5 16,-17-19-3-16,-16 19 7 0,0 9 19 0,33-10-5 15,-33 1-8-15,0-1-10 0,0 1 16 16,0 0 4-16,0-1-6 0,0 1-6 0,0 9-5 16,-33-28-1-16,33 18-4 0,-16 1-2 0,-17 0 0 15,33-1-3-15,-33-18 3 0,33 19-3 16,-34-10 2-16,34 10 1 0,-33-1-5 15,0-18-7-15,33 19-18 0,-49-1-30 0,49-18-24 16,-33 0-12-16,0 0-2 0,33 10 8 16,-34-10-62-16</inkml:trace>
  <inkml:trace contextRef="#ctx0" brushRef="#br0" timeOffset="70171.53">2844 5758 48 0,'0'-19'48'0,"0"19"-6"16,0-9-4-16,0 9 2 0,0-9 13 0,0-1 11 15,0 10 8-15,0 0-8 0,0-18-16 16,0 18-15-16,-33 0-15 0,33 0-1 0,0-19-4 15,0 19 3-15,0 0 1 0,-33 0-5 0,33 0-5 16,0 0-6-16,-33 0 2 0,17 0-1 16,16 0 2-16,0 0-3 0,-34 0-1 0,34 0-2 15,0 0 2-15,0 19 0 0,-33-19-4 16,33 18 0-16,0-18 7 16,0 19-2-16,33-10-5 0,-33 10 8 15,0-19-4-15,0 18 4 0,34 1-4 0,-34-19 0 16,0 19-2-16,16-1 2 0,17-18 1 15,-33 19-1-15,0-10 0 0,33 10 0 0,-33-19 0 16,0 0 1-16,0 18 2 0,0-18 0 0,0 19 3 16,0-19-3-16,0 0 3 0,-33 19 2 15,33-19-3-15,0 0 1 0,-33 0-2 0,17 18-4 16,16-18 0-16,-34 0 2 16,34 0-2-16,-33 0-2 0,33 0 2 0,-33 0 0 15,33 0 4-15,0-18-8 0,-33 18-7 0,33 0-25 16,0 0-28-16,-33-19-21 0,33 19-14 15,0 0-7-15,0-19 5 0,0 19 11 0</inkml:trace>
  <inkml:trace contextRef="#ctx0" brushRef="#br0" timeOffset="70871.17">2943 5962 67 0,'17'0'35'16,"16"-9"-7"-16,-33 9 0 0,0 0 6 0,0-18 3 15,33 18 4-15,-33 0-3 0,0-19-3 0,33 19 0 16,-33 0-2-16,0-19 4 0,0 19 2 0,33 0 3 16,-33-18-6-16,0 18-4 0,0 0-3 15,0-19 0-15,0 19 0 0,0-9-11 16,0 9 0-16,0-9-5 0,0 9 3 0,0 0-1 15,-33-10-3-15,33 10-2 0,0 0-6 0,0 0-2 16,0 0-2-16,0 10 0 0,0-10 2 16,-33 9-4-16,33 0 2 0,0 10 3 15,0-19-3-15,0 18 0 0,33-18 2 16,-33 19 0-16,0-19-5 0,0 19 1 16,0-19 2-16,33 18 0 0,-33-18 2 0,0 0-2 15,0 9 2-15,33-9-2 0,-33 0 4 0,33 0-1 16,-33 0 0-16,17 0-1 15,16 0 9-15,-33 0-4 0,0-9 4 0,33 9-3 16,-33 0 2-16,33 0-1 0,-33 0-2 16,0-18-4-16,33 18-3 0,-33 0-2 0,0 0 2 15,33 0 0-15,-33 0-2 0,0 0 3 16,0 0-4-16,0 0 5 0,33 0-2 16,-33 18 0-16,0-18 2 0,0 0-2 0,0 9 0 15,17 1 1-15,-17-1-1 16,0 10 0-16,0-19 0 15,0 18 0-15,33-18 4 0,-33 0-1 16,0 0-1-16,0 0 1 0,0-18-7 16,0 18 11-1,0-19-7-15,0 10 0 0,0-1 0 0,0 1 1 16,33 9 1-16,-33-18 1 0,0 18 1 0,0-19 3 16,33 19-3-16,-33-19 0 0,0 19 0 15,0 0-4-15,33 0-3 0,-33-18 5 0,0 18-5 16,0 0 0-16,0 0 6 0,33 18-6 15,-33-18 4-15,0 0-1 0,0 19-3 0,33-19 0 16,-33 0 5-16,0 19-2 0,0-19 3 0,17 18-3 16,-17-18 0-16,0 9 3 0,33 1-3 15,-33-1-9-15,0 10-24 0,0-19-30 0,0 18-36 16,-33-18-30-16,33 0-23 0,0 19-1 16,-17-19 21-16</inkml:trace>
  <inkml:trace contextRef="#ctx0" brushRef="#br0" timeOffset="71020.82">3340 5693 27 0,'-33'0'25'16,"33"0"-12"-16,0-19-6 0,0 19-4 0,0 0-2 15,0 0-7-15,0 0-8 0,0 0-36 16</inkml:trace>
  <inkml:trace contextRef="#ctx0" brushRef="#br0" timeOffset="71953.11">3886 5842 131 0,'0'0'109'16,"0"-10"-22"-16,0 10-12 0,0 0 4 0,0 0 2 15,0 0 3-15,0 0-9 0,0 0-17 16,0-18-17-16,-33 18-17 0,33 0-11 0,0 0-7 16,0 0-4-16,0 18 0 0,-33-18-5 0,16 0 4 15,17 0 5-15,0 10-9 0,0-10 6 16,0 9-5-16,-33 0-2 0,33 10 1 16,0-19 0-16,0 0 5 0,0 0-7 0,0 18 2 15,0-18 1-15,0 0 5 0,0 0-5 0,33 0 2 16,-33 0 4-16,0 0-4 15,0 0 2-15,17 0-4 16,-17 0 0-16,0 0 6 0,33 0-4 16,-33 0-4-16,0 0 1 0,0 0 1 15,0 0 4-15,0 0-2 0,0 19 0 0,0-19-3 0,0 19 3 16,0-1-2-16,0-9 4 0,33 10-4 16,-33 18 3-16,0-18-1 0,0-1 0 0,0 10 0 15,0 10 0-15,0-20 1 0,-33 1-3 16,33-1 7-16,0 10-5 0,0-9 2 15,-33-1 2-15,33 1-4 0,-17-19 5 0,17 19-3 16,0-19 1-16,0 18 3 0,-33-18 1 0,33 0 2 16,0 0 5-16,0-18 2 0,0 18 3 0,0 0-10 15,0-19 2-15,0 0-4 0,0 1-9 16,0-1 0-16,0 1-2 0,33 8 0 0,-33-27-21 16,17 19-13-16,16-29-9 0,0 10 2 0,-33 0 1 15,33-1 2-15,0 11 6 0,0-11 2 16,0-8 10-16,-33 9 3 0,50 18 11 15,-50-18 5-15,33 9 1 0,-33 9 4 0,33 1-2 16,-33-1 7-16,0 0 8 0,0 1 8 0,0 18 7 16,0-19 4-16,0 10-3 0,0 9-14 15,0 0-2-15,0 0-6 0,-33 9 3 0,33 10 1 16,0-19-1-16,-33 18 5 0,33 1 12 16,0 0 8-16,-33-19 1 0,33 28 11 0,-17-10-2 15,17 1 4-15,0-1-8 0,0 1-1 0,0 0-6 16,17-1-2-16,-17 1-4 0,0 9-5 15,33-28-7-15,-33 18-13 0,0 1 4 0,0-19-1 16,0 19-8-16,33-19 4 0,-33 18 1 16,0-18-1-16,0 9 3 0,33-9-4 0,-33 0 1 15,0 10-4-15,33-1-2 0,-33-9 7 16,0 0-1-16,0 0-2 0,33 0 0 16,-33 0-4-16,0-9 4 0,0 9-12 15,0-10-8-15,33 10-8 0,-33-9 2 0,0 9-4 16,0-18 1-16,0 18 10 0,0 0 6 15,0-19 0-15,0 19 4 0,0-19 6 0,0 19-7 16,0 0 5-16,0-18 0 0,0 18 2 0,0 0 3 16,0 0 2-16,0 0-6 0,0-19 7 15,0 19-5-15,0 19 3 16,0-19-5-16,0 0-1 0,0 0 5 16,0 0-3-16,0 18 6 0,0-18 0 15,0 19-10-15,0-19 7 0,0 0-4 0,0 19 2 16,0-19 0-16,0 18 0 0,0-18 2 0,0 0-17 15,17 9-23-15,-17-9-17 0,33 10-31 16,-33-10-30-16,33 0-15 0,-33 0-7 0,33 0 11 16,0-10 15-16,0 10 33 0</inkml:trace>
  <inkml:trace contextRef="#ctx0" brushRef="#br0" timeOffset="72319.2">4630 5618 83 0,'-33'-9'50'0,"33"9"-3"0,0 0-3 0,0-9 9 16,0 9 14-16,0 0 5 0,0-10 1 16,0 10-16-16,-33 0-22 0,33 0-17 0,0 0-9 15,0 0-4-15,0 10 0 0,0-1 1 16,0 19 16-16,0-28 8 16,0 18 9-16,0 1-10 0,0 0-12 0,0-1-7 15,0 1-4-15,0 9-1 0,0-10-5 0,0 1 3 16,0 0 0-16,0-1-8 0,0-8 1 15,0 8-23-15,0 1-42 0,0-1-23 0,0 1-18 16,0-19-6-16,0 19 14 0,0-19 17 16,0 0 19-16,0 18 17 0,0-18-13 0</inkml:trace>
  <inkml:trace contextRef="#ctx0" brushRef="#br0" timeOffset="72986.14">4531 5916 19 0,'0'0'41'16,"0"-19"5"-16,0 1-9 0,0 18-7 0,0-19-5 15,0 1 1-15,0 8 5 0,0-8 2 16,33 18-2-16,-33-19-3 0,0 0-8 0,33 19-8 15,-33-18-6-15,0 18-4 0,33 0 1 0,-33-19 0 16,17 19-3-16,-1 19 1 0,-16-19 1 16,17 0-2-16,16 0 2 0,-33 18 0 0,0-18-2 15,33 19 0-15,-33 0 4 0,0-19 3 16,0 18-4-16,0-8 2 0,0-1-2 0,0 0 1 16,0 10-2-16,33-19-2 0,-33 18 0 0,0-18 2 15,0 19 0-15,0-19 0 16,0 0 10-16,0 19 6 0,0-19 1 0,0 0 4 15,33 0-4-15,-33 0-7 0,0 0 1 16,0 0-3-16,33 0-1 0,-33-19-3 0,0 19 2 16,0 0-2-16,17 0 4 0,-17-19-3 0,0 19 0 15,0-18-3-15,0 18 0 0,0-19 2 0,0 10 1 16,0 0 4-16,0 9-2 0,0-10-3 16,-17 10-1-16,17-18 2 0,0 18-4 0,-33-19 1 15,33 19-1-15,0 0-3 16,0-19 2-16,-33 19-2 0,33 0 11 15,0 0 0-15,0 0-4 0,0 0-4 0,0 0 2 16,33 0-2-16,-33 0-5 0,0 0 0 16,33 0 3-16,-33 0-1 0,17 0-2 15,-1 0 4-15,1 0 1 0,16 0-10 0,-33 19 9 16,33-19 0-16,-33 0-2 0,33 19-2 0,-33-19 2 16,33 18-2-16,-33-8 0 0,0-1 2 0,33 0 0 15,-33 10-2-15,0-19-3 0,0 18-6 16,0-18-7-16,17 19 3 0,-17-19-3 0,0 0 5 15,0 19 4-15,0-19 4 0,0 0 2 16,0 0 1-16,0 0-1 16,0 0 1-16,0 0 3 0,0-19-1 0,16 19 0 15,-16 0 0-15,0-19-3 0,17 19 1 0,-17-18 3 16,33 18-1-16,-33-28 3 0,0 19-1 16,33-1 4-16,-33 10-2 0,0-18 1 0,33 18 2 15,-33-19 3-15,0 19 0 0,33 0-6 0,-33 0 0 16,0 0-1-16,33 0 7 0,-33 19 8 15,0-19-4-15,0 18 1 0,17-18 6 0,-1 10-11 16,-16-1 6-16,17 19-5 0,-17-28-8 16,33 18 4-16,-33 1-5 0,0-19-2 0,0 19 0 15,0-1 0-15,33-18-5 0,-33 9-21 0,0-9-31 16,0 10-32-16,0-1-33 0,0-9-14 16,-33 19 3-16</inkml:trace>
  <inkml:trace contextRef="#ctx0" brushRef="#br0" timeOffset="74269.34">6548 5795 52 0,'0'0'40'0,"-16"0"-12"0,16 0-5 0,0 0 2 16,-33 0 2-16,33 0-3 0,-33 19 3 0,33-19-2 15,0 0-4-15,0 0 1 0,-33 18 7 16,33-18 1-16,0 10 3 0,0-1-5 0,0 0 4 16,0 10 0-16,0-19-4 0,0 18-6 15,0-18 6-15,33 19 1 0,-33-19-5 0,0 0 6 16,0 19 6-16,33-19 5 0,-33 0-2 0,0 0 5 15,0 0 3-15,0 0 2 0,33 0 10 16,-33 0-5-16,0 0-2 0,0 0-9 0,0 0-9 16,0-19-7-16,0 19-5 0,0 0-5 15,16-19-6-15,-16 19-5 0,0-18-5 16,0 18 2-16,0-19-3 0,0 10 0 0,0 0 1 16,0-1-1-16,0 10-7 0,17 0 4 15,-17 0 1-15,0 0 5 0,17 0-3 16,-17 0 0-16,33 0-3 0,-33 10 0 15,0-10 0-15,33 9 9 0,-33 0-8 16,0 10 3-16,0-19-4 0,33 18 3 0,-33-18 2 16,0 19-2-16,33-19 3 0,-33 0 0 15,0 19-8-15,0-19 10 0,0 0-8 16,0 0 4-16,0 0 4 0,33 0-5 16,-33 0-3-16,0-19-1 0,0 19 1 15,0 0 6-15,0 0-1 0,16-19-4 0,1 19 2 16,-17-18 0-16,16 18 0 15,18 0 0-15,-34 0-4 16,0 0 5-16,0 0-3 0,0 0 0 0,0 0 0 16,33 0 5-16,-33 18-5 15,0-18 0-15,0 19 3 16,33-19 1-16,-33 0 2 0,0 19-8 16,0-19-44-16,0 0-48 0,0 0-56 0,33 18-25 15,-33-18-12-15,0 0 2 0,0 0 20 0</inkml:trace>
  <inkml:trace contextRef="#ctx0" brushRef="#br0" timeOffset="75333.37">7425 5730 90 0,'0'0'80'0,"0"0"-5"0,0-9-5 15,0 9 6-15,0-10 6 0,0 10 13 16,0 0 7-16,0 0 2 0,16-18 7 0,-16 18-9 15,0 0-6-15,0 0 0 0,0-19-11 0,33 19-3 16,-33 0-4-16,0 0-3 0,0 0-6 16,0 0-7-16,0 0-18 0,0-19-2 0,0 19-13 15,0 0-15-15,0 0-7 0,0 0 2 0,0 19 7 16,0-19 3-16,0 0 21 0,0 19-1 16,0-19 11-16,0 18 3 0,0-18-8 0,0 19-35 15,0-10-10-15,0 10 0 0,0-1 0 16,0 1 0-16,0 0 0 0,0-1 0 0,0-8 0 15,0-1 0-15,0 19 0 0,0-28 0 0,-33 18 0 16,33 1 0-16,0-19 0 0,0 19 0 16,0-19 0-16,0 0 0 31,0-19 0-15,0 19 0-16,0-19 0 0,0 1 0 15,0-1 0-15,0 1 0 0,0 8 0 0,0-27 0 16,0 18 0-16,33 1 0 0,-33-19 0 15,0 9 0-15,0 9 0 0,0 0 0 0,0-18 0 16,0 19 0-16,34 8 0 0,-34-8 0 16,0-1 0-16,0 19 0 0,33-18 0 0,-33 18 0 15,33 0 0-15,-33 18 0 16,0-18 0-16,0 19 0 16,33-19 0-16,-33 18 0 0,0-18 0 0,0 10 0 15,0-1 0-15,0 19 0 0,0-28 0 0,0 18 0 16,0-18 0-16,0 19-10 0,0 0-14 15,-33-19 0-15,33 18 4 0,0-18 2 0,-33 10 1 16,33-10-1-16,0 9 8 0,0-9 3 0,-33 0 3 16,33 9 4-16,0-9-4 15,0 0-3-15,0 0 4 0,0 0-11 0,0 0-17 16,0 0 8-16,0 0 3 0,0 19 4 16,0-19 9-16,0 0 4 0,0 0 0 0,0 18 0 15,0-18-2-15,33 19 10 0,-33-19-5 0,0 19-4 16,33-1 9-16,-33-18-4 0,0 10-1 15,33-1-7-15,-33 0-20 0,16 10-29 0,1-19-46 16,-1 0-45-16,17 18-33 0,1-18-18 0,-34 0 1 16,33 0 14-16,0 0 9 0,-33 0 20 15,33 0 24-15,-17 0-73 0</inkml:trace>
  <inkml:trace contextRef="#ctx0" brushRef="#br0" timeOffset="75849.4">8037 5637 44 0,'-33'-19'51'0,"33"19"-2"16,0-9-12-16,0 9-14 0,0 0-11 0,0 0-8 15,0 0 1-15,0 9 25 0,0 10 2 0,0-19 9 16,0 18-6-16,0 1 6 0,0-19 0 16,0 19-4-16,0-1-7 0,0 1 3 0,0 9-4 15,0-28-12-15,0 18-6 0,0 1-3 16,0 0-8-16,0-19 3 0,0 18-3 0,0-18 3 15,0 10-1-15,0-10 7 0,0 9 26 0,0-9 24 16,0 0 13-16,0 0 2 0,0 0-21 16,0 0-17-16,0 0-11 0,0-9-8 0,0 9-1 15,0-10 0-15,0 10-3 0,33 0-6 0,-33-18-5 16,0 18-4-16,0 0 2 0,0-19-9 16,16 19-2-16,-16-19-9 0,17 19-16 0,-1-18-8 15,17 18-4-15,-33-19 2 0,0 10 13 0,33 9 7 16,-33-9 11-16,34-1 10 0,-34 10-2 15,0 0 7-15,0-18-3 0,33 18 1 0,-33 0 6 16,0-19 6-16,0 19 2 0,0 0 14 0,0 0 8 16,0-19 14-16,0 19-4 0,-33 0 3 15,33 0-2-15,0 0-4 0,0-18-20 16,0 18-7-16,0 0-3 0,0 0-14 16,0 18 8-16,0-18-4 0,0 0 13 15,0 19 11-15,0 0 31 0,0-19 14 16,0 18-3-16,0-8 2 0,33 8-14 0,-33 1-9 15,0-1-23-15,0 1-8 0,33 0-15 16,-33-1 8-16,0 1-7 0,0 9 5 0,0-28-1 16,16 18-5-16,-16 1-3 0,0 0-22 0,0-1-66 15,17-18-68-15,-17 9-56 0,0 1-24 0,0-1 4 16,0 10 30-16,0-19 33 0</inkml:trace>
  <inkml:trace contextRef="#ctx0" brushRef="#br0" timeOffset="76200.1">8764 5674 154 0,'0'0'103'0,"0"-19"-16"16,0 19 1-16,0 0-4 0,-33 0-3 0,33-18-24 15,-16 18-16-15,16 0-12 0,0 0 3 16,-17 0-9-16,1 0-13 0,16 0-1 15,-17 18-6-15,17-18 9 0,-16 0 28 0,16 19-7 16,0-19 0-16,0 19 1 0,0-1-1 0,0-18 5 16,0 19 7-16,0-10-7 0,0 10-4 0,16-1-5 15,-16 1-9-15,17 0-4 0,-1-1-2 16,1-18 15-16,-17 19 17 0,16-10 7 0,17 10-8 16,-33-1 8-16,0-18-5 0,0 19-5 15,0-19-10-15,0 19-8 0,0-19-4 0,0 0-4 16,0 18 0-16,0-18-11 0,0 0-3 0,-33 0-7 15,0 9-16-15,17-9-41 0,-17 0-75 16,33 0-65-16,-34 0-46 0,1 0-16 0,0-9 17 16,-16 9 32-16</inkml:trace>
  <inkml:trace contextRef="#ctx0" brushRef="#br0" timeOffset="80897.03">2695 6623 108 0,'0'0'71'16,"0"0"-21"-16,0-19 1 0,0 19 21 16,0 0 20-16,0 0 1 0,0-18-15 0,0 18-23 15,0 0-22-15,0 0-18 0,0 0-9 0,0 0-2 16,0 18-4-16,0-18 6 0,-33 0-2 15,33 19 1-15,0-19-5 0,0 18 2 0,0 1 2 16,-33-19-2-16,33 19 4 0,0-1-5 16,0-8 6-16,0 8-2 0,-33 1-1 0,33-1-4 15,0 1 2-15,0-10-2 0,-33 10 1 0,33-10-1 16,0 19 0-16,0-28-4 0,-33 19-1 16,33-19-14-16,0 18-43 0,-16-18-38 15,16 19-17-15,0-19-3 0,0 0 9 0,0 0 9 16</inkml:trace>
  <inkml:trace contextRef="#ctx0" brushRef="#br0" timeOffset="81178.25">2596 6623 62 0,'0'0'36'15,"0"-19"-1"-15,0 19 2 0,0-18 4 0,0 8 9 16,0 1 7-16,33 0 0 0,-33-1-9 15,0 10-9-15,0-9-9 0,0 9-7 0,33 0-1 16,-33 0 0-16,0 0-2 0,33 0-7 0,-33 9-2 16,0 1-1-16,34-10 3 0,-34 18-1 15,16-8 3-15,17 8-4 0,-33 1 0 16,0-19-2-16,33 18-2 0,-33 1 1 0,0-10-4 16,33 10 3-16,-33 0-7 0,0-1 0 0,0 1 2 15,33-1-2-15,-33 1 4 0,0-19-7 16,0 19 3-16,0-1-2 0,0-9-16 0,0 10-31 15,0 0-32-15,0-19-31 0,-33 18-8 0,33 1 2 16,0-19-88-16</inkml:trace>
  <inkml:trace contextRef="#ctx0" brushRef="#br0" timeOffset="81395.23">2596 6781 58 0,'0'0'82'0,"-33"0"-12"0,33 0-11 0,0-19-3 16,0 19-6-16,0 0-5 0,0 0-15 0,33 0-9 15,-33 0-9-15,0 0-5 0,0 0-7 16,33 0 0-16,-33 0 0 0,33 0 2 0,-33 0-2 16,33 0-4-16,1 0-15 0,-34 0-32 15,16 0-29-15,17 0-13 0,0 0-1 0</inkml:trace>
  <inkml:trace contextRef="#ctx0" brushRef="#br0" timeOffset="81678.05">3092 6762 70 0,'0'0'62'16,"0"0"-3"-16,0 0-5 0,0 0 6 0,0 0 4 15,33 0 1-15,-33 0-12 0,0 0-7 16,33 0-6-16,-33 0-8 0,50 0-14 0,-50 0 0 16,33 0-10-16,0 0-2 0,-33 0 1 0,33 0-7 15,0 0 1-15,-33 0 2 0,33 0-3 16,-33 19 0-16,17-19-2 0,16 0-8 0,-33 0-40 15,0 0-25-15,33 0-22 0,-33 0-12 16,0 0-3-16,0 0 12 0</inkml:trace>
  <inkml:trace contextRef="#ctx0" brushRef="#br0" timeOffset="81977.73">3340 6604 60 0,'-33'0'41'0,"33"0"-8"0,0 0-3 16,33-18-2-16,-33 18-1 0,0 0 0 0,0 0 3 15,33 18-10-15,-33-18-5 0,0 0-4 0,17 0 2 16,16 19 6-16,-33-19 0 0,0 18-4 16,33 1-1-16,-33-19 1 0,0 9 9 0,0 10 0 15,33-10 2-15,-33 19 5 0,0-9 4 16,0-19-5-16,0 18-9 0,0 1-5 0,0-10-8 15,-33 1-6-15,33 8 3 0,0-9-4 0,-33 10-3 16,33 0-1-16,0-19-4 0,-33 18 2 16,16 1-31-16,17-19-31 0,-33 19-16 0,33-10 0 15,-33 0 0-15,33 0-4 0,-33 10 9 16</inkml:trace>
  <inkml:trace contextRef="#ctx0" brushRef="#br0" timeOffset="82411.02">3770 6641 81 0,'0'0'54'15,"0"0"-4"-15,0 0-3 0,0 0 1 0,0 0 1 16,0 0-1-16,0 0-16 0,0 0-17 0,0 0-6 16,0 0-7-16,0 0 2 0,0 0-2 15,0 0 3-15,0 19-5 0,0-10 4 0,0 1-2 16,0-1 7-16,0 10 0 0,0-1-3 0,0 1-2 16,0-19-4-16,0 18 3 0,0 1-3 15,0-19 0-15,0 19 1 0,0-10-4 0,0 0-4 16,0 0-25-16,0 10-29 0,0 0-20 0,-33-19-19 15,33 0 6-15</inkml:trace>
  <inkml:trace contextRef="#ctx0" brushRef="#br0" timeOffset="82960.95">3737 6623 43 0,'0'-19'30'0,"0"19"0"0,33 0-5 15,-33-18 4-15,0 8 2 0,0 10 1 0,0-9 0 16,33 9 0-16,-33-9-1 0,0 9-1 0,17 0-8 16,16 0 0-16,-33 0-5 0,0 0-5 0,33 0-6 15,-33 9 0-15,0-9-3 0,0 9 5 16,33-9 2-16,-33 10-1 0,0-10-1 0,0 18 6 15,0-18-1-15,0 0 4 0,0 19-7 16,0-19 1-16,0 0-9 0,0 18 4 0,-33-18-2 16,33 19-4-16,0-19 2 0,0 0-4 0,0 0 4 15,-33 9-4-15,33-9 5 0,0 0-1 16,0 10-2-16,0-10 2 16,-33 0-2-16,33 0 1 0,0 0 1 15,0 0-6-15,0 0 2 0,33 0 4 0,-33 9-1 16,0-9-1-16,0 0 1 15,33 9-3-15,-33-9 2 0,33 10 0 0,-33 8-3 16,0-18 8-16,33 19-5 0,-33-19 0 0,33 18-3 16,-33-18 3-16,0 19 0 15,0-19 3-15,0 9-1 0,0-9 7 0,33 10 4 16,-33-10 3-16,0 9-8 0,0-9-3 16,-33 9-2-16,33-9 1 0,0 0 4 0,0 9-5 15,-33-9-3-15,33 0 0 0,0 0 2 16,-33 0 0-16,33 0 2 0,-33 0-4 15,33-9-2-15,-33 9 2 0,33 0-4 0,-33-9 1 16,16 9-6-16,17 0-7 0,-33-9-30 16,33 9-21-16,-33-10-5 0,33 10-8 15,0 0-5-15,0-9 6 0,-33 9 5 16</inkml:trace>
  <inkml:trace contextRef="#ctx0" brushRef="#br0" timeOffset="85475.15">3853 7107 4 0,'0'0'4'0,"0"0"-2"15,0 0 3-15,0 0 1 0,0 0 3 0,0 0-2 16,0 0-3-16,0 0-1 0,0 0-2 15,0 0 1-15,0 0 1 0,0 0-1 16,0 0 0-16,0 0 1 0,0 0-1 16,0 0 1-16,0 0 1 0,0 0 0 0,0 0 1 15,0 0 0-15,0 0-1 0,0 0 1 16,0 0 2-16,0 0 1 0,0 0 0 0,0 0-2 16,0 0-2-16,0 0 0 0,0 0 0 15,0 0-1-15,0 0 0 0,0 0-1 0,0 0 0 16,0 0 1-16,0 0 0 0,0 0-2 15,0 0 1-15,0 0 0 0,0 0 0 16,0 0 0-16,0 0-1 16,0 0-3-1,0 0-1-15,0 0-1 0,0 0-10 16,0 0-11-16,0 0-12 0</inkml:trace>
  <inkml:trace contextRef="#ctx0" brushRef="#br0" timeOffset="86007.79">3820 7088 7 0,'0'0'4'0,"0"0"8"0,0 0 3 16,-17 0-4-16,17 0-5 0,0 0-2 0,0 0-2 16,0 0 2-16,0 0 0 0,0 0-2 15,0 0 2-15,0 0-2 0,17 0 0 16,-17 0-6 0,0 0-7-1,0 0-11-15</inkml:trace>
  <inkml:trace contextRef="#ctx0" brushRef="#br0" timeOffset="86424.12">4597 6921 38 0,'0'0'33'0,"0"0"-2"0,0-10-4 0,0 10-2 16,0 0 1-16,0 0-6 0,0 0-4 0,0 0-1 15,0 10-3-15,0-10-2 0,33 0 2 16,-33 9 2-16,0-9 0 0,0 9-2 16,0-9-4-16,0 9 4 0,0 10-1 0,0-19 1 15,-33 0-3-15,33 19 0 0,0-19-7 0,0 0 0 16,-33 18 2-16,33-18-7 0,0 19-1 15,-33-19-13-15,0 0-21 0,33 0-19 0,-33 9-20 16,16-9 0-16</inkml:trace>
  <inkml:trace contextRef="#ctx0" brushRef="#br0" timeOffset="87740.08">2910 7107 32 0,'0'0'27'0,"0"0"-5"0,0 0-3 15,0 0-5-15,0 0-3 0,0 0-2 0,0 0-1 16,0 0 2-16,0 0-3 0,0 0-1 0,0 0 3 16,0 18-2-16,0-18 0 0,0 19-2 15,0-19-1-15,0 9 3 0,0 0 5 0,33 1 1 16,-33-1 0-16,0-9 11 0,0 9-4 16,0 10-1-16,0-19 2 0,0 0 4 0,0 0 8 15,0 18 8-15,0-18 1 0,17 0 4 16,-17 0 2-16,0 0-5 0,33 0-3 0,-33 0-9 15,0 0-13-15,0-18-5 0,33 18-9 0,-33 0 2 16,33-19-4-16,-33 10-2 0,33-10-4 16,0 10 7-16,-33 0 0 0,33 9-2 15,-16-19-5-15,16 19-19 0,-33-18-27 0,33 18-18 16,-33 0-16-16,33-19-7 0,-33 19-1 0,0 0 1 16,33 0 12-16,-33-19-54 0</inkml:trace>
  <inkml:trace contextRef="#ctx0" brushRef="#br0" timeOffset="88841.99">5391 6623 23 0,'0'-19'31'0,"33"19"3"0,-33 0 2 0,0 0 2 16,0 0 3-16,0 0 2 0,0-18 4 16,0 18 10-16,0 0-2 0,0 0-9 15,0 0-17-15,0 0-8 0,0 0-9 0,0 0-3 16,0 0-2-16,0 18-1 0,-33-18-5 0,33 19 7 16,-33-19-3-16,33 18 1 0,-33-18 2 0,16 19-3 15,1-10-5-15,-1 1 0 0,17 8 4 16,-33-8-4-16,33 8 0 0,-33 1 2 0,33-19-5 15,-33 18 3-15,33 1 0 0,0-10 2 16,-33 1-15-16,33-1-12 0,0 0-7 0,0 0-9 16,-33 10-14-16,33-19-6 0,0 0-4 0,0 0 0 15,0 0 1-15,0 0 3 0</inkml:trace>
  <inkml:trace contextRef="#ctx0" brushRef="#br0" timeOffset="89121.83">5325 6586 31 0,'0'-10'31'0,"0"1"2"0,0 9-4 16,0 0-3-16,0-9-3 0,0 9-2 0,0 0-7 16,0 0-5-16,0 0-5 0,0 0 1 0,0 0 3 15,33 0 5-15,-33 9-5 0,0 0 1 16,0-9-1-16,0 10-3 0,0 8 5 0,33 1 2 15,-33-19 0-15,0 18-4 0,0 1 1 16,0-19-5-16,33 19 0 0,-33-10-1 0,0 10 1 16,0-1-3-16,0 1-1 0,33-19 0 0,-33 18 0 15,0 1 0-15,0-19 0 0,0 9 2 16,0 1-5-16,0-1-9 0,0 9-26 0,0-18-18 16,0 19-17-16,0-19 1 0</inkml:trace>
  <inkml:trace contextRef="#ctx0" brushRef="#br0" timeOffset="89355.21">5242 6744 45 0,'0'0'31'0,"0"0"-5"16,0 0-4-16,0 0-6 0,-33 0-6 15,33 0-2-15,33 0-2 0,-33 0-3 0,0 0 0 16,0 0-2-16,33 0 2 0,-33 0-2 16,17 0-1-16,-1 0 0 0,1 0-2 15,16 0 0-15,-33 0-7 0,33 0-13 0,-33 0-11 16,33 0-3-16,-33 0-33 0</inkml:trace>
  <inkml:trace contextRef="#ctx0" brushRef="#br0" timeOffset="89688.13">5705 6660 48 0,'0'0'38'0,"0"0"-3"0,0-19-1 0,0 19 1 16,0 0 6-16,0 0-2 0,0 0-3 16,0 0-4-16,0 0-10 0,0 0-12 0,0 0-7 15,0 0-1-15,0 0 2 16,0 0-2-16,0 19 0 0,0-19 2 16,0 9 5-16,0 1 0 0,0 8-7 0,0-8 1 15,0 8 0-15,0-18-3 0,0 19 0 16,0-19 0-16,-33 18 1 0,33 1-1 0,0-19 0 15,0 9 0-15,0 1-4 0,0-1-20 16,0 0-23-16,0-9-22 0,0 9-17 0,0 10 5 16</inkml:trace>
  <inkml:trace contextRef="#ctx0" brushRef="#br0" timeOffset="90187.25">5672 6641 34 0,'0'-18'21'16,"0"18"-5"-16,0 0-4 0,33-19-4 0,-33 19 0 15,0 0 4-15,0 0 1 0,17-18-1 16,16 18-2-16,-33 0-1 0,0 18 0 0,0-18-3 16,33 0 2-16,-33 0-1 0,0 0 3 15,33 19 2-15,-33-19-2 0,0 18-1 0,0-18 2 16,0 0-1-16,0 0 3 0,0 19-2 15,0-19-4-15,0 0-1 0,0 9 3 0,0-9-2 16,0 10 4-16,0-10-5 0,0 9-1 0,0-9-3 16,-33 9 1-16,33-9-1 0,0 10-2 15,0-10 2-15,0 18-2 0,-33-18 2 16,33 0-1-16,0 0-3 0,0 0 0 16,0 0 0-16,0 0 2 15,33 0 2-15,-33 19-2 16,0-19 0-16,0 18 0 0,33-18 0 15,-33 0-2-15,0 19 2 0,0-19 2 16,0 9-2-16,33-9 0 0,-33 10-2 0,0-1 3 16,0-9 0-16,0 9 2 0,0 0-1 15,-33-9 0-15,33 19-2 0,0-19 3 0,0 0-3 16,-33 0 0-16,33 19 2 0,0-19-2 16,-33 0 0-16,33 0 0 15,0 0-2-15,-33 0 3 16,33 0-3-16,-17 0 0 0,17 0-4 15,0 0-8-15,-33-19-13 0,33 19-16 16,0 0-9-16,0 0-6 0,0-19-2 0</inkml:trace>
  <inkml:trace contextRef="#ctx0" brushRef="#br0" timeOffset="90453.96">6003 6809 31 0,'0'0'26'16,"33"0"1"-16,-33 9 4 0,0-9-2 15,33 0 1-15,-33 0 5 0,33 0-4 0,-33 0-6 16,33 0-8-16,-33 0-8 0,50 0-3 15,-50 0-2-15,33 0-2 0,0 0-2 0,-33 0 1 16,33 0-1-16,-33 0 0 0,33 0-10 16,-33 0-24-16,33 0-20 0,-33 0-13 0,0 0-67 0</inkml:trace>
  <inkml:trace contextRef="#ctx0" brushRef="#br0" timeOffset="90787.05">6251 6660 18 0,'0'0'28'0,"0"0"-5"0,0 0-1 0,0 0-4 16,0 0 1-16,33 0-3 0,-33 0 0 0,0 0 1 16,33 9-2-16,-33-9 1 0,33 10-4 15,-33-1 2-15,0-9 0 0,17 9 4 0,16 1 0 16,-33 8-4-16,0-18-1 0,33 19-1 15,-33-19 0-15,0 18 4 0,0-18 5 0,0 19 11 16,0-19 2-16,0 9-8 0,0-9-1 0,0 10-9 16,0-1-3-16,0 0-13 0,-33 0 4 0,33 10-2 15,0-19 2-15,-33 19-3 0,16-19-3 16,17 0 5-16,-33 18-2 0,33-18-1 0,-33 0-3 16,33 19 1-16,-33-19-3 0,33 0 2 15,-33 9-26-15,33 1-21 0,-33-10-6 16,33 9-5-16,-33-9 1 0,33 0-7 0,-17 9 5 15,17-9 2-15</inkml:trace>
  <inkml:trace contextRef="#ctx0" brushRef="#br0" timeOffset="91153.24">6863 6669 93 0,'0'0'38'0,"-33"-9"-4"16,33 9 1-16,0 0-1 0,0 0-2 0,0-19 0 16,0 19-6-16,-34 0-8 0,18 0-7 0,16 0-8 15,-17 19-3-15,1-19 5 0,16 0-7 16,-33 9 2-16,33 10 3 0,-33-10 6 15,33 1 6-15,0 8 13 0,0 1 2 16,0-19 0-16,0 18-4 0,0 1 8 0,0-10 4 16,0 1-4-16,0-1-3 0,0 9-3 15,33 1-13-15,-33-19-8 0,33 19-2 0,-33-19-2 16,0 0-2-16,16 0-1 0,1 18 0 16,-1-18 0-16,18 0-5 0,-34 0-22 0,33 0-24 15,-33 0-22-15,0 0-20 0,33 0-11 0,-33 0 1 16,0-18 4-16</inkml:trace>
  <inkml:trace contextRef="#ctx0" brushRef="#br0" timeOffset="92088.89">6532 7032 28 0,'0'0'26'16,"0"0"0"-16,0 0 1 0,0-9-5 0,0 9 2 15,0 0 1-15,0 0 1 0,0 0-3 0,0 0-6 16,0 9-2-16,0-9 3 0,0 0 5 15,0 0 2-15,0 9 3 0,0-9-1 16,16 10 5-16,-16-10-5 0,0 9 2 0,0-9 0 16,0 9 11-16,0-9 12 0,0 19 0 0,17-19 8 15,-17 0-1-15,0 0 1 0,0 0 7 16,0 0 11-16,0 0 0 0,17 0 3 0,-17 0 5 16,0 0-3-16,0 0-12 0,33 0-25 0,-33 0-16 15,0 0-16-15,0 0-12 0,33-19 0 16,-33 10-2-16,33 0 7 0,-33-1-4 0,0 1-3 15,33 0-6-15,-33 9-6 0,33-19-2 16,-33 19-5-16,0-18-61 0,16-1-38 0,-16 19-31 16,17 0-4-16,-17-19-1 0,16 10-5 0,-16 9 13 15,34 0 15-15,-34 0 15 0,0 0 17 0</inkml:trace>
  <inkml:trace contextRef="#ctx0" brushRef="#br0" timeOffset="93635.97">7574 6911 61 0,'0'-9'47'16,"0"9"-5"-16,0 0-1 0,0 0-1 0,0 0 7 16,0 0-2-16,0 0-4 0,0 0-8 0,0-19-5 15,0 19-13-15,0 0-2 0,0 0-4 16,0 0 4-16,0 0 0 0,0 0-3 15,0 19 2-15,0-19-1 0,0 0 3 0,0 0 7 16,0 0 3-16,0 9 14 0,0-9-7 0,0 10-2 16,0-1-9-16,0-9-7 0,-33 9-6 15,33 0-4-15,0 10-3 0,0-19 0 0,-33 19 1 16,33-19-1-16,0 0-10 0,0 18-33 16,-34-18-43-16,34 0-23 0,0 19-12 0,-33-19-2 15,33 0-99-15</inkml:trace>
  <inkml:trace contextRef="#ctx0" brushRef="#br0" timeOffset="94200.09">8119 6707 39 0,'0'0'38'0,"0"0"1"0,0 0 2 15,0-10-2-15,0 10 3 0,0 0-5 0,0 0-14 16,0 0-5-16,0 0-6 0,0 10 5 16,0-10 7-16,0 18 7 0,0-18-8 0,-33 19-4 15,33-19-6-15,0 18-7 0,-16 1-1 16,16-10-3-16,0 1-2 0,-17-1 3 0,17 9-3 15,0 1 1-15,0-19-1 0,-16 19 2 16,16-19-2-16,0 18-4 0,0-18-3 0,0 19-17 16,0-19-30-16,0 0-16 0,-33 9-16 0,33-9-3 15</inkml:trace>
  <inkml:trace contextRef="#ctx0" brushRef="#br0" timeOffset="94567.1">8004 6660 36 0,'0'-19'28'0,"0"19"-10"0,0 0-4 0,33-18-1 0,-33 18 4 16,0 0 1-16,33 0 4 0,-17-19 0 15,17 19 1-15,-33 0-6 0,33 0 2 16,1 0 0-16,-34 19 2 0,33-19-5 0,-33 0-4 15,33 18 0-15,-17-18 5 0,1 19-1 16,-1-19-8-16,17 19-1 0,-33-10 7 0,0 0-2 16,33 19 0-16,-33-28 2 0,0 19 3 0,0-1 6 15,0-18 6-15,0 19-6 0,0-19-3 16,0 9-7-16,0 1-5 0,-33-1 1 0,33 0-6 16,0 0-1-16,-33 10 2 0,17-19-2 0,-1 0 1 15,1 19-3-15,16-19-2 0,-33 0 2 16,33 0-2-16,-33 0-2 0,33 18-1 0,-34-18-7 15,34 0-30-15,-33 0-21 0,33 0-6 16,-33 0-5-16,17 0-7 0,-1-18 1 0,17 18-67 16</inkml:trace>
  <inkml:trace contextRef="#ctx0" brushRef="#br0" timeOffset="94916.57">8549 6846 51 0,'0'0'44'0,"0"0"4"0,0 0-2 16,0 0-4-16,0 0 3 0,33 0 2 0,-33 0-6 15,0-19-7-15,33 19-10 0,-33 0-5 16,34 0-11-16,-18 0 0 0,1 19-1 0,-1-19-7 16,17 0 2-16,0 0-1 0,0 0-1 0,-33 0 3 15,33 0-5-15,-33 0 0 0,34 0-2 16,-34 0-18-16,16 0-21 0,-16 0-29 0,17 0-16 15,-17-19-2-15</inkml:trace>
  <inkml:trace contextRef="#ctx0" brushRef="#br0" timeOffset="95200.09">8797 6641 22 0,'0'0'34'0,"0"0"-5"0,0-18-4 15,0 18-9-15,0 0-1 0,0 0 2 16,0 0 1-16,0 18 2 0,33-18-3 0,-33 0 0 16,0 19-1-16,34-19-1 0,-34 9 0 0,0 1 1 15,16-1 8-15,1 10 4 0,-17-1-1 16,16 1 4-16,1-19 3 0,-17 18 5 0,0 1-2 16,0-10-12-16,0 1-7 0,0-1-2 15,0 0-6-15,-17 0-3 0,17 10-4 0,-16-19 1 16,-1 19-2-16,1-19-2 0,16 18 2 0,-34-18-5 15,34 19-1-15,-33-19-2 0,33 0-9 16,-33 9-36-16,33-9-28 0,-33 10-8 0,17-10-8 16,-1 0 4-16,1 9-71 0</inkml:trace>
  <inkml:trace contextRef="#ctx0" brushRef="#br0" timeOffset="95668.04">9095 6911 49 0,'0'0'72'0,"0"0"9"0,0 0 3 16,0 0 10-16,0 0 5 0,0-9 10 15,17 9 2-15,-17 0 10 0,0 0-8 0,0-19-24 16,16 19-29-16,-16 0-20 0,17-18-6 16,-17 18 5-16,0-19 0 0,16 19-5 0,-16-19 9 15,33 10-2-15,-33 0-8 0,0 0-1 0,0-1-9 16,0 1 1-16,33-10-7 0,-33 19-3 16,0-18 1-16,0 18 1 0,0-19-1 0,33 1 1 15,-33 8 4-15,0 1-12 0,0 0 2 0,0-1-5 16,0 1 4-16,0 9-5 0,0 0-2 0,0 0-7 15,0-19 2-15,33 19 3 16,-33 0-5-16,0 19 1 0,0-19 6 16,0 0-2-16,0 9 0 0,0 10-5 15,17-10 5-15,-17 19 7 0,0-28-13 0,17 19 6 16,-17-1 0-16,16 1 0 0,-16-10 0 0,17 10 0 16,-17-1 2-16,16 1-4 0,-16 0-45 15,0-1-31-15,33-18-30 0,-33 19-22 0,0-19-25 16,0 9-21-16,0 1 4 0,0-1 9 0,0-9 10 15,0 9 7-15,-33-9 17 0</inkml:trace>
  <inkml:trace contextRef="#ctx0" brushRef="#br0" timeOffset="95899.5">9145 6790 87 0,'0'0'45'0,"-17"0"-10"0,17 0-5 0,17 0 1 15,-17 0-1-15,0 0-3 0,16-9 1 0,17 9-8 16,-33 0-5-16,0 9-7 0,33-9-4 0,-33 0-2 16,33 0-4-16,-33 0 3 0,33 0-1 15,-16 0 0-15,0 0-4 0,-1 0-7 0,1 0-28 16,-1 10-22-16,17-10-8 0,-33-10 4 15</inkml:trace>
  <inkml:trace contextRef="#ctx0" brushRef="#br0" timeOffset="96182.18">9773 6697 65 0,'0'0'41'15,"0"0"-4"-15,0-9-4 0,0 9 4 0,0 0 6 16,0-9-5-16,0 9-8 0,0 0-13 15,-16 0-6-15,16 0 6 0,0 0 0 0,-17 0 7 16,0 9 4-16,17-9-4 0,0 0-2 16,0 9 2-16,-33 1-7 0,33-10-1 0,0 18 0 15,0-18 3-15,-33 19 7 0,33-19 3 0,0 18 7 16,0 1-4-16,0-19-8 0,33 9 9 16,-33 10-1-16,0-10-6 0,0 0-4 0,33 10-11 15,-33-19-5-15,0 19-2 0,17-19-4 16,0 18 2-16,-17-18 0 0,16 0-7 0,17 19-11 15,-33-19-29-15,33 0-29 0,-33 0-20 0,33 0-14 16,-33 0-20-16,0 0 9 0,33 0 10 16</inkml:trace>
  <inkml:trace contextRef="#ctx0" brushRef="#br0" timeOffset="97983.02">8119 7227 48 0,'0'0'42'0,"0"-18"-4"0,0 18 0 0,0 0 2 16,0-19 7-16,0 19 5 0,0 0 2 15,0-9-2-15,0 9-7 0,0 0-13 0,0 0-19 16,-33 0-5-16,33 0-3 0,0 0-3 0,0 9-2 16,0 10 1-16,0-19 0 0,0 18 3 15,-16-18 2-15,16 19-1 0,0-10 2 0,0 1 0 16,-17 8-3-16,17-8 2 0,0 8-1 15,0 1 2-15,0-1-7 0,-16-18 0 0,16 19 0 16,0-19 0-16,0 9 0 0,0 1 0 0,0-1 0 16,0 0 0-16,0 1-11 0,0-10-30 15,0 18-18-15,0-18-8 0,0 0-8 0,0 0-3 16,-33 0-2-16,33 0 7 0</inkml:trace>
  <inkml:trace contextRef="#ctx0" brushRef="#br0" timeOffset="98829.59">7822 7125 16 0,'0'0'23'16,"0"0"0"-16,0 0 3 0,0 0-2 0,0 0 0 16,16-18-3-16,-16 18-5 0,17 0-1 0,-1 0 2 15,17 0-4-15,-33 0-3 0,33 0-1 16,1 0-3-16,-34 0 0 0,33 18 0 0,0-18 10 16,-33 0 1-16,33 0-2 0,-17 19-1 15,17-19 0-15,-33 9-2 0,33 0 0 0,-33 1-3 16,34-1 2-16,-34 19 3 0,0-28-1 0,33 18 10 15,-33-18 6-15,0 19 4 0,0-19 0 16,0 9-10-16,0 1-8 0,0-1-3 0,-33 0-4 16,33 1-2-16,0-1-2 0,-34 0 0 0,34 10 1 15,-33-19-3-15,0 18-2 0,17-18 2 16,-1 0-2-16,1 0 0 0,-17 19 0 0,33-19 2 16,-33 0-2-16,-1 0-2 0,1 0 4 15,33 0-5-15,-33 0 4 0,0 0-4 0,17 0 3 16,16 0-3-16,-33 0 0 0,33 0-26 15,0 0-10-15,-33 0-3 0,33 0 2 0,0 0-3 16,0 0-7-16,0-19-6 0,-33 19-4 0,33 0 0 16,33 0 1-16,-33 0 6 0</inkml:trace>
  <inkml:trace contextRef="#ctx0" brushRef="#br0" timeOffset="99496.08">8152 6883 9 0,'0'0'20'15,"0"0"-5"-15,0 19-4 0,0-19-5 0,0 0 0 16,0 0 3-16,0 0 2 0,0 0-1 15,0 0 4-15,0 9 3 0,0-9-3 0,0 0-1 16,0 10-5-16,0-10 3 0,0 0 6 16,0 9-5-16,0-9 1 0,34 0-1 0,-34 0 2 15,0 0-2-15,0 0-1 0,0 0-1 16,0 0 6-16,0 0 2 0,0 0 3 0,33 0-1 16,-33 0 0-16,0 9-6 0,0-9-3 0,33 0-2 15,-33-9 2-15,0 9-2 0,33 0 3 16,-17 0 0-16,17 0-5 0,0 0 3 15,-33-9-5-15,34 9 1 0,-1 0-3 0,16 0 2 16,-16 0-3-16,33-10-2 0,1 10 0 0,-34 0 2 16,49 0-2-16,-16-9 0 0,-16 9 2 15,49 0-2-15,-33 0 0 0,-32 0 0 0,32 0-3 16,16 0 5-16,-49 0-2 0,17 0 0 0,-17 0-2 16,33-19 3-16,-33 19 3 0,-33 0-4 15,33 0 0-15,0 0 0 0,-16 0 1 0,0-18-4 16,-1 18 4-16,17 0-1 0,-33 0 4 15,0 0 0-15,33 0 0 0,-33 0-2 0,0 0 3 16,0-19-5-16,0 19-3 16,0 0-7-1,0 0-16-15,0 0-16 0,0 0-13 16,0 0-6-16,0 0-3 0,0 0-2 0,0 0 3 16,0 0 7-16</inkml:trace>
  <inkml:trace contextRef="#ctx0" brushRef="#br0" timeOffset="100728.39">8401 7414 36 0,'0'0'26'0,"0"0"0"0,33 0 0 0,-33 0-1 15,0 0 0-15,33 18 4 0,-33-18 0 16,0 0 1-16,33 0-3 0,-17 0-2 0,17 0-9 15,-33 0-6-15,33 0-6 0,0 0 1 0,1 0-2 16,-18 0-3-16,1 0 0 0,-1 0 2 16,1 0-4-16,-1 0-1 0,17 0 1 0,-33 0 0 15,0 0 0-15,0 0-12 0,33 0-23 0,-33 0-24 16,0 0-8-16,0 0-1 0</inkml:trace>
  <inkml:trace contextRef="#ctx0" brushRef="#br0" timeOffset="101010.99">8698 7274 38 0,'0'0'21'16,"0"0"0"-16,0 0-3 0,17 0 1 15,-17 0-2-15,16 9 2 0,-16-9 3 0,33 10 3 16,-33-1-2-16,33 0 2 0,-33 10-8 0,0-19-2 15,33 18 4-15,-33-18 3 0,0 19 13 16,0-19 0-16,0 9 3 0,0 1 2 0,0-1-9 16,0 0-9-16,0-9-9 0,0 10-3 15,0 8-5-15,-33-18-1 0,33 19-2 0,-33-19-4 16,33 18 0-16,-33-18-5 0,0 19-18 0,17-19-29 16,-1 9-17-16,1 1-3 0,-18-1-7 15,34 0 1-15,-33 0 5 0</inkml:trace>
  <inkml:trace contextRef="#ctx0" brushRef="#br0" timeOffset="101644.03">9128 7348 35 0,'0'0'30'0,"0"0"-2"16,0 0-5-16,0 0-5 0,0 0 0 16,0 0 0-16,0 0-2 0,0 0 2 0,-16 0 3 15,16 19-4-15,0-19 5 0,0 9-5 0,-17 1-2 16,17-1-2-16,0 0-5 0,-16 1-1 0,16 8-2 16,0-18 3-16,0 19-4 0,0-19 4 15,0 0 7-15,0 18 5 0,0-18 8 0,0 0 15 16,0 0 14-16,0 0 24 0,0 0 22 15,0 0 5-15,0 0-24 0,0 0-20 0,0 0-10 16,0-18-4-16,0 18-3 0,0-19 1 0,0 19-1 16,0-18 0-16,16 8-11 0,-16-8 2 15,17 8-10-15,-17 1-3 0,16-10-3 0,1 19-2 16,-17-18-7-16,16-1-3 0,17 1-2 16,-33 8-2-16,0-8-6 0,0 8 7 0,33 1 8 15,-33 9 13-15,0-19-2 0,0 19-7 16,0 0 1-16,0 0-15 0,0 0 0 0,33 0 0 15,-33 19-3-15,0-19-2 0,0 9 2 0,0 1-2 16,33-1 0-16,-33 10 0 0,0-1 2 0,0 1-2 16,0-1-3-16,17 1 4 0,-17-10 1 15,0 10 2-15,17 0-2 0,-17-1-1 0,0 1 6 16,0-1-7-16,0 1-10 0,0-19-17 0,0 9-29 16,0 10-35-16,0-10-44 0,-17 0-41 0,17-9-27 15,0 19-2-15,-17-19 16 0,17 0 27 16,0 0 27-16,0 0-74 0</inkml:trace>
  <inkml:trace contextRef="#ctx0" brushRef="#br0" timeOffset="101827.01">9112 7367 74 0,'0'0'51'15,"0"0"-10"-15,0 0-14 0,0 0-8 0,16 0-5 16,-16 0-2-16,17 0-4 0,-1 0-5 15,17 0 0-15,-33 0-3 0,33 0 0 0,-33 0 0 16,33 0-2-16,-33 9 2 0,33-9-10 0,-33 0-23 16,17 0-16-16,0 0-11 0</inkml:trace>
  <inkml:trace contextRef="#ctx0" brushRef="#br0" timeOffset="105009.24">9624 7469 80 0,'0'0'52'0,"0"0"2"15,0 0-2-15,0 0-10 0,0 0-4 16,0 0-1-16,0 0-6 0,0 0-8 0,0 0 7 16,0 0 1-16,0 0-5 0,0 0-2 15,0 0-12-15,0 19-1 0,0-19-5 0,0 9-2 16,-33 1-4-16,33-1 0 0,0-9 2 0,0 9-5 16,-33 0 1-16,17 10-12 0,16-19-34 15,-17 0-28-15,0 19-10 0,17-19-12 0,0 0 4 16</inkml:trace>
  <inkml:trace contextRef="#ctx0" brushRef="#br0" timeOffset="105674.15">10120 7293 75 0,'0'-10'48'0,"0"10"-10"0,0-9 2 15,0 9 4-15,0 0 3 0,0 0 3 0,0 0-12 16,0 0-10-16,0 0-15 0,0 0-2 16,0 0-4-16,0 9 4 0,0 1 5 0,0-10-1 15,0 9-6-15,0 0 0 0,-33 10-1 16,33-1-2-16,0-18 6 0,0 19-8 16,0-19 1-16,0 19-1 0,0-10-2 0,0 0-2 15,0 1 0-15,0 8 0 0,0-18 0 0,0 0 2 16,0 19-7-16,0-19-11 0,0 0-38 0,0 18-24 15,-33-18-21-15,33 0-7 0,0 0-77 16</inkml:trace>
  <inkml:trace contextRef="#ctx0" brushRef="#br0" timeOffset="106040.95">10054 7209 48 0,'0'-19'31'0,"0"19"-5"15,0 0-2-15,33 0-2 0,-33 0 2 0,0 0 5 16,33 0 1-16,-33 0 1 0,33 0-3 16,-33 0-2-16,17 19-6 0,-1-19-7 0,1 0 5 15,16 18 0-15,-33-18-2 0,33 19-5 16,-33-19-7-16,33 19 1 0,-33-10 8 0,0 0 3 15,0 1 2-15,33-1 7 0,-33 0 2 0,0 10-5 16,0-1-2-16,0-18-7 0,-33 19-5 16,33-19 2-16,0 0-6 0,-33 9-4 0,33 1 3 15,0-1-2-15,-33-9-1 0,33 9 4 0,-33 1-6 16,16-10 2-16,1 18 0 0,-1-18 2 16,17 0 0-16,-33 0-2 0,33 0 0 0,-33 19-7 15,33-19 7-15,-33 0-3 16,33 0-13-16,0 0-24 0,-33 0-17 0,33 0-8 0,0 0-9 15,-33 0-5-15,33 0-1 0,0 0 1 16</inkml:trace>
  <inkml:trace contextRef="#ctx0" brushRef="#br0" timeOffset="106359.28">10484 7395 43 0,'0'9'46'0,"0"-9"-1"0,0 0-1 0,0 0-3 15,0 0 6-15,0 0 0 0,33 0-1 16,-33 0-5-16,33 0-6 0,-33 0-8 0,33 0-15 15,-33 0-5-15,33 0 0 0,-16 0-6 16,16 0-1-16,0 0 1 0,-33 0-1 0,33 0 0 16,0 10 0-16,-33-10-2 0,17 0 0 0,-1 0-2 15,-16 0-19-15,17 0-31 0,-17 0-28 16,0-10-16-16,0 10 2 0</inkml:trace>
  <inkml:trace contextRef="#ctx0" brushRef="#br0" timeOffset="106639.71">10699 7246 40 0,'0'0'31'0,"0"0"-6"16,0 0-2-16,0 0 1 0,0 0 1 0,33 0 1 15,-33 9 0-15,0-9 2 0,33 10-7 16,-33-1-3-16,0 0 1 0,17 1 2 0,-1-1 1 15,-16 0 5-15,17 10 3 0,-1-1 8 16,-16-18 4-16,0 19-6 0,0-10-10 0,0 1-11 16,0-1-1-16,0 10-6 0,-16-1 1 0,16-18-6 15,-17 19-3-15,1-19 0 0,-1 18 3 16,-16 1-6-16,33-19-2 0,-33 9 1 0,0 1-9 16,0-1-33-16,16 0-25 0,-16 0-12 15,0 10-4-15,33-19 0 0,-33 19 7 0</inkml:trace>
  <inkml:trace contextRef="#ctx0" brushRef="#br0" timeOffset="108754.27">11311 7283 9 0,'33'0'20'0,"-33"0"1"0,0-9-2 0,0 9-1 15,0 0 0-15,0 0 3 0,0 0 0 0,0 0 0 16,0-9 7-16,0 9 12 0,33 0-1 16,-33 0 2-16,0-10-3 0,0 10 3 0,0 0 3 15,0 0-3-15,0-9-3 0,0 9-8 16,0 0-6-16,0 0-11 0,0 0-1 0,0 0-9 16,0 0 5-16,0 0-4 0,-33 0-4 15,33 0 0-15,-33 0 0 16,33 0 3-16,0 0-3 15,0 0 2-15,-33 9 0 0,33-9 1 0,-17 0 2 16,1 10 6-16,16-1-4 0,-17-9-2 0,17 9-5 16,-16-9 3-16,16 10 3 0,-17-1 0 15,17 0 1-15,0 10-4 0,0-19 2 0,-33 18 2 16,33-18-5-16,0 0 5 0,0 19 2 0,0-19-5 16,0 9 5-16,0 1 0 0,0-1 1 15,0 0 1-15,0 1 2 0,0 8-3 0,33-18-2 16,-33 19 2-16,0-19-5 0,0 18-2 15,17-18 0-15,-1 0 1 0,-16 0-2 0,17 0 0 16,-1 0-2-16,1 19-4 0,16-19 4 0,-33 0-10 16,33 0-4-16,-33 0-16 0,0 0-14 15,33 0-5-15,-33 0-6 0,0 0-13 0,0-19 1 16,33 19-4-16,-33 0-2 0,0 0 2 0,0 0 6 16,0 0 4-16,0-18 4 0</inkml:trace>
  <inkml:trace contextRef="#ctx0" brushRef="#br0" timeOffset="110286.71">9508 6576 18 0,'17'0'32'0,"0"0"5"0,-17 0 3 0,16 0 2 16,-16-9 9-16,33 9 7 0,-33 0 6 0,0-9 0 16,0 9-5-16,0 0 3 0,0 0 10 15,0 0 0-15,0 0 1 0,0-10 6 0,0 10-1 16,0 0-20-16,0 0-5 0,0 0-21 0,0 0-11 15,0 0-12-15,0 0-2 0,-33 0-6 16,17 0-1-16,-1 10 2 0,0-10 3 0,-16 0-5 16,0 0 4-16,0 0-1 0,-16 0 3 15,16 0-5-15,-1 0 5 0,1 9-6 0,0-9-2 16,-33 0 2-16,17 0 1 0,16 0 2 0,-34 0 0 16,34 9-3-16,-33-9-5 0,17 0 7 15,-18 0-1-15,34 10-1 0,-33-10 0 0,17 18 2 16,15-18-4-16,-32 0-2 0,17 19-3 15,16-19 0-15,0 0 0 0,-34 0 9 0,34 18-21 16,0-18-4-16,0 0 13 0,17 0-3 16,16 19 9-16,-33-19 0 0,0 0 4 0,33 0 0 15,-34 0-4-15,34 0-10 16,0 0-21-16,0 0 0 0,0 9-4 0,-33-9-2 16,33 0 2-16,0 0-7 0,0 0-10 15,0 0-5-15,0 0-5 0,0 0-10 0,33 0-5 16,-33-9-3-16,0 9 0 0,0 0 9 15,34 0 6-15</inkml:trace>
  <inkml:trace contextRef="#ctx0" brushRef="#br0" timeOffset="110902.79">8219 6446 6 0,'0'-9'14'15,"0"9"5"-15,0 0 0 0,0 0 0 0,0 0 0 16,0 0-1-16,0 0-1 0,0 0-3 15,0 0 1-15,0 0 5 0,0 0 9 0,0 0 7 16,0 0-2-16,0 0-3 0,0 0-6 16,0 0-11-16,0 0-3 0,0 0 4 0,0 0-8 15,0 0-1-15,0 0 4 0,0 0-6 0,0 0 5 16,0 0 10-16,0 9 14 0,0-9 17 16,0 9 9-16,33 1 3 0,-33 8-9 0,16-18-1 15,1 19-4-15,-1 0 3 0,17-19 1 16,-33 18-10-16,33-9-3 0,1 10-4 0,-1 0-3 15,-33-1-2-15,33 1-2 0,0-1 19 16,-17 1 2-16,17 0-9 0,0-1-19 0,0 10 1 16,17-9-3-16,-17-1 16 0,33 1 2 0,-33 0-9 15,0 8-11-15,1-8-11 0,-1 0 2 16,16-1-5-16,-16 1-2 0,0-10 1 0,0 10-2 16,1-10 3-16,-18 19-3 0,1-28-5 0,-1 19 8 15,1-19-3-15,-17 18-2 0,16-18 3 16,-16 0 4-16,0 0-4 0,33 19-3 0,-33-19 8 31,0 0-9-15,0 0-1-16,0 0 5 0,0 0-8 0,0 0 0 15,0 0 1-15,0 0-17 0,0-19-31 16,0 19-22-16,0 0-17 0,0 0-12 0,-33 0-6 16,33-18-12-16,0 18-2 0,0 0 5 15,-16-19 7-15,16 19 6 0,0 0 13 0,-17 0 14 16,17-19 7-16,0 10-41 0</inkml:trace>
  <inkml:trace contextRef="#ctx0" brushRef="#br0" timeOffset="112884.03">8186 4772 34 0,'0'-10'32'0,"-34"10"-11"15,34 0-7-15,0 0-4 0,0 0-5 0,0 0-2 16,0-18-3-16,0 18 2 0,0 0-4 0,0 0 0 16,0 0-1-16,0 0-9 0,0 0-8 0,34 0-8 15</inkml:trace>
  <inkml:trace contextRef="#ctx0" brushRef="#br0" timeOffset="113849.81">11989 6604 28 0,'0'19'29'0,"0"-19"5"0,0 0-1 16,0 0 8-16,0 0 10 0,0 18 8 0,0-18 7 16,0 19 3-16,0-19-6 0,33 9-14 0,-33 1-6 15,0-1-8-15,0 0-5 0,0 1-9 16,0 8-7-16,0-18 0 0,0 0-3 0,0 19-4 15,0-19 0-15,-33 18-1 0,33-18-5 16,0 0 1-16,0 19-2 0,-33-19-5 0,33 0-2 16,-33 9-27-16,16-9-36 0,1 10-20 0,-1-10-13 15,1 0-4-15,-1 0 7 0,17 0 11 16</inkml:trace>
  <inkml:trace contextRef="#ctx0" brushRef="#br0" timeOffset="114416.65">9012 4902 12 0,'0'0'23'0,"0"0"0"16,-33 0-5-16,33-9-3 0,0 9-1 0,0 0 7 15,0 0 0-15,0 0-1 0,0 0-6 0,0-10-2 16,0 10 0-16,0 0-3 0,0 0-2 16,0 0 0-16,0 0-5 0,0 0 0 15,0 0-1-15,0 0-3 16,0 0 0-16,0 0-3 0,0 0-6 0,0 0-25 15,0 0-14-15,0 0-4 0</inkml:trace>
  <inkml:trace contextRef="#ctx0" brushRef="#br0" timeOffset="115267.11">12733 6325 33 0,'0'-9'41'0,"0"9"-9"0,0-9 3 16,0-1 2-16,0 10 9 0,0 0-3 0,0 0-10 15,0 0-11-15,0 0-7 0,0 0 4 16,0 0-3-16,0 0 1 0,0 10 7 0,0-10 3 15,0 9 14-15,0 9-2 0,0-8-1 0,0 8-2 16,0 1-3-16,0-19-8 0,0 19-14 16,0-1-5-16,0-18-3 0,0 19 0 0,-16-10-3 15,16 0 5-15,0 1-7 0,0 8 2 0,0-18 2 16,0 19-4-16,-17-19-3 0,17 19-25 16,0-19-29-16,0 18-22 0,0-18-10 15,0 0-10-15,-33 0 1 0,33 0 11 0</inkml:trace>
  <inkml:trace contextRef="#ctx0" brushRef="#br0" timeOffset="115582.3">12667 6307 38 0,'0'-10'21'0,"0"-8"-2"0,0 18-1 16,0-19 2-16,33 19 2 0,-33-19-2 0,0 19 0 15,17 0 2-15,-1-18 0 0,1 18-5 0,-17 18-5 16,16-18 4-16,1 0 2 0,16 19 2 16,-33 0-5-16,33-19-2 0,-33 18-4 15,0 1 4-15,33-10-3 0,-33 10 16 0,0-1 6 16,0 1-2-16,16 0-1 0,-16-1 0 16,0-18 6-16,0 19-8 0,-16-10-2 0,16 0-3 15,0 1-10-15,0 8 1 0,0-18-6 0,-33 0-4 16,33 19 4-16,0-19-6 0,-33 0-1 0,33 0 0 15,-33 19 0-15,16-19 2 0,1 0-9 16,-1 0 1-16,1 0-31 0,-1 0-33 0,17 0-16 16,-33 0-9-16,33 0-8 0,0-19 0 15</inkml:trace>
  <inkml:trace contextRef="#ctx0" brushRef="#br0" timeOffset="115864.92">13097 6521 79 0,'0'0'40'0,"0"0"2"15,16 0-2-15,-16 0 0 0,17 0-6 16,-1 0-9-16,1 0 0 0,0 0-10 0,16 0-5 16,0 0-6-16,-33 0-3 0,33 0-1 0,-33 0 0 15,33 0 1-15,-17 0-5 0,1 0 0 16,-1 0-13-16,1-19-35 0,-17 19-15 0,17 0-9 16,16 0-59-16</inkml:trace>
  <inkml:trace contextRef="#ctx0" brushRef="#br0" timeOffset="116147.96">13328 6334 24 0,'0'0'28'0,"0"0"1"0,0 0 2 16,0 0-8-16,0 0-2 0,17 0 3 0,-17 0-1 15,16 10-6-15,1 8-3 0,0-18 2 16,-17 19 5-16,33 0-7 0,-33-19 6 0,33 18 0 15,-33 1 3-15,0-10-3 0,0 10-1 16,33-1 20-16,-33 1-4 0,0-19-3 0,0 19-4 16,0-19-9-16,0 18-1 0,0-18-2 0,-33 9-1 15,33 1-9-15,0-1-4 0,0 0-2 16,-33 1 2-16,33 8-4 0,-33-18-3 16,16 0-10-16,0 19-31 0,1-19-22 15,-17 0-10-15,33 0-5 0,-33 18-7 0,33-18 7 16</inkml:trace>
  <inkml:trace contextRef="#ctx0" brushRef="#br0" timeOffset="116564.08">13791 6344 22 0,'-16'-10'29'0,"16"10"6"0,0 0-3 0,0 0-7 16,0 0-3-16,0 0 3 0,0 0-7 0,0 0-7 15,0 0-4-15,0 0 4 0,0 0 7 16,0 10 4-16,0-10 4 0,0 18 12 0,0-18 10 15,-17 19-4-15,17-19-10 0,0 19 3 16,0-1 0-16,-16-18 8 0,16 19 6 16,0-10-3-16,0 10 13 0,0-1 6 0,0 1 3 15,0 0 12-15,0-19 5 0,16 18 9 0,-16-9 3 16,17 1-1-16,-1 8-17 0,-16-8-25 16,17 8-14-16,-1-18-19 0,18 19-7 0,-34-19-8 15,33 0-8-15,0 18-3 0,-33-18 3 16,33 0 0-16,-33 0-7 0,16 0-23 0,1 0-83 15,-1 0-59-15,-16-18-54 0,17 18-20 0,-1 0 2 16,-16-19 34-16,34 19-109 0</inkml:trace>
  <inkml:trace contextRef="#ctx0" brushRef="#br0" timeOffset="116730.96">13957 6279 85 0,'0'-19'36'0,"0"19"-7"16,0 0-5-16,0-19-4 0,0 19-4 16,16 0-10-16,-16 0-2 0,17 0-2 0,-1 0-2 15,1 0 0-15,-1 0 0 0,18 0-3 16,-34 19-7-16,33-19-27 0,-33 0-17 16,33 0-57-16</inkml:trace>
  <inkml:trace contextRef="#ctx0" brushRef="#br0" timeOffset="116914.82">13858 6418 64 0,'0'0'50'0,"-34"10"-1"0,34-10 6 0,-16 0 10 16,16 0-2-16,0 0-19 0,0 0-14 16,0 0-12-16,0 0-8 0,16 0-6 0,18 0-1 15,-34 0-3-15,33 0-2 16,-33 0-5-16,33 9-19 0,0-9-27 0,-33 0-20 15,16 0-10-15,1 0 5 0</inkml:trace>
  <inkml:trace contextRef="#ctx0" brushRef="#br0" timeOffset="117630.18">13891 6865 29 0,'0'0'27'0,"0"0"-1"0,0 18 1 16,0-18 5-16,0 0 0 0,0 19 4 0,0-19 0 15,0 0 1-15,0 19 3 0,0-10 11 16,0 0 8-16,0 0 2 0,0 10-4 0,0-19 3 16,0 0 8-16,0 19 8 0,0-19 12 15,0 0 9-15,33 0-3 0,-33 0-2 0,0 0-15 16,33 0-27-16,-17 0-23 0,1 0-9 15,16 0-12-15,-17-19-4 0,18 19 3 0,-1-19-1 16,0 10-7-16,0 0 3 0,-17 0 0 0,1-1 0 16,16 1 3-16,-17 9-11 0,17-19 6 15,-33 19-5-15,34 0-6 0,-34-18 0 0,0 18-30 16,0 0-62-16,33 0-45 0,-33 0-24 16,0 0 11-16,0 0 20 0,0 0 22 0,0 18 5 15,-33-18 18-15,33 0-59 0</inkml:trace>
  <inkml:trace contextRef="#ctx0" brushRef="#br0" timeOffset="118480.67">11046 7730 20 0,'0'0'25'0,"0"0"4"0,0 0-3 0,0 0-7 16,0 0-2-16,0 0 5 0,0 0 3 15,17 0-1-15,-17 0-2 0,0 0-2 0,0 0 2 16,0 9-3-16,0-9 1 0,33 0-3 16,-33 9 3-16,0-9-2 0,0 10 0 0,0-10 1 15,33 0-2-15,-33 9 0 0,0-9-4 0,0 0-3 16,33 0 2-16,-33-9-7 0,0 9 2 0,0 0-5 15,33-10-2-15,-33 10 0 0,17-9 4 16,-1 9-4-16,1-9 0 0,-1 9-4 16,1-19 2-16,16 1 0 0,-33 18-2 0,0-19-4 15,33 0-26-15,-33 10-22 0,0-10-16 0,0 10-4 16,0 0 4-16,0 9 4 0</inkml:trace>
  <inkml:trace contextRef="#ctx0" brushRef="#br0" timeOffset="119195.02">9293 7693 30 0,'0'0'21'0,"0"0"-3"0,0 0-7 0,0 0-4 16,0 0-4-16,0 0 1 0,0 0 7 0,0 0 5 15,0 0 1-15,0 0 0 0,0 0-1 16,0 0 3-16,0 18 0 0,0-18 0 0,0 0-2 16,17 19 2-16,-17-19 7 0,0 0-3 0,17 9 1 15,-17-9 4-15,0 9-2 0,16-9 0 16,-16 0 7-16,0 0-2 0,17 0-2 0,-17 0-7 16,16 0-9-16,-16 0-6 0,33 0-2 0,-33-9-3 15,0 9-4-15,33-9 4 0,-33 9-5 16,33-19 3-16,-33 19-2 0,33-18-3 0,-33 18 1 15,17-19-8-15,-17 19-30 0,17-19-18 0,-1 19-10 16,-16-9-1-16,0 9 0 0,33-9 3 16,-33 9 5-16</inkml:trace>
  <inkml:trace contextRef="#ctx0" brushRef="#br0" timeOffset="120262.13">6466 7172 27 0,'0'0'20'0,"0"0"-1"16,0 0-6-16,0 9-4 0,0-9 1 0,0 0 0 16,0 0 2-16,0 0-1 0,0 0-2 15,33 0-5-15,-33 0-2 0,0 0 1 0,33 0-3 16,-33 0 1-16,0 0-1 0,16 0 0 16,1-9 0-16,0 9-3 0,16-10 0 0,-33 10-11 15,0-9-12-15,33 9-3 0,-33-9-4 0</inkml:trace>
  <inkml:trace contextRef="#ctx0" brushRef="#br0" timeOffset="121244.17">1472 6158 17 0,'0'0'19'0,"0"0"-6"0,0 0-3 15,16-19-5-15,-16 19-2 0,0 0-1 0,33 0-2 16,-33 0-4 0,0 0-12-16</inkml:trace>
  <inkml:trace contextRef="#ctx0" brushRef="#br0" timeOffset="122545.97">1406 8781 109 0,'0'-19'68'0,"0"19"-21"0,0-18-15 16,33 8-1-16,-33 10 6 0,0-9-2 0,0 9-3 15,33-9-11-15,-33 9-10 0,16 0-1 16,17 0-6-16,0 0-4 0,-33 0 0 0,33 0 0 15,-33 9 0-15,34-9 0 0,-1 9 2 16,-33-9 1-16,0 10 2 0,33 8-3 0,-33-18 0 16,0 0 3-16,0 19 0 0,0-19-1 15,0 18-4-15,0-18 0 0,0 10 4 0,0-1-4 16,0 0 1-16,-33 10 1 0,33-10-2 16,-33 1 0-16,33 8 0 0,-34-18-3 0,1 19 4 15,0-1-1-15,0-18 2 0,17 10 5 16,-17-1-1-16,33 0 0 0,-33 1 0 0,0-1-1 15,33-9-1-15,0 0 3 0,-34 9 7 0,34-9 1 16,0 0 1-16,0 0 7 0,0 0 13 16,0 0 12-16,0 0 10 0,0 0 8 15,0 0-7-15,0 0-11 0,0 0-5 0,34 9-14 16,-34-9-1-16,33 0-6 0,-33 0-9 0,33 0-7 16,0 0 0-16,-17-9-5 0,17 9 2 15,0 0-3-15,0 0-3 0,-33 0 0 16,34 0-2-16,-1 0-3 0,0 0-15 0,-33-9-55 15,16 9-37-15,17 0-27 0,-33-9-15 0,33 9-1 16,-33-10 10-16</inkml:trace>
  <inkml:trace contextRef="#ctx0" brushRef="#br0" timeOffset="122828.1">1836 8586 59 0,'0'0'59'16,"0"-10"-20"-16,0 10-9 0,0 0 5 15,0 0 11-15,0 10 6 0,33-10-2 0,-33 9 15 16,33 0-1-16,-17 0 9 0,-16 1-4 16,33 8-1-16,-33 1 9 0,33 0-18 0,-33-10-7 15,33 9-7-15,-33 1-10 0,0-10-14 0,0 19 0 16,0-9-5-16,0-1 3 0,0-8-9 15,0 8-5-15,-33 10 0 0,33 0-5 0,-33-9 1 16,0-1-20-16,17 1-44 0,-17 9-55 16,0-10-32-16,-1 1-4 0,1 18-10 0,0-27 10 15,-16 18-97-15</inkml:trace>
  <inkml:trace contextRef="#ctx0" brushRef="#br0" timeOffset="124341.12">3241 8660 39 0,'0'-19'43'16,"33"19"0"-16,-33 0 2 0,0-18 7 16,0 18 10-16,33-10 16 0,-33 10 9 0,0-9 4 15,0 9-18-15,0-9-20 0,0 9-23 0,-33 0-14 16,33-9-8-16,-33 9-2 0,33 0-4 15,-33-10 2-15,33 10-1 0,-50 0-3 16,50 0 0-16,-33 0-2 0,0 10-1 0,33-10 3 16,0 0 2-16,-33 9-4 0,33-9 2 15,0 9 6-15,0-9 6 0,0 9-3 16,0 1 1-16,33 8-7 0,-33-18 1 0,33 19-1 16,0-19-3-16,-33 19 0 0,17-19 2 15,16 9-4-15,-33 0 2 0,33 0-4 0,-33 1 2 16,33-1 7-16,-33 0-7 0,0 1 8 15,0 8 0-15,0-18 3 0,0 19-1 16,0-19 0-16,-33 0-6 0,33 18 3 0,-33-18-5 16,33 10 4-16,-33-1-6 0,16-9 5 15,-16 9-2-15,33 1-1 0,-33-1-2 0,33-9 2 16,-33 9-2-16,33 1 5 0,-33-10-6 16,33 18 3-16,0-18 3 0,0 0-8 0,0 19 5 15,0-19-4-15,0 0 2 0,0 0 3 0,0 18 3 16,0-18-3-16,0 0 2 0,0 0-5 15,33 10 2-15,-33-10 0 0,33 0 0 0,-33 9-4 16,33-9-8-16,-33 0-19 0,33 9-31 16,-16-9-35-16,16 0-23 0,0 0-9 0,0 0 4 15,-33-9 13-15</inkml:trace>
  <inkml:trace contextRef="#ctx0" brushRef="#br0" timeOffset="124559.28">3588 8762 97 0,'0'0'75'0,"0"0"-24"0,0-18-15 0,0 18-9 16,0 0-1-16,0 0-2 0,0 0-1 15,17 0-2-15,-17 18-6 0,33-18 9 0,-33 0 8 16,33 19 4-16,-33-19-13 0,33 18-10 16,-33-8-8-16,33-1 2 0,-33 10-5 0,33-10-2 15,-33 10 3-15,33-1-1 0,-33-18-2 0,0 19-2 16,0-1-4-16,17-18-1 0,-17 10-17 0,0-1-31 15,0 0-24-15,0-9-19 0,0 10-2 16,0-10-70-16</inkml:trace>
  <inkml:trace contextRef="#ctx0" brushRef="#br0" timeOffset="124757.11">3853 8762 97 0,'0'-18'59'0,"0"8"-7"15,0 10 0-15,0-9-2 0,0 9-7 0,-33 0-21 16,33 0-8-16,0 0-7 0,-17 9-4 0,17-9 19 16,0 10-6-16,0 8-4 0,-33-18-3 0,33 19-4 15,0-19-3-15,-33 18-2 0,33-18 1 16,0 10-1-16,-33 8 0 0,33-8 0 16,0-1 1-16,-33 0-14 0,33 19-37 0,0-28-23 15,-33 19-28-15,33-19-6 0</inkml:trace>
  <inkml:trace contextRef="#ctx0" brushRef="#br0" timeOffset="125340.05">3952 8967 126 0,'0'0'100'15,"0"-9"-28"-15,0 9-14 0,0-10 3 16,0 1 6-16,0 9 8 0,33-9-1 0,-33-1-12 16,0 10-23-16,33-18-11 0,-33 18-5 0,0-19 8 15,17 19-2-15,16-18 16 0,-33 8 1 16,0 1 1-16,33 0 5 0,-33-10 9 0,33 10-10 16,-33-1 0-16,0-8 1 0,0-1-2 0,0 19-9 15,33-28-6-15,-33 10-9 0,0 8 2 0,0 1 4 16,0 0-4-16,0 0-3 0,0 9-11 15,0 0-7-15,-33-19-5 0,33 19 3 16,0 0 1-16,0 19-8 0,0-19 2 16,0 9-5-16,-33 0 3 0,33 10 2 0,0-10 0 15,0 10 0-15,0-1 0 0,0 1-6 0,0-1 3 16,0 1 6-16,0 0-7 0,0-1 0 16,0 10 7-16,33-9-1 0,-33-1-2 15,0-18 4-15,33 19-4 0,-33-10 3 0,33 1-2 16,-33-1-1-16,33 0 3 0,-33-9 4 0,17 0-3 15,16 0 1-15,-33 0 1 0,0 0 2 0,33 0-5 16,-33-9 1-16,33 0-4 0,-33 9 6 16,0-10-4-16,33 1 4 0,-33 0 5 0,0-1-1 15,0 10 2-15,33-18 4 0,-33 18-6 0,0-19-8 16,0 19 4-16,0 0-8 16,0-18 4-16,0 18-10 0,0 18 10 15,17-18-2-15,-17 0-3 0,0 0 3 0,0 19 0 16,16-19-2-16,-16 18 5 0,0-18-6 0,17 10 5 15,-17-1-2-15,33 0 0 0,-33 1 2 16,0-1-2-16,0 0-13 0,33 0-16 0,-33-9-57 16,0 19-60-16,0-19-50 0,0 0-13 15,0 0-4-15,0 0 6 0,0 0 13 0,0 0 25 16</inkml:trace>
  <inkml:trace contextRef="#ctx0" brushRef="#br0" timeOffset="125506.9">4283 8744 86 0,'-33'-10'79'0,"33"-8"-34"0,-17 8-21 0,17 1-10 15,0-9-2-15,0 18-7 0,0-19-2 16,0 19-3-16,0 0 0 0,0 0 1 0,17 0-4 16,16 0 0-16,0 0-13 0,-33 0-20 0,33 0-12 15,0 0-2-15</inkml:trace>
  <inkml:trace contextRef="#ctx0" brushRef="#br0" timeOffset="125972.72">4812 8902 34 0,'0'-19'48'0,"33"19"5"16,-33 0 2-16,0 0-1 0,0 0 8 16,0 0 11-16,0 0 6 0,0 0-2 0,0 0-19 0,0 0-20 15,0 0-15-15,0 0-12 0,-33 0-4 16,33 0-2-16,-33 0 0 0,33 0 6 0,-33 0 7 16,33 0 1-16,-33 0-9 0,33 0-4 15,-33 0 3-15,16 19-3 0,1-19 2 0,16 0-5 16,-17 18 2-16,17-18-5 0,0 10 3 0,0-1 1 15,0 0-4-15,0 1 0 0,0-1 4 16,0 0-4-16,0 0-4 0,0-9 9 0,17 19-5 16,-17-19 3-16,16 0 1 0,-16 0-1 0,17 0 0 15,-17 0-2-15,33 0 1 0,-33 0-4 16,0 0 4-16,33-19 4 0,-33 19 1 0,0-9 1 16,0 9 2-16,0-9 2 0,33 9 1 15,-33-9 0-15,0 9-5 0,0-10 5 0,0 10-6 16,0 0-2-16,0 0-7 0,0 0 5 15,33 0-6 1,-33 10 3-16,0-10-6 0,0 9-1 16,0-9-16-16,0 9-43 0,33-9-27 15,-33 9-11-15,0-9-15 0,17 19-9 0,-1-19 13 16,1 0 18-16,16 0-47 0</inkml:trace>
  <inkml:trace contextRef="#ctx0" brushRef="#br0" timeOffset="126972.07">5060 9004 27 0,'0'0'25'0,"0"0"1"15,0 0-2-15,0 0 3 0,0 0 1 16,0 0 1-16,0 0-1 0,0 0-2 0,0 0-1 16,0 0-2-16,0 0-8 0,0 0 2 0,-33 19 7 15,33-19 13-15,0 0 10 0,0 0 1 0,0 0 14 16,0 0 11-16,0 0 15 0,0 0 1 16,0-19-15-16,0 19-13 0,0 0-3 0,0 0 0 15,0 0 15-15,0-19-15 0,0 10-19 16,0 0-19-16,0 0-3 0,33-1-3 0,-33 10 1 15,0-9-2-15,0 0 1 0,0 9-8 0,0-10-4 16,0 10 3-16,17 0-5 0,-17 0 2 16,16 0-7-16,-16 10 5 0,0-10 2 15,17 9-2-15,-17-9-2 0,33 9 5 0,-33 1-1 16,0-1-2-16,0-9 0 0,0 9 0 0,33 0-2 16,-33 10 2-16,33-19-6 15,-33 0 3-15,33 19-2 0,-33-19-2 0,0 0 2 16,33 0 2-16,-33 0 0 0,17 0 5 15,-1 0-1-15,34 0-1 0,-50 0-5 0,33-19-1 16,-33 19 4-16,33 0 5 0,-33-19-5 16,0 10 2-16,0 9 0 0,0-9 1 0,0 0 1 15,0-1 0-15,0 1-6 0,0 0 4 16,0 9-2-16,0-10 2 0,0 10-3 0,0 0 0 16,-33-18 1-16,33 18 4 15,0 0-10-15,0 18 3 0,0-18 3 0,-33 0-1 16,33 0-7-16,0 0-1 0,0 10 3 15,33-10 3-15,-33 9-4 0,0 0-1 0,0 1-13 16,33-10-16-16,-33 9-17 0,0 0-19 16,33-9-2-16,-33 9 22 0,33-9 13 0,-16 0-1 15,-1 19 11-15,1-19 12 0,16 0 3 0,0 0 3 16,-33 0 6-16,33 0 8 0,-33 0-6 16,33-19 6-16,-33 19 0 0,33 0 4 0,-33-9 0 15,0 9-3-15,0-9 2 0,0 9 1 0,0-9 5 16,0 9 3-16,0 0 8 0,0 0-3 15,0-10-8-15,0 10-1 0,0 0-3 0,0 0-3 16,0 10 0 0,0-10 2-16,0 0-1 0,0 9-2 0,0-9 1 15,0 9 5-15,17-9-5 0,-17 9 6 0,0 10-6 16,33-19 2-16,-33 0-1 0,0 0-5 0,0 0 3 16,0 19 2-16,33-19-2 0,-33 0-1 15,0 0 3-15,33 0-3 0,-33 0-4 16,0-19 5-16,0 19-1 15,0 0-3-15,0-19 3 16,0 10-4-16,0 9 8 0,0-9-4 16,0 0 0-16,0-1-2 0,0 10-4 0,0-9 3 15,33 9-3-15,-33-9 4 0,0 9-3 16,0 0 9-16,0 0-8 16,0 0 6-16,0 0-4 0,0 9 2 0,0-9-3 15,33 0 1-15,-33 9 2 0,0-9-3 0,0 10 3 16,0-10 1-16,0 9-3 0,0-9 6 15,0 9-4-15,0-9-3 16,0 9 0-16,33-9-2 16,-33 0 0-16,0 0 2 0,0-9-4 15,0 9 4-15,17 0-2 0,16 0 5 16,-33-9 0-16,0 9 0 0,0 0-3 0,33 0 3 16,-33 0-2-16,33 0 2 15,-33 0 2-15,0 0-1 0,33 0-4 16,-33 0 3-16,0 0 4 15,0 9-6-15,33-9 4 0,-33 9-5 0,0-9 1 0,0 0 4 16,0 19 2-16,0-19-7 0,0 0-2 16,0 0 1-16,0 0-9 0,0 0-15 0,0 0-12 15,0 19-37-15,0-19-25 0,-33 0-20 16,33 0-8-16,0 0-106 0</inkml:trace>
  <inkml:trace contextRef="#ctx0" brushRef="#br0" timeOffset="127987.98">7210 8679 50 0,'0'0'19'0,"0"0"-8"15,0 0 9-15,0 0 13 0,0 0 16 16,0 9 3-16,-17 0 1 0,17 0-6 0,0 1-11 16,0 8-12-16,0-8-6 0,-16 8-7 0,16 1 13 15,0-1 5-15,0-8-9 0,0 8-13 16,0 1 1-16,-33-10-3 0,33 19 2 0,0-28 0 16,0 19 0-16,0-19-1 0,0 18 9 0,-33-18 34 15,33 0 14-15,0 0 28 0,0 10 27 16,0-10 37-16,0 0 4 0,0-10-42 0,0 10-50 15,0 0-23-15,0-18 1 0,0 18-6 16,0-19-10-16,0 1-5 0,0 8-12 0,0-8 9 16,33 8 1-16,-33-8-14 0,0 8 4 0,0-8-3 15,33-19-6-15,-33 18 2 0,0-9-5 0,0 10 0 16,16-1 9-16,1 0 19 0,-17 1 1 16,16 8-5-16,-16-8-4 0,34 18 6 0,-34-9-6 15,0 9-7-15,0-10-7 0,0 10-4 16,0 10-7-16,0-10 8 0,33 9-2 15,-33 9 1-15,0-8 2 0,0 8-6 0,33 1-2 0,-33 0-1 16,0-10 14-16,0 9-9 0,33 1 2 16,-33 0-1-16,0-1-1 0,33 1 0 0,-33-1-33 15,0 1-63-15,0 0-71 0,0-10-75 16,0 10-34-16,0-1 5 0,0-18 40 0,0 19 27 16</inkml:trace>
  <inkml:trace contextRef="#ctx0" brushRef="#br0" timeOffset="128337.21">7193 8799 73 0,'0'0'97'0,"0"0"-36"0,0-18-31 0,0 18-13 16,0 0-11-16,17-19-1 0,-17 19-2 16,16 0-3-16,18-18 0 0,-34 8 0 0,33 10-2 15,0 0 2-15,0-9-2 0,0 9 2 0,-17-9 0 16,17-1 0-16,0 10 0 0,1-9 1 15,-1 0-1-15,-33 0 0 0,33 9 1 16,0-19 1-16,-33 19 0 0,0-19 34 0,0 19 28 0,16-18 11 16,-16 8-3-16,0 10-9 0,0 0-11 15,0-9-25-15,0 9-10 0,0 0-10 16,0 9-5-16,0-9 0 0,0 0 10 0,0 10 11 16,0 8 14-16,0-18 7 0,0 19 0 0,0 0 0 15,0-10 8-15,0 9-9 0,17 1-18 0,-17-10-13 16,16 19 0-16,-16-9-10 0,0-19 0 15,33 18 0-15,-33-8 0 0,0 8 1 0,0-8-14 16,0 8-29-16,0-8-48 0,34 8-29 0,-34-18-6 16,0 0 7-16,0 19 0 0,0-19-2 15,0 0 6-15,0 0 17 0,33-19-38 0</inkml:trace>
  <inkml:trace contextRef="#ctx0" brushRef="#br0" timeOffset="128553.84">7822 8697 62 0,'0'-18'54'0,"0"-1"0"0,0 0 4 15,0 1 10-15,0-1 12 0,0 10 4 0,-33 0-2 16,33-1-9-16,0 10-29 0,0-9-27 16,0 9-4-16,0 0-6 0,0 9 9 0,0 1 14 15,0-1 19-15,0 0 0 0,0 10-1 0,0-1 20 16,0 1 8-16,0 0 4 0,33-1-9 16,-33 1-26-16,0-1-19 0,0 10-12 0,0-9-2 15,0-19-10-15,16 18-2 0,-16 1 3 16,0-10-2-16,17 1-19 0,-17 8-46 0,0-8-88 0,0 8-62 15,0-18-18-15,-17 19 14 0,17-19 32 16</inkml:trace>
  <inkml:trace contextRef="#ctx0" brushRef="#br0" timeOffset="128936.99">7656 8725 162 0,'0'0'74'0,"0"-9"-37"0,0-1-18 16,33 10-7-16,-33-9 1 0,34 9 13 16,-1 0 10-16,0 0 10 0,0 0-4 0,0 9-10 0,16 1-7 15,-16-1 6-15,34 0 17 0,-34 19 2 16,0-28-2-16,16 19-9 0,-16-1-17 16,1 1-6-16,-1-10 2 0,-33 10 8 0,33 0-6 15,-33-1-4-15,0 1 3 0,0-19-11 16,0 18 1-16,0-18 3 0,0 10-3 0,0-1 7 15,0-9-2-15,-33 0-3 0,33 9-6 0,0-9-1 16,-33 0 12-16,33 0 4 0,0 0 10 0,0 0 7 16,-34-9 12-16,34 0 4 0,0 9 0 15,0-10-1-15,0 10-3 0,0-18-4 0,0 18-14 16,0-19-3-16,0 1-13 0,0 8-10 0,0-8-3 16,34 8-2-16,-34-8 5 0,33 8-5 15,-33-8 4-15,33 18-8 0,-33-19-10 0,33 1-25 16,-17 8-37-16,17 10-44 0,-33-9-48 15,33 9-11-15,-33 0-3 0,34 0-2 0,-1 0 19 16,-33 0 24-16</inkml:trace>
  <inkml:trace contextRef="#ctx0" brushRef="#br0" timeOffset="129186.26">8582 8809 59 0,'0'0'42'16,"0"9"-4"-16,0-9 1 0,0 0 4 0,0 0 9 16,0 9 4-16,0-9-1 0,0 10-5 15,0-1-13-15,0 0-12 0,0-9-13 0,0 10-8 16,0 8-2-16,0-18 1 0,0 19-1 15,0-19-2-15,0 18-7 0,0-18-5 16,0 0-50-16,0 0-30 0,0 10-15 0,0-10 0 16</inkml:trace>
  <inkml:trace contextRef="#ctx0" brushRef="#br0" timeOffset="129336.02">8516 8706 143 0,'-16'-27'56'0,"-1"8"-19"0,17 0 5 0,-16 1 5 16,16-1-11-16,0 1-16 0,0 8-12 0,-33 1-2 16,33 0-6-16,0 9-6 0,0 0-18 15,0 0-31-15,33 0-31 0,-33 0-7 0</inkml:trace>
  <inkml:trace contextRef="#ctx0" brushRef="#br0" timeOffset="129769.77">8797 8558 189 0,'0'0'98'15,"0"-19"-16"-15,0 19 2 0,-33 0-13 16,33 0-5-16,0 0-5 0,33 0-5 0,-33 0-9 16,0 0-17-16,0 0-6 0,0 19 11 0,0-19 10 15,0 9-11-15,0 0-13 0,33 10 14 16,-33-1 26-16,0-8 2 0,0 8-17 0,0 1-18 15,0 0-6-15,0-1-6 0,0 1-7 16,0-1-1-16,0 10-5 0,0-9-5 0,0-1 2 16,0-18 1-16,0 10 1 0,0-1-2 0,0 0 0 15,0 1 3-15,0-1 1 0,0-9 7 0,0 0 52 16,0 0 9-16,0 0 13 0,0 0-22 16,0 0-25-16,0 0-18 0,34 0-16 0,-34 0 1 15,0-9 2-15,0-1-11 0,16 10 4 16,1-9 0-16,-1 9 0 0,1-9-2 0,32 9 2 15,-49 0-2-15,33-10 4 0,-33 10-2 16,33 10-4-16,-33-10 6 0,0 0-4 0,34 9 2 16,-34 0 0-16,16 1-5 0,-16-1 7 0,0 0-2 15,17 1-2-15,-17 8 3 0,-17-18 1 16,17 0-2-16,0 19-4 0,0-19-1 0,-16 0 3 16,16 18-5-16,0-18-28 0,-34 0-70 0,34 0-63 15,-33 0-33-15,33 0-14 0,0 0-4 16,0 0 2-16,-33-18 26 0</inkml:trace>
  <inkml:trace contextRef="#ctx0" brushRef="#br0" timeOffset="130402.07">9079 8781 83 0,'0'-19'43'16,"0"19"-10"-16,0 0-9 0,0 0-5 0,0 0 0 15,0 0 8-15,0 19 6 0,0-19-1 16,0 0 0-16,0 18-4 0,0-18 2 0,0 0-1 15,16 10 0-15,-16-10-2 0,17 9 0 0,-17-9 4 16,0 9-2-16,16-9-6 0,-16 0-3 16,17 0-3-16,-1 0-9 0,-16 0 1 15,33 0 2-15,-33 0 6 0,0 0 10 0,33 0-1 16,-33-9-8-16,0 9-3 0,0 0-5 0,0 0-3 16,33 0-3-16,-33 0-1 0,0 0-3 15,0 0-3-15,0 9 3 16,33-9 2-16,-33 10-2 0,0-1 0 15,0 0-2-15,17-9 3 0,-17 10-4 16,17 8-2-16,-1-18-12 0,-16 0-20 0,17 0-16 16,-1 19-2-16,-16-19-5 0,33 0 6 0,-33-19 16 15,0 19 15-15,33 0 13 0,-33 0 4 0,0-18 3 16,0 8 6-16,0 1-3 0,0 0 0 16,33-1 19-16,-33-8 6 0,0 8-2 15,0-8 0-15,0 18 2 0,0-19-6 0,0 1 4 16,0-1 19-16,0 10-1 0,0-10-9 0,-33 10 9 15,33 0 3-15,0-10 8 0,0 0 10 16,0 19 13-16,0-18-6 0,0 18-18 0,0-10-22 16,0 10-23-16,0 0-3 0,0 0 2 0,0 0-4 15,0 0-5-15,0 10 1 0,0 8 4 16,0 1 3-16,0-19-6 0,0 19 4 16,0-10 1-16,0 9-3 0,33-8 0 0,-33 8 0 15,0 10 4-15,0-9-1 0,0-19-7 16,0 18-1-16,33-8 3 0,-33-1-22 0,0 0-7 15,0 1 13-15,0-10 10 0,0 9 2 16,17-9 4-16,-17 0 0 16,0 0 3-16,17-9 3 0,-17 9-8 15,16-10 4-15,17 10 0 0,-33 0 4 16,0 0-8-16,0-9 4 0,33 9-4 16,-33 0 2-16,0 9 0 0,0-9-31 15,33 0-37-15,-33 0-28 0,0 0-22 0,0 0-15 16,0 0-8-16,0 0 0 0,0 0 15 0</inkml:trace>
  <inkml:trace contextRef="#ctx0" brushRef="#br0" timeOffset="130551.76">9624 8781 70 0,'0'0'67'16,"0"-19"-2"-16,-33 19 5 0,33-18 12 0,0 8-10 16,0 10-7-16,0-9-18 0,0 0-19 15,0 9-18-15,0 0-1 0,0-10-9 0,33 10 0 16,-33 0-2-16,0 0-7 0,33 0-24 15,-33 0-23-15,0 10-26 0,33-10-29 0,0 0 2 16</inkml:trace>
  <inkml:trace contextRef="#ctx0" brushRef="#br0" timeOffset="131351.73">10997 8623 65 0,'0'-10'66'0,"0"-8"-27"0,0-1-11 15,0 10 14-15,0 0 21 0,0-10 0 0,0 19-5 16,16 0-16-16,-16 0-14 0,0-19-12 15,0 19-7-15,0 19 3 0,0-19 6 0,0 19 3 16,0-10-6-16,0 10-4 0,0-1 43 0,0 19 7 16,0-18-2-16,0 0-18 0,0 8-12 15,0 1 14-15,17 0 25 0,-17-9-15 0,0 9-17 16,16-10-12-16,-16 10-6 0,17 0-10 0,-17-28 2 16,33 19-5-16,-33-1 3 0,0-18 15 15,0 10 32-15,0-10 15 0,33 0 18 0,-33 0-4 16,0 0-17-16,0 0-9 0,0 0-22 0,0-10-12 15,-33 10-12-15,33-18-7 0,0-1-3 16,0 1-1-16,-33 8-3 0,16-8 7 0,1-10-7 16,-1 18 2-16,1-8 2 0,-1-1-9 15,-16-9 7-15,33 19 0 0,-33-10 0 0,0 10-4 16,33 0 0-16,-33 9 0 0,16 0 1 0,1 0 3 16,-1 0-2-16,1 0-4 0,16 9 1 15,-17-9-3-15,17 9 10 0,0 1-4 0,0-1 2 16,17 0 0-16,-17 1 3 0,16-10-1 15,1 18-4-15,16-18 6 0,0 19-8 0,0-19-1 16,0 18 7-16,0-18-15 0,-16 0-36 0,16 10-63 16,0-10-47-16,33 9-31 0,-33-9-5 15,0 0-3-15,17 9-7 0,16-9 22 0,-33-9-106 16</inkml:trace>
  <inkml:trace contextRef="#ctx0" brushRef="#br0" timeOffset="131850.97">11592 8641 80 0,'0'0'67'15,"0"0"-8"-15,0-18 0 0,0 18 10 0,0 0-1 16,33 0 1-16,-33 0 0 0,0 0 11 15,0 0-9-15,17 0-15 0,-1 18-16 0,1-18-10 16,16 0-4-16,0 19-1 0,-33 0 5 0,33-19-11 16,-33 18-3-16,33-9-2 0,-33 10-5 15,33-10-9-15,-33 19 4 0,0-28-2 0,0 19 9 16,0-19-2-16,0 0-5 0,0 18 6 0,0-18-2 16,0 0 0-16,0 0 1 0,0 0-6 15,0 0 1-15,0 0-6 0,0 0 7 0,-33 0-5 16,33 0-3-16,0 0 6 0,0 0-1 15,0-18-1-15,0 18-4 0,0 0-1 16,0-19 1-16,33 19 1 0,-33 0-8 0,0 0 6 16,0-18-12-16,17 8-3 0,-1 10-14 15,-16-9 7-15,17 0-2 0,-1 9 13 0,1-10 2 16,-17 1 7-16,33 0 1 0,-33 9 5 16,0-9 0-16,0 9 1 0,0 0-5 0,33 0 7 15,-33 0-5-15,0 0 0 0,0 0-1 16,-33 0 6-16,33 0-6 0,0 0 4 15,0 0-1-15,0 0 2 0,-33 0-2 16,33 9-2-16,0 0 0 0,0-9-1 16,0 9-8-16,0 1-17 0,0-1-32 0,0-9-16 15,0 9-14-15,33 1-8 0,-33 8-19 0,33-18 8 16,-33 0 17-16,33 0-56 0</inkml:trace>
  <inkml:trace contextRef="#ctx0" brushRef="#br0" timeOffset="132599.6">12237 8762 49 0,'0'0'46'0,"0"0"-5"16,0 0-10-16,0 0-6 0,0 0-6 16,0 0-6-16,0 0-6 0,0 0 20 0,0 0 3 15,0 0 2-15,0 19-2 0,-33-19 5 0,33 0 2 16,0 0 1-16,0 0-6 0,0 0 6 16,0 0 15-16,0 0 12 0,0 0 10 0,0 0 16 15,0 0 10-15,0 0 2 0,0 0-2 0,0 0-14 16,0 0-10-16,0 0-6 0,0-19-8 15,0 19-12-15,0 0-3 0,33 0-14 0,-33-18-7 16,0 18-14-16,0 0-4 0,33-10-2 16,-33 10-7-16,17 0 4 0,-1 0-4 15,1 0-3-15,-1 10 3 0,-16-10 1 0,17 18-1 16,16-18-4-16,-33 0 7 0,0 19-3 16,33-19 0-16,-33 18 1 0,0-18-5 15,0 10 9-15,33-1-3 0,-33-9-6 16,0 0 5-16,0 9 2 0,0-9 0 0,0 0-5 15,0 0 4-15,0 0 0 0,0 0 0 16,0 0-5-16,0-9 10 0,0 9-12 0,0-9 8 16,0 9-5-16,33-10 10 0,-33 10-6 15,0-18-5-15,0 18 3 0,0 0-3 16,0 0-1-16,17-19 0 0,-17 19 5 16,16 0-1-16,1 0 0 15,-17 0 2-15,16 0 2 0,-16 0-8 0,17 0 4 16,16 19 4-16,-33-19-7 0,0 0-2 0,0 0-13 15,33 0-35-15,-33 18-28 0,0-18-15 16,0 0-8-16,33 10 0 0,-33-10 2 0,0 9-13 16,33-9 10-16,-33 9 14 0,0-9 27 15,17 10 17-15,-17-10 11 0,16 0-2 0,1 0 10 16,-1 0 11-16,-16 0 8 0,17-10 4 0,-17 10 1 16,33-9 7-16,-33 9-1 0,0-9 2 15,0-1 4-15,0 10 18 0,0 0 6 0,0-18-7 16,0 18-3-16,0 0-5 0,0 0-11 15,0 0 2-15,0 0-3 0,0 0 2 0,0 0 1 16,0 0 0-16,0 0-1 0,0 0 3 16,0 0-1-16,0 18 0 0,0-18 0 0,0 0-1 15,33 0-3-15,-33 10 1 0,0-1-3 0,33 0-1 16,-33 1 2-16,0-10-6 16,16 9 3-16,1-9 1 0,-17 0 0 0,17 9 0 15,-17-9 0-15,16 0 24 0,-16 0 4 0,17 0-5 16,-17 0 3-16,0 0-8 0,0 0-6 15,0-9-4-15,0 9-7 0,0-9-6 16,-17-1 0-16,17 1 0 0,0 9-6 16,-16-9-20-16,-1-1-44 0,17 10-22 0,-17-18-11 15,1 18-25-15,16-19-12 0,0 1 13 16</inkml:trace>
  <inkml:trace contextRef="#ctx0" brushRef="#br0" timeOffset="133066.84">13031 8679 38 0,'0'0'21'0,"0"9"6"0,0 0 1 0,33 0 1 16,-33 1 11-16,0-1-2 0,0 0-6 0,33 19-3 16,-33-28-9-16,16 19 4 0,-16-19 4 15,17 18 2-15,-1-18-1 0,-16 10-10 0,17-1 4 16,-17-9 13-16,0 0 12 0,17 0 13 15,-17 0 0-15,0 0-4 0,0 0 0 0,0 0-15 16,0 0-15-16,33 0-9 0,-33-9-9 16,0 9 1-16,0-10-6 0,0 10-4 0,0 0 0 15,0-18 6-15,0 18-5 0,33 0-4 0,-33-19 1 16,0 19 2-16,33 0 0 0,-33-18-3 16,33 8 3-16,-33 10 0 0,33-9-4 15,-17 0-1-15,1 9 1 0,33-10 4 0,-50 1-3 16,33 9 3-16,-33-9-5 0,33 0 5 0,0 9 5 15,-33 0-3-15,0 0 0 0,16-19 0 16,-16 19-2-16,0 0-2 16,0 0 2-16,-16 0 0 15,16 0 4-15,0 19-6 0,0-19 3 0,0 0-3 16,0 9 2-16,0 0 2 0,-33 0 3 16,33 1-8-16,0-1 5 0,0 0 0 0,0-9 2 15,0 10 1-15,33 8-5 0,-33-18 3 0,0 19-3 16,0-19 1-16,16 0-1 0,1 18 0 15,-17-18-5-15,16 0-22 0,1 0-33 16,0 0-28-16,16 10-38 0,-33-10-20 16,33 0-13-16,-33 0-122 0</inkml:trace>
  <inkml:trace contextRef="#ctx0" brushRef="#br0" timeOffset="133434.53">14254 8883 75 0,'0'0'33'0,"0"0"2"16,-16 19-2-16,16-19-4 0,0 0-1 16,16 0 1-16,-16 0 8 0,0 0-2 0,0-19-9 15,33 19-14-15,-33 0-4 0,0 0-4 0,0 0 1 16,0 0-3-16,0 0 5 0,34 0 4 0,-34-18-3 15,0 18-2-15,0-10-4 0,0 10 0 16,0-9 0-16,0 0-1 16,0-1 0-16,0 10 4 0,0-9 8 0,0 9-1 15,0 0-5-15,0 0-3 0,0 0 0 0,0 0-2 16,0 0 1-16,0 0 1 0,0 0-1 16,0 9-2-16,0-9 3 15,0 10-4-15,33-1-3 0,-33 0 5 0,0 1-2 16,0 8 0-16,0-18-2 0,0 0-1 0,0 19-11 15,33-19-27-15,-33 0-25 0,0 0-25 16,0 0-9-16,0 18-73 0</inkml:trace>
  <inkml:trace contextRef="#ctx0" brushRef="#br0" timeOffset="133566.4">14354 8679 7 0,'-33'-19'3'0,"33"0"3"0,0 1-2 0,0-1-2 16,0 1-4-16,0 8-17 0</inkml:trace>
  <inkml:trace contextRef="#ctx0" brushRef="#br0" timeOffset="133999.04">14536 8465 75 0,'0'-10'32'0,"0"10"-4"0,0 0-6 0,0 0 8 16,0 10 17-16,0-10 9 0,0 9 19 16,-34 0-3-16,34 1-5 0,0-1 18 0,0 9 8 15,0 1-5-15,0 0-25 0,0-10-5 16,0 10 29-16,0 8-19 0,0 1-33 16,0-9-15-16,0 0-8 0,0-1-4 0,0 1-8 0,0-1 2 15,0 10 1-15,0-9-3 0,0-1 0 16,34-8 0-16,-34-1 0 0,0 0 3 15,0 1 1-15,0-10 54 0,0 9 30 0,0-9 8 16,0 0 17-16,0 0 14 0,0 0-22 0,0 0-41 16,0-9-31-16,0 9-19 0,0-10 0 0,0 10-9 15,0-9-4-15,0 0-13 0,0-1-11 16,33 10-75-16,-33-18-60 0,33 18-64 16,-33-19-5-16,16 19 14 0,17-28 10 0,-16 19 15 15,32 9 30-15,-15-9 40 0,-1 9 36 0,0 0 24 16,-17 9 19-16,17-9 18 0,-16 9 10 15,-1-9 6-15,17 10 3 0,-33 8 2 0,0-18 23 16,0 0 10-16,0 19 1 0,0-19-2 16,0 0-7-16,0 0 6 0,0 18-4 0,0-18-14 15,0 0-6-15,0 0-3 0,0 0 0 16,0 0-4-16,-33 0 0 0,33 0-20 16,-16 10-30-16,16-10-28 0</inkml:trace>
  <inkml:trace contextRef="#ctx0" brushRef="#br0" timeOffset="136597">3175 9609 63 0,'0'0'56'0,"33"0"-4"0,-33 0-5 0,0-19 2 16,0 19 21-16,33-18 15 0,-33 18 14 0,0-10 19 15,0 10 1-15,0-9-13 0,0 9-20 16,0 0-22-16,0 0-16 0,0 0-21 0,0 0-9 16,0 9 24-16,0-9 28 0,-33 10 36 15,33 8-2-15,-33 1 8 0,16-19-9 0,17 18-17 16,-33 1-20-16,0 0-6 0,0-1 7 0,33 10-21 16,-33-9-17-16,0-1-12 0,0 1-8 15,16-1-4-15,17 10-3 0,-33-9-2 0,0 0 2 16,33-1 4-16,-33 1-3 0,33-1-7 15,0-8 4-15,-33 8-12 0,33 1-51 0,0-19-52 16,0 0-39-16,-33 18-5 0,33-18-1 0,0 0-8 16,0 0-29-16,33 0-10 0,-33-18 5 15,0 18 14-15,0 0 37 0,33-28 34 0</inkml:trace>
  <inkml:trace contextRef="#ctx0" brushRef="#br0" timeOffset="136879.25">3125 9590 68 0,'0'0'45'0,"0"-18"-5"0,0 18-5 15,0 0 1-15,0-10 0 0,0 10-6 0,0 0-7 16,0 0-12-16,0 0-3 0,0 0 10 16,0 0 13-16,0 10 6 0,33 8 14 0,-33-18 4 15,0 19 15-15,0-19 14 0,17 18-1 16,16-8-16-16,-33 8-4 0,33 1 1 0,0-1 10 15,-33 1-6-15,33 18-14 0,-33-27-20 0,33 8-17 16,-33 1-1-16,33-1-14 0,-33 1 2 16,0 0-2-16,0-1 2 0,0-9-2 0,0 10-1 15,0 0-3-15,0-10 2 0,0 0-10 0,0 10-4 16,0-19-49-16,0 18-53 0,0-18-39 0,0 0-10 16,0 19 20-16,0-19 3 0,0 0 5 15,-33 0 15-15</inkml:trace>
  <inkml:trace contextRef="#ctx0" brushRef="#br0" timeOffset="137080.1">2993 9832 54 0,'0'0'76'0,"0"0"3"0,0 0-8 15,0 0-21-15,0 0-7 0,0 0-5 0,0 0-11 16,0 0-9-16,33 0-2 0,-33 0-10 0,33 0 1 15,-33 0-2-15,33 0-1 0,0 0-2 16,0 0-4-16,-33 0 2 0,50 0-3 0,-50 0-2 16,33 19-34-16,0-19-41 0,0 0-29 15,-33 0 2-15</inkml:trace>
  <inkml:trace contextRef="#ctx0" brushRef="#br0" timeOffset="137364">3555 9832 85 0,'0'0'80'15,"0"0"-2"-15,0 0-8 0,0 0 3 0,0 0 10 16,0 19 13-16,0-19 8 0,0 0-3 15,33 0-18-15,-33 0-22 0,17 0-20 0,16 0-18 16,0 0-11-16,-33 18-4 0,33-18-3 0,0 0-8 16,0 0-1-16,-33 0 2 0,33 0-9 15,-33 0-31-15,17 9-42 0,16-9-28 0,-33 0-28 16,33 0-13-16,-33-9 0 0,0 9 27 16</inkml:trace>
  <inkml:trace contextRef="#ctx0" brushRef="#br0" timeOffset="137612.44">3803 9730 48 0,'-33'0'47'0,"33"0"-2"15,0 0-8-15,0-19-6 0,0 19-10 16,33 0-1-16,-33 0-6 0,0 0-4 0,0 0 7 16,0 0 5-16,0 19 0 0,17-19 2 15,-17 0 1-15,33 18 8 0,-33-18 1 16,0 10-2-16,0 8 10 0,33 1 6 0,-33-10 0 0,0 19 8 15,0-9-8-15,0-19-10 0,0 18-3 16,0 1-18-16,0-10-2 0,-33 0-8 0,33 10 0 16,0-10-4-16,-33 10 2 0,33-1-5 15,-17-18 0-15,-16 19-8 0,33-19-51 0,0 9-41 16,-33 1-19-16,33-1-3 0,-33-9-3 0,33 9 4 16</inkml:trace>
  <inkml:trace contextRef="#ctx0" brushRef="#br0" timeOffset="137895.69">4134 9730 108 0,'0'0'140'16,"0"0"-15"-16,0-19-32 0,0 19-23 15,0 0-14-15,0 0-15 0,0 0-12 0,0 0 9 16,0 19 4-16,0-19-6 0,0 0-15 0,0 18-6 16,0-18 3-16,0 10 14 0,0-1 0 15,0 9-9-15,0 1-11 0,0-10-3 0,0 10-3 16,0 0-2-16,0-1-9 0,0-18 2 16,-33 19-3-16,33-10-33 0,0 0-63 0,0 1-45 15,0-1-7-15,0 0-1 0,0-9 9 0</inkml:trace>
  <inkml:trace contextRef="#ctx0" brushRef="#br0" timeOffset="138345.07">4134 9711 84 0,'0'0'61'15,"33"-19"-14"-15,-33 10-2 0,0 0-3 0,0 0 10 16,33 9 4-16,-33-10 1 0,0 10-11 16,0 0-10-16,33 0-17 0,-33 0-7 0,0 0-4 15,0 10-4-15,17-10 0 0,-17 9-2 0,33-9-2 16,-33 9 3-16,0-9 1 0,0 9-3 16,0 10 3-16,0-19 1 0,0 19 2 0,0-19-7 15,0 0 2-15,0 18 2 0,-33-18-3 0,33 10 1 16,0-1 1-16,-17-9-5 0,17 9 3 15,0 0 0-15,0-9-4 0,0 0 5 0,0 10 1 16,0-10-2-16,0 0 1 0,0 9 2 0,0-9 3 16,0 0-4-16,17 9 1 0,16 10-3 15,-33-19-1-15,33 19 1 0,-33-19 2 16,33 0-3-16,-33 18 0 0,0-18-2 0,33 19 3 16,-33-19 0-16,0 9 7 0,0 0 6 15,0 1 14-15,0-1 4 0,0 0-8 0,0-9 5 16,0 19-2-16,0-19-3 0,-33 0-10 15,33 18-6-15,-33-18-5 0,33 0 1 0,-33 0-4 16,33 0 0-16,-33 0-5 0,16 0 5 0,-16 0-19 16,33 0-38-16,-33 0-37 0,0 0-19 15,33 0-1-15,-33 0-6 0,33-18 5 0,-33 18-94 16</inkml:trace>
  <inkml:trace contextRef="#ctx0" brushRef="#br0" timeOffset="140993.18">3423 10474 150 0,'0'0'99'0,"0"-19"-38"0,33 19-15 0,-33 0 1 16,0 0 0-16,0 0-1 0,0 0-7 0,0 0-5 15,0 0-13-15,0 0-10 0,0 0-7 16,0 0 1-16,0 0 16 0,0 0 9 0,0 19 6 16,0-19-3-16,0 0-2 0,0 9-6 0,0 0 2 15,0-9 2-15,0 10-2 0,33-1 18 0,-33-9 24 16,0 9 18-16,0-9 14 0,0 0 10 16,0 0 15-16,0 0-14 0,33 0-38 0,-33-9-28 15,0 9-27-15,33-9-6 0,-33-1-10 0,33-8-1 16,-16 18-2-16,16-19 0 0,0 1 0 0,0-1 3 15,-33 0-11-15,33 1 2 0,0-1 2 16,0 10-4-16,-16-10-3 0,16 1-42 0,0-1-20 16,-33 10-30-16,33-1-19 0,-33 1-9 0,33 9-13 15,-33-9-11-15,0 9 8 0,33 0 17 16,-33 0 13-16,0 0 9 0,0 9 3 0,33 0 13 16,-33-9-65-16</inkml:trace>
  <inkml:trace contextRef="#ctx0" brushRef="#br0" timeOffset="141559.54">5077 10232 43 0,'0'0'49'0,"0"0"-2"15,0 0-9-15,0 0-5 0,0 0 2 16,0 0-2-16,0 0-4 0,0 0-9 0,0 0-4 16,0 0 6-16,0 0 1 0,0 0-5 0,0 0-5 15,0 9-5-15,0-9-2 0,0 10 0 0,-17-1-6 16,17 0 0-16,0 0-4 0,0 1 0 15,0-10-21-15,-33 9-25 0,33 10-25 0,0-19-15 16,0 0 2-16</inkml:trace>
  <inkml:trace contextRef="#ctx0" brushRef="#br0" timeOffset="142844.81">5887 10074 28 0,'0'-19'25'16,"0"10"3"-16,0 0 1 0,0-1 4 0,33 1 3 16,-33 9 8-16,0-9 8 0,0-1 8 15,0 1 8-15,0 9 7 0,0 0 4 0,17 0 6 16,-17-19-3-16,0 19 4 0,0 0-5 0,0 0-13 16,0 0-14-16,0 0-23 0,0 0-11 0,0 0-7 15,0 0-9-15,0 0 2 0,0 0-3 16,0 19 0-16,0-19-3 0,-17 9 2 0,17 1-1 15,0-1-1-15,0 10 5 0,0-10 0 16,-33 19-3-16,33-28 0 0,0 18-2 0,0 1-2 16,0-19 2-16,0 9 5 0,-33 1-2 0,33-1 11 15,0-9 44-15,0 0 34 16,0 0 34-16,0 0 17 0,0 0-12 0,0 0-49 16,33-9-32-16,-33-1-22 0,0 1-14 0,0 9-3 15,0-19 4-15,0 19-6 0,33-18 0 16,-33-1-1-16,0 1-1 0,0-1-7 0,0 0-2 15,17 10-2-15,-17-10 8 0,33 1-4 0,-33-1 3 16,0-9-2-16,33 10-1 0,-33 8 4 16,0 1-2-16,0-9-2 0,33-1-8 0,-33 19 10 15,0 0-2-15,0-19 0 0,0 19 2 16,0 0 0-16,33 0-4 0,-33 0 0 16,0 0 4-16,0 0-6 0,0 19 8 0,0-19-1 15,33 19-7-15,-33-19 2 0,0 18 7 0,33-9-1 16,-33 1-1-16,0 8-5 0,17-8 0 15,16 8 2-15,-33 1 2 0,33-1-1 0,-33 1-1 16,33-10 4-16,-33 10-10 0,0-10-1 0,33 10-64 16,-33-10-79-16,0 10-71 0,0-1-34 15,0-18-3-15,0 19 27 0,0-19 23 0,0 0 26 16,0 9 25-16</inkml:trace>
  <inkml:trace contextRef="#ctx0" brushRef="#br0" timeOffset="143041.4">6003 10037 88 0,'0'0'117'0,"0"-10"-23"16,0 10-29-16,0-9-14 0,0 9-10 0,0-9-16 16,0 9-10-16,33-10-8 0,-33 10-2 0,0 0-2 15,33 0-5-15,-33 0 0 0,33 0 2 0,0 0 0 16,-33 10-21-16,50-10-29 0,-50 0-17 15,33 0-24-15,0 0 1 0,0 0 8 0</inkml:trace>
  <inkml:trace contextRef="#ctx0" brushRef="#br0" timeOffset="143290.97">6648 9869 73 0,'0'-18'52'0,"0"18"-7"0,0 0-3 15,0-19 7-15,0 19 5 0,0 0 0 0,0 0-11 16,0 0-15-16,0 0-13 0,0 0-10 16,0 0-1-16,0 0-1 0,0 0 14 0,0 0 10 15,0 19 13-15,-33-19 15 0,33 18 17 16,0-9-8-16,0 1-22 0,0-1-15 0,0 10-6 16,0-10-9-16,0 0-8 0,0 10-4 0,0-1 2 15,0 1-2-15,0-19 5 0,0 9-8 16,0 10-3-16,0-10-19 0,0 1-68 15,-33-1-40-15,33 19-1 0,0-28-8 0,-17 18 5 16</inkml:trace>
  <inkml:trace contextRef="#ctx0" brushRef="#br0" timeOffset="143774.16">6582 9869 75 0,'0'0'59'0,"33"-18"-9"0,-33 18-10 0,0-19-15 16,33 19 9-16,-33 0 3 0,33-19 5 0,-33 19 3 15,33 0-2-15,-33 0-4 0,33 0-4 16,-33 0 0-16,16 19 8 0,-16-19 8 0,17 0-11 16,-1 0-20-16,18 19-4 0,-34-19-7 0,0 0-3 15,0 18-4-15,0-18 1 0,0 9-1 0,0-9 0 16,0 10 0-16,0-1 2 0,0 0-4 15,0 1 7-15,0-1-5 0,-34-9 1 0,34 9-3 16,-16 10-6-16,16-19 8 0,-17 0-2 16,17 0 4-16,-16 18-4 0,16-18 3 0,0 0-3 15,0 0 0-15,0 0-3 16,0 0 5-16,0 0-7 16,0 19 7-16,16-19-2 0,-16 0 0 0,17 9-4 15,-17 1 2-15,16-1 3 0,18 0 4 0,-34 1-2 16,0-1-3-16,33 0-3 0,-33 10 3 0,0-19-2 15,0 18-1-15,0-18 7 16,0 0-1-16,0 0 9 0,0 19-3 0,0-19 9 16,0 0-4-16,0 0 1 0,0 0-7 15,-33 0-2-15,33 0-4 0,0 0-2 0,-34 0 3 16,34 0-1-16,-16 0 5 0,-1 0-9 0,1 0-5 16,16 0 1-16,0 0-14 0,-33 0-30 0,33 0-28 15,0 0-19-15,-33-19-2 0,33 19-10 16,0 0 0-16,0 0 3 0,-33 0-77 0</inkml:trace>
  <inkml:trace contextRef="#ctx0" brushRef="#br0" timeOffset="144090.01">7078 10018 62 0,'0'0'56'0,"0"0"10"0,0 0 6 0,0 0 2 16,0-9 7-16,0 9-5 0,0 0-16 0,0 0-3 16,0 0-8-16,0 0-3 0,33 0-6 15,-33 0-7-15,0 0-13 0,33 0-8 0,-33 0-4 16,33 0-2-16,-33 0-2 0,16 0-2 0,17 0 0 15,1 0-5-15,-1 0 6 0,-33 9-6 16,33-9-3-16,-33 0-1 0,33 0-28 0,-33 0-34 16,0 0-24-16,0 0-22 0,0 0-18 15,33-9 4-15,-33 9 18 0</inkml:trace>
  <inkml:trace contextRef="#ctx0" brushRef="#br0" timeOffset="144373.54">7326 9832 35 0,'0'-19'60'0,"-33"19"2"0,33 0-6 0,0-9-17 0,33 9-6 15,-33 0-10-15,0 0-4 0,0 0-4 16,0 0 7-16,0 9 3 0,33-9-5 0,-33 19 7 16,0-19 10-16,33 19 1 0,-33-1 4 15,0-18 9-15,16 19 3 0,1-1 2 0,-17 1 7 16,16 9-27-16,17-28-15 0,-33 18-6 0,0 1-1 15,0-10 24-15,0 10-9 0,0-10-15 16,0 1 1-16,0 8-5 0,0 1-1 16,0-19 3-16,0 18-2 0,-33-18 1 0,17 19-8 15,-1-19 2-15,1 9-7 0,16 1 2 0,-33-1-16 16,33 0-47-16,-33 1-35 0,0-1-29 16,33-9-12-16,-33 9 10 0,33 10-2 0,-34-19 6 15</inkml:trace>
  <inkml:trace contextRef="#ctx0" brushRef="#br0" timeOffset="144707.01">7904 9971 55 0,'0'-18'61'0,"0"18"-4"0,0-19-6 16,0 19 1-16,0-9 7 0,0 0-17 0,0 9-14 16,0-10-9-16,0 10-5 0,0-9-3 15,-33 9-3-15,33 0 2 0,-16 0 3 0,-1 0 10 16,1 9 4-16,16-9 2 0,-33 10 9 0,33-1-1 16,-33 0-9-16,33 10 8 0,-33-1-9 15,33-18 3-15,0 19-10 0,0-10-4 0,0 10 8 16,0 0-1-16,0-10-9 0,33 19-3 15,-33-28-6-15,33 18-7 0,-33 1 6 0,33-19-4 16,-17 9-3-16,1 1-4 0,-1-1-7 0,17-9-54 16,0 9-26-16,-33-9-17 0,34 0-12 15,-34 0-11-15,33 0 9 0</inkml:trace>
  <inkml:trace contextRef="#ctx0" brushRef="#br0" timeOffset="146670.97">5821 10409 9 0,'0'0'11'0,"0"0"4"0,0 0-2 0,0 0-2 15,0 0-4-15,0 0-2 0,0 0 1 16,0 9-1-16,0-9 3 0,0 0 2 0,0 19 0 16,0-19 2-16,0 0 2 0,0 0 0 0,0 18-4 15,0-18 2-15,0 19 5 0,0-19-1 0,0 0 4 16,33 0 2-16,-33 9 5 0,0-9 1 15,0 0 4-15,0 0 11 0,0 0 11 0,0 0 2 16,0 0-5-16,0 0-13 0,33 0-14 16,-33-9-15-16,0 9-1 0,0 0-3 0,0-19-5 15,33 19 0-15,-33-18-2 0,0 18 2 0,0-19 0 16,17 10 0-16,-17-1-2 0,33 1 0 16,-33 0 2-16,0 9-3 0,0-10-3 0,0 1-20 15,33 9-21-15,-33-9-18 0,0 9-8 0,0 0-1 16,0 0 3-16,0 0 8 0,33 0 8 15,-33 0 7-15,0 9-34 0</inkml:trace>
  <inkml:trace contextRef="#ctx0" brushRef="#br0" timeOffset="147320.97">6466 10474 10 0,'0'0'9'16,"0"0"7"-16,0 0-2 0,0 0-4 0,0 0-1 15,0 0-2-15,0 0 1 0,0 0 1 16,0 9 2-16,0 0 1 0,0-9 3 0,0 10 2 0,0-1 1 16,0 0 2-16,33 1 6 0,-33-1 3 15,0-9 3-15,0 18 2 0,0-18 1 0,0 0 6 16,33 0 1-16,-33 0 3 0,0 19-5 16,16-19-13-16,-16-19-9 0,17 19-7 0,0 0-1 15,16 0-6-15,-33-18-4 0,33 9 0 0,-33 9 0 16,33-10 0-16,-33 1-2 0,33 0 0 0,-33-1 2 15,33 1-4-15,-33 9 0 0,0-9-34 16,0 9-19-16,16 0-18 0,-16 0-12 0,0-19-5 16,17 19 11-16,-17 0-53 0</inkml:trace>
  <inkml:trace contextRef="#ctx0" brushRef="#br0" timeOffset="153814.94">10153 9590 98 0,'0'0'78'0,"0"0"-10"0,0 0-13 0,0 0-5 0,0 0-2 16,0 0 10-16,0 0 19 0,0 0 22 16,0 19 1-16,-33-19-10 0,33 18-5 0,0-18 0 15,-33 19-4-15,33-10-12 0,0 10-17 16,-33-10-13-16,33 19-3 0,0-28-9 0,0 19 4 16,-33-1-14-16,33-8-6 0,0-1-6 15,-33 9 1-15,33-8-3 0,0-1 0 0,-17 0-3 0,17 10 0 16,0-19 5-16,0 0-5 0,0 0 1 15,0 0 49-15,-16 0 56 0,16 0 25 0,0 0 0 16,0 0-35-16,16 0-29 0,-16 0 4 16,0 0-53-16,0-19-18 0,17 10 0 0,-17 0 0 15,0-1 0-15,33-8 0 0,-33-1 0 0,0 1 0 16,33-1 0-16,-33 0 0 0,0 1 0 16,33 9 0-16,-33-10 0 0,0 0 0 0,33 19 0 15,-33-18 0-15,0-1 0 0,0 19 0 16,0-18 0-16,33 8 0 0,-33 1 0 15,0 9 0-15,17 9 0 32,-17 1 0-32,0 8 0 0,16-18 0 0,-16 19 0 0,17-1 0 15,-17-8 0-15,33 8 0 0,-33 1 0 16,0-1 0-16,0 1 0 0,0 0 0 0,33-1 0 16,-33-8 0-16,0 8 0 0,0 1 0 15,0-1 0-15,33 1 0 0,-33 0 0 0,0-1 0 16,0-18 0-16,0 19 0 0,0-10-237 15,0-9-58-15,0 9 15 0,0 1-2 0,0-10 23 16,-33 9 30-16,33-9 30 0</inkml:trace>
  <inkml:trace contextRef="#ctx0" brushRef="#br0" timeOffset="153981.31">10021 9748 68 0,'0'0'84'15,"0"0"-13"-15,0-18-15 0,0 18-10 16,0 0-8-16,33 0-18 0,-33 0-11 0,33 0-2 16,-33 0-5-16,0 0-2 0,33 0 2 0,0 0-2 15,-33 0-3-15,17 0-1 0,-1 18-11 16,34-18-33-16,-50 0-29 0,33 0-13 0,0 0-72 16</inkml:trace>
  <inkml:trace contextRef="#ctx0" brushRef="#br0" timeOffset="154231.84">10517 9655 169 0,'0'0'109'0,"0"0"-29"0,0-9-20 0,0 9 0 16,0 0-14-16,33 0-9 0,-33 0-1 15,33 9 11-15,-33-9-2 0,17 0-14 0,16 10-11 16,0-10-13-16,-33 0-4 0,33 9 2 0,0-9-2 16,-33 0-7-16,33 9 0 0,-33-9-1 15,0 0-32-15,17 0-29 0,-17 0-26 0,16-9-15 16,-16 9-15-16,0 0 7 0,0 0-88 16</inkml:trace>
  <inkml:trace contextRef="#ctx0" brushRef="#br0" timeOffset="154447.84">10699 9488 121 0,'0'0'111'0,"0"0"-13"0,0 0-18 16,0 0-13-16,0 0-26 0,0 0-5 16,0 0 42-16,0 0 24 0,0 18-6 0,0 1-3 15,0-10-24-15,0 10-13 0,0 0 7 0,0-1-12 16,0 1-21-16,0-1-14 0,0 10-5 15,0-9-8-15,0-1-3 0,0 1 2 0,-33 0-7 16,33-1-20-16,0-8-65 0,0 8-63 0,-33 1-46 16,33-1 5-16,-17 1 8 0,17-19 15 15</inkml:trace>
  <inkml:trace contextRef="#ctx0" brushRef="#br0" timeOffset="155897.88">13973 9795 30 0,'0'0'44'16,"0"-10"-1"-16,0 10 5 0,0 0 2 0,0-9 7 16,0 9 6-16,0 0-3 0,0 0-6 15,0 0-18-15,0 0-16 0,0 0-6 0,0 0-10 16,0 0 1-16,0 9 42 0,0 1 14 15,0-1-8-15,0 19-4 0,-16-9-12 0,16-1 18 16,0-9 10-16,0 10-6 0,0 0-4 16,0-1-11-16,-33 1 1 0,33-1-10 0,0 1-15 15,0 0-6-15,0-10-5 0,0 10-4 0,0-10-5 16,0 0 1-16,0 10 5 0,0-19-6 16,0 18 0-16,0-18-3 0,0 0-19 0,0 0-53 15,0 19-61-15,-33-19-52 0,33 0-10 16,0 0 14-16,0-19 8 0</inkml:trace>
  <inkml:trace contextRef="#ctx0" brushRef="#br0" timeOffset="156445.88">13924 9767 38 0,'0'-9'38'0,"0"-1"-4"0,0 10 0 0,0-18 6 16,33 18-1-16,-33 0-3 0,0 0 1 16,16 0 4-16,1 0 1 0,-1 0-3 15,1 0-2-15,-1 0-1 0,18 0-2 0,-34 18-6 0,0-18-16 16,33 0-4-16,-33 10-8 0,0-1 4 16,33 0-2-16,-33 0 1 0,0 1 3 15,0-1 1-15,0 0-5 0,0 10 4 0,0-19-2 16,0 19 2-16,0-19 0 0,0 0-1 0,-33 18-2 15,33-18 0-15,0 9 2 0,0-9-1 16,-33 10-1-16,33-10 0 0,-34 0 3 0,34 9-6 16,-16-9 5-16,-1 0-3 0,17 0-4 15,-16 0 8-15,-1 0-6 0,17 0 2 16,0 0 0-16,0 0 3 0,-16 0 16 16,16 0 9-16,0 0 0 0,16 0-2 15,-16 0-17-15,0 0-1 0,0 0-3 0,17 0-5 16,-17 0 1-16,16 0-3 0,-16 9 0 0,17-9 2 15,-1 10-4-15,18-1 4 0,-34 0-2 16,0 10 0-16,33-19 0 0,-33 18 0 0,0-18-2 16,0 19 0-16,33-19 2 0,-33 19 3 15,0-10-3-15,0 0 1 0,0 1 1 0,0-1-2 16,0 0 0-16,0 10 3 0,0-19 0 0,-33 0 3 16,33 18 1-16,0-18-3 0,0 0 0 15,-33 0 3-15,33 0 2 0,0 0-5 0,-34 0-2 16,18 0 3-16,-1 0-3 0,1 0-4 15,-1-18-3-15,1 18-2 0,16 0-24 0,-33-19-42 16,0 19-41-16,33-9-9 0,-33 0-11 16,33-1-8-16</inkml:trace>
  <inkml:trace contextRef="#ctx0" brushRef="#br0" timeOffset="156712.71">14321 9711 68 0,'0'0'52'0,"0"0"6"0,0 0 0 15,0 0 2-15,33 0-1 0,-33 0 1 16,0 0-2-16,33 0-4 0,-33 0-11 0,16 0-8 15,-16 0-13-15,17 0-9 0,-1 0-9 0,1 0 2 16,-1 19-8-16,17-19 2 0,-33 0 0 16,34 0 0-16,-34 0-14 0,0 0-37 0,33 0-31 15,-33 0-19-15,0-19-21 0,33 19 0 16</inkml:trace>
  <inkml:trace contextRef="#ctx0" brushRef="#br0" timeOffset="156945.6">14569 9544 63 0,'-33'0'36'0,"33"0"-11"15,0 0-3-15,0 0-1 0,0 0 2 16,0 0-2-16,0 9 5 0,0 0 10 16,-34 1-4-16,34 8 1 0,0-18-10 0,0 19-11 15,0-1-2-15,0-8-3 0,0 8-6 0,0 1-1 16,0-1 5-16,0 1-4 0,0 0 2 15,-33-1-3-15,33 1 0 0,0-1-3 0,0 1 5 16,0 9-10-16,-16-28-37 0,16 19-22 0,-17-1-23 16</inkml:trace>
  <inkml:trace contextRef="#ctx0" brushRef="#br0" timeOffset="157796.9">10947 9767 31 0,'0'0'39'0,"-33"0"2"0,33 0 1 15,0 0-1-15,0 0-1 0,0 0 7 0,0 0 9 16,0 0 7-16,33 0-3 0,-33 0-8 16,0 0 4-16,0 0 3 0,0-9 2 0,0 9-5 15,33 0-12-15,-33 0-10 0,17 0-16 0,-1 0-6 16,1 0-7-16,-1 0 1 0,1 0-4 16,16 0-2-16,-33 0 2 0,33 0-8 15,-33 0-2-15,0 0-11 0,0 0-48 0,0 9-32 16,0-9-22-16,0 0 0 0,0 0 13 15,0 0 5-15,0 0 6 0</inkml:trace>
  <inkml:trace contextRef="#ctx0" brushRef="#br0" timeOffset="157994.96">10947 9851 36 0,'0'0'37'0,"0"0"1"0,0 0-8 0,0 18-5 16,0-18-2-16,0 0 10 0,0 0 2 0,0 0-9 16,33 0-7-16,-33 0-11 0,0 0-2 0,17 9-2 15,-1-9-1-15,1 0-3 0,-1 0 0 16,1 0-2-16,-17 0-1 0,33 0-1 0,-33 0-16 16,33 0-26-16,-33 0-22 0,0 0-2 15</inkml:trace>
  <inkml:trace contextRef="#ctx0" brushRef="#br0" timeOffset="158627.91">11857 9627 66 0,'0'0'57'16,"16"0"2"-16,-16 0-6 0,0 0-20 0,0 0-15 15,0 0-6-15,0 0 15 0,0 0 8 16,-16 10 0-16,16-1 4 0,-17-9 5 0,17 9 1 15,0 1 2-15,-33 8 3 0,33-9-10 16,-33 10 5-16,33 0-8 0,-33-19-5 0,33 18-11 16,0-8-10-16,-33-1-3 0,16 0-7 0,17 0 2 15,-16 1-3-15,16-1 4 0,-17 0 4 16,17-9 13-16,0 0 19 0,0 0 16 16,0 0-2-16,0 0-25 0,0 0-14 15,17 0-8-15,-17-9-3 0,0 0-2 0,16-1 0 16,-16 1 6-16,17 0 11 0,-17-10 5 0,33 19-14 15,-33-18 1-15,0-1-4 0,33 0 0 16,-33 1-5-16,33-1-1 0,-33 1-1 0,0 8 2 16,33-8 29-16,-33-1 28 0,17 1-5 15,-17-1-1-15,16 10-1 0,-16-1 11 0,17 1 15 16,-17 9-18-16,0 0-21 0,0 0-19 0,0 0-10 16,16 0-6-16,-16 0-6 0,0 0 10 15,0 0-6-15,17 9-4 0,-17 10 4 0,0-10-2 16,33 1 7-16,-33 8 40 0,0 1 26 15,0-1-2-15,33-8-23 0,-33 8-7 0,0 1-19 16,0-1 0-16,33 1-9 0,-33 0-6 16,0-1-4-16,0 1 2 0,33-1 1 0,-33 1-6 15,0 9-4-15,0-9-3 0,0-19-13 0,0 18-86 16,0-9-44-16,0 1-52 0,0-1-29 0,0 0-5 16,0 1 3-16,0-10 21 0,-33 9 27 15,33-9 11-15,0 0-112 0</inkml:trace>
  <inkml:trace contextRef="#ctx0" brushRef="#br0" timeOffset="158827.41">11774 9785 60 0,'0'0'75'0,"0"-9"-12"0,0 9 0 0,0-9-10 15,0 9-14-15,33-9-15 0,-33 9-10 16,0 0-5-16,0 0 6 0,33 0-6 15,-33 9-9-15,17-9 2 0,-1 0-2 0,1 9-3 16,-1 0 3-16,34-9-3 0,-50 0-34 0,33 10-24 16,-33-10-16-16,0 9-2 0,33-9 11 0</inkml:trace>
  <inkml:trace contextRef="#ctx0" brushRef="#br0" timeOffset="159827.19">11195 10055 10 0,'0'0'33'0,"-33"0"12"15,33 0-4-15,0 0 1 0,0 0-3 0,0-9 7 16,0 9 10-16,0 0 4 0,0 0 0 0,0 0-4 16,0 0 17-16,0 0 10 0,0 0-7 15,0 0-6-15,0 0-9 0,33 0-17 0,-33 0-7 16,17 9 7-16,16-9 1 0,33 19 7 15,-33-19 3-15,33 18 2 0,-16 1-6 0,16-19-19 16,33 19-6-16,-49-1-14 0,49-8-1 0,-33 8-5 16,0 1 0-16,17-1-8 0,-17 1 8 15,0-10-10-15,17 10 6 0,-17-10 0 0,-33 10-2 16,17-19 0-16,16 9 0 0,-33 10 4 16,0-19-7-16,-16 0 5 0,16 0 3 0,-17 0-1 15,1 0-7-15,16 0 6 0,-33 0-7 16,0 0 7-16,0 0-6 0,0 0 1 0,33 0-3 15,-33 0-2-15,0 0-19 0,0 0-25 16,0 0-21-16,0 0-31 0,0 0-23 0,0 0-32 16,-33 0-7-16,33 0 17 0,0 0 7 0,-33 0 141 15,16 0-336-15</inkml:trace>
  <inkml:trace contextRef="#ctx0" brushRef="#br0" timeOffset="160692.41">11096 10362 60 0,'0'0'61'0,"0"-9"11"16,0 9 5-16,0 0 19 0,0 0 6 15,0-19-10-15,0 19-17 0,0 0-17 0,0 0-13 16,0 0-14-16,0 19-4 0,0-19 1 0,-33 0 7 16,33 0 19-16,-17 9 3 0,1 10-8 0,-1-10-8 15,1 10-13-15,-1-10 1 0,17 10 4 16,-33-1 13-16,0 1-3 0,33-10-14 0,-33 10-3 16,33-10-15-16,-33 10-3 0,0-10-2 15,33 9-2-15,-17 1-4 0,1-19 0 0,-1 19-2 16,17-19 8-16,0 9-6 0,0 0-3 0,-33-9 9 15,33 0-1-15,0 0-10 16,33 0 5-16,-33-9 0 0,0 0-8 16,0 9 10-16,17-19-2 0,-1 19 0 15,1-19 4-15,-1 1-12 0,1-1 8 0,16 1 4 16,-33-1-8-16,33 10 5 0,-33-10-5 0,33 1 6 16,-33-1-2-16,33 10 2 0,-33-10-2 0,17 10 5 15,-17-1 1-15,0 1 17 0,16 0 12 16,-16 9 21-16,0 0 10 0,17 0-7 0,-17 0-9 15,0-19-29-15,0 19-8 0,0 0-4 16,0 19-7-16,0-19-4 16,0 0 2-16,0 9 0 0,0 0 7 0,0 10-7 15,0-10 8-15,16 10 17 0,-16 0 6 0,0-1 2 16,0 1-2-16,0-19-9 0,17 18-2 0,-17-8-7 16,0 8-1-16,0 1-5 0,33-1-6 15,-33 1 7-15,0-19-7 0,0 19-1 0,0-10-2 16,0 0 5-16,0 1-13 0,0-1-8 0,0 0-50 15,0 1-61-15,0-10-58 0,0 9-37 16,0-9-11-16,0 18 17 0,0-18 24 0,0 0 16 16,0 0 18-16,0 0-97 0</inkml:trace>
  <inkml:trace contextRef="#ctx0" brushRef="#br0" timeOffset="160892.93">10815 10520 191 0,'-17'-9'114'0,"17"9"2"0,0-9-4 16,0 9-7-16,0 0-32 0,17-10-29 0,-17 10-16 15,16 0-7-15,1 0-3 0,16 0-9 0,-33 0-3 16,33 0-2-16,0 0-3 0,-33 0-4 16,33 0-8-16,-16 10-42 0,16-10-38 0,-17 0-36 15,34 0-19-15,-50 0-3 0,33 0 26 0</inkml:trace>
  <inkml:trace contextRef="#ctx0" brushRef="#br0" timeOffset="173764.72">10997 10595 19 0,'0'0'20'0,"0"0"-2"16,0 0-2-16,16 0-4 0,-16 0-2 0,0 0-4 16,0 0 0-16,0 0-2 0,0 0-2 15,0 0 0-15,0 0 1 0,0 0 0 0,0 0-1 16,0 0 0-16,0 0 0 15,0 0-1-15,0 0-1 0,0 0 2 0,17 0-2 16,-17 0 2-16,0 0-1 0,0 0 1 0,0 0 2 16,0 0 0-16,0 0 0 0,0 0 0 0,0 0 1 15,0 0 0-15,0 0 0 0,0 0-1 16,0 0 0-16,0 0 2 0,0 0-2 0,0 0 1 16,0 0-1-16,0 0 0 0,0 0 1 15,0 0-2-15,0 0 3 0,-17 0-3 0,17 0-1 16,0 0 1-16,0 0-1 0,0 0-1 0,0 0 1 15,0 0 0-15,0 0 1 16,0 0 0 0,0 0-1-16,0 0 0 0,0 0 0 15,0 0-1 1,0 0 1 0,0 0 0-16,0 0-4 0,0 0 0 31,0 0 0-16,0 0 3-15,0 0 2 0,0 0-5 16,0 0 2 15,0 0-2-31,0 0 4 0,0 0 1 32,0 0-2-32,0 0-3 15,0 0 3 1,0 0 1 15,0 0-4-31,0 0 3 0,0 0-3 0,0 0-1 47,0 0-8-47,0 0-6 0,0 0 0 16,0 0-6-16,0 0-2 0,0 0-6 15,0 0-1-15,0 0-2 0</inkml:trace>
  <inkml:trace contextRef="#ctx0" brushRef="#br0" timeOffset="175780.81">3241 10158 7 0,'0'0'4'0,"0"0"6"0,0 0 0 16,0 0-1-16,0 0-4 0,0 9-1 0,0-9-2 16,0 0-1-16,0 0 2 0,0 0 2 15,0 0 2-15,0 9 0 0,0-9-1 0,0 0 3 16,0 0 0-16,0 0 2 0,0 0-2 0,0 0 2 16,0 19 0-16,0-19 0 0,0 0 0 15,0 0-2-15,0 0 2 0,0 0 0 0,0 0 0 16,0 0-4-16,0 0-1 0,0 18-1 15,0-18 0-15,0 0 0 0,33 0 4 0,-33 19-3 16,0-19 5-16,0 0-3 0,0 9-1 0,0 1-2 16,0-1-1-16,0 0-6 0,0 0 4 15,0 1-2-15,0-1 2 0,0 10 1 0,0-19 3 16,0 18 12-16,0-18-1 0,33 19-5 16,-33-19-1-16,0 0-3 0,0 9 3 0,0 0 3 15,0-9 3-15,0 10-3 0,0-10 1 0,0 9 3 16,0-9 13-16,0 0 10 0,0 0 10 15,0 0 6-15,0 0 4 0,0 0 3 0,33 0-1 16,-33-9-15-16,0 9-3 0,0-10-10 0,33 1-3 16,-33 0-14-16,0 9 5 0,17-19-1 15,16 19-1-15,0-18 6 0,-33-1-16 0,33 10-2 16,0-1-1-16,0 1-3 0,-33 0-2 16,33-10-3-16,-16 19 0 0,16-9-2 0,0 9 2 15,-33-19 7-15,33 19-13 0,-33 0 6 0,33 0 0 16,-33-18-2-16,33 18 0 0,-33 0 2 0,0 0 3 15,33 0-3-15,-33 0 0 0,17-19 4 16,-17 19-8-16,33 0 4 0,-33 0 0 0,0 0 2 16,33-9-5-16,-33 9 4 0,0 0-6 0,33 0 5 15,-33-9 0-15,0 9-4 0,0 0-2 16,0 0 8-16,0 0 1 0,33 0-5 0,-33 0-3 16,0 0-4-16,0 0-23 0,0 0-21 0,0 0-13 15,0 0-11-15,0 0-12 0,0 0-15 16,0 0-8-16,0 0-10 0,0 0 4 0,0 0 7 15,0 0 17-15</inkml:trace>
  <inkml:trace contextRef="#ctx0" brushRef="#br0" timeOffset="177410.81">11460 10278 48 0,'0'0'34'0,"16"0"4"0,-16-9 6 0,0 9 11 16,0-9 8-16,17 9 8 0,-17 0 4 0,0-9 5 16,0 9-8-16,0 0-2 0,0 0-23 15,0 0-19-15,0 0-13 0,0 0-7 0,0 0 3 16,0 9 44-16,0 0 13 0,0-9 0 16,0 9 13-16,0 1 2 0,-17-1-2 0,17 10-17 15,0-1 6-15,0-18-6 0,0 19 2 0,-16-10-12 16,16 10-16-16,0-10-7 0,0 10 9 0,-17-10-4 15,17 10-9-15,0-1-4 16,-16-18-7-16,16 19-8 0,0-10-8 0,-17 10 2 0,17-10 4 16,0 0-9-16,0 10 4 0,0-1 1 15,0 1-1-15,-33-19 3 0,33 19-2 0,0-19-2 16,0 9 3-16,0-9-9 0,0 9 1 0,0-9-23 16,0 10-44-16,0-10-30 0,0 0-42 15,0 0-32-15,0 0-23 0,0 0 2 0,0 0 2 16,0-10 11-16,0 10 16 0,0-9 38 15</inkml:trace>
  <inkml:trace contextRef="#ctx0" brushRef="#br0" timeOffset="178127.33">11460 10316 60 0,'16'-19'42'0,"-16"19"0"0,0 0 1 0,0-9-6 15,17 9-2-15,-17 0-3 0,0 0 2 0,33 0 5 16,-33 0-11-16,0 0-3 0,33 0-4 15,-33 0-5-15,33 0 4 0,-33 0-3 0,0 0-6 16,33 9-4-16,-33-9 0 0,0 19 3 0,17-19 3 16,-1 0-3-16,-16 0-5 0,0 18-1 15,17-18-4-15,-17 0 2 0,0 19 3 0,0-19 2 16,16 0-2-16,-16 9-1 0,0-9 3 16,0 9 5-16,-16-9 0 0,16 10-2 0,0-10-1 15,-17 9-4-15,17-9 1 0,-16 0 2 0,16 9-3 16,-17-9-1-16,17 10-2 0,-33-10-6 15,33 9 7-15,0-9-1 0,-33 0-4 0,33 0 2 16,0 0-2-16,-33 0 2 0,33 19 3 16,0-19 0-16,-33 0-3 0,16 0 2 15,17 0-5-15,0 0 7 16,0 0 5-16,0 0 15 0,0 0 1 16,0 0-8-16,0 0-7 0,17 0 1 0,-17 0-5 15,0 0-4-15,33 0 0 0,-33 0 0 16,33 0 1-16,-33 0-1 0,0 0 0 15,33 0-6-15,-33 0 2 0,0 0 4 0,33 18-5 16,-33-18 4-16,0 0-3 0,0 19 2 0,17-19 2 16,-17 9-2-16,16 0 0 15,-16 1-4-15,0-1 7 0,0 0-2 16,0 1 1-16,0-10 1 16,0 0 2-16,0 9 2 0,0-9-1 0,0 18 0 15,0-18 3-15,-16 0-3 0,16 0 0 0,-17 0-9 16,17 0 6-16,0 0-2 0,-33 0 3 15,33 0-4-15,-33 0-3 0,33 0 5 16,-33 0 0-16,33 0 0 0,-33 0-6 16,16 0 4-16,1-18 3 0,-1 18-7 0,1 0 1 15,-1-9 1-15,17 9-8 0,-33-10-21 0,33 10-29 16,-33-9-19-16,33 9-1 0,-33-9-5 16,33 9-10-16,0-10-5 0,-33 10-2 0,33-9-73 15</inkml:trace>
  <inkml:trace contextRef="#ctx0" brushRef="#br0" timeOffset="179745.73">6796 3925 4 0,'-16'10'0'0,"-1"-1"0"16,1 10 1-16,-17-19-2 0,33 18 1 15,-33-18 1-15,0 19-1 0,33-19-1 16,-33 0 2-16,33 0-2 0,-33 18 2 0,16-18-2 16,0 0 1-16,1 0 1 0,16 0-1 15,0 19 0-15,-33-19 0 0,33 0 0 0,-33 0 0 16,33 0 0-16,-33 0 0 16,33 9 1-16,0-9-2 15,-33 0 1-15,33 10 0 0,0-10 1 16,0 0-2-16,-33 0 1 0,33 9 1 0,-17-9-2 15,17 0 2-15,0 0-2 0,0 18 1 16,0-18 0 0,0 0 0-16,0 19 0 31,0-19-1-15</inkml:trace>
  <inkml:trace contextRef="#ctx0" brushRef="#br0" timeOffset="180244.87">6548 4186 20 0,'0'0'21'0,"0"0"-2"0,0-10 0 16,0 10-3-16,0 0-2 0,0-9-1 0,0 9 2 15,0 0-2-15,-16-9 4 0,16 9-3 0,0 0-2 16,0 0-4-16,0 0-1 0,0 0-3 15,0 0-2-15,0 0-1 16,0 0-3-16,0 9 2 16,0 0 1-1,0-9 2-15,0 10-1 0,0-10 1 0,0 18-3 16,0-18 3-16,0 0 5 0,0 19 1 0,16-19 0 16,-16 0-3-16,0 0 10 0,0 0 6 15,0 19 11-15,0-19 3 0,17 0 8 0,-17 0 4 16,0 0-7-16,17 0-9 0,-17 0-10 0,33-19-9 15,-33 19-6-15,33 0-6 0,-33 0 2 16,33-19 0-16,-33 19-1 0,33 0-4 0,0-18 2 16,-33 8 1-16,16 1-1 0,1 0 0 15,-1 9 0-15,18-19-3 0,-34 19-1 0,0 0 1 16,33-18-9-16,-33 18-34 0,33 0-13 0,-33 0-22 16,33 0-6-16,-33 0-3 0,0 0 9 15</inkml:trace>
  <inkml:trace contextRef="#ctx0" brushRef="#br0" timeOffset="180993.07">8037 4381 31 0,'0'0'25'0,"0"-18"-6"16,0 18-7-16,0 0-2 0,0 0 1 0,0 0 3 15,0 0 0-15,0 0-4 0,0 0-5 16,0 0-4-16,0 0 2 0,0 0 1 15,0 0 2-15,0 0-1 0,0 0 3 16,0 0 4-16,0 18 7 0,16-18 1 0,-16 0-2 16,0 0 8-16,0 19 5 0,0-19 9 15,0 0 5-15,0 0 1 0,17 0 5 0,-17 0 6 16,0 0 8-16,0 9 9 0,16-9-14 0,-16 0-15 16,33-9-14-16,-33 9-9 0,0 0-9 15,33 0-8-15,-33 0-1 0,34 0-2 0,-34-19 3 16,33 19-5-16,-33 0 4 0,33 0-6 0,-33-18-2 15,16 18 5-15,-16 0 1 0,17 0-5 16,-1-19 1-16,-16 19-4 0,33 0 6 0,-33-19-9 16,0 19-24-16,0 0-19 0,33 0-19 0,-33 0-16 15,0 0-8-15,0 0 7 0,0 0 7 16,0 0 12-16,0 0 9 0,34 0 6 0,-34 0 9 16,0 19-2-16</inkml:trace>
  <inkml:trace contextRef="#ctx0" brushRef="#br0" timeOffset="189949.43">5424 4121 18 0,'0'0'22'0,"33"0"-3"16,-33 0-5-16,0 0-4 0,0 0-3 16,0 0 1-16,0 0-1 0,0 0 2 0,0 0 4 15,0 0-1-15,0 0 5 0,0 0-2 0,0 0 0 16,0 0-2-16,0 0 2 0,0 0 1 15,0 0 4-15,0-19 4 0,0 19 5 16,0 0 4-16,0 0-5 0,0 0-7 0,0 0-3 16,0 0-10-16,0 0 4 0,0 0-6 0,0-19 3 15,0 19-1-15,0 0-7 0,0 0 5 16,0 0-3-16,-33-18 0 0,33 18 0 0,0-9-3 16,-33 9 5-16,33-10-4 0,0 1 3 15,-33 9-1-15,33 0 3 0,0 0-6 0,-33-19 0 16,16 19 3-16,1 0 7 0,-1-18-1 15,17 18-3-15,0-19-4 0,-33 19 0 0,33 0-2 16,-33-18 0-16,33 18-2 0,-33 0 4 0,33-19-2 16,-33 10 0-16,33 9 0 0,-33-10 2 15,16 1-2-15,1 9 0 0,-1 0 0 0,-16 0 2 16,33-19-1-16,-33 19-3 0,33 0 2 16,-33 0 0-16,33-18 1 0,-33 18-1 0,33 0 0 15,-33 0 0-15,16 0-4 0,-16 0 4 16,33 0 0-16,-33 0 0 0,33 0 0 0,-33-19-2 15,33 19 3-15,-33 0 0 0,0 0 0 16,33 0-1-16,-33 0 0 0,16 0 0 0,1 0 1 16,-1 0-3-16,-16 0 2 0,33 0 0 15,-33 0 2-15,33 0-4 0,-33 0 4 0,33 0-5 16,-33 0 1-16,33 0 2 0,-33 0 2 16,16 0 1-16,1 0-6 0,-1 0 1 15,17 0-1-15,-33 0 6 0,33 0-2 0,-33 0-3 16,33 0 2-16,-33 0 0 15,33 19 0-15,0-19 0 0,-33 0 3 0,33 0-6 16,-33 0 3-16,16 0 0 0,17 18 0 16,-33-18 2-16,33 0 0 0,-33 0-5 15,33 0 0-15,0 0 4 16,-33 0-3-16,33 19 2 0,0-19 1 0,-33 0-1 16,33 9 0-1,0 1 1-15,-33-10-4 0,33 9 1 16,0-9 2-16,0 19 3 0,0-19-3 15,-33 18-4-15,33-18 4 0,-17 19 0 16,17-19 0-16,0 18 0 0,0-18 0 16,0 19 1-16,-33-19-1 0,33 9-2 0,0 1-1 15,0-1 0-15,0 9 3 0,0-18 0 0,0 19 1 16,-33-19-1-16,33 19 0 0,0-1 0 16,0-18 0-16,0 19-3 0,0-19 3 15,0 9 0-15,0 0 4 0,-33 19-4 0,33-28 0 16,0 19 0-16,0-19 0 0,0 19-3 0,0-19 5 15,0 18-1-15,0 1-4 0,0-19 3 16,0 9 0-16,0 0 0 0,-33 19 0 0,33-28 2 16,0 19-4-16,0-19 2 0,0 19 0 15,0-19-2-15,0 18 0 0,0-18 3 0,0 19-1 16,0-19 0-16,0 9 0 0,0 0-2 0,0 1 2 16,0 8 1-16,0-18-1 0,0 19 4 15,0-1-6-15,0-18 2 0,0 19 0 0,0-19 1 16,0 19-3-16,0-10 2 0,0 0 0 0,0 1 2 15,0 8-2-15,0-18-2 0,0 19 5 16,0-19-5-16,33 18 3 0,-33-18-1 16,0 19-2-16,0-19 2 0,0 19 0 15,0-19-2-15,0 9 2 0,0 0 3 0,33 0-3 16,-33 10 0-16,0-19-2 0,0 19 2 0,0-19 0 16,0 18 0-16,33-18 2 0,-33 19 0 15,0-19-4-15,0 18 4 0,33-18-2 0,-33 10-2 16,0-1 2-16,0 0 1 0,17 10-1 0,-17-19-4 15,33 19 4-15,-33-19 2 0,0 18-2 16,0-18 0-16,33 19-4 0,-33-19 9 0,0 9-5 16,33 0 0-16,-33 1 1 0,0-1 1 15,33-9-2-15,-33 9-3 0,0 10 3 0,33-19 0 16,-33 19 0-16,0-19 1 0,33 0-1 16,-33 18 0-16,0-18 0 0,17 0 0 0,16 19 0 15,-33-19 0-15,33 0 0 0,-33 9 0 0,33-9 0 16,-33 9 0-16,33-9 2 0,-33 10-2 15,33-10-3-15,-33 9 5 0,17-9-1 0,-1 9-1 16,34-9 0-16,-50 19 0 0,33-19-3 16,-33 0 6-16,33 0-1 0,0 18-2 0,-33-18-3 15,33 0 3-15,-33 0 2 0,33 0-5 0,-16 19 3 16,16-19 2-16,-33 0-2 0,33 0-2 16,0 0 4-16,-33 0-4 0,33 0 2 0,-33 19 0 15,33-19 3-15,-16 0-2 0,-1 0-1 16,34 0-4-16,-50 0 6 0,33 0-2 0,0 0 3 15,-33 0-5-15,33 0 3 0,0 0-1 0,-33 0 0 16,17 0 0-16,16 0 0 0,0 0 0 0,-33 0 0 16,33 0 2-16,0 0-2 0,-33 0-4 15,33 0 7-15,0-19-6 0,-33 19 5 0,17 0 0 16,-1 0-2-16,1 0-3 0,16 0 3 16,-33 0 2-16,33 0-2 0,-33 0 2 0,33-19-2 15,-33 19-2-15,33 0 4 0,-33 0-5 16,33 0 3-16,-33-18 0 0,17 18 3 0,-1 0-6 15,1-19 7-15,16 10-6 0,-33 0 3 0,33-1-1 16,-33 1 2-16,33 0 0 0,-33 9-2 16,33-19-4-16,-33 1 6 0,33 18-2 0,-33-19 0 15,0 19 0-15,17-19 0 0,16 10 2 0,-33 0-2 16,0-1 2-16,33 1-2 0,-33 0 5 16,0-10-5-16,0 19 4 0,33-18-2 0,-33 18 2 15,0-19 3-15,0 19-2 0,33-19-5 16,-33 1 2-16,0 8 1 0,0-8-3 0,0 18-3 15,33-19 6-15,-33 1-1 0,0-1-2 16,0 0 0-16,0 1 1 0,33 9-1 0,-33-10 1 16,0 0-3-16,0 1 5 0,0-1-3 15,0-9 5-15,0 10-2 0,0 18-1 0,0-19 6 16,0 0-7-16,0 1 2 0,0-1 0 16,0 1-1-16,0 8-2 0,0-8-2 0,0 18 4 0,0-19 0 15,-33 1-2-15,33-1 0 0,0 19 0 16,0-19 0-16,0-9 0 0,-33 19 4 15,33 0-1-15,0-10-6 0,0 1 1 0,0 18 2 16,-33-19 2-16,33 0-2 0,0 19-5 0,0-18 6 16,0 8-1-16,-33 1 2 0,33 0-2 15,0 9 0-15,0-19-3 0,0 19 1 0,0 0 2 16,0 0 1-16,-33-18 2 0,33 18-6 0,0 0 3 16,0 0-5-16,0-19 2 15,0 19-1-15,0 0 0 0,-33 0-4 16,33 0 3-16,0 0-7 0,-17 0-1 15,17 0-10-15,0 0-6 0,0 0-4 0,0 0-1 16,0 0-5-16,0 0-4 0,-33 0-4 16,33 0-5-16,0 0-2 0,0 0-1 0,0 0-47 15</inkml:trace>
  <inkml:trace contextRef="#ctx0" brushRef="#br0" timeOffset="203189.03">7789 9748 8 0,'0'0'21'0,"0"0"5"0,0 0-4 0,0 0-1 16,0-18 2-16,0 18 4 0,33 0 9 0,-33 0 1 15,0 0 1-15,0 0-1 0,0 0 1 0,0-19 3 16,0 19 7-16,0 0 0 0,16 0 3 16,-16 0 10-16,0-19 14 0,0 19-2 0,0-9-9 15,0 9-2-15,17 0 9 0,-17-9 14 16,0 0 11-16,0 9-4 0,0-10-4 0,0 10-2 15,0-9-2-15,0 9-3 0,0-9-11 16,0-1-16-16,0 10-17 0,-17-18-12 0,17 18-6 0,0-19 1 16,0 19 21-16,-16-18 13 0,16 8 4 15,0 1-26-15,0 0 1 0,-33-1-17 0,33 1-3 16,0-10 0-16,-33 19-5 0,33-18-5 16,0 18 2-16,-33-28-5 0,33 19 0 0,-34-1-4 15,34 1 14-15,-33 0-14 0,17-1 4 0,-1 1-2 16,1-10 8-16,16 19-10 0,-33-18 4 0,33 18 2 15,-33-19-6-15,0 10 4 0,33 0-3 16,-34-1 5-16,1 1-2 0,17 0 3 0,-17-1-3 16,33 1 3-16,-33 9-9 0,0-18 10 15,0 18-4-15,33-19-2 0,-33 19-3 0,-1 0 10 16,18-19-7-16,-17 19 2 0,33-9-6 16,-33 9 12-16,0-9-6 0,33 9 0 0,-33-10 0 15,33 10 0-15,-33 0-3 0,33-9 4 0,-50 9 3 16,33-9-3-16,1 9 2 0,16 0-5 15,-33-9 4-15,33 9-10 0,-33 0 12 0,0-10-3 16,33 10-1-16,-33 0-5 0,33 0 2 0,-34 0 5 16,1 0 0-16,17 0-2 0,16 0 3 0,-33 0-1 15,0 0-4-15,33 0-2 0,-33 0 4 16,33 0 0-16,-33-18 4 0,33 18-4 0,-50 0-2 16,33 0 4-16,1 0-7 0,16 0 11 15,-33 0-16-15,33 0 13 0,-33 0-3 0,33 0 0 16,-33 0-6-16,0 0 7 0,33 0-1 15,-33 0 2-15,16 0-10 0,17 18 1 0,-33-18 8 16,0 0 2-16,33 0-6 0,-33 0-2 0,33 0 5 16,-33 0 0-16,33 0-2 0,-33 10-2 15,0-10 2-15,16 0 2 0,17 0-6 0,-33 9 4 16,33-9-2-16,-33 9 2 0,33-9-2 16,-33 9-1-16,33-9-1 0,-33 10 6 0,33-10-13 15,-33 9 7-15,33-9-9 0,-33 9 5 0,16-9 3 16,17 19 2-16,-33-19-5 0,33 19 2 0,-33-19 4 15,33 0-4-15,-33 18 4 0,33-18-1 16,-33 9 0-16,33-9 0 0,-33 10 2 0,33-1-9 16,-33 0-1-16,16 1-9 0,17-1 10 15,-33 0-9-15,33-9 2 0,-33 19 5 0,33-19 8 16,0 18 2-16,-33-18-3 0,33 19 3 0,-33-19 4 16,33 9-2-16,0 1-3 0,-33 8 1 15,16-8 7-15,1-1-13 0,16 0 12 0,-17 10-4 16,17-1 6-16,0-18-4 0,-33 19-3 0,33-10 6 15,0 1-3-15,-33-1-4 0,33 10 4 16,0-1-3-16,0-18 3 0,-33 19 0 0,33-1-2 16,0-18 7-16,0 19-9 0,-33-10 7 0,33 1-7 15,0 8 4-15,0-9 0 0,0 10 3 16,-33 0-1-16,33-1-6 0,0-8-1 0,0-1 0 16,-17 9 3-16,17-8 6 0,0 8-3 15,0 1-3-15,0 0-1 0,0-19 3 0,0 18-7 16,0-9 10-16,17 10-3 0,-17-10 5 0,0 10-9 15,33-10 5-15,-33 10-1 0,0-1 0 0,0 1-6 16,0-19 3-16,0 19 1 0,33-10 9 16,-33 10-1-16,0-1-11 0,0 1 0 0,33-1 6 15,-33-18-1-15,0 19 4 0,0-10 0 16,33 10-9-16,-33-10 5 0,0 10-3 0,0 9 3 16,33-28 3-16,-33 18-6 0,17 1 3 0,-17-10 3 15,16 1 0-15,1 8-3 0,16-9-3 16,-33 10 3-16,33 0 7 0,-33-19-7 0,0 18-2 15,33 1 4-15,-33-19-5 0,33 9 5 0,-33 10 0 16,33-10 3-16,-16 0-9 0,16 1 0 16,-33-1 1-16,33 10 9 0,0-1-11 0,-33-18 8 15,33 19-3-15,0-19 2 0,0 9-7 0,-33 0 8 16,50 10-3-16,-17-19 2 0,0 9 0 16,-33 1-6-16,33-1-1 0,0 9 3 0,0-18 6 15,-16 19-1-15,16-19 0 0,0 0-6 0,0 19 6 16,0-19-5-16,0 0 5 0,0 9 1 0,-16-9-2 15,16 9-4-15,0-9 3 0,0 0-1 16,0 10-3-16,0-10 3 0,-17 0 2 0,51 0-5 16,-34 9 8-16,0-9 0 0,0 0-4 15,0 0-8-15,-17 0 7 0,17 9 0 0,1-9 0 16,-1 0 0-16,0 0 0 0,0 0-3 0,0 0 0 16,-17 10 8-16,1-10-8 0,33 0 5 0,-50 0-6 15,33 0 2-15,-33 0 7 0,33 0-7 16,-33 0 5-16,33 0-1 0,-33 0-2 0,33 0 2 15,-33 9-4-15,0-9-1 0,16 0 3 16,1 0 2-16,-1 0-1 0,18 0-1 0,-34 0-3 16,33 0 5-16,0 0-5 0,-33 0 8 0,33 0-4 15,-33 0-1-15,33 0 4 0,-33 0-6 16,16 0-1-16,1-9 4 0,-1 9-1 0,17 0 0 16,-33-10 6-16,34 10-6 0,-34 0 0 0,33-9 0 15,-33 9 2-15,33-9-2 0,-33-1 2 16,33 10-1-16,-33-9-5 0,16 0 9 0,1 9 0 15,-1-19-7-15,17 19 3 0,1 0-1 0,-34-19 4 16,33 19 1-16,-33-18-2 0,33 9 6 16,-33-1 1-16,33 1-2 0,-33 0 4 0,16-10-2 15,1 10 0-15,-1 9 4 0,17-19 9 0,-33 1 10 16,33-1-3-16,-33 0-21 0,34-9-2 0,-34 10 2 16,33-1 0-16,-33 1 0 0,33-10-9 15,-33 0 17-15,16 9-2 0,1-9-1 0,-1 10-6 16,17-19 8-16,-33 9-2 0,33-10-7 15,-33 20 7-15,0-19-14 0,34 18 0 0,-34-9 0 16,0 9 0-16,0-18 0 0,33 9 0 0,-33 10 0 16,0-1 0-16,0-18 0 0,0 18 0 0,0-9 0 15,0 10 0-15,-33-1 0 0,33 1 0 16,0-1 0-16,0 0 0 0,-34 1 0 0,34 9 0 16,-33-10 0-16,33 10 0 0,-33-1 0 15,17-8-5-15,-1 18-46 0,1 0-23 0,16-19-11 16,-33 19-10-16,0 0-19 0,33-18-24 0,-34 18 2 15,34 0-13-15,-33-10-15 0,0 10 4 0,17 0 1 16,-1 0 14-16,1 0 145 0,-17 0-187 16,33 10 46-16,-33-10 27 0</inkml:trace>
  <inkml:trace contextRef="#ctx0" brushRef="#br0" timeOffset="203927.12">6218 10074 19 0,'0'0'24'15,"0"0"1"-15,0 0-3 0,0 0-6 16,0 0-2-16,0 0 0 0,0 0 1 0,0 0-4 15,0 0-2-15,0 0-5 0,0 0-1 16,0 0-1-16,0 0 0 0,0 0-4 0,0 0 4 16,0 0-1-1,0 0-3-15,0 0 4 16,0 0 0-16,0 0 4 0,0 0 1 16,0 0-2-16,0 0-1 0,0 0-3 0,0 0 2 15,0 0 0-15,0 0-1 0,0 0-1 16,0 0 0 15,0 0 1-15,0 0-1-16,0 0-3 0,0 0 3 15,0 0-6 48,0 0 3-63,0 18-13 15,0-18-9-15,0 0-9 0,0 0-7 0,0 0 1 16,0 0-20-16</inkml:trace>
  <inkml:trace contextRef="#ctx0" brushRef="#br0" timeOffset="205786.43">7508 10409 3 0,'0'0'3'16,"0"0"1"-16,0 0-1 0,0 0 3 0,0 0-2 15,0 0-2-15,0 0 0 0,0 9-2 0,0-9-5 31,0 0-16-31</inkml:trace>
  <inkml:trace contextRef="#ctx0" brushRef="#br0" timeOffset="205969.73">7474 10539 32 0,'0'0'33'0,"0"0"-4"0,0 0-8 0,0-9-4 16,0 9-6-16,0 0-6 0,0 0-2 0,0-10 0 16,0 10-7-1,0 0-15-15,0 0-15 0,0 0-9 0</inkml:trace>
  <inkml:trace contextRef="#ctx0" brushRef="#br0" timeOffset="207519.81">15081 10055 125 0,'-16'-9'57'0,"16"9"3"16,0-9 18-16,-17 9 26 0,17-10-4 15,0 10-9-15,0 0-8 0,0 0-1 0,0-9-12 16,0 9-30-16,17 0-16 0,-17 0-13 16,16 0 1-16,-16 0 12 0,17 9 0 0,-1-9-13 15,-16 0-5-15,33 10-3 0,-33-10 1 16,33 0-2-16,-33 9-4 0,0-9-10 16,34 0-33-16,-34 0-79 0,0 0-33 0,0 0-8 15,0 9 11-15,0-9 22 0,0 0-85 16</inkml:trace>
  <inkml:trace contextRef="#ctx0" brushRef="#br0" timeOffset="207684.93">14965 10213 53 0,'0'0'44'0,"34"0"-8"0,-34 0 14 16,0 0 19-16,0 0-4 0,16 0-21 15,-16 0-21-15,17 0 2 0,-1 0 7 0,1 0-18 16,-1 19-7-16,1-19-3 0,-1 0-2 15,17 0-4-15,-33 0-4 0,33 0-6 0,1 9-37 16,-34-9-27-16,16 0-25 0,17 0 5 16</inkml:trace>
  <inkml:trace contextRef="#ctx0" brushRef="#br0" timeOffset="208218.58">16255 9748 81 0,'0'-18'35'0,"0"18"-7"0,0-19 6 16,0 19 21-16,0 0 7 0,0-19 3 16,0 19 1-16,0-9 10 0,0 9-21 0,-33 0-25 15,33 0-13-15,0 0-11 0,0 0-2 0,0 0 3 16,0 0-1-16,0 9 1 0,0 10 0 16,0-19 1-16,0 19 1 0,-33-19 5 0,33 18 7 15,-16-8 7-15,16-1-15 0,0 0-4 16,0 10-2-16,-17-10-7 0,17 19 0 0,-16-28 0 15,16 19 1-15,0-1 0 0,-17-9 3 16,17 1-8-16,0 8-3 0,-16-8 3 0,16-1-38 16,-17 19-41-16,17-28-24 0,0 18-4 0,-17-18-4 15,17 0 4-15</inkml:trace>
  <inkml:trace contextRef="#ctx0" brushRef="#br0" timeOffset="208733.7">16189 9711 42 0,'0'0'22'0,"33"-19"-2"0,-33 10 2 0,0 0 2 16,33 9-7-16,-33-9 7 0,33-1-5 0,-33 10 7 15,17 0 6-15,-1-9-2 0,1 9-2 16,0 0-7-16,-1 0-8 0,1 9 7 0,-1-9-2 16,17 10-8-16,-33-10-1 0,0 9-7 15,0 0 0-15,33 0 2 0,-33 10-3 0,0-19 3 16,0 19 0-16,-33-19 1 0,33 0-3 0,0 18 3 16,0-18-5-16,-33 10 0 0,17-1 3 15,-1-9-3-15,1 9 2 0,-1-9-4 0,17 9 3 16,-17-9-1-16,1 0-3 0,-1 0 4 15,17 10 2-15,0-10-2 0,0 0 0 16,0 0-3-16,0 9 4 16,0-9-1-16,0 0 1 15,17 0 0-15,-17 9-2 0,16 10 0 16,1-19 0-16,0 0-3 0,-17 19 3 0,16-19 2 16,1 18-2-16,-17-18 3 0,16 19-3 0,-16-10 0 15,0 0 1-15,33 1 1 0,-33-1 3 16,0-9 1-16,0 9 6 0,0-9 7 0,-33 19-5 15,33-19-2-15,-16 0-6 0,16 0-2 0,-17 0-2 16,1 0 1-16,-1 0-5 0,0 0 2 16,1 0-2-16,-1 0 2 0,-16 0-4 15,33 0-33-15,-33 0-17 0,33-19-3 0,-49 19-12 16,32-9-2-16,-16 9-1 0,17-9 0 0</inkml:trace>
  <inkml:trace contextRef="#ctx0" brushRef="#br0" timeOffset="209399.37">13791 10092 17 0,'0'0'21'0,"0"0"-6"16,0 0-4-16,0 0-6 0,0 0-4 0,0 0 1 15,0 19 0-15,-16-19-2 16,16 0 0 0,-17 9 0-1,17-9-6-15,0 0-6 0,0 0-5 16,0 0-21-16</inkml:trace>
  <inkml:trace contextRef="#ctx0" brushRef="#br0" timeOffset="213413.01">15892 10232 33 0,'0'0'21'0,"0"0"-4"0,0 0-7 0,-17 0-6 16,17 0 4-16,0 0 3 0,0 0 1 15,0 0 0-15,0 0 0 0,0 0 2 0,0 0 2 16,0 0-3-16,0 0 1 0,0 0 9 16,17 0 13-16,-17 9 7 0,16-9-4 0,1 0-9 15,-1 10-10-15,1-10-4 0,32 9 5 16,-16-9-1-16,0 9-8 0,1-9-7 0,-1 9-2 16,16 1 0-16,17-1 0 0,-16-9-3 15,0 19 2-15,32-19-1 0,-16 18 0 0,-16-18 1 16,0 0 1-16,32 19-3 0,-49-19 4 15,17 0 0-15,-17 0 27 0,33 0-8 0,-33 0-7 16,0 0-4-16,-16 0-7 0,16 0 1 0,-17 0 2 16,1 0-8-16,16 0 3 0,0 0-3 15,-33 0 0-15,33 0 0 0,-33 0 0 16,17 0 3-16,-17 0-6 0,16 0 3 0,-16 0-5 16,17 0 1-16,-17 0-2 0,0 0 3 15,0 0-21-15,16 0-24 0,-16 0-7 0,0 0-14 16,0 9 2-16,0-9 0 0,0 0 6 15,0 0 7-15,0 0 5 0</inkml:trace>
  <inkml:trace contextRef="#ctx0" brushRef="#br0" timeOffset="214030.87">15858 10353 53 0,'0'0'43'16,"0"0"4"-16,0 0-3 0,0 0-13 0,0 0-14 16,0 0-5-16,-33 0-2 0,33 0 18 15,0 0-3-15,0 0 8 0,0 9-6 0,0 0 13 16,0 1 3-16,-33-1-12 0,33 0-12 15,0 1-7-15,0-1 20 0,-33 10 27 0,33-1-21 16,-16-18-19-16,16 19-8 0,-17-10-6 0,17 0-2 16,0 1-3-16,-16-1 2 0,16 0-2 15,0 10 3-15,0-1-3 0,-17-18-2 0,17 19 2 16,0-19 3-16,0 19-2 0,-16-19-4 16,16 9-4-16,0 0 1 0,0-9-3 0,0 10-34 15,0-1-40-15,-17-9-11 0,17 0-7 0,0 9 5 16,0-9 7-16,0 0-67 0</inkml:trace>
  <inkml:trace contextRef="#ctx0" brushRef="#br0" timeOffset="214661.95">15825 10371 22 0,'0'0'29'16,"0"-9"-6"-16,0 9 1 0,0 0-1 0,0-9 2 15,0 9-5-15,0 0-8 0,33 0 3 16,-33 0-2-16,0 0-6 0,17 0-3 16,-17 0 0-16,17 0 11 0,-1 0 8 0,1 0-5 15,-1 0-6-15,1 0-6 0,-17 9-2 16,16-9-2-16,17 9 3 0,-33 1-3 0,0-10 3 16,0 9 1-16,0 0-3 0,33-9 0 0,-33 10-3 15,0-10 4-15,-33 9-3 0,33-9 4 16,0 19 0-16,0-19 3 0,0 0-1 0,0 0 1 15,-33 0-8-15,17 0 1 0,16 0 1 16,-17 18-1-16,1-18 0 0,-1 0-1 0,1 0 0 16,-1 0 0-16,17 0 2 15,-17 0-2-15,17 0-2 16,0 0 4-16,0 0-1 16,0 0 2-16,0 0-1 15,17 19 2-15,0-19-4 0,-17 0 1 0,16 0-1 16,1 9 0-16,-17 0-2 0,16 1 3 0,-16-1 2 15,17 0-5-15,-17-9 4 0,16 10-2 16,-16-1 0-16,0 9 0 0,0-18 0 16,0 0 2-16,0 19 0 0,0-19 1 0,0 0 4 15,0 0 3-15,0 0-3 0,-16 0-4 0,-1 0-1 16,1 0 1-16,-1 0-3 16,1 0 0-16,-18 0 0 0,34 0-4 15,-33 0 4-15,33 0-8 0,-33 0-17 0,0 0-13 16,17-19-17-16,-1 19-8 0,-16 0-4 0,17 0 3 15</inkml:trace>
  <inkml:trace contextRef="#ctx0" brushRef="#br0" timeOffset="-214334.94">15693 10623 30 0,'-16'0'34'15,"16"0"-3"-15,0 0-8 0,0-10-4 0,0 10-6 16,16 0 1-16,-16-9-3 0,0 9-8 0,0 0 0 16,0-9-1-16,0 9-5 15,0 0 4-15,17 0-3 16,-17 0-3-16,0 0-21 0,0 0-12 0,0 0-6 15</inkml:trace>
  <inkml:trace contextRef="#ctx0" brushRef="#br0" timeOffset="-213585.85">16652 10837 28 0,'0'0'31'0,"0"-10"-5"0,0 10-2 0,0 0-2 16,0-9 0-16,0 9-2 0,0 0-7 16,0 0-6-16,0 0-4 0,0 0 0 0,0 0-1 15,0 9 16-15,0-9 3 0,0 10-9 16,0-1-2-16,0-9-4 0,0 9-1 0,0 0 23 16,33 1-2-16,-33-1-11 0,0-9 6 15,0 9 15-15,0 1 1 0,0-10 9 0,0 18-9 16,0-18 10-16,0 0 19 0,0 0 9 15,0 0 10-15,0 0-1 0,0 0-9 0,33 0-18 16,-33 0-20-16,0 0-8 0,17 0-16 16,-1 0-5-16,1 0-4 0,0-18 3 0,-1 18-9 15,1-10 3-15,-1 1 6 0,17 0-7 0,0-1-3 16,-33 1 0-16,33 0 3 0,-33 0-10 16,17-1 2-16,-17 1-25 0,16 9-37 0,1-19-21 15,-17 19-13-15,16 0-5 0,-16 0-12 16,0 0-14-16,0 0 6 0,0 0 14 0,17 0-64 15</inkml:trace>
  <inkml:trace contextRef="#ctx0" brushRef="#br0" timeOffset="-212270.15">10881 10074 11 0,'0'0'20'0,"0"0"2"0,0 0-7 0,0 0-5 16,0 0-4-16,0 0-2 0,0 0-2 0,0-19-2 16,0 19 1-16,0 0-7 15,33 0-7 1,-33 0-9-16,0 0-26 0</inkml:trace>
  <inkml:trace contextRef="#ctx0" brushRef="#br0" timeOffset="-211587.9">11476 10716 17 0,'0'0'25'0,"0"0"1"0,0 0-6 15,0 0-4-15,0 0-1 0,0 0 1 0,0 0-3 16,0 0-4-16,0 0-5 0,17 0 0 0,-17-19 1 15,0 19-1-15,0 0 0 0,0 0-1 16,0 0-2-16,0 0 2 0,33 0-2 16,-33 0 2-16,0 0 2 0,0 0 2 15,0 0-1-15,0 0 0 0,0 0-1 16,0 0 1-16,0 0-2 0,0 0-1 0,0 0-1 16,0 0-5-16,0 0 0 15,0 0-11 1,0 0-3-16,0 0-10 0,0 0-7 0,0 0-3 15,0 0-5-15</inkml:trace>
  <inkml:trace contextRef="#ctx0" brushRef="#br0" timeOffset="-211021.68">11923 10716 53 0,'0'0'53'0,"0"0"-1"0,0 0 0 16,0-19-5-16,0 19 2 0,0 0-7 16,0 0-6-16,33 0-1 0,-33 0-3 0,0 0-9 15,0 0-11-15,0 0-5 0,0 0-5 16,0 19 2-16,0-19-1 0,0 0-1 0,0 9 1 16,0 0 11-16,0 1 16 0,0-1 7 0,0 0 5 15,0 0-5-15,0 1-3 0,0 8 1 16,0-18 15-16,0 19 8 0,0-19-1 0,0 9 13 15,0-9 8-15,0 10 32 0,0-10 39 16,0 0 33-16,33 0 27 0,-33 0 23 0,0 0-116 16,0 0-116-16,0-10 0 0,33 10 0 0,-33-9 0 15,33 9 0-15,-16-19 0 0,16 1 0 16,0-1 0-16,0 1 0 0,0-1 0 0,0 10 0 16,0-10 0-16,17-18 0 0,-17 18 0 15,33-9 0-15,-33 10 0 0,0-1 0 0,0 0 0 16,0 1 0-16,17 9 0 0,-50-1 0 0,33 1 0 15,-33 0 0-15,33 9 0 0,-33 0 0 0,0-10 0 16,33 10 0-16,-33 10 0 0,0-10-147 16,0 0-123-16,0 9-9 15,0-9-1-15,0 9 11 0,0 1 40 0,0-10 32 16,0 9 27-16</inkml:trace>
  <inkml:trace contextRef="#ctx0" brushRef="#br0" timeOffset="-209672.92">17165 10744 27 0,'16'0'25'0,"-16"0"-5"15,0 0-6-15,0-10 1 0,0 10 4 16,0 0 6-16,17-9 11 0,-17 9 0 0,0 0-3 16,0-9 6-16,0 9 6 0,0 0-1 0,16 0-1 15,-16 0-1-15,0 0 9 0,0 0 5 16,0 0 4-16,0 0 0 0,0 0-5 0,0 0-19 16,0 0-10-16,0 0-8 0,0 0-7 15,0 0-7-15,-16 0-4 0,16 0 4 0,0 0-6 16,-17 0 4-16,1 0 42 0,-1 9 29 15,1 0-5-15,-1-9-12 0,-16 10-25 0,0-1-6 16,0 0-16-16,0 0 1 0,0-9-10 0,16 10 3 16,-16 8 1-16,-33-18-4 0,33 19 3 15,0-19-3-15,-17 9 4 0,17 1-4 0,0-1 0 16,33-9 0-16,-49 9-4 0,32 0 6 16,-16-9 2-16,16 10 0 0,1-10-4 0,-1 9 0 15,17-9-5-15,0 0 8 0,0 9-9 0,0-9-1 16,0 0-6-16,0-9-59 0,0 9-28 15,0 0-12-15,0-9-4 0,0 9-10 16,0 0 4-16,0-10-4 0,0 1 14 0,17 9 20 16,-17-9 13-16</inkml:trace>
  <inkml:trace contextRef="#ctx0" brushRef="#br0" timeOffset="-209305.94">16718 10530 19 0,'0'0'37'0,"0"-10"-2"16,0 10 0-16,0-9 3 0,-33 0 2 0,33 9 7 16,0 0 11-16,0 0 4 0,0-10-2 15,0 10-5-15,0 0-10 0,0 0-13 0,33 0 2 16,-33 0-1-16,0 10 14 0,0-10 10 0,0 9 16 15,0 0 17-15,0 1-15 0,17 17 5 16,-1-27-6-16,-16 38 11 0,17-29-1 16,0 10 11-16,-1 9 5 0,1-1-9 0,-17 11-26 15,16-20-18-15,17 10-16 0,-33 9 11 0,33-9 3 16,-33 0 1-16,0 0-13 0,33 9-18 16,-33-18-8-16,0-1-3 0,0 1-1 15,17 0 4-15,-17-1-7 0,0-8 0 0,0 8 2 16,0 1-2-16,0-19-8 0,0 0-36 0,0 9-66 15,0 0-33-15,0-9-32 0,0 0-4 0,0 0-15 16,0 0-6-16,0 0 1 0,0 0 12 0,0 0 19 16,0 0 21-16</inkml:trace>
  <inkml:trace contextRef="#ctx0" brushRef="#br0" timeOffset="-206941.75">6317 9990 4 0,'0'0'4'0,"0"0"-2"15,0 0 0-15,0 0 0 0,0 0 0 16,0 0 0-16,0 0-2 0,0 0-2 15,0 0-7 1</inkml:trace>
  <inkml:trace contextRef="#ctx0" brushRef="#br0" timeOffset="-205559.31">6185 9460 6 0,'0'-9'11'0,"0"9"6"0,0 0-1 0,0 0-2 16,0 0-1-16,0 0-2 0,0 0 0 15,0 0-1-15,0 0-2 0,0 0-4 0,0 0-1 0,0 9-2 16,0-9 3-16,0 0 7 0,0 9 0 16,0-9-5-16,0 19 12 0,0-19 1 15,0 0-2-15,0 18-5 0,0-18-1 0,0 19 0 16,0-19 16-16,0 9-7 0,0-9-10 0,0 10-2 16,0-1-1-16,0 0 26 0,0-9 0 0,0 10-12 15,0-10-8-15,0 18-1 0,0-18 24 16,0 0 7-16,0 0 11 0,0 0 16 0,0 0 6 15,33 0 15-15,-33 0-12 0,0 0-27 16,0-18-25-16,0 18-12 0,33-10-9 0,-33 1 1 16,33 0-6-16,-33-1-1 0,33 1 4 0,-33-10-3 15,33 19-4-15,-33-18 0 0,50-1 6 16,-50 10-3-16,33 0-3 0,-33-1 0 0,33 1 3 16,-33 0 0-16,33-1 0 0,-33 10-4 0,0-9-5 15,33 9 7-15,-33 0-8 0,0 0-22 16,0 0-52-16,0 0-15 0,16 0-9 15,-16 9 7-15,17-9-1 0,-17 10 1 0,17-1 5 16,-17 0 13-16,33 1-65 0</inkml:trace>
  <inkml:trace contextRef="#ctx0" brushRef="#br0" timeOffset="-204893.45">6929 9730 46 0,'0'0'42'15,"0"-19"-1"-15,0 19 0 0,0 0 0 0,0 0 4 16,0 0 4-16,0-19-4 0,0 19-7 16,0 0-3-16,0 0 1 0,33 0-5 0,-33 0-4 15,0 0 0-15,0 0 2 0,0 0-6 0,0 0-3 16,-33 0-2-16,33 0 7 0,0 19 14 0,0-19 12 15,0 0 6-15,0 19 4 0,-33-19 15 16,33 0 10-16,0 18 9 0,-33-8 7 0,33-1-14 16,-33 0-9-16,-1 10 2 0,18-10-2 15,-1 19-13-15,1-28-24 0,-17 19-15 0,0-1-13 16,0-9-4-16,0 10-8 0,0 0 1 0,-1-1 0 16,18 1-2-16,-17-1-1 0,0 1-3 0,0-10 11 15,0 1-11-15,33 8 5 0,-50-8 1 16,50-1 0-16,-33 0-8 0,33 10 8 0,-33-19-1 15,33 0-14-15,0 0 1 0,0 18 5 16,0-18-11-16,-33 0-32 0,33 0-14 0,0 0-20 16,0 0-37-16,0 0-12 0,0-18-14 0,0 18-19 15,33 0-1-15,-33 0 3 0,0-19 4 16,0 10 18-16,0 0 26 0,33-1-66 0</inkml:trace>
  <inkml:trace contextRef="#ctx0" brushRef="#br0" timeOffset="-204610.69">6499 9748 55 0,'-33'0'62'16,"33"0"4"-16,0-18 10 0,0 18 8 0,0 0-5 16,0 0-10-16,0 0-15 0,0 0-15 0,0 0-18 15,0 0-11-15,0 0-2 0,0 0-4 0,0 18 6 16,33-18 38-16,-33 10 3 0,33-1-6 15,-33 9-8-15,16-8 15 0,1 8-3 0,33 1-19 16,-50 0-6-16,33-1-12 0,-33 1-6 16,33-1 40-16,-33 1-12 0,33-10-13 0,-33 10-16 15,33-1-1-15,-33 1 6 0,0-10-9 0,16 10 2 16,-16-10-5-16,0 1-9 0,17 8-4 16,-17 1-65-16,0-19-52 0,0 18-25 0,16-18-7 15,-16 19 3-15,0-19 10 0,0 9-88 0</inkml:trace>
  <inkml:trace contextRef="#ctx0" brushRef="#br0" timeOffset="-203609.02">6433 10995 50 0,'0'0'43'15,"0"-10"0"-15,0 10 0 0,0-9 5 16,0 9 9-16,0-9-14 0,0 9-8 0,0 0-12 16,-33 0-4-16,33 0 3 0,0 0-6 0,0 9 7 15,-33-9 2-15,16 9 2 0,17 10-1 16,-33-10 18-16,0 1-11 0,33 8-17 0,-33 1-4 15,0-10-6-15,33 10-5 0,-33-10 1 16,33 10-2-16,-33-1 0 0,16-8 1 0,17 8-1 16,0 1 0-16,-33-19 0 0,33 18 0 0,0-18-3 15,0 10-4-15,0-1-7 0,0-9-22 0,-33 0-14 16,33 0-18-16,0 0-18 0,33 0-5 16,-33 0 9-16,0-9 18 0,0-1 13 0,33 1 5 15</inkml:trace>
  <inkml:trace contextRef="#ctx0" brushRef="#br0" timeOffset="-203377.8">6284 11004 18 0,'0'-19'30'0,"0"1"3"16,33 8-6-16,-33 1-1 0,0 0 4 0,0-10 7 15,33 19 0-15,-33 0-1 0,0-18 4 16,0 18 1-16,0 0-4 0,17 0-7 0,-17 0 5 16,0 0 7-16,33 18-2 0,-33-18-1 15,0 0-12-15,33 19 8 0,-33-10-6 0,0 0-1 16,33 10 11-16,-33-10 3 0,0 10 2 0,33 0 9 15,-33-1-4-15,0 1-11 0,0-1-7 16,33 1-16-16,-33 0-8 0,0-1 2 0,0-8-3 16,0 8-3-16,16 1-5 0,-16-1 2 15,0-8 2-15,0 8-9 0,0-8 4 0,0 8-40 16,0-9-46-16,0-9-30 0,0 19-23 0,0-19 13 16,0 0 9-16,-16 0-4 0,16 0 5 0</inkml:trace>
  <inkml:trace contextRef="#ctx0" brushRef="#br0" timeOffset="-203161.78">6251 11125 107 0,'0'-9'88'0,"0"9"-11"0,0 0-14 15,0 0-2-15,0-10-23 0,0 10-14 0,0 0-2 16,0 0-7-16,33 0-2 0,-33 0-8 15,33 0 0-15,-33 0-3 0,33 0-2 0,-16 0-2 16,16 0-3-16,0 0 0 0,0 0-10 0,-33 0-42 16,33 0-33-16,0 10-17 0,-17-10 11 15</inkml:trace>
  <inkml:trace contextRef="#ctx0" brushRef="#br0" timeOffset="-202878.83">6780 11181 64 0,'0'0'82'0,"0"0"-9"0,0 0-4 0,0 0 9 16,16 0 2-16,-16 0-4 0,34 0-1 0,-34 0 1 15,33 0 5-15,-33 0-11 0,33 0-15 16,0 0-26-16,-33 9-12 0,33-9-11 0,-17 0-3 16,1 0 2-16,33 0-2 0,-50 9-5 0,33-9-2 15,-33 0 0-15,33 0-7 0,-33 0-38 0,33 0-40 16,-33 0-21-16,0-9-90 16,33 9 35-16,-33 0 35 0</inkml:trace>
  <inkml:trace contextRef="#ctx0" brushRef="#br0" timeOffset="-202612.06">7078 11041 41 0,'0'0'44'16,"0"0"1"-16,0 0-13 0,0 0-11 16,33 0-1-16,-33 0 7 0,0 19 1 0,0-19-8 15,0 9-5-15,33 0 19 0,-33 1 7 0,0 8-1 16,33-8-10-16,-33 8-2 0,0-8 16 15,0 8-8-15,0 1-14 0,16-10-7 0,-16 10-5 16,0-10 10-16,0 10 1 0,-16-10-10 0,16 0-1 16,0 0-4-16,0 10-3 0,-33-19-1 15,33 19 5-15,0-19-7 0,-33 9 0 0,33 0-3 16,-33 1-4-16,33-1-30 0,-33 0-28 0,33-9-21 16,-34 9-9-16,18-9-3 0,16 10 2 15,-17-10 7-15</inkml:trace>
  <inkml:trace contextRef="#ctx0" brushRef="#br0" timeOffset="-202246.06">7607 11097 119 0,'0'0'87'16,"-33"-9"-10"-16,33 9 4 0,0-10 3 16,0 10-17-16,0-9-27 0,0 9-9 0,-33 0 15 15,33 0 8-15,0 0-22 0,0 0-15 0,-33 0-8 16,33 0-6-16,-34 9 5 0,34 1-8 16,0-1 8-16,-33 0-2 0,33 1 7 0,-16 8-1 15,16-8-2-15,0 8-2 0,-17 1 31 16,17-1 8-16,17-8 0 0,-17 8 0 0,0 1-5 15,16-10-3-15,-16 0-4 0,33 10-5 0,-33 0-10 16,0-19-10-16,34 0-1 0,-34 9-2 16,33-9-4-16,-33 0-8 0,33 0 2 0,-33 0-4 15,33 0-2-15,-33 0-23 0,16 0-50 0,1 0-41 16,-17-9-4-16,16 9-10 0,17 0-13 0,-33 0-3 16,0-19 14-16,0 19-79 0</inkml:trace>
  <inkml:trace contextRef="#ctx0" brushRef="#br0" timeOffset="-198864.76">3026 11795 47 0,'0'-10'40'16,"0"10"4"-16,0-18 3 0,0 18 8 0,0 0 20 15,0-19 4-15,33 19 0 0,-33 0 2 16,0 0-1-16,0 0-17 0,0 0-25 0,0-18-16 15,-33 18-9-15,33 0-8 0,0 18 1 16,0-18-1-16,0 0 0 0,0 19 1 0,0-19-2 16,-33 18 7-16,33-18 6 0,0 19 19 0,-33-10-7 15,33 10-12-15,-17-1-5 0,17 1 2 16,0 0 17-16,0-19 13 0,-33 18-10 0,33-8-16 16,0 8-10-16,0-9-1 0,0 1-3 15,0-10 2-15,0 9 0 0,0 0-3 0,0-9 12 16,0 0 43-16,0 0 39 0,0 0 35 0,0 0 31 15,0 0 38-15,0 0 26 0,0 0-164 16,0-9-63-16,0 0 0 0,0-1 0 0,0 1 0 16,0-9 0-16,0 8 0 0,0-8 0 15,0-1 0-15,0-9 0 0,0 10 0 0,0-10 0 16,33 0 0-16,-33 9 0 0,0-9 0 16,0 0 0-16,0 10 0 0,17 8 0 0,-17-8 0 15,33-10 0-15,-33 19 0 0,0-1 0 0,0 1 0 16,0 0 0-16,33 9 0 0,-33-10 0 15,0 10 0-15,33 0 0 0,-33 0 0 0,33 0 0 16,-33 0 0-16,33 0 0 16,-33 10 0-16,33-10 0 0,-33 0 0 15,17 9 0-15,16-9 0 0,-33 0 0 0,33 9-195 16,-33-9-90-16,0 0-10 0,33 10 15 0,-33-10 17 16,0 9 33-16,33-9 36 0,-33 0 46 15</inkml:trace>
  <inkml:trace contextRef="#ctx0" brushRef="#br0" timeOffset="-198648.88">2993 11785 49 0,'-33'0'71'15,"33"0"13"-15,-17 10 4 0,17-10 3 0,0 0-13 16,0 0-5-16,0 0-6 0,0 0 1 15,0 0-15-15,17 0-25 0,16 0-15 0,-33 0-4 16,33 0-3-16,-33 0-4 0,33 0-5 0,0 0 8 16,-33 0-7-16,33 0-5 0,0 0 0 15,-33 0 2-15,17 0-29 0,16 0-55 0,-33 0-35 16,33 0-23-16,-33 0 3 0</inkml:trace>
  <inkml:trace contextRef="#ctx0" brushRef="#br0" timeOffset="-198399.35">3489 11888 105 0,'0'0'100'0,"0"0"-22"16,33 0-16-16,-33 0-10 0,0 0-6 15,0-19 1-15,33 19-6 0,-33 0-9 0,33 0-16 16,-33 0-7-16,0 0-4 0,17 0-11 16,-17 0 0-16,0 0-33 0,0 0-54 15,33 0-23-15,-33 0-2 0,0 0 16 0</inkml:trace>
  <inkml:trace contextRef="#ctx0" brushRef="#br0" timeOffset="-198215.87">3522 12027 77 0,'0'0'91'0,"0"9"-6"0,0-9 5 15,-33 0 7-15,33 0 1 0,0 0-2 16,0 0 3-16,0 0 4 0,0 0-15 0,0 0-33 16,33 0-23-16,-33 0-13 0,0 0-15 15,0-9-4-15,0 9-3 0,0 0-22 0,33 0-65 16,-33 0-39-16,0 0-22 0,0 0-11 0,33 0-2 15,-33 0 26-15</inkml:trace>
  <inkml:trace contextRef="#ctx0" brushRef="#br0" timeOffset="-197682.73">4283 11674 112 0,'0'-10'96'16,"33"-8"-2"-16,-33-1-12 0,0 10-3 15,0 0 1-15,0-1 5 0,0 1-7 0,0 0-29 16,0-1-18-16,0 10-14 0,0-9-12 0,-33 9-3 16,33-9 3-16,0 9-7 0,0 0-2 15,-33 0 6-15,16 0-5 0,17 0 5 16,0 9-7-16,0 0 8 0,-33 1-3 15,33 8 0-15,0-8 6 0,0-1-6 0,0 19 2 16,33-28-4-16,-33 18-1 0,0 1 3 16,0 0 2-16,0-1 0 0,0 10-2 0,0-9 4 15,0-19-1-15,0 18-1 0,0 1-1 16,0-10-1-16,0 1 2 0,-33 8 2 0,33-18-2 16,0 9-2-16,-33 10 1 0,33-19-1 15,-33 0 3-15,33 0 2 0,0 0-2 0,0 0 1 16,-33 0-8-16,33 0 7 0,0 0 2 15,0 0-5-15,0 0 3 0,0 0 2 0,0 0-4 16,0 0-3-16,0 0 0 0,0 0-4 16,0 0 6-1,0 19 2-15,33-19-2 0,-33 18-4 16,0-8 4-16,0 8 1 0,0-9 3 0,0 10-7 16,0 9 3-16,0-9 5 0,0-19-7 15,0 18 2-15,0 1 2 0,0-1-2 0,0-8 0 16,0 8 0-16,0 1-2 0,0-19 2 0,-33 18 1 15,33-8-8-15,0-10-6 0,33 9-50 16,-33 0-38-16,0-9-14 0,0 10-16 0,0-1-8 16,0-9 12-16</inkml:trace>
  <inkml:trace contextRef="#ctx0" brushRef="#br0" timeOffset="-197217.42">4746 11841 42 0,'0'0'30'0,"0"0"-13"0,0 0-5 16,0 9 5-16,-33-9 6 0,33 19-2 15,0-19-2-15,0 19-3 0,0-19-4 0,0 0-6 16,-33 18 0-16,33-18-5 0,0 0 23 15,-17 10 6-15,17-10 0 0,0 9 9 0,0-9 16 16,0 0 22-16,0 0 24 0,0 0 10 0,0 0-17 16,0-9-14-16,0 9 5 0,0-10 4 0,0 10 6 15,0-18 0-15,0 18 6 0,0-19 2 16,0 19 10-16,17-19-25 0,-17 1-8 0,33-1-21 16,-33 10-11-16,0-10 1 0,33 1-1 0,-33-1-4 15,0 1 3-15,33-1-7 0,-33 0-40 16,33 10 0-16,-33 0 0 0,0-1 0 0,33 10 0 15,-33-18 0-15,0 18 0 0,17 0 0 16,-1 0 0-16,1 18 0 16,-17-18 0-16,33 19 0 0,-33-10 0 15,0 10 0-15,33-10 0 0,-33 19 0 0,0-9 0 16,33-1 0-16,-33-8 0 0,0 8 0 0,0 1 0 16,0-1 0-16,0 1 0 0,0 0-99 15,0-1-132-15,0-8-32 0,0-1-29 0,0 0-13 16,0 10 36-16,-33-10 35 0</inkml:trace>
  <inkml:trace contextRef="#ctx0" brushRef="#br0" timeOffset="-197033.83">4779 11869 187 0,'-33'0'114'0,"33"-19"-15"0,0 19-4 16,0-9-13-16,0 9-16 0,0 0-18 15,0-9-17-15,33 9-11 0,-33 0-13 0,0 0-3 16,33 0-3-16,-33 0-3 0,33 0-2 0,-33 0-5 16,17 9-35-16,-1-9-39 0,34 0-28 15,-50 0-18-15,33 0 129 0,-33 0-176 0</inkml:trace>
  <inkml:trace contextRef="#ctx0" brushRef="#br0" timeOffset="-196600.72">5176 11869 23 0,'0'0'50'0,"-33"0"20"0,33 0 9 0,0 0 2 15,0 0 3-15,0-19 0 0,0 19 7 0,33 0 1 16,-33 0-3-16,0 0-11 0,0 0-17 16,33 0-7-16,-33 0-10 0,0 0 4 0,33 0-5 15,0 0-11-15,-16 0-10 0,-1 0-10 0,34 0-5 16,-50 0 0-16,33 0-5 0,0 0-2 0,-33 19 0 16,33-19-14-16,-33 0 3 0,0 0-52 15,33 0-67-15,-33-19-26 0,0 19-17 0,0 0-5 16,0-9 11-16,0 0-92 0</inkml:trace>
  <inkml:trace contextRef="#ctx0" brushRef="#br0" timeOffset="-196349.04">5424 11646 68 0,'0'0'60'0,"0"0"1"0,0 0-11 0,0 0-14 15,0 0-9-15,0 0-11 0,0 0-10 16,0 0-1-16,33 0 10 0,-33 18 15 0,0-18-5 15,33 19 8-15,-33-10 5 0,0 10 8 0,17 0-9 16,-17-1-14-16,16 1-9 0,-16-1 32 16,0 1 4-16,0 0-20 0,0-1-14 0,0 10-10 15,-16-28-2-15,16 19-1 0,-17-1 4 16,17-8-4-16,-33-1-1 0,33 0-4 0,-33 10 2 0,0-10-7 16,33 0-17-16,-33 10-52 0,33-19-31 15,-33 19-13-15,16-19 6 0,1 9 2 0,16 0-78 16</inkml:trace>
  <inkml:trace contextRef="#ctx0" brushRef="#br0" timeOffset="-196067.82">5755 11767 129 0,'0'0'90'16,"0"-19"-1"-16,0 19 1 0,33 0 2 0,-33-18-11 16,0 18-24-16,0 0-25 0,0 0-16 15,0 0-6-15,0 0-9 0,0 18-1 0,0-18 3 16,0 0-6-16,0 19 7 0,0-1-4 0,0-18 4 16,0 19 16-16,0 0 10 0,0-1-14 15,0 10-4-15,0-9-12 0,0-19 1 0,0 18 2 16,0-8 2-16,0 8-3 0,-33-9-5 0,33 1-6 15,0-1-27-15,0 19-65 0,0-28-44 16,-33 19-2-16,16-19-2 0</inkml:trace>
  <inkml:trace contextRef="#ctx0" brushRef="#br0" timeOffset="-195551.52">5788 11748 99 0,'0'-18'59'0,"0"8"-10"0,0 1-2 16,0 0-5-16,0-1 1 0,0 1-2 15,0 0 2-15,33 9-13 0,-33 0-12 0,0-10-5 16,33 10-9-16,-33 0 1 0,33 0-2 0,-33 10 0 16,33-10 12-16,-33 9 2 0,0-9-7 15,17 9-4-15,16 1-3 0,-33-10-1 0,0 9 0 16,0 0 0-16,0 1-2 0,0 8 4 15,0-18-1-15,0 19 2 0,0-19-3 16,0 18 1-16,-33-18 1 0,16 10-6 16,17-1 2-16,0-9 0 0,-33 9 1 0,33-9 1 15,-33 10-2-15,33-10 2 0,0 0-2 0,-33 0 1 16,33 0 8 0,0 0 10-16,0 0 1 0,0 0-3 0,0 0-7 15,0 0-5-15,33 0-5 0,-33 0 3 0,0 0-5 16,33 0 2-16,-33 0-3 0,0 0 6 0,33 0-2 15,-33 9-1-15,17-9-4 0,16 9 4 16,-33 0 0-16,33 10 2 0,-33-19-4 0,0 0 4 16,33 19-2-16,-33-1 0 15,0-18 0-15,0 10 6 0,0-1-6 0,0 0 2 16,0-9 3-16,0 9 12 0,0-9-2 0,0 10 3 16,0-10 3-16,0 9-8 0,-33-9-3 15,33 0-1-15,-33 0-5 0,33 0-1 0,0 0-5 16,-33 0 8-16,16 0-6 0,17 0 2 15,-33-9-2-15,33 9-2 0,-33 0-10 16,33-10-54-16,-33 10-56 0,33-9-14 0,0 9-13 16,-33-9-148-16</inkml:trace>
  <inkml:trace contextRef="#ctx0" brushRef="#br0" timeOffset="-195351.29">6433 12027 109 0,'0'9'92'0,"0"1"-13"0,0-10 15 15,0 9 2-15,0-9-31 0,0 9-8 16,0 1-3-16,0-1-9 0,0 0-20 0,0 10-7 16,-33-19-8-16,33 0-5 0,0 18-3 15,-33-18 1-15,16 10-26 0,-16-1-64 0,33 0-51 16,-33 1-9-16,33-1-7 0</inkml:trace>
  <inkml:trace contextRef="#ctx0" brushRef="#br0" timeOffset="-194851.61">6896 11553 17 0,'0'0'35'15,"0"-10"1"-15,0 10-8 0,0 0-11 0,0 0-8 16,0 0-6-16,0 0-1 0,0 0 0 16,0 0-4-16,0 0 2 0,0 0-3 15,0 0-23-15,33 0-15 16</inkml:trace>
  <inkml:trace contextRef="#ctx0" brushRef="#br0" timeOffset="-193969.94">6962 11869 62 0,'0'0'58'0,"0"-19"-4"0,0 19-10 0,0 0-21 16,0 0-9-16,0 0-6 0,0 0 10 0,-33 0 9 15,33 19 3-15,0-19-9 0,0 19-8 16,0-19-6-16,0 18-5 0,-33-18 4 0,33 10-6 16,0-1 4-16,0 0 4 0,0 0 33 0,-33 1-19 15,33-1-12-15,0 0-4 0,0 10-3 0,0-19 0 16,0 0 21-16,0 0 33 0,0 0 37 15,0 0 16-15,0 0 0 0,0 0-19 0,0 0-20 16,0 0-15-16,0-19-15 0,0 10-7 0,0 0 4 16,0-1 12-16,0 1 2 0,33-9-1 15,-33 8-7-15,0-8-18 0,0-1-2 0,33 0-5 16,-33 10-5-16,0-19 0 0,33 19 3 0,-33-10 12 16,0 1 11-16,16 18-11 0,-16-19 0 0,17 19-3 15,-17 0-2-15,0-18-13 0,0 18-9 16,16 0-5-16,-16 18 6 15,34-18-3-15,-34 0-4 0,0 19 4 16,0-1 2-16,0-18-2 0,33 19 2 0,-33-10-4 16,0 10 9-16,0-10-6 0,33 19-5 0,-33-9 7 15,0-19-6-15,0 18 4 0,0-8-4 16,33 8 3-16,-33-9 2 0,0 10-5 0,0 9 6 16,0-28-21-16,0 19-37 0,0-10-84 15,0 0-61-15,0 0-29 0,0 1-13 0,0-1 13 16,0-9 19-16,-33 9 22 0</inkml:trace>
  <inkml:trace contextRef="#ctx0" brushRef="#br0" timeOffset="-193784.72">6962 11990 94 0,'-33'0'110'0,"33"-19"-22"0,0 10-16 16,0 9-9-16,0-9-19 0,33 9-19 0,-33-10-12 15,0 10-9-15,16 0 0 0,1 0-2 0,-1 0-5 16,18 0-2-16,-1 0 2 0,-33 0-21 16,33 0-41-16,0 10-28 0,0-10-17 0,-17 0 12 15</inkml:trace>
  <inkml:trace contextRef="#ctx0" brushRef="#br0" timeOffset="-193570.01">7408 11990 101 0,'-16'0'94'0,"16"0"-1"0,0 0-7 0,0 0-6 15,16 0-27-15,-16 0-13 0,17-19 4 0,-17 19 7 16,16 0-11-16,17 0-16 0,1 0-9 0,-34 0-10 16,33 0 0-16,0 19-5 0,0-19 6 15,-33 0-6-15,33 0-7 0,-17 0 7 0,17 0-6 16,-33 0-4-16,34 0-45 0,-34 0-20 0,0 0-20 15,0-19-16-15,0 19-4 0,33-9 10 16</inkml:trace>
  <inkml:trace contextRef="#ctx0" brushRef="#br0" timeOffset="-193352.7">7656 11813 66 0,'0'0'65'0,"0"0"5"15,0-9-9-15,0 9-2 0,0 0-7 0,0 0-12 16,0 0-13-16,33 9-10 0,-33-9 2 0,0 10 1 15,34-1 0-15,-34 0 7 0,0 0 4 16,33 10 12-16,-33 0 10 0,33-1-6 0,-33-8-3 16,0 8 24-16,33 1 11 0,-33-10-9 15,0 19 1-15,0-9 2 0,0-19-13 0,0 18-13 16,-33-9-21-16,33 1-11 0,0 8-9 0,-33-8 1 16,0-1-5-16,33 0-11 0,-34 10-51 0,34-19-57 15,-49 0-51-15,32 18-31 0,1-18 10 16,16 0 9-16,-33 0 11 0</inkml:trace>
  <inkml:trace contextRef="#ctx0" brushRef="#br0" timeOffset="-193103.66">8004 11916 131 0,'33'0'94'0,"-33"-10"-19"16,0 10-15-16,0 0-18 0,0 0-8 15,0 0 2-15,0 10 16 0,0-1 10 0,0 0-3 16,0 0-20-16,0 10-17 0,0 9 21 0,0-28 13 16,0 19-6-16,0-1-3 0,0 1-3 15,0-10-11-15,0 10-14 0,-33-1-3 0,33 1-7 16,0-1-3-16,0-8 1 0,-33-1 1 0,33 0-10 16,-34 1-23-16,1-1-59 0,0 0-51 15,17 1-47-15,-17-10 11 0,0 9 4 0</inkml:trace>
  <inkml:trace contextRef="#ctx0" brushRef="#br0" timeOffset="-191855.01">8268 11990 41 0,'17'0'34'0,"-17"-19"-3"16,16 19-3-16,17-9 8 0,-33 0 10 0,0 9 6 16,0-10-1-16,33 10 6 0,-33-9 7 0,0 9 9 15,0-9 2-15,0 9-7 0,0-9-8 16,0 9-6-16,0-10 3 0,0 10-1 0,0 0-5 15,0 0-10-15,0-18-6 0,0 18-2 16,0 0-2-16,0 0-7 0,0 0 6 0,0 0 8 16,0-19 9-16,-33 19-7 0,33 0 3 0,0 0-2 15,-33 0-2-15,17 0 0 0,-1 0-1 16,1 0-7-16,16 19-4 0,0-19-2 0,-33 0 9 16,33 0-6-16,-33 0 9 0,-1 18-8 15,34-18 1-15,0 0-15 0,-33 10-4 0,33-1-1 16,-33 0 2-16,17 0-5 0,-1 1 5 0,1-1 9 15,16 0 14-15,0-9-1 0,-33 19 5 16,33-19-7-16,0 19-3 0,-33-19 3 0,33 9 12 16,0 0-24-16,0 0-20 0,-34 1 0 0,34-1 0 15,0 0 0-15,0 1 0 0,0-1 0 16,0 0 0-16,-33 10 0 0,33-19 0 0,0 18 0 16,0-18 0-16,33 10 0 0,-33-1 0 0,0 0 0 15,0 1 0-15,0-1 0 0,0 0 0 16,34 1 0-16,-34-1 0 0,0 0 0 15,33 10 0-15,-33-19 0 16,33 0 0-16,-33 18 0 0,16-18 0 0,1 0 0 16,-1 0 0-16,17 10 0 0,0-10 0 15,1 9 0-15,-34-9 0 0,33 0 0 0,0 0 0 16,-33 0 0-16,16 0 0 0,17 0-123 0,-33 0-96 16,33-9-12-16,-33 9-7 0,33-10 2 15,-33 10 27-15,34 0 10 0,-34-18 12 0,0 18 27 16,0 0-82-16</inkml:trace>
  <inkml:trace contextRef="#ctx0" brushRef="#br0" timeOffset="-191172.03">8979 12185 65 0,'0'0'96'0,"0"0"11"0,0 0 7 0,0 0 2 16,0 0-2-16,0 0-10 0,0 0 2 0,0 0 7 16,0 0-2-16,0 10 4 0,0-1-16 0,0-9-26 15,0 9-16-15,0 10-11 0,0-19-19 16,0 0-5-16,0 18-17 0,-33-18 3 0,17 10-10 15,-1-1 4-15,17-9-21 0,-16 9-54 16,-1 1-67-16,1-1-55 0,16-9-34 0,-34 9 5 16,34-9 25-16,0 0 19 0</inkml:trace>
  <inkml:trace contextRef="#ctx0" brushRef="#br0" timeOffset="-189723.3">9327 7981 9 0,'0'0'28'0,"0"0"2"0,0 0-4 16,0 0-4-16,16 0 1 0,-16 0 7 15,0 0 7-15,0 0-2 0,0 0-2 0,0 0-3 16,0 0-2-16,0 0 1 0,0 0-4 16,0-9-1-16,0 9-2 0,0 0 4 0,0 0 3 15,0 0-3-15,0 0 2 0,0 0-8 0,0 0-3 16,0 0 13-16,0 0 9 0,0 0 2 15,0 0-16-15,-16 0-6 0,16 0-5 0,0-19 1 16,0 19 9-16,0 0 0 0,0 0-4 16,0 0-1-16,0 0 3 0,0 0 3 0,0-19-3 15,0 19-3-15,-17 0-5 0,17 0-4 0,0 0-12 16,0 19 0 0,0-19-1-16,0 0 3 0,0 19 4 15,0-19 0-15,0 9-4 16,0 0-3-16,0-9 7 15,0 10-1-15,17-10 7 0,-17 0 9 0,0 9-2 16,0-9-4-16,16 0 2 0,1 0-11 16,-17-9 0-16,16 9 3 0,17-10-5 0,-33 10-2 15,33-9 3-15,-33 9-3 0,33-9-6 16,-33 9 9-16,33 0-7 0,-33-19 4 0,17 19-11 16,0 0-24-16,-17-19-46 0,16 19-34 0,17 0-16 15,0-18 5-15,-33 18 0 0,33 0 1 16,-33-19 5-16</inkml:trace>
  <inkml:trace contextRef="#ctx0" brushRef="#br0" timeOffset="-189323.7">10451 8018 53 0,'0'19'29'0,"0"-19"-2"0,0 0 0 16,0 0 13-16,0 0 6 0,0 18 1 16,0-18 5-16,0 0 4 0,0 0 8 0,0 0 4 15,33 0-13-15,-33 0-21 0,33 0-17 16,-33 0-4-16,33 0-4 0,0 0-3 0,-33-18-5 16,33 18 3-16,-16 0-2 0,16 0-4 15,0 0 2-15,0-19 2 0,-33 19-2 0,33-9-9 16,-33 9-5-16,17 0-45 0,-1-9-29 0,1 9-14 15,-17 0-7-15,16 0-1 0</inkml:trace>
  <inkml:trace contextRef="#ctx0" brushRef="#br0" timeOffset="-188157.65">9376 11906 76 0,'0'-18'108'16,"0"18"-3"-16,0 0-7 0,0-19 11 0,0 19 13 15,0 0-4-15,0-19-9 0,0 19-1 16,0-9 14-16,0 9-1 0,33 0-8 0,-33 0-22 16,0 0-35-16,0 0-24 0,0 0-17 0,0 0-8 15,0 0-5-15,0 0 2 0,0 9 1 16,0 10-7-16,0-19 5 0,0 0-5 0,0 19 9 16,0-19-10-16,0 18 5 0,0-8-4 0,0-1 2 15,0 0 7-15,0 0-5 0,0 1 2 16,0-1-8-16,0 0 11 0,-33 10-11 0,33-19 9 15,0 0-11-15,0 19 8 0,-16-19-14 0,16 0-20 16,0 0-60-16,0 0-50 0,0 9-34 16,-17-9-17-16,17 0 0 0,0 0 12 0,0 0 8 15,-16-9 19-15</inkml:trace>
  <inkml:trace contextRef="#ctx0" brushRef="#br0" timeOffset="-187841.34">9360 11748 55 0,'0'0'67'0,"0"-18"0"16,0 8-5-16,16 1-3 0,-16 0 2 15,0 9-20-15,33-10-11 0,-33 10-13 16,0-9-6-16,33 9 5 0,-33 9-8 0,33-9 0 16,0 0-5-16,-33 10-1 0,34-1 6 0,-18-9 16 15,17 19 15-15,0-1-3 0,-33-18-14 0,33 19-6 16,-33-19 13-16,33 18 24 0,-33-8 3 15,0 8-7-15,0-8-9 0,0-1-4 0,0 9 3 16,0 1-10-16,-33-19-8 0,33 19-5 16,0-19-13-16,-33 18 6 0,33-18-5 0,-33 10 4 15,33-1-6-15,-33 0-5 0,17-9 4 0,-1 9 2 16,0 1 0-16,17-10 2 0,-33 9-9 16,33-9 5-16,0 0 1 0,-33 9-8 0,33-9 0 15,0 0-29-15,-33 0-31 0,33 0-31 0,0 0-19 16,0 0-5-16,-33 0-85 15,33-9 37-15</inkml:trace>
  <inkml:trace contextRef="#ctx0" brushRef="#br0" timeOffset="-187591.8">9872 11962 72 0,'0'0'114'0,"0"0"0"0,33 0-13 0,-33-9-4 16,0 9 6-16,33 0-12 0,-33 0-14 0,17-10-2 15,-1 10 0-15,1 0-6 0,16 0-18 16,0 0-22-16,-33 0-17 0,33 0-6 0,-33 0-6 16,33 0 7-16,-33 10-9 0,33-10-4 15,-33 0-7-15,0 0-58 0,0 0-34 0,17 0-29 16,-17-10-5-16,0 10-12 0,16 0-2 0,-16 0 11 15</inkml:trace>
  <inkml:trace contextRef="#ctx0" brushRef="#br0" timeOffset="-187308.79">10087 11748 62 0,'0'0'90'0,"0"0"-1"0,0 0-16 15,0 0-6-15,0 0-8 0,33 0-7 0,-33 0-14 16,0 19 1-16,0-19 10 0,33 0 4 0,-33 18 1 16,0-8-5-16,17-1 5 0,-1 10 9 15,1-10 10-15,-17 9-14 0,33 1-12 0,-33 0-2 16,0-19-4-16,0 18-13 0,0-8-13 0,0-1-5 16,0 9 6-16,0-8-4 0,-33-1-5 15,16 0 3-15,1 10-6 0,-1-19-4 0,17 19 2 16,-33-10-2-16,0 0-5 0,0 0-5 0,33 1-38 15,-33-1-41-15,0 0-38 0,16 1-18 16,-16-1-15-16,33 0 11 0,-33 10 10 0,33-19 3 16,0 0 16-16</inkml:trace>
  <inkml:trace contextRef="#ctx0" brushRef="#br0" timeOffset="-186841.67">10368 12092 114 0,'0'-9'97'0,"0"9"-7"0,0-9 0 0,0-1 12 16,0 1 5-16,0 0-12 0,0 9-13 0,0-10-2 15,0 1-7-15,0 0-13 0,0 9-19 16,17-9-15-16,-17 9-12 0,16-19 21 0,1 19 17 15,16-28-16-15,-33 19-13 0,33-10-6 0,-33 1 11 16,33 8 13-16,-33-8 20 0,33-1 13 16,-33 19 16-16,0-19-17 0,33 1 8 0,-33 9 9 15,0 9 14-15,0-10-8 0,0 10-21 16,0-9-75-16,17 9 0 0,-17 9 0 16,0 1 0-1,16-1 0-15,-16 0 0 0,17 0 0 0,-17 10 0 16,0 0 0-16,33-19 0 0,-33 18 0 15,0-8 0-15,0 8 0 0,33-9 0 0,-33 10 0 16,0-10 0-16,0 10 0 0,0 0 0 16,33-19 0-16,-33 9 0 0,0 0 0 0,0 0-35 15,0 1-92-15,0-10-33 0,0 9-2 16,0-9-16-16,0 9 2 0,-33-9 14 0,33 0 18 16,0 0 13-16,0 0 14 0,0 10 10 15,0-10 16-15,0 0 1 0,0 0 4 16,0 0 16-16,0-10 12 0,0 10 9 0,0 0 8 15,0-9-20-15</inkml:trace>
  <inkml:trace contextRef="#ctx0" brushRef="#br0" timeOffset="-186343">10517 11990 42 0,'0'-19'57'16,"0"19"16"-16,0 0 3 0,0 0 4 0,0 0 12 16,0 0 13-16,0 0 5 0,0 0-15 0,0 0-8 15,0 0-25-15,0 0-22 0,0 0-14 0,0 0-10 16,0 0-7-16,33 0-7 0,-33 0-2 16,33 0 3-16,-33 0-8 0,0 0 3 15,17 0-8-15,-1 0-50 0,1 0-41 0,16 0-29 16,-33 0-8-16,33 0-8 0,-33 0 1 15,33 0-89-15</inkml:trace>
  <inkml:trace contextRef="#ctx0" brushRef="#br0" timeOffset="-186109.2">11162 12046 100 0,'0'0'73'0,"0"0"0"0,0 0 5 0,0 9 8 16,0-9 1-16,0 9-16 0,0-9-25 15,0 10-19-15,0-1-1 0,0 0-10 0,0 10-1 16,0-19-8-16,0 0 1 0,-33 18-3 16,33-18-5-16,0 10-7 0,0-10-46 0,-33 9-49 15,33 0-18-15,0-9-7 0,0 10-2 16</inkml:trace>
  <inkml:trace contextRef="#ctx0" brushRef="#br0" timeOffset="-185609.67">11708 11906 86 0,'0'-18'52'0,"33"18"-2"0,-33-19 4 0,0 19 12 15,0-19 10-15,0 10 10 0,0 0 11 0,0 9-4 16,0-9-10-16,0 9-25 0,0 0-25 15,0 0-16-15,0 0-5 0,0 0 7 0,0 9 33 16,0 0 28-16,0 0-5 0,0 10-2 16,0 0-12-16,0-1-14 0,0 1-14 0,33-1 1 15,-33 1-8-15,0 9-15 0,0-9-5 0,0-10-5 16,0 9 7-16,0 1-8 0,0-10-9 16,0 10-22-16,0-10-84 0,0 10-76 15,0-19-42-15,0 0 7 0,0 18 29 0,0-18 19 16</inkml:trace>
  <inkml:trace contextRef="#ctx0" brushRef="#br0" timeOffset="-185310.8">11774 11841 109 0,'0'-9'57'0,"0"0"-11"0,0-1-6 0,33 1-1 16,-33 9-1-16,0-9-10 0,33 9 4 0,-33 9 4 15,17-9 1-15,-1 9-8 0,17 1-2 16,-16-1-2-16,16 0 0 0,0 0 3 0,-33 10-3 16,33 0 5-16,-33-1 8 0,33 1 11 0,-33-10 0 15,0 10-6-15,0-1-2 0,0 1 6 16,0 0-21-16,0-10-9 0,0 9-2 0,-33-8 0 16,33 8-1-16,-33-8 0 0,33-1-1 15,-33 0-6-15,33 10 0 0,-50-19-4 0,34 18-1 16,-1-18-5-16,-16 0-3 0,33 10-1 0,-33-10-22 15,33 9-58-15,-33-9-46 0,33 0-25 16,0 0 3-16,-33 9 0 0,33-9 6 0</inkml:trace>
  <inkml:trace contextRef="#ctx0" brushRef="#br0" timeOffset="-185060.68">12270 12111 93 0,'17'0'76'0,"-17"0"-4"0,16-19 2 16,1 19 11-16,-1 0-2 0,1 0-6 0,16 0-9 16,-33 19-1-16,33-19-12 0,-33 0-20 0,33 0-14 15,0 0-11-15,-33 0-6 0,17 0-1 16,-1 0 0-16,1 0-6 0,-1 0-5 15,1 0-33-15,16 0-41 0,-33 0-25 0,0 0-15 16,33 0-17-16,-33 0 4 0</inkml:trace>
  <inkml:trace contextRef="#ctx0" brushRef="#br0" timeOffset="-184760.77">12518 11943 88 0,'0'0'71'0,"0"0"-19"0,17 0-3 16,-17 0-2-16,0 0-2 0,16 10-3 15,1-10 3-15,-17 9 2 0,33 0-2 0,-33 10-2 16,33-19-4-16,-33 0 0 0,0 19-3 16,33-19-9-16,-33 18 3 0,0-9 7 0,33 1 5 15,-33-1-3-15,0 0-8 0,0 10-6 0,0-10-1 16,0 10-11-16,0-19-7 0,0 18 10 0,0-18-9 15,0 10 7-15,0-1-1 0,0 0 4 16,0 1-9-16,-33-1 2 0,33 0-6 0,-33 1-4 16,33-1 4-16,-33-9-2 0,0 9-4 15,16 10-10-15,-16-19-29 0,17 0-38 0,-1 18-24 16,-16-18-18-16,0 0-14 0,33 10 13 0,-33-10-4 16,0 9 0-16</inkml:trace>
  <inkml:trace contextRef="#ctx0" brushRef="#br0" timeOffset="-184427.97">13031 11971 95 0,'0'-9'109'16,"0"0"-32"-16,0-1-5 0,0 1 22 15,0 9 13-15,0-9-35 0,0 0-34 0,0 9-18 16,-33 0 7-16,33 0 4 0,-17 0-7 16,1 0-12-16,-1 0 9 0,17 9 1 0,-16 9-1 15,-1-8 6-15,0 8 7 0,1 1 0 0,16 0 11 16,0-1-5-16,0 1-1 0,-33-1-2 16,33 1-10-16,0 9-9 0,33-10-4 0,-33-8-7 15,0-1 0-15,0 0-7 0,16 1 2 0,1-1-4 16,0 0-4-16,-1 1-12 0,17-10-40 15,-16 0-44-15,16 0-27 0,0 0-9 0,-33 0 15 16,33 0-3-16,-33-10-12 0,16 10 8 16,17-9-71-16</inkml:trace>
  <inkml:trace contextRef="#ctx0" brushRef="#br0" timeOffset="-183379.01">11592 7767 7 0,'0'0'11'0,"0"0"14"16,0 0-7-16,0 0-4 0,0 0 2 0,0 0 2 15,0 0 4-15,0 0 5 0,0 0 3 16,0 0-2-16,0 0 3 0,0 0-2 0,0 0-1 16,0 0 1-16,0 0-4 0,0 0 1 15,0 0-5-15,0 0-4 0,0 0-1 0,0 0-4 16,0 0 11-16,0 9-2 0,0-9-5 15,0 19-1-15,0-19-2 0,0 0 2 0,0 18 1 16,0-18-8-16,0 19 2 0,0-19 26 16,0 19 6-16,33-19-20 0,-33 9-9 0,0 0-5 15,0 1 6-15,0-1 32 0,0 0-7 16,0 10 5-16,0-19 5 0,0 0 1 0,0 18 4 16,0-18 3-16,0 0 3 0,0 0 4 0,17 0-2 15,-17 0 2-15,0 0-13 0,16 0-22 16,1 0-8-16,-17 0-14 0,16 0-4 0,1 0 0 15,16-18-3-15,-33 18 0 0,33 0 4 16,-33-19-6-16,0 10-1 0,33 9 4 0,-33-9-12 16,33-1 0-16,-33 10-62 0,17-9-35 15,-17 0-24-15,16 9-15 0,1 0-15 0,-17 0-4 16,16-19 23-16,1 19 17 0,-17 0 12 0,33 0 12 16</inkml:trace>
  <inkml:trace contextRef="#ctx0" brushRef="#br0" timeOffset="-181863.33">13461 12129 106 0,'0'0'102'0,"0"0"-21"15,0 0-10-15,0 0 3 0,0 0 7 16,0 0-8-16,0 0 1 0,0 0 19 0,0 10-3 16,0-10-42-16,0 9-20 0,0 0-13 15,-33 1-7-15,33-1-4 0,0 0 1 0,-33 10-7 16,33-10-3-16,-17 10-25 0,17-19-62 0,-17 0-45 16,17 18-21-16,-16-18 16 0,16 10 2 15,0-10-100-15</inkml:trace>
  <inkml:trace contextRef="#ctx0" brushRef="#br0" timeOffset="-181546.82">14006 11785 89 0,'0'-18'50'0,"0"18"-1"0,0-19 6 0,0 19 8 16,0 0-6-16,0 0-16 0,0 0-17 15,0 0 19-15,0 0 19 0,0 0-1 0,0 19-5 16,0-19-8-16,0 18 3 0,17-8-11 16,-17 8-3-16,0 1-6 0,0-1-7 0,16 1-5 15,-16 0-7-15,0-1-8 0,0 1 1 16,0-1-2-16,-16 1-5 0,16 9 5 0,0-28-3 15,0 19 2-15,0-10-10 0,-17 0-9 0,17 0-65 16,0 1-42-16,-16-1-26 0,16-9 8 16,-17 9-4-16,17-9-110 0</inkml:trace>
  <inkml:trace contextRef="#ctx0" brushRef="#br0" timeOffset="-181213.82">14039 11767 76 0,'0'-19'36'0,"0"1"8"0,34 8 1 16,-34 1-6-16,0 0-5 0,0 9-4 0,33 0 3 16,-33 0 5-16,33 0-3 0,0 9-9 15,-33 0-12-15,33 1-4 0,-17 8 8 0,17 1 12 16,0-1-6-16,-33-8-11 0,34 18-7 15,-34-10-2-15,33 10 0 0,-33-9 9 0,0-1 9 16,0-8-7-16,0 8-6 0,0 1-1 0,0-10 7 16,0 19 2-16,-33-28 2 0,33 19-4 15,-34-19-6-15,1 9-5 0,17 0 2 0,-1-9-4 16,-16 9 3-16,17 1-2 0,-17-10-3 16,33 0 0-16,-33 9-2 0,0-9 4 0,33 0-5 15,-34 0-13-15,18 0-40 0,-1 0-29 0,1 0-16 16,-1 0-14-16,17-9-10 0,0 9-93 15</inkml:trace>
  <inkml:trace contextRef="#ctx0" brushRef="#br0" timeOffset="-180808.11">14502 11925 14 0,'0'0'36'16,"0"0"8"-16,0 0-5 0,0 0-3 0,0 0 3 16,0 0 15-16,0 0 1 0,0 0 4 15,0 0 2-15,0 0 5 0,0 0 9 0,0 0-4 16,0 0-8-16,0 0-24 0,34 0-10 16,-34 9-1-16,33-9-9 0,-33 9-2 0,33-9 0 15,-17 0-11-15,1 10-1 0,16-10-2 0,-17 0-3 16,17 0 0-16,-33 9 3 0,34-9-5 15,-34 0-3-15,0 0-2 0,33 0-46 0,-33 0-53 16,0-9-21-16,0 9-17 0,0 0-13 16,0-10-112-16</inkml:trace>
  <inkml:trace contextRef="#ctx0" brushRef="#br0" timeOffset="-180547.87">14717 11795 32 0,'0'-10'43'0,"0"10"10"0,0 0-8 16,0 0-16-16,0 0-8 0,0 0-6 0,34 0 2 16,-34 0-4-16,0 0-1 0,33 10-6 0,-33-1-2 15,0 10 10-15,33-10 13 0,-33 9-1 16,0 1-5-16,0 0 2 0,0-1 11 0,0-8 5 16,0 8 10-16,0 1-2 0,0-10 1 15,0 19-10-15,-33-28-8 0,33 19-10 0,-33-19-6 16,33 9-11-16,-34 0 1 0,1 0-4 0,17 1 3 15,-1-1 0-15,-16 0-13 0,17-9-33 16,16 10-29-16,-33-10-30 0,33 9-3 0,-33 0-4 16,33-9-4-16</inkml:trace>
  <inkml:trace contextRef="#ctx0" brushRef="#br0" timeOffset="-180198.7">15098 11841 98 0,'0'-9'60'0,"0"0"-11"0,16 9 5 0,-16-10 3 15,0 10-16-15,0 0-23 0,0 0-9 0,-16 0 2 16,16 0 23-16,0 10 4 0,0 8 3 15,0-9-7-15,-17 10 3 0,17 0 3 16,0-1-4-16,-16 1 4 0,16-1 12 0,-17 1 3 0,17 9 17 16,0-9 15-16,0-1 7 0,0 1 8 15,0-1 9-15,0-8 10 0,0 8-1 16,0 1-18-16,17-1-8 0,-17-18-9 0,16 10-9 16,-16-1-12-16,17 0-13 0,-1-9-26 15,17 10-14-15,-33-10-6 0,0 0-1 0,33 0-9 16,-33 0-25-16,34 0-93 0,-34-10-88 0,16 10-76 15,1-9-36-15,-17 0 33 0,16-1 15 16,1-8 39-16</inkml:trace>
  <inkml:trace contextRef="#ctx0" brushRef="#br0" timeOffset="-180031.66">15230 11767 86 0,'0'0'33'0,"0"0"-13"0,17-19-3 0,-17 19-2 16,16 0-5-16,-16-18-7 0,17 18 1 16,-1 0-4-16,1 0 0 0,-1 18 0 0,17-18-7 15,-33 0-24-15,0 19-22 16</inkml:trace>
  <inkml:trace contextRef="#ctx0" brushRef="#br0" timeOffset="-179864.83">15114 11934 80 0,'-16'0'64'0,"16"0"-4"0,0 0-11 0,16 0-9 15,-16 0-9-15,33 0-12 0,-33 0-7 16,33 0-5-16,-33 0-7 0,34 0 0 0,-34 0-2 16,33 0 0-16,-17 0-21 0,1 0-29 15,-1 0-31-15,17 0-11 0</inkml:trace>
  <inkml:trace contextRef="#ctx0" brushRef="#br0" timeOffset="-179464.63">15792 11525 61 0,'0'0'23'0,"0"0"-7"15,0 0 0-15,33 0 2 0,-33 0 0 16,0 0 1-16,33 18 10 0,-33-8 0 0,17 8-5 16,0 1-9-16,-17 0 2 0,16-1 11 15,-16 1 7-15,0 9 12 0,0-10-15 0,-16 10-14 16,16 0 11-16,-17-9 10 0,0-1 0 16,17 10-13-16,0-9 8 0,-33 18 11 0,33-18-6 15,-33-1 6-15,33 1 6 0,0 9-13 0,-33-10-1 16,33 20-13-16,-16-20-3 0,16 10 0 15,0-9-4-15,0 18 2 0,0-19 30 0,0 1-14 16,0 9-15-16,0-9-9 0,0-1 14 16,0 1-1-16,0-1 1 0,-17-18 1 0,17 10-9 15,-16-1-8-15,-1 0 0 0,1 1-3 16,-18-10-2-16,34 9 2 0,-33-9-2 0,0 0-9 16,-16 9 2-16,16-9-37 0,0 0-45 15,0 0-44-15,-1 0-24 0,-32 10-10 0,33-10 16 16,-16 0 6-16,16 0 0 0</inkml:trace>
  <inkml:trace contextRef="#ctx0" brushRef="#br0" timeOffset="-177983.12">4928 12306 7 0,'0'0'4'16,"0"0"6"-16,0 0 1 0,0 0-4 0,0 0-2 15,0 0-2-15,0-9-1 0,0 9 0 16,0 0-4 15,0 0-13-31</inkml:trace>
  <inkml:trace contextRef="#ctx0" brushRef="#br0" timeOffset="-172021.84">1736 13683 74 0,'0'-19'66'0,"0"19"5"0,-33-9 14 15,33 0 1-15,0 9 6 0,0-10-1 16,0 1 1-16,0 9-6 0,33-9 7 0,-33 9-5 16,0-10-26-16,0 10-14 0,0-9-28 0,0 9-2 15,33-9-13-15,-33 9-5 0,33 0 3 16,-33-9-3-16,34 9 0 0,-34 0 0 0,33 0-2 15,0 0-1-15,-17 0 5 0,-16 9-2 0,33-9 0 16,-33 0-3-16,0 9 1 0,33 0 4 16,-33 1-2-16,0-1 4 0,0 0 2 0,0 1-3 15,0-1 0-15,-33 0 3 0,33 10-4 16,-33-10-1-16,33 0 1 0,-16 1-2 0,-17-1 0 16,33 0-4-16,-33 1 6 0,33-1-2 15,-34 0-2-15,34 1 3 0,-33 8 0 0,33-18-1 16,0 0-4-16,0 0 2 0,0 0-2 15,0 0 2-15,0 19-1 16,0-19 5-16,0 0-1 0,33 0-7 16,-33 0 9-16,0 0 2 0,34 9-8 0,-34-9 4 15,33 9-1-15,-33-9-3 0,33 10 0 16,-17-1 3-16,-16 0 4 0,0 1-4 0,0-1 0 16,33-9 0-16,-33 9 5 0,-33-9-3 15,33 10-2-15,0-10 4 0,0 18 0 16,0-18-4-16,0 0 3 0,-16 0 0 0,-17 0 1 15,33 19-4-15,0-19 3 0,-33 0-5 16,33 0 6-16,-34 0-1 0,34 0-9 0,-33 0 6 16,33 0-9-16,-33 0-18 0,0 0-45 15,17-19-46-15,16 19-22 0,-33 0-23 0,0-18-16 16,-1-1 7-16</inkml:trace>
  <inkml:trace contextRef="#ctx0" brushRef="#br0" timeOffset="-171722.27">2166 13395 88 0,'33'0'64'0,"0"0"-10"15,-33 9 11-15,33-9 17 0,1 9 1 0,-34 0 9 16,49 10 12-16,-49-10 5 0,33 10 20 15,-33 9-24-15,33-10-22 0,-33 10 13 0,0-9-4 16,33 9 9-16,-33 0-7 0,0 0-10 0,-33 9-4 16,33-9-4-16,0 0-25 0,-33 18-15 15,33-27-14-15,-33 18-10 0,-16-9-5 0,15 9 1 16,1-9-6-16,-33 0-2 0,33 0-12 16,-16 9-41-16,-18-18-71 0,34 9-58 0,-33-10-44 15,50 1-15-15,-50-1 8 0,32 1 19 0,1 0 9 16,0-19-116-16</inkml:trace>
  <inkml:trace contextRef="#ctx0" brushRef="#br0" timeOffset="-167707.69">3274 13478 272 0,'0'-18'152'0,"0"8"-30"0,0 1 13 15,0 9 28-15,0-19-10 0,0 10-42 0,0 9-36 16,0-9-41-16,0 9-20 0,0 0-7 16,-33 9-4-16,33 0-1 0,0 10-2 0,0-19 3 15,0 19-5-15,0-1-1 0,-33 10 6 0,33-9-1 16,0-1-1-16,0 10-1 0,-33-9 2 16,33-1-5-16,0 1 4 0,-17 0-1 0,17-1-5 15,0 1 1-15,0-1-18 0,0-8-67 0,0 8-50 16,0-8-29-16,-33-1-19 0,33 10 19 15,0-1 8-15,0-18 14 0</inkml:trace>
  <inkml:trace contextRef="#ctx0" brushRef="#br0" timeOffset="-167275.95">3175 13460 66 0,'33'-19'48'0,"-33"-9"-10"15,0 10 3-15,0-10 0 0,0 18 1 16,33-8 1-16,-33-1 0 0,0 19-10 0,33-18-11 16,-33 18-11-16,33 0-4 0,-33 0-2 0,33 0-3 15,0 18 2-15,-33-18 0 0,17 0 12 16,16 19-8-16,-33-10 1 0,0 0-3 0,33 10-3 16,-33 0 1-16,0-10 3 0,0 9 3 0,0 1 4 15,0-19-7-15,0 19-2 0,-33-10 2 0,33 0-7 16,0 10 1-16,-33-10 4 0,16 0-5 15,17 1 0-15,-33-1 2 0,33 0-2 0,-33-9 0 16,33 19 3-16,-33-19-3 0,33 0 3 16,0 0 1-16,-33 0 3 0,33 0 5 0,0 0 3 15,0 0 6-15,0 0 2 0,0 0-10 0,0 0-1 16,0 0-8-16,0 0-2 0,0 0 3 16,0 9-7-16,0 1 4 0,0-10 8 15,0 9 1-15,0 0 15 0,0 0 2 16,33 10 7-16,-33-10-7 0,0 1-7 0,33 8-2 15,-33 1-9-15,0-19-7 0,33 9 1 16,-33 0 4-16,33 10-10 0,-33-10 2 0,17 1-8 16,16-1-25-16,-33 0-55 0,0-9-35 0,33 10-16 15,-33 8 6-15,33-18-2 0</inkml:trace>
  <inkml:trace contextRef="#ctx0" brushRef="#br0" timeOffset="-166443.74">3588 13785 119 0,'17'0'84'15,"16"-18"-5"-15,-33 18-4 0,33-10-5 16,0 1-4-16,-33 0-11 0,33-1-2 0,0 1 8 16,-33 0 10-16,33-1 8 0,-33 1-3 0,17 0 2 15,16 9-11-15,-33-19-20 0,0 10-15 16,0 9 2-16,0-9 3 0,0-1-5 0,0 1-19 16,0 0 1-16,0-1-11 0,0 1-1 0,0 9 1 15,-33 0-7-15,33 0 6 0,-17 0-6 16,17 0-1-16,0 0 2 0,-33 0 3 15,33 9 0-15,0 1-7 0,-33-1 7 0,33 0 0 16,0 1-4-16,0-1-2 0,0 0 10 0,0 10-6 16,0-19 2-16,0 18 1 0,0-8-1 15,0-1 0-15,0 10 0 0,33-10 3 0,-33 0 1 16,33 1-7-16,-33 8 7 0,17 1-6 16,16-19-16-16,0 0-8 0,0 9-16 15,0 0-23-15,33 1-11 0,-49-10 10 0,49 9 32 0,-33-9-2 16,33 9-16-16,-33-9 5 15,17 0 21-15,16 0 12 0,-33 0 8 0,0-9 6 16,0 9-3-16,-16-9 7 0,16-1-1 0,0 1 2 16,-33 0 4-16,0 9-1 0,0-19 4 0,0 19 1 15,0 0-6-15,-33-18-5 0,33 18 2 16,-33 0-1-16,16 0 6 0,1 0-5 0,-1 0 4 16,17 0-8-16,-33 18 5 0,0-18-5 0,33 0 2 15,0 0 6-15,-33 19 3 0,33-19 4 16,0 0-4-16,0 9-4 0,0 0 1 0,0 1 5 15,0-10 2-15,0 9 7 0,0 0 4 16,33-9-12-16,-33 10-6 0,0-10 1 0,33 0-4 16,-33 0 0-16,33 0-5 0,-33 0 6 0,17 0-4 15,-1-10 5-15,1 10-7 0,16-9 19 16,-33 0 13-16,33-1 0 0,-33-8 1 0,0 18-1 16,0-19-6-16,33-9 5 0,-33 10-6 15,0-10-7-15,0 0 2 0,0 9 9 0,0-9 3 16,0 0 18-16,0 10 6 0,0-10 3 0,0 28-13 15,0-28-9-15,0 19-3 0,0-1-17 16,0 1-12-16,0 0-9 0,0 18-2 16,0-9 8-16,0 9-2 0,0 10 0 15,0-10-5-15,0 10-1 0,0 0 9 16,0-1 1-16,0 1-6 0,0-1-1 0,0 1 1 16,0 9 4-16,0-19-2 0,0 19 5 0,0-9 0 15,0-1-2-15,0 10-3 0,0-9-7 0,0-10 5 16,0 10-58-16,0-1-84 0,0 1-58 15,0-10-29-15,0 19-1 0,0-28 25 0,0 19 24 16,33-19 20-16</inkml:trace>
  <inkml:trace contextRef="#ctx0" brushRef="#br0" timeOffset="-164694.75">4961 13739 81 0,'0'-10'63'15,"0"10"-17"-15,0-9-13 0,0 9-11 16,0 0-11-16,-33 0-1 0,33 0 0 0,0 0 4 16,0 9 4-16,0-9 3 0,0 10 2 0,0-1-6 15,0 0-4-15,0 1 0 0,0 8 2 16,0 1 2-16,0-19-1 0,33 0 5 0,-33 9 7 16,0 0 5-16,0-9-3 0,33 10 1 0,-33-10 6 15,0 0 0-15,33 0 11 0,-33 0 8 16,0 0 13-16,33-10 19 0,-33 10 25 0,0-9 7 15,0 9 4-15,0-9-12 0,0 9-9 0,17 0-24 16,-17-19-11-16,0 19-1 0,0 0-10 16,0-18-11-16,0 18-4 0,0 0-20 0,0-10-13 15,0 10-4-15,0 0-14 0,0 0 13 16,0 0-15-16,0 0 14 0,0 10-7 16,0-10 6-16,0 18-1 0,0-18 1 0,0 0-6 15,16 19 6-15,-16-19 2 0,0 9-4 0,0 0 0 16,0 1-3-16,17-10-33 15,-17 9-42-15,0 0-50 0,33-9-35 0,-33 0-4 16,0 10 0-16,0-10-3 0,33 0 1 16,-33 0 27-16,33 0 24 0,0 0 43 0,-33 0 10 15,33 0 8-15,-33 0 10 0,33 0 12 0,-16 0 17 16,16-10 9-16,-33 10 3 0,0 0 6 16,0-9 0-16,33 9 6 0,-33 0 7 0,0-9-3 15,0 9 0-15,0 0 1 0,0 0-2 0,0 0 6 16,0 0 10-16,0 9 9 0,0-9 3 0,0 0-5 15,0 0-3-15,0 9 8 0,0-9 3 16,0 0-2-16,0 0-1 0,-33 0 4 16,33 10 8-16,0-10 11 0,0 0 16 0,0 0 11 15,0 0 6-15,0-10-7 0,0 10-6 0,0-9-1 16,0 9-4-16,0-9-12 0,0-1-18 16,0 1-11-16,33 0-12 0,-33 9-1 0,0 0-5 15,0-19 0-15,0 19-2 0,33-18 3 0,-33 8-6 16,0 10-9-16,0 0 0 0,0-9-1 15,33 9 3-15,-33 9-4 0,0-9-4 16,0 10 0-16,33 8 4 0,-33-18-2 16,0 0-2-16,17 19-12 0,-17-19-50 0,16 9-36 15,1 0-29-15,16 10-7 0,-33-10 41 0,33 1-36 16,-33-1-11-16,33 0 19 0,0 1 41 16,0 8 26-16,-16-18 14 0,16 0 15 0,0 19 13 15,0-19 6-15,0 0 4 0,0 0 3 0,-33 0 3 16,33 0 0-16,-33 0 6 0,17-19 2 15,16 19 22-15,-33 0-1 0,0-18 2 0,0-1 3 16,-33 10 6-16,33-1 13 0,-17 1 0 0,17 9-5 16,0-9-17-16,-33-1-12 0,33 10-6 15,-33 0-10-15,33 0-1 0,0 0-2 0,0 0 5 16,-33 0-7-16,33 10 0 0,0-1 11 0,0 0-11 16,0 1 5-16,-33-1 1 0,33 0-4 15,0 1 2-15,33 8-2 0,-33-18 4 0,0 19-1 16,0-19-2-16,0 0-1 0,0 0 5 15,33 9-7-15,-33-9 5 0,0 0-2 16,33 0-6-16,-33-9 5 0,0 9-3 16,33 0 7-16,-33-19 0 0,0 19 1 0,0-18-8 15,0 8 6-15,0 1 0 0,17-10-3 0,-17 1 8 16,0-1-8-16,-17 10 0 0,17-28 3 16,0 18-1-16,0-9-2 0,0 0 2 0,0 0 2 15,0 0-4-15,0 0 24 0,0 1 15 0,0 8-10 16,0-9-10-16,0 19-11 0,0-10-4 0,0 10-6 15,0 18-4 1,0 0 8-16,0 10-5 0,0-10 3 16,0 10 4-16,0 9-8 0,0-10 5 15,0 1-1-15,0 9-3 0,0 0 3 0,0-10 0 16,0 10 0-16,17-9 2 0,-17 18 0 0,0-18 1 16,33-10-3-16,-33 10 4 0,0-1-8 15,33 1-5-15,-33 0-5 0,0-1 0 0,33-18-13 16,0 19-9-16,-33-19-3 0,33 0 7 0,-33 9 8 15,33-9 13-15,-16 0 7 0,16-9 2 0,0 9 2 16,-33 0 2-16,33-19-2 0,0 19 4 16,-33 0-4-16,33-18 3 0,-33-1 13 0,0 10 19 15,33-1 3-15,-33 10 7 0,0-9-17 16,0 9-13-16,0-9-8 0,-33 9-5 0,33 0 3 16,0 0-5-16,0 9 0 0,-33-9 0 0,33 9-2 15,0-9 5-15,0 10 1 0,-33-1 2 16,33-9 5-16,0 9 3 0,0 1-7 0,33-10 0 15,-33 18-1-15,0-18-6 0,0 0-3 16,33 19 4-16,-33-19-3 0,0 0-18 0,33 0-24 16,-33 0-28-16,50 0-14 0,-50 0-5 0,33 0 6 15,-33 0-1-15,33 0 6 0,-33 0 7 16,33 0 16-16,-33-19 13 0,33 19 15 0,-33 0 13 16,16 0 9-16,-16-18 3 0,17 18 2 15,0-10 2-15,-17 1 0 0,33 9 3 16,-33-9-1-16,0 9 1 31,0 0 3-31,0 0 3 0,0 0 2 0,0 0-1 16,0 0-3-16,0 0-2 0,0 0 0 15,0 0 1-15,0 0 2 0,0 0 4 0,0 0 1 16,33 0-3-16,-33 0-4 0,0 0-1 0,0-10 3 16,0 10 4-16,0 0-2 0,0-9 1 15,33 9 4-15,-33-9 1 0,0 9 5 0,0-10 1 16,0 1 8-16,0 9 2 0,0-9 17 0,33 9 11 15,-33-19-23-15,0 19-4 0,0-18 13 16,0 18 0-16,0-10-6 0,0 1-17 16,0 9 9-16,33-9 2 0,-33-1-7 0,0 10-11 15,0-9-3-15,0 9 5 0,0-9 9 0,0 9-8 16,0 0-4-16,0-10-9 0,0 10 0 0,0-9 4 16,0 9-6-16,0 0 1 0,0 0-4 15,0 0 1-15,0 0-6 0,0 0 1 0,0 9 5 16,0-9-5-16,0 10 3 0,-33 8 0 15,33-8 0-15,0 8 1 0,0-8-1 16,0 8 0-16,0 1 5 0,-33-1-5 16,33 1 5-16,0-10 6 0,0 10 5 0,0 0-7 15,0-1-2-15,0-18 6 0,33 19 13 0,-33-19 6 16,0 0 23-16,0 0 19 0,0 9-6 16,0-9-25-16,0-9-21 0,33 9-5 0,-33 0-11 15,0-19-4-15,16 19 0 0,-16-18-2 0,17 8-10 16,-1 1-24-16,-16-10-55 0,34 10-50 0,-34-10-38 15,0 1-10-15,33 18-9 0,-33-19 0 16,33 1 5-16</inkml:trace>
  <inkml:trace contextRef="#ctx0" brushRef="#br0" timeOffset="-163762.97">7822 13599 95 0,'0'-9'73'0,"0"9"-10"0,0-9-3 16,0 9-9-16,0 0-20 0,0 0-15 0,0 0-10 15,0 0 1-15,-33 9 38 0,33 0 25 0,0 0-4 16,0 10-28-16,0 0 8 0,0-1 41 0,-33 1-4 16,33-1-19-16,0 10-27 0,0-9-12 15,0 0-11-15,0 18-6 0,0-28-6 0,0 10 3 16,0-1-2-16,0-8-3 0,0 8 1 15,33-8 3-15,-33 8-1 0,0-18-5 0,0 19 6 16,0-19 0-16,0 0-3 16,0-19 3-16,0 19-6 0,0 0 7 15,0-18-5-15,0-1 0 0,0 10-2 0,0-10 2 16,0 0 10-16,0 1 27 0,0-1 15 0,0-9-15 16,0 0-4-16,0 10-6 0,0-10 7 0,0 0-2 15,33 0-6-15,-33-9-10 0,0 9-11 16,16 9-1-16,-16-9 1 0,17 10-2 0,-1-1 0 15,17 1-3-15,0 8-4 0,-33 1 1 16,34 9 6-16,-34 0 4 0,33-19-13 0,-33 19 4 16,33 0-24-16,-33 19-43 0,16-19-40 15,-16 0-39-15,17 0-12 0,-17 9-3 0,0 1 17 16,0-1 14-16,0 10 0 0,0-10-115 0</inkml:trace>
  <inkml:trace contextRef="#ctx0" brushRef="#br0" timeOffset="-163379.22">7838 13720 110 0,'0'0'80'0,"0"0"2"0,0 0 5 0,0-9 4 0,0 9-18 16,0-10-26-16,0 10-20 0,17-9-13 16,-17 9-6-16,16 0-4 0,17-9-1 0,-33 9-3 15,33 0 2-15,-33 0-2 0,34 0-3 16,-1 9-21-16,0-9-23 0,-33 0-20 0,33 0-1 15,16 0-3-15,-16 0 1 0,1 0-1 0,-1 9 11 16,0-9 13-16,-17-9 7 0,17 9 16 16,0 0 13-16,-33-9 5 0,33 9 4 0,-33 0 24 15,34-19 6-15,-34 10 13 0,0 9 5 16,0-9-3-16,0 9 1 0,0 0-6 0,0-10-13 16,0 10-11-16,0 0 12 0,0 10 6 15,-34-10 7-15,34 9-1 0,0 0 8 0,0 10-4 16,0-10 18-16,0 10-25 0,0-10-11 0,0 10-9 15,-33-1 15-15,33-8 5 0,0 8-16 16,0 1-10-16,33-10-2 0,-33 10-3 0,0-1-4 16,0-8 1-16,0-1 1 0,0 10-2 15,0-1 0-15,0-18-18 0,0 19-32 0,-33-19-38 16,33 0-15-16,0 0 2 0,0 0-4 16,0 0-5-16,0 0 14 0</inkml:trace>
  <inkml:trace contextRef="#ctx0" brushRef="#br0" timeOffset="-163163.03">8334 13683 44 0,'0'-47'30'0,"0"19"7"0,33 1-5 16,-33 8-6-16,0 0 0 0,34 1-6 15,-34 8-7-15,33 10-5 0,-33-9-6 0,33 18 0 16,-33-9 0-16,16 10 0 0,1 8 0 16,-17 1-1-16,16-10 2 0,17 19 21 0,-33-9 0 15,0 9-9-15,33-10 21 0,-33 10-8 0,0-9-6 16,0 9 4-16,0-10-8 0,0 10-3 15,-33-9-5-15,33-19 1 0,0 18-9 0,-33-8 3 16,17-1-4-16,-1 0 1 0,1 1-1 16,16-1-6-16,-33 0-17 0,33-9-37 0,-33 10-20 15,33-10-15-15,-34 18-11 0</inkml:trace>
  <inkml:trace contextRef="#ctx0" brushRef="#br0" timeOffset="-162397.89">9475 13618 47 0,'0'-10'57'16,"0"10"-25"-16,0 0-14 0,0 0 12 0,0 10 5 15,0-1-1-15,0 0 18 0,0 10 6 0,0 9-8 16,0-19 13-16,0 10-20 0,-33 9-19 16,33-10 41-16,0 10 10 0,0-9 6 0,0 9-1 15,0-10-23-15,0 1 8 0,0 0-4 16,0-1-4-16,0 1-12 0,0-10-7 0,0 0 17 16,0 1 32-16,0-10 28 0,33 0 24 0,-33 0-30 15,0 0-34-15,0 0-25 0,0 0-17 16,0-10 0-16,0 1 3 0,0 0-5 0,0-10-12 15,0 1-3-15,0-1-5 0,0 0-3 0,0 1-8 16,-33-1 2-16,33-9-2 16,0 0 4-16,-33 0-7 0,33 10 4 0,0-10 2 0,-33 9 1 15,17 1-11-15,-1-1 9 0,17 19-5 16,-16-9-2-16,16 9-2 0,-17 0 8 0,0 9-8 16,17 0 3-16,0 1 4 0,0-1-4 15,0 0 6-15,0 10-2 0,0-10 4 0,0 0-4 16,0 10 0-16,17-10 4 0,-17 1-2 15,17-1-6-15,-1 10 12 0,17-1-8 0,0-18 4 16,0 19-6-16,-33-19-2 0,33 0-23 0,0 9-70 16,1-9-61-16,15 9-64 0,-16-9-30 15,0 0-15-15,0 0 22 0,0 0 37 0,1 0 35 16,15 0 25-16</inkml:trace>
  <inkml:trace contextRef="#ctx0" brushRef="#br0" timeOffset="-161680.8">10236 13785 43 0,'33'-18'46'0,"-33"8"11"16,0 1-9-16,0 0-4 0,0 9 1 16,33-10 9-16,-33 1-2 0,0 9-5 0,33 0-4 15,-33 0-8-15,33 0-8 0,-33 9-11 0,33-9-2 16,-16 10-6-16,16 8 23 0,-33-8-11 15,33 8-7-15,-33 1-10 0,0-10 1 0,33 10 13 16,-33-1 0-16,0-8 0 0,0-1-4 0,0 10 4 16,0-1 7-16,0-18 2 0,0 0 0 15,0 19-4-15,-33-19-2 0,33 0 3 0,0 0 7 16,0 0 3-16,0 0-9 0,0 0 4 0,0-19-5 16,0 19-6-16,0 0-5 0,0 0-2 15,0-18-8-15,33 18 3 0,-33-10-5 16,0 1-2-16,33 0 2 0,-33-1-9 0,33 1-5 15,-33 0-16-15,17-1-13 0,16 1-7 0,0 0 1 16,-33 9 7-16,33-19 6 0,-33 19 15 16,33-18 7-16,-33 18 7 0,0-10 1 0,0 10 1 15,0 0 2-15,0-9 3 0,0 9-3 16,0 9 3-16,-33-9-2 16,33 10 2-16,-33 8-2 0,33-18 0 15,0 0 5-15,-33 19-3 0,33-19 0 0,-17 9-2 16,17 0 5-16,0 1-3 0,0-1-6 0,17 0-17 15,-17 1-41-15,33-1-34 0,-33 0 2 16,33 1-5-16,0 8-4 0,-33-18 4 0</inkml:trace>
  <inkml:trace contextRef="#ctx0" brushRef="#br0" timeOffset="-161032.33">11030 13906 55 0,'0'0'63'0,"0"-18"-8"15,0 18-12-15,0 0-8 0,0 0-3 0,0 0-3 16,0 0-1-16,-17 0-1 0,17 0 7 0,0 0 5 15,0 0-5-15,-16 0-15 0,16 0 3 16,0 0 5-16,0 0 1 0,0 0 9 0,0 0 6 16,0 0 10-16,0 0 13 0,0 0-7 0,0 0-19 15,0 0-14-15,16-10 2 0,-16 10-1 16,0-9 1-16,0 9-1 0,17-9-3 0,-17-1-11 16,16 10 6-16,-16-9-9 0,17 0 8 0,-17 9 5 15,33-10 1-15,-33 10-6 0,0-9-12 16,0 9-2-16,33 0-3 0,-33 9 3 15,0-9-4-15,0 10 5 0,0-1-4 0,33 0-1 16,-33 10-4-16,0-10 2 0,0 1 6 0,0 8-2 16,33 1-4-16,-33-19 2 0,0 9-2 0,0-9 10 15,0 9-5-15,0-9-7 0,0 0 8 16,0 10 14-16,0-10 25 0,0 0-13 0,0-10-15 16,17 10-7-16,-17-9-3 0,16 0-2 15,-16 9 2-15,17 0-5 0,-17-19 0 16,16 19-2-16,-16-18 2 0,17 18 3 15,-17-10-7-15,33 10 4 0,-33-9-2 0,0 0-1 16,0 9 4-16,33 0 2 0,-33 0-8 16,0 0 0-16,0 0 7 0,0 0 0 15,0 9 0-15,33-9-1 16,-33 9-6-16,0 1 5 0,0-10 3 0,33 18-7 16,-33-18 6-16,0 0-2 0,0 19 0 0,17-19 0 15,-17 0 3-15,16 0-3 0,-16 9-3 16,17-9 1-16,-17 0 4 0,16 0-4 15,-16 0 3-15,17 0 5 0,-17 0-8 0,0 0 4 16,33 0-2-16,-33-9 0 0,0 9-2 16,0 0 2-16,0 0-3 0,33 0 4 15,-33 0-3-15,0 0 5 0,33 0-3 16,-33 0 4-16,0 0-7 0,33 0 3 16,-33 0 4-16,0-19-3 0,17 19-5 15,-17 0 7-15,16 0-3 0,-16 0 4 0,0-18-4 16,0 8 4-16,0 1-6 0,0 9 0 0,-16-9 2 15,16-1 1-15,-17 1 1 0,17 0 1 16,-33 9-12-16,33-10-4 0,-33 1-29 0,33 9-46 16,-33-9-54-16,0 9-38 0,16 0-24 0,1 0 8 15,16 0-4-15</inkml:trace>
  <inkml:trace contextRef="#ctx0" brushRef="#br0" timeOffset="-160514.95">11989 13804 82 0,'0'0'51'0,"0"0"-16"16,0 0-6-16,0 0-7 0,0 0-6 0,0 9 9 15,0-9 12-15,0 19 7 0,0-10-7 0,0 0-16 16,0 10-9-16,0-10-3 0,0 19 25 15,0-28 10-15,0 19-18 0,33-10-12 0,-33 0-6 16,0-9-3-16,0 10 10 0,0-10 38 0,0 9 17 16,0-9 23-16,0 0 5 0,0-9-28 15,0 9-33-15,0 0-11 0,0-10-17 0,0 1-6 16,0 0 0-16,33 9-1 0,-33 0 1 16,0-19-5-16,0 19-3 0,0-18 10 15,17 8-9-15,-17 10 6 0,16-9 2 0,1 0-3 16,-1-1-5-16,1 1 1 0,16 9 0 15,-33 0 4-15,33-9-1 0,-33 9 0 16,33 0-2-16,0 0 0 0,-33 0 7 0,17-10-5 16,-1 10-2-16,-16 0-1 0,17-9 8 0,-1 9-5 15,-16-9 0-15,0 9-3 0,17 0 3 16,-17 0 4-16,0-19-4 0,0 19 9 0,0 0 7 16,0-18 0-16,-17 8-4 0,17 10-4 15,0-9-4-15,0 9 3 0,-16 0-5 0,16 0-5 16,-17 0 3-16,17 9 0 0,0-9 2 15,0 10-2-15,0 8 2 0,0-18 4 0,0 19-3 16,0-19 0-16,0 18-2 0,17-8 6 0,-17-1-3 16,16 0-6-16,1 10-1 0,16-10-12 15,-33-9-56-15,33 10-46 0,-33 8-44 0,33-18-9 16,0 0 9-16,-16 0 0 0,-1 0-101 16</inkml:trace>
  <inkml:trace contextRef="#ctx0" brushRef="#br0" timeOffset="-159982.18">13064 13822 51 0,'33'10'52'0,"-33"-10"9"0,0 0 6 16,0 9 10-16,0-9 20 0,0 0 15 15,0 0 8-15,0 0-2 0,16 0-8 0,-16-9-3 0,0 9-8 16,17 0-11-16,-17-10-2 0,16 10-17 15,1-9-10-15,-17 9-22 0,17-9-16 16,-17 9-10-16,33 0 4 0,-33-19 7 0,0 19 7 16,0 0 2-16,33-18-9 0,-33 8-13 0,0 1-4 15,0 9 3-15,0-9-1 0,0 9 0 16,0-10-7-16,0 10-3 0,0 0 7 0,0 0-8 16,0 0-1-16,0 0 2 0,0 10-4 0,0-10 12 15,0 9 0-15,0 0-5 0,0 1-3 16,33 8-1-16,-33 1 6 0,0-19-6 15,0 9 4-15,0 0 2 0,0 1-1 0,0 8-1 16,33-18 2-16,-33 10 1 0,0-1 2 0,16 0 3 16,1 1-6-16,-17-10-1 0,16 18-1 15,-16-18-7-15,17 0-3 0,-17 0-51 0,17 0-43 16,-17-18-39-16,0 18-30 0,33-10-12 16,-33 1 2-16,0 0 22 0,0-1 7 0,0 1 13 15,0 0 19-15</inkml:trace>
  <inkml:trace contextRef="#ctx0" brushRef="#br0" timeOffset="-159864.42">13312 13450 11 0,'-33'-9'19'16,"33"9"2"-16,0 0-9 0,0 0-5 16,-33 0-4-16,33 0-2 0,0 0-1 15,0 0-23-15</inkml:trace>
  <inkml:trace contextRef="#ctx0" brushRef="#br0" timeOffset="-159532.97">13543 13506 131 0,'0'-9'75'0,"0"0"-18"0,-16-1 13 15,16 10 11-15,0-9-5 0,0 9-31 0,0 0-19 16,0 0-14-16,0 0 5 0,0 0-2 0,0 9 2 15,0 1 42-15,0-1-7 0,0 9-5 16,0 1 7-16,0 9-16 0,0-9-18 0,0-1-6 16,0 10 0-16,0 0 76 0,0 0-31 0,0 0-21 15,0 0-18-15,0 0-12 0,0 9-2 0,0-28-2 16,0 10-1-16,0-1 24 0,0-8 108 16,0-1-22-16,0 0-29 0,0 1 3 15,0-10 54-15,0 0 21 0,0 18-12 0,0-36-150 16,0 8 0-1,16 1 0-15,-16 0 0 0,17-1 0 16,-17 1 0-16,16 0 0 0,-16-10-140 16,17 10-191-16,0 9-19 0,16-19 29 0,0 19 56 15,-33-18 51-15,33 18 41 0,0 18 51 16</inkml:trace>
  <inkml:trace contextRef="#ctx0" brushRef="#br0" timeOffset="-159415.45">13957 13841 41 0,'0'0'74'0,"0"9"-3"0,0 1-5 16,0-10 4-16,0 9 0 0,0-9-9 15,0 0-16-15,0 9-16 0,-33-9-9 0,33 0-7 16,0 0-7-16,0 0-3 0,0 0 3 0,0 10-1 16,-33-10-12-16,33 0-50 0,0 0-45 15,-33 18-24-15,33-18-12 0</inkml:trace>
  <inkml:trace contextRef="#ctx0" brushRef="#br0" timeOffset="-151573.03">4895 12567 7 0,'0'0'17'15,"0"0"5"-15,0 0-3 0,0 0-3 16,0 0-3-16,0 0-1 0,0 0-2 0,0 0-3 16,0 0-4-16,0 0-2 0,0 0 1 0,0 0-1 15,0 0 0-15,0 0 2 16,0 0-2-16,0 0 3 15,0 0-2-15,0 0 1 16,0 0 1-16,0 0-1 0,0 0-1 0,0 0 1 16,0 0-1-16,0 0 1 0,0 0-1 0,0 0 0 31,0 0-4-15,0 0 0-1,0 0-1 1,0 0-3-16,0 0-6 0,0 0-2 15,0 0-5-15,0 0-5 0,0 0-6 0</inkml:trace>
  <inkml:trace contextRef="#ctx0" brushRef="#br0" timeOffset="-147326.92">5093 12316 7 0,'0'0'5'0,"0"0"6"16,0 0 4-16,0 0-4 0,17-10-3 15,-17 10-2-15,0 0-3 0,0 0-1 0,33-9-2 16,-33 9 1-16,0-9-1 0,0 9 0 0,0-10 1 15,33 10-1-15,-33-9 0 0,0 0 0 16,33-1 1-16,-33 10 1 0,0 0-2 16,0-18 0-16,33 18 1 0,-33-19-1 15,0 10 0-15,0 0 1 16,33-1-1 0,-33 10-2-1,0 0 0-15,0 0-1 16,0 0-2-16,0 0-3 0,0 0 0 0,0 0-5 15,0-9-13-15</inkml:trace>
  <inkml:trace contextRef="#ctx0" brushRef="#br0" timeOffset="-141797.79">5490 12334 82 0,'17'0'40'0,"-17"-9"-3"0,0 9 8 0,0 0-5 0,-17 0-9 15,17 0-12-15,0 0-6 0,0 0 0 16,0 0-4-16,0 0-5 0,0 9-1 0,-33 10-1 16,33-19-2-16,0 18 0 0,-33-18 2 15,33 10-2-15,0-1 0 16,-33 0 0-16,33 1 0 0,0-1-3 0,0 0 1 15,-33 0 2-15,33 1-3 16,-33-1 0-16,33-9-27 0,-17 19-11 0,17-19-18 16,0 0-3-16,-16 0-68 0</inkml:trace>
  <inkml:trace contextRef="#ctx0" brushRef="#br0" timeOffset="-141548.98">5275 12297 33 0,'0'0'27'0,"0"0"-8"0,0 0-7 16,0 0-5-16,0 0-1 0,0 0 1 0,0 0 7 16,0 9 8-16,17-9 6 0,-17 10-4 15,0-1-6-15,16 0-7 0,-16 10-5 0,17-19-1 16,16 18 0-16,-33-18-2 0,0 10-2 15,33-1-1-15,-33 0-3 0,0 1-1 16,33-1 4-16,-33 0 0 0,0 0-13 0,33 1-25 16,-33-1-13-16,0 10-8 0</inkml:trace>
  <inkml:trace contextRef="#ctx0" brushRef="#br0" timeOffset="-140882.4">7293 12688 33 0,'0'0'28'0,"0"0"-5"0,0 0-6 16,0 0-7-16,0 0-5 0,0 0-3 0,0 0 0 16,0 9 6-16,0-9 4 15,0 19 5-15,0-19 1 0,0 0-1 0,0 18 5 16,0-18-7-16,0 0-3 0,0 9-1 0,0-9 1 16,0 10 0-16,0-10 11 0,0 9 8 15,33-9 5-15,-33 0-1 0,0 0 2 0,0 0 1 16,0 9-10-16,0-18-9 0,33 9-5 0,-33-9-7 15,0-1-5-15,33 1 0 0,-33 9-2 0,16 0 2 16,-16-18 2-16,17 18-4 0,-1-19 0 16,17 10 0-16,-33-1-5 0,0 1 7 0,34 0-2 15,-34-1-3-15,0 1-5 0,33 9-25 16,-33-9-37-16,0-1-26 0,0 10-2 0,0-9 9 16,33 9-63-16</inkml:trace>
  <inkml:trace contextRef="#ctx0" brushRef="#br0" timeOffset="-140182.96">9310 12874 43 0,'0'0'31'15,"0"0"-7"-15,0-10-6 0,0 10-1 0,0 0-2 0,17 0-1 16,-17 0-4-16,0 0-4 0,0 0-2 15,0 0 11-15,0 10 8 0,0-10-6 0,0 0-1 16,0 9-1-16,0 0 0 0,0-9 0 16,0 10 4-16,0-10-1 0,0 9 1 0,0 0 6 15,16-9 0-15,-16 0 7 0,0 9 5 16,0-9 5-16,17 0-3 0,-17 10-15 0,0-10-15 16,16-10-2-16,17 10-7 0,-33 0 3 0,0-9-1 15,33 0-2-15,-33 9 3 0,33-9-6 0,0-1 1 16,-33 1 2-16,17 0 0 0,0 9-2 15,-1-10-2-15,17 1 1 0,-33 9-17 0,33-19-29 16,-33 19-23-16,33-18-19 0,-33 9-2 16,33-1 13-16,-33 1 4 0</inkml:trace>
  <inkml:trace contextRef="#ctx0" brushRef="#br0" timeOffset="-139417.03">12022 13032 27 0,'0'-10'23'0,"0"1"-3"15,0 9-6-15,0 0-6 0,0-9 2 16,0 9 2-16,33 0 4 0,-33-9 2 0,0 9-4 16,0 0-7-16,0 0-1 0,0 0-2 15,0 0 14-15,0 0 4 0,0 0-2 0,0 9-5 16,0-9-2-16,0 9-2 0,17 0 4 15,-17 1-5-15,0-1 4 0,0 0 15 0,0-9-2 16,0 10-5-16,16 8 0 0,-16-18-6 0,0 0 9 16,0 0 6-16,0 19 4 0,17-19-2 15,-17 0 4-15,0 0-5 0,16 0-20 0,-16 0-1 16,17 0-9-16,-17 0 2 0,33 0-1 16,-33 0 0-16,33-19-5 0,-33 19 0 0,33 0 2 15,-33-18 0-15,33 8 0 0,-33 1 0 16,17 0-2-16,-1-1-1 0,1 1-1 0,-1-9 4 15,1 8-5-15,16 1 2 0,-33-10-3 16,0 1-19-16,33 8-39 0,-33-8-16 0,33 9-11 16,-33-10-2-16,0 10 10 0,33-1 4 0</inkml:trace>
  <inkml:trace contextRef="#ctx0" brushRef="#br0" timeOffset="-138867.18">14006 12809 14 0,'0'9'25'16,"0"9"-7"-16,0-18-4 0,0 0-2 15,0 0 5-15,17 0 5 0,-17 0 5 0,0 0 9 16,0 0 5-16,16 0 3 0,-16 0-11 16,34 0-11-16,-34 0-12 0,33 0-2 0,-33 0-5 15,33 0 0-15,-33-18-5 0,33 18 2 0,-33-9-3 16,16 9 3-16,1-10 0 0,-1 1 0 16,17 9-4-16,0-9-16 0,-33-1-27 0,34 10-25 15,-34-9-3-15</inkml:trace>
  <inkml:trace contextRef="#ctx0" brushRef="#br0" timeOffset="-136935.87">8037 14994 35 0,'0'-18'45'0,"0"9"2"0,0-1 5 16,0 1 8-16,0 0 13 0,0-1 9 16,0 1 10-16,0 9 7 0,0-9 5 0,0-1-1 15,0 10-9-15,0 0-26 0,0-9-31 16,0 9-12-16,0 0-18 0,0 0 2 0,0 9-5 16,0-9 2-16,0 10 9 0,0-1 11 0,0 0-4 15,0 10-3-15,0-10-2 0,0 10-12 0,0-1-1 16,0 1 3-16,-33-10-3 0,33 10-1 15,0 0-3-15,0-10 5 0,0 9-2 0,0-8-3 16,0 8 0-16,0-8 4 0,0-1-4 16,-33 0 2-16,33 1 0 0,0-1-7 0,0 0 7 15,0 0 3-15,0-9 20 0,0 0 61 16,0 0 45-16,0 0 33 0,0 0-56 16,0 0-33-16,0-9-25 0,0 0-14 0,0 0-14 15,0-10-12-15,0 10-3 0,0-1-5 16,0-18-2-16,0 10 1 0,0-1-1 0,33-9 2 15,-33 0-5-15,0 10 5 0,0-10-2 0,33 0 4 16,-33 0-6-16,0 10 5 0,16-10-3 0,-16 9-2 16,17 0 9-16,-1 1-13 0,-16 8 4 15,33 1 9-15,-33 0-14 0,0 0 7 0,0 9-2 16,33 0 3-16,-33-19 3 0,0 19-4 16,0 0 4-16,34 0-7 0,-34 0-8 0,0 19-3 15,33-19 3-15,-33 0-14 0,0 0-30 0,33 0-89 16,-33 0-52-16,0 9-12 0,16-9-7 0,-16 0 3 15,17 9 9-15,-17-9 10 16,0 0 29-16,16 9-85 0</inkml:trace>
  <inkml:trace contextRef="#ctx0" brushRef="#br0" timeOffset="-136684.45">7937 14939 58 0,'0'9'57'15,"0"-9"4"-15,0 0 1 0,0 9 9 0,0-9-4 16,0 0-9-16,0 0-4 0,0 0-7 16,0 0-13-16,0 0-18 0,34 0-3 0,-34 0-8 15,33 0-2-15,-33 0-3 0,33 0-3 0,-17 0-1 16,1 0 0-16,32 0 4 0,-49 0-10 0,33 0-37 15,-33 0-28-15,34 0-18 0,-34 0-11 16,0 0 10-16,33-9-73 0</inkml:trace>
  <inkml:trace contextRef="#ctx0" brushRef="#br0" timeOffset="-136453.03">8582 14901 76 0,'0'0'77'16,"0"-9"-16"-16,0 9-9 0,0 0-6 0,0 0-12 16,0-9-9-16,0 9-6 0,0 0-5 15,0 0-5-15,0 0-5 0,0 0-8 16,33 0 0-16,-33 0-1 0,0 9-28 15,0-9-34-15,0 0-22 0,-33 0-2 0</inkml:trace>
  <inkml:trace contextRef="#ctx0" brushRef="#br0" timeOffset="-136270.04">8549 15069 99 0,'0'9'120'0,"0"0"20"0,0-9 41 16,0 0 35-16,0 0-2 0,0 0-36 0,0 0-27 15,0 0-10-15,0 0-24 0,0-9-42 0,0 9-40 16,0 0-16-16,0-9-15 0,0 9-16 16,33 0-1-16,-33 0-9 0,0 0-46 15,0 0-104-15,0 0-49 0,0 0-27 0,0 0-14 16,0-9 29-16,0 9 40 0</inkml:trace>
  <inkml:trace contextRef="#ctx0" brushRef="#br0" timeOffset="-135453.95">9409 14669 92 0,'0'-9'51'0,"0"-1"-8"16,0 10-2-16,0-9 2 0,0 0-9 0,0 9-12 15,0 0-1-15,0-19-5 0,-33 19-7 16,33 0-3-16,-16 0-2 0,16 0-3 0,-17 19 5 0,17-19 5 15,-16 0 0-15,16 9-1 0,-17 0-1 16,17 1-1-16,-17 8 6 0,17-9-3 0,0 1-1 16,0 8 4-16,0-8-1 0,0-1 0 15,0 10-9-15,0-10 1 0,0 0-3 0,0 0 4 16,0 1 1-16,0-1 0 0,0 0-2 16,0 1 3-16,0-1 0 0,0-9-5 0,0 9 4 15,0 1-4-15,-33-10-2 0,33 9 1 0,0-9 5 16,-33 0-6-16,33 0-1 15,0 0-3-15,0 0 8 0,0 0-3 16,0 0-4-16,0 0 8 16,0 0-3-16,0 0-1 15,0 0-6-15,0 0 0 16,0 19 4-16,0-19 0 0,0 9 0 0,0 9 0 16,0-8 2-16,0 8 2 0,0 1 0 15,0 0 4-15,0 8 2 0,-33-17 13 0,33 18 10 16,-33-10 14-16,33 10 12 0,-16-9 1 15,-1 9 1-15,1-10-5 0,-1 10-20 0,1-9-8 16,16-1 8-16,0 10-3 0,0-18-7 0,0 17-11 16,0-8-1-16,0 0-2 0,0-1-11 15,0-8 4-15,0 8-5 0,0 1 4 0,16-1-2 16,1-8-2-16,-17 8 1 0,16-8-7 16,1-1 1-16,-17 0 5 0,16 1-12 0,17 8 0 15,-33-18 6-15,0 0-9 0,0 0-66 0,0 9-39 16,33-9-18-16,-33 0-13 0,0-9 5 15,0 9 5-15,33 0 13 0,-33 0-80 0</inkml:trace>
  <inkml:trace contextRef="#ctx0" brushRef="#br0" timeOffset="-134588.35">9971 14725 110 0,'0'-10'61'0,"0"1"-8"0,0 0 4 0,0 9 4 16,0-10 1-16,0 10-18 0,0-9-13 15,0 9-12-15,0 0-12 0,0 9-2 0,0-9-1 16,0 10-4-16,0-1 3 0,-16 10-3 16,16-10 2-16,-17 10-2 0,17-1 4 0,0 1-6 15,0-1 2-15,0-8 0 0,-33 8 3 16,33 1-3-16,0 0 1 0,0-10-1 0,-33 0-2 16,33 0-2-16,0 1 0 0,0-1 1 0,0 0-1 15,0-9-4-15,0 10-35 0,-33-10-27 16,33 9-20-16,0-9-7 0,0-9 6 0</inkml:trace>
  <inkml:trace contextRef="#ctx0" brushRef="#br0" timeOffset="-133739.25">9938 14697 7 0,'0'0'9'0,"0"0"5"16,0 0 2-16,0 0-1 0,0 0-1 0,0 0 1 16,0 0 5-16,0 0 5 0,0 0 7 15,0 0 5-15,0 0 2 0,0 0 1 0,0 0-10 16,0 0 2-16,0-10-7 0,0 10 1 0,0 0 1 15,0-9-4-15,0 9-9 0,0-9-6 16,0 9 7-16,17-9 7 0,-17-1-5 0,16 10-7 16,1-9-5-16,-17 0-1 0,33 9 3 15,-33 0-7-15,0 0 4 0,33-19 5 0,-33 19 7 16,0 0-6-16,0 0-1 0,33 0 1 16,-33 0-3-16,0 19 1 0,0-19 10 0,33 0-4 15,-33 9-5-15,0 0-6 0,0 10 0 0,0-10-2 16,0 10 1-16,0-1-1 0,0 1-3 15,0 0 4-15,0-10 1 0,0 9-6 0,0 1 3 16,0 0 0-16,0-10 1 0,0 10 2 0,-33-10-2 16,33 10 2-16,0-10-3 0,0 0-2 15,0 0-4-15,0-9 2 0,0 10 0 0,0-1-4 16,0-9 3-16,0 0-2 0,0 0-43 16,0 0-47-16,0 0-25 0,-33 0-57 15</inkml:trace>
  <inkml:trace contextRef="#ctx0" brushRef="#br0" timeOffset="-133539.52">9905 14790 55 0,'0'0'67'0,"0"-10"-6"15,0 10-11-15,0 0-16 0,0 0-13 0,0-9-10 16,0 9-4-16,0 0-2 0,33 0-3 0,-33 0 0 15,0 0 0-15,17 0-2 0,-1 0-2 16,1 0 2-16,16 9 0 0,0-9-3 0,-33 0 1 16,33 10-19-16,-33-10-37 0,0 0-12 0,33 0-3 15</inkml:trace>
  <inkml:trace contextRef="#ctx0" brushRef="#br0" timeOffset="-133222.78">10236 14799 39 0,'0'0'47'0,"0"9"4"0,0-9 10 15,0 0 4-15,0 0 9 0,33 0-2 16,-33 0 3-16,0 0-7 0,33 0-14 0,-33 0-15 16,33 0-13-16,-33 0-14 0,33 0-5 0,-33 0-6 15,33 10 2-15,-16-10 0 0,16 0-5 16,0 0 7-16,0 0-10 0,-33 0 5 0,33 0-4 16,-33 0-1-16,33 0-2 0,-33 0-16 15,0 0-57-15,0 0-28 0,17-10 108 0,-17 10-181 16,0-9 47-16</inkml:trace>
  <inkml:trace contextRef="#ctx0" brushRef="#br0" timeOffset="-132972.96">10484 14641 59 0,'0'0'50'15,"0"0"-13"-15,0-9-14 0,0 9-6 0,0 0 13 16,33 9 2-16,-33 0-1 0,0 1-3 15,0-1-4-15,33 0 5 0,-33 10-1 0,0-1 3 16,33 1-3-16,-33 0 8 0,0-1 4 0,0 1-1 16,17 9-6-16,-17-10-8 0,0-8-10 15,0 18-1-15,-17-19 1 0,17 0-5 0,0 10-5 16,-33-10-5-16,33 0 0 0,-33 1-2 16,33-1-3-16,-33 0-1 0,33 1-1 0,-33-10 0 15,0 9-55-15,16 9-38 0,17-18-24 0,-16 0-9 16,-1 0-97-16</inkml:trace>
  <inkml:trace contextRef="#ctx0" brushRef="#br0" timeOffset="-132573.18">10947 14771 50 0,'0'-9'47'0,"0"9"1"0,0 0-11 15,0-9-10-15,0 9-5 0,0 0-3 0,0 0-1 0,0 0-1 16,0 0-3-16,0 0-4 0,0 0-3 16,0-19 3-16,0 19 10 0,0 0-4 15,0 0-5-15,0 0 4 0,0 0 8 0,-33-9 4 16,33 9 3-16,0 0 0 0,-33 0 3 15,33 0 7-15,-33 0-3 0,16 0-11 0,1 9-4 16,-1-9 10-16,1 19 10 0,-1-19-5 0,17 9-4 16,-33 9 5-16,33-8 3 0,0 8 6 15,0 1 8-15,0-10-2 0,0 10 4 0,33 0-13 16,-33-1-17-16,17-9-12 0,-1 10-6 0,1-10-5 16,-1 10 2-16,1-10-6 0,16 1 6 15,0-1-10-15,-33-9 0 0,33 18-4 0,-33-18 1 16,33 0-4-16,-33 0-4 0,0 0-78 0,17 0-71 15,-17 0-45-15,16 0-15 0,-16 0 31 16</inkml:trace>
  <inkml:trace contextRef="#ctx0" brushRef="#br0" timeOffset="-131806.05">11427 14967 95 0,'0'0'70'0,"0"-10"-7"15,0 10-3-15,0 0 12 0,0-9-7 16,16 9-7-16,-16 0-6 0,0 0-12 0,0 0-16 16,0 0-6-16,0 0-9 0,0 0 0 15,0 9-2-15,0-9-2 0,0 10 1 0,0-1-4 16,0 9 3-16,0-18-7 0,-16 10 0 0,16-1 2 15,-17 0-4-15,17 1-5 0,0-1 4 16,0 0-14-16,0 1-64 0,-33-1-36 0,33 0-20 16,0 0 13-16</inkml:trace>
  <inkml:trace contextRef="#ctx0" brushRef="#br0" timeOffset="-131371.04">11890 14715 55 0,'0'0'48'0,"0"0"-1"15,0 0 1-15,0-9 3 0,0 9-2 16,0 0-11-16,0-9-8 0,0 9-12 0,0 0-4 15,0 9 12-15,0-9 4 0,0 9-3 16,0 1 1-16,0-1-3 0,0 10-4 0,0-10-10 16,0 9-3-16,0 1 2 0,0 0-2 0,16-10-5 15,-16 10-5-15,-16 9 5 0,16-28-3 16,0 18 4-16,0-9-9 0,0 10 3 0,0-10-4 16,-17 1-2-16,17-1-10 0,0 0-69 15,0 1-38-15,-16-10-12 0</inkml:trace>
  <inkml:trace contextRef="#ctx0" brushRef="#br0" timeOffset="-131074.31">11873 14660 84 0,'0'-10'33'0,"17"1"-12"0,-17 0-9 0,16 9-4 16,-16 0 2-16,17 0 7 0,16 0 9 0,-33 9 1 15,33 0-5-15,-33 1-9 0,33 8-6 16,-33-9-1-16,33 10 12 0,-33 9-5 0,17-9-3 16,-1-1-5-16,1 1 5 0,-17-1 5 15,16 1 4-15,-16 0 2 0,0 9-8 0,0-28-1 16,-16 9 3-16,16 0-1 0,-17 0 1 0,17 1 1 16,-16-1-10-16,-1-9-1 0,17 9-4 15,-33-9-1-15,33 10 0 0,-33-10-3 0,33 0-3 16,-33 0 1-16,33 0 5 0,-33 0-15 15,33 0-36-15,-17 0-29 0,1 0-14 0,16 0-5 16</inkml:trace>
  <inkml:trace contextRef="#ctx0" brushRef="#br0" timeOffset="-130824.13">12303 14911 98 0,'0'-10'62'0,"17"10"-21"0,-17 0-5 0,16-9 10 16,1 9-2-16,16 0-15 0,-33 0-7 0,33 0 5 16,-33 0 1-16,33 0-11 0,-33 9-9 0,33-9-6 15,-16 0 0-15,16 0-1 0,-17 0 1 16,34 10-5-16,-50-10 1 0,33 0 2 0,-33 0-5 15,0 0-9-15,0 0-40 0,33-10-37 16,-33 10-11-16,0-9-88 0</inkml:trace>
  <inkml:trace contextRef="#ctx0" brushRef="#br0" timeOffset="-130506.27">12535 14715 108 0,'-17'0'68'0,"17"0"-13"0,0 0-11 16,0-9-17-16,17 9-10 0,-17 0-2 15,16 0 1-15,-16 9 10 0,17-9 1 0,-17 10-8 16,33-10-8-16,-33 9 0 0,33 10 19 16,-33-10 3-16,33 0-8 0,-33 10-2 0,0-10-8 15,33 10 8-15,-33-10 9 0,0 0-4 16,0 10 1-16,17 0-2 0,-17-19-4 0,0 9-8 15,0 0 3-15,0 10 1 0,0-10 5 0,-17 0 6 16,17-9-13-16,0 10-7 0,0-1-2 0,-33 0-2 16,33 1-3-16,-33-1-3 0,33 9 0 15,-33-18-8-15,0 0-5 0,16 10 0 0,1-10-34 16,-1 9-55-16,17-9-27 0,-16 9-17 16,-1-9-5-16,17 0-119 0</inkml:trace>
  <inkml:trace contextRef="#ctx0" brushRef="#br0" timeOffset="-130090.64">12948 15060 104 0,'0'0'71'0,"0"-10"-7"0,0 10 2 0,0-9-2 15,0 9-5-15,0-9-15 0,0-1 1 16,0 10 1-16,0-9-3 0,0 9-14 16,17-9-4-16,-17-1-10 0,0 10 0 0,0 0 8 0,16-18-3 15,-16 9 7-15,0-10 2 0,17 10 4 16,-17-10 0-16,33 10 6 0,-33-10 10 0,0 1-16 16,0-1 5-16,0 0 0 0,33 1 7 15,-33-1-6-15,0 10-2 0,0-10 1 0,0 10 0 16,0 0-10-16,0 9-4 0,0 0-6 15,0 0-9-15,33 0-9 0,-33 0 0 16,0 9 5-16,0 0-4 0,0 10-3 16,16-1 5-16,-16-8-2 0,17 8 4 15,-17 1-9-15,16 0 6 0,1 8-4 0,-17-8 0 16,17 0 0-16,-17-1 2 0,33-8 1 0,-33 17-1 16,0-17-3-16,0-1-8 0,33 10-1 15,-33-10-10-15,0 0-35 0,0-9-79 0,0 10-55 16,0-1-2-16,-33-9-5 0,33 0 11 15,0 0-129-15</inkml:trace>
  <inkml:trace contextRef="#ctx0" brushRef="#br0" timeOffset="-129909.06">13031 14929 154 0,'0'-9'107'0,"0"9"-8"0,0-9-14 16,0 9-17-16,0-10-17 0,0 10-21 0,0 0-16 0,0-9-3 15,33 9-10-15,-33 0 1 0,33 0-1 16,-33 9-3-16,16-9-4 0,1 0 6 16,-1 10-6-16,1-10-54 0,0 9-50 0,16-9-29 15,-33 0 15-15</inkml:trace>
  <inkml:trace contextRef="#ctx0" brushRef="#br0" timeOffset="-129442.08">13643 14994 84 0,'0'0'55'0,"0"0"-5"0,0 0 8 0,0 0-1 16,0 0-15-16,0 0-16 0,0 10 0 15,0-10 0-15,0 9-9 0,0-9-9 0,0 9-3 16,0 1-3-16,0-1 0 0,0 0-2 15,0 1-4-15,-33-1 0 0,16 0-4 0,17 0-31 16,-17 1-36-16,17 8-29 0,-16-18 1 0</inkml:trace>
  <inkml:trace contextRef="#ctx0" brushRef="#br0" timeOffset="-128992.7">14073 14715 81 0,'0'0'55'16,"0"0"-3"-16,0-9 0 0,0 9 3 0,0 0-11 15,0 0-22-15,0 0-7 0,0 9-2 16,0-9 5-16,0 10-2 0,0-1-10 0,0 10 2 16,0-10-4-16,33 9-2 0,-33 1-2 0,0 0 3 15,0-10-1-15,0 10 0 0,0-10-1 16,0 10-1-16,0-10-4 0,0 0-2 16,0 0 2-16,0 1 0 0,0-1-30 0,0 0-35 15,0-9-26-15,0 10-10 0</inkml:trace>
  <inkml:trace contextRef="#ctx0" brushRef="#br0" timeOffset="-128693.56">14073 14706 63 0,'0'-19'49'15,"0"1"-10"-15,0 9-15 0,33-1 0 0,-33-8 2 0,33 18 5 16,-33 0 7-16,33 0 1 0,-33 0 0 15,16 0-5-15,1 0-14 0,-1 9-3 16,1 0 11-16,32 1 7 0,-49-1 0 0,34 9-10 16,-34 1-6-16,33 0 1 0,-33 9-3 0,0-19-1 15,0 0-5-15,0 10-2 0,0-10-3 0,0 10 0 16,0-10 0-16,0 0 0 0,0 1 5 16,0-1-2-16,0 10-4 0,-33-19-3 0,33 0 3 15,-34 0-2-15,34 9-5 0,-33-9-2 0,17 0-4 16,-1 0-1-16,1 0-18 0,-1 0-45 15,1 0-20-15,16 0-17 0,-33 0-7 0,33 0-2 16</inkml:trace>
  <inkml:trace contextRef="#ctx0" brushRef="#br0" timeOffset="-128459.99">14502 14883 111 0,'0'0'89'0,"34"0"-29"0,-34-9-22 15,0 9 11-15,0 0-7 0,33 0-11 0,-33 0-8 16,0 0 8-16,33 0 1 0,-33 0-9 16,16 0-12-16,1 0-5 0,-1 0-3 0,1 0 1 15,-1 0-6-15,17 0 2 0,1 0-4 0,-34 0 1 16,0 0-23-16,33 0-43 0,-33-19-33 15,0 10-23-15</inkml:trace>
  <inkml:trace contextRef="#ctx0" brushRef="#br0" timeOffset="-128144.05">14684 14660 101 0,'0'-10'65'0,"0"10"-22"0,0 0-10 0,0 0 3 16,33 0-9-16,-33 0 9 0,0 0 13 15,34 10 2-15,-34-10-7 0,33 9-8 0,-33 0-9 16,33 0-3-16,-33 1 10 0,16-1-2 0,1 0 2 16,-1 10-6-16,1 0-3 0,-17-10-7 15,16 9-8-15,-16-8 4 0,0 8 16 0,0 1 1 16,0 0-1-16,0-10-6 0,-16 10-3 0,-1-10 7 15,17 9-7-15,-33-8-11 0,17-1 0 16,16 0-5-16,-33 1-2 0,33-1 0 0,-33 0-7 16,-1 1-5-16,34-1-2 0,-33-9-1 15,33 18-43-15,-16-18-44 0,-1 0-32 0,17 0 1 16,-16 0 5-16,16 0 1 0,-17 0 5 0</inkml:trace>
  <inkml:trace contextRef="#ctx0" brushRef="#br0" timeOffset="-127744.55">15214 14725 18 0,'16'0'29'16,"-16"0"7"-16,0 0 0 0,0-10 0 0,0 10-5 16,0 0 3-16,0 0 0 0,0 0 6 15,0 0 2-15,0 0-6 0,0 0-1 0,0 0 0 16,0 0-1-16,-16 0 4 0,16 0 5 0,0 0 0 16,0 0 2-16,-34 0-10 0,34 0-8 15,-33 0-10-15,33 10-1 0,0-1 5 0,-33 10-3 16,17-19 6-16,-1 9-6 0,17 0 9 15,-16 10 9-15,16-10-4 0,0 10-2 0,0-10-6 16,0 10-6-16,16-10-6 0,-16 10 3 16,17-10-11-16,-1 0 2 0,17 0 2 0,-33 1-7 15,33-1-1-15,-33 0-5 0,34-9-1 0,-18 10-4 16,1-10 2-16,16 0-2 0,-17 0-43 16,1 0-44-16,-1 0-44 0,17 0-33 0,-33 0-7 15,33-10 24-15</inkml:trace>
  <inkml:trace contextRef="#ctx0" brushRef="#br0" timeOffset="-127276.15">15858 14920 21 0,'0'0'32'0,"0"0"2"16,0-9-7-16,0 9-5 0,0 0-11 16,0 0-4-16,0 0 1 0,0 0 12 0,0 9-2 0,0-9-1 15,0 9 1-15,0 1 3 0,0-1 4 16,-33 0 9-16,33 1 2 0,0 17-4 15,0-27 3-15,-33 10-6 0,33-1-8 0,0 0-7 16,0 10-6-16,-33-10 3 0,33 1-11 0,-16-1 1 16,16 0 4-16,-17 0-5 0,17-9-5 15,-16 10 0-15,16 8-16 0,-17-18-44 0,17 0-29 16,-16 0-16-16</inkml:trace>
  <inkml:trace contextRef="#ctx0" brushRef="#br0" timeOffset="-126511">16222 14567 109 0,'0'0'67'0,"0"-10"2"0,0 10 4 0,0 0 3 16,0 0-16-16,0 0-24 0,0 0-20 15,0 0-6-15,0 0 3 0,0 10-4 16,0-1-1-16,0 0 0 0,-33 0 7 0,33 10-1 15,0 0 7-15,0-19 2 0,0 18 3 0,0 1-14 16,0-1-6-16,0-8-2 0,0 8 1 0,0-8-4 16,0 18-1-16,0-28 3 0,0 9-6 15,0 0 3-15,0 0-10 0,0 1 4 0,0-10-9 16,0 9-22-16,0-9-56 0,0 0-32 16,0 0-6-16,0 0 8 0</inkml:trace>
  <inkml:trace contextRef="#ctx0" brushRef="#br0" timeOffset="-126062.41">16222 14520 64 0,'0'0'45'15,"0"0"-2"-15,0-9 1 0,0 9-1 16,0 0-13-16,0 0-12 0,0-19-8 0,33 19 3 16,-33 0 2-16,0 0 2 0,33 0-5 15,-33 0 0-15,17 19 2 0,-1-19 2 0,1 9-1 16,0 0-6-16,-1 1-3 0,1 8 6 0,-1-8 1 15,-16 8 9-15,33 1-4 0,-33 9-9 0,0-28-4 16,0 18 6-16,0 1-5 0,-33-10 9 16,33 10 21-16,-16-10-8 0,16 0-10 0,-17 1-9 15,1-1-4-15,16 10-2 0,-17-19 1 16,0 9-4-16,1 0 4 0,16-9-2 0,-17 9-2 16,17 1-3-16,-33-10 1 0,33 0 4 15,0 9-2-15,-33-9 3 0,33 0-3 0,0 0-6 16,-33 0 3-16,33 0-1 0,-16 0-14 0,16 0-33 15,-17 0-20-15,17-9-15 0,-16 9-10 0,16 0 1 16,0 0-1-16</inkml:trace>
  <inkml:trace contextRef="#ctx0" brushRef="#br0" timeOffset="-125778.53">16570 14780 55 0,'0'0'80'0,"0"0"-8"0,0 0-17 0,16 0-10 0,-16 0 4 16,17 0-2-16,-1 0 3 0,17 0-7 15,-33 0 4-15,0 0-13 0,33 0-18 16,-33 0-4-16,33 0-8 0,-33 0 2 0,17 10-1 15,16-10-3-15,-16 0-2 0,-1 0 0 16,1 0-4-16,-1 0-5 16,-16 0 2-16,0 0-31 0,0 0-36 15,0-10-25-15,0 10-24 0,0 0 9 16</inkml:trace>
  <inkml:trace contextRef="#ctx0" brushRef="#br0" timeOffset="-125379.7">16751 14613 52 0,'0'0'61'15,"0"0"-2"-15,0-9-15 0,0 9-5 0,0 0-4 16,0 0-5-16,0 0-15 0,0 0-5 16,17 0-2-16,-17 0-4 0,0 0 0 0,17 9-2 15,-1-9-1-15,-16 19 1 0,17-19 0 16,-17 9 7-16,16 0 17 0,-16 1 5 0,33-1 0 16,-33 0-7-16,0 0 2 0,0 10 5 0,0-10-3 15,0 1 12-15,0 18 1 0,0-28-10 16,0 9 9-16,0 9 4 0,0-8 4 0,0-1-8 15,0 10-14-15,-33-10-12 0,17 0-5 16,16 1 2-16,-17-1-7 0,17 10 0 0,-16-19-4 16,-1 9-2-16,0 0 2 0,17 0-4 0,-16 1-3 15,16-1-2-15,-17-9-6 0,17 9-10 16,0-9-62-16,0 10-39 0,-33-10-8 16,33 9 1-16,0-9 9 0,0 0 8 0</inkml:trace>
  <inkml:trace contextRef="#ctx0" brushRef="#br0" timeOffset="-124829.83">17429 14585 59 0,'-16'-9'51'0,"16"0"-5"0,0-1-1 16,0 10-3-16,0-9-7 0,0 0-5 0,-17 9-11 16,17-10-8-16,0 10-4 0,-16 0-6 15,16-9 1-15,0 9 2 0,-17 0-1 0,17 0 10 16,-16 0 8-16,16 0 2 0,-17 9 5 16,17-9 6-16,0 0-4 0,0 0 1 0,0 10 4 15,-33-10 2-15,33 9 3 0,0-9-7 16,0 9-3-16,0 1 11 0,-33-1 8 0,33 9 7 15,0-8 11-15,0 18 2 0,0-28-11 16,0 18-10-16,0 1-2 0,0-10 14 0,0 10-7 16,0-1-8-16,0 1-3 0,0 0-9 0,0-10-6 15,0 9 0-15,0-8 11 0,0-1-5 16,33 0-9-16,-33 1-10 0,0-1-11 0,0 0 6 16,0 1-3-16,33-10-2 0,-33 9 1 15,17-9-3-15,-17 19-9 0,16-19-5 0,1 0-5 16,-1 0 3-16,-16 0-48 0,17-19-109 0,-1 19-62 15,-16-9-28-15,17 9 0 0,-17-10 41 16</inkml:trace>
  <inkml:trace contextRef="#ctx0" brushRef="#br0" timeOffset="-124630.72">17396 14539 83 0,'0'0'52'0,"0"-10"-16"0,0 1-5 0,17 0 2 16,-17 9-8-16,16 0-10 0,-16 0-7 0,17 0-4 16,16 0-4-16,-33 0 0 15,33 0-3-15,-33 0 3 16,0 0-16-16,33 9-34 0,-33-9-22 0,0 9-67 0</inkml:trace>
  <inkml:trace contextRef="#ctx0" brushRef="#br0" timeOffset="-124430.13">17297 14678 66 0,'0'0'82'0,"-33"0"-4"0,33 0-16 16,0 0-7-16,0-9-11 0,33 9-12 0,-33 0-12 15,0 0-9-15,0 0-3 0,33 0-8 0,-33 0 4 16,17 9-6-16,-1-9 2 0,1 9-3 15,-1-9 0-15,1 0 3 0,-1 10-6 0,34-10-32 16,-50 0-34-16,33 0-23 0,-33 0 0 16</inkml:trace>
  <inkml:trace contextRef="#ctx0" brushRef="#br0" timeOffset="-124180.27">17777 14390 48 0,'0'0'44'0,"0"-19"-9"0,16 19-6 0,-16 0 5 0,0 0 0 15,17 0-5-15,-1 19 7 0,-16-19 7 16,17 18 1-16,-17 1-3 0,16 9 5 0,1-9 20 16,-17 18 3-16,33-9 2 0,-33 9-16 15,0-9-9-15,0 9 1 0,0 0-15 0,0-9-11 16,-33 19-6-16,33-29-10 0,-17 1-1 15,-16 9-3-15,17 0-1 0,-17 0-9 0,16-19 3 16,-16 9-44-16,0 1-45 0,-33 0-34 0,33-1-8 16,-17-8 2-16,-16 17 2 0</inkml:trace>
  <inkml:trace contextRef="#ctx0" brushRef="#br0" timeOffset="-122948.75">5457 12185 27 0,'0'-9'41'0,"0"9"4"0,0 0-3 15,0-9 0-15,0 9-5 0,0 0 3 16,0-10-3-16,0 10 2 0,0 0-2 0,0 0-5 16,0 0-3-16,0 0-2 0,0 0-3 0,0 0 3 15,0 0 7-15,0 0 16 0,0 0 10 16,0 0 5-16,0 0 17 0,0 0 18 0,0 0 18 16,0 0-1-16,0 0 15 0,0 0 11 15,0 10-10-15,0-10-18 0,0 0-21 0,0 0-18 16,0 9-8-16,0-9-11 0,0 0-9 0,0 9-19 15,0 1-29-15,0-1 0 0,33 0 0 16,-33 10 0-16,0-1 0 0,0-18 0 16,0 10 0-16,0-1 0 0,0 10 0 0,17-10 0 15,-17 0 0-15,0 10 0 0,16-10 0 16,-16 10 0-16,0-1 0 0,0-18 0 0,17 10 0 16,-17-1 0-16,0 0 0 0,0 1 0 15,0-1 0-15,0 0 0 0,0 0-147 0,0-9-98 0,0 10-26 16,0-10 5-16,0 0 17 0,0 0 15 15,0 0 22-15,0 0 37 0,0-10-70 0</inkml:trace>
  <inkml:trace contextRef="#ctx0" brushRef="#br0" timeOffset="-122732.1">5672 12139 104 0,'0'-10'67'0,"0"10"-2"0,0 0-3 15,-33 0-3-15,33 0-15 0,0 0-13 0,0 0-7 16,0 0 0-16,0 0 12 0,0 0-2 16,-33 0-6-16,33 10-4 0,0-1 3 0,-33 10-5 15,33-10-14-15,-33 0 0 0,16 1-6 0,1 8-6 16,-1 1 7-16,17-1-3 0,-33-18-3 16,33 19-2-16,-33-10-1 0,33 10-2 0,-33-10 1 15,33 1-26-15,-33 8-46 0,33 1-28 16,0-19-18-16,-33 18 8 0</inkml:trace>
  <inkml:trace contextRef="#ctx0" brushRef="#br0" timeOffset="-119850.89">4878 12278 20 0,'0'-9'27'16,"0"9"0"-16,0-9-3 0,0-1-2 0,17 10-4 16,-17 0 7-16,0-18 2 0,0 18 0 0,0 0 6 15,0-19 6-15,33 10 8 0,-33 9 6 16,0 0-3-16,0 0 0 0,0-9-1 0,0 9-3 16,0 0-10-16,0 0-9 0,0 0-13 15,0 0-4-15,0 0-12 0,0 0 6 0,0 0 6 16,0 9 7-16,0-9 3 0,0 9 4 0,-33-9 4 15,33 19-3-15,0-19 1 0,0 18-2 16,-17-18-14-16,17 10-1 0,-16-1-2 16,16 10-7-16,0-10 2 0,-17 0-2 0,17 1 0 15,0-1 5-15,0 0-2 0,0 10-6 0,-33-19 5 16,33 18-1-16,0-18-1 0,0 10-4 0,0-1-4 16,-33 0-10-16,33 1-45 0,0-1-35 15,0-9-20-15,0 9 2 0,0-9 8 16,-33 0 2-16,33 9 5 0</inkml:trace>
  <inkml:trace contextRef="#ctx0" brushRef="#br0" timeOffset="-119568.27">4647 12381 33 0,'0'0'43'16,"0"0"6"-16,-17 0-11 0,17 0-10 0,0 0-12 15,0 0-7-15,0 0-2 0,0 0 5 0,0 0 2 16,0 9 2-16,0 0 5 0,17-9 2 16,-17 10 3-16,0-1 6 0,0 0-4 0,0 0-1 15,0 1 9-15,16-10-1 0,-16 9-1 0,0 10 2 16,17-19 16-16,16 0-1 0,-33 18-10 16,0-18-15-16,33 0-8 0,-33 0-6 0,33 0-10 15,0 0 0-15,-33 0-2 0,33 0 3 16,-16 0-5-16,16 0-4 0,0-18-2 0,0 18-3 15,-33 0-50-15,33 0-56 0,-33-19-41 0,33 10-3 16</inkml:trace>
  <inkml:trace contextRef="#ctx0" brushRef="#br0" timeOffset="-118052.88">8434 15525 15 0,'0'0'30'0,"0"-10"-3"16,0 10-5-16,0 0-5 0,0-9-3 15,0 9-7-15,0 0-3 0,0-9-2 0,0 9-5 16,0-10-14-16,0 10-20 16</inkml:trace>
  <inkml:trace contextRef="#ctx0" brushRef="#br0" timeOffset="-117535.85">8665 14911 16 0,'0'0'31'0,"-16"0"-1"16,16 0-4-16,0 0-2 0,0 0 5 0,0 0 5 15,0 9-1-15,0-9-8 0,-34 0-3 16,34 0 2-16,0 0 3 0,0 0 5 0,0 0-4 16,0 9-2-16,0-9 8 0,0 0 4 15,0 0 4-15,0 0 6 0,0 0-10 0,0 0 3 0,0 0 11 16,0 0 14-16,0 0-13 0,0 0-13 15,0-9-8-15,0 9-3 0,0 0-5 0,0-9 0 16,34 9 5-16,-34-10 18 0,0 10 11 16,0-9 10-16,0 0 6 0,0 9-4 0,0-9-6 15,0 9-26-15,0 0-10 0,0 0-10 0,0 0-7 16,0-19-5-16,0 19-4 0,-34 0-2 0,34 0 3 16,0 0-8-16,0 0 8 0,0 0-9 15,0 0 7-15,-33 0-1 0,33 19 5 16,0-19-11-16,0 0 7 0,0 0-4 15,0 0-6-15,0 0 4 0,0 9-7 0,0-9-3 16,0 0 0-16,0 0-87 0,0 0-40 0,0 0-29 16,0 9-16-16,0-9-3 0,0 0 5 0,0 9 8 15</inkml:trace>
  <inkml:trace contextRef="#ctx0" brushRef="#br0" timeOffset="-117252.89">8500 15125 45 0,'0'0'52'0,"0"0"10"16,0 0-5-16,0 0-7 0,0 0-10 16,16 0-11-16,-16 0 0 0,0-10 1 0,33 10-6 15,-33 0 1-15,0 0 5 0,0 0 7 16,33 0 11-16,-33 0 10 0,0-18 7 0,0 18-2 15,0 0-2-15,0-10-6 0,33 10 4 0,-33 0-2 16,0-9-9-16,0 9-6 0,0 0-25 0,0-9-7 16,0 9-4-16,0 0 3 0,0 0-5 15,0 0-10-15,0 0-16 0,-33 0-40 16,33 0-45-16,0 0-33 0,0 0-12 0,0 0 12 16,0 0 9-16,0 9 8 0,0-9 17 15</inkml:trace>
  <inkml:trace contextRef="#ctx0" brushRef="#br0" timeOffset="-114572.56">4928 12371 22 0,'0'0'25'0,"0"0"-3"16,0 0-7-16,0 0-4 0,0 0 1 0,0 0 0 16,0 0 0-16,0 0-4 0,0-18 5 15,0 18 4-15,0 0 3 0,0 0-1 0,0 0 2 16,0 0 0-16,0 0 2 0,0 0 6 0,0 0 8 15,0 0 1-15,0 0-2 0,0 0-8 16,0 0-4-16,0-19 3 0,0 19-3 0,0 0 2 16,0 0-2-16,0 0-3 0,0 0-2 15,0-9-4-15,0 9-10 0,0 0-3 0,0 9-5 16,0-9 5-16,0 0 0 16,0 19-4-16,0-19 2 0,0 18 0 15,0-18-2-15,0 10 0 0,0-1 2 0,0 0 3 16,0 1-5-16,0-1 2 0,0 0 3 15,0 0-3-15,0 1 0 0,33-1 1 0,-33-9 41 16,0 19-1-16,0-19-10 0,0 0-10 0,0 0 1 16,0 0 19-16,0 18 9 0,0-18 13 15,0 0 22-15,0 0 14 0,0 0 1 0,0-18-9 16,0 18-30-16,0 0-22 0,33 0-21 16,-33-19-4-16,0 19-4 0,33-9 0 0,-33-1-1 15,33 1-1-15,-33 0-4 0,17 0 4 0,-1-1-2 16,1 1 4-16,16 0-6 0,-33-1-3 15,33-8-1-15,-33 18 4 0,33-19-4 0,-33 1 0 16,33 8 0-16,-33 1 5 0,33 0-5 16,-33-1-3-16,33 1 6 0,-16 0-8 0,-17 9 3 15,33-10 2-15,-33 10-3 0,33 0 5 16,-33 0-5-16,33 0 1 0,-33 0-1 16,0 0-5-16,33 0-4 0,-33 0 3 0,0 10 1 15,0-10-2-15,0 9-18 0,33 0-83 16,-33-9-19-16,0 10-13 0,0-1-14 0,0-9-6 15,0 9 2-15,0 1 21 0,0-1 19 0,0 0 10 16,0 10-84-16</inkml:trace>
  <inkml:trace contextRef="#ctx0" brushRef="#br0" timeOffset="-111691.47">3340 14808 199 0,'0'0'99'0,"0"-9"12"0,0 0-1 16,0-10-2-16,0 10-4 0,0 0 5 0,0 9 25 16,0 0 21-16,0-19 12 0,0 19-30 15,0 0-39-15,0-9-36 0,0 9-37 0,0 0-8 16,0 0-6-16,0 0-13 0,0 0 11 16,0 9 10-16,0-9-10 0,0 19 5 15,0-19 12-15,-33 9 15 0,33 0 31 0,0 0 7 16,0 1 30-16,-33-1-84 0,33 10-25 15,-33-10 0-15,33 10 0 0,-33-10 0 0,33 10 0 16,-33-10 0-16,16 9 0 0,17-8 0 0,-33 8 0 16,33-8 0-16,-33-1 0 0,33 10 0 15,0-10 0-15,-33 9 0 0,33-8 0 0,0-1 0 16,-33 10 0-16,33-10 0 0,0 0 0 16,0 1 0-16,0-1 0 0,-33-9 0 0,33 9 0 15,0 0 0-15,0 1-33 0,0-10-202 16,0 0-4-16,0 0 10 0,0 0 8 15,0 0-27-15,0 0-5 0,0-10 37 0,0 1 43 16</inkml:trace>
  <inkml:trace contextRef="#ctx0" brushRef="#br0" timeOffset="-111341.9">3307 14753 45 0,'0'-19'51'0,"0"19"3"16,0 0-5-16,0-9-3 0,0 9 12 0,0 0-1 15,0 0-6-15,0 0-11 0,0 0-9 0,0 0-6 16,0 0-5-16,0 0 7 0,0 0 11 16,0 9 21-16,0-9 15 0,0 0-1 0,33 19-8 15,-33-19 4-15,0 0-3 0,0 9-15 0,33 9-13 16,-33-8-4-16,0-1 3 0,0 0 38 15,17 10-3-15,-17-10-28 0,33 1-18 0,-33 18-1 16,0-28-20-16,0 18 3 0,0-9-2 16,0 1 2-16,33 8-8 0,-33-8 2 0,0-1-2 15,0 10-4-15,0-10 4 0,0 9 6 0,0-18-8 16,0 19-2-16,0-10-6 0,0 1 4 0,0-1-13 16,0 0-52-16,0 1 71 0,0-10-228 15,0 0 20-15,0 9 26 0,0-9 21 16,0 0 20-16,0 0 6 0,0 0 17 0</inkml:trace>
  <inkml:trace contextRef="#ctx0" brushRef="#br0" timeOffset="-111058.48">3158 14874 60 0,'0'0'77'0,"0"0"11"0,0 0 9 0,0 0-1 15,0 0-6-15,0 0-8 0,0 0-6 0,0 0-8 16,0 0-10-16,0 0-9 0,0 0-10 16,0 0-7-16,17 0-14 0,-17 0-7 0,33 0-3 15,-33 0-6-15,0 0 2 0,33 0-8 16,-33 0 5-16,33 0-7 0,0 0 0 0,-33 0 3 15,33 0-4-15,-33 0-2 0,33 0-34 0,-33 0-51 16,17 0-38-16,16 0-20 0,-33 0-3 16,33 0 17-16</inkml:trace>
  <inkml:trace contextRef="#ctx0" brushRef="#br0" timeOffset="-110708.58">3853 14939 95 0,'0'0'85'0,"0"0"11"15,0 0 10-15,33 0-6 0,-33 0-21 16,0 0-17-16,0 0 6 0,33 0 7 0,-33 0-18 16,0 0-17-16,33 9-21 0,-33-9-6 0,33 0-7 15,-33 0-5-15,33 0 2 0,-33 0-1 16,17 0-5-16,16 9 3 0,-33-9-4 0,33 0-7 16,-33 0 6-16,0 0-2 0,0 0-4 15,33 0-30-15,-33 0-40 0,0 10-24 0,0-10-13 16,0 0-1-16,0 0 7 0,0 0 7 0,0-10-74 15</inkml:trace>
  <inkml:trace contextRef="#ctx0" brushRef="#br0" timeOffset="-110375.97">3886 15050 57 0,'0'0'49'16,"0"0"1"-16,33 0-5 0,-33 10 2 0,0-10 11 15,0 0 15-15,0 0 0 0,0 0 3 16,0 9 2-16,0-9 3 0,33 0-10 0,-33 9-13 15,33-9-15-15,-33 0-11 0,0 9-13 16,33-9-11-16,-16 0-3 0,16 10 0 0,-33-10-7 16,33 0 6-16,-33 0-3 0,33 0-1 0,0 18-8 15,-33-18 2-15,0 0 1 0,33 0-6 16,-33 0 5-16,0 0-43 0,33 0-54 0,-33-18-28 16,0 18-22-16,0 0-3 0,0-10 22 0</inkml:trace>
  <inkml:trace contextRef="#ctx0" brushRef="#br0" timeOffset="-109260.3">4862 12027 12 0,'0'-9'23'0,"0"9"3"0,0 0 2 0,0 0 0 0,0 0 1 16,0 0-5-16,16 0-3 0,-16 0-7 15,0 0-2-15,0 0-4 0,0 0-1 0,0 0 0 16,0 0-2-16,0 0-3 0,0 0 0 15,0 9-4 1,0-9 5-16,0 0-7 16,0 0 1-1,-16 0 0-15,16 0-2 16,0 0-13-16,0 0-13 0,0 0-5 16,0 0-7-16,0 0 1 0</inkml:trace>
  <inkml:trace contextRef="#ctx0" brushRef="#br0" timeOffset="-108010.73">6036 12129 7 0,'0'0'3'0,"0"0"4"0,0 0 3 15,0 0 2-15,0 0-1 0,0 0 0 16,0 0-3-16,0 0 0 0,0 0-1 0,0 0-2 15,0 0-2-15,0 0 0 16,0 0-2-16,0 0 0 16,0 0 1-16,0 0 2 0,0 0-1 0,0 0 0 15,0 0 0-15,0 0-2 0,0 0 0 16,0 0 0-16,0 0 1 0,0 0 1 0,0 0 3 16,0 0 1-16,0 0-1 0,0 0-3 15,0 0 1-15,0 0-2 0,0 0 0 16,0 0 4 15,0 0 0-31,0 0-4 16,0 0 2-16,0 0-2 0,0 0 1 15,0 0-2-15,0 0 1 16,-33 0 0 0,33 0-1-1,0 0 1 16,0 0 0-15,0 0-1 0,0 0 0-16,0 0 0 0,0 0 3 15,0 0-2 1,0 0 0 0,0 0-1-16,0 0-3 31,0 0 3-31,0-18 0 15,0 18-3 17,0 0 0-17,0 0-6-15,-33 0-11 16,33 0-3-16,0 0-2 0,0 0-2 0,0 0-8 16</inkml:trace>
  <inkml:trace contextRef="#ctx0" brushRef="#br0" timeOffset="-102181.95">14618 15729 7 0,'0'0'4'0,"0"0"4"16,0 0 3-16,0 0-2 0,17 0-3 0,-17 0-2 16,0 0-2-16,0 0 0 0,0 0-1 0,0 0 2 15,0 0 0 1,0 0 0-16,0 0 0 0,0 0-1 0,0 0 0 15,0 0 0-15,0 0-1 0,0 0 1 16,0 0-1-16,0 0 1 0,0 0 1 16,0 0 0-16,0 0-2 0,0 0 1 15,0 0-1 1,0 0 0 15,0 0 0 16,0 0 0-47,-17 0-1 0,17 0 2 16,-16 0-2 15,16 0-2 0,-33 0 2 0,33 0-7-31,0 0-2 16,0 0-4-16,0 0-7 0,0 0-21 0</inkml:trace>
  <inkml:trace contextRef="#ctx0" brushRef="#br0" timeOffset="-100534.04">4779 12250 41 0,'0'0'38'0,"0"0"0"15,0-18 2-15,0 18 3 0,0 0-3 16,0 0-2-16,0 0-2 0,0 0 0 0,0 0 1 16,0 0-13-16,0-19-9 0,0 19-6 0,0 0-4 15,0 0-3-15,0 0-4 0,0 0 2 16,0 19 0-16,0-19-3 0,0 0 5 0,0 18 1 16,0-18-3-16,0 10-2 0,0-1 11 15,0 0 34-15,0 1-14 0,0-1-11 0,33 10-8 16,-33-10-5-16,0 0-2 0,0 10 35 0,0-19 7 15,0 18-13-15,0-8-15 0,0-10-13 16,0 9 23-16,0 0 13 0,0 1-10 16,0-1-11-16,0-9 8 0,0 9 15 0,0-9 22 15,33 0 23-15,-33 0 8 0,0 9 12 0,0-9 6 16,17-9-30-16,16 9-34 0,0-9-14 16,0 0-15-16,-33-1-6 0,33 1-4 0,0 0-7 15,17-1 3-15,-17-8-2 0,0-1 4 0,0 10-6 16,33-10-1-16,-33 10-5 0,-16-10 9 15,16 10-10-15,0 0 0 0,0-1-7 0,-33 10-2 16,33-18-5-16,-33 18-11 0,33 0-80 0,-33 0-78 16,0 0-22-16,33 0-3 0,-33 0 2 15,0 0 14-15,17 0 29 0</inkml:trace>
  <inkml:trace contextRef="#ctx0" brushRef="#br0" timeOffset="-99019.03">3274 15190 11 0,'0'0'11'0,"0"0"-2"16,0 0-3-16,0 0-3 0,0 0 0 0,0 0 1 15,0 0-3-15,0 0 0 0,0 0-1 31,0 9 1-15,0-9-3 15,0 9-9-31,0-9-23 16</inkml:trace>
  <inkml:trace contextRef="#ctx0" brushRef="#br0" timeOffset="-97903.95">3588 14427 56 0,'-33'0'64'0,"33"0"8"0,0 0 7 0,0 0-5 15,0-9-6-15,0 9 5 0,0 0 1 0,0 0-9 16,0-10-25-16,0 10-11 0,0 0-8 16,33-9-10-16,-33 9-4 0,0 0-2 15,17 0 1-15,16 0-5 0,0 0 4 0,0-9-5 16,-33 9 0-16,33 0 0 0,0 0 1 0,0 0-1 15,-33 0-2-15,50 0 2 0,-50 0 0 16,33 0 0-16,-33 0-11 0,0 0 6 16,0 0-12-16,33 0-53 0,-33 0-33 0,0 0-21 15,0 0-4-15,0 0 6 0</inkml:trace>
  <inkml:trace contextRef="#ctx0" brushRef="#br0" timeOffset="-97654.05">3820 14269 63 0,'0'0'75'15,"0"0"-6"-15,-17 0 5 0,17 0 8 16,0 0-7-16,0 0-10 0,0 0-12 0,0 0-11 16,0 0-15-16,0 0-10 0,0 0-10 0,0 0-3 15,0 0-4 1,0 0 2-16,0 19-2 0,0-19 0 0,0 9 0 15,0 0 0-15,-33 10 0 0,33-10 0 0,0 0-3 16,0 1 3-16,0 8-2 0,0 1 0 16,0-10-7-16,0 10-50 0,0-10-33 0,0 10-10 15,0-10-3-15,0 10-4 0</inkml:trace>
  <inkml:trace contextRef="#ctx0" brushRef="#br0" timeOffset="-96571.52">5490 14734 136 0,'0'-9'73'0,"0"9"11"0,0-10 9 16,0 1-7-16,0 0-8 0,0 9-6 0,0 0-1 15,0-10-6-15,0 10-20 0,0 0-21 0,0 0-16 16,-33 10-1-16,33-10-5 0,0 9 2 15,-33 0-2-15,33 1 2 0,-33 18 0 16,33-28-2-16,-33 9-1 0,33 9 5 0,-33-8-1 16,16 8-7-16,1-8 0 0,-1-1 6 15,17 0-6-15,0 10 4 0,-33 0-2 0,33-19 0 16,0 9 2-16,0-9 3 0,0 0-10 16,0 9 12-16,0-9 2 0,0 0-2 0,0 0 3 15,0 0-1-15,0-9-7 0,0 9 4 0,33 0-4 16,-33-9-7-16,0 9 7 0,17-19 0 15,-17 10 2-15,16-1-2 0,1 1-2 0,16 0 2 16,-33-10 1-16,0 10 1 0,33-10-2 16,-33 10 0-16,0 0 5 0,0-19 0 0,33 9-4 15,-33 0 4-15,0 1-2 0,33 9 3 16,-33-10-2-16,0 10 2 0,0-10-1 0,33 10 14 16,-33-1 2-16,0 1-8 0,0 9 0 0,0-9-3 15,0 0 1-15,0 9-6 0,17 0-4 16,-17 0-6-16,0 0 1 15,0 0 4-15,16 9-4 0,-16 0 4 0,0 0-6 16,17 1 6-16,-17-1-1 0,33 10-1 16,-33-10 4-16,0 0-7 0,0 10 1 0,0-1 3 15,33 1 3-15,-33-10 1 0,0 10-3 16,0 0-4-16,33-1 2 0,-33 1 0 0,0-10 0 16,0 10 1-16,0-1 2 0,33-8-5 15,-33 18-5-15,0-28 1 0,0 18-7 0,0-9-8 16,0 1-76-16,0-1-54 0,0 0-18 0,0 1 19 15,-33-1 23-15,33-9 12 0,0 9 5 16</inkml:trace>
  <inkml:trace contextRef="#ctx0" brushRef="#br0" timeOffset="-96354.23">5358 14808 81 0,'0'0'63'0,"0"-9"-15"0,-33 0-1 0,33 9 4 16,0-10-6-16,0 10-9 0,0-9-1 16,33 9-7-16,-33-9-10 0,0 9-11 0,0 0-5 15,33 0-5-15,0 0 3 0,-33 0 0 16,33 0-2-16,0 9 4 0,-16-9-2 0,-1 0-13 16,34 9-36-16,-50-9-24 0,33 10-10 15,-33-10-1-15,33 0 11 0</inkml:trace>
  <inkml:trace contextRef="#ctx0" brushRef="#br0" timeOffset="-95788.28">4663 15069 8 0,'0'0'23'0,"0"0"12"16,0 0 0-16,0 0 1 0,0 0 7 0,0 0 5 16,0 0 2-16,0 0-6 0,0 0-9 15,17 0-2-15,-17 0 10 0,0 0 11 0,33 0 7 16,-33 0 2-16,33 9 8 0,0-9-3 16,0 0 0-16,0 9-11 0,-16-9 1 0,49 10 5 15,-33-10-2-15,33 18-13 0,-33-18-9 0,50 10-11 16,-17-1-10-16,0-9-7 0,17 19-2 15,-17-10-9-15,0 0 3 0,17 0 0 0,16 10-3 16,-16-10 0-16,-17 19 3 0,0-28-3 0,17 10 3 16,-17-1-3-16,33 9 0 0,-49-8 4 15,49-1 0-15,-33 0-7 0,-16-9 6 16,16 10-3-16,-33-1 2 0,33-9-5 0,-16 9 4 16,-17-9-3-16,0 0 5 0,0 0-1 0,0 0 1 15,-33 0-6-15,16 0 5 0,-16 0 0 0,17 0-4 16,-17 0-4-16,16 0 7 0,-16 0-8 15,0 0 10-15,0 0-11 0,0 0-18 0,0 0-41 16,0 0-35-16,0 0-25 0,0 0-6 0,0 0 20 16,0 0-1-16,0 0 6 0,0 0 6 0,-16 10 4 15,16-10 6-15</inkml:trace>
  <inkml:trace contextRef="#ctx0" brushRef="#br0" timeOffset="-95055.47">4845 15478 57 0,'0'0'55'0,"0"-18"-8"0,0 18 0 0,17-10 9 15,-17 10-1-15,0-9 6 0,16 9-1 0,-16 0-3 16,0 0-11-16,0 0-17 0,0 0-10 0,-16 0-1 16,16 0-3-16,0 9 1 0,-17-9 2 15,17 10-5-15,0 8 4 0,-33-18 2 16,33 19-2-16,-33-10-6 0,33 0 0 0,-33 10-2 16,33-10-4-16,-33 1-3 0,33 8 1 15,-33-9 2-15,16 1-8 0,1-1 5 0,16 0-4 16,-17 1 2-16,17-1 0 0,0 0-3 0,-33 1-7 15,33-10 2-15,0 9-45 0,0-9-39 16,0 9-20-16,0-9-7 0,0 0-7 0,0-9 10 16</inkml:trace>
  <inkml:trace contextRef="#ctx0" brushRef="#br0" timeOffset="-94739.95">4812 15422 61 0,'0'-9'62'0,"0"0"-13"0,0-1 0 0,33 1 8 16,-33 9 2-16,0-9-5 0,0 0-10 0,0 9-14 15,0-10-6-15,0 10-7 0,0 0-4 16,17 0 2-16,-17 0 0 0,0 0 7 16,16 0-1-16,-16 0-3 0,17 10 3 0,-17-10 8 15,33 9 14-15,-33-9 11 0,0 9-5 0,33 0-5 16,-33 10 14-16,0-10 1 0,0 1-10 15,0 8-15-15,33-8-13 0,-33 8 0 0,0-9-2 16,0 10-9-16,0-10-2 0,0 10-6 0,0-10-2 16,33 10 3-16,-33-10 0 0,0 10-1 15,0-10-5-15,0 0 4 0,0 10-1 0,0-10-10 16,0 1 2-16,0-1-1 0,0 0-40 16,0 0-54-16,0 1-50 0,0-10-30 0,0 9 22 15,0-9 21-15,-33 0 10 0</inkml:trace>
  <inkml:trace contextRef="#ctx0" brushRef="#br0" timeOffset="-94506.52">4713 15580 110 0,'0'-9'108'16,"0"9"-2"-16,0 0-8 0,0 0-7 15,0-9-21-15,33 9-22 0,-33 0-17 0,0-9-12 16,0 9-8-16,33 0-2 0,0 0-4 0,-33-10 2 16,33 10-7-16,-16 0-5 0,16 0 5 15,0 0-8-15,0 0 0 0,-33 0 4 0,33 0-32 16,0 0-40-16,-33 0-27 0,33 10-20 16,-33-10 1-16,17 0 14 0</inkml:trace>
  <inkml:trace contextRef="#ctx0" brushRef="#br0" timeOffset="-92441">10666 15478 15 0,'0'0'22'0,"0"-18"-4"16,0 18-5-16,0 0-1 0,33-10 1 15,-33 10-2-15,0-9-3 0,0 9-4 0,0 0 0 16,33-9-2-16,-33 9 0 0,0 0-2 0,33 0 0 16,-33 0-2-1,0 9 2 16,0-9-2-31,0 0-5 0,0 0-12 16,0 9-7-16,0-9-38 0</inkml:trace>
  <inkml:trace contextRef="#ctx0" brushRef="#br0" timeOffset="-92007.83">12551 15562 8 0,'0'0'13'15,"0"0"5"-15,0 0-2 0,17-9-3 16,-17 9-2-16,0 0-3 0,0 0 0 0,0-10-5 16,33 10 0-16,-33 0-1 0,0-9-2 15,0 9 1-15,0-9-3 0,33 9 2 0,-33 0-3 16,0-10-7-16,0 10-5 0,0 0-4 16,33 0-33-16</inkml:trace>
  <inkml:trace contextRef="#ctx0" brushRef="#br0" timeOffset="-91608.39">14238 15580 8 0,'0'0'2'0,"0"0"3"15,-17 0-2-15,17 0 0 0,0 0-2 0,0 0 0 16,0 0 1-16,0 0-7 47</inkml:trace>
  <inkml:trace contextRef="#ctx0" brushRef="#br0" timeOffset="-89743.02">10484 15022 36 0,'0'-9'29'0,"0"9"-4"15,0 0-8-15,0-9 5 0,0 9 2 16,0 0-3-16,0 0-1 0,33 0-6 0,-33 0-1 15,0 0-3-15,0 0 2 0,0 0 1 16,0 9-1-16,0-9 6 0,0 9 5 0,0 1-4 16,33-10-8-16,-33 9 1 0,0 0 5 0,0 1 13 15,0-10-5-15,0 9-7 0,0 0 6 16,0-9 3-16,0 9 4 0,0-9-7 0,0 10-5 16,0-10 3-16,0 0 8 0,0 18-1 0,0-18 0 15,0 0 13-15,0 0 11 0,0 0-3 16,0 0-5-16,0 0-11 0,33 0-12 0,-33 0-7 15,0 0-12-15,17 0 0 0,16-18 0 16,0 18-7-16,-33-10 8 0,33 10 0 0,0-9-4 16,0 0 0-16,-33 0 0 0,33-1-7 0,-16 1 0 15,16 0 5-15,0-1-6 0,-33 1 3 16,33 0-2-16,-33-1-13 0,0 10-70 0,33 0-24 16,-33-18-18-16,0 18-4 0,0 0 13 0,0 0 14 15,0 0-74-15</inkml:trace>
  <inkml:trace contextRef="#ctx0" brushRef="#br0" timeOffset="-88112.16">5672 15460 59 0,'33'0'57'0,"-33"-10"1"0,0 10 2 0,0-9 5 15,0 9-5-15,0-9-5 0,0 9-1 0,0 0-1 16,0-10-8-16,0 10-6 0,0 0-13 16,0 0-9-16,0-9 2 0,-33 9 1 15,33 0-12-15,0 0 1 0,0 0 3 0,0 0-1 16,0-9 2-16,0 9 3 0,-33 0 6 0,33 0-1 16,0 0 5-16,0 0 4 0,-33-10 1 0,33 10-6 15,0 0 1-15,-33 0-1 0,33 0-2 16,0 0 0-16,-33 0-13 0,16 0 7 15,1 0-6-15,-1 0-6 0,17 10-1 16,-33-10 0-16,33 0-4 0,-33 0 3 0,33 9-7 16,-33-9 6-16,33 0 0 0,0 9-2 15,-33 1 0-15,33-10 6 0,0 9-6 0,-33-9 0 16,33 9 5-16,-17 1-2 0,17 8-3 16,0-18 6-16,-16 0-6 0,16 9 4 0,0 1 0 15,0-1-1-15,0-9-1 0,0 9-1 0,0 1 9 16,0-1 1-16,0 0-1 0,16 1-1 0,-16-10 3 15,17 9 0-15,-17 0-6 0,33-9 2 16,-33 9-8-16,0 1 2 0,33-10-2 16,-33 9 0-16,33-9-3 0,-33 0 0 0,33 9 0 15,-33-9 0-15,0 0-2 0,33 0-1 0,-33 0-30 16,17 0-34-16,-1 0-26 0,1 0-25 0,16 0-3 16,-33 0-4-16,0 0 2 0,33 0 13 15,-33-9 8-15,0 9 17 0,33 0-54 0</inkml:trace>
  <inkml:trace contextRef="#ctx0" brushRef="#br0" timeOffset="-82549.97">5854 15692 6 0,'0'0'3'0,"0"0"2"0,0 0 4 15,0 0 0-15,0 0-2 0,0 0-2 16,0 0 0-16,0 0-2 0,0 0 0 0,0 0 1 15,0 0-1-15,0 0 0 0,0 0 2 0,0 0 1 16,0 0-4-16,0 0 4 0,0 0-1 16,0 0-1-16,0 0 0 0,0 0 1 0,0 0 1 15,0 0-2-15,0 0 2 0,0 0-2 0,0 0 1 16,0 0-3-16,0 0 1 0,0 0 0 16,0 0 0-16,0 0-1 0,0 0-1 15,0 0 0-15,0 0 1 0,0 0 0 16,0 0-4 15,0 0 0-31,0 0-5 0,0 0-8 16,0 0-8-16,0 0-5 0,0 0-35 0</inkml:trace>
  <inkml:trace contextRef="#ctx0" brushRef="#br0" timeOffset="-81184.41">5887 12157 9 0,'0'0'10'0,"0"-9"5"15,0 9-3-15,0 0-3 0,0 9-4 16,0-9-2-16,0 0 6 0,0 0 1 0,0 0 1 16,0 10 1-16,0-1 0 0,0-9-2 0,0 9 0 15,0 1 6-15,0-10 0 0,0 9-7 16,0 0 3-16,0 10 7 0,0-19-4 0,0 18-5 16,0-18 1-16,0 0 8 0,0 0 5 0,0 10 4 15,0-10 3-15,0 0 0 0,0 9 5 16,0-9-3-16,0 0 10 0,0 0 2 0,0 0-2 15,0 0-13-15,0-9-12 0,33 9-6 16,-33-10-5-16,0 10-2 0,17 0 0 0,16-18-1 16,-33 18 2-16,33-19-3 0,-33 19 1 0,0-9-1 15,33 0 3-15,-33-10-4 0,33 10 1 16,-33-1 0-16,33 1-5 0,-33 0-1 0,33-1 3 16,-33-8 0-16,17 18 0 0,16-19-5 15,-33 19 1-15,0-9-1 0,0 9-1 0,33-9 0 16,-33 9-3-16,0 0-27 0,33 0-33 0,-33 9-10 15,0-9-7-15,0 9 3 0,0-9 6 16,33 19 4-16,-33-19-68 0</inkml:trace>
  <inkml:trace contextRef="#ctx0" brushRef="#br0" timeOffset="-80002.77">5308 15739 36 0,'0'0'46'0,"0"0"1"0,0 0-10 15,0 0-5-15,0-10-6 0,0 10-8 0,0 0-6 16,0 0 0-16,0-9-4 0,0 9-2 0,0 0-3 16,0 0 1-16,0 0-2 0,0 0-4 15,0 0 0-15,0 0 4 0,0 0-4 16,0 0 0-16,0 0 5 16,0 0-5-16,0 0-1 0,0 0 6 15,0 0-5 1,0 0 0-16,0 0-1 15,0 0-3-15,0 0 1 0,0 0-7 0,0 0 0 16,0 0 0-16,0 0-5 0,0 0 0 0,0 0-2 16,0 0-1-16,0 0 2 0,0 0-2 15,0 0 4-15,0 0 0 0,0 0 1 0,0 0 2 16,0 0 1-16,0 0 1 0,0 0 2 0,-16 0 0 16,16 0-5-16,0 0 11 0</inkml:trace>
  <inkml:trace contextRef="#ctx0" brushRef="#br0" timeOffset="-78884.86">6648 15478 16 0,'0'0'22'0,"0"0"2"15,0 0-3-15,0 9-7 0,0-9-1 0,0 0 0 16,0 0 0-16,0 0-7 0,0 0 0 15,0 0-3-15,0 0-1 0,0 0 2 0,0 0-2 16,0 0 0-16,0 0 1 0,0 0-1 16,0 0-4-1,0 10 2 17,0-10 2-32,0 0 0 15,0 9-2 1,0-9-2-1,0 0 0 1,0 0 2 0,0 9-3-1,0-9-4-15,0 0-4 0,0 0-3 0,0 0-1 16,0 0 0-16,0 0 0 0,0 0-1 16,0 0-6-16,0 0-17 0</inkml:trace>
  <inkml:trace contextRef="#ctx0" brushRef="#br0" timeOffset="-75956.11">4597 12167 27 0,'0'-10'30'0,"0"10"-3"0,0 0-2 16,0 0 2-16,0-9-2 0,0 9 3 15,0 0-7-15,0 0-6 0,0 0-8 0,0 0 0 16,0 0-2-16,0 0-3 0,0 0 2 0,0 9 15 15,0-9 3-15,0 0-1 0,0 10-6 16,0-10-6-16,0 9 1 0,0 0 10 0,0 1 4 16,0-1-13-16,0 0-3 0,0 10-6 15,0-19 2-15,0 18-4 0,-33-8 2 0,33-1 1 16,0 10 1-16,0-10-4 0,0 10 4 0,0-10 28 16,0 19-7-16,0-28-8 0,33 18-7 15,-33-8-4-15,0-1 21 0,0 0 5 0,0 1-9 16,0-1-3-16,0-9 1 0,0 9 17 15,33 0-5-15,-33-9 0 0,0 10 14 0,0-10-1 16,17 9 3-16,-1-9 5 0,-16 19 3 16,17-19 10-16,16 0-13 0,-33 0-8 0,33 0-12 15,-33 0-8-15,33-19 1 0,0 19-7 16,-33-9-3-16,33-1-11 0,0 1-5 0,17 0 5 16,-17 0 1-16,0-1-1 0,0 1 2 0,0 0 12 15,-16-1 8-15,16-8-5 0,0 18-6 16,0-28-2-16,0 19-13 0,0-1 2 0,0 1 1 15,-16 0-5-15,-1-1 4 0,34 1-4 0,-50 0 5 16,33 9-9-16,-33 0 4 16,0-10 5-16,33 10-10 0,-33 0 8 0,0 0-7 15,0 0-3-15,0 0 8 0,0 0-4 0,33 0-1 16,-33 10-5-16,0-10 3 0,0 0-7 16,0 9 1-16,0-9 2 0,0 9-3 0,0-9-11 15,33 0-71-15,-33 10-23 0,0-10-13 16,0 9 1-16,0-9 0 0,0 9 4 0,0 1 5 15,0-10 0-15,0 9 5 0,0 0 16 16</inkml:trace>
  <inkml:trace contextRef="#ctx0" brushRef="#br0" timeOffset="-74755.19">5143 12632 10 0,'0'0'18'0,"0"0"4"0,0 0-3 16,0 9-8-16,0-9-4 0,0 0-3 15,0 0-2-15,0 0-2 31,0 9 0-15,0-9 2 0,0 0-1-16,0 0 0 0,0 0 1 15,0 10-2 1,0-20 2-16,0 10-1 31,0 0-3-15,0 10 2 15</inkml:trace>
  <inkml:trace contextRef="#ctx0" brushRef="#br0" timeOffset="-74590.04">5143 12660 101 0,'0'0'1'16,"0"-10"-1"62,0 10-2-78,0 0 0 31,0 0 0-15,0 0-4-16,0 0-4 0,0 0-6 15,0 0-8-15</inkml:trace>
  <inkml:trace contextRef="#ctx0" brushRef="#br0" timeOffset="-73657.54">4845 12027 2 0,'0'0'3'0,"0"0"-1"0,0 0 2 16,0 0 0-16,0 0 0 0,0 0 2 15,0 0 0-15,0 0-1 0,0 0-1 16,0 0-2-16,0 0 0 0,17 0-2 0,-17 0 1 16,0 0 0-1,0-9-1 1,-17 9 0 46,17 9 0-62,0-9-6 0,0 0-8 16</inkml:trace>
  <inkml:trace contextRef="#ctx0" brushRef="#br0" timeOffset="-72825.02">5854 12092 1 0,'0'0'1'0,"33"0"-1"0,-33 19 0 31,0-19 1-15,0 0-2-16,0 0 2 15,0 0-2-15,0 0 2 0,0 0-2 16,0 0 3-16,0 0 1 0,0 0 0 15,0 0 1-15,0 0-2 0,0 0-1 0,0 0 0 0,0 0 4 16,0-19 1-16,0 19-2 0,0 0-2 16,0 0 0-16,0 0-1 0,0 0 3 15,0 0 0-15,0 0-2 0,0 0-1 16,-33 0-1 31,33 0-6-16,0 0-32-31</inkml:trace>
  <inkml:trace contextRef="#ctx0" brushRef="#br0" timeOffset="-71073.08">4845 12390 38 0,'0'0'28'0,"0"0"-5"16,0 0-6-16,0 0-4 0,0 0 0 0,0 0 3 16,0 0-5-16,0 0-5 0,0 0-2 15,0 0-2-15,0 0-1 0,17 0 0 16,-17 0-3-16,0 0 0 16,0 0-1-1,0 0 1 1,0 0-1-16,0 0 1 0,0 0-10 15,-17 9-6-15,17-9-4 0,0 0 0 0,0 0 0 16,0 0-1-16</inkml:trace>
  <inkml:trace contextRef="#ctx0" brushRef="#br0" timeOffset="-69628.09">3456 16185 58 0,'0'0'75'0,"0"0"-12"0,0-19-6 15,0 19-11-15,0 0-17 0,-33 0-14 16,33 0-3-16,0 19 19 0,-33-19 6 0,33 0-8 15,-17 9-14-15,17 1 0 0,0-1 0 0,0 10-3 16,0-10-1-16,0 0 2 0,0 0 17 16,0 1 28-16,0-1 9 0,0-9-1 0,17 9-12 15,16-9-14-15,-33 0 1 0,33 0 10 16,-33 0 13-16,0 0 23 0,33 0 6 0,-33-9 15 16,0 9 10-16,0-9-8 0,0-1-11 0,33 1-20 15,-33 0-33-15,0 0-16 0,-33-1-17 0,33 1 5 16,0 0-9-16,0-1-1 0,0 1-6 15,0 9 0-15,-33-19-2 0,33 19-4 16,0-9-5-16,-33 9-2 0,33-9-8 0,0 9 8 16,-33 0-42-16,33 0-79 0,-17 9-42 0,17-9-15 15,0 0 9-15,-33 9 1 0,33 10 4 16,0-19 11-16,-33 9 18 0,33 1 16 0,0-1 22 16</inkml:trace>
  <inkml:trace contextRef="#ctx0" brushRef="#br0" timeOffset="-69311.92">3026 16669 57 0,'0'0'67'0,"0"0"12"0,33 0 4 15,-33 0-5-15,0 0-15 0,0-19-14 0,0 19-4 16,33-9 7-16,-33 0-7 0,0-1-13 0,33 10-9 15,-33-9 2-15,0 0 10 0,0 9 13 16,33-10 7-16,-33 1-9 0,0 9 4 0,0-9-5 16,0-1-1-16,0 1-13 0,0 0-11 15,0 9-6-15,0 0 11 0,-33-19 4 16,33 19-15-16,0-9-5 0,0 9-4 0,-33 0-2 16,33 0 0-16,0 0-3 0,-33 0 3 0,33 9-3 15,0-9-3-15,-33 0-1 16,33 19-4-16,0-19 2 0,0 0-3 0,0 9-11 15,0 0-52-15,0-9-30 0,0 10-34 0,0-1-16 16,0 0-9-16,0-9 4 0,33 10 17 16</inkml:trace>
  <inkml:trace contextRef="#ctx0" brushRef="#br0" timeOffset="-69044.83">3522 16697 123 0,'0'0'106'15,"0"0"12"-15,0-10 4 0,0 10-9 16,0 0-4-16,0-9 1 0,0 9 16 0,0 0-11 16,0-9-36-16,33 9-39 0,-33 0-20 15,0 0-10-15,0-19-7 0,0 10 1 0,0 9-2 16,0-9-2-16,0 9 5 0,33-10 0 0,-33 1-9 16,0 0 4-16,0 9 4 0,0-10-9 15,0 1 2-15,0 9 0 0,0-9 3 0,-33-1 0 16,33 10 3-16,0-9-3 0,0 9-8 15,0 0 2-15,-33 0-6 0,33 0-3 16,0 0-30-16,0 0-38 0,-33 0-31 0,33 0-25 16,0 0-14-16,0 9-3 0,0-9 3 15,0 0 18-15</inkml:trace>
  <inkml:trace contextRef="#ctx0" brushRef="#br0" timeOffset="-68012.86">4498 16427 73 0,'0'0'99'16,"0"-19"-8"-16,0 19-8 0,0-9 5 0,0 9-10 15,0 0-32-15,0 0-26 0,0 0-9 16,0 0 1-16,-33 9-4 0,33 10 0 0,-17-19-4 15,17 9 5-15,-16 10 19 0,16-10-6 0,-17 10-6 16,17-1-3-16,0 1-6 0,-33 9-5 16,33-19 1-16,0 10 1 0,-33-1 2 0,33 1 2 15,0-10 16-15,0 1 4 0,-33-1-10 16,33 0-1-16,0 10 11 0,0-19 35 0,0 0 37 16,0 0 17-16,0 0 8 0,0 0 8 0,0 0-19 15,0-19-35-15,33 19-34 0,-33-18-20 16,0 8-7-16,0-8 0 0,0-1 1 0,33 0-2 15,-33 1 0-15,0-1-9 0,33-9-6 16,-33 10 4-16,0-10-6 0,17 0 1 0,-1 9-1 16,-16 1 3-16,17-1-5 0,16 0 3 0,-33 1-1 15,0 9-4-15,0-1 7 0,33 10 6 0,-33-9 1 16,0 9-6-16,0 0-6 16,0 0 2-16,0 9 2 0,33 1 0 15,-33-1-2-15,0 9 1 0,0-8-1 16,33 8 6-16,-33-8-8 0,0 8 4 0,33 1-4 15,-33 0 11-15,0-1-7 0,0 1-2 16,17-10-6-16,-1 19 4 0,-16 0-3 0,17-19-2 16,-17 10-8-16,33-1-6 0,-33-8-38 0,0 8-71 15,0-8-60-15,0-1-29 0,0 0-14 16,0 10-3-16,0-19 12 0,0 0 33 0</inkml:trace>
  <inkml:trace contextRef="#ctx0" brushRef="#br0" timeOffset="-67829.16">4498 16557 87 0,'0'0'74'0,"0"0"-5"0,0-9-14 16,0 9-22-16,0 0-11 0,0 0-12 15,0 0 0-15,33 0-6 0,-33 0-2 0,33-19-2 16,0 19-3-16,0 0-2 0,-33 0-4 0,33-9-38 15,-16 9-28-15,16 0-10 0</inkml:trace>
  <inkml:trace contextRef="#ctx0" brushRef="#br0" timeOffset="-67529.81">4961 16501 79 0,'0'0'88'0,"0"0"-1"0,0 0 12 16,0 0 9-16,0 0-14 0,33 0-21 0,-33 0-7 16,33 0 13-16,-33 0 6 0,33 10-13 15,-16-10-28-15,16 0-27 0,0 0-3 0,0 0-13 16,0 0 3-16,0 0 0 0,-33 0-4 0,33 0-3 15,-16 0-2-15,-1 0 2 0,1 0-3 16,16 0-2-16,-33 0-24 0,0 0-59 0,0 0 91 16,0-10-213-16,0 10 28 0,0-9 31 0,0 0 30 15,0 9-61-15</inkml:trace>
  <inkml:trace contextRef="#ctx0" brushRef="#br0" timeOffset="-67279.92">5209 16306 76 0,'0'-19'70'0,"0"19"6"0,0 0-7 0,0 0-3 0,0 0-10 16,0 0-3-16,0 0 5 0,0 0-1 15,0 19 4-15,33-19-3 0,-33 0 8 0,0 19 6 16,33-10-3-16,-33 9-4 0,17 1-19 0,-1 0-15 16,1-10-13-16,-17 19 11 0,33-19 13 15,-33 10 4-15,0-1-5 0,0-8-8 0,0 8-8 16,0 1-8-16,-33-10-12 0,16 10-5 15,1-10 2-15,-1 10-5 0,17-10 1 0,-33 0-5 16,33 10-3-16,-33-10-27 0,0 1-69 0,33-1-46 16,-33-9-19-16,33 9-14 0,-33 10 5 15,33-19 14-15,-17 0 27 0</inkml:trace>
  <inkml:trace contextRef="#ctx0" brushRef="#br0" timeOffset="-66911">5606 16287 17 0,'0'-9'40'0,"0"9"10"15,0 0 6-15,0 0 1 0,0 0 2 0,0 0 7 16,33 0 0-16,-33 0 7 0,0 0 5 16,0 9-6-16,0-9-22 0,0 19-13 0,0-19-10 15,0 19 28-15,0-10 13 0,33 9-10 0,-33 1-7 16,0 0-16-16,0-1-2 0,0 1-7 15,0-10-16-15,0 10-4 0,0-1-5 0,0-8 3 16,0 8-4-16,0-8-6 0,0-1 1 0,-33 0-6 16,33 10-16-16,0-19-90 0,0 9-50 15,0-9-30-15,0 9 4 0,0 1 25 0</inkml:trace>
  <inkml:trace contextRef="#ctx0" brushRef="#br0" timeOffset="-66480.93">5705 16241 131 0,'0'-9'68'16,"0"-1"-25"-16,0 10-8 0,17-9-6 0,-17 9-8 16,33-9-3-16,-33 9-1 0,33 9 2 15,-33-9-4-15,0 9-5 0,33-9-6 0,-33 10-2 16,0 8 2-16,0-9-2 0,33 1-1 15,-33 8 1-15,0 1-2 0,0-19 2 0,0 19 1 16,-33-10-3-16,33 9 0 0,0-8 2 0,-33 8-2 16,33-8-3-16,0-1 5 0,-33 0-2 15,33 10 0-15,0-19 0 0,0 9-2 0,-33-9 2 16,33 0-3-16,0 10 5 0,0-1-2 16,33-9 0-16,-33 9 0 0,0-9 2 15,0 9 0-15,33-9-2 0,-33 10-5 16,0-10 6-16,33 9-1 0,-33 0 0 0,33-9 2 15,-33 10 7-15,0-1 2 0,0 0 4 0,33-9 0 16,-33 19 8-16,0-19 14 0,0 9 13 16,0 0 1-16,0-9-5 0,0 10-14 0,0-1-6 15,-33-9-11-15,33 9-1 0,0 1-9 0,-33-10-1 16,33 9-2-16,-33-9-2 0,33 9-3 16,-33-9-3-16,33 0-14 0,-33 0-38 0,16 0-31 15,17 0-17-15,-33 0-14 0,33-9-6 16,-33 9 6-16</inkml:trace>
  <inkml:trace contextRef="#ctx0" brushRef="#br0" timeOffset="-65731.36">6317 16399 59 0,'0'0'46'0,"0"-9"0"0,0 9-2 15,0 0-8-15,0 0-10 0,0 0-12 16,0 0-4-16,0 9 7 0,0-9 8 0,0 9 1 16,0 10-6-16,-33-19-2 0,33 9 9 15,0 10 0-15,0-10 7 0,0 0 7 0,0 1 0 16,0-1 10-16,33 10 5 0,-33-10 3 0,0 0 10 15,0 10 2-15,0-19 12 0,33 0 4 16,-33 0 0-16,0 9 1 0,17-9-2 0,16 0 0 16,-33-9-14-16,0 9-10 0,33 0-11 0,-33-19-17 15,33 19-12-15,-33-9-9 0,33 0-9 16,0-10 0-16,-33 10-4 0,16-1 3 0,1-8-3 16,0 9-3-16,16-1 5 0,0 1 6 0,-33 9-11 15,33-19 5-15,-33 19-5 16,33 0 1-16,-33 19 2 0,0-19-4 15,0 0-4-15,0 9 12 0,33 1-7 16,-33 8 8-16,0-9-4 0,0 1-4 0,0 8 5 16,0-8 0-16,-33 8-4 0,33 1 5 15,0-19-1-15,0 9-6 0,0 0 1 0,0 1-5 16,-33-1-7-16,33-9-65 0,0 0-57 0,-33 9-38 16,33-9-19-16,0 0 0 0,-33 0 2 15,33-9-2-15,-33 0 19 0,16-1-96 0</inkml:trace>
  <inkml:trace contextRef="#ctx0" brushRef="#br0" timeOffset="-65598.38">6499 16334 32 0,'-33'-28'40'0,"33"9"3"15,0 10-4-15,0-10-2 0,0 10 3 0,0 0 1 16,0 0-2-16,0 9-13 0,0-10-13 16,0 10-6-16,0 0-6 0,0 0-6 0,33 0-24 15,-33 10-28-15,0-10-23 0,0 9-4 16</inkml:trace>
  <inkml:trace contextRef="#ctx0" brushRef="#br0" timeOffset="-64665.3">7078 16408 57 0,'0'0'46'0,"0"-9"-4"15,0 9-5-15,0-9 2 0,0 9 6 0,0-10-7 16,0 10 2-16,0 0 3 0,33 0 0 16,-33-9 1-16,0 9-2 0,33 0-9 0,-33 9-3 15,0-9-3-15,33 10 0 0,-33-1-8 0,0 0-8 16,0 10-8-16,16-10 3 0,-16 1 3 15,0-1 18-15,0 0 14 0,0 10-4 0,0-10-8 16,0 0-11-16,0 1-5 0,0-1-8 16,-16 0-3-16,16-9-1 0,0 19 6 0,0-19-1 15,0 0 1-15,0 0 8 0,0 0 24 0,0 0 5 16,-33 0 12-16,33 0-11 0,0 0-10 16,0 0-12-16,0-19 10 0,33 10 4 0,-33 0-1 15,0-1-15-15,0 1-8 0,0 0-9 16,16-10 0-16,-16 10 4 0,17 0-8 0,-1-1-2 15,18 1 2-15,-34 9 0 0,0 0 0 0,33 0 0 16,-33 0-5-16,0 0 7 0,0 0 0 16,33 0 1-16,-33 0-3 0,0 0 0 0,0 9-2 15,0 1 2-15,33-1-2 0,-33 0 5 16,0 0-1-16,0 1-2 0,0-1 2 0,0 0-7 16,0 1 7-16,0-1 1 0,33 0-3 0,-33 10-13 15,0-19 7-15,0 0-11 16,0 0-67-16,0 0-28 0,0 9-20 0,0-9 2 15,0 0-9-15,0 0 1 0,0-9 12 0,16 9 25 16,1 0 24-16,-17 0 18 0,16-19 14 16,17 10 12-16,-33-10 13 0,0 10 10 0,34 0 5 15,-34-10 7-15,0 10 13 0,33 0 13 16,-33-1 6-16,0 1 14 0,0 9 8 0,0 0 2 16,0 0-2-16,0-19-12 0,0 19-16 15,0 19-6-15,0-19 5 0,-33 0 9 0,33 9-3 16,0 1-5-16,0-1-9 0,0 0-3 0,0 0 0 15,0 1-1-15,0 8-1 0,0-8-5 16,0-1 1-16,0 0-3 0,0 10-3 0,33-19-4 16,-33 9 2-16,0-9 2 0,33 9-4 15,-33-9 4-15,33 0-4 0,-33 0 2 0,16 0-2 16,-16 0-3-16,17-9 3 0,-17 9 1 0,16-9 1 16,-16 9 10-16,0 0 9 0,0-19 4 15,0 10 3-15,0 0-12 0,0-10-5 0,0 10-3 16,-16-1-3-16,16 1-4 0,-17 0 4 0,17 0-7 15,-16-1 2-15,16 1-7 0,-33 9 1 0,33 0-2 16,-33-19-28-16,33 19-26 0,0 0-23 16,-33 0-23-16,33 0-16 0,0 0-4 15,-34 0-112-15</inkml:trace>
  <inkml:trace contextRef="#ctx0" brushRef="#br0" timeOffset="-64332.69">7871 16213 181 0,'0'-19'104'0,"0"10"-16"0,0 9 25 0,-16-19 14 15,16 10-23-15,0 0-34 0,0 9-33 0,0 0-5 16,0 0-2-16,-17 0-10 0,17 9-5 16,0 0 3-16,0 10 22 0,-16-10 19 15,16 10 0-15,0 0-16 0,0 8-2 0,0-8 9 16,0 9 9-16,0-9-6 0,0 8-3 15,0-8 3-15,0 9 3 0,0 0 2 0,0-19-1 16,0 10 3-16,16-10 5 0,-16 10 4 0,0-10 17 16,0-9 6-16,0 9-34 0,0 1-58 15,0-20 0 1,17 10 0-16,-17-9 0 0,16 0 0 0,-16-1 0 16,0 1 0-16,33 0 0 0,-33-10 0 0,0 10 0 15,33-10 0-15,-33 10 0 0,34-10 0 16,-34 10-209-16,0-10-82 0,33 10-31 0,-33 0-5 15,33-10 15-15,-33 10 46 0</inkml:trace>
  <inkml:trace contextRef="#ctx0" brushRef="#br0" timeOffset="-63200.41">8500 16306 83 0,'0'0'76'0,"0"-19"-14"0,16 19-4 16,-16-9 5-16,33 9-5 0,-33 0-4 0,0 0-4 15,33 0 6-15,-33 9-15 0,33 10-17 0,-33-19-10 16,0 9 1-16,34 10 18 0,-34-1 14 16,0 1 4-16,0 0-13 0,0-1-11 0,0 1-5 15,0 0-9-15,0-10 0 0,0 9-1 0,0-8-8 16,0 8 2-16,-34-8-5 0,34-10 12 16,0 9 8-16,0-9 14 0,0 9 22 0,0-9 15 15,0 0 3-15,-33 0-6 0,33 0-22 0,0-9-22 16,0 0-17-16,33 9 2 0,-33-10-6 15,0 1 5-15,0 0-8 0,0-10 1 0,34 10 0 16,-34 0-11-16,16-10 3 0,1 19 0 0,16-19-2 16,-17 10-7-16,17 0-16 0,0-1-13 15,0 10-6-15,1 0 3 0,-1 0 16 0,0 0 17 16,16 0 2-16,-49 0 7 0,33 0-4 16,0 0 9-16,-33 0 0 0,0 0 3 0,34 0-5 15,-34 0-1-15,-34 0 7 16,34-9-2-16,-33 9 6 15,33 0 7-15,-33-9 2 0,33 9 2 0,-33 0-4 16,17 0-2-16,-17 0-3 0,16 0-7 16,17 9 1-16,-16-9 4 0,16 9-8 0,0 1 2 15,-34-1 7-15,34 0-9 0,34 10 4 0,-34-19-4 16,0 19 0-16,0-10 2 0,16 9-5 16,17-8-6-16,-16-1 0 0,32 10-37 0,-49-10-24 15,33 0-15-15,0 10-25 0,1-19-23 0,-1 0-7 16,16 9 6-16,-16 0 13 0,0-9 24 15,0 0 24-15,17 0 21 0,-17 0 19 0,0 0 16 16,0-9 9-16,0 0 4 0,0 9 6 0,-33-19 10 16,0 10 13-16,33 0 10 0,-33-10 8 15,0 10 15-15,0-10 2 0,0 10 3 16,-33 0-10-16,33-1-5 0,-33 1 0 0,33 9-2 16,-33 0-1-16,33 0-2 0,-33 0-10 15,17 0-13-15,-1 0-7 0,1 0-7 0,-1 0 1 16,0 9-7-16,17 1 5 0,0-1-5 0,0 0 4 15,0 0-4-15,0 1 4 0,0-1-1 0,0 0-1 16,0 1 1-16,17-1-3 0,0 0 2 16,-1-9 1-16,1 0-1 0,-1 19-2 0,17-19 0 15,-33 0-3-15,33 0 0 0,-33-19 7 0,33 19 1 16,-33-9-4-16,0 0-3 0,33-1-1 0,-33-8 3 16,0 8 0-16,17-8 3 0,-17-1-3 15,17-9 3-15,-17 10-6 0,0-10 9 0,0 0-6 16,0 0-3-16,0-9 8 0,0 9 9 15,0 0 15-15,0 9 15 0,0-9 10 0,0 19-6 16,0 0-19-16,0 0-16 0,0-1-12 0,0 10 2 16,0 0-5-16,0 10 2 0,-17-1 3 15,17 9 8-15,0 1-2 0,0 9-1 0,0-9-5 16,0 8 0-16,0 1 7 0,0 0-5 16,0 0 0-16,0 0 2 0,17 0-3 0,-17 0 1 15,16-9-4-15,-16-1-1 0,33 10-2 0,-33-9-4 16,0-1-6-16,0 1-11 0,33-1-91 15,-33-8-55-15,0 8-35 0,0-8 0 0,0-1-136 16</inkml:trace>
  <inkml:trace contextRef="#ctx0" brushRef="#br0" timeOffset="-62533.86">9988 16408 33 0,'0'0'37'0,"0"-9"-4"16,0 9-2-16,0-9 0 0,0 9 6 15,0 0 3-15,0-10-2 0,0 10 3 0,0-9 2 16,0 9-7-16,0 0-17 0,-17 0-5 16,17 0 1-16,0 9 1 0,0-9 10 0,-16 10 8 15,16-1 4-15,0 19 5 0,-17-28-12 16,17 9-7-16,0 10 18 0,0-10 0 0,0 10 9 16,17-10 7-16,-17 10 2 0,16-10-10 0,-16 0-5 15,17 10-6-15,16-19-1 0,-33 0-4 16,33 9 10-16,-33-9-10 0,33 0-8 0,-33 0 4 15,33-9 1-15,-33 9 3 0,33 0 5 16,-33-19 3-16,17 10 7 0,-17 0 4 0,16-1-3 16,1 1-1-16,-17-10-7 0,33 10-11 0,-33-9 1 15,0-1-10-15,0 19-16 0,0-28-1 0,0 19 2 16,0-1-3-16,0 1-7 0,0 0 0 16,0 9-3-16,0 0 7 15,0 9-5-15,0 0 7 16,0 1-5-16,0-1 6 0,0 0-8 0,0 10 2 15,0-19-1-15,0 19 5 0,0-10-2 0,0 0-9 16,0 0 0-16,33 1-9 0,-33-1-18 16,0 0-95-16,0 1-64 0,0-1-26 0,0 0-4 15,0-9-3-15,33 19 4 0,-33-19 34 16</inkml:trace>
  <inkml:trace contextRef="#ctx0" brushRef="#br0" timeOffset="-62150.84">10484 16399 66 0,'0'-9'70'0,"0"9"-11"0,0 0-16 16,-33-10-19-16,33 10-11 0,0 0-2 0,0 10 6 15,0-10 10-15,0 9 0 0,0 0-9 16,-33 10-10-16,33-19-3 0,-17 9 10 0,17 1 15 16,0-1-11-16,0 9-4 0,-16-8-10 0,16-1 0 15,0-9-3-15,0 9 0 0,0 1 9 16,0-10 47-16,0 0 22 0,0 0 11 15,0 0-24-15,0 0-10 0,0-10 2 0,0 10-7 16,0-9-14-16,0 0-13 0,16-1-6 16,-16 1 24-16,0 0-9 0,17-10-5 0,-17 10-8 15,33-10 14-15,-33 10 4 0,0 0 11 16,0-1-9-16,33 1-18 0,-33 9-6 16,0 0-12-16,0 0-1 0,33 0 0 0,-33 0 3 15,0 9-11-15,0-9 9 0,33 10-2 0,-33 8 1 16,0 1-1-16,0-19-3 0,33 19-5 0,-33-10 5 15,0 0 0-15,17 10 3 0,-17-10-3 16,16 0-2-16,-16 1-6 0,17-1-3 0,-17 0-5 16,33-9-44-16,-33 19-61 0,0-19-34 0,0 0-18 15,0 0-19-15,33 0-7 0,-33 0 22 16,0 0-104-16</inkml:trace>
  <inkml:trace contextRef="#ctx0" brushRef="#br0" timeOffset="-61434.93">10980 16380 28 0,'0'0'47'0,"0"0"3"16,0-9 2-16,17 9 2 0,-17-9 14 0,0 9 13 16,0-10 13-16,0 10 4 0,0-9-11 15,0 9-34-15,0 0-21 0,-17 0-9 0,17 0-7 16,0 0-9-16,0 0 7 0,-33 0 5 16,33 9 1-16,-33-9 4 0,0 10-8 0,33-1-7 15,-33 0 1-15,33 1-5 0,-17-1 0 0,1 0 1 16,16 10 0-16,0-19 1 0,0 9 6 15,0-9 15-15,0 10 2 0,0-1-7 0,16-9-4 16,-16 0-5-16,17 0-1 0,16 0-5 16,-33 0-6-16,33 0 4 0,-33-9 5 0,0 9 10 15,33-10 1-15,-33 1 8 0,0-10 1 0,33 10 0 16,-33 0-5-16,0-10-4 0,0 0 2 16,0 1-7-16,0-1-2 0,0 10-9 0,0-19 3 15,0 0-1-15,0 0-6 0,0 0 9 16,0 0-7-16,0 1-1 0,0 8 10 0,0-9 2 15,0 9 19-15,0 10 0 0,0-19-3 16,0 19-13-16,0 0-10 0,-33 9-1 0,33-10-7 16,0 20-2-16,0-1 7 0,0 0-2 0,0 19 9 15,0-19-2-15,0 10 7 0,0 9 4 16,0 0 23-16,0 9 17 0,0-18 20 0,0 9 13 16,33-1-15-16,-33 1-38 0,0 0-15 0,17 0-11 15,-17-9-15-15,16 9 0 0,1-10 0 16,-17 1 0-16,16 0 0 0,-16-10 0 0,17 9-25 15,-17-8-59-15,0-1-105 0,33-9-79 0,-33 9-30 16,0-9 4-16,0 0 19 0,0 0 27 16</inkml:trace>
  <inkml:trace contextRef="#ctx0" brushRef="#br0" timeOffset="-60785.39">11344 16352 41 0,'0'-9'52'16,"0"0"2"-16,0 9-3 0,0-9-8 0,0-1 8 15,0 10 5-15,0-9-4 0,0 9-22 0,-33 0-10 16,33 0 3-16,0 0-2 0,-33 0 2 16,16 0-3-16,1 9 3 0,-1 1-3 0,1-1 10 15,-1 0-11-15,17 0-5 0,0 1-7 0,-33-1 0 16,33 10 19-16,0-10 1 0,0 0 6 16,0 10 0-16,33-19 10 0,-33 9-4 0,0 1 0 15,0-10-13-15,17 0-8 0,-1 0-1 16,-16 0-7-16,17 0-1 0,-1 0 11 0,-16-10-4 15,17 10 6-15,16-9-5 0,-33 9 0 16,0-19 8-16,0 19 0 0,33-9-2 0,-33 0-8 16,0-1-5-16,0-8-7 0,0 8-1 0,0 1-1 15,0 9 2-15,0-9-3 0,0 0-2 16,33 9 7-16,-33 0-7 0,0 0-1 0,0 0 0 16,0 9 3-1,0-9-4-15,0 9 8 0,0 0-2 0,0 1-7 16,0-10 13-16,0 9-11 0,0 0 3 0,0 1 0 15,0-1-2-15,0 0 4 0,33-9-2 16,-33 19-7-16,0-19-6 0,0 0-29 0,0 9-71 16,17-9-52-16,-17 0-35 0,0 0-16 0,16 0 30 15</inkml:trace>
  <inkml:trace contextRef="#ctx0" brushRef="#br0" timeOffset="-60369.07">11642 16306 38 0,'-17'0'26'15,"17"0"-3"-15,0 0 2 0,0 0 3 16,0 9-2-16,0 1 7 0,-33 8 7 0,33-9 3 16,0 1-8-16,0 8 0 0,0-8-2 0,0-1 3 15,-33 19-10-15,33-28-8 0,0 9-7 16,0-9 14-16,0 10 22 0,0-10 9 0,0 0 22 15,0 0 12-15,0 0-17 0,0 0-23 0,0 0-22 16,33-10-7-16,-33 10-9 0,0-9 8 16,0 9 11-16,0-19 0 0,33 10 3 0,-33 0-12 15,0-1-4-15,17 1-8 0,-17 0-2 16,16 9-3-16,-16-10-5 0,17 1 11 0,-17 9 0 16,0 0-9-16,16 0 5 0,-16 0-6 15,17 9-1-15,-17-9 5 0,0 10 0 16,33-1 5-16,-33 0-6 0,0 1-4 0,0 8 4 15,0 1 3-15,0-19 25 0,33 9 5 16,-33 1-9-16,0-1-15 0,0 0-1 0,0-9-8 16,0 9 0-16,0-9 3 0,33 0-7 15,-33 10-2-15,0-10-3 0,0 0-1 16,0 0-3-16,33-10-6 0,-33 10-79 0,0-9-48 16,0 0-36-16,0 9-13 0,0-9 2 15,0-1 15-15,17 1 26 0</inkml:trace>
  <inkml:trace contextRef="#ctx0" brushRef="#br0" timeOffset="-60019.54">12022 16064 100 0,'-33'0'56'16,"33"-18"-1"-16,0 18-1 0,-33-10-5 16,33 10-10-16,0 0 1 0,0 0-3 0,-33 0 0 15,33 10 1-15,-17 8-5 0,17-18-4 0,0 19 16 16,0-10-1-16,-16 19-10 0,16-9 18 0,0-1-4 15,0 10 25-15,0 0 7 0,0 0-6 16,0 0 4-16,16-10-7 0,-16 10-11 0,0 0-1 16,0-9-7-16,0-1-17 0,0 1-19 15,0 9-5-15,0-19 0 0,0 1 23 0,0-1 34 16,0 0-13-16,0 0-13 0,0 1 7 0,0-10 23 16,0 0 42-16,0 0 22 0,0 0-69 15,0-10-67-15,-16 10 0 0,16-9 0 16,0-9 0-16,0 8 0 0,0 1 0 0,0-10 0 15,16 1 0-15,-16 8 0 0,17-18 0 16,-17 19 0-16,33-19 0 0,-33 19 0 0,33-19 0 16,-33 9 0-16,33 10 0 0,0-9 0 0,-33 8-161 15,33-8-180-15,-16 18-46 0,-1-10 6 16,34 10 41-16</inkml:trace>
  <inkml:trace contextRef="#ctx0" brushRef="#br0" timeOffset="-59852.96">12634 16483 139 0,'0'9'152'0,"0"-9"9"16,0 0 33-16,0 0 23 0,0 0-8 15,0 0-35-15,0 0-33 0,0-9-45 0,0 9-43 16,0 0-30-16,0-10-13 0,0 10-3 0,0 0-22 16,0-9-56-16,0 9-106 0,0 0-85 15,0 0-23-15,0 0 8 0,0 0 41 16</inkml:trace>
  <inkml:trace contextRef="#ctx0" brushRef="#br0" timeOffset="-58801.53">12568 16762 6 0,'0'0'7'0,"0"0"3"0,0 0 1 15,0 0-3-15,0 0-4 0,0 0-1 0,0 0-1 16,-17 9-2 47,17-9 1-48,0-9-1 1,0 9-2 15,0 0-1-31,0 0-1 0,0 0-3 16,0 0-3-16,0 0-10 0</inkml:trace>
  <inkml:trace contextRef="#ctx0" brushRef="#br0" timeOffset="-53492.63">4746 12288 20 0,'0'0'25'0,"0"0"1"15,0 0-2-15,0 0 2 0,0 0-3 16,0-10-1-16,0 10 1 0,0 0-2 0,0 0 2 16,0 0 9-16,0 0 0 0,0 0 2 0,0 0 9 15,0-9 5-15,0 9 4 0,0 0 0 16,0 0-1-16,0 0 1 0,0 0-8 16,0-9-14-16,0 9-5 0,0 0-4 0,0 0-12 15,0 0 1-15,0 0-6 0,0 0 1 0,0 0-8 16,0 0 1-1,0 0 8-15,0 0 6 0,0 9 2 0,0-9-2 16,0 0 0-16,0 9-1 0,0 1-3 16,0-1 0-16,0-9-4 0,0 9 2 0,0 1 0 15,0 8-3-15,0 1 0 0,0-19 1 0,0 18 2 16,0-18 17-16,0 10-1 0,0-1-8 16,0 0 1-16,0-9 6 0,0 10 17 0,33-1-1 15,-33-9 10-15,0 0-15 0,0 9 0 16,0-9 10-16,0 0 19 0,33 0 9 0,-33 0-8 15,0 0-25-15,33 0-9 0,-33-9-8 0,33 0-11 16,-16-1-11-16,16 1 4 0,0 0-5 16,0-1 8-16,0-8-2 0,0-1-6 0,0 1 7 15,17-1-15-15,-17 10 3 0,0-10-15 16,-33 10-32-16,33-1-36 0,0 10-43 0,-16-18-28 16,-1 18-25-16,1-19-14 0,16 19 14 0,-33 0 22 15,33-9 34-15</inkml:trace>
  <inkml:trace contextRef="#ctx0" brushRef="#br0" timeOffset="-52459.55">9442 12716 116 0,'0'0'65'0,"-33"0"-13"0,33 0 0 16,0 0-9-16,0 0-8 0,0 0-19 0,0 0-5 16,0 0-3-16,0 0 22 0,0 0 3 0,0 18-9 15,0-18-3-15,0 9 21 0,0 1 6 16,0 8-4-16,0-8-18 0,0 8-6 0,0 1-1 16,0-1 40-16,0 1 3 0,0-10 7 0,0 1-13 15,0 8-17-15,0-8 6 0,0-1 15 16,0 0 13-16,0 0 23 0,0-9 42 0,0 0 10 15,33 0-22-15,-33 0-44 0,0 0-38 16,33-9-22-16,0-9-10 0,-33 8-5 0,34-8-5 16,15-1-2-16,-16 19 0 0,0-19 0 0,0-8 1 15,0-1-5-15,17 18 6 0,-17-8-2 16,0-1-9-16,0 19 9 0,0-18-5 0,-33 18-5 0,33-19 0 16,-33 10-4-16,0 9-65 0,17-10-88 15,-17 10-50-15,16 0-18 0,-16 0 20 0,17 0 18 16,-17 0 10-16,33 10 12 0,-33-10 35 15</inkml:trace>
  <inkml:trace contextRef="#ctx0" brushRef="#br0" timeOffset="-51660.52">12171 13013 48 0,'0'-9'47'0,"0"9"-8"0,0 0-5 16,0-9-6-16,0 9-11 0,0 0-9 0,0 0-2 15,0 0 20-15,0 9 8 0,0-9-1 16,0 9-2-16,0 0-10 0,33 10 31 0,-33-10-4 16,0 1-15-16,0 8 6 0,0 1 11 15,33-19 3-15,-33 18-13 0,0-8-7 0,0-1 31 16,0 0 15-16,33 1-1 0,-33-1-16 15,0 0-2-15,0-9 8 0,0 10 23 0,17-10 13 16,-17 0 10-16,16 0-26 0,1 0-22 0,-17-10-28 16,16 1-11-16,1 0-8 0,16-1-4 15,0-8-6-15,0 8-5 0,-33-8 4 0,33-1-11 16,0 1 5-16,-16-1 4 0,16-9-6 16,0 10 3-16,0-1-2 0,0 0-1 0,-33 1 0 15,33-1 3-15,-16 10-6 0,-1-10 5 0,-16 10 1 16,17 0-1-16,-1 9-2 0,-16-10-9 0,17 10 6 15,-17-9 1-15,0 9-1 0,0 0-3 16,33 0-7-16,-33 9 1 0,0-9-22 0,0 10-109 16,0-10-74-16,0 9-21 0,0 0 14 15,33-9 10-15,-33 10 6 0,0-1 26 0</inkml:trace>
  <inkml:trace contextRef="#ctx0" brushRef="#br0" timeOffset="-51194.56">13990 12883 24 0,'0'0'34'0,"0"-9"2"16,-17 9-4-16,17 0-14 0,0 0-4 15,0 0 7-15,0 9 6 0,0-9 0 0,0 9 2 16,0 10 2-16,0-10 5 0,0 10-3 16,0-1 10-16,0 1-8 0,0-10-1 0,0 10 8 15,0-1 7-15,0 1 10 0,0-10-11 16,0 19-7-16,0-28 21 0,17 19 22 0,-1-19 5 15,-16 9-13-15,17 0-11 0,33-9-13 0,-50 0-16 16,33 0-10-16,0 0-12 0,0-9-9 16,0 0 5-16,0 9-3 0,16-19-3 15,-15 1-1-15,-1 8 3 0,0 1-3 0,-17-10 0 16,17 1-3-16,-16 9 0 0,32-10 0 0,-49 0 7 16,34 1-12-16,-1 8 3 0,-33-8-1 15,33 9 3-15,-33-1-5 0,0 1-3 0,0 0-50 16,16 9-55-16,-16-10-33 0,0 10-14 0,0 0 2 15,0 0 21-15,-16 0 13 0,16 0 8 16,0 0 11-16</inkml:trace>
  <inkml:trace contextRef="#ctx0" brushRef="#br0" timeOffset="-49995.27">7723 12576 6 0,'33'0'24'0,"-33"-9"5"0,0-1-2 15,33 10-4-15,-33-9 1 0,0 0 9 0,0-1 7 16,33 10 4-16,-33-9 3 0,0 0 4 16,16 9 14-16,-16 0 12 0,0-9 4 0,0 9-2 15,0 0-18-15,0 0-2 0,0 0-3 0,0 0-2 16,0 0-13-16,0 0-14 0,0 0-5 15,0 0-11-15,-16 0-8 0,16 9 2 0,0-9 1 16,-33 9-5-16,33-9 4 0,-33 9 9 16,33 1 1-16,-33-1-9 0,-1 0 6 0,1 1-4 15,17-1 3-15,-1 10 1 0,1-19-4 0,-17 18 2 16,0-18-4-16,33 19 1 0,-33-10-7 0,-1 0 0 16,1 1 0-16,0 8 0 0,17-8 3 15,-17-1-5-15,0 10 5 0,0-1-2 0,0-18-1 16,33 19 0-16,-50-10 2 0,33 0-8 15,1 1 7-15,16-1-6 0,-33 0 5 16,33-9-3-16,0 0 3 0,0 0-4 16,0 10 4-16,0-10-6 0,0-10 2 0,-33 10-17 15,33 0-26-15,0-9-30 0,0 0 2 0,0 9-15 16,0-10-17-16,0 1-14 0,33 0 4 0,-33-1 10 16,0 1 16-16,0 9 17 0,33-18 10 15</inkml:trace>
  <inkml:trace contextRef="#ctx0" brushRef="#br0" timeOffset="-49396.4">7210 12455 17 0,'0'0'34'0,"-17"0"9"15,17 0-1-15,0 0-4 0,0 0 5 0,0 0 2 16,0 0-2-16,0 0-8 0,0 0-13 16,0 0-9-16,0 0-4 0,0 0 2 0,0 0 2 15,0 0 2-15,0 19 1 0,17-19 3 16,-17 0 7-16,0 0 2 0,16 18 10 0,-16-8-3 16,34-1-11-16,-34 0 11 0,0 10 6 0,33-10-9 15,-33 10-9-15,33 9-4 0,-33-10 21 16,0-9-1-16,33 10-17 0,-33 0-8 0,33-1-8 15,-33 1-2-15,0 18 0 0,16-28-4 16,1 10 2-16,-17 0-4 0,16-1 2 0,17 1-7 16,-33-1 1-16,0 10-4 0,34-18-20 0,-34 8-48 15,0 1-39-15,33-10-26 0,-33 0-9 16,0-9 15-16</inkml:trace>
  <inkml:trace contextRef="#ctx0" brushRef="#br0" timeOffset="-49146.05">7607 12864 49 0,'0'0'41'16,"0"0"0"-16,0 0-3 0,0 0-8 15,0-9-5-15,0 9-6 0,0 0-6 0,0 0-8 16,0 0-2-16,0 0-1 0,0 9 0 0,0-9-4 31,0 0-1-15,0 0 1-16,0 0-2 0,0 0-22 15,0 0-10-15,0 0-4 0,0 0-4 16,0 0-3-16</inkml:trace>
  <inkml:trace contextRef="#ctx0" brushRef="#br0" timeOffset="-48031.1">7260 12716 17 0,'0'0'29'0,"33"0"9"15,-33 0-2-15,0 0-10 0,0 0-10 0,0 0-5 16,0 0 2-16,0 0-4 0,0 0-3 0,0 0-4 15,0 0 1-15,0 0-5 16,0 0-1-16,0 0 1 0,0-19-6 16,0 19-14-16,0 0-9 0,0 0-1 0,0-9-5 15,0 9-29-15</inkml:trace>
  <inkml:trace contextRef="#ctx0" brushRef="#br0" timeOffset="-47111.03">7045 12185 23 0,'0'0'26'0,"0"-9"-3"0,0 9-6 15,0-9 2-15,0 9 4 0,0-10 7 0,0 10 1 16,33 0 3-16,-33-9-1 0,0 9-2 16,0 0-4-16,0 0-4 0,0 0-3 0,0 0-13 15,0 0 1-15,0 9-3 0,0-9 3 0,0 0-4 16,0 0-2-16,0 10-1 0,0-1 2 0,0 0 0 16,0 1 1-16,-33-1-2 0,33 0 1 15,0 10-3-15,0-1-2 0,0-18 5 0,0 10-2 16,0-1 0-16,0 10-1 0,0-10 1 15,0 0-1-15,0 1 0 0,0-1 0 0,0 0-2 16,0 10 3-16,0-19-1 0,0 18 3 16,0-18-3-16,0 10 0 0,0-1-3 0,0-9 1 15,-34 9 2-15,34-9-3 0,0 10 3 0,0-1-3 16,0-9-4-16,0 0-20 16,0 0-12-16,0 0-7 0,0 0-11 0,0 0 4 15,0 0 6-15,0-9 3 0,0 9 6 16</inkml:trace>
  <inkml:trace contextRef="#ctx0" brushRef="#br0" timeOffset="-46632.17">6830 12353 16 0,'0'0'27'0,"0"18"5"16,0-18-6-16,0 0-9 0,0 0-8 16,0 0-3-16,0 0-1 0,0 0-1 0,0 0 3 15,0 0 6-15,0 0 8 0,0 0 1 16,0 0-1-16,0 10-4 0,33-10-7 0,-33 9 2 15,0 0 1-15,0-9 2 0,0 10-5 0,0-1 3 16,0-9 11-16,33 9 1 0,-33-9 0 16,0 9-3-16,0-9 8 0,0 10 5 0,33-10 7 15,-33 0-2-15,0 0 5 0,0 0-4 16,33 0-5-16,-33 0-9 0,0 0-9 0,16-10-6 16,1 10-2-16,-17-9-7 0,16 9-1 15,18-9 1-15,-34 0-3 0,0-1 1 0,33 10-1 16,-33-9 3-16,0 0-1 0,33-1-5 0,-33 10 5 15,0-18-2-15,0 18-2 0,33-19-3 16,-33 10 2-16,0 9-2 0,0 0 0 16,0-9-2-16,0 9-24 0,0 0-20 0,0 0-15 15,0 0-5-15,0 0 1 0,0 0-3 16,0 0 8-16,0 0-1 0,0 0 6 0,0 0 11 16,0 0 7-16,0 0 6 0</inkml:trace>
  <inkml:trace contextRef="#ctx0" brushRef="#br0" timeOffset="-45566.09">8186 12474 45 0,'0'0'19'0,"0"0"-10"0,0 0-4 15,-34 0-3-15,34 0-8 16,0 0-10-16,0 0-7 0</inkml:trace>
  <inkml:trace contextRef="#ctx0" brushRef="#br0" timeOffset="-45049.93">8186 12492 7 0,'0'0'11'0,"0"0"4"15,0 0-2-15,0 0-7 0,0 0-3 0,0 0-1 16,0 0-5-16,0 0-6 16,0 0-5-16</inkml:trace>
  <inkml:trace contextRef="#ctx0" brushRef="#br0" timeOffset="-43584.21">7904 11599 9 0,'0'-9'18'0,"-33"9"-5"0,17 0-5 0,-1-9-4 16,1 9-2-16,16 0-2 0,-33-10 0 0,33 10 1 16,-33 0 1-16,33-9-2 0,-33 9 2 15,33 0-2-15,-34 0 0 16,34 0 0-16,-33 0 0 15,33-9-2-15,-16 9 3 0,-1 0-1 16,1 0 0-16,16 0 0 0,-33 0 0 16,33 0 0-16,-33 0 0 0,33 0 0 15,-33 0 0-15,33-10 0 0,-34 10 0 0,34 0 0 16,-33 0 0-16,17 0 0 0,-1 0 0 0,1-18 0 16,16 18 0-16,-33 0 0 15,33 0 0-15,-33 0 0 16,33 18 0-16,0-18-2 0,-33 0-2 15,33 0-3-15,-33 10-6 0</inkml:trace>
  <inkml:trace contextRef="#ctx0" brushRef="#br0" timeOffset="-40759.31">27781 5711 45 0,'-16'0'26'0,"16"-18"-1"0,0 18 9 16,-17 0 26-16,17 0 9 0,0-19 3 15,0 19-3-15,0 0-5 0,-16 0-20 16,16 0-21-16,0 0-16 0,0 0 0 0,-17 0-1 15,17 19 5-15,0-19 3 0,-16 18 0 16,16 1 12-16,0 9-6 0,0-10-4 16,-17 1-4-16,17 0-7 0,0-1-1 0,0-8-7 15,0 27 9-15,0-19-5 0,0 1 0 16,0 0-1-16,0-1 0 0,0-18 0 0,0 19 0 16,0-10 0-16,0 10 0 0,0-19 0 0,0 0 3 15,0 18 42-15,0-18 47 0,0 0 47 16,0 0 10-16,0 0-56 0,0 0-42 0,0-18-16 15,0 18 6-15,0-19 26 0,0 10 11 0,0-1-2 16,0 1-37-16,17-9-9 0,-17-1-15 16,0 0-5-16,0 1-3 0,0-10-9 15,0 9 7-15,0 1-3 0,0-1-2 0,0-18 3 16,16 9 1-16,-16 9-2 0,0-18-2 0,17 18-2 16,-17 1 2-16,0-19 18 0,16 9 124 15,-16 9-67-15,17 1-40 0,-17-1-16 0,16 0-6 16,1 10-3-16,-17 0-1 0,16-1-9 15,1 10 0-15,-1 0 7 0,1 0-11 0,-1 0 9 16,1 0-11-16,0 0 8 0,-17 0-7 0,16 0 1 16,1 0-9-16,-1 10-11 0,-16-1-110 15,17-9-56-15,-17 9-35 0,16 10-2 0,-16-19-1 16,17 0 1-16,-17 19 18 0,0-19 25 16,0 0 34-16</inkml:trace>
  <inkml:trace contextRef="#ctx0" brushRef="#br0" timeOffset="-40552.18">27732 5739 35 0,'-17'19'30'0,"17"-19"13"16,0 0 13-16,17 0 3 0,-17 0-10 15,0 0-15-15,16 0-16 0,1 0-5 0,-1 0-7 0,1 0-2 16,-1 0-1-16,1 0-3 0,16 18 0 15,-17-18-2-15,1 0 2 0,0 0 0 16,-17 0-4-16,16 0-9 0,1 0-40 0,-1 19-23 16,1-19-11-16</inkml:trace>
  <inkml:trace contextRef="#ctx0" brushRef="#br0" timeOffset="-40353.44">28228 5832 99 0,'0'0'28'0,"0"0"14"0,0-18 14 15,0 18-13-15,0 0-21 0,0-19-10 16,16 19-6-16,-16 0-4 0,0 0 0 0,17 0-2 16,-17 0-4-16,0 0 4 15,16 0-20-15,-16 0-37 0,0 19-20 0,0-19 4 16</inkml:trace>
  <inkml:trace contextRef="#ctx0" brushRef="#br0" timeOffset="-40198.29">28195 5972 32 0,'0'9'37'0,"0"-9"10"0,0 0 5 16,0 0-4-16,0 19-11 0,16-19-13 15,-16 0-10-15,17 0-7 0,-17 0 0 0,16 0-7 16,-16 0 2-16,17 0-2 0,-17 0-4 15,0 0 1-15,16 0-7 0,-16 0-30 0,0 0-22 16,17 0-10-16</inkml:trace>
  <inkml:trace contextRef="#ctx0" brushRef="#br0" timeOffset="-39519.66">28873 5330 46 0,'0'0'31'0,"0"0"-4"0,0 0-4 16,0 0-5-16,0 0-4 0,0 0-6 15,0 0-1-15,0 0-2 0,-17 0-3 16,17 19 0-16,-16-19-2 15,16 9 1-15,0 0 2 0,-17 0-1 0,17 10-2 16,0-19 0-16,0 19 0 0,-16-19 2 16,16 18-2-16,0-18 0 0,0 19 0 0,0-19 0 15,0 18 0-15,0-18 1 0,0 0 7 16,-17 0 14-16,17 0 3 0,0 10-1 0,0-10-3 16,0 0-2-16,0 0 2 0,0 0 4 15,0 0-1-15,0 0 1 0,0-10 4 0,0 10 2 16,0 0 1-16,0 0-6 0,0 0-12 0,0 0-7 15,0 0-3-15,0 0-2 16,0 10-4-16,0-1 0 16,17 0 5-16,-17 10-5 0,0 0 2 0,16-1 0 15,-16 1-2-15,0-1 0 0,0 1 4 16,0 9-2-16,0-10 0 0,0 1 3 0,-16 0-3 16,16-1 0-16,-17 1 2 0,17 9-2 0,-17-10-2 15,17 1 5-15,0-19-6 0,0 19 4 16,-33-1-1-16,33-8 0 0,0-1-2 0,0 19 2 15,0-28 2-15,0 18-2 0,0-18 0 0,0 19 0 16,0-19 2-16,0 0-7 0,0 19-4 16,0-19-21-16,0 0-12 0,0 18-2 0,33-18-11 15,-33 0-12-15,0 0-8 0,0 0 1 0,0 0-69 16</inkml:trace>
  <inkml:trace contextRef="#ctx0" brushRef="#br0" timeOffset="-38722.5">29253 5395 41 0,'0'0'41'16,"0"0"-6"-16,0-19 8 0,0 19-3 0,0 0-18 15,0 0-9-15,0 0-6 0,0 0 8 16,0 19 2-16,0-19-5 0,-17 19-5 0,17-19-4 16,0 18 8-16,-16 1 21 0,16-1-15 0,0-8-9 15,-17-1-3-15,17 19-2 0,0-9-1 16,0-19-2-16,0 18 0 0,0 1 0 16,0-19 4-16,-33 18-4 0,33-18 2 0,0 0 61 15,0 10 15-15,0-10 9 0,0 0 20 16,0 0 38-16,0 0 28 0,0 0 3 0,0 0-40 15,33-10-44-15,-33 10-26 0,0 0 10 16,0-18-15-16,0 18-19 0,0-19-20 0,0 1-7 16,17-1-5-16,-1 19 0 0,-16-28 11 15,17 9 8-15,0 1 2 0,-1-1-13 0,1 1-9 16,-1-1 1-16,1-9 1 0,-1 10 24 16,1-1 28-16,-1 0-18 0,17 1-14 0,-33 18-26 15,0-19-5-15,0 10 0 0,17-1 0 16,-1 10 0-1,-16 10 0-15,0-1 0 0,0 10 0 0,17-1 0 16,-17 1 0-16,17 0 0 0,-17-1 0 16,16 10 0-16,1-9 0 0,-17-1 0 15,16 1 0-15,-16-1 0 0,17 1 0 0,-17 9 0 16,16-9 0-16,-16-1 0 0,17 1 0 0,-17-19 0 16,0 18 0-16,0-18-107 0,0 10-109 15,0-1-35-15,0 0 0 0,0-9 14 0,0 19 24 16,0-19 21-16,0 0 5 0,-17 0 23 0</inkml:trace>
  <inkml:trace contextRef="#ctx0" brushRef="#br0" timeOffset="-38538.03">29270 5479 44 0,'0'0'41'0,"-17"0"-6"0,17-10 7 16,0 10 7-16,0 0-8 0,0 0-12 0,0 0-10 15,17 0-11-15,-1 0-2 0,1 10-4 16,-1-10 1-16,1 0-3 0,-1 9 0 0,17 0 0 16,0-9-3-16,-33 19-3 0,33-19-35 0,-16 0-25 15,0 0-16-15</inkml:trace>
  <inkml:trace contextRef="#ctx0" brushRef="#br0" timeOffset="-38272.22">29716 5516 45 0,'0'0'51'0,"0"0"4"16,0 0 6-16,0 0 2 0,0-19-2 0,17 19 0 15,-17 0-3-15,16 0 2 0,1 0 2 16,-1 19-11-16,17-19-17 0,-16 0-9 0,16 0-6 15,0 0-11-15,0 0 0 0,-16 19-4 0,16-19-4 16,0 0 0-16,-17 0 2 0,1 0-4 16,-1 0 0-16,-16 0-5 0,17 0-5 0,-17 0-44 15,16 0-48-15,-16 0-27 0,0 0 9 16,0 0 17-16,0-19 17 0</inkml:trace>
  <inkml:trace contextRef="#ctx0" brushRef="#br0" timeOffset="-38022.1">29964 5349 74 0,'0'0'46'0,"0"0"-11"0,0-19-1 0,0 19-1 16,0 0-13-16,0 0-10 0,0 0-5 15,0 0-3-15,0 19 8 0,17-19 8 0,-1 9 1 16,-16 0-6-16,17 19 12 0,-1-9 7 0,1-1 2 16,-17 1-8-16,16-1-10 0,1 1-1 15,-17 9 8-15,16-9-2 0,-16-1-6 16,0-18-6-16,0 19-3 0,0-1-2 0,0-18 1 15,0 19-1-15,-16-10 0 0,16 10 0 16,-17-19-1-16,1 0-3 0,-1 18-4 0,1-18-5 16,-1 0-18-16,1 19-31 0,-1-19-24 0,1 0-13 15,-1 0-3-15,0 0-86 0</inkml:trace>
  <inkml:trace contextRef="#ctx0" brushRef="#br0" timeOffset="-37706.39">30444 5395 60 0,'0'0'37'0,"16"-19"0"0,-16 19 6 0,0-9 16 15,0 9-4-15,0-9-9 0,0 9-19 16,0 0-14-16,0 0-6 0,0 0-1 0,0 0-3 16,0 0 0-16,0 9 0 0,0 0-3 0,0 10 0 15,0 0 0-15,-16-1 2 0,16-18 0 16,0 19 0-16,0-1-2 0,0-8 0 16,0 8 2-16,-17 1-4 0,17 0 2 0,0-1 0 15,0-18 1-15,0 19-1 0,0-1-5 0,0-18-1 16,0 10-23-16,0-1-27 0,0 0-30 15,0 10-3-15</inkml:trace>
  <inkml:trace contextRef="#ctx0" brushRef="#br0" timeOffset="-37256.29">30411 5376 45 0,'0'-9'28'0,"16"0"-9"0,-16 0 0 0,0 9 4 16,17 0-4-16,-1-19 3 0,1 19-4 0,-17 0-4 15,16 0-2-15,1 0 1 0,-1 0-5 16,1 0-5-16,-1 0 0 0,-16 0 1 16,17 19-2-16,-1-19 0 0,-16 9-2 0,0 0 4 15,17 19 1-15,-17-28-5 0,0 19 0 0,-17-1 0 16,17-18 0-16,-16 19 0 0,16-19 0 15,-17 18 0-15,1-18 0 0,-1 0 0 0,17 10 0 16,-16-1 0-16,16-9-3 0,-17 9 3 16,17-9 1-1,0 0 0-15,0 19 1 0,17-19-4 16,-1 0 2-16,1 0 2 0,16 0-1 0,-17 0-1 16,1 0 0-16,16 19 0 0,-16-19 1 15,-1 0-1-15,1 18 0 0,-1-18 0 16,-16 19 0-16,17-19 1 0,-17 0 3 0,16 18 7 15,-16-18 2-15,0 10-3 0,-16-10 1 0,16 9 0 16,-17-9 5-16,1 9-10 0,-1-9 1 16,1 0-7-16,-1 0 0 0,1 0 2 0,-18 0-4 15,18 0-3-15,-1 0 3 0,1 0 2 16,-17 0-34-16,16 0-27 0,1 0-18 0,-1-9-89 16</inkml:trace>
  <inkml:trace contextRef="#ctx0" brushRef="#br0" timeOffset="-37040.06">31006 5655 66 0,'0'0'30'0,"16"0"-3"0,-16 0 6 0,0 0 7 16,0 0-10-16,0 19-12 0,0-19-7 15,0 0-4-15,0 19-4 0,-16-19 0 0,16 0 0 16,-17 18-6-16,17-18 3 0,-16 10-3 16,-1-1-22-16,1 0-31 0,-1-9-20 0</inkml:trace>
  <inkml:trace contextRef="#ctx0" brushRef="#br0" timeOffset="-36107.18">31651 5516 72 0,'-17'-19'59'16,"17"10"-2"-16,0 0 15 0,0-1 25 15,0 10 6-15,0-18-2 0,0 18-5 0,0-19-18 16,0 19-24-16,0 0-21 0,0 0-24 15,0 0-3-15,0 19-4 0,0-19 0 0,0 18-2 16,0-8 2-16,0 8-2 0,0 1 2 16,0 0 0-16,0-1-1 0,0 1-7 0,0 9 9 15,0-10 1-15,0 1-3 0,0-1-1 16,0 1-3-16,0 0-12 0,0-1-40 0,0-8-48 16,0-1-34-16,0 19 4 0,0-28 1 15,0 0 13-15</inkml:trace>
  <inkml:trace contextRef="#ctx0" brushRef="#br0" timeOffset="-35840.7">31601 5516 61 0,'0'-19'29'0,"0"1"-6"0,17 8-4 0,-1-8 1 15,-16 18-2-15,17-19-4 0,-1 19 2 0,1 0 0 16,-1-18 4-16,1 36-7 0,16-18-4 15,-16 0-1-15,-1 0-3 0,1 19 4 0,-1-1 8 16,1-8-4-16,-17 8 9 0,16 1-5 16,1 0 1-16,-17-1-2 0,16 1 0 15,-16-1 1-15,0-8-7 0,0 8-2 0,0 1-3 16,0-1 6-16,-16-18-1 0,16 19 3 16,-17-19-7-16,1 0-1 0,-1 19-3 15,1-19-2-15,-1 0 0 0,-16 0-5 0,16 0-19 16,1 0-37-16,-1 0-23 0,1 0-16 0,-1 0 2 15</inkml:trace>
  <inkml:trace contextRef="#ctx0" brushRef="#br0" timeOffset="-35575.04">32048 5693 72 0,'16'0'55'0,"-16"0"-3"15,17 0 11-15,-1 0-3 0,1 0-10 0,-1 0-17 16,1 0-8-16,-1 0-5 0,-16 0-6 16,17 0-6-16,-1 0-4 0,1 0-6 15,0 0 6-15,-17 0-3 0,16-19-3 0,1 19-4 16,-1 0 4-16,-16 0-14 0,17 0-56 15,-17-19-41-15,16 19-128 0</inkml:trace>
  <inkml:trace contextRef="#ctx0" brushRef="#br0" timeOffset="-35290.22">32213 5432 72 0,'0'0'35'0,"0"0"-2"0,0 0 4 0,17 0-2 16,-17 0-14-16,16 0-8 0,-16 19 1 16,17-19 11-16,-1 18-3 0,1-18-8 0,-1 10 2 15,-16 8-1-15,17 1 3 0,-1 0-5 16,1-19 0-16,-17 18-5 0,16 1-2 0,-16-1 0 16,0-8-1-16,0 8-7 0,0 1 4 15,0-1-2-15,0 1 2 0,0 0 2 16,0-19-1-16,-16 18 0 0,-1-8 4 15,17-1-5-15,-16 0-2 0,-1 10 0 0,1-19-4 16,-1 18 1-16,1-18-34 0,-1 0-29 16,1 0-25-16,-1 19-5 0</inkml:trace>
  <inkml:trace contextRef="#ctx0" brushRef="#br0" timeOffset="-34908.35">32478 5795 54 0,'16'0'56'16,"-16"0"0"-16,0 0 12 0,17 0 10 0,-17-19 1 16,16 19-6-16,-16-18 2 0,17 18-9 15,-1 0-16-15,-16-19-13 0,17 1-12 16,-1 8-4-16,-16 10 4 0,17-18-10 0,-1-1-8 15,1 0-1-15,-17 1 1 0,17-1-1 16,-1 1 25-16,1-10 4 0,-1 9-13 16,1 1 0-16,-1 18 33 0,-16-19-9 0,17 0-15 15,-17 10-12-15,16 0-8 0,-16-1-4 16,0 10-1-16,0 0-2 0,17 0-6 16,-17 0-4-16,0 10 8 15,0 8-2-15,0 1-3 0,0 0 6 16,16-1-3-16,-16 1-3 0,17-1 6 15,-17 1-6-15,16 9 3 0,1 9 2 16,-1-18-2-16,1-1 6 0,0 1-9 0,-17 9-4 16,16-10-46-16,1 1-86 0,-17-19-64 15,16 19-8-15,-16-19 19 0</inkml:trace>
  <inkml:trace contextRef="#ctx0" brushRef="#br0" timeOffset="-34739.21">32593 5637 99 0,'0'0'43'0,"17"-19"-21"0,-17 19 6 0,16 0-4 16,18 0-11-16,-18 0-9 0,17 19-3 16,0-19-1-16,0 18 0 0,0-18-2 15,0 19-27-15,-16-19-31 0,16 19-78 16</inkml:trace>
  <inkml:trace contextRef="#ctx0" brushRef="#br0" timeOffset="-33726.59">29286 6195 111 0,'0'-9'39'0,"17"-1"7"0,-17 10 21 16,0-18 3-16,16 18-3 0,-16 0-16 0,0-19-23 15,0 19-18-15,0 0 0 0,0 0-5 0,0 19 1 16,0-19-4-16,0 18 3 0,0-8-3 16,-16-1-1-16,16 10 2 0,0 8-3 0,0-8 0 15,0-19 0-15,0 19 2 0,0-1-2 16,0-8 3-16,0 8-3 0,0 1-4 0,0-1-2 16,0-18-14-16,0 19-24 0,0 0-26 15,-17-19-19-15,17 18-15 0,0-18-81 0</inkml:trace>
  <inkml:trace contextRef="#ctx0" brushRef="#br0" timeOffset="-33491.13">29319 6195 43 0,'17'-19'27'0,"-1"1"-10"0,-16 18-5 0,17-19 3 15,-1 19 1-15,17-18-5 0,-33 18-2 0,17 18-2 16,-1-18 3-16,1 0 4 0,0 19 1 0,-1-1-5 15,1-8-2-15,-1-1-2 0,1 10 4 16,-1 8 8-16,-16-8 2 0,0 0-3 16,0-1 3-16,0-8-5 0,0-1-7 0,0 9-4 15,-16 10 0-15,-1-28 0 0,1 19-1 0,-1 0 0 16,-16-19-1-16,0 18-2 0,16-18 2 16,-16 0-6-16,0 10-1 0,0-1-32 0,0-9-31 15,0 0-20-15</inkml:trace>
  <inkml:trace contextRef="#ctx0" brushRef="#br0" timeOffset="-33243.09">29683 6400 69 0,'0'0'28'0,"16"0"-12"0,-16 0 5 0,17 0 10 16,0 0 6-16,-1 0-5 0,1 0-8 15,-1 0-11-15,17 18-7 0,-16-18-1 0,16 0-2 16,-17 0-3-16,17 0 0 0,-16 10 2 16,16-10-2-16,-16 0 0 0,-1 0-2 0,-16 0-24 15,17 0-32-15,-17 0-22 0</inkml:trace>
  <inkml:trace contextRef="#ctx0" brushRef="#br0" timeOffset="-32993.04">29997 6214 70 0,'0'0'42'0,"0"-10"-16"15,0 10 0-15,0 0-8 0,0 0-8 16,0 10-3-16,17-1 12 0,-17 9 2 15,16-18-4-15,1 19-5 0,-1 0 4 0,1-1 10 16,-17 1 3-16,16-1-1 0,1 10-14 16,-1-28-1-16,-16 19 1 0,17 0 4 0,-17-1-5 0,0-8-4 15,0-1-3-15,-17 0 0 0,17 0-1 16,-16 1-1-16,-1 8 0 0,1-18-4 16,-1 19-3-16,1-19-9 0,-17 0-29 0,16 19-27 15,-16-19-26-15,17 0-5 0</inkml:trace>
  <inkml:trace contextRef="#ctx0" brushRef="#br0" timeOffset="-32660.13">30592 6307 104 0,'0'-10'43'0,"0"10"-8"16,0-18 12-16,0 18 6 0,0-19-20 15,0 19-12-15,0 0-9 0,-16 0-9 16,16 0-1-16,-17 0 1 0,1 0 0 0,-1 0 4 16,1 0 2-16,-17 19 0 0,16-19 0 0,1 18-1 15,-1-8 0-15,1 8-2 0,-1-9 1 16,0 19 3-16,17-9 12 0,0 0 5 0,0-1 3 15,0-8 3-15,0 8 1 0,17 1-14 16,-17-1-8-16,17 1-4 0,-1 0-5 0,1-19-3 16,-1 18 0-16,1-18-15 0,-1 19-43 15,1-19-50-15,-1 9-36 0,17 0 5 0</inkml:trace>
  <inkml:trace contextRef="#ctx0" brushRef="#br0" timeOffset="-32360.53">31122 6660 93 0,'16'0'50'0,"-16"0"-25"0,0 0 1 0,0 0 10 16,0 0 3-16,0 0-7 0,0 9-13 0,0-9-4 16,0 10-8-16,-16-1-3 0,16 0 1 0,0 1 3 15,-17 8-2-15,1-18-3 0,16 19-3 16,-17-19 3-16,0 18-3 0,1-18-3 16,-1 19 0-16,1-19-19 0,-17 9-28 0,16-9-33 15,1 10-10-15</inkml:trace>
  <inkml:trace contextRef="#ctx0" brushRef="#br0" timeOffset="-31794.34">31651 6400 66 0,'0'0'43'0,"0"-19"-12"15,-17 19 10-15,17 0 3 0,0 0-11 0,0 0-13 16,0 0-11-16,0 0 0 0,0 0 0 16,-16 0 4-16,16 19 4 0,0-1-4 15,0-8-8-15,-17 8 0 0,17 1-2 0,0-1-3 16,0 1 3-16,0 0-2 0,-16-1 1 15,16 1-2-15,0-1 0 0,0 10 0 0,0-9 0 16,0-1 0-16,0-18-2 0,0 19-5 16,0-10-23-16,0 1-35 0,0-1-27 0</inkml:trace>
  <inkml:trace contextRef="#ctx0" brushRef="#br0" timeOffset="-31507.99">31601 6418 88 0,'0'-18'24'0,"0"18"-11"0,17-19 2 0,-17 19 7 15,16 0 0-15,1-19-8 0,-17 19-5 16,16 0-1-16,1 19-6 0,-1-19 2 0,1 0 0 16,-1 19 1-16,1-1 9 0,-17-8 6 15,17 8 0-15,-1-9-1 0,-16 19-4 16,0-9-5-16,17 0-1 0,-17-19-5 0,0 18-2 15,0-9 2-15,-17 10-1 0,17-10 3 16,0 1 4-16,-16 8 0 0,16-18 0 16,-17 19-4-16,0-19-5 0,17 18 4 0,-16-18-3 15,-1 0-2-15,1 0 2 0,-1 0-5 0,-16 19 0 16,17-19-1-16,-1 0-25 0,1 0-32 16,-1 0-26-16,1 0-8 0</inkml:trace>
  <inkml:trace contextRef="#ctx0" brushRef="#br0" timeOffset="-31259.07">31915 6604 49 0,'17'0'53'0,"-1"0"-15"15,1 0 2-15,0 0 13 0,-1 0 0 0,1 0-10 16,-1 0-20-16,1 0-10 0,-1 0-6 16,17 0-3-16,-16 0-4 0,-1 0 3 0,1 0-3 15,-17 0-4-15,16 0 2 0,1 0-4 16,-17 0-53-16,16 0-33 0,-16 0-8 16</inkml:trace>
  <inkml:trace contextRef="#ctx0" brushRef="#br0" timeOffset="-30994.34">32213 6418 42 0,'0'0'44'0,"-17"-18"9"0,17 18 5 0,0 0-6 16,0 0-15-16,0 0-7 0,0 0-7 0,17 0-11 16,-17 0-2-16,17 0-6 0,-17 18 1 15,16-18 4-15,-16 10 4 0,17-1 5 16,-1 0-3-16,-16 10-5 0,17-1-6 0,-17 1 3 15,16 0 1-15,-16-19-2 0,17 18-1 16,-17 1-3-16,0-10 2 0,0 10-6 16,0-1 2-16,0-18 4 0,-17 19-4 0,17-1 4 15,-16-18-1-15,-1 19-3 0,1-19 0 16,-1 9-6-16,1 1 2 0,-1-1-31 0,0 0-27 16,1-9-28-16,-17 10-10 0,16 8-81 15</inkml:trace>
  <inkml:trace contextRef="#ctx0" brushRef="#br0" timeOffset="-30479.07">32660 6446 14 0,'0'0'16'15,"0"-9"1"-15,0 9-6 0,0 0-1 0,0 0 0 16,0 0 0-16,0 0 2 0,0 0 0 16,0 0 4-16,0-9 1 0,0 9 4 15,0 0 0-15,0 0 1 0,0-10 1 0,0 10-6 16,0 0 1-16,0 0-2 0,0 0-7 15,0-18-2-15,0 18 5 0,0 0 0 0,0 0-1 16,0-19 7-16,0 19 1 0,-17 0-1 16,17 0 4-16,0 0-5 0,0 0 10 15,0 0 3-15,0 0-1 0,0 0 0 16,0 0-5-16,0 0-7 0,0 0-4 0,0 0-7 16,0 0-1-16,0 0-3 0,0 0-5 15,0 0 6-15,0 0-2 0,0 19-1 16,0-1 3-16,-17-18-2 0,17 19-1 15,0-1 1-15,0 10-1 0,-16-9 3 16,16 0 2-16,0-1-5 0,0 1 0 0,0-1 3 16,0 10 2-16,0-9-5 0,0-1 5 15,16 1-1-15,-16-10 0 0,17 1-2 16,-17 8-2-16,17-8 3 0,-17 8-3 0,16-18 0 16,1 19-3-16,-1-19-4 0,1 18-39 15,-17-18-40-15,16 0-41 0,1 0-13 16,-1-18-100-16</inkml:trace>
  <inkml:trace contextRef="#ctx0" brushRef="#br0" timeOffset="-30294.12">32759 6362 48 0,'0'-18'32'0,"0"8"-12"0,0 1-9 16,0 9-4-16,16-9-3 0,-16 9-2 0,17 0-2 15,-1 0 1-15,1 0-1 0,-1 9 0 16,1-9 0-16,-1 9-6 16,-16 1-22-16,17 8-60 0</inkml:trace>
  <inkml:trace contextRef="#ctx0" brushRef="#br0" timeOffset="-30113.03">32643 6502 35 0,'0'0'46'0,"0"0"10"0,0 0-1 16,0 0-9-16,17 0-14 0,-1 0-13 15,1 19-8-15,-17-19-7 0,16 0-1 0,1 0-3 16,-1 0 0-16,17 0 0 0,-16 0-3 16,-1 0 0-16,1 18-13 0,-1-18-28 15,1 0-14-15,-1 0 0 0,1 0-59 0</inkml:trace>
  <inkml:trace contextRef="#ctx0" brushRef="#br0" timeOffset="-29063.88">33123 5116 44 0,'0'0'21'0,"0"-9"-1"0,0 9-2 15,0 0-9-15,0 0-4 0,0 0-2 16,16 0-3-16,-16 9 1 16,17 0-1-16,-17 10 1 15,16-10-1-15,-16 10 0 0,0-19 1 16,17 18-1-16,-17 1 0 0,0 0 1 15,0-10 0-15,0 9-1 0,0 1 0 0,0 0 0 16,-17 18 0-16,17-18 0 0,-16-1 1 16,16 10 1-16,-17-9 7 0,17 18 15 15,-16-19-9-15,16 1-8 0,0 9-2 16,-17-9-5-16,17 18 1 0,0-19-1 16,0 10 2-16,0-9 0 0,-17 18 33 0,17-18-4 15,0 9-16-15,0 9-8 0,0-19-5 16,0 20-1-16,0-20 2 0,-16 29 1 15,16-29 29-15,-17 20-9 0,1-1-7 0,16 9-12 16,-17-9-3-16,1 1 1 0,-1 8-2 16,1 1 12-16,-1 8 42 0,1-17-21 15,16-1-18-15,-17 9-8 0,17-8-3 16,0-1 2-16,-16 9-7 0,16-27-2 16,-17 18 2-16,17-18 1 0,0 9-1 0,-17-10 3 15,17 1-2-15,-16-1-6 0,16 1 0 16,-17-19 5-16,17 0-9 0,-16 9-33 0,-1-9-24 15,1 0-10-15,-17 0-9 0,16-9 2 16,1 9-62-16</inkml:trace>
  <inkml:trace contextRef="#ctx0" brushRef="#br0" timeOffset="-27714.82">28873 4874 22 0,'0'0'29'0,"0"0"1"0,16 0 7 0,-16-9 1 15,0 9 1-15,0 0-1 0,17 0 2 16,-17 0 4-16,0 0-1 0,0-19 0 16,0 19-6-16,0 0-5 0,0 0 0 0,0 0-5 15,0 0-5-15,0 0-6 0,0 0-3 0,0 0-7 16,0 0-4-16,-17 0-2 16,17 0 2-16,-16 0-2 0,16 0-3 0,-17 0 3 15,17 0 3-15,-16 19-2 0,16-10-1 16,-17 0-3-16,17 10 5 0,-16 9-2 0,16-9 0 15,0-1 2-15,0 1 1 0,0-1-3 16,0 10-3-16,0 9 5 0,0-18-2 0,0 0 0 16,0 9-3-16,0 9 3 0,0-19 0 15,-17 20 0-15,17-29 1 0,0 19 0 0,-17 0 1 16,17-10-2-16,0 1 1 0,0 0-3 0,-33-19 3 16,17 18 3-16,16-9-4 0,-17 10 2 15,1-19-2-15,16 0 2 0,-17 0-2 0,1 0 4 16,16 0 0-16,0 0-6 0,-17 0 6 15,17 0 0-15,-16 0 12 0,16 0 20 16,0 0 11-16,0 0-2 0,0-19 1 0,0 19 5 16,0-9-22-16,0 9-16 0,0 0-8 0,0 0-2 15,16 0-3-15,-16 9 0 16,0-9 1-16,17 19 1 0,-17 0-2 0,16-1-3 16,-16 1 3-16,0-1 1 0,17-8-3 15,-17 27 2-15,0-18 0 0,-17-1 0 0,17 19 2 16,-16-18-4-16,16 9 3 0,-17 9-5 15,1 0 10-15,-1-18-5 0,1 9-1 0,-1 9 0 16,0 0 0-16,-16-9-3 0,17 9 4 0,-1-18-1 16,-16 18 2-16,17-9-5 0,-1 9 4 15,1 0-1-15,-1 1-2 0,17 8 4 16,-16-27-4-16,-1 18 4 0,17 9-8 0,-17-8 6 16,17-20-4-16,0 10-6 0,0 9-24 15,0-18-23-15,0 18-22 0,0-27-26 0,0 8-18 16,0 1-9-16,17-1 11 0,0-18 15 0</inkml:trace>
  <inkml:trace contextRef="#ctx0" brushRef="#br0" timeOffset="-25385.33">7011 12278 79 0,'0'0'63'0,"0"-9"-2"0,-16 9-5 16,16-9 6-16,0-1 12 0,0 10 10 0,0 0 12 16,0 0 13-16,0-18 11 0,0 18 5 15,0 0-6-15,0 0 3 0,0 0-1 0,0 0 12 16,0 0 10-16,0 0 7 0,0-19-14 0,0 19-1 15,0 0-76-15,0 19-59 32,0-19 0-17,0 18 0 1,0-18 0-16,-17 10 0 0,17 8 0 0,0-8 0 16,0 8 0-16,0-8 0 0,0 8 0 0,0 1 0 15,-16-1 0-15,16-8 0 0,0-1 0 16,0 10 0-16,0-1 0 0,0-9 0 0,0 1 0 15,0 18 0-15,-33-28 0 0,33 18 0 0,0-18 0 16,0 10 0-16,0-1 0 0,0 0 0 16,-33-9-23-16,33 9-275 15,0-9-26-15,0 0 7 0,0-9 19 0,-33 9 39 16,33-9 52-16,0 0 53 0</inkml:trace>
  <inkml:trace contextRef="#ctx0" brushRef="#br0" timeOffset="-25117.41">6714 12399 84 0,'0'0'105'0,"0"0"-7"15,0 0 7-15,0 0 13 0,-33-9-2 0,33 9-24 16,0 0-25-16,0 0-17 0,0 0 4 0,0 0 6 16,33 9 6-16,-33 1 9 0,0-10 6 15,0 9 7-15,33 0-6 0,-33 0 15 0,16 10 4 16,-16 0 16-16,17-19 0 0,33 18-8 0,-50-18-11 15,33 10-31-15,-33-1-67 0,33-9 0 16,0 9 0-16,-33-9 0 0,33 0 0 0,-17 0 0 16,1 0 0-16,33 0 0 0,-50 0 0 0,33-9 0 15,-33 9 0-15,33-9 0 0,-33 9 0 16,33-10 0-16,-33 10 0 0,0-18 0 0,33 18-201 16,-33-28-79-16,16 18-33 0,-16-8-18 15,17-1 27-15,-1 1 49 0</inkml:trace>
  <inkml:trace contextRef="#ctx0" brushRef="#br0" timeOffset="-22868.92">23482 6093 99 0,'0'-19'42'0,"0"10"-3"0,0-1 22 16,16-8 28-16,-16 18 11 0,0-19-12 0,0 19-13 16,0-18-2-16,0 18-20 0,0 0-21 0,0 0-13 15,0 0-7-15,0 0 9 0,0 0 2 16,0 18-3-16,0 1-10 0,-16-19-1 0,16 18 14 16,-17 1 12-16,17 0-11 0,0 9-8 15,-33-10-10-15,17 1-5 0,-1-1-1 0,1 1 0 16,-1 0 2-16,17 8-2 0,-17-8 1 15,1 0 3-15,-1-19-1 0,17 18-3 0,-16-8-4 16,16-1 7-16,0 0-3 0,-17-9 0 16,17 9 3-16,0-9 0 0,0 0 79 0,0 0 42 15,0 0 29-15,0 0 5 0,0 0-69 0,0 0-40 16,0-9-15-16,17 0-12 0,-17 9-8 16,16-19-2-16,-16 19-4 0,17-18-4 0,-17-1 1 15,16 0-2-15,1 1-3 0,0-1 2 0,-17 1 0 16,16-10 3-16,1 9-2 0,-1 1 1 15,-16-10-10-15,33 0 9 0,-33 18 8 16,0-8 59-16,17-1-4 0,-17 1-20 0,16-1-15 16,-16 10-15-16,0-1 13 0,0 10-6 0,17-9-23 15,-17 18 0 1,0 1 0 0,16-1 0-16,-16 10 0 0,0-1 0 15,17-18 0-15,-17 19 0 0,16-1 0 0,-16 1 0 16,17 0 0-16,-17 9 0 0,17-10 0 0,-17 1 0 15,16-1 0-15,-16-8 0 0,17 8 0 16,-17 1 0-16,0-1 0 0,0 1 0 0,16 0 0 16,-16-1 0-16,0-8 0 0,0-1 0 15,0 0-46-15,33 0-116 0,-33 1-69 0,0 8-20 16,0-18-1-16,0 0 12 0,0 0 24 0,-33 0 19 16,33 0 23-16,0 0-102 0</inkml:trace>
  <inkml:trace contextRef="#ctx0" brushRef="#br0" timeOffset="-22652.12">23383 6176 58 0,'-17'0'59'0,"17"0"5"0,0 0 10 0,0 0-1 15,0 0-12-15,0 0-16 0,17 0-13 0,-17 0-2 16,16 0 4-16,-16 0-12 0,17 0-9 15,32 0-7-15,-49 0-6 0,17 0 3 0,16 0-3 16,-17 10 0-16,17-10-2 0,-16 9-3 16,0-9-4-16,-1 9-44 0,1-9-43 0,-1 0-23 15,-16 0 5-15</inkml:trace>
  <inkml:trace contextRef="#ctx0" brushRef="#br0" timeOffset="-21720.09">23713 5711 46 0,'0'0'46'0,"-16"0"7"0,16 0 20 0,0 0 14 16,0 0-2-16,0 0-1 0,0 0-2 0,0 0 1 15,0 0-1-15,0-18-12 0,16 18-16 16,-16 0-12-16,17 0-9 0,-1 0 4 0,1 0-7 16,16 0-5-16,0 0-13 0,-16 0-4 15,32 18-4-15,-32-18 1 0,16 0-10 0,0 0 5 16,-17 0 1-16,1 0-1 0,-1 0-5 16,1 0-1-16,0 0-9 0,-17 0-44 0,16 0-72 15,-16 0-43-15,0 0-18 0,33 0 22 16,-33-18-107-16</inkml:trace>
  <inkml:trace contextRef="#ctx0" brushRef="#br0" timeOffset="-21487.91">23945 5553 42 0,'0'-18'48'0,"-17"18"-7"15,17 0 7-15,-16 0 9 0,16 0-18 16,0 0-19-16,0 0-7 0,0 0 7 0,0 0 10 15,0 0 4-15,0 18 0 0,0-18 1 16,0 19-2-16,0-19-1 0,0 18-6 0,0-8-8 16,0-1-8-16,0 19-5 0,0-28-3 0,0 18 0 15,16 1 0-15,-16 0 1 0,0-1-3 16,0-18-4-16,0 19 4 0,0-10-2 0,0 10-9 16,0-1-18-16,0 1-33 0,0-19-22 15,0 19-20-15,0-1-3 0,0-18-81 0</inkml:trace>
  <inkml:trace contextRef="#ctx0" brushRef="#br0" timeOffset="-21070.88">24242 6037 54 0,'0'-19'77'16,"0"19"-5"-16,0 0-4 0,0 0 8 15,17 0-7-15,-17-18-15 0,17 18-13 0,-1 0-6 0,17 0-2 16,-33 0-2-16,17 0-7 0,16 0-16 16,-17 0 0-16,1 0-3 0,16 0-5 0,-17 0 0 15,1 0 1-15,16 0-1 0,-33 0-2 16,0 0-4-16,0 0 0 0,33 0-5 0,-33 0-39 15,0 0-43-15,0 0-23 0,0 0-8 0,0 0 18 16</inkml:trace>
  <inkml:trace contextRef="#ctx0" brushRef="#br0" timeOffset="-20887.63">24226 6121 47 0,'-17'0'41'0,"17"0"9"0,0 0 18 15,0 18 5-15,0-18-29 0,17 0-20 16,-17 0-10-16,16 0-6 0,1 0-6 0,16 0 1 16,0 0-1-16,-33 19-5 0,33-19 4 0,-16 0-1 15,16 0-5-15,-17 0 2 0,17 18-28 16,-16-18-26-16,16 0-16 0,0 0-3 0</inkml:trace>
  <inkml:trace contextRef="#ctx0" brushRef="#br0" timeOffset="-20021.51">25466 5814 70 0,'0'0'38'16,"0"0"4"-16,0 0 11 0,0-19 9 15,0 19-9-15,0 0-16 0,0 0-18 0,0 0-5 16,0 0-9-16,0 19 2 0,-16-19-3 0,16 0 5 16,-17 18 23-16,1-8 3 0,16-1-13 0,-17 19-10 15,17-28-6-15,0 18-3 0,-33 1 1 16,33 0-2-16,0-1 2 0,-33-18-7 0,33 19 3 15,-17-10 0-15,1 10 0 0,16-1 3 16,0-18-5-16,-17 19 4 0,17-19-1 0,0 18 2 16,0-18 7-16,17 0-5 0,-17 0-2 0,0 0 3 15,16 0-10-15,-16-18 8 0,17 18-4 16,-17-19 4-16,0 19 3 0,33-18 4 16,-33-1 16-16,0 10 14 0,0-10 13 0,33 19-4 15,-33-18 4-15,0-1 12 0,0 0-3 0,17 1-9 16,-1-10-6-16,-16 9-2 0,17 1-1 0,-17-1-4 15,16 0 8-15,1 1 6 0,-17-10 25 16,16 19 8-16,1-1 3 0,-17-8-19 0,16 18 9 16,-16-19-16-16,0 19 0 0,17-19-19 15,-17 19-13-15,0 0-11 0,0 0-11 0,33 0-7 16,-33 19 3-16,0-19-11 0,0 19 13 16,0-1-5-16,16-18 7 0,-16 19 3 0,17 9 0 15,-17-10 8-15,17 1 3 0,-17 0-14 0,16-1-11 16,1 1 0-16,-1 9 0 0,1-10 0 15,-17 1 0-15,16 0 0 0,1-1 0 0,-1 1 0 16,-16-10 0-16,17 10 0 0,-17-1-27 0,33-18-141 16,-33 19-90-16,0-19-41 0,0 0-2 15,-33 18 18-15,33-18 26 0,-17 0 44 16</inkml:trace>
  <inkml:trace contextRef="#ctx0" brushRef="#br0" timeOffset="-19855.36">25433 5916 91 0,'0'0'77'0,"0"-19"-24"0,17 19 1 15,-17 0 3-15,16 0-20 0,1 0-17 0,16 0-10 16,-17 0-3-16,1 0-5 0,16 0-4 0,-17 0 2 16,18 0 1-16,-18 0-1 0,1 0-3 15,-1 19-2-15,17-19-33 0,-33 0-35 0,17 0-17 16,-1 0 0-16</inkml:trace>
  <inkml:trace contextRef="#ctx0" brushRef="#br0" timeOffset="-19372.77">24772 6260 46 0,'0'0'43'0,"0"0"12"0,-17 0 19 16,17 0 18-16,0 0 11 0,0 0 4 0,0 0 11 15,17 19 0-15,-1-19-4 0,1 0-13 0,-1 0-7 16,17 0 11-16,17 0-7 0,-17 0 6 16,17 18-1-16,16-18-19 0,0 0-8 0,0 10-17 15,0-1 1-15,17 9-11 0,0-8-21 16,-1 8-10-16,1-18 1 0,16 19 3 0,17-19-7 16,-33 19-13-16,-1-19 4 0,1 0-3 0,0 0 4 15,-17 0-4-15,-17 0-1 0,18 0-6 16,-18 0 4-16,-16 0 3 0,17 0 0 0,-34 0-1 15,1 0 4-15,-1 0-6 0,1 0 0 16,-17 0-4-16,16 0 0 0,-16 0-4 0,0 0-4 16,0 0-7-16,0 0-23 0,0 0-59 15,0 0-51-15,0 0-42 0,-16 0-1 0,16 0-8 16,-17 18 3-16,17-18 17 0,-16 0 6 16,-1 0 14-16,1 0 29 0</inkml:trace>
  <inkml:trace contextRef="#ctx0" brushRef="#br0" timeOffset="-18789.36">24821 6679 67 0,'0'0'66'0,"0"-10"-2"0,0 10 7 15,0-9 15-15,0 9 11 0,0 0-8 0,0 0-15 16,0 0-11-16,0 0-18 0,0 0-12 15,0 0-13-15,0 0-7 0,0 0 4 0,0 0 8 16,-16 0-5-16,16 9 7 0,0 1 23 16,-17-1 13-16,17 0-3 0,-16 19-1 0,-1-28-15 15,17 19-14-15,0-1-4 0,-33 1 28 16,33-19 2-16,-33 19-16 0,16-1-10 0,1 10-9 16,16-9-6-16,-17-19-7 0,1 18-8 0,-1 1 0 15,1-10 8-15,16 1-12 0,-17-1 4 0,1 0-4 16,16 0 13-16,-17 10-14 0,17-19 0 15,0 19-11-15,0-19-22 0,0 0-34 0,0 0-37 16,0 0-28-16,0 0-38 0,0 0-27 0,0 0 8 16,0 0 34-16,0 0 33 0,0-19 30 15</inkml:trace>
  <inkml:trace contextRef="#ctx0" brushRef="#br0" timeOffset="-18539.1">24788 6697 31 0,'17'-18'50'0,"-1"8"14"0,-16 1 10 0,0-10-6 15,17 19-2-15,-17-18 20 0,0 18 13 0,16-19-3 16,-16 19-10-16,0 0-5 0,0-18-7 0,0 18-13 16,0 0-25-16,17 0-6 0,-17 0-3 15,0 0 2-15,0 18 8 0,0-18 23 16,16 19 0-16,-16-19 1 0,17 18 8 0,-17 1 27 16,33 0 7-16,-33-1-13 0,0 10-12 0,33-9 2 15,-33-1 16-15,17 10-2 0,-1-9-29 16,-16 18-65-16,17-18 0 0,-1-1 0 0,1 1 0 15,-17 9 0-15,16-10 0 0,-16 1 0 0,17 0 0 16,-17-1 0-16,0 1-142 0,0-10-122 16,0 0-68-16,0 1-14 0,-17-1 38 15,17-9 39-15</inkml:trace>
  <inkml:trace contextRef="#ctx0" brushRef="#br0" timeOffset="-18339.43">24755 6883 149 0,'-33'0'161'0,"33"-18"-44"16,0 18 16-16,0 0 42 0,0-19 11 15,0 19-59-15,0-19-57 0,0 19-29 0,0 0-12 16,33-9-5-16,-33 9-16 0,33 0-4 0,-16 9-4 16,16-9-2-16,0 0-3 0,0 19-5 15,0-19-11-15,0 0-48 0,0 0-60 0,0 0-49 16,0 0-19-16,0 0 11 0,17 0 28 0,-17 0-106 15</inkml:trace>
  <inkml:trace contextRef="#ctx0" brushRef="#br0" timeOffset="-17340.17">29534 5776 8 0,'0'0'4'0,"0"0"-1"0,0 0-1 16,0 0-2 47,0 0-3-32,0 0-10-31</inkml:trace>
  <inkml:trace contextRef="#ctx0" brushRef="#br0" timeOffset="-16974">30659 5935 13 0,'0'0'15'0,"0"0"0"0,0 0-3 15,0 0-2-15,0 0-1 0,0 0-3 0,0 0 2 16,0 0-3-16,0 0 1 0,0 0-3 16,0 0-2-16,0 0 0 0,0 0 0 15,0 0-3 1,0 0-1 15,0 0-7-31,0 0-7 16,0 0-6-16</inkml:trace>
  <inkml:trace contextRef="#ctx0" brushRef="#br0" timeOffset="-15309.24">30427 4642 8 0,'0'0'31'0,"17"0"-12"0,-17 0-9 16,0 0-4-16,0 0 11 0,0 9 4 0,0-9-9 15,0 0-6-15,0 9 3 0,0-9 25 16,0 9-13-16,0 10-12 0,0-19-2 0,0 0-6 16,0 19 1-16,0-19 0 0,-17 18 8 15,17-18 19-15,0 0-13 0,0 19-9 0,0-19-3 16,0 18-1-16,0-18 4 0,0 0 44 15,0 0-21-15,0 10-4 0,0-10 8 0,0 0 13 16,0 0 11-16,0 0 7 0,0 0-9 16,0 0-18-16,17 0-17 0,-17-10-13 0,16 10-1 15,-16 0 0-15,17 0-5 0,-1 0-2 16,1-18 0-16,-17 18 1 0,16 0 3 16,1-19-4-16,-1 19 0 0,1-18 0 0,-1 18 0 15,1-19-2-15,0 19-6 0,-1-19 6 16,1 19-5-16,-1-9 1 0,17 9-28 0,-16-9-42 15,-1 9-10-15,1-9-10 0,-1 9-3 16,-16 0 9-16,17 0 10 0,-1 0 7 0</inkml:trace>
  <inkml:trace contextRef="#ctx0" brushRef="#br0" timeOffset="-13909.99">25549 6688 66 0,'-17'-9'53'16,"17"-1"-16"-16,0 1 9 0,0 9 30 15,-16-19 23-15,16 19-6 0,0 0-6 0,0 0-13 16,0-18-18-16,0 18-18 0,0 0-21 0,-17 0-7 16,17 0-3-16,0 0-1 0,0 18 8 0,0-18 9 15,0 0 28-15,0 19-15 0,-16-10 7 0,16 10 7 16,0 0-15-16,0-1-17 0,0 1-7 16,-17-1 0-16,17 1-11 0,0-10 7 0,0 1-3 15,-16 8 36-15,16 10-5 0,0-9-14 16,0-19-11-16,0 18-10 0,0 1 6 0,-17-19-1 15,17 9-5-15,0 10 0 0,0-10 2 0,0 0-5 16,-16 10-14-16,16-19-14 0,0 0-47 16,0 19-53-16,-17-19-27 0,17 0-7 0,0 0-2 15,0 0 15-15,0 0 25 0</inkml:trace>
  <inkml:trace contextRef="#ctx0" brushRef="#br0" timeOffset="-13394.18">25450 6623 68 0,'0'0'34'16,"0"-19"-13"-16,16 19 7 0,-16-18 11 0,17 18 7 16,-1-10-10-16,1 10-7 0,-1-9-4 0,1 9 6 15,16 0 2-15,-33 0-3 0,33 9-6 16,-16-9-3-16,-1 10 11 0,1-10 1 0,-1 18-2 15,1-18-3-15,-17 19-4 0,16-19-13 16,-16 18-3-16,-16-18-3 0,16 19 5 0,0-10 7 16,-17 1-1-16,17-1-5 0,-16 0-2 0,-1 1-4 15,1 8 2-15,-1-18 0 0,0 19-5 16,1-19-2-16,16 0 0 0,-33 18 0 0,33-18 3 16,-17 0-5-16,1 0 2 0,16 0 1 15,-17 19 6-15,17-19 12 0,0 0 17 0,0 0-1 16,0 0 0-16,0 0 5 0,0 0 1 0,0 0-17 15,0 0-4-15,17 0-9 0,-1 0-8 16,1 0 3-16,16 0-6 0,-33 9 3 0,16 1-5 16,1-1 0-16,0 0 2 0,-1 0 0 0,1 10-6 15,-17-19 6-15,16 19 3 0,-16-1-5 16,17-18 5-16,-17 19-2 0,0-19-4 0,0 9 4 16,0 1 5-16,-17-1-1 0,17 0 1 15,-16 0 7-15,16-9-8 0,-17 19 3 0,1-19-3 16,-1 0 0-16,-16 0-7 0,33 0 5 0,-33 0-3 15,16 0 3-15,-16 0-7 0,17 0 4 16,-1 0-4-16,1 0-3 0,-1 0 0 16,-16-19-7-16,33 19-41 0,0-9-39 0,-33 0-18 15,33 9-8-15,-33-9-5 0,16-1-5 0,1 1 11 16,16 9 14-16</inkml:trace>
  <inkml:trace contextRef="#ctx0" brushRef="#br0" timeOffset="-8664.61">25152 7162 19 0,'0'0'20'0,"0"0"-7"0,0 0-7 0,0 0 1 16,0 0-2-16,0 0-3 0,0 0 1 15,0-9-2-15,0 9 0 0,33 0-1 16,-33 9 2 0,0-9-4 93,0 0-2-109,0 0-1 0,0 0-1 0,0 0-2 16,0 0 0-16,0 0 0 0,0 0-2 0,0 0-10 15</inkml:trace>
  <inkml:trace contextRef="#ctx0" brushRef="#br0" timeOffset="-6849.89">7971 12492 10 0,'0'0'19'0,"0"0"-1"0,0 10 1 16,0-10 1-16,0 0-3 0,0 0-4 16,0 0-2-16,0 0-4 0,0 0-4 0,0-10-1 15,0 10-1 1,0 0-1 31,0 0 1-32,0 0 1 17,0 0-4-32,-34 0 2 0,34 0-2 15,0 0 0-15,0 0-12 0,0 0-13 16,0 0-9-16</inkml:trace>
  <inkml:trace contextRef="#ctx0" brushRef="#br0" timeOffset="-4584.58">23366 7739 112 0,'0'0'38'0,"0"-9"-6"0,0 9 9 16,-17 0 0-16,17 0-8 0,-16 0-12 0,-1 0 11 16,1 0 12-16,-1 9-5 0,17 0-8 15,-33 10-14-15,0-10-5 0,17 10-3 0,-1-1 9 16,1 1-2-16,-1 0-7 0,1 9-2 0,-1-10-4 16,0 1 5-16,1-1-4 0,16 1 3 15,-17 0-3-15,17-10-3 0,0 10-1 0,0-10 3 16,0 0-3-16,-33 10 1 0,33-19 10 15,0 0 29-15,0 0 32 0,0 0 22 0,0 0-38 16,33 0-20-16,-33 0-21 0,0-19-2 0,0 10 18 16,0 0 14-16,17-1 2 0,-1-8-2 0,1-1 3 15,-17 19 6-15,17-19-6 0,-1-18-11 16,1 19-14-16,-1-1-7 0,1-9-3 16,32 9-7-16,-49-18 2 0,33 19 9 0,-33-10 19 15,17 9 18-15,-17 1 14 0,16-1 3 16,1-9 1-16,-17 9 5 0,16 10 2 0,-16 0-7 15,0 9-31-15,0 0-20 0,17 0-8 0,-17 0-6 16,0 0-4-16,0 0 1 0,0 9-1 16,0 0-1-16,17 10-8 0,-17 9 7 0,0-9-4 15,16-1 4-15,-16 1-4 0,17-10-3 0,-17 19 10 16,16 0 2-16,-16-10-6 0,33 1 0 16,-33 0 3-16,0-1-3 0,0 10-4 0,0-9 0 15,0-1-6-15,17 1-9 0,-17 0-43 16,0-10-111-16,0 0-58 0,0 1 1 0,0-1-13 15,-17 0-8-15,17 10 15 0,0-19 32 0</inkml:trace>
  <inkml:trace contextRef="#ctx0" brushRef="#br0" timeOffset="-4368.48">23168 7916 153 0,'-17'0'84'16,"17"-19"-19"-16,0 19 13 0,0-9-1 0,17 9-17 16,-17 0-23-16,16-9-21 0,1 9-7 15,-1 0-6-15,17 0-1 0,0 0 3 0,-16 9-8 16,-1-9 3-16,17 0-8 0,1 9-23 0,-1-9-40 16,16 0-29-16,-49 19-8 0,33-19 4 15</inkml:trace>
  <inkml:trace contextRef="#ctx0" brushRef="#br0" timeOffset="-4085.75">23812 7934 169 0,'0'0'95'0,"0"-18"-12"0,0 18 10 0,0 0 9 16,17 0-17-16,0 0-25 0,-1 0-14 16,17 0 12-16,-33 0-4 0,33 0-4 0,0 0-16 15,0 0-9-15,0 0-11 0,1 18-6 0,15-18-1 16,-32 0-2-16,16 0-5 0,0 0 3 16,0 0-5-16,-17 0 6 0,1 0-2 0,0 0-12 15,-17 0-8-15,16 0-16 0,-16 0-66 16,0 0-59-16,0-18-19 0,0 18 13 0,-16 0 29 15</inkml:trace>
  <inkml:trace contextRef="#ctx0" brushRef="#br0" timeOffset="-3836.16">24110 7730 66 0,'0'0'50'0,"0"0"-4"0,0 0 1 0,0 0 0 16,0 0-7-16,17 0-14 0,-1 9 2 0,1 10 9 15,-17-1 9-15,16 1-4 0,1-1 3 16,-1 1-2-16,1 0-1 0,-1-1 0 16,-16 10-11-16,17-9-2 0,-17-1-7 0,0 1 13 15,0 0 20-15,0-1-11 0,-17-8-9 0,17 8-6 16,-16 1-4-16,-1-1-15 0,1-18 3 0,-1 19-7 16,-16-19-3-16,17 19-3 0,-1-19-16 15,-16 9-25-15,0 0-54 0,16-9-36 0,-16 9-28 16,17-9-8-16,-1 0 15 0</inkml:trace>
  <inkml:trace contextRef="#ctx0" brushRef="#br0" timeOffset="-3519.32">24788 7832 119 0,'0'-19'58'16,"-16"19"-18"-16,16-18 12 0,-17 18 9 0,17 0-16 16,0-19-21-16,-33 19-9 0,33 19 6 15,0-19 11-15,-33 0-6 0,16 18-3 0,1 1-4 16,-1 0 6-16,1-10 0 0,-1 10 3 16,1-1 1-16,-1 1 0 0,17-1 4 0,0 1-5 15,-16 0 7-15,16-1 9 0,16 1 15 16,-16 9-2-16,0-28-9 0,17 18-6 0,-1 1-13 15,-16-19-14-15,17 19-2 0,-1-19-6 0,1 9-6 16,16-9 1-16,0 9 0 0,-33-9-10 16,33 0-5-16,-33 0-10 0,17 0-49 0,-1 0-53 15,1 0-38-15,-1-9-12 0,1 9 13 0,-1-9 18 16</inkml:trace>
  <inkml:trace contextRef="#ctx0" brushRef="#br0" timeOffset="-2686.23">25913 7860 39 0,'0'0'38'0,"0"0"-2"15,-17-9-1-15,17 9 5 0,0 0 8 16,-16 0-4-16,16 0 5 0,0 9-3 0,-17 0-1 15,0-9 0-15,17 10-6 0,0 8-7 0,-16 1-3 16,16-19 0-16,0 18 0 0,0 1 7 16,0-19 1-16,0 19-10 0,16-10 4 0,-16 0 5 15,17 1 6-15,0-1 11 0,-1 0 2 16,1-9-7-16,-1 19 0 0,1-19 8 0,-1 0 5 16,1 0-5-16,16-19 4 0,-33 10 6 0,16 9-2 15,1-9-5-15,-17-1-4 0,16 1-5 16,18 0-3-16,-18-10 3 0,1 19 16 15,-1-19 13-15,1 19-24 0,-1-18-28 0,1-1-6 16,16 10-18-16,-33 0 9 0,16 9-12 0,1-10 5 16,-1 10-9-16,-16 0 5 0,17 0-3 0,0 0-3 15,-17 0 0-15,0 10 2 0,16-10 8 16,-16 9-5-16,0 0 0 0,17 10 3 0,-17-1-3 16,0-18 3-16,0 19 2 0,0 0-5 15,0-19 0-15,0 9-3 0,-17 10 6 0,17-10-12 16,0 0-3-16,-16 10-13 0,16-19-59 0,-17 0-99 15,17 18-76-15,-17-18-44 0,1 0 8 16,-1 0 25-16,17-18 49 0</inkml:trace>
  <inkml:trace contextRef="#ctx0" brushRef="#br0" timeOffset="-2536.24">26078 7637 69 0,'-17'-19'46'0,"17"10"-19"15,-16-10 8-15,16 1 22 0,-17-1-4 0,17 19-26 16,0-19-13-16,0 19-9 0,0 0-2 0,17 19-11 16,-17-19-39-16,0 0-32 15,16 19-13-15</inkml:trace>
  <inkml:trace contextRef="#ctx0" brushRef="#br0" timeOffset="-1820.65">26607 7813 73 0,'17'0'25'0,"16"19"-1"16,-33-19 14-16,16 19 16 0,1-10 2 15,-1 0-21-15,1 1-14 0,-1-1 4 16,-16 19 4-16,17-28-9 0,-17 18-9 0,0-18-4 15,17 0 7-15,-17 19 1 0,0-19 4 0,-17 0-1 16,17 0-2-16,0 19 2 0,0-19 1 16,0 0 0-16,-17 0 0 0,17 0-2 0,0 0 7 15,-16 0 10-15,16 0 7 0,0 0 9 16,0 0 14-16,0 0 8 0,-17-19 9 0,17 19-13 16,0 0-17-16,0-19-2 0,0 19 2 0,17-18 3 15,-17 18 4-15,0-19-7 0,16 10 1 16,-16 0 4-16,17-1-21 0,0 1-1 0,-1 0-16 15,1 9 9-15,-1 0-10 0,1 0-6 0,16 0 3 16,-33 0-1-16,16 9-8 0,1 0-1 16,-17 1 6-16,16-1-10 0,1 0 3 15,-17 10 0-15,16-1-3 0,-16-18 5 0,17 19-2 16,-17 0-7-16,0-19 4 0,0 9 0 0,16 0 0 16,-16 1-5-16,0-1-1 0,0 0-5 15,0 10-7-15,0-19-36 0,0 0-49 0,0 18-23 16,0-18-13-16,17 0-11 0,-17 0 14 15,0 0 37-15,17 0 26 0,-17 0 13 0,16-18 23 16,-16 18 16-16,17 0 9 0,16-19 10 0,-33 10 0 16,0 0-1-16,0-10 3 0,16 10 3 15,-16-10-3-15,0 19 0 0,17-19 4 0,-17 1 0 16,0 18 18-16,16-19 10 0,-16 19 8 16,0-9-14-16,0 9-13 0,0 0-8 0,0 0-1 15,0 0-2-15,0 9 1 0,0-9 3 16,0 19 3-16,17-19-2 0,-17 18-1 15,0-18 5-15,16 19-4 0,-16-19 0 0,17 19-1 16,-1-19 5-16,1 9 2 0,0 0-5 16,-17-9-3-16,16 10 1 0,1-10 12 15,16 0 11-15,-33 0-3 0,0 0-2 0,0 0-3 16,0 0 9-16,0-10 9 0,16 10 10 0,-16-9-13 16,0 0-9-16,-16 9-15 0,16-19-7 0,0 19 2 15,0-19-1-15,-33 19-9 0,33-18-6 16,-17-1-2-16,1 10-37 0,-1-10-67 0,0 1-44 15,-16 18-29-15,33-19-12 0,-16 0 16 16</inkml:trace>
  <inkml:trace contextRef="#ctx0" brushRef="#br0" timeOffset="-1504.17">27384 7553 37 0,'0'0'29'16,"0"0"-5"-16,0 0 15 0,0 0 16 15,0 19-1-15,0-19-11 0,0 18-11 0,0 1 10 16,0-10 7-16,17 10-6 0,-17-1 2 0,0 20 8 16,16-20 10-16,-16 1 5 0,0 9-12 15,17 9-10-15,-17-19-11 0,0 1-5 16,0 0 3-16,0-1-15 0,0 1-1 0,0 9-1 16,0-10-5-16,0-18 21 0,0 19 0 0,0-19-8 15,0 0 1-15,0 19 7 0,0-19 14 0,0 0 13 16,0 0 11-16,0 0-19 0,0 0-23 15,0 0-12-15,0 0-5 0,0-19-4 0,17 19-7 16,-17-19 2-16,16 19-4 0,-16-18 0 16,17 18-2-16,-17-28 1 0,33 19-9 0,-33-10 2 15,16 10-32-15,1-10-56 0,16 0-49 0,-17 1-58 16,1-1-17-16,16 1 20 0,-17-1 29 16</inkml:trace>
  <inkml:trace contextRef="#ctx0" brushRef="#br0" timeOffset="60.96">28294 7693 128 0,'0'-19'70'15,"0"19"-1"-15,0-19 11 0,0 19 19 16,0-9 2-16,16 0-19 0,-16-1-15 0,33 10-9 15,-33 0-3-15,0 0-12 0,17 0-10 0,-17 0-8 16,17 10 0-16,-1-1-2 0,-16 0-4 16,17 10-7-16,-17-19-2 0,16 19 0 0,-16-1-6 15,17 1-2-15,-17-19-2 0,16 18 2 16,-16-8-2-16,0-1 0 0,0 19 2 0,17-28-2 16,-17 18 1-16,0-18-3 0,0 0-1 0,0 19 3 15,0-19 3-15,-17 0 5 0,17 0 3 16,0 0 5-16,0 0 9 0,0 0 0 0,0 0-9 15,-16 0 11-15,16 0-2 0,0 0 9 16,0 0 9-16,0 0 9 0,-17-19-1 0,17 19-10 16,0 0-14-16,0-18-10 0,0-1-3 15,0 10 2-15,0-10 9 0,17 10 1 0,-17 0-7 16,0-10-7-16,16 19-2 0,1-18-2 16,-1 18-4-16,1-19-1 0,-1 19-7 0,17 0 5 15,-16 0 4-15,0-19-8 0,16 19 3 16,-17 0-8-16,1 0-10 0,16 0-18 0,-17 19-35 15,1-19-41-15,-1 0-12 0,17 0 10 0,-33 0 5 16,0 19 19-16,0-19 11 0,17 0 19 16,-17 0 21-16,17 18 15 0,-1-18 12 0,-16 0 8 15,17 0 7-15,-17 0-5 16,0 0 2-16,16 0 2 0,-16 0-5 16,0-18 3-16,0 18 1 0,0 0 5 0,0-19-4 15,-16 19 3-15,16 0-3 0,0-19 7 16,-17 19 2-16,17-9-4 0,-16 0-1 0,-1 9 0 15,0-10 0-15,17 10-5 0,0 0 1 16,-33 0-2-16,17 0 0 0,16 10 0 0,-17-10 0 16,1 9 7-16,16 0 3 0,-17 10-5 15,17 0 5-15,0-19-10 0,0 18 3 0,17 1 2 16,-17-19-5-16,16 18 0 0,1-8-3 16,-1 8 1-16,17 1 2 0,-16-1-5 0,16-18-12 15,-16 19-14-15,16-19 1 0,0 19 4 0,16-19 0 16,-16 9 1-16,0 0 6 0,1-9 11 15,-1 0 0-15,0 0 8 0,0 0 0 0,16 0 3 16,-49 0-3-16,33-9 1 0,-16 0 4 16,0 9-4-16,-17-19-3 0,16 19 20 0,-16-19 13 15,0 19 4-15,0-18 3 0,0 18-13 0,0-19-5 16,0 19-11-16,-16-9-3 0,-1 0-3 16,0 9-1-16,1-10-2 0,-1 10 0 0,-16 0 0 15,17 0 0-15,-1 10 0 0,1-10 5 16,-1 0-9-16,17 9 8 0,-16 0 9 0,16 10-3 15,0-19-4-15,0 18 2 0,0-18-6 16,0 19 3-16,16-19-2 0,1 0-3 0,-1 19 4 16,1-19-4-16,-17 0-3 0,16 9 5 15,17-9 1-15,-33 0-3 0,17-9-2 16,-17 9 6-16,16 0 2 0,1-19 5 0,-17 19 2 16,0-19 12-16,17 1 11 0,-17 18 5 0,0-28 2 15,16 9 2-15,-16 1-18 0,0-1 10 16,0 1 5-16,0-20-4 0,0 20-8 0,0-10 9 15,-16 9 8-15,16 1-3 0,0-1-3 0,0 19-4 16,0-19-11-16,0 19-7 0,0-9-13 16,0 9-1-16,0 0-10 0,-17 9 5 15,17 10 6-15,0-19-2 0,0 19 11 16,0-1 0-16,0 1 1 0,17 9-3 0,-17-10-4 16,0 20 7-16,16-20-19 0,-16 1 8 15,17 9-3-15,-17 9-2 0,16-19 0 0,-16 1-5 16,17 0-12-16,-17-1-34 0,16 1-82 15,-16-10-65-15,0 10-38 0,0-1-9 0,17-18 16 16,-17 19 51-16,0-19-107 0</inkml:trace>
  <inkml:trace contextRef="#ctx0" brushRef="#br0" timeOffset="1226.73">29600 7711 61 0,'-16'0'45'16,"16"0"-19"-16,0 0-4 0,-17 0 30 0,17 0 4 16,0 19-8-16,-16-19-10 0,16 9 2 15,0 0 0-15,0 10-11 0,0 9-8 16,0-28-6-16,0 18-1 0,16 1 6 0,-16 0 0 16,17-10-10-16,-17 0 4 0,16 10-1 0,17-10 1 15,-33 10 7-15,0-19 11 0,17 0 9 16,-17 0 18-16,16 0 20 0,-16 0 16 0,17 0 7 15,-17 0 2-15,0 0-15 0,0-19-8 0,16 10-8 16,-16 0-15-16,0-10-14 0,0 10-10 16,17-10-12-16,-17 0-3 0,0 19-5 0,0-18 1 15,0 18-1-15,0-19-6 0,0 10-1 16,0 9-5-16,0-9 2 0,0 9-7 0,0 0 0 16,0 9 1-16,-17-9 6 15,17 9-2-15,0 10-2 0,17-19 3 0,-17 0 4 16,0 18-5-16,0-18 1 0,0 19 2 15,17 0-11-15,-17-19 6 0,16 0-4 0,1 9-8 16,-17 0-18-16,16 1-61 0,1-1-77 0,-1 0-33 16,17-9-10-16,-16 19 17 0,-1-19 22 15,1 0 27-15,-1 0 32 0,1 0 30 0,0 0 26 16,-1 0 22-16,1-19 18 0,-17 19 9 16,16-9 5-16,-16 0 8 0,0-1 10 0,17 1 6 15,-17 9 6-15,0-9 4 0,0 9 7 16,0 0 6-16,0-19-4 0,0 19-17 0,0 0-11 15,0 0-5-15,0 0-5 0,0 0 2 0,-17 0-1 16,17 0 9-16,0 0 7 0,0 19 5 16,0-19-5-16,-16 0-2 0,16 0 0 15,0 0 11-15,0 0 4 0,0 0 11 0,-17 0 16 16,17 0 15-16,0 0 26 0,0 0 9 0,0 0-17 16,0 0-5-16,17-19-11 0,-17 19-11 15,0 0-3-15,0-19-9 0,0 19 3 16,16 0-10-16,-16-18 6 0,0 18-8 0,17 0-2 15,-17-19 0-15,16 10-8 0,-16 9-7 0,17 0-7 16,-17 0-14-16,0 0-4 0,16 0 1 16,-16 0 1-16,17 9-8 0,-17-9 2 0,0 19 5 15,16-19-3-15,-16 18-8 0,17-18-16 16,-17 19-32-16,16-19-46 0,-16 0-19 0,17 19-22 16,-1-19-15-16,1 9 3 0,0 0 6 15,-1 1 14-15,17-1 14 0,0-9 16 0,-16 9 15 16,16-9 19-16,-17 19 18 0,17-19 12 0,-16 0 12 15,16 0 12-15,-16-19 8 0,-1 19 4 16,1-9 5-16,-1 0 2 0,-16 9 7 0,17-10 10 16,-17 1 5-16,16 0 4 0,-16 9-4 15,0-19-3-15,0 19-4 0,0-19-3 16,-16 19-6-16,16 0-6 0,-17-18 6 0,17 18 2 16,-16 0 4-16,-1 0 0 0,1 0 0 15,-1 18-1-15,1-18 1 0,16 0-2 0,-17 19 2 16,17-19 7-16,-17 19 11 0,17-10 2 0,0 0-7 15,0 10-6-15,0-10-4 0,0 10-2 16,17-19 0-16,-17 18-7 0,17-18 2 0,-17 0 1 16,16 0 1-16,1 19 9 0,-17-19 11 15,16 0 6-15,-16-19 14 0,17 19 9 0,-1 0 5 16,-16 0 3-16,17-18-4 0,-17-1-9 16,0 10-12-16,16 0-7 0,-16-10-17 0,0 10-8 15,0-10 1-15,17-18-7 0,-17 18-6 0,0-9 5 16,0 10-4-16,0-19 2 0,0-1-2 15,0 10-1-15,0 10 0 0,0-19 1 16,0 18 1-16,0-18 27 0,0 18 24 0,0 10-8 16,0-10-14-16,0 19-14 0,0 0-6 0,0-18-7 15,0 36-7-15,-17-18 0 16,17 19 0-16,0-19 11 0,0 9-8 0,0 10 5 16,0 18 7-16,0-18 6 0,0-1 9 15,0 10-8-15,17 0-9 0,-17 0 0 0,0 9-3 16,16-18-6-16,1-1 2 0,-17 10 7 0,16 9-14 15,-16-18 1-15,17 0 3 0,-17-1 6 16,17-8-11-16,-17 8-15 0,16 1-32 0,-16-1-53 16,0-18-49-16,0 19-9 0,17-19-6 0,-17 0-12 15,0 0 4-15,16 0 19 0,-16 0 25 16,17 0 25-16</inkml:trace>
  <inkml:trace contextRef="#ctx0" brushRef="#br0" timeOffset="1559.89">30956 7758 5 0,'0'0'4'15,"0"0"-1"-15,-16 0 27 0,16 0 3 0,-17 0-8 16,17 0-8-16,-16 9-4 0,16-9 1 16,-17 9 7-16,1 10-6 0,16-19-5 0,-17 0 1 15,17 18 20-15,-17-18-11 0,17 0-9 16,0 19-4-16,-16-19 11 0,16 0 18 0,0 0 13 15,0 0 3-15,0 19 11 0,0-19 9 16,0 0 0-16,0 0-4 0,16 0-10 0,-16 0-11 16,17 0 0-16,0-19 1 0,-1 19-4 15,-16 0-20-15,17 0-12 0,-1 0 0 0,1 0-11 16,-1 0-1-16,-16 0 3 0,17 0-3 16,-17 0-2-16,16 0 2 0,1 0-6 15,-17 0-7-15,0 0 2 0,16 0-38 16,-16 19-52-16,0-19-25 0,0 0-1 0,17 0 12 15,-17 9 16-15,0-9 14 0,16 0 14 16,-16 9 8-16,17-9 10 0,-17 0-20 0</inkml:trace>
  <inkml:trace contextRef="#ctx0" brushRef="#br0" timeOffset="1960.9">31138 7832 51 0,'0'0'40'0,"0"-19"-14"0,17 19-7 16,-17-18 10-16,0 18 12 0,0 0 3 15,0 0-11-15,0 0-13 0,0 0-10 0,0 0-4 16,0 0-5-16,0 0 1 0,0 0 0 15,0 0 3-15,0 18-1 0,16-18 1 16,-16 19-2-16,0-19 3 0,0 19 1 16,0-19-3-16,0 9-1 0,17 0-1 0,-17 1 0 15,0-1 1-15,16 0-3 16,-16-9 2-16,0 0-1 0,0 19-3 0,17-19 2 16,-1-19-4-1,-16 19-10-15,17 0 1 0,-17-9 9 16,0 0-3-16,0-1 5 0,16 1 0 0,-16 0 2 15,0 9 0-15,0-19 0 0,0 19 2 0,17-19-1 16,-17 1-1-16,0 18 0 0,0-19-2 0,17 1 5 16,-17 8-3-16,0 1 0 0,16 0 0 15,-16 9 2-15,0-19-2 0,0 19 2 16,0 0-2-16,0 0 2 0,0 0-4 0,17 0 6 16,-17 19-2-1,0-19-2-15,0 9-2 0,0 0 2 0,0 10 2 16,0-10-2-16,0 10 0 0,0-1 2 15,16-18-2-15,-16 19 0 0,0 0 0 0,0-19 0 16,17 9 0-16,-17 0 0 0,16 1-4 0,-16-10-27 16,17 9-21-16,-17-9-9 0,16 9 1 15,1-9 1-15</inkml:trace>
  <inkml:trace contextRef="#ctx0" brushRef="#br0" timeOffset="2275.33">31634 7507 42 0,'0'-19'44'0,"0"0"2"0,0 19-2 15,0-18-12-15,0 18-18 0,0-19-5 16,0 19-5-16,0 19 8 0,0-19 10 0,0 0 12 16,-16 18 3-16,16 1 8 0,0 0-15 15,0 8-10-15,0 11 23 0,0-20 20 16,-17 19-11-16,17-9-13 0,0-9-9 0,0 18 33 15,0-18-8-15,0-10-24 0,0 10-15 0,-16-10-10 16,16 0 5-16,0 10 68 0,0-19 47 16,0 0 39-16,0 0 35 0,16 0-53 0,-16 0-68 15,0 0-39-15,17 0-20 0,-1-19-12 16,1 10-3-16,-1 0-5 0,17-1-11 0,-16 1-9 16,16 0-68-16,0-10-104 0,-16 1-61 15,16 18-24-15,0-19 9 0,-17 0 34 0,17 10-128 16</inkml:trace>
  <inkml:trace contextRef="#ctx0" brushRef="#br0" timeOffset="8353.68">27732 9637 97 0,'0'-10'68'15,"0"-8"-18"-15,0-1 7 0,0 19 33 16,0-18 37-16,0 8 5 0,-17 1-17 0,17 0-50 15,0 9-30-15,0-10-15 0,0 10-2 0,0 10 11 16,0-1 27-16,0 0 8 0,0 1-7 0,-16 8 4 16,16 1-2-16,0-1-5 0,0 1-10 15,-17 0-16-15,17-1-9 0,-17 10-5 16,17-9-4-16,0-1-6 0,0-8 2 0,-16 8-8 16,16 1 7-16,0-10 7 0,0 0 30 0,0 10 35 15,-17-19 15-15,17 0 28 0,0 0 43 16,0 0-4-16,0 0-159 15,0-28 0-15,17 19 0 0,-17-1 0 16,0-8 0-16,0-1 0 0,0 1 0 16,0-1 0-16,16-9 0 0,-16 10 0 0,0-10 0 15,17 18 0-15,-17-27 0 0,0 9 0 16,17 0 0-16,-1 0 0 0,-16 10 0 0,17-19 0 16,-1 9 0-16,1 9 0 0,-1 0 0 0,1-18 0 15,-1 19 0-15,1-1 0 0,-1 0 0 16,1 10 0-16,-17-9 0 0,16 18 0 0,1 0 0 15,-17-19 0-15,17 19 0 0,-1 0 0 16,-16 19 0-16,17-19 0 0,-17 0 0 16,16 18 0-16,-16-9-119 0,0 1-216 0,17-1-15 15,-17 10 28-15,16-1 28 0,-16 1 45 16,0-1-128-16</inkml:trace>
  <inkml:trace contextRef="#ctx0" brushRef="#br0" timeOffset="8570.57">27732 9590 76 0,'0'0'103'16,"0"0"-24"-16,0-18-19 0,0 18 12 0,16 0 19 16,-16-10 0-16,17 10-30 0,-1 0-25 15,1-9-19-15,-1 9-10 0,1 0-4 0,-1 0 2 16,17 0-5-16,-16 0-2 0,0 0 5 15,-17 0-9-15,16 9-4 0,1-9-31 0,-1 0-49 16,1 0-35-16,-17 0-6 0,16 0 13 0</inkml:trace>
  <inkml:trace contextRef="#ctx0" brushRef="#br0" timeOffset="8753.44">28244 9609 128 0,'0'-19'86'0,"0"19"-25"0,0 0 5 0,0 0 5 15,0-18-14-15,0 18-25 0,17 0-17 16,-17-10-9-16,0 10-3 0,0 0-8 0,0 0 0 16,0 0-31-16,0 10-44 0,0-10-21 0,0 18-2 15,0-18 10-15</inkml:trace>
  <inkml:trace contextRef="#ctx0" brushRef="#br0" timeOffset="8919.81">28211 9748 77 0,'0'0'60'0,"0"0"16"0,0 0 1 0,0 0-13 16,0 0-19-16,17 0-15 0,-17 0-14 16,16 0-10-16,-16 0 1 0,17 0-7 15,-17-18-3-15,16 18 3 0,-16 0-6 0,17 0-2 16,-17 0-41-16,16 0-36 0,-16 0-10 0,33 0-1 15</inkml:trace>
  <inkml:trace contextRef="#ctx0" brushRef="#br0" timeOffset="9419.44">29088 9199 54 0,'0'-18'38'0,"-17"9"-12"0,17-1 7 16,-16 10 12-16,16-18 2 0,0 18-14 0,-17 0-16 15,17 0-11-15,0 0 1 0,0 0-1 0,-17 0 2 16,17 0-3-16,0 18 5 0,-16-18 7 16,16 10 10-16,0 8 1 0,0 1-2 15,0-1-7-15,0 1-2 0,16 18-5 0,-16-18-5 16,0 9-1-16,0-10-2 0,17 19-1 0,-17-18-5 15,0 9 0-15,0-9 2 0,-17 18 0 16,17-19 0-16,-16 1 9 0,-1-19-3 0,17 19-1 16,-33-10 2-16,17 0-7 0,-17 1 2 0,16 8 1 15,1-18-2-15,-17 0 2 0,16 0 2 16,1 0-4-16,-1 0-1 0,0 0 5 0,17 0 7 16,0 0 5-16,0 0 5 0,-33 0-2 15,33 0-8-15,0 0-3 0,0 0 7 0,0 0-5 16,0 0 1-16,0 0 3 0,33 19-7 0,-33-19 10 15,0 18-2-15,0 1-5 0,0 0-1 16,0-1 1-16,17 10 0 0,-17 9 1 0,0-18-5 16,0 9-4-16,-17 9 7 0,17 0-5 0,0-9 5 15,0 0-3-15,0 18-2 0,-33-27-5 16,33 9 0-16,-16 0 0 0,16 0 3 0,-17-10-3 16,17 1-2-16,-16 0 6 0,16-1-9 0,0-8-6 15,0 8-35-15,0 1-25 0,16-19-22 16,-16 18-30-16,17-18-4 0,-1 19 11 0,17-19 12 15</inkml:trace>
  <inkml:trace contextRef="#ctx0" brushRef="#br0" timeOffset="10418.89">29501 9069 107 0,'0'0'87'0,"17"0"-11"0,-17-9-16 15,0 9-7-15,0 0-16 0,0 0-17 16,0 0 13-16,0 9 13 0,0 1 7 0,0-10-13 16,-17 18-12-16,17-9-11 0,0 10 7 0,0 0 15 15,0-19-11-15,-16 18-6 0,16-8-9 16,0 8 2-16,0-9-10 0,0 10-4 0,0-10 3 15,0-9-3-15,0 19-1 0,0-19 20 16,0 0 53-16,0 0 43 0,0 0 19 0,0 0-33 16,0 0-18-16,16-19-8 0,-16 10 19 15,0 0 5-15,17-1-4 0,-17-8-1 0,0-1-8 16,16 1-24-16,-16-1-4 0,17 0-22 16,-17-8-37-16,16 8 0 0,1 0 0 0,-17-18 0 15,16 18 0-15,17 1 0 0,-33-1 0 0,0 1 0 16,17 8 0-16,-1-8 0 0,-16 18 0 15,17 0 0-15,-1 0 0 16,-16 0 0-16,0 18 0 16,17-18 0-16,-17 19 0 0,0 0 0 15,17-10 0-15,-17 9 0 0,0 1 0 0,16 18 0 16,-16-27 0-16,0 8 0 0,17 1 0 0,-17 18 0 16,16-18 0-16,-16-1 0 0,0-8 0 15,0 8 0-15,0 1 0 0,0-10 0 0,0 19-63 16,0-28-226-16,0 19-39 0,0-19 0 15,-16 0 25-15,16 0 37 0,-17 0 55 0</inkml:trace>
  <inkml:trace contextRef="#ctx0" brushRef="#br0" timeOffset="10584.8">29584 9125 79 0,'0'0'98'16,"0"-19"-23"-16,0 19-21 0,0-9-5 15,0 9-7-15,16-9-16 0,17 9-16 0,-33 0-6 16,17 0-1-16,-1 0-3 0,1 0-3 0,16 0 0 16,-16 9-15-16,16 0-36 0,-17-9-25 15,17 0-10-15,-16 19-2 0</inkml:trace>
  <inkml:trace contextRef="#ctx0" brushRef="#br0" timeOffset="10818.84">30063 9125 100 0,'0'0'113'0,"0"-19"-43"0,17 10-13 0,-17 0 19 16,16 0 9-16,1 9-15 0,-1 0-29 15,17 0-16-15,1 0-8 0,-18 0 0 0,17 0-6 16,0 0-2-16,-16 0-6 0,16 0-1 15,-17 0 0-15,1 0-2 0,-1 0-6 0,1 0-1 16,0-10-45-16,-17 10-57 0,0-9-33 16,0 0 2-16,0-1-95 0</inkml:trace>
  <inkml:trace contextRef="#ctx0" brushRef="#br0" timeOffset="11051.9">30311 8827 60 0,'0'0'30'0,"17"10"-7"0,-17-10 9 16,0 9 11-16,0 0-3 0,16 1-7 16,-16 8-6-16,0 1 13 0,17-1 11 0,-17 10 3 15,16-9 2-15,-16 18-7 0,0-18-2 16,17-1 1-16,-17 1 6 0,0 0-9 16,-17-1-5-16,17 10-17 0,-16-9-3 0,16-19-13 15,-17 18 2-15,1-8-9 0,-1-1-4 0,1 0-7 16,-1 0-26-16,-16 1-45 0,17-1-28 15,-1-9-25-15,1 9-11 0,-1-9 13 0</inkml:trace>
  <inkml:trace contextRef="#ctx0" brushRef="#br0" timeOffset="11319.51">30626 8920 93 0,'0'0'85'0,"16"0"-24"16,-16-18-6-16,0 18 5 0,17 0 3 0,-17-19-12 15,0 19-27-15,0 0-6 0,0 0 2 16,16 19-2-16,-16-19 1 0,0 18-1 0,0-8 6 16,0 8 24-16,0 1 5 0,0-1-13 15,0 1-9-15,0 18 6 0,0-27-15 0,0 18-8 16,0-10-10-16,0 10 3 0,-16-9-7 0,16-1 6 15,0-8-6-15,0-1-4 0,0 9-10 16,-17-8-34-16,17 8-57 0,0 1-46 16,-16-19-21-16,16 0 7 0</inkml:trace>
  <inkml:trace contextRef="#ctx0" brushRef="#br0" timeOffset="11767.5">30675 8902 84 0,'0'0'66'0,"0"-19"-20"0,0 1 0 0,17 8 7 15,-1 10-7-15,-16-9-13 0,17 9-16 0,-1 0-10 16,1 0 4-16,-1 0 5 0,-16 9 4 16,17 1-5-16,-1 8-4 0,-16-18 1 0,17 19-3 15,-17-19-3-15,0 18 13 0,0-8 1 16,0-1-3-16,-17 0 4 0,17 10-5 0,-16-10-6 15,-1 0-2-15,17 10-4 0,-16-19 0 0,-1 19 2 16,17-19-4-16,-16 0-4 0,-1 18 6 16,17-18-3-16,-16 0-3 0,16 0 6 15,0 10-4-15,0-10 7 16,0 0-4-16,16 9 3 0,-16-9 3 0,17 9-3 16,-1-9-6-16,-16 10 2 0,17-1 0 0,-1 0-1 15,1 0-1-15,-1 10-2 0,1 0 2 16,-17-19 6-16,16 18 0 0,-16-8 5 15,0-1 17-15,0 0 12 0,0 0-3 0,0-9-3 16,0 10-7-16,-16-1-4 0,16-9-5 0,-17 9-5 16,1-9-6-16,-1 0-1 0,1 0-3 15,-17 0 0-15,16 0-5 0,1 0 4 16,-1 0-2-16,1-9-6 0,-1 9 0 0,1-9-28 16,-1-1-51-16,0 1-30 0,1 0-32 0,-1 0-17 15,1-1 12-15</inkml:trace>
  <inkml:trace contextRef="#ctx0" brushRef="#br0" timeOffset="11985.89">31221 9283 51 0,'0'0'40'0,"0"0"-18"15,-17 0 0-15,17 9 24 0,0 1 7 0,0-10-11 16,0 9-16-16,0 0-12 0,-16 1-1 0,16-1-3 16,0-9-4-16,-17 9-4 0,17 10-2 15,-16-19-8-15,-1 18-24 0,1-18-32 0,16 0-25 16</inkml:trace>
  <inkml:trace contextRef="#ctx0" brushRef="#br0" timeOffset="13100.31">31684 8985 77 0,'0'-9'53'0,"0"9"2"0,0-9 18 0,0 9 8 16,0 0 6-16,16-9-8 0,-16 9-7 15,0 0-7-15,0 0-8 0,0 0-23 0,0 0-13 16,0 0 14-16,0 9 33 0,0-9 8 16,0 18-19-16,0 1-21 0,-16-19-9 0,16 19-5 15,0-1 5-15,0 1 5 0,0 0-13 16,0-1-1-16,-17 10-13 0,17-9 1 0,0-1-6 15,0-18 2-15,0 19 0 0,0-10-4 16,0 10 5-16,-16-10-3 0,16 0-4 0,0 10-12 16,0-19-37-16,0 19-56 0,0-19-52 15,0 0-21-15,-17 0-4 0,17 0 14 0,0 0 30 16</inkml:trace>
  <inkml:trace contextRef="#ctx0" brushRef="#br0" timeOffset="13382.57">31651 9041 56 0,'0'-18'65'0,"0"-1"-14"0,16 0 0 16,-16 1 16-16,17-1 11 0,-17 1 9 15,16 8-14-15,-16-8-12 0,17-1 6 0,-1 19 7 16,1-18-17-16,0 8-3 0,-1 1-8 16,1 9 3-16,-17-9 7 0,16 9-16 0,1 0-9 15,-17 0-10-15,16 0-11 0,-16 0-6 0,17 9 0 16,-17 0 3-16,16 1 1 0,-16 8 2 15,17 1 20-15,-17-1 10 0,0-8-9 16,16 8-5-16,-16 1-15 0,0 18-3 0,17-18 2 16,-17-1-10-16,0 1 10 0,0 9-10 15,16-10-3-15,-16 1 6 0,0 0-2 0,0-1-1 16,0 1-9-16,0-10-11 0,0 0-33 0,0 1-74 16,0-1-67-16,0 0-31 0,0-9 8 15,0 19 24-15</inkml:trace>
  <inkml:trace contextRef="#ctx0" brushRef="#br0" timeOffset="13598.91">31800 9088 51 0,'-17'0'85'0,"17"-9"-7"0,0 9-3 0,0-10-10 16,0 10-3-16,17 0-24 0,-17-9-18 15,16 9-8-15,-16 0-6 0,17 0-3 16,-1 9-3-16,-16-9 1 0,17 0-4 0,-1 0-2 16,1 0 1-16,-1 10 0 0,1-10-33 0,-1 0-41 15,1 9-22-15,0-9 2 0,-1 0-68 16</inkml:trace>
  <inkml:trace contextRef="#ctx0" brushRef="#br0" timeOffset="13865.89">32213 9041 77 0,'-17'0'88'15,"17"-18"-3"-15,0 18-9 0,17 0 6 0,-17 0-5 16,0 0-20-16,17 0-25 0,-17 0-10 0,16 0-2 15,-16 0-13-15,17 0 0 0,-1 0-2 16,1 0-5-16,-1 0 1 0,-16 0-3 0,17 0 2 16,-1 0-5-16,-16 0 0 0,17 0 3 15,-1 0-32-15,-16 0-45 0,17-19-30 0,-17 19-9 16,16-19 20-16,-16 10 16 0</inkml:trace>
  <inkml:trace contextRef="#ctx0" brushRef="#br0" timeOffset="14082.48">32345 8818 31 0,'0'0'33'16,"-16"9"-3"-16,16-9-5 0,0 10 2 15,0-1 4-15,16 0 8 0,-16 19-2 0,0-28 4 16,0 19 0-16,17-1 4 0,-17 1 3 16,16 0-7-16,-16-1 4 0,17 10-7 0,-17-9-10 15,0-1-8-15,16-8-7 0,-16-1-7 16,0 10-1-16,0-10-3 0,0 9 2 15,-16 1 1-15,16-19-5 0,0 19 2 0,-17-19-2 16,1 0 1-16,-1 18-5 0,1-18-15 16,-1 0-43-16,1 10-36 0,-1-10-18 0,-16 0-9 15,17 0-88-15</inkml:trace>
  <inkml:trace contextRef="#ctx0" brushRef="#br0" timeOffset="14466.82">32759 8967 80 0,'16'0'26'0,"-16"-9"-1"0,17-1 9 16,-17 10 11-16,16-9-3 0,-16 0-11 0,0 9-8 15,0-10-1-15,0 10-1 0,0 0-8 16,0 0-9-16,0 0 3 0,0 0-4 0,0 0-2 16,-16 0 4-16,16-18-1 0,-17 18 6 15,1 0 4-15,-1 18 0 0,1-18 2 0,-17 0 3 16,16 0 5-16,1 10 3 0,-18-1-4 16,18 0-4-16,-1 10-3 0,17-1 8 0,-16 1 19 15,16 0 6-15,-17-1-1 0,34-8-3 16,-17 8-12-16,16 1-10 0,-16-1-1 15,17 1-6-15,-1 0 1 0,18-1-11 16,-18-18-2-16,1 10-2 0,-1-1-2 0,17-9-8 16,-16 0-8-16,-1 0-55 0,1 0-57 15,-1 0-58-15,1-9 4 0,-17-1-122 16</inkml:trace>
  <inkml:trace contextRef="#ctx0" brushRef="#br0" timeOffset="15563.88">33007 8586 43 0,'0'-10'31'0,"0"-8"0"0,16 18 4 15,-16-19 13-15,17 0 7 0,-1 19-6 16,1-18-10-16,-1 18 8 0,1-9-6 16,0 9-15-16,-17 0-6 0,16 9-11 15,-16-9-2-15,17 18-4 0,-17-18-1 16,0 19-2-16,0 0 3 0,0 9-3 0,-17-1 3 15,17 1 3-15,-16 10 2 0,-1-11-1 16,0 11-3-16,1-1-4 0,-1-9 1 16,1 9-1-16,-1 0 0 0,1 0 5 15,16-9 0-15,0 0 0 0,0 19 12 0,0-29 18 16,0 10-6-16,0 0-4 0,16 0 10 16,1-9 3-16,-17-1-8 0,16 1-12 15,1-10-8-15,-17 10-3 0,16 18-4 16,-16-18-1-16,17-1 10 0,-17 1 1 0,0 9 2 15,-17 9 11-15,17 0 20 0,-16-18 3 16,16 18-19-16,-17 9-18 0,1-18 7 16,-1 10 35-16,1 17-8 0,-1-27-18 0,1 9 54 15,-1 19-1-15,1-19-26 0,-1 10-27 16,17-10-17-16,-16 0-1 0,16 10-6 16,-17-10 0-16,0-18-4 0,1 9 7 0,16-10-4 15,-33 19 0-15,16-18-7 0,1-19 4 16,-17 9-13-16,0 1-45 0,0-10-75 0,0 9-47 15,-1-9-22-15,-15 0 11 0,16-9 15 16,-17 9 8-16,17-10 25 0</inkml:trace>
  <inkml:trace contextRef="#ctx0" brushRef="#br0" timeOffset="16796.86">32048 6000 6 0,'0'0'4'16,"0"0"-2"-16,0 0 0 0,0-19-2 15,0 19 1-15,0 0-12 31</inkml:trace>
  <inkml:trace contextRef="#ctx0" brushRef="#br0" timeOffset="17712.7">32924 5981 6 0,'17'0'3'0,"-17"0"3"0,0-9 5 15,0 9 3-15,0 0-4 0,0 0 0 16,0 0-3-16,0 0 1 0,0 0 1 0,0 0-2 15,0 0 0-15,0 0-2 0,0 0-1 16,0 0 2-16,0 0 2 0,0 0 0 0,0 0-3 16,0 0 0-16,0 0 0 0,0 0-3 15,0 0-1-15,0 0 3 0,0 0 1 0,0 0 1 16,0 0 2-16,0 0-2 0,0 0 1 16,0 0-3-16,0 0 0 0,0 0-2 15,0 0-1-15,-17 0-1 0,17 0 1 31,0 0 0-31,0 0 0 0,0 0 1 16,0 0-1 47,0 0 0-63,0 0-3 31,-16 0 2-16,-1 0-4 1,17 0-10-16,-17 0-15 16,17 0-5-16,-16 0 1 0,16 0-4 0</inkml:trace>
  <inkml:trace contextRef="#ctx0" brushRef="#br0" timeOffset="19511.08">29451 9711 73 0,'0'0'55'0,"0"0"3"0,0 0 10 0,0 0 6 16,0-19-11-16,0 19-15 0,0 19-2 15,0-19 16-15,0 0 17 0,0 19 10 0,-16-19-8 16,16 18-2-16,0-8 7 0,0 8 2 15,0 1-11-15,0-1-7 0,0 20 0 0,0-20-10 16,0-9-29-16,-17 19-14 0,17-9-9 16,0 9 0-16,0-10-7 0,0 1-1 0,0-10 3 15,0 1-2-15,0 8 5 0,0-8-23 16,0-1-23-16,0 0-45 0,0 10-48 0,-33-19-34 16,33 0-29-16,0 0-3 0,-16 0 13 0,16 0 33 15</inkml:trace>
  <inkml:trace contextRef="#ctx0" brushRef="#br0" timeOffset="19776.92">29418 9748 65 0,'17'0'43'0,"-1"-18"-7"16,-16 18-3-16,17 0 10 0,0 0 4 0,-1 0-10 15,1 0-10-15,-1 0-11 0,1 0 2 16,-1 0 13-16,-16 18 9 0,17-18-4 0,-1 19-6 15,-16-10-7-15,33 10 5 0,-33-1 8 0,0 1-7 16,0 0 4-16,0 8 0 0,0-17-9 0,0 8-6 16,0 1 8-16,0 9 16 0,0-28-3 15,0 18-9-15,-33-18-10 0,17 19-5 16,-1-10-10-16,1-9-3 0,-1 10 8 0,-16-1-7 16,17-9-1-16,-18 0-6 0,18 9-10 0,-1-9-11 15,-16 0-42-15,0-9-41 0,17 9-27 16,-1-9-14-16,1 9-1 0,-1-10-113 0</inkml:trace>
  <inkml:trace contextRef="#ctx0" brushRef="#br0" timeOffset="20026.7">29699 9906 101 0,'0'0'68'16,"0"0"-6"-16,0 0 10 0,0 0 26 0,17 0-3 16,-17 0-22-16,17 0-27 0,-1 10-5 15,1-10-10-15,-1 9-13 0,1 0-4 16,16-9-10-16,-17 19 0 0,1-19-3 0,-1 0 3 16,1 0-9-16,-1 18-2 0,1-18-6 0,0 0-43 15,-1 0-48-15,-16-18-36 0,17 18 1 16,-1 0 14-16</inkml:trace>
  <inkml:trace contextRef="#ctx0" brushRef="#br0" timeOffset="20276.3">29997 9748 63 0,'-16'0'58'0,"16"-18"3"15,0 18-2-15,0 0-5 0,16 0-11 0,-16 0-14 16,0 0-4-16,17 0 0 0,-17 18-8 15,16-8-5-15,-16-1 0 0,17 9 8 0,-17 1 15 16,0 9 10-16,16-9 7 0,-16-1-2 16,0 10-7-16,0-9-13 0,0 18 8 0,-16-19-4 15,16 1-6-15,-17 0-10 0,17-1-6 16,-16 1-3-16,-1-10-5 0,1 10 2 0,-1-1-5 16,-16 1-3-16,16-19-9 0,1 9-25 0,-17 1-40 15,16-10-36-15,1 9-18 0,-1-9-8 16,1 9 3-16,-1-9 19 0</inkml:trace>
  <inkml:trace contextRef="#ctx0" brushRef="#br0" timeOffset="20695.55">30460 9869 62 0,'0'0'40'0,"0"-18"-6"0,17 18 7 0,-17 0 16 16,0-19 14-16,0 19-8 0,16 0-14 0,-16-19-8 15,0 19-4-15,0 0 5 0,0-9-5 16,0 9-13-16,0 0-12 0,-16 0-6 15,16 0-4-15,0 0 3 0,-17 0-5 0,17 0 1 16,-16 9 1-16,-1-9 3 0,1 19-4 0,-1-19 20 16,-16 19 28-16,16-19-1 0,1 18-9 15,16 1 13-15,-17-10 10 0,1 10 11 0,16-1-3 16,-17 1-10-16,17-1-13 0,0 1-10 0,0 0-10 16,0-10-3-16,17 10-5 0,-17-1-4 15,16 1-13-15,1-1-2 0,-17-18 2 16,16 19 0-16,1-19-5 0,-1 0-8 0,1 0 5 15,0 9-11-15,-17-9-75 0,16 0-68 0,1-9-45 16,-1 9-22-16,1 0 19 0,-1 0 36 16</inkml:trace>
  <inkml:trace contextRef="#ctx0" brushRef="#br0" timeOffset="21425.78">31320 9804 56 0,'0'0'45'0,"17"-9"0"0,-17 9 13 15,0-10 18-15,0 10 10 0,16-9 2 0,-16 9 3 16,0-9-1-16,0 9-1 0,0 0-2 15,17 0-2-15,-17 0-11 0,0 0-16 16,0 0-4-16,0 0-5 0,16 9 4 0,-16 0 4 16,0 1-1-16,0-1-4 0,0 0-11 0,0 10 6 15,0 0 9-15,0-1 0 0,0-9-19 16,0 10-18-16,17 0-4 0,-17-1-9 0,0 1-3 16,0-1-7-16,0 1 4 0,0-19 3 15,0 19-7-15,0-10 0 0,0 0-18 0,0 1-24 16,0-1-79-16,0 0-62 0,-17-9-41 0,17 19-15 15,0-19 7-15,0 0 21 0</inkml:trace>
  <inkml:trace contextRef="#ctx0" brushRef="#br0" timeOffset="21724.99">31370 9748 115 0,'0'-18'47'0,"0"18"-10"0,16-19 6 16,-16 19 14-16,17 0-6 0,-1 0-14 0,1 0-13 16,-1 0 5-16,1 0 11 0,-1 19 5 15,17-19-3-15,-16 18-6 0,0 1-6 0,16-1-9 16,-17 1-7-16,1 9 2 0,-1-9 6 16,1-1-10-16,-1 1 0 0,-16 9-6 15,0-10 1-15,0 1 1 0,0-1 10 0,0 1 21 16,-16-10 6-16,-1 1-14 0,17 8-7 0,-33-8-8 15,17-1-10-15,-1-9-3 0,1 9-1 16,-18 10 1-16,18-19-1 0,-17 0-6 0,16 0-9 16,1 0-27-16,-17 0-34 0,16 0-28 15,1 0-16-15,-1 0-17 0,1 0-5 0,16 0 16 16</inkml:trace>
  <inkml:trace contextRef="#ctx0" brushRef="#br0" timeOffset="22008.93">31816 10018 66 0,'17'0'56'15,"-17"-9"6"-15,16 9 5 0,-16 0 10 0,17 0-3 16,-17 0-10-16,16 0-10 0,1 0-13 16,-1 0-1-16,1 0-3 0,-1 9-13 0,1-9-13 15,0 0-3-15,-1 0-8 0,1 0 0 16,-1 0 0-16,1 0 2 0,-1 0-5 16,1 0-8-16,-1 0-17 0,1 0-50 0,-17 0-52 15,16-9-14-15,-16-1 11 0</inkml:trace>
  <inkml:trace contextRef="#ctx0" brushRef="#br0" timeOffset="22274.76">32097 9767 64 0,'0'-9'61'15,"0"9"-4"-15,0 0-3 0,0 0 1 0,0 0-12 16,17 0-14-16,-17 9-10 0,16 0-8 15,-16 10 2-15,17-10 6 0,-17 19 4 16,16-9 9-16,-16-1 3 0,17 10-7 0,-17-9-5 16,0 18-4-16,0-19-7 0,0 1 1 0,0 0 1 15,-17 9 1-15,17-10 1 0,-16 1-2 16,-1-1-3-16,17 1-6 0,-33-19-3 16,17 9-7-16,-1 1-7 0,-16-1-32 0,17 0-43 15,-17-9-31-15,16 10-17 0,0-10 8 16</inkml:trace>
  <inkml:trace contextRef="#ctx0" brushRef="#br0" timeOffset="22607.6">32461 9832 50 0,'0'-19'52'16,"0"19"-8"-16,0-9-13 0,0 9-10 0,0 0 3 16,0 0 16-16,0 9 11 0,-16 10-5 15,16-19 5-15,0 19 4 0,-17-1 14 16,17-9 13-16,-17 19-2 0,17-9-7 0,0 9 7 16,-16-10 20-16,16 1 5 0,0 9-5 15,0-9 5-15,0 18-2 0,0-19 1 0,16 1-9 16,-16 0-26-16,17-1-26 0,0-8-11 15,-1 8-12-15,-16 1-10 0,17-19-8 16,-1 18 1-16,1-18 5 0,-1 0-4 0,1 0-14 16,-17 0-10-16,16 0 5 0,1 0-84 15,-17-18-130-15,16 18-65 0,1-19-7 0,-17 1 27 16,16-1 56-16</inkml:trace>
  <inkml:trace contextRef="#ctx0" brushRef="#br0" timeOffset="22737.95">32693 9795 61 0,'0'-10'26'0,"0"1"-11"0,16 9-7 15,-16-9-4-15,17 9-1 0,-1 0-3 16,1 9 0-16,-1-9-19 0,-16 0-21 16</inkml:trace>
  <inkml:trace contextRef="#ctx0" brushRef="#br0" timeOffset="22908.12">32527 9934 47 0,'0'0'54'0,"0"0"7"0,0 0 9 16,0 19-5-16,17-19-22 0,-1 0-22 16,1 0-9-16,-1 0-7 0,1 18-2 0,-1-18-5 15,18 0-3-15,-18 0-11 0,1 0-40 16,-1 0-27-16,1 0-5 0</inkml:trace>
  <inkml:trace contextRef="#ctx0" brushRef="#br0" timeOffset="23490.73">30940 10074 45 0,'0'18'52'0,"16"-18"5"0,-16 0 12 0,0 0 22 15,0 0 16-15,17 0 5 0,-17 0-6 16,0 19-13-16,0-19-21 0,16 0-22 0,-16 9-8 15,0 1-19-15,0-10 5 0,0 9-10 16,0 0-2-16,0 1-6 0,-16-1-4 0,16 0-2 16,-17 10 4-16,17-19-4 0,-16 0-1 15,-1 18-3-15,1-18-16 0,-1 19-29 0,1-19-50 16,-1 0-52-16,0 9-22 0,1-9-6 16,-1 0 20-16</inkml:trace>
  <inkml:trace contextRef="#ctx0" brushRef="#br0" timeOffset="25422.79">31750 5330 9 0,'0'0'19'0,"0"0"13"16,0 0 0-16,0 0-5 0,0 0-7 15,0 0 1-15,0 0 2 0,0 0 5 0,0 0-1 16,0 0 5-16,0 0 0 0,0 0 2 16,0 0 1-16,0 0 0 0,0 0-3 0,0 0 3 15,0 0-1-15,0 0-1 0,0 0-2 16,0 0-6-16,0 0-7 0,0 0 1 15,0 0-2-15,0 0-8 0,0 0 0 0,0 0 1 16,0 0-5-16,0 0-1 0,0 0-2 16,0 0 2-16,0 0-3 0,0 0 4 0,0 0-1 15,0 0-6 1,0 0 8-16,0 0-3 0,0 0 2 0,0 0-1 16,0 0 0-16,0 0-2 0,0 0 0 15,0 0 2-15,0 0-1 0,0 0-1 16,0 0 0-1,0 0 0-15,0 0-4 16,0 0-2-16,0 0 7 0,0 0 2 0,0 0-7 31,0 0 0-31,0 0 4 16,0 0 1-16,0 0-5 31,0 0 4-15,0 0-6-16,0 0 7 15,0 0-1 1,0 0-4-16,0 0 9 16,0 0-10-1,0 0 1-15,0 0 5 16,0 0-9-16,0 0 7 16,0 0 3-16,0 0-2 0,0 0-5 15,0 0 4 1,0 0-5-16,0 0 6 15,0 0-1-15,0 0 1 16,0 0-4-16,0 0 3 16,0 0 1-16,0 0 1 15,0 0-5-15,0 0-3 16,0 0 3 0,0 0 6-16,0 0-2 0,0 0-13 15,-17 0 1-15,17 19-19 16,0-19-26-16,0 0-25 0,0 0-15 0,0 0-9 15,0 0-1-15,0 0 4 0</inkml:trace>
  <inkml:trace contextRef="#ctx0" brushRef="#br0" timeOffset="26703.82">32792 5693 9 0,'0'0'19'0,"0"0"2"0,0 0-6 0,0 0-3 16,0 0 2-16,0 0-1 0,0 0 1 16,0 0-4-16,0 0 3 0,16 0 0 15,-16 0 1-15,0 0-2 0,0 0-2 0,0 0 3 16,0 0 0-16,0 0-2 0,0 0 0 15,0 0-2-15,0 0 0 0,0 0-2 0,0 0-1 16,0 0-1-16,0 0-1 16,0 0-1-16,0 0 2 0,0 0 0 0,0 0-4 15,0 0 5-15,0 0-3 0,0 0 3 16,0 0 0-16,0 0 0 0,0 0-2 0,0 0 1 16,0 0-2-16,0 0 2 0,0 0-4 15,0 0 1-15,0 0 0 16,0 0-5-1,0 0-3-15,0 0-6 16,0 0-17-16,0 0-19 0,-16 0-12 16,16 0 1-16,0-19-56 0</inkml:trace>
  <inkml:trace contextRef="#ctx0" brushRef="#br0" timeOffset="28153.43">28145 10371 45 0,'0'-9'36'0,"0"9"-6"0,0 0-1 0,0-9 2 15,0 9 5-15,17 0-2 0,-17 0-8 0,0 0-4 16,0 9 4-16,0-9 6 0,0 0 10 16,0 9 1-16,0-9-4 0,0 10 1 0,0-1 0 15,16-9 11-15,-16 9 0 0,0 1-1 0,0-1-6 16,0 10 22-16,0-19 24 0,17 0 15 15,-17 0 7-15,0 18-2 0,0-18-9 0,16 0-15 16,-16 0-38-16,17 0-16 0,-1-18-15 16,1 18-4-16,-1 0-7 0,1-19 2 0,-1 19-8 15,17-9-2-15,-33-1 2 0,17-8-3 0,0 8-2 16,-1 1-3-16,1 0 0 0,-1-10-11 16,1 1-42-16,-1-1-64 0,1 10-38 0,-1-10-14 15,1 10 2-15,-17 0 7 0,16-1 7 0,-16 1 17 16,33 9 21-16</inkml:trace>
  <inkml:trace contextRef="#ctx0" brushRef="#br0" timeOffset="30001.42">22688 9683 113 0,'0'-9'105'0,"0"0"-24"15,0 9 0-15,0-10 33 0,0 1 31 16,0 9-3-16,17 0-22 0,-17-9-28 0,0 9-16 15,0 0-16-15,0 0-21 0,0 0-16 16,0 0-15-16,0 0 7 0,0 0 17 0,0 9 27 16,0 0 7-16,-17-9-5 0,17 10-12 0,0-1-1 15,0 0-19-15,-17 0-2 0,17 10 2 16,0-19 1-16,0 19-3 0,0-1 1 0,-16-18-6 16,16 10-4-16,0-1 1 0,0 9-2 0,-17-8-2 15,17-1-3-15,0 19 0 0,0-28-2 16,0 19 2-16,0-1-4 0,0-9 0 0,0 1-8 15,-33 8 2-15,33 1-1 0,0-10 1 16,0 10-5-16,0-1 4 0,0 1-1 0,0-10 2 16,0 1-2-16,-33-1-2 0,33 0 0 0,0 1-15 15,0-1 4-15,0-9-24 0,-16 9-54 16,16-9-64-16,0 0-47 0,0 0-45 0,0 0-17 16,0 0 2-16,0-9 38 0,-17 9-116 15</inkml:trace>
  <inkml:trace contextRef="#ctx0" brushRef="#br0" timeOffset="30517.91">22638 9609 34 0,'0'0'33'0,"0"0"-1"16,0 0-2-16,0-19 2 0,0 19 7 0,0 0 0 15,0 0-1-15,17 0-8 0,-17 0-9 16,16 0 1-16,1 0 2 0,-17 0 5 16,17 0-3-16,-1 0-2 0,1 0-2 0,16 19-3 15,-17-19-9-15,17 18-4 0,-33-8 0 0,33 8 0 16,-33 1 3-16,17-1 0 0,-1 1 1 16,-16 0-1-16,17-1 4 0,-17-8 4 0,0 8 6 15,0 1 14-15,0-1 2 0,0 1-2 16,0 0-4-16,-17-19-8 0,1 18 1 0,16-9-6 15,-17 10-7-15,-16-10-4 0,33 1-7 0,-33-1-2 16,0 0 0-16,0 10 5 0,17-19-2 16,-18 0-6-16,18 18 3 0,-1-18 0 0,-16 0 2 15,0 0-2-15,17 0 3 0,-1 0-2 16,-16 0-4-16,17 0-4 0,16 0-5 0,-17 0-11 16,1 0-6-16,16-18-23 0,-17 18-21 0,17 0-29 15,0 0-16-15,0-19 3 0,0 10 9 16,17 0 12-16</inkml:trace>
  <inkml:trace contextRef="#ctx0" brushRef="#br0" timeOffset="31000.79">22986 9441 68 0,'0'0'54'0,"0"0"3"16,0 0 7-16,0 0 8 0,16 0-2 15,-16 0-14-15,33 0-19 0,-33 0-5 0,33 0-8 16,-16 0-12-16,16 0-1 0,0 10-6 16,0-10-5-16,0 0 0 0,0 9 3 0,0-9-3 15,-16 0-6-15,-1 9 1 0,1-9 3 16,-1 0-32-16,-16 0-47 0,17-9-32 0,-17 9-3 16,17-9-86-16</inkml:trace>
  <inkml:trace contextRef="#ctx0" brushRef="#br0" timeOffset="31216.88">23201 9283 47 0,'-17'0'24'0,"1"0"-10"0,16 0 8 0,-17 0 13 16,17 9-3-16,-16 1 5 0,16-1-4 15,0 0 0-15,0 10 3 0,-17 9 2 0,17-10-5 16,0 1-9-16,0 9-4 0,0-9-6 15,0-1-5-15,0 19-2 0,0-18-1 0,-17-10-5 16,17 10-1-16,0 0 0 0,0-1-6 0,0 1-1 16,-16-1-26-16,16 1-29 0,0 0-34 15,-17-10-12-15</inkml:trace>
  <inkml:trace contextRef="#ctx0" brushRef="#br0" timeOffset="31518.37">23680 9795 113 0,'0'0'96'0,"0"-10"-31"0,0 10-5 16,0 0 17-16,17 0 20 0,-17 0-16 0,16 0-35 15,1 0-24-15,-1 0-6 0,1 0-10 16,-1 0-3-16,1 0 1 0,-1 10-1 0,1-10-5 16,0 0-4-16,-1 9-4 15,-16-9-42-15,0 0-53 0,0 0-23 0,0 0-7 16,0 0 20-16</inkml:trace>
  <inkml:trace contextRef="#ctx0" brushRef="#br0" timeOffset="31678.43">23680 9925 37 0,'0'0'56'16,"-33"0"-1"-16,33 0 9 0,33 0 5 0,-33 0-9 15,0 0-23-15,0 0-20 0,17 9-6 0,-1-9-6 16,-16 0-1-16,17 0-4 0,-1 19-2 15,1-19-1-15,16 0 1 0,-17 0-34 0,1 0-44 16,0 0-20-16,-1 0-90 0</inkml:trace>
  <inkml:trace contextRef="#ctx0" brushRef="#br0" timeOffset="32183.74">25069 9413 124 0,'0'-9'61'0,"-16"9"-7"0,16-19 29 16,0 19 17-16,0 0-13 0,0 0-28 0,0 0-26 15,0 0 0-15,-17 0 11 0,17 19 3 16,0-19 6-16,0 19-13 0,0-1 1 0,0 1-4 16,0 9-18-16,0-10-2 0,0 1-5 15,0-10-6-15,0 10-4 0,0 0-1 0,0-1-1 16,0 1 3-16,0-1-3 0,0-8-5 15,0 8-3-15,0-8-27 0,0-1-53 0,-16 0-51 16,16 0-23-16,0 10-15 0,-17-19 19 0</inkml:trace>
  <inkml:trace contextRef="#ctx0" brushRef="#br0" timeOffset="32515.84">24987 9404 86 0,'0'-19'38'0,"16"19"-18"16,1-18 4-16,-1 18 15 0,1 0 9 15,-1 0-3-15,17 0-14 0,17 0-15 0,-17 0-2 16,-33 18 7-16,33 1 6 0,0-19 2 0,-16 19-2 16,16-1 2-16,-17 10 4 0,1-9-6 15,16-1-4-15,-33 10-1 0,0-9 10 0,0 0 5 16,0-1-6-16,0 1-7 0,0-1-4 15,0-8-4-15,0 8-5 0,-33-8 0 0,16-1-4 16,1 0 3-16,-1 0-7 0,1 10 1 0,-17-19-6 16,16 0 3-16,-16 19-3 0,0-19 3 0,33 0-3 15,-50 0-4-15,34 0 4 16,-1 0-6-16,-16 0-18 0,17 0-29 0,-1 0-20 16,1 0-15-16,-1-19-5 0,17 19 5 0,-33 0-1 15,33 0 10-15,0-19 6 0</inkml:trace>
  <inkml:trace contextRef="#ctx0" brushRef="#br0" timeOffset="33615.31">24325 9990 14 0,'0'0'30'0,"-33"0"-3"0,33 0-1 0,0 0 2 16,0 0 11-16,0 0 10 0,0 0 12 15,0 0 2-15,0 0-2 0,0 0 0 0,33 0 5 16,-33 0-1-16,0-19-2 0,0 19-2 0,0 0-2 16,17 0 3-16,-1 0 0 0,17 0-7 15,-16 0-11-15,-1 0-10 0,17 0-6 0,17 0 6 16,-17 0 3-16,0 0-1 0,0 0-11 15,17 0-4-15,16 0-6 0,0 19-3 0,0-19-6 16,17 0 0-16,16 9-6 0,-16 1 5 0,0-10-3 16,16 9-4-16,0-9 2 0,-16 9 4 15,16-9-10-15,-16 0 8 0,-1 0 1 0,1 0-6 16,0-9 5-16,-17 9 0 0,0 0-5 16,-16 0 6-16,-1-9-3 0,-16 9 1 0,17 0 1 15,-34-10-2-15,17 10-4 0,-16 0 4 0,0 0 2 16,-1-9-2-16,1 9-2 0,-17 0 5 15,16 0-6-15,-16 0 0 0,17 0-2 0,-17 9-3 16,0-9 3-16,16 0-6 0,-16 0 2 16,0 10-12-16,0-10-43 0,0 0-42 0,0 9 106 15,0-9-203-15,0 0 30 0,0 9 12 0,17-9 17 16,-34 0 144-16,17 0-342 0</inkml:trace>
  <inkml:trace contextRef="#ctx0" brushRef="#br0" timeOffset="34347.31">24375 10297 51 0,'0'-9'64'0,"0"9"-4"15,0 0 1-15,0-10 12 0,0 10 11 16,0 0 1-16,0 0-6 0,0 0-24 0,0 0-9 16,0 0 6-16,-17 0-2 0,17 0 14 0,0 10 10 15,0-1 6-15,-16 10 9 0,16-19-16 16,0 18-14-16,-17 1-6 0,17-10-1 0,0 10-3 16,0-1-12-16,0 1-4 0,0 0-16 15,-33-1-7-15,33 1-4 0,0-1-3 0,0-8 3 16,0 8-6-16,-16-8 3 0,16 17-7 0,0-27 8 15,0 19-8-15,0-19 0 0,0 0-5 0,-17 19-19 16,17-19-38-16,0 0-56 0,0 0-46 16,0 0-29-16,0 0-12 0,0 0 6 15,0 0 31-15,0 0 36 0</inkml:trace>
  <inkml:trace contextRef="#ctx0" brushRef="#br0" timeOffset="34664.5">24325 10288 97 0,'17'-10'44'15,"-17"1"-12"-15,0 0 1 0,16 0 17 0,-16 9 8 16,17-10-5-16,-1 10-10 0,-16-9-11 0,17 9 2 16,-1 0-1-16,1 9-5 0,16-9-11 15,0 0 5-15,-33 10 7 0,33-1 2 0,-16 9 8 16,-1-8 3-16,17 18-12 0,-16-10-1 0,-1 1-1 15,1-10-2-15,-17 0 19 0,16 19 16 16,-16-9 19-16,0 0-5 0,0-1-10 0,-16 1-17 16,16-1-8-16,-17 1-8 0,1 0-11 0,-1-10-2 15,1 9-9-15,-1 1-4 0,-16 0-3 16,0-19 0-16,33 9 3 0,-50 0-6 0,17 1 0 16,0-10 2-16,0 9-13 0,0-9-2 0,-16 9-13 15,15-9-26-15,18 0-36 0,-17 0-38 0,0 0-20 16,16-9-16-16,-16 9-5 0,33-9 6 15,0-1 20-15,-33 1 23 0</inkml:trace>
  <inkml:trace contextRef="#ctx0" brushRef="#br0" timeOffset="35448.88">24540 10678 20 0,'0'0'19'15,"0"0"-3"-15,0 0-7 0,0 0-5 16,0 0-2-16,0 0-6 0,0 0-14 16</inkml:trace>
  <inkml:trace contextRef="#ctx0" brushRef="#br0" timeOffset="37994.78">30212 10390 6 0,'0'0'15'0,"0"0"11"0,0 0 1 15,0 0-7-15,0 0-7 0,0 0-4 0,0 0 3 16,0 0 2-16,0 0-1 0,0 0 2 15,0 0 4-15,0 0 9 0,0 0 0 0,0 9 5 16,0 1 0-16,0-10-6 0,0 9 6 16,0-9-4-16,0 0-2 0,0 19 3 0,0-19 4 15,0 0 4-15,0 0 11 0,0 0 15 0,0 18 22 16,0-18 6-16,17 0 13 0,-17 0-6 16,0 0-11-16,16 0-12 0,-16 0-5 15,17-18-14-15,-1 18-13 0,1 0-12 0,-1-19-8 16,1 19-10-16,-17-9-6 0,33-1-1 0,-17 1-7 15,1 0 5-15,0-1-8 0,-1 1 3 0,1 0 0 16,-17 9 0-16,16-19 0 0,1 19-5 16,-1 0-7-16,-16 0 4 0,17-18-7 0,-17 18-34 15,16 0-65-15,-16 0-51 0,0 0-28 16,0 0-1-16,17 0 10 0,-17 18 19 0,0-18 25 16</inkml:trace>
  <inkml:trace contextRef="#ctx0" brushRef="#br0" timeOffset="39611.97">25053 10371 27 0,'16'0'46'0,"1"0"6"0,-1-9 3 16,1 9 14-16,-17-9 13 0,33 9 15 0,-33 0 7 15,0-19-5-15,33 19-4 0,-33 0-2 16,0-18-4-16,0 18-16 0,17 0-6 15,-17 0-19-15,0-19-15 0,0 10-8 0,0 9-10 16,0-10-2-16,0 10-3 0,-17 0-1 0,17-9-4 16,0 9-1-16,-33-9 8 0,33 9 2 0,-33 0 7 15,16 0 12-15,1 0 8 0,-17 9 0 16,16 0-3-16,1-9 14 0,-17 10 3 16,16-1-2-16,17 10-8 0,-33-1-12 0,0-18-6 15,16 19-12-15,17-1 0 0,-16-8 1 0,-1 8 1 16,17 1 0-16,0 0-1 0,-16-1-1 0,16 1-3 15,16-10 3-15,-16 10-3 0,0-10-1 16,17 10 1-16,-1 8-12 0,1-27 2 0,16 19 0 16,-33-19-5-16,33 19 7 0,-16-10-13 15,16-9-7-15,0 9-39 0,-17 1-79 0,17-1-61 16,17-9-47-16,-50 0-18 0,33 0 11 16,0 0 28-16,0 0 31 0</inkml:trace>
  <inkml:trace contextRef="#ctx0" brushRef="#br0" timeOffset="40642.61">31370 10371 12 0,'0'10'22'16,"0"-10"-7"-16,0 0-7 0,-17 0-3 0,17 9-2 16,0-9 5-16,0 0-1 0,0 0-1 0,-16 0-3 15,16 0-1-15,0 0-4 32,0 0-1-17,0 0-7-15,0 0-12 0,0 0-31 0</inkml:trace>
  <inkml:trace contextRef="#ctx0" brushRef="#br0" timeOffset="42073.54">25747 10213 38 0,'0'-18'42'16,"0"18"15"-16,0 0 10 0,17 0 12 0,-17-19 10 15,0 19 22-15,0 0 1 0,0-9 8 0,0 9 0 16,0 0-1-16,0 0-20 0,0 0-11 0,0 0-21 16,0 0-23-16,0 0-18 0,0 0 10 15,0 0 11-15,0 9 27 0,0 10 15 0,0-19-3 16,0 18 5-16,0 1 6 0,0-19-1 0,0 19-8 16,0-10-23-16,0 9-65 0,0 1 0 15,0 0 0-15,0-1 0 0,0 1 0 0,0-19 0 16,0 18 0-16,0-8 0 0,0 8 0 15,0 1 0-15,0 0 0 0,0-1 0 0,0-18 0 16,0 19 0-16,0-10 0 0,0 10 0 0,0-10 0 16,0 10 0-16,0-10 0 0,0 9 0 0,33 1 0 15,-33-19 0-15,0 19 0 0,0-19 0 16,16 9 0-16,1 0 0 0,-1 1 0 0,1-10 0 16,0 9 0-16,-1-9 0 0,1 0 0 15,-1 0 0-15,17 0 0 0,-16 0 0 0,16-9 0 16,-33 9 0-16,16-10 0 0,1-8 0 0,-17 18 0 15,16-19 0-15,-16 0 0 0,17 1-384 16,-17 9-30-16,17-10 28 0,-17 0 67 0,0 1 67 16</inkml:trace>
  <inkml:trace contextRef="#ctx0" brushRef="#br0" timeOffset="42273.73">25913 10176 190 0,'0'-9'76'0,"0"0"-20"0,0-1-1 0,16 10 14 16,-16-9-3-16,17 0-19 0,-1 9-20 15,34-10-12-15,-34 1 0 0,1 9-1 16,16 0-7-16,0 0-5 0,0 0-2 0,-16 0 0 0,-1 0 0 16,34 0 0-16,-50 0-6 0,0 0-20 15,16 0-36-15,-16 0-21 0,0 0-20 0,0 0-7 16,-16 0 5-16</inkml:trace>
  <inkml:trace contextRef="#ctx0" brushRef="#br0" timeOffset="42457.18">25863 10260 212 0,'0'0'105'0,"0"0"-11"15,0 0 5-15,0 0-6 0,0 0-20 0,17 0-34 16,-1-9-23-16,1 9-5 0,-1 0-6 15,17 0 1-15,17 0-3 0,-34 0-2 0,17 0-4 16,-16 9-8-16,16-9-39 0,-16 0-34 16,-1 0-32-16,1 0-12 0,-1 0 2 0,1 0 15 15</inkml:trace>
  <inkml:trace contextRef="#ctx0" brushRef="#br0" timeOffset="51831.86">25367 10799 44 0,'0'0'30'0,"0"0"-11"0,0 0-6 15,0 0 1-15,0 0 2 0,0-18-1 0,0 18-5 16,0 0-5-16,33 0-2 15,-33 0-7 1,0 0 2-16,0 0-9 0,0 0-6 0,0 0-3 16,0 0-4-16,0 18 0 0,0-18 0 0,0 0-18 15</inkml:trace>
  <inkml:trace contextRef="#ctx0" brushRef="#br0" timeOffset="57678.87">22457 11283 79 0,'16'-19'76'0,"-16"10"-9"15,17 0-2-15,-17 0 24 0,16-1 38 0,-16 1 19 16,0 9-3-16,0-9-28 0,0 9-38 0,0 0-24 15,0 0 4-15,0 0 11 0,0 0 22 16,0 9 23-16,0 0 30 0,-16 10 3 0,16-10-3 16,0 19-6-16,-17-9-26 0,17-10-109 15,0 10-2-15,-16 8 0 0,16 1 0 0,0-9 0 16,0 9 0-16,-17-10 0 0,17 1 0 16,0 9 0-16,0 0 0 0,0-10 0 0,0-8 0 15,0-1 0-15,-17 10 0 0,17-10 0 0,0 0 0 16,0 1-1-16,0-1-284 0,0-9-35 0,0 9-6 15,0-9 20-15,-33 0 32 0,33 0 57 16,0-9-94-16</inkml:trace>
  <inkml:trace contextRef="#ctx0" brushRef="#br0" timeOffset="57960.7">22423 11246 42 0,'0'-9'51'0,"0"-1"-5"0,0 1-5 0,17 0 5 15,0-1 0-15,-17 10 4 0,16 0-10 16,17 0-6-16,-16 10-3 0,-1-10 7 0,1 9 8 16,32 0 1-16,-49 10 0 0,33-1-7 15,-16 1-4-15,-1 0 3 0,1-1-10 0,0 10-6 16,-1-9 7-16,-16 18 15 0,0-18 16 0,0-10 13 16,0 9 2-16,0 1-9 0,-16 0-9 15,-1-1-18-15,0 1-12 0,-16-1-10 0,33-18-7 16,-33 10-5-16,-16-1 0 0,16 0-4 15,0-9-5-15,16 10 1 0,-16-10-2 0,16 0-9 16,-16 0-18-16,0 0-32 0,17 0-51 0,-17 0-43 16,16-10-38-16,1 10-13 0,-1-9 21 0,17 0 33 15</inkml:trace>
  <inkml:trace contextRef="#ctx0" brushRef="#br0" timeOffset="58210.73">22853 11488 252 0,'0'0'112'0,"0"0"-36"0,0-10 18 16,17 10 42-16,-17 0 2 0,16 0-43 0,1 0-41 15,16 0-6-15,-16 0-3 0,-1 0-20 16,1 0-7-16,32 0-10 0,-16 10-6 0,-33-10 2 15,33 0-3-15,-16 0-4 0,16 0-1 0,-16 0 0 16,-1 0-8-16,1-10 2 0,-1 10-43 16,17 0-63-16,-33-9-49 0,0 9-34 0,0-9 10 15,0-1 29-15</inkml:trace>
  <inkml:trace contextRef="#ctx0" brushRef="#br0" timeOffset="58461.64">23151 11283 77 0,'-16'0'104'0,"16"0"-16"0,0 0-11 15,16 0 11-15,-16 0 3 0,17 0-17 0,-17 19-20 16,16-19-5-16,1 9 8 0,-1 10 13 16,17-10-2-16,-33 9-14 0,33 10-6 0,-33-9 15 15,0 0 0-15,0-1 6 0,17 10 1 16,-17-9-6-16,0-1-14 0,-17 1-16 0,17-1-5 15,0-8-16-15,-33 8-4 0,33-8-5 0,-33 8-4 16,17-8-11-16,-17-1-31 0,16 0-53 16,-16 10-69-16,16-19-60 0,1 18-27 0,-1-18 1 15,-16 10 44-15</inkml:trace>
  <inkml:trace contextRef="#ctx0" brushRef="#br0" timeOffset="58847.75">23300 11785 171 0,'0'-18'151'0,"16"18"-44"0,-16 0-3 0,17-19 38 16,-1 19 26-16,1 0-5 0,0-18-34 0,-1 8-17 15,1 1 4-15,-1-10 2 0,17 10-15 16,-33-10-49-16,17 1-17 0,-1-1-13 0,1 1 10 15,-1-1 4-15,1-9-14 0,-1 9-8 0,-16 1 0 16,17-10-1-16,0 9 7 0,-17 1 22 0,16-1 21 16,-16 10 9-16,0 0-74 0,17 9 0 15,-17-19 0-15,0 19 0 0,16 0 0 16,-16 19 0 0,0-19 0-16,33 18 0 0,-33-9 0 15,0 19 0-15,0-9 0 0,0 9 0 0,17-10 0 16,-1 10 0-16,-16-9 0 0,17 9 0 15,-1 0 0-15,-16 0 0 0,17 0 0 0,-1-10 0 16,1 10 0-16,-17-9 0 0,16-1 0 0,-16-8 0 16,0-1 0-16,0 10 0 0,0-19-319 15,0 9-68-15,0-9 26 0,0 0 39 0,-16 0 61 16,16-9 67-16</inkml:trace>
  <inkml:trace contextRef="#ctx0" brushRef="#br0" timeOffset="59029.09">23432 11618 190 0,'0'0'135'0,"0"-9"-42"0,0 9-4 15,0 0 24-15,33 0-11 0,-33 0-40 16,17 0-25-16,-1 0-18 0,1 0-9 16,16 0-8-16,-17 9-2 0,18-9 0 0,-1 9-6 15,-17-9-3-15,17 19-3 0,0-19-55 0,-16 0-68 16,16 0-37-16,0 0 4 0,-17 0-109 0</inkml:trace>
  <inkml:trace contextRef="#ctx0" brushRef="#br0" timeOffset="60407.85">24970 11543 113 0,'0'-18'81'16,"0"18"-15"-16,0 0-4 0,0 0 7 0,0-19-6 16,0 19-27-16,0 0-18 0,0 19 10 15,0-19 17-15,-33 0 11 0,33 18-8 0,0-18-9 16,0 19-12-16,0 0 1 0,0-10-2 15,0 10-1-15,0-1-7 0,0 1-5 0,0-1-3 16,0 1 11-16,0 0 10 0,33-10 3 0,-33 0-2 16,0 19 8-16,0-28 4 0,17 0 0 0,-1 0 5 15,-16 19-5-15,17-19-9 0,-1-19-7 16,1 19 7-16,-17 0-1 0,16-18-5 16,1 8-13-16,-1 1-5 0,1 0-11 0,16-1 1 15,0-8-1-15,-33 8 2 0,17 10 2 0,-1-18-4 16,17-1 3-16,-16 10-7 0,-1 9 4 15,1 0 1-15,-1-9-1 0,1 9-2 0,16 9 2 16,-33-9-3-16,0 9 5 0,0 10-6 16,33-19 4-16,-33 18 2 0,0-8 0 15,0-1 2-15,0 0 0 0,-33 1 4 0,33-1-8 16,0 10 6-16,0-1-3 0,0-18 6 0,-33 19-9 16,16-19-18-16,1 0-24 0,-1 0-73 15,1 0-74-15,-1 0-45 0,1 0-22 0,-1 0 27 16,1-19-122-16</inkml:trace>
  <inkml:trace contextRef="#ctx0" brushRef="#br0" timeOffset="60551.3">25152 11348 82 0,'0'-18'52'0,"0"-1"-24"0,0 10-11 0,0 9 22 15,0-19 10-15,0 19-13 0,0 0-20 0,0-19-10 16,0 19-10-16,0 19-26 15,33-19-28-15,-33 0-16 0,0 19-1 0</inkml:trace>
  <inkml:trace contextRef="#ctx0" brushRef="#br0" timeOffset="61209.81">25896 11590 159 0,'0'9'44'0,"0"-9"-17"15,17 0 21-15,-17 10 24 0,16-10-8 16,-16 9-17-16,17 0-24 0,-17-9-1 0,0 19 1 16,16-19-1-16,-16 18-5 0,0-18-5 0,0 10-1 15,-16-1-1-15,16 0 6 0,0 1-4 16,0-10 0-16,-17 9-3 0,17-9 8 0,0 0 2 15,0 0 9-15,0 9 10 0,0-9-6 0,0-9-7 16,0 9 11-16,0-9 18 0,0 9 11 16,0-10-3-16,0 1-16 0,0 0-3 15,0-1 1-15,17 10-3 0,-17-18-8 0,16 18-7 16,1-19-1-16,-17 10 1 0,33 0-2 0,-33 9 3 16,16 0-3-16,1-10-8 0,-1 10-10 15,-16 10-3-15,17-10-2 0,0 9 8 0,-17 0-4 16,16 10 3-16,1-19-3 0,-17 18-4 15,16-8-3-15,-16-1 5 0,0 10-3 0,17-10 1 16,-17 10-1-16,0-1 2 0,16-18-2 0,-16 19-2 16,0-19-10-16,0 18-5 0,0-18-31 15,0 0-60-15,17 0-64 0,-17 0-48 0,0 0 3 16,33 0 37-16,-33 0 37 0,0 0 36 16,16 0 24-16,-16-18 23 0,17 18-11 0,-17-19 69 15,16 19 3-15,1-28 0 0,-17 19 6 0,17 0 22 16,-17-1 13-16,0 1 6 0,0 0 1 15,0-1-1-15,0 10 13 0,0 0 9 0,0-18-6 16,0 18-21-16,0 0-21 0,0 0 3 0,0 0 5 16,0 18 6-16,0-18-1 0,0 0 2 15,0 0-2-15,0 10 1 0,0-1-1 0,0 0 0 16,16 1-10-16,-16-1-5 0,0-9-2 0,0 9-6 16,17 1-5-16,-17-10-3 0,16 18-2 15,-16-18 5-15,17 0-5 16,-17 0 1-16,0 0 0 15,0 0-1-15,0-18-2 16,0 8-5-16,0 10-4 0,0-9-33 0,-17-10-48 0,17 10-45 16,0-10-32-16,-16 1 2 0,16-1-114 15</inkml:trace>
  <inkml:trace contextRef="#ctx0" brushRef="#br0" timeOffset="61523.48">26574 11330 124 0,'0'0'48'0,"-16"0"-23"0,16 0 16 16,0 0 31-16,0 9 12 0,0 0-9 16,0 0-10-16,0 10 0 0,0 9 16 0,0-9 1 15,0-1 5-15,0 10 3 0,0 0-2 0,16 0-2 16,-16 0-18-16,0 0-9 0,0 0-24 16,-16 9-14-16,16-19-11 0,0 1 3 0,-17 0-4 15,17-10 0-15,0 0-1 0,-17 19 5 16,17-28 10-16,0 0 10 0,0 0 30 0,0 0 32 15,0 0-16-15,0 0-26 0,0 0-19 0,0 0-17 16,0-18-8-16,0 8-4 0,0 1-3 16,0 0 0-16,17-10-1 0,0 10-4 0,-17-1 0 15,16-8 5-15,1-10-13 0,-1 19-1 16,1-10-8-16,16 0-39 0,-33 10-60 0,16 0-70 16,1-1-32-16,16 10-26 0,-17-18 11 0,18 18 28 15,-1 0 36-15,0 0-98 0</inkml:trace>
  <inkml:trace contextRef="#ctx0" brushRef="#br0" timeOffset="62506.89">27335 11553 44 0,'0'-10'46'0,"0"-8"-14"16,0 18-2-16,16-19 10 0,-16 19 24 16,17-9 12-16,-17 9-12 0,16-9-17 15,1 9-10-15,-17 9-8 0,16-9 9 0,1 9-1 16,-17 10 1-16,17-19 0 0,-1 18 10 0,-16-8-1 15,17 8-4-15,-17 1-9 0,33 0 0 16,-33-1-3-16,0 1-2 0,0-1-3 0,-33-18-11 16,33 10-4-16,0-1-3 0,0-9 6 15,-17 9-6-15,17-9 1 0,0 0 3 0,-16 0 1 16,16 0-4-16,0 0-5 0,0 0 7 0,0-9-5 16,0 9 0-16,0-9 0 0,0 9-1 15,16-10-5-15,-16 10-2 0,17-18 2 16,-17 18-6-16,33 0 3 0,-17-19-2 0,1 10-5 15,16 0 0-15,-17-1-18 0,17 1-9 16,0 0-6-16,1-1-5 0,-1 10 5 0,0-9 16 16,-17 9 14-16,17-9 5 0,-16 9 6 0,16 0 2 15,-33-10 2-15,16 10-2 0,1 0 3 0,-17 0 1 16,17 0-2-16,-17 0 8 0,0 0-6 16,0 0 1-16,0-18-8 0,-17 18 8 0,0 0 0 15,17 0 9-15,-16 0-2 16,-1 0-5-16,17 0 0 0,-16 0-7 0,-1 18 2 15,17-18 3-15,-16 0-1 16,16 0-8-16,0 10 7 0,0-1-1 0,16 0-4 16,-16 1-2-16,17-1-6 0,-17 0-1 15,16 1-9-15,1-1-15 0,-1 0-14 0,1 10 5 16,0-19 3-16,-1 0 0 0,1 0 5 0,-1 18 2 16,17-18 11-16,-16 0 13 0,-1-18 6 15,1 18-2-15,-1 0 6 0,1-19 0 0,-1 10 0 16,1 0 0-16,0-1 1 0,-1 1-1 15,-16 0 0-15,0-1 7 0,0 1 1 0,0 0 1 16,0-1-6-16,0 10-2 0,-16 0 2 16,16-18-1-16,-17 18 1 0,0 0-2 15,1 0-1-15,-1 18 0 0,17-18 4 16,-16 0-6-16,16 10 0 16,0-1 7-16,0 0-2 0,0 1 0 0,0-1-1 15,16-9-2-15,-16 9 0 0,17 1-4 16,-17-10 9-16,16 0-5 15,1-10 0-15,-17 1-2 16,0 9 4-16,17-9 0 0,-17-1-2 16,0-8 0-16,0 8 0 0,0-8 0 0,0-1 4 15,0 1-1-15,0-10-3 0,0 0 5 16,0 0 0-16,0 0 2 0,0 9 5 0,0-8 14 16,0 8 3-16,0 10 0 0,0-10-5 0,0 0 3 15,0 10 0-15,0 0-11 0,0 9-8 16,0 0-2-16,0 0-2 0,-17 0 1 0,17 9 1 15,0 19 1-15,0-28 6 0,0 28 7 16,0-9 18-16,0 8 8 0,17-8-6 0,-17 9-15 16,0 9-4-16,16-9-8 0,1 0-6 0,-17 0-2 15,16 0 2-15,1 0-10 0,-1-10 3 0,-16 1 0 16,17 9 0-16,-1-10-3 0,-16-8-15 16,17-1-52-16,-17 0-45 0,16-9-48 15,-16 10-41-15,17-10 6 0</inkml:trace>
  <inkml:trace contextRef="#ctx0" brushRef="#br0" timeOffset="63505.42">28343 11385 107 0,'0'0'112'0,"17"0"-14"16,-17-9-2-16,0 9 26 0,0-9 19 16,17 9-4-16,-17 0-36 0,0 0-37 0,0 0-25 15,0 0-1-15,0 0 12 0,0 9 9 16,16 0 9-16,-16 10-3 0,0-19-4 0,0 19-10 16,0-10-5-16,17 9-7 0,-17 1-8 0,16 0-10 15,-16-10-4-15,17 19-8 0,-1-10-6 16,-16-18 2-16,17 19 0 0,-1-10 3 0,1 1-12 15,-17-1 8-15,16-9-2 0,17 9 3 0,-33-9-11 16,0 0 9-16,17-9 13 0,-17 0 18 16,17 9 10-16,-17-10 8 0,16-8-17 15,1 8-14-15,-17-8-6 0,16 18-3 0,-16-28-3 16,17 9-1-16,-17 1-8 0,16-1 2 0,-16 1 2 16,0-1-4-16,17 19 7 0,-17-19 23 15,0 10 10-15,0 9 0 0,0-9-9 0,0 9-10 16,16 0-11-16,-16 0-4 0,0 0-2 15,0 9-1-15,0-9 3 0,0 9-6 0,0 10 0 16,17 0 0-16,-17-19 0 0,0 18 0 0,16-9 0 16,-16 10 0-16,33-10 0 0,-33 1 0 15,0 8 0-15,0 1 0 0,0-19-8 0,17 18-84 16,-17-18-101-16,17 10-83 0,-17-1-33 16,16-9-16-16,1 0 41 0,-17 0 60 0,16 0-107 15</inkml:trace>
  <inkml:trace contextRef="#ctx0" brushRef="#br0" timeOffset="63854.93">29055 11441 59 0,'0'9'29'0,"0"-9"-8"0,0 10 5 0,-17-10 7 16,17 9 3-16,0 0-4 0,0-9-2 16,0 10-2-16,0-1 8 0,-17 0 8 0,17 10-2 15,0-19-4-15,0 0-4 0,-16 18-7 16,16-18 8-16,0 0 0 0,0 0 1 0,0 0 10 15,0 0 3-15,-17 0 0 0,17 0-1 16,0 0 7-16,0-18 5 0,0 18-3 0,0-19-10 16,0 10-16-16,17 0-4 0,-17-10-11 0,0 10 2 15,16-10 4-15,-16 10-2 0,17 0 13 16,-17 9 1-16,17-19-15 0,-1 19 7 0,-16 0-12 16,17 0 1-16,-17 0-2 0,16 0-8 15,1 0-5-15,-17 19 0 0,16-19 2 16,1 9-2-16,-17 0 0 0,16 10 0 0,17-10 2 15,-33 10-6-15,0-10-4 0,17 19-6 16,-1-28-19-16,1 18-43 0,-17-8-37 0,33-1-25 16,-16 0-13-16,-1-9-14 0,1 10 6 15,-1-10 20-15,1 9 32 0,-1-9 23 0,17 0 20 16</inkml:trace>
  <inkml:trace contextRef="#ctx0" brushRef="#br0" timeOffset="64290.78">29534 11525 45 0,'0'0'43'16,"0"-19"-12"-16,0 10-16 0,17 0 3 0,-17-1 13 15,0 1 16-15,0 0-5 0,0 9-17 16,-17-10-12-16,17 10-6 0,-16 0 13 0,-1 0 7 16,1 0-5-16,16 10-11 0,-17-10-6 15,0 9 2-15,1 0 11 0,16-9 1 0,-17 10-1 16,17-1 3-16,0 0 5 0,0 10 0 16,0-19 5-16,0 18-7 0,0-18-10 0,0 10-6 15,17-1-3-15,-17-9-1 0,0 9-1 16,16-9-3-16,1 0 0 0,-17 0 2 0,17 0-1 15,-17-9 2-15,16 9-3 0,-16-9 5 0,0-1 5 16,17 10 4-16,-17-18 12 0,16-1 4 16,-16 1-7-16,0-10-5 0,17 9-7 0,-17 1-3 15,0-20 3-15,0 10 12 0,0 1 10 16,16-1 6-16,-16 9 9 0,0-18 2 0,0 18-5 16,0 1-1-16,0-1-8 0,0 10-3 0,0 9-7 15,0-19-10-15,-16 19-13 0,16 0 4 16,0 0-5-16,-17 19 3 0,17-19 0 15,0 9 8-15,-16 0 10 0,16 10 26 0,0 0 23 16,0-10 26-16,0 28 9 0,0-18-2 0,0-10-21 16,0 19-1-16,16-10-3 0,-16 10-2 15,0 10-26-15,17-20-52 0,-1 1 0 0,-16 9 0 16,17-10 0-16,-1 1 0 0,-16-1 0 16,33-8 0-16,-33 8 0 0,0-8 0 0,0-1 0 15,17 0 0-15,-17 1 0 0,16-10-150 16,-16 0-81-16,0 9-52 0,0-9-18 15,17 0-10-15,-17 0 36 0,16-9 58 0</inkml:trace>
  <inkml:trace contextRef="#ctx0" brushRef="#br0" timeOffset="65087.59">29981 11460 151 0,'-17'-10'48'0,"17"1"-20"0,-16 9 25 0,16-9 38 15,-17 0 11-15,17 9-32 0,-17 0-31 0,1 0 3 16,16 0 11-16,-17 9 4 0,1-9-14 16,16 9-18-16,-17 0-12 0,17 1 0 15,-16-1-8-15,16 0-3 0,0 1-2 0,-17-10 4 16,17 9-2-16,0 0 2 0,17 10 20 0,-17-19-1 16,0 0 3-16,0 0 6 0,16 0 16 15,-16 0 9-15,17 0 12 0,-17 0 0 0,16 0-4 16,-16 0-12-16,17-19 1 0,-17 19-9 0,16-9-11 15,-16 0-15-15,17 9-10 0,0-10-2 16,-17 10-4-16,16-9-6 0,-16 9 5 16,17 0-7-16,-17 0 9 0,16 0-9 15,-16 9 5-15,0-9 2 0,0 10-6 0,17-10-5 16,-17 9-1-16,0 0-8 0,16-9-1 16,-16 19-30-16,17-19-8 0,-17 0-14 0,0 0 2 15,16 0 17-15,1 0 22 0,-17 0 22 16,16 0 4-16,-16 0 1 0,17-19 0 0,-17 19 0 15,16-9 3-15,-16 9 4 0,17-9-2 16,-17-1 0-16,0 10 1 0,16-9 7 0,-16 9-8 16,17 0 1-16,-17 0-1 0,0 0 0 15,0 0-5-15,0 0 8 0,0 0-3 0,17 9-2 16,-17 1 4-16,0-1-6 0,0 0 5 16,16 10-3-16,-16-19-3 0,0 18 5 0,0-18-2 15,17 10 0-15,-17-1 3 0,16 0-3 0,-16-9 1 16,0 10-5-16,0-10 0 15,17 9-5-15,-17-9-3 0,0 0 6 0,16 0-41 16,-16 0-67-16,0-9 114 0,17 9-188 16,-17-10 47-16,0 10 31 0,0-9 33 0,16 0 23 15,-16-1 18-15,0-8 16 0,17 18 9 16,-17-28 7-16,0 9 4 0,16 10 0 0,-16-19 0 16,17 10 1-16,-17-1-1 0,16-18 11 15,-16 18 24-15,17-9 17 0,-17 10 10 0,17-1 16 16,-17 0 6-16,0 1 4 0,0 9-1 15,0-1-2-15,0 1-22 0,0 0-28 0,0 9-11 16,0 9 2-16,-17-9 11 0,17 9 8 0,0 1 13 16,-17 8 2-16,17 10 12 0,-16-9 8 15,16 9 24-15,0-1 11 0,0 20-21 16,0-28-19-16,0 8-23 0,0 1 6 0,0 0-1 16,0-9 0-16,16-1 6 0,-16 1-47 0,0-10-16 15,0 1 0-15,17-10 0 16,0-10 0-1,-1 1 0-15,1-10 0 0,-17 19 0 16,16-18 0-16,1-1 0 0,16 1-373 16,-17-1-42-16,1 0 28 0,16 1 59 15,-17 9 82-15</inkml:trace>
  <inkml:trace contextRef="#ctx0" brushRef="#br0" timeOffset="65217.61">30824 11553 56 0,'16'18'71'0,"-16"-8"33"16,17 8 32-16,-17-8 18 0,0 8-3 0,0 1-3 15,0-19-9-15,0 0-32 0,0 0-42 0,0 18-27 16,0-18-18-16,0 0-5 0,0 0-5 16,0 0-19-16,0 0-10 0,0 0-114 15,-17 0-99-15,17 0-39 0,-16 0 11 0</inkml:trace>
  <inkml:trace contextRef="#ctx0" brushRef="#br0" timeOffset="68916.86">27947 13097 91 0,'0'0'50'0,"0"0"-13"0,0 0 2 16,0 0 6-16,0 0 18 0,0 0 9 0,0 0 1 16,-17 9-4-16,17 0 1 0,0 1 4 0,0 8-4 15,-16-8-5-15,16 8-1 0,0 10-10 16,0-19-3-16,-17 19-13 0,17-9-16 0,0 0-7 15,0-1-5-15,-17 10-3 0,17-19-7 16,0 10 2-16,-16 0 2 0,16-10-6 0,0 10 0 16,0-1 2-16,0-9 0 0,0 10 0 15,-17-19 3-15,17 9 45 0,0-9 31 0,0 0 42 16,0 10 34-16,0-10 25 0,0 0 4 16,0-10-39-16,0 10-94 0,0-9-51 0,-16 9 0 15,16-28 0-15,0 19 0 0,0-10 0 0,0 1 0 16,0-1 0-16,0-9 0 0,0 10 0 15,0-10 0-15,0 0 0 0,16-10 0 0,-16 11 0 16,17-11 0-16,-17 10 0 0,16-9 0 0,1 9 0 16,0 0 0-16,-17 1 0 0,16 8 0 15,1 0 0-15,-1-18 0 0,1 28 0 0,-1-10 0 16,1 10 0-16,-1 0 0 0,1-1 0 0,-1 10 0 16,1-9 0-16,-1 9 0 15,-16 9 0-15,17-9 0 0,-17 10 0 0,17-1 0 16,-17 0-333-16,16 1-85 0,-16-1 14 15,0 0 55-15,0 0 87 0</inkml:trace>
  <inkml:trace contextRef="#ctx0" brushRef="#br0" timeOffset="69116.98">27847 13199 114 0,'0'0'123'0,"0"-18"-37"0,0 18-3 0,0 0 11 16,17-10 3-16,-1 10-34 0,-16-9-30 0,17 9-16 16,0 0-5-16,16 0-8 0,-17 0-2 15,1 0-4-15,16 0-2 0,-17 0-22 0,1 9-38 16,-1-9-31-16,1 0-21 0,-1 0-4 16,1 0 15-16,0 0 13 0</inkml:trace>
  <inkml:trace contextRef="#ctx0" brushRef="#br0" timeOffset="69566.42">28558 13236 156 0,'0'0'113'16,"0"0"-20"-16,0-9 9 0,0 9 20 16,17 0 3-16,-17-9-27 0,17 9-40 15,-1 0-29-15,1-10-11 0,-17 10-12 0,16 0 4 16,-16-9-10-16,17 9-3 0,-17 0-1 0,0 0-1 15,0 0-23-15,0 0-76 0,0 0-50 16,0 9-10-16,0-9-5 0,-17 10 29 0</inkml:trace>
  <inkml:trace contextRef="#ctx0" brushRef="#br0" timeOffset="69730.5">28492 13404 86 0,'0'0'94'0,"0"9"11"0,0-9 10 0,0 0 13 15,0 0-9-15,17 0-25 0,-17 0-42 0,0 0-21 16,16 0-17-16,-16 0-10 0,33 0 0 16,-33 0-1-16,0 0-9 0,0 0-1 0,0 0-8 15,0 0-58-15,0 0-37 0,0 0-29 0,0 0-14 16,0 0 18-16,0 0-75 0</inkml:trace>
  <inkml:trace contextRef="#ctx0" brushRef="#br0" timeOffset="72097.48">4597 12576 41 0,'0'-9'39'0,"0"9"-18"0,0-10-6 0,-33 1 2 16,33 0-2-16,0-1 5 0,0 1 2 0,-33 0 1 15,33 9 1-15,0-9-4 0,-33-1-4 16,33 10-7-16,0 0-5 0,-33-18 4 0,16 18 6 16,1 0-1-16,-1-19 2 0,17 10 1 15,0-1 0-15,-33 10 5 0,33-9 6 0,-33 9-1 16,33-9-5-16,0 0-2 0,0 9 1 16,0-10 5-16,-33 10 0 0,33 0-2 0,0 0-11 15,0 0-3-15,0 0 0 0,0 0-4 0,0 0 0 16,0 0 2-16,0 0-2 0,0 0 2 15,0 0 10-15,0 0 2 0,0 0 1 16,0 0-5-16,0 0-1 0,0 0-8 0,0 0-2 16,0 0-2-16,0 0 1 0,33 10-3 15,-33-10 5-15,0 9 12 0,0 0 7 16,0-9 9-16,33 19-6 0,-33-10-3 0,0 10 0 16,33-19 2-16,-33 18 13 0,17-18-9 0,-17 19 10 15,16-10 10-15,1 0 12 0,16-9 17 16,-33 10 18-16,33-1 24 0,0-9 37 0,-33 0 5 15,33 0 3-15,0-9-38 0,0-10-128 16,17 1 0-16,16 8 0 0,0-27 0 0,-33 0 0 16,50 0 0-16,-17 9 0 0,17-28 0 0,16 19 0 15,-33 9 0-15,-16-19 0 0,16 19 0 16,0 0 0-16,-33 10 0 0,0-10 0 0,17 19 0 16,-50-10 0-16,33 10 0 0,-33-1 0 15,33 10 0-15,-33-9 0 0,0 9 0 16,0 9 0 15,0-9-68-31,0 10-183 16,0-10-31-16,0 9-6 0,0 0 4 0,0-9 28 15,0 10 35-15,0-1 43 0</inkml:trace>
  <inkml:trace contextRef="#ctx0" brushRef="#br0" timeOffset="73696.64">6830 12576 15 0,'0'0'33'0,"0"-9"-4"0,0 9-8 0,0-10 4 15,0 10 10-15,-34 0 17 0,34-9 14 0,0 9 19 16,0-9 19-16,0 9 32 0,0 0 17 16,0-10 3-16,0 10-9 0,0 0-6 0,34-9-15 15,-34 9-6-15,0 0-22 0,0-9-24 16,0 9-32-16,0 0-17 0,0 9 8 0,33-9 31 15,-33 9 9-15,0-9 12 0,33 19-3 16,-33-10-55-16,0 1-27 0,33 18 0 0,-33-28 0 16,33 18 0-16,-33 1 0 0,16-10 0 15,1 10 0-15,-1-10 0 0,18 10 0 0,-34-10 0 0,33 10 0 16,-33-1 0-16,0-18 0 0,33 9 0 16,-33-9 0-16,33 10 0 0,-33-10 0 0,33 9 0 15,-33-18 0-15,16 9 0 16,17-10 0-16,1 1 0 0,-1-9 0 0,0-1 0 15,0 0 0-15,0 1 0 0,0-10 0 0,16 9 0 16,-15-18 0-16,32 18 0 0,-33 1 0 0,16-1 0 16,-16 1 0-16,1 8 0 0,-1 10 0 15,-33-18 0-15,33 18 0 0,-33 0 0 0,33-19 0 16,-33 19 0-16,16-9 0 0,1 9 0 16,-1 0 0-1,17 0 0 1,-33 9 0 31,-33-9 0 31,33 19 0-78,0-19-18 0,0 0-213 15,-16 0-21-15,16 0-8 0,-17 0-4 0,17 0 17 16,-16 18 29-16,16-18 31 0,0 0 32 16</inkml:trace>
  <inkml:trace contextRef="#ctx0" brushRef="#br0" timeOffset="75180.23">9310 12641 140 0,'0'0'92'0,"0"0"-35"0,-17-9-11 16,17 9 9-16,0-10 17 0,0 10 7 0,0 0-1 15,0 0 2-15,0 0-17 0,0 0-21 0,0 0-18 16,0 0-6-16,0 0-6 0,0 0 21 0,0 10 28 16,0-1 23-16,0 0 3 0,0 10 8 15,17-10-5-15,-17 10-8 0,17 0 6 0,-17-1 5 16,0-9 2-16,16 1 12 0,-16 8-2 0,17-8-10 16,-17 8-21-16,16-8-74 0,-16 17 0 15,33-27 0-15,-33 19 0 0,0-19 0 16,0 9 0-16,0 1 0 0,0-1 0 0,33-9 0 15,-33 9 0-15,0 1 0 0,33-10 0 16,-33-10 0-16,0 10 0 0,33-9 0 0,-16 0 0 16,16-10 0-16,33 0 0 0,-33 1 0 0,0-1 0 15,17-9 0-15,-17 0 0 0,33 1 0 16,0-1 0-16,-33 0 0 0,17-10 0 0,16 11 0 16,-33-1 0-16,33 9 0 0,-33-9 0 0,17 10 0 15,16 8 0-15,-33-8 0 0,0-10 0 16,-33 18 0-16,33 1 0 0,-16 0 0 0,16 0 0 15,-33 9 0 1,0-10 0-16,0 20 0 0,33-10 0 16,-33 9 0-16,0 0 0 15,0 0 0-15,0 1 0 16,-33-1 0 0,33 10 0-1,0-19 0-15,0 0 0 16,-33 0 0-16,33 0-244 0,-17 0-49 0,17 0-15 15,-16 0 0-15,16 0 31 0,-17 0 44 0,17 0 51 16</inkml:trace>
  <inkml:trace contextRef="#ctx0" brushRef="#br0" timeOffset="76793.85">12303 12781 23 0,'0'0'31'0,"17"0"-7"0,-17 0-5 0,0 0-4 16,0 0-2-16,0 0-5 0,0 0-5 0,0 0 0 16,0 0 0-16,0 0-5 15,0 0 4-15,0 0-4 16,0 0-1-16,0 0-9 0,0 0-9 0,0 0-9 15,0 0-39-15</inkml:trace>
  <inkml:trace contextRef="#ctx0" brushRef="#br0" timeOffset="77277.22">12237 12622 31 0,'0'0'38'0,"0"0"-10"0,0 0-9 15,0 0-2-15,0 0 1 0,0 0-3 16,0-9-1-16,0 9-6 0,0 0-3 0,0 0-2 16,0 0-7-1,0 0-6-15,0 0-13 0,0 0-10 0,0 0-8 16,0 0-42-16</inkml:trace>
  <inkml:trace contextRef="#ctx0" brushRef="#br0" timeOffset="78409.98">12667 11748 28 0,'0'0'34'16,"0"0"-4"-16,0 0-8 0,0 0 1 0,0 0 13 15,0 0 15-15,0 19 3 0,0-19 3 16,0 0 3-16,0 0 6 0,0 0 3 0,0 0-4 15,0 0-2-15,0 0-8 0,0 0-6 16,0 0-2-16,0 0-8 0,0 0-7 0,0 0-9 16,0 0-7-16,0 0-9 0,0 0-1 0,0 0-1 15,33 0-7 1,-33 0 5 0,0-19-8-16,0 19-5 15,0 0-27-15,0 0-28 0,0 0-25 16,0 0-13-16,0 0-11 0,0 0-9 0,0 0-7 15,0 0 11-15</inkml:trace>
  <inkml:trace contextRef="#ctx0" brushRef="#br0" timeOffset="80191.77">29435 12688 77 0,'0'-19'46'0,"16"10"-22"0,-16-10-3 0,0 0 18 15,0 10 21-15,-16-9-5 0,16-1-26 0,-17 10-8 16,17-1-4-16,-33 1 8 0,17 0 12 15,-1-1 3-15,-16 1-6 0,17 9-4 0,-1 0-2 16,-16 0-3-16,16 9 8 0,1 1-4 16,-1-1 0-16,17 0-6 0,0 10-4 0,0 0-5 15,-33-1 2-15,33 1 9 0,33-1 8 16,-33 10 5-16,0-9 1 0,0 18-2 0,17-18-4 16,-1-1-5-16,-16 10-3 0,17-9-3 15,-17 18 3-15,0-18 3 0,0-1-1 0,-17 1 1 16,17 9 16-16,-16-10 0 0,-1 1-10 0,17 0-3 15,-49-1-6-15,32-9-8 0,1 10-4 16,-17-10-1-16,16 1-3 0,1 8-1 0,-1-18-6 16,0 0-2-16,1 0 3 0,16 19 4 0,0-19-4 15,-17 0-6-15,17 0 8 0,0 9-5 16,0 0 0-16,17 1 0 0,-17-1 2 0,16 0 0 16,-16 10 2-16,17 0-2 0,0 8 8 15,-1-8-8-15,-16 9 6 0,17 0 1 0,-1 9-5 16,-16-18 0-16,17 9 15 0,-17 9 1 0,0 0-7 15,-17-9 5-15,17 0 1 0,-16 0 8 16,16 9 7-16,-17-18-8 0,1 8-6 0,-1 1-10 16,0 0-7-16,1-9 0 0,-1-1-1 15,17 1-1-15,0 0 1 0,-33-1 0 0,33 10 1 16,-16-28-9-16,16 19 11 0,0-10-2 0,0-9-6 16,16 9-5-16,-16 1-20 0,33-1-36 15,-33-9-33-15,17 0-23 0,-1 0 1 0,18 0-4 16,-18 0 4-16,1-9-3 0,16-1 0 15,-17 10 8-15,17-18 14 0,0 18 12 0,-16-19 7 16,16 1 3-16,-16-1 7 0,-1 0 5 0,17-9 6 16,-16 10-38-16</inkml:trace>
  <inkml:trace contextRef="#ctx0" brushRef="#br0" timeOffset="80840.06">29865 12492 68 0,'0'0'46'0,"0"0"-14"0,0 0-2 0,-17 0 16 15,17 10 2-15,-16-10-1 0,16 9 2 0,-17 0-2 16,1 0-2-16,16 10-8 0,-17 0 6 15,1-10-8-15,16 10-7 0,-17-1-8 0,1 1-7 16,16-1-2-16,-17-8 0 0,17 8 3 16,0 1-1-16,-17 0 2 0,17-19 6 0,0 18 1 15,0-18 14-15,0 9 8 0,0-9 23 0,0 0 17 16,0 0 28-16,0 0 25 0,0 0-8 16,0 0-47-16,0 0-20 0,0-9-18 0,0 9 7 15,0 0-19-15,17-18 0 0,-17 18-10 16,0-28-9-16,17 18-5 0,-17-8-5 0,16 8 3 15,-16-8-6-15,17-1-6 0,-1 1 13 0,-16-10-2 16,17 9-4-16,-1-9-1 0,1 10 12 0,-1-10 25 16,-16 28 22-16,17-28 9 0,-1 9-2 15,-16 10 19-15,17 0-77 0,-17-1-8 16,16 10 0 0,-16 10 0-16,0-1 0 0,0 0 0 0,0 0 0 15,17 10 0-15,-17 0 0 0,0-1 0 16,17 1 0-16,-17-10 0 0,0 10 0 0,16-1 0 15,-16 1 0-15,0 0 0 0,17-1 0 0,-17-9 0 16,0 1 0-16,0-1 0 0,0 0-140 0,16 1-91 16,-16-1-39-16,0 0-15 0,0-9 16 15,0 10 24-15,0-10 37 0,-16 9 39 16</inkml:trace>
  <inkml:trace contextRef="#ctx0" brushRef="#br0" timeOffset="81025.66">29799 12650 51 0,'-17'0'84'16,"17"0"-3"-16,0-9-14 0,0 9 0 15,0 0 9-15,17-9-8 0,-17 9-22 0,16-10-16 16,1 10-12-16,-1 0-7 0,1 0-9 0,-1 0 2 16,1 0-4-16,16 0 0 0,-16 10 0 15,-1-10-5-15,17 0-22 0,-16 0-45 0,-1 0-40 16,1 0-18-16,-1 0 10 0</inkml:trace>
  <inkml:trace contextRef="#ctx0" brushRef="#br0" timeOffset="81259">30245 12613 96 0,'0'-18'59'0,"0"18"-20"0,17 0 3 0,-17 0 14 16,16-19-2-16,1 19-17 0,-1 0-16 0,1 0-3 16,16 0-2-16,-17 0-2 0,1 0-5 15,16 0-1-15,-16-9-4 0,-1 9-4 0,1 0-2 16,-1-10 7-16,1 10-9 0,-1 0-1 16,-16-9-24-16,17 9-33 0,-17-9-25 0,0-1-6 15,0 10 6-15</inkml:trace>
  <inkml:trace contextRef="#ctx0" brushRef="#br0" timeOffset="81507.35">30444 12427 53 0,'0'0'54'0,"0"-9"-10"0,0 9-6 16,16-9 1-16,-16 9 6 0,17 0-9 0,-17 0-9 15,16 0-6-15,-16 0 1 0,17 9 1 16,-17 0 13-16,16 10 5 0,-16-10 4 0,17 10 4 15,-17-1-4-15,16 1 0 0,-16-1 6 0,0 1-1 16,0 0 4-16,0-10 1 0,0 10-3 16,-16-1-8-16,16-9-18 0,0 1-16 15,-17-1-3-15,17 10-1 0,-16-10-6 0,-1 0 2 16,1 1-9-16,-1-1-9 0,17 10-38 0,-16-19-61 16,-1 18-47-16,1-18-22 0,-1 0 5 15,0 0-116-15</inkml:trace>
  <inkml:trace contextRef="#ctx0" brushRef="#br0" timeOffset="81789.95">30824 12436 78 0,'0'-9'83'0,"0"9"-19"15,0 0-9-15,0-9 9 0,0 9-6 0,16 0-23 16,-16-9-16-16,0 9-3 0,0 9-6 16,0 0 12-16,0 10 3 0,0-10 12 0,0 10 10 15,0-1-13-15,17-8-4 0,-17-1-7 16,-17 9-8-16,17-8-9 0,0 8 0 16,0 1-5-16,0 0 2 0,0-1-1 0,0-18 2 15,0 9-4-15,0 1-6 0,0-1-10 0,0-9-21 16,-16 0-45-16,16 0-28 0,0 9-16 15,0-9 5-15,-17 10 10 0</inkml:trace>
  <inkml:trace contextRef="#ctx0" brushRef="#br0" timeOffset="82257.83">30840 12381 45 0,'17'-10'38'0,"-17"10"-12"16,17-18-3-16,-17 18 5 0,16 0 4 16,1-19-4-16,-1 19-9 0,1 0 0 0,-1 0 3 15,1 0 2-15,-1 0-5 0,1 0-6 0,-1 19-7 16,1-19-2-16,-17 0 2 0,16 18-2 16,-16-18 4-16,0 10 10 0,0-1-1 15,0 0-3-15,0 1-1 0,-16-1-1 0,16 0-3 16,-17 10-3-16,17-19-2 0,-16 9-4 15,-1 10-2-15,1-19 2 0,-1 0 1 0,17 18 3 16,-16-18-4-16,16 0-4 0,-17 0 6 0,17 0 0 16,0 0 7-16,0 10 2 0,0-10 5 15,17 0-10-15,-17 0 0 0,16 0-5 16,-16 9 2-16,33-9 1 0,-16 0-3 0,-1 0 2 16,1 9-2-16,-1-9 1 0,1 9-2 15,0 1 4-15,-17-1-4 0,16-9 6 0,-16 9-1 16,17 1 8-16,-17-1 8 0,0 10 13 15,0-19 4-15,0 0 9 0,-17 0-11 0,17 18-9 16,0-18-13-16,-16 0-4 0,-1 0-2 0,17 0-3 16,-17 9-1-16,1-9 0 0,-1 0-4 15,-16 0 0-15,17 0 5 0,-1 0-7 16,1 0 0-16,-1 0 4 0,1 0-9 0,-1 0-15 16,1 0-29-16,-1-9-51 0,-16 9-37 0,16 0-13 15,17 0 9-15</inkml:trace>
  <inkml:trace contextRef="#ctx0" brushRef="#br0" timeOffset="82472.27">31304 12678 96 0,'16'10'55'0,"-16"-10"-11"0,0 0 19 16,0 0 22-16,17 9 5 0,-17 10-14 0,0-19-18 15,0 18-19-15,0-18-12 0,-17 0-11 0,17 9-9 16,0 1-1-16,-16-1-4 0,16 0-2 16,-17 1-8-16,17-10-34 0,-17 9-36 0,1 0-34 15,-1 1-13-15,1-1 5 0</inkml:trace>
  <inkml:trace contextRef="#ctx0" brushRef="#br0" timeOffset="83171.47">31816 12353 76 0,'0'0'45'0,"0"-19"22"16,0 19 22-16,0-9-5 0,0 9-13 15,0-9-10-15,0 9-15 0,0 0-16 0,0 0-4 16,0 9 16-16,0-9 6 0,0 9-2 15,0 10-11-15,0-1-5 0,0 1 3 16,0 0-1-16,0-1 8 0,0 1-9 0,0 9-14 16,0-10-7-16,0-8-5 0,0 8 0 15,0 1-9-15,0-1 6 0,-16-8 1 0,16-1-9 16,0 10-3-16,0-19-20 0,0 18-28 0,0-18-26 16,-17 0-10-16,17 9-2 0,0-9 1 15,0 0 11-15,-16-9 18 0,16 9 19 0,-17 0 15 16,17 0 16-16,0-18 8 0,-17 18 2 15,17-28 3-15,0 18 2 0,0 1 4 0,0-10 4 16,0 1 20-16,17-1 15 0,-17 1 11 16,17-1 4-16,-17-9 3 0,16 10 7 15,1-10-2-15,-17 18 0 0,16-8 1 0,1-10 9 16,-1 9-8-16,1 1 12 0,-1-1-8 16,1 10 8-16,-17-1 19 0,16 10-10 0,1-18-10 15,-1 18 5-15,-16 0-8 0,17 0-20 16,-17-19-16-16,17 19-15 0,-17 0-9 0,16 0-5 15,-16 19-10-15,17-19 3 0,-17 18-8 16,16-18 7-16,-16 10 11 0,0 8-4 0,17 1 7 16,-17 0-1-16,0-1-3 0,16 1-2 15,-16 9-7-15,0-10-2 0,0 1 2 0,17-1 4 16,-17 1-6-16,0 0-2 0,0-1 1 16,16-8-1-16,-16 8 2 0,0-9-8 0,0 1-14 15,0 8 6-15,0-18-10 0,0 10-55 16,0-1-103-16,0 10-62 0,0-19-27 15,0 0 2-15,0 0 8 0,-16 0 41 0</inkml:trace>
  <inkml:trace contextRef="#ctx0" brushRef="#br0" timeOffset="83371.48">31800 12502 170 0,'0'-10'111'15,"0"10"-41"-15,16 0 2 0,-16 0 15 16,17-18-12-16,-1 18-38 0,1 0-14 0,-1 0-12 16,17 0-5-16,-16 0-6 0,16 0-5 15,-16 18 5-15,16-18-24 0,-17 0-35 0,17 0-42 16,0 10-23-16,-16-10 3 0,16 0-99 16</inkml:trace>
  <inkml:trace contextRef="#ctx0" brushRef="#br0" timeOffset="83589.55">32263 12492 95 0,'0'0'72'0,"0"0"1"15,0 0 6-15,16-18 2 0,-16 18-10 0,17 0-16 16,-17 0-16-16,16 0-11 0,1 0-7 15,-1 0-11-15,-16 0-4 0,17 0-3 16,-1 0-1-16,1 0 1 0,-1 0-8 0,1 0-7 16,0 0-41-16,-17 0-45 0,16 0-24 15,1 0-3-15,-17 0-92 0</inkml:trace>
  <inkml:trace contextRef="#ctx0" brushRef="#br0" timeOffset="83854.66">32445 12334 93 0,'0'-9'68'0,"0"9"0"0,0 0-7 16,0-9-14-16,16 9-6 0,-16 0-14 15,17 9-5-15,-17-9-4 0,16 9 7 0,1 10 16 16,-17-19-5-16,16 18 9 0,1-8 0 16,-17-1-1-16,16 10-15 0,-16-1-10 15,17 1-7-15,-17 9-7 0,0-10 2 0,0-8-2 16,16 8-1-16,-16 1-2 0,-16-10-4 15,16 10 4-15,0-10 2 0,0 10-4 0,-17-19 0 16,1 18 3-16,16-18-1 0,-17 9-12 16,1 1-14-16,-1-1-33 0,17-9-53 15,-16 9-38-15,-1-9-7 0,1 0-113 0</inkml:trace>
  <inkml:trace contextRef="#ctx0" brushRef="#br0" timeOffset="84172.76">33023 12436 68 0,'0'-9'31'0,"0"-9"-8"0,-16 8 8 0,16 1 10 15,-17 0-9-15,17-1-15 0,-16 10-8 16,-1 0-4-16,1 0 5 0,-1 0 5 16,1 10 0-16,-1-1 1 0,-16 10 0 15,16-1 3-15,1 1 8 0,-1 9 8 0,17-10-1 16,-16-8-3-16,16-1 2 0,0 9 15 16,0 1-3-16,16 0-7 0,-16-10-15 0,17 10-9 15,-1-1-4-15,-16-18-8 0,17 0 4 16,-1 9-6-16,1 1-5 0,0-10-25 15,-1 0-53-15,1 0-46 0,-1 0-17 16,1 0 8-16</inkml:trace>
  <inkml:trace contextRef="#ctx0" brushRef="#br0" timeOffset="84736.76">33156 12036 44 0,'0'-9'26'0,"0"0"0"16,0 9-2-16,16-9 4 0,-16 9-3 15,17-19-3-15,-1 19 7 0,1 0 4 0,-1 0 4 16,1 0-5-16,-1 0 3 0,1 0 3 16,-1 0 3-16,1 0-12 0,-1 0-10 15,-16 0-9-15,17 19-3 0,-17-19-2 16,17 9 1-16,-17 0-3 0,0 10 22 0,0-1 2 16,-17 1-9-16,17 9 13 0,-17-10-4 15,17 10-10-15,-16 0 4 0,-1 19 30 16,17-29-17-16,-16 20-14 0,-1-1-7 15,17 9 3-15,-16-8 56 0,16-1 18 0,0 9-19 16,0-9-26-16,0 1-1 0,0 8 22 16,0 1 0-16,0-10-17 0,16 9-16 15,-16 1-1-15,0-1 2 0,0 10-7 16,0-9 4-16,0 9-8 0,0-1 20 0,0-8 17 16,-16 9 4-16,-1-1-25 0,17-8-16 15,-16 0-17-15,-1-1 4 0,-16 1 0 16,17-1-12-16,-1-18 6 0,-16 9 4 15,16 0-8-15,-16 1 8 0,0-11-2 0,0 1-9 16,0 0 0-16,0 0-19 0,-17 0 5 16,17-9-25-16,-16-1-68 0,-1 10-64 0,17-9-29 15,-16-19-1-15,15 9 4 0,-15 0 12 16,16 1 9-16,0-10 23 0,-17 0 156 16</inkml:trace>
  <inkml:trace contextRef="#ctx0" brushRef="#br0" timeOffset="85554.38">29518 13153 26 0,'-17'-10'43'16,"17"10"4"-16,0 0 4 0,0-9 9 0,0 9 7 16,0 0-3-16,0 0-4 0,0 0-4 0,0 0 2 15,0 0 4-15,0 0-2 0,17-9 8 16,-17 9-5-16,0 0 2 0,0 0-6 15,0 0 1-15,0 0 7 0,0 0-10 0,0 0-3 16,0 0-10-16,0 0-7 0,0 9 30 0,0-9 9 16,0 0-4-16,0 9-13 0,-17 1-5 15,17-1-17-15,0 0-2 0,0 1-9 0,0 8-11 16,-16-9-4-16,16 1-5 0,0-1-1 16,0 0-1-16,-17 10-6 0,17-10-4 0,0 1-2 15,0-1 2-15,0 0-17 0,0-9-18 0,-17 10-89 16,17 8-66-16,0-18-44 0,0 0 0 15,0 0 14-15,0 0 28 0,0 0 37 16</inkml:trace>
  <inkml:trace contextRef="#ctx0" brushRef="#br0" timeOffset="85837.6">29518 13032 76 0,'16'-10'53'0,"-16"-8"-16"0,0 18 0 15,17-9 16-15,-1-1 14 0,-16 1 0 16,17 9-14-16,-1 0-14 0,17 0-1 0,-33 0 2 16,17 0 2-16,-1 0 4 0,1 9 0 0,-1 1-1 15,1-1 6-15,0 9 2 0,16-8-10 16,-17 8-13-16,1 10-15 0,-17-9 5 0,16-19 20 16,-16 18 23-16,0 1-1 0,0 0-19 15,0-1-23-15,-16 10-4 0,-1-19-4 0,17 10-4 16,-33-10-5-16,17 10 0 0,-1-10 5 0,0 1-8 15,-16-1 1-15,17 0-5 0,-1 1 4 16,-16-10-12-16,17 18-2 0,-1-18-27 16,1 0-43-16,-1 0-63 0,1 0-43 0,-1-18-19 15,1 8 16-15,16 10 32 0</inkml:trace>
  <inkml:trace contextRef="#ctx0" brushRef="#br0" timeOffset="86086.09">29898 13283 126 0,'0'0'84'0,"-17"0"-13"15,17 0-1-15,17 0 12 0,-17 0-1 0,16 0-26 16,-16 0-25-16,17 0-18 0,0 0-2 15,16 0-7-15,-17 0-3 0,17 0 0 0,-16 0 5 16,16 9-5-16,-17-9-3 0,17 0-2 0,-16 0-24 16,-1-9-32-16,1 9-32 0,-17 0-20 15,17-9-1-15,-17-1 13 0</inkml:trace>
  <inkml:trace contextRef="#ctx0" brushRef="#br0" timeOffset="86354.26">30162 13097 57 0,'0'-19'66'0,"0"19"-14"15,0 0 12-15,0 0 5 0,0 0-12 16,0 0-19-16,0 0-19 0,0 0 5 0,17 0 16 16,-17 19 17-16,17-10-4 0,-1 0-2 15,-16 10 0-15,17 0 8 0,-1-1 4 16,-16 10 12-16,17-19 8 0,-17 10-4 0,0 0-17 0,0-10-30 15,0 10-11-15,-17-10-5 0,17 10-9 16,-16-1-2-16,-1-18 0 0,1 9-4 0,-1 10-1 16,0-10 0-16,1 1-12 0,-17-10-16 15,16 9-50-15,1 0-62 0,-1 1-48 0,1-1-18 16,-1-9 11-16,1 0 34 0</inkml:trace>
  <inkml:trace contextRef="#ctx0" brushRef="#br0" timeOffset="86751.86">30311 13497 107 0,'17'0'150'16,"-17"-9"-59"-16,16-1-35 0,-16 1 32 15,17 0 41-15,-17-10 6 0,16 19-50 0,-16-28-41 16,17 19-16-16,0-10 12 0,-17 10-6 0,16-10-4 15,1 10-14-15,-17-10-9 0,16 10 0 16,1-19-7-16,-17 10 0 0,16-1 4 0,-16 0 3 16,17 1 22-16,-17 8 13 0,0 1 26 15,16-9 4-15,-16 8 22 0,0 1 8 0,0 0 8 16,17 9 11-16,-17 0-14 0,0-10-22 0,0 10-22 16,0 0-12-16,0 10-6 0,0-1-45 15,16-9 0-15,-16 9 0 16,0 19 0-16,17-28 0 0,-17 19 0 0,16-10 0 15,-16 10 0-15,17-10 0 0,0 10 0 0,-1-1 0 16,-16 10 0-16,17-19 0 0,-1 10 0 0,1-10 0 16,-1 10 0-16,-16 0 0 0,17-10 0 15,-17 0 0-15,16 19 0 0,-16-28 0 16,0 9-156-16,0-9-148 0,0 10-32 0,-16-10 0 16,16 0 24-16,-17 0 53 0</inkml:trace>
  <inkml:trace contextRef="#ctx0" brushRef="#br0" timeOffset="86935.39">30460 13348 195 0,'0'-9'88'0,"0"-1"-24"0,0 10 15 16,0-9 23-16,0 9-4 0,17 0-42 15,-17 0-22-15,16 0-17 0,1 0-12 0,16 0-1 16,-17 0-2-16,1 0 0 0,16 0-5 15,-16 9-12-15,-1-9-56 0,1 10-42 0,-1-10-34 16,1 0 0-16,-1 0-98 0</inkml:trace>
  <inkml:trace contextRef="#ctx0" brushRef="#br0" timeOffset="87151.71">31022 13404 89 0,'0'0'94'16,"0"0"-37"-16,0 0-6 0,0 0 25 15,0 9 24-15,0-9-8 0,0 9-23 0,0 10-12 16,0-19-13-16,0 9-9 0,0 10-19 16,0-10-6-16,0 1-4 0,0-1 2 0,-16 0-6 15,16 0-15-15,-17 1-33 0,1-1-45 16,16 0-48-16,-17 10-23 0,1-19 12 0</inkml:trace>
  <inkml:trace contextRef="#ctx0" brushRef="#br0" timeOffset="89383.45">12535 11488 26 0,'16'-10'37'0,"-16"1"9"0,0 9 1 0,17-9 2 15,-17-1 9-15,0 1 13 0,0 9 4 16,0-9 2-16,0 0-1 0,33 9-2 16,-33 0 3-16,0-19-3 0,0 19-3 0,0 0-10 15,0 0 2-15,0 0-14 0,0 0-8 0,0 0-19 16,0 0-5-16,0 0-5 0,0 0-6 15,0 0 0-15,0 0 1 0,0 0 0 16,-33 19-2-16,33-19 0 0,0 9 0 16,-17 0 0-16,17 0-5 0,-16 1 2 0,16-1-4 15,-17 0 2-15,17 1 0 0,-16 8-3 0,-1 1-22 16,17-19-44-16,0 0-49 0,0 18-35 16,0-18-14-16,-33 0 3 0,33 0 11 0,0 0 22 15</inkml:trace>
  <inkml:trace contextRef="#ctx0" brushRef="#br0" timeOffset="89615.66">12419 11441 49 0,'0'0'50'0,"0"-9"-11"0,0 0-5 0,0 9-1 16,0 0-6-16,0 0-4 0,0-19-4 15,0 19 4-15,0 0-1 0,33 0-4 0,-33 0-3 16,0 0 4-16,33 0 3 0,-33 0 6 15,0 19-5-15,17-19-7 0,-1 0-1 0,-16 9-8 16,17 0-3-16,-1 0 1 0,1 1-5 16,16-1-2-16,-33-9 5 0,0 9-1 0,33 1 2 15,-33-1-4-15,33-9-2 0,-33 9-28 0,33 10-22 16,-33-19-13-16,17 0-17 0,-1 0-1 16,1 0 8-16</inkml:trace>
  <inkml:trace contextRef="#ctx0" brushRef="#br0" timeOffset="90215.47">14668 11432 168 0,'0'0'71'0,"0"-9"-34"0,-17 9-9 15,17 0 19-15,0 0-3 0,0 0-18 16,0 0-16-16,0 0-3 0,0 0-5 16,0 0 3-16,0 9 3 0,17 0 17 0,-17-9 11 15,16 19 5-15,-16-10 0 0,0 0 2 16,33-9 0-16,-33 10 11 0,0-1 11 0,0-9 9 16,0 9 3-16,0-9-3 0,34 19 20 15,-34-19 4-15,0-19-18 0,0 19-25 0,33-9-31 16,-33 0-5-16,33-10-15 0,-17 0 1 0,1 1-5 15,16-10 2-15,16 0 1 0,-16 0-3 16,1 0 0-16,-34 10-8 0,33-1-6 0,-17-9-44 16,1 10-40-16,-1-1-45 0,1 10-35 0,-17-1-12 15,16 1 1-15,-16 0 9 0,0 9 25 16</inkml:trace>
  <inkml:trace contextRef="#ctx0" brushRef="#br0" timeOffset="91531.08">31552 13097 88 0,'0'0'53'0,"-17"-19"-17"16,17 1 11-16,0-1 39 0,0 10 37 0,0-1 13 15,0 1-23-15,0 9-28 0,0 0-22 0,0-9-24 16,0 9-7-16,0 9 9 0,0 0 18 15,0 1 33-15,0-1 25 0,0 10-2 16,0-1 4-16,0 1-19 0,0 9-6 0,0-10-17 16,0 10 3-16,17 0-18 0,-17-19-16 15,0 10-18-15,0 0-15 0,0-1-7 0,0 1-4 16,0 0 5-16,16-1-4 0,-16-9-3 16,0 1-12-16,0-1-14 0,0 0-18 0,0 1-106 15,0-10-86-15,0 9-55 0,0-9 0 16,0 9 26-16,0-9 36 0,0 0 41 0</inkml:trace>
  <inkml:trace contextRef="#ctx0" brushRef="#br0" timeOffset="91830.48">31552 13050 102 0,'0'0'42'0,"0"-9"-8"0,16 0 7 15,1 9 16-15,-17-10-8 0,16 10-13 0,1 0-10 16,-1 10-4-16,1-10-4 0,-1 9 5 16,1 10 5-16,-1-1 0 0,1 1-1 0,-17-10 4 15,16 10-9-15,1 9-4 0,0-10-2 16,-17 10 8-16,16-19 9 0,-16 10 8 0,0 0-4 16,0-1-6-16,0-8-14 0,-16 8-3 15,16-8-5-15,-17 8-8 0,0-18 4 0,1 9-1 16,-1 1-4-16,1-1-3 0,-17-9 5 15,16 9-2-15,1-9-3 0,-17 0-11 16,16 10-17-16,-16-10-34 0,16 0-45 0,-16 0-29 16,17-10-11-16,-1 10 9 0</inkml:trace>
  <inkml:trace contextRef="#ctx0" brushRef="#br0" timeOffset="92080.68">31866 13348 138 0,'16'0'66'0,"1"0"-4"16,-1 0 11-16,1 0 11 0,-1 0-11 0,18 0-25 15,-18 0-16-15,1 0 1 0,16 0-4 16,-17 0-11-16,17 0-4 0,-16 0-6 0,16 0-1 15,-17 0-7-15,1 0 2 0,-1-9 0 16,1 9-6-16,0-10-10 0,-1 1-33 0,1 9-46 16,-17-18-29-16,16 8-9 0,-16-8 16 15</inkml:trace>
  <inkml:trace contextRef="#ctx0" brushRef="#br0" timeOffset="92346.77">32196 13134 58 0,'0'0'56'0,"0"-9"4"0,0 9-5 0,17 0-9 16,-17 0-9-16,0 9-3 0,17-9-6 15,-17 9 2-15,16-9 5 0,1 10 1 16,-17 8 5-16,16-8 1 0,1 8 14 16,-17 1-10-16,16-1 3 0,-16 1-7 0,17 0 4 15,-17-1-9-15,0 10-8 0,0-28-6 16,0 19-13-16,0-10-2 0,0 0-6 0,-17 10-2 15,1-10 2-15,-1 1 5 0,17-10-10 16,-33 9 4-16,17 0-12 0,-1-9-4 16,0 9-44-16,-16 10-43 0,17-19-39 0,-1 0-12 15,1 0 9-15,-1 0 22 0</inkml:trace>
  <inkml:trace contextRef="#ctx0" brushRef="#br0" timeOffset="92980.2">32626 13134 33 0,'0'-9'47'0,"0"9"10"15,0 0 16-15,0-10 14 0,0 10-1 16,0 0-1-16,0 0-15 0,0 0-17 0,0 0-22 15,0 0 6-15,0 0 16 0,0 10-22 16,0-1 6-16,-16 0 13 0,16 10 13 16,-17 0 15-16,17-1 5 0,0 1 1 15,0-1 2-15,-16 1 0 0,16 0 10 0,0-10-7 16,0 10-1-16,0-1-14 0,0 1-1 16,0-10 9-16,0 10 0 0,16-10-9 15,-16 0-1-15,0 1-64 0,17-1-8 0,-17 0 0 16,16 0 0-16,1-9 0 0,-17 19 0 15,17-19 0-15,-1 0 0 0,1 0 0 0,-1 0 0 16,1-19 0-16,-1 10 0 16,1 0-40-16,-17 0-227 0,16-1-48 0,-16-8 11 15,0-1 31-15,0 0 44 0,17 10 40 16,-17-19 38-16,0 10 30 0</inkml:trace>
  <inkml:trace contextRef="#ctx0" brushRef="#br0" timeOffset="93144.43">32759 13078 86 0,'0'0'64'16,"0"-18"-11"-16,0 18-5 0,16-10 4 16,-16 1-2-16,17 9-12 0,-17 0-7 0,16-9-11 15,1 9-9-15,-1 0-4 0,1 0-3 16,-1 0-1-16,1 0-3 0,-17 9-3 16,17-9-8-16,-1 0-42 0,1 9-37 15,-17-9-13-15,0 0-98 0</inkml:trace>
  <inkml:trace contextRef="#ctx0" brushRef="#br0" timeOffset="93300.54">32593 13218 69 0,'0'0'68'0,"17"9"-16"0,-17-9-1 15,16 0-3-15,1 0-11 0,0 0-16 0,-1 0-13 16,17 0-4-16,-16 0-2 0,-1 0-4 15,17 0-21-15,-16 0-37 0,-1 0-20 16,1 0-9-16</inkml:trace>
  <inkml:trace contextRef="#ctx0" brushRef="#br0" timeOffset="96010.75">11857 11283 89 0,'0'0'90'0,"0"-19"-6"0,0 19-4 0,0-9 5 16,0 9 10-16,0-9 0 0,0 9 2 0,0 0-2 15,0 0-15-15,0 0-18 0,0 0-22 0,0 0-15 16,0 0-8-16,0 0 2 0,0 0 21 16,0 9 12-16,0-9-4 0,0 9-2 0,0-9-5 15,0 19-4-15,0-19-6 0,0 19-6 0,0-10 3 16,0 0 4-16,0 1 2 0,0 8 8 15,0-9-13-15,0 1-8 0,0 8 1 0,0 1-11 16,-17-19 2-16,17 19-8 0,0-19-3 0,0 18-1 16,0-9-1-16,0 1 0 0,0-10 3 0,0 9-8 15,0 0-2-15,0 1-6 0,0-10 0 16,-33 9 2-16,33 0-26 0,0-9-79 0,0 19-68 16,0-19-39-16,-33 0-6 0,33 0 14 15,0 0 29-15,0 0 32 0,0-19-67 16</inkml:trace>
  <inkml:trace contextRef="#ctx0" brushRef="#br0" timeOffset="96343.68">11625 11441 29 0,'0'0'36'16,"0"0"7"-16,0 0-2 0,-33 9 4 0,33-9 9 15,0 0 15-15,0 0 16 0,0 10 3 0,0-10-9 16,0 9 7-16,0 0-2 0,0 1 5 16,0-1 9-16,0 0 11 0,33 10-8 0,-33-19 11 15,0 18-17-15,17-8-13 0,-1-1-14 16,1 0-7-16,-1 1-9 0,34-10-20 0,-50 9-7 16,33-9-7-16,0 9-9 0,-33-9-4 0,33 0-1 15,-16 0 0-15,-1-9-2 0,17 9-1 0,-16 0-1 16,16-9 3-16,-33 9-9 0,33-10 6 15,-33 1-8-15,33 0 0 0,-33-1-11 0,0 10 3 16,0-18-25-16,33-1-85 0,-33 1-51 16,0 8-40-16,0-8-6 0,0 8 11 0,0 10 24 15,0-9 25-15,0 0 29 0</inkml:trace>
  <inkml:trace contextRef="#ctx0" brushRef="#br0" timeOffset="97175.96">11807 12297 11 0,'0'0'21'0,"0"0"2"16,0 0-2-16,0 0-7 0,0 0-6 15,0 0-4-15,0 0-2 0,0 0 0 0,0 0-1 16,0 9-1-16,0-9-2 15,-33 0 2 1,33 10 0-16,0-10-3 16,0 0-2-16,0 0 0 15,0 9 1-15,0-9-2 0,0 0 1 0,0 0 0 16,0 0 1-16,0 0 1 0,0 0-1 16,0 0 0-16,0 0 0 0,0 0 0 0,0 0 1 15,0 0 0-15,0 0-2 0,0 0 0 16,0 0-1-16,0 9 0 0,0-9 0 0,0 0-3 15,0 0 6-15,0 0 1 0</inkml:trace>
  <inkml:trace contextRef="#ctx0" brushRef="#br0" timeOffset="97359.81">11774 12353 4 0,'0'0'3'15,"0"0"2"-15,0 0 2 0,0 0 0 0,0 0 0 16,0-19-1-16,0 19-2 0,0 0-1 0,0 0 0 16,0 0-2-16,0 0 0 0,0 0 0 15,0 0 0-15,0 0-6 16,0 0-7-16,0 0-22 0</inkml:trace>
  <inkml:trace contextRef="#ctx0" brushRef="#br0" timeOffset="99143.42">29650 14167 39 0,'0'0'41'0,"0"0"6"16,-17 0 5-16,17 0 2 0,0 0 1 0,0 0-5 16,17 0-6-16,-17-19-12 0,0 19-2 0,0 0-11 15,16 0 0-15,1 0-4 0,-1 0 3 16,1 0 4-16,0 0 6 0,-1 0 2 0,17 0 6 16,0 0-1-16,0 0 3 0,0 19 5 15,0-19-1-15,17 0 2 0,-17 0-3 0,17 9-10 16,-1 0-2-16,1-9-10 0,0 9-1 15,-1 1 1-15,1-1 4 0,-1 0-2 0,1 1 1 16,16-1-6-16,-16 0 3 0,-1 10-1 0,1-19-2 16,16 19 7-16,0-19-8 0,0 9-5 15,1-9 1-15,-1 9 3 0,16 0-6 0,-15 1-2 16,-1-1 5-16,0 0-8 0,0-9 7 0,0 10-5 16,0-10 2-16,-16 9 0 0,16-9 3 15,-16 0-4-15,16 9 3 0,-17-9 2 16,1 0-5-16,16 0-1 0,-16 0 0 0,-17 0-1 15,16 0 0-15,1 19 0 0,-17-19 0 0,17 0-4 16,-17 0-2-16,0 0 2 0,0 0-5 16,0 0 10-16,0 0-5 0,0 0 0 0,-16 0 2 15,16 9-2-15,-17-9-3 0,17 0 3 16,-16-9-2-16,16 9 2 0,-16 0 3 16,-17 0-8-16,0 0 7 0,16 0-5 15,-16 0 5-15,0 0 4 0,17 0-4 0,-17 0-10 16,0 9 5-16,0 0 4 15,0-9-4-15,0 0 8 0,0 0-13 16,0 10 0-16,0-1 2 0,16-9-2 0,-16 0-5 16,0 0 6-16,17 0 1 0,-17 0-16 15,0 0-37-15,0 0-5 0,0 0-21 16,-17-9-12-16,17 9-10 0,-16-10-10 16,16-8-12-16,0 18 11 0,0 0-2 0,-17 0 14 15,1 0 9-15</inkml:trace>
  <inkml:trace contextRef="#ctx0" brushRef="#br0" timeOffset="100506.49">12733 12046 35 0,'-16'0'44'0,"32"0"0"15,-16 18-4-15,0-18-18 0,0-9-3 0,-16-10 2 16,32 19-3-16,-16-9 0 0,0 9-9 0,17 0-6 16,-1 0-3-16,-16-9-2 0,17 18-2 15,-17 10-8-15,0-19-12 0,0 0-3 16,33 0-2-16,-33 0-6 0,0 0 3 0,0-10 3 16,0 20 1-16,0-10-17 0</inkml:trace>
  <inkml:trace contextRef="#ctx0" brushRef="#br0" timeOffset="100689.37">12816 12055 5 0,'0'-9'6'0,"0"9"4"16,0 9 3-16,0-9-1 0,0 0-2 16,0 0-2-16,0 0-3 0,0 0 1 0,0 0-1 15,0 0-1-15,0 0 1 0,0 0-2 0,0-19-3 16,0 10 0-16,0 9 0 15,0 9 0-15,0-9-4 0,33 0-9 0,-33 0-6 16,0 19-4-16</inkml:trace>
  <inkml:trace contextRef="#ctx0" brushRef="#br0" timeOffset="100869.43">12898 12046 43 0,'0'18'53'0,"0"-18"0"0,0 0-1 0,0-9-12 16,-16 9-9-16,16-9-5 0,0 9-13 0,0 9-10 15,16-9-1-15,-16 0-14 16,0 0-22-16,17-9-23 0,-17 9-6 0,0 0 5 16,0 0-33-16</inkml:trace>
  <inkml:trace contextRef="#ctx0" brushRef="#br0" timeOffset="101039.36">12932 12027 43 0,'0'0'38'0,"0"9"-2"0,0-9-8 0,0 0-14 0,0-9-7 15,0 9-3-15,0 19-1 0,0-19-8 16,0-10 0-16,0 10-12 0,0 0-9 0,0 0-4 15,0 0-3-15,0-18-19 0</inkml:trace>
  <inkml:trace contextRef="#ctx0" brushRef="#br0" timeOffset="101195.25">12932 12055 12 0,'16'-9'23'0,"-16"9"2"15,0 0-2-15,0 0-6 0,-16 0-3 16,16 9-4-16,0-9 1 0,16-9-5 0,-16 9-4 15,-16-10 1-15,16 10-8 0,16 0-4 16,-32 0-11-16,16 10-3 0,0-10-2 16,0 0 2-16,16 0-15 0</inkml:trace>
  <inkml:trace contextRef="#ctx0" brushRef="#br0" timeOffset="101344.18">12948 12046 15 0,'0'9'32'0,"0"-9"5"0,0 0-3 0,0 0-5 0,0 0-4 15,0-9 2-15,0 9-2 0,0 0-10 16,0 0-7-16,0 0-6 0,0 0-9 16,0 0-21-16,0 0-20 0,0 0-8 0,17-10-49 15</inkml:trace>
  <inkml:trace contextRef="#ctx0" brushRef="#br0" timeOffset="102871.57">22490 13171 54 0,'0'0'60'0,"0"-9"-3"0,0 9 2 0,0-9 16 16,0 9 15-16,0 0 12 0,16-10-16 16,-16 10-20-16,0 0-19 0,0 0-19 0,0 0-10 15,0 10 3-15,-16-10 26 0,16 9 24 16,0 0 19-16,0 19 4 0,0-28 2 0,0 19-16 16,0-1-12-16,0 10-2 0,-17-9 4 0,17 0-10 15,0-1-10-15,0 1-13 0,0-1-16 16,0 10-2-16,-16-9-10 0,16 18-2 0,0-28-11 15,-17 10 11-15,17 9-5 0,0-10-2 0,-17 1-3 16,17 9 4-16,0-9-5 0,0-10-7 0,-33 0 1 16,33 0-15-16,0 1-32 0,0-1-68 15,-33-9-54-15,33 0-31 0,0 0-9 16,0 0 18-16,-16-9 23 0,16-1 25 0,0-8 28 16</inkml:trace>
  <inkml:trace contextRef="#ctx0" brushRef="#br0" timeOffset="103203.63">22390 13199 81 0,'0'-18'49'0,"0"-1"-13"15,33 10-5-15,-33-1 6 0,0 1 6 16,17 0-1-16,0 9-10 0,16-10-2 0,-17 10 4 16,17 0 1-16,0 10-1 0,0-10 8 15,0 9-3-15,-16 10 7 0,16-10-2 0,-16 10-12 16,-1-1-5-16,1-9-8 0,-1 10 10 0,-16 0 14 15,17-1 12-15,-17 1 15 0,0 0-10 16,0-1-3-16,-17 1-14 0,17-10-13 0,-16 10-10 16,-1-1-4-16,1 1-12 0,-1-1 4 15,-16 1-3-15,16-10-4 0,17 1-1 0,-33 8 0 16,0-8 5-16,0-1-2 0,17 9 1 16,-1-8-4-16,-16-1 0 0,17 0 4 0,-1-9-6 0,0 19-2 15,17-19 1-15,-33 0 1 0,33 0 0 16,0 9-8-16,-33-9 0 0,33-9-2 0,-16 9-22 15,16 0-35-15,0 0-30 0,-17-19-32 16,17 10-6-16,0 0 2 0,0-1 5 0,0 1 7 16,17-9 11-16,-17 8-61 0</inkml:trace>
  <inkml:trace contextRef="#ctx0" brushRef="#br0" timeOffset="103936.66">22986 13004 100 0,'0'0'94'0,"0"-9"-1"16,-17 9 19-16,17 0 39 0,0 0 22 16,0 0-15-16,0-10-36 0,0 10-25 0,17 0-17 15,-17 0-11-15,16 0-13 0,17 0-26 16,0 10-9-16,-16-10-9 0,16 0-1 0,0 9-9 16,17 0 2-16,-1-9-4 0,-16 9 5 0,0-9-4 15,-16 10-3-15,16-10-6 0,-16 0-3 16,-1 0-22-16,1 0-41 0,-1-10-53 0,-16 10-53 15,33 0-26-15,-33-9 2 0,0 9 17 16,-33-9 35-16</inkml:trace>
  <inkml:trace contextRef="#ctx0" brushRef="#br0" timeOffset="104186.7">23217 12809 90 0,'0'0'61'0,"-16"-10"-11"15,16 1 9-15,0 0 25 0,0 9 10 0,-17-10-18 16,17 10-35-16,0 0-16 0,0 0-12 0,0 0 17 16,0 10 20-16,0-1 15 0,0 0-8 0,0 1 3 15,0 17-2-15,0-8 6 0,0 0-1 16,0-1-14-16,0 1-14 0,0 9-17 0,0-10-8 16,0 1-4-16,0 9-6 0,0-10 2 0,0 1 1 15,0 18-3-15,0-18 4 0,0-10-7 16,-16 10-5-16,16-1-6 0,0 10-27 0,-17 0-71 15,17-19-55-15,-16 10-26 0,16 0-3 16,0-10 24-16,-17 10-88 0</inkml:trace>
  <inkml:trace contextRef="#ctx0" brushRef="#br0" timeOffset="104453.17">23680 13367 249 0,'0'0'162'0,"0"-10"-78"16,17 1-13-16,-17 0 41 0,16-1 25 0,1 10-25 15,-1-9-39-15,17 9-31 0,-16 0-18 0,-1 0-9 16,18 0-10-16,-18 0-2 0,17 0-3 15,-33 0-4-15,17 0 1 0,-17 0-20 16,16 0-36-16,-16 0-47 0,0 0-36 0,0 0-30 16,-16 0-1-16,16 9 24 0,-17-9 28 0</inkml:trace>
  <inkml:trace contextRef="#ctx0" brushRef="#br0" timeOffset="104636.52">23598 13506 112 0,'0'0'79'0,"0"0"7"0,-17 9 30 16,17-9 36-16,17 0 6 0,-17 0-25 16,16 0-31-16,-16 0-11 0,17 0-20 0,-1 0-24 15,17 0-22-15,-33 0-20 0,33 10-2 0,-16-10 1 16,16 0 2-16,-17 0-13 0,1 0-11 16,16 0-55-16,-16 0-70 0,32 0-44 0,-49-10-15 15,17 10 12-15,16-9 29 0</inkml:trace>
  <inkml:trace contextRef="#ctx0" brushRef="#br0" timeOffset="104969.8">24937 12874 72 0,'0'-19'52'0,"0"19"-16"16,-33-19 7-16,33 19 36 0,0-18 32 0,0 9-14 15,0-1-27-15,0 10-24 0,0-9-20 0,0 9-5 16,-17 0-1-16,17 9 14 0,0-9 16 0,0 10 11 16,-16-1 12-16,16 9 2 0,0 1-9 15,-17-10-16-15,17 10 14 0,0 9-4 16,-16-10-12-16,16 10-17 0,0-9-12 0,0 0-7 15,0 8-9-15,0-8 0 0,0 0-3 0,0-1 3 16,0 1-3-16,0-1-9 0,0-8-11 0,0 8-25 16,-17-8-78-16,17-1-63 0,0 0-31 15,0 1-7-15,-16 8 26 0</inkml:trace>
  <inkml:trace contextRef="#ctx0" brushRef="#br0" timeOffset="105285.7">24805 12818 125 0,'0'-19'68'0,"0"10"-23"16,0 0 3-16,16-1 7 0,1 1 8 0,-1 9-7 16,1 0-12-16,-1 0 2 0,1 0 5 0,16 9-7 15,0-9-3-15,-16 10-3 0,16 8 5 16,-17-8-2-16,17-1-1 0,-16 9-13 0,16 10-9 15,0-9-15-15,-33 9 7 0,33-10-6 16,-33 10 5-16,0-9-1 0,0 0-1 16,0-1 3-16,0 1 1 0,0-10 3 0,-33 10 13 15,33-1-4-15,-33 1 3 0,16-19-9 0,1 9-9 16,-17-9-1-16,16 9-5 0,-16 1-5 16,0-1 3-16,0 0-4 0,0-9-7 0,16 10-17 15,-16-1-50-15,0-9-43 0,0 9-31 0,17-9-26 16,-1 0 8-16,-16 10 21 0</inkml:trace>
  <inkml:trace contextRef="#ctx0" brushRef="#br0" timeOffset="105819.38">24209 13627 40 0,'0'0'36'0,"-16"0"1"0,16 0-6 0,0 0 3 16,0 0 14-16,0 0 14 0,0 0 9 0,0-9 9 16,0 9 3-16,0 0 5 0,0 0 11 15,0 0 3-15,0 0-9 0,0 0-9 0,0-10-2 16,16 10-8-16,-16 0-5 0,17-9-6 0,-1 9-10 16,18 0-6-16,15 0-3 0,-32 0-7 0,32 0-13 15,1 0 1-15,16 0-10 0,-16 9-4 16,16-9-11-16,33 0 1 0,-33 10-1 0,33-10 8 15,1 9-10-15,-18-9 6 0,34 9-8 16,-33-9 4-16,16 10 0 0,-16-10 0 0,-1 0 5 16,1 0-7-16,0 0 3 0,-34 0 2 0,17 0 3 15,-33 0 2-15,17 0-8 0,-17 0 0 16,-16 0 0-16,16 0 0 0,0 0 2 0,-33 0-5 16,0 0 6-16,0 0-13 15,16-10 4-15,-16 10-5 0,0 0-10 0,0 10-5 16,-16-10-38-16,16 0-39 0,0 0-42 15,0 0-27-15,0 0-8 0,-33 0 1 0,16 0-1 16,1 0 18-16,-1 0 28 0</inkml:trace>
  <inkml:trace contextRef="#ctx0" brushRef="#br0" timeOffset="106368.13">24077 14046 101 0,'0'0'59'0,"0"0"-1"0,0-19 12 15,0 19 23-15,0 0-2 0,-16 0-18 16,16 0-27-16,0 0 7 0,0 0 20 0,0 0 11 16,-17 19-2-16,17-19 5 0,0 9-10 15,0 0 5-15,-17 1-7 0,17 8-5 0,0-9-10 16,0 10-4-16,0-10-11 0,0 10 6 0,0 0-1 15,0-10-12-15,0 9-12 0,0 1-9 16,0-10-7-16,0 10-5 0,0-10-5 0,-16 10 5 16,16 0-9-16,0-10 4 0,0 0 0 0,0 0-17 15,-17 1 4-15,17-10-11 0,0 9-48 16,0 0-97-16,-16-9-56 0,16 10-36 0,0-10 11 16,0 0 36-16,0-10 44 0</inkml:trace>
  <inkml:trace contextRef="#ctx0" brushRef="#br0" timeOffset="106667.49">24061 14074 122 0,'0'0'90'0,"0"-10"-19"0,0 1 0 0,16 0 16 16,-16 9 3-16,0 0-7 0,33 0-24 0,-33 0-16 15,17 0-9-15,-1 0 6 0,1 0-9 16,-1 0-3-16,17 9 1 0,-16 0 12 0,-1 1 7 15,1-1 1-15,0 9-1 0,-1-8 8 16,17 8-11-16,-33 1-14 0,0 0-10 0,0-19 6 16,0 18 5-16,0-9-8 0,0 10-1 0,-33-10-2 15,17 10-14-15,-1-10-2 0,-16 10-5 0,16 0 4 16,-16-19-4-16,17 9 1 0,-17 0 8 16,16 0-13-16,-16 10-1 0,0-10-8 0,16-9 1 15,-16 10-11-15,17-1-28 0,-1 0-58 16,1-9-43-16,-1 0-23 0,1 0-2 0,-1 0 14 0,17 0 14 15,-33-9 23-15,33 9-78 0</inkml:trace>
  <inkml:trace contextRef="#ctx0" brushRef="#br0" timeOffset="108732.7">30080 13646 22 0,'0'0'33'0,"0"-10"-1"0,0 10 2 16,0 0 2-16,0 0 1 0,0 0 3 15,0 0-6-15,0 0-7 0,0 0-11 16,0 0-5-16,0-9-7 0,0 9 0 0,0 0-2 16,0 9-4-16,0-18 3 0,0 9-3 15,0 0 4 1,0 0 0-16,0 0 0 16,0 0-5-16,0 0 1 15,0 0 5-15,0 0-5 16,0 0 0-1,0 0 0 1,0 0-2-16,0 0-1 0,0 0-6 16,0 0-5-16,0 0-7 0,0 0-6 15,0 0 0-15,0 0-4 0,0 0 0 0,0 0-8 16,0 0 1-16</inkml:trace>
  <inkml:trace contextRef="#ctx0" brushRef="#br0" timeOffset="109717.51">30113 13608 7 0,'0'0'14'16,"0"-9"5"-16,0 9-2 0,0 0-5 0,0 0-4 15,0 0-2-15,0 0 0 0,0 0 3 0,0 0 1 16,0 0-3-16,0 0-1 0,0 0-4 15,0 0 1-15,0 0 2 0,0 0 4 0,0 0 1 16,-17 0 1-16,17 0-1 0,0 0 3 16,0 0-3-16,0 0 3 0,0 9-5 0,0-9 1 15,0 0 0-15,0 0-3 0,0 0-2 16,-16 0 3-16,16 0 0 0,0 0-2 0,0 0 1 16,0 0-3-16,0 0 0 0,0 0-2 15,0 0 0 1,0 0-5 31,-17 0-7-47,17 0-19 15,0 0-13-15,0-9-7 0,0 9-5 16</inkml:trace>
  <inkml:trace contextRef="#ctx0" brushRef="#br0" timeOffset="110197.7">29699 13506 16 0,'0'0'19'0,"0"0"-2"0,0 0-8 0,0 0-4 16,0 0-2-16,0 0 3 0,0 0 2 0,0 0 0 15,0 9-4-15,0-9-2 0,0 0 0 16,0 0-4 15,0 0-1-31,0 0-9 16,0 0-9-16,0 0-35 0</inkml:trace>
  <inkml:trace contextRef="#ctx0" brushRef="#br0" timeOffset="110531.48">30626 13683 6 0,'0'0'8'0,"0"0"0"0,0 0-2 0,0 0-3 16,0 0-1-16,0-19-2 0,0 38 1 16,0-19-9 15,0 0-16-31</inkml:trace>
  <inkml:trace contextRef="#ctx0" brushRef="#br0" timeOffset="111697.05">24854 14055 67 0,'0'0'58'0,"0"-9"-6"0,-16 9-4 16,16 0 14-16,0 0 12 0,0 0 7 16,0 0-7-16,0-19-24 0,0 19-16 0,0 0-8 15,-17 0 21-15,17 0 16 0,0 19 4 0,0-19-7 16,0 0 2-16,-16 9 2 0,16 0 7 15,-17 1 2-15,17-1 3 0,-16 0-8 0,-1 10 0 16,17-10 3-16,0 19 1 0,-33-28 4 0,33 19-6 16,-33-10-6-16,16 9 1 0,1-8 0 15,-1 8-2-15,17 1-13 0,-16-10-8 0,-1 10-8 16,1 0-17-16,-1-19-5 0,1 9-11 0,-1 0-1 16,17 0 0-16,0 1 0 0,-33-1 0 0,33 0 0 15,0-9 0-15,0 10 0 0,0-10 0 31,0 0-49-31,0-10-91 0,33 1-86 16,-33-10-55-16,0 10-14 0,17 0 18 16,-17 0 33-16,16-10 46 0,1 0 42 0</inkml:trace>
  <inkml:trace contextRef="#ctx0" brushRef="#br0" timeOffset="111980.19">24755 14046 73 0,'0'0'61'0,"0"0"-3"0,0-19 6 0,0 19 8 16,0 0 2-16,0 0-3 0,0 0-22 0,0 0-19 15,0 0-2-15,0 0-4 0,0 0 13 0,0 0 1 16,17 19 16-16,-1-19 14 0,1 9 9 0,-1 0 14 16,1 1 9-16,-1-1 8 0,1 9 3 15,-1 1-7-15,1-10-12 0,16 10-17 0,-33 0-14 16,0-10-2-16,33 9-5 0,-33-8-15 15,0-1-14-15,0 10-2 0,17-10-16 0,-17 0-2 16,0 10-5-16,0-19 0 0,0 19-5 0,16-19-7 16,-16 0-2-16,-16 9-19 0,16 0-43 0,0 0-81 15,0-9-60-15,0 10-51 0,-17-10-1 16,17 0 20-16,0 0 41 0,-33-10 50 0</inkml:trace>
  <inkml:trace contextRef="#ctx0" brushRef="#br0" timeOffset="112179.84">24656 14250 47 0,'-17'0'70'0,"17"-9"11"0,0 9-4 0,0 0-5 16,17 0-4-16,-17 0 0 0,0-9-10 0,16 9-12 16,1 0-7-16,16 0-21 0,-33 0-6 15,33 0-5-15,-16 0-3 0,-1 0-4 0,17 0 2 16,-16 0-5-16,-1 0-9 0,1 0-32 0,16 0-35 15,-33 0-28-15,33-10-7 0,-33 10 5 16,33 0 14-16</inkml:trace>
  <inkml:trace contextRef="#ctx0" brushRef="#br0" timeOffset="113129.4">30080 12836 7 0,'0'0'4'0,"0"0"2"16,0 0 5-16,0 0 1 0,0 0 0 16,0 0-4-16,0 0-3 0,0 0 0 15,0 0-1-15,0 0-1 0,0 0-1 16,0 0-13 15,0 0-12-31</inkml:trace>
  <inkml:trace contextRef="#ctx0" brushRef="#br0" timeOffset="114394.71">25367 13999 26 0,'0'0'40'0,"0"0"8"16,-33-9 7-16,33 9 7 0,0-9 13 15,0 9 9-15,33-10 10 0,-33 1 11 0,0 9 0 16,0 0 16-16,0-9 7 0,0 9 1 0,0 0-18 16,0 0-25-16,0 0-23 0,0-10-16 0,0 10-11 15,0 0-3-15,0 0-8 0,0 10-4 16,0-10 26-16,0 0 15 0,0 9 14 0,-33-9-2 16,33 9-4-16,0 10 7 0,0-10-17 15,0 19 1-15,0-28-35 0,-17 19-26 0,17-10 0 16,-16 10 0-16,16-1 0 0,0-9 0 0,-17 10 0 15,17 9 0-15,0-28 0 0,-16 19 0 0,16-10 0 16,0 0 0-16,0 0 0 0,-17 1 0 16,17-1 0-16,0 0 0 0,0 1 0 0,-16-1 0 15,16 0 0-15,0 10 0 16,0-19-96-16,0 0-120 0,0 0-52 16,0-19-25-16,0 19 14 0,0-9 32 15,-17 0 39-15,17-10 37 0,0 10-90 0</inkml:trace>
  <inkml:trace contextRef="#ctx0" brushRef="#br0" timeOffset="114960.55">25334 13906 100 0,'0'0'60'0,"0"0"-7"0,0-18-5 0,33 8 15 15,-33 1 10-15,0 0-1 0,33 9-9 16,-33-10-9-16,17 10-8 0,-1-9-3 0,1 9-7 16,-1 0-8-16,1 0-6 0,-17 0-7 15,16 0 2-15,1 9-6 0,-17-9-5 0,16 0 2 16,-16 10 2-16,0-1 10 0,0 0 2 0,0 1 4 16,0 8-1-16,0-18-1 0,0 19 0 0,0-10 5 15,0 0-4-15,-16 1-3 0,16-1-5 0,-17 0 2 16,17 1-10-16,-16-1-4 0,16 0 1 15,-17 0 5-15,1 10-7 0,16-19-1 0,-17 0 5 16,17 19-8-16,-16-19 1 0,16 0-1 0,-17 0 3 16,17 9 0-16,0-9-7 0,0 0 7 15,0 0-5-15,0 0 5 0,0 0 2 16,0 0 4-16,0 0 17 0,0 0 16 16,0 0-3-16,0 0 3 0,0 0 2 0,0 0-11 15,0 0-3-15,0 9-3 0,0-9-9 0,0 0 0 16,17 10-11-16,-1-10-9 0,1 0 2 0,-1 9 3 15,1 0-5-15,-1-9 4 0,1 9-2 16,-1 1 2-16,1-1-8 0,-17 0 10 0,33 10-4 16,-33-19-3-16,0 19 3 0,0-19 15 0,0 9-7 15,0 0 7-15,0 0-7 0,0 1 8 16,0-10 1-16,-33 9-3 0,16 0 4 0,17 1 0 16,-16-10-5-16,-1 9 2 0,1 0-6 15,-1-9-2-15,1 19 2 0,-1-19-5 0,-16 0-8 16,33 0 7-16,-33 0-8 0,33 0 11 0,-33 0-14 15,16 0-4-15,1 0-1 0,-1 0-4 0,1-19-15 16,-1 10-74-16,1 9-60 0,-1-9-37 0,1-1-18 16,-1 1 9-16,17 0 26 0,0-1 30 15,-33 1 27-15,33 0-64 0</inkml:trace>
  <inkml:trace contextRef="#ctx0" brushRef="#br0" timeOffset="119123.95">26243 13925 190 0,'0'0'91'0,"0"-19"-45"16,0 19-17-16,0 0 21 0,-16-18 33 16,16 18 6-16,0-10-23 0,0 10-21 0,0-9-16 15,0 9-7-15,0 0 4 0,0 0 2 0,0 0-4 16,-33 0-8-16,33 0 0 0,-17 0 0 15,1 0 9-15,-1 9 12 0,17-9 14 0,-16 10 8 16,-1-10 15-16,1 18-6 0,-1-18-4 16,0 19-4-16,1-19 2 0,-1 9 6 0,1 0-6 15,16 1-8-15,-33-1-8 0,16 0-7 0,17 1-1 16,-16 8 6-16,16-9-5 0,-17 10 13 16,17 0-5-16,0-19 5 0,-16 18-3 0,16-8 17 15,16-1-41-15,-16 9-25 0,0-8 0 0,17-1 0 16,-17 0 0-16,16 10 0 0,1-19 0 15,16 0 0-15,-33 19 0 0,16-19 0 0,1 0 0 16,-1 0 0-16,1 0 0 0,0 0 0 16,-1 9 0-16,1-9 0 0,-1 0 0 15,1-9-63-15,-17 9-177 0,16 0-27 0,-16 0-3 16,0 0 14-16,17 0 23 0,-17 0 25 0,0-19 32 16,0 19 32-16</inkml:trace>
  <inkml:trace contextRef="#ctx0" brushRef="#br0" timeOffset="121038.78">25102 13097 22 0,'0'0'26'0,"17"0"-1"0,-17 0 2 0,0 0-1 15,0 0-2-15,0 0-2 0,0 0-4 16,0 0-1-16,0 0-6 0,0 0-4 0,0 0 2 16,0 0-5-16,0 0 2 0,0 0 2 0,0 0 0 15,0 0-3-15,0 0-2 16,0 0 0-16,0 0-2 16,33 0-1-16,-33 0-2 15,0 0-5-15,0 0-19 0,0 0-15 16,0 0-10-16,0 0 0 0,0 0-39 0</inkml:trace>
  <inkml:trace contextRef="#ctx0" brushRef="#br0" timeOffset="121707.02">26061 14427 8 0,'0'0'12'16,"0"0"10"-16,0 0 5 0,0 0 1 15,0 0-5-15,0-9-4 0,0 9-4 0,0 0 3 16,0 0 1-16,0 0 3 0,0 0-1 0,0 0 0 16,0 0 3-16,0 0-1 0,17 0 0 15,-17 0-3-15,0 0-1 0,0 0-3 0,0 0 5 16,0 0-3-16,0 0-3 0,0 0 1 16,0 0-1-16,0 0-5 0,0 0 2 0,0 0-6 15,0 0-4-15,0 0 1 0,0 0-1 16,0 0 1-16,0 0-6 15,0 0-1-15,0 0 0 16,0 0-9-16,0 0-25 0,0 0-17 16,0 0-11-16,0 0-7 0,0 0 2 0,-17-10 6 15,17 10-40-15</inkml:trace>
  <inkml:trace contextRef="#ctx0" brushRef="#br0" timeOffset="122353.78">26128 14371 9 0,'0'19'14'0,"0"-19"2"0,0 0-3 0,0 0-4 0,-17 0-4 16,17 0-1-16,0 0-2 0,0 0 0 16,0 0-4-1,0 0-3 1,0 0-9-16,0 0-8 0</inkml:trace>
  <inkml:trace contextRef="#ctx0" brushRef="#br0" timeOffset="123336.95">30344 13646 48 0,'0'0'39'15,"0"0"6"-15,0-10 9 0,0 10 7 0,0 0 0 16,0 0-12-16,0 0-9 0,0 0-4 16,0-9-5-16,0 9-9 0,0 0-5 0,0 0 2 15,0 0-4-15,0 0-10 0,0 0 0 16,0 0-4-16,17 0 1 16,-17 0 0-16,0 0 0 15,0 0-1 1,0 0-4-16,0 0 1 0,0-9 2 0,0 9-3 15,0 0 0-15,0 0-6 16,0 0-18-16,0 0-22 0,0 9-18 16,0-9-16-16,0 0 2 0,0 0 7 0,0 0 9 15</inkml:trace>
  <inkml:trace contextRef="#ctx0" brushRef="#br0" timeOffset="123536.24">30361 13636 10 0,'0'0'13'0,"0"0"3"0,0 0-3 0,0 0-2 16,0 0-2-16,0 0-3 0,0 0-2 16,0 0-1-16,0 0-2 0,16 10-6 31,-16-10-4-31,0 0-4 0,0 0-5 15,0 0-15-15</inkml:trace>
  <inkml:trace contextRef="#ctx0" brushRef="#br0" timeOffset="124051.88">30411 13664 2 0,'0'0'3'15,"0"0"-1"-15,0 0 4 0,0 0 6 16,0 0 0-16,0 0-3 0,-17 0-3 0,17 0-1 15,0 0 1-15,17 0 1 0,-17 0-1 0,0 0-2 16,0 0-1-16,0 0 1 0,0 0 0 16,0 0 0-16,0 0 2 0,0 0-1 15,0 0 1-15,0 0-3 0,0 0 0 0,0 0-1 16,0 0-1 0,0-9-1 30,0 18 1 33,0-18-1-33,0 9 2-30,0 0 0 0,0 0 0-16,0 9-2 0,0-9 2 31,0 0-4-31,0 0 3 0,0-9-1 16,0 9-5 15,0 0-8-31,0 0-4 0,0 0-2 0,0 0-1 15,0 0 0-15,16 0-14 0</inkml:trace>
  <inkml:trace contextRef="#ctx0" brushRef="#br0" timeOffset="126816.63">12783 11571 10 0,'0'0'22'0,"0"0"7"0,0 0 1 0,0 0-4 16,0 0-4-16,0-9 3 0,0 9 6 15,0 0 2-15,0 0-1 0,0 0-5 0,0 0-3 16,0-9 1-16,0 9 1 0,0 0 2 15,0-10-1-15,0 10 0 0,-17 0-1 0,17 0 1 0,0-18-4 16,0 18-6-16,-16-19-7 0,16 10-4 16,0 0-3-16,-17-1 5 0,17 1-6 0,-16 0 2 15,16-1 0-15,-17 10 4 0,17-9 3 0,0 0-3 16,0 9-1-16,-33-9 7 0,33 9-12 16,-33 0-2-16,33 0 2 0,-33-19 2 0,33 19-6 15,-33 0 6-15,16-19 4 0,1 10-11 16,-17 0 1-16,16-1 2 0,17 10 0 0,-33-9 0 15,0 0-2-15,33 9 2 0,-33 0 8 0,-17 9-14 16,17-9 6-16,17-9-4 0,-1 0 4 16,-16 9 0-16,0-28 1 0,-33 28-5 0,33 0 5 15,0 0-1-15,16 9 0 0,-16 0 6 16,0 1-6-16,0-10-3 0,-17 0 1 0,17 0 2 16,0 9 5-16,0 0-9 0,0-9 1 0,33 9 4 15,-33-9-3-15,-17 10 6 0,17-1-4 16,17 0 0-16,-1 10 0 0,-16-19-3 15,0 0 7-15,0 0-9 0,33 19 7 0,-33-38-7 16,16 0 8-16,-16 38-6 0,17-19 3 0,-1 28 3 16,-16-10-3-16,33-8-5 0,-33-1 8 15,0 0-2-15,33 1 2 0,-50-1-3 0,34 19-4 16,-1-28 7-16,1 18-3 0,16-18 0 0,-17 19-4 16,17-10 13-16,-33 1-15 0,0 8 3 15,33 1 6-15,-33-10-3 0,33 10 0 0,0-1 0 16,0-18 0-16,0 19 0 0,0 0 1 15,0-1-1-15,0 10 0 0,0 9 3 0,0-27-2 16,0 8-5-16,33 10 5 0,-33 0-1 0,0-9-2 16,0-1 5-16,33 1-2 0,-33 9-1 0,33-10-4 15,-33 1 4-15,17 9 2 0,-17 0 0 16,33 0-1-16,-17 9-5 0,1-19 8 0,16 1-4 16,0 0 0-16,-33 9-2 0,33-10 0 15,0 1 3-15,-16-1 1 0,16 1-5 16,33 0 1-16,-66-10 2 0,66 10 0 0,-33-1 4 15,-16 1-6-15,16-19 2 0,0 18 0 0,33-18 0 16,-33 10-17-16,0-1 5 0,-16 0-8 16,16 1 9-16,33-10-6 0,-33 0 8 0,0 0 2 15,0 9 7-15,17-18-4 0,16 9 2 0,-33 0 2 16,0 0 0-16,0 0 0 0,0-10 0 0,0 10 0 16,17-18 1-16,-17 18-3 0,0 0 2 15,0-10 0-15,-16 10 3 0,16 0-5 0,-17 0 5 16,34-18-5-16,-17 18 8 0,0-28-4 15,0 19-2-15,-16 27-2 0,-1-27 2 0,17 0-3 16,17-10 1-16,-50 10 2 0,33-1 7 0,-33-8-5 16,33 18-1-16,-33-10-3 0,16-8 2 15,18-10 5-15,-18 0-1 0,1 9 11 0,-1 1-5 16,1-10-3-16,16-9 13 0,-33 18-16 0,33 0 5 16,-33 1-4-16,0 9-5 0,0-10 3 15,0 0 3-15,0 1-6 0,0 8 0 16,0 1 0-16,0 0 0 0,0 9 3 0,-33-9-8 15,33 9-1-15,0-10-8 0,-33 10-26 0,33 0-37 16,-17-18-22-16,17 18-10 0,-16 0 4 0,16-19-65 16</inkml:trace>
  <inkml:trace contextRef="#ctx0" brushRef="#br0" timeOffset="128265.36">26111 14464 82 0,'0'0'46'0,"17"0"-9"0,-17 0 3 15,0 0 16-15,0 0 14 0,0 0 7 16,0 0-12-16,0 0-15 0,0 0-8 0,0 0-1 16,0 0-7-16,0 0-2 0,0 0-9 0,0 0 0 15,0 0-7-15,0 0-8 0,0 0-3 16,0 0 0-16,0 0 0 0,0 0-7 16,0 0 7-16,0 0-9 15,0 0 0-15,0 0 7 16,0 0-6-16,0 10 5 15,0-10 2-15,0 0-7 0,0 0 1 0,0 0-6 16,0 0-2-16,-17 0 0 0,17 0-8 0,0 0-7 16,0 0-2-16,0 0-7 0,0 0-2 15,0 0 0-15,0 9-6 0,-16-9-2 0,16 0 0 16,0 0-3-16,0-9 4 0,0 9-2 16,0 0 0-16,0 0 3 0,-17 0 2 0,17 0 3 15,0-10 3-15,0 10 2 0,0 0-20 0</inkml:trace>
  <inkml:trace contextRef="#ctx0" brushRef="#br0" timeOffset="130563.69">22523 15115 151 0,'-17'-18'141'0,"17"8"-48"16,0 1-20-16,0 0 45 0,-16 0 65 0,16 9 28 16,0-10-29-16,0 10-62 0,0 0-35 15,0 0-28-15,0 0-20 0,0 0-15 0,0 0 1 16,0 0-5-16,0 10 9 0,0-10-1 0,0 9 4 16,-17 0-7-16,17 0-3 0,0-9-2 15,0 10-10-15,0 8 10 0,0-18-8 0,0 10 8 16,0-10-5-16,-16 9 1 0,16 0 0 15,0 1 5-15,0-1 1 0,-17 0-1 0,17 0 1 16,0 1-4-16,0-1-2 0,0 0 0 0,-17 1-5 16,17 8 2-16,0-18 9 0,0 10-5 0,0-1 1 15,0 9-4-15,0-8 4 0,-33-1-8 16,33 10-3-16,0-10 1 0,0 10-4 0,0-1-2 16,0-18 0-16,0 10 3 0,-33-1 3 15,33 0-1-15,0 0 1 0,-16 1-3 0,16-1-5 16,0-9-15-16,0 9-22 0,-17-9-35 0,17 0-80 15,0 0-92-15,-16 0-68 0,16 0-6 16,0-9 28-16,0 0 55 0</inkml:trace>
  <inkml:trace contextRef="#ctx0" brushRef="#br0" timeOffset="130863.65">22440 15032 96 0,'0'0'63'0,"17"0"-26"0,-1-10-8 0,-16 10 12 16,17 0 6-16,-1 0 1 0,1 10-9 0,-1-1 8 15,17 0 7-15,0 10 10 0,-33-10-6 16,33 10-8-16,-33-1-5 0,17 1 2 0,-1 0 2 16,-16-1-11-16,17 1-11 0,-17-1-1 0,0 10 7 15,-17-18-2-15,17 8 5 0,-16-9 4 16,16 10-1-16,-17-10-2 0,17 10-10 0,-33-10-6 15,0 1-7-15,17 8-8 0,-17-18-4 16,16 10 1-16,1-1-1 0,-17-9-4 0,16 9 5 16,0 0-5-16,-16-9-5 0,33 0-4 15,-33 10-3-15,17-10-33 0,-1-10-50 0,1 10-37 16,-1-9-29-16,1 9-13 0,-1-9 5 0,17 0 17 16</inkml:trace>
  <inkml:trace contextRef="#ctx0" brushRef="#br0" timeOffset="131112.7">22853 15320 113 0,'0'0'55'16,"0"-9"-13"-16,17 9 10 0,-1 0 12 0,1 0-5 15,16-10-17-15,-16 10-21 0,-1 0-8 16,17 0-5-16,0 0-4 0,0 0-4 0,-33 0 1 16,33 0 1-16,-16 0 0 0,16 0-1 15,-16 0-1-15,-1-9-2 0,-16 9-4 0,17-9-13 16,-1 9-28-16,-16-10-32 0,0 10-18 0,0-9-1 16</inkml:trace>
  <inkml:trace contextRef="#ctx0" brushRef="#br0" timeOffset="131398.24">23101 15060 47 0,'0'-10'56'0,"0"10"-8"0,17 0-10 16,-17 0 3-16,17 0 3 0,-17 0 5 15,16 10 1-15,-16-1 6 0,17 9 1 0,-1 10 4 16,-16-18-6-16,17 8-6 0,-1 1 5 0,-16-1 7 15,33 1 0-15,-33 18 1 0,0-27 8 16,0 8-10-16,0 1 5 0,-33-1 10 0,33 1 1 16,-16 0-8-16,-1-1-2 0,1-8-31 15,-1 8-11-15,1-9-8 0,-1 10-11 0,-16-10-2 16,16 1-3-16,-16-1 2 0,33 0 1 0,-33 1-12 16,0 8-10-16,17-18-25 0,-1 9-65 15,1-9-46-15,-1 0-37 0,17 10-16 0,-17-10 2 16,17-10 21-16,0 10 33 0</inkml:trace>
  <inkml:trace contextRef="#ctx0" brushRef="#br0" timeOffset="131730.61">23680 15190 216 0,'0'-10'118'0,"0"-8"-37"16,0 18 9-16,0-9 28 0,0-1-8 0,0 10-36 16,0-9-37-16,0 9-21 0,0 0-5 0,0 0 3 15,-33 0-3-15,17 9 5 0,-1 1 1 16,1-1 12-16,-1 0 4 0,0 10 2 0,1-10-5 16,-17 10-12-16,33-1 14 0,-17 1-2 0,1-1 6 15,16 1-5-15,-17 0 3 0,17-10-9 16,0 10-1-16,0-1-8 0,17-8 7 15,-1-1-10-15,-16 9-6 0,17-8 1 0,-1-1-5 16,17-9 2-16,-16 9 1 0,0 1-6 0,-1-10-4 16,1 0-15-16,-1 0-38 0,17 0-50 0,-33 0-57 15,17 0-35-15,-17-10-12 0,16 10 12 16,1-9 28-16</inkml:trace>
  <inkml:trace contextRef="#ctx0" brushRef="#br0" timeOffset="132578.19">24424 15069 99 0,'0'0'51'0,"0"-9"-7"0,0 9 9 15,0 0 16-15,-16 0 6 0,16 0-16 0,0 9-12 16,-17-9 0-16,17 9-7 0,-16 0-1 16,16 19-8-16,0-28-10 0,0 10 8 0,0 8 13 15,0-8 7-15,0 8 3 0,0-9 0 0,0 10-8 16,16-10-2-16,-16 1 5 0,17 8 25 16,-1-18 7-16,1 10 5 0,-1-10 0 0,1 0-1 15,16 0 1-15,-33-10-5 0,33 10 3 16,-33 0-4-16,17-18 12 0,-1 8-11 0,1-8-7 15,-1 8-23-15,1 1-49 0,-1-9 0 0,1-1 0 16,-1 10 0-16,1-1 0 0,16-18 0 16,-33 19 0-16,33 0 0 0,-16 0 0 0,-1-1 0 15,1 10 0-15,-1 0 0 16,1 10 0 0,-17-1 0-16,0 0 0 0,0 10 0 0,0-1 0 15,0-18 0-15,0 19 0 0,0-10 0 0,0 1 0 16,-17 8 0-16,17-9 0 0,-16 1 0 15,16-1 0-15,-17 0 0 0,17-9-144 0,-16 10-91 16,16-10-58-16,-17 0-23 0,17-10 3 16,-33 10 39-16,33-9 56 0</inkml:trace>
  <inkml:trace contextRef="#ctx0" brushRef="#br0" timeOffset="132738.17">24623 14929 81 0,'-17'-9'55'0,"17"-10"-7"0,0 10 7 15,0 0 2-15,0 0-6 0,0 9-23 16,0 0-13-16,0 0-9 0,0 0-1 0,0 0-3 16,0 0-8-16,0 0-25 0,0 9-26 15,0-9-22-15,0 9-4 0,0 0-63 0</inkml:trace>
  <inkml:trace contextRef="#ctx0" brushRef="#br0" timeOffset="133561.19">25367 15097 96 0,'0'-10'70'0,"0"10"4"15,0-9 4-15,0 0 11 0,0 9-2 16,33-9-18-16,-33 9-16 0,0-10-11 0,0 10-9 16,17 0-9-16,16 0-8 0,-17 0-4 15,1 10-4-15,16-10 0 0,-17 9 5 0,1 0 8 16,16 10 13-16,-33-1 2 0,16-8 7 0,1 8 5 15,-17-8 11-15,0 8 6 0,0 1 1 16,0-1-2-16,0-8-11 0,0 8-13 0,-17-8 4 16,17 8-6-16,-16-9-5 0,16 1-10 0,0-1 3 15,-33 0-10-15,16-9-6 0,17 10-2 16,-16-10 2-16,16 0 3 0,0 0-3 0,-17-10-5 16,17 10 9-16,0-9-4 0,0 0 5 15,0-1 6-15,0 1-4 0,0 0 0 0,0-10-6 16,17 19-3-16,-17-28-7 0,16 10 5 0,1-1 1 15,16 10-4-15,-33-10-3 0,16 10-2 16,1 0-4-16,16-1 3 0,-16 10-1 0,16-18 7 16,-17 18-1-16,17 0-1 0,-16 0-1 0,16 18 0 15,-17-18 0-15,1 0-8 0,16 0 12 16,-16 0-4-16,-17 0-2 0,16 0 0 0,1 0 2 16,-1 0 3-16,-16 0-3 0,17 0-2 15,-17 0-1-15,16 0-6 16,-16 0 6-16,0-18-3 0,0 18-1 15,-16-10 7-15,16 10-5 0,0-9 3 16,-17 9 4-16,1 0-8 0,-1-9 4 0,17 9 3 16,-16-9-1-16,-1 9 2 0,0 0 2 0,1 9-8 15,-1-9-1-15,1 0 2 0,16 9 7 16,-33 0-6-16,33 1 2 0,-17 8 4 0,17-18-9 16,-16 10 2-16,16-1 3 0,0 0-3 0,16 1-10 15,-16 8-34-15,0-9-53 0,17 1-45 16,16-1-40-16,-33 0-13 0,16 1 5 0,17-10 41 15,-16 18 22-15,16-18 10 0,0 0 16 16,17 0 20-16,-17 0 24 0</inkml:trace>
  <inkml:trace contextRef="#ctx0" brushRef="#br0" timeOffset="133977.71">26260 15171 28 0,'16'-9'51'0,"1"-10"14"0,-17 10-5 16,17 0-3-16,-17-1 4 0,0 10-1 0,0-18 5 15,0 8-12-15,0 1-23 0,0 9-5 0,-17-9 4 16,17 9 7-16,-17 0 5 0,1 0 1 15,-1 0-5-15,1 9 2 0,16-9-2 0,-33 9-7 16,16 1 0-16,1-10 11 0,-1 18-1 0,17-18-15 16,-16 19-11-16,16-10-3 0,0 1-2 15,0-1 2-15,0 0-11 0,16 0 5 0,-16 1-5 16,17-1 5-16,-1 0-3 0,-16 1-2 16,17-10-2-16,16 0 4 0,-33 0-2 15,16-10 4-15,-16 10-3 0,17-9 1 0,-17 0 5 16,0-10 2-16,16 10-1 0,-16-10 0 0,0 1 3 15,0-10-5-15,0 9 4 0,0-9-3 16,0 10-5-16,0-10 5 0,0 0-1 0,0 9 11 16,0-9 11-16,-16 10 13 0,16 8 21 15,0-8 42-15,0 9 18 0,0 9-22 0,0 0-51 16,0-19-28-16,0 19-8 0,-17 0-1 16,17 19-2-16,0-19 13 0,0 9 6 0,0 9 12 15,0 1 21-15,0 0 18 0,0 9 9 0,0-1-72 16,17-8-17-16,-17 9 0 0,16 0 0 0,-16 0 0 15,17 0 0-15,0-10 0 0,-17 10 0 16,0 0 0-16,16-9 0 0,-16-1 0 0,0 1 0 16,0-1 0-16,0-8 0 0,0-1-126 0,0 0-196 15,0 1-16-15,0-10 6 0,0 9 26 16,0-9 42-16</inkml:trace>
  <inkml:trace contextRef="#ctx0" brushRef="#br0" timeOffset="135525.78">26458 15032 47 0,'0'0'48'0,"0"0"6"15,0 0 2-15,0 0 0 0,0 0-8 16,0 0-1-16,0 0 4 0,0 0 2 0,0 0 3 0,0 9 1 16,0-9-6-16,0 9-11 0,0 1 5 15,0-1 6-15,17 0-3 0,-17 10 2 16,0-1-9-16,16-18-5 0,-16 10-10 0,17-1 0 15,-17 10-4-15,16-10-11 0,-16 0 0 0,17-9 13 16,0 9 3-16,-17-9-9 0,16 10-5 16,1-10-1-16,-1 0 10 0,1 0 20 0,16 0 11 15,-33-10 4-15,0 10-2 0,16-9-10 0,-16 0-2 16,17 0-10-16,-17-1-16 0,16-8-4 16,-16 8-7-16,17 10 3 0,-17-28-2 0,0 19-7 15,0 0 2-15,0 0 2 0,16-1-4 16,-16 1-2-16,0 9-3 0,0 0 1 15,0 0-3-15,0 0 4 0,0 0 1 0,0 9 4 16,0-9 2-16,0 10-7 0,-16-1 5 0,16 0-2 16,0 0 0-16,0 1 5 0,16 8-5 15,-16-18 0-15,0 10 0 0,0-1 4 0,17-9-7 16,-17 9 10-16,17 1-7 0,-1-1 1 16,1-9-5-16,-17 0 8 15,16 0 2-15,1 0-6 0,16 0 0 16,-33 0 0-16,0-9 0 0,16-1-5 0,-16 10 9 15,17-9-1-15,-1 0-5 0,-16-1 2 16,17 10 6-16,-1-18-10 0,1 18 4 16,-1-10 0-16,-16 10-4 0,17 0 4 0,-17 0-4 15,17 0 6-15,-17 10-8 0,0 8 9 0,16-18-7 16,-16 10 6-16,17-1-1 16,-17 0-4-16,0 1 7 0,0-1-4 0,0 0 0 15,0 0 4-15,0 1-6 16,0-1 2-16,0-9 5 0,0 9 1 15,-17-9-3-15,17 0-1 0,0 0-1 0,0 0 3 16,0-9-6-16,0 9 8 0,-16-9-6 16,16 9 5-16,0-10-5 0,0 1 2 15,0 0-2-15,0-10 0 0,0 10 0 0,16-10 3 16,-16 1-1-16,0 8-2 0,17-8 2 0,-17-1-1 16,33 10 7-16,-33 0-7 0,0 9-1 15,0-10 2-15,16 10-4 0,-16 0-7 0,17 10 9 16,-1 8-2-16,-16-8 0 15,0-1 0-15,17 0 2 0,-17 10 0 16,0-1 2-16,16-18-2 0,-16 19 5 0,17 0-10 16,-1-10 5-16,1 9-4 0,0-8-3 0,-1-1-15 15,1 0-16-15,16 1-8 0,-17-10-9 16,1 18 7-16,-1-18 7 0,17 0 16 0,-16 0 12 16,-1 0 4-16,18-18 6 0,-18 18-6 15,1-10 7-15,16 1 2 0,-33 0 6 0,0-1-4 16,16 1-2-16,-16-9-3 0,0 8 4 15,0 1 6-15,0-10-1 0,0 19-3 0,0-18 8 16,-16-1 7-16,16 19-3 0,0-9-1 16,0 9-4-16,-33-9-10 0,16 9 0 15,17 9 6-15,-16-9-1 0,16 9 4 0,0 0 6 16,0-9 0-16,0 10 1 0,0 8-6 16,16-18-8-16,-16 10 4 0,17-1 0 0,-17 0-6 15,33 1 2-15,-33-1-2 0,16 0 5 16,-16 0-10-16,17-9-11 0,-1 0-18 0,1 0-28 15,-17 0-26-15,16 0-12 0,1 0-15 0,-1 0-9 16,-16-9-9-16,17 0 10 0,-1 0 12 16,-16-1 22-16,17-8 15 0,0 8 15 0,-17-18 13 15,16 10 13-15,-16-10 13 0,17 0 11 16,-17 9 4-16,16-18 5 0,-16 9 0 0,17-9 1 16,-17 19 12-16,0-20 6 0,0 20 6 15,16-10 3-15,-16 9 12 0,0 10 9 0,0 0 12 16,0-10-9-16,0 10-22 0,0 9-10 15,-16 0 13-15,16 0 1 0,0 9 1 0,0 10 8 16,0-10 0-16,-17 9-5 0,17 1 2 0,0 0 4 16,0 9 8-16,0 0-5 0,0-1 3 15,17-8-6-15,-17 9 1 0,16 0-10 0,-16 0-7 16,17 0-14-16,-17-10-1 0,0 10-9 16,16-9-1-16,-16-1-6 0,0-8 6 15,0-1 3-15,0 0 3 0,0 1 0 0,0-10 3 16,0 9 17-16,0-9 9 0,0 0-4 0,0 0-4 15,0 0-13-15,0 0-13 0,0-9 2 16,0-1-6-16,0 1 1 0,0 0-1 16,0-1 4-16,0-8-4 0,0 8 0 0,0 1 0 0,17-9 0 15,-17 8 0-15,0 1 2 0,0 0-2 16,0-1-2-16,0 10-5 0,16-9-8 16,-16 0-51-16,0 9-70 0,0 0-52 0,17 0-15 15,-17 0 6-15,16 0 21 0,1 0 26 0,0 9-78 16</inkml:trace>
  <inkml:trace contextRef="#ctx0" brushRef="#br0" timeOffset="136175.56">27765 15041 10 0,'0'9'34'16,"0"-9"13"-16,0 0-1 0,0 0-8 0,0 0 4 16,0 0 13-16,0 0 8 0,0-9 1 15,0 9-5-15,0 0 2 0,0-9 7 0,0 9 12 16,0 0-5-16,0-10 4 0,0 10 5 16,0-9 6-16,16 0 9 0,-16-1 5 0,0-8 7 15,17 9-22-15,-17-1-11 0,16-8-17 16,1 8-12-16,-17 1 0 0,16-10-9 0,1 10 4 15,-1 0 3-15,1 0-20 0,-17 9-12 0,17 0 0 16,-1 0-8-16,1 0-7 0,-1 0 4 16,-16 0-2-16,17 0-5 0,-1 9 6 0,-16 0-3 15,17 0-4-15,-1 10 1 0,-16-10 3 16,17 10 0-16,-17 0 4 0,0-10-6 0,16 9 2 16,-16-8-5-16,0-1 5 0,0 10 10 15,0-10-20-15,17 0-17 0,-17 1-35 0,0-1-59 16,0 0-47-16,16-9-32 0,-16 9-26 0,0-9-2 15,17 0 7-15,-17 0 29 0,17 0 32 0</inkml:trace>
  <inkml:trace contextRef="#ctx0" brushRef="#br0" timeOffset="136491.34">28228 14771 53 0,'0'-18'57'0,"0"-1"8"0,0 10 5 16,0-10 12-16,0 10-4 0,0 9-23 0,0 0-24 15,0 0-8-15,-17 0-3 0,17 9 18 16,0 0 3-16,0 10 0 0,0 0 13 16,-16 8 6-16,16-8 7 0,0 18 3 0,0 1 0 15,0-20 4-15,0 19 3 0,0-9-12 0,0 9-6 16,0-18-17-16,0 9 3 0,0-9 7 16,0-1 7-16,0 1-2 0,0-1-11 0,-17-18 2 15,17 10-12-15,0-10 10 0,0 0 4 16,0 9 13-16,0-9-20 0,0 0-19 0,0-9-10 15,17 9-1-15,-17-10-4 0,0 10-12 0,0-28 3 16,16 19-5-16,-16-9-4 0,17-1-5 16,-17 0 4-16,16 1-8 0,1 8-52 0,-1-17-70 15,1 17-77-15,-17-8-31 0,49-1-7 16,-49 10 18-16,17-1 21 0,0 1 32 0</inkml:trace>
  <inkml:trace contextRef="#ctx0" brushRef="#br0" timeOffset="137358.09">29451 14874 381 0,'0'-19'220'0,"0"19"-96"15,17-9 15-15,-17-1 82 0,17 1 43 16,-1 0-43-16,-16-1-68 0,17 1-49 0,-1 9-27 15,-16-9-17-15,0 9-23 0,17-10-21 0,-17 10-4 16,0 0-18-16,0 0-42 16,0 0-109-16,0 0-98 0,0 0-50 15,0 0-9-15,0 0 33 0,0 10 45 0,0-10 45 16</inkml:trace>
  <inkml:trace contextRef="#ctx0" brushRef="#br0" timeOffset="137535.68">29236 15078 89 0,'-16'0'135'0,"16"9"-8"0,0-9 16 15,0 0 33-15,0 0 16 0,0-9-18 16,0 9-50-16,0 0-53 0,0 0-30 0,16-9-21 16,-16 9-8-16,0 0-8 0,17 0 0 15,-17 0-12-15,0-9-29 0,17 9-82 0,-1 0-77 16,-16 0-25-16,17 0-4 0,-1 0 32 0,1-10 41 15</inkml:trace>
  <inkml:trace contextRef="#ctx0" brushRef="#br0" timeOffset="137706.82">29584 15087 110 0,'0'0'112'0,"16"0"-16"0,-16 0 1 15,0-9 22-15,33 9 9 0,-33-9 0 0,0 9-28 16,0 0-27-16,0-9-33 0,0 9-14 15,0 0-17-15,0 0-2 0,0 0-14 0,0 0-31 16,0 0-64-16,0 0-56 0,0 0-36 0,0 0 4 16,17 0 31-16</inkml:trace>
  <inkml:trace contextRef="#ctx0" brushRef="#br0" timeOffset="142469.51">30047 14883 186 0,'0'0'129'0,"-17"0"-31"0,17-9-2 16,-16 9 40-16,16 0 37 0,-17-19 18 15,17 19-20-15,0-9-12 0,0 9 2 16,0-10 6-16,-16 10-2 0,16-9-21 0,16 0-73 16,1-1-71-16,-1 10 0 15,1 0 0-15,-1 0 0 0,1 0 0 16,-1 10 0-16,1-10 0 0,16 9 0 0,-17 0 0 16,1 1 0-16,0 18 0 0,-1-28 0 15,1 9 0-15,-1 9 0 0,-16-8 0 0,0 8 0 16,0-8 0-16,0 8 0 0,0-8 0 0,0-1 0 15,0 9 0-15,-16-8 0 0,16-1 0 0,-17 0 0 16,17 1 0-16,-16-1 0 0,16 0 0 16,-17 1 0-16,0-10 0 0,17 9 0 15,-16-9 0-15,16-9 0 16,0-1 0-16,0 1 0 0,0 0 0 16,0-1 0-16,0 1 0 0,0-10 0 0,16 19 0 15,1-27 0-15,-17 8 0 0,17 0 0 16,-1 1 0-16,1-1 0 0,-1 1 0 0,1-1 0 15,16 0 0-15,-17 10 0 0,1-10 0 16,-1 10 0-16,1 0 0 0,-1 9 0 0,1 0-322 16,0 0-66-16,-17 0 4 0,16 9 53 15,-16 0 65-15</inkml:trace>
  <inkml:trace contextRef="#ctx0" brushRef="#br0" timeOffset="142819.84">30510 15013 118 0,'0'-9'143'0,"0"9"-35"0,0-10-13 0,16 10 10 0,-16 0 7 16,17-18-15-16,-1 9-25 0,1 9-11 16,-17-10-1-16,16 10 0 0,1-9 14 0,0 9 5 15,-1-9 12-15,-16 9-14 0,17-10-2 16,-17 1-6-16,16 9-24 0,-16-9-17 0,0-1-13 15,0 1-5-15,-16 0-13 0,16 9 0 16,-17-9 3-16,17 9 1 0,-16 0-3 16,-1 0-3-16,0 0 5 0,1 0-2 0,-1 9 3 15,1-9-3-15,-1 9 2 0,1 0 3 0,16 1 12 16,0-1 11-16,-17-9 4 0,17 19 6 16,0-10 2-16,0 0 1 0,17 1-5 0,-17-1-2 15,16 9-20-15,-16-18-4 0,17 10-4 16,-1-1-1-16,1 0-1 0,-1 1-9 0,18-10-63 15,-18 9-56-15,1-9-58 0,-1 9-43 16,17-9-31-16,-16 0-5 0,-1 0 21 0,17-9 40 16</inkml:trace>
  <inkml:trace contextRef="#ctx0" brushRef="#br0" timeOffset="143418.73">30956 14874 82 0,'0'0'50'0,"-16"0"-14"0,16 9 8 15,-17-9 13-15,17 0 14 0,0 9 5 16,-16 0 0-16,16 1 4 0,0-1 6 16,0 0-4-16,-17 1-2 0,17-1-13 0,0 0-13 15,0-9-5-15,0 10-4 0,0-1-4 0,-16-9-4 16,16 0 1-16,0 18-4 0,0-18 14 15,0 0 24-15,0 0 28 0,0 0 17 0,0 0 10 16,0 0-21-16,0 0-16 0,16-18-14 0,-16 18-14 16,0-9-7-16,0 9-46 0,17-10-9 15,-17 1 0-15,16 0 0 0,-16-1 0 0,17 1 0 16,-1 9 0-16,-16-9 0 0,17 9 0 16,-1 0 0-16,1 0 0 15,-1 9 0-15,1 0 0 16,-17 1 0-16,0-1 0 0,0 0 0 15,16 1 0-15,-16-1 0 0,0 9 0 16,0-18 0-16,0 10 0 0,0-1 0 16,0 0 0-16,0 1 0 15,17-10 0 1,-17-10 0 0,17 10 0-1,-17-9 0-15,16 0 0 0,1-1 0 16,-1 10 0-16,-16-18 0 0,17 9 0 15,-1-1 0-15,-16 1 0 0,17 9 0 0,-1 0 0 16,1 0 0 0,-17 9 0-16,0 1 0 15,0-1 0-15,0 9 0 0,0-18 0 0,0 10 0 16,0-1 0-16,0 0 0 0,16 1 0 16,-16-1 0-16,0 0 0 0,0 1 0 15,0-1-132 1,0-9-84-16,0 0-36 0,0 0-32 0,0 0-23 15,0 0 20-15,0 0 52 0,17-9-98 16</inkml:trace>
  <inkml:trace contextRef="#ctx0" brushRef="#br0" timeOffset="143718.7">31386 14920 42 0,'-16'0'60'0,"16"0"-16"0,0-9-16 0,0 9-5 16,0 9 5-16,-17-9 2 0,17 9-4 0,0-9 0 15,0 10 1-15,0-1 0 0,0 0 2 16,0 1 5-16,0-1 3 0,0 9 6 16,0-18 6-16,17 10 0 0,-17-1 2 0,16 0 5 15,1 1 6-15,-17-1 5 0,16-9-2 0,1 9 13 16,-1-9 12-16,1 0 12 0,-17 0 17 16,16-9 9-16,1 9 13 0,-17 0 4 0,0-9-3 15,16 9-30-15,-16-10-32 0,0 1-73 0,0 0-7 16,0-1 0-16,0 10 0 15,0-18 0-15,-16 9 0 0,16-1 0 0,-17 1 0 16,1 0 0-16,16-1-67 0,-17 1-101 16,1 0-29-16,-1-1-22 0,1 1-19 0,16 9-8 15,-17-9 4-15,1 9 23 0,16-9 34 16</inkml:trace>
  <inkml:trace contextRef="#ctx0" brushRef="#br0" timeOffset="144068.41">31651 14855 164 0,'0'0'84'16,"0"0"-25"-16,16 0 7 0,-16 19 16 16,0-19 5-16,17 0-15 0,-17 9-10 0,16 9-2 15,-16-8-1-15,0 8-4 0,17 1-7 16,-17-10 6-16,16 10 6 0,-16-1 15 0,0-8-20 15,17-1-9-15,-17 10 6 0,0-10 9 0,0 0 9 16,0 1-6-16,17-10 2 0,-17 9 16 16,0-9 17-16,0 0 14 0,0 0 12 0,0 0 2 15,16 0-127 1,-16-9 0-16,0-1 0 16,17 10 0-16,-17-9 0 0,0 0 0 0,16-1 0 15,-16 1 0-15,17-10 0 0,-17 19 0 0,16-27 0 16,-16 8 0-16,17 0 0 0,-1 10 0 15,-16-10 0-15,17 1-222 0,-1 9-109 0,-16 9 12 16,17-19 19-16,-17 19 39 0,0 0 50 16,16 0 52-16,-16 19 42 0</inkml:trace>
  <inkml:trace contextRef="#ctx0" brushRef="#br0" timeOffset="144353.81">32031 14976 48 0,'17'18'63'15,"-17"-18"2"-15,0 0-7 0,16 0 6 16,-16 0-2-16,17 0 2 0,-17 0-2 0,16 0-3 15,-16 0 4-15,0-18 4 0,0 18 0 16,17-9-9-16,-17 9-15 0,0 0-15 0,0-10-14 16,0 1-1-16,0 9-6 0,-17-9 0 15,17-1-5-15,0 10 1 0,0-9 5 0,-16 0 15 16,16 9 6-16,-17 0-4 0,1 0-10 0,16 0-8 16,-17 0 2-16,1 0 0 15,16 9 12-15,-17 0 11 0,17 1 11 0,0-1 2 16,0 0-3-16,0 1 5 0,0-1-5 0,17 9-19 15,-1-8-4-15,-16-1-6 0,17 10-1 16,-1-10-8-16,17 0 0 0,-16 1-4 0,-1-1 4 16,17 0-21-16,0 0-76 0,-16-9-78 0,0 10-61 15,16-10 2-15,-17 0 20 0,1 0 30 16</inkml:trace>
  <inkml:trace contextRef="#ctx0" brushRef="#br0" timeOffset="144984.62">32676 14855 102 0,'-16'0'88'0,"-1"0"-1"0,17-9 21 15,0 9 19-15,-17 0-13 0,17 0-23 16,0 0 11-16,0 9 28 0,0-9 26 16,-16 19 18-16,16-10-15 0,0 0 0 0,-17 10 0 15,17-1 4-15,0 1-35 0,0-10-128 16,0 10 0-16,0-1 0 0,0 1 0 15,0-10 0-15,0 10 0 0,0-10 0 0,17 1 0 16,-17-1 0-16,0 0 0 0,0 0 0 16,0 1 0-16,0-20-210 15,0 10-195 1,0-9-12-16,0 9 43 0,0-9 78 0</inkml:trace>
  <inkml:trace contextRef="#ctx0" brushRef="#br0" timeOffset="145145.94">32593 14734 227 0,'-16'-9'100'0,"16"-1"-12"16,-17 1 31-16,17 9 11 0,0-9-42 0,0 9-44 16,0 0-22-16,0 0-14 0,17 0-11 15,-17 0-39-15,0 9-52 0,16-9-44 16,-16 9-23-16,0-9 3 0</inkml:trace>
  <inkml:trace contextRef="#ctx0" brushRef="#br0" timeOffset="145584.32">33023 14650 104 0,'0'-18'65'0,"17"-1"-18"0,-17 0 22 0,0 1 40 16,16 9 28-16,-16-1-12 0,0 1-21 16,0 0-31-16,0 9-36 0,0 0-20 15,0 0 0-15,0 9 58 0,-16 0 22 0,16 1 0 16,-17 8 7-16,1 10-1 0,16-9-6 16,-17 9-13-16,17-1-3 0,-16 1-1 15,16 10 9-15,-17-11 3 0,17 1-19 0,-16 10-6 16,16-10-63-16,0 9-4 0,0-9 0 15,0 9 0-15,0-9 0 0,16 0 0 16,-16-10 0-16,0 10 0 0,0-9 0 16,0-1 0-16,0-18 0 0,0 10 0 0,0-1 0 15,-16-9 0-15,32 9 0 16,-16-18 0 0,0 0 0-16,0-1 0 0,0 10 0 15,0-18 0-15,0 8 0 0,0-8 0 16,0 9 0-16,17-10 0 0,-17 0 0 15,16 1 0-15,1 8 0 0,-17-17 0 16,16 8 0-16,1 0 0 0,-1 1 0 0,17 8-69 16,-16 1-438-16,0 0 4 0,16 0 78 15</inkml:trace>
  <inkml:trace contextRef="#ctx0" brushRef="#br0" timeOffset="145758.71">33453 15134 189 0,'-16'9'128'16,"16"-9"12"-16,-17 0 81 0,17 0 33 16,0 0-40-16,0 0-46 0,0 0-42 15,-16 0-59-15,16 0-29 0,0 0-22 0,0 0-28 16,0 0-95-16,0 0-99 0,16 0-82 16,-16 0-35-16,0 0 46 0</inkml:trace>
  <inkml:trace contextRef="#ctx0" brushRef="#br0" timeOffset="149830.31">14073 12529 7 0,'0'0'20'16,"0"0"7"-16,0 0-1 0,0 0-5 0,0 0-1 15,0 0 0-15,0 0 1 0,0 0-1 16,0 0 3-16,0 0 7 0,0 0 3 0,0 0 7 15,0 0-2-15,0 0-2 0,0 0-2 16,33 10-3-16,-33-10 3 0,0 0 1 0,0 0 4 16,0 0-7-16,33 0 6 0,-33 0-6 0,0 0 1 15,0 0-5-15,33 0 7 0,-33 9-6 16,0-9-2-16,0 0 1 0,16 0-3 16,-16 0 1-16,17 0-5 0,-1 9-1 0,-16-9 4 15,17 0-7-15,-1 0 2 0,17 0-7 0,-33 0 1 16,0 0-3-16,34 10-1 0,-34-10-2 15,33 0-3-15,-33 0-1 0,33 0-1 0,-33 9 2 16,16-9-3-16,1 0 5 0,16 0-9 0,-17 0 3 16,17 19 1-16,1-19-1 0,-1 0-2 15,0 0 4-15,-17 0-1 0,1 0-4 0,16 0 3 16,16 0 2-16,-15 18-1 0,-1-18 2 0,0 0-6 16,-17 0 6-16,17 0-5 0,0 0 2 15,0 9 1-15,0-9 1 0,1 0-2 0,-1 0 1 16,0 10-4-16,0-10 3 0,-17 0 0 15,17 9 2-15,0-9-6 0,1 0 7 0,-34 0 0 16,33 0-3-16,-17 0-6 0,1 0 6 16,16 0 3-16,-17 0-3 0,17 0 0 0,-33 0 0 15,33 0 0-15,-33 0 0 0,34 0 0 16,-34 0 3-16,0-9-3 16,16 9 0-16,-16 0-7 15,17 0 2-15,-17 0-1 0,0 0-12 16,0 0-6-16,0 0-28 0,0 0-12 0,0 0-15 15,0 0-2-15,0 0-11 0,0 0-1 16,0 0-6-16,0 0-2 0,0-10 6 16,0 10 8-16,-17 0 13 0</inkml:trace>
  <inkml:trace contextRef="#ctx0" brushRef="#br0" timeOffset="153244.11">27963 16250 172 0,'0'-9'236'0,"0"0"-58"16,-16-1-45-16,16 1 47 0,0 9 99 0,0-9 14 15,0-1-56-15,0 10-90 0,-17-9-56 0,17 9-28 16,0 0-25-16,0 0-38 16,-16 0 0-16,16 9 0 0,0 1 0 0,0-1 0 15,-17 10 0-15,17-1 0 0,0 1 0 16,0-1 0-16,0 1 0 0,-17 0 0 0,17-1 0 16,0 1 0-16,0-1 0 0,0 1 0 0,0-10 0 15,0 10 0-15,0-10 0 0,-16 1 0 16,16-1 0-16,0 0 0 0,0 0 0 15,0 1 0 1,0-20 0-16,0 1 0 16,0 0 0-16,0-10 0 15,0 10 0-15,0-19 0 0,0 9 0 0,0-9 0 16,0 1 0-16,0-11 0 0,0 1 0 16,0 0 0-16,16 9 0 0,-16-18 0 0,0 8 0 15,0 10 0-15,17 1 0 0,-17-1 0 0,17 9 0 16,-17 0 0-16,16 1 0 0,1-1 0 15,-17 19 0-15,16-18 0 0,1 18 0 0,-1-10 0 16,1 10 0-16,-1-9 0 0,17 9 0 0,-16 0 0 16,-1 9 0-16,18-9 0 0,-18 10 0 0,1 8 0 15,-1-18 0-15,1 0 0 0,-1 10-161 16,1-1-215-16,-1-9-4 0,1 9 31 0,-17 0 52 16,16 1 64-16</inkml:trace>
  <inkml:trace contextRef="#ctx0" brushRef="#br0" timeOffset="153460.29">27996 16241 232 0,'0'0'139'0,"0"-9"-49"0,0 9 4 0,0-10 34 16,17 10-12-16,-1-9-37 0,1 9-38 15,-1-9-23-15,1 9-5 0,-1-10-9 0,1 10-3 16,0 0-1-16,-1 0 0 0,1 0-6 0,-1 0-51 16,1 0-54-16,-17 0-45 0,16 0-18 15,1 0 8-15,-1 0 28 0</inkml:trace>
  <inkml:trace contextRef="#ctx0" brushRef="#br0" timeOffset="153659.79">28459 16241 182 0,'0'0'198'0,"0"-9"-61"0,-16 9-15 16,16 0 35-16,0 0 10 0,0 0-52 0,0 0-61 16,0-10-29-16,0 10-18 0,0 0-1 15,0 0-24-15,0 10-60 0,0-10-67 16,0 9-40-16,0-9-7 0,0 9 18 0,0 0 29 15,0 1 34-15</inkml:trace>
  <inkml:trace contextRef="#ctx0" brushRef="#br0" timeOffset="153809.56">28393 16427 102 0,'0'0'83'0,"0"0"25"0,0 0 36 0,0 0 33 16,0 0-1-16,0 0-22 0,0 0-29 15,0 0-27-15,17 0-39 0,-17 0-28 0,16-19-18 16,-16 19 1-16,17-9-12 0,-17 9-4 15,16-9-19-15,-16 9-56 0,17-10-85 0,-17 10-61 16,16-9-14-16,-16 0 22 0,17-1 47 0</inkml:trace>
  <inkml:trace contextRef="#ctx0" brushRef="#br0" timeOffset="154359.19">29088 15897 210 0,'0'-10'106'0,"-17"1"-47"15,17-10 14-15,-16 10 28 0,16 0 7 16,-17 0-31-16,0-1-31 0,1 10-8 0,-1-9-9 16,17 9 3-16,0-9-6 0,-33 9 1 15,17 0-1-15,-1 9 4 0,1-9-4 0,-1 9-2 16,17 10-1-16,-16-10 0 0,16 10-4 0,0-1 2 15,0 1 1-15,0 0 0 0,0 9 4 16,16-1-8-16,-16 1 10 0,17 10 15 16,-1-11 4-16,-16 1 7 0,0 10-12 0,0-11-1 15,0 1-4-15,0 0 9 0,0 0 0 0,-16-9 7 16,-1 18 11-16,1-37 18 0,-1 19 26 16,1-1-11-16,-1-9-50 0,1-9-47 0,-1 10 0 15,0-10 0-15,17 9 0 0,-33-9 0 16,17 0 0-16,-1 0 0 0,17 9 0 0,-16-9 0 15,16 10 0-15,0-1 0 16,0 0 0-16,16 10 0 0,-16-19 0 16,0 19 0-16,17-1 0 0,-17 1 0 0,0-1 0 15,16 10 0-15,-16 0 0 0,0 0 0 0,0 0 0 16,0 0 0-16,0 0 0 0,0 9 0 16,0-9 0-16,-16 0 0 0,16 9 0 0,-17-9 0 15,1 9 0-15,16-9 0 0,-17 0 0 16,1 0 0-16,-1 0 0 0,17 0 0 0,-16 0 0 15,16-1 0-15,-17-8 0 0,17 0 0 16,0-1-3-16,0-8-169 0,0-1-29 0,17 0-9 16,-17 0-3-16,16-9 6 0,1 0 13 15,-1 0 27-15,1-9 17 0,-1 0 23 0,1 9 19 16,-1-19 18-16,17 10 15 0,-16-10 14 16</inkml:trace>
  <inkml:trace contextRef="#ctx0" brushRef="#br0" timeOffset="155608.25">29435 15869 159 0,'0'0'141'0,"16"-10"-40"0,-16 1-2 15,0 0 46-15,0 9 37 0,0 0 2 0,0-9-47 16,0 9-51-16,0-10-41 0,0 10-21 15,0 0-12-15,0 0-2 0,0 10-1 0,-16-1 3 16,16 0-5-16,0 10 0 0,-17-10-2 0,17 10 1 16,0-1 6-16,0 10 6 0,-33-18-10 15,33-1 9-15,-16 9-4 0,16 1 1 16,-17-10-2-16,17 1-2 0,0 8 5 0,0-18-5 16,-16 10 23-16,16-10 37 0,0 18 32 15,0-18 26-15,0 0 2 0,0 0-46 0,0-18-84 16,16 18 0-16,-16-10 0 0,0-8 0 15,0 8 0-15,17-8 0 0,-17 8 0 0,16-8 0 16,-16-1 0-16,33-9 0 0,-33 0 0 0,0 10 0 16,17-10 0-16,-1 0 0 0,1 0 0 15,-17 9 0-15,17-8 0 0,-1 8 0 0,-16 0 0 16,0 10 0-16,17 0 0 0,-17-1 0 16,16 10 0-16,-16 10 0 15,0-1 0-15,17 0 0 0,-17 1 0 0,0 8 0 16,16 1 0-16,-16-10 0 0,0 10 0 15,17-1 0-15,-17 1 0 0,0 0 0 0,16-1 0 16,-16-9 0-16,33 10 0 0,-33 0 0 16,0-1 0-16,0-8 0 0,0 8 0 0,0-18 0 0,0 19-29 15,0-10-263-15,0-9-37 0,0 9 2 16,0 1 21-16,0-10 35 0,0 0 53 0</inkml:trace>
  <inkml:trace contextRef="#ctx0" brushRef="#br0" timeOffset="155808.66">29435 15915 178 0,'0'-9'97'0,"0"9"-15"0,0-9 11 0,0 9 11 16,0 0-21-16,16-10-33 0,1 10-25 0,0-9-13 15,-1 9-4-15,1 0-3 0,-1 0 0 16,1 0-8-16,-1 0 3 0,17 0-16 0,0 0-41 15,-33-9-44-15,0 9-29 0,17 0-7 16,-1 0 11-16</inkml:trace>
  <inkml:trace contextRef="#ctx0" brushRef="#br0" timeOffset="156058.57">29815 15878 141 0,'-16'0'97'0,"16"0"-36"0,16-9 2 0,-16 9 13 15,17 0 2-15,-1 0-21 0,1 0-19 16,-1 0-19-16,1 0-1 0,16 9 0 0,0-9-3 16,0 0 6-16,0 9 1 0,0-9-11 15,-16 0-4-15,16 0-1 0,-17 0-4 0,1 0-1 16,-1 0-1-16,1-9 1 0,-17 9-18 0,17 0-43 15,-17-9-52-15,0-1-38 0,0 10-6 16,0-9-97-16</inkml:trace>
  <inkml:trace contextRef="#ctx0" brushRef="#br0" timeOffset="156291.06">30080 15720 84 0,'0'9'40'15,"0"-9"-3"-15,0 10 19 0,0-1 30 0,16 0-2 16,-16 10-16-16,17-10-14 0,-1 10 7 16,1-1 15-16,-1 1-2 0,1-1-8 0,-17 1 1 15,17 0 8-15,-17-1 19 0,0 10-4 0,0-18-12 16,0 8-17-16,0-9-11 0,-17 10-15 16,17-10-6-16,-17 1-13 0,1 8-6 15,-1-8-6-15,1 8-1 0,-17-18-6 0,16 9-21 16,1-9-44-16,-1 10-89 0,1-10-56 0,-1 9-27 15,1-9 9-15,16 0 32 0</inkml:trace>
  <inkml:trace contextRef="#ctx0" brushRef="#br0" timeOffset="156575.56">30444 15729 186 0,'16'-9'136'0,"-16"9"-47"0,0 0-7 16,0-9 22-16,0 9-3 0,17 0-24 0,-17 0-33 15,0 0-7-15,0 9 13 0,0 0 12 16,0 1-3-16,0-1 10 0,-17 9-11 16,17-8-9-16,0 8 2 0,0 10 2 0,0-9 1 15,0-1-3-15,0 1-13 0,0 0-12 0,0-10-12 16,0 10-6-16,0-1-8 0,0-8 2 0,-16-1 1 15,16 9-3-15,0-8-4 0,0-1-37 16,0-9-52-16,-17 9-86 0,17-9-58 16,0 10-15-16,-16-10 13 0,16 0 38 0</inkml:trace>
  <inkml:trace contextRef="#ctx0" brushRef="#br0" timeOffset="156957.09">30444 15692 95 0,'0'-9'98'0,"0"-1"-35"16,16 1-15-16,-16 0 9 0,17 0 9 0,-1 9-9 15,1 0-21-15,-1 0-12 0,1 0-10 16,-1 0 2-16,-16 0 5 0,17 9-4 0,-1 0-5 16,-16 0 6-16,17 1 2 0,-17-1-5 15,0 0 0-15,0 10 1 0,0-10 0 0,0 1-3 16,0 8 0-16,-17-9-4 0,17 1-4 0,-16 8-4 15,16-8 1-15,0-1 1 0,-17 10-3 16,17-10 2-16,0 9 1 0,0-8 3 0,0-1-2 16,0 10 10-16,17-1-1 0,-17-8 41 15,16 8 25-15,1 1-10 0,-17-1-5 0,17 1-8 16,-1 0-17-16,1-1 2 0,-17-8 15 16,16 8 11-16,-16-9 3 0,0 1-2 0,0-10-1 15,0 9 4-15,-16-9-12 0,-1 9-35 16,1-9-7-16,-1 0-8 0,0 0-9 0,1 0-16 15,-17 0-4-15,16 0-63 0,1 0-88 16,-1 0-59-16,1 0-34 0,-1-9 11 0,1 0 31 16,-1 9 39-16,1-10-92 0</inkml:trace>
  <inkml:trace contextRef="#ctx0" brushRef="#br0" timeOffset="157924.62">31502 15673 96 0,'0'0'68'0,"0"0"8"0,0-9 20 0,0 9 5 15,0 0-11-15,0 0-34 0,0 0-25 16,0 0-14-16,0 9 5 0,0-9 13 16,0 10 0-16,0 8 8 0,0-8 8 0,16 8 8 15,-16-8 15-15,0 8 3 0,0 1-4 0,0-1-13 16,17 1-5-16,-17-10-14 0,0 10-24 16,0-10 0-16,0 0-15 0,0 1 3 0,0-1 1 15,0 0-3-15,0 1-3 0,0-1-2 16,0-9-13-16,0 9-31 0,-17-9-73 0,17 10-65 15,-16-10-34-15,16 0-2 0,-17-10 26 16,17 10-106-16</inkml:trace>
  <inkml:trace contextRef="#ctx0" brushRef="#br0" timeOffset="158190.15">31485 15683 115 0,'0'-19'75'0,"0"1"-22"16,17-1 4-16,-17 10 29 0,16-1 8 15,-16 1-12-15,17 0-24 0,0 9-11 16,-1-10 1-16,1 10-1 0,-1 10-9 0,1-10-8 16,-1 0-6-16,17 9 9 0,-16 0 8 15,-1 1 8-15,-16 8 17 0,17-8 6 0,-1-1-9 16,1 9 1-16,-17 1 0 0,17 0-6 0,-17-10 0 16,0 10-6-16,16-1 1 0,-16-9-13 15,0 10-20-15,0 0-5 0,-16-10-4 16,16 10-2-16,0-10-3 0,0 0-6 15,0 0 0-15,-17 1 2 0,17-1-19 0,0 0-42 16,0-9-83-16,-17 10-85 0,17-10-53 0,0 9-11 16,-16-9 35-16</inkml:trace>
  <inkml:trace contextRef="#ctx0" brushRef="#br0" timeOffset="158389.76">31552 15822 182 0,'-17'0'178'0,"17"-9"-63"0,17 9-11 16,-17-9 18-16,16 9 3 0,1 0-30 0,-1 0-39 15,1-10-26-15,-1 10-14 0,1 0-9 0,16 10-3 16,-17-10-2-16,1 0-2 0,16 0-22 16,-16 0-32-16,-1 0-58 0,17 0-61 0,-16 0-17 15,-1 0 12-15,17 0 30 0</inkml:trace>
  <inkml:trace contextRef="#ctx0" brushRef="#br0" timeOffset="158922.28">32081 15766 91 0,'0'0'84'0,"0"0"9"15,0 0 22-15,0 0 27 0,0 0-19 16,16 0-20-16,-16 0-29 0,17 0-21 0,-1 0-7 16,-16 0-6-16,17 0-9 0,-1-9-10 15,1 9-7-15,-1 0-8 0,1 0-3 16,0 0 3-16,-1 0-2 0,-16 0 0 0,17-9-4 15,-1 9 0-15,-16-9-14 0,0 9-12 16,0-10-45-16,0 1-32 0,0 0-14 0,0-1-1 16,0 1 10-16,0 0 12 0,-16-1 14 15,16 1 10-15,-17 9 20 0,17-9 18 16,-16 0 16-16,-1-1 9 0,17 10 4 0,-17-9 5 16,17 0 0-16,-16 9 4 0,16 0 10 15,0 0 14-15,-17-10 13 0,17 10 13 0,0 0 8 16,0 0 1-16,17 0-4 0,-17 10-11 15,16-1-1-15,-16 0-2 0,17 1 2 0,0-1 15 16,-17 9 16-16,16-8 11 0,-16 8 16 16,17 1-6-16,-1 0 1 0,-16-1-8 15,17 1-29-15,-17-10-19 0,0 10-7 0,0-1-10 16,0-8-6-16,-17-1-1 0,17 0-1 16,0 0-12-16,-16 1 4 0,-1-10-6 0,17 9 0 15,-16 0-14-15,-1-9-13 0,0 10-37 16,1-10-66-16,-1 9-63 0,1-9-30 15,16 9 1-15,-17-9 19 0,17 0 23 0,-16 0 30 16</inkml:trace>
  <inkml:trace contextRef="#ctx0" brushRef="#br0" timeOffset="159273.51">32808 15729 85 0,'0'-9'55'0,"-16"9"-11"0,16-9 16 16,-17 9 21-16,17 0 11 0,-16 0-11 16,-1 0-17-16,1 0 0 0,-1 9-11 15,1 0-5-15,-1 1-3 0,-16 8 3 0,16-9-1 16,1 19-1-16,16-9-3 0,-17-10 3 15,17 10 3-15,0-1 8 0,0 1 0 16,0 0 0-16,17-1-5 0,-17 10 6 0,16-18-3 16,1-1-16-16,0 0-13 0,-1 0-19 15,1-9 0-15,16 10-3 0,-17-10-3 16,17 9-8-16,-16-9-28 0,-1 0-85 16,1-9-96-16,-1 9-66 0,17-10 10 0,-16 1 49 15</inkml:trace>
  <inkml:trace contextRef="#ctx0" brushRef="#br0" timeOffset="160570.44">29336 16566 124 0,'0'0'104'16,"0"0"13"-16,0 0 25 0,16-9 20 0,-16 9 0 15,0 0-41-15,0 0-37 0,0 0-27 0,0 0-19 16,-16 0 1-16,16 0 5 0,0 0 7 16,0 9 7-16,0 1 4 0,0-1-3 0,-17 10-2 15,17-1 2-15,0 1-12 0,-16-10-1 16,16 10-9-16,0 9-3 0,0-10-2 0,-17 1-14 16,17-1 0-16,0-8-13 0,0 8-2 15,-16 1 5-15,16-10-10 0,0 1-1 0,0-1 9 16,0 0-6-16,0 0-8 0,0-9-39 15,0 10-60-15,0-10-49 0,0 0-53 0,-17 0-50 16,17 0-12-16,0 0 19 0,0-10 42 0</inkml:trace>
  <inkml:trace contextRef="#ctx0" brushRef="#br0" timeOffset="160877.69">29352 16548 111 0,'17'-19'84'16,"-17"10"-28"-16,16 0-7 0,-16-1 15 16,33 1 3-16,-33 9-14 0,17 0-26 0,-1 0-8 15,1 0 11-15,16 0-2 0,-16 9 8 0,-1 1 2 16,17-1 9-16,-16 0 10 0,-1 10-3 16,17-10-12-16,-33 10 4 0,0-1 13 15,17 1 10-15,-17 0 10 0,0-1 7 0,-17 1 0 0,17-1-13 16,0 1-3-16,0 0-20 0,-33-1-1 15,17-9 0-15,-17 10-16 0,16 0-13 16,1-10-6-16,-17 10-5 0,16-10-5 0,-16 0-4 16,16 0 6-16,17 1-10 0,-33-1 9 0,0 0-4 15,17-9-5-15,-1 10-16 0,1-10-11 16,-1 0-18-16,17 0-45 0,-16 0-70 0,16-10-42 16,-17 1-21-16,17 0-1 0,0-1 18 15,0 1 26-15</inkml:trace>
  <inkml:trace contextRef="#ctx0" brushRef="#br0" timeOffset="161137.59">29782 16799 118 0,'0'0'59'15,"0"0"-8"-15,0 0 15 0,17 0 21 0,-1 0-1 16,1 0-25-16,-1 9-27 0,1-9-13 16,16 0-8-16,0 0 4 0,-16 0 6 0,16 0-7 15,0 10-11-15,0-10 1 0,-17 0-1 16,1 0-2-16,16 0-5 0,-17 0 2 0,-16-10-8 16,17 10-9-16,-1-9-50 0,-16 0-36 15,0 9-26-15,17-10-4 0,-17 1-78 0</inkml:trace>
  <inkml:trace contextRef="#ctx0" brushRef="#br0" timeOffset="161419.54">30080 16604 78 0,'0'-10'97'0,"0"10"-16"15,0-9-1-15,0 9 13 0,0 0 13 0,16-9-20 16,-16 9-27-16,17 0-16 0,-17 9 6 0,16 0 1 15,1 1 9-15,-1-1-1 0,1 0 4 16,16 10 8-16,-16 9 7 0,-17-19 17 0,16 10-7 16,1-1 2-16,-17 10 8 0,0-9 18 15,0-1-4-15,0 1 0 0,0-10-1 16,-17 10-25-16,1-1-85 0,-1-8 0 0,1 8 0 16,-1-8 0-16,-16-1 0 0,16 10 0 15,-16-10 0-15,0 0 0 0,17 0 0 0,-17 1 0 16,0-1-39-16,16 0-220 0,1 1-49 15,-1-10-33-15,0 0 11 0,1 0 49 0,-1 0 54 16</inkml:trace>
  <inkml:trace contextRef="#ctx0" brushRef="#br0" timeOffset="161889.29">30328 16929 94 0,'0'-9'98'0,"0"9"-25"0,0-9 2 16,16 9 13-16,-16-10 11 0,0 10-16 16,17-9-23-16,-17 9-16 0,16-9 5 0,-16 9 1 15,0-10-3-15,17 1-4 0,-17 0 14 16,17-1 5-16,-17 1-1 0,16-9-15 15,-16-1 8-15,0 0 1 0,17-9 4 0,-1 10-1 16,-16-10-4-16,0 0-1 0,17 19-3 0,-17-19-1 16,16 0-8-16,-16 9 10 0,0 10 0 15,17-10 12-15,-17 10 5 0,0 0 9 0,0 9-4 16,0 0-11-16,16 0-62 16,-16 0 0-1,0 9 0-15,0 0 0 0,0 1 0 0,17 8 0 16,-17-8 0-16,0 8 0 0,0 1 0 15,16 9 0-15,-16-19 0 0,17 10 0 16,-17-1 0-16,0 1 0 0,16-1 0 0,-16 1 0 16,17 0 0-16,-17-1 0 0,0 1 0 0,0-10 0 15,0 0 0-15,0 1 0 0,0-1 0 16,0 0 0-16,0 1-51 0,0-10-200 0,0 0-45 16,0 0-33-16,-17 0-2 0,17 0 38 15,-16 0 62-15</inkml:trace>
  <inkml:trace contextRef="#ctx0" brushRef="#br0" timeOffset="162069.12">30427 16743 177 0,'0'-9'131'0,"0"9"-37"16,0-9 9-16,0-1 24 0,17 10-10 15,-1-9-32-15,-16 9-36 0,17 0-25 0,-1 0-11 16,1 0-6-16,16 0-7 0,-17 9 3 0,1-9-7 15,16 0-7-15,-16 0-46 0,-1 0-62 16,1 0-29-16,-1 0-16 0,1 0 12 0,-1 0 24 16</inkml:trace>
  <inkml:trace contextRef="#ctx0" brushRef="#br0" timeOffset="162819.37">31171 16836 127 0,'0'0'93'15,"0"0"-6"-15,0 0 12 0,0 0 23 16,0 0 0-16,17 0-15 0,-17-9-15 16,0 9-18-16,0 0-13 0,0 9-14 0,16-9-8 15,-16 0-2-15,0 0-3 0,0 9-14 16,0 1 12-16,0-1 0 0,0 0-5 0,0 1 0 16,0-1-4-16,-16-9-10 0,16 9-5 15,0 1 5-15,-17-1-5 0,17 0-5 0,-16-9 0 16,-1 9-3-16,17 1 2 0,-16-10-10 0,-1 9-18 15,17 0-43-15,-16-9-74 0,-1 10-55 16,17-10-27-16,0 9 15 0,-17-9 27 16,17 0-100-16</inkml:trace>
  <inkml:trace contextRef="#ctx0" brushRef="#br0" timeOffset="165383.54">13345 11618 76 0,'0'-9'55'0,"16"-1"-17"15,-16 1 3-15,0 0 22 0,17-1 17 0,-17 1 10 16,0 9 14-16,0-9 15 0,0 9 2 16,0-10-16-16,0 10-22 0,0 0-29 0,0 0-15 15,0 0-8-15,0 0 2 0,0 0 22 16,0 10 14-16,-17-1 13 0,17 0-6 0,0 1 7 16,-16-1 1-16,-1 10-2 0,17-10-1 15,-16 19-3-15,16-10-19 0,-33-18-14 0,33 19-1 16,0 0-15-16,-33-10-9 0,33 10-5 15,-33-1-2-15,33 1-13 0,0-19 0 0,0 18 0 16,-33-18 0-16,33 10 0 0,-17-1 0 0,0 0-12 16,17-9-3-16,0 10-16 15,-16-10-28-15,16 9-48 0,0-9-66 0,-17 0-45 16,17 0-20-16,0-9 3 0,0 9 10 0,-16 0 30 16,16-10 26-16,0 1 33 0,0 0 34 15</inkml:trace>
  <inkml:trace contextRef="#ctx0" brushRef="#br0" timeOffset="165633.37">13064 11599 88 0,'0'0'53'15,"0"-9"4"-15,0 0 13 0,0-1 24 16,0 1 16-16,0 9 8 0,0-9-9 0,0 9-14 16,0 0-35-16,0 0-2 0,0 9 11 0,0-9 24 15,0 9 16-15,33 1 12 0,-33 8-17 16,0 1-2-16,16-10 2 0,1 10 5 0,-1-1 7 15,1 1-4-15,0 0-16 0,16-1-96 0,-33 10 0 16,33-9 0-16,0-19 0 0,0 18 0 16,-33-8 0-16,16-1 0 0,1 10 0 0,-1-10 0 15,1 0 0-15,0-9 0 0,16 9 0 16,-33-9-27-16,0 19-227 0,0-19-48 0,0 0-14 16,33 0-4-16,-33 0 35 0,0 0 48 0</inkml:trace>
  <inkml:trace contextRef="#ctx0" brushRef="#br0" timeOffset="167181.44">12849 12771 147 0,'0'0'64'0,"0"0"-28"15,0 0-22-15,-33-9-5 0,33 0-9 16,0-1-8-16,0 1-13 0,0 9-5 0,0 0 5 15,0-18-3-15,0 18-7 0,0 0-9 0,0-19-4 16</inkml:trace>
  <inkml:trace contextRef="#ctx0" brushRef="#br0" timeOffset="167381.77">12932 12632 27 0,'-17'0'24'0,"0"0"-12"16,17-10-7-16,-16 10-10 0,16-9-2 0,0 9-1 16,-33 0-1-16,33-18 1 0,0 18-1 0,0 0-5 15</inkml:trace>
  <inkml:trace contextRef="#ctx0" brushRef="#br0" timeOffset="170245.34">33007 15487 60 0,'-17'-9'44'0,"17"9"-8"0,0 0 4 16,0 0 15-16,0-18 5 0,0 18-9 15,0 0-13-15,0-10 0 0,0 10-3 0,0 0-1 16,0 0-6-16,17 0 1 0,-17 0-6 15,0 0 6-15,16 0-1 0,-16 10 7 16,17-10 3-16,-17 0 0 0,16 18 0 16,-16-18-3-16,17 0-5 0,-17 0-3 0,16 9-5 15,-16-9-12-15,17 10-5 0,-17-1 2 16,0-9 7-16,0 9 13 0,0 1 6 16,0-1 1-16,0 0-3 0,0 1-8 15,-17 8 3-15,17-9-1 0,-16 10-5 0,-1 0-5 16,17-10-2-16,-16 10-3 0,-1-1-3 15,1 1-1-15,-1-1-2 0,1 1 1 16,-1-10-1-16,1 10 4 0,16-1-2 0,-17 1 57 16,17-10 25-16,0 10-7 0,0 0-24 15,0-10-19-15,17 9-11 0,-17-8-1 0,16-1-5 16,1 10 3-16,-1-10 3 16,-16 0-4-16,17 1 3 0,-1-10 6 0,1 18-6 15,-1-18-4-15,-16 0 9 0,0 10 11 16,17-1 15-16,-17 0 27 0,0 10-56 15,0-10-28-15,-17 10 0 0,17 9 0 0,-16-10 0 16,-1 10 0-16,17 0 0 0,-16 9 0 16,-1-9 0-16,17 9 0 0,-16-9 0 15,-1 9 0-15,17 1 0 0,-16-11 0 16,-1 11 0-16,1-1 0 0,-1-18 0 0,17 8 0 16,-17-8 0-16,1 9 0 0,-1 0 0 15,1-19 0-15,-1 0 0 0,1 10 0 0,-17-10 0 16,16 1 0-16,-16-1 0 0,17 0 0 15,-17 1 0-15,16-10 0 0,-16 0 0 16,0 0 0-16,16 9 0 0,-16-9 0 0,0 0 0 16,17-9-94-16,-17 9-151 0,-1 0-5 15,1-10 3-15,0 1 13 0,0 9 16 16,0-9 23-16,0-10 19 0,0 10 32 0,-17-1 30 16</inkml:trace>
  <inkml:trace contextRef="#ctx0" brushRef="#br0" timeOffset="171811.34">22605 16473 26 0,'0'-9'37'0,"0"0"13"0,0 0 8 16,0-1 6-16,0 10 23 0,0-9 26 0,0 9 30 15,0 0 16-15,0-19 4 0,0 19 0 16,0-9 11-16,0 9-1 0,0 0-12 0,0 0-19 16,0 0-14-16,0 0-13 0,0 0-24 15,0 9-91 1,0 10 0-16,0-19 0 0,0 9 0 0,0 1 0 15,0-1 0-15,0 9 0 0,-33 1 0 0,33-10 0 16,-16 10 0-16,16 9 0 0,-17-10 0 16,17 1 0-16,-16 0 0 0,16 9 0 0,-17-10 0 15,1 1 0-15,16 9 0 0,-17-10 0 0,17 1 0 16,-16-1 0-16,16 1 0 0,0 0 0 16,-17-10 0-16,17 10 0 0,-17-10 0 0,17 0 0 15,0 0 0-15,0-18-180 31,0 0-139-31,0 0-17 0,0-1 23 16,0 1 38-16,0-10 54 0,0 1 47 16</inkml:trace>
  <inkml:trace contextRef="#ctx0" brushRef="#br0" timeOffset="172293.33">22440 16492 94 0,'0'0'83'15,"0"-9"-15"-15,0 9-5 0,0 0 12 0,0-10 15 16,0 10 2-16,17-9-15 0,-17 9-20 16,0-9-8-16,16 9-7 0,-16 0 1 0,17 0-2 15,-1 0 4-15,1 0 3 0,-17 0 8 16,16 0-2-16,1 0 8 0,-1 0-3 0,17 0 15 15,-33 0 10-15,0 0 3 0,33 0 1 0,-33 9-10 16,0-9-16-16,0 0-5 0,17 0 10 16,-1 9 10-16,-16-9 4 0,17 10 0 0,-17-10-68 15,17 9-13-15,-1 0 0 0,-16 1 0 16,17-1 0-16,-17 0 0 0,16 10 0 0,-16-19 0 16,17 9 0-16,-17 10 0 0,0-10 0 15,0 10 0-15,0-1 0 0,0-8 0 0,0 8 0 0,0 1 0 16,0-1 0-16,-17 1 0 0,1 0 0 15,-1-10 0-15,1 9 0 0,-1 1 0 16,0-10 0-16,1 1 0 0,-1 8 0 0,17-8 0 16,-33-1 0-16,0 0 0 0,0 10 0 0,17-19 0 15,-17 9 0-15,16 0 0 0,1 1 0 16,-18-10 0-16,34 9 0 0,-33-9 0 0,33 0 0 16,-49 0 0-16,32 0 0 0,1-9 0 15,-1 9 0-15,1-10 0 0,-1 10-98 0,1-9-147 16,16 0-19-16,-17-1 0 0,17 1 5 0,-17-9 21 15,17 8 28-15,0 1 34 0,0 0 38 16</inkml:trace>
  <inkml:trace contextRef="#ctx0" brushRef="#br0" timeOffset="174275.66">14635 12306 24 0,'0'0'20'16,"0"0"-5"-16,0 0-1 0,0-9-4 0,0 9 2 15,0 0 1-15,0-9-1 0,16 9-1 0,-16 0-1 16,0 0-2-16,0 0 2 0,0-10 2 16,0 10-3-16,0 0-1 0,0 0-1 0,0 0-5 15,0 0 0 1,0 0-4-16,17 0 2 16,-17 0-2-1,0 10-2-15,16-10-19 0,-16 0-6 16,33 0-6-16,-33 0-3 0</inkml:trace>
  <inkml:trace contextRef="#ctx0" brushRef="#br0" timeOffset="174575.61">15147 12371 50 0,'0'0'40'0,"0"-18"-10"0,0 18-8 0,0 0-1 16,0 0 3-16,0 0 2 0,0 0 2 15,0 0 0-15,0 0-4 0,0-19-10 0,0 19-4 16,0 0-8-16,0 0-2 0,0 0-2 16,0 0 0-1,0 0 0-15,0 19 2 16,0-19-4-16,0 0-4 15,0 0-15-15,0 0-8 0,0 0-1 0,0 0 2 16,0 0 2-16,0 0 2 0,-33 0-1 16,33 0 2-16,0 0-3 0,0 0-20 0</inkml:trace>
  <inkml:trace contextRef="#ctx0" brushRef="#br0" timeOffset="175108.23">15048 12399 1 0,'0'-9'0'0,"0"9"1"0,0 0-2 0</inkml:trace>
  <inkml:trace contextRef="#ctx0" brushRef="#br0" timeOffset="178222.18">23068 16632 97 0,'0'-10'139'0,"0"10"-10"16,0 0-32-16,-33 0 10 0,33 0 30 0,0 0 9 15,0-9-14-15,0 9-49 0,33 0-35 0,-33 0-27 16,0 0-13-16,17 0-2 0,-1 0-4 0,1 0-2 16,16 0 1-16,0 9 1 0,0-9 1 15,0 0-3-15,0 10 0 0,17-10-3 16,-17 9 0-16,0-9 6 0,0 0-3 0,0 0-2 15,-16 0 2-15,-1 9 3 0,1-9-1 0,-17 0 2 16,16-9-7-16,1 9 3 0,-17 0-9 16,0-9-3-16,0 9-9 0,0 0-77 15,0-10-56-15,0 10-45 0,0-9-4 16,0 0 25-16,0-1-100 0</inkml:trace>
  <inkml:trace contextRef="#ctx0" brushRef="#br0" timeOffset="178488.48">23432 16408 133 0,'0'0'75'0,"0"0"-18"0,0 0 8 0,0 0 19 16,33 0-1-16,-33 19-18 0,0-19-14 16,17 19 4-16,-17-10 11 0,16 9-1 0,1 1 2 15,-1 0 7-15,-16 18-3 0,17-19-6 0,-17 1 17 16,0 9 6-16,0 0 2 0,0 0-21 15,-17-10-28-15,17 1-9 0,-16 9-22 16,-1-10-3-16,1 1-3 0,-1 0-1 0,-16-1 1 16,17 1-13-16,-17-1 10 0,-1 1-13 15,18 0-4-15,-17-10-77 0,16 10-71 0,-16-10-40 16,33 0-8-16,-33 0 1 0,17 1 19 0,-1-1 32 16</inkml:trace>
  <inkml:trace contextRef="#ctx0" brushRef="#br0" timeOffset="178971.4">22870 16213 89 0,'0'-9'68'0,"-17"9"1"15,17 0 13-15,0-10 25 0,0 10 15 16,0 0-2-16,0 0-23 0,0 0-23 0,0 0-21 16,0-9-14-16,17 9-8 0,-17 0-7 0,16 0-7 15,1 9-3-15,16-9-2 0,-16 0-7 16,16 0-1-16,-17 10-2 0,17-10-2 0,0 0 0 15,-16 0 0-15,-1 0-5 0,1 0 6 0,0 0-4 16,-17 0-6-16,16 0-18 0,-16 0-80 16,0 0-44-16,0-10-20 0,0 10 4 15,0-9 24-15,0 9 27 0</inkml:trace>
  <inkml:trace contextRef="#ctx0" brushRef="#br0" timeOffset="179170.37">22986 16046 86 0,'0'0'68'0,"0"0"-11"0,0 0 2 16,0 0 20-16,0 18 8 0,0-18-7 15,0 9-10-15,0 1-1 0,16 8 7 0,-16 1-8 16,0 0-21-16,0-1-19 0,0 10-17 0,33-9-2 16,-33-1-6-16,0 1 3 0,0 9-6 15,0-10-2-15,0 1-3 0,0 0-7 0,0-1-7 16,0 1-57-16,0-1-38 0,0 1-18 15,0-10-15-15,0 10-1 0,0-10-93 0</inkml:trace>
  <inkml:trace contextRef="#ctx0" brushRef="#br0" timeOffset="180056.2">24424 16129 103 0,'0'-9'94'0,"0"0"5"15,0-1 14-15,0 1 26 0,0 0 23 16,17-1 5-16,-17 1-12 0,0 9-22 0,0 0-7 15,0-18-15-15,0 18-22 0,0-10-50 16,16 10-15-16,-16 10-8 0,0 8 9 0,0-18 17 16,0 19 3-16,0-1 7 0,0 1 29 0,0 9 28 15,-16-10-4-15,16 10-87 0,0 0-18 16,0-9 0-16,0 9 0 0,-17-10 0 0,17 1 0 16,0 0 0-16,0-1 0 0,-16 1 0 15,16-10 0-15,0 0 0 0,0 10 0 0,0-10-27 16,-17-9-154-16,17 19-47 0,0-19-40 0,0 0-2 15,0 0 8-15,-16 0 14 0,16 0 43 16,0-19 44-16</inkml:trace>
  <inkml:trace contextRef="#ctx0" brushRef="#br0" timeOffset="180320.13">24358 16148 73 0,'0'-19'62'0,"0"10"-14"0,17-10 0 0,-17 10 9 16,16-10 8-16,-16 10 0 0,17 9-11 0,-1 0-6 15,-16-18-6-15,17 18-1 0,-1 0 2 16,1 0-1-16,16 18 3 0,-33-18 5 0,33 9 12 16,-33 1 10-16,17 8 13 0,-1 1-8 0,1 0-1 15,-1 8-13-15,1-8-1 0,-17 9 5 0,16-9 26 16,-16 8-7-16,0-8-14 0,0 9 2 16,0-19 3-16,-16 10-17 0,16-1-12 0,-17-8-15 15,17 8-14-15,-16-8-5 0,-1-1-7 16,1 0 0-16,-1 10-3 0,17-10-8 0,0 1-4 15,-33-1-2-15,33-9-36 0,-33 9-99 0,16 0-73 16,-16-9-51-16,17 0 5 0,-1 10 11 16,1-10 16-16,-1 0 35 0</inkml:trace>
  <inkml:trace contextRef="#ctx0" brushRef="#br0" timeOffset="180853.24">23862 16613 141 0,'0'0'94'0,"0"0"-11"16,-16 0 3-16,16-9 10 0,0 9-7 15,0 0-20-15,0 0-29 0,0 0-19 0,0 0-9 16,0 0-2-16,0 0 18 0,0 0-2 15,0 9 11-15,0-9 9 0,0 0 18 0,0 9 17 16,0-9 10-16,0 10 17 0,0-10 33 0,0 9 21 16,0-9 19-16,16 0 28 0,-16 0-77 0,33 9-132 15,-33-9 0-15,33 0 0 16,-16 19 0-16,16-19 0 0,0 0 0 0,17 0 0 16,-1 9 0-16,1-9 0 0,16 9 0 0,0 1 0 15,-16-10 0-15,16 9 0 0,33 0 0 16,-49-9 0-16,32 10 0 0,1-10 0 0,-17 9 0 15,17-9 0-15,16 9 0 0,-16-9 0 16,16 9 0-16,-33-9 0 0,0 0 0 0,17 10 0 16,-17-10 0-16,0 0 0 0,-16 9 0 15,16-9 0-15,-16 0 0 0,-17 0 0 0,16 0 0 16,1 0 0-16,-50 0 0 0,33 0 0 16,-17-9 0-16,1 9 0 0,0 0 0 15,-34 0 0 1,0 0 0-1,1 9 0 1,-1-9-18-16,17 0-201 0,-16 0-26 16,16 9-7-16,-33-9 1 0,16 0 27 0,1 10 20 15,-1-10 19-15,1 0 20 0,-1 9 33 16</inkml:trace>
  <inkml:trace contextRef="#ctx0" brushRef="#br0" timeOffset="181385.57">24127 17097 24 0,'0'-10'43'16,"0"10"16"-16,0-9 5 0,0 9 8 16,0-9 21-16,16 9 24 0,-16-10 17 0,0 1 17 15,0 9 17-15,0-9 11 0,0 9 7 16,0 0-13-16,0 0-48 0,0 0-45 0,0 0-25 16,0 0 3-16,-16 0 19 0,16 9 34 15,0 0-33-15,-17 1-78 0,17-1 0 0,0 10 0 16,0-1 0-16,0 1 0 0,-33-1 0 0,33 1 0 15,0 0 0-15,0-1 0 0,-16 1 0 16,16-1 0-16,0 1 0 0,0 0 0 0,0-1 0 16,0-8 0-16,0 8 0 0,-17-9 0 15,17 1 0-15,0-1 0 0,0 0 0 0,0 1 0 16,0-10-275-16,0 0-43 16,-17-10-5-16,17 10 17 0,0-9 28 15,0 0 55-15,0-10-99 0</inkml:trace>
  <inkml:trace contextRef="#ctx0" brushRef="#br0" timeOffset="181702.55">24061 17078 96 0,'0'-9'112'0,"0"-1"-12"16,0 1-15-16,16 0 1 0,-16 0 18 0,33-1 10 16,-33 1-24-16,0 9-24 0,17-9-7 0,-1 9-7 15,17 0-15-15,-16 0 3 0,16 0 13 16,0 9 14-16,-16 0 41 0,32 1 32 15,-32 8-2-15,-1-9-15 0,1 10-2 0,-1 9 27 16,1-9-40-16,-17-1-108 0,0 1 0 0,0 9 0 16,0-10 0-16,-17 1 0 0,1-1 0 15,-1 1 0-15,1 0 0 0,-1 9 0 16,-32-10 0-16,32-9 0 0,-16 10 0 0,0 0 0 16,0-10 0-16,0 10 0 0,16-10 0 0,-16 0 0 15,0 0 0-15,16 1 0 0,-16-1 0 0,17-9 0 16,-1 0 0-16,1 0 0 0,16 0-6 15,-17-9-215-15,1-1-3 0,16 10-4 0,-17-9 0 16,17 0 8-16,0-10 13 0,0 10 19 16,-33 0 36-16,33-1 23 0,0 1 20 0</inkml:trace>
  <inkml:trace contextRef="#ctx0" brushRef="#br0" timeOffset="184649.25">24937 17134 32 0,'0'0'34'0,"0"0"5"0,0-9 7 15,0 9 13-15,0 0 26 0,0-10 34 0,0 10 11 16,0-9 10-16,0 9 8 0,0-9 4 0,0 9 3 16,0-10-7-16,0 10-11 0,0-9-17 15,0 9-29-15,0-9-3 0,0 9 2 0,0 0-6 16,0 0-21-16,-33-10-24 0,33 10-19 16,0 0 8-16,0 10-28 0,-17-10 0 0,17 9 0 15,-16 0 0-15,-1 1 0 0,1-1 0 0,-17 10 0 16,16-1 0-16,1-9 0 0,-1 10 0 15,17 0 0-15,-33-1 0 0,0-8 0 0,16 8 0 16,1 1 0-16,-1-1 0 0,17-8 0 0,-16 8 0 16,-1-8 0-16,17 8 0 0,-16-9 0 15,16 1 0-15,-17-1 0 0,17 0 0 0,-16-9 0 16,16 10 0-16,0-20 0 16,0 10-293-16,0-9-22 15,0 0-10-15,16-1 25 0,-16 1 38 0,0-9 54 16,0 8 51-16</inkml:trace>
  <inkml:trace contextRef="#ctx0" brushRef="#br0" timeOffset="184949.62">24722 17097 107 0,'0'-10'78'16,"0"1"-7"-16,0 9-4 0,0-9 13 0,0-1 8 16,33 1-2-16,-33 9-23 0,0-9-12 0,0 0-17 15,0 9-4-15,0 0-8 0,17-10-3 16,-1 10 6-16,-16 0-2 0,17 0 15 0,-17 0 12 15,16 10 14-15,1-10 9 0,-17 9 11 16,16-9 7-16,1 9 16 0,-17 0 2 0,16-9-6 16,-16 19-10-16,17-10 20 0,-17 1 31 15,33 8-10-15,-33-8-134 0,0 8 0 0,0 1 0 16,0-1 0-16,0 1 0 0,33 0 0 0,-33-1 0 16,0-9 0-16,0 10 0 0,0 0 0 15,0-10 0-15,0 10 0 0,0-10 0 0,0 0 0 16,0 0 0-16,0 1 0 0,0-1 0 15,0 0 0-15,0-9-31 0,0 10-282 0,-33-10-7 16,33 0 24-16,0 0 20 0,0 0 22 0,-33-10 36 16,33 10 53-16</inkml:trace>
  <inkml:trace contextRef="#ctx0" brushRef="#br0" timeOffset="185148.63">24755 17255 101 0,'-33'0'118'0,"33"-10"16"0,0 10 8 0,0 0 13 15,0-9 21-15,0 9 11 0,0 0-28 0,0 0-39 16,0 0-26-16,0 0-9 0,0 0-12 16,0 0-6-16,33 0-36 0,-33 0-10 0,17 9-10 15,-1-9-4-15,17 0-6 0,-16 10-5 16,16-10-2-16,0 0-7 0,0 0 0 0,0 0-18 16,-33 0-77-16,17-10-48 0,-1 10-57 0,1 0-14 15,-1-9-14-15,1 9 15 0,-1-9 33 16</inkml:trace>
  <inkml:trace contextRef="#ctx0" brushRef="#br0" timeOffset="187147.7">25400 17078 34 0,'0'-9'28'0,"0"9"-1"15,0-10 1-15,0 1-3 0,0 0 3 0,0 9 9 16,0-9 12-16,0 9 19 0,0-10 22 16,0 10 14-16,0 0 12 0,0 0 6 0,0 0 15 15,0 0 11-15,0-9-8 0,0 9-1 16,0 0-34-16,0 0-27 0,0 0-10 0,0 0 14 16,0 9 55-16,0-9 26 0,0 10-69 0,-33-1-94 15,33 9 0-15,0-8 0 0,0 8 0 16,0 1 0-16,0-10 0 0,-33 10 0 0,33-1 0 15,0 1 0-15,0 0 0 0,-17-10 0 0,17 10 0 16,0-1 0-16,-16-9 0 0,16 10 0 16,0-10 0-16,0 1 0 0,0 8 0 0,-17-8 0 15,17-1 0-15,0 0 0 0,0 0 0 16,0-9-155 0,0 0-191-16,0-9-27 15,0 9 12-15,0-9 52 0,0 0 70 16</inkml:trace>
  <inkml:trace contextRef="#ctx0" brushRef="#br0" timeOffset="187630.77">25400 17050 45 0,'17'0'46'0,"-17"-9"-3"0,0 9-8 0,16-9 0 15,1 9 2-15,-17 0 1 0,16-10-8 16,1 10-4-16,-1 0-4 0,-16 0-1 0,17 0 8 16,-1 10 3-16,-16-10 6 0,17 9 13 15,-17-9 7-15,0 9-1 0,0 0-13 0,0 1-10 16,0-1-10-16,0 0-3 0,0 1 0 16,-17-1 2-16,17 0-9 0,-16 1-9 0,16-1 0 15,-17-9-5-15,1 9 3 0,-1 0 1 16,17 1-3-16,-16-1-1 0,-1-9 0 0,17 9 2 15,-16-9-4-15,16 10 0 0,0-10 3 0,-17 0 1 16,17 9-2-16,0-9 6 0,0 0 25 16,0 0 3-16,0 0 4 0,17 0-10 0,-17 0-12 15,0 0-5-15,16 0 0 0,-16 9 4 16,17-9-3-16,-1 10 18 0,-16-10 14 0,17 9-3 16,-17 0-7-16,16 0-1 0,-16 1 4 0,0-10 2 15,0 9 11-15,17 0 3 0,-17 1-13 16,0-1 2-16,-17 0-5 0,17-9-14 0,0 10 2 15,-16-1-2-15,16-9-12 0,-17 9-4 16,1 0 3-16,16-9-7 0,-17 0-3 0,1 10-5 16,16-10-2-16,-17 0 1 0,17 0-2 0,0 0-7 15,-33 0-47-15,33-10-69 0,0 1-45 16,-33 9-15-16,33-9-8 0,-17 0 11 0,17-1 14 16,-16 1 26-16,-1 0 26 0,17-1-68 0</inkml:trace>
  <inkml:trace contextRef="#ctx0" brushRef="#br0" timeOffset="187980.13">24805 17338 43 0,'0'0'40'0,"0"10"10"0,-17-10 3 16,17 0 2-16,0 0 1 0,0 0-4 15,0 0-12-15,0 0-14 0,17-10-12 0,-17 10-7 16,0-9-3-16,16 9 0 0,-16 0-6 0,0-9-1 16,17 9-1-16,-17 0 2 0,16-9-8 15,-16 9-37-15,17 0-30 0,-1-10-9 16,1 10-2-16</inkml:trace>
  <inkml:trace contextRef="#ctx0" brushRef="#br0" timeOffset="188763.54">25797 16771 10 0,'0'0'27'16,"0"0"8"-16,0 0 6 0,0 0-1 0,0 0 6 15,0 0 10-15,0 0 11 0,0 0 8 16,0 0-10-16,0 0-8 0,0 0-8 0,0-9-5 15,0 9 2-15,16 0 1 0,1 0-4 16,-1 0-6-16,1 0 1 0,0 0-5 0,-1 0 4 16,17-10-4-16,0 10-4 0,17 0-13 15,-34 0-3-15,17 0-4 0,1 10 4 0,-1-10 5 16,16 0 19-16,-32 0 11 0,16 0 6 16,0 0 6-16,0 0-9 0,0 0-8 0,-16 0 5 15,16 0-6-15,0 0 6 0,0 0-7 0,-17 0 5 16,1-10 2-16,-1 10-21 0,17-9-10 15,-16 9-5-15,0-9-10 0,-1 9-1 0,1-9 3 16,-17 9 2-16,16 0-5 0,-16-10-1 16,17 10-6-16,-17 0 0 0,0 0-6 15,0 0 0-15,0 0-13 0,0 0-69 0,0 0-56 0,0 0-27 16,0 0 3-16,0 0 21 0,0 0 17 16,-17 0 9-16,17 0 9 0,-16 10 6 15,-1-10 8-15,17 0 18 0,-16 9 10 0</inkml:trace>
  <inkml:trace contextRef="#ctx0" brushRef="#br0" timeOffset="189279.59">26028 17106 58 0,'0'0'63'0,"17"-9"-1"0,-17-1 3 16,16 1 13-16,-16 9 14 0,0-9 13 0,17-1-4 15,-17 1-6-15,0 9-14 0,0-9-17 16,0 9-10-16,0 0-16 0,0-9-15 0,-17 9-13 16,17 0 1-16,-16 0 1 0,-1 0 5 15,17 0 3-15,-16 0 7 0,16 0-11 0,-50 9 6 16,34 0 18-16,-1 0 13 0,1 1 9 16,-1-1 8-16,1 0 0 0,-1 10 5 0,0-10-6 15,1 10-3-15,16-1-10 0,-17-8 4 0,17 8 20 16,0-8 7-16,17 8 7 0,-17-8-43 15,16 8-51-15,1-9 0 0,0 10 0 0,-1-10 0 16,17 1 0-16,-16-1 0 0,16 0 0 0,0 1 0 16,0-1 0-16,0-9 0 0,-16 0 0 15,16 0 0-15,0 0 0 0,-17 0 0 16,1 0 0-16,16-9 0 0,-33-1 0 0,16 10 0 16,-16-9-194-16,17 0-51 0,-17-1-35 0,16 10 0 15,-16-9 19-15,0 9 18 0,0-9 43 0,0 9 45 16</inkml:trace>
  <inkml:trace contextRef="#ctx0" brushRef="#br0" timeOffset="191310.29">15362 11916 65 0,'0'9'104'0,"0"-9"-1"0,0 0-15 16,0 0-8-16,0 0 14 0,0-9 4 0,0 9 2 16,0 0-6-16,0 0-6 0,0 0 13 15,0-10-10-15,0 10-21 0,33 0-26 0,-33 0-19 16,0 0-9-16,0 0-8 0,0 0 12 0,0 0 1 15,0 0-4-15,0 0-9 0,0 0-10 0,0 0 10 16,0 0-14-16,0 0 9 0,0 0 1 16,0 0-2-16,0 0-5 0,0 0-1 0,0 0 0 15,0 0-1-15,0 0 3 16,34 0-1-16,-34 0 1 0,0 0-4 0,0 0 4 16,0 0-7-16,0 0 4 0,0 0-3 15,0 0-13-15,-34 0-54 0,34 0-21 0,0 0-19 16,0 0-2-16,0 0 4 0,0 0 2 15,0 0 3-15,0 0 1 0,0 0 3 0,0 0 14 16,0 0 8-16,0 0 12 0</inkml:trace>
  <inkml:trace contextRef="#ctx0" brushRef="#br0" timeOffset="192127.21">14668 11804 38 0,'0'0'36'16,"0"9"-7"-16,0-9 0 0,0 0-1 0,0 0 0 15,0 0-8-15,16 0-6 0,-16 0-4 0,0 0 7 16,0 0 4-16,0 0-6 0,0 0-3 16,33 10-8-16,-33-10 0 0,0 0-2 0,0 9-2 15,0-9 2-15,0 9-2 0,0-9-2 16,0 0-1-16,0 9 1 0,0-9-13 16,0 0-28-16,0 19-16 0,0-19-6 15,0 0-54-15</inkml:trace>
  <inkml:trace contextRef="#ctx0" brushRef="#br0" timeOffset="192659.49">15032 12492 94 0,'0'0'56'0,"0"-18"-9"0,0 18 0 16,0 0 8-16,0 0 7 0,0 0 6 0,0 0-7 15,0 0-4-15,0 0-4 0,0 0-8 16,0 0-10-16,0 0-7 0,0 0 4 0,16 0 2 16,-16 0 3-16,0 0 0 0,0 0-6 0,17 0 0 15,-17 0-6-15,0 0 4 0,16 18-7 16,-16-18-3-16,17 0 10 0,-17 10 1 0,16-1 7 16,-16-9 1-16,33 9 0 0,-33 0-11 15,0 1 2-15,0-10 8 0,0 9 5 0,33 0 15 16,-33-9 9-16,0 0-21 0,34 10-3 0,-34-10-10 15,16-10-12-15,17 10-6 0,-16-9 0 16,16 0-7-16,16-1-5 0,-16 1 3 0,1-9-9 16,-1 8 2-16,0-8 7 0,16-1-5 0,-16 0-6 15,0 1 6-15,0-1-4 0,1 1 4 16,-18 8-7-16,1-8 5 0,-1-10-10 0,1 19 5 16,-1-10-8-16,-16 10 5 0,0 9-45 0,0-10-97 15,0 10-54-15,0 0-35 0,0 0 12 16,0 0 17-16,0 0 34 0,0 0-96 0</inkml:trace>
  <inkml:trace contextRef="#ctx0" brushRef="#br0" timeOffset="194041.58">22208 17571 165 0,'0'9'113'15,"0"1"-38"-15,0-1 29 0,0-9 67 0,0 0 49 16,0 9 3-16,-33-9-35 0,33 0-11 15,0 0 15-15,0 0 6 0,0 0-13 0,0 0-149 16,33 0-36 0,-33 0 0-1,17 0 0 1,-17 10 0-16,17-10 0 16,-17 9 0 15,0-9-297-31,0 0-72 0,0 0 3 0,-17 0 26 15,17 0 53-15</inkml:trace>
  <inkml:trace contextRef="#ctx0" brushRef="#br0" timeOffset="194307.84">21993 18008 194 0,'0'0'186'0,"0"0"-42"16,0 0 3-16,0-9 39 0,0 9 23 16,0 0-34-16,0-9-44 0,0 9-24 0,0-10 9 15,0 10-21-15,17-9-17 0,-17 9-24 0,17 0-5 16,-17 0 10-16,0-9 8 0,16 9-17 16,1 0-50-16,-17-10 0 15,0 10-6 1,0 0-67-1,16 0-137-15,-16 0-95 0,0 0-52 0,0 0 5 16,0 10 59-16,17-10 75 0</inkml:trace>
  <inkml:trace contextRef="#ctx0" brushRef="#br0" timeOffset="194508.55">22390 18055 92 0,'33'9'146'16,"-33"-9"0"-16,0 0 0 0,0-9 38 0,0 9 48 15,0 0 9-15,0-10-9 0,0 10-27 16,0-9-43-16,0 9-53 0,0 0-48 16,0-9-30-16,0 9-14 0,0 0-10 0,0 0-7 15,0 0-13-15,0-9-8 0,0 9-44 16,0 0-90-16,0 0-72 0,0 0-52 0,0 0-7 16,0 0 13-16,0 0 35 0,0 0 39 0</inkml:trace>
  <inkml:trace contextRef="#ctx0" brushRef="#br0" timeOffset="195407.59">23035 17766 25 0,'0'-9'57'0,"0"9"13"0,0 0 16 0,0-9 16 16,0 9 22-16,0-10 8 0,0 10 22 16,-33-9 8-16,33 9-4 0,0 0-17 0,0 0-28 15,0 0-41-15,0 0-34 0,0 0-20 0,0 0 0 16,0 0-5-16,0 9 5 0,0 1 8 15,0-1 19-15,-16 10-6 0,16-10-5 0,0 10-5 16,0-1-3-16,-17-9-3 0,17 10 7 16,0 0-10-16,0-10-5 0,0 10-12 0,0-1-3 15,-16-9 4-15,16 10-7 0,0-10 3 16,0 1 2-16,0-1-2 0,0 0-4 0,0 1-7 16,0-1-21-16,0 0-47 0,0-9-84 15,-17 0-60-15,17 0-40 0,0 0-12 16,0 0 22-16,0 0 39 0</inkml:trace>
  <inkml:trace contextRef="#ctx0" brushRef="#br0" timeOffset="195723.37">22969 17729 83 0,'0'-9'61'0,"0"0"-23"16,0-1-10-16,17 1 14 0,-17 9 5 0,16-9-7 15,17 9-16-15,-33 0-9 0,33 0 2 16,-33 9 3-16,33-9-1 0,-16 19-2 0,0-10 2 16,16 9 8-16,-17-8 3 0,17 18 4 15,0-10-7-15,-33 1 11 0,0-1 30 16,0 1 10-16,0-10-8 0,0 10-17 0,0 0-12 16,0-10 4-16,0 9-8 0,-33-8-10 15,33-1-10-15,-16 0-5 0,-1 1-4 16,1-1 0-16,-1 0-8 0,1-9-2 0,-1 10 7 15,-16-1-5-15,16-9 2 0,17 9-5 0,-33-9-6 16,33 0 0-16,0 0-21 0,-33 0-38 16,17-9-42-16,-1 9-29 0,17 0-23 0,-16-9-3 15,16-1 16-15,0 10-94 0</inkml:trace>
  <inkml:trace contextRef="#ctx0" brushRef="#br0" timeOffset="196006.45">23349 17962 100 0,'17'0'61'16,"0"0"5"-16,-1 0 11 0,1-10 11 15,-1 10-6-15,17 0-18 0,-33-9-15 0,17 9-7 16,16 0-4-16,-17 0 0 0,1-9 7 16,16 9-7-16,-16 0-19 0,16 0-9 0,-17 0-6 15,17-10 2-15,-33 10-4 0,17 0-4 16,-17 0-3-16,16 0 5 0,-16 0-5 0,17 0-6 16,-17 0-31-16,0 0-72 0,0-9-48 15,0 9-13-15,0 0 26 0</inkml:trace>
  <inkml:trace contextRef="#ctx0" brushRef="#br0" timeOffset="196306.48">23647 17757 62 0,'0'-9'72'0,"-16"-1"-10"15,16 1-1-15,0 9 11 0,0-9 11 16,0 9-14-16,16 0-16 0,-16 9-16 15,33-9 3-15,-33 9 17 0,0 1 13 0,17 8 13 16,-17 1 5-16,16 0 12 0,1 8 13 16,-1-8 27-16,-16 9-5 0,17-9-19 0,-17-1-16 15,0 1-5-15,0-1-16 0,0 1-19 16,0-10-22-16,0 10 8 0,-17-10-13 0,17 1-7 16,-16-1-14-16,-1 0-4 0,17 0-4 15,-16 1-6-15,-1-1-6 0,17 0-10 0,-33 1-13 16,17-1-85-16,16-9-73 0,-17 9-70 0,1-9-15 15,-1 10 2-15,17-10 18 0,-17 0 36 16,17 0 42-16</inkml:trace>
  <inkml:trace contextRef="#ctx0" brushRef="#br0" timeOffset="196790.07">24061 17776 16 0,'0'0'33'0,"0"0"10"0,0 0 6 15,0 0 11-15,0 0 13 0,0 0 13 0,0 0 5 16,0-10-6-16,0 10 10 0,0 0 15 16,0 10-3-16,0-10-6 0,0 0-14 0,-17 9-8 15,17 0 25-15,0 1 38 0,0-1 10 16,-17 9-12-16,17 1 28 0,0-10 13 0,-16 10-136 15,16 0-45-15,0-1 0 0,0 1 0 16,0-1 0-16,0 1 0 0,0 0 0 0,16-1 0 16,-16-8 0-16,17 8 0 0,-17-9 0 15,17 10 0-15,-1-10 0 0,17 1 0 0,-16-10 0 16,-1 9 0-16,1-9 0 0,-1 0 0 16,1 0 0-16,-1 0 0 0,1 0 0 0,-1-9 0 15,1-1 0-15,0 1 0 0,-17 0 0 16,16-1-337-16,-16-8-78 0,0-1 27 0,0 1 62 15,0-1 75-15</inkml:trace>
  <inkml:trace contextRef="#ctx0" brushRef="#br0" timeOffset="196969.21">24176 17738 100 0,'0'-9'50'0,"0"9"-7"16,0-9 6-16,17 0 12 0,-17 9 1 0,16-10-14 15,1 10-22-15,-1 0-13 0,1 0-5 16,0 0-6-16,-1 0-2 0,17 0 0 0,-33 0-4 16,0 10-1-16,17-10 2 0,-17 0-46 15,0 9-34-15,0 0-19 0,-17-9 6 16</inkml:trace>
  <inkml:trace contextRef="#ctx0" brushRef="#br0" timeOffset="197166.67">24061 17906 58 0,'-17'9'66'0,"17"-9"5"0,0 0 2 0,17 0 4 16,-17 0-11-16,16-9-6 0,-16 9-12 15,33 0-10-15,-33-9-18 0,17 9-6 16,-1-10-9-16,17 10-5 0,-16 0 0 0,-1 0-5 16,17 0 2-16,-16 0-3 0,0 0-31 15,-1-9-51-15,17 9-22 0,-33 0 2 16,0 0 15-16,17-9-50 0</inkml:trace>
  <inkml:trace contextRef="#ctx0" brushRef="#br0" timeOffset="197838.25">25003 17822 39 0,'-16'0'33'16,"16"0"10"-16,0 0 13 0,-17 9 8 0,17-9 1 15,0 10 6-15,0-1 7 0,0 0 10 16,0 1 2-16,-33 8 1 0,33-8 1 0,0 8 3 16,0-9 2-16,0 10 16 0,0-10-1 15,0 10-2-15,33 0 2 0,-33-10-20 0,0 10-9 16,17-10-21-16,-17 0 8 0,16 0-2 15,1 1 8-15,-1-10 2 0,1 9-12 16,-1-9-63-16,1-9-3 0,16 9 0 0,0-10 0 16,-33 1 0-16,33 9 0 0,-33-18 0 15,17 8 0-15,-1 1 0 0,1 0 0 0,-1-10 0 16,1 10 0-16,-1-10 0 0,1 10 0 16,-1-1 0-16,1 1 0 0,-17 0 0 0,33 9 0 15,-33 0 0 1,0 9 0-16,0 0 0 0,0 1 0 15,0-1 0-15,0 0 0 0,0 1 0 0,0-1 0 16,-33 0-161-16,33 1-102 0,-17-1-56 16,17 0-3-16,-16-9 8 0,16 10 33 15</inkml:trace>
  <inkml:trace contextRef="#ctx0" brushRef="#br0" timeOffset="198024.58">25251 17729 148 0,'0'-28'101'0,"-16"0"-24"0,16 0 27 0,0 10 43 15,0-1 13-15,16 1-40 0,-16 8-56 16,0 1-31-16,0 9-20 0,0-9-7 0,0 9-1 16,0 0-3-16,0 0-6 0,0 0-7 15,17 9-16-15,-17 0-65 0,0 1-47 0,0-1-25 16,0 0-11-16,0 1 20 0</inkml:trace>
  <inkml:trace contextRef="#ctx0" brushRef="#br0" timeOffset="199170.76">25846 17906 28 0,'0'-9'42'0,"0"9"-1"16,17-10 0-16,-17 1 4 0,0 9 19 0,0-9 13 15,17-1-1-15,-1 10 1 0,-16-9-2 16,17 9-2-16,-1-9 6 0,1 9-1 0,-1 0 7 16,1 0-2-16,16 0 6 0,-33 9 4 15,16 0-1-15,1-9-11 0,-17 19-11 16,16-10-16-16,-16 1-21 0,0-1-6 0,0 9 3 16,0-8 13-16,-16 8-2 0,16-8-19 15,-17-1-9-15,17 10-4 0,-16-10-9 0,16 0-2 16,0 1 11-16,0-10-6 0,-33 9-5 15,33-9 6-15,0 9 0 0,-17-9 2 16,17 0 9-16,0 0 42 0,0 0 20 16,0 0 12-16,0 0-4 0,0-9-44 0,17 0-41 15,-17-10 0-15,33 10 0 16,-33-1 0-16,0 1 0 0,16-10 0 0,1 10 0 16,-17-10 0-16,16 10 0 0,1 0 0 15,0 0 0-15,-1 9 0 0,1-10 0 0,-1 10 0 16,1 0 0-16,-1 10 0 15,1-1 0 1,-17 0 0-16,0 0 0 0,0 1 0 16,0-1 0-16,33 0 0 0,-33 1 0 15,0-1 0-15,0 0 0 16,0 1 0-16,0-1 0 16,0 0-32-1,0-9-151-15,0 0 3 0,0 0 13 16,0-9 28-16,16 9 19 0,-16-9 20 15,17 9 33-15,-17-10 35 0,16 1 13 0,1 0 12 16,-17-1 5-16,17-8-2 0,-17 8 5 16,16 1 6-16,-16 0-2 0,0 0 3 15,0 9 5-15,0-10 41 0,0 10-2 0,0-9-19 16,0 9-16-16,0 0-8 0,0 0-4 0,0 0-1 16,0 9 10-16,0-9 7 0,0 10 0 15,17-1-5-15,-17 0 4 0,0 0 7 0,0 1-11 16,16-1-1-16,-16 0-11 0,17 1 8 15,-17-1-7-15,16 0-3 0,1-9-2 0,16 10 6 16,-33-10-3-16,16 0-3 16,1 0 3-16,-17 0 7 0,16-10 11 15,-16 10 8-15,0-9-10 0,0 0-4 16,0-1-11-16,0 1 4 0,0 0-6 16,0-10-6-16,-16 10 6 0,16 0-9 0,-17-10-3 15,1 0-6-15,16 10-49 0,0-10-87 16,-33 10-59-16,16 0-29 0,17 0 3 0,-16-10 25 15,16 10 45-15</inkml:trace>
  <inkml:trace contextRef="#ctx0" brushRef="#br0" timeOffset="199486.78">26706 17590 29 0,'0'-10'45'0,"0"10"4"0,0-9 0 15,0 9 16-15,0 9 8 0,0-9 5 16,0 10-2-16,0-1-12 0,0 10-6 16,0-1 1-16,-16 1 21 0,16-1 0 0,-17 10-3 15,17 0-2-15,0-9 2 0,0 9 2 16,-16 0 12-16,16-10-19 0,0 10-10 0,0-9 4 16,0-1 6-16,0 1 5 0,0-10-15 15,0 10-12-15,0-10-18 0,0-9 34 0,0 9 34 16,0-9 16-16,0 0-48 0,0 0-68 15,16-9 0 1,-16 0 0 0,17-1 0-16,-1 1 0 0,-16 0 0 0,17 0 0 15,-1-10-208-15,1 0-85 0,0 1-28 16,-1-1 13-16,1 1 17 0,-1-1 58 16,1 0 57-16</inkml:trace>
  <inkml:trace contextRef="#ctx0" brushRef="#br0" timeOffset="200902.43">27318 17608 164 0,'0'0'106'16,"17"-9"-20"-16,-17 9 19 0,0-9 49 0,16 9 9 16,1 0-20-16,-1 0-47 0,1 9-8 15,-17 0 7-15,16 1 16 0,1-1 3 16,0 9-7-16,-17 1-28 0,16 0-22 0,-16-1-7 16,17 1-2-16,-17-1 5 0,0 1-18 15,-17 0-15-15,17-1 1 0,0-8-2 0,-16 8-8 16,16-9-2-16,-17 1 0 0,17-1 0 15,-17 0-2-15,17 1 1 0,-16-1 4 0,16-9 6 16,-17 0 32-16,17 9-50 0,0-18 0 16,0 0 0-1,0-1 0-15,0 1 0 0,0 0 0 16,17-1 0-16,-1-8 0 0,-16-1 0 16,17 10 0-16,16-10 0 0,-16 10 0 0,16 0 0 15,-17-10 0-15,17 10 0 0,0 9 0 16,-16-9 0-16,16-1 0 0,0 10 0 0,0 0 0 15,0-9 0-15,-16 9 0 0,-1-9 0 16,1 9 0-16,-1 0 0 0,1-10 0 0,-17 1 0 16,16 9 0-16,-16-9 0 15,-16 9 0 1,16-10 0-16,-17 10 0 0,1 0 0 16,-1 10 0-16,1-10 0 0,-1 9 0 0,1-9 0 15,-1 9 0-15,1 1 0 0,-1 8 0 16,17-8 0-16,-17-1 0 0,17 9 0 15,0-8 0-15,0 8 0 0,17 1 0 0,0-10 0 16,-1 10 0-16,1-10 0 0,-1 10 0 16,17-10 0-16,-16 0 0 0,16 1 0 0,0-1-149 15,-17 0-19-15,18-9 8 0,-1 0 22 16,-17 10 41-16,17-10 33 0,0 0 24 0,0-10 20 16,-16 10 6-16,16-9 10 0,-16 0 9 15,16-1-10-15,-17-8 7 0,1 8 6 16,-17-8-1-16,16 9-4 0,-16-10-3 0,0 10 7 15,0-1 5-15,-16 1 9 0,16 0 8 0,-17 9 7 16,17-10 9-16,-16 10 4 0,-1 0-18 16,1 0-1-16,-1 0 3 0,0 10-4 15,17-10-7-15,-16 9-2 0,-1 0-8 0,17 1 8 16,0-1 4-16,-16 10 5 0,16-10 5 16,0 0-13-16,16 0-3 0,-16 1-3 0,0-1-8 15,17 0-5-15,-1-9 2 0,1 10-1 16,-17-10 0-16,17 9-1 0,-1-9 3 0,1 0-5 15,-1 0 0-15,1 0-2 0,-17-9-5 16,16-1 9-16,1 1-5 0,-17 0 7 0,0-10-9 16,16 1 7-16,-16-1-4 0,0 0 2 15,17-9 2-15,-17 1-2 0,0-1-2 16,0-10 2-16,0 11 2 0,0-11-4 0,0 10 0 16,0 1 9-16,0-1-5 0,0 9 10 15,0 0 18-15,-17 10 16 0,17 0-1 0,0-1-19 16,0 1-9-16,0 9 4 0,-16 0 5 0,16 9 13 15,0 1-26-15,-17 8-13 0,17 1 0 16,0 9 0-16,0 0 0 0,0 0 0 0,0 0 0 16,0 0 0-16,0-1 0 0,0 11 0 15,17-10 0-15,-17-1 0 0,16 1 0 16,-16-9 0-16,17 9 0 0,-17-10 0 0,0 1 0 16,16 0 0-16,-16-1 0 0,0-8 0 15,0-1 0-15,17 0 0 0,-17 0-253 0,0-9-137 16,16 10-21-16,-16-10 36 0,33 0 85 15</inkml:trace>
  <inkml:trace contextRef="#ctx0" brushRef="#br0" timeOffset="201535.37">28625 17683 36 0,'0'0'41'16,"-17"9"16"-16,17-9 18 0,0 9 14 0,0 1 7 15,0-1-2-15,0 0-3 0,0 10 0 16,0-10 2-16,0 10-3 0,0-1 10 16,17 1 7-16,-17-1-2 0,16 1 1 0,-16 0-7 15,17-10-14-15,-1 10-24 0,1-10-3 16,-17-9 12-16,16 9 16 0,1-9 10 0,-1 0 13 15,-16 0 3-15,33-9-112 0,-33 0 0 16,0-1 0-16,17 1 0 0,-17-10 0 16,17 10 0-16,-17-10 0 0,0 10 0 15,0-9 0-15,16-1 0 0,-16 10 0 0,0-10 0 16,0 10 0-16,17-1 0 0,-17 1 0 16,0 0 0-16,0 0 0 15,-17 9 0-15,17 9 0 16,0 0 0-16,0 0 0 0,0 1 0 15,0-1 0-15,0 0 0 0,0 1 0 0,0-1 0 16,0 0 0-16,17 1 0 0,-17-1 0 16,0 0 0-16,16 0 0 0,-16 1 0 15,17-1 0-15,-17 0 0 16,16-9 0-16,1 10 0 0,-1-10 0 16,1 9 0-16,-1-9-120 0,17 0-188 0,-33 0 7 15,17-9 24-15,-1 9 28 0,1-10 39 16,0 1 40-16,16 0 35 0,-17-1 31 0,1-8 27 15</inkml:trace>
  <inkml:trace contextRef="#ctx0" brushRef="#br0" timeOffset="201918.41">29220 17720 11 0,'0'0'29'0,"0"9"9"0,0-9 3 16,0 9-3-16,-17-9 6 0,17 10 9 16,0-1 5-16,0 10 1 0,0-10-3 15,0 0 5-15,0 1 1 0,-33-1 8 0,33 9 2 16,0-8-10-16,-16-1-10 0,16 0-11 15,0 1 15-15,0-10 8 0,-17 9-8 0,17-9 4 16,0 0 15-16,0 0 15 0,0 0 16 16,0 0-21-16,0 0-22 0,0-9-15 0,0 9-21 15,0-10-13-15,0 1-6 0,0 0 2 16,0-1-2-16,0 1-8 0,17-9 0 0,-17 8 5 16,16-8 2-16,17-1-3 0,-33 10-3 15,0-10-6-15,17 10 15 0,-1 0-10 16,-16-1-2-16,17 10 7 0,0 0-8 0,-1 0 5 15,-16 10-4-15,0-10-4 0,17 18 8 16,-17-9-5-16,0 1 3 0,16 8 2 16,-16-8-2-16,17 8 0 0,-17 1 2 15,0-10-5-15,16 0 3 0,-16 10 2 0,17-10-2 16,-17 1 5-16,0-1-5 16,16-9 1-16,-16 0-8 0,0 0-2 0,0 0-34 15,0 0-88-15,33 0-34 0,-33 0-45 16,0 0 13-16,0 0-11 0,17 0 9 15,-1-9 34-15,1 9 32 0</inkml:trace>
  <inkml:trace contextRef="#ctx0" brushRef="#br0" timeOffset="202467.5">29749 17701 37 0,'0'-9'39'0,"0"9"7"0,-16 0 3 0,16-9-3 16,-17 9 6-16,0 9 9 0,17-9 5 0,-16 0-7 15,-1 9-20-15,1 1 7 0,16-1 3 16,-17 0-17-16,17 10-9 0,0-10-7 0,-33 0-1 16,33 10 4-16,0-10-8 0,0 1-2 15,-16-1-2-15,16 0 0 0,0 0-4 16,0 1 0-16,16-10-1 0,-16 9 3 0,0-9-2 16,33 0 2-16,-33 0 0 0,0 0 13 15,0-9 6-15,0-1-7 0,0 1-6 0,17 0-7 16,-17 0 2-16,16-10-3 0,-16 0 5 0,0-9-3 15,0 10 2-15,17-10-3 0,-17 0-1 16,0 0-3-16,16-9 2 0,-16 0 6 16,17 9 17-16,-17-9 1 0,17 9 10 0,-17 9 23 15,0-9 1-15,0 19-8 0,0-10-23 16,0 19-9-16,0-9-3 0,0 9 1 0,-17 0 6 16,17 9 21-16,0 1 8 0,-17-1 5 15,17 9 32-15,0 10 22 0,0-9 2 16,-16 9 18-16,16 0 23 0,0 0-107 0,0 0-48 15,16 0 0-15,-16-1 0 0,0 1 0 16,17 0 0-16,-17 0 0 0,17-9 0 0,-1-1 0 16,-16 1 0-16,17 0 0 0,-17-10 0 0,16 9 0 15,1-8 0-15,-17-1 0 16,16 0 0-16,1-9 0 16,-1 0 0-1,1 0 0-15,-17-9 0 16,16 9 0-1,-16-9 0-15,17-1 0 16,-17 1-13-16,0 9-305 0,16-9-17 16,-16 0-1-16,0-1 26 0,17 1 33 15,-17 9 63-15</inkml:trace>
  <inkml:trace contextRef="#ctx0" brushRef="#br0" timeOffset="203499.56">30245 17748 79 0,'-16'0'62'15,"16"-10"11"-15,-17 1 3 0,17 9 5 0,-16 0-4 16,-1 0 5-16,0 0 4 0,1 0-11 16,-1 0-15-16,1 9-14 0,-1 1 0 15,1-1-4-15,16 0 0 0,-17 1-17 0,1-1-10 16,16 0-1-16,0 1-4 0,0-1 13 15,0-9 27-15,-17 9 18 0,17-9 17 0,17 0-4 16,-17 9-11-16,0-9-20 0,16-9-1 16,-16 9 3-16,0 0 1 0,17-9-16 0,-17 9-3 15,16-9 8-15,-16 9 4 0,17-10-10 16,-17 1 9-16,16 0-8 0,-16-1-16 16,17 1-6-16,-1 0-1 0,-16 9-17 0,0-10 3 15,17 1 1-15,-17 9 1 0,0 0 3 16,17 0-10-16,-17 0 3 0,0 0 5 15,0 0-2-15,0 0-8 0,0 9 16 0,0-9-14 16,0 10 5-16,16-1-6 0,-16-9 1 16,0 9-1-16,0-9-11 0,0 10-26 0,17-10-46 15,-17 0-56-15,16 0-26 0,-16 9-1 16,17-9 7-16,-17 0 12 0,16 0 25 16,-16 0 30-16,17 0 25 0,-17-9 20 0,16 9 21 15,1 0 19-15,-17-10 3 0,0 10 5 16,16-9 0-16,1 9 7 15,-17-9-2-15,0 9 2 0,0 0 1 16,16 0 2-16,-16 0-3 0,0 9 3 16,0-9 14-16,0 0 11 0,0 9 0 0,0-9-8 15,0 10 9-15,0-10 7 0,0 9 6 16,0-9-2-16,0 0 4 0,17 9 7 16,-17-9 6-16,0 10 0 0,0-10-10 0,0 0-5 15,0 0-8-15,17 0-8 0,-17 0-11 16,0 0-3-16,0 0-9 0,16 0 2 15,-16 0-4-15,17 0-8 16,-17 0-6-16,0 0 7 16,16 0-12-16,-16 0-14 0,0-10-49 0,17 10-41 15,-17 0-23-15,16-9 10 0,1 9 5 16,-1-9 8-16,-16-1 18 0,17 1 19 0,-1-10 15 16,17 10 17-16,-16-9 15 0,0-1 15 15,-1-9 10-15,17 9 6 0,-16-8 2 16,-1-11 17-16,1 10 9 0,-1 1 11 15,1 8 6-15,-17 0 13 0,0 1 7 0,16-1 2 16,-16 10 0-16,-16-1-23 0,16 1-10 16,0 9 8-16,-17 0 25 0,1 0 25 0,-1 9-32 15,17 1-9-15,-16-1 14 0,-1 10-13 16,1-1 37-16,-1 1 39 0,1 0-2 0,-1 8-7 16,17 1-9-16,-17 0 17 0,1 0 7 15,16 0-6-15,-17 0-16 0,17 0-7 16,-16 0-26-16,16 0-74 0,0-10 0 0,0 1 0 15,0-1 0-15,0-8 0 0,0-1 0 16,0 0 0-16,-17-9 0 0,17 10 0 16,17-10 0-16,-17-10 0 15,16 10 0-15,-16-9 0 0,17 9 0 16,-1-9 0-16,1-1-290 0,0 1-57 16,16 9 37-16,0-9 29 0,0 9 44 0,0 0 54 15,0 0 60-15,16 9 41 0,-15 0 33 16,-1 10 25-16,0-10 11 0,0 10 8 15,0-10 5-15,-17 10 17 0,17-10 14 0,-16 0-3 16,-17 1 6-16,17-1 7 0,-17-9 2 16,16 9-4-16,-16-9-14 0,0 0-14 15,0 10-1-15,-16-10-5 0,16 0-4 0,0 0-6 16,-17 9-40-16,17-9-41 16,-17 0-31-16</inkml:trace>
  <inkml:trace contextRef="#ctx0" brushRef="#br0" timeOffset="206997.02">22043 14874 63 0,'0'0'37'16,"0"0"-9"-16,0-19 3 0,0 10 25 15,0-1 21-15,0 10 10 0,0-9-8 0,0 0-4 16,0 9 0-16,0-10 3 0,0 10 2 0,0 0-8 15,0-9-14-15,-16 9-17 0,16 0-18 0,0 0 4 16,0 0 10-16,0 9 15 0,0 1 43 16,0-1 13-16,0 10 17 0,0 9-5 0,-17-19-11 15,17 19-6-15,0-10 7 0,-17 10 14 16,17 9-47-16,0-9-77 0,0 0 0 0,0 0 0 16,0 9 0-16,-33 1 0 0,33-1 0 0,0 9 0 15,0-18 0-15,0 19 0 0,0-1 0 0,-33-18 0 16,33 0 0-16,0 9 0 0,0-9 0 15,-16 0 0-15,16 0 0 0,0-9 0 0,0-10 0 16,0 9 0-16,0-8 0 0,0-1 0 16,16-18 0-1,-16-1-30-15,0 1-319 16,33 0-17-16,-33-10 10 0,0 1 48 0,0-1 73 16,33 0 55-16</inkml:trace>
  <inkml:trace contextRef="#ctx0" brushRef="#br0" timeOffset="208162.41">22043 14920 17 0,'0'0'24'0,"0"0"-1"16,-16-9-1-16,16 9-3 0,0 0-3 15,0 0 0-15,0 0-1 0,0 0 7 0,0 0 5 16,16-10 10-16,-16 10 7 0,0 0 8 0,17 0 8 16,-1 0 2-16,1 0 3 0,-1 0-1 0,1 0-10 15,32-9 0-15,-16 9-1 0,1 0-10 16,-1 0-19-16,16 0-4 0,17 0-9 0,-16 0-3 16,16 0-1-16,33 0-5 0,-49 9-2 15,16-9 1-15,0 10 1 0,0-10-2 0,1 9 0 16,15 0 0-16,-16-9 0 0,1 10 5 0,-1-10-5 15,-17 9 3-15,17-9 11 0,-16 0 15 16,-17 0 20-16,33 0 6 0,-49 0-6 0,-1 0 2 16,17 0-3-16,-16-9-2 0,-1 9-5 15,1 0-13-15,0 0 13 0,-17 0 14 0,16 0 0 16,-16 0-2-16,0-10-24 0,17 10-14 0,-17 0-1 16,0 0-9-16,16 0-5 15,17 0-3-15,-33 0-1 0,0 0 11 16,0 0-5-16,0 0-2 0,0 0 1 15,0 0-4-15,17 0 3 0,-17 0 2 0,0 0 1 16,16 0 0-16,-16 0-6 0,0 0-1 16,0 0 11-16,0 0-10 15,0 0 6-15,0 0 4 16,0 0 8-16,0 0 2 0,0 0 6 0,0 10-10 16,0-10 5-16,0 9 4 0,0-9-1 15,0 9 4-15,0-9-10 0,0 10 9 0,0-10-3 16,0 9 1-16,0 9 20 0,0-18 7 0,0 0 5 15,0 10 4-15,0-1-14 0,0 0-44 16,0 1 0-16,0-1 0 0,0 0 0 0,17 10 0 16,-17-10 0-16,0 0 0 0,0 19 0 0,0-18 0 15,0 8 0-15,0 1 0 0,0-1 0 0,16 1 0 16,-16 18 0-16,0-27 0 0,0 17 0 16,0-8 0-16,0 9 0 0,0-9 0 0,-16 9 0 15,16-1 0-15,0 1 0 0,0 0 0 16,-17 0 0-16,17-9 0 0,0 9 0 0,-16 0 0 15,16-1 0-15,-17-8 0 0,17 0 0 0,0 9 0 16,0-10 0-16,0 1 0 0,0-1 0 0,0 1 0 16,-33-10 0-16,33 10 0 0,0-10 0 15,-16 0 0-15,16 1 0 0,0-1 0 0,0 0 0 16,0 1 0-16,-17-10 0 0,17 9 0 16,0 0 0-16,-16-9 0 15,16 10 0-15,-17-10 0 16,0 0 0-16,17-10 0 15,-16 10 0-15,-1-9 0 16,1 9 0-16,-1 0 0 0,1-9 0 0,-1 9 0 16,17-10 0-16,-33 10 0 0,0-9 0 15,17 0 0-15,-18-1 0 0,1 10 0 0,0-9 0 16,0-9 0-16,-16 8 0 0,16 1 0 0,0 0 0 16,-17-10 0-16,0 10 0 0,17-1 0 0,-16 1 0 15,-1-9 0-15,0 8 0 0,17-8 0 0,-33 8 0 16,17 1 0-16,-18-10 0 0,1 10 0 15,0-9 0-15,0 8 0 0,16 1 0 0,-32 0 0 16,16-10 0-16,-1 10 0 0,18-1 0 16,-17 1 0-16,16 9 0 0,0 0 0 0,-16-18 0 15,17 8 0-15,-1 10 0 0,34-9 0 0,-51 9 0 16,34-9 0-16,0 9 0 0,-16-10 0 16,32 10 0-16,1-9 0 0,-18 9 0 0,34-9 0 15,-33 9 0-15,17 0 0 0,16-10 0 31,16 10 0 16,-16-9 0-47,33 9 0 32,-33-9 0-32,0 9 0 15,0 0-14-15,34 0-261 0,-34-9-17 0,0 9 13 16,0 0 10-16,16-10 27 0,1 10 37 15,-1 0 31-15,1-18 34 0</inkml:trace>
  <inkml:trace contextRef="#ctx0" brushRef="#br0" timeOffset="209728.44">15280 12167 8 0,'0'0'16'0,"0"0"8"16,-17 0-3-16,17 0-3 0,0 0-6 15,0 0 0-15,0 0-1 0,0 0-1 0,0 0-4 16,0 0-1-16,0 0-1 0,0 0-6 78,0 0-2-62,0 0-5-1,0 0-9-15,0 0-5 0,0 0-2 0,-16 0 0 16</inkml:trace>
  <inkml:trace contextRef="#ctx0" brushRef="#br0" timeOffset="213208.25">13560 15999 166 0,'-17'-9'140'15,"17"9"-47"-15,-16-10-32 0,16 10 6 0,0 0 0 16,0 0 5-16,0 0-3 0,-33 10-5 16,33-1-6-16,0 0-17 0,0 1-15 0,-33-1-4 15,33 0 1-15,0 19 10 0,0-28 1 16,0 19 7-16,0-10 0 0,33 10 7 0,-33-10-1 15,0 0-6-15,33-9-1 0,-33 10 12 0,16-10 14 16,1 0 7-16,-1 0-2 0,-16-10-1 16,17 10-2-16,-17-9 1 0,17 0 2 0,-17-1-20 15,0 1-8-15,33 0-2 0,-33-1-17 0,0 1 3 16,-33 9-7-16,33-18-13 0,0 8-7 16,0 1 0-16,0 0 0 0,-17-1 0 0,17 1 0 15,-17 9 0-15,17 0-5 0,-16 0-8 16,16 0 6-16,-17 0-8 0,17 0-4 15,-16 9-4-15,16-9-13 0,0 10-64 0,0-10-80 16,-33 9-29-16,33-9-24 0,0 9 3 16,-33 1 13-16,33 8 17 0,0-18 27 0,-33 9 31 15,33 10 28-15</inkml:trace>
  <inkml:trace contextRef="#ctx0" brushRef="#br0" timeOffset="213524.64">13246 16427 116 0,'0'9'82'0,"0"1"9"0,0-10 13 0,0 9 14 16,0-9-8-16,33 0-18 0,-33 0-16 0,0 0-4 15,33 0-13-15,-33 0-9 0,0-9-16 16,16 9-5-16,1 0-1 0,-17-10 8 0,16 10-14 16,1-9 4-16,-17 9-11 0,17 0 7 15,-17-19-4-15,0 10-4 0,0 9 2 0,0-9-7 16,0 9 4-16,-17 0-3 0,17-10 10 0,-17 1 0 15,17 0 3-15,0 9-5 0,-16-10 4 16,-1 1-10-16,1 9-4 0,16 0-2 0,0 9-4 16,-33-9-2-16,33 0 0 15,0 0-3-15,0 0 4 0,0 0 1 0,-33 10 2 16,33-1-15-16,0 0-2 0,0-9 0 16,0 10-19-16,33-10-70 0,-33 9-73 0,0-9-40 15,0 0-6-15,0 28 22 0,0-28 29 16,33 0-72-16</inkml:trace>
  <inkml:trace contextRef="#ctx0" brushRef="#br0" timeOffset="213824.58">13527 16427 103 0,'0'0'109'16,"0"19"6"-16,0-19 2 0,16 9-7 16,1-9-6-16,-17 0-8 0,0 0-11 0,16 0-14 15,-16 0-14-15,0 0-1 0,17 0-29 0,-17-9-7 16,17 9-4-16,16-10-3 0,-33 10-1 15,33 0-4-15,-33 0-6 0,0 10 17 0,0-10 1 16,33-10 0-16,-33 1 1 0,0 9-3 16,0-19 7-16,0 19 7 0,0-9-7 0,0 0 2 15,-33 9 3-15,33-10 10 0,0 10 4 0,0-9 10 16,-33 9-5-16,33 0-6 0,0 0 14 16,-33 0-8-16,33 0-1 0,-17 9-23 0,0-9 0 15,17 0-17-15,0 0 1 0,-16 10-5 16,16-10-7-16,-17 9 7 0,17-9-12 15,0 0-13-15,0 9 6 0,0-9-14 0,0 0-31 16,0 0-110-16,0 19-68 0,17-19-38 0,-17 0 4 16,0 0 27-16,16 0 43 0</inkml:trace>
  <inkml:trace contextRef="#ctx0" brushRef="#br0" timeOffset="-214739.8">14139 16018 167 0,'0'-10'124'0,"0"1"-18"0,0 0-2 0,0 9 4 15,0-19 20-15,0 10-2 0,0 9 1 16,0-9-6-16,0-1-16 0,0 10-32 15,0 0-29-15,0 0-24 0,0 0-7 0,0 10 6 16,0-10 13-16,0 9 2 0,0 9 12 0,0 1 21 16,-33 0-2-16,33-1 2 0,0 10-10 0,0 0 6 15,0 0 11-15,0-9-7 0,0 27 10 16,0-27-64-16,-33 9-13 0,33-10 0 16,0 10 0-16,0 0 0 0,0-9 0 0,-34-1 0 15,34 1 0-15,0-10 0 0,-16 10 0 0,16-10 0 16,0 0 0-16,0-18 0 15,0 0 0 1,0-1 0-16,16-8 0 0,-16-1 0 16,0 1 0-16,0-1 0 0,34-18 0 15,-34 9 0-15,0-9 0 0,0-1 0 0,33-8 0 16,-33 9 0-16,0-10 0 0,33 10 0 0,-33 0 0 16,0 0 0-16,33 9 0 0,-33 9 0 0,16-9 0 15,-16 19 0-15,17-10 0 0,-1 10 0 16,1 0 0-16,-1 9 0 0,17 0 0 15,-33 0 0 1,34 9 0-16,-34 0 0 0,33 1 0 16,-33-1 0-16,33 0 0 0,-33 0 0 15,0 1 0-15,0-1 0 0,16 0 0 16,-16 1-38-16,0-10-327 0,0 9-4 16,17-9 25-16,-17 9 44 0,0-9 58 0,0 10 56 15</inkml:trace>
  <inkml:trace contextRef="#ctx0" brushRef="#br0" timeOffset="-214507.3">14139 16129 141 0,'-33'0'127'0,"33"0"-10"0,0 0 5 15,0 0 17-15,0 0-2 0,0-9-13 16,0 9-27-16,33 0-24 0,-33 0-6 0,0 0-17 15,33 0-25-15,-17-9-9 0,1 9-9 16,16 0 0-16,-17 0-7 0,17 0 0 0,1 0-3 16,-34-10-8-16,33 10-6 0,-33 0-43 0,33-9-56 15,-33 9-44-15,0-9-22 0,0 9-8 16,0-10 6-16,16 10 32 0</inkml:trace>
  <inkml:trace contextRef="#ctx0" brushRef="#br0" timeOffset="-214257.17">14569 16064 104 0,'0'0'124'0,"0"0"-24"0,0 0-26 16,33 0-4-16,-33 0 0 0,0 0-8 0,16 0-19 15,1 0-5-15,-1 0-10 0,1 0-8 16,-1 0-8-16,17 0-9 0,-33-18-3 16,0 18 0-16,34 0 0 0,-34 0-6 0,0 0-7 15,0 0-39-15,0 0-30 0,0 0-36 0,0 0-11 16,0 0 5-16,0 0 19 0</inkml:trace>
  <inkml:trace contextRef="#ctx0" brushRef="#br0" timeOffset="-214091.61">14536 16232 192 0,'0'9'135'16,"0"0"-8"-16,0-9 4 0,0 0 11 0,0 0 0 15,0 0-17-15,33 0-21 0,-33 0-28 0,0 0-26 16,33 0-25-16,-33 0-14 0,16-9 1 16,1 9-16-16,-1 0-4 0,1 0-25 0,-1-9-71 15,17 9-67-15,-33-10-42 0,34 10-11 0,-34-9 17 16,33 0-100-16</inkml:trace>
  <inkml:trace contextRef="#ctx0" brushRef="#br0" timeOffset="-212475.68">15495 15590 239 0,'16'-10'164'0,"-16"1"-58"0,0 0-3 0,0 0 32 16,0-1 20-16,17 1-8 0,-17 0-32 16,0-1-33-16,-17 1-14 0,17 0-19 0,0-1-15 15,-16 1-4-15,16 9-10 0,-17 0 4 16,17 0-4-16,-16-18-8 0,-1 18-5 0,1 0-4 15,16 0-1-15,-34 0 3 0,1 18-3 0,0-18-2 16,17 0 3-16,-1 9 1 0,-16 1 7 0,17-1 35 16,-1 0 4-16,1 10 15 0,16-10 5 15,-34 10 13-15,34-1-13 0,0 10 8 0,0-9-33 16,-33 9-45-16,33-10 0 0,33 10 0 16,-33 0 0-16,0 9 0 0,0-9 0 0,34 0 0 15,-34 0 0-15,16 9 0 0,-16 1 0 16,17-10 0-16,-17-1 0 0,0 1 0 0,0 0 0 15,0 0 0-15,0-19 0 0,0 10 0 16,-17 0 0-16,1-1 0 0,16-8 0 0,0-1 0 16,-34 0 0-16,34 0 0 0,-33-9 0 0,33 19 0 15,-33-19 0-15,33-19 0 0,-16 19 0 0,-1-9 0 16,1 0 0-16,16 0 0 16,0-1 0-16,0 1 0 0,0-10 0 0,0 10 0 15,0 0 0-15,0-1 0 0,16 10 0 16,1 0 0-16,-1 10 0 15,-16-1 0-15,0 0 0 0,33 1 0 16,-33 8 0-16,0 1 0 0,0 18 0 0,0-28 0 16,0 19 0-16,0 0 0 0,0 9 0 15,0-9 0-15,0 9 0 0,0 1 0 0,-33 8 0 16,17-9 0-16,-1 10 0 0,17-10 0 16,-16 10 0-16,-1-1 0 0,17 1 0 0,-16-1 0 15,16 1 0-15,-17-1 0 0,17 1 0 0,17-1 0 16,-17-9 0-16,0 10 0 0,0-10 0 15,16 10 0-15,1-10 0 0,-17 0 0 0,16 0 0 16,1-9 0-16,-1 0 0 0,17 0 0 16,0 0 0-16,-33-19 0 0,34 10 0 0,-18-10 0 15,1 0 0-15,16-9 0 0,-17 0 0 16,1 0 0-16,32-9-137 0,-49 0-187 0,33-1 19 16,1-8 18-16,-34-1 37 0,16 1 36 0,17-1 30 15,-16-9 38-15</inkml:trace>
  <inkml:trace contextRef="#ctx0" brushRef="#br0" timeOffset="-211293.25">15974 15599 161 0,'0'-9'98'16,"0"-1"-15"-16,33 1 5 0,-33 0 21 0,0 9 9 16,0-9-7-16,0 9-15 0,0 0-30 15,0 0-29-15,0 0-16 0,0 0-6 0,0 0 7 16,0 9 7-16,0 0 11 0,-33 0 7 16,33 10 15-16,-16 0 0 0,-1-1 10 0,17 1-2 15,-16-1 1-15,-1 1-1 0,17 0-6 16,-16 9-8-16,-1-10-18 0,17 1-3 0,-17-1-3 0,17 1-15 15,0-10-3-15,0 1 3 0,-33 8-2 16,33-9-8-16,0-9 13 0,0 10 7 0,0-10 23 16,0 0 32-16,0 0-57 0,0-10-25 15,0 1 0 1,0-9 0-16,0 8 0 0,0-8 0 16,33 8 0-16,-33-8 0 0,0-10 0 0,0 9 0 15,17-9 0-15,-17 10 0 0,17-10 0 0,-1 0 0 16,-16 0 0-16,17 9 0 0,-1-8 0 0,1 8 0 15,-17 10 0-15,16-10 0 0,17 10 0 16,-33-1 0-16,0 1 0 0,33 9 0 0,-33 0 0 16,0 9 0-16,33-9 0 15,-33 10 0-15,0 8 0 0,0-8 0 0,17 8 0 16,-17 1 0-16,17-10 0 0,-17 10 0 0,0-1 0 16,16 1 0-16,-16 9 0 0,17-10 0 0,-17 1 0 15,0 0 0-15,16-1 0 0,-16 1 0 0,0-1 0 16,0 1 0-16,0-10 0 0,0 10 0 15,0-10 0-15,0 1 0 0,-16-1 0 0,16 0-321 16,0-9-78-16,-17 0 15 0,17 0 52 0,-16 0 66 16</inkml:trace>
  <inkml:trace contextRef="#ctx0" brushRef="#br0" timeOffset="-211095.16">15925 15729 127 0,'-17'0'128'0,"17"0"-34"0,0-9-26 16,17 9-3-16,-17-9 8 0,16 9-13 15,1-10-12-15,-1 10-16 0,17 0-12 0,-33-9-9 16,33 9-5-16,0 0-6 0,-16 0 2 16,0 0-6-16,-1 0-16 0,1 0-41 0,-1 0-30 15,1 0-32-15,-1-9-14 0,17 9 12 16</inkml:trace>
  <inkml:trace contextRef="#ctx0" brushRef="#br0" timeOffset="-210776.75">16404 15692 76 0,'0'0'97'0,"0"0"11"0,0 0 14 0,0 0 17 16,0 0 16-16,0 0-2 0,33 0-14 0,-33 0-15 16,0 0-14-16,0 0-22 0,33 0-10 15,-33 0-30-15,33 0-14 0,-16 0-5 0,16 0-10 16,-16 0-8-16,16 0-2 0,16 0 1 15,-49 0-17-15,33 0 15 0,0 0-8 0,-16 0-9 16,-1 0-12-16,1 0-7 0,0 0-46 0,-1-9-67 16,1 9-51-16,-17-10-37 0,0 10 0 15,0-9 25-15,0 0 28 0</inkml:trace>
  <inkml:trace contextRef="#ctx0" brushRef="#br0" timeOffset="-210544.56">16685 15497 82 0,'0'0'79'0,"0"0"16"0,0-10 2 0,0 10-9 16,0 0-14-16,0 0-9 0,33 0-13 15,-33 0 1-15,0 10-1 0,0-1 4 0,0 0 11 16,17 10 22-16,-17-10 4 0,16 19-3 16,-16-9 6-16,17-1-6 0,-17 1-12 0,17 9-15 15,-17-10-10-15,0 1-5 0,0 0-2 16,0-1-21-16,0 1-5 0,0-1-9 0,-17-8-4 15,17 8-7-15,-17-8-3 0,1 8-9 0,16-8 0 16,-17-1-8-16,17 9-63 0,-33-8-95 0,33-1-72 16,0 0-39-16,-33 1 8 0,33-10 42 15</inkml:trace>
  <inkml:trace contextRef="#ctx0" brushRef="#br0" timeOffset="-210194.46">17115 15478 216 0,'0'-18'130'0,"0"18"-27"0,0-10 19 15,0 1 22-15,0 0 2 0,0 9-22 16,0-10-26-16,0 10-21 0,0 0-23 0,0 0-6 15,0 10 7-15,0-1 28 0,0 0 17 0,0 1 10 16,0 8-5-16,0-9 4 0,0 19 6 16,0-9-11-16,0 0-100 0,0-1-4 0,0 1 0 15,0-1 0-15,0 1 0 0,0 0 0 0,0-1 0 16,0 1 0-16,0-10 0 0,0 10 0 16,0-1 0-16,0-8 0 0,0-1 0 0,0 0 0 15,0 0 0-15,0 1-46 0,0-10-264 0,-33 9-48 16,33-9 1-16,0 0 51 0,0-9 50 0,0 9 64 15</inkml:trace>
  <inkml:trace contextRef="#ctx0" brushRef="#br0" timeOffset="-209694.31">17082 15478 78 0,'0'0'92'0,"0"-18"-7"0,0 8-14 0,0 1 7 15,0 0 8-15,0-1 3 0,33 1-10 16,-33 0-12-16,0 9-8 0,17-10-11 0,-1 10 1 16,1-9-1-16,-1 9 2 0,1 0-7 0,-1 9 8 15,1-9 0-15,16 0 4 0,-33 10-5 16,33-1-5-16,-33 0-12 0,33-9-7 0,-33 10 10 16,0-1 12-16,0 0-9 0,0 1-10 15,0 8 1-15,0-18-10 0,0 19-4 0,-33-10-7 16,33 0 0-16,-33 1-8 0,33-1-1 0,-33 0 2 15,16 1 0-15,1-1 3 0,-1-9-10 0,1 9 9 16,-1-9-4-16,1 9-4 0,16-9 2 16,-17 10 8-16,17-10 0 0,0 0-3 15,0 0 6-15,17 0-6 16,-17 0 4-16,16 0-7 0,1 9 5 0,-1-9-5 16,1 0 2-16,-1 9-10 0,1-9 6 0,16 10 0 15,-33-1 5-15,33 0 3 0,-33-9-4 16,0 10 3-16,33-1-3 0,-33 0 4 0,0 0 5 15,0 1-3-15,0-1 5 0,0 0 13 16,0 1-4-16,0-1-7 0,0-9 4 0,0 9 3 16,-33 1 6-16,33-10-14 0,0 9 2 0,-33-9-6 15,33 9-2-15,-33-9 0 0,16 9-11 16,1-9 8-16,-1 0-1 0,1 0 0 0,-1 0-9 16,1 0 7-16,16 0-13 0,-17 0 1 0,17-9 6 15,-33 9-10-15,33 0-1 0,-33-9-3 0,33 9-34 16,0-9-89-16,-33 9-65 0,33-10-53 15,-17 1-16-15,17 9 15 0,-16 0 27 0,16-9-119 16</inkml:trace>
  <inkml:trace contextRef="#ctx0" brushRef="#br0" timeOffset="-209394.65">17727 15785 292 0,'0'9'300'16,"0"-9"-110"-16,0 0-71 0,33 10 29 0,-33-10 16 15,0 9-12-15,0-9-41 0,0 9-24 0,0 1-9 16,0-1-14-16,0 9-25 0,0-8-20 0,0 8-9 15,0-8-2-15,0 8 4 0,0 10 0 16,0-28-8-16,-33 19-3 0,33-1-14 0,-33-8 2 16,0 8-10-16,16-8-7 0,-16-1-95 0,0 0-114 15,17 19-84-15,-1-28-27 0,-16 0 41 16</inkml:trace>
  <inkml:trace contextRef="#ctx0" brushRef="#br0" timeOffset="-206480.27">18653 15376 235 0,'0'-9'91'0,"0"-1"-38"15,0 10 16-15,0-18 39 0,0 8 21 0,0 10-22 16,0-9-45-16,0 9-26 0,0 0-21 15,0 0-3-15,0 9-5 0,-16 1 24 0,16 8 12 16,0-8 14-16,-17 8 0 0,17 1-9 16,0 9-6-16,0-10-11 0,-33 10 1 0,33-9 16 15,0 9 4-15,0-10-12 0,0 1 1 16,-33-1-6-16,33-8 0 0,0 8 5 0,0-8 7 0,0-10 1 16,0 9 3-16,0 0 3 0,0-9 21 15,0 0 34-15,0 10-2 0,0-20-107 16,0 1 0-16,0 0 0 15,0-1 0-15,0 1 0 0,0-10 0 16,0 1 0-16,0-1 0 0,0 1 0 0,0-1 0 0,33-9 0 16,-33 0 0-16,0 0 0 0,0 0 0 15,33 1 0-15,-33 17 0 0,0-27 0 0,0 9 0 16,17 9 0-16,-1 1 0 0,-16 9 0 16,17-1 0-16,-17-8 0 0,16 18 0 0,1 0 0 15,-17 18 0 1,0-18 0-16,16 19 0 0,-16-10 0 0,17 10 0 0,-17-1 0 15,0 1 0-15,33 18 0 0,-33-27 0 16,0 8 0-16,0 1 0 0,0-1 0 0,33 10 0 16,-33 0 0-16,0-19 0 0,0 10 0 15,0 0 0-15,0-1 0 0,0-8 0 0,0 8 0 16,0-9 0-16,0 10 0 0,0-10 0 16,0 1 0-16,0-10-115 0,0 9-235 0,0-9-12 15,-33 0 32-15,33 0 47 0,0-9 49 0,0 9 56 16</inkml:trace>
  <inkml:trace contextRef="#ctx0" brushRef="#br0" timeOffset="-206287.42">18587 15543 112 0,'0'0'112'0,"0"0"3"0,0-9-1 16,0 9 8-16,0 0-2 0,0-9-28 15,0 9-23-15,0 0-16 0,0-10-16 0,33 10-22 16,-33 0-2-16,33 0-7 0,-16 0 1 15,16 0-9-15,-17 0 2 0,34 0-11 0,-17 0 3 16,-33 0-38-16,33 0-60 0,-16 0-47 0,-1 0-30 16,1-9 5-16,-1 9 33 0</inkml:trace>
  <inkml:trace contextRef="#ctx0" brushRef="#br0" timeOffset="-206064.87">19100 15534 171 0,'0'0'154'15,"0"0"-54"-15,16-9-11 0,-16 9 8 0,17-10-3 16,-1 10-27-16,1 0-28 0,16 0-13 0,0-9-6 16,-17 9-2-16,18 0-9 0,-1 0 6 15,0 0-3-15,0 0-12 0,0 0 2 0,0 0 3 16,-33 0-5-16,0-9-10 0,16 9 0 15,-16 0-14-15,17-10-67 0,-17 10-59 0,0-9-29 16,0 9 15-16,0-18 27 0</inkml:trace>
  <inkml:trace contextRef="#ctx0" brushRef="#br0" timeOffset="-205797.39">19315 15320 80 0,'-17'0'89'0,"17"-9"9"0,0 9-5 15,17 0 2-15,-17 0-2 0,16 0-15 0,-16 0 8 16,17 9 4-16,-1 0 4 0,1 1 8 16,16 8-2-16,-33 1-7 0,33-1-3 0,-17 1 13 15,1 0 4-15,-1-1 8 0,-16 10 31 0,17-9 11 16,0-10-19-16,-17 10-138 0,0-1 0 0,0 1 0 16,0-10 0-16,0 10 0 0,-17-10 0 15,0 0 0-15,17 1 0 0,-16 8 0 0,-1-8 0 16,1-1 0-16,-17 0 0 0,33 0 0 15,-33 1 0-15,16-1 0 0,1 0 0 0,-1 1 0 16,1-10 0-16,-1 9-305 0,1-9-95 0,16 0 9 16,-17 0 57-16,17 0 62 0</inkml:trace>
  <inkml:trace contextRef="#ctx0" brushRef="#br0" timeOffset="-205448.19">19893 15404 241 0,'0'-10'137'0,"0"1"-65"16,0 0-5-16,0 0 26 0,0-1 8 0,0 10-37 16,0-18-30-16,0 18-9 0,0-10-9 15,0 10-5-15,-16 0-5 0,16 0-4 0,0 0 26 16,-33 10 33-16,33 8 31 0,0-18 15 15,-33 10-10-15,16 8 19 0,1 1 5 0,-1-1 17 16,1 1 14-16,16 0 6 0,-17-1-50 0,17 1-108 16,0 9 0-16,17-10 0 0,-17 10 0 0,16-9 0 15,1-1 0-15,-1-8 0 0,1 8 0 16,16 1 0-16,0-10 0 0,-17 0 0 0,1 1 0 16,16-1 0-16,-16-9 0 0,16 0 0 15,-17 0 0-15,1 0 0 0,16-9 0 0,0 9 0 16,-33 0-173-16,0-10-214 0,16 1 4 15,1 0 51-15,-17 0 56 0,16-1 55 0</inkml:trace>
  <inkml:trace contextRef="#ctx0" brushRef="#br0" timeOffset="-204016.34">15892 16473 307 0,'0'0'246'16,"0"-9"-56"-16,0 0-11 0,0 0 41 16,0 9 9-16,0-10-24 0,0 10-42 0,0 0-55 15,0 0-32-15,0 0-14 0,0 0-8 0,0 10-46 16,0 8-8-16,0 1 0 0,0-1 0 16,0 10 0-16,0-9 0 0,0 9 0 0,0-10 0 15,0 10 0-15,0 0 0 0,0 0 0 0,0-9 0 16,0 9 0-16,0-10 0 0,0 1 0 15,0-1 0-15,-17-8 0 0,17 8 0 0,0-8 0 16,0-1 0-16,0 0 0 16,0-9-75-16,0 0-308 0,0-9-24 15,0 0 38-15,-17-1 62 0,17 1 76 0</inkml:trace>
  <inkml:trace contextRef="#ctx0" brushRef="#br0" timeOffset="-203716.37">15825 16473 106 0,'0'-9'68'0,"0"0"-6"0,0 0-1 0,0-1 11 16,0 1 0-16,0 9-7 0,0 0-13 15,0-19-14-15,33 19-8 0,-33 0-8 0,17 0-1 16,16 0 3-16,-16 19 17 0,16-19 5 0,16 9 17 16,-49 10 16-16,33-10 4 0,0 10 4 15,-16-1-5-15,16 1-6 0,-16 9 6 0,-17-19 12 16,16 19-4-16,-16-9-3 0,17-1-1 15,-17 1-17-15,0 9-6 0,-17-19-10 0,17 10-6 16,-16-1-6-16,16-8-8 0,-17 8-5 0,1 1-4 16,-1-10-24-16,0 0 0 0,17 10 0 15,-33-10 0-15,0 1 0 0,33-1 0 0,-33 0 0 16,17-9 0-16,-17 9 0 0,16-9 0 0,1 0 0 16,-1 0-15-16,0 0-12 0,-16-9-38 15,33 9-106-15,-33 0-65 0,33-9-56 0,-33 0-16 16,17-1 21-16,-1 1 34 0,17 0 61 15</inkml:trace>
  <inkml:trace contextRef="#ctx0" brushRef="#br0" timeOffset="-203399.5">16338 16771 103 0,'17'0'134'0,"-17"-9"-11"0,0 9-6 0,16 0 18 15,1-10 19-15,-1 10 2 0,-16 0-7 0,33 0-2 16,0 0-9-16,-33 0-3 0,33 0-25 16,-33 0-9-16,33-9 1 0,-16 9-9 0,16 0-22 15,-16 0-22-15,32 0-19 0,-49 0-30 16,33 0 0-16,0 0 0 0,-33 0 0 0,17 0 0 15,-1 0 0-15,1 0 0 0,-17-9 0 0,17 9 0 16,-17-9-34-16,0 9-77 0,0 0-132 16,0-10-75-16,0 1-38 0,0 0 35 0,0-1 58 15,0-8 68-15</inkml:trace>
  <inkml:trace contextRef="#ctx0" brushRef="#br0" timeOffset="-203133.34">16685 16436 96 0,'-33'0'108'16,"33"-9"9"-16,0 9 1 0,0 0 5 0,0 0-14 16,0 0-12-16,0 0-7 0,0 0 26 0,0 9 23 15,33 10-2-15,-33-10-12 0,33 10-21 16,-33-1 2-16,17 1 14 0,-1 9 18 0,1-10 2 16,0 10-76-16,-1-9-64 0,1 0 0 15,-1 18 0-15,-16-28 0 0,0 10 0 0,0-1 0 16,0 1 0-16,0-1 0 0,0-8 0 15,-16 8 0-15,-1-8 0 0,1 8 0 0,-1-8 0 16,0-1 0-16,-16 0 0 0,33 10 0 16,-33-10 0-16,0 0 0 0,33 1 0 0,-49-10 0 15,32 9 0-15,1 0 0 0,-1-9 0 0,-16 10-163 16,33-10-226-16,-17 0-10 0,17 0 34 16,-33-10 64-16,33 1-127 0</inkml:trace>
  <inkml:trace contextRef="#ctx0" brushRef="#br0" timeOffset="-202634.22">17049 16725 114 0,'0'9'78'0,"0"0"-15"0,0 0 0 0,0 1 21 16,0-10 17-16,0 9 6 0,0 0-10 16,0-9-3-16,0 10-2 0,0-10 1 0,0 0 14 15,0 9 19-15,0-9 8 0,0 0-4 16,0-9-15-16,0 9-7 0,33-10-8 0,-33 10-18 16,0-9 4-16,0 0-13 0,0-1-73 0,33-8 0 15,-33 9 0-15,0-10 0 0,0 0 0 0,17 1 0 16,-17-10 0-16,16 9 0 0,1-9 0 15,-17 0 0-15,16 10 0 0,1-10 0 0,-17 9 0 16,16 1 0-16,1-1 0 0,-17 1 0 16,33 8 0-16,-33 1 0 0,0 9 0 0,0-19 0 15,33 19 0-15,-33 0 0 16,33 19 0-16,-33-19 0 0,0 9 0 16,0 10 0-16,17-10 0 0,-17 10 0 0,16-1 0 15,-16 1 0-15,17 9 0 0,-1-10 0 16,1 1 0-16,-17 9 0 0,33-9 0 0,0 18 0 15,-33-28 0-15,33 19 0 0,-33-9 0 0,33 8 0 16,-33-17 0-16,17 8 0 0,-17-8 0 16,16-1 0-16,-16 0 0 0,0 1 0 0,0-1 0 15,-16-9 0-15,-1-9-326 16,17 9-113-16,0-10 22 0,-33 1 74 16,33 9 86-16</inkml:trace>
  <inkml:trace contextRef="#ctx0" brushRef="#br0" timeOffset="-202447.28">17231 16687 235 0,'-17'0'175'15,"17"-9"-20"-15,0 9 3 0,0 0 12 0,0 0-3 16,0 0-35-16,17-9-39 0,-17 9-11 0,33 0-19 16,-33 0-19-16,33 0-26 0,-33 0-9 15,33 0-7-15,-16 9 6 0,16-9-19 0,-17 0-9 16,17 0-28-16,-16 0-75 0,16 0-46 0,0-9-56 15,-33 9-21-15,33 0 7 0,-33 0 40 16</inkml:trace>
  <inkml:trace contextRef="#ctx0" brushRef="#br0" timeOffset="-202117.2">18273 16697 179 0,'0'9'106'0,"0"-9"-1"0,0 9 27 16,16-9 34-16,-16 10 9 0,0-1-8 15,0 0-12-15,0 0 7 0,0 10 1 0,0-10-13 16,0 1-10-16,0 8-1 0,0-8-31 16,0 8-108-16,-16-9 0 0,16 10 0 0,-17-10 0 15,17 1 0-15,-16-1 0 0,-1 0 0 0,1 1 0 16,-1-1 0-16,17 0 0 0,-33 0 0 0,0 1-217 16,33-10-134-16,-33 9-48 0,16 0 24 15,1-9 67-15</inkml:trace>
  <inkml:trace contextRef="#ctx0" brushRef="#br0" timeOffset="-200735.17">13428 11646 56 0,'0'0'46'0,"0"0"2"15,0 0 9-15,0 0 3 0,0-19-1 16,0 19-2-16,0 0-1 0,0 0-5 16,0 0-11-16,0 0-12 0,0 0-7 0,0 0 0 15,0 0 5-15,0 0 7 0,0 0 2 0,0 19 3 16,0-19-3-16,0 0 1 0,0 0 0 15,-33 0-2-15,33 0 3 0,0 0 0 0,0 18 3 16,0-18-3-16,0 0 0 0,0 0-6 16,0 0-7-16,0 0-7 0,0 0-10 0,-17 0 7 15,17 0-1-15,0 0 0 0,0 0-8 16,0 0-3-16,0 0 4 0,0 0-2 16,0 0-1-16,0 0 6 0,0 0 0 15,0 0 14-15,0 0 16 0,0 0 10 16,0 0 5-16,0 0-2 0,0 0 3 0,0 0-16 15,0 0-21-15,0 0-9 0,17 0 2 16,-17-18-9-16,0 18 6 0,0 0-1 0,0-19 5 16,33 19 8-16,-33-9 19 0,0 0 25 15,0-1-1-15,0 10 6 0,0-9-2 0,0 0 2 16,33 9-9-16,-33-10-60 0,-33 10 0 31,33 10 0-31,0-10 0 0,-33 18 0 16,33-8 0-16,-17-1 0 0,-16 19 0 15,16-10 0-15,1-8 0 0,16 8 0 0,-33 1 0 16,0 0 0-16,33 18 0 0,-33-19 0 16,33-8 0-16,-33 8 0 0,33 1 0 0,-17-10 0 15,0 19 0-15,1-9-31 0,16-19-139 0,-17 18-50 16,17-18-5-16,-16 10-1 0,16-10 15 16,0 9 10-16,0-9 9 0,0 0 9 0,0 0 33 15,0-9 35-15</inkml:trace>
  <inkml:trace contextRef="#ctx0" brushRef="#br0" timeOffset="-200485.53">13180 11683 39 0,'0'-9'47'0,"0"-1"-5"15,0 10 5-15,0 0 10 0,0 0 12 16,0-18-2-16,0 18-14 0,0 0-21 0,0 0-8 15,0 0 1-15,0 0 7 0,0 18 3 16,0-18-1-16,0 10 9 0,0-1-10 0,0 10-6 16,33-10-7-16,-33 10-13 0,0-1 0 15,0 1 1-15,33-19-6 0,-33 18 0 0,33-8 1 16,-33-1 1-16,33 0-10 0,-33 10-7 16,33-10-42-16,-17 0-43 0,1 10-34 0,0-19-15 15,16 19 10-15</inkml:trace>
  <inkml:trace contextRef="#ctx0" brushRef="#br0" timeOffset="-199245.93">18984 16520 21 0,'0'-9'27'15,"0"-1"4"-15,0 1 2 0,0 0-2 0,0-1 3 16,0 1 9-16,-33 0 15 0,33 0 7 0,0 9 18 15,-17-10 2-15,17 1 14 0,0 9 4 16,0 0 4-16,-16 0 12 0,16-19 17 0,0 19 14 16,0 0-5-16,0-9-4 0,0 9 0 0,0 0 5 15,0 0 8-15,0 0-59 0,-17 0-95 16,17 9 0 0,0 10 0-16,0-19 0 15,0 9 0-15,0 10 0 0,-16-10 0 0,16 10 0 16,0-1 0-16,0 1 0 0,-17 9 0 15,17-19 0-15,0 10 0 0,0-1 0 0,-16 1 0 16,16-10 0-16,0 10 0 0,0 9 0 0,-17-19 0 16,17 0 0-16,0 1 0 0,0-1 0 0,0 10 0 15,0-19 0-15,0 9 0 0,0 0 0 16,-33 0 0-16,33-9-15 0,0 0-384 16,0-9-26-16,0 9 33 0,0-9 66 15,0 0 88-15</inkml:trace>
  <inkml:trace contextRef="#ctx0" brushRef="#br0" timeOffset="-198935.58">18835 16334 178 0,'0'-9'84'0,"0"-1"-26"0,17 1-1 0,-17 9 9 15,16 0 1-15,1-19-12 0,-1 19-17 16,1 0-14-16,-1 0-2 0,1 19 0 0,16-19-5 15,0 9 5-15,0 1 14 0,-33-1 13 0,33 9 8 16,-16 1 0-16,-1 0 5 0,1-1 18 16,-1 1 24-16,-16 0 21 0,0 8 15 0,0-8 2 15,0 0-9-15,0 18-5 0,-16-28-16 0,-1 10-16 16,1-1-80-16,-1 1-16 0,1 0 0 16,-1-1 0-16,-16 1 0 0,33-10 0 0,-33 10 0 15,0-10 0-15,16 0 0 0,-16 1 0 16,17-1 0-16,-1 0 0 0,1 0 0 0,-1 1-69 15,17-10-142-15,0 0-63 0,-33 0-38 16,33 0 10-16,0 0 32 0,0-10 42 0,0 10 50 16</inkml:trace>
  <inkml:trace contextRef="#ctx0" brushRef="#br0" timeOffset="-198501.77">19414 16566 38 0,'0'0'52'0,"0"0"22"15,0 0 14-15,0 0 20 0,0 0 16 0,0 0 19 16,0 0 3-16,0 0-14 0,0 0-14 16,0 0-22-16,33 0-14 0,-33 10-13 0,0-10-17 15,0 0-11-15,16 0-11 0,1 0 0 16,16 0-12-16,-16 0 5 0,-1 0-12 0,1-10 6 15,16 10 6-15,0 0 4 0,-33 0-3 0,33 0 1 16,-33-9-1-16,16 9 1 0,1 0-14 0,-1 0 1 16,1 0-7-16,0-9-8 15,-17 9-4-15,0 0-4 0,16 0-5 0,-16 0-22 16,0 0-98-16,0 0-85 0,17-19-53 0,-17 19-12 16,0-9 35-16,0 0 50 0</inkml:trace>
  <inkml:trace contextRef="#ctx0" brushRef="#br0" timeOffset="-198154.43">19695 16269 57 0,'-17'-10'81'0,"17"10"10"0,0 0 11 0,0 0 3 16,0 0-8-16,0 0-22 0,0 0-19 0,0 0-4 15,17 0 0-15,-17 0-1 0,16 10-1 0,-16-1 9 16,17 0 9-16,0 10 17 0,-17-10 20 16,16 10 22-16,1-1 17 0,-17 1 10 0,16 0-5 15,-16-1 12-15,0 10-35 0,17-9-126 0,-17 9 0 16,0-10 0-16,0 1 0 0,-17 9 0 16,17-19 0-16,-16 10 0 0,16-1 0 0,-17 1 0 15,1-10 0-15,-1 10 0 0,0 9 0 16,1-19 0-16,-1 0 0 0,1 10 0 0,16-10 0 15,0 1 0-15,-33-1 0 0,33 0 0 16,-33 0 0-16,33 1 0 0,-17-10 0 0,17 9-267 16,0-9-51-16,-16 0 7 0,16 0 14 0,0-9 31 15,0 9 38-15,0-10 54 0</inkml:trace>
  <inkml:trace contextRef="#ctx0" brushRef="#br0" timeOffset="-197752.31">20208 16232 58 0,'0'0'63'0,"0"-10"2"0,-17 10-1 0,17 0 12 15,0 0 27-15,0 0 21 0,0 10 6 0,0-1 1 16,0 0 3-16,-17 10 6 0,17-10 4 0,0 19-5 16,-16-9 5-16,16-1 8 0,-17 1 19 15,17 9 23-15,0-10-179 0,-16 10-15 0,16-9 0 16,0-1 0-16,-17 1 0 0,17 9 0 16,0-19 0-16,0 10 0 0,0-1 0 0,0 1 0 15,0 0 0-15,0-10 0 0,0 10 0 16,17-1 0-16,-17 1 0 0,0-19 0 0,16 18 0 15,1-18 0-15,-17 10 0 0,16-10 0 0,1 0 0 16,0 9 0-16,-1-9 0 0,1 0 0 16,16 0 0-16,-33-9 0 0,33-1 0 0,-33 1 0 15,0 0 0-15,16 9 0 0,-16-19 0 16,0 1 0-16,17 8-128 0,-17-8-273 0,0-1-9 0,0 0 52 16,0 1 63-16,0-10 76 0</inkml:trace>
  <inkml:trace contextRef="#ctx0" brushRef="#br0" timeOffset="-197552.22">20224 16259 105 0,'-16'-9'87'0,"16"0"1"0,16 9-3 16,-16-9-7-16,0 9-3 0,17-10-12 0,-17 10-14 16,33 0-15-16,-33 0-14 0,33 0-11 0,-33 0-4 15,16 10-4-15,1-10 3 0,-1 9-7 0,-16-9-6 16,17 9-5-16,-1-9-37 0,-16 9-36 15,17-9-21-15,-17 10-4 0,0-10 7 16,-17 9 10-16</inkml:trace>
  <inkml:trace contextRef="#ctx0" brushRef="#br0" timeOffset="-197366.4">20158 16436 45 0,'-17'0'70'0,"17"10"17"0,0-10 14 16,0 0 14-16,0 9-4 0,0-9-24 0,17 0-28 15,-17 0-20-15,16 0-10 0,1 9-10 16,-17-9-9-16,17 0-5 0,-1 0-5 16,1 9 0-16,16-9-4 0,-33 0-6 0,33 0-15 15,-33 0-44-15,16 0-45 0,1 0-20 0,-1-9-2 16,-16 9 16-16</inkml:trace>
  <inkml:trace contextRef="#ctx0" brushRef="#br0" timeOffset="-195972.37">20356 15022 131 0,'0'0'102'0,"0"0"-2"0,0-9 7 16,0 9 28-16,0-9 4 0,0 9-15 16,0-10-17-16,17 10-9 0,-1 0-15 0,1 0-6 15,0 0-8-15,16 0 5 0,0 0 4 16,0 0 14-16,-17 0 11 0,17 10-3 0,0-1 1 15,-16-9-10-15,-1 9-28 0,18 1 10 0,-34 8-73 16,33-8 0-16,-33 8 0 0,0 1 0 0,0-1 0 16,0 1 0-16,-33 0 0 0,16 8 0 15,0-8 0-15,1 18 0 0,-1-18 0 16,1-1 0-16,-17 10 0 0,16 0 0 0,1 0 0 16,16 0 0-16,0 0 0 0,0 0 0 0,0 9 0 15,0-28 0-15,0 19 0 0,0 0 0 0,0-9 0 16,0-1 0-16,16 1 0 0,1 0 0 15,16-1 0-15,-17-8 0 0,1-1 0 0,-1 0 0 16,18-9 0-16,-1 0 0 0,-33 0 0 16,33 0 0-16,-33 0 0 0,16-9 0 0,-16 0 0 15,17-1 0-15,-1 1 0 0,-16 0 0 0,0-1 0 16,17 1 0-16,-17 0 0 16,0-1 0-16,0 1 0 0,-17 9 0 15,1 0 0 1,-1 9 0-16,1 1 0 0,16-1 0 0,0 0 0 15,-33 10 0-15,33 0 0 0,-33 8 0 0,16-8 0 16,0 18 0-16,17 0 0 0,0 1 0 16,0 8 0-16,0 10 0 0,0 0 0 0,0 9 0 15,0 0 0-15,0 9 0 0,17-8 0 0,-17 8 0 16,0-9 0-16,0 0 0 0,0 0 0 16,-17 0 0-16,17-9 0 0,-16 9 0 0,-1-9 0 15,1-9 0-15,-17-1 0 0,16 1 0 16,1-10 0-16,-17 0 0 0,-17-9 0 0,17 0 0 15,0-9 0-15,0-10 0 0,0 9 0 0,0-8 0 16,-17-10 0-16,17 0 0 0,0 0 0 16,-17 0 0-16,34-10 0 0,-50 10 0 0,16-9 0 15,0-9 0-15,1 8 0 0,16 1 0 16,-33-10 0-16,16 10 0 0,17-10 0 0,0 10 0 16,0-10-128-16,-17 10-226 0,34-9-7 0,-17 8 29 15,16-8 45-15,0 8 53 0,1 1 63 0</inkml:trace>
  <inkml:trace contextRef="#ctx0" brushRef="#br0" timeOffset="-193325.06">14866 2409 54 0,'0'0'52'0,"0"0"4"0,0 0-2 15,0 0 5-15,0-18-4 0,0 18 6 16,0 0 12-16,0 0-1 0,0 0 2 0,0 0-2 16,0-10-7-16,0 10-15 0,0 0-21 15,0 0-12-15,0 0-7 0,0 10 19 0,0-10 31 16,0 18 12-16,0-18-7 0,0 19 4 16,0-1 8-16,0 1-17 0,0 0-19 0,0-10-5 15,0 9 2-15,0 1-2 0,17 0 2 0,-17-1 14 16,0 1 15-16,16-1 9 0,-16-8 17 15,33 8 11-15,-33 1 16 0,33-19-59 0,-33 0-61 16,34 0 0-16,-1 0 0 0,0 0 0 0,0-19 0 16,16 10 0-16,-16 0 0 0,17-1 0 15,-17-8 0-15,17-1 0 0,-1 19 0 16,-16-18 0-16,1-1 0 0,-1-9 0 0,0 19 0 16,-17 0 0-16,17-10 0 0,0 19 0 0,-33-19 0 15,0 19 0-15,0 0-162 0,0 0-140 16,33-18-40-16,-33 18 16 0,0 0 49 15,0 18 50-15,0-18 48 0</inkml:trace>
  <inkml:trace contextRef="#ctx0" brushRef="#br0" timeOffset="-191394.43">4994 3535 8 0,'0'0'21'16,"0"0"0"-16,0 0-5 0,0 0-5 0,0 0-2 15,33 0 6-15,-33 18 2 0,0-18 4 16,0 0 8-16,0 19-2 0,0-19-9 0,0 9-7 15,0 10 2-15,33-1 3 0,-33 1-5 0,0-19-3 16,0 19-1-16,0 8 34 0,0-8-2 16,0 0-18-16,17-1-1 0,-17 1 45 15,16 0-12-15,-16 8-23 0,17-8 5 0,16 0 11 16,-33-1 1-16,0 1-1 0,33-1 16 0,-33-18 28 16,0 19 28-16,33-19 21 0,-33 0-13 15,33 9 2-15,0-9-13 0,-16-9-14 0,49 9-8 16,-33-19-20-16,33 1-13 0,-16-1-3 15,49 1-8-15,-33-20-1 0,17 11-14 0,16-11-5 16,17 20-26-16,-17-29-3 0,17 10 0 16,16 0 0-16,-16 9 0 0,-17-9 0 0,-16-1 0 15,16-8 0-15,-33 27 0 0,17-18 0 16,-17 0 0-16,-17 9 0 0,-16 9 0 0,1 1 0 16,-1-1 0-16,0 19 0 0,-33-18 0 15,33 18 0-15,-33-19 0 0,33 19 0 16,-33 19 0-1,0-19 0-15,0 18 0 0,0 1-7 16,0-19-66-16,0 18-65 0,0 1-26 0,16 9-24 16,-16-9-4-16,0-1-4 0,0 1 5 15,17-1 9-15,-17 1 6 0,0-10 27 0,0 28 33 16,0-18 26-16,0 0 11 0</inkml:trace>
  <inkml:trace contextRef="#ctx0" brushRef="#br0" timeOffset="-186331.34">17876 6139 43 0,'0'0'40'16,"33"0"1"-16,-33-18 5 0,0 18 14 0,0 0 2 15,0-19 2-15,0 10 5 0,0-1-7 16,0 1-8-16,0 9-12 0,0-9-13 0,0-1 4 15,0 10-7-15,0-18 2 0,-33 18-3 16,16 0-7-16,17-19-3 0,-16 19-9 0,-17-18 0 16,16 18 0-16,1 0-2 0,-1-19 4 0,-16 10-2 15,0 9 12-15,-17 0 9 0,1 0-5 16,16 9-4-16,16 10-1 0,-49-19-7 0,33 18 3 16,0 1-4-16,0-1 0 0,0 1 4 15,16 9-3-15,-16-9-1 0,33 18 7 0,-33-19-3 16,33 10-3-16,0 9 4 0,0 1-1 15,0-20-7-15,0 10 10 0,0-9-8 0,33 18 1 16,0-18-1-16,-33-1 0 0,33 1-3 16,0-1 7-16,-16-8-7 0,16 8-4 0,0-18 3 15,0 19 1-15,0-19 2 0,-33 0-5 0,17 0 14 16,-1 0 31-16,1 0 16 0,-1 0 1 16,-16 0-12-16,17 0-15 0,-17-19-7 0,0 19-5 15,0-18-15-15,0 8-5 0,0 1 3 16,0 0-4-16,-17 0 0 0,17-1 1 0,-16-8-3 15,16 18 1-15,-17-19-12 0,1 0 12 0,-1 19-3 16,17-18 0-16,0-1 0 0,-33 10-4 16,33 0 4-16,-33-1 0 0,33 10-2 0,0 0 3 15,0 0-3-15,-33-18 10 0,33 18-3 0,0 0-2 16,0 0-8-16,0 0 3 16,33 0 6-16,-33 0-9 0,0 0 5 15,33 0-2-15,-33 0 0 0,33 18 5 0,-33-18-3 16,33 0-4-16,-16 10 4 0,-1-10-2 15,1 9-1-15,-1 0 5 0,1 0-5 0,16 1 6 16,-33 8-6-16,0 1 0 0,33-19 0 16,-33 19 7-16,0-1-10 0,0-8 6 0,0-1 2 15,0 9-2-15,0 10 0 0,0-9 2 0,0-19-2 16,0 19 0-16,0-1 2 0,0-9-2 0,0 10 5 16,0 0-8-16,0-1-7 0,0 1-12 15,0-19-41-15,-33 18-53 0,33-18-51 0,0 0-32 16,0 19-6-16,0-19 7 0,0 0 25 0,0 0 23 15</inkml:trace>
  <inkml:trace contextRef="#ctx0" brushRef="#br0" timeOffset="-185914.91">17876 5879 32 0,'0'0'41'0,"0"0"15"15,0 0 14-15,-17-19 7 0,17 19-2 0,0 0-6 16,17 0-4-16,-17 0-5 0,33 0-1 16,-33 0-6-16,33-9-12 0,-33 9-4 0,33 0 3 15,-16 0-6-15,16 0-8 0,0 9-9 16,0-9-5-16,0 0-6 0,0 0-2 0,0 0-4 15,-16 0-2-15,-1 0 6 0,1 0-4 0,-17 0-12 16,16 0-7-16,-16 0-39 0,0 0-31 16,0 0-29-16,0 0-22 0,0 0 3 0,0 0 10 15</inkml:trace>
  <inkml:trace contextRef="#ctx0" brushRef="#br0" timeOffset="-185648.62">18008 5721 62 0,'-16'-10'53'0,"16"10"23"0,0 0 7 15,0-18 0-15,0 18-8 0,0 0 5 0,0 0-8 16,0 0-23-16,0 0-23 0,0 0-13 16,0 0-1-16,16 0 14 0,-16 18 21 0,0-8 24 15,17 8 6-15,-17 1-13 0,16 18-5 0,-16-18-20 16,0-1-15-16,0 10-9 0,0-9-5 15,0 18-6-15,0-18-2 0,0-1-2 0,0 10 0 16,0 9 0-16,0-18 0 0,-16-1-12 0,16 10-7 16,0-9-57-16,0 18-48 0,-17-18-39 15,17-1-15-15,0 1 7 0,0-10 21 0</inkml:trace>
  <inkml:trace contextRef="#ctx0" brushRef="#br0" timeOffset="-185282.3">18256 6316 64 0,'17'0'60'0,"-17"0"-1"0,0 0 13 0,16 0 18 15,-16 0-1-15,17-9-14 0,16 9-8 16,-33 0-7-16,33 0-6 0,-33 0-17 0,33-10-16 15,-33 10-11-15,17 0-5 0,-1 0-2 16,1 0 0-16,-1 0 0 0,1 0-11 0,-1 0-9 16,-16 0-33-16,17 0-37 0,-17 0-30 15,33 0-12-15,-33 0 1 0,0 0 17 0</inkml:trace>
  <inkml:trace contextRef="#ctx0" brushRef="#br0" timeOffset="-185070.02">18190 6483 88 0,'0'19'46'0,"0"-19"7"0,0 0 27 0,0 0 25 0,0 19-2 16,0-19-14-16,0 0-6 0,0 0-6 16,17 0-14-16,-1 0-25 0,1 18-23 0,-1-18-6 15,1 0-6-15,16 0-3 0,0 0-6 0,0 0-17 16,-33 0-40-16,33 0-41 0,-16 0-22 15,-1 0-6-15,17 0-2 0,-16 0 16 0</inkml:trace>
  <inkml:trace contextRef="#ctx0" brushRef="#br0" timeOffset="-183650.32">12303 4846 11 0,'0'0'21'0,"0"0"3"0,0 0 0 0,0 0-2 15,0 0-2-15,0 0 4 0,0 0-2 0,0 0 0 16,17 0-4-16,-17 0 4 0,0 0-2 16,0 0 2-16,0-18-3 0,0 18-2 0,0 0-5 15,0 0 1-15,0 0-2 0,0 0-4 16,0 0 1-16,0 0-5 0,0 0 0 15,0 0 0-15,0 0-2 16,0 0 0-16,0 0 4 0,0 0-1 0,0 0 1 16,0 0 1-16,0 0 3 0,0 0 0 0,0 0-3 15,0 0 3-15,0 0-5 0,-17 0-4 16,17 0 1-16,0 0 2 16,0 18-2-16,0-18-3 15,0 0 3-15,0 0 1 16,0 0 1-1,0 0-6-15,0 0 1 16,0 0-2-16,0 0 0 16,0 0-13-16,0 0-21 0,0 0-12 0,0 0-15 15,0 0-6-15,0 0 3 0</inkml:trace>
  <inkml:trace contextRef="#ctx0" brushRef="#br0" timeOffset="-183250.49">13312 4986 18 0,'0'0'22'0,"0"0"2"15,0 0-4-15,0 0-6 0,0 0-4 16,0 0 0-16,0 0-3 0,0 0-3 0,0 0-3 16,0 0 0-16,0 0-3 15,0 0 0 1,0 0-2-16,0 0-9 0,0 0-9 16,0 0-9-16</inkml:trace>
  <inkml:trace contextRef="#ctx0" brushRef="#br0" timeOffset="-182985.09">12419 4893 2 0,'0'0'-1'31</inkml:trace>
  <inkml:trace contextRef="#ctx0" brushRef="#br0" timeOffset="-182717.22">13395 4949 29 0,'0'0'24'0,"0"0"3"16,0 0-2-16,0 0-9 0,0 0-7 0,0 0-5 16,0 0-3-16,0 0 3 0,0 0-7 15,0 0-1 1,0 0-10-16,0 0-11 0,0 0-10 15</inkml:trace>
  <inkml:trace contextRef="#ctx0" brushRef="#br0" timeOffset="-180536.22">13527 5004 1 0,'0'0'1'0,"0"-9"-1"16,0 9-1 15,0 0 2-15,0 0-1-16,0 0-1 15</inkml:trace>
  <inkml:trace contextRef="#ctx0" brushRef="#br0" timeOffset="-178820.57">13676 5004 2 0,'0'0'2'0,"0"0"1"16,0 0-2-16,0 0 2 0,0 0 1 0,0 0 2 15,0 0 2-15,0 0 1 0,33 0-3 0,-33 0-3 16,0 0 0-16,-33 0-2 16,33 0 0-16,0 0 1 31,0 0-1-16,0 0 0-15,0 0 1 0,0 0 0 16,0 0 0 0,0 0-1-1,0 10-1-15,0-10 1 0,33 0-1 47,-33 0-2-16,0 0-6-31,0 0-8 0,0 0-21 0</inkml:trace>
  <inkml:trace contextRef="#ctx0" brushRef="#br0" timeOffset="-177589.25">15429 5004 4 0,'0'0'3'0,"0"0"-1"0,0 0 4 15,0 0 0-15,0 0 2 0,0 0-1 0,0 0-2 16,0 0-2-16,0 0 0 0,0 0-1 15,0 0-1 1,0 0 0-16,0 0 0 31,0 0-3 32,0 0-2-63,0 0-8 0,0 0-18 15</inkml:trace>
  <inkml:trace contextRef="#ctx0" brushRef="#br0" timeOffset="-176123.59">18339 6790 21 0,'0'0'14'0,"0"0"-5"0,0-9-5 16,0 9-1-16,0 0-3 0,0 0-7 16,0 0-31-16</inkml:trace>
  <inkml:trace contextRef="#ctx0" brushRef="#br0" timeOffset="-172693.4">17562 6139 8 0,'-17'0'13'16,"-16"0"9"-16,33 0 0 0,-33 19-4 15,33-19-4-15,0 0 8 0,-33 0 21 0,33 0 25 16,0 0 22-16,0 0 21 0,0 0 12 0,0-19 1 16,0 19-25-16,0 0-4 0,33 0-17 15,-33-18-13-15,33-1-18 0,-33 10-10 0,33-1 1 16,0-8-2-16,17 8-2 0,-17-8 7 15,0 18-12-15,33-19-5 0,-49 1 4 0,32-1-7 16,-16 10 3-16,17-10-3 0,-17 19-1 0,0-18-1 16,0 18 8-16,-16-19-3 0,-1 19 15 15,1-19 12-15,-1 19-14 0,-16 0-11 0,0 0-14 16,0 0 0-16,0 0-8 0,0 0-2 0,-16 19 3 16,-1-19-5-16,1 0 3 0,-17 19-5 15,16-19 4-15,-16 18-4 0,0-9-3 0,-17 1 7 16,17-1-5-16,0 10 5 0,0-1 1 15,0 1-3-15,0-19-5 0,-33 18 7 0,33-18-2 16,-17 10-2-16,17-1 5 0,0 0-3 16,0 1-3-16,16-10 7 0,1 0-7 0,-1 9 5 15,17-9 7-15,0 0-1 0,0 0 3 16,0 0 3-16,17-9 1 0,-1 9 1 0,1-10-4 16,16 1-10-16,0 0 6 0,17-1-3 0,-1-8 5 15,1 18 0-15,16-19 3 0,-33 1-1 16,17-1-9-16,-1 10 8 0,1-10-2 0,16 19-5 15,-33-18 5-15,17-1-3 0,-17 19 6 0,0 0 1 16,0 0 6-16,0-19 6 0,-33 19-8 16,0 0-12-16,0 0 6 0,0 0-1 0,0 19-4 15,0-19 1-15,-33 19-3 0,33-19-4 0,-33 18 0 16,-33 1 1-16,33 9 4 0,-17-10-5 16,17 1-4-16,0 9 5 0,-33-10-1 0,16 20-3 15,17-20 9-15,-33 1-9 0,0-1 3 16,16 1 0-16,17 0 2 0,0 8-8 0,-33-27 12 15,33 19-10-15,16 0 4 0,1-19 3 16,-1 0-7-16,1 18 6 0,16-18 9 0,16 0-9 16,1 0 0-16,-1 10 1 0,17-10 2 15,17-10-1-15,-17 10-4 0,17 0 4 0,16-18 0 16,0 18-2-16,-33-19 5 0,33 0-4 16,0 19-7-16,-16-18 14 0,16 9-9 0,-16-1 3 15,-1 1-4-15,1 0 0 0,-17 9 0 0,-33-10 0 16,33 10 0-16,-33 0 0 15,0 0 0-15,0 10 0 16,-33-1 0-16,0-9 0 0,0 19 0 16,0-10 0-16,0 9 0 0,0-18 0 0,-17 19 0 15,17 0 0-15,-17-19 0 0,17 18 0 0,-16-18 0 16,-1 19 0-16,17-10 0 0,0 0 0 16,0 1 0-16,16 8 0 0,1-18 0 0,-1 0 0 15,17 19 0-15,0-19 0 0,17 0 0 16,-1 0 0-16,17 0 0 0,17 0 0 15,-17 0 0-15,33-19 0 0,-16 19 0 0,16 0 0 16,0-18 0-16,0 8 0 0,17 1 0 16,-17 0 0-16,-33 9 0 0,17-9 0 0,16 9 0 15,-33-10 0-15,-33 10 0 0,33 0 0 16,-33 0 0-16,0 0 0 16,-33 10 0-16,33-10 0 15,-33 9 0-15,-17-9 0 0,17 9 0 0,0 0 0 16,0-9-32-16,0 10-234 0,0 8-42 0,-17-18-22 15,17 0 12-15,0 0 39 0,0 19 56 16</inkml:trace>
  <inkml:trace contextRef="#ctx0" brushRef="#br0" timeOffset="-169895.57">17297 6967 56 0,'0'-19'42'0,"0"10"1"0,33-9 8 16,-33 8 15-16,0 1 10 0,0-10 3 16,0 19-6-16,0 0-18 0,0-18-7 0,0 18-5 15,0-19-11-15,0 19-7 0,0 0-3 0,-33 0 1 16,33 0-2-16,-33 0 6 0,0 19 0 16,16-19 3-16,-16 18-6 0,17 1 6 0,-1-19 0 15,-16 19-4-15,33-1-1 0,-33 10-6 16,33-28 0-16,-33 19-7 0,33-1-1 0,0 1-3 15,0-1 1-15,0 1-3 0,0 9 0 0,0-28-1 16,0 19-2-16,0-1 0 0,33 1-1 16,-33-19-2-16,0 9 4 0,33-9 3 15,-33 9-3-15,0-9 4 0,17 0 8 0,-17 10 20 16,16-10 24-16,-16 0 16 0,17-10 7 0,-17 10-10 16,0 0-17-16,0-9-17 0,16 0-13 0,-16 9-10 15,0 0-9-15,-16-19 1 0,16 19-6 16,0-18 7-16,0 18-8 0,0 0-6 15,-17-19 8-15,17 19-3 0,-16-19 0 0,16 10 0 16,0 9 6-16,-17-9-6 0,17 9-2 16,0 0 0-1,0 0-9-15,0 0 6 0,0 0 3 0,17 0 0 16,-1 0-3-16,-16 9 2 0,17 0 6 0,-1-9-3 16,1 19 7-16,-1-19-11 0,1 19-1 15,16-19 3-15,-33 18-1 0,0-18 0 0,33 19 8 16,-33-19-9-16,0 9 4 0,0 0 0 15,0 1 0-15,0 8 3 0,0 1 0 0,0-19-5 16,0 18-2-16,0-18 5 0,0 19 1 16,0-19-5-16,0 9-20 0,0 1-45 0,0-10-72 15,0 9-61-15,0 0-22 0,0-9-6 0,0 10 24 16,0-10 21-16,0 0-109 0</inkml:trace>
  <inkml:trace contextRef="#ctx0" brushRef="#br0" timeOffset="-169627.76">17628 7004 107 0,'16'-18'79'0,"-16"18"2"16,0 0 19-16,0 0 1 0,17 0-14 0,-17 0-13 15,33 0 2-15,-33 0-10 0,0 0-11 16,33 0-19-16,-33 0-14 0,0 0-13 0,33 0-5 16,-33 0-4-16,0 0-5 15,17 0-16-15,-17 0-53 0,0 0-34 0,0 0-16 16,0 0-10-16,0 0-2 0,-17 0 17 16</inkml:trace>
  <inkml:trace contextRef="#ctx0" brushRef="#br0" timeOffset="-169458.49">17595 7125 59 0,'0'0'66'15,"0"0"7"-15,16 0 23 0,-16 0 17 0,17 0-3 16,-17 19-24-16,16-19-12 0,1 0-11 16,-17 0-23-16,33 0-17 0,-33 0-13 0,33 0-8 15,-33 0-2-15,33 0-26 0,-33 0-56 16,0 0-50-16,17-19-36 0,-17 19 3 0</inkml:trace>
  <inkml:trace contextRef="#ctx0" brushRef="#br1" timeOffset="-163966.59">17214 6921 11 0,'0'0'15'0,"17"0"4"16,-17 0-4-16,0 0-4 0,0 0-4 16,0 0 0-16,0 0 0 0,0 0-6 0,33 0 1 15,-33 0-1-15,0 0-9 16,0 0-4-16,0 0-6 0,0 0-32 15</inkml:trace>
  <inkml:trace contextRef="#ctx0" brushRef="#br1" timeOffset="-161853.68">18620 6688 49 0,'0'-9'52'0,"0"-1"0"15,0 10 0-15,0-9 7 0,0 9-1 0,0-19-11 16,0 19-12-16,0 0-13 0,0 0-10 0,0 0-5 16,0 0-1-16,-33 0-5 0,33 0 1 15,0 0-2-15,-33 0 0 0,33 19 0 0,0-19 0 16,0 9 2-16,-33 10 1 0,16-10 5 16,17 19 0-16,0-28 8 0,0 19-2 0,0-1 5 15,0 1 0-15,0-10 1 0,0 10-2 0,0-1-4 16,17 1-1-16,-17 0-4 0,0-1-5 15,33 1 0-15,-33-10 0 0,0 10 0 0,0-1 2 16,0 1-1-16,0-19 3 0,-33 19-2 16,33-1-2-16,-17-18 2 0,17 0 1 0,-16 19-3 15,-1-19 1-15,17 0-1 0,-16 0-4 0,16 0-3 16,-17 0 9-16,1 0-3 0,16 0 8 16,-17 0 0-16,17-19 3 0,0 19 10 0,0 0 1 15,0 0 0-15,0 0-4 0,0 0-7 16,0 0-9-16,0 0-1 0,17 0-2 15,-17 19-6-15,0-19 6 0,16 9 0 16,-16 10 9-16,17-1 7 0,-17 1 2 0,0 0-3 16,16-1-4-16,-16 1-3 0,17-10-5 15,-17 10-3-15,0-1 3 0,0 1-5 0,0-1 3 16,0 1-2-16,0-10 1 0,0 1 1 16,0-1-17-16,0 0-50 0,0 1-44 0,0-1-24 15,0-9-5-15,0 0-4 0,16 0 9 0,-16 0 21 16</inkml:trace>
  <inkml:trace contextRef="#ctx0" brushRef="#br1" timeOffset="-161403.62">18934 6930 54 0,'0'0'38'0,"-16"9"2"0,16 0 0 0,0 10 2 0,-17-19-7 16,17 19 2-16,-16-1 0 0,16 1-13 15,0-19-2-15,-17 18-6 0,17-8-3 16,0-1 3-16,0 0 2 0,0 10 8 0,0-19 3 16,0 0 14-16,0 19 19 0,0-19 38 15,0 0 35-15,-16 0 43 0,16 0-1 0,0-19-21 16,0 19-35-16,0 0-12 0,0-19-12 0,16 1-11 15,-16 8 2-15,0-8-14 0,0-1-5 16,0 1-4-16,17-1-65 0,-17-9 0 0,0 0 0 16,16 19 0-16,-16-28 0 0,17 18 0 0,-1 0 0 15,1 1 0-15,-17 9 0 0,33-1 0 0,-33 1 0 16,33 9 0-16,-33-19 0 16,33 19 0-16,-33 0 0 0,0 19 0 15,17-19 0-15,-17 0 0 0,16 19 0 16,-16-10 0-16,17 0 0 0,-1 19 0 0,-16-9 0 15,0-1 0-15,17 1 0 0,-17-10 0 0,16 10 0 16,-16-1 0-16,0 1 0 0,0 0 0 16,0-1-197-16,0 1-57 0,-16-10-42 0,16 10-13 15,-17-10 12-15,17 0 43 0,-16 10 57 16</inkml:trace>
  <inkml:trace contextRef="#ctx0" brushRef="#br1" timeOffset="-161228.28">18868 7051 117 0,'0'0'102'16,"0"0"3"-16,0-10 12 0,-16 10-4 0,16 0-33 15,16-9-33-15,-16 9-21 0,17 0-12 16,-1 0-11-16,1-9 0 0,-1 9-3 0,34 0-5 16,-50 0-24-16,33 0-41 0,0 0-42 15,-16 0-24-15,16 0-1 0,0 0 24 0</inkml:trace>
  <inkml:trace contextRef="#ctx0" brushRef="#br1" timeOffset="-160987.38">19348 6948 82 0,'0'-9'85'15,"0"9"-9"-15,0 0 13 0,16 0 21 0,-16-9-6 16,17 9-25-16,16 0-12 0,0-9 3 16,-33 9 3-16,16 0-17 0,17 0-20 0,-16 0-15 15,0-10-9-15,16 10-9 0,-17 0-1 16,1 0 2-16,-17-9-2 0,33 9-19 0,-33 0-45 16,0 0-43-16,0 0-40 0,0-19-12 0,0 19 7 15,0 0 20-15,0-18-69 0</inkml:trace>
  <inkml:trace contextRef="#ctx0" brushRef="#br1" timeOffset="-160753.52">19496 6762 36 0,'-16'0'70'0,"16"-18"13"0,0 18 4 16,0 0-5-16,0 0-13 0,16 0-19 16,-16 0-17-16,0 0-14 0,17 0-4 0,-17 0-5 15,17 0 4-15,-1 18 16 0,-16-18 13 16,17 19 9-16,-1-10 7 0,1 10 5 0,-17-1-11 15,33 1-11-15,-33 0-8 0,0-1-7 0,0 1-7 16,0-10 2-16,0 10-7 0,0-1-12 16,0 1 0-16,0 0 1 0,-33-1 0 0,16-18 1 15,1 19-11-15,-1-10-61 0,1 0-54 0,-1 1-45 16,0-1-19-16,1 0 10 0,16-9 27 16</inkml:trace>
  <inkml:trace contextRef="#ctx0" brushRef="#br1" timeOffset="-160419.82">19844 6725 63 0,'0'0'41'0,"0"0"3"0,0-18 5 16,0 8 9-16,0 10 5 0,0 0-2 0,0-9-2 16,0 9-16-16,0 0-10 0,0 0-14 15,0 9-12-15,0-9 12 0,0 10 33 0,0 8 12 16,0-18 7-16,0 19-9 0,0-1-1 16,0 1 3-16,0-10 4 0,0 10 1 0,33-1-2 15,-33 1-15-15,0 0-4 0,0-1-19 0,0 1-15 16,0 0-9-16,0-1 8 0,0-9-10 15,0 10-3-15,0 0 4 0,0-1-13 0,0-18-64 16,0 19-95-16,0-19-56 0,0 9-24 16,0 0 21-16,-33-9-122 0</inkml:trace>
  <inkml:trace contextRef="#ctx0" brushRef="#br1" timeOffset="-159870.35">19877 6707 50 0,'0'-10'45'0,"0"10"-1"0,0-9 4 15,0 9 3-15,0-9-6 0,0 9-13 0,0-10-3 16,0 10 3-16,16 0-4 0,1-9 3 0,-17 9-1 15,16 0-4-15,1 0 5 0,0 0-1 16,-1 0 6-16,1 0-3 0,-1 9-5 0,1-9-9 16,16 0-8-16,-33 10-9 0,33-1-2 15,-33 0 7-15,0-9-5 0,0 10 0 0,0 8 1 16,0-18 3-16,0 19 1 0,0-1-4 0,0-18-1 16,0 19-2-16,-33-10 4 0,33 1-3 15,0-1-4-15,-33 0 1 0,16-9 2 16,1 9 2-16,-1 10 1 0,17-19-1 0,-16 0-4 15,16 0 4-15,0 0 0 0,0 0 6 16,0 0 18-16,0 0 4 0,0 0-11 16,0 0-11-16,0 0 0 0,16 19-3 0,1-19-2 15,-1 0-1-15,1 0-2 0,16 0-2 0,-33 18-1 16,33-18 5-16,-33 0 1 0,16 19-3 16,-16-19-2-16,17 9-1 0,-1 1 3 0,-16-1 0 15,0-9 2-15,17 9 2 0,-17 0 6 16,0 10-5-16,0-19-1 0,0 0 5 0,-17 19 1 15,17-19-1-15,-16 0 2 0,-1 18-6 0,1-18-2 16,16 0-3-16,-33 0 0 0,33 19 0 16,-33-19-3-16,16 0 9 0,1 0-2 15,-17 0-7-15,16 0 4 0,0 0-10 0,1 0-30 16,-1 0-37-16,1-19-36 0,16 19-13 0,-33 0-1 16,33-18 3-16,0 18 14 0,0 0-67 15</inkml:trace>
  <inkml:trace contextRef="#ctx0" brushRef="#br1" timeOffset="-159335.82">20456 6688 37 0,'0'-9'46'0,"0"9"2"0,0 0-4 0,0 0-7 16,-17-10 0-16,17 10 1 0,0 0-8 0,0 0-11 15,0-9-5-15,-16 9 6 0,16 0 4 16,-17 9 0-16,0-9-4 0,17 0 5 0,-16 10 3 16,-1-1 2-16,1 0 7 0,-17-9 4 0,33 28-13 15,-33-28-1-15,33 19 2 0,0-1 1 16,-33 1 1-16,33 0-9 0,0-1-1 0,0 10 1 15,-17-9 1-15,17-1 9 0,17 1-4 16,-17-10 3-16,33 1 1 0,-33 8 0 0,0-9 1 16,33 10-6-16,-33 0 3 0,16-19 13 0,1 0 13 15,-17 18-8-15,16-18 6 0,1 0 7 16,-1 0-1-16,-16 0-8 0,17 0-1 0,-17 0-10 16,17 0 0-16,-17 0-1 0,0 0-8 15,16 0-3-15,-16 0 3 0,0 0-4 0,0 0 6 16,0 0-10-16,0 0-3 0,0 0 0 0,0 0 0 15,0 0-3-15,0 0-2 0,0 0 2 0,0 0 0 16,0 0-2-16,0 0-3 0,0 0 3 16,0 0-7-16,0 0 5 0,0 0-9 0,0 0-1 15,0 0-8-15,0 0 8 0,0 0-3 32,0 0-12-32,0 0-26 0,0-18-73 15,0 18-54-15,0 0-39 0,0 0-26 16,17 0-23-16,-17 0-6 0,0 0 17 0,0 0 38 15,0 0-99-15</inkml:trace>
  <inkml:trace contextRef="#ctx0" brushRef="#br1" timeOffset="-158605.65">20786 7051 94 0,'0'0'61'0,"0"0"-2"0,0 0 10 15,0 0 19-15,0 9-2 0,0-9-7 16,0 0-6-16,0 9 3 0,0 10-5 0,-16-19-6 16,16 19-22-16,0-19-15 0,0 18-4 15,-17-18-9-15,17 19-9 0,-16-19-2 0,16 9 0 16,0 0-2-16,0 1-2 0,-33-1-3 0,33 0-21 16,-33 10-63-16,33-19-52 0,-17 0-27 15,17 0 2-15,-17 18 20 0,17-18-75 0</inkml:trace>
  <inkml:trace contextRef="#ctx0" brushRef="#br1" timeOffset="-158256.33">20985 6725 33 0,'0'0'57'0,"16"-18"8"0,-16 18 12 15,0 0 12-15,0-10-1 0,0 10-12 0,0 0-17 16,0 0-13-16,0 0-11 0,0 0 1 0,0 10-2 16,0-10 12-16,17 18 21 0,-17-18 12 15,0 19 17-15,0-1 2 0,16 1 9 0,-16-10-9 16,0 10-5-16,17-1 6 0,-17 1-19 15,0 0-16-15,16-1-18 0,-16 1-19 0,0-10-9 16,0 10-10-16,34-10-8 0,-34 19 4 16,0-28-4-16,0 19 4 0,0-19-3 0,0 18 6 15,0-18-25-15,0 0-76 0,0 19-89 0,0-19-44 16,0 0-22-16,0 0-5 0,-34 0 9 16,34 0 39-16</inkml:trace>
  <inkml:trace contextRef="#ctx0" brushRef="#br1" timeOffset="-157970.25">20968 6744 143 0,'-16'-19'82'16,"16"19"-14"-16,16-18 7 0,-16 18 6 0,17-10-10 16,-17 1-18-16,16 9-16 0,1 0-1 0,-1 0 3 15,1 0 0-15,33 9-3 0,-50-9-6 16,33 10 4-16,-33 8 4 0,33-18-1 0,-17 19 5 15,1-1-2-15,-1-18 9 0,1 19-9 0,-17 0 6 16,16-10 15-16,-16 9 1 0,17 1-19 16,-17 0-15-16,0-1-11 0,0 1-2 0,0-10-6 15,-17 10-6-15,17-10 3 0,-16 0-3 0,16 10 2 16,-17 0-5-16,1-19 5 0,-1 18-3 16,1-18 1-16,16 0-6 0,0 19-18 0,-33-19-63 15,33 0-63-15,-33 0-40 0,33 9-23 16,-34-9 3-16,34-9 14 0,-16 9 36 0</inkml:trace>
  <inkml:trace contextRef="#ctx0" brushRef="#br1" timeOffset="-157673.26">21464 6911 23 0,'0'0'35'0,"0"0"17"0,0-9 6 16,0 9-1-16,0 0 6 0,17 0 5 16,-17 0 10-16,16 0-3 0,-16 0-7 15,33 0 0-15,-33 0 1 0,34-19-10 0,-18 19-7 16,1 0-7-16,-1 0-12 0,1 0-7 0,16 0-11 15,-17 0-10-15,1 0-5 0,-1 0 7 16,17 0-3-16,-33 0-10 0,0-18-51 0,34 18-61 16,-34 0-51-16,0 0-20 0,0-19 12 15</inkml:trace>
  <inkml:trace contextRef="#ctx0" brushRef="#br1" timeOffset="-157423.62">21663 6679 68 0,'0'-10'89'0,"0"10"-1"0,0 0 2 16,0 0 5-16,0 0-10 0,0 0-36 0,0 0-21 15,16 0-13-15,-16 0-2 0,17 10 5 16,-17-1 4-16,16 0 14 0,-16 1 22 0,33 8 4 16,-33 1-7-16,0-1-3 0,0 1-7 15,34-10-21-15,-34 10 0 0,0-1-8 0,0 1-8 16,0 0-3-16,0-1 2 0,-34 1-4 0,34-19 2 15,0 19-3-15,-33-10 2 0,17 0-49 16,-17 19-81-16,16-28-58 0,1 19-15 16,-17-1 9-16,16-18 35 0</inkml:trace>
  <inkml:trace contextRef="#ctx0" brushRef="#br1" timeOffset="-155857.78">22076 6623 6 0,'0'-19'4'0,"0"19"5"0,0 0 6 0,0 0 2 16,0 0-2-16,0 0 1 0,0 0 0 0,0 0 1 16,0 0 3-16,0 0 1 0,0 0 4 15,0 0 2-15,0 0 2 0,0 0 1 0,0 0 0 16,0 0-2-16,0 0 3 0,0 0 0 16,0 0 0-16,17 0-11 0,-17 0-7 0,0 0-2 15,0 0-8-15,0 0 4 0,0 19 3 0,0-19 6 16,0 0 11-16,0 18-1 0,0 1 6 0,0-19-2 15,0 9 2-15,0 10-1 0,0 0-1 16,0-1 2-16,0 1-9 0,-17-1-4 0,17 1-1 16,0 0-7-16,0-1-7 0,0 10-4 15,0-28 4-15,0 19-1 0,0-1-3 0,0-18 2 16,0 19 0-16,0-19-4 0,0 9 2 0,-16 1-2 16,16-10 7-16,0 9-1 15,0-9-1-15,0 0 1 0,0-9 9 0,0 9-3 16,0 0 4-16,0-10 7 0,0 1 17 15,0 9 14-15,0-19 3 0,0 19-1 0,0-18-2 16,0-1-10-16,-17 0-10 0,17 1-6 0,0-1 2 16,17 10-2-16,-17-28 8 0,0 18 0 0,0 1-7 15,0-10-4-15,16 9-6 0,-16 0-4 16,0 1-3-16,17-1 5 0,-17 1 16 0,0 8-4 16,16 1 0-16,-16 0-5 0,0-1-3 15,0 10-6-15,17-9-4 0,-17 9-2 0,0 0-5 16,0 0-8-16,16 0 4 0,-16 9 0 0,0-9-1 15,33 10-1-15,-33-1 10 0,0 0-4 16,0 19-2-16,33-28 3 0,-33 19-3 0,0-1 0 16,0 1 2-16,17 0-5 0,0-1 5 15,-17 10-2-15,16-9-2 0,-16-1 9 0,17 1-7 16,-17 0 1-16,16-10-4 0,-16 9-50 0,0 1-53 16,17 0-54-16,-17-19-37 0,0 18-25 15,0-18-2-15,-17 0 9 0,17 19 21 0</inkml:trace>
  <inkml:trace contextRef="#ctx0" brushRef="#br1" timeOffset="-155649.57">22076 6827 115 0,'0'0'141'0,"-16"-9"-22"0,16 9-4 15,0-9 26-15,16 9-5 0,-16-9-46 0,17 9-34 16,-17 0-32-16,16 0-8 0,1 0-4 0,-1 0-9 15,-16 0-1-15,33 0-4 0,0 0 6 16,-33 0-4-16,17 9-11 0,0-9-51 0,-1 0-42 16,1 0-34-16,-1 0-22 0,1 0 6 15,-1-9 17-15</inkml:trace>
  <inkml:trace contextRef="#ctx0" brushRef="#br1" timeOffset="-155408.46">22490 6567 75 0,'0'-9'76'0,"-17"9"10"0,17-10 17 15,0 10 5-15,0 0-22 0,0 0-31 0,0 0-22 16,0 0-12-16,0 0-5 0,0 10 14 16,0-1 16-16,17 0 21 0,-17 1 6 0,0 8 16 15,0 1 6-15,16-1-5 0,-16 1-12 0,0-10-22 16,0 10-20-16,17 0-16 0,-17-1-12 15,0 1-1-15,16-1-1 0,-16 1-6 0,0-10 1 16,0 10 3-16,0-10-16 0,0 0-70 16,-16 10-69-16,16-19-52 0,0 19-18 0,0-19 10 15,0 0 28-15,0 0 38 0</inkml:trace>
  <inkml:trace contextRef="#ctx0" brushRef="#br1" timeOffset="-154908.48">22457 6604 59 0,'0'0'60'0,"0"-18"-6"0,16 8 4 16,-16 10 11-16,17-9 0 0,-1 9-8 16,-16-9-4-16,17 9 1 0,-1 0 3 0,1 0 6 15,-17 0-12-15,16 0-8 0,17 0-7 16,-33 9-9-16,33-9-12 0,-33 0-8 0,0 9-4 15,0-9-2-15,17 10-4 0,-17-10 1 16,16 18-4-16,-16-18 4 0,0 19-1 0,0-19 1 16,0 0-1-16,-16 18 2 0,16-18-3 0,-17 19 0 15,17-10 0-15,0-9 0 0,-33 10 4 16,33-1 1-16,0 0-10 0,-33-9 5 0,17 0-3 16,16 10 3-16,0-10 3 0,-17 18-6 15,17-18 0-15,17 0 8 16,-17 0-2-16,16 0-5 0,17 0 6 15,-33 19-1-15,33-19-5 0,-33 0 2 16,17 0 5-16,-1 18-1 0,1-18 9 0,-17 19-2 16,17-19-2-16,-1 0 1 0,-16 9-1 0,17 1-1 15,-17-1 4-15,0 0-10 0,16 0 0 16,-16-9 4-16,0 19 6 0,0-19-1 0,0 0-1 16,-16 19 14-16,16-19-4 0,0 0-5 15,-17 0-5-15,1 0-2 0,-1 18-8 16,0-18 2-16,1 0 1 0,-1 0 1 0,17 0-1 15,-33-18-9-15,33 18-15 0,0 0-46 16,-33 0-38-16,17 0-33 0,-1 0-16 0,1-19-7 16,16 19 9-16,-17 0 19 0</inkml:trace>
  <inkml:trace contextRef="#ctx0" brushRef="#br1" timeOffset="-154342.36">22771 6307 46 0,'0'-10'63'0,"0"10"7"0,0 0 6 15,0 0 4-15,16 0-7 0,-16-18 1 16,0 18-3-16,33 0-8 0,-33 0 3 0,0 0 0 16,0 0-5-16,33 0 1 0,-33 0-3 0,0 0-10 15,17 0-14-15,-17 18-5 0,16-18-16 0,-16 0-8 16,0 0-3-16,17 10-1 0,-17 8 3 15,0-9 2-15,0 19-1 0,0-28-3 0,0 19 2 16,0 0 0-16,0-1-1 0,0 1 1 16,-17-1-4-16,17 10-1 0,0-9 4 15,0-19 1-15,0 19 12 0,0-1 33 0,0 1 12 0,0-10-7 16,0 10-9-16,17-1-8 0,-17 1-3 16,0-19-3-16,17 18 4 0,-17 1-10 0,16-10-3 15,-16 1 7-15,17 8 8 0,-17-8-2 16,0 8-8-16,16 1-8 0,-16-1 12 0,0 1 6 15,0-10-13-15,0 1 5 0,0 8-14 0,0 10 11 16,0-28-9-16,0 19-5 0,-16-1-5 16,16-18 4-16,0 19-7 0,0-19 2 0,-17 9-7 15,17 1 0-15,0-1 9 0,0 0-3 16,-16 0-3-16,16 10 2 0,-17-19-5 0,17 0-4 16,-17 0-22-16,17 19-45 0,-16-19-68 0,-1 0-51 15,17 0-40-15,-33 0-16 0,33 0 0 0,-33 0 18 16,17 0 26-16,-17-19 35 0</inkml:trace>
  <inkml:trace contextRef="#ctx0" brushRef="#br1" timeOffset="-153077.36">16867 7711 21 0,'0'-18'40'0,"0"18"3"0,0 0-1 16,0 0 9-16,0-19 18 0,0 19 20 0,0 0 10 15,0 0 5-15,0 0 6 0,0 0-1 16,0-19-3-16,0 19-14 0,0 0-18 0,0 0-20 15,0 0-11-15,0 0-10 0,0 19-12 16,0-19-9-16,0 0 0 0,0 0 6 0,0 0 12 16,0 0 14-16,0 19 9 0,0-19 1 0,33 0-12 15,-33 18 0-15,0-18-2 0,0 19-7 16,0-19-12-16,0 9-4 0,0 0-9 0,0 1-2 16,0-1-1-16,0 19 1 0,0-28 0 0,0 18-6 15,0-18 2-15,0 19-2 0,0-19-2 16,-33 19-76-16,33-19-90 0,0 0-78 15,0 9-37-15,0-9 4 0,0 9 37 0</inkml:trace>
  <inkml:trace contextRef="#ctx0" brushRef="#br1" timeOffset="-152892.07">17049 7888 98 0,'0'0'167'0,"0"0"0"0,0-9 3 0,0 9 34 15,0 0 8-15,0-10-31 0,0 10-58 16,33-9-29-16,-33 9-23 0,0 0-34 0,0 0-17 16,0 0-13-16,0 0-4 0,0 0-27 15,0 0-81-15,0 0-61 0,0 0-42 0,0 0-11 16,0 0 3-16,0 0 12 0,0 0 24 0</inkml:trace>
  <inkml:trace contextRef="#ctx0" brushRef="#br1" timeOffset="-152393.68">17545 7674 79 0,'0'-19'48'0,"0"10"2"0,17 0 6 0,-17-1 8 15,0-8-2-15,0 18-10 0,0-19-12 0,0 19-11 16,-17 0-12-16,17-18-7 0,0 18-5 15,0 0 0-15,-33 0-5 0,33 0 2 16,0 0 1-16,-33 0 2 0,33 0 2 0,-33 18 2 16,33-18-2-16,-17 0 1 0,1 19-4 0,16-19 8 15,-17 9 1-15,17 0 3 0,0 10 3 16,0-10 7-16,17 10 14 0,-17 0 5 0,16-1 10 16,-16 1 5-16,17-10 2 0,16 0-11 15,-33 10-12-15,33 9-8 0,-33-10-6 0,33-18-13 16,-33 19 2-16,0 0-6 0,17-19-6 15,-17 9 3-15,0-9 1 0,0 9 4 0,-17 1-9 16,17-10 3-16,0 0 0 0,-33 9-4 0,33-9-4 16,-33 0-32-16,33 0-61 0,-33 0-44 15,16 0-32-15,1-9-11 0,-1 9 14 0,1-10 25 16</inkml:trace>
  <inkml:trace contextRef="#ctx0" brushRef="#br1" timeOffset="-151861.22">17694 7748 67 0,'0'0'42'16,"0"10"-14"-16,0-10 7 0,-33 0 14 0,33 9 0 15,0 0-9-15,0 10-8 0,0-19 9 0,0 18-2 16,0-18-6-16,0 19-13 0,0-19-9 15,0 19 3-15,0-19-4 0,33 9-5 0,-33 0 0 16,0 1 4-16,0-10 3 0,0 9 8 16,0-9 8-16,0 0 15 0,0 0 11 0,33 0 8 15,-33 0 5-15,0 0 4 0,0-9-1 16,0 9 6-16,33 0-14 0,-33-10 5 0,0 1-15 16,0 9-12-16,17-9-4 0,-17 9-18 0,16 0-4 15,-16 0-5-15,0 0-6 0,17 0-3 16,-17 0-2-16,0 0 4 0,16 0-4 0,-16 9-1 15,17-9 5-15,-17 9-2 0,0 1 0 16,16-1 0-16,-16 0 0 0,17 10 2 16,-17-19-2-16,0 18 3 15,0-18 2-15,0 0-2 0,0 0 1 16,33 0 1-16,-33 0-8 0,0 0 3 16,0 0 3-16,0-18 2 0,33 18-4 15,-33 0 4-15,0 0-11 0,0-19 11 16,33 10-2-16,-33 9 0 0,0-9 3 0,0 9 2 15,0 0-4-15,17 0 2 0,-17 0-8 16,16 0 2-16,-16 0-2 0,17 9-4 16,-17-9 12-16,16 9-1 0,-16 10-9 0,17-19 0 15,-17 18 8-15,0-18-4 16,0 19-35-16,0-19-68 0,0 0-70 16,-17 0-49-16,17 0-17 0,-16 19 12 15,16-19 43-15</inkml:trace>
  <inkml:trace contextRef="#ctx0" brushRef="#br1" timeOffset="-151635.49">17909 7674 60 0,'0'-28'30'0,"0"19"-16"16,0-10-6-16,0 19-5 0,0-9-6 15,33 9-9-15,-33 0-12 0,33 0-7 0</inkml:trace>
  <inkml:trace contextRef="#ctx0" brushRef="#br1" timeOffset="-150778.81">18339 7748 78 0,'0'0'79'15,"0"10"0"-15,0-10-3 0,0 0 8 0,0 9 9 16,-33-9 3-16,33 0-9 0,-17 9 0 16,1 10-1-16,-1-19-12 0,-16 0-5 0,17 18-12 15,-1-18-17-15,17 19 1 0,-33 0-8 0,33-19-14 16,0 18-3-16,0-8-8 0,0 8-4 15,-33 1 9-15,33-1-9 0,0 1 0 0,33 0 2 16,-33-10-2-16,0 10-4 0,0-10 0 16,0 19 6-16,0-28-4 0,0 18-5 0,0-18 3 15,0 19 1-15,0-19 2 16,0 0 4-16,0 0-9 0,0 0 11 0,0 0-6 16,-33 0 3-16,33 0-3 0,0 0 2 15,0 0-3-15,0-19-4 0,-33 19 4 16,33-18 1-16,0 18-3 0,0-28-29 0,33 9-36 15,-33 1-28-15,0-1-9 0,33-18-12 0,-33 0 2 16,33 9 8-16,-16-10 15 0,16 20 16 16,-17-19 18-16,17 9 21 0,-16 9 14 0,16-18 12 15,0 18 1-15,-33 1 7 0,33-1 6 16,-33 10 18-16,0-10 20 0,0 1 12 0,0-1 3 16,0 19-5-16,0-19 6 0,0 1-5 0,0 18-2 15,0-9-17-15,0-1-8 0,0 10 1 16,0 0-2-16,-33 0-8 0,33 0-5 0,0 0 1 15,0 10-1-15,-33-1 10 0,33 0-1 16,0 19 14-16,0-9 8 0,0-1 7 0,0 1 10 16,0-1 9-16,0 1-7 0,0 9-10 0,0 9-10 15,0-18-18-15,0-1-6 0,33 1-14 16,-33 9-2-16,0-10 6 0,0 1-12 16,0 0 4-16,33-10 4 0,-33 0-9 0,0 1 8 15,0-1 0-15,17-9-5 0,-17 9 0 0,0-9 4 16,16 0 4-16,-16 19-8 0,17-38-10 15,-17 19-19-15,0 0-30 0,0-9-6 16,16 9-15-16,-16-9-14 0,0 9-14 16,0-10-15-16,17 1 1 0,-17 9 7 0,0-9 7 15,0 9 12-15,16 0 14 0,-16-19 16 0,0 19 19 16,0 0 15-16,0 0 15 0,17 0 9 16,-17 0 5-16,0-19 1 0,0 19 2 15,33 0 1 1,-33 0-1-1,0 0-2 1,0-18 2-16,33 18 0 0,-33 0 2 16,0 0 0-16,0 0 5 0,0 0 9 0,0 0 9 15,0 0 4-15,0 0-4 0,0 0 8 16,0-19 2-16,0 19 4 0,0 0 0 0,0 0-7 16,0-9-1-16,0 9-2 0,0 0-4 15,0 0-3-15,0 0-7 0,0-9 4 0,0 9-1 16,0 0-6-16,0 0-2 0,0 0-6 0,0 0 4 15,0 0-6-15,0 0 8 0,0 0-5 16,-33 9 4-16,33-9-1 0,0 0-1 0,0 0 3 16,0 9-1-16,0-9 0 0,0 0 1 15,0 19 0-15,0-19 1 0,0 0 15 0,0 18 0 16,0-18 11-16,0 0-9 0,0 19 2 0,0-19-5 16,0 0 4-16,0 19-9 0,0-19 3 15,0 0-13-15,0 0-2 0,0 9 0 0,33 0-6 16,-33-9 3-16,0 10-9 15,0-10 8-15,33 0 0 0,-33 0-9 0,0 0 5 16,0 0-31-16,0 0-47 0,17 0-29 0,-17 0-42 16,16 0-25-16,-16 0-1 0,17-10 24 15,-17 1 27-15</inkml:trace>
  <inkml:trace contextRef="#ctx0" brushRef="#br1" timeOffset="-149661.93">18769 7609 57 0,'0'0'52'0,"0"-19"-13"16,0 1 5-16,0 18 26 0,0-19 20 15,0 0-5-15,-33 10-6 0,33-9 0 0,0 8 10 0,0 1 13 16,0 9-9-16,0 0-7 0,0 0-2 16,0-19-14-16,0 19-26 0,0 0-22 0,0 0-10 15,0 19-10-15,-17-19 0 16,17 19 31-16,0-10 39 0,0 9 18 16,0 1-9-16,0 0-16 0,0 18-5 0,0-28-12 15,0 10-16-15,0-1-12 0,0 20-11 0,0-20-1 16,17 1-5-16,-17-10 1 0,0 0-4 15,0 1 5-15,0-1-10 0,0 0 11 0,0 10-2 16,0-19 1-16,0 0 9 0,0 0 5 16,0 0 47-16,0 0-2 0,0 0-17 0,0 0-11 15,33-19-21-15,-33 10-4 0,0 0-6 0,0-1 0 16,0 1-2-16,0 0 3 0,0 9-3 16,33-19-2-16,-33 19 2 0,0-18-5 0,0 18 7 15,33 0-7-15,-33 0-2 0,0 0-4 16,0 0-1-16,0 0 7 0,0 0 4 15,17 18 1-15,-17-18-7 0,0 19 4 0,16-19 0 0,-16 9-2 16,0 0 2-16,17 1 4 0,-17-1-9 16,0 0 12-16,16 10-4 0,-16-19-1 0,0 18-5 15,0-18 1-15,0 0 0 0,17 0 13 16,-17 19-2-16,0-19-7 0,0 0 3 0,16 0-5 16,1-19-5-1,-17 19 10-15,0 0-5 0,33 0 0 16,-33-18 0-16,0 18 0 0,33-19 0 15,-33 10 0-15,0 9 0 16,0 0-6-16,0 0 8 0,0 0-13 0,33 0 6 16,-33 0 2-16,0 9 0 0,0-9 3 0,0 19 3 15,17-19 7-15,-1 0-8 16,-16 0 0-16,17 18-5 0,-1-18 4 16,1 0 2-16,-17 0 4 0,16 0-6 15,1 19-1-15,16-19 0 16,-33 0 0-1,0 0-4-15,0 0-104 16,0-19-74-16,0 19-80 0,0 0-60 0,0 0-18 16,0 0 25-16,33 0 65 0</inkml:trace>
  <inkml:trace contextRef="#ctx0" brushRef="#br1" timeOffset="-149097.36">19563 7525 71 0,'0'-9'68'0,"0"9"1"16,0 0-1-16,0 0-3 0,16 0-9 15,-16 0 9-15,0 9 16 0,0 0 25 0,0 10 0 16,0 0-7-16,0-19-8 0,17 18 3 0,-17 1 2 15,0-1 11-15,0 1-17 0,0 9-22 16,33-9-27-16,-33-19-13 0,0 18-16 0,0 1-2 16,0-10-7-16,0 0-1 0,0 1 3 15,0-1-4-15,0 0 3 0,0-9-1 0,0 0-1 16,0 19-2-16,0-19 10 0,0 0 14 0,0 0 30 16,0 0 2-16,0-19-9 0,0 19-6 15,0-9-1-15,0 0 8 0,0-1 2 0,0 1-4 16,0 0-2-16,0-10-4 0,0 19-4 0,0-18-36 15,0-1 0-15,0 0 0 0,33 1 0 16,-33-1 0-16,0 10 0 0,0 9 0 16,16-19 0-16,1 19 0 15,-1 0 0-15,-16 19 0 0,17-19 0 16,-17 0 0-16,17 9 0 0,-17 0 0 16,16 1 0-16,1-1 0 0,-17 0 0 0,0 10 0 15,16-19 0-15,-16 19 0 16,17-19 0-16,-17 0 0 15,0 0 0 1,0 0-15 0,0-19-114-16,0 19-16 0,0 0-16 15,0-19-5-15,0 10-13 0,0 0 3 0,0-1 7 16,0 1 18-16,0 0 17 0,0 9 14 16,33-19 13-16,-33 19 17 0,0-18 12 0,0 18 16 15,0 0 11-15,0 0 8 0,0-19-23 0</inkml:trace>
  <inkml:trace contextRef="#ctx0" brushRef="#br1" timeOffset="-148597.78">19893 7469 22 0,'0'0'36'0,"0"-18"7"0,0 18-5 16,0-19-7-16,0 19 9 0,0-18 18 0,0 18 9 15,0-10 4-15,0 1-1 0,0 9 6 16,0 0 1-16,0-9-9 0,0 9-19 0,-16 0-29 16,16 0-7-16,0 0-3 0,0 9-2 15,0 0 15-15,0 1 28 0,0 8 13 0,0 1 1 16,0-1 4-16,0 1-4 0,-33-10 2 0,33 10-5 16,0-1 0-16,0 1-7 0,0 0-13 15,0-1-18-15,0 1-10 0,0-1-5 0,0 1-1 16,0 9-6-16,0-28 8 0,0 19-10 0,0-1 7 15,-33-18-2-15,33 19-4 0,0-19-3 16,0 0 4-16,0 0 2 0,0 9 16 0,0-9 53 16,0 0 49-16,0 0 24 0,0-9-4 15,0 9-104-15,0 0-38 16,0-19 0-16,0 19 0 0,0-18 0 0,33 18 0 16,-33-19 0-16,0 19 0 0,0-19 0 0,33 10 0 15,-33 0 0-15,0-1 0 0,16 10 0 0,-16-9 0 16,17 9 0-16,-1 0 0 0,1 0 0 15,-17 9 0-15,17 1 0 16,-17-1 0-16,16 0 0 0,1 10 0 0,-17-19 0 16,16 19 0-16,-16-19 0 0,0 18 0 0,17 1 0 15,-17-19 0-15,0 9 0 0,33-9 0 16,-33 9 0-16,0 1 0 0,0-1 0 16,33-9-310-16,-33 0-63 0,0 0 1 15,0 0 43-15,16 0 60 0,1 0 77 16</inkml:trace>
  <inkml:trace contextRef="#ctx0" brushRef="#br1" timeOffset="-148314.9">20356 7590 65 0,'0'0'66'0,"-16"-18"-12"0,16 18 1 16,0 0 17-16,-17-19-1 0,17 19-8 15,0 0-12-15,0-19 3 0,-16 19-6 0,16 0-1 16,0 0-1-16,0 0 13 0,-33 0 6 0,33 19-13 15,0-19-4-15,-33 0 1 0,33 19 10 16,0-1 4-16,0-18 1 0,0 19 14 0,0-10 6 16,0 10 12-16,0-1 0 0,33 1-5 15,-33 0-10-15,0-1 3 0,33 1 11 0,-33-1-1 16,0-8-35-16,16 8-21 0,-16 1-38 0,17-1 0 16,-17-18 0-16,0 19 0 15,-17-19 0-15,1 0 0 0,16 0 0 16,-33 0 0-16,33 0-79 0,-50-19-153 0,17 19-95 15,0 0-55-15,0-18 11 0,0 18 64 16</inkml:trace>
  <inkml:trace contextRef="#ctx0" brushRef="#br1" timeOffset="-146679.31">18074 8558 48 0,'0'-19'42'0,"0"19"3"0,0 0 5 16,0-19 13-16,0 19 17 0,0-18 11 0,0 18 10 15,0-9 14-15,0-1 2 0,17 10 6 0,-17-9 1 16,0 9-7-16,0 0-10 0,0 0-7 15,0 0-12-15,0 0-15 0,0 0-16 0,0 0-8 16,-17 0 13-16,17 9 22 0,0 1 26 0,-16-1 10 16,-1 9-39-16,17 1-81 0,-16 0 0 15,-1-10 0-15,1 10 0 0,-1-1 0 0,17 1 0 16,0-1 0-16,-33 1 0 0,33 0 0 0,0-1 0 16,-33 1 0-16,33-10 0 0,0 10 0 15,0-1 0-15,0 1 0 0,-33-19-17 0,33 18-191 16,0-18-17-16,0 0-21 0,0 0 13 0,0 0 11 15,0 0 16-15,0 0 26 0,0 0 31 16,0 0 34-16,0 0 31 0,33-18 25 0,-33 18 16 16,0-19-13-16</inkml:trace>
  <inkml:trace contextRef="#ctx0" brushRef="#br1" timeOffset="-146416.39">17942 8641 11 0,'0'-18'25'0,"0"-10"14"0,0 9 3 16,0 1 2-16,33-1 6 0,-33 0 14 15,0 19 19-15,0-27 12 0,0 17 11 0,17 1 5 16,-17 0 3-16,16-1 0 0,-16 1-6 15,0 0-16-15,17 9-13 0,-17 0-12 0,16 0-3 16,-16 0-6-16,17 0-9 0,-17 0-2 0,16 0 4 16,1 0 4-16,-17 9-4 0,33 0 5 15,-33 1 0-15,33-1 2 0,-33 10 11 0,0-10 4 16,33 9 4-16,-33 1-38 0,0 0-39 16,17-10 0-16,-17 10 0 0,16-1 0 0,-16 1 0 0,17-1 0 15,-17 1 0-15,16 0 0 0,-16-19 0 16,17 18 0-16,-17-9 0 0,0 10 0 0,0-10 0 15,16 1-139-15,-16 8-48 0,0-18-32 16,0 0-37-16,0 19 0 0,0-19 10 16,0 0 13-16,0 0 39 0,0 0 44 0</inkml:trace>
  <inkml:trace contextRef="#ctx0" brushRef="#br1" timeOffset="-146216.12">18058 8641 143 0,'-17'0'93'0,"17"0"-2"16,-16 0 17-16,16 0 12 0,0 0-18 0,0-18-40 15,16 18-22-15,-16 0 1 0,17 0-12 16,-17 0-5-16,16 0-16 0,1 0-1 0,16 0-1 16,0-10-3-16,-33 10-3 0,33 0-16 15,-16 0-35-15,16 0-27 0,-17-9-25 0,1 9-16 16,16 0-12-16,0-9 1 0,-33 9 16 0</inkml:trace>
  <inkml:trace contextRef="#ctx0" brushRef="#br1" timeOffset="-145683.52">18488 8576 61 0,'-17'0'60'0,"17"0"13"0,0 0 18 16,0 0 19-16,0 0 15 0,0 0 11 0,0 0 4 15,0 0-1-15,0 0-8 0,17 0-7 16,-17 0-11-16,0 0-14 0,16 0-6 0,1 0-17 16,-17 0-10-16,33 0-17 0,-33 0-2 0,33 0-14 15,-33 0-12-15,33 0-11 0,-16 0-5 16,-1 0-2-16,17 0 3 0,-16 0 2 0,-1 0-5 16,34 0-7-16,-50 0 8 0,33 0-13 15,-33 0 2-15,0 0 0 0,33 0-44 0,-33-9-38 16,0 9-31-16,0-9-25 0,17 9-35 0,-17 0-40 15,0 0-14-15,0 0 8 0,0-19 30 0,0 19 43 16</inkml:trace>
  <inkml:trace contextRef="#ctx0" brushRef="#br1" timeOffset="-145400.54">18686 8399 77 0,'-16'0'79'0,"16"0"3"0,0 0 7 0,0 0 6 16,0 0-11-16,0 0-14 0,16 0-6 0,-16 0 5 15,0 0 3-15,17 0 0 0,-1 19 0 0,1-19-11 16,-17 19 6-16,33-19 4 0,-33 9 2 16,33 0-2-16,-33 10 12 0,33 0-9 0,-33 8 0 15,0-27-15-15,17 19 4 0,-17 0-18 0,16-1 9 16,-16 1-12-16,0-1-8 0,0 10-17 15,-16-28-3-15,16 19 1 0,-17 0-11 0,17-10 0 16,-33 9 4-16,0 1-54 0,33-10-50 16,-50 19-47-16,17-9-47 0,17-19-32 0,-17 18-32 15,16-8-1-15,-16-1 27 0,33 0 42 0</inkml:trace>
  <inkml:trace contextRef="#ctx0" brushRef="#br1" timeOffset="-144235.1">20108 7051 4 0,'0'0'3'0,"0"0"2"0,0-10-1 16,0 10-2-16,0 0-13 15</inkml:trace>
  <inkml:trace contextRef="#ctx0" brushRef="#br1" timeOffset="-142769.25">19248 8381 28 0,'0'-9'47'0,"0"9"5"0,0 0 12 0,0 0 10 15,0-10 11-15,0 10 12 0,0 0 7 16,-16-9 8-16,16 9-5 0,0 0-1 0,0 0-19 15,0 0-14-15,0 0-25 0,0 0-17 0,0 0-8 16,0 0-1-16,0 9 18 0,0-9 30 16,0 10 25-16,0-1 5 0,0 9-2 0,0-18-3 15,0 19 0-15,0 0 6 0,0-19-6 16,0 18 2-16,0 1-96 0,16 0-1 0,-16-10 0 16,0 9 0-16,0 1 0 0,0 0 0 15,0-1 0-15,0-8 0 0,0 8 0 0,0-9 0 16,0 19 0-16,0-28 0 0,0 19 0 0,0-19 0 15,0 19 0-15,0-10 0 0,0 0 0 16,-16-9 0-16,16 9 0 0,0 1 0 16,0-10-145-16,0 0-78 0,0 0-46 0,0 0-26 15,0 0 3-15,0-10 32 0,0 1 42 0,0 0 51 16</inkml:trace>
  <inkml:trace contextRef="#ctx0" brushRef="#br1" timeOffset="-142214.33">19232 8344 73 0,'0'-10'57'0,"0"10"-10"16,0 0 3-16,0-18 19 0,0 18 3 0,0 0-17 15,0 0-13-15,0-19-11 0,0 19 1 16,16 0 2-16,-16 0-7 0,17 0-1 0,0 0 2 15,-1 0 4-15,1 0 2 0,-1 0 8 0,17 19-3 16,-16-19-4-16,16 0-5 0,-33 18-8 16,0-18 0-16,33 0-8 0,-33 10-4 0,0-1-5 15,0 0 1-15,0 1 1 0,0-1-3 0,0 9 2 16,0 1 2-16,0-19 4 0,0 19 1 16,0-19-9-16,-33 9 0 0,33 0 0 0,-33 1 1 15,16-1-8-15,1 0 3 0,16-9 5 16,-17 10 0-16,1-10-5 0,-1 9 2 0,1-9-4 15,16 0 4-15,0 0 3 0,-17 0 5 16,17 0 24-16,0 0 13 0,0 0-2 16,0 0-19-16,0 0-9 0,17-9-5 0,-17 9-6 15,16 0-5-15,-16 0 1 0,17 0-2 0,-1 0 0 16,1 0-2-16,16 9 2 0,0-9 0 16,-33 18-4-16,33-18 4 0,-33 0 0 0,0 19 2 15,16-19-2-15,1 19 0 0,-1-19 3 16,-16 9-1-16,0 0-5 0,0 1 8 0,0-1 8 15,0 0 2-15,0 0 2 0,0-9 6 16,-16 10 5-16,16 8-9 0,-17-18-5 0,1 0-4 16,16 19-2-16,0-19-8 0,-33 0 5 0,33 0 1 15,-33 0-4-15,16 19-2 0,1-19-5 16,-1 0 8-16,1 0 5 0,-1 0-11 0,1 0-1 16,-1 0-7-16,-16-19-41 0,33 19-31 0,-33 0-27 15,0 0-24-15,16-19-18 0,1 19-11 16,-17 0 6-16,16 0 13 0,1-18 14 0,16 8 20 15</inkml:trace>
  <inkml:trace contextRef="#ctx0" brushRef="#br1" timeOffset="-141301.18">19761 8679 130 0,'0'0'86'0,"0"0"-24"0,0 0 13 0,0 9 36 16,0-9 9-16,0 9-14 0,0-9-24 0,0 9-8 15,0 1-10-15,0-1-20 0,0-9-16 16,-16 9-16-16,16 1-6 0,0 8 1 0,-17-18-3 15,0 19 0-15,17-19-4 0,-16 0-32 16,-1 18-47-16,1-18-45 0,16 0-32 0,0 10-5 16,-33-10 11-16,33 9 20 0</inkml:trace>
  <inkml:trace contextRef="#ctx0" brushRef="#br1" timeOffset="-139655.48">20241 8437 82 0,'0'0'64'16,"0"-19"6"-16,0 19 13 0,0 0 21 0,0-19 19 15,0 19 6-15,0 0-10 0,33-18-4 16,-33 18 4-16,0-9-1 0,0 9-3 0,0 0-22 16,0-10-24-16,0 10-17 0,0 0-24 0,0 0-22 15,0 10 2-15,0-10 2 0,0 9 19 16,0 9 14-16,0 1 20 0,0-19 17 0,0 19 2 16,0-1 1-16,0 1-8 0,0 0-6 0,-33 8-53 15,33-8-16-15,0 0 0 0,0-19 0 16,0 18 0-16,0 1 0 0,0-10 0 0,0 0 0 15,0 1 0-15,0 8 0 0,0-18 0 16,0 19 0-16,0-38 0 47,0 19 0-47,0-18 0 0,0 8 0 16,0-8 0-16,0 9 0 0,0-10 0 0,0-9 0 15,0 9 0-15,0-8 0 0,33 8 0 16,-33-9 0-16,0 0 0 0,0 9 0 0,0-8 0 15,0 8 0-15,33 0 0 0,-33 1 0 16,0-1 0-16,0 19 0 0,0-18 0 0,0 18 0 16,16-19 0-16,-16 10 0 0,17 9 0 15,-1 0 0 1,-16 9 0-16,0 10 0 0,17-19 0 0,-1 18 0 16,-16 1 0-16,17-19 0 0,-17 18 0 15,17 1 0-15,-17 0 0 0,16 8 0 0,1-8 0 16,-17 0 0-16,33-1 0 0,-33 1 0 15,0-10 0-15,0 10 0 0,0-1 0 0,33 1 0 16,-33-19 0-16,0 19 0 0,0-19-62 16,0 9-213-16,0 0-37 0,0-9-5 0,0 0 5 15,0 10 32-15,-33-10 53 0</inkml:trace>
  <inkml:trace contextRef="#ctx0" brushRef="#br1" timeOffset="-139436.18">20307 8520 184 0,'0'0'139'0,"0"0"-35"15,-33-18 22-15,33 18 41 0,0-9-7 0,0 9-57 16,0-10-46-16,33 10-28 0,-33 0-15 16,0 0-11-16,16 0 6 0,-16 0-6 0,33 0-6 15,-16 0 1-15,-1 0-28 0,1 0-33 16,0 0-39-16,-1 0-43 0,1 0-24 0,16 0-5 15,0-9 14-15,-33 9-86 0</inkml:trace>
  <inkml:trace contextRef="#ctx0" brushRef="#br1" timeOffset="-139152.18">20786 8418 128 0,'0'0'107'0,"0"0"19"0,0 0 28 16,0 0 18-16,0 0-12 0,0 0-30 0,0-19-20 15,17 19-8-15,-17 0-2 0,16 0-28 0,1 0-18 16,-1 0-18-16,18 0-6 0,-34-18-15 15,33 18-1-15,0 0-5 0,-33 0-8 0,16-9-1 16,1 9 0-16,-1 0 5 0,1-10-13 0,-1 10-56 16,1-9-42-16,-1 9-48 0,-16-9-34 15,34-1-24-15,-34 10-3 0,0 0 17 0,0-18 33 16</inkml:trace>
  <inkml:trace contextRef="#ctx0" brushRef="#br1" timeOffset="-138872.41">20952 8213 92 0,'0'0'83'16,"0"-18"2"-16,0 18 14 0,0 0 19 0,0 0-3 15,0 0-26-15,0 0-24 0,0 0-20 16,0 0 2-16,0 0 2 0,16 0 3 0,-16 0-1 16,17 18 3-16,-1-18 9 0,1 10 13 0,-1 8 0 15,1 1 1-15,-17 0 2 0,16-1 8 0,18 1-1 16,-34-1-1-16,0-18-7 0,0 19-18 15,33 0-15-15,-33 8-12 0,0-27-10 0,0 19-4 16,0 0-14-16,0-10-1 0,-33 0 5 0,33 1-5 16,0 8-10-16,0-8 15 0,-34-1-6 15,18 9-40-15,-1-18-62 0,1 19-61 0,-1-19-41 16,1 19-28-16,16-19-24 0,-17 0-6 16,1 0 16-16,16 9 36 0</inkml:trace>
  <inkml:trace contextRef="#ctx0" brushRef="#br1" timeOffset="-138522.29">21597 8260 285 0,'0'-9'110'0,"-17"-1"-26"0,17 1 35 0,0 0 22 16,-16 9-24-16,16-10-50 0,0 10-34 16,0 0-21-16,0 0-4 0,0 0-3 0,-34 0 4 15,34 10-3-15,-33-1 15 0,17 0 20 0,-1 10 10 16,1 0 3-16,-1-1-5 0,1 1 3 16,-1 9 10-16,1-10 6 0,16 19 5 0,-17-18 7 15,17 0 12-15,0-10 3 0,0 10-1 16,17-1 7-16,-1 1-14 0,1-1-56 0,-1 1-31 15,1 0 0-15,-1-19 0 0,17 9 0 16,0 0 0-16,1-9 0 0,-34 10 0 0,33-10 0 0,-17 0 0 16,1 0 0-16,16-10-51 0,-17 10-160 15,1-9-74-15,-1 9-40 0,17-9-6 16,-33 9 24-16,34-19 58 0</inkml:trace>
  <inkml:trace contextRef="#ctx0" brushRef="#br1" timeOffset="-137340.56">21315 7209 16 0,'0'0'16'0,"34"0"-4"0,-34 0-4 0,33 0-4 0,-17 0-4 16,34 0 1-16,-17 0-1 0,50 0 0 16,-50 0 2-16,33 0-2 0,16 0 0 15,-32 0 0-15,33 0-3 0,-1 0-1 0,-15 0-4 16,15 0-4-16,17 0-13 0</inkml:trace>
  <inkml:trace contextRef="#ctx0" brushRef="#br1" timeOffset="-134709.76">17992 9330 16 0,'0'0'37'0,"0"-10"9"0,0 10 5 0,0 0 10 16,0-9 15-16,0 9 14 0,0 0 10 16,0-9 1-16,0 9 2 0,0 0-5 0,0 0-12 15,0 0-15-15,0 0-21 0,0 0-13 16,0 9 25-16,0-9 17 0,0 9 7 0,0 1 6 15,0-1-8-15,0 0-2 0,0 10-4 16,0-1-4-16,0 1-9 0,-17-10-16 0,17 10-11 16,0-10-10-16,0 10-16 0,0 9 5 0,0-28-7 15,0 18-3-15,0 1 1 0,0-19-8 0,0 19 0 16,0-10 3-16,0 0-5 0,0 1 8 16,0-10-28-16,0 18-63 0,0-18-51 0,0 0-46 15,0 0-32-15,0 0-22 0,0 0-9 16,0 0 4-16,0 0 32 0,0 0 48 0</inkml:trace>
  <inkml:trace contextRef="#ctx0" brushRef="#br1" timeOffset="-134374.85">17975 9283 125 0,'0'0'57'0,"0"0"-13"15,0-18 9-15,0 18 2 0,0 0-15 0,0-19-15 16,17 19-5-16,-17 0 3 0,16 0 5 0,17 0-2 16,-16 0 3-16,-1 0 2 0,34 0 8 15,-50 0 8-15,33 0 4 0,0 19-1 0,-16-19-2 16,16 18 6-16,-17-18 5 0,1 19 14 16,-1-10 2-16,1 10 0 0,-17-1 0 0,33 1-19 15,-33-1-8-15,0 1-8 0,0 0-9 0,0-1-14 16,0 1 0-16,-33 9-8 0,16-10 2 15,17 1-5-15,-33-19-3 0,17 19 1 0,-1-10-4 16,1 10 2-16,-1-1 0 0,-16-18 0 16,33 19-2-16,-33-19 0 0,33 18 6 0,-33-18-6 0,16 0-2 15,1 0-30-15,-1 0-45 0,17 0-32 16,-16 0-23-16,-1 0-20 0,17 0-14 0,0-18-7 16,-16 18 5-16,16 0 17 0,0-19 25 15</inkml:trace>
  <inkml:trace contextRef="#ctx0" brushRef="#br1" timeOffset="-133593.54">18554 9423 150 0,'0'9'106'0,"0"-9"9"15,0 0 48-15,0 0 35 0,0 0-6 0,0 0-37 16,0 0-36-16,0 0-7 0,0 0-18 15,33-9-21-15,-33 9-15 0,33 0-22 0,-33 0-11 16,33 9-7-16,-16-9-4 0,16 0-4 0,0 0 0 16,0 0-10-16,0 0 4 0,0 0-4 15,0 0 5-15,0 9-4 0,-16-9 1 0,-1 0 0 16,1 0 1-16,16 0-5 0,-33 0 2 16,0 0-39-16,0 0-40 0,33-9-48 0,-33 9-44 15,0 0-33-15,0 0-24 0,0-9 0 0,-33-1 22 16,33 10 41-16</inkml:trace>
  <inkml:trace contextRef="#ctx0" brushRef="#br1" timeOffset="-133327.62">18835 9265 173 0,'-33'-19'116'15,"33"19"-7"-15,0 0 23 0,0 0 26 0,0 0-30 16,0 0-45-16,0 0-27 0,0 0-7 15,33 0 10-15,-33 0-3 0,0 0 2 0,17 19 16 16,-1-19 19-16,1 18 18 0,-1 1 3 0,1-1-3 16,-1 1-8-16,1 9-7 0,16-10-4 15,-33 1-16-15,0 0-76 0,33 9 0 0,-33-10 0 16,0 1 0-16,-33-1 0 0,33 1 0 16,0-10 0-16,-33 10 0 0,16 0 0 0,-16-1 0 15,17 1 0-15,-17-1 0 0,16-8-203 0,-16-1-71 16,33 0-35-16,-33 10-9 0,0-10 19 15,16 0 45-15,1-9 66 0</inkml:trace>
  <inkml:trace contextRef="#ctx0" brushRef="#br1" timeOffset="-132394.88">19348 9292 179 0,'0'-9'92'0,"0"9"-11"16,0-18 42-16,0 18 53 0,0 0 16 0,0-19-11 16,0 19-15-16,0 0 6 0,0 0-13 0,0-19-42 15,0 19-48-15,0 0-32 0,0 0-30 16,0 19 9-16,0-19 12 0,0 19 19 0,0-19 9 16,0 18 25-16,-17 1-13 0,17-1-68 15,0 1 0-15,0 9 0 0,0-10 0 0,0 1 0 16,0-10 0-16,0 10 0 0,0 0 0 0,0-1 0 15,0 1 0-15,0-1 0 0,0-18 0 16,0 19 0-16,0-19 0 0,-16 9 0 0,16 1 0 16,-17-1-212-16,17-9-76 0,0 0-36 15,-16 0 3-15,16 0 32 0,0 0 53 16,-17-9 63-16</inkml:trace>
  <inkml:trace contextRef="#ctx0" brushRef="#br1" timeOffset="-132129.33">19265 9339 96 0,'0'-19'103'0,"0"1"-12"16,0 8 2-16,0 1 30 0,0-9 27 0,0-1-4 16,17-9-14-16,-17 19-19 0,0-1-10 15,16 1-23-15,-16-9-22 0,17 18-11 0,-17-10-17 16,16 10 0-16,1 0 5 0,-1 0 6 16,1 0 8-16,16 0-5 0,-33 0 5 0,0 0 6 15,33 0-2-15,-33 10 4 0,16 8 3 0,-16-9 24 16,17 10 6-16,-1-10-55 0,-16 10-35 15,17 0 0-15,-17-1 0 0,17 1 0 0,-17 9 0 16,0-10 0-16,16 1 0 0,-16-1 0 0,0 1 0 16,0 0 0-16,0-1 0 0,0-8 0 15,0 8 0-15,0 1 0 0,0-1-137 0,0-18-176 16,0 19-38-16,0-19-9 0,-16 9 28 16,16-9 70-16</inkml:trace>
  <inkml:trace contextRef="#ctx0" brushRef="#br1" timeOffset="-131936.28">19331 9451 294 0,'0'-10'185'0,"0"10"-46"16,-16-9 29-16,16 9 40 0,16-9-38 0,-16 9-58 16,17-10-55-16,-1 10-26 0,1-9-12 15,16 9-12-15,-33 0-2 0,33 0 1 0,-17 0-6 16,17 0-10-16,-16 9-73 0,16-9-75 0,-16 0-63 15,16 0-24-15,0 0 17 0,0 0 36 16</inkml:trace>
  <inkml:trace contextRef="#ctx0" brushRef="#br1" timeOffset="-131522.32">20026 9423 48 0,'0'0'63'0,"0"0"9"0,0 0 22 15,0-10 15-15,0 10 6 0,0 0-5 0,0 0-5 16,0 0-9-16,0 0-6 0,0 0-14 16,0 0-8-16,0 0 5 0,0 10 14 0,33-10 12 15,-33 9 14-15,0 0-14 0,0 1-1 0,0 8-1 16,0 1-15-16,0-1 3 0,0-18-22 15,0 19-7-15,0 0-7 0,0-10-49 0,0 10 0 16,0-1 0-16,0 1 0 0,0-19 0 0,-33 18 0 16,16-18 0-16,1 19-39 0,16-10-176 15,-17 1-61-15,1-1-44 0,16-9-9 0,-17 9 26 16,17 0 58-16</inkml:trace>
  <inkml:trace contextRef="#ctx0" brushRef="#br1" timeOffset="-131096.25">20389 9162 124 0,'-16'-18'55'0,"16"18"-7"0,0-19 26 0,0 19 39 0,0 0 14 15,0 0-15-15,0-19-33 0,0 19-21 16,0 0-18-16,0 0-3 0,0 0 22 0,0 19 27 15,0-19 13-15,0 19 14 0,0-1 2 0,-17-8 7 16,17 8-2-16,0 1 0 0,0-1-6 16,0 1 13-16,0 18-22 0,0-28-105 0,0 10 0 15,0 0 0-15,0-1 0 0,0 1 0 16,17-1 0-16,-17 1 0 0,0-10 0 0,0 1 0 16,0-1 0-16,0 0 0 0,0 1 0 0,0-10-132 15,-17 9-172-15,17 0-33 0,0-9 0 16,0 0 33-16,0 0 56 0,0 0 64 0</inkml:trace>
  <inkml:trace contextRef="#ctx0" brushRef="#br1" timeOffset="-130796.47">20307 9162 129 0,'0'0'95'0,"0"-18"-20"15,0-1 5-15,16 19 17 0,-16-19 4 0,17 19-13 16,-17-9-21-16,16 9-10 0,1 0 3 15,-1 0 1-15,1 0-6 0,0 9-13 0,16 10 0 16,0-19 28-16,-33 19 23 0,33-1 8 0,-33 1-2 16,16-1-15-16,1 1-9 0,-17 9 2 15,16-9-2-15,-16-1-7 0,0 1-7 0,0 9-10 16,0-19-7-16,0 19-9 0,0-10-12 16,-16-18-6-16,16 19-8 0,-17-10-5 0,1 1 4 15,16-1-5-15,-33 0-2 0,33 1-1 0,0-1 0 16,-33 0 0-16,16 10-16 0,1-19-88 15,16 0-47-15,-17 0-33 0,0 0-27 0,17 18-26 16,-16-18-15-16,16 0 1 0,0 0 19 16,-17-18 47-16</inkml:trace>
  <inkml:trace contextRef="#ctx0" brushRef="#br1" timeOffset="-130445.28">20819 9330 68 0,'0'0'69'0,"0"0"17"0,0-10 32 16,0 10 45-16,0 0 24 0,17 0-17 16,-17 0-13-16,0 0-5 0,16 0-16 15,-16 0 0-15,34 0-24 0,-34 0-18 0,33 0-8 16,0 0-10-16,-33 0-5 0,16-9-16 0,17 9-26 16,-16 0-7-16,-1 0-10 0,1 0-6 15,-1-9 3-15,18 9-12 0,-34 0 0 0,33 0-18 16,-33-10-86-16,0 10-60 0,0 0-64 0,33-9-38 15,-33 9-23-15,0 0 19 0,0 0 32 16,0 0 52-16</inkml:trace>
  <inkml:trace contextRef="#ctx0" brushRef="#br1" timeOffset="-130113.23">21001 9060 138 0,'0'-9'79'0,"0"9"8"0,0 0 26 15,0-10 10-15,0 10-13 0,0 0-24 0,17 0-10 16,-17 0-2-16,16 0 7 0,1 0-1 16,-17 10-7-16,16-1-7 0,18 0-10 15,-34 1-1-15,33 8 6 0,-33 10-4 0,33-9 15 16,-33-1 10-16,16-8 7 0,-16 17-11 0,17 1 12 15,-17-9-17-15,16 18-2 0,-16-28-15 0,0 10-35 16,0 0-21-16,-16-1 0 0,16 1 0 16,-17-1 0-16,1 1 0 0,16 0 0 0,-33-10 0 15,33 10 0-15,-33-10-5 0,-1 19-170 16,1-28-63-16,0 18-49 0,17-18-18 0,-17 19 14 16,33-19 40-16,-33 9 46 0,33-9-83 0</inkml:trace>
  <inkml:trace contextRef="#ctx0" brushRef="#br1" timeOffset="-129530.63">21530 9144 72 0,'0'0'60'0,"0"0"-10"0,0 0 5 0,0 0 9 15,-33 0-3-15,33 0 0 0,0 0 1 16,0 0 8-16,0 18 9 0,0-18-1 0,-16 10-1 16,16-1 3-16,0 9-1 0,0 1 7 0,-17 9-2 15,17-9-8-15,0-1-7 0,0-9-19 16,0 10-15-16,0 0-17 0,-16-10-5 15,16 19-5-15,0-28-3 0,0 18 1 0,0 1-5 16,0-19-1-16,0 9-37 0,-17 1-94 0,17-1-83 16,0 0-43-16,-16 1 0 0,16-10 41 0</inkml:trace>
  <inkml:trace contextRef="#ctx0" brushRef="#br1" timeOffset="-129064.74">21415 9125 147 0,'0'0'90'0,"16"0"-5"16,-16-19 18-16,0 10 21 0,17 9-5 15,-17-9-24-15,16 9-19 0,1-9 10 0,-1 9 1 16,17 0-11-16,1 0-13 0,-34 9-15 15,16-9-8-15,1 9-4 0,16-9-6 0,-17 9-10 16,1-9-8-16,-17 19-6 0,16-19-3 0,1 19 0 16,-17-19 1-16,0 18-2 0,0-18-1 15,0 10 4-15,-17-1 9 0,17 9-9 0,-16-8 0 16,16-1 1-16,-17 19-1 0,1-28-8 0,-1 19 6 16,1-19 2-16,-1 18-8 0,1-18 7 15,16 9-6-15,0 1 3 0,0-1 17 16,0-9 35-16,0 9 27 0,0-9 16 15,16 10-4-15,1-1-7 0,-1 0-11 16,1-9-17-16,16 19-3 0,-17-19-17 0,17 18-37 16,0 1 0-16,-33-19 0 0,34 9 0 0,-34 1 0 15,16-1 0-15,-16 0 0 0,0 1 0 16,0-1 0-16,0 0 0 0,0 10 0 16,-16-19 0-16,16 0 0 0,-34 18 0 0,1-18 0 15,0 0 0-15,0 0 0 0,0 0 0 16,0 0 0-16,-17 0-281 0,17 0-66 0,0 0-4 15,0 0 25-15,0 0 49 0,0 0 64 0</inkml:trace>
  <inkml:trace contextRef="#ctx0" brushRef="#br1" timeOffset="-127782.05">17859 8334 47 0,'0'0'47'15,"0"0"12"-15,0 0 6 0,0 0 6 0,0-18 13 16,0 18 1-16,0 0 12 0,0 0-1 0,0 0 3 16,0 0-11-16,0 0-7 0,0 0-4 15,0 0-13-15,0 0-12 0,0 0-15 0,0 0-17 16,-16 0-12-16,16 0-4 0,0 0 2 0,0 0 1 16,-17 0 1-16,1 0 5 0,16 0 6 15,-17 0 3-15,1 0 12 0,-1 18 1 16,17-18 5-16,-33 0 3 0,33 10-3 0,-33-1-1 15,33-9-7-15,-33 9 1 0,16 1 4 16,1 17 1-16,-1-27-9 0,1 19-3 0,-1 0-6 16,1-19-15-16,16 9 9 0,-17 0-2 0,17 10-1 15,0-10 10-15,0 10 8 0,0-1 7 16,0 1 6-16,0 0-10 0,17-19 1 0,-1 18 4 16,-16 1-7-16,17-1-12 0,-1 10 6 0,1-9-23 15,-1 0-1-15,1-1 0 0,16 10 0 16,-33-9 0-16,0-1 0 0,0 19 0 15,0-27 0-15,0 8 0 0,0 1 0 0,0 0 0 16,0-1 0-16,-33 1 0 0,16-1 0 0,17-8 0 16,-16-1 0-16,-1 0 0 0,1 1 0 0,-1-1 0 15,1-9 0-15,-1 9 0 0,17-9 0 16,-33 0 0-16,33 0 0 16,0 9 0-1,0 10 0 1,0-19 0-16,0 19 0 0,0-1 0 15,0-8 0-15,0 8 0 0,0 10 0 16,0 0 0-16,0 9 0 0,0-18 0 0,0 18 0 16,0 10 0-16,0-29 0 0,0 19 0 15,0-9 0-15,0 9 0 0,0-9 0 0,0 0 0 16,0 0 0-16,0 9 0 0,0-18 0 0,0 0 0 16,0-1 0-16,0 10 0 0,0-9 0 0,0-1 0 15,0-18 0-15,0 19 0 0,0 0 0 16,0-10 0-16,33 9 0 0,-33 1 0 0,0-19 0 15,17 19 0-15,-1-19 0 0,1 18 0 16,-1-18 0-16,1 0 0 0,16 10-127 0,0-10-109 16,0 9-32-16,0-9-15 0,-16 0 5 0,32 0 22 15,-16 0 38-15,17 0 49 0</inkml:trace>
  <inkml:trace contextRef="#ctx0" brushRef="#br1" timeOffset="-126433.68">21779 8176 15 0,'0'0'25'0,"0"0"5"0,0-18 0 15,0 18-1-15,-34 0 3 0,34 0 8 0,0 0 11 16,0-19 2-16,0 19 11 0,0-9 3 0,0 9-1 16,0 0 0-16,0-10-1 0,0 1 0 15,34 9 5-15,-34-9-6 0,0 0-5 0,16 9-4 16,1 0-5-16,16 0 3 0,-17-19-7 15,1 19-1-15,-1 0 1 0,1 0-9 0,-1 0-3 16,17 0 2-16,-33 0-16 0,33 0-10 0,-33 0 2 16,0 0-3-16,17 19-5 0,-17-19 5 15,0 9 3-15,0 0 4 0,0 10 3 0,0 9 5 16,0-10 6-16,0 1-12 0,-17 9-6 16,17 0 0-16,0 0 0 0,-33 9-4 0,33 0-3 15,0 9 1-15,-33-8-6 0,17-10-5 0,-1 9 26 16,17 0 56-16,0 0 8 0,-16 0-21 15,16 10-21-15,16-19-26 0,-16 9 2 0,17 0-5 16,-1 0 0-16,17-9-7 0,-33 0 0 0,0 0-1 16,33 9-8-16,-33-27 6 0,0 8 1 15,17 1-2-15,0-1 4 0,-17 1-2 0,0-19-5 16,16 0 0-16,-16 19-7 0,0-19 7 16,0 0 4-16,0 18 1 0,0-18 0 15,0 10-3-15,-16-1 0 0,16 10 6 0,0-1 3 16,-17 10 5-16,17-9 16 0,0-1-3 15,-17 10-11-15,17 0-18 0,0 0 0 0,0 9 0 16,0-18 0-16,0 18 0 0,0-9 0 0,0 9 0 16,0-9 0-16,0 0 0 0,0 0 0 0,0 9 0 15,0-9 0-15,-33-9 0 0,33 18 0 16,0-19 0-16,0 10 0 0,-33-9 0 0,17-1 0 16,-17 20 0-16,16-20 0 0,-16-8 0 15,17-1 0-15,-17 9 0 0,-1-8 0 0,-15 8 0 16,-1 1 0-16,17-19 0 0,-16 19-137 0,15-19-146 15,-15 0-8-15,16 18 4 0,-17-18 14 0,17 0 30 16,17 0 44-16,-18 0 45 0</inkml:trace>
  <inkml:trace contextRef="#ctx0" brushRef="#br1" timeOffset="-121038.4">18289 8976 8 0,'0'0'15'16,"0"0"4"-16,0 0-4 0,0 0-3 0,0 0-5 15,0 0 0-15,0 0 1 0,0 0-4 16,0 0 1-16,0 0-1 0,0 0 2 0,0 0 3 16,0 0-3-16,0 0-2 0,0 0-2 0,0 0 0 15,0 0-1-15,0 0 2 0,0 0-1 16,0 0 1-16,0 0-1 0,0 0 0 15,0 0-6 17,0 0-9-32,-16 0-7 0,16 0-6 0,0 0-7 15</inkml:trace>
  <inkml:trace contextRef="#ctx0" brushRef="#br1" timeOffset="-120722.26">18190 8976 8 0,'0'0'11'0,"0"0"10"16,0 0-1-16,0 0-5 0,0-9-2 15,0 9-2-15,0 0-1 0,0 0-5 0,0 0-3 16,0 0 0-16,0 0 0 0,0 0-4 16,0 0-3-1,0 0-5-15,0 0-7 0,0 0-5 0,0 0-5 16</inkml:trace>
  <inkml:trace contextRef="#ctx0" brushRef="#br1" timeOffset="-120239.46">19463 9004 5 0,'0'0'2'0,"0"0"1"0,0 0 1 16,0 0 1-16,0 0 2 0,0 0 0 0,0 0 1 15,0 0-2-15,0 0-2 0,0 0 1 16,0 0-1-16,0 0-1 0,0 0 0 0,0 0-1 15,0 0 0 32,0 0-4-31,0 0-1-16,0 0-1 0,0 0-1 0,0 0-1 16,0 0-2-16,0 0-1 0,0 0-3 0</inkml:trace>
  <inkml:trace contextRef="#ctx0" brushRef="#br1" timeOffset="-119190.34">18620 8111 19 0,'0'0'27'0,"0"0"3"0,0 0-2 0,0-9 0 15,0 9 2-15,0 0 4 0,0 0 2 0,0 0-2 16,0 0-10-16,0 0-5 0,0 0-7 15,0 0-4-15,0 0-4 0,0 0-2 0,0 9 4 16,0-9 9-16,0 0 12 16,0 0 7-16,0 9 2 0,17-9 6 0,-17 10-2 15,0-1 1-15,16-9-9 0,-16 19-6 0,17-19-11 16,-1 0-2-16,-16 18-4 0,17-18-5 16,-1 19-3-16,-16-19 0 0,17 0 0 0,16 18 1 15,-33-18 1-15,0 0-5 0,0 0 7 16,0 10-7-16,33-10 2 0,-33 9-19 0,0-9-53 15,0 0-33-15,0 0-11 0,0 9 7 0,0-9 16 16,0 0 12-16</inkml:trace>
  <inkml:trace contextRef="#ctx0" brushRef="#br1" timeOffset="-118924.41">18835 8074 46 0,'0'-19'30'16,"0"19"-1"-16,0 0-1 0,0-18 7 15,0 18 1-15,0 0 0 0,0 0-6 0,0-19-7 16,0 19-10-16,0 0-7 0,0 0-1 0,0 0-1 16,-33 19-4-16,33-19 13 0,0 0-1 15,-33 18-1-15,33-18-7 0,0 0 1 0,-33 19-5 16,16 0 2-16,1-19 0 0,-1 9-1 0,1 0-1 15,16 10 0-15,-17-10 0 0,1 10 0 16,-1-19-19-16,17 18-24 0,0-18-17 0,0 19-5 16,-33-19 1-16,33 18-53 0</inkml:trace>
  <inkml:trace contextRef="#ctx0" brushRef="#br1" timeOffset="-117875.07">20637 8139 34 0,'0'0'32'16,"0"0"-4"-16,0 0-2 0,0 0-1 0,0-9 2 16,0 9 1-16,0 0-6 0,0 0 0 15,0 0-6-15,0 0-7 0,0 0-3 0,0 0-4 16,0 0 2-16,0 0 5 0,0 0 7 15,0 0 3-15,0 9-3 0,-16-9-4 16,16 0 1-16,0 0-4 0,0 19 11 0,0-19 8 16,0 0-2-16,0 0-6 0,0 0 6 15,0 0 11-15,0 0 4 0,0 0 8 0,0 0 8 16,0 0 8-16,0 0-4 0,0 0 7 0,0 0-8 16,16 0-14-16,-16 0-9 0,0 0-15 15,17 0-6-15,0 0-5 0,16-19-10 0,-33 19 2 16,0-9-3-16,33-1 2 0,-33 10 1 15,16-9-3-15,1 0 4 0,-1 9-2 16,1-9-8-16,-1 9 9 0,1-19-2 0,-1 19-4 16,-16-19 3-16,34 19-42 0,-34 0-30 0,33-18-10 15,-33 18-16-15,0 0-6 0,0 0-2 16,33 0-10-16,-33 0 6 0,0 0 13 0,0 0 13 16,0 0 10-16</inkml:trace>
  <inkml:trace contextRef="#ctx0" brushRef="#br1" timeOffset="-117105.63">19100 8818 21 0,'0'0'24'0,"0"0"-4"16,-17-9-5-16,17 9-5 0,0 0 0 0,0 0 0 15,0 9 4-15,0-9-3 0,0 0 0 16,-16 9 1-16,16-9 2 0,0 10-3 0,0-10-1 16,0 9 3-16,0 0 6 0,0-9 1 15,0 10-1-15,0-10 0 0,0 18-4 0,0-18 4 16,0 0-3-16,0 0 1 0,0 19-1 0,0-19-5 16,0 0 4-16,16 0 1 0,-16 0 10 15,0 0 9-15,0 0 4 0,0 0 5 0,0 0 2 16,0 0-4-16,0 0-4 0,17 0-4 0,-17 0 0 15,0 0-13-15,16 0-4 0,-16 0-13 16,17 0 5-16,-1 0-9 0,-16-19 6 0,17 19-6 16,16-18 0-16,-33 8 0 0,33 10 0 15,-33-18-2-15,16 8 5 0,1 1-1 0,0 0 0 16,-1-1-1-16,1-8-10 0,-1-1-22 16,1 1-29-16,-1-1-20 0,1 10-11 0,16-1-6 15,-33-8 4-15,33 9 3 0,-33 9 9 16,0 0 5-16</inkml:trace>
  <inkml:trace contextRef="#ctx0" brushRef="#br1" timeOffset="-116608.92">20307 8837 12 0,'0'9'19'16,"0"0"2"-16,0-9-6 0,0 10-2 15,0 8-3-15,0-18 4 0,0 19 1 0,0-19-3 16,0 0 2-16,0 18 4 0,0-18 3 0,0 10 1 16,0-10 2-16,0 9 6 0,0-9-5 0,0 9 1 15,0-9 3-15,0 10 6 0,0-10 10 16,0 0-1-16,16 0-3 0,-16 0-4 0,0 0-11 15,17 0-4-15,-1 0-2 0,-16-10-11 0,17 10-3 16,-1 0-3-16,1-9 0 0,-17 9 1 16,17-9-4-16,-1 9 4 0,1-10-4 0,16 10 2 15,-33 0-2-15,0-18 0 0,33 18 0 16,-33 0-2-16,16-19-15 0,-16 19-26 16,17 0-17-16,-17 0-16 0,0-18-3 0,16 18 0 15,-16 0 0-15,0 0 5 0,0-10-53 16</inkml:trace>
  <inkml:trace contextRef="#ctx0" brushRef="#br1" timeOffset="-114693.34">17909 10474 53 0,'0'0'41'16,"0"0"-2"-16,0-19 5 0,0 19 20 0,0-18 17 16,0 18 17-16,0 0 6 0,0-19 9 0,0 19 0 15,0-9 8-15,0-1-6 0,0 10-3 16,0 0-5-16,0 0-15 0,0 0-32 0,0 0-26 15,0 0-20-15,0 0-11 0,0 0 6 16,0 10 0-16,0-10 25 0,0 9 21 0,0 10 6 16,0-1 7-16,-33-18-3 0,33 19-11 0,-17-1-8 15,1 1-6-15,16-10-4 0,-17 10-6 16,17-1-8-16,0 1 0 0,-16 0-9 0,16-1-13 16,0 1 12-16,-17-10-12 0,17 10 3 0,0-1-2 15,0-18 2-15,0 19-3 0,0-19-2 16,-16 0 3-16,16 19 8 0,0-19-2 0,0 0-12 15,0 0-5-15,16-19-5 0,-16 19-6 0,0 0 8 16,0-19 4-16,0 19 1 0,0-27-1 0,17 17 9 16,-17-8 0-16,0 8-3 0,0-8 1 15,0-1 6-15,0 0-4 0,16-8 3 0,-16-1-12 16,17 9 9-16,-17-9 5 0,0 10-8 16,16-10 3-16,-16 9 8 0,0 0-4 0,17 10-1 15,-17 0 22-15,0-10 17 0,33 19 5 0,-33 0-40 16,0-18-7-16,0 18 0 15,0 18 0 1,33-18 0-16,-33 19 0 0,0-19 0 0,0 18 0 16,33 1 0-16,-33 0 0 0,0-10 0 15,0 10 0-15,17 18 0 0,-17-28 0 0,16 10 0 16,-16-1 0-16,17 19 0 0,-17-18 0 16,16 0 0-16,-16-1 0 0,0 1 0 0,17 0 0 15,-17 8 0-15,0-8 0 0,0-19 0 0,0 19-144 16,0-10-109-16,0 0-27 0,0 1-7 15,0-10 10-15,-17 9 23 0,17-9 43 0,0 0 49 16</inkml:trace>
  <inkml:trace contextRef="#ctx0" brushRef="#br1" timeOffset="-114490.83">17843 10613 111 0,'0'0'114'0,"0"-9"-21"0,-17 9-4 15,17-9 31-15,0 9 4 0,0 0-38 0,17 0-44 16,-17-19-20-16,0 19-8 0,16 0-8 0,1 0-2 16,-17 0-2-16,33 0-4 0,-33 0 2 15,33 0-3-15,0 0-46 0,-33 0-50 0,33 0-32 16,-16 0-8-16,16 0 7 0,-17 0 16 16</inkml:trace>
  <inkml:trace contextRef="#ctx0" brushRef="#br1" timeOffset="-114173.3">18190 10334 95 0,'0'0'73'15,"0"0"7"-15,0 0 32 0,0 0 20 0,0-18-6 16,0 18-12-16,0 0-12 0,0 0-1 16,0 0-10-16,0 0-28 0,17 0-19 0,-1 0-17 15,1 0-6-15,-1 0-12 0,1 0-4 0,-1 0-1 16,34 0-3-16,-50 0 6 0,33 0-9 15,-33 0 3-15,33 0 1 0,-33 0-5 0,0 0-55 16,0 0-66-16,17 0-43 0,-17 0-20 0,0-19 6 16,0 19 15-16,16-9 30 0</inkml:trace>
  <inkml:trace contextRef="#ctx0" brushRef="#br1" timeOffset="-113927.71">18339 10139 73 0,'-33'0'56'0,"33"-9"-1"0,-17 9 12 0,17 0 10 16,0-10-6-16,0 10-28 0,0 0-23 16,0 0-2-16,0 10 9 0,-16-1 12 15,16 0 9-15,0 10 0 0,16-10 0 0,-16 10 13 16,0 18 7-16,0-28-7 0,0 10 0 16,17 9-15-16,-17 0-17 0,0-10-15 0,0 1-5 15,0-1 1-15,0 1-8 0,0 0 0 0,0 9 2 16,0-10-6-16,0 1-69 0,-17-10-68 15,17 10-43-15,0-10-19 0,0 10 22 0,0-10-102 16</inkml:trace>
  <inkml:trace contextRef="#ctx0" brushRef="#br1" timeOffset="-113511.39">18703 10557 165 0,'0'0'118'0,"0"-18"-14"0,0 18 28 15,0 0 30-15,16-9-2 0,-16 9-33 0,0 0-15 16,17-10-15-16,16 10-8 0,-33 0-27 15,0-9-27-15,33 9-11 0,-33 0-13 0,33 0-8 16,-33 0 3-16,17 0-2 0,-1 0-4 0,1 0 6 16,-1 0-23-16,-16 0-57 0,17 0-50 15,-17 0-46-15,16 0-20 0,-16 0-5 0,0 0 11 16,0 0 19-16,0 0 28 0</inkml:trace>
  <inkml:trace contextRef="#ctx0" brushRef="#br1" timeOffset="-113316.3">18736 10678 128 0,'0'19'72'0,"-17"-19"13"0,17 0 28 15,0 0 10-15,0 0-20 0,17 0-17 0,-17 0-25 16,33 0-13-16,-33 0-20 0,0 0-14 0,33 0-10 16,-33 0-2-16,33 0-1 0,-33 0-1 15,17 0-9-15,-1 0-54 0,17 0-47 0,-16 0-31 16,-1 0-6-16,1 0 8 0,16 0 17 15</inkml:trace>
  <inkml:trace contextRef="#ctx0" brushRef="#br1" timeOffset="-110747.5">18620 8074 6 0,'0'0'3'0,"0"0"5"0,0 0 5 16,0 0 3-16,-33 0-3 0,33 0-4 16,0-19 0-16,0 19-1 0,0 0 2 0,0 0-1 15,0 0-2-15,0 0 0 0,0 0 4 0,0 0 4 16,0-18 1-16,0 18 4 0,0 0-2 16,0 0-2-16,0 0 5 0,0 0 7 0,0-19 4 15,0 19 2-15,0-9 4 0,0 9-3 16,0 0-2-16,0 0 0 0,0-9 0 15,0 9-13-15,0 0-14 0,0 0-3 0,0 0-6 16,0 9 1-16,0-9 0 16,0 0 7-16,0 9-3 0,0-9 1 15,0 19 2-15,0-19 9 0,0 0 12 0,0 0 0 16,0 18 1-16,0-18-2 0,0 0-4 0,33 19 7 16,-33-19 0-16,0 0 0 0,0 19-9 15,0-19-1-15,17 9-11 0,-1-9 2 0,-16 9-4 16,17 0-3-16,-17 1-2 0,16-1 0 15,1-9 4-15,-17 19 0 0,16-19-7 0,-16 18 1 16,17-18 0-16,-17 0 7 0,33 19-5 0,-33-19 0 16,0 0 2-16,0 18 0 0,0-18 0 15,0 0-4-15,33 0-45 0,-33 10-22 0,0-10-15 16,0 9-11-16,0-9 1 0,0 0 6 16,0 0 6-16,0 0 12 0,0 0 9 0,0 0 5 15</inkml:trace>
  <inkml:trace contextRef="#ctx0" brushRef="#br1" timeOffset="-110412.48">18901 8074 11 0,'0'0'23'0,"0"-19"5"16,0 19-5-16,0 0-2 0,0 0 2 15,0-18 4-15,0 18 6 0,0 0 6 16,0 0-1-16,0-19 2 0,0 19 10 0,0 0-9 16,0 0-13-16,0-9-11 0,0 9-10 0,-16 0-1 15,16 0-1-15,0 9-2 0,-17-9 10 16,1 0 13-16,16 19 0 0,-17-19-11 0,17 18-3 16,-33-18-5-16,33 19 0 0,-33-19-5 15,33 19 1-15,0-19-2 0,-33 9 2 0,16 0 1 16,1 0-3-16,-1 1 0 0,1-1-1 0,-1 10-3 15,1-19 5-15,-1 18 0 0,17-18-4 16,0 19-4-16,-33-19-34 0,33 18-18 0,0-18-13 16,0 0-4-16,-33 10 1 0,33-10 3 15,0 9 4-15,0-9-50 0</inkml:trace>
  <inkml:trace contextRef="#ctx0" brushRef="#br1" timeOffset="-109331.48">21315 9711 22 0,'0'0'19'16,"0"0"-8"-16,0 0-2 0,0 0-1 16,0 0-3-16,0 0-3 0,0 0 0 0,0 0-6 31,0 0-5-31,0 0-8 0,34 0-3 15</inkml:trace>
  <inkml:trace contextRef="#ctx0" brushRef="#br1" timeOffset="-107683.56">19530 10269 135 0,'16'0'78'15,"1"-9"8"-15,-17 0 36 0,16-1 36 0,-16 10 14 16,17-9 1-16,-17 9-13 0,33 0 20 15,-33-19 0-15,0 19-6 0,0 0-38 0,0 0-52 16,0 0-43-16,0 0-17 0,0 0-15 0,0 0 0 16,0 0-1-16,0 19 6 0,0-19 7 0,-33 19 16 15,33-1 9-15,-17-9-46 0,17 10 0 16,-16 0 0-16,16-1 0 0,-17 1 0 0,1-1 0 16,16-8 0-16,-17 8 0 0,17-8 0 15,-17 18 0-15,17-28 0 0,0 18 0 0,-16-18 0 16,16 19 0-16,0-19 0 0,0 9 0 15,0-18 0 1,0 9 0 0,0-19 0-16,16 1 0 0,-16 18 0 15,0-19 0-15,17 0 0 0,-17 1 0 0,17-1 0 16,-17 10 0-16,16-28 0 0,1 18 0 16,-17 0 0-16,16-8 0 0,1 8 0 0,16 0 0 15,-33 1 0-15,0-1 0 0,0 10 0 0,33 0 0 16,-33-1 0-16,0 1 0 15,0 0 0-15,16 18 0 16,-16 0 0-16,17 10 0 16,-17-10 0-16,0 10 0 0,16-1 0 15,-16 1 0-15,0-19 0 0,17 19 0 0,-17-1 0 16,17 1 0-16,-1 9 0 0,-16-10 0 16,17 1 0-16,-1-19 0 0,-16 18 0 0,17 1 0 15,16-10 0-15,-33 10 0 0,0 0 0 0,0-19 0 16,0 18 0-16,33-18 0 0,-33 0-151 0,0 0-125 15,0 19-12-15,0-19-21 0,0 0 7 16,0-19 37-16,-33 19 57 0</inkml:trace>
  <inkml:trace contextRef="#ctx0" brushRef="#br1" timeOffset="-107486.85">19596 10381 144 0,'-17'-10'155'15,"17"10"-34"-15,0 0-13 0,0-9 25 0,0 9 3 16,0 0-33-16,0-9-48 0,17 9-22 0,-17 0-12 16,33 0-5-16,-33 0-11 0,33 0 2 15,-17 0-7-15,17 0 0 0,-16 0 0 0,16 0-56 16,-16 0-47-16,16 0-32 0,0 0-13 16,-33 0 2-16,33 0 8 0,-33 0 17 0,16 0-66 15</inkml:trace>
  <inkml:trace contextRef="#ctx0" brushRef="#br1" timeOffset="-106750.36">19133 10697 11 0,'0'0'31'0,"0"0"11"0,0 0 0 0,0 0-8 16,0 0 10-16,0 0 15 0,0 0 19 15,0 0 7-15,0 19 2 0,16-19 5 0,-16 0 8 16,0 0 13-16,17 0 2 0,16 0-6 16,-33 0 2-16,0 0-5 0,33 0 8 0,-17 0-5 15,1 9-5-15,16-9-13 0,0 0-4 0,0 0-7 16,17 0-16-16,-17 0-14 0,16 0-17 15,1 9-4-15,33-9-5 0,-50 0-21 0,33 0-3 16,-16 0 0-16,16 0 0 0,0 0 0 0,-16 0 0 16,-1 0 0-16,1 0 0 0,-17 0 0 15,16 0 0-15,-16-9 0 0,1 9 0 0,-1 0 0 16,0 0 0-16,0 0 0 0,-17-9 0 0,1 9 0 16,-1 0 0-16,17 0 0 0,-16 0 0 15,0 0 0-15,-1 0 0 0,1 0 0 0,16 0 0 16,-33 0 0-16,33 0 0 15,-33 9 0-15,0-9 0 16,0 9-92-16,16-9-22 16,-16 0-20-16,0 10 2 0,0-10-14 15,-16 9-7-15,16-9-13 0,0 0-11 0,0 9 0 16,0-9 2-16,-33 9 16 0,33 1 22 16,0-10 23-16,-33 18-55 0</inkml:trace>
  <inkml:trace contextRef="#ctx0" brushRef="#br1" timeOffset="-106284.46">19447 11041 128 0,'0'0'122'0,"0"-18"-10"0,0 18-2 16,0-10 32-16,0 10 19 0,0 0-10 0,0 0-38 16,0 0-38-16,0 0 1 0,0 0 8 15,0 0 8-15,0 10-10 0,-33 8-7 16,33 1 2-16,0-19-4 0,-33 18-7 0,16-8-14 0,17 8-12 16,-16 1-6-16,16 0-9 0,-17-1-3 15,1 1-7-15,16-10-4 0,-17 0-8 0,17 1 1 16,-16 8-1-16,16-8-1 0,0-1-6 15,-17 0-8-15,17-9-66 0,0 9-52 16,0-9-31-16,0 0-40 0,0 0-37 0,0-9-11 16,0 9 5-16,0-9 28 0,0 9 46 0,17-9-72 15</inkml:trace>
  <inkml:trace contextRef="#ctx0" brushRef="#br1" timeOffset="-106018.35">19414 11023 191 0,'0'0'143'0,"0"-10"-2"0,0 1 10 0,33 0 33 16,-33 9 17-16,0-10-21 0,0 10-25 16,0-9-31-16,0 9-22 0,0 0-41 0,0 0-21 15,0 0-14-15,0 0-9 0,0 0 4 16,0 9 16-16,0-9 19 0,16 10 19 0,-16-1 14 16,0 10-36-16,17-1-53 0,-17-18 0 0,16 19 0 15,-16-1 0-15,17 1 0 0,-17-10 0 16,17 10 0-16,-17 0 0 0,16-1 0 0,1 1 0 15,-17-1 0-15,16-8 0 0,-16 8 0 0,17-8 0 16,-17 8 0-16,33-9 0 0,-33 10 0 0,0-19 0 16,0 19 0-16,0-19 0 0,0 9 0 15,0-9-8-15,0 9-299 0,0-9-9 0,0 0-7 16,0 0 12-16,0 0 40 0,-33 0 54 0</inkml:trace>
  <inkml:trace contextRef="#ctx0" brushRef="#br1" timeOffset="-105823.38">19331 11181 167 0,'0'0'165'0,"-16"0"-21"15,16 0-7-15,0 0 30 0,-17-19 13 0,17 19-28 16,17 0-49-16,-17 0-38 0,16 0-22 16,-16 0-17-16,17 0-11 0,16 0-8 0,0 0-7 15,0 0 2-15,-33 0-2 0,33 0-54 0,-17 0-51 16,18 0-52-16,-18 0-34 0,1 0-8 15,16-18 10-15,0 18 22 0,-33 0 31 0</inkml:trace>
  <inkml:trace contextRef="#ctx0" brushRef="#br1" timeOffset="-104553.38">20489 8706 6 0,'0'0'4'0,"0"0"2"15,0 0 2-15,0 0-2 0,0 0-4 0,0 0-1 16,0 0-3-16,0 0-5 0,0 0-15 16</inkml:trace>
  <inkml:trace contextRef="#ctx0" brushRef="#br1" timeOffset="-103320.57">20737 8744 6 0,'0'0'12'0,"0"0"10"16,0 0 3-16,0-10-3 0,0 10-6 16,0 0 0-16,0 0 3 0,0 0-5 15,0 0-4-15,0 0-2 0,0 0 1 0,0 0-2 16,0 0-2-16,0 0 2 0,0 0-4 0,0 0-2 16,0 0 1-16,0 0-1 15,0 0 1 1,0 0-8-16,0 0-14 15,0 0-7-15,0 0-4 0,0 0-2 0,0 0-3 16</inkml:trace>
  <inkml:trace contextRef="#ctx0" brushRef="#br1" timeOffset="-102238.65">20059 10985 69 0,'33'0'90'0,"-33"0"0"15,0-9 1-15,0 9 28 0,0-9 46 0,0 9 31 16,0-10 0-16,0 10 1 0,0-9 6 16,0 9 3-16,0-9-12 0,0 9-17 0,0 0-123 15,0 0-54-15,0 0 0 16,-33 0 0 0,33 0 0-16,-33 0 0 15,16 0 0-15,1 0 0 0,-1 0 0 16,1 0 0-16,-1 0 0 0,0 9 0 0,1 0 0 15,-1-9 0-15,17 10 0 0,-16-1 0 0,16-9 0 16,-33 9 0-16,33 1 0 0,0-1 0 0,-33-9 0 16,33 9 0-16,-17 1 0 0,1 8 0 15,16-18 0-15,0 19 0 0,-17-19 0 0,17 18 0 16,-16-8 0-16,16-1 0 0,0 0 0 0,0 1 0 16,0-1 0-16,0 0 0 0,0 1 0 15,0 8 0-15,0-18 0 0,0 19 0 0,16-19 0 16,-16 9 0-16,17 0 0 0,-1 1 0 15,-16-1 0-15,17-9 0 0,16 9 0 0,0 1 0 16,-33-10 0-16,16 0 0 0,1 9 0 0,-1-9 0 16,18 0 0-16,-18 0 0 0,1 0 0 0,-1-9 0 15,1 9 0-15,16 0 0 0,-33-10 0 0,0 10-65 16,33-9-252-16,-33 9-14 0,0-9 2 16,0 9 21-16,16-10 47 0,-16 1 62 15</inkml:trace>
  <inkml:trace contextRef="#ctx0" brushRef="#br1" timeOffset="-100831.94">18521 9655 7 0,'0'0'4'0,"0"0"1"0,0 0 2 15,0 0 1-15,0 0 1 0,0 0-3 0,0 0-2 16,0 0-2-16,0 0 0 0,0 0 1 0,0 0-1 16,0 0 0-16,0 0 0 0,0 0-1 31,33 0-1-16,-33 0 1 1,-33 0-1 47,33 0 1-32,0 0 1-16,0 0-1-15,0 0 2 0,0 0-1 16,0 0 1-16,0 0 0 16,0 0-1-16,0 0-1 0,0 0 1 0,0 0 0 15,0 0 0-15,0 0 0 0,33 0-2 16,-33 0 2-16,0 0-6 47,0 0-3-47,0 0-6 15,0-9-9-15,-33 9-23 0</inkml:trace>
  <inkml:trace contextRef="#ctx0" brushRef="#br1" timeOffset="-99773.65">19480 9665 1 0,'0'0'1'15,"0"0"0"-15,0 0 1 16,0 0-1-16,0 0 0 16,0 0 0-16,0 0 0 15,0 0-2 63,0 0-3-78</inkml:trace>
  <inkml:trace contextRef="#ctx0" brushRef="#br1" timeOffset="-97965.95">20588 9525 1 0,'0'0'1'0,"0"0"0"16,0 0 0 0,0 0 0-16,0 0 1 0,0 0-1 15,0 0 0 1,0 0 0-16,0 0-1 62,-17 0 0-30</inkml:trace>
  <inkml:trace contextRef="#ctx0" brushRef="#br1" timeOffset="-97725.2">20571 9525 11 0,'0'0'1'0,"0"0"0"0,0 0 1 16,0 0 0-16,0 0 0 0,0 0 0 15,0 0-1-15,0 0 1 0,0 0 0 0,0 0-1 16,0 0 0-16,0 0 0 16,0 0 1-16,0 0-1 0,0 0 0 15,0 0 1-15,0 0-5 94,0 0-1-94,0 0 0 16,0 0 0-16,0 0-1 0,0 0-3 15,0 0 7-15,0 0-1 0,-16 0 0 0,16 0 1 16</inkml:trace>
  <inkml:trace contextRef="#ctx0" brushRef="#br1" timeOffset="-95260.49">19629 11702 9 0,'0'0'10'16,"0"0"3"-16,0 0-3 0,0 0-4 16,0 0-2-16,0-10-2 0,33 10-1 15,-33 0-3-15,0-9-4 0,0 9-4 0,0 0-1 16,0 0-12-16</inkml:trace>
  <inkml:trace contextRef="#ctx0" brushRef="#br1" timeOffset="-91397.43">18157 8837 11 0,'0'0'21'0,"0"0"5"15,0 0-6-15,0 0-5 0,0 0 1 0,0 0 6 16,0 0 2-16,0 0-1 0,0 0-2 16,0 0 5-16,0 0 7 0,0 0 8 0,0 0 4 15,0 0-2-15,0 0 4 0,0 0 4 16,0 0 4-16,0 0 0 0,0 0-6 0,0 0 1 16,0 0-3-16,0 0 0 0,0 0-4 0,0 0-4 15,0 0 0-15,0 0-7 0,0 0-7 16,0 0 4-16,0 0-6 0,0 0-4 0,0 0 2 15,0 0-1-15,0 0 2 0,0 0-6 16,0 0-5-16,0 0 10 0,0 0-6 0,0 0-3 16,0 0-7-16,0 0 0 0,0 0 5 0,0 0-8 15,0 0-1-15,0 0 2 16,0 0 0-16,0 0 1 0,0 0-1 16,0 0-1-16,0 0 5 15,0 0-10-15,0 0 4 16,0 0 3-16,0 0 3 15,0 0-4-15,0 0-5 16,0 0-3-16,0 0-40 0,0 0-36 0,0 0-23 16,0 0-12-16,0-10-9 0,0 10-3 15,33-9-56-15,-33 9 43 0,0 0 29 16,0-9 22-16</inkml:trace>
  <inkml:trace contextRef="#ctx0" brushRef="#br1" timeOffset="-90365.2">19364 8744 10 0,'0'0'16'16,"0"0"4"-16,0 18-8 0,0-18-5 0,0 0-3 16,0 0 4-16,0 0 2 0,0 0 2 15,0 0 0-15,0 0-2 0,0 0-1 0,0 0 0 16,0 0-1-16,0 0-1 0,0 0 3 16,0 0 1-16,0 0 0 0,0 0 0 0,0 0-2 15,0 0-2-15,0 0 0 0,0 0-1 16,0 0 4-16,0 0-1 0,0 0 1 0,0 0-4 15,0 0 2-15,0 0-5 0,0 0 5 0,0 0-4 16,0 0 0-16,0 0 1 0,0 0-2 16,0 0 1-16,0 0-2 0,0 0-1 0,0 0 1 15,0 0 2-15,0 0-1 0,0 0-2 16,0 0 1-16,0 0 2 0,0 0 1 0,0 0-1 16,0 0 1-16,0 0-2 0,0 0-1 15,0 0 2-15,0 0 0 0,0 0 3 0,0 0-1 16,0 0 0-16,0 0-2 0,0 0-1 15,0 0-1-15,0 0 1 16,0 0-1 0,0 0-4-16,0 0 4 15,0 0 0 1,0 0-5-16,0 0 4 0,0 0-3 0,0 0 3 16,0 0 3-16,0 0-2 31,0 0-1-16,0 0-3 1,0 0 5 0,0 0-1-16,0 0-4 15,0 0 0-15,0 0 3 16,0 0 1-16,0 0-4 31,0 0 4-31,0 0-5 16,0 0 1-1,0 0-4-15,0 0-4 0,0 0-2 16,0 0 3-16,0 0-2 0,0 0 1 16,0 0-5-16,0 0 0 0,0 0 2 0,0 0-4 15,0 0 2-15,0 0-3 0,0 0 1 16,0 0-2-16,0 0-2 0,0 0 5 0,0 0-4 16,0 0 1-16,-16 0-2 0,16 0-2 0,0 0-3 15,0-18-20-15</inkml:trace>
  <inkml:trace contextRef="#ctx0" brushRef="#br1" timeOffset="-88899.49">17727 8883 7 0,'0'0'4'0,"0"0"2"16,0 0 5-16,0 0 3 0,0 0-2 15,0 0-4-15,0 0-3 0,0 0-1 0,0 0 2 16,33 0-2-16,-33 0 0 0,0 0-2 16,0 0 1-16,0 0-1 0,17 0 1 0,-17 0-1 15,16 0 0-15,-16 0-2 0,17 0 2 0,-1 0-2 16,1 0 0-16,-1 0 0 15,1 0 0-15,16 0 2 0,0 0-2 0,-33 0 0 16,33 0 0-16,0 0 0 0,17 0 0 0,-17 0 0 16,33 0 0-16,-33 0 0 0,17 0-2 15,-1 0-4-15,1 0-8 0,16 0 0 16,-16 0-4-16,-1 0-23 0</inkml:trace>
  <inkml:trace contextRef="#ctx0" brushRef="#br1" timeOffset="-86832.07">18554 8018 24 0,'0'19'22'0,"0"-19"-7"0,0 0-2 0,0 0 4 16,33 0 6-16,-33 0 5 0,0 0 2 0,0 0 7 15,0 0 7-15,0 0 10 0,0 0 7 16,0 0 6-16,0 0 6 0,0 0 5 0,0 0 4 16,0 0 6-16,0 0 2 0,0 0-1 0,0 0-2 15,0 0 4-15,0 0-8 0,0 18 8 16,0-18-8-16,0 0-1 0,0 0-11 0,0 0-3 16,0 0-10-16,0 0 6 0,0 0-5 15,0 19-5-15,33-19 4 0,-33 0-5 0,0 0-14 16,0 19-7-16,0-19-2 0,0 0-21 0,0 9-9 15,0 0 0-15,0 0 0 16,17 1 0-16,-17-1 0 0,16 10 0 16,-16-19 0-16,0 18 0 0,17-18 0 15,-17 19 0-15,0-19 0 16,16 0 0-16,-16 18 0 0,0-18 0 16,17 0 0-16,-17 10 0 15,16-10 0 1,1 0 0-1,16-10 0 1,-33 10 0 0,33 0 0-16,-33-18 0 0,0 18 0 15,0-19 0-15,33 19 0 0,-33-18 0 0,17-1 0 0,-1 10 0 16,1-10 0-16,16 1 0 0,-17-1 0 16,34 0 0-16,-50 19 0 0,33-18 0 0,0-10 0 15,-16 9 0-15,16 1 0 0,-17-1 0 16,1 19 0-16,16-19 0 0,0 1 0 0,-33 18 0 15,33-19 0-15,-33 19 0 0,0-9 0 0,16 0 0 16,1 9 0-16,0 0 0 0,-17-10 0 16,16 10 0-16,1 0 0 0,-1 0 0 15,-16-9 0-15,17 9 0 0,-1 0 0 0,1 0 0 16,16 0 0-16,-33 0 0 16,33 0 0-1,-33 0-99-15,0 0-111 0,0 0-13 0,0 0-5 16,16 0-9-16,-16 0 13 0,0 0 22 15,0 0 18-15,0 0 35 0,0 9 28 0</inkml:trace>
  <inkml:trace contextRef="#ctx0" brushRef="#br1" timeOffset="-85086.7">21349 8660 4 0,'0'0'3'0,"0"0"-2"0,0 0 0 0,0 0 0 16,0 0 0-16,0 0-9 46</inkml:trace>
  <inkml:trace contextRef="#ctx0" brushRef="#br1" timeOffset="-81306.77">20274 8706 10 0,'0'0'21'0,"0"0"0"0,0 0-9 15,0-9-6-15,0 9 1 0,0 0 2 16,0 0 0-16,0-9-1 0,0 9 0 0,0 0 1 16,0 0 2-16,0 0-1 0,0 0 1 0,0 0 1 15,0-9-2-15,0 9-5 0,0 0 0 16,0 0-1-16,-33 0-6 0,33 9 3 15,0 0-1 1,0 0 0-16,-17-9 0 16,17 10 0-16,0-1 0 0,0-9 2 15,0 9 0-15,0-9 1 0,0 10 0 0,0-10 2 16,0 18 1-16,0-18 1 0,0 0 2 0,0 0 3 16,0 19 6-16,0-19 2 0,17 0 0 15,-17 0-7-15,33 0-5 0,-33 18-1 16,33-18-1-16,-33 0-4 0,16 0 1 0,1 0 0 15,-1 10 2-15,17-10 2 0,-16 0-1 0,16 9-1 16,17-9 0-16,-17 0 9 0,-17 9-5 16,17-9-4-16,0 0 1 0,17 0-1 0,0 10 1 15,-17-10 1-15,0 0 3 0,16 0-2 16,-16 0-3-16,1 0 1 0,32 0-4 0,-50 0-2 16,34 0 2-16,-17 0-1 0,17-10 1 0,-17 10-1 15,0-9-3-15,-17 9 0 0,17-9 0 16,0 9 6-16,0-10-4 0,0 10 0 15,1-18 0-15,-1 18 4 0,0-19-4 0,0 19-2 16,-17 0 2-16,17-18-2 0,0 8 2 0,1 10 2 16,-34-9-2-16,16 0 0 0,1 9 0 15,-1-10 0-15,1 1 0 0,-1 9-2 0,-16-9 2 16,17 0 2-16,-1 9-2 0,1 0 3 16,-17-19-3-16,16 19-2 0,17-19 2 0,-33 19 0 15,0 0 2-15,34-18-2 0,-34 8 0 16,0 1 0-16,16 0 1 0,1 0 1 0,-17-10-2 15,16 10 0-15,1 9-2 0,-17-19 0 16,16 0 5-16,-16 1-3 0,17 9 0 0,-1-10-3 16,-16 10 3-16,17-10 1 0,-17 10-1 15,0-10 0-15,16 0 3 0,-16 1-3 0,0 9 1 16,33-10-4-16,-33 0 3 0,0 19 1 16,0-18-3-16,0-1 5 0,0 1-5 0,0 18 3 15,0-28 1-15,0 18-2 0,0 1 0 0,-33-10 0 16,33 19 0-16,0-18 0 0,0-1 0 15,0 19 0-15,0-18 1 0,-16 18-4 0,16-19 3 16,0 10 3-16,0-10-3 0,-17 10 0 16,17 0 0-16,-16 9 0 0,16-19-4 0,0 19 4 15,-17-19 0-15,17 19 3 0,-16-18-5 0,16 18 3 16,-17-19-1-16,17 10-2 0,-16 0 2 16,16 9 2-16,-17-10-4 0,17 1 2 0,-16 0 2 15,16 9-5-15,0-19 1 0,-34 19 2 16,34-19 0-16,0 19 0 0,-33 0 4 0,17-18-4 15,-1 18 0-15,1-19-2 0,-1 19 2 16,1-9-2-16,-1 0 2 0,-16-1 0 0,17 10 0 16,16-9-2-16,-34 0 2 0,34 9 1 15,-49-19 0-15,32 19-1 0,1 0 0 0,-1-19 2 16,-16 19-2-16,17-18 0 0,-1 18 0 16,1-19 0-16,-18 10 0 0,1 0 1 0,17 9 1 15,-1-10-5-15,-16 1 1 0,17 9 2 16,-1-9 2-16,1 9-2 0,-17 0 0 0,0 0 0 15,33 0-3-15,-34 0 3 0,1 0 0 0,0 0 0 16,17 0 0-16,-17 0-2 0,33 0 2 16,-33 0 4-16,0 9-6 0,-1 0 2 0,1 1 0 15,0-1 1-15,0 0-3 0,17 10 2 16,-17-19 0-16,0 18 0 0,-1-18 1 0,1 19-1 16,17 0-2-16,-17-19 2 0,0 18 0 15,33-8 1-15,-33-1-1 0,0 19-2 0,16-28 2 16,-16 18 0-16,16 1-2 0,-16 0 0 15,17-19 4-15,-1 18-2 0,1 1 0 0,16-10-2 16,-33 10 0-16,33-1 2 0,-33 1-2 0,16 0 0 16,1-10 2-16,16 0-3 0,-17 10 3 15,0-10 0-15,17 10 0 0,-16-1 0 0,16 1-2 16,-17-19-1-16,17 18 3 0,0-8 0 16,0-1-2-16,0 10 4 0,-16-10-1 0,16 10-1 15,0-1 0-15,0-18 0 0,0 19 0 0,0-19-11 16,0 18-5-16,0-18 8 0,0 10-9 15,0-1-9-15,0 0-10 0,0 1-8 0,0-10 1 16,-17 9-4-16,17-9 5 0,0 0-2 16,0 0-49-16</inkml:trace>
  <inkml:trace contextRef="#ctx0" brushRef="#br1" timeOffset="-79473.7">21779 7469 5 0,'16'0'4'0,"-16"0"8"0,0 0 8 16,0 0 2-16,0 0-2 0,0 0-5 15,0 0-1-15,0 0 0 0,0 0-6 0,0 0-3 16,0 0 1-16,0 0 6 0,0 0 7 0,0 0 1 16,0 0-1-16,-16 0-4 0,16 0-2 15,0 0 7-15,0 19 7 0,0-19-2 0,0 0-2 16,-34 0-6-16,34 9-5 0,-33 1 19 16,17-1-5-16,-1 0-8 0,1 0-9 0,-1 10 1 15,1 0 12-15,-1-19-5 0,-16 18 1 0,17 1-8 16,16-19 3-16,-34 18-3 0,1 1 13 15,17 9 1-15,-17-28-7 0,16 19-9 16,1-1-2-16,-1 1-1 0,1-10-5 0,-1 0 0 16,1 10 0-16,16-10 0 0,-34 10 1 0,34-19-1 15,0 18 1-15,0 1 2 0,-33-19-3 16,33 0 0-16,-16 19 0 0,16-19-3 16,0 0-26-16,0 0-27 0,0 0-16 0,0 9-4 15,0-9-10-15,0 0 0 0,0-9 8 0,0 9 9 16</inkml:trace>
  <inkml:trace contextRef="#ctx0" brushRef="#br1" timeOffset="-79058.3">21398 7488 25 0,'0'0'24'0,"-16"0"-2"0,16 0-1 16,0 0 2-16,0 0 1 0,0 0 3 15,-17-19 5-15,17 19 1 0,0 0-1 0,0 0-7 16,0 0 0-16,0 0 4 0,0 0-11 0,0 0-6 16,-16 0-4-16,16 0 0 0,0 0 21 15,0 0 16-15,0 0 4 0,0 0-11 0,0 19-4 16,0-19 9-16,0 0 17 0,0 0-1 15,0 0 3-15,16 9-1 0,-16-9 0 0,0 10 3 16,17-1 5-16,-17 0-1 0,16 19-5 0,1-28-16 16,-17 19 2-16,16-1-3 0,1 1-16 15,-1-10-4-15,1 10-4 0,32-1-5 0,-49 1-3 16,34 0-7-16,-34-1 4 0,16 10-7 16,1-19-8-16,-1 10 10 0,1 9-3 0,-1-28-1 15,1 18 0-15,-17 1 3 0,0-19-7 0,16 19-8 16,-16-19-69-16,17 0-54 0,-17 9-39 15,0-9-18-15,0 9-6 0,0-9 0 16,0 0 25-16,0 0 25 0</inkml:trace>
  <inkml:trace contextRef="#ctx0" brushRef="#br1" timeOffset="-77925.69">20158 8586 91 0,'16'0'62'0,"-16"0"4"15,0 0 21-15,0 0 17 0,0 0-5 0,0-10-18 16,0 10-6-16,0 0 1 0,0 0-3 16,0 0-5-16,0 0-25 0,0 0-15 15,0 0-13-15,17 0-3 0,-17 0 0 0,0 0 1 16,0 0-9-16,0 0 5 0,0 0-6 0,0 0-5 16,0 0 4-16,0 0 0 0,0 0 1 15,0 0 0-15,0 0-2 0,0 0-3 0,0 0 4 16,0 0 1-16,0 0 0 15,0 0-7-15,0 0-35 16,0 0-35-16,0 0-44 0,0 0-25 0,0-9-13 16,0 9-2-16,0-9 15 0</inkml:trace>
  <inkml:trace contextRef="#ctx0" brushRef="#br1" timeOffset="-76759.73">17545 11748 191 0,'0'-18'135'0,"0"8"-16"0,17 1 15 0,-17-10 48 16,0 10 36-16,16 0 5 0,-16-1-5 16,0 10-1-16,0 0-13 0,0 0-28 0,0-18-146 15,0 36-30 1,0-18 0-16,-16 10 0 16,16 8 0-16,-17 1 0 0,17-10 0 0,0 19 0 15,-33-9 0-15,33-1 0 0,0 1 0 16,0 0 0-16,-33 8 0 0,33-8 0 0,0 0 0 15,0-1 0-15,-33 1 0 0,33-10 0 0,-17 10 0 16,17-10 0-16,-16 19 0 0,16-28 0 16,-17 19 0-16,17-19 0 0,0 9 0 0,-16-9-59 15,16 0-191-15,0 0-21 0,0 0-17 0,0 0 1 16,0-9 23-16,0 9 52 0,0-19 48 16,0 0 44-16</inkml:trace>
  <inkml:trace contextRef="#ctx0" brushRef="#br1" timeOffset="-76477.42">17512 11627 118 0,'33'-18'102'0,"-33"8"0"16,0 1 6-16,0 0 33 0,0-1 31 0,0 1 3 15,0 0-21-15,0 9-40 0,0 0-52 16,0 0-26-16,0 0-6 0,0 0-3 0,17 9 21 16,-17 0 12-16,16 1 14 0,-16 8 2 0,17 1-6 15,-1 9 2-15,1-10-1 0,-17-8 8 16,16 18 4-16,1-10-10 0,16 10-73 0,-33-9 0 15,0-1 0-15,33 1 0 0,-33 9 0 16,0-10 0-16,0 1 0 0,0 0 0 0,33-19 0 16,-33 18 0-16,0-8 0 0,0-1 0 0,0 0 0 15,0 0 0-15,0 1 0 0,0-1-165 16,0-9-101-16,0 0-17 0,0 0-7 16,-33 0 0-16,33 0 30 0,0 0 53 0</inkml:trace>
  <inkml:trace contextRef="#ctx0" brushRef="#br1" timeOffset="-76264.8">17562 11888 137 0,'-17'0'183'0,"17"-19"-20"0,0 19-10 16,0 0 41-16,0 0 48 0,0 0-23 16,0 0-66-16,0-19-58 0,0 19-32 0,0 0-32 15,17-9-11-15,-1 9-17 0,1 0-3 16,-1 0 3-16,1 0 0 0,-1 0-60 0,1-9-82 15,16 9-64-15,0 0-36 0,-33 0-12 0,33-9 13 16,-33 9 32-16,17-10 47 0</inkml:trace>
  <inkml:trace contextRef="#ctx0" brushRef="#br1" timeOffset="-75995.06">17909 11627 176 0,'0'0'132'16,"0"0"-25"-16,0 0-1 0,0-9 14 0,0 9-12 15,33 0-20-15,-33 0-20 0,0-9-8 0,33 9-7 16,-16 0-12-16,-1 0-25 0,1 0-7 16,16 0-2-16,-17 9-7 0,34-9 2 0,-50 0-4 15,33 0 2-15,-33 0-20 0,33 0-51 0,-33 0-45 16,0 0-35-16,17-9-11 0,-17 9 1 16,16-10 19-16,-16 10 24 0</inkml:trace>
  <inkml:trace contextRef="#ctx0" brushRef="#br1" timeOffset="-75772.48">18041 11320 132 0,'-16'0'81'16,"16"-9"2"-16,-17 9 20 0,17 0 12 0,-16 0-21 16,16 0-19-16,0 0-8 0,0 0 17 15,0 9 13-15,-17 1 3 0,17-1-2 0,0 9 8 0,0 1 9 16,0 9 8-16,0-9-3 0,17-1-14 15,-17 1-29-15,0 9-31 0,16 9-26 0,-16-19-9 16,0 1 2-16,0 9-4 0,0-9-3 16,17 18-6-16,-17-19-52 0,0-8-100 0,0 8-80 15,0 1-44-15,0 0-8 0,-17-1 6 16,17 1 39-16,0-19 59 0</inkml:trace>
  <inkml:trace contextRef="#ctx0" brushRef="#br1" timeOffset="-75461.56">18471 11832 167 0,'0'-9'219'0,"17"9"-31"16,-17 0-31-16,0-10 22 0,16 10 18 15,-16-9-13-15,17 9-50 0,16 0-35 0,-33-9-17 0,0 9-26 16,33 0-27-16,-33 0-11 0,33 0-7 16,-33 0-2-16,17 0-6 0,-1 0-7 0,-16 0-41 15,17 0-76-15,-1 0-58 0,-16 0-55 16,0-10-24-16,0 10-3 0,17 0 31 0,-17 0 45 15</inkml:trace>
  <inkml:trace contextRef="#ctx0" brushRef="#br1" timeOffset="-75253.44">18438 11962 215 0,'0'9'158'0,"0"-9"-13"16,0 0 25-16,0 0 63 0,0 19 18 15,0-19-49-15,0 0-60 0,17 0-42 0,-1 0-29 16,-16 0-36-16,17 0-10 0,-1 0-18 0,1 0-5 16,16 0-34-16,0 0-74 0,-33 0-71 0,33 0-59 15,-33 0-24-15,17-19-6 0,-1 19 29 16,1-9 43-16</inkml:trace>
  <inkml:trace contextRef="#ctx0" brushRef="#br1" timeOffset="-74012.96">19248 11674 18 0,'0'0'18'0,"0"0"-2"15,0 0-2-15,0 0-4 0,0 9 1 0,0-9 2 0,0 0 1 16,0 0-4-16,0 0-2 0,17 0-3 16,-17 0-2-16,0 0-1 0,0 0 0 0,0 0-1 15,0 0-8-15,0-9-14 16,0 9-11-16,0-10-45 0</inkml:trace>
  <inkml:trace contextRef="#ctx0" brushRef="#br1" timeOffset="-73427.64">19447 8372 2 0,'0'0'3'0,"0"9"-3"15,16-9 0-15,-16 18-1 0,0-18 2 0,0 0-1 16,0 19 0-16,17-19 0 0,-17 0-4 16</inkml:trace>
  <inkml:trace contextRef="#ctx0" brushRef="#br1" timeOffset="-72214.41">19546 11543 77 0,'0'0'138'0,"-16"0"-9"0,16-18-24 15,0 18 17-15,0 0 27 0,0 0 9 0,0 0-29 16,0 0-41-16,0 0-33 0,0 0 8 15,0 0-1-15,0 0-11 0,0 18-11 0,0-18-6 16,-17 10 1-16,17-1 4 0,0 10-7 0,-17-10-2 16,17 10-8-16,-16-10-7 0,16 19-3 0,-17-28 12 15,17 18 22-15,-16-8 3 0,16 8-2 0,0-8 4 16,-33-1-10-16,33 10 3 0,0-1-2 16,-33-18 0-16,16 19-1 0,17-19-6 0,-16 18-35 15,-1-18 0-15,17 10 0 16,-16-10 0-16,16 9 0 0,0-18 0 15,16 9 0 1,-16-10 0-16,17 10 0 0,-1-18 0 16,-16-1 0-16,17 19 0 0,16-28 0 0,-33 10 0 15,33-1 0-15,-33 0 0 0,16 1 0 0,-16-1 0 16,17 1 0-16,-1-1 0 0,-16 10 0 16,17-10 0-16,-17 10 0 0,17-1 0 0,-17 10 0 15,0-18 0-15,0 18 0 0,16 0 0 31,-16 0 0-31,0 18 0 16,17-18 0-16,-17 19 0 0,16-10 0 0,1 10 0 16,-17-10 0-16,33 10 0 0,-33 9 0 0,0-10 0 15,33-18 0-15,-33 19 0 0,16 0 0 16,1-1 0-16,-17-8 0 0,16 8 0 0,1 1 0 16,-17-19 0-16,17 18 0 0,-1-18-62 15,-16 10-332-15,0-10-11 0,0 0 15 16,0 0 63-16,0 0-138 0</inkml:trace>
  <inkml:trace contextRef="#ctx0" brushRef="#br1" timeOffset="-72003.43">19480 11711 117 0,'0'0'117'0,"16"-9"-51"16,-16 9-34-16,0-10-17 0,17 10 4 0,0 0-3 15,-1-9-3-15,1 9-3 0,16 0-5 16,0 0 1-16,0 0-4 0,-17 9-2 0,1-9-38 16,16 0-34-16,-16 0-17 0,16 0-5 0</inkml:trace>
  <inkml:trace contextRef="#ctx0" brushRef="#br1" timeOffset="-71531.81">18934 11990 119 0,'-16'0'143'0,"16"0"-16"0,-17 0-28 0,17 0 9 15,0 0 29-15,-16 0 13 0,16 0-5 0,0 0-6 16,0 0-1-16,0 0-7 0,0 0-39 16,0 0-37-16,0 0-18 0,16-19-13 0,-16 19 4 15,17 0 25-15,-1 0 16 0,1 0-2 0,16 0-2 16,0 0-6-16,-33 0 2 0,33 0-60 0,0 0-1 15,0 0 0-15,0 0 0 0,17 0 0 16,-1 0 0-16,1 0 0 0,0 0 0 0,16 0 0 16,-33 0 0-16,33 0 0 0,-16 0 0 0,16 0 0 15,-17 0 0-15,18 19 0 0,-18-19 0 16,34 0 0-16,-50 0 0 0,17 0 0 0,-1 0 0 16,1 0 0-16,-1 19 0 0,-16-19 0 0,17 0 0 15,-17 0 0-15,17 0 0 0,-50 0 0 0,33 0 0 16,-17 0 0-16,1-19 0 0,-1 19 0 15,1 0 0-15,-1 0 0 16,-16 0-69-16,0 0-156 16,0 0-27-16,-16 0-24 0,-1 0-6 0,17 0 9 15,-16-19 37-15,-1 19 50 0</inkml:trace>
  <inkml:trace contextRef="#ctx0" brushRef="#br1" timeOffset="-71065.5">19232 12176 248 0,'0'-9'172'0,"0"9"-49"0,0 0-13 0,0-10 19 16,0 10 19-16,0 0-5 0,0 0-22 15,0 0-25-15,0 10 0 0,0-10-11 0,-33 9-20 16,33 0-10-16,0 1-8 0,0 8 23 0,-33 1 21 16,16-1 5-16,1 1-3 0,-1 0-34 15,1-1-59-15,-1 1 0 0,1 9 0 0,-1-10 0 16,17-8 0-16,-33 8 0 0,33 1 0 0,-33-10 0 16,33 10 0-16,0-10 0 0,-33 10 0 0,33-19 0 15,-17 18 0-15,17-18 0 16,-16 0 0-16,16 0-200 15,0 0-82-15,0 0-26 0,16 0-6 0,-16 0 18 16,0-18 52-16,0 18 61 0</inkml:trace>
  <inkml:trace contextRef="#ctx0" brushRef="#br1" timeOffset="-70748.83">19166 12213 100 0,'0'-9'104'0,"0"0"-9"0,0-1-18 16,0 1 2-16,0 9 22 0,0-9 16 0,0-1 2 16,33 10-13-16,-33 0-14 0,0-9-16 15,0 9-20-15,0 0-17 0,0 0 0 0,0 9 11 16,33-9 31-16,-33 10 18 0,0-1 19 0,0 0-3 16,0 1 1-16,16-1 15 0,-16 0 1 15,0 10-127-15,17-1-5 0,-17-8 0 0,0 8 0 16,0 1 0-16,0-10 0 0,17 10 0 0,-17 9 0 15,0-28 0-15,16 18 0 0,-16-8 0 16,0 8 0-16,0-8 0 0,0-1 0 0,17 0 0 16,-17 0 0-16,0 1 0 0,0-1 0 15,0 10 0-15,0-19-28 16,0 0-315-16,0 0-15 0,0 0 13 0,0-19 37 16,0 19 59-16,-17-9 59 0</inkml:trace>
  <inkml:trace contextRef="#ctx0" brushRef="#br1" timeOffset="-70524.42">19017 12353 151 0,'0'0'184'0,"0"0"0"0,0 0-29 0,0-19 4 16,0 19 19-16,0 0 1 0,0 0-9 16,33 0-24-16,-33 0-39 0,17 0-28 0,-1-9-38 15,17 9-12-15,-16 0-17 0,16 0-10 0,0 0-2 16,0 0 0-16,-17 0-20 0,18 0-87 15,-1 0-89-15,-17 0-75 0,17-9-26 0,-16 9 17 16,16-10 44-16,0 10 58 0</inkml:trace>
  <inkml:trace contextRef="#ctx0" brushRef="#br1" timeOffset="-69165.53">19331 8799 41 0,'-16'0'51'0,"16"0"-5"0,0 0 7 0,0 0 10 16,0 0 9-16,0 0-8 0,0 0-5 0,0 0-6 16,0 0-3-16,0 0-14 0,0 0-16 0,0 0-10 15,0 0-5-15,0 0 0 0,16 0-1 16,-16 0-2-16,0 0 1 15,0 0 1 1,0 0-35-16,0 0-40 16,0 0-26-16,0 0-15 0,0 0-2 15,0-18 11-15</inkml:trace>
  <inkml:trace contextRef="#ctx0" brushRef="#br1" timeOffset="-68068.42">19596 12167 58 0,'0'0'72'0,"0"-10"3"0,0 10-3 0,0 0 15 0,0-9 20 16,0 9 10-16,0 0 7 0,0-9-9 16,0 9-4-16,0 0-16 0,0 0-10 0,0 0-12 15,0 0-21-15,0 0-4 0,0 0 25 16,0 9 34-16,0-9 17 0,0 9 10 0,0 1-1 15,0-1 4-15,-17 10-89 0,17-10-48 0,0 19 0 16,0-10 0-16,0-8 0 0,0 8 0 0,0 1 0 16,0-10 0-16,0 10 0 0,0 9 0 15,-16-10 0-15,16-8 0 0,0-1 0 0,0 10 0 16,0-10 0-16,0 9 0 0,0-8 0 0,0-1 0 16,0 10 0-16,0-1 0 15,0-18 0-15,0 0-71 16,0 0-237-16,0 0-27 0,0 0 6 15,16-18 24-15,-16 18 45 0,0-19 61 16</inkml:trace>
  <inkml:trace contextRef="#ctx0" brushRef="#br1" timeOffset="-67502.44">19629 12129 94 0,'0'0'82'0,"0"-18"-20"16,0 18-6-16,0 0 15 0,0 0 16 0,0-19-11 15,0 19-18-15,33 0-12 0,-33 0 1 16,0 0-2-16,16 0-3 0,17 0-6 0,-16 0-2 16,0 0 7-16,-1 0 7 0,1 19-1 0,16-19-8 15,0 0-9-15,-33 18-10 0,33-18-4 0,-33 0 8 16,0 10-2-16,0-10 0 0,0 9 0 15,16 0-1-15,-16 1-1 0,-16-1 2 16,16 0 7-16,0 1-15 0,0-1 2 0,-33 0-11 16,33 10 1-16,-33-19 0 0,16 18 0 0,1-18 4 15,-1 0-10-15,1 10 0 0,-1-1-4 0,0-9 6 16,17 9-1-16,-16-9 1 0,-1 0-1 16,1 10 2-16,16-10 4 0,0 0-9 15,0 0 5-15,0 0 29 0,0 0 11 16,0 0 7-16,0 0-21 0,0 0 9 0,0 0-11 15,0 0-4-15,16 0-12 0,-16 0 0 0,33 9-1 16,-16-9-1-16,0 0-3 0,16 9-3 0,-17 1-2 16,1-10 2-16,16 9 0 0,0 0 8 15,-33 10-3-15,16-19 7 0,1 18-7 0,-1-8 1 16,-16-1 0-16,17 0-4 0,-17 1 11 16,0-1-6-16,0 0 13 0,0 0-4 0,-17-9 1 15,17 10 4-15,-16-1-9 0,-1 10-4 0,1-19-1 16,16 0 0-16,-33 18-10 0,33-18 0 15,-33 0 6-15,16 0-6 0,-16 10 2 0,17-10 0 16,-1 0-4-16,-16 0 2 0,16 0-5 0,1 0-19 16,-17 0-66-16,33-10-41 0,-33 10-34 15,16 0-17-15,-16 0-7 0,17-18-3 0,-1 18 5 16,17 0 6-16,-17-19 18 0,1 10 25 0,16-1-73 16</inkml:trace>
  <inkml:trace contextRef="#ctx0" brushRef="#br1" timeOffset="-65253.46">18223 9627 8 0,'0'0'7'15,"0"0"4"-15,0 0 5 0,0 0-2 16,0 0-5-16,0 0-3 0,0 0-4 0,0 0 0 15,0 0 0-15,0 0-1 0,0 0-3 32,0 0 0-17,0 0-4 1,0 0-5-16,0 0-5 0,0 0-20 16</inkml:trace>
  <inkml:trace contextRef="#ctx0" brushRef="#br1" timeOffset="-64454.46">19629 9692 5 0,'0'0'4'15,"0"0"4"-15,0 0 2 0,0 0 5 16,0 0-3-16,0 0-2 0,0 0-2 0,0 0-2 15,0 0-2-15,0 0 0 0,0 0 0 0,0 0 0 16,0 0 0-16,0 0-1 0,0 0 1 0,0 0-1 16,0 19 1-16,0-19 1 0,0 0 0 15,0 0-1-15,0 0 0 0,0 0-1 0,0 0 0 16,0 0 0-16,0 0-2 16,0 0 1-1,0 0-4 16,0 0 3-15,0 0 0 62,0 0-3-47,0 0 4-31,0 0-4 16,0 0 3 0,0 0 1-1,0 0-1 17,0 0 1-17,0-19-2-15,0 19 2 16,0 0-4-16,0 0-7 0,0 0-6 15,0 0-4-15,0 0-4 0,0 0-6 0</inkml:trace>
  <inkml:trace contextRef="#ctx0" brushRef="#br1" timeOffset="-62606.32">19761 12762 6 0,'0'0'3'0,"0"0"5"0,0 0 3 16,0 0 0-16,0 0-1 0,0 0-2 0,0 0-4 16,0 0 0-16,0 0-2 0,0 0-1 0,0 0 2 15,0 0-1-15,0 0 1 0,0 9 1 0,0-9 1 16,0 0-2-16,0 0 1 0,0 0 1 15,0 0 0-15,0 0 1 0,0 0 1 0,0 0-1 16,0 10-2-16,0-10 1 0,0 0 2 0,0 0 0 16,0 0 1-16,0 0-1 0,0 0-1 15,0 0 0-15,0 0-1 0,0 0 1 0,0 0-3 16,0 0 0-16,0 0 1 0,0 0-1 0,0 0-1 16,0 0 0-16,0 0 0 15,0 0-1-15,0 0 1 0,0 9-2 47,0-9 1-47,0 0-3 16,0 0 0-16,0 0 4 15,0 0-4-15,0 0 0 0,0 0-2 0,0 0-5 16,0 0 0-16,0 0-4 0,0 0-1 16,0 0-3-16,0 0-3 0,0 0 0 0,0 0-2 15,0 0-2-15,0 0-19 0</inkml:trace>
  <inkml:trace contextRef="#ctx0" brushRef="#br1" timeOffset="-60757.99">20489 7851 7 0,'0'0'12'0,"0"-19"6"0,0 19 0 16,0 0-6-16,-33 0 3 0,33 0 2 0,0 0 1 15,0 0 2-15,0 0 0 0,0 0-2 16,0 0-1-16,0 0-9 0,0 0-1 0,0 0-6 16,0 0 5-16,0 0 9 15,0 0 0-15,0 19-1 0,0-19-1 0,0 9-2 16,0 0 8-16,-17 1-5 0,17-1-4 0,0 0 0 16,0 10 6-16,0-1 11 0,0-18-13 15,-16 19-2-15,16 0-6 0,0-10-3 0,0 0 1 16,0 1-4-16,0 8 3 0,0 1-3 15,0-1 0-15,0-18 0 0,0 19 0 0,0-19-2 16,0 19 4-16,0-19 1 0,0 9-3 16,0 0 0-16,0 0 0 0,0 1 2 0,0-1-2 15,0-9-10-15,0 19-25 0,0-19-19 16,0 0-7-16,0 0-5 0,0 0 0 16,0 0 5-16</inkml:trace>
  <inkml:trace contextRef="#ctx0" brushRef="#br1" timeOffset="-60457.83">20307 8055 12 0,'0'0'19'0,"0"0"5"0,0-18-3 16,0 18-5-16,0 0-1 0,0 0-6 0,0 0-3 16,0 0-2-16,0 18 4 0,0-18 3 0,16 0 2 15,-16 0 0-15,0 19-2 0,0-19 1 16,0 0-1-16,17 19 3 0,-17-19-1 0,0 0 5 15,16 9-1-15,-16 0-3 0,17-9 1 16,-1 9 0-16,-16-9 1 0,17 10 1 0,0-10-3 16,-17 0-2-16,16 9-8 0,1-9 0 0,16 0-4 15,-33 0 2-15,33 0 0 0,-33 0-1 16,16 0-1-16,1-9 0 0,-1 9 2 0,1 0-2 16,-17-10 0-16,16 10 0 0,1-9 0 15,-1 9 0-15,-16-9 0 0,17 0-19 0,0 9-15 16,-17-19-8-16,33 19-7 0,-33-19-6 15,0 19 2-15,33-18-3 0</inkml:trace>
  <inkml:trace contextRef="#ctx0" brushRef="#br1" timeOffset="-60041.39">21349 8334 3 0,'0'0'3'15,"0"0"2"-15,0 0 2 0,0 0-1 0,0 0-2 16,0 0-3-16,0 0-10 16</inkml:trace>
  <inkml:trace contextRef="#ctx0" brushRef="#br1" timeOffset="-59823.38">21315 8362 6 0,'0'0'4'0,"0"-9"-1"0,0 9-2 15,0 0 0-15,34 0-4 31,-34 9-8-31</inkml:trace>
  <inkml:trace contextRef="#ctx0" brushRef="#br1" timeOffset="-59558.79">21365 8353 3 0,'0'0'3'16,"0"0"-1"-16,0 0 1 0,0 0 0 0,0 0 0 15,0 0 0-15,0 0 3 0,0 0 2 0,0 0 1 16,0 0-4-16,0 0 0 0,0 0-2 16,0 0-2-16,17 0 0 0,-17 0-4 31,0 0-3-31,16 0-1 15,-16 0 1-15,0 0 0 0,0 0 0 16,0 0 1-16,0 0-6 0,0 0 8 0,0 0-1 16</inkml:trace>
  <inkml:trace contextRef="#ctx0" brushRef="#br1" timeOffset="-57427.22">21233 8111 8 0,'0'0'17'0,"0"0"1"16,0-9-5-16,0 9-1 0,0 0-2 15,0-9 4-15,0 9 4 0,0 0 1 0,0 0 4 0,0 0 0 16,0 0 3-16,0 0-2 0,0-19-2 16,0 19 2-16,0 0-10 0,0 0-6 15,0 0-4-15,0 0-1 0,0 19 1 0,0-19 3 16,0 0 19-16,0 0-6 16,0 9 5-16,-17 0-4 0,17 0-3 0,0 1-7 15,0-1 10-15,0 10 6 0,0-19 1 0,0 18-8 16,0-18-8-16,0 19 3 0,0-19 24 15,0 18-1-15,0-18 5 0,0 0 0 0,0 10 8 16,17-10 3-16,-17 9 9 0,0-9 4 0,0 9 13 16,0-9 11-16,0 0 3 0,16 0-8 15,-16 0-12-15,0 0-5 0,17-9 0 0,-1 9-17 16,-16-9 2-16,33-1 0 0,-33 10 0 0,34 0-9 16,-34-18-1-16,0 18-7 0,16-19 10 15,1 1-24-15,16 18-2 0,-17-28-7 0,1 9-7 16,-1 1-5-16,1-1 3 0,32 0 0 15,-49 1-3-15,34-10 2 0,-18 9-4 0,17 1-2 16,0-1 6-16,-16 0-7 0,16 1 3 16,16 18 1-16,-49-28-1 0,34 19 6 0,-18-1-12 15,1 1 8-15,-1 0-5 0,1 9 3 0,-1 0-5 16,1 0 11-16,-1 0-14 16,-16 0 11-16,17 0 4 0,-17 0-5 0,16 0-11 15,-16 0 7-15,33 9-76 0,-33-9-24 16,0 9-3-16,0 1-5 0,0-10-5 0,0 9-14 15,0 0-11-15,33-9-32 0,-33 19-5 0,0-19-1 16,0 0 14-16,0 18 21 0,0-18 21 16,0 0 17-16</inkml:trace>
  <inkml:trace contextRef="#ctx0" brushRef="#br1" timeOffset="-56211.13">21183 8446 21 0,'0'0'19'0,"0"0"-9"16,0-9 0-16,0 9 0 0,0 0-2 16,0 0-2-16,0 0-2 0,0 0-3 15,17 0-1-15,-17 0 0 16,0 0-3-16,0 0-11 0,0 0-10 15</inkml:trace>
  <inkml:trace contextRef="#ctx0" brushRef="#br1" timeOffset="-54463.54">18240 9627 6 0,'0'0'5'0,"0"0"1"16,0 0 0-16,0 0 1 0,0 0-1 0,0 0 0 16,0 0-1-16,0 0-2 0,0 0 1 15,0 0-2-15,0 0-1 0,0 0 1 0,0 0 0 16,0 0 0-16,0 0 0 0,0 0 0 0,0 0-1 16,0 0 3-16,0 0-2 0,0 0-4 31,0 0-8-31,-17 0-3 0,17 0-5 15</inkml:trace>
  <inkml:trace contextRef="#ctx0" brushRef="#br1" timeOffset="-51815.64">19298 9265 11 0,'17'0'15'0,"-17"0"6"16,0 0-3-16,0 0-1 0,0 0 1 15,0 0 5-15,0-19 4 0,0 19-1 16,16 0-6-16,-16 0 4 0,0 0 1 0,0 0-2 16,0 0 3-16,0-19-5 0,0 19-3 0,0 0-3 15,0-9-5-15,0 9 3 0,0 0 1 16,0 0 0-16,0-9-2 0,0 9 0 0,-16-10 1 16,16 10-2-16,0 0 0 0,0-9 2 15,0 9-5-15,-17-9 4 0,17 9-3 0,0-9-4 16,-16 9 0-16,16-10 0 0,-17 10-3 15,17 0 5-15,-17-18-2 0,1 18 1 0,16-19 3 16,-33 19-3-16,33 0 5 0,0-19 0 0,-33 10 7 16,16 0-7-16,1 9-2 0,-1-9-6 15,17-1 3-15,-16 10-4 0,-1-9-1 0,1 9 2 16,-1-9-3-16,17-1 2 0,0 10 1 16,-33 0-6-16,33 0 3 0,-33 0 0 0,33-18 0 15,-33 18 2-15,16 0-2 0,-16 0 2 16,17 0-2-16,-1 0 0 0,1-19-3 0,-1 19 0 15,17 0 4-15,-33 0 0 0,33 0-4 16,-33 0 6-16,33 0-3 0,-33 0 0 0,16 0 0 16,1 0-2-16,-1 0 0 0,1-19 5 0,-1 19-2 15,1 0-1-15,-1 0 2 0,17-9-2 0,-33 9 0 16,33 0-3-16,-33-9 1 0,33 9 2 16,-33-9 0-16,16 9 2 0,1 0 0 0,-1-10-2 15,1 10-2-15,-1 0 2 0,1 0 0 0,-1-9 0 16,17 9 0-16,-33-9 0 0,33 9 3 15,-33 0-3-15,33 0 0 0,-33-10-2 16,16 10 2-16,1 0 0 0,-1 0 2 0,1 0-4 16,-1 0 3-16,1 0-3 0,-1-18 2 0,-16 18 2 15,33 0-2-15,-33 0 0 0,33 0 0 0,-33 0-2 16,16 0 0-16,1 0 4 0,-1 0-4 16,1 0 2-16,-1 0 2 15,1 0-4-15,-1 0 5 0,17 18-2 0,-33-18-5 16,33 0 6-16,0 0 0 0,-33 0-2 0,33 0-2 15,-33 10-1-15,16-1 3 16,1 0 0-16,-1-9 0 0,17 10 3 0,-16-10-3 16,-1 9-4-16,17 0 7 0,-16 0-3 0,-1 10 0 15,17-19-2-15,0 0 5 0,0 19-3 16,-33-19 0-16,33 18 4 0,0-18-6 0,0 10 2 16,0-1 0-16,-33 0 0 0,33 10 0 0,0-10 0 15,0 0-2-15,-33 10 4 0,33 0-2 16,-17-19 2-16,17 18-2 0,-16-8 1 15,16-1 1-15,0 9-1 0,-17-8-4 0,17-1 3 16,0 19 0-16,-16-28-3 0,16 19 6 0,0-1-5 16,0-18 4-16,-17 9 0 0,17 1 0 15,0 8-2-15,0-8 1 0,0-1-1 0,0 0 2 16,0 10 1-16,0-1-3 0,0-18 0 16,0 19 2-16,0-19-1 0,17 9-3 0,-17 1 4 15,16 8 1-15,-16-8-3 0,17-1 0 16,-1 0 4-16,1 10-6 0,16-1 3 0,-33-18 4 15,33 19-5-15,-33-10 0 0,33 1 0 16,-33-1 0-16,33 0 0 0,-16 1 0 0,-1 8 0 16,1 1 0-16,-1-19 0 0,34 18-2 0,-50-18 4 15,33 10-1-15,-33-10-1 0,33 9 0 16,-16 0 2-16,-1 1-1 0,17-10-1 0,-16 9 0 16,16 0 0-16,0-9-2 0,0 9 2 0,0 10 2 15,-16-19-2-15,-1 0 0 0,17 19 2 0,0-19-2 16,17 0 0-16,-50 18-2 0,33-18 2 15,0 0-3-15,0 10 5 0,0-10 1 0,-16 9-6 16,16-9 4-16,0 9-1 0,0-9 0 16,-33 9 4-16,33-9-2 0,-16 10-2 0,-1-10 0 15,17 0 0-15,-16 0-2 0,-1 9 2 0,34-9 2 16,-50 0-4-16,33 0 0 0,0 0 0 16,-16 0 4-16,16 0 2 0,-17 0-6 0,17 0 2 15,17-9 0-15,-50 9 0 0,33 0 0 16,0-10 0-16,-16 10 2 0,16-9-1 0,0 9 0 15,-17-9-1-15,34 9-2 0,-50-9 2 16,33 9-2-16,-17-10 2 0,18 10-3 0,-18 0 6 16,1 0-3-16,16 0 0 0,-17-18 0 0,1 18 0 15,16 0 0-15,-33 0 0 0,33 0 2 0,-33 0-2 16,16-19 0-16,1 19 0 0,-1 0 0 16,1 0 3-16,0 0-5 0,-1 0 5 0,-16-19-6 15,17 19 4-15,-1-9-1 0,1 0-2 16,16 9 2-16,-33-9 0 0,0-1 0 0,33 10 0 15,-33-9 0-15,16 0-2 0,1-1 2 0,-17 10 2 16,16 0-1-16,1-18-4 0,-17 18 3 16,17-19 2-16,-17 19-2 0,16-18 1 0,-16 8-1 15,17 1 1-15,-17-10-1 0,16 10 9 0,-16 9-3 16,0-19 1-16,17 1-3 0,-17 18 1 16,0-28-5-16,0 9 5 0,33 10-5 0,-33-10 0 15,0 10 5-15,0-10 3 0,0 1-6 16,0 18 7-16,0-28-1 0,0 9-2 15,0 10-1-15,0-10-3 0,-33 10 7 0,33-9-6 16,0-1-3-16,-17 0-2 0,17 1 4 0,-16 8 2 16,-1-8-4-16,1 9 0 0,-1-1-2 15,0-8-5-15,1 18 9 0,-1-19-2 0,1 0 2 16,-17 10-5-16,33 0 7 0,-50 0-4 0,34-1-2 16,-1 10 5-16,1-9 0 0,-1 9-5 15,0 0 2-15,1-9-10 0,-1 9-29 0,1 0 2 16,16 0-12-16,0 0-5 0,-33 9 2 0,33-9-4 15,-33 0-7-15,16 0-13 0,17 9-5 16,-16-9 3-16,-1 10 2 0</inkml:trace>
  <inkml:trace contextRef="#ctx0" brushRef="#br1" timeOffset="-50300.3">18620 9730 31 0,'0'-19'37'0,"-33"19"-12"16,33-19 4-16,0 19 6 0,0-9 9 15,0 0 1-15,-33 0 3 0,33-1 2 0,0 1 7 16,0 9 2-16,0-9 11 0,0 9 6 16,0 0-7-16,0-10-13 0,0 10-12 0,0 0-10 15,0 0-15-15,0 0 1 0,0 10-4 0,0-10 12 16,0 0 7-16,0 9 3 0,0 0-5 15,0 1-11-15,33-1 10 0,-33 0-1 0,0 0 5 16,0 10 4-16,33 0-6 0,-33-1 0 16,0-8-3-16,17-1-4 0,-17 9 1 0,16 1-6 15,1 9-9-15,-17-9-2 0,16-1 0 0,1-9-4 16,-1 10-3-16,-16 0 3 0,17-1-7 16,16 1 8-16,-33-1-8 0,33 1 5 0,-33-19-5 15,33 9 0-15,-33 1 0 0,0-1 2 16,17 0-2-16,-17-9 4 0,16 10-4 0,-16-10-11 15,0 0-39-15,0 9-26 0,0-9-23 0,0 0-22 16,0-9-28-16,0 9-28 0,0 0-13 16,0-10 10-16,0 1 28 0</inkml:trace>
  <inkml:trace contextRef="#ctx0" brushRef="#br1" timeOffset="-49950.39">18802 9711 28 0,'0'0'36'0,"0"0"0"0,-33 0 6 0,33-19 2 16,0 19 5-16,0-9 0 0,0 9-1 15,0-9-1-15,0 9-1 0,0 0-5 0,0 0-9 16,0 0-15-16,0 0-9 0,-33 0-3 15,33 0 2-15,0 0 4 0,0 9 13 0,0-9 3 16,-17 9 3-16,17 10 1 0,-16-19-1 0,-1 19 1 16,17-19 0-16,-16 18-4 0,16-18 0 15,-17 10-7-15,1 8 0 0,-1-9-8 0,17 1-3 16,0-1-3-16,-33 19 0 0,33-28-2 16,0 19-4-16,-33-19 0 0,33 18 2 0,-33-9 0 15,16 1 0-15,1 8-4 0,-1-8-27 0,17-1-39 16,-16 0-28-16,-1 10-25 0,17-19-14 15,-16 18-9-15,16-18 12 0</inkml:trace>
  <inkml:trace contextRef="#ctx0" brushRef="#br1" timeOffset="-49068.25">18653 9785 12 0,'0'0'12'0,"0"0"9"15,0 0-2-15,0-9-7 0,0 9-5 16,0 0-1-16,0 0-3 0,0 0-2 0,0 0 1 16,-16 0-1-16,16 0-5 15,0 0-2-15,16 0 1 0,-16 0-3 16,0 0-3-16,0 0 0 0,0 0-1 0,0 0 2 15,0 0 3-15,0 0 2 0,0 0 2 16,0 0 1-16,0 0 3 31,0 0 1-31,0 0-1 16,0 9-1-16,0-9 1 0,0-9-1 16,0 9 1-16,0 9-1 15,0-18-3 32,0 9-7-47</inkml:trace>
  <inkml:trace contextRef="#ctx0" brushRef="#br1" timeOffset="-48235.63">19381 8781 7 0,'0'0'4'0,"0"0"0"0,0 0 2 16,0 0 1-16,0 0 4 0,0 0-1 0,0 0-2 15,0 18 0-15,0-18 1 0,0 0 2 16,0 0-3-16,0 0 1 0,0 0-3 0,0 10 5 15,0-10 2-15,0 9-2 0,0-9-2 16,0 9 3-16,0-9 2 0,0 10-2 0,0-10-1 16,0 9 3-16,0-9 1 0,0 0 3 15,0 9 1-15,0-9-3 0,0 0-4 0,0 0 2 16,0 0 2-16,0 10 10 0,0-10 9 0,0 0 6 16,0 0 5-16,0 0 15 0,0 0 17 15,0 0 1-15,0 0-6 0,0 0-18 0,0-10-7 16,0 10-11-16,33 0-8 0,-33-9-11 15,0 9-5-15,33 0-3 0,-33-9-2 0,0-1-2 16,16 10-1-16,-16-9-2 0,17 0-3 16,-1-1 4-16,1 10-4 0,-17-18 2 0,17 18-1 15,-1-19-3-15,-16 1 6 0,17 8-7 0,-1 1 6 16,1 0-9-16,16-1-33 0,-33 1-31 0,0 0-15 16,33 0-11-16,-33 9-6 0,0 0-11 15,16 0-11-15,1 0 2 0,-1 0 13 16</inkml:trace>
  <inkml:trace contextRef="#ctx0" brushRef="#br1" timeOffset="-47752.94">20191 8902 5 0,'-17'0'3'0,"17"0"0"0,0 18 4 0,0-18 4 16,0 0 1-16,0 10 0 0,0-10-2 15,0 9-2-15,0 0 1 0,0-9 2 0,0 10 0 16,0-10 1-16,0 9 1 0,0-9 1 0,0 0 3 16,0 9 4-16,0-9 5 0,0 0 4 15,0 0 7-15,0 0 5 0,0 0 10 0,0 0 6 16,0 0-1-16,17 0 0 0,-17 0-9 16,0 0-10-16,17-9-4 0,-17 9-8 0,16-9-8 15,-16 9 8-15,17-10-12 0,16 10 0 0,-33-9 0 16,0 0-6-16,0-1 1 0,33 10-3 15,-33-18-3-15,16 18-2 0,-16-19-4 0,17 19 4 16,-1-28-3-16,1 19 6 0,-17 0-7 16,16-1 8-16,1 1-5 0,0 0 0 0,-17 9 3 15,16-10-6-15,-16 10-12 0,17 0-32 0,-17 0-26 16,0 0-15-16,0 0-7 0,33 0-9 16,-33 0-5-16,0 0 1 0</inkml:trace>
  <inkml:trace contextRef="#ctx0" brushRef="#br1" timeOffset="-47119.88">20389 9851 8 0,'-16'0'3'0,"16"0"2"0,0 0 5 15,0 0 6-15,0 0 1 0,0 18-2 0,0-18-4 16,0 0-1-16,0 0 3 0,0 0-2 0,0 9-1 16,0 1 6-16,0-10 3 0,0 0 9 15,0 9 6-15,0-9 10 0,0 0 8 0,0 9 14 16,0-9 14-16,0 0 1 0,0 0 3 0,16 0-8 16,-16 0-17-16,17 0-4 0,0-9-13 15,-1 0-4-15,1 9-9 0,16-10-8 16,-33 1-1-16,33 9-4 0,-17-18-6 0,1-1-2 15,-1 19-3-15,17-28-2 0,-16 19 1 0,16-10 0 16,-16 1-4-16,16 8 0 0,0-8-2 16,-33-1 2-16,16 0 4 0,1 10-4 0,-1-9 0 15,-16 8-18-15,17 10-27 0,-17-9-19 16,0 0-15-16,16 9-18 0,-16 0-23 0,0 0-9 16,0 0 4-16,0 0 11 0,0 0 12 0</inkml:trace>
  <inkml:trace contextRef="#ctx0" brushRef="#br1" timeOffset="-46137.08">18074 9711 9 0,'0'0'12'0,"0"0"7"16,0 0 7-16,0 0 1 0,0 0 3 0,0 0 3 15,0 0 0-15,0 0 3 0,0-19 6 16,17 19 7-16,-17 0 2 0,0 0-8 0,0-9-11 15,0 9-4-15,33 0-3 0,-33 0-4 16,0 0-5-16,0 0 0 0,0 0-6 0,0 0 3 16,0 0-3-16,0 0-1 0,0 0-4 0,0 0-1 15,0 0-2 1,0 0-1 0,0 0-3-1,0 0 4-15,0 0-5 16,0 0 5-16,0 0 0 0,-33 0-2 15,33 0-2 1,0 0 4-16,0 0 0 16,0 0-5-16,0 0-11 0,0 0-28 15,0-9-16-15,0 9-12 0,0 0-10 16,0 0-16-16,0 0-6 0</inkml:trace>
  <inkml:trace contextRef="#ctx0" brushRef="#br1" timeOffset="-45503.73">18190 9590 15 0,'0'0'16'0,"0"0"5"0,0 0-1 15,0 0-3-15,0 0-4 0,0 0-6 16,0 0-1-16,0 0-3 0,0 0 0 0,0 0 0 16,0 0 1-16,0 0 1 0,0 0-3 15,0 0 3-15,0 19-2 0,0-19 0 16,0 0 0-16,0 0 3 0,0 0-1 0,0 0 0 15,0 0 2-15,0 0-2 0,0 0 1 16,0 0-2-16,0 0 0 0,0 0-1 0,0 0 0 16,0 0 0-16,0 0 4 0,0 0-1 0,0 0-4 15,0 0 2-15,0 0-2 0,0 0 1 16,0 0 1-16,0 0 2 0,0 0 0 16,0 0 2-16,0 0 2 0,0 0 1 15,0 0 0-15,0 0 0 0,0 0-6 0,0 0 4 16,0 0-6-16,0 0 5 0,0 0-5 0,0 0 1 15,0 0-2-15,0 0 0 16,0 0 2-16,0 0-1 0,0 0 1 0,0 0 0 16,0 0-2-16,0 0-1 0,0 0-3 15,0 0 6-15,0 0 1 16,0 0 3-16,0 0 0 0,0 0-3 16,0 0-1-16,0 0-2 0,0 0 4 0,0 0-1 15,0 0-2-15,0 0-2 16,0 0 4-16,0 0-1 0,0 0-3 0,0 0 2 15,0 0 1-15,0 0-2 0,0 0 3 16,0 0-3-16,0 0-1 16,0 0-5-16,0 0 7 15,0 0-5 1,0 0-5-16,0 0-25 16,0 0-23-16,0-19-20 0,0 19-18 0</inkml:trace>
  <inkml:trace contextRef="#ctx0" brushRef="#br1" timeOffset="-44438.43">18339 9227 3 0,'0'19'0'16,"0"-19"1"-16,0 0 0 0,0 0 1 16,0 0 0-16,0 0 1 0,0 0 0 0,0 0 0 15,0 0 1-15,0 0 1 0,0 0 0 0,0 0 0 16,0 0 0-16,0 0 0 0,0 0 0 16,0 0 0-16,0 0-1 0,0 0 0 15,0 0 1-15,0 0-1 0,0 0 1 0,0 0-3 16,0 0-1-16,0 0 1 0,0 0 1 0,0 0-1 15,0-19-1-15,0 19 3 0,0-9-2 16,0 9 1-16,0-9 1 0,0 9 0 16,0-10-1-16,0 10 1 0,0-9 1 0,33 9-1 15,-33-9-1-15,0 0 3 0,0 9-3 16,0-10 1-16,0 10 2 0,0-18-1 16,0 18-2-16,0 0 1 0,0-19-2 0,33 19 2 15,-33-19-1-15,0 10-2 0,0 0 1 16,0 0 0-16,17-1 0 0,-17 1-1 0,16 0 1 15,1-1-2-15,-17 10 0 0,16-18 0 16,1 18 2-16,-17-19-2 0,16 19 0 0,1 0 1 16,16-19-1-16,-33 10 0 0,0 0 0 0,33 9 0 15,-33-9 1-15,33 9-1 0,-33-10 1 0,17 10-3 16,-1 0 2-16,1-9 1 0,-1 9-1 16,1 0 0-16,-1 0 0 0,1 0-2 15,16 0 2-15,0 0 1 0,-33 0 0 0,33 0-1 0,-33 0 2 16,17 0-2-16,-1 0 0 0,1 0-2 15,-1 9 2-15,1-9 0 0,-1 0 0 0,1 10-2 16,-17-1 4-16,33-9-2 0,-33 9 0 16,0 0 0-16,33-9-2 0,-33 19 2 15,0-19 1-15,0 19-1 0,33-19 0 0,-33 18 0 16,0-18 1-16,0 10-1 0,17-1 0 0,-1 0 0 16,-16 1 0-16,17-10 0 0,-17 9 0 15,16 0 0-15,-16 0 0 0,0 10 0 0,17-19 0 16,-17 19 0-16,16-19 0 0,-16 18-2 15,0-18 3-15,0 10-1 0,0-1 0 16,0 0 0-16,0 0 0 0,0 1-2 16,0-1 0-16,0-9 3 0,0 9-1 15,0 10 0-15,0-19 0 0,-16 19 0 16,16-19 0 0,0 0 2-16,0 18-2 15,-17-18-2-15,17 0-1 31,0 0-13-31,0 0-9 0,0 0-10 16,0-18-8-16</inkml:trace>
  <inkml:trace contextRef="#ctx0" brushRef="#br1" timeOffset="-44055.4">18951 9246 5 0,'0'19'10'0,"33"-19"9"0,-33 0 1 15,0 0-2-15,0 18-6 0,33-18-2 16,-33 0 3-16,33 9-1 0,-33-9 1 0,0 0-2 15,17 10-1-15,-1-10 1 0,1 0 2 0,16 0-2 16,-17 0-3-16,1 0-2 0,16 0-1 16,0 0 1-16,-33 0 2 0,16 0 4 0,1-10 2 15,0 10 2-15,-1-9 1 0,1 9 2 16,-17-18 0-16,16 18-1 0,-16-19-4 0,17 19 1 16,-17-19-6-16,16 1-3 0,-16 8-4 15,0-8-1-15,17 9-3 0,-17-1 4 0,0-8 0 16,0 18-2-16,0-19 0 0,0 19 0 15,0-19-21-15,0 19-12 0,0-9-6 0,0 9-8 16,0 0-5-16,0 0-4 0,0 0 1 16</inkml:trace>
  <inkml:trace contextRef="#ctx0" brushRef="#br1" timeOffset="-42305.82">16867 12753 35 0,'0'0'47'0,"0"9"1"0,0-9 15 15,-33 0 16-15,33 0 5 0,0 0-5 16,0 0-25-16,0 0-20 0,0 0-6 0,0 0 11 15,0 9 0-15,0 1 5 0,0-1 8 0,0 0 13 16,0 10 1-16,0-1-5 0,0 1-6 16,0 0-2-16,0 9-15 0,0-10 8 0,0 19-12 15,0-18 2-15,0 0-1 0,0-1-10 16,0 1-6-16,0-1-16 0,0 10 3 0,0-9 1 16,0-10-4-16,0 10-6 0,0-10 3 0,0 10 5 15,0-10-5-15,-16 0 0 0,16 1 3 16,0 8-3-16,0-18 0 0,0 9-29 0,0-9-46 15,-17 10-39-15,17-10-35 0,0 0-37 16,0-10-13-16,0 10 10 0,0-9 31 0</inkml:trace>
  <inkml:trace contextRef="#ctx0" brushRef="#br1" timeOffset="-41974.49">16785 12836 75 0,'0'0'49'0,"0"-18"-16"0,16 9-3 16,-16-1 5-16,17 1 1 0,-17 9-9 0,16-9 0 16,-16 9 3-16,33 0 2 0,-33 0 4 15,33 9-7-15,-33-9 6 0,33 9 3 0,-16 1 6 16,-1-1 4-16,1 9-2 0,-1 1-8 0,34 0 6 16,-50-1 1-16,33 1 2 0,-33-1-7 0,0 10-2 15,33-9 1-15,-33 0 5 0,0-1-2 16,0 1-7-16,0-1 0 0,0 10-10 0,0-9-5 15,0-19 19-15,0 18-11 0,-33 1-6 16,33-10-3-16,0 1-4 0,-33-1-11 0,33 0 0 16,-33 1 1-16,33 8-11 0,-33-18 10 0,16 0-3 15,1 9-3-15,-1 1 5 0,17-10-3 16,-33 0 5-16,33 9-5 0,-33-9-2 0,33 0 2 16,-33 0-43-16,17 0-32 0,-1-9-20 15,17 9-19-15,-16-10-18 0,-1 1-13 0,17 9-19 16,0-18 0-16,0 8 16 0</inkml:trace>
  <inkml:trace contextRef="#ctx0" brushRef="#br1" timeOffset="-41673.56">17231 12911 105 0,'0'0'84'0,"0"-9"6"16,0 9 16-16,0 0 10 0,33 0-13 15,-33 0-11-15,0 0-6 0,33 0 7 0,-33 0-15 16,33 0-15-16,-16 0-13 0,-1 0-5 16,17 9-11-16,-16-9 1 0,16 0-14 0,0 0-3 15,0 9-13-15,0-9 2 0,-33 0-5 0,33 0-4 16,-16 0 5-16,-1-9-1 0,1 9 4 15,-1 0-20-15,-16 0-42 0,17-9-34 0,-17 9-48 16,33-10-28-16,-33 1-25 0,0 0 0 0,0-1 24 16</inkml:trace>
  <inkml:trace contextRef="#ctx0" brushRef="#br1" timeOffset="-41440.1">17446 12650 82 0,'-17'0'84'0,"1"0"0"0,16-9 8 16,0 9-5-16,0 0-35 0,-17 9-19 16,17-9 7-16,0 10 29 0,17-1 21 0,-17 10-3 15,0-10-5-15,16 10 1 0,-16-1-4 0,0 10-1 16,17-9-13-16,-17-1-12 0,0 19-24 16,33-18-18-16,-33 0 0 0,0-1-8 0,0 10 1 15,0-9 1-15,0-1 0 0,-33 10-5 16,33-9-9-16,0-1-56 0,-17 1-58 0,17 0-41 15,-16-1-23-15,-1 1-31 0,17-1 7 0,-16-8-119 16</inkml:trace>
  <inkml:trace contextRef="#ctx0" brushRef="#br1" timeOffset="-40608.74">17975 13115 107 0,'0'0'88'0,"0"0"7"0,0 0 39 0,0 0 34 15,0-9-3-15,0 9-25 0,0 0-21 16,17-9-8-16,-17 9 0 0,16 0-14 0,1 0-18 15,-1 0-13-15,1 0-13 0,16 0 4 0,0 0-5 16,-33 9-13-16,33-9-15 0,0 0-10 16,-33 0-4-16,33 0-10 0,-16 9 5 0,-1-9 0 15,1 0-5-15,-1 0 0 16,-16 0-19-16,0 0-52 0,0 0-52 0,0 0-24 16,0 0-33-16,0 0-20 0,0 0-30 0,-16 0-3 15,-1 10 29-15,1-10 44 0</inkml:trace>
  <inkml:trace contextRef="#ctx0" brushRef="#br1" timeOffset="-40338.56">17975 13274 82 0,'0'9'77'16,"0"-9"22"-16,0 0 40 0,0 0 16 0,0 0-11 16,0 0-26-16,0 0-13 0,0 9 9 0,17-9-14 15,-1 0-21-15,1 0-27 0,16 10-21 16,-17-10-14-16,1 0-2 0,16 18-14 0,0-18 4 15,-33 0-4-15,33 0 6 0,-16 0-6 0,-1 0-4 16,1 0-3-16,-1 0-53 0,1 0-47 0,-1 0-41 16,1 0-19-16,16 0-34 0,-33 0-15 15,33 0 20-15</inkml:trace>
  <inkml:trace contextRef="#ctx0" brushRef="#br1" timeOffset="-39442.43">19199 12929 62 0,'0'-9'79'16,"0"0"-22"-16,0 0-1 0,0-10 25 0,0 10 33 15,0-1 18-15,0 10-6 0,0-9-10 16,0 9-1-16,0 0-1 0,0-19-15 0,0 19-35 15,0 0-28-15,0 0-22 0,0 0-6 0,0 19 2 16,0-19 15-16,0 0 10 0,0 19 1 16,0-10 3-16,0 10 3 0,0-1-9 0,0 1-5 15,0-1-4-15,0 1-12 0,0 0-1 16,0-1 0-16,0 1-8 0,0-1-2 0,0-8 4 16,0 8-5-16,0 1 5 0,0-10-5 0,0 0 4 15,0 1-6-15,0-1 11 0,0-9-48 16,0 9-53-16,0-9-51 0,0 0-31 0,0 0-31 15,0 0-35-15,0 0 9 0,0 0 28 0</inkml:trace>
  <inkml:trace contextRef="#ctx0" brushRef="#br1" timeOffset="-39154.52">19149 12855 69 0,'-16'0'74'0,"16"-19"-12"0,0 19-1 16,0-18 17-16,0 9 17 0,0-1-19 15,0 1-20-15,16 9-17 0,1 0-3 0,16 0-5 16,-33 0-7-16,33 0 0 0,-17 0 0 0,1 9 3 16,16-9 4-16,-16 10-3 0,16-1-4 15,0 9 0-15,0-18-2 0,0 19 0 0,-33-10 13 16,16 10 1-16,1 0-9 0,-1-1-6 16,-16-9 1-16,17 19 10 0,-17-9-3 0,0-19-8 15,0 19 4-15,0-10-12 0,0 9-2 0,-17-8-5 16,17-1 5-16,-16 0-6 0,-1 19-5 0,1-28 5 15,16 19-5-15,-33-19 0 0,33 9 4 16,-50 0-34-16,34-9-46 0,-17 10-31 0,16-1-28 16,-16-9-13-16,16 9-28 0,1-9-10 15,16 0 17-15</inkml:trace>
  <inkml:trace contextRef="#ctx0" brushRef="#br1" timeOffset="-38475.97">18554 13385 4 0,'0'0'3'0,"0"0"1"0,0 0 8 0,0 10 8 0,0-10 2 16,0 0 4-16,0 0 0 0,0 0 6 15,-33 0 5-15,33 0 11 0,0 0 9 0,0 0 9 16,0 0 6-16,0 0 3 0,0 0 5 16,0 0 3-16,0 0-2 0,0 0 1 0,0 0-12 15,0 0-9-15,0 0-5 0,0 0 4 0,0 0-9 16,0 0-10-16,0 0-1 0,0 0 3 16,0 0-5-16,0 0-2 0,0 0 4 0,0 0 2 15,0 0 10-15,0 0 1 0,0 0 4 16,0 0 0-16,0 0 2 0,33 0-3 0,-33 0-2 15,0 0-7-15,33 0 2 0,-33 0 3 0,33 0 2 16,-16 0-5-16,16 9-49 0,16-9 0 0,1 9 0 16,16 0 0-16,0-9 0 0,17 19 0 15,0-19 0-15,16 0 0 0,-17 9 0 0,18-9 0 16,-1 0 0-16,-16 0 0 0,16 0 0 0,-17 0 0 16,18 0 0-16,-18-9 0 0,1 9 0 15,0 0 0-15,-17 0 0 0,0 0 0 0,-16-19 0 16,16 10 0-16,-50 9 0 0,34-9 0 15,-34 9 0-15,18 0 0 0,-18 0 0 0,1-9 0 16,16 9 0-16,-33 0 0 0,33 0 0 16,-33 9 0-1,0-9-44 1,0 0-44-16,0 9-15 0,0-9-21 16,-33 9-11-16,33-9-14 0,0 19-19 15,0-19-22-15,-33 0-15 0,16 9-1 0,17-9 13 16,-16 0 24-16,-1 10-98 0</inkml:trace>
  <inkml:trace contextRef="#ctx0" brushRef="#br1" timeOffset="-37860.68">18587 13813 57 0,'-33'0'48'0,"33"-9"7"16,0 9 11-16,0 0 18 0,0 0 14 0,0 0 10 15,0 0-7-15,0 0-7 0,0 0-9 16,0 0-15-16,0 0-13 0,0 0-2 0,0 0 17 16,0 0 12-16,0 0 13 0,0 9 13 0,0 0-1 15,0 1-12-15,0 8 2 0,0-8-7 16,0 8-6-16,0 10-15 0,0-28-10 0,0 19-5 15,0-10-21-15,0 10-35 0,0-10 0 0,0 10 0 16,0-10 0-16,0 0 0 0,0 0 0 0,0 10 0 16,0-19 0-16,0 19 0 0,-33-19 0 15,33 9 0-15,0-9-35 0,0 0-97 16,0 0-41-16,0 0-45 0,0 0-22 16,0 0-5-16,0-9-2 0,0 9 20 0,0-19 34 15,0 19 43-15</inkml:trace>
  <inkml:trace contextRef="#ctx0" brushRef="#br1" timeOffset="-37568.76">18504 13785 50 0,'0'0'55'0,"0"-28"-3"15,0 19-2-15,0 0 10 0,0-1 3 0,17 1 3 16,-17 0 0-16,0-1-14 0,33 10-9 16,-33-9-8-16,33 9-2 0,-33 0 1 0,33 0 2 15,-33 0 4-15,33 9 13 0,-16-9 2 16,-1 10-1-16,17-1-1 0,-16 10-2 0,16-10 5 15,0 10-3-15,-33-1 2 0,33 1-12 0,-33-1 12 16,0 1 20-16,0-10 5 0,0 10-7 0,0 0-9 16,0-1-12-16,0 1-13 0,-33-10-19 15,33 0-2-15,-33 1-8 0,0 8-9 0,16-8 3 16,-16-1-4-16,17 0 0 0,-17 0 4 0,16 10-2 16,-16-19-2-16,33 19-34 0,-33-19-48 15,0 0-35-15,16 0-21 0,-16 9-11 0,17-9-16 16,-1 0-18-16,1 0-14 0,-1-9 5 0,17 9 21 15,-33 0 39-15</inkml:trace>
  <inkml:trace contextRef="#ctx0" brushRef="#br1" timeOffset="-32082.56">18554 9637 5 0,'0'-10'2'15,"0"10"3"-15,0 0 2 0,0 0 2 0,-33 0 4 16,33-18-1-16,0 18 1 0,0 0-2 16,0 0 0-16,-17 0 1 0,17 0 2 0,0 0 0 15,0-19 5-15,0 19 0 0,-16 0-1 0,16 0 2 16,0 0-2-16,0 0 1 0,0 0-1 15,0 0 2-15,0 0 1 0,0 0-3 0,0 0 1 16,0 0 5-16,0 0 12 0,0 0-7 16,0 0 0-16,0 0 0 0,0 19 10 0,0-19 10 15,0 0 0-15,0 18-2 0,16-18-4 0,-16 0 1 16,0 10 0-16,17 8-8 0,-17-8 0 16,33-1 0-16,-33 0-10 0,0 0 5 15,33 10-4-15,-33 0 9 0,0-1-6 0,33-18-7 16,-33 19-6-16,17-10 1 0,-17 10-9 0,16-10 4 15,1 19-10-15,-1-9 4 0,-16-19-7 0,17 18 4 16,-1-9-4-16,-16 10 3 0,0-10-2 16,17 1-1-16,-17-1 0 0,33 19 2 15,-33-28 0-15,0 18-4 0,0-18 7 16,0 0-3-16,0 19-1 0,0-19 1 16,0 0-4-16,0 0-15 15,0 0-17-15,0 0-26 0,0 0-23 0,0 0-26 16,0 0-16-16,0 0-17 0,0-19-18 15,33 19 6-15,-33-18 22 0</inkml:trace>
  <inkml:trace contextRef="#ctx0" brushRef="#br1" timeOffset="-31750.3">18835 9609 22 0,'0'-19'20'0,"0"19"9"15,0 0 8-15,0 0-3 0,0-18-3 16,-33 18-6-16,33 0-2 0,0 0-5 16,0 0 5-16,0 18 6 0,0-18 15 0,-33 0 8 15,33 19 9-15,0-19 9 0,-33 18-6 0,16-18-3 16,1 10-5-16,-1-1-14 0,1 0-3 0,-1 10 0 16,1-10-13-16,-1 0-9 0,17 10 3 15,-33 0-5-15,33-1-2 0,-33-18-4 0,33 10-6 16,-33 8 1-16,16-9 1 0,-16 10-4 15,17-10 1-15,-1 10 0 0,1 0 3 0,-1-19-1 16,17 18-4-16,-33-9 3 0,33 1-3 16,0-1 2-16,-33-9-7 0,33 9-16 0,0-9-18 15,0 10-10-15,0-10-14 0,0 0-15 0,0 0-17 16,0 0-9-16,33 0-14 0,-33-10-7 16,0 1 12-16</inkml:trace>
  <inkml:trace contextRef="#ctx0" brushRef="#br1" timeOffset="-31212.31">18471 9748 6 0,'-16'0'8'0,"16"0"3"15,0 0 1-15,0 0 2 0,0 0 0 16,0 0-1-16,0 0 0 0,0 0 2 0,0 0 1 15,0 0 1-15,0 0 1 0,0 0-2 16,0 0-2-16,0 0 2 0,0 0-4 0,0 0 3 16,0 0 1-16,0 0-3 0,0 0-3 0,16 0-2 15,-16 0-3-15,0 0-2 0,0 0-2 16,0 0 1-16,0 0 0 0,0-18-2 0,0 18 1 16,17 0-1-16,-17 0-3 0,0 0-10 15,16 0-18-15,-16 0-15 0,17 0-11 16,-17-19-8-16</inkml:trace>
  <inkml:trace contextRef="#ctx0" brushRef="#br1" timeOffset="-29651.65">20588 9655 3 0,'0'0'3'0,"0"0"-1"0,-17 0-2 16,17 0 2-16,0 0 1 0,0 0 3 15,0 0 2-15,0 0 1 0,0 0 1 0,0 10-2 16,0-10-3-16,0 0-2 0,0 0-1 15,0 0 1-15,0 0-1 0,0 0 1 0,-16 0-1 16,16 0-1-16,0 0 1 16,0 0 0-16,0 0-1 15,0 0 0-15,0 0 0 16,0 0 0 62,0 0-8-47,0 0-2-31,0 0-5 0,0 0-2 0,0 0-17 16</inkml:trace>
  <inkml:trace contextRef="#ctx0" brushRef="#br1" timeOffset="-27520.44">19050 13785 5 0,'0'0'4'0,"0"-18"4"0,0 18 5 0,0-10 6 16,0 10 0-16,0-9 1 0,0 9-1 15,0 0 3-15,0-9 5 0,0 9 8 0,0-10 3 16,0 10 1-16,0-9 7 0,0 9 6 0,0 0 6 16,0 0 10-16,0-9 4 0,0 9 1 15,0 0-1-15,0 0 1 0,0-10-4 0,0 10-2 16,17 0 0-16,-17 0-1 0,0 0 2 16,0 0-11-16,0 0-4 0,0 0-6 0,-17 0-5 15,17 0-12-15,0 0-6 0,0-9 3 0,0 9 5 16,0 9 15-16,0-9 14 0,0 0 8 0,0 10-5 15,0-10 1-15,0 9 2 0,0 0-4 16,17 1-5-16,-17-1-6 0,0 10 5 0,0-1-44 16,0 1-13-16,0-10 0 0,0 0 0 15,0 10 0-15,16-10 0 0,-16 10 0 0,0-10 0 16,0 1 0-16,0 8 0 0,0 1 0 0,0-19 0 16,0 9 0-16,0 0 0 15,17 1 0-15,-17-1 0 0,0 0 0 16,0-9-161 15,0-9-21-15,0 9-37-16,0-9-22 0,0 9-10 0,0-10 5 15,0 1 22-15,0 0 37 0,0 9 40 0</inkml:trace>
  <inkml:trace contextRef="#ctx0" brushRef="#br1" timeOffset="-26837.56">19133 13711 28 0,'-17'-10'33'0,"17"10"1"0,0-9-2 0,0 9-1 15,0-9 8-15,17 9 8 0,-17 0 6 0,0 0 4 16,0-19-4-16,16 19-5 0,-16 0-5 15,17-9 3-15,-17 9-4 0,33 0-9 0,-33 0 8 16,0 0-1-16,33 0 3 0,-33 0-1 16,0 0-3-16,16 0-3 0,1 0 2 0,0 0 0 15,-17 0 6-15,16 9-8 0,1-9-4 0,-1 19 0 16,-16-19-3-16,17 0 2 0,-1 0-8 16,-16 9-8-16,17 0 2 0,-17-9-2 0,0 10 0 15,0-1-3-15,0-9-7 0,0 9 5 16,0-9-2-16,0 10-3 0,0-1 3 0,0-9-2 15,0 9 0-15,0-9 4 0,-17 10-6 0,17-10 1 16,-16 18-5-16,-1-18 0 0,17 0 2 16,-16 0-4-16,-1 0 6 0,1 0-6 0,-1 0 2 15,0 0-2-15,1 0-1 0,16 0 8 16,0 0-3-16,-33 0 4 0,33 0-3 16,0 0-3-16,0 0 2 15,0 0 1-15,0 0-8 0,0 0 9 16,0 0 1-1,33 0-7-15,-33 0 5 16,16 0 0-16,-16 0-5 0,17 0 0 16,0 0 2-16,-1 0 2 0,1 19 0 0,-1-19-2 15,-16 0 2-15,17 0-2 0,-1 0 6 0,1 9 3 16,16-9-1-16,-33 9 4 0,0 1-5 16,33-1 4-16,-33-9-11 0,0 9 0 0,0-9 9 15,16 10-6-15,-16-10 9 0,0 9 2 0,0-9 0 16,0 9 8-16,0 1 1 0,-16-10-4 0,16 0 7 15,0 18-5-15,0-18-8 0,0 0-1 16,-33 0-2-16,33 0-8 0,-33 19 4 0,16-19-2 16,1 0-3-16,-1 0 4 0,-16 0-5 15,17 0 0-15,-1 0 1 0,0 0 1 0,1 0-5 16,-17 0 3-16,33 0 1 0,-33 0 1 0,16 0-2 16,1 0 2-16,-1 0-2 0,17 0-3 0,-16 0-21 15,-1 0-43-15,17 0-39 0,-16-19-33 16,16 19-32-16,0 0-36 0,-17 0-21 0,17-18 3 15,0 8 36-15</inkml:trace>
  <inkml:trace contextRef="#ctx0" brushRef="#br1" timeOffset="-19726.73">17181 13004 3 0,'0'0'3'0,"0"0"4"16,0 0 6-16,17 0 1 0,-17 0-1 0,0-9-2 16,0 9-4-16,0 0-1 0,0 0-3 15,0 0-2-15,0 0 0 0,0-10-1 16,0 10 1 0,16 0-1-16,-16 0-5 15,0 0-5-15,0 0-2 0,0 0-4 0,0 0-21 16</inkml:trace>
  <inkml:trace contextRef="#ctx0" brushRef="#br1" timeOffset="-18294.57">19496 9572 1 0,'0'0'1'16,"0"0"-2"31,0 0 2-47,0 0-2 0,0 0 2 0,0 0-2 0,0 0 2 15,0 0-2-15,0 0 2 16,0 0-2-16</inkml:trace>
  <inkml:trace contextRef="#ctx0" brushRef="#br1" timeOffset="-16696.65">19050 9795 16 0,'0'0'25'0,"0"-10"3"15,0 10-5-15,-33-9-3 0,33 9 1 0,0-9 5 16,0 9-2-16,0 0-2 0,0-9 1 16,0 9 3-16,0 0 0 0,0-10 1 0,0 10 0 15,0 0 1-15,0 0-7 0,0 0-6 0,0 0-2 16,0 0-2-16,0 0-6 0,0 0-3 15,0 0 0-15,0 0 3 0,0 0-4 0,0 0 4 16,0 10 10-16,0-10 22 0,0 0 5 16,0 9-16-16,0-9 1 0,0 9 1 0,0 0 12 15,0 1 8-15,0-1 6 0,0 0 5 0,0 10 4 16,0-19-2-16,0 19-2 0,0-1 2 16,33-18-16-16,-33 19-7 0,0-10-2 0,0 0 8 15,0 10 9-15,0-10 4 0,0 10-1 16,17-19-7-16,-17 18-4 0,0-18 5 0,0 19 13 15,16-19 12-15,-16 0 20 0,0 9 17 16,17-9 14-16,-17 10-85 0,16-10-41 16,1 0 0-16,-1 0 0 0,1-10 0 15,16 10 0-15,-33-9 0 0,33 9 0 16,0-19 0-16,-16 19 0 0,16-18 0 16,0-1 0-16,0 1 0 0,0 8 0 0,0-8 0 15,0-1 0-15,0 1 0 0,0-1 0 16,0-9 0-16,17 0 0 0,-17 10 0 0,0 8 0 15,0-27 0-15,0 18 0 0,-16 10 0 0,16-9 0 16,0 8 0-16,0-8 0 0,-33 8 0 16,16 10 0-16,1 0 0 0,-1-18 0 0,-16 18 0 15,17 0 0-15,0 0 0 16,-1 0 0-16,-16 0 0 16,17 18 0-16,-17-18 0 0,16 19 0 15,-16-10-106-15,17 1-97 0,-17-1-12 16,0 0-25-16,33 19-8 0,-33-28 19 0,0 19 28 15,0-1 30-15,-33-18 36 0,33 10 30 0,0 8 18 16</inkml:trace>
  <inkml:trace contextRef="#ctx0" brushRef="#br1" timeOffset="-15180.53">20654 9916 10 0,'17'0'4'0,"-17"-10"5"0,0 10 7 0,0 0 0 15,0-9-5-15,0 9-2 0,0 0 3 0,0-9-2 16,0 9-1-16,0 0-3 0,33 0-2 16,-33 0 3-16,0 0 2 0,0 0-2 0,0 0-2 15,0-10-5-15,0 10 1 0,0 0 1 16,0 0 0-16,0-9-2 0,0 9 0 15,0 0-10-15,0 0-10 16,0-18-6-16,0 18-6 0,0 0-28 16</inkml:trace>
  <inkml:trace contextRef="#ctx0" brushRef="#br1" timeOffset="-14698.05">20654 9590 3 0,'-17'0'3'0,"17"0"4"16,0 0 7-16,0 0 7 0,0 0-3 15,0 19-4-15,0-19 2 0,0 0 3 0,0 0 1 16,0 0 2-16,0 18 5 0,0-18 1 15,0 0 2-15,17 0 2 0,-17 10 1 0,0-10 6 16,0 9 2-16,0-9-9 0,0 9-1 16,17-9-1-16,-17 10 5 0,0-10-4 0,0 0 3 15,0 9-8-15,0-9-2 0,33 0-7 0,-33 0-5 16,0 0-8-16,0 0 0 0,0 0-2 16,0 0 1-16,0 0-5 15,0 0 4-15,0 9 2 16,0-9-2-16,-33 0-29 15,33 0-41-15,0 9-28 0,-17-9-9 0,17 19-16 16,-17-19 3-16</inkml:trace>
  <inkml:trace contextRef="#ctx0" brushRef="#br1" timeOffset="-13665.47">20423 9813 6 0,'0'0'2'0,"0"0"3"0,0 0 2 0,0 0 3 16,0 0 2-16,0 0 1 0,0 0 1 15,0 0 0-15,0 0 1 0,0 0 0 0,0 0 0 16,0 0-3-16,0 0-1 0,16 0 0 0,-16 0 1 16,0 0-2-16,0 0 3 0,0 0-1 0,0 0-2 15,0-9-1-15,0 9 3 0,0 0-3 16,0 0 1-16,0 0-1 0,17 0 0 0,-17 0-1 16,0 0 1-16,0 0-2 0,0 0-3 15,0 0-1-15,0 0 0 0,0 0-1 0,0 0 1 31,0-9-8-31,0 9-9 16,0 0-7-16,0 0-14 0,33-10-9 16,-33 10-6-16,0-9-5 0,0 9-35 0</inkml:trace>
  <inkml:trace contextRef="#ctx0" brushRef="#br1" timeOffset="-12432.84">20439 9674 7 0,'-16'0'4'0,"16"0"8"16,0 0 5-16,0 0 2 0,0 0-1 0,0 0-2 15,0 0-2-15,-17 0 1 0,17 0 1 0,0 0-1 16,0 0 1-16,0-9 1 0,0 9 5 16,0 0 2-16,0 9 0 0,0-9-4 0,0 0-3 15,0 0 3-15,17 0 9 0,-17 9 12 16,0-9 11-16,0 9 5 0,16-9-6 0,-16 0-3 15,17 19-4-15,16-19-4 0,-33 0-9 0,33 0-3 16,-33 19-11-16,33-19 2 0,-17 0-7 0,17 0-4 16,0 0-1-16,1 18 0 0,-1-18-4 15,0 0 2-15,0 0-3 0,-17 0 4 16,17 0-2-16,-16 0 0 0,33 0-1 0,-50 10 0 16,33-10 2-16,0 0 3 0,-33 0 1 0,33 0-1 15,-17 9-5-15,1-9 2 0,16 0-4 0,-17 0 1 16,18 0-2-16,-1 0 0 0,-33 0 2 15,33 0-2-15,-33 0 2 0,33 0-6 0,-17 0 8 16,1-9-4-16,-1 9 0 0,1 0 5 16,32 0-5-16,-49 0-2 0,34-10 2 0,-34 10-3 15,16 0 3-15,1 0 0 0,16 0 2 0,-17 0 0 16,1 0-1-16,-1 0-1 0,1-18 2 16,-1 18-5-16,17 0 5 0,-33 0-8 0,34 0 9 15,-18 0-5-15,1 0-2 0,-1-19 4 0,1 19 7 16,16 0-7-16,-17 0 2 0,1 0 0 15,-1-19-5-15,17 19 5 0,-33 0-4 0,0-9 4 16,34 9 1-16,-34 0-5 0,16-9 2 16,1 9 0-16,-1-9-3 0,1 9 5 15,-17-10 1-15,16 10-5 0,1 0 2 0,-17 0 3 16,16-9-8-16,1 9 8 16,-1-9-7-16,-16 9 6 0,33-10 0 0,-33 10-2 15,0 0-2-15,0 0-1 0,33 0 4 0,-33-18 1 16,17 18-1-16,-17 0 1 15,0-19-2-15,17 19-2 0,-17 0 4 0,16-18 0 16,1 8-8-16,-17 1 7 16,16 0-1-16,-16-1 0 0,0 1-3 0,17 9 3 15,-17-19 0-15,16 1 2 0,-16 18-6 0,0-28 7 16,0 19-3-16,0-10 0 0,0 10-5 16,0-10 5-16,0 19 0 0,0-19 0 0,0 1 0 15,0-1 0-15,0 10 3 0,0-10-3 16,-16 10-2-16,16 0 5 0,-17-10-6 0,17 1 3 15,-16 18 1-15,16-19-1 0,-17 0-2 0,1 1 0 16,16-1 2-16,-17 1 3 0,0 8-3 16,17-8-2-16,-33-1 3 0,0 0-1 0,17 1 0 15,-1-1 0-15,-16 10 0 0,17-10 3 16,-17 1-2-16,16 18-3 0,1-19 2 0,-18-9-2 16,1 19 2-16,17 0 0 0,-17-1 0 0,16 1 0 15,1 0 0-15,-17-1-5 0,16-8 9 16,1 18-7-16,-18 0 3 0,1-19-2 0,17 19 2 15,-17-18 0-15,16 8-2 0,-16 10 5 16,17-9-3-16,-17 0 4 0,33 9-8 0,-34-10 5 16,1 10-1-16,0-9 0 0,17 9 2 0,-17 0-2 15,16 0 3-15,1-9-3 0,-17 9-4 16,33 0 4-16,-33 0-3 0,-1 0 3 0,1 0 2 16,0 0-1-16,17 0-1 0,-17 0-2 15,0 0 0-15,33 0 4 0,-33 0 0 0,-17 9-4 16,33-9 2-16,-16 0-2 0,17 9 5 0,-17-9-3 15,33 10 0-15,-33-10 1 0,0 9-1 16,16-9 0-16,0 9 0 0,1-9 0 0,-1 10 0 16,1 8 0-16,-1-18-5 0,1 0 5 15,-1 19 0-15,1-19 3 0,16 0-3 0,-33 0 0 16,33 18-4-16,-33-18 4 0,16 10 4 0,1-10-6 16,16 9 2-16,-17 0 0 0,0 1 0 0,1-1 0 15,-1-9 0-15,17 9 0 0,-16 0 0 16,16 10 0-16,-17-19 0 0,17 19 0 0,-16-19 0 15,16 18 0-15,0-18-5 0,0 19 8 16,0-10-3-16,0 1 0 0,-33-1 2 0,33 0 2 16,0 19-4-16,0-28 0 0,0 19 0 0,0-1 0 15,0-18 0-15,0 19 0 0,0-10-2 16,0 0 6-16,0 10-4 0,0-10 2 0,0 10-5 16,0-19 6-16,0 19-3 0,0-1 0 15,0-18 1-15,0 9-1 0,0 1-5 0,0-1-3 16,0 0-22-16,0 1-18 0,0-1-18 0,0 0-21 15,0-9-18-15,0 19-6 0,0-19-15 16,0 0 8-16,33 18-58 0</inkml:trace>
  <inkml:trace contextRef="#ctx0" brushRef="#br1" timeOffset="-11883.43">20952 9637 31 0,'0'-10'37'15,"0"10"-5"-15,0-18 4 0,0 18 14 16,0-19 14-16,0 19 3 0,0 0-1 0,0 0-2 15,0 0-8-15,-33 0-12 0,33 0-7 0,0 0-6 16,0 0 7-16,0 0 2 0,0 0 24 16,0 19 23-16,33-1 17 0,-33-18 0 0,0 19-5 15,0 0-2-15,16-1 1 0,1 10 12 16,-17-9-3-16,16-1 4 0,17 10 15 0,-16 0-12 16,-1 0-13-16,18 9-69 0,-1-18-32 0,-33-1 0 15,33 10 0-15,-17 9 0 0,1-18 0 0,-1-10 0 16,1 10 0-16,-1 0 0 0,-16-1 0 15,17 1 0-15,-1-19 0 0,-16 18 0 0,0-18 0 16,0 19 0-16,33-19 0 16,-33 0-167-1,0-19-46-15,0 19-27 16,-33 0-29-16,33-18-19 0,0-1 17 16,0 1 42-16,0-1 56 0</inkml:trace>
  <inkml:trace contextRef="#ctx0" brushRef="#br1" timeOffset="-11533.68">21282 9711 24 0,'0'0'31'0,"0"-19"-1"15,0 10 6-15,0 0 9 0,0 0 10 0,0-1 5 16,0 10 11-16,0-9 6 0,0 9 2 16,0-9 4-16,0 9 3 0,0 0-9 0,0 0-6 15,-16 0-12-15,16 0-7 0,0 0-17 0,0 0-4 16,0 0-4-16,0 0 15 0,0 0 11 15,0 9 14-15,-17-9-1 0,17 9 6 0,0-9 4 16,-16 10 11-16,-1-1 17 0,17 0-7 0,-16 0 4 16,-1 10 5-16,1 0-7 0,16-1-51 15,-33-18-48-15,0 19 0 0,-1-1 0 0,18 1 0 16,-17 9 0-16,0-9 0 0,16-1 0 0,1 10 0 16,-17-9 0-16,0-1 0 0,-1 19 0 15,1-18 0-15,17-10 0 0,-1 10 0 0,1 0 0 16,-1-10 0-16,1 19 0 0,16-28 0 0,-33 18 0 15,33-18 0-15,0 0-28 0,0 19-178 16,0-19-45-16,0-19-43 0,0 19-12 16,0 0 2-16,0-18 47 0,33 18 64 15</inkml:trace>
  <inkml:trace contextRef="#ctx0" brushRef="#br1" timeOffset="-10384.52">19381 9627 34 0,'0'0'23'0,"0"0"-10"16,0 0-6-16,0 0 3 0,0 0 3 0,0-18-1 16,0 18-3-16,0 0-7 0,0 0-1 15,0 0 0-15,0 0 1 0,0 0-5 0,0 0 0 16,0 0-5-16,0 0-9 0,0 18-9 0,0-18-37 16</inkml:trace>
  <inkml:trace contextRef="#ctx0" brushRef="#br1" timeOffset="-10136.55">19100 10334 153 0,'-17'19'51'0,"1"-19"-25"0,16 0-14 16,0 9-5-16,-17-9-6 0,17 9-1 16,0-9-4-16,0 10-19 15,17-10-21-15,-17 0-17 0</inkml:trace>
  <inkml:trace contextRef="#ctx0" brushRef="#br1" timeOffset="-8436.52">27831 2856 14 0,'0'0'19'0,"0"0"6"0,0-10 2 15,0 10 2-15,0 0 7 0,0 0 3 0,0 0 8 16,0 0 7-16,0 0 5 0,-17 0 2 0,17 0-8 16,0 0-6-16,0 0-14 0,0 0-6 15,0 0 0-15,0 0 10 0,-16 0 3 16,16 0 17-16,0 0-2 0,0 10 0 0,-17-1 2 15,17 0 5-15,0 10 29 0,-16-19-1 0,16 18 9 16,0 1 12-16,0 0-14 0,-17-1-4 16,17 10-15-16,0-9-22 0,0 18-9 0,0-18-11 15,0-1-1-15,0 10-12 0,0 9-5 0,0-18-7 16,0 0-7-16,0-1 2 0,0 10-2 16,0-9 3-16,0-1-5 0,0 1 2 15,0-19 0-15,0 18-1 0,0 1 0 0,0-19-14 16,0 9-7-16,0-9-39 0,0 0-43 0,0 19-29 15,0-19 0-15,0 0-9 0,0 0-44 16,0 0-43-16,17-19-24 0,-17 19 15 0,0-9 44 16</inkml:trace>
  <inkml:trace contextRef="#ctx0" brushRef="#br1" timeOffset="-8003.43">27748 2856 37 0,'0'-10'29'0,"0"10"6"0,0 0 10 0,0 0 10 16,0-18 0-16,0 18 3 0,0 0 5 16,17 0 0-16,-17 0-13 0,16 0-14 0,-16-19-4 15,17 19-2-15,-1 0 13 0,17 19 3 16,-16-19 2-16,-1 0 5 0,18 0-1 0,-18 18-10 15,17-18-5-15,-16 10 2 0,16-1 5 0,-17 0-7 16,17 10-11-16,-16-1-11 0,-1 1 0 16,18 0-5-16,-18-1 1 0,-16-8 2 15,17 8-6-15,-1 1 3 0,-16-1-4 0,0 1 1 16,0 0-1-16,0-1-2 0,0 1 1 0,-16 9-5 16,-1-10 7-16,17-18-3 0,-16 19-4 15,-1 0 5-15,0-19-2 0,1 18-5 16,-17-18 5-16,16 9-2 0,1 10-1 0,-1-19 0 15,-16 0 0-15,17 0 3 0,-1 0 1 0,1 0 1 16,-1 19-4-16,0-19-1 0,1 0 0 16,-1 0 4-16,1-19-4 0,-1 19-5 0,1 0-15 15,-1 0-16-15,17 0-19 0,-16-19-20 0,-1 10-21 16,17 9-17-16,-16 0-19 0,16-18-35 16,0-1 6-16,0 19 18 0</inkml:trace>
  <inkml:trace contextRef="#ctx0" brushRef="#br1" timeOffset="-7687.45">28294 2865 77 0,'0'-9'35'16,"0"9"10"-16,0-10 20 0,16 10 1 16,-16 0-19-16,33 0-10 0,-33-18 3 0,17 18 12 15,0 0-5-15,-1 0-9 0,17 0-11 16,0 0-9-16,0 0 3 0,0 18-6 0,0-18-3 16,1 0-9-16,-18 0 2 0,17 0-2 15,-16 0-1-15,-1 0 0 0,1 0-2 0,-1 0 3 16,-16 0-9-16,17-18-23 0,-17 18-27 15,0 0-14-15,16 0-22 0,-16-19-19 0,-16 19-1 16</inkml:trace>
  <inkml:trace contextRef="#ctx0" brushRef="#br1" timeOffset="-7439.63">28558 2567 13 0,'-33'-18'17'0,"17"18"14"16,16-19 15-16,-17 19 5 0,17 0-11 15,-16 0-16-15,16-19-6 0,0 19 3 0,0 19-2 16,0-19-1-16,0 0 8 0,0 19 29 16,0-1 12-16,16 1 3 0,-16-1 1 0,0 10-17 15,17-9-6-15,-1 18-19 0,-16-18-8 0,33-1-3 16,-33 10-4-16,0 10-6 0,0-20-5 16,0 1-1-16,0-1-1 0,0-8-1 15,0 8 0-15,0 1 0 0,0-1 4 0,0 1 1 16,0 0-8-16,0-19 3 0,0 18-27 0,0-8-27 15,0-1-14-15,0 0-15 0,-33 10-15 16,33-19-11-16,0 0-19 0</inkml:trace>
  <inkml:trace contextRef="#ctx0" brushRef="#br1" timeOffset="-7069.75">29021 3051 41 0,'0'0'49'0,"-16"0"9"16,16 0 27-16,0 0 1 0,16 0-8 16,-16 0-16-16,0-19-5 0,17 19 2 0,0 0-14 15,-1 0-10-15,1 0-10 0,16 0-5 16,-17 0-4-16,1 0-7 0,32 0-3 16,-49 0-6-16,33 0 3 0,-16 0-2 0,0 19 3 15,-1-19-2-15,1 0-2 0,-17 0-7 0,16 0-21 16,-16 0-32-16,0 0-24 0,0 0-12 15,0 0-13-15,0 0-17 0,-16 0-101 16</inkml:trace>
  <inkml:trace contextRef="#ctx0" brushRef="#br1" timeOffset="-6806.63">28955 3256 10 0,'-16'18'10'0,"16"-18"36"16,0 0 22-16,0 19 1 0,0-19-5 15,0 0 6-15,16 18 12 0,17-18-8 16,-33 0-20-16,17 19-23 0,-1-19-13 0,1 0-5 16,0 0-9-16,16 0-2 0,-17 0 2 0,17 0-4 15,-16 9 0-15,-1-9-5 0,17 0-15 16,-16-9-20-16,-1 9-19 0,18 0-11 0,-18 0-13 16,17-19-18-16,-16 19-6 0</inkml:trace>
  <inkml:trace contextRef="#ctx0" brushRef="#br1" timeOffset="-6405.37">30361 2707 8 0,'0'0'11'15,"0"0"15"-15,0-19 11 0,0 19-6 0,0-18-6 16,0 18 9-16,0 0 10 0,0 0 7 15,0-19 1-15,0 19-6 0,0 0-3 0,0 0-12 16,0 0-10-16,0 0-13 0,0 0-4 16,0 0-2-16,0 0 2 0,0 0-2 15,-17 19 19-15,17-19 12 0,0 18 15 0,-16-18 4 16,16 19-6-16,0-1-4 0,-17-8-9 16,17 8 2-16,0 1 5 0,0 0-7 0,0-1-13 15,0 1-7-15,0-1-1 0,0 1-7 16,0 9-1-16,0-10 0 0,0 1 0 0,0 0 0 15,0-19-4-15,0 18 2 0,0-8-2 16,0 8-4-16,0 1-22 0,0-19-29 0,0 0-28 16,0 18-20-16,-16-18-17 0,16 0-19 15,0 0-10-15</inkml:trace>
  <inkml:trace contextRef="#ctx0" brushRef="#br1" timeOffset="-6039.83">30212 2651 24 0,'17'-19'28'0,"-17"10"6"0,0 0-3 0,16-1-4 16,-16 10-1-16,17 0 1 0,-1 0-2 0,1 0-4 15,-1 0-1-15,17 0-2 0,-16 0-1 16,-1 0 4-16,1 10 2 0,16-1 0 0,-16 0-3 15,-1 10-1-15,17-19-4 0,-16 19-4 16,-1-1 1-16,1 1 1 0,-1-1-8 0,1-18-3 16,-1 19 1-16,-16 9-5 0,17-28 7 15,-17 19-3-15,0-1 4 0,0 1-3 0,0-1-1 16,0-8 2-16,0-1-1 0,0 19-1 0,-17-28-2 16,17 18 0-16,-16 1 4 0,16-19 0 15,-17 19-4-15,1-19 0 0,16 0 1 0,-17 18-1 16,1-18 2-16,-1 10 1 0,-16-10-3 15,17 9 2-15,-1 0-2 0,-16-9 1 16,16 0-4-16,1 19-12 0,-17-19-20 0,16 0-14 16,1 0-9-16,-1 0-3 0,1 0-12 0,-1 0-12 15</inkml:trace>
  <inkml:trace contextRef="#ctx0" brushRef="#br1" timeOffset="-5489.68">29633 3293 5 0,'-33'0'8'0,"33"0"3"16,0 0 7-16,0 0 8 0,0 0 10 0,0 0 7 16,0 0 8-16,0 0 7 0,0 0 9 15,0 0 13-15,0 0 3 0,33 0 0 16,-33 0-15-16,0 0-13 0,17 0-1 0,16 0 2 15,0 0 8-15,0 18 0 0,17-18-5 0,-1 0 5 16,17 19-12-16,1-19-3 0,15 9-15 16,1 10-11-16,0-19-9 0,16 0 2 0,-16 19-12 15,-1-19 4-15,17 0-5 0,1 0 1 16,-18 0-4-16,18 0 0 0,-18 0 0 16,-16 0 2-16,1-19 0 0,-1 19 2 0,-17 0-6 15,-16-19 6-15,0 19-4 0,1-9 0 0,-18 9-3 16,1 0 3-16,-1 0 0 0,1 0 3 15,-1-19-5-15,-16 19 5 0,0 0-9 16,0 0-2-16,0 0-1 0,0 0-8 0,0 19 6 16,0-19-1-16,0 0-8 0,-16 0-13 15,16 0-15-15,-17 9-16 0,17-9-10 0,-16 19-11 16,16-19-1-16,-17 0-9 0,1 19-16 16,16-19-14-16,-17 18 10 0,-16-18 11 0,16 19 15 15,1-19 16-15</inkml:trace>
  <inkml:trace contextRef="#ctx0" brushRef="#br1" timeOffset="-4972.83">29567 3674 16 0,'0'0'20'15,"0"-18"9"-15,-16 18 3 0,16 0-5 16,0-19 1-16,0 19 6 0,0 0 2 0,0 0-9 16,0 0-6-16,-17 0-4 0,17 0 12 0,0 0 9 15,-16 0 3-15,16 19 9 0,0-19-8 16,-17 18 7-16,17-18 2 0,0 19 2 15,-16 9-5-15,16-10 0 0,0 1 0 0,0 0 0 16,0-1-2-16,0-9-12 0,0 10-4 0,0 0-15 16,0-1-5-16,-17 1-1 0,17-1-5 15,0 1-1-15,0-19-1 0,0 9 2 0,0 1-3 16,0-1 4-16,0 10-3 0,-17-19-13 16,17 0-37-16,0 18-37 0,0-18-29 15,0 0 1-15,0 0-14 0,0 0-26 0,0 0 9 0</inkml:trace>
  <inkml:trace contextRef="#ctx0" brushRef="#br1" timeOffset="-4695.87">29534 3618 40 0,'0'-18'39'0,"0"18"-5"0,0 0 12 15,17-19 8-15,-17 19-12 0,0 0-15 0,16 0-9 16,-16 0 5-16,17 0-5 0,-1 19-2 15,17-19-2-15,-33 18 5 0,17 1 5 0,-17-19 8 16,16 19 3-16,1-1-2 0,-1 1 15 16,-16 9-6-16,17-10 1 0,-17 1-10 0,0 0-5 15,0-1-12-15,0 1-3 0,0 9-6 16,0-10 5-16,0-18-9 0,-17 19 6 0,17-1-5 16,-16-18 4-16,-1 19-6 0,-16-19 0 0,33 0 1 15,-33 9-5-15,0 1-5 0,0-10-34 16,17 0-25-16,-17 9-27 0,-1-9-14 15,1 0-15-15,0 0-4 0,17 0-96 0</inkml:trace>
  <inkml:trace contextRef="#ctx0" brushRef="#br1" timeOffset="-1243.7">21051 9609 33 0,'0'0'26'16,"-17"-19"-7"-16,17 19-4 0,0-18 0 16,0 18 4-16,0-10 9 0,-16 1 9 0,16 9 7 15,0 0 0-15,0-9-5 0,0 9 4 0,0 0-4 16,0 0 6-16,0 0 9 0,0 0 14 15,0 0 11-15,0 9 11 0,-17-9-1 0,17 0 5 16,0 9 12-16,0-9 13 0,0 10 10 0,0 8-4 16,0-18 3-16,0 19 6 0,0-19 16 15,17 18 0-15,-17-8-64 0,0-1-86 0,0 10 0 16,16-1 0-16,-16 10 0 0,17-9 0 0,-17-1 0 16,16 1 0-16,-16 9 0 0,34-10 0 0,-34 1 0 15,33 18 0-15,-33-28 0 0,0 10 0 16,33 0 0-16,-33-1 0 0,0 1 0 0,16-1 0 15,1 1 0-15,-17-19 0 0,16 19 0 0,-16-10 0 16,0 0 0-16,17-9 0 0,-17 10 0 16,0-1 0-16,16-9 0 0,-16 9 0 15,0-18-211 1,0 9-68-16,0 0-23 0,17-9-1 16,-17-1 21-16,0 1 53 0,0-10 49 0,0 10-73 15</inkml:trace>
  <inkml:trace contextRef="#ctx0" brushRef="#br1" timeOffset="-1032.49">21382 9665 57 0,'0'-10'64'15,"0"1"-15"-15,0-10-18 0,0 19-10 16,-17 0 14-16,17-18 17 0,0 18 10 0,-16 0-3 16,16 0-8-16,0 0-4 0,0 0-2 0,0 0-5 15,-34 0 5-15,34 18-16 0,0-18-6 0,-33 10-1 16,17-1-5-16,-1 10-10 0,1-1-2 15,-1-9 2-15,1 10-7 0,-1 0-2 0,1-1 2 16,16-18 0-16,-33 19-18 0,0-10-17 0,33 0-22 16,-34 10-22-16,1-10-19 0,17 10-19 15,-17-19-3-15,0 0 9 0</inkml:trace>
  <inkml:trace contextRef="#ctx0" brushRef="#br1" timeOffset="22.57">18223 9460 13 0,'0'0'17'0,"0"0"7"15,0 0 1-15,0 0-7 0,0 0-1 0,0 0 3 0,0 0 0 16,0-9 1-16,0 9-1 0,0 0 0 16,0 0 1-16,0 0-4 0,0 0 1 15,0 0 2-15,0 0-6 0,0 0 2 0,0 0 0 16,0 0-4-16,0 0 1 0,0 0 0 0,0 0-1 15,0 0 5-15,0 0 3 0,0 0-6 16,0 0 1-16,0 0-4 0,0 0 2 0,0 0-10 16,0 0 2-16,0 0-2 15,0 0-6 1,0 0-2-16,0 0 2 0,0 0-6 0,0 0-14 16,0 0-6-16,0 0-10 0,17 9-7 15,-17-9-6-15,16 0-6 0,-16 0-5 0,17 9 1 16</inkml:trace>
  <inkml:trace contextRef="#ctx0" brushRef="#br1" timeOffset="373.25">19496 9730 94 0,'0'0'52'0,"0"0"-24"16,0 0-16-16,0-19-4 0,0 19-4 0,0 0-1 15,0 0-1-15,0 0-5 16,0 0-8 0,0 0-12-16,0 0-14 0,0 0-13 0</inkml:trace>
  <inkml:trace contextRef="#ctx0" brushRef="#br1" timeOffset="2619.71">30361 3497 7 0,'0'0'7'0,"0"0"0"16,0 0 2-16,0 0 6 0,0 0 9 15,0 0 1-15,0 0 0 0,0 0-5 0,0 0 4 16,0 0-2-16,0 0 0 0,0 0 2 0,0 0-1 15,0 19-5-15,0-19 0 0,0 0-5 16,-17 0 3-16,17 19-3 0,0-19-1 0,0 0 7 16,0 0-2-16,-16 0-2 0,16 18-4 15,0-18 1-15,0 0 6 0,-17 0 7 0,17 19 0 16,0-19 1-16,0 0-5 0,-16 0 6 16,16 0 5-16,0 0 11 0,0 0 0 0,-17 0 2 15,17 0-7-15,0 0-1 0,0 9-7 16,0-9-2-16,-16 0-1 0,16 0 0 0,0 0-9 15,-17 19 0-15,17-19-2 0,0 0-7 0,-16 0-1 16,16 0-2-16,-17 18 0 0,17-18 1 16,-16 0-3-16,16 19-4 0,-17-19 0 0,0 19 5 15,17-19 1-15,-16 18-2 0,-1-18 1 16,17 9-1-16,-16 1 1 0,-1 18-2 0,1-28 1 16,16 18-3-16,-17 1 0 0,17-19 7 15,-16 19-10-15,16-19 2 0,-17 18 5 0,17-9 2 16,-16 1-6-16,16-10-4 0,0 9 6 15,-17 10-3-15,17-19 4 0,0 0-2 0,0 0-6 16,0 18-1-16,0-18-8 16,0 0-5-16,0 0-25 0,17 0-30 0,-17 0-30 15,0 0-8-15,16 0-2 0,-16-18-4 16,17 18 4-16,-1 0 1 0,1 0 9 0</inkml:trace>
  <inkml:trace contextRef="#ctx0" brushRef="#br1" timeOffset="2936.27">30377 3516 29 0,'0'0'45'0,"0"0"3"0,0-19-6 0,0 19-4 16,0 0 2-16,0 0 3 0,0 0-6 15,0 0-7-15,0 0-13 0,0 0-8 0,0 0 3 16,0 0 14-16,0 0 18 0,0 19 16 0,0-19 2 15,0 0 6-15,0 19-4 0,0-1 5 16,17-18 10-16,-17 19 5 0,0 9 3 16,17-10-5-16,-17 1-9 0,16-19-7 0,-16 19-25 15,0-1-16-15,17-9-10 0,-17 10-4 0,0 0-5 16,16-1-8-16,-16 1 6 0,17 0 0 16,-17-19-2-16,0 18 1 0,16-9-1 0,-16 10-7 15,0 0 0-15,0-19-2 0,17 18-2 16,-17-18-42-16,0 0-30 0,0 19-38 0,0-19-15 15,-17 0-19-15,17 0-15 0,0 0 11 16,0 0 1-16,-16 0 6 0</inkml:trace>
  <inkml:trace contextRef="#ctx0" brushRef="#br1" timeOffset="3147.65">30179 3758 39 0,'-17'-19'69'0,"17"19"-3"0,0 0-8 0,17 0 5 0,-17 0 14 16,17 0 7-16,-1 0-12 0,1 0-16 0,16 0-18 16,-17 19-17-16,17-19-11 0,0 0-3 15,-16 0-5-15,16 19 5 0,-16-19-6 16,-1 0-8-16,17 0 7 0,-16 0-6 0,-17 0-14 16,16 0-36-16,1 0-20 0,-17 0-20 0,16 18-19 15,-16-18-18-15</inkml:trace>
  <inkml:trace contextRef="#ctx0" brushRef="#br1" timeOffset="4437.51">18306 8688 23 0,'0'0'40'0,"0"0"-7"0,0-9-10 0,0 9-9 16,0 0-3-16,0 0-2 0,0 0-4 0,0 0 0 16,0 0 0-16,0-19-3 0,0 19 0 0,33 0-1 15,-33 0-3-15,0 0 2 16,0 0-2-1,0 0-7-15,33 0-8 0,-33 0-10 16,0 0-8-16,0 0-40 0</inkml:trace>
  <inkml:trace contextRef="#ctx0" brushRef="#br1" timeOffset="4717.08">19282 8734 337 0,'0'0'176'0,"0"0"-87"0,16-9-45 0,-16 9-19 16,0-9-16-16,0 9-2 0,0 0-1 15,0 0-2-15,0-10-1 0,17 10-1 0,-17 0 2 16,0 0-8-16,0 0-13 16,0 0-26-16,0 0-14 0,0 0-9 0,0 0-20 15,0 10-16-15,-17-10-13 0,17 0 11 0</inkml:trace>
  <inkml:trace contextRef="#ctx0" brushRef="#br1" timeOffset="6355.55">30807 3618 12 0,'0'-18'27'16,"0"18"11"-16,0 0 1 0,0 0 3 15,0 0 3-15,0-19 6 0,0 19-6 0,0 0-2 16,0 0-12-16,0 0-12 0,0 0-7 15,0 0-4-15,0 0 4 0,0 0 10 0,0 19 12 16,-16-19 11-16,16 0 8 0,0 0 3 16,0 18 9-16,0-18-6 0,0 19 17 0,0-19 16 15,-17 19 2-15,17-1 7 0,0-18-8 0,0 9-16 16,0 10-25-16,0 0-15 0,0-1-4 16,0 1 9-16,0-19-9 0,0 19-9 0,0-1-8 15,17-9-6-15,-17 1-4 0,0 18-5 16,0-28 3-16,0 18-1 0,0-18 0 0,16 19-1 15,-16-19-2-15,0 18-7 0,0-18-3 16,0 0 0-16,0 0-11 0,0 0-49 0,0 19-25 16,0-19-29-16,0 0-10 0,0 0-23 15,0 0-24-15,0 0-8 0,0-19 4 0,0 19 16 16</inkml:trace>
  <inkml:trace contextRef="#ctx0" brushRef="#br1" timeOffset="6949.24">30907 3618 14 0,'0'0'30'0,"0"0"7"0,0-18 3 0,0 18 2 16,0 0 7-16,0-19-6 0,16 19-9 15,-16-9-3-15,0 9 1 0,17 0 4 0,-17 0-4 16,16 0 5-16,1 0-6 0,-1 0-6 15,1 0 5-15,-1 0 0 0,1 0 3 0,16 0 3 16,-16 0-7-16,16 9-6 0,-17-9-12 0,1 19 3 16,16-19-7-16,-17 18-7 0,-16-18 0 15,17 19 0-15,-1-19 2 0,-16 19-2 16,17-1 4-16,-17-18-2 0,0 19-2 0,0-10 1 16,-17 10 7-16,17-1-8 0,-16 1 5 0,-1-19-1 15,1 19-4-15,-1-19 2 0,1 18-1 16,-1-18-1-16,1 0 4 0,-1 9-2 15,1 1-2-15,-1-10 3 0,0 0-3 0,1 9-2 16,-1-9 2-16,1 0 3 0,-1 0-1 16,17 0 0-16,0 0 2 0,-16-9 10 15,16 9 4-15,0 0-12 0,16 0 2 16,-16-10 0-16,0 10 0 0,17 0-4 0,-1-9-2 16,1 9-2-16,-1 0 1 0,1 0-1 15,16 9 0-15,-16-9 0 0,16 10 2 0,0-1-4 16,-17 10 0-16,17-19 4 0,-16 18 0 15,-1 1-5-15,1-19 7 0,0 18-4 0,-1 1-5 16,-16-19 3-16,17 9-1 0,-17 1 3 0,0-1 0 16,0 10-2-16,0-19-1 0,0 0 5 15,0 18-1-15,-17-18-1 0,1 19 2 16,-1-19 2-16,0 0-2 0,17 0 1 16,-16 0-3-16,-17 0 0 0,16 0-3 15,1 0 1-15,-1 0 6 0,-16 0-4 0,0 0 0 16,17 0-4-16,-18 0-13 0,1 0-26 0,0-19-20 15,0 19-10-15,0 0-2 0,0-18-2 16,0 18-17-16,0 0-9 0,16-19-15 16</inkml:trace>
  <inkml:trace contextRef="#ctx0" brushRef="#br1" timeOffset="10297">18835 9069 9 0,'0'-9'12'0,"0"9"8"0,0 0-4 16,0-9-5-16,0 9-3 0,0-10-3 0,0 10 2 15,0 0 5-15,0 0 8 0,17-18-1 16,-17 18-1-16,0 0 3 0,16 0 3 0,-16-19 5 16,17 19 0-16,-17 0 0 0,16 0 0 15,-16 0-2-15,0-19 6 0,17 19-5 0,-17 0 5 16,16-9-8-16,-16 9 1 0,0 0-11 15,17 0-8-15,-17 0 0 0,0 0 0 0,0 0-1 16,33 0 1-16,-33 0-5 0,0 0 0 0,0 0 0 16,0 0 0-16,33 0-2 0,-33 0 5 15,0 0-5-15,0 0 2 16,33 0-2-16,-33 0 1 16,0-9-1-16,0 9-2 0,0 0-1 0,0 0 0 15,0 0-1-15,0 0-1 0,0 0-22 0,0 0-13 16,0 0-12-16,0 0-7 0,0 0-13 0,0 0-6 15,0 0-12-15</inkml:trace>
  <inkml:trace contextRef="#ctx0" brushRef="#br1" timeOffset="11794.97">20340 8279 4 0,'0'0'4'0,"0"0"-1"16,0 0 2-16,0 0-1 0,0 0 2 0,0 0 3 16,0 0 7-16,0 0 4 0,0 0-1 15,0 0-3-15,0 0 1 0,-17 0-1 0,17 0 2 16,0 0 3-16,0 0 2 0,0 0 3 15,0 0-1-15,0 0 1 0,0 0-1 0,0 0 2 0,0 0 1 16,0 0 1-16,0 0-6 0,0-19 3 16,0 19 3-16,0-9 1 0,0 9-3 0,0-10-5 15,0 10-6-15,0-9-6 0,0 0-2 0,17-1-1 16,-17 10 1-16,0 0-3 0,0-18-2 16,16 18-1-16,-16-19-2 0,17 19 2 0,-1-18-2 15,-16 18 2-15,17-19-2 0,0 10 0 16,-1-1 0-16,1-8-2 0,16 9 4 0,0 9-4 15,-33-19 2-15,33 19 0 0,0 0 0 0,0-19 0 16,0 19 0-16,17 0 0 0,-17-18 0 16,-17 18 0-16,17 0 2 0,-16 0-4 0,16 0 2 15,17 0 0-15,-17 0 0 0,-33 18 0 16,33-18-3-16,0 0 3 0,-17 19 1 0,1-19-1 16,16 19-2-16,-17-19 2 0,18 9 0 15,-1 0 2-15,-33 0-4 0,33 10 2 0,-33 0 0 16,16-1 0-16,1 1-2 0,-1-19 4 0,1 18-2 15,-17-8 0-15,16 8 0 0,1 1-2 16,-17 0 0-16,0-1 2 0,16 1 1 0,-16-19-3 16,0 18 4-16,0-8-2 0,0-1 0 0,0 0-2 15,0 1 4-15,0-1-2 0,0 9 0 16,0-18 3-16,0 0-5 0,0 19 2 0,0-19 0 16,0 0-4-1,0 0-3-15,0 0-4 0,0 0-18 16,0 0-13-16,0 0-15 0,0 0-8 0,0 0-11 15,-16 0-7-15,16 0-4 0,0 0-50 16</inkml:trace>
  <inkml:trace contextRef="#ctx0" brushRef="#br1" timeOffset="13861.73">30592 3656 6 0,'0'0'5'0,"-16"0"4"0,16 0 3 16,0 0 6-16,0-19 4 0,0 19 0 15,0 0 2-15,0 0 1 0,0 0 5 0,0 0-1 16,16 0 4-16,-16 0 3 0,0 0-2 15,0 0-3-15,0 0-1 0,0 0 3 16,0 19-2-16,0-19 0 0,0 0 2 0,0 0-8 16,0 0-3-16,0 0-4 0,0 0 2 0,0 0-4 15,0 0 0-15,0 0-1 0,0 0-4 0,0 0-5 16,0 0 1-16,0 0-3 0,0 0-1 16,0 0-2-16,0 0 1 31,0 0 0-16,0 0-1-15,0 0-4 16,0 0-1-16,0 0-1 0,0 0 2 16,0 0-8-16,0 0-24 0,0 0-30 0,-16 0-13 15,16 0 3-15,0 0-4 0,0 0-6 16,0 0-6-16</inkml:trace>
  <inkml:trace contextRef="#ctx0" brushRef="#br1" timeOffset="14759.73">32064 3721 26 0,'0'-19'32'16,"0"19"0"-16,0 0-4 0,0-9-4 15,0 9 6-15,0 0 9 0,0-10 4 0,0 10 1 16,0-9 1-16,0 9-4 0,0 0 1 16,0-18 6-16,0 18-1 0,0 0-7 0,-16 0 0 15,16-19-3-15,0 19 3 0,-17 0 0 0,17-19-9 16,-16 19-5-16,-1 0-5 0,17-18-2 15,-16 18 0-15,-1 0-1 0,0 0-2 0,1-19 2 16,-1 19-6-16,1-9-5 0,-1 9-2 16,1 0 6-16,-1 0-6 0,-16 0 0 15,17 0 4-15,-1 0-3 0,-16 0 2 0,16 0 1 16,1 0-6-16,-17 0-3 0,16 0 2 0,1 0 4 16,-17 9 7-16,16 10 9 0,-16-19-2 15,17 18-6-15,-1-18-3 0,0 19-2 16,1 0-1-16,-1-19 5 0,1 18 1 0,-1-9-9 15,17 1 4-15,-16 18 3 0,16-10-2 0,0-18 1 16,0 19 8-16,0 0 26 0,0-1 13 16,0 1 13-16,16-10-16 0,-16 10-11 15,17-1-10-15,-17 1-18 0,16-1 5 0,1-18-7 16,-1 19-2-16,1-10 1 0,0 1-4 0,16-1 6 16,-17 10-4-16,1-19-4 0,16 18-2 15,-17-18 2-15,17 0-7 0,0 0 3 16,-16 19 2-16,16-19-2 0,-16 0-5 0,16 0 4 15,-17 0 1-15,17 0-6 0,-16 0 4 16,16 0-6-16,-17 0-6 0,1 0 5 0,0 0-6 16,-1 0 5-16,17 0-6 0,-16 0-22 0,-1 0-54 15,-16 0-25-15,17 0-8 0,-1 0-38 16,1 0-9-16,-17 0 21 0,16 0 3 0,-16 0 9 16,0 0 6-16,17-19 3 0</inkml:trace>
  <inkml:trace contextRef="#ctx0" brushRef="#br1" timeOffset="16258.46">30559 2930 3 0,'0'0'3'0,"0"-19"2"0,0 19 2 15,-16 0 0-15,16 0 1 0,0 0 2 16,0 0 3-16,0 0 0 0,0 0 0 0,0 0 0 16,0 0-1-16,0 0 2 0,0 0 1 15,0 0 0-15,0 0 0 0,0 0-3 0,0 0-1 16,0 0-2-16,0 0 2 0,0 0-4 0,0 0-4 16,0 0 3-16,0 0-1 0,0 0-2 15,0 0-2-15,0 0 1 0,0 0 2 16,0 0-6-16,0 0 6 15,0 0-1-15,0 0-1 16,0 0-1-16,-17 0 2 16,17 0-1-1,0 0 0-15,0 0-5 16,0 0 5 0,0 0 0-1,0 0 0-15,0 0-4 16,0-18 0-1,0 18 5 1,0 0-9 15,0 0 4-31,0 0-6 16,0 0-5-16,0 0-7 0,0 0 0 0,0 0-3 16,0 0-7-16,0 0-12 0</inkml:trace>
  <inkml:trace contextRef="#ctx0" brushRef="#br1" timeOffset="17259.89">29352 3925 2 0,'17'0'0'16,"-17"0"1"15,0 0 0-15,0 0-2 0,0 0 2-16,0 0-4 15</inkml:trace>
  <inkml:trace contextRef="#ctx0" brushRef="#br1" timeOffset="18972.6">31866 4465 2 0,'0'0'1'0,"0"0"0"0,0 0 0 0,0 0 0 15,0 0 0-15,0 0 0 16,16 0-1 31,-16 18 0-47,0-18 0 62,17 0 0-46,-17 19 0-1,16-19 0 64,-16 0 0-64,0 0 0 1,17 0 0-1,-1 0 0 32,-16 19 0-31,0-19 0 31,17 0 0-47,-17 0-2 62,0 0 1-62,0 0-2 0</inkml:trace>
  <inkml:trace contextRef="#ctx0" brushRef="#br1" timeOffset="24368.03">16983 10195 14 0,'16'0'15'0,"1"0"-4"16,16 0-6-16,-33 0 0 0,0 0-3 0,33-19-2 15,-33 19 2-15,33 0-2 0,-16-9 2 0,-1 9-2 16,1-9 0-16,16-1 1 0,-17 10-1 15,1-9 1-15,16 9-1 0,0-9 0 0,-33-1 0 16,33 10 0-16,-16-9 0 0,-1 9 3 16,1 0 3-16,-17 0-3 0,16 0 1 0,1 0-2 15,-17-19 0-15,16 19-2 0,-16 0 1 16,17 0-1 0,-17 0 0-16,0 0 1 0,0 0 0 15,33 0 1-15,-33-18-2 16,0 18 0-16,33 0 0 15,-33 0 0 1,0 0-2 15,0 0 0-31,0 0 0 16,0 0-8-16,0 0-9 0,0 0-28 16</inkml:trace>
  <inkml:trace contextRef="#ctx0" brushRef="#br1" timeOffset="25833.54">19414 10455 59 0,'0'0'82'0,"0"0"-3"16,0 0 2-16,0 0 1 0,0 0 7 0,0 0-12 15,0 0-8-15,0 0 45 0,33 0-13 0,-33 0-24 16,0 0-8-16,0 0-25 0,0 0-1 15,0 0-11-15,0 0-6 0,0 0-7 0,0 0-3 16,0 0 10-16,0 0-5 0,0 0-6 0,0 0-5 16,0 0-3-16,0 0-3 0,0 0 1 0,0 0-1 15,0 0 2-15,0-18-1 0,0 18-4 0,0 0 7 16,0 0-5-16,0 0-8 0,0 0 2 16,16 0 3-16,-16 0 2 15,0 0-5-15,0 0-1 0,0 0-3 0,0 0-1 16,0 0 0-16,-16 0-29 0,16 0-24 0,0 0-17 15,0 0-12-15,0 0-10 0,0 0 0 16,0 0-7-16,0 0-3 0,0 0 5 0,0 0 7 16,0 0 9-16,0 0 13 0,0-19 11 0,0 19 11 15</inkml:trace>
  <inkml:trace contextRef="#ctx0" brushRef="#br1" timeOffset="26749.24">19348 9906 5 0,'0'0'7'0,"0"0"2"16,-17 0 0-16,17 0-2 0,0 0-2 15,0 0-4-15,0 0 0 0,0 0 1 16,0 10-2 31,17-10 0 0,-17 0-2-32,0 0-2-15,0 0 0 0,0 0-1 0,0-10 0 16,0 10-1-16,0 0 0 0,0 0-4 0,0 0 7 16</inkml:trace>
  <inkml:trace contextRef="#ctx0" brushRef="#br1" timeOffset="28747.4">18438 10939 9 0,'0'0'11'0,"0"0"4"0,0 0-1 16,0 0-2-16,0 0-5 0,0 0-2 0,0 0 0 16,0 0-2-16,0 0 1 0,0 0 1 15,0 0 0-15,0 0-2 0,0 0 1 0,0 0 0 16,0 0 0-16,0 0-1 0,17 0 2 15,-17 0-2-15,0 0-2 0,0 0 1 16,0 0 0-16,0-19-2 0,16 19 0 16,-16 0 0-16,0 0-2 15,17-18 0-15,-17 18-6 0,0 0-4 0,16-10-3 16,1 1-4-16,-17 9-3 0,33-9-19 16</inkml:trace>
  <inkml:trace contextRef="#ctx0" brushRef="#br1" timeOffset="29430.28">21167 9804 11 0,'0'-19'2'0,"16"1"-2"0,1-1 0 16,-17 1 2-16,16-1 4 0,1 19 6 16,-1-28 1-16,-16 19-5 0,17 0-4 0,-17-1-2 15,16 1-2-15,-16 0 0 0,0-1 3 0,0 10 0 16,0 0 1-16,0 0-2 0,0-18 0 15,0 18-4 17,0 0 3-32,-16 0-1 15,16 0-2-15,-17 0 2 16,17 18 1-16,-16-18-1 0,16 0-2 16,-17 0 2-16,17 0-2 0,-16 0 2 15,16 0-2-15,-17 10 2 0,1-10 0 0,16 9-3 16,0-9-1-16,-33 0 1 0,33 9-2 0,0-9-2 15,0 10-3-15,-33-10 1 0,33 9-8 16,0-9 12-16</inkml:trace>
  <inkml:trace contextRef="#ctx0" brushRef="#br1" timeOffset="29915.21">20886 9711 8 0,'0'0'4'0,"0"0"1"0,0 0 0 0,0 0-1 16,0 0-1-16,0 0 0 0,0 0 0 16,0 0 3-16,-34 0 1 0,34 0 0 0,0 0-1 15,0 0-2-15,0 0-1 0,0 0 0 0,0 0 0 16,0 0 0-16,0 0 0 0,0 0 1 16,0 0-2-16,0 0 0 0,0 0 2 0,0 0-2 15,0 0 1-15,0 0 0 0,0 0 0 16,0 0 0-16,0 0 0 0,0 0 0 0,0 0-1 15,-16-19-2 1,16 19-3 31,0 0 1-31,0 0-1-16,0 0-4 15,0 0-1-15,-17 0 0 0,17 0-1 0,0 0 2 16,0 0-1-16,0 0 0 0,0 0-3 15,0 0-1-15,0 0-11 0</inkml:trace>
  <inkml:trace contextRef="#ctx0" brushRef="#br1" timeOffset="39671.64">20952 9627 10 0,'0'0'9'16,"0"0"4"-16,0 0-2 0,0 0-2 0,0 0-1 15,0 0-1-15,0 0 0 0,0 0-2 0,0 0 2 16,0 0 2-16,0 0-1 0,0 0 0 0,0 0-1 16,0 0-1-16,0 0 3 0,0 0 0 15,0 0 1-15,0 0 1 0,0 0-3 0,0 0 1 16,0 0-1-16,0 0-1 0,0 0 0 0,0 0 1 16,0 0-3-16,0 0 2 0,0 0-2 15,0 0 1-15,16 10-1 0,-16-10-3 0,0 0 0 16,0 0 1-16,0 0-6 15,0 0 4-15,0 0 0 0,17 0-1 16,-17 0 1 0,0 0 1-16,0 0-1 0,0 9-1 15,0-9-2 1,0 0 3-16,0 9-1 16,0-9 1-16,0 0 1 15,0 0 0-15,0 0-1 0,0 0 0 16,0 0 3-16,0 0-1 0,0 0 0 15,0 0 2-15,0 0-2 0,0 0 0 16,0 0 2-16,0 0-4 0,0 0 3 0,0 0-2 16,0 0 2-16,0 0 3 0,0 0 1 0,0 0-3 15,0 0 4-15,0 0-2 0,0 0 1 16,0 0-4-16,0 0 5 0,0 0-2 0,0 0-1 16,0 0 1-16,0 0-1 0,0 0 3 0,0 0 0 15,0 0-4-15,0 0 0 0,0 0-2 16,0 0 0-16,0 0 1 0,0 0-3 15,0 0-3-15,0 0 4 16,0 0 2-16,0 0-6 0,0 0-1 16,0 0 4-1,0 0-7-15,0 0 1 0,0 0 2 16,0 0 1-16,0 0-7 16,0 0-16-16,0 0-4 0,16 0-7 0,-16-9-2 15,0 9 4-15,0 0 2 0,0 0 1 16,17 0 1-16,-17 0-1 0,0-9-6 0,0 9-26 15</inkml:trace>
  <inkml:trace contextRef="#ctx0" brushRef="#br1" timeOffset="89112.04">20456 9637 11 0,'0'0'12'16,"0"0"7"-16,0 0 1 0,0 0-4 0,0 0-1 15,0 0-3-15,0 0 2 0,0 0 0 0,0 0 3 16,0 0-3-16,0 0-2 0,0 0-3 15,0 0 0-15,0 0 0 0,0 0 0 0,0 0-1 16,0 0-1-16,0 0 1 0,0 0-1 16,0 0-3-16,0 0 1 0,0 0-1 15,0 0-2-15,0 0 1 0,0 0 0 16,0 0-1-16,0 0-4 31,0 0 3-31,0 0 0 16,0 0 3-1,0 0-8 1,0 0 0-16,0 0 1 16,0 0-4-16,0 0-5 0,0 0-5 15,0 0-5-15,0 0-6 0,-17 0-10 0,17 0-6 16,0 0-44-16</inkml:trace>
  <inkml:trace contextRef="#ctx0" brushRef="#br1" timeOffset="92626.42">28013 4121 4 0,'-17'-19'3'15,"17"19"-1"-15,0 0 3 0,0 0 3 0,-16 0 2 16,16-19 1-16,0 19 4 0,0 0-3 16,0 0-3-16,0 0-3 0,0 0-3 0,0 0-1 15,0 0 0-15,0 0 1 0,0 0 0 16,0 0 0-16,0 0 2 0,0 0 0 0,0 0 1 15,0 0-1-15,0 0-1 0,0 0 1 16,0 0 0-16,0 0-2 0,0 19 0 0,0-19 1 16,0 0 3-16,0 0-1 0,0 0 2 15,16 0 3-15,-16 0 2 0,0 0 1 0,0 0 0 16,17 19 0-16,-17-19 3 0,16 0-1 16,1 0-5-16,-1 0-4 0,1 18 3 0,-1-18 0 15,1 0-4-15,16 0 1 0,0 19-1 16,0-19-1-16,0 0 1 0,0 9 0 0,33 0-3 15,-49 1 1-15,33 8-1 0,-1-18-1 16,1 19 3-16,16-19-5 0,-16 19 0 16,-1-19 3-16,1 18-1 0,-1-18 1 0,18 19-6 0,-18-19 5 15,17 9-2-15,-16 0 0 0,16-9 0 16,0 10 0-16,0 8 0 0,1-18 3 0,-1 0-3 16,16 19 2-16,-32-19-2 0,16 0-3 15,0 0 3-15,0 19 0 0,1-19 2 0,-18 0-6 16,17 0 6-16,0 0-2 0,1 18 0 15,-1-18 0-15,-17 0 0 0,17 0 0 0,1 19 1 16,-18-19-1-16,1 0 1 0,16 0 0 16,-33 9-4-16,17 0 3 0,-1-9 2 0,-16 10-2 15,0-10 0-15,17 18 0 0,-17-18 0 16,0 0 0-16,0 0 0 0,0 0 0 0,0 0 0 16,0 19 2-16,-16-19-2 0,16 0 0 15,-16 0-2-15,16 0 4 0,-17 0-2 0,17 0-2 16,-16 0 6-16,-1 18-4 0,1-18 0 15,-1 0 0-15,1 0 1 0,0 0-1 0,-1 0 0 16,1 0 1-16,-1 0-3 0,1 0 3 16,-1 0-4-16,1 0 5 0,-1 0-2 15,-16 0-2-15,17 0 2 16,-1 0 0-16,-16 0 3 0,17 0-3 16,-17 0 1-16,16 19-3 0,-16-19 3 15,17 0-1-15,0 0 1 16,-1 0 1-16,-16 0-5 0,17 0 4 0,-1 0-1 15,-16 19 0-15,17-19-2 0,-1 0 2 16,-16 0 3-16,17 0-6 0,-1 9 3 16,-16-9 1-16,17 0-1 15,-1 0 1 1,-16 9-1-16,17-9 0 16,-17 0-3-16,0 0 5 0,16 0 0 15,-16 0-5 1,0 10 1-16,0-10 5 0,0 0-5 15,0 0 0-15,0 0 3 16,0 0-3-16,0 0 5 0,0 0-1 16,0 18-2-16,17-18-3 0,-17 0 4 15,0 0-3 1,0 0 3-16,0 19-1 31,16-19 0 0,-16 0-2-31,0 0 0 16,0 0 0-16,0 0 0 0,0 0-1 16,0 0-3-16,0 0-2 0,0 0 3 0,-16 0-5 15,16 0-2-15,0 0-1 0,0 0 0 16,0 0-3-16,0 0-7 0,0 0-1 16,-17 0-4-16,17 18-7 0,0-18-10 0,-16 0-6 15</inkml:trace>
  <inkml:trace contextRef="#ctx0" brushRef="#br1" timeOffset="100552.17">20803 9534 7 0,'0'0'9'0,"0"0"11"0,0-9-2 15,0 9 0-15,0 0 4 0,0 0-1 0,0 0 1 16,0 0-2-16,0 0 1 0,0 0 5 16,0 0-1-16,16 0-1 0,-16 0 0 0,0 0-3 15,17 0 3-15,-17 0 4 0,0 0 3 0,16 0 4 16,-16 0-1-16,34 9 3 0,-34 1 6 16,0-1 2-16,0 0 1 0,33 1-2 0,-33 8 3 15,0-18 1-15,33 19 4 0,-33-1-4 0,0-8-5 16,0 8 3-16,16-8 10 0,1 8-14 15,-17 10 4-15,16-28-12 0,1 19 3 0,-17-1-2 16,16 1 3-16,1-10-4 0,-17 10-15 16,16-10-3-16,18 19-3 0,-34-28-5 0,0 19-6 15,0-1 2-15,33-9-4 0,-33 1 0 0,0-1 0 16,0 0 5-16,0-9-8 16,0 10 3-16,33-10-5 0,-33 0-5 0,0 9 0 15,0-9-1-15,0 0-41 0,0 0-32 0,0 0-8 16,0 0-19-16,0 0-22 0,0-9-7 15,0 9-12-15,0-10 4 0,0 1 16 0,0 0 20 16</inkml:trace>
  <inkml:trace contextRef="#ctx0" brushRef="#br1" timeOffset="100884.82">21200 9590 27 0,'0'0'21'0,"0"-18"-3"16,0 8 2-16,0 1 6 0,0 9 5 0,0-9 5 16,0 9 5-16,0-10-3 0,-17 10-4 0,17 0-8 15,0 0-3-15,0 0 7 0,0 0 9 16,-16 0 16-16,16 10 15 0,0-10 0 0,0 9 0 16,-33 0-8-16,33 1 2 0,-33 8 6 15,33-18-7-15,-34 19-14 0,18-1-13 0,-1-8-13 16,1-1-1-16,-17 10-10 0,16-1-11 15,1 10 2-15,-17-28 2 0,0 19-7 0,-1-1 4 16,18-8-2-16,-17 8 0 0,16 1-2 0,-16-10-3 16,17 19-12-16,16-9-5 0,-33-19-25 15,0 18-24-15,16-9-10 0,17 1-7 0,-17-1-14 16,1 0-5-16,16-9 7 0,0 10 3 0,-17-10 9 16,17 0 4-16,0 9 9 0</inkml:trace>
  <inkml:trace contextRef="#ctx0" brushRef="#br1" timeOffset="110926.32">21431 9004 67 0,'0'0'65'0,"0"-19"-19"0,0 10-15 16,0 0-1-16,0 9 10 0,0-9 10 0,0-1 14 16,0 10-3-16,0-9-14 0,0 9-11 0,0 0-9 15,0 0-15-15,0 0-2 0,0 0-5 16,0 0-2-16,0 0 0 0,0 0 0 0,0 0 5 15,0 9-2-15,-16-9 21 0,16 10 56 16,-17-1 12-16,17 0-13 0,-16-9-30 0,16 9 16 16,-17 10 1-16,17-19-21 0,-16 19-9 0,16-19 12 15,0 18-9-15,0-18-15 0,-34 10-15 0,34-1 7 16,0 10-3-16,-33-10-8 0,17 0 12 16,-1 19 25-16,1-28 19 0,-1 19-4 0,1-1-27 15,-1 1-16-15,1-1-12 0,-17 1-3 16,33 9 6-16,-33-9-4 0,-17 8 2 0,17-8-6 15,16 9 1-15,-16 0 1 0,17 9 6 0,-17-18-5 16,-34-1-5-16,34 10 6 0,0 9-4 0,0-18 0 16,17 0-7-16,-17-1 10 0,33 10-3 15,-50-9 0-15,33-1 2 0,1-8-4 0,-1-1 2 16,1 10-4-16,-1-10 4 0,1 0 1 16,16 19-3-16,-17-28-9 0,17 0 6 0,0 19 0 15,0-19-5-15,-16 0 4 0,16 0-3 0,0 0-12 16,0 0-51-16,0 0-87 0,0 0-52 15,16 0-24-15,-16-19 6 0,17 19 18 0,-17-28 40 0,16 19-92 16</inkml:trace>
  <inkml:trace contextRef="#ctx0" brushRef="#br1" timeOffset="111824.31">20836 8948 22 0,'0'0'33'0,"0"0"1"0,-17 0 2 16,17 0-1-16,0 0 3 0,0-9 1 16,0 9 13-16,0 0 12 0,0 0 5 0,0 0-4 15,0 0-7-15,0 0-7 0,0 0-6 16,0 0-7-16,0 0-14 0,0 0-9 0,0 0-6 16,0 0-5-16,0 9 2 0,0-9 2 0,0 0-4 15,17 10 20-15,-17-1 52 0,16 0-3 16,-16 0-27-16,34 10-15 0,-34 0-4 0,33-1 31 15,-33-18 6-15,33 28-6 0,-33-9-11 0,16-1-16 16,1 20-3-16,16-20 39 0,-17 10 26 0,1 9-30 16,-1 1-22-16,18-20-12 0,-34 19-7 15,33-9 15-15,-33 9 51 0,33-9-33 0,-33 10-21 16,0-1-17-16,16 0-5 0,1-18-7 16,-17 9 0-16,16 9 3 0,1-19-8 0,-1 10 3 15,-16 0 2-15,17 0-4 0,-17-9 5 0,16-1-10 16,-16-8 7-16,0 8 2 0,33-9-2 0,-33 1-5 15,0-1 2-15,0 0 4 0,0 10 4 16,0-19-11-16,0 0-1 0,0 0 11 16,0 0-5-16,0 19-2 0,0-19 2 0,0 0 1 15,0 0 0-15,0 0-1 16,34 0-6-16,-34-19 4 0,0 19 4 0,0 0-10 16,0 0 3-16,0 0 5 15,0 0-6-15,0 0 7 0,0 0 3 16,0 0-2-16,0 0-11 0,0 0 2 15,0 0 2-15,0 0 5 0,0 0-5 16,0 0 6-16,0 0-6 0,0 0 6 0,0 0 3 16,0 0-9-16,0 0 6 0,0 0-5 15,0 0 4-15,0 0-8 0,0 0 2 16,0 0 10-16,0 0-4 0,0 0-4 0,0-19 2 16,0 19 3-16,0 0-2 15,0 0-6-15,0 0 9 0,0 0-9 0,0 0 6 16,0 0-5-1,0 0 1 1,0 0 6-16,0 0-5 16,0 0 5-16,0 0 1 0,0 0-8 0,0 0 2 15,0 0-7-15,0 0 11 0,0 0 1 0,0 0-7 16,0 0 6-16,16 0 1 0,-16 0-9 16,0 0 1-16,0 0-4 15,0 0 7-15,0 0-1 0,0-9 1 16,0 9-7-16,0 0-3 0,-16 0-1 0,16 0-14 15,0-9-114-15,0 9-69 0,0 0-29 0,0-10-12 16,0 10 16-16,0-9 14 0,0 9 39 16,0-9 32-16</inkml:trace>
  <inkml:trace contextRef="#ctx0" brushRef="#br1" timeOffset="112441.18">21183 9804 11 0,'0'0'21'0,"0"0"1"16,0 0-1-16,0 0-6 0,0 0-4 15,0 0-4-15,0 0-4 0,0 0-1 16,0 0-1-16,0 0-3 31,0 0 0 0,0 0 0-15,0 0-2-16,0 0-2 0,0 0 0 0,17 0-2 16,-17 0 3-16,0 0-2 0,0 0 2 15,0 0 0-15,0 0 3 16,0-9 2 15,-17 9 0 79,17-10 0-95,0 10-2 16,0 0-3-31,0 0-3 0,0 0-5 0,0 0-12 16,0 0 19-16</inkml:trace>
  <inkml:trace contextRef="#ctx0" brushRef="#br1" timeOffset="114222.33">31254 3916 10 0,'0'0'14'16,"0"0"3"-16,-17 9-6 0,17-9-4 0,0 10-2 15,0-10-2-15,0 9 0 0,0-9-1 16,0 19 0-16,0-19 5 0,0 18-2 16,0-18-2-16,0 0-1 0,0 19 0 0,0-19 9 15,0 18 2-15,0-18-5 0,0 19-2 16,0-19-2-16,0 0-2 0,0 9 10 16,0-9 7-16,17 10-7 0,-17-10-1 0,0 9 14 15,0-9 5-15,0 0 0 0,0 18-2 0,0-18 4 16,0 0 18-16,0 0 9 0,16 0-1 15,-16 0-13-15,17 0-17 0,-17 0-6 0,17 0 22 16,-17 0 30-16,16 0-3 0,1-18-31 16,-1 18-22-16,17-9-6 0,-16-1-6 0,16 1-4 15,0 9 4-15,0-19-8 0,17 1 2 0,-17 18 2 16,0-19-2-16,16 1-2 0,-16-10 2 16,17 9 1-16,-17 19 1 0,0-19-2 15,0 1 0-15,-16-1 0 0,16 19 1 16,-17-18 1-16,-16 18-2 0,17-19-4 0,-17 19 1 15,16 0-5-15,-16 0 1 0,0 0 2 16,17 0 2-16,-17 0-3 0,0 19 0 0,0-19-5 16,0 18-74-16,0-18-46 0,-17 19-17 0,17-19 4 15,0 18 14-15</inkml:trace>
  <inkml:trace contextRef="#ctx0" brushRef="#br1" timeOffset="116720.68">21382 9246 20 0,'16'0'21'16,"-16"0"-6"-16,0 0-6 0,17 0-4 0,-17-19-2 15,16 19-3-15,-16-9 4 0,17 9 3 0,-17-9 2 16,16 9 2-16,-16 0 1 0,17-10-3 16,-17 10 0-16,16-9 2 0,-16 9 4 15,33-9 0-15,-33 9 1 0,0-9 6 0,0 9 6 16,34 0 5-16,-34-10 8 0,0 10 3 0,0 0 10 15,0 0 10-15,0-18-3 0,0 18-1 0,0 0-4 16,0-19 15-16,0 19 3 0,0 0 15 16,0-19-9-16,0 10-12 0,0 9 1 0,0-9-15 15,0 0-1-15,0-10-3 0,-34 10-11 16,34-1-20-16,0 10 1 0,0-18 19 0,-33-1 18 16,33 19 10-16,-16-19-22 0,16 1-19 0,-17 9-9 15,1-1-12-15,16-8 0 0,-17 8 1 0,1 10-1 16,-1-18 1-16,1-1-12 0,-1 1 10 15,1 8-4-15,16 1 1 0,-34-10-1 0,1 10 0 16,17 0-2-16,-1-1-1 0,-16-8 6 0,17 18-3 16,-17-19 2-16,33 1 0 0,-33 8-2 15,0 1 0-15,33 0-3 0,-34-1-3 0,1 1 6 16,17 0 3-16,-1 0-1 0,1 9 1 0,-17 0-8 16,33-19 11-16,-33 19-9 0,33 0 0 15,-33-19 3-15,-1 19 0 0,18 0 5 0,-1-18-4 16,-16 18-1-16,17-10-9 0,-17 10 9 15,33-9-2-15,-33 9 2 0,0-9-2 0,16 9 0 16,-16 0 2-16,16-9 0 0,-16 9-3 16,17 0 7-16,-1-10-3 0,1 10 2 0,16 0-1 0,-33 0-2 15,0 0 0-15,0 0-3 0,16 10-1 16,0-10 4-16,1 0 0 0,-1 0 0 0,-16 9-3 16,17-9 0-16,16 0 3 0,-33 9 3 15,33-9-6-15,-33 9 1 0,16 1 2 0,1-10-3 16,-1 18 3-16,0-18 0 0,1 19 1 0,-1-19-1 15,1 19-6-15,-1-10 7 0,1 0 3 16,16 10-1-16,-33-10-3 0,33 10-5 0,-33-1 2 16,33 19 3-16,-17-27-3 0,1 8 3 0,16 10-7 15,-17 0 15-15,17 9-10 0,-16-18 0 16,16 9 2-16,0 9 0 0,0-18-4 0,0 18 12 16,16-9-2-16,-16 9-11 0,17-18 11 15,-1 18 4-15,-16-9-13 0,17 9 9 0,16-18-6 16,-33 8 0-16,33 1-3 0,-17 0 5 0,1 9-2 15,-1-18 0-15,17 9 2 0,-16-9-1 0,0 18-1 16,16-19 5-16,0 1-2 0,0 0-10 16,-33-1 7-16,33 10 0 0,-17-9 0 0,17-1 0 15,1-8 7-15,-18 8-10 0,34 1 5 0,-50-1-6 16,33 1 6-16,0 0 0 0,-17-19 0 16,17 18 0-16,-16-8-2 0,16-1 2 0,17 9 1 15,-17-8-3-15,-17-10 0 0,17 9-3 0,0 0 3 16,-16 10 2-16,33-19 2 0,-17 0-2 0,0 0-4 15,-17 19 2-15,17-19 0 0,0 0 8 0,0 0-8 16,1 0 5-16,-1 0-3 0,0 0-5 16,-17 0 22-16,1 0 101 0,16 0-4 0,0 0-60 15,16-19-24-15,-15 19-11 0,-34 0-12 16,33-19-3-16,0 10 23 0,0 9-29 0,0-9 0 16,-17-1 0-16,17 1 0 0,1-9 0 0,-1 8 0 15,-17 10 0-15,17-18 0 0,0-1 0 16,0 19 0-16,0-28 0 0,1 10 0 0,-34-1 0 15,33 0 0-15,0 1 0 0,-17-1 0 0,1-9 0 16,16 0 0-16,-17 0 0 0,17 10 0 0,-33-19 0 16,0 9 0-16,33 9 0 0,-33-18 0 15,0 9 0-15,0 0 0 0,0 0 0 0,0-9 0 16,-33 9 0-16,33 0 0 0,0 0 0 0,-33 10 0 16,17-20 0-16,-1 11 0 0,1-1 0 15,-1 18 0-15,17-8 0 0,-16-1 0 0,-1-9 0 16,1 19 0-16,16 0 0 0,-17-1 0 0,1 1 0 15,16 0 0-15,0-1 0 0,-34 10 0 0,34 0 0 16,-33 0 0-16,17 0 0 16,-1 0-216-16,17 0-55 0,-16 10-1 0,-1-10 8 15,1 9 10-15,-17 0 20 0,16-9 46 0,1 10 38 16</inkml:trace>
  <inkml:trace contextRef="#ctx0" brushRef="#br1" timeOffset="117270.28">20886 8837 69 0,'0'-10'58'16,"-50"1"-25"-16,33 0-14 0,1-1 4 0,-1 10 27 16,1-18 26-16,16 18 16 0,-17 0-7 15,1 0-25-15,16 0-18 0,0 0-12 0,0 0 19 16,0 0 68-16,0 0 17 0,0 18 24 0,0-18-8 15,0 10 30-15,0 8 35 0,0 1 15 0,0 0-53 16,16 18-177-16,1-19 0 0,16 10 0 16,-17 9 0-16,17 1 0 0,1-1 0 0,-1 0 0 15,16 10 0-15,-16-10 0 0,0 0 0 0,34 10 0 16,-34-10 0-16,0 0 0 0,-17 9 0 16,17-18 0-16,0 10 0 0,0-1 0 0,0-19 0 15,-33 10 0-15,34 0 0 0,-34 0 0 0,16-9 0 16,1-1 0-16,-17 1 0 0,16-10 0 15,-16 10 0-15,17-10 0 0,-17 0 0 0,0 10 0 16,16-19 0-16,-16 0 0 16,17-19 0-1,-17 10 0-15,0 0 0 0,0 0 0 16,0-10-75-16,0 0-276 0,0 1 0 0,0-19 31 16,0 9 49-16,0-10 61 0,0 20 53 15,0-29 35-15,0 19 35 0</inkml:trace>
  <inkml:trace contextRef="#ctx0" brushRef="#br1" timeOffset="117587.13">21448 9125 27 0,'0'-28'37'0,"16"10"-2"16,-16-10-10-16,0 18 0 0,17-8-4 0,-17-20 4 15,16 20 10-15,17-1 14 0,-33 10 12 16,0-10 8-16,0 19-3 0,0-18 11 0,34-1 13 16,-34 19 17-16,0-18 16 0,0 8 11 0,0 10 5 15,0-9-2-15,0 9 0 0,16-9-7 0,-16 9 1 16,0 0-14-16,-16-10-24 0,16 10-6 15,0 0-17-15,0 0-70 0,-34 0 0 16,34 10 0-16,-33-10 0 16,17 9 0-16,-1 0 0 0,-16 1 0 0,17 8 0 15,-17 1 0-15,0-1 0 0,-1 1 0 0,1 0 0 16,-16 8 0-16,16 11 0 0,0-20 0 0,0 10 0 16,-34 9 0-16,18 1 0 0,-1-10 0 15,34 9 0-15,-50 0 0 0,16 0 0 0,0-9 0 16,17 9 0-16,17 0 0 0,-17-18 0 0,-17 9 0 15,33-9 0-15,-16 18 0 0,17-19 0 16,-1-18 0-16,17 19-60 0,-16-10-325 0,16-9 0 16,-17 10 15-16,17-10 55 0,0 0 68 0</inkml:trace>
  <inkml:trace contextRef="#ctx0" brushRef="#br1" timeOffset="119202.34">20737 2614 124 0,'0'0'64'0,"0"-10"8"16,0 10 19-16,0 0 5 0,0 0-31 0,0 0-22 16,0-18 6-16,0 18 4 0,0 0-11 15,0 0-19-15,0 0-14 0,0 0-2 0,0 0-4 16,0 0 3-16,0 0-1 16,0 18 21-16,0-18 11 0,0 0-12 0,0 0-1 15,0 0-2-15,0 0 21 0,0 0 10 0,0 0-12 16,0 0-14-16,0 0-8 0,0 0-8 15,0 0 19-15,0 0 9 0,0 0-18 16,0 0-7-16,0 0-7 0,0 0 1 0,0 0-3 16,0 0-3-16,0 0 2 0,0 0 0 15,0 0-6 1,0 0 5-16,0 0-1 0,0 0-7 16,0 0 3-16,0 0 3 0,0 0-7 15,0 0 7-15,0 0-3 16,-33 0-2-16,33 0-1 0,0 0 2 0,0 0-1 15,0 0-4-15,0 0 0 0,0 0-12 16,0 0-104-16,0 0-81 0,0 0-35 0,0 0 16 16</inkml:trace>
  <inkml:trace contextRef="#ctx0" brushRef="#br1" timeOffset="119918.82">20985 2549 93 0,'16'0'55'0,"-16"0"-5"15,0-19 7-15,0 19 12 0,0-19-10 16,0 10-21-16,0 0-16 0,-16 0 15 0,16 9-7 15,0-19-14-15,0 19-5 0,-17 0-4 16,1-19-3-16,16 19 1 0,0 0-2 0,-33 0 5 16,0 0 16-16,33 0 8 0,-34 0-3 15,1 0-8-15,17 0 5 0,-17 19 30 0,0-19-15 16,33 19-13-16,-33-10-9 0,0 9-8 0,-1 1-4 16,18 0-1-16,-1-1 1 0,1 19 23 15,-1-27 6-15,1 27-14 0,-1-18-7 0,17-1 6 16,0 19 0-16,-16-27 1 0,16 27-3 15,0-18 9-15,16-1 8 0,-16 1 8 0,0-1-6 16,17-8-11-16,-1 8-8 0,1 1 0 16,-1-19-2-16,1 18-8 0,-1-18 10 0,1 0-1 15,0 0 14-15,-17 0 18 0,33 0 1 0,-33 0-9 16,0 0-17-16,33 0-8 0,-33-18-10 0,0 18-3 16,0-28 0-16,0 19-6 0,0-1 2 15,0-8 0-15,0-1-2 0,0 19-4 0,0-18 4 16,0-1 2-16,0 19-3 0,-33-19 4 0,33 10 1 15,0 0-2-15,-33-1 0 0,33 10-3 16,-17 0 3-16,0 0 0 0,1-18 3 16,16 18-11-16,-17 0 6 0,17 0-4 15,-16 0 6-15,16 18-5 0,0-18 2 0,0 0 3 16,16 0 3 0,1 10-7-16,-1-10 5 0,1 9 2 15,0-9 2-15,16 9-7 0,-33-9 4 0,33 19 1 16,-17-19-8-16,1 0 3 0,-1 0 5 15,1 19-5-15,-1-19 9 0,1 0-5 0,-1 18-7 16,-16-18 6-16,34 0 4 0,-34 19-4 16,0-19 2-16,0 0 4 0,0 18-10 0,0-18 7 0,0 10-2 15,0-1 1-15,0 19 1 0,0-28-1 16,0 18 2-16,0 1-4 0,0 0-1 0,0-19-2 16,0 18-1-16,0-8-2 0,0-1 1 15,0 0 4-15,0 10-10 0,0-19 2 0,0 18-9 16,0-18-110-16,0 0-88 0,0 0-43 0,0 19-9 15,0-19 27-15,0-19 41 0</inkml:trace>
  <inkml:trace contextRef="#ctx0" brushRef="#br1" timeOffset="120165.29">21134 2753 138 0,'0'-9'104'0,"0"9"-5"0,0 0-3 16,0-9-8-16,33 9-30 0,-33 0-23 15,0 0-7-15,0 0 10 0,0 0-7 0,16 0-17 16,-16 0-5-16,17 0-9 0,-17 0 4 16,16 0-7-16,-16 0-7 0,0 0 5 15,0 0-45-15,0 0-47 0,17 0-29 0,-17 0-1 16,0 0 20-16,0 0 9 0</inkml:trace>
  <inkml:trace contextRef="#ctx0" brushRef="#br1" timeOffset="120432.34">21134 2893 74 0,'0'0'58'0,"0"0"-4"0,0 18 30 15,0-18 30-15,0 0 6 0,0 0-3 0,0 19 1 16,0-19 6-16,0 0-20 0,33 0-28 0,-33 0-42 15,0 0-13-15,0 0-13 0,16 0-6 0,1 0-2 16,-17 19-7-16,16-19 3 0,-16 0-2 16,17 0-19-16,-17 0-95 0,16-19-60 0,-16 19-26 15,17 0 17-15,-1 0 26 0</inkml:trace>
  <inkml:trace contextRef="#ctx0" brushRef="#br1" timeOffset="121132.99">21993 2288 46 0,'0'0'35'0,"0"-18"-6"0,0 8-4 0,-33 10 3 16,33-18 4-16,0 18-5 0,0 0-1 16,0-19 3-16,-33 19-3 0,33-18-9 0,-16 18-4 15,-1 0 5-15,17-19 3 0,-16 19 2 0,-1 0-12 16,1 0 4-16,16 0 2 0,-17-19 0 16,1 19 0-16,16 0-3 0,-17 0-4 0,1 19-4 15,16-19 27-15,0 0 35 0,0 19 10 16,0-19-1-16,-34 18-2 0,34 1 2 15,0-1 10-15,0-8 1 0,34 27-12 0,-34-19-26 16,0 1-5-16,0 18-12 0,0-9-13 0,16 9-11 16,-16-18-4-16,0 9 6 0,17 9-4 15,-17-18 3-15,-17-1-4 0,17 1 0 0,0-1-3 16,-16 1 7-16,16-10-7 0,0 10 2 16,0-19-7-16,-34 19 2 0,34-19 3 0,0 0 0 15,0 0 0-15,-33 18-3 0,33-18 6 16,0 0 3-16,0 0 0 15,0 0-4-15,0 0 2 0,33 0-7 0,-33 0 4 16,0 0-6-16,0 0 7 0,0 0-3 16,0 0 4-16,34 19-6 0,-34-19 3 0,0 18 14 15,16-8 7-15,-16-1 31 0,17 19 1 0,-17-9-2 16,0-1-4-16,0 1-12 0,0-1-16 16,-17 10-7-16,17-9-5 0,-16 18-2 0,16-18 8 15,-34-1-8-15,34 10-8 0,-33-9 0 16,17 18 0-16,-1-18 7 0,1-1-18 0,-1-9 3 15,1 10 5-15,16 0-8 0,-17-1 6 0,17-18 6 16,0 19-13-16,0-19 2 0,0 0-4 16,0 19-2-16,0-19-2 0,0 0-39 15,17 0-58-15,-17 0-44 0,16 0-20 0,1 0-25 16,-1 0 17-16,17 0 9 0,0-19 13 0,-33 19 27 16,34 0 22-16,-34-19 13 0</inkml:trace>
  <inkml:trace contextRef="#ctx0" brushRef="#br1" timeOffset="122634.03">22258 2493 45 0,'0'-9'38'0,"0"9"-7"0,0 0-2 0,0 0 11 16,17 0 6-16,-17-19 6 0,0 19-1 16,0 0 8-16,0 0 14 0,0 0-5 0,0-19 6 15,0 19 1-15,0 0 1 0,0 0-7 0,0 0-21 16,0 0-11-16,0 0-13 0,-17 0-3 16,17 0-8-16,0 0-4 0,-16 19 8 15,16-19 12-15,-17 19 16 0,17-10-9 0,-17 0-9 16,17 19-10-16,-33-9-4 0,33-19-4 0,0 18-2 15,-33 1-7-15,17-1 0 0,16-8 0 16,-17-1 0-16,17 0 0 0,-16 10 0 0,16 0-2 16,-17-19-3-16,17 18-4 0,0-18 4 15,0 19-5-15,-16-19-1 0,16 0-2 0,0 0-35 16,0 0-23-16,16 0-8 0,-16 0 14 0,0 0 30 16,17 0 11-16,-17 0 11 0,0-19 5 0,16 19 6 15,-16-18-1-15,17-1 3 0,-17 19 2 16,16-28-2-16,-16 9 3 0,0 1 2 0,33-1-8 15,-33 1 4-15,0-1 5 0,0-9-1 16,33 10-1-16,-33-1 27 0,0 0 1 0,0 1-2 16,0-1 6-16,17 1 10 0,-17 8-4 15,17 10 6-15,-17-18 15 0,0 18-3 0,16-19-2 16,-16 19-17-16,0 0 4 0,0 0-4 0,17-19-4 16,-17 19-18-16,0 0-8 0,16 19 7 15,-16-19-6-15,0 0 13 0,17 19-3 0,-17-19-2 16,16 18 1-16,-16-18-1 0,17 28-5 15,-17-28-6-15,16 19 6 0,-16-1-1 0,33 1-12 16,-33 0 7-16,0-1-8 0,0 10 2 0,0-9-5 16,0-1-2-16,33 1 9 0,-33-1-12 15,0-8-2-15,0-1-1 0,0 19-6 16,0-28 0-16,0 19-33 0,0-1-94 0,0-18-40 16,0 0-21-16,0 0-3 0,0 19 4 0,0-19 7 15,0 0 26-15</inkml:trace>
  <inkml:trace contextRef="#ctx0" brushRef="#br1" timeOffset="122848.21">22175 2586 108 0,'0'0'69'0,"0"0"-5"0,-33 0 20 15,33 0 20-15,0 0-14 0,0 0-17 0,0-19 2 16,0 19-5-16,0 0-14 0,33 0-22 0,-33 0-23 15,0 0-3-15,33 19-4 0,-16-19 0 16,16 0-6-16,-16 0-1 0,16 0-4 0,-17 0-1 16,17 18-32-16,0-18-60 0,-33 0-39 15,33 0-19-15,-16 0 11 0,0-18-99 0</inkml:trace>
  <inkml:trace contextRef="#ctx0" brushRef="#br1" timeOffset="123098.76">22638 2586 78 0,'0'0'95'0,"0"0"-4"0,0 0 16 16,0 0 15-16,0 0-20 0,0 0-26 0,17 0-13 15,-17 0 2-15,16 0-1 0,1 0-21 16,0 0-14-16,-1 0-13 0,1 0-14 0,-1 0 6 15,1 0-4-15,-1 0-1 0,17 0-5 16,-33 0-1-16,0-19-4 0,33 19-6 0,-33 0 5 16,0 0-46-16,0 0-79 0,0 0-39 0,0 0-5 15,0-18 24-15,0 18-89 0</inkml:trace>
  <inkml:trace contextRef="#ctx0" brushRef="#br1" timeOffset="123364.46">22688 2381 77 0,'0'0'76'0,"0"-18"6"16,0 18 3-16,0 0-9 0,0 0-18 0,17 0-14 15,-17 0-5-15,16 0 4 0,-16 18 7 0,17-18 7 16,-1 10-1-16,1 8 7 0,-1 1-1 16,17-1 5-16,-33 1-13 0,33 0 7 0,-33-10 0 15,17 9-3-15,-17 1-15 0,16 0-7 0,-16-1-5 16,0 1-7-16,0-1-8 0,0-18-3 15,-16 10-6-15,16 8 2 0,0 1-7 16,-17-19 0-16,17 19 1 0,0-1-9 0,-33-18 0 16,0 19-5-16,17-19 1 0,-1 18 2 0,1-8-23 15,-17-1-108-15,16 0-55 0,0 10-13 16,-16-19 3-16,33 0 24 0,-33 0 27 0</inkml:trace>
  <inkml:trace contextRef="#ctx0" brushRef="#br1" timeOffset="123697.8">23184 2465 111 0,'0'0'47'0,"0"-19"7"0,0 19 18 0,-16 0 1 16,16-18-11-16,0 18-12 0,0 0-4 0,-17 0-5 16,17 0-13-16,0 0-14 0,0 0-2 15,0 0 1-15,0 0 6 0,0 0 12 0,-16 18 34 16,16-18 17-16,0 19-6 0,-17 0-16 16,17-19-12-16,0 18 2 0,-17 10-10 0,17-9-18 15,0-19-11-15,-16 18-5 0,16 1-3 0,0-1-3 16,0-8 1-16,0-1-5 0,0 0-5 15,-17 10-3-15,17 0 0 0,0-19-18 0,0 18-101 16,0-18-38-16,0 19-24 0,0-19 4 16,0 0 32-16</inkml:trace>
  <inkml:trace contextRef="#ctx0" brushRef="#br1" timeOffset="124231.29">23118 2428 104 0,'0'-19'58'0,"0"19"-1"0,0 0 10 15,0-18-11-15,0 8-12 0,17 10-5 16,-17 0-1-16,16 0-1 0,1-18-8 0,-1 18-3 16,1 0 3-16,-1 18-1 0,17-18-3 0,-33 0-6 15,33 0 2-15,-33 0-4 0,17 10-7 16,-1 8 5-16,-16-18-1 0,17 0-6 15,-17 19-2-15,0-19 0 0,0 18-3 0,0-18-3 16,0 19-2-16,0-19 4 0,-17 19-2 0,17-19-3 16,-16 9 4-16,-1 0 0 0,17 0-1 15,-33-9 0-15,33 19 2 0,-33-19-5 0,17 0 3 16,-1 19-4-16,1-19 4 16,-1 0 4-16,17 0-6 0,0 0 5 15,0 0-1-15,0 0 5 0,0 0 8 16,17 0-2-16,-17 0-3 0,16 0-3 0,-16 0-2 15,17 0-1-15,-1 18-1 0,17-18 1 0,-33 0-2 16,33 19-1-16,-33-19-1 0,17 18 4 16,-1-18-4-16,-16 10-2 0,17-10 7 0,-17 9 2 15,16 0-7-15,-16 10 4 0,0-19 1 0,0 19-3 16,0-19-1-16,0 0 1 0,-16 0 2 16,16 18 1-16,0-18-1 0,-17 0-2 0,17 0 0 15,-16 0-4-15,-1 19 7 0,17-19-5 16,-33 0-3-16,33 0 3 0,-33 0 0 0,17 0-2 15,-1 0-1-15,1-19 3 0,-1 19 0 0,1 0-2 16,-1 0 0-16,0 0-3 0,1-18-1 16,-1 18-33-16,17 0-62 0,-33 0-41 15,33-19-14-15,0 19 12 0,0 0 15 0</inkml:trace>
  <inkml:trace contextRef="#ctx0" brushRef="#br1" timeOffset="124479.16">23730 2744 173 0,'0'0'95'0,"16"9"0"0,-16-9 30 16,0 0 13-16,0 19-21 0,0-19-13 0,0 0 3 15,0 0 12-15,0 19-17 0,0-19-22 16,-16 0-20-16,16 18-16 0,0-18-16 0,-17 0-15 15,17 19-7-15,-16-19-11 0,-1 18-2 0,17-18-4 16,-33 10-4-16,17-1 2 0,-1 0-126 16,1 10-89-16,-1-19-46 0,0 0 11 15,1 0 47-15</inkml:trace>
  <inkml:trace contextRef="#ctx0" brushRef="#br1" timeOffset="126628.12">20174 8883 8 0,'0'0'6'15,"0"0"0"-15,0 0 2 0,0 0 2 16,0 0 1-16,0 0-1 0,-16 0-1 0,16 0-2 15,0 0 0-15,0 0-1 0,0 0 5 0,0 0 3 16,0 0 3-16,0 0 3 0,0 0 3 16,0 0 4-16,0 0 3 0,0 0 2 0,0 0 2 15,0 0 0-15,0 0 4 0,0 0 6 16,0 0 1-16,0 0 3 0,0 0 0 0,16 0-4 16,-16 0 2-16,0 0 0 0,0 0-2 0,17 0 0 15,-17 0 1-15,0 0-4 0,17 0 2 16,-17 0-1-16,16 0 4 0,1 0-12 0,16 0-5 15,-33 0 2-15,33 0 1 0,-17 0 3 16,17 0-3-16,0 19 1 0,1-19 9 0,32 0-6 16,-33 0-8-16,16 18-11 0,1-18-8 0,0 10 3 15,16-1-8-15,0 0 7 0,-17-9-8 0,18 10 2 16,-18-1-5-16,17 0 6 0,1 0-3 16,-34 10-3-16,0-19 3 0,16 0-7 0,-16 0 4 15,0 0 0-15,0 19 4 0,1-19-6 16,-34 0 5-16,16 0-3 0,1 0 4 0,-17 0-9 15,16 0 5-15,-16-19 2 0,17 19-2 0,-1 0 2 16,-16 0-2 0,17 0 0-16,-17 0 3 0,16 0-3 15,-16 0-10-15,0 0-13 0,0-19-26 16,0 19-51-16,0 0-44 0,0 0-7 0,0 0-18 16,0 0-17-16,0-9 1 0,0 9 19 15</inkml:trace>
  <inkml:trace contextRef="#ctx0" brushRef="#br1" timeOffset="128577.03">24325 2307 49 0,'0'0'55'0,"17"-19"6"0,-17 19 8 0,0 0 22 15,16-18 7-15,-16 18 4 0,0-10 4 16,17 10 11-16,-17 0 16 0,0 0-3 0,0-18-13 16,0 18-32-16,0 0-29 0,0 0-29 15,0 0-2-15,0 18-2 0,-17-18 17 16,17 0 23-16,-16 28 2 0,-1-28-11 0,17 19-7 16,-33-1-18-16,17-18-8 0,-18 19-14 0,18 0 1 15,-1-1-3-15,1 10-1 0,-1-28-4 16,1 19 0-16,-1-1-4 0,1 1 7 0,-1 0-3 15,17-19 3-15,0 18-2 0,-33-9-1 16,33 10 0-16,0-19 4 0,0 0-4 0,0 0 8 16,-16 0 0-16,16 0 47 0,0 0 33 0,16 0-13 15,-16 0-31-15,0 0-16 0,33-19-14 16,-33 10 3-16,0-9-1 0,17 18-16 0,-1-19 0 16,1 0 0-16,-1 1 0 0,1-19 0 0,16 9 0 15,-17 9 0-15,1 0 0 0,0-18 0 16,-1 9 0-16,17 10 0 0,-33-1 0 0,17 1 0 15,-17 18 0-15,16-19 0 0,-16 19 0 16,0-19 0-16,17 19 0 0,-17 19 0 16,0-19 0-16,0 19 0 15,0-1 0-15,0-18 0 0,16 19 0 16,-16-1 0-16,0 10 0 0,0-9 0 0,0-1 0 16,17 1 0-16,-17 18 0 0,0-27 0 15,0 8 0-15,0 1 0 0,16-1 0 0,-16 1 0 16,17 0 0-16,-17-10 0 0,0 9 0 15,0 1 0-15,0-19 0 0,16 19-25 0,-16-19-252 16,0 0-29-16,0 0 6 0,0 18 22 0,0-18 21 16,0 0 29-16,0 0 48 0</inkml:trace>
  <inkml:trace contextRef="#ctx0" brushRef="#br1" timeOffset="128826.23">24292 2465 87 0,'-16'0'98'0,"16"0"-7"0,0 0 20 0,0-19 29 16,0 19-15-16,0 0-41 0,0 0-34 0,0 0-23 15,16 0-12-15,-16 0-9 0,33 0-3 16,-33 0 1-16,33 0 0 0,-16 0-33 16,-1 19-51-16,1-19-44 0,-1 0-28 0,1 0 2 15,-1 0 18-15</inkml:trace>
  <inkml:trace contextRef="#ctx0" brushRef="#br1" timeOffset="129074.73">24623 2409 108 0,'-17'0'100'0,"17"0"4"0,0 0 24 15,0 0 26-15,0 0-11 0,0-18-47 0,0 18-19 16,0 0 16-16,17 0 4 0,-1 18-14 16,1-18-28-16,-1 0-18 0,1 0-13 0,16 0-7 15,0 0-9-15,-33 0-5 0,17 0 4 16,-1 19-7-16,1-19 0 0,-1 0-16 0,1 0-61 16,-1 0-61-16,-16-19-38 0,17 19-19 15,-17 0-3-15,16 0 18 0,-16-18 34 0</inkml:trace>
  <inkml:trace contextRef="#ctx0" brushRef="#br1" timeOffset="129301.71">24821 2242 72 0,'-16'0'79'0,"16"0"12"16,0-19 13-16,0 19 19 0,0 0-23 16,0 0-38-16,0 0-22 0,0 0-22 0,0 0 9 15,0 19 18-15,16-19 19 0,1 18 1 16,-17-18 8-16,16 28 17 0,1-9 15 0,-1-1 5 15,1 1-7-15,16 0-10 0,-33-1-7 0,0-8-16 16,0 8-17-16,0 1 1 0,0-19-11 16,0 18 5-16,0 1-17 0,0-19-16 0,0 19 2 15,0-19-4-15,-33 9-10 0,16 9 1 16,17 1-2-16,-16-19-2 0,-1 19-43 0,1-19-87 16,-1 0-62-16,1 18-34 0,-1-18-15 15,1 0-4-15,-1 19 3 0,17-19 30 0,0 0 42 16</inkml:trace>
  <inkml:trace contextRef="#ctx0" brushRef="#br1" timeOffset="129593.84">25251 2363 103 0,'0'0'129'0,"0"-19"-25"0,0 19 21 16,0 0 37-16,-16-19-18 0,16 19-56 0,0 0-40 16,0-18-15-16,-17 18 9 0,1 0-3 15,-1 18-3-15,17-18-3 0,0 0 7 0,-33 19 18 16,33 0 10-16,-33-19 3 0,16 18 3 0,1 10 11 16,16-28 8-16,-17 19-2 0,17-1-10 15,0 1 7-15,-16 0 2 0,16-1 9 0,16 10-76 16,-16-9-23-16,17-1 0 0,-17-18 0 15,16 19 0-15,1-1 0 0,16-18 0 0,-33 10 0 16,33-10 0-16,-16 9 0 0,-1 0 0 16,1-9 0-16,-1 19-67 0,1-19-259 0,-1 0-30 15,1 0-9-15,16-19 33 0,0 19 67 16</inkml:trace>
  <inkml:trace contextRef="#ctx0" brushRef="#br1" timeOffset="130475.43">25681 2688 131 0,'0'0'127'16,"0"0"37"-16,0 0 48 0,0 0 42 0,0 0-4 16,0 0-29-16,0 0-33 0,0 0-53 15,0 0-46-15,0 0-44 0,0 0 7 0,0 0 40 16,0 0-5-16,-16 0-87 0,16 19 0 15,0-19 0-15,-17 18 0 0,17-18 0 0,-16 10 0 16,16-1 0-16,-17 0 0 0,17 10 0 0,-17-19 0 16,1 19 0-16,16-19-264 15,-33 18-66-15,33-18-19 0,-17 0 11 0,17 19 35 16,0-19-152-16</inkml:trace>
  <inkml:trace contextRef="#ctx0" brushRef="#br1" timeOffset="131857.15">16718 9674 5 0,'0'0'3'16,"0"0"4"-16,0 0 1 0,0 0 5 15,0 0-1-15,0 0-4 0,17 0 0 16,-17 0-1-16,0 0 0 0,0 9 1 0,0-9 0 16,0 0 1-16,0 0-1 0,0 9 3 0,0-9-1 15,0 0 1-15,0 19 0 0,0-19-3 16,0 0 3-16,0 0-1 0,0 0 1 0,0 0 3 16,16 0-1-16,-16 0 5 0,0 0-4 0,0 19 0 15,0-19-1-15,0 0-3 0,0 0-1 16,0 0-2-16,0 0 1 0,0 0 0 0,0 0-7 15,0 0 3-15,0 0-2 0,0 0 1 16,0 0-5-16,0 0 3 16,0 0-5-16,0 0-14 0,0 0-13 15,0 0-10-15,0 0-8 0,0 0 0 16,0 0 2-16,0 0-38 0</inkml:trace>
  <inkml:trace contextRef="#ctx0" brushRef="#br1" timeOffset="132639.72">18471 9906 20 0,'0'-9'37'16,"0"9"5"-16,-16-9 0 0,16 9-1 16,0 0 11-16,0-10 7 0,0 10 12 0,0 0-4 15,0 0-2-15,0 0-9 0,0 0-12 0,0 0-9 16,0 0 13-16,0 0 27 0,0 10 16 15,0-10 17-15,0 9 4 0,0 0 10 0,0 1-1 16,0-1 0-16,0 0-9 0,0 10 8 16,0-19 18-16,0 18-6 0,0 1-16 0,0-19-116 15,16 9 0-15,-16 1 0 16,0-1 0-16,17 0 0 0,-1-9 0 16,1 0 0-16,16 0 0 0,-33-9 0 15,33 9 0-15,-33-9 0 0,33-1 0 16,-16 1 0-16,-1 9 0 0,1-19 0 0,16 19 0 15,-17-18 0-15,34-1 0 0,-50 1 0 0,33-1 0 16,0 10 0-16,-33-10 0 0,17 1 0 16,-1 18 0-16,1-19 0 0,-17 0 0 0,16 10 0 15,-16 0 0-15,17 9 0 0,-17-10 0 0,16 1 0 16,-16 9-43-16,0 0-235 16,0 0-17-16,0 0-17 0,0 0 0 0,0 0 33 15,0 0 53-15</inkml:trace>
  <inkml:trace contextRef="#ctx0" brushRef="#br1" timeOffset="134488.43">26293 2205 61 0,'0'0'64'0,"0"0"8"0,0-19 16 16,0 19 26-16,0 0 14 0,0 0-8 0,0 0 8 15,0-19 13-15,0 19 18 0,0 0 2 0,0 0-5 16,0 0-16-16,0 0-33 0,0 0-21 16,0 0-21-16,0 0-21 0,0 0-20 0,0 0 16 15,-17 19 35-15,17-19-1 0,0 19-74 16,0-19 0-16,0 18 0 0,0 1 0 0,0-1 0 16,-16-18 0-16,16 28 0 0,0-9 0 0,0-19 0 15,0 18 0-15,0 1 0 0,0 0 0 0,0-19 0 16,0 18 0-16,0-8 0 0,0 8 0 15,0-18 0-15,0 19 0 0,0-19 0 0,0 18 0 16,0-18 0 0,0 0-204-16,0 0-60 0,0 0-34 0,0 0-4 15,0 0 14-15,0 0 47 0,0-18 60 0,0 18 51 16</inkml:trace>
  <inkml:trace contextRef="#ctx0" brushRef="#br1" timeOffset="134793.49">26243 2139 65 0,'0'-18'67'0,"0"18"-4"0,0 0 7 0,0-19 14 15,0 19-1-15,0 0-18 0,17 0-15 0,-17-18 0 16,16 18 5-16,-16 0-4 0,17 0 0 0,0 18 12 16,-1-18 12-16,1 0 12 0,16 19-4 0,-17-1-6 15,34-18-9-15,-50 28-18 0,16-9-8 16,17 0-3-16,-16-19 2 0,-1 18-15 0,-16 1 3 15,17-1-7-15,-17-8 1 0,0 8 0 16,0 1-3-16,0-1 4 0,0 1 7 0,0-19 7 16,-17 19 0-16,17-1-4 0,-16-18-12 15,-1 10-3-15,1 8-5 0,-1-18-9 0,1 0-3 16,-17 19 1-16,16-19-1 0,1 0-2 16,-1 18 3-16,1-18 1 0,-1 0-8 0,1 0-12 15,-1 0-66-15,0 0-51 0,1 0-31 0,-1 0-27 16,1 0-18-16,16 0-16 0,0 0-2 15,0-18 29-15,-33 18-109 0</inkml:trace>
  <inkml:trace contextRef="#ctx0" brushRef="#br1" timeOffset="135087.6">26607 2363 50 0,'0'0'46'0,"0"0"3"0,0 0 11 16,17 0 9-16,-17 0 10 0,0 0 10 0,33 0 12 16,-33 0 7-16,0 0 13 0,16 0-4 15,-16 0 3-15,17 0-14 0,16 0 1 0,-17 0-14 16,1 0-16-16,16 0-28 0,-16 0-13 15,-1 0-16-15,34 0-8 0,-50 0-4 0,0 0-8 16,16 0 6-16,1 0-32 0,-17 0-92 16,16 0-87-16,-16-19-57 0,17 19-12 0,-17 0 29 15,16-19 57-15</inkml:trace>
  <inkml:trace contextRef="#ctx0" brushRef="#br1" timeOffset="135358.74">26839 2121 97 0,'0'0'83'0,"-17"0"5"0,17 0 4 16,0 0-10-16,0 0-31 0,0 0-27 0,0 0-5 15,0 0 37-15,0 0 29 0,17 18 8 0,-17-8 8 16,33 8 4-16,-33 1 13 0,16 0 11 16,1 18-2-16,-1-19-13 0,-16 10-7 15,17-9-15-15,-1-1-17 0,1 1-11 0,-17 0-8 16,0-1-1-16,16-8-10 0,-16 8-8 0,-16 1-6 15,16-19-10-15,0 18-21 0,-17-18 0 16,17 19 0-16,-16-19 0 0,-1 19 0 0,1-19 0 16,-1 9 0-16,1-9-6 0,16 9-132 15,-33 0-64-15,16-9-36 0,1 19-18 0,-1-19-20 16,1 0 8-16,-1 0 29 0,17 0 48 16</inkml:trace>
  <inkml:trace contextRef="#ctx0" brushRef="#br1" timeOffset="135837.13">27186 2511 71 0,'0'-9'79'0,"0"9"8"15,-17 0 20-15,17 0 29 0,0 0 7 0,0-9-12 16,0 9-14-16,17 0 7 0,-17 0 3 0,0-9-3 16,0 9-12-16,0 0-4 0,16 0 9 15,-16-19 4-15,0 19-3 0,17-19 6 0,-17 19-23 16,0-18-101-16,17 18 0 0,-17-19 0 16,16 1 0-16,-16 8 0 0,0-8 0 0,17-1 0 15,-17 0 0-15,33 1 0 0,-33-1 0 0,0-9 0 16,0 10 0-16,16-1 0 0,-16 1 0 15,0 18 0-15,0-19 0 0,17 19 0 16,-17-19 0-16,0 19 0 0,0-18 0 16,0 36 0-1,0-18 0-15,0 19 0 16,0 0 0-16,0-19 0 0,16 18 0 16,-16 1 0-16,0-1 0 0,0 10 0 15,17-9 0-15,-17-1 0 0,0 1 0 0,16 0 0 16,-16-1 0-16,0-8 0 0,17 8 0 0,-17 1 0 15,0-1 0-15,16-18 0 0,-16 19 0 16,0-19 0-16,0 19 0 0,0-19 0 0,0 9-294 16,0-9-81-16,0 9 12 0,0-9 24 15,0 0 55-15</inkml:trace>
  <inkml:trace contextRef="#ctx0" brushRef="#br1" timeOffset="136087.24">27219 2381 153 0,'0'0'132'0,"-17"0"19"16,17 0 32-16,0-18 10 0,0 18-69 0,0 0-55 15,17 0-32-15,-17 0-16 0,17 0-9 16,-1 0-3-16,1 0-6 0,16 0 1 0,-17 0-4 16,17 0 1-16,-16 0-17 0,-1 0-51 15,1 0-49-15,-1 0-33 0,1 0-16 0,0 0-6 16,16 0 18-16,0 0-98 0</inkml:trace>
  <inkml:trace contextRef="#ctx0" brushRef="#br1" timeOffset="136586.37">27616 1963 109 0,'0'-19'94'0,"0"19"14"0,0 0 23 0,0 0 18 16,0-19-12-16,0 19-17 0,16 0-4 16,-16 0-1-16,17-18-9 0,-1 18-15 0,1-9-20 15,0 9-10-15,16 0-3 0,-17 0-3 16,1 0 2-16,16 9-9 0,-17-9-17 0,1 0-6 15,-17 18-12-15,16-18-9 0,-16 0 6 16,17 0-1-16,-17 19-1 0,0 0 3 0,-17-19 2 16,17 18 13-16,-16 1 1 0,16-1 3 15,-17 10 1-15,1-9 4 0,-17 0 1 0,16-1 1 16,1 1-13-16,-1-1-5 0,17 10 0 16,-16-9-6-16,-1 0-13 0,17-1 0 0,0 1 0 15,0 9 0-15,0-10 0 0,17 19 0 0,-17-18 0 16,0 0 0-16,16-1 0 0,-16 10 0 15,17-9 0-15,-17 18 0 0,0-18 0 0,0-10 0 16,16 9 0-16,-16 1 0 0,0 0 0 16,0-1 0-16,-16 1 0 0,16-19 0 0,-17 18 0 15,17-8 0-15,-16 8 0 0,-1 1 0 16,0-19 0-16,1 19 0 0,-1-19 0 0,1 18 0 16,-1-18 0-16,1 19 0 0,-17-19 0 15,16 18 0-15,1-18 0 0,16 0 0 0,-50 10 0 16,34-10 0-16,-1 9 0 0,0-9 0 0,-16 0 0 15,17 0 0-15,-1 0 0 0,-16-9 0 16,17 9-236-16,-17-10-48 0,16 10-5 0,-16-18 0 16,16 18 23-16,-16 0 37 0,0-19 49 0,17 1-90 15</inkml:trace>
  <inkml:trace contextRef="#ctx0" brushRef="#br1" timeOffset="137935.91">27467 2707 11 0,'0'0'15'0,"0"0"3"15,0 0-5-15,0 0-3 0,0 0-1 16,0 0 0-16,0 0-1 0,0 0-3 0,0-19-1 15,0 19-1-15,0 0 1 0,0 0 3 16,0 0-1-16,0 0-1 0,0 0 3 0,0 0-3 16,0 0 1-16,0 0 1 0,0 0 0 15,0 0 1-15,0 0 2 0,0 0-2 0,0 0 0 16,0 0-2-16,0 0 0 0,0 0-2 0,0 0 0 16,0 0-1-16,0 0-2 15,0 0-3 1,0 0-5-16,0 0-9 15,0 0-4-15,0 0-5 0,0 0-5 0,0 0-3 16,0 0-4-16</inkml:trace>
  <inkml:trace contextRef="#ctx0" brushRef="#br1" timeOffset="140933.27">9128 2753 75 0,'0'0'58'0,"0"-9"3"16,0 9 10-16,0-9 23 0,0 9 20 0,0 0 23 16,-16 0 13-16,16-10-1 0,0 10-7 0,0 0-20 15,0 0-17-15,0 0-23 0,0 0-24 16,0 10 11-16,0-10 62 0,0 9 68 15,0 0 11-15,0 10-190 0,0 0-20 0,-17-1 0 16,17 1 0-16,0-1 0 0,-16-8 0 0,16 8 0 16,0 1 0-16,0-1 0 0,0 1 0 15,0 0 0-15,0-1 0 0,-34 1 0 0,34 9 0 16,0-10 0-16,0 1 0 0,0-19 0 16,0 19 0-16,0-1 0 0,0-18 0 0,0 9 0 15,0 1 0-15,0-1 0 0,0-9-278 16,0 0-85-16,0 0-10 15,0 0 29-15,-33-9 64 0,33-1-122 0</inkml:trace>
  <inkml:trace contextRef="#ctx0" brushRef="#br1" timeOffset="141237.2">9112 2688 122 0,'-17'0'89'0,"17"0"9"0,0 0 15 0,17 0 26 16,-17 0 4-16,0 0-18 0,0 0-22 15,0 0-16-15,0-18-16 0,16 18-2 0,-16 0-8 16,17 0-12-16,-17 0-9 0,16 0-10 15,17 0-15-15,-33 0-2 0,33 0-1 0,0 0-10 16,-33 0 5-16,33 0-7 0,-33 0 0 16,0 0-4-16,17 0 8 0,0 18-13 0,-17-18-30 15,0 0-51-15,16 0-48 0,-16 0-36 0,0 0-12 16,0 0-2-16,0 0 9 0,0 0 22 16</inkml:trace>
  <inkml:trace contextRef="#ctx0" brushRef="#br1" timeOffset="141765.29">9079 2809 7 0,'0'0'17'0,"0"0"9"0,0 0-5 16,0 0-8-16,0 0-5 0,0 0-4 0,0 0 0 16,0 0-1-16,0 19-2 0,0-19 1 15,0 0-1 1,-34 0-1 0,34 0 4-16,0 0 3 15,0 0 0-15,0 0 3 0,0 0-1 16,0 0 4-16,0 0 3 0,0 0-1 0,0 0-3 15,0 0 0-15,0 0 1 0,0 0 2 0,0 0 1 16,0 0 2-16,0 0 1 0,0 0 2 16,0 0-7-16,0 0 0 0,0 0 4 0,0 0-1 15,0 0-2-15,0 0 1 0,0 0 4 16,0 0 0-16,0 0 5 0,0 0 5 0,0 0 1 16,0 0 0-16,0 0 0 0,0 0 7 0,0 0-1 15,0 0 7-15,0 0-2 0,0 0-1 16,0 0 3-16,0 0 5 0,0 0-1 0,0 0-2 15,0 0-1-15,0 0-2 0,0 0 0 16,0 0-5-16,0 0 0 0,0 0-4 0,0 0-14 16,0 0-9-16,0 0 0 0,34 0-2 15,-34 0-12-15,0 0 11 0,0 18-10 0,0-18 0 16,0 0 0-16,0 0-57 0,0-18-64 0,0 18-51 16,16 0-33-16,-16 0-9 0,0 0 21 0,0 0-106 15</inkml:trace>
  <inkml:trace contextRef="#ctx0" brushRef="#br1" timeOffset="143982.79">9012 15980 116 0,'0'10'124'0,"-33"-10"-41"0,33-10-28 0,0 10 19 16,0-9 38-16,-33 9 12 0,33 0-14 0,-16-9-2 16,16 9 31-16,-17-9 48 0,17 9 47 15,0 0 16-15,-16 0-4 0,16-10-161 0,0 20-85 31,0-1 0-15,0 9 0-16,0-8 0 0,0 8 0 16,0 1 0-16,0 0 0 0,0-1 0 15,0 1 0-15,0-1 0 0,0 1 0 0,0 9 0 16,0-10 0-16,16 1 0 0,-16-10 0 16,17 10 0-16,-17 0 0 0,16-10 0 0,-16 9 0 15,33-8 0-15,-33-1 0 0,33 0 0 0,0-9 0 16,-33 0 0-16,34 0 0 0,-1-9 0 0,0 0 0 15,16-10 0-15,17 1 0 0,-33-1 0 16,17-9 0-16,16-9 0 0,0 9 0 0,17-19 0 16,-17 10 0-16,33-9 0 0,-49 9 0 0,16-1 0 15,33 1 0-15,-66 9 0 0,50 0 0 16,-50 10 0-16,0-1 0 0,0 0 0 0,0 10 0 16,-16 0 0-16,16 0 0 0,-33 9 0 15,0-10 0-15,33 10 0 0,-33 10 0 31,0-1 0-15,0 0 0-16,0 0 0 16,0 1 0-16,-33-1 0 0,33 0 0 15,0 1-127-15,0-1-191 0,0-9-9 0,0 9 8 16,0-9 26-16,-33 10 46 0,33-10 58 0</inkml:trace>
  <inkml:trace contextRef="#ctx0" brushRef="#br1" timeOffset="145628.25">13461 16948 17 0,'0'0'29'16,"0"0"10"-16,0 0 6 0,0-10 6 15,0 10 14-15,0 0 13 0,0 0 14 0,33-9 14 16,-33 9 11-16,0 0 25 0,0-9 21 16,0 9 16-16,0 0 8 0,0-9 21 0,0 9 9 15,0 0-2-15,0-10-118 0,0 20-97 31,0-1 0-15,0 0 0-16,0 0 0 0,0 10 0 16,-33 0 0-16,33-1 0 0,0 1 0 15,0 0 0-15,0-1 0 0,0 1 0 0,0 9 0 16,0-10 0-16,0 10 0 0,0-9 0 0,0-1 0 16,0 1 0-16,0 0 0 0,0-1 0 15,0 1 0-15,0-1 0 0,33-8 0 0,-33-1 0 16,0 0 0-16,0 1 0 0,33-1 0 15,-33-9 0-15,33 0 0 0,-17 0 0 0,18 0 0 16,-1 0 0-16,33-9 0 0,-33-1 0 0,33 1 0 16,-16-10 0-16,49 1 0 0,-50-1 0 15,18-9 0-15,32 0 0 0,-50 10 0 0,51-10 0 16,-34 0 0-16,-17 0 0 0,17 9 0 0,1 1 0 16,-34-1 0-16,0 1 0 0,16-1 0 15,-16 10 0-15,1-1 0 0,-1 1 0 0,-33 0 0 16,33 9 0-16,-33-10 0 0,16 10 0 15,-16-9 0-15,0 18 0 16,0 1 0-16,-16-1 0 16,16 0 0-16,0 1 0 15,-33-1 0-15,33 0 0 0,0 1 0 0,-33 8-284 16,33-8-55-16,-34 8 5 0,1-9 27 16,17 10 46-16,-1-10 53 0,1 10 56 15</inkml:trace>
  <inkml:trace contextRef="#ctx0" brushRef="#br1" timeOffset="149592.14">24755 4809 8 0,'0'0'4'0,"0"0"5"0,0 0 9 16,0 0 0-16,0 0-4 0,0 0-4 16,0 0-4-16,0 0-2 0,0 0 3 0,0 0 0 15,0 0 0-15,0 0-2 0,0 0 1 16,0 0-2-16,0 0 1 0,0 0-1 0,0 0 1 16,0 0-1-16,0 0 0 0,0 0-3 15,0 0 2-15,0 0-2 16,0 0 1-16,0 0-1 15,0 0 0-15,0 0 1 0,0 0-4 16,0 0 0-16,0 0-2 0,0 0-8 16,0 0-12-16,0-19-8 0,0 19-6 15</inkml:trace>
  <inkml:trace contextRef="#ctx0" brushRef="#br1" timeOffset="150124.88">23515 4465 20 0,'0'0'24'0,"0"0"-9"0,0 0-7 15,0 0-3-15,0 0-1 0,16 0 0 16,-16 0 1-16,0 0 0 0,0 0-1 0,0 0-2 16,0 0 1-16,0 0-1 15,0 0-4 17,0 0-8-32,0 0-7 0,0 0-9 0</inkml:trace>
  <inkml:trace contextRef="#ctx0" brushRef="#br1" timeOffset="150523.99">22671 4465 4 0,'0'0'3'0,"0"0"4"15,0 0 5-15,0 0 3 0,0 0-1 16,0 0-2-16,0 0-5 0,0 0 1 0,0 0 0 16,0 0-3-16,0 0-3 0,0 0 0 15,0 0-1-15,17 0-1 32,-17 0-2-17,0 0-12-15,0 0-8 0,0 0-4 0</inkml:trace>
  <inkml:trace contextRef="#ctx0" brushRef="#br1" timeOffset="152175.2">22605 2874 52 0,'0'0'34'0,"0"0"-8"0,0-9 1 0,0 9 7 16,0 0 0-16,0 0-9 0,0 0-4 0,0 0-11 15,0 0-6-15,0 0-3 0,0 0 1 16,0 0-4-16,0 0 3 0,0 0 4 16,0 9 6-16,0-9 14 0,0 0 2 15,0 19-6-15,0-19-4 0,0 0-4 0,0 0-2 16,0 18 0-16,0-18 2 0,0 0 2 16,0 19 5-16,0-19-4 0,0 0-1 0,0 0-2 15,0 0 1-15,0 19 7 0,0-19 9 16,0 0 6-16,0 0 1 0,0 0 5 0,33 0 5 15,-33 0 5-15,0 0 18 0,0 0 11 0,0 0-8 16,0 0-7-16,0 0-28 0,0 0-8 0,0-19-20 16,17 19 1-16,-1 0-8 0,-16-19 0 15,17 19-2-15,0-18 3 0,-1 18-2 0,1-19 4 16,-1 10-6-16,1 0 0 0,-1-1 0 16,-16 10 4-16,33-18-4 0,-33 18 2 0,0 0 0 15,0-19-2-15,33 19-5 0,-33 0-42 16,0 0-48-16,0 0-28 0,0 0-20 0,0 0 5 15,0 0 2-15,0 0 4 0,0 0 12 16,17 0 11-16</inkml:trace>
  <inkml:trace contextRef="#ctx0" brushRef="#br1" timeOffset="153515.87">14139 15804 8 0,'0'18'4'0,"0"1"4"16,0-10 1-16,0 10 0 0,-33-1-2 0,33 1-2 16,0 0-3-16,0-1 2 0,0-8-2 15,0 8 0-15,-33 1 0 0,33-10 0 0,0 10 0 16,0-10 0-16,0 10 1 0,0-1 0 15,0-9-2-15,0 10-1 0,0 0 0 0,0-10 3 16,0 10-3-16,0-1 2 0,-34 10 0 0,34-19-1 16,0 10 1-16,0 0-2 0,0-10 0 0,0 9 0 15,-16 1 0-15,16 9 1 0,0-28-1 16,0 19 2-16,0-1-2 0,0-9 0 16,0 1 0-16,0-1 0 0,0 0 2 0,0 1 0 15,16-10 0-15,-16 9-1 0,34-9-1 16,-34 0 2-16,0 0-2 0,33 0 0 0,-33 0 0 15,33-9 0-15,-33 9 0 16,33 0 0-16,-33 0 0 0,16-10 0 0,1 1 0 16,-1 9 0-16,17-9 0 0,0-1 0 15,1 1 0-15,-1 0 0 0,0-10 1 0,0 10-1 16,0-10 0-16,16 1 0 0,-15-1-3 16,32 1-4-16,-33-10-2 0,16 9-1 0,18 0-2 15,-34 1-2-15,0-1-1 0,16 1-10 0</inkml:trace>
  <inkml:trace contextRef="#ctx0" brushRef="#br1" timeOffset="154388.01">16768 15292 6 0,'0'-9'9'0,"0"9"6"16,0 0 3-16,0 0-2 0,0 0-5 0,0 0-1 16,0 0-4-16,0-10 0 0,0 10-1 15,0 0 0-15,0 0-4 0,0 0 3 0,0 0-2 16,0 0-1-16,0 0 0 15,0 0 1-15,0 0-1 16,-17 0 1-16,17 0-1 0,0 10 1 0,0-10 0 16,0 0 2-16,0 0-2 0,-16 0 3 0,16 0 2 15,0 9 2-15,0-9 0 0,0 0 5 16,0 0 2-16,0 0 5 0,0 0 3 0,0 0 4 16,0 0 7-16,0 0 10 0,0 0 4 15,0 0 11-15,0 0 7 0,0 0 8 0,0 0 8 16,0 0 2-16,0 0 3 0,0 0-3 0,0 0 1 15,0-9-2-15,0 9-14 0,0 0-4 16,0 0-12-16,0 0 1 0,0 0 4 0,0 9 9 16,0-9 6-16,0 0 4 0,0 0 1 15,0 9-2-15,0 1 4 0,0-10 5 0,0 9 0 16,0 0-79-16,0 1-7 0,0 8 0 16,0-18 0-16,0 10 0 15,16-10 0 1,1 0 0-1,0-10 0-15,-1 10 0 0,1-18 0 16,-1 8 0-16,17 1 0 0,-33-10 0 0,33 1 0 16,0-1 0-16,-33 1 0 0,17 8 0 0,-1-27-88 15,17 18-99-15,-16-8-15 0,16 8-8 16,-33 0 9-16,0 1 8 0,33 8 7 0,-33-8 5 16,0 9 13-16,0-1 25 0,0 10 26 0,33 0-51 15</inkml:trace>
  <inkml:trace contextRef="#ctx0" brushRef="#br1" timeOffset="156719.19">24904 2828 46 0,'0'0'48'0,"0"0"-4"0,0 0 8 16,0-19 10-16,0 19 16 0,0 0 1 0,0 0 11 16,0 0 5-16,0 0-1 0,0 0-5 0,0 0-11 15,0 0-21-15,0 0-26 0,0 0-22 16,0 0-4-16,0 0-9 0,0 0 7 15,0 0-2-15,0 0 10 0,0 19 29 16,0-19 15-16,0 18-15 0,0-18-3 0,33 10 6 16,-33-1 14-16,0 0-10 0,0-9-13 15,0 19 5-15,0-19-3 0,0 18 13 0,0-18 9 16,0 0 4-16,0 0 8 0,0 0 10 16,0 0 16-16,33 0-6 0,-33 0-28 0,0 0-35 15,17 0-6-15,-1-18-7 0,1 18-13 0,-1-19-3 16,17 10 6-16,-16 0 6 0,-1-1-5 15,34 10-1-15,-50-18-7 0,33 18-86 0,-33-19-84 16,17 1-53-16,-1 18-31 0,-16-19-11 16,17 19 13-16,-1-19 12 0,-16 19 43 0,17 0 49 15</inkml:trace>
  <inkml:trace contextRef="#ctx0" brushRef="#br1" timeOffset="158420.14">16437 15943 15 0,'33'10'34'0,"-33"-1"4"0,0 0-4 0,0 0 1 16,0-9 7-16,0 10 18 0,0-10 21 0,0 0 19 16,0 9 16-16,0-9 22 0,0 0 22 15,0 0 31-15,0-9 1 0,0 9 8 0,0 0-13 16,33 0-16-16,-33-10 4 0,0 10-97 0,17-9-78 16,-1 9 0-1,-16-9 0-15,17 9 0 0,0 0 0 16,-17-9 0 15,0-1 0-15,0 10-175 62,0 0-186-78,0 0-13 0,0-18 17 15,0 8 53-15,16 1 76 0</inkml:trace>
  <inkml:trace contextRef="#ctx0" brushRef="#br1" timeOffset="159116.93">16371 15850 154 0,'-16'9'195'0,"16"1"-16"0,-17-1-30 0,17-9 4 16,-17 9 47-16,17-9 41 0,0 0 15 0,-16 0-9 15,16 0-1-15,0 0-219 0,16 0-27 63,1-9 0-48,0 9 0-15,-1 0 0 0,-16-9 0 16,17 9 0-16,-1 0 0 0,-16-10 0 0,33 10 0 16,-33-9 0-1,0 18 0-15,0 1 0 16,0-1 0-16,0 0 0 15,0 1 0-15,0-1 0 0,0 0 0 0,0 19 0 16,0-28 0-16,0 19 0 0,0-10 0 16,0 10 0-16,0-10 0 0,0 10 0 0,0-10 0 15,0 10 0-15,0-1 0 0,0-9 0 0,0 1 0 16,0 8 0-16,0 1 0 0,0-10 0 16,0 1 0-16,0 8 0 0,0-9 0 0,0 10 0 15,0-19 0-15,0 9 0 0,0 1 0 16,0-1 0-16,33-9 0 15,-33 0 0-15,33-9 0 0,-33-1 0 16,33 1 0-16,1-19 0 0,-1 0 0 0,16 0 0 16,-16 0 0-16,0-9 0 0,0 0 0 15,1-9 0-15,15 8 0 0,-16 1 0 0,0 0 0 16,0 0 0-16,0 9 0 0,0 0 0 16,-16 9 0-16,16 1 0 0,-33 8 0 0,33 1 0 15,-33 0 0-15,0-1 0 0,0 1 0 16,0 18 0 15,0-9 0-15,0 10 0-16,0-1 0 0,-33-9 0 0,33 9-251 15,0 1-73-15,-33-1 4 0,16 0 16 16,1 1 34-16,16-1 47 0,-17 0 56 0</inkml:trace>
  <inkml:trace contextRef="#ctx0" brushRef="#br1" timeOffset="160048.94">18405 15060 8 0,'0'0'7'0,"0"0"7"0,0 0 4 15,0 0-1-15,0 0-5 0,0 0-3 16,0-10-3-16,0 10-2 0,0 0 2 0,17 0 2 15,-17-9 3-15,0 9 3 0,0 0-2 0,0 0 0 16,0 0 2-16,0 0 6 0,0 0 3 16,16 0 11-16,-16 0 6 0,0 0 5 0,0 0 10 15,17 0 2-15,-17-9 17 0,0 9 7 16,0 0 0-16,0 0 4 0,0 0 6 0,0 0 4 16,0 0-1-16,0 0 4 0,0 9 3 0,16-9 16 15,-16 0 2-15,0 9 0 0,0-9-9 16,0 10-2-16,0-10 9 0,0 9-6 0,0 9-111 15,0-8 0-15,0 8 0 0,0-18 0 0,0 19 0 16,0-10 0-16,0 10 0 0,0-10 0 16,17 0 0-16,-17 10 0 0,0-10 0 0,0 1 0 15,0 8 0-15,16-18 0 0,1 10 0 16,16-10 0-16,-33 0 0 0,33-10 0 16,-33 10 0-16,33 0 0 0,0-18 0 0,0-1 0 15,0 10 0-15,17-10 0 0,16 1 0 16,-33-1 0-16,17 0 0 0,16-9 0 0,0 1 0 15,-33 8 0-15,33-9 0 0,-16 9 0 0,-1-18 0 16,1 19 0-16,-17-10 0 0,0 9 0 0,17 1 0 16,-50 18 0-16,33-28 0 0,-33 18 0 15,16 10 0-15,-16-9 0 0,0 18 0 16,0 1-31-16,0-1-111 16,0 10-25-16,0-19-17 0,0 9-19 15,0 9 4-15,-16-8 2 0,16 8 14 0,0 1 21 16,0-10 25-16,-33 10 24 15,33-1 21-15,0-8 13 0,-33 8 12 0</inkml:trace>
  <inkml:trace contextRef="#ctx0" brushRef="#br1" timeOffset="162097.27">16007 17190 4 0,'0'0'1'15,"0"0"1"-15,33 0-1 0,-33-10 0 0,0 10 0 16,0 0 1-16,0 0 0 0,0 0 1 0,0-9-1 16,0 9-1-16,33 0 1 0,-33 0 1 15,0-9 1-15,0 9 2 0,0 0 2 0,0-10 0 16,0 10-2-16,17 0 0 0,-17 0 1 0,0 0 2 15,0-9 1-15,17 9 5 0,-17 0 4 0,0-9 1 16,0 9 5-16,0 0 4 0,0 0 6 16,16 0 4-16,-16-9 9 0,0 9 5 15,0 0 5-15,0 0 9 0,0 0 10 0,0 0 6 16,0 0 3-16,0 0 2 0,0 0 3 0,0 0 4 16,0-10 2-16,0 10 5 0,0 0 1 0,0 0-13 15,0 0-8-15,0 0 1 0,0 0-8 16,0 0-2-16,0 0 7 0,0 0 1 0,17 10-5 15,-17-10 8-15,0 0-80 0,0 9-4 0,0 0 0 16,0 0 0-16,16 1 0 16,-16-1 0-16,0 0 0 0,0 10 0 15,0-10 0-15,17 1 0 0,-17-1 0 16,0 0 0-16,0 0 0 0,0 1 0 0,0-1 0 16,16-9 0-16,-16 9 0 0,0 1 0 15,33-10 0-15,-33 0 0 16,33-10 0-16,-33 10 0 0,33-18 0 15,-16 8 0-15,16-8 0 0,0-1 0 0,0 1 0 16,33-1 0-16,-33-9 0 0,0 0 0 16,1 10 0-16,15-10 0 0,-16 0 0 0,0 9 0 15,0 1 0-15,0 8 0 0,-16-8 0 0,0 8 0 16,-1 1 0-16,-16 0 0 0,17 9 0 0,-17-10 0 16,16 10 0-16,-16 10 0 46,0-10-201-30,0 9-64-16,0-9 1 16,0 0-2-16,0 9 15 0,0-9 20 15,0 10 40-15,0-10 39 0,0 9-69 16</inkml:trace>
  <inkml:trace contextRef="#ctx0" brushRef="#br1" timeOffset="165978.35">22771 5107 3 0,'-17'-19'4'16,"17"19"-3"-16,-16-19-1 0,16 19 0 0,-17-18 0 16,1 18 0-16,16 0 0 0,-17-19 0 0,0 10 0 15,1 0 1-15,-1-1 0 0,17 10 1 16,0-9 0-16,-33 9 0 0,33-9 0 0,-33 9 3 16,17 0 3-16,-1 0 5 0,1 0-3 0,-1 0-6 15,1 0-2-15,-1 0 0 0,1 0-2 16,-18 0 2-16,34 0 3 0,-33 0 0 15,33 0 3-15,-49 0 3 0,32 0 0 0,1 0 3 16,-17 0 2-16,16 0 6 0,1 0 1 0,-1 0 2 16,0 0 1-16,17 0 8 0,-33 0 5 15,33 0 2-15,-33 0 2 0,17 0 1 0,16 0 4 16,-17 0 6-16,17 0 2 0,-16 0-9 0,16 0-3 16,0 0-13-16,0 0-4 0,0 0-6 15,0 0-5-15,0 0-5 0,0 0-1 0,0 0-4 16,0 0-1-16,0 0-1 0,0 0 8 15,0 0 1-15,16 0 9 0,-16 0 17 0,0 0 10 16,17 9 15-16,-1-9 0 0,-16 9-15 0,33 1-10 16,0-10-3-16,-33 9 15 0,34 0 12 15,-1-9-5-15,0 19-18 0,0-19-2 0,16 18-11 16,1-18-5-16,0 19 12 0,-1-19-7 16,17 19-5-16,-33-19-2 0,34 9-3 0,-18 0-2 15,17 1-11-15,-16 8 6 0,16 1-9 16,-16-19-1-16,32 18 4 0,-32-18 1 0,0 19-5 0,32-19 6 15,-32 19-3-15,16-10-2 0,-16 0 3 16,16 0-8-16,0 1 4 0,-16-1 2 0,-1 10 6 16,17-19-7-16,-16 18-1 0,16-18 3 15,0 19 4-15,-16-19-5 0,-1 19 2 0,18-19-6 16,-18 9 5-16,17 0 0 0,-16 0-6 0,0 10 3 16,-1-19 0-16,1 0 0 0,-17 19 0 15,16-19 0-15,1 0 5 0,-17 18-5 16,0-18 0-16,0 0 0 0,0 0 0 0,17 19 2 15,-17-19 0-15,0 0-2 0,17 0 2 0,-17 0-5 16,0 18 7-16,0-18-1 0,33 0-7 0,-49 0 4 16,16 0 1-16,0 0-3 0,0 0 2 15,0 0 3-15,0 0-3 0,0 0 2 16,-16 0 3-16,-1 0-7 0,1 0-3 0,16 0 7 16,-17 0-4-16,1 0 4 0,-1-18 0 15,1 18-6-15,16 0 5 0,-33 0-3 0,33 0 2 16,-33 0 0-16,0 0 3 0,17 0 0 0,-1 0-5 15,1-19 6-15,-1 19-4 0,1 0 3 16,-17 0 0-16,16 0-1 0,-16 0 33 0,17 0 8 16,-17-18 15-16,16 18 1 0,-16 0 7 0,0 0-4 15,17-19-60-15,-17 19-2 0,0-19 0 16,0 1 0-16,0 9 0 0,0 9 0 16,0-19 0-16,0 0 0 0,0 1 0 0,0-10 0 15,0 9 0-15,0 1 0 0,0-20 0 0,0 20 0 16,0-19 0-16,0 9 0 0,0-10 0 15,0 1 0-15,0 0 0 0,0 9 0 16,0-9 0-16,0-10 0 0,0 10 0 0,0 0 0 16,0-10 0-16,0 10 0 0,0 0 0 0,0 0 0 15,0-10 0-15,0 10 0 0,0 0 0 16,0 9 0-16,0-9 0 0,-17-10 0 0,17 10 0 16,0 0 0-16,17 0 0 0,-17 9 0 15,0-9 0-15,0 18 0 0,0-28 0 0,33 29 0 16,-33-19 0-16,0-1 0 0,0 11 0 15,0 8 0-15,0-18 0 0,0 18 0 0,0 1 0 16,16-1 0-16,-16 0 0 0,0 10 0 0,0-10 0 16,0 19 0-16,0-18 0 0,0 18 0 15,0-19 0-15,0 19 0 0,0-18 0 16,-16 18 0 0,16 18 0-16,0-18 0 15,-33 0 0-15,16 0 0 0,1 0 0 16,-1 0 0-16,1 0 0 15,-1 0 0-15,17 19 0 0,-16-19 0 0,-1 0 0 16,1 0 0-16,-1 0 0 0,17 0 0 0,-33 0 0 16,0 0 0-16,16 0 0 0,1 0 0 15,-17 0 0-15,0 0 0 0,0 0 0 16,16 0 0-16,-16 0 0 0,-33 0 0 0,33 0 0 16,-17 0 0-16,17 0 0 0,0 0 0 0,-33 0 0 15,33 0 0-15,-17-19 0 0,17 19 0 16,0 0 0-16,-33 0 0 0,16-18 0 0,1 18 0 15,-1 0 0-15,0-19 0 0,1 10 0 16,-17-1 0-16,16 1 0 0,-16 9 0 0,0-18 0 16,16 18 0-16,-16-19 0 0,16 19 0 0,1-19 0 15,-1 19 0-15,1 0 0 0,-1-18 0 16,17 18 0-16,-17-19 0 0,17 10 0 0,0 9 0 16,-16-10 0-16,15 10 0 0,1-9 0 15,-16 9 0-15,32 0 0 0,-49-18 0 0,33 18 0 16,-17 0 0-16,17 0 0 0,0 0 0 0,-16-19 0 15,16 19 0-15,0 0 0 0,-1 0 0 16,1 0 0-16,0 0 0 0,0 0 0 0,0 0 0 16,17-19 0-16,-17 19 0 0,-1 0 0 15,18 0 0-15,-1 0 0 0,-16-18 0 0,0 18 0 16,17 0 0-16,-1 0 0 0,-16 0-2 0,17 0 0 16,-1 0-1-16,-16-19-2 0,16 19 1 15,17 0 1-15,-33 0-1 0,33 0 6 0,-33-9-7 16,17 9 3-16,-1 0 0 0,1 0 2 15,-1 0-2-15,1 0 2 0,-1 0-3 0,1 0 0 16,16 0 5-16,-17 0-6 0,17 0 1 0,-17 9 5 16,17-9-1-16,0 0 4 0,0 0-7 15,-33 0 9-15,33 0-5 0,0 0-7 0,0 0 3 16,-33 0-1-16,17 0-1 0,16 19 4 16,-17-19 0-16,17 0-2 0,-16 0 5 15,16 0-5-15,-17 0 2 0,17 0-4 16,0 0-1-16,-16 0 1 0,16 0 7 15,0 0-6-15,0 18-2 0,0-18 1 16,-17 0 4-16,17 0-7 0,0 19 7 0,0-19-2 16,0 0 0-16,0 19 2 0,0-19 5 15,0 0-15-15,0 18 6 0,0-18 2 0,0 9 10 16,0 10-13-16,0 0 3 0,0-1 8 16,-16 1-6-16,16 0 3 0,0-1-2 0,0-9-1 15,-17 29 2-15,17-20-2 0,-17 1-5 16,17-1 3-16,0 10 0 0,0 10 4 0,-33-20-7 15,33 19 5-15,0-18 7 0,0 9-5 0,-33 9-1 16,33-18-1-16,-16 18 2 0,-1-19-2 16,17 10 0-16,-16 10 0 0,-1-20 2 0,1 10 2 15,16 9-4-15,-17-18 5 0,1 18-1 0,-1-18 1 16,17 9-2-16,-17 9-7 0,17-19 7 0,0 1 2 16,0 9 5-16,-33 9 11 0,33-18-5 15,0-1-16-15,0 1 0 0,0 0 0 16,0-1 0-16,-33 10 0 0,33-9 0 0,0-1 0 15,0-18 0-15,0 19 0 0,0-1 0 0,0-18 0 16,0 10 0-16,0-1 0 0,0 0 0 16,0 10 0-16,0 0 0 0,0-19 0 0,0 18 0 15,0-18 0-15,0 19 0 0,0-19 0 0,0 9 0 16,0 0 0-16,0 1 0 16,0-1 0-16,0 0 0 15,0 10 0 1,0-19-8 31,0 0-146-47,0-19-55 0,33 19-46 15,-33-9-12-15,0 9 14 0,0-9 20 0,33-1 32 16,-33 10 35-16,17-9 30 0</inkml:trace>
  <inkml:trace contextRef="#ctx0" brushRef="#br1" timeOffset="166829.27">24127 5395 67 0,'0'0'54'0,"0"0"-26"0,0 0-14 15,0 0-9-15,0 0-2 0,0 0-1 16,0 0 0-16,0 0 1 0,0 0-2 31,0 0 0-15,0 0 6-16,0 0 5 0,0 0 0 0,0 0 5 15,0 0-3-15,0 0 2 0,0 0-1 16,0 0-2-16,0 0-2 0,0 0-1 0,0 0 0 16,0 0-5-16,0 0 2 0,0 0 1 15,0 0 0-15,0 0-3 0,0 0-2 0,0 0-1 16,0 0 0-1,0 0-4-15,0 0 4 0,0 0-1 16,0 0 3-16,0 0 7 0,0 0 6 16,0 0-2-16,0 0-2 0,0 0-4 15,0 0-5-15,0 0 0 0,0 0 0 16,0 0-3-16,0 0 3 0,0 0-2 0,0 0 1 16,0 0 0-16,0 0-2 15,0 0 2-15,0 0-1 16,0 0-4-1,0 0 5 1,0 0-6-16,0 0 6 16,0 0-5-16,0 0 3 15,0 0-3 1,0 0 4-16,0 0-1 0,0 0 1 16,0 0 0-16,0 0 0 0,0 0-4 15,0 0 4 1,0 0-5-16,0 0 5 0,0 0 1 15,0 0-9-15,0 0-10 16,0 0-16-16,0-19-15 0,0 19-15 0,-17 0-5 16,17 0 0-16,0-9 3 0,0 9-37 15</inkml:trace>
  <inkml:trace contextRef="#ctx0" brushRef="#br1" timeOffset="167975.74">19050 5209 5 0,'0'0'15'0,"0"0"17"0,0 0 9 0,0 0 0 0,0 0 6 15,0 0 2-15,0 0 9 0,0-19 15 16,0 19 15-16,0 0 14 0,-33 0 5 0,33 0-7 15,0 0-2-15,0 0-11 0,0 0-14 0,0 0-14 16,0 0-9-16,0 0-18 0,0 0-9 16,0 0 5-16,0 0 19 0,33 19 9 0,-33-19 5 15,0 0-2-15,0 19-1 0,0-10-4 16,0 0-9-16,0 0-8 0,0 10 4 16,0 0 0-16,0-1 7 0,0-18 1 0,17 19 18 15,-17 0 3-15,0-19 1 0,16 9-36 0,-16 0-35 16,0 0 0-16,0 10 0 0,17-19 0 0,-17 0 0 15,16 0 0-15,1 0 0 16,-1 0 0-16,34-19 0 0,-50 10 0 16,33-9 0-16,0 18 0 0,0-19 0 0,17-18 0 15,-17 18 0-15,33-9 0 0,-33 10 0 16,17-20 0-16,16 20 0 0,0-19 0 0,-17 18 0 16,18 10 0-16,-1-10 0 0,-33 0 0 15,16 1 0-15,-15-1 0 0,-1 10 0 0,-17 0 0 16,1-1 0-16,16 10 0 0,-33 0 0 15,33-9 0-15,-33 9 0 16,0 9 0-16,16 1 0 16,-16-1 0-16,0 19-79 0,0-28-243 15,0 18-24-15,0-18 21 0,0 19 37 0,0 0 40 16,0-10 49-16</inkml:trace>
  <inkml:trace contextRef="#ctx0" brushRef="#br1" timeOffset="168958.12">19844 5153 2 0,'0'0'1'0,"0"0"0"15,0 0 0-15,0 0 0 16,0 0-2-16,0 0 2 15,0 0-2 1,0 0 2-16,0 0-2 16,0 0-2-16</inkml:trace>
  <inkml:trace contextRef="#ctx0" brushRef="#br1" timeOffset="169441.13">20753 5293 64 0,'0'0'34'0,"0"0"-11"16,0-19-8-16,0 19-2 0,0 0-3 15,0 0-4-15,0 0-2 0,0 0-2 16,0 0-12-16,0 0-20 16,0 0-14-16</inkml:trace>
</inkml:ink>
</file>

<file path=ppt/ink/ink26.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25T15:44:38.471"/>
    </inkml:context>
    <inkml:brush xml:id="br0">
      <inkml:brushProperty name="width" value="0.05292" units="cm"/>
      <inkml:brushProperty name="height" value="0.05292" units="cm"/>
      <inkml:brushProperty name="color" value="#00B050"/>
    </inkml:brush>
  </inkml:definitions>
  <inkml:trace contextRef="#ctx0" brushRef="#br0">4349 6437 71 0,'0'0'41'0,"0"0"-9"0,0 0-4 0,0 9 6 16,0-9 8-16,0 0 2 0,0 0-1 16,0 0-5-16,0 0-5 0,0 0-2 0,0 0 8 15,0 0 4-15,0 9-7 0,0-9 3 16,0 0-8-16,0 0-6 0,0 0 8 0,0 0 27 15,0 0 2-15,0 0-10 0,0 0-6 0,0 10-2 16,33-10 10-16,-33 0 15 0,0 0-3 16,0 18-9-16,0-18 2 0,0 0-8 0,0 0-10 15,0 0-18-15,0 0-5 0,0 0-5 16,0 0-4-16,0 0-7 0,0 0 2 0,33 19-2 16,-33-19 1-16,0 0-1 0,0 0-6 15,0 0 5-15,0 0-7 16,0 0 1-16,0 0-4 0,0 0-5 15,0 0 3-15,0 0-3 0,0 0-14 0,0 0-84 16,0-19-51-16,0 19-36 0,0 0-7 16,0 0 13-16,0 0 22 0,0 0 33 0</inkml:trace>
  <inkml:trace contextRef="#ctx0" brushRef="#br0" timeOffset="1282.3">3340 3860 42 0,'0'0'32'0,"33"0"-6"16,-33 0-2-16,0-18 5 0,0 18 10 0,-33-19 6 15,33 10-7-15,0 9-1 0,0-10-10 16,0 10-11-16,33 10-3 0,-33-10-7 0,0 0-4 16,-33 0 0-16,33 9 0 0,0 10 3 15,0-19-1-15,0 18 11 0,0-18 5 0,0 19-2 16,0-1-3-16,33 1 14 0,-33-10 7 0,0 1-14 16,0 18-6-16,0-28-4 0,0 18 43 15,0 1-13-15,0-19-16 0,0 18-10 16,0-18 30-16,0 0 33 0,0 19-5 0,17-19 8 15,-17 0 35-15,0 0 69 0,0 0 92 0,33 0 67 16,-33 0-216-16,0 0-129 0,0-19 0 16,33 19 0-16,0-18 0 0,0-1 0 0,0 1 0 15,0-10 0-15,17-10 0 0,-17 1 0 16,33 0 0-16,0 9 0 0,-16-28 0 0,16 10 0 16,-33 9 0-16,33-1 0 0,-49 1 0 15,49 9 0-15,-33 10 0 0,-33-1 0 0,33 0 0 16,-33 1 0-16,33 18 0 0,-33-19 0 0,0 19 0 15,0-9 0-15,0 18 0 16,0 10 0 0,0-19 0-16,0 18-3 0,0 1-211 15,0-19-37-15,0 19-35 0,0-1 11 0,0-18 27 16,0 19 25-16,-33-10 33 0,33 10 25 0</inkml:trace>
  <inkml:trace contextRef="#ctx0" brushRef="#br0" timeOffset="2598.17">5606 3944 53 0,'0'0'32'16,"0"-9"-4"-16,-33 9 2 0,33-10 5 15,0 10 7-15,0 0-3 0,0 0-16 0,33 0-10 16,-33 0-4-16,0 0-4 0,-33 0-3 0,33 0 1 15,0 10 0-15,0-1 5 0,0-9 10 16,33 19-3-16,-33-19-4 0,0 18 0 0,0-18 16 16,0 19 12-16,33-1-16 0,-33-18-10 15,0 19-5-15,0-19-4 0,0 9 1 0,0 10 16 16,33-1 21-16,-33-18-13 0,0 19-14 16,0-19-5-16,0 0 9 0,0 19 45 0,0-19 0 15,33 0 3-15,-33 0-10 0,0 0 25 16,0 0 38-16,0 0 53 0,0 0 80 0,0 0 36 15,0 0-46-15,17 0-243 0,-17-19 0 0,33 0 0 16,-33 1 0-16,33 9 0 0,-33-10 0 16,33 0 0-16,0 1 0 0,0-19 0 0,0 9 0 15,17-10 0-15,-17 1 0 0,33 19 0 16,-33-20 0-16,0 11 0 0,17 8 0 0,-17-18 0 16,0 18 0-16,0 10 0 0,-33-10 0 15,33 19 0-15,-33-18 0 0,33 18 0 0,-33 0-37 16,0 0-201-16,0 0-16 0,0 0 1 15,17 0 12-15,-17 18 22 0,0-18 26 16,0 9 17-16,0 10 12 0</inkml:trace>
  <inkml:trace contextRef="#ctx0" brushRef="#br0" timeOffset="4196.92">8401 4083 25 0,'0'0'27'0,"0"0"-1"15,0 0-1-15,0 0 0 0,0 0 1 0,0 0 0 16,0 0-2-16,0 0-3 0,0 0-3 16,0 0-3-16,0 0 2 0,0 0 1 0,0 0-2 15,0 0-2-15,0 0-2 0,0 0 4 16,0 0-1-16,0 19-1 0,33-19 4 0,-33 0 12 16,0 0-9-16,0 19-7 0,0-19-4 15,0 0-4-15,0 0 5 0,0 18 23 0,0-18 0 16,0 0-16-16,0 0-6 0,0 0-4 0,33 19-8 15,-33-19 6-15,0 9 1 0,0-9 20 16,0 9 12-16,0 1-15 0,0 8-12 0,0-18-5 16,0 0 9-16,0 19 50 0,0-19-22 15,0 19-20-15,16-19-12 0,-16 18 32 0,0-18 60 16,17 19 1-16,-17-19-4 0,0 0 10 0,0 0 12 16,16 9 27-16,-16-9 36 0,33 0 1 15,-33 0-131-15,0 0-56 0,33-9 0 0,-33 9 0 16,33 0 0-16,1-19 0 0,-18 19 0 0,17-18 0 15,0-1 0-15,33 0 0 0,-33-9 0 16,17 10 0-16,0-1 0 0,-1 1 0 0,17-20 0 16,-32 20 0-16,15-10 0 0,17 9 0 15,-33-18 0-15,0 19 0 0,0-20 0 0,1 29 0 16,-1-10 0-16,-17 1 0 0,17-1 0 16,-33 19 0-16,33-18 0 0,-33 18 0 0,0-19-50 15,0 19-218-15,33 0-44 0,-33 19 13 16,0-19 50-16,0 0 45 0,-33 18 21 15,33-18 9-15</inkml:trace>
  <inkml:trace contextRef="#ctx0" brushRef="#br0" timeOffset="8610.65">11873 5069 71 0,'0'0'40'0,"0"0"-6"0,17 0-6 0,-34-18 2 16,17 18-3-16,0 0-3 0,0 0-8 15,0 0-2-15,0 0 5 0,0 0-1 16,0 0-2-16,0 0-5 0,17 18-5 0,-17-18-1 16,0 0-2-16,0 19 4 0,0-19-4 0,0 19 2 15,0-19 9-15,16 0 3 0,-16 9-6 16,0 0-4-16,0 1-1 0,0-1-2 0,0-9 27 16,0 9 17-16,0-9-12 0,0 19 3 15,0-19-9-15,0 0 24 0,0 0 13 0,17 0 20 16,-17 0 20-16,0 0 25 0,0 0 24 15,33 0 12-15,-33 0-13 0,0 0-42 0,0 0-36 0,33-19-26 16,0 10-15-16,-33 0-17 0,33-10-10 16,0 10-1-16,0-10-1 0,17 0-7 0,-17 1 1 15,0-10-3-15,0 0 4 0,17 0-6 16,-17 10 9-16,0-1-3 0,0-9-4 16,0 9 0-16,0 1 4 0,0-1-2 0,-16 19-6 15,-1-18 6-15,1 18 2 0,16-19-1 0,-33 19-3 16,0 0-10-16,0 0-10 0,33 0-43 15,-33 0-76-15,0 0-33 0,0 0-11 0,0 0 6 16,33 0 2-16,-33 19-2 0,0-19 11 0,0 18 16 16,33 1 23-16,-33-19 17 0</inkml:trace>
  <inkml:trace contextRef="#ctx0" brushRef="#br0" timeOffset="12089.58">5325 5116 18 0,'-17'0'21'0,"17"0"0"0,-16 0-1 0,16 0 1 16,0 0 3-16,-17-9 1 0,17 9-2 0,0 0 0 16,0 0 1-16,0 0 5 0,0 0 10 15,0 9 9-15,0-9 17 0,0 0 6 0,17 0 9 16,-17 9-2-16,16-9 12 0,1 10 5 0,16-10 2 16,-33 0-4-16,33 9 4 0,-33-9-6 15,33 9-14-15,0-9-17 0,0 0-8 0,-16 0-17 16,16 19-10-16,0-19-3 0,0 0-11 15,0 0 1-15,-33 0-4 0,33 0-5 0,0 0 1 16,-33 0 0-16,17 0-2 0,16 0-2 16,-33 0 2-16,0 0-4 0,33 0 5 15,-33 0-1-15,0 0-4 0,0 0 3 16,0 0-5-16,0 0 2 0,0 0-9 0,0 0-15 16,0 0-10-16,0 0-23 0,0 0-19 15,0 0-27-15,0 0-15 0,0 0-10 16,0 0-20-16,0 0-5 0,0 0 13 0,0 0 15 15,0 0 15-15,-33 0 18 0,33-19 18 0</inkml:trace>
  <inkml:trace contextRef="#ctx0" brushRef="#br0" timeOffset="12521.32">5308 5255 41 0,'-16'-9'35'0,"16"0"7"0,0 9 0 16,0 0-4-16,0 0 5 0,0 0 4 0,0 0 4 16,16 0 5-16,-16 0-12 0,17 0 3 0,16 9-4 15,-33-9-5-15,33 0 20 0,-33 0 11 16,33 0-6-16,0 9 2 0,0 1-3 16,0-10-7-16,-16 9-10 0,16 10-9 0,0-19-11 15,0 0-9-15,0 0-9 0,-33 18-2 0,33-18-2 16,-16 0 2-16,16 0-4 0,-33 0-1 15,33 0 4-15,-33 0-9 16,0 0-3-16,0 0-10 0,33 0-31 16,-33 0-17-16,0 0-26 0,0 0-5 0,0 0-7 15,0 19-6-15,0-19 2 0,0 0 6 16,0 0 4-16,0 0 8 0</inkml:trace>
  <inkml:trace contextRef="#ctx0" brushRef="#br0" timeOffset="13789.47">8682 6000 22 0,'0'0'24'0,"-17"0"0"0,17 0-1 15,0 0-4-15,0 0 1 0,-16 0-1 16,16 0 2-16,0 0-3 0,0 0 5 0,0 0 1 16,0 0 7-16,0 0 7 0,0 0 3 0,0 0 1 15,0 0 9-15,0 0 11 0,0 0 9 16,0 0 16-16,0 0 12 0,0 0 7 0,16 0 1 16,-16 0-9-16,17 0-22 0,-1 0-22 0,1 0-26 15,-1 0-10-15,17 0-8 0,0 0-6 16,0 0-2-16,-33-19-2 0,34 19 5 0,-18 0-5 15,17 0 0-15,-16 0 3 0,32 0-3 0,-49 0 2 16,33 0-5-16,-33-9 1 0,33 9-6 16,-33 0-3-16,0 0-10 0,0 0-30 0,0 0-30 15,34 0-28-15,-34 0-24 0,0 0-12 0,0 0-1 16,-34 0 9-16,34 0 19 0,0 0 13 16,0 0 13-16</inkml:trace>
  <inkml:trace contextRef="#ctx0" brushRef="#br0" timeOffset="23962.02">3274 4186 22 0,'0'0'21'0,"0"0"-1"0,0-10-4 0,0 10-5 16,33 0 0-16,-33 0-3 0,0 0-1 0,0 0-4 15,0 0-1-15,0 0-1 0,0 0 0 16,0 0-1-16,0 0-2 16,0 0-1-1,0 0-4 1,0 0-6-16,0 0-4 0,0 0-5 15,0 0-29-15</inkml:trace>
  <inkml:trace contextRef="#ctx0" brushRef="#br0" timeOffset="27458.86">3125 6790 32 0,'0'0'38'0,"33"-9"9"0,-33 9 5 0,0 0 3 16,0 0 0-16,0 0 11 0,17-19 2 0,-17 19 6 16,0 0 11-16,0 0 4 0,0 0-5 15,0 0-18-15,0 0-7 0,33-18-1 0,-33 18-4 16,0 0-6-16,0 0 12 0,0 0-5 0,0 0-20 15,0-19-4-15,-33 19-13 0,33 0 0 16,0 0-2-16,0 0-1 0,-17 0-5 16,17 0 1-16,0 0-1 0,0 0-10 0,-33 0 5 15,33 0-5-15,-33 0 1 0,33 0 4 16,-33 0-10-16,33 0 9 0,-33 0-7 16,0 0 3-16,33 19 0 0,-33-19 0 0,16 18-5 15,17-18 5-15,-33 19 0 0,33-10-4 16,-33 1 7-16,33 8-7 0,-33 10 7 0,33-28-3 15,0 19-2-15,0-1 2 0,-33 1-4 0,33-19 4 16,0 19 0-16,0-10 0 0,0 9 4 16,0 1 5-16,33-19 17 0,-33 19 6 0,0-1-8 15,33-18-2-15,0 19-6 0,-33-10-7 16,33-9-1-16,-16 9 2 0,16 1-10 0,0-1 0 16,-33-9-2-16,33 9 2 0,0-9-5 15,0 19 0-15,-33-19-20 0,33 0-35 0,-33 0-38 16,17 0-38-16,16 0-27 0,-33 0-14 0,33 0-6 15,-33 0 10-15,0 0 18 0,33 0 22 16</inkml:trace>
  <inkml:trace contextRef="#ctx0" brushRef="#br0" timeOffset="28141.47">3489 6883 52 0,'0'0'47'0,"-33"0"4"16,33 0 4-16,0 0 0 0,0 0 4 0,0 0-3 16,0 0 5-16,0 0-4 0,0 0 1 0,0 0-2 15,0 0-8-15,0 0-6 0,0 0-7 16,33 0 3-16,-33 0-5 0,33 0-1 0,-33 0-1 16,33 0 0-16,0 0 1 0,-33 0-10 15,50 0-4-15,-50 0-3 0,33 0-5 0,0 0-3 16,0 0-2-16,0 0-3 0,-33 0-2 15,33 0-2-15,-33 0 10 0,17 0-11 0,-17 0 0 16,33 0 0-16,-33 0-6 0,0 0-14 0,0 0-28 16,33 0-36-16,-33 0-32 0,0 0-30 15,0 0-5-15,0-18 13 0,0 18 17 0</inkml:trace>
  <inkml:trace contextRef="#ctx0" brushRef="#br0" timeOffset="28458.49">3803 6688 59 0,'0'0'70'16,"0"-9"-4"-16,0 9-8 0,0 0-11 0,0-10-1 16,0 10-4-16,0 0-5 0,0 0-1 15,0 0-10-15,17 0 1 0,-17 0 2 0,33 0 3 16,-33 10 9-16,0-10-10 0,33 9-3 15,-33-9-1-15,33 9 4 0,-33 1 11 0,0 8 8 16,33-18-4-16,-33 19-13 0,0-1-15 0,0-18-2 16,0 19-3-16,0-10-1 0,0 10-6 15,0-10-2-15,0 19 5 0,0-28-3 0,0 19 0 16,-33-1-3-16,33 1 4 0,0-19-4 16,0 9-6-16,-33 10 6 0,33-10-2 0,-33 0-1 15,33 10 2-15,0-19-26 0,-33 19-30 0,16-19-30 16,17 18-27-16,0-18-13 0,-33 0-6 15,33 19-3-15,0-19 12 0,-33 0 16 0</inkml:trace>
  <inkml:trace contextRef="#ctx0" brushRef="#br0" timeOffset="29157.28">4233 6800 51 0,'0'-10'48'0,"0"10"2"0,0 0-1 0,0 0 1 16,0 0-1-16,0 0-2 0,0 0-10 16,0 0-16-16,0 0-7 0,0 0-5 0,0 0 14 15,0 10 4-15,0-10-6 0,0 9-5 0,0 0 2 16,0 19-2-16,0-28-1 0,0 19 7 16,0-1 7-16,0 1 5 0,0-10-1 0,0 1-9 15,0 8-1-15,0 10 1 0,0-28 0 16,0 19-7-16,0-1-4 0,0 1-5 0,0-19-7 15,0 9 4-15,0 10-2 0,0-10-3 0,0 0 0 16,0 10 2-16,17-19-2 16,-17 19 5-16,0-19-11 0,0 0-13 15,-17 0-24-15,17 18-30 0,0-18-25 16,0 0-22-16,0 0-6 0,0-18 5 0,0 18 16 16</inkml:trace>
  <inkml:trace contextRef="#ctx0" brushRef="#br0" timeOffset="29440.45">4200 6827 43 0,'0'-9'56'0,"0"0"3"0,0 9 1 0,0-9 0 16,0-1 8-16,0 10 1 0,0-9-3 15,0 9-5-15,0 0-5 0,0 0-8 0,33-19-5 16,-33 19-9-16,0 0-5 0,0 0-5 0,17 0 0 16,-17 0-4-16,33 0-7 0,-33-18-5 15,0 18-1-15,33 0-1 0,-33 0-4 0,0 0 0 16,33 0-2-16,-33 0-3 0,0 0 7 16,0 0-9-16,33 0 1 0,-33 0-7 0,0 18-15 15,0-18-30-15,0 0-29 0,33 0-18 0,-33 0-15 16,0 0 0-16,0 0 10 0,0 0 11 0</inkml:trace>
  <inkml:trace contextRef="#ctx0" brushRef="#br0" timeOffset="29691.19">4200 6902 42 0,'0'0'49'0,"0"0"6"16,0 0 8-16,0 0 13 0,0 9 14 0,33-9 10 16,-33 0-11-16,0 10 2 0,0-10-17 0,17 0-17 15,16 0-15-15,-33 0-19 0,33 0-10 16,-33 0-8-16,33 0 1 0,-33 0-1 0,33 0-4 16,-33 9-5-16,33-9 4 0,-33 0-5 15,0 0-23-15,17 0-39 0,-17 0-36 0,16 0-29 16,1-9-12-16,-17 9 8 0,0 0 15 0</inkml:trace>
  <inkml:trace contextRef="#ctx0" brushRef="#br0" timeOffset="31606.12">2381 6362 19 0,'0'0'22'0,"0"0"-2"16,0 0-3-16,0 0-2 0,0 0-2 0,0 0 0 15,0 0 2-15,0 0 4 0,33 0 2 16,-33 0 4-16,0 0 0 0,0 0 6 0,0 0 1 16,33 0 1-16,-33 0-7 0,33 0 5 15,-33 19-2-15,34-19-1 0,-18 0-11 0,17 0-4 16,0 0-4-16,0 0-1 0,0 0-4 16,0 19 1-16,1-19-5 0,15 0 3 0,-16 0-5 15,0 0 2-15,0 0 0 0,-33 18 0 0,33-18 0 16,0 0 0-16,-33 0 0 0,17 0 3 15,16 0-1-15,0 0-2 0,-33 0 0 0,33 0-2 16,-33 10 2-16,33-10 0 16,-33 0 0-16,33 0 3 0,-33 0-3 0,33 0-4 15,-33 0 5-15,0 0 2 0,17 0-3 16,16 0 0-16,-33 0-3 16,0 0 3-16,0 0-2 0,0 0 0 15,0 0 5-15,33 0-5 0,-33 0-1 0,0 0-5 16,0 0-6-16,0 0-11 15,0 0-15-15,0 0-13 0,0 0-10 16,0 0-4-16,-33 0 1 0,33 0 0 0</inkml:trace>
  <inkml:trace contextRef="#ctx0" brushRef="#br0" timeOffset="32621.21">3704 6400 8 0,'0'0'11'0,"0"0"4"0,0 0-4 0,0 0-3 15,0 0-2-15,0 0-1 0,0 0 0 16,0 0 2-16,0 0 1 0,0 0 2 0,0 0 2 16,0 0 0-16,0 0-2 0,0 0 3 15,0 0-2-15,0 0 2 0,0 0-2 0,0 0 3 16,0 0 2-16,0 0 7 0,0 0 5 0,0 0 2 16,0 0-1-16,0 0-1 0,0 0 3 15,0 0 3-15,33 0-1 0,-33 0 1 0,0 18-7 16,33-18-2-16,-33 0-6 0,33 0-4 0,-33 0 1 15,50 0-7-15,-50 0 0 0,33 0-3 16,0 0 3-16,0 0-3 0,0 0 2 0,0 0-5 16,17 10 2-16,-17-10-5 0,0 0 0 15,0 0 1-15,0 0 2 0,0 0-3 0,17 0 2 16,-17 0 0-16,0 0-5 0,0 9 4 16,0-9-1-16,-16 0 0 0,16 0 2 0,0 0 0 15,0 0 4-15,-33 0-6 0,33-9 2 16,0 9-2-16,-33 0 2 0,0 0 0 0,33 0-2 15,-33 0-4-15,17 0 4 0,-17 0-9 16,0 0-3-16,0 0-21 0,16 0-18 16,-16 0-17-16,0 0-14 0,0 0-11 0,0 0-2 15,0 9 7-15</inkml:trace>
  <inkml:trace contextRef="#ctx0" brushRef="#br0" timeOffset="33520.28">2993 7497 75 0,'0'0'54'0,"0"-9"-5"16,0 9 6-16,0 0 6 0,0-19 13 0,0 19 7 0,0 0-1 15,0 0-7-15,0 0-17 0,0 0-22 16,0 0-13-16,0 0-12 0,0 0-6 15,0 0 0-15,0 0 1 0,0 19 3 0,-33-19 13 16,33 9 15-16,0 1 1 0,0-1-7 16,0 9 1-16,0 1 15 0,-17 0 13 0,17-1-2 15,0-18 2-15,0 19-7 0,0-1-10 0,0-8-6 16,0 8 4-16,0 1 5 0,-33 0 1 16,33-19 6-16,0 18 6 0,0 1 8 0,0-19-4 15,0 0 3-15,0 9 12 0,0 0 3 0,0-9 3 16,33 10 3-16,-33-10-19 0,0 9-66 15,17-9 0-15,16 0 0 0,-33 0 0 16,33 0 0-16,-33 0 0 0,33 0 0 16,-33 0 0-16,33-9 0 0,0 9-71 0,-33-10-124 15,33 1-51-15,-33 9-31 0,0-9-11 16,17 9 13-16,16-19 39 0,-33 1 40 0</inkml:trace>
  <inkml:trace contextRef="#ctx0" brushRef="#br0" timeOffset="33720.47">3059 7395 110 0,'0'-9'79'0,"0"9"-17"16,0-10-8-16,0 10-8 0,0-9-1 0,0 9-11 16,33 0-10-16,-33 0-10 0,0 0-9 15,0 0-1-15,33 0-4 0,-33 0 3 0,33 0-5 16,-33 0 4-16,17 0-2 0,16 0-6 0,-33 0-17 15,33 0-30-15,-33 0-17 0,33 9-11 16,-33-9-1-16,0 0 7 0</inkml:trace>
  <inkml:trace contextRef="#ctx0" brushRef="#br0" timeOffset="33920.49">3059 7507 89 0,'-33'0'57'0,"33"0"-7"16,0 0-1-16,0 0-4 0,0 0-10 16,0 0-3-16,0 0-6 0,0 0-3 0,0 0-8 15,33 0-9-15,-33 9-2 0,33-9-2 0,-33 0-2 16,33 0 2-16,-33 0-5 0,33 0-3 16,-16 9-11-16,16-9-25 0,-33 0-26 0,33 0-15 15,0 0-3-15</inkml:trace>
  <inkml:trace contextRef="#ctx0" brushRef="#br0" timeOffset="34220.9">3489 7609 141 0,'0'0'114'16,"-33"0"-21"-16,33 0 1 0,0 0-4 0,0 0-12 15,0 0 6-15,33 0-4 0,-33 0-3 16,0 0-12-16,33 0-16 0,-33 0-14 0,33 0-17 16,-33 0-4-16,33 0-4 0,-16 0-7 0,16 0-1 15,0 0-4-15,0 9 4 0,-33-9-5 16,33 0-7-16,0 0-6 0,-33 0-33 0,0-9-41 15,33 9-34-15,-33 0-30 0,0 0-12 0,0 0 16 16,0-19 150-16</inkml:trace>
  <inkml:trace contextRef="#ctx0" brushRef="#br0" timeOffset="34485.9">3671 7414 113 0,'0'-10'104'0,"0"10"7"0,0 0-11 15,0-9-14-15,0 9-19 0,0 0-12 16,0 0-9-16,33 9 2 0,-33-9 6 0,0 0 7 16,33 10 10-16,-33 8 11 0,0-18 4 0,33 19-11 15,-33-1-17-15,33 1-18 0,-33-19-11 16,0 19-10-16,0-10-6 0,17 9-3 0,-17 1 4 16,0 0-4-16,0-19-6 0,-17 18 5 15,17 1-3-15,0-19 1 0,0 18-3 0,-33-8-4 16,0 8 4-16,33 1-3 0,-33 0-14 0,33-19-33 15,-33 18-54-15,0-18-41 0,33 19-24 16,0-10-12-16,-33-9 12 0,16 9 4 0,17-9 18 16,0 10 25-16</inkml:trace>
  <inkml:trace contextRef="#ctx0" brushRef="#br0" timeOffset="35002.08">4101 7674 67 0,'0'19'38'15,"-33"-19"-14"-15,33 0-3 0,0 18 4 0,-33-18 5 16,16 0 3-16,17 19-1 0,0-19 0 15,0 9-2-15,0-9-3 0,0 9 3 0,-33-9 8 16,33 10 0-16,0-10 8 0,0 0 11 16,0 0 32-16,0 0 19 0,0 0 19 0,0 0 4 15,0 0-8-15,0 0-15 0,33-10-17 16,-33 10-17-16,0-9-13 0,0 0-6 0,0 9-4 16,17-19-2-16,-17 19-10 0,33-18-4 0,-33-1-4 15,0 0-13-15,33 1 0 0,-33-1-8 16,0 10-5-16,33-10 27 0,-33 1 23 0,33 18-4 15,-33-19-2-15,0 19-2 0,0-19-25 16,33 10-22-16,-33 0 0 0,0 0 0 16,0 9 0-16,0 9 0 15,0 0 0 1,33 0 0-16,-33 10 0 0,0-19 0 0,0 19 0 16,0-1 0-16,0 1 0 0,17-10 0 0,-17 10 0 15,33-1 0-15,-33 1 0 0,0 0 0 16,0-1 0-16,33 1 0 0,-33-10 0 0,0 0 0 15,0 10 0-15,0-10 0 0,33 10 0 0,-33-19 0 16,0 18-179-16,0-18-63 0,0 19-21 16,0-19-5-16,0 0 4 0,0 0 18 0,0 0 34 15,0 0 39-15</inkml:trace>
  <inkml:trace contextRef="#ctx0" brushRef="#br0" timeOffset="35202.75">4101 7693 262 0,'0'-19'195'16,"0"19"-21"-16,0 0-22 0,0 0-19 0,0-19-17 15,0 19-6-15,0 0-30 0,0-9-22 16,33 9-30-16,-33 0-13 0,33 0-8 0,-33 0-3 16,33 9-4-16,0-9 0 0,-33 0-7 0,50 0-8 15,-50 19-45-15,33-19-65 0,0 0-46 16,-33 0-15-16,33 0-11 0,-33 0 8 0,33 0 17 15</inkml:trace>
  <inkml:trace contextRef="#ctx0" brushRef="#br0" timeOffset="36201.37">2778 8176 94 0,'-33'-18'78'0,"33"18"10"0,0 0 10 16,0 0 12-16,0 0 6 0,0 0-22 0,-16 0-29 15,16 0-22-15,0 0-25 0,0 0-10 16,0 0-4-16,0 0 1 0,0 18 0 0,0-18 56 16,-34 19 15-16,34-1 0 0,0-8-13 0,0 8-2 15,-33 1 0-15,33 0-1 0,0-1-7 16,0 1-1-16,0-1-7 0,0 1-4 0,-33 0 4 15,33 8 6-15,0-8-5 0,0 0-11 16,0-19 7-16,0 18 3 0,0-8 12 0,0-1 15 16,0-9 15-16,0 9 5 0,33-9-92 0,-33 10 0 15,0-10 0-15,33 0 0 16,-33 0 0-16,34 0 0 0,-18 0 0 16,17 0 0-16,0-10 0 0,-33 10 0 0,33-9 0 15,0 9 0-15,-33-9 0 0,33 9-237 0,-33-10-71 16,33 1-37-16,-16 0 8 0,16 9 41 15,-33-19 58-15</inkml:trace>
  <inkml:trace contextRef="#ctx0" brushRef="#br0" timeOffset="36434.18">2844 8102 61 0,'-33'0'80'0,"33"0"-3"0,0-9-18 16,0 9-10-16,0 0-10 0,0 0 1 0,33 0-4 16,-33 0-2-16,0 0-10 0,33 0-11 0,0 0 0 15,-33 0-10-15,33 0 2 0,-16 0-3 16,16 0-2-16,0 0 0 0,-33 0-5 0,33 0-2 16,-33 0-21-16,0 0-33 0,0 0-20 15,33 0-13-15,-33 0 5 0,0 9 13 0</inkml:trace>
  <inkml:trace contextRef="#ctx0" brushRef="#br0" timeOffset="36634.25">2745 8213 51 0,'-16'0'56'0,"16"0"-2"0,0 0-4 15,0 0 2-15,0 0 0 0,0 0-5 0,0 0-7 16,0 0-3-16,0 10-2 0,0-10-11 15,16 0-12-15,17 0-4 0,-33 0-6 0,33 0 0 16,0 0 1-16,-33 9-3 0,33-9-4 0,0 0 0 16,0 0-9-16,-33 0-29 0,17 0-29 15,16 0-20-15,0 0-5 0,-33 0 5 0</inkml:trace>
  <inkml:trace contextRef="#ctx0" brushRef="#br0" timeOffset="37033.42">3489 8279 52 0,'0'0'77'16,"0"-19"-1"-16,0 19-7 0,0-9 2 0,0 9 3 15,0-10 0-15,0 10-4 0,0 0-24 0,0-9-15 16,0 9-9-16,0-9-11 0,0 9-1 16,0 0-2-16,-33 0-3 0,33-10 2 0,0 10-2 15,-33 0-4-15,33 0 6 0,0 10 1 16,-33-10 4-16,16 0 3 0,17 0 10 0,-33 9 2 16,33 0 3-16,0 1 0 0,-33-1 1 0,33 10-1 15,-33-19-2-15,33 18 24 0,0 1 29 0,0-1 10 16,0-8 1-16,-33-1-4 0,33 10 1 15,33 8-7-15,-33-8-17 0,0-19-19 16,0 19-14-16,0-10-10 0,33 0-10 0,-33 10-4 16,33-10 1-16,-33 1-3 0,33-1-6 0,-33 9-4 15,17-18-12-15,16 0-39 0,-33 19-70 16,33-19-61-16,-33 0-44 0,33 0-17 0,-33 0 14 16,0 0 26-16,33 0 32 0</inkml:trace>
  <inkml:trace contextRef="#ctx0" brushRef="#br0" timeOffset="37549.82">3919 8437 13 0,'-33'0'26'15,"33"0"8"-15,0 0 10 0,0 0 7 16,0 0 10-16,0 0 5 0,0 0 9 0,0 0 6 16,0 0 12-16,0 0 5 0,0 0 11 15,0 0-1-15,0 0-13 0,0 0-3 0,33 0-22 16,-33 0-6-16,0 0-13 0,33 0-5 0,-33 0-12 15,33 0-4-15,0 0-5 0,-33 0-4 16,17 0-8-16,16 0-9 0,0 0-2 0,-33 0 1 16,33 9 3-16,-33-9-4 0,33 0-5 15,-33 0-1-15,33 0-2 0,-33 0-7 0,0 0-14 16,33 0-52-16,-33 0-54 0,0 0-38 0,0 0-20 16,0-9-12-16,0 9 10 0,0 0 26 0</inkml:trace>
  <inkml:trace contextRef="#ctx0" brushRef="#br0" timeOffset="37866.24">4101 8213 77 0,'0'0'70'0,"0"-18"-2"0,0 18-5 0,0 0-5 0,0 0-4 16,0 0 5-16,0 0-4 0,0 0-3 15,0 18 0-15,0-18 1 0,33 0 10 16,-33 0-2-16,0 10-2 0,33-1-5 0,-33 0 2 16,33 1 15-16,-33-1-13 0,0 10-11 0,33-1-7 15,-33-18-7-15,0 19-11 0,17-19-1 0,-17 18 0 16,0-8-2-16,0-1 12 0,0 10-1 16,0-10-2-16,0 9 7 0,0 1-6 0,-17-19-2 15,17 19-5-15,0-10-11 0,-33 0-1 16,33 10-4-16,0-10-1 0,-33 10-5 0,33-1 2 15,-33 1-8-15,33-19-22 0,-33 19-57 0,33-10-42 16,0 0-29-16,-33 1-16 0,33-1-11 16,0-9-4-16,0 9 10 0,-33 0 26 0,33-9 30 15</inkml:trace>
  <inkml:trace contextRef="#ctx0" brushRef="#br0" timeOffset="38266.15">4647 8223 78 0,'0'0'46'0,"0"-10"0"0,-17 10 4 0,17 0 9 16,0 0 2-16,0-18-3 0,0 18-13 0,0 0-13 15,0 0-16-15,0 0-6 0,0 0 5 16,0 18-1-16,0-18 18 0,0 0 20 0,0 10 3 16,0-1 2-16,0 10 9 0,0-10 13 15,0 10 12-15,0-1-7 0,0 1 6 0,0-1-14 16,0 1-19-16,0 0-10 0,17-10-24 0,-17 9-7 15,0 1-9-15,0 0-4 0,0-19-3 16,0 9 4-16,0 10 0 0,0-10-4 0,0 0 2 16,0 1-36-16,0-1-54 0,0-9-60 15,0 18-41-15,0-18-11 0,0 0 15 0,-17 0 11 16,17 0 21-16</inkml:trace>
  <inkml:trace contextRef="#ctx0" brushRef="#br0" timeOffset="38716.06">4597 8195 18 0,'0'0'26'0,"0"0"6"0,0 0 4 0,0 0 7 15,0 0 3-15,0 0-2 0,0 0-4 0,0 0 1 16,0 0 2-16,33 0 2 0,-33 0 3 0,0 0 0 15,17 0 1-15,-17 0 3 0,16 0 2 16,1 0 1-16,16 0 5 0,0 18-9 0,-33-18-6 16,33 0-7-16,0 10-3 0,-33-1 0 0,33 0 0 15,-33 10-5-15,17 0-12 0,-1-1-3 16,1 1 2-16,16-1-9 0,-33-8 0 16,0 8 1-16,0 1-6 0,0-1 0 0,0 1 7 15,0 0-5-15,-33-1-1 0,16-8-2 16,1 8-2-16,-1 1 0 0,-16-1-20 0,0 1-47 15,0 0-63-15,0-19-49 0,0 9-16 0,-17 0-1 16,17 1 24-16</inkml:trace>
  <inkml:trace contextRef="#ctx0" brushRef="#br0" timeOffset="41965.25">2993 9079 162 0,'0'-10'96'15,"0"-8"-5"-15,0 18-2 0,0-10 2 0,0 10 2 16,0 0 3-16,0 0-6 0,0 0-10 15,0 0-18-15,0-18-27 0,0 18-13 0,0 18-10 16,0-8-4-16,0 8-3 0,-33-8 5 16,33 8 22-16,-17 10 16 0,17-9-10 15,-33-1-7-15,33-8-6 0,-33 8-1 0,33 1-2 16,0-1-9-16,-33 1-3 0,33 0 0 16,-33-1-5-16,33-9-2 0,0 1-3 0,0-1-5 15,0 0 7-15,-33 1 4 0,33-1-10 0,0 0 7 16,0-9 4-16,0 0-5 0,0 0-2 15,0 0-6-15,0 0-1 0,0-9 10 16,0 9-7-16,0-9-1 0,33-1 5 16,-33 1 0-16,0-10-2 0,0 10-2 0,33-9 7 15,-33-1-1-15,0 0 2 0,33-9-4 16,-33 10-9-16,0-1 11 0,33 1 1 0,-33-20 0 16,33 20 1-16,-33-1 0 0,0 1-2 0,17 8 2 15,16-8-1-15,-33-1 9 0,0 19 1 16,0-19 21-16,0 10 24 0,33 0-4 0,-33 9-20 15,0 0-10-15,0 0-18 0,0 0 0 16,0 0-5-16,0 0-4 0,0 9 0 0,0 0 8 16,0 10-8-16,0 0 5 0,0-1 3 15,0-18 2-15,33 19 12 0,-33 0 7 16,0 8 21-16,0-8-6 0,33 0-14 0,-33-1-13 16,0 1-10-16,33-1 1 0,-33 1-3 15,0 9 3-15,0-9-12 0,33-1-6 0,-33-9-13 16,0 1-59-16,0 8-76 0,0-8-45 15,0-1-30-15,0 0-3 0,0-9 17 0,0 19 34 16,0-19 34-16</inkml:trace>
  <inkml:trace contextRef="#ctx0" brushRef="#br0" timeOffset="42163.06">2993 9218 60 0,'-33'-9'81'15,"33"9"-4"-15,0-10-7 0,0 10-11 0,0 0-15 16,0-9-16-16,33 9-6 0,-33 0-10 16,0 0-6-16,33 0-6 0,-33 0 1 15,33 9 0-15,0-9-1 0,0 0-5 16,-33 0-20-16,33 10-31 0,-16-10-21 0,16 0-12 16,0 0 0-16</inkml:trace>
  <inkml:trace contextRef="#ctx0" brushRef="#br0" timeOffset="42529">3638 9246 94 0,'0'0'77'0,"0"0"12"16,0 0 8-16,0 0 15 0,0 0 8 0,0 0 5 16,0 0-6-16,0 0-17 0,0-19-11 15,0 19-21-15,33 0-14 0,-33 0 2 0,0 0-6 16,33 0-3-16,0 0 0 0,-33 0-8 0,33 0-13 15,0 0-6-15,-16 0-5 0,16 0-6 16,0 0-8-16,0 0-7 0,-33 0 7 0,33 0-3 16,0 0 2-16,-33 0-13 0,33 0 1 15,-33 0-3-15,0 0-31 0,0 0-60 16,17 0-67-16,-17 0-39 0,0-9-8 0,0 9 11 0,33-9 25 16,-33 9 36-16</inkml:trace>
  <inkml:trace contextRef="#ctx0" brushRef="#br0" timeOffset="42829.34">3919 9004 97 0,'0'-19'88'0,"0"19"-1"16,0-9-11-16,0 9-9 0,0 0-4 0,0 0-11 15,0 0-3-15,0 0-16 0,0 0 4 0,0 9 6 16,33 10 11-16,-33-19 7 0,0 19 4 0,33-19-12 15,-33 18-7-15,0-8 1 0,33 8-10 16,-33 1-6-16,0-1-8 0,0 1-4 16,17 0-9-16,-17-1-1 0,0-8-6 0,0 8-1 15,0-9 5-15,0 10-6 0,0 9 3 0,0-28-4 16,-17 19 2-16,17-1 2 0,0-18-4 16,-33 19 2-16,33-10-2 0,-33 0-22 0,33 10-42 15,-33-10-35-15,33 10-31 0,-33-19-19 16,33 18-7-16,0-18 6 0,-33 0 16 0,33 0 19 15</inkml:trace>
  <inkml:trace contextRef="#ctx0" brushRef="#br0" timeOffset="43311.36">4465 9069 48 0,'0'0'48'0,"33"-9"1"0,-33 9 3 0,0-9 3 15,0-1 0-15,0 10 6 0,-33 0-4 0,33 0-12 16,0 10-21-16,0-10-5 0,-17 9-8 15,34 0 11-15,16 1 11 0,-66-10 21 0,16 9-12 16,17 9 2-16,0 1-4 0,0 18 6 16,17-27 8-16,-17 8 7 0,0 1-19 0,0-1-14 15,0 1-12-15,0 0-8 0,0-19 2 16,0 18-6-16,0-9-4 0,0 10 4 0,0-10-2 16,0 1-2-16,0-10-2 0,0 9-25 15,-17 0-54-15,17 10-64 0,0-19-33 0,0 0-1 0,-16 0 14 16</inkml:trace>
  <inkml:trace contextRef="#ctx0" brushRef="#br0" timeOffset="43944.1">4415 9060 49 0,'-33'9'49'0,"33"-9"15"0,0 10-4 0,33-10-1 16,-33 0-1-16,0-10-1 0,0 10 5 16,0-18-7-16,0 18-9 0,0-10-13 0,17 10 7 15,-1 0-5-15,1 0 0 0,16 0 3 16,-33 0 4-16,33 0-1 0,-33-18-4 0,33 18 4 15,0 18-7-15,-33-18 3 0,33 0 1 16,-16 0-7-16,-1 0-4 0,1 0 6 0,-17-18-13 16,0 36-10-16,0-18 12 0,33 0-3 15,-33 0-11-15,0 10 10 0,0 8-11 0,33-8-3 16,-33-1 0-16,0 0-1 0,-33 19 2 16,33-28-3-16,0 19 0 0,0-19-1 0,0 18-1 15,0-18 6-15,-33 0-6 0,16 10 0 0,1-10 3 16,16 9 0-16,-17 0-2 0,17-9 4 15,0 9-7-15,-33 1 2 0,33-10 0 0,0 9 2 16,0-9-1-16,-33 0-1 0,33 9-3 16,0-9-1-16,0 0 6 0,0 0-5 0,0 0 0 15,0 0 12-15,0 0 6 0,0 0-4 16,0 0 0-16,33 0-4 0,-33 0-1 16,33 0-5-16,-33 19-1 0,17-19 2 15,-1 0-4-15,1 0 2 0,16 19 3 0,-33-19-5 16,33 0 5-16,-33 18-3 0,33-18 2 0,-33 9-1 15,33-9-3-15,-33 10 3 0,0-1 1 16,0 0-2-16,33 1 2 0,-33-1-2 0,0 0 6 16,0 10-6-16,-33-19 14 0,33 18-2 0,0-18 10 15,0 0-2-15,-33 0-13 0,33 0 4 16,-33 0-8-16,0 19 1 0,0 0 6 0,16-10-5 16,-16 0-23-16,33-9-36 0,-33 0-59 15,0 0-60-15,0 10-35 0,-33-10-8 0,16 0-1 16,17 0 31-16</inkml:trace>
  <inkml:trace contextRef="#ctx0" brushRef="#br0" timeOffset="51754.3">4713 6586 12 0,'0'-10'22'0,"0"10"0"0,0 0-3 0,0 0-4 15,0-9 1-15,0 9 1 0,0 0 5 16,0 0-4-16,0-9-1 0,0 9 1 0,0 0 4 15,0 0-2-15,0-10-2 0,0 10-3 0,0 0 2 16,0-9 2-16,0 9-3 0,0 0 3 16,-33 0-1-16,33 0 3 0,0 0-7 0,0 0 3 15,0 0-2-15,0-18-4 0,-17 18 1 16,17 0-3-16,0 0-5 0,-16 0 4 0,16 0-3 16,0 0-1-16,-17-19 1 0,17 19-1 0,0 0-1 15,0 0-1-15,-33 0-2 16,33 0 2-16,0 0 3 0,-33 0-5 15,33 0 0-15,-33-19 0 16,33 19 3-16,0 0-3 0,-33 0 1 0,33 0 0 16,0 0 1-16,0 0-5 0,-33 0 3 15,16 0-2-15,17 0 6 0,-16 0-4 16,-1 0 0-16,17 0 2 0,0 0-2 0,0 0-2 16,-33 0 2-16,33-18-4 15,0 18 7-15,-33 0-2 0,33 0 1 16,-33 0-2-16,33 0-3 0,0 0 4 15,-33 0-1-15,33 18 3 16,-33-18-3-16,33 0-2 16,-17 0 2-16,17 0-4 15,0 0 4-15,0 0 2 0,-33 19-1 16,33-19-7-16,0 0 9 0,0 0-3 0,0 0 0 16,-33 0-2-16,33 0 4 0,0 0 0 0,0 19-2 15,-33-19 0 1,33 0-2-16,0 18 2 0,0-18 0 0,0 0 0 15,-33 0 2-15,33 0-4 0,0 9 0 0,0 1 2 16,0-1-2 0,-33 0 4-16,33-9-1 0,0 10-3 15,0-10 4-15,0 18-1 0,0-18-3 0,-33 19 0 16,33-19 2-16,0 0 2 0,-17 18-4 16,17-18 2-16,0 19 0 0,0-19 0 0,0 9 0 15,0 1 1-15,-33-1 1 0,33 0-2 0,0 1 0 16,0 8 0-16,0-18-2 0,0 19 2 0,0-19-3 15,-33 18 3-15,33-18 0 0,0 19 0 16,0-19 4-16,0 9-6 0,0 1 4 16,0-1-2-16,0 0 0 0,0 0-3 0,-33 10 3 15,33-19-2-15,0 19 5 0,0-19-2 0,0 18-1 16,0-18 0-16,0 19 0 0,0-19 0 16,-33 9-2-16,33 1 2 0,0-1-2 0,0 0 5 15,0 0-3-15,0 10 0 0,0-19 0 0,0 0 0 16,0 19 0-16,0-19-2 0,0 18 2 15,0-18 0-15,-33 0-2 0,33 19-1 0,0-19 7 16,0 9-3-16,0 0-1 0,0-9 2 16,0 10-4-16,0-1 0 0,0 0 3 0,0-9 3 15,0 19-4-15,0-19 0 0,-33 19-2 16,33-19 2-16,0 18 1 0,0-18-6 16,0 0 2-16,0 19 3 0,0-19 4 0,0 9-4 15,0-9-4-15,0 9 6 0,0 1 2 16,0-1-6-16,0 0 2 0,0 10 0 15,0-19-2-15,0 0 2 0,0 18 1 0,0-18-1 16,0 19 0-16,0-19 0 16,0 9 2-16,0 1-2 0,-17-1 0 0,17 0-4 15,0 1 4-15,0-1 1 16,0 0-1-16,0 10 0 0,0-19 0 16,0 18 0-16,0-18-2 0,0 19 2 15,0-19 0-15,0 0-3 0,0 9 6 16,0 1-3-16,0-1 4 0,0-9-7 0,0 9 7 15,0 1-4-15,0 8 0 0,0-18 0 0,0 19 0 16,0-19 2-16,0 18-4 0,0-18 2 16,0 19 5-16,0-19 1 0,0 9-2 15,0 1-3-15,0-1 1 0,0 0-2 16,0 0 3-16,0 10-1 0,0-19 1 0,0 0-3 16,0 19 3-16,0-19-6 0,0 18 5 0,0-18 3 15,0 0-7-15,0 19 5 0,17-19-1 16,-17 9 0-16,0 0-2 0,0 1 0 0,0-10-2 15,0 9 4-15,33 0 3 0,-33 10-7 16,0-19 4-16,0 19-6 0,0-19 5 0,0 0-4 16,0 18 9-16,0-18-6 0,0 19-2 0,0-19 3 15,0 9-1-15,0 0 1 0,0 1-1 16,0-1 0-16,0-9 1 0,0 9-1 0,0 10 0 16,0-19 3-16,0 18-5 0,0-18 2 15,0 19 0-15,33-19 1 0,-33 19 1 16,0-19-1-16,0 9-4 0,0 0 3 0,0 1-3 15,0-1 3-15,0 0 4 16,0 10-3-16,0-19-1 0,0 18 0 16,0-18-2-16,0 0 0 0,0 19 4 15,0-19-4-15,0 0 4 0,0 19-4 0,0-19 4 16,0 9-2-16,0 0 2 0,0 1-2 16,0-1 0-16,0 0 1 15,-33 10 1-15,33-19-2 0,0 18 0 16,0-18 1-16,0 19-1 15,0-19-2-15,33 0 3 0,-33 0 1 16,0 19-1-16,0-19-1 16,0 9 3-16,0 0-3 15,0-9 3-15,0 9-3 0,0-9-2 16,0 10 2-16,0-1 1 0,0 10-1 16,0-19 2-16,0 0-2 0,0 18 0 15,33-18 0-15,-33 0 0 0,0 0-3 16,0 19 6-16,0-19-3 0,0 0-3 0,0 18 3 15,0-18-2-15,0 0 6 0,0 10-3 16,0-10-3-16,0 9 2 0,0 0 0 16,0 1 0-16,0-1 2 0,0 10-5 15,0-19 3-15,33 18 0 16,-33-18 4-16,0 19-7 16,0-19 3-16,0 18 0 15,0-18 2-15,0 10-1 16,0-1-1-16,0-9-2 0,0 9 2 0,33 1 2 15,-33-1-2-15,0 9-2 0,0-18 2 16,0 19 1-16,0-19-3 16,0 0 5-16,0 19-2 0,0-19-4 15,0 0 3-15,0 9 2 0,0 0-4 16,0-9 0-16,33 10 5 0,-33-1-3 16,0-9 3-16,0 9-3 0,0 1-2 15,0-10-2-15,0 9 6 0,0 9 0 16,0-18-4-16,0 0 2 0,0 19 0 15,0-19 1-15,0 0 2 16,0 0-1-16,0 19-5 0,0-19 1 0,0 0 0 16,17 0 2-16,-17 9 2 0,0 0-2 15,0-9 2-15,0 10-2 0,0-10-2 16,0 9 2-16,0-9-2 0,0 9 2 0,0-9 4 16,0 9-4-16,33 1 0 0,-33 8 3 15,0-18-3-15,0 0-3 16,0 19 3-16,0-19 0 0,0 19 0 0,0-19 0 15,0 9 2 1,0 0-2-16,0-9 1 0,0 9-1 0,0 1 0 16,0-1 0-16,-33 0 0 0,33 1-3 15,0 8 3-15,0-18 0 0,0 0 4 16,0 19-4-16,0-19-2 0,0 18 3 0,0-18-1 16,0 10 0-16,-17-1 2 0,17 0-4 0,0 1 2 15,0-1 1-15,0 0-1 0,0-9-2 16,0 10 2-16,0 8-3 0,0-18 6 0,0 19-3 15,0-19 0-15,-33 18 0 0,33-18 2 0,0 10-2 16,0-1 0-16,0 0-2 0,0 1 2 16,0 8 1-16,0-9-3 0,0 10 2 0,0-19 0 15,-33 19 1-15,33-19-1 0,0 0 2 0,0 18-2 16,0-18 2-16,0 10-2 0,0-1-2 16,0 0 0-16,0 1 5 0,0-1-3 0,0 0 2 15,0 0-5-15,0 10 6 0,0-19-3 16,0 19 0-16,0-19 0 0,0 18 0 15,0-18 1-15,0 10-1 0,0-1 4 0,0 0-4 16,0-9 0-16,0 9 4 0,0 1-2 0,0-1-2 16,0 0 3-16,0 10-1 0,33-19-2 15,-33 0 1-15,0 19 2 0,0-19-1 0,0 18 2 16,0-18-1-16,0 0-2 0,33 9-1 16,-33-9 4-16,0 10 1 0,0-1 0 0,0-9-1 15,17 9 2-15,-17 1 7 0,33-1 1 0,-33-9-8 16,0 9 2-16,33 10 10 0,-33-19-1 15,0 0-5-15,33 18-2 0,-33-18-2 0,0 0-4 16,33 19 0-16,-33-19-2 0,0 0-2 0,33 9 4 16,-33-9-1-16,0 10 5 0,33-10-4 15,-33 0 0-15,0 9-4 0,0-9 9 0,17 9 10 16,16-9-6-16,-33 0-4 0,0 10-6 0,0-10 3 16,33 9 15-16,-33-9 7 0,0 0-9 0,33 0-10 15,-33 9-2-15,0-9-3 0,33 0-2 16,-33 0 9-16,0 19-3 0,33-19-5 0,-33 0-1 15,0 0 1-15,17 0 0 0,-1 0 1 16,-16 0-6-16,17 0 9 0,16 0-2 0,-33 0 5 16,0 0-8-16,33 0 1 0,-33 0-1 0,0 0-4 15,33 0 4-15,-33 0 1 0,0 0 2 0,33 0-2 16,-33 0-1-16,0 0 7 0,0 0-4 16,33 0 3-16,-33 0 4 0,0 0 0 0,0 0-1 15,17 0 2-15,-17-19 0 0,16 19 3 0,-16 0-7 16,17 0-1-16,-17 0-1 0,33 0-2 0,-33-9 5 15,0 9-7-15,33 0 2 0,-33 0 3 16,0-9 1-16,0 9-4 0,33 0 5 0,-33-10 0 16,0 10-3-16,33 0-1 0,-33 0 3 15,0-9-2-15,33 9 1 0,-33-9 0 0,0-1 0 16,17 10-2-16,-17-9 3 0,16 9-5 16,1 0 2-16,-17-19 0 0,33 19 3 0,-33 0 1 0,33-18-3 15,-33 18-7-15,33 0 2 0,-33-19 10 16,0 10 2-16,33 0 2 0,-33 9-3 0,0-10 0 15,33 1-1-15,-33 9 7 0,0-9-2 0,0-1-1 16,17 1-2-16,-17 9 1 0,16 0 1 16,-16-18 6-16,17 18-11 0,-17-19-7 0,33 19 6 15,-33-19 0-15,0 10-7 0,33 0 0 0,-33-1 4 16,0 1-6-16,33 0 9 0,-33 0-8 16,0-1 0-16,33 10 3 0,-33-18 4 0,0 18-6 15,0-19 5-15,33 19 4 0,-33-19 0 0,0 10 2 16,17 0 11-16,-17 0-1 0,16-1-3 0,-16 1-5 15,17 0 3-15,-17-1-13 0,33-8 2 16,-33 18 3-16,0-19 0 0,0 19-5 0,33-19 4 16,-33 10-10-16,0-9 7 0,33 8-7 0,-33 1 3 15,0-10-1-15,0 19 1 0,33-18 3 0,-33-1-3 16,0 1-1-16,33-1 3 0,-33 0 5 16,0 1-10-16,17 8 4 0,-17-8-4 0,16-1-2 15,1-9 6-15,-17 10-2 0,33-1-4 16,-33 1 3-16,0-1 4 0,33 0-5 0,-33-9 0 15,0 10-3-15,0-10 3 0,33 19 2 16,-33-29-7-16,0 11 8 0,0-1-6 0,33 0 4 16,-33 9 2-16,0-18-5 0,0 9-2 0,0 9 4 15,0-18 2-15,0 19-2 0,33-20-2 0,-33 10 4 16,0 10-2-16,0-1 3 0,0-18-6 16,0 18 1-16,0-8 2 0,0 8-2 0,0 0 2 15,0 1-3-15,0-10 3 0,0 9 0 0,0 1-8 16,0-1 15-16,0 0-7 0,0 1 5 0,0-1-2 15,0 1-9-15,0-1 0 0,0-9 2 16,0 9 6-16,0 1-2 0,0-1 0 0,0 1-3 16,-33 8 1-16,33-8 4 0,0-1-2 15,0 1-3-15,0-1 1 0,0 0-2 0,0 1 4 16,0-1 0-16,0 10 2 0,-33-10-2 0,33 1-2 16,0-1 4-16,0 0-7 0,0 10 8 15,0-9 0-15,0 8-7 0,-33 1 1 0,33-10 7 16,0 1-8-16,0-1 4 0,0 19-2 0,0-18-1 15,-33-1-3-15,33 10 6 0,0-1 2 16,0 1-8-16,0-10 3 0,-33 19 1 0,33-18-3 16,-17-1-1-16,17 10 6 0,-16 0-2 0,16-10-4 15,-17 10 2-15,17-1 7 0,0 1-5 16,0-10-2-16,-33 19-2 0,33-18 9 0,0 18-8 16,-33-28 2-16,33 19 3 0,0-1-4 15,-33 1 4-15,33 0-2 0,0 9-5 0,0-19 5 16,-33 19 2-16,33 0-6 0,0-18-15 0,-33 18-33 15,33-19 3-15,-17 19 17 0,17-19 8 0,-16 19 13 16,16-9 0-16,-17 0 8 0,17-1-12 16,0 1-11-16,-33 0 5 0,33 9 5 0,0-19 8 15,-33 19-11-15,33-18-3 0,0 18-7 16,-33 0 12-16,33-19 5 0,0 19 8 0,-33-19 2 16,33 19 0-16,0-9 2 0,0 0-3 0,-33 0 8 15,33-1-3-15,-17 10-2 0,17-9 2 0,0 9 0 16,-16 0-4-16,16-19 6 0,0 19-6 15,-17-18 4-15,17 18-3 0,0-19 1 16,0 19 0-16,0 0-12 0,0-19 5 16,-33 10 1-16,33 0 4 0,0 9 2 0,0-9-1 15,0-1 5-15,0 1-5 0,-33 9 3 16,33 0 1-16,0-19-5 0,0 19 4 0,0-18-3 16,0 18-2-16,0-19 10 0,0 19-5 0,-33-18 2 15,33 8 1-15,0 1-3 16,0 0-2-16,0-1 2 0,0 1-2 15,0 9 3-15,0 0-3 0,0-19-1 0,0 19 5 16,-33 0 0-16,33-18-2 0,0 18-3 16,0 0 3-16,0-19-8 0,0 19-1 15,0 0 2-15,-33 0-4 0,33 0-2 16,0 0 0-16,0 0-1 0,0-18 7 0,-17 18 0 16,17 0 4-16,0 0-1 0,-16-10 1 0,16 10 6 15,0 0-1-15,-17-9 3 0,17 9-7 16,0 0-1-16,0 0 6 0,0-9-3 15,-33-1 1-15,33 10 1 16,0-9-5-16,0 9 5 0,0 0 0 16,0 0-9-16,0 0 7 0,-33 0 4 15,33-18-7-15,0 18 3 0,0 0-3 16,-33 0 3-16,33 0-2 16,0 0 4-16,-33 0-5 15,33 0 5-15,0 0-2 16,-33 0-2-16,16 0 0 15,17-19-9-15,0 19-17 0,-16 0-17 16,16 0-10-16,0 0-10 0,-17 0-4 0,17 0-9 16,0 0-5-16,0 0-10 0,0 19-7 0,0-19 5 15,0 0 2-15,-33 0 8 0,33 0 6 16</inkml:trace>
  <inkml:trace contextRef="#ctx0" brushRef="#br0" timeOffset="54369.12">4630 7572 5 0,'0'0'3'15,"0"0"-1"-15,0-19-2 0,0 19 1 0,0 19-4 32,0-19-4-32</inkml:trace>
  <inkml:trace contextRef="#ctx0" brushRef="#br0" timeOffset="57532.41">2447 6921 2 0,'0'0'1'0,"0"0"0"15,0 0 1-15,0 0 0 0,0 0 0 16,0 0 2-16,0 0-1 0,0 0 0 16,0 0 0-16,0 0 1 0,0 0 0 0,0 0 0 15,0 0-2-15,0 0-1 16,0 0 0 0,0 0 1-1,0 9-2 1,0-9-4 62,0 0-6-78,0 0-13 0</inkml:trace>
  <inkml:trace contextRef="#ctx0" brushRef="#br0" timeOffset="61182.31">4779 7060 16 0,'0'0'17'16,"0"-9"0"-16,0 9-2 0,0 0-4 0,0 0-2 15,0 0-3-15,0 0 1 0,0 0-3 16,0 0-1-16,0 0 1 0,0 9 3 15,0-9 4-15,0 0 2 0,0 9 0 0,0-9-4 16,0 19-1-16,0-19-1 0,0 0 2 0,0 0 0 16,0 19 2-16,0-19 0 0,0 0 0 15,0 18 3-15,0-18 1 0,33 0-2 0,-33 19 1 16,0-19 1-16,0 0-2 0,0 0 2 0,0 0 3 16,0 0 4-16,0 0 4 0,0 0 1 15,0 0 2-15,0 0 0 0,0 0-4 0,33 0-5 16,-33 0-9-16,0 0-6 0,0 0-4 15,17-19 4-15,-1 19-5 0,-16 0 4 0,17-18-4 16,16 18-2-16,-33 0 2 0,0-19 0 0,33 19-3 16,-33 0 0-16,33-19-4 15,-33 19-17-15,0-9-11 0,0 9-9 0,33-9-6 16,-33 9-3-16,0 0 0 0,0 0 0 16,0 0 4-16,0 0 6 0,33 9 7 0,-33-9 4 15,0 0-26-15</inkml:trace>
  <inkml:trace contextRef="#ctx0" brushRef="#br0" timeOffset="63361.03">4564 5693 13 0,'0'-19'23'0,"0"19"1"16,0 0-4-16,0 0 0 0,0 0 2 15,0 0 4-15,0 0 1 0,0 0 3 0,0 0 4 16,0 0 3-16,0 0 6 0,0 0 3 0,0 0-3 15,0 0-2-15,0-19-5 0,0 19-4 16,0 0-5-16,0 0-13 0,0 0 1 16,0 0-5-16,0 0-3 0,0 19-7 15,0-19-3 1,0 0 7-16,0 0 0 0,0 0-4 0,0 19 0 16,0-19 0-16,0 0 5 15,0 0-1-15,0 18 2 0,0-18 0 16,0 0 6-16,0 0 2 0,0 0 4 0,0 0 6 15,0 0 7-15,0 0 5 0,0 0 0 16,33 0-7-16,-33 0-8 0,0 0-10 0,0 0-6 16,33 0 0-16,-33 0 0 0,0-18-7 0,17 18 4 15,-1 0 4-15,1 0-9 0,-17-19 3 16,33 19 1-16,-33-19-1 0,0 19 0 0,33 0 0 16,-33-18-9-16,0 18-4 0,0 0-13 15,0-19-18-15,0 19-6 0,33-9-6 0,-33 9-10 16,0-9 0-16,0 9 0 0,0 0-4 0,0 0 1 15,0 0 2-15,0 0 7 0,0 0 7 16,0 0 10-16,0 0 5 0,0 0-26 0</inkml:trace>
  <inkml:trace contextRef="#ctx0" brushRef="#br0" timeOffset="65675.53">2199 5451 7 0,'0'0'20'15,"0"0"-5"-15,0 0-5 0,0 0-3 16,0 0-2-16,0 0 4 0,0 18 1 0,0-18-4 16,33 0 1-16,-33 0 2 0,0 10 3 15,0-10 2-15,0 0-1 0,0 9-4 0,0-9-1 16,0 9-1-16,0-9 5 0,0 19-2 15,0-19-1-15,0 0 2 0,33 0 6 0,-33 0 2 16,0 0 4-16,0 0 2 0,0 0 5 0,0 0 2 16,0 0 5-16,0 0 6 0,34 0-5 15,-34 0-7-15,0 0-6 0,0 0-7 16,0-19-3-16,16 19-7 0,-16-9-1 16,33 9-2-16,-33-9-1 0,0-1-3 0,0 10 0 15,0 0 2-15,33 0-1 0,-33-18-2 16,0 18 0-16,0 0 2 0,0-19 0 0,33 19-2 15,-33-18 0-15,0 18 0 0,0 0-2 16,0 0-1-16,33-19 7 0,-33 19-7 16,0 0 1-16,0 0-5 15,0 0-11-15,0 0-21 0,0 0-9 16,0 0-7-16,33 0-1 0,-33 0-6 16,0 0 0-16,0 0 0 0,0 0 5 0,0 0 3 15</inkml:trace>
  <inkml:trace contextRef="#ctx0" brushRef="#br0" timeOffset="67224.53">3638 5618 11 0,'0'0'16'0,"0"-9"3"16,0 9 0-16,0 0-3 0,0 0-2 0,0 0 0 16,0 0 0-16,0 0 5 0,0 0-1 15,0 0 4-15,0 0 1 0,0 0-1 0,0 0 1 16,0-9 5-16,0 9 0 0,0 0-3 0,0 0 1 15,0 0-3-15,0 0-3 0,0 0-3 16,0 0 1-16,0 0-3 0,0 0-9 0,0 0 0 16,0 0 0-16,0 0 1 0,0 9-2 0,0-9-2 15,0 0 4-15,0 0 3 0,0 0 4 16,0 0-3-16,0 9 0 0,0-9 5 16,0 0-6-16,0 0 6 0,33 19 7 0,-33-19 2 15,0 0 1-15,0 0 1 0,0 0 2 16,0 0-2-16,33 0-1 0,-33-19-10 0,0 19-2 15,0 0 0-15,33-9-9 0,-33 9 1 0,0-9 1 16,0 9-1-16,33-10-3 0,-33 10-3 16,0-18 0-16,33 18 3 0,-33-19-5 15,0 19 7-15,17-18-8 0,-17 18 7 0,33 0-4 16,-33-19 0-16,0 19-2 0,0 0 2 16,0 0-4-16,0-19-1 0,0 19-14 15,0 0-19-15,0 0-16 0,0 0-10 0,0 0-6 16,0 0-1-16,0 0 2 0,0 0-2 0,0 0 1 15,0 0 8-15,0 0 8 0,0 0 3 16,0 0 10-16,0 0 3 0</inkml:trace>
  <inkml:trace contextRef="#ctx0" brushRef="#br0" timeOffset="68207.07">2729 5516 6 0,'0'0'4'15,"0"0"4"-15,0 0 5 0,0 0-3 0,0 0-2 16,0 0-4-16,0 0-2 0,0 0 0 16,0 0 2-16,0 0-3 0,0 19 1 15,0-19 2 1,0 0 5-16,0 0-2 0,0 0-4 0,0 0 0 16,0 0-1-16,0 0 0 0,0 0 0 15,0 0-1-15,0 0 3 0,0 0 7 16,0 0 4-16,0 0 0 0,0 0 0 15,0 0 2-15,0 0 7 0,0 0 4 0,0 0 8 16,0 0 5-16,0 0 3 0,0 0-3 16,0 0 5-16,0 0-5 0,16 0-5 0,-16 0-13 15,33-19-7-15,-33 19-8 0,0 0-6 0,33-19 4 16,-33 10-6-16,0 9 3 0,33-9-2 16,-33-1 2-16,0 10-6 0,0 0-6 15,0 0-24-15,33-18-24 0,-33 18-12 0,0 0-5 16,0 0-3-16,0 0 4 0,0 0 8 0,33 0-46 15</inkml:trace>
  <inkml:trace contextRef="#ctx0" brushRef="#br0" timeOffset="70787.45">3307 4995 12 0,'0'0'14'0,"0"0"6"0,0 0-1 15,0 0 2-15,0 0-1 0,0 0 0 0,0 0-1 16,0-9-5-16,0 9-2 0,0 0-1 0,0 0 1 16,0 0-3-16,0 0-1 0,0 0 0 15,0 0 2-15,33-19 0 0,-33 19-2 16,0 0 2-16,0 0 1 0,0 0-4 0,33-18 3 15,-33 18 1-15,0 0 1 0,0-19 2 16,17 19-4-16,16 0 1 0,-33-19-5 0,0 19-2 16,33-9 2-16,-33 9-4 0,0-9 3 0,33 9-5 15,-33-10 2-15,0 10-2 0,33-9 0 16,-33 0 0-16,33 9 0 0,-33 0 0 16,33 0 1-16,-33 0-1 15,17 0-2-15,16 0 4 16,-33 0-2-16,0-19 0 0,33 19 0 0,-33 0 0 15,33 0 0-15,-33 0 3 16,33 0-3-16,-33 0 0 0,33 0 0 16,-33 0-2-16,33 19 2 0,-16-19 3 0,16 0-6 15,-33 0 3-15,33 0 0 0,-33 0-2 0,33 0 2 16,-33 0 0-16,33 0 1 0,-33 9-1 16,33-9 0-16,-33 9 1 0,0-9-4 15,33 10 3-15,-33-1 0 0,17 0 0 16,-17-9 1-16,33 19-1 15,-33-19 0-15,0 19 1 16,0-19-4-16,0 0 3 0,33 18 0 0,-33-18 1 16,0 0-4-16,0 19 4 0,0-19-1 15,0 0-2-15,0 9 2 0,0-9 3 0,0 9-1 16,0 1-2-16,33-10-3 0,-33 9 5 16,0 0-2-16,0 10 2 0,0-19-5 15,0 18 3-15,33-18 0 16,-33 19 0-16,0-19 1 15,0 0-1-15,0 0 0 0,0 19 0 0,0-19 0 16,0 0-2-16,0 0 3 16,0 9-3-16,0-9-3 0,0 0-1 15,0 0-1-15,0 0-6 0,0 0-8 0,0 9-8 16,0-9-10-16,0 0-14 0,0 0-6 16,0 0-3-16</inkml:trace>
  <inkml:trace contextRef="#ctx0" brushRef="#br0" timeOffset="72003.25">6995 7302 49 0,'0'0'48'0,"0"-9"-6"0,0 9 1 0,0-10 6 15,0 10 6-15,0-9 6 0,16 0 11 0,-16 9-2 16,0-10 3-16,-16 10-4 0,16-9-11 16,0 9-3-16,0 0 0 0,0 0-23 0,0 0-11 15,0-19-13-15,-17 19-8 0,17 0 6 16,-16 0-3-16,16 0-3 0,-33 0 0 16,0 0 1-16,33 0-3 0,-33 19 2 0,0-19 0 15,33 0 3-15,-34 0-3 0,18 9 0 16,-17 1 2-16,33-1 0 0,-33 0-2 0,33 1 4 15,-33-1-2-15,33 19 12 0,-33-28 17 16,33 18 2-16,0 1 3 0,-33-19 6 0,33 9 19 16,0 10 12-16,0-10-3 0,33 19-5 15,-33-28-9-15,0 19-16 0,0-1-5 0,33 1-9 16,-33-19-9-16,33 9-14 0,0 1 2 0,-33-1 1 16,16 0-1-16,17 0-4 0,1 10-1 15,-1-19 6-15,-33 0-6 0,33 0 0 0,-33 19 0 16,33-19-2-16,0 0-9 0,-33 0-1 15,16 0-21-15,1 0-16 0,-1 0-33 0,18 0-34 0,-34 0-25 16,33 0-17-16,-33-19-1 0,33 19 6 16,-33 0 13-16,33 0 20 0,-33 0 14 15,0-19 14-15</inkml:trace>
  <inkml:trace contextRef="#ctx0" brushRef="#br0" timeOffset="72852.42">7293 7227 11 0,'0'0'27'0,"0"0"1"15,0 0 5-15,0-18 1 0,0 18 2 0,0 0 6 16,0 0 8-16,0 0-2 0,0 0 4 15,0 0 2-15,0 0-4 0,0 0-5 0,0 0-12 16,0 0-7-16,0 0-14 0,0 0-8 16,0 0 2-16,0 0-5 0,0 0 7 0,0 0 20 15,0 18 13-15,0-18 9 0,0 19-4 16,0-19 0-16,0 9 4 0,0 1-3 0,0 8 1 16,0-8 2-16,0-1-10 0,0 19-2 15,0-10 3-15,0-18-1 0,0 19-1 0,0-10 0 16,0 10-10-16,0-10 0 0,0 19 1 0,0-28 8 15,0 19 1-15,0-1 10 0,0-18 5 0,0 19 0 16,0-19-3-16,33 9 6 0,-33 1 7 16,0-1-9-16,0-9-17 0,0 9-8 0,33 0-6 15,-33-9-5-15,33 19-12 0,-33-19-4 16,16 0 6-16,1 0-9 0,-1 0 0 0,17 0 6 16,-33 0-3-16,34 0-3 0,-34 0 2 0,0 0-11 15,33 0-7-15,-33 0-6 0,0-19-28 16,33 19-61-16,-33-9-45 0,0 0-46 0,0 0-20 15,0-1-2-15,0 1 16 0,0 9 21 16,0-19 27-16,0 1 25 0,0 18 25 0</inkml:trace>
  <inkml:trace contextRef="#ctx0" brushRef="#br0" timeOffset="73085.25">7392 7190 62 0,'0'0'50'15,"0"-9"0"-15,0 0 0 0,-33-1 2 16,33 10 5-16,0-9-2 0,0 9-8 0,33-9-2 16,-33 9-5-16,0 0-8 0,0 0-13 15,0 0-5-15,0 0-1 0,16 0-6 0,1 0-1 16,-1 0 5-16,-16 0-8 0,33 0-1 0,-33 0-5 16,34 0 6-16,-34 0-3 0,33 0-3 15,-33 0 3-15,0 0-6 0,33 9-6 0,-33-9-32 16,0 0-23-16,0 9-16 0,0-9-3 15,0 0-4-15,0 10 3 0</inkml:trace>
  <inkml:trace contextRef="#ctx0" brushRef="#br0" timeOffset="73286.35">7359 7302 37 0,'-33'0'37'0,"33"0"6"15,0 0 1-15,33 0 2 0,-33 0-9 16,0 9-7-16,0-9 0 0,0 0-7 16,33 0-2-16,-33 0-8 0,16 0-3 0,1 0-8 15,-1 19 2-15,17-19-2 0,-33 0-2 0,34 0-2 16,-34 0-5-16,33 0-10 16,-33 0-22-16,0 0-17 0,33 0-11 0,-33 0-4 15</inkml:trace>
  <inkml:trace contextRef="#ctx0" brushRef="#br0" timeOffset="82277.28">6995 8595 38 0,'0'0'44'0,"0"0"14"16,16 0 5-16,-16 0 13 0,0 0 10 0,0 0 9 15,0-9 7-15,0 9 13 0,0 0 4 0,0-10-15 16,0 10-11-16,0 0-25 0,0 0-5 16,34-9 1-16,-34 9-1 0,0 0-8 0,0-9-12 15,-34 9-20-15,34 0-8 0,0 0-3 16,0 0-6-16,-16 0-1 0,16-19 2 0,-17 19-7 15,1 0 5-15,16 0-7 0,-33 0 4 0,33 0 0 16,-33 0-5-16,33 0 6 0,-33 0-3 16,0 0 5-16,33 19-9 0,-34-19 1 0,18 9 3 15,-17 0 0-15,33 10 4 0,-33-10-1 0,33 10 4 16,-33-1 0-16,33 1 6 0,0 0 11 16,0-10-2-16,-33 9 11 0,33 1 2 0,0 0 17 15,33-1-5-15,-33 1-3 0,0-1-15 0,0-8-3 16,33-1-19-16,-33 10 2 0,33-10-3 15,-33 0-6-15,16 19 5 0,17-28-2 0,1 0-5 16,-34 19-3-16,33-19-7 0,-33 0-23 0,33 0-43 16,-33 18-43-16,33-18-31 0,-33 0-25 15,33 0-25-15,-33-18-7 0,16 18 3 0,1 0 21 16,-1 0 22-16,18-19-85 0</inkml:trace>
  <inkml:trace contextRef="#ctx0" brushRef="#br0" timeOffset="82811.06">7326 8576 42 0,'0'0'40'0,"0"-9"2"0,0 0 2 16,0 9 11-16,0 0 5 0,0 0 6 0,0-19 6 15,0 19 1-15,0 0-2 0,0 0 0 16,0 0-8-16,0 0-4 0,0 0-10 0,0 0-14 15,0 0-13-15,0 0-8 0,0 0-9 16,0 0-3-16,0 0 1 0,0 0-1 0,0 0-2 16,0 0 3-16,0 0-1 0,0 19-2 0,0-19 5 15,0 0 18-15,-33 18 19 0,33-8 12 16,0-1-7-16,0 9-3 0,0-8 1 0,0 8-2 16,0 1 14-16,0 0-10 0,0-1-5 15,0-9 4-15,0 10 3 0,0 0-6 0,0-1 4 16,0 1 2-16,0-1 0 0,0-18-2 0,33 19 5 15,-33-10-1-15,0 1-8 0,0-1-6 16,33 0-11-16,-33 1 1 0,0 8-4 0,33-18-15 16,-33 0-1-16,0 19 0 0,16-19-7 15,1 0-5-15,-1 0 8 0,17 0-9 0,-33 0-2 16,34 0-5-16,-34 0-16 0,0 0-52 0,33 0-56 16,-33 0-46-16,0-19-22 0,0 19-19 0,33-18-5 15,-33 8 12-15,0-8 33 0,0 8 23 16,0-8 161-16</inkml:trace>
  <inkml:trace contextRef="#ctx0" brushRef="#br0" timeOffset="83026.35">7392 8465 68 0,'0'-10'53'15,"0"10"-2"-15,0-9-3 0,0 0-5 0,0 9 2 16,0 0-7-16,0-19-8 0,0 19-8 0,0 0-10 15,0 0-6-15,16 0 1 0,-16 0-6 16,17 0 1-16,-1 0 0 0,17 0-2 0,-33 0 0 16,0 19 2-16,34-19-2 0,-34 0 0 15,33 0-6-15,-33 9 3 0,33-9-9 0,-33 0-26 16,0 9-20-16,0-9-11 0,0 10-6 0,33-10 4 16</inkml:trace>
  <inkml:trace contextRef="#ctx0" brushRef="#br0" timeOffset="83226.23">7326 8613 81 0,'0'10'62'0,"0"-10"4"16,0 0 6-16,0 0 2 0,0 0-9 16,0 0-8-16,0 0-10 0,0 0-17 0,33 0-9 15,-33 0-9-15,0 18-6 0,33-18-1 0,-33 0-4 16,16 0-1-16,1 0 0 0,-1 0-4 15,17 0 2-15,1 0-3 0,-34 0-20 0,33 0-34 16,-33 0-20-16,33 0-15 0,-33 0-4 16,0 0 0-16</inkml:trace>
  <inkml:trace contextRef="#ctx0" brushRef="#br0" timeOffset="83660.36">7871 8446 38 0,'-16'0'45'16,"16"0"12"-16,0-9 6 0,0 9-2 0,0 0 2 15,0 0 7-15,0 0-2 0,16 0 3 16,-16 0-8-16,33 0-15 0,-33 0-6 0,0 0-1 15,33 0-8-15,-33 0-4 0,34 0-4 0,-1 0-7 16,-33 0-5-16,33 0-8 0,-17 0 0 16,17 0-7-16,0 0 3 0,-33 0-1 0,33 0 3 15,-33 0-7-15,34 0-3 0,-34 0-19 0,0 0-44 16,33 0-32-16,-33 0-27 0,0 0-6 16,0 0 6-16,0 0 14 0</inkml:trace>
  <inkml:trace contextRef="#ctx0" brushRef="#br0" timeOffset="83920.43">8070 8195 60 0,'-17'0'50'16,"17"0"8"-16,0 0-1 0,0-19-7 15,-16 19-5-15,16 0-13 0,0 0-14 0,0 0-10 16,0 0 8-16,0 19 14 0,0-19-3 0,0 18 8 15,16-18 2-15,-16 19 4 0,0 0-7 0,0 9 0 16,0-10-2-16,0 1-7 0,17-1-8 16,-17 1-7-16,0 0-8 0,0 8 1 0,0-8 0 15,0 0 4-15,0-1-10 0,0 1 3 16,-17 0 0-16,17 8-11 0,0-8-19 0,0 0-49 16,-16-19-36-16,16 18-22 0,0 1 5 15,0-10-91-15</inkml:trace>
  <inkml:trace contextRef="#ctx0" brushRef="#br0" timeOffset="84344.28">8649 8660 87 0,'0'0'108'0,"0"-19"-18"16,0 19-12-16,0 0-1 0,0 0-3 0,0 0-9 15,0-18-19-15,16 18-12 0,-16 0-8 0,17-10-10 16,-1 10 0-16,1 0-11 0,-1 0-2 16,17 0-3-16,-33 0 1 0,33 0 1 15,-33 10-4-15,33-10-1 0,1 0 1 0,-34 0-10 16,0 0-26-16,0 0-24 0,16 0-21 0,-16 0-19 15,0 0-7-15,0 0 4 0,0 0 13 0</inkml:trace>
  <inkml:trace contextRef="#ctx0" brushRef="#br0" timeOffset="84527.21">8649 8716 42 0,'0'0'58'0,"0"9"3"0,0-9 4 16,0 0 7-16,0 0 6 0,0 0-2 0,0 0-8 15,0 0-14-15,0 0-15 0,16 0-14 16,1 9-14-16,-17-9-4 0,16 0-2 0,1 0-5 16,-1 0 0-16,17 10 0 0,-33-10 0 0,33 0-3 15,0 18-4-15,-33-18-17 0,34 0-30 16,-18 0-25-16,1 0-17 0,-1 0-3 0,17 0 0 16,0 0 7-16</inkml:trace>
  <inkml:trace contextRef="#ctx0" brushRef="#br0" timeOffset="85242.17">10368 8493 47 0,'17'0'46'15,"-17"-10"-1"-15,0 1 1 0,0 0 6 0,0 9 6 16,0-10-3-16,0 1-10 0,0 0-13 16,0 9-12-16,0 0-11 0,-17-19-4 0,17 19-3 15,0 0-2-15,-33 0 3 0,33-19 4 16,-33 19 0-16,33 0-1 0,-33 19 10 0,0-19 3 15,33 0 15-15,-33 19-1 0,16-19-1 0,1 18-8 16,-1 1 6-16,17-10 21 0,-33 10-18 16,33-1 0-16,0 1-6 0,-33 0 18 0,33-1 9 15,0 1 7-15,0-1 1 0,33-8 2 16,-33 8-1-16,0 1-7 0,33 0-15 0,-33-10-18 16,17 0-7-16,-1 10-6 0,34-10-5 0,-50 0-3 15,33-9-4-15,0 10 2 0,0 8 2 16,-33-18-2-16,33 0-4 0,-16 0-6 0,-1 0 3 15,1 0-5-15,16 0-32 0,-33 0-46 0,33 0-56 16,-33-18-18-16,0 18-14 0,33-10 4 16,-33 1 16-16,0 0 13 0</inkml:trace>
  <inkml:trace contextRef="#ctx0" brushRef="#br0" timeOffset="86224.12">10699 8372 57 0,'0'0'52'0,"0"0"8"0,0 0 2 15,0-10 9-15,0 10 6 0,0 0 2 0,0-9 3 16,0 9-2-16,0 0-15 0,0 0-21 0,0 0-17 16,0 0-10-16,0 0-15 0,0 0 3 15,0 9-5-15,-33-9 0 0,33 10 2 0,0-1 23 16,0 9 22-16,0 1 6 0,0-19-7 16,0 19-8-16,0-10 2 0,0 10-2 15,0-1 8-15,0-8 9 0,0 17 8 0,0-8-12 16,0-19-6-16,0 19 3 0,0-10 0 0,33 10 2 15,-33-10-2-15,0 9-3 0,0-8 1 16,0 8-3-16,33 1 2 0,-33-19 6 0,0 19-13 16,0-19-8-16,33 9-4 0,-33 0 1 0,0 0-4 15,17 1 0-15,-1-10-16 0,1 9-2 16,16-9-1-16,0 9-1 0,-33-9-1 0,33 0-6 16,-33 10 4-16,33-10 6 0,0 0-17 15,-33 0 7-15,17-10-10 0,-1 10-3 0,-16 0-21 16,17-9-91-16,-1 0-65 0,-16-1-55 0,17 1-24 15,16-9 12-15,-33 18 35 0,0-19 32 0,0 0 35 16</inkml:trace>
  <inkml:trace contextRef="#ctx0" brushRef="#br0" timeOffset="86456.75">10798 8297 62 0,'-16'-18'66'0,"-1"18"-3"0,17 0-8 16,0-19 0-16,0 10 6 0,0 9-11 16,0-10-10-16,0 10-8 0,0-9-6 0,17 9-5 15,-17 0-3-15,16 0 0 0,1 0-4 0,-1 9-6 16,34-9-3-16,-50 10-1 0,33-10-2 16,0 9-1-16,-33-9 0 0,33 19-1 0,-16-19-2 15,-1 0-1-15,1 0-5 0,-17 0-38 16,16 18-27-16,-16-18-20 0,0 0-10 0,0 0 10 15,0 0 11-15</inkml:trace>
  <inkml:trace contextRef="#ctx0" brushRef="#br0" timeOffset="86640.21">10765 8418 55 0,'-33'0'52'15,"33"0"-4"-15,0 0 1 0,0 0 4 16,0 0 1-16,0 0-14 0,0 0-5 0,0 0-10 15,0 0-14-15,0 19-3 0,33-19-5 0,-16 0-3 16,-1 0 0-16,17 9 0 0,-16-9-4 16,16 9-8-16,0 1-27 0,0-10-20 0,0 9-10 15,-33-9-3-15,17 0 4 0</inkml:trace>
  <inkml:trace contextRef="#ctx0" brushRef="#br0" timeOffset="87573.37">8930 8902 14 0,'0'0'18'15,"0"0"0"-15,0 0-6 0,0 0-2 0,0 0 1 16,0 0 6-16,0 0 3 0,0 0 0 16,0 18-3-16,16-18 3 0,-16 0 5 0,0 0 1 15,0 0 4-15,33 0-7 0,-33 0 1 0,0 0-3 16,0 0-2-16,33 0-2 0,-33 10 1 15,0-10 1-15,33 0-2 0,-33 0 1 0,34 0-1 16,-34 9 2-16,16-9-5 0,17 0 4 16,0 9 2-16,0-9 0 0,0 10-2 0,0-10 5 15,0 9-4-15,1-9-5 0,15 9-2 0,17 0 1 16,0 10 2-16,-16-19 2 0,16 19-1 16,0-1-1-16,17-18-1 0,16 10-3 0,-33 8-6 15,17-8 1-15,16-1 1 0,-33 0-7 0,50 0 1 16,-50 10 0-16,50-19 1 0,-17 19 0 15,-16-19-2-15,16 0 0 0,-33 0 0 0,50 0-2 16,-50 0 7-16,17 0-9 0,-17 18 4 0,17-18 0 16,16 0-2-16,-33 0 5 0,-16 0-3 15,16 0 3-15,0 0 0 0,0 10-6 16,-16-10 3-16,16 0 2 0,-33 0 0 0,0 9 5 16,0-9 5-16,17 0-5 0,-17 0 0 0,0 0-1 15,0 0-2-15,0 0-1 0,0 0-3 16,0 9 1-16,-16-9-1 0,16 0 0 0,0 0 2 15,0 0-2-15,-33 0 4 0,33 0-6 0,-16 9 5 16,-1-9-7-16,17 0 5 0,-16 0-1 16,16 10 3-16,-33-10-3 0,33 0-3 15,-33 0 8-15,33 0-9 0,-33 9 4 0,33-9-2 16,-33 0-2-16,0 0 5 0,0 0-7 0,17 9-1 16,-17-9-12-16,0 0-10 0,0 0-10 15,0 0-13-15,0 0-13 0,0 0-14 0,0 0 3 16,-17 0-3-16,17 0-11 0,-33 0 5 15,33 0 6-15</inkml:trace>
  <inkml:trace contextRef="#ctx0" brushRef="#br0" timeOffset="88489.36">9508 9283 41 0,'0'-18'66'0,"0"18"-5"0,0 0-6 0,0 0-2 16,0-19 7-16,0 19-2 0,0 0-20 16,0 0-17-16,0-19-8 0,-33 19-5 0,33-9-3 15,0 9 0-15,-33 0 0 0,33-9 5 16,-33 9 7-16,0 0 6 0,17 9-4 0,-1-9-7 15,1 0 3-15,-18 9 5 0,34-9 10 0,-33 19 1 16,33-19-9-16,-33 19-9 0,33-19-2 0,-33 18 0 16,33-18-4-16,-33 9 19 0,33 1 7 15,-16-1-6-15,16 0 2 0,-17 10 4 0,17-10 13 16,0 10 1-16,0-1 5 0,0-18-1 0,17 19-10 16,-17-19-3-16,16 9-5 0,17 10-14 15,-33-10-13-15,33-9 4 0,-33 10-8 0,33-1 3 16,-33 0-7-16,33 10-4 0,-16-19-15 15,0 0-26-15,16 0-45 0,-17 18-41 0,17-18-26 16,-33 0-10-16,33 0 3 0,0 0 15 16,-33-18 20-16</inkml:trace>
  <inkml:trace contextRef="#ctx0" brushRef="#br0" timeOffset="88855.06">9806 9302 58 0,'0'-10'74'0,"-33"10"-7"15,33 0-16-15,-16-9-7 0,16 9-12 16,-17 0-15-16,17 0-5 0,0 0 7 0,-17 9 14 16,17-9 4-16,0 10 3 0,0-1 1 0,0 0-6 15,0 1 7-15,0-1 7 0,0 0 4 16,0 10-1-16,-33-1 11 0,33 1 8 0,0-19 10 15,0 19-2-15,0-10 1 0,0 0-4 0,0 10 8 16,33-10-18-16,-33 10-7 0,0-1-9 16,0-18-5-16,0 19-14 0,17-10 1 0,0 1-14 15,-17-1-3-15,16 0-1 0,17 1-2 16,-33 8-5-16,33-18-7 0,0 19 6 0,-33-19-6 16,33 0 4-16,0 0-1 0,-33 18-6 0,17-18 8 15,-1 0-3-15,1 0-14 0,16 0 9 16,-33 0-8-16,0 0 1 0,33-18-5 0,-33 18-51 15,0 0-84-15,33-19-56 0,-33 1-33 16,0 8 9-16,0-8 17 0,0-1 28 0,0 0 33 16</inkml:trace>
  <inkml:trace contextRef="#ctx0" brushRef="#br0" timeOffset="89055.04">9872 9172 106 0,'0'0'77'16,"0"-10"-13"-16,0 10-14 0,0 0-4 16,0 0-13-16,0 0-11 0,0-18-9 0,0 18-7 15,33 0 2-15,-33 0-6 0,33 18-2 0,-33-18 0 16,17 0 3-16,-1 0-3 0,1 10-7 16,16-10-14-16,-33 9-26 0,0-9-18 0,0 0-9 15,33 9 2-15,-33-9 4 0</inkml:trace>
  <inkml:trace contextRef="#ctx0" brushRef="#br0" timeOffset="89237.78">9806 9302 81 0,'0'9'77'0,"-33"-9"6"0,33 0 7 0,0 0 10 16,0 0 5-16,0 0-6 0,0 0-21 15,0 0-15-15,0 0-14 0,33 9-21 0,-33-9-10 16,0 0-8-16,33 0-5 0,0 0-5 0,-33 0 0 15,33 10 0-15,0-10-2 0,-16 0-3 0,16 0-23 16,0 0-37-16,0 0-35 0,-33 0-23 16,33 0-21-16,-33 0 4 0,33 0 12 15</inkml:trace>
  <inkml:trace contextRef="#ctx0" brushRef="#br0" timeOffset="90553.76">2943 6883 14 0,'0'0'28'16,"0"0"5"-16,0 0-3 0,0 0-7 16,0 0-5-16,0 0-5 0,0 0-1 0,0 0-3 15,0 0-5-15,0-18-1 0,0 18 0 16,0 0-6 0,0 0-10-16,0 0-10 0,0 0-11 15,0 0-8-15</inkml:trace>
  <inkml:trace contextRef="#ctx0" brushRef="#br0" timeOffset="90870.06">4134 7004 56 0,'0'0'36'0,"0"0"-12"0,0 0-5 0,-33 0 0 16,33 0 2-16,0 0-4 0,0 0-7 0,0 0-3 15,0 0-4-15,0 0-1 16,0 0-5-16,0 0-1 15,0 0-1 1,0 0-3-16,0 0-6 0,0 0-4 16,0 0-5-16,0 0-5 0,0 0-3 0,0 0-4 15</inkml:trace>
  <inkml:trace contextRef="#ctx0" brushRef="#br0" timeOffset="92535.32">10451 9348 35 0,'0'-9'25'0,"0"0"-3"0,0 9 1 16,0-10 6-16,0 1 3 0,0 0 4 16,-33 9 4-16,33-10 5 0,0 1 2 0,0 9 3 15,0 0 1-15,0-18 1 0,0 18 6 0,0 0-2 16,0-19 0-16,0 19 1 0,0 0-1 16,0-19-2-16,0 19 2 0,0-9-10 0,0 9 0 15,33 0-2-15,-33-9-18 0,0 9-5 16,0 0-12-16,0 0-5 0,0 0-6 0,0 9 4 15,0 0-1-15,-33 10-1 16,33-19 0-16,0 19 3 0,0-1-6 0,0-9 5 16,0 10 1-16,0 0 24 0,0-1 16 15,0 19 3-15,0-18-16 0,0-10-16 0,0 10-3 16,0 0-5-16,0-1 0 0,0 1-12 0,0-1 6 16,0-18 4-16,0 19-4 0,0-10 5 15,-17 10-7-15,17-10 2 0,0 1 3 0,0 8-10 16,0-18 5-16,0 19 6 0,0-19-3 0,0 0-1 15,0 18-3-15,0-18 8 16,0 0-7-16,0 0-9 0,0 0-12 16,0 0-10-16,0 0-23 0,0 0-32 0,0 0-26 15,0 0-19-15,-16 0-4 0,16-18 6 16,0 18-45-16,-17-19 46 0,17 19 28 16</inkml:trace>
  <inkml:trace contextRef="#ctx0" brushRef="#br0" timeOffset="92785.2">10401 9339 38 0,'0'0'37'0,"0"-9"1"0,0 9-3 16,0-10 5-16,17 10 3 0,-17-9 3 15,0 9 3-15,33-9-5 0,-33 9 0 0,0 0-2 16,0-10 1-16,33 10-4 0,-33 0-3 0,33-9-3 15,-33 9-5-15,33 0-8 0,-33 0-10 16,33 0 2-16,-16 0-3 0,-1 0-5 16,1 0 0-16,16 0-6 0,-33 0-1 0,33 0 1 15,-33 0-5-15,0 0-15 0,33 0-37 0,-33 0-28 16,0 0-14-16,0 0-4 0,0 0 4 16,0 0 16-16</inkml:trace>
  <inkml:trace contextRef="#ctx0" brushRef="#br0" timeOffset="93002.38">10484 9423 37 0,'-33'0'51'16,"33"0"12"-16,0 0 13 0,0 0 6 0,0 0 4 16,0 0-4-16,0 0-2 0,0 0-7 0,33 9-15 15,-33-9-18-15,0 0-6 0,33 0-17 16,-33 0-13-16,33 0 1 0,-33 9-2 0,33-9-1 15,-16 0-2-15,-1 0 2 0,1 0-6 0,16 10-7 16,0-10-16-16,-33 0-37 0,33 0-29 16,-33 0-27-16,33 0-10 0,-33 0 8 0,17 0 21 15</inkml:trace>
  <inkml:trace contextRef="#ctx0" brushRef="#br0" timeOffset="94366.97">3456 7488 7 0,'0'0'4'0,"0"0"2"15,0 0-2-15,0 0-2 0,0-19-1 0,33 19-1 16,-33 19-3 0,0-19-16-16</inkml:trace>
  <inkml:trace contextRef="#ctx0" brushRef="#br0" timeOffset="94616.08">4465 7693 8 0,'0'0'4'16,"0"0"-2"-16,0-19-1 0,0 19-11 16</inkml:trace>
  <inkml:trace contextRef="#ctx0" brushRef="#br0" timeOffset="95866.12">11096 9432 19 0,'0'0'37'0,"0"-9"7"0,0 9 5 0,0 0 2 16,0-10 1-16,0 10 6 0,0 0-1 0,0 0-2 15,0 0-6-15,0 0-6 0,0 0-17 16,0 0-9-16,0 0-8 0,0 0-5 0,0 0 0 15,0 10 2-15,0-10 1 0,-33 9 18 0,33 0 2 16,-17 1-2-16,1-1-5 0,-1 0-5 16,17 10-4-16,-16-19-4 0,-1 18 1 0,17-18-4 15,0 19-1-15,-33-19 0 0,33 9-3 16,-33 1 0-16,33-1 0 0,0 0 2 0,0 1 1 16,-33 8-8-16,33-18 5 0,0 0 3 15,0 19-3-15,0-19 0 0,-33 0 0 0,33 18-4 16,0-18-3-16,0 0-12 0,0 0-26 0,0 0-14 15,0 0-6-15,0 0-15 0,0 0-3 16,0 0-2-16,0 0 7 0,33 0 8 0,-33 0 12 16,0-18-26-16</inkml:trace>
  <inkml:trace contextRef="#ctx0" brushRef="#br0" timeOffset="96167.01">10997 9413 44 0,'0'-9'36'0,"16"-10"-1"0,-16 1-4 16,0 18 9-16,17-19 7 0,-17 1 4 0,0 8 9 0,0 1-3 15,0 0 6-15,0-1-2 0,0 1-4 16,0 9-2-16,16 0-1 0,-16 0-3 0,0 0-6 16,0 0-15-16,0 0-4 0,0 0-10 15,0 0-10-15,0 0 3 0,0 0-4 0,0 0-1 16,0 0 1-16,17 0-1 0,-17 9 17 0,0 1 17 16,33-1 16-16,-33 10 5 0,0-10 3 15,0 19 2-15,33-28 5 0,-33 18-6 0,0 1-13 16,33-10-9-16,-33 10-4 0,0-10-20 15,0 10 1-15,33 9-12 0,-33-28 3 0,0 18-5 16,17 1-4-16,-17-10 0 0,0 1 0 0,16-1 3 16,-16 10-2-16,17-1-3 0,-17-18 2 15,0 19 0-15,0-19-14 0,0 0-24 0,0 18-36 16,0-18-37-16,0 0-36 0,0 10-22 16,0-10-5-16,0 0 6 0,0 0 5 0,0 0 16 15,-17 0 18-15</inkml:trace>
  <inkml:trace contextRef="#ctx0" brushRef="#br0" timeOffset="96382.35">10980 9534 142 0,'0'-9'92'0,"0"9"-10"16,0 0 4-16,0 0-8 0,0 0-12 15,0-19-17-15,17 19-7 0,-17 0-12 0,16 0-2 16,1 0-9-16,-1 0-6 0,1 19-7 0,16-19-1 15,-33 0-5-15,33 0 0 0,-33 0-3 16,33 9 0-16,-33-9-11 0,33 10-30 0,-33-10-29 16,0 9-20-16,17-9-12 0,-17 0 2 0,16 0 0 15,-16 0 11-15</inkml:trace>
  <inkml:trace contextRef="#ctx0" brushRef="#br0" timeOffset="97448.04">2662 8316 25 0,'0'0'22'0,"0"0"-2"0,0 0-4 0,0 0-4 15,0 0-6-15,0 0-3 0,0 0 0 16,0 0 0-16,0 0-2 0,0 0 1 0,0-19-2 31,0 19-2-31,0 0-1 0,0 0-7 16,33 0-5-16,-33 0-2 0,0 0-5 15,0 0-19-15</inkml:trace>
  <inkml:trace contextRef="#ctx0" brushRef="#br0" timeOffset="97964.09">3373 8418 5 0,'0'0'9'0,"0"0"7"0,0 0-1 15,0 0-4-15,0 0-4 0,0 0-1 16,0 0 1-16,0 0 0 0,0 0 0 0,0 0-2 16,0 0-2-16,0 0-2 15,0 0 0-15,0 0 0 0,0 0 2 16,0 0-1-16,0 0 0 0,0 0 0 15,0 0 1-15,0 0-1 0,0 0 1 0,0 0 0 16,0 0 0-16,0 0-2 16,0 0 1-1,17 0 0 1,-17 0-4-16,0 19 3 16,0-19-3 15,0 0-1-31,0 0-3 15,0 0-8-15,0 0-6 0,0 0-5 0,0 0-30 16</inkml:trace>
  <inkml:trace contextRef="#ctx0" brushRef="#br0" timeOffset="98599.75">4415 8744 63 0,'0'0'26'0,"0"0"-12"0,0 0-7 0,0 0-3 16,0 0-2-16,-33 0-5 15,33 0 1-15,33 0-5 16,-33 0-9-16,0 0-7 0,0-10-5 16</inkml:trace>
  <inkml:trace contextRef="#ctx0" brushRef="#br0" timeOffset="100112.3">11460 9283 17 0,'0'0'27'0,"0"0"-1"0,0 0-1 16,0 0 1-16,0-18 1 0,0 18 7 16,0 0 6-16,0 0 0 0,16 0 6 0,-16 0 2 15,0 0 5-15,0 0 5 0,0 0-2 0,0 0-6 16,0 0-13-16,0 0-8 0,0 0 6 15,0 0 4-15,0 0 5 0,0 0-8 16,0 18 2-16,0-18 2 0,0 9 11 0,0 1 0 16,0 8 2-16,0-8-9 0,0-1-4 0,0 19-6 15,0-28-1-15,0 18 1 0,0 1 2 16,0-10 1-16,0 10-7 0,0 0-18 0,0-10-2 16,0 19 0-16,0-28-7 0,0 18 2 0,17 1-9 15,-17-19 7-15,0 9-5 0,0 1 4 16,0-1-4-16,0 0-2 0,0 1-3 0,0 8-24 15,0-18-36-15,-17 0-60 0,17 0-37 16,0 0-21-16,0 0-8 0,0 0 12 0,-16 0 21 16</inkml:trace>
  <inkml:trace contextRef="#ctx0" brushRef="#br0" timeOffset="100495.42">11443 9283 56 0,'0'0'38'0,"0"-18"2"0,0 18-3 16,17-19 9-16,-17 19-2 0,16-19 1 0,-16 19 0 16,17-9-1-16,16 9-1 0,-33-9 5 15,33 9-5-15,-33 0 5 0,33 0-5 0,-33 0 2 16,33 0-3-16,-33 0-1 0,17 0-6 0,-1 0-7 15,1 0-8-15,-1 9 4 0,1 0-7 16,16 10-8-16,-33-19 2 0,0 19-6 0,33-19-1 16,-33 18 0-16,0-9 1 0,0 10 3 15,0-10-4-15,0 10 2 0,0 9-1 0,0-28 3 16,0 18-6-16,0 1 4 0,0-19 0 16,0 19 0-16,0-10-2 0,0 0-2 0,-33 1-2 15,33-1 5-15,0 0-5 0,-33 10-2 0,16-19 3 16,17 0-1-16,-16 0 3 0,-17 18-1 15,16-18-8-15,17 0-11 0,-33 0-38 16,33 0-38-16,-33 0-24 0,0 0-12 0,0 0-12 16,16 0 9-16,-16-18 8 0</inkml:trace>
  <inkml:trace contextRef="#ctx0" brushRef="#br0" timeOffset="101196.05">10947 9897 28 0,'0'0'34'15,"0"0"7"-15,0-9-1 0,0 9-6 0,0 0-3 16,0 0-7-16,0 0 1 0,0 0-5 15,0 0-3-15,0 0-4 0,0 0-1 0,0 0-6 16,0 0-1-16,0 0-2 0,0 0 1 0,0 0-1 47,0 0 0-47,0 0-5 0,0 0-2 16,0 0-2-16,0 0-3 0,0 0-12 15,0 0-7-15,0 0-10 0,0 0-5 16,0 0-1-16,0 0-1 0,0 0 1 15</inkml:trace>
  <inkml:trace contextRef="#ctx0" brushRef="#br0" timeOffset="101994.21">11989 9339 40 0,'0'-9'36'0,"0"9"4"0,0 0 1 0,0-10 5 16,0 10 1-16,0 0 2 0,0-9 0 15,0 9-13-15,0 0-7 0,0 0-9 0,0 0-3 16,0 9 14-16,33-9 9 0,-33 10 1 0,0-10-6 16,0 9-7-16,0 0-1 0,0 10-4 15,0-1-5-15,0-18 4 0,0 19-6 16,0-19 3-16,0 19 2 0,0-10 1 0,0 10-1 16,0-10-8-16,0 0-5 0,0 10-1 0,0-1-7 15,0-18 0-15,0 19 0 0,0-19 0 16,0 9 5-16,0 1-3 0,0-1-2 0,0 0-2 15,0 1 6-15,0-10-20 0,0 18-22 0,0-18-28 16,-33 0-30-16,33 0-16 0,0 0-10 0,0 0 7 16,0 0 12-16,0 0-75 0</inkml:trace>
  <inkml:trace contextRef="#ctx0" brushRef="#br0" timeOffset="102578.36">11989 9330 15 0,'0'-10'26'0,"0"10"1"0,33-9 0 16,-33 9 0-16,0-9 0 0,0 9 5 0,0-10 3 15,0 10 2-15,0-9-4 0,33 9 1 16,-33 0 2-16,0 0 0 0,0 0-3 0,17 0-5 15,-17 0 5-15,16 0 0 0,1 0-2 0,-17 0 1 16,16 0-4-16,1 0-4 0,-17 9-5 16,33-9-8-16,-33 10-2 0,0-10 1 15,33 9 3-15,-33 0-5 0,0 1 2 0,0-1-2 16,0 0-8-16,0 10 4 0,0-19 3 0,0 18-5 16,0-18 4-16,0 0-3 0,0 19-2 15,0-19-1-15,0 0 8 0,0 9-8 0,-33-9 5 16,33 10-5-16,0-10 3 0,-33 9 1 15,33-9 1-15,-17 0-3 0,1 0-1 0,16 0 2 16,-17 0-3-16,17 9 0 0,-16-9 3 0,16 0 2 16,0 0 1-16,0 0 3 15,0 0 17-15,0 0 4 0,0 0-2 16,0 0-1-16,0 0-4 0,0 0-3 0,16 0-8 16,1 0-1-16,-1 0 1 0,1 0-6 0,16 0-6 15,-33 0 1-15,33 10 1 0,-33-10-6 16,33 9 4-16,-33 0 2 0,0 10-4 0,33-19 2 15,-33 18 0-15,0-18 2 0,17 19-4 16,-17-19 4-16,16 9-5 0,-16 1 5 0,0-1 2 16,0 0-4-16,0 1 2 0,-16-10 4 15,16 18-9-15,0-18 12 0,-17 0-4 16,17 0-5-16,-33 0-3 0,0 0 4 16,33 0 1-16,-33 0-2 0,33 0-2 0,-33 0-10 15,0 0-11-15,16 0-38 0,-16 0-32 16,33-18-23-16,-33 18-10 0,0-10 126 15,0 10-188-15,33-9 44 0,-50 9 28 0</inkml:trace>
  <inkml:trace contextRef="#ctx0" brushRef="#br0" timeOffset="105074.9">13312 8520 107 0,'-33'19'81'0,"33"-19"-13"16,0 0 3-16,0 0 17 0,0 0 7 0,0 0-2 15,0 0-7-15,0 0-6 0,0 0-8 16,0 0-21-16,0 0-11 0,33 0-14 0,-33 0-9 16,16 0-5-16,1 0-3 0,-1 0-9 15,1 0 7-15,0 0-7 0,16 0-2 0,-33 0 7 16,33 0-7-16,-33 0 2 0,33 0-3 0,-33 19-2 16,33-19-7-16,-33 0-24 0,0 0-40 15,0 0-20-15,0 0-18 0,0 0-80 16,0 0 41-16,0 0 36 0,0 0 25 15</inkml:trace>
  <inkml:trace contextRef="#ctx0" brushRef="#br0" timeOffset="105274.33">13312 8595 43 0,'0'0'46'16,"-33"0"5"-16,33 9-5 0,0-9 6 15,0 0 5-15,0 0 6 0,0 0-1 0,0 9 4 16,0-9-11-16,0 0-9 0,33 0-11 0,-33 0-14 15,0 10-8-15,16-10-2 0,1 0-7 16,-1 18-2-16,18-18 2 0,-1 0-4 0,-33 0-2 16,33 0 0-16,0 0 0 0,-33 0-4 15,33 0-7-15,-33 0-24 0,16 0-26 0,1 0-28 16,-1 0-8-16,1 0 6 0,0 0 3 0,16-18 12 16</inkml:trace>
  <inkml:trace contextRef="#ctx0" brushRef="#br0" timeOffset="105806.97">14106 8297 63 0,'0'-18'42'0,"0"-1"3"16,0 10 9-16,0-1 16 0,0 1 8 15,0 9-1-15,0-9-12 0,0 9-21 0,0 0-20 16,0 0-14-16,0 0-5 0,0 0 4 0,0 9 26 15,0 0 13-15,0 1-6 0,0 18-1 0,0-10-5 16,0 1 3-16,0-1 12 0,0-8 0 16,0 8-7-16,0 1-13 0,0-1-8 15,0 20-17-15,0-29 0 0,0 10-3 0,0-10-1 16,0 10 0-16,0 8-1 0,0-8-1 0,0-19-15 16,0 19-30-16,0-10-61 0,0 0-47 15,0 1-19-15,0-1 5 0,0 0 26 16,0-9 22-16</inkml:trace>
  <inkml:trace contextRef="#ctx0" brushRef="#br0" timeOffset="106140.36">14039 8260 66 0,'0'-19'40'0,"0"10"-4"16,0-10-3-16,0 19 7 0,34-18-2 15,-34 18-3-15,0-19-4 0,33 19-1 16,-33 0-1-16,33 0-2 0,-33 0-3 0,33 0-1 16,-33 0-2-16,33 0 5 0,-17 19 3 0,1-19-5 15,-1 18 6-15,17-18-7 0,-33 10-6 16,34-1 4-16,-34 0 4 0,0 1-8 0,0-1-7 16,0 10-2-16,0-19-2 0,0 18 1 15,0-18-4-15,0 0 1 0,0 19-4 0,0-19 4 16,-34 0-1-16,34 0-5 0,-33 18 2 0,17-18 0 15,-17 0 0-15,16 0-2 0,1 0-1 16,16 0-19-16,-33 0-13 0,0 0-26 16,33 0-19-16,-33 0-8 0,33 0-3 0,-34 0 7 15,18 0 7-15,-1 0 2 0</inkml:trace>
  <inkml:trace contextRef="#ctx0" brushRef="#br0" timeOffset="106573.46">14321 8595 78 0,'0'-9'74'0,"0"9"-13"16,0-10-1-16,0 1 21 0,0 0 13 15,0 9-5-15,0 0-10 0,0 0-25 0,0 0-16 16,0 0-13-16,0 0-8 0,0 0 6 0,0 0 5 15,0 9 8-15,0 0-6 0,0 1-6 16,0 8 3-16,0-9-2 0,0 19-9 16,33-28 1-16,-33 19-4 0,0 0-6 0,0-10 3 15,0 9-6-15,0-8-2 0,0 8 3 0,0-8-4 16,0 8-1-16,0-18 0 0,0 19 0 0,0-19-4 16,0 18 6-16,0-18-8 0,0 0-10 15,0 10-30-15,0-1-51 0,0-9-40 0,0 0-17 16,0 0 2-16,0 9 12 0,0-9 16 0</inkml:trace>
  <inkml:trace contextRef="#ctx0" brushRef="#br0" timeOffset="106956.06">14536 8604 68 0,'0'-9'47'0,"0"0"-5"0,0 9 1 0,0-10 6 15,0 10 0-15,0-9-5 0,0 9-18 16,0 0-12-16,0 0-2 0,-34 0 3 0,34 0 9 16,0 0-7-16,0 9-2 0,0-9 4 15,0 10 3-15,0-1-4 0,-33-9 9 0,33 9 7 16,-16 0 1-16,16-9 3 0,-17 10-7 0,1 8-12 16,16-18-3-16,-17 0 0 0,17 19-5 15,-16-19 9-15,16 0-8 0,0 0 2 0,0 19-5 16,0-19 7-16,-33 0-4 0,33 0 5 15,0 9 21-15,0-9 11 0,0 9 1 0,0-9 1 16,0 0 22-16,0 9 10 0,0-9 3 0,0 10 6 16,0-10-20-16,0 0-14 0,0 9-11 0,33 0-19 15,-33-9-6-15,0 10-12 0,16 8 3 16,1-18-11-16,-17 0-5 0,16 19 3 0,1-19 0 16,-1 18-8-16,17-18-4 0,1 10-33 15,-34-1-77-15,33 0-57 0,-33 1-40 0,33-1-2 16,-33 0 12-16,16 1 25 0,1-10 28 0,-1 18-104 15</inkml:trace>
  <inkml:trace contextRef="#ctx0" brushRef="#br0" timeOffset="109370.74">14469 9367 57 0,'0'-19'48'0,"0"19"-2"0,0 0 2 0,0-9 4 16,0 0 9-16,0 9 5 0,0-10-13 15,0 1-22-15,0 9-7 0,0-9-9 0,-16 9-4 16,-1-10 2-16,17 10 5 0,-16-9 8 0,-1 9-6 15,1 0-2-15,16 0 6 0,-33 9-5 16,33-9-6-16,-33 10 0 0,33-1 0 0,-34 0-5 16,34 1 2-16,0-1-4 0,-33 0 4 15,17 10 9-15,16-1 0 0,-17-18-3 0,17 19 2 16,0-10 8-16,0 1-6 0,0-1 8 0,0 0 0 16,0 1-4-16,17 8-4 0,-17 1-5 15,16-19-3-15,17 0-1 0,-33 18 0 16,0-18-13-16,34 19 9 0,-34-19-4 0,33 0-1 15,-33 0-2-15,33 9 0 0,-33-9-4 16,16 0 0-16,1 0-20 0,-1 0-36 0,1 0-42 0,-1 0-34 16,17-9-14-16,-33 9 2 0,34 0 11 15,-34-19 24-15</inkml:trace>
  <inkml:trace contextRef="#ctx0" brushRef="#br0" timeOffset="109870.39">14817 9283 43 0,'0'-18'47'0,"0"18"7"15,0 0 1-15,0 0 7 0,0 0 0 16,0-19 5-16,0 19-3 0,0 0-9 0,0 0-21 16,0 0-13-16,0 0-13 0,0 0-3 0,-33 0-5 15,33 19 3-15,0-19 17 0,0 0 25 16,0 18-2-16,0-18-2 0,0 19-5 0,0-10 10 15,0 10 14-15,0-1 2 0,0 1-3 16,0-1-9-16,0 1-3 0,0-19 8 0,0 19-1 16,0-10 10-16,0 10-12 0,0-10-8 15,0 19-9-15,0-28 3 0,0 18-5 0,33-18 0 16,-33 19-3-16,0-19-4 0,0 9-9 0,16 1-9 16,1-10-5-16,-1 9 1 0,-16 0 2 15,17-9-6-15,-1 0 0 0,17 10 3 0,-33-10-6 16,33 0-6-16,-33 0-7 15,0-10-2-15,34 10-54 0,-34-9-70 16,0 0-54-16,0-1-24 0,16 1 0 0,-16 9 22 16,0-19 32-16,0 1 24 0</inkml:trace>
  <inkml:trace contextRef="#ctx0" brushRef="#br0" timeOffset="110086.88">14850 9190 59 0,'-17'-9'61'0,"17"0"-6"0,0-1-11 16,0 10 3-16,0 0 1 0,0-18-2 15,17 18-11-15,-17 0-10 0,16-19-2 0,-16 19-3 16,17 0-2-16,-1 0-4 0,-16 0-1 0,33 0-7 16,-33 0-3-16,33 0-2 0,-33 19-1 15,34-19 3-15,-34 0-3 0,0 0-5 16,16 0-12-16,-16 18-30 0,17-18-26 15,-17 0-12-15,0 0 1 0,0 0 7 0</inkml:trace>
  <inkml:trace contextRef="#ctx0" brushRef="#br0" timeOffset="110286.28">14751 9302 31 0,'0'0'40'0,"0"0"0"0,0 0-2 0,0 0-1 16,33 0-6-16,-33 0-10 0,0 9-4 16,33-9-8-16,-33 0-4 0,16 0-3 15,1 9-2-15,-1-9 1 0,1 10-1 0,-1-10-2 16,17 9 2-16,0-9-5 0,-33 0-18 0,34 9-19 16,-34-9-10-16,0 0-6 0</inkml:trace>
  <inkml:trace contextRef="#ctx0" brushRef="#br0" timeOffset="111119.16">14403 9851 16 0,'-16'0'36'0,"16"-19"8"0,0 19 9 0,0 0 5 16,0 0 9-16,0 0 13 0,0-19 11 15,0 19 3-15,0-9-5 0,0 9-8 0,0-9 1 16,0 9-7-16,0 0 0 0,0 0 9 0,0 0-2 15,0 0-28-15,0 0-23 0,0 0-10 0,0 0-9 16,0 0 3-16,0 0 4 0,0 9 9 16,0-9 24-16,0 9 22 0,0 10-1 0,-33 0-6 15,33-1-16-15,0-9 3 0,0 10 0 16,0 0 10-16,0-1-9 0,0 1-10 0,0-1-18 16,0 1-4-16,0 0-21 0,0-1 6 0,0 1-6 15,0 9 1-15,0-10-6 0,0 1 5 16,0-10-8-16,0 10 9 0,0-10-10 0,-33 10-19 15,33-10-71-15,0 10-67 0,0-19-30 16,0 18-26-16,0-18-12 0,0 0 4 16,-34 0 11-16,34 0 33 0,0 0 32 0</inkml:trace>
  <inkml:trace contextRef="#ctx0" brushRef="#br0" timeOffset="111385.99">14073 10130 41 0,'-34'0'57'0,"34"-10"4"0,0 10-8 0,0 0-8 16,-16 0-4-16,16 0 4 0,0 10 5 16,0-10 2-16,0 9 2 0,16-9-3 0,-16 9-4 15,0 1-1-15,34-1-1 0,-34 0 3 16,33 10-4-16,-33-19 5 0,33 18 3 0,-33-18-2 16,33 19-6-16,-17-19-5 0,1 9-18 0,16-9-6 15,-17 10-8-15,17-10-2 0,1 0 1 16,-34 0-8-16,33 0 2 0,-33 0 0 0,33-10 2 15,-33 10-5-15,0-9 3 0,16 9-5 0,-16-19 1 16,17 19-2-16,-17-18-12 0,16-1-44 16,-16 1-45-16,17-1-30 0,-1 0-8 15,-16 10 5-15,0-10 19 0,33 1 12 0,-33-1 18 16</inkml:trace>
  <inkml:trace contextRef="#ctx0" brushRef="#br0" timeOffset="112068.43">13461 10511 64 0,'0'0'102'15,"0"-9"-6"-15,0-1-6 0,0 10 2 16,0 0 8-16,0 0-17 0,0 0-20 0,0 0-27 15,0 0-11-15,0 0-1 0,0 10 14 0,-33-10 19 16,33 9-15-16,0 10 6 0,0-10-14 16,0 9-8-16,0 1-8 0,0 0-8 0,0-1-4 15,0 1-8-15,0 0 4 0,0 8 0 16,0-27-2-16,0 19 2 0,0 0-7 0,0-10-4 16,-33 10-14-16,33-10-54 0,0 0-49 0,0 0-28 15,0-9-11-15,0 10 12 0,0-10 19 16,0 0-75-16</inkml:trace>
  <inkml:trace contextRef="#ctx0" brushRef="#br0" timeOffset="112318.4">13494 10455 127 0,'0'-18'58'0,"0"-1"-18"15,33 10-2-15,-33-1 13 0,0 1-3 0,16 9-10 16,1-9-8-16,16 9-10 0,-16 0 0 15,16 9 1-15,0 0 6 0,-33 1-2 0,33-1-4 16,0 10-6-16,-33-1-4 0,16-18 7 0,1 19 3 16,-17-10 2-16,0 10 3 0,0-10 5 15,0 0-3-15,0 1-10 0,-17-1-8 0,1 9-5 16,16-18-3-16,-33 19-1 0,33-19 0 0,-33 0 1 16,0 0-8-16,33 19-1 0,-33-19-25 0,-1 0-27 15,18 0-27-15,-1-19-18 0,1 19-1 16,16 0 3-16,0 0 5 0,-33 0 12 0</inkml:trace>
  <inkml:trace contextRef="#ctx0" brushRef="#br0" timeOffset="113218.26">15214 9776 58 0,'0'0'58'0,"-34"-9"5"0,34 9 4 16,0 0 3-16,0-9 6 0,0 9-14 0,0 0-11 15,0 0-9-15,0 0-14 0,0 0-12 16,0 0-9-16,0 0 2 0,0 0 0 0,0 9 16 15,0-9 24-15,0 9 0 0,0 10 9 16,0-10 1-16,0 0 1 0,0 10 1 0,0 0 7 16,0-1 14-16,0 1 8 0,0-1-8 0,0 1-12 15,0 9-26-15,0-10-10 0,0 1-5 16,0-10-15-16,0 10-2 0,0 0-5 0,0-1 1 16,0 1-7-16,0-1 5 0,0 1-9 15,0-10 3-15,0 10 2 0,0-10-2 0,0 1-17 16,0 8-28-16,-33 1-75 0,33-19-72 15,0 18-46-15,0-18 0 0,0 0 14 0,-33 0 41 16</inkml:trace>
  <inkml:trace contextRef="#ctx0" brushRef="#br0" timeOffset="113584.37">14899 10195 78 0,'0'0'40'0,"0"0"-5"0,0 0 4 16,0 0 1-16,0 0 5 0,0 0 8 0,0 18 4 15,0-18-3-15,33 0 2 0,-33 19 0 16,0-19 3-16,33 9 0 0,-33 1-4 0,0-1-5 16,34 0-8-16,-34 0-1 0,16 1-10 0,1-10 1 15,-17 9-11-15,16-9-3 0,1 19-7 16,-1-19-3-16,1 0-2 0,-17 0-1 0,16 0-5 15,-16 0 2-15,33 0 5 0,-33 0-7 16,0 0-2-16,0 0-1 0,33-19 3 0,-33 19 2 16,0-9-2-16,0-1-2 0,0 10 3 15,34-9-4-15,-34 0 1 0,0 0-1 0,0-1-5 16,16 1 6-16,-16 9-4 0,17-19 6 0,-17 19-2 16,0 0-6-16,0-18 8 0,16 18-7 15,-16 0-9-15,0 0-21 0,0 0-18 0,0-19-11 16,0 19-13-16,0 0-16 0,0 0-5 15,17 0-5-15,-17 0 7 0,0 0 4 0,0 0 3 16</inkml:trace>
  <inkml:trace contextRef="#ctx0" brushRef="#br0" timeOffset="114166.45">14833 10623 110 0,'0'-10'71'16,"17"1"-9"-16,-17 0 5 0,0 9 18 16,0-19 8-16,0 19-3 0,0 0-17 0,0 0-20 15,0 0-18-15,0 0-8 0,0 0 12 16,0 0 12-16,0 19 3 0,0-19 2 0,0 9-9 15,0 10-7-15,0-10-9 0,0 10-11 0,0 8-2 16,0-8-12-16,0-19-6 0,0 19 0 16,0-1 2-16,0-8 4 0,0 8-5 0,0-9-6 15,-17 1-3-15,17 8-9 0,0-18-36 16,0 19-57-16,-16-19-42 0,16 0-27 16,0 0 2-16,0 0 21 0,-33 0 26 0</inkml:trace>
  <inkml:trace contextRef="#ctx0" brushRef="#br0" timeOffset="114401.75">14833 10520 58 0,'0'-18'61'0,"17"8"-12"0,-17-8-13 16,16 18-3-16,1-19 12 0,-17 19-3 0,16 0 0 16,17 0-13-16,-33 0-5 0,0 0-5 15,33 0 1-15,-33 0-1 0,34 19-1 0,-34-19 3 16,16 9-1-16,1 0 2 0,-17 1 3 15,0-1-6-15,16 10 12 0,-16-10-6 0,0 9-9 16,-16-18-4-16,16 0-8 0,-17 19-3 0,1-19-1 16,16 0 3-16,-34 0-9 0,34 19-15 15,-33-19-34-15,33 0-36 0,-33 0-29 0,17 0-1 16,-1 0 7-16</inkml:trace>
  <inkml:trace contextRef="#ctx0" brushRef="#br0" timeOffset="114834.15">15032 10753 79 0,'-17'9'56'16,"17"-9"-16"-16,0 9-3 0,0 1 12 0,0-10 12 15,0 18 5-15,0-18-10 0,0 0-4 16,17 19 3-16,-17-19 5 0,0 0-6 0,0 0-12 16,0 0-2-16,16 0 0 0,-16 0-2 0,0 0 10 15,17 0 9-15,-17 0 11 0,16-19 8 16,-16 19 4-16,17-18-6 0,-17 8-4 16,16 1-6-16,-16-9-8 0,33 8-18 0,-33-8-12 15,0 18 0-15,33-19-12 0,-33 0 7 16,0-8-7-16,34 17 1 0,-34-8 5 0,0-1 14 0,16 10 7 15,-16 9 8-15,0-19-2 0,17 19 5 16,-17 0-18-16,16 0-4 0,-16 0-6 0,0 0-15 16,17 0 3-16,-17 0-10 0,0 0 0 15,16 0 2-15,-16 19-6 0,17-10 7 0,-17 0-4 16,0 10 1-16,16-10 3 0,-16 10-5 0,0-1 0 16,0 1-3-16,33 0 5 0,-33-10-4 15,0 0-13-15,0 10-12 0,0-1-35 0,0-8-114 16,0 8-78-16,0-18-31 0,-33 19 1 15,17-19 22-15,16 0 43 0,-17 0 50 0</inkml:trace>
  <inkml:trace contextRef="#ctx0" brushRef="#br0" timeOffset="115016.25">15147 10762 83 0,'0'-9'131'0,"0"9"-12"15,0-9-20-15,0-1-5 0,0 10-5 0,0-9-14 16,0 9-14-16,0 0-20 0,33 0-16 0,-33 0-13 15,0 0-11-15,34 0 4 0,-34 0-3 0,16 0-2 16,1 9-7-16,-1-9 2 0,17 0-14 16,-16 10-43-16,-1-10-41 0,17 0-24 0,-33 0-6 15,33 0 6-15,-33-10 14 0</inkml:trace>
  <inkml:trace contextRef="#ctx0" brushRef="#br0" timeOffset="115880.8">13990 10576 66 0,'0'0'58'0,"0"-19"3"0,0 19 5 0,0 0 8 16,0 0-4-16,0 0-9 0,0 0-8 0,0 0-14 15,0 0-11-15,-17 0-2 0,17 0 6 16,0 0 15-16,-16 19 5 0,16-19 5 0,0 19-8 15,-33-10-4-15,33 0 4 0,0 10-6 16,-33-10-10-16,33 10-1 0,0-1-11 0,-33 1-9 16,33 0-5-16,0-19 1 0,0 18-6 0,0-8-1 15,0-1-1-15,-34-9-3 0,34 9 7 16,0 0 4-16,0-9 13 0,0 0 28 0,0 0 6 16,0 0-19-16,34 0-5 0,-34 0-10 15,0-9 5-15,0 9 3 0,0-9 14 0,33 0 7 16,-33-1-8-16,33-8-11 0,-33-1 4 0,0 19-4 15,33-37-18-15,-17 18 2 0,1 1-4 16,-1-10 18-16,1 9 22 0,-1 0 14 0,-16 1 14 16,34-1-9-16,-34 10 9 0,0-10-45 15,33 10-34-15,-33 0 0 0,0 9 0 0,0-19 0 16,33 38 0 15,-33-19 0-31,0 9 0 16,0 0 0-16,0 10 0 0,33-10 0 0,-33 10 0 15,0-1 0-15,16 1 0 0,-16 0 0 16,0-10 0-16,17 10 0 0,-17-1 0 0,0-8 0 16,16 17 0-16,-16-8-19 0,0-19-344 0,0 19-47 15,0-19 25-15,-16 9 56 0,16 0 71 16</inkml:trace>
  <inkml:trace contextRef="#ctx0" brushRef="#br0" timeOffset="116047.99">14073 10697 175 0,'0'-19'176'0,"-34"19"-43"16,34-18-30-16,0 18 6 0,0-9 14 0,0-1-6 16,0 1-35-16,34 9-37 0,-34-9-22 15,33 9-8-15,-33 0-4 0,33 0-9 0,0 0-2 16,-17 9-7-16,17-9-8 0,33 9-43 0,-32 1-88 16,-1-10-51-16,0 9-20 0,-33 9 18 15</inkml:trace>
  <inkml:trace contextRef="#ctx0" brushRef="#br0" timeOffset="118048.21">2133 10158 40 0,'0'0'47'15,"33"0"14"-15,-33 0 4 0,0 0 11 0,0 0 12 16,0 0 1-16,0 0 0 0,-33 0 7 16,33 0-5-16,0 9 11 0,0 0 6 0,0 10 10 15,0-19 7-15,0 18 2 0,0 1-9 0,0 0 4 16,0-1-15-16,0 1-14 0,0 9-9 15,0-10-30-15,0 10-12 0,0-9-14 16,0 9-18-16,0 0 3 0,-16-10-10 0,16 1-3 16,0-1-3-16,0 1-2 0,0 0 14 0,0 8-9 15,-33-8-4-15,33 0-22 0,0-10-29 16,0 10-90-16,0-10-62 0,0 0-34 0,0 1-13 16,0-10 14-16,-33 9 21 0,33-9 32 0,0 0 30 15,0-9 33-15</inkml:trace>
  <inkml:trace contextRef="#ctx0" brushRef="#br0" timeOffset="118363.1">2084 10278 60 0,'0'-18'58'16,"0"9"-10"-16,0-10-9 0,0 19-3 0,33-19-2 15,-33 1-1-15,16 18-2 0,-16-19 1 0,0 10-5 16,33 9-4-16,-33-9-3 0,33 9 0 15,-33 0-1-15,33 0 6 0,-33 0 0 16,33 9-8-16,-33-9 0 0,34 9-4 0,-34 10-2 16,16-1 4-16,-16-18 5 0,33 19 7 0,-33-10 9 15,0 1 1-15,0 8-8 0,0-9-9 16,0 1-6-16,0-1-8 0,-33 10-1 0,33-19 0 16,-16 18-4-16,16-18 8 0,0 19-9 0,-34-19 4 15,34 9-1-15,-33-9-1 0,33 9-4 16,-33-9 0-16,33 0-2 0,-33 10-3 0,33-10-13 15,-33 0-27-15,33 0-23 0,0 0-22 16,-16 0-11-16,16 0 2 0,-33-10 10 0,33 10 5 16,0 0 6-16</inkml:trace>
  <inkml:trace contextRef="#ctx0" brushRef="#br0" timeOffset="118879.19">2695 10353 77 0,'0'0'85'0,"0"0"-25"0,0 0-23 0,-33 9-20 16,33-9 10-16,0 9 19 0,0 1 9 0,-33-1-2 15,33 0-16-15,0 1-15 0,-33-1-8 0,33 10 4 16,0-1 15-16,-33 1 1 0,33-10-10 15,0 10-8-15,-33-1-4 0,33-8-8 0,0 17 0 16,-16-27-3-16,16 19-1 0,0 0 3 16,0-19 6-16,0 0 30 0,0 0 23 0,0 0 33 15,0 9 24-15,0-9 12 0,0 0 9 0,0 0-32 16,0-9-32-16,0 9-17 0,0 0-6 16,0-19-4-16,0 19 4 0,0-19-1 0,0 1-12 15,16-1-13-15,-16 1-9 0,0-1-3 0,33 10-8 16,-33-28-7-16,0 18-2 0,33-9 2 15,-33 9 3-15,0 1-5 0,33-1 6 16,-33 1 3-16,0-10 16 0,33 9 1 0,-33 10 11 16,0-10 15-16,0 10 11 0,0 9-48 0,33 0-13 15,-33 0 0 1,0 0 0-16,0 9 0 16,34 10 0-16,-34-10 0 0,0 10 0 0,0 9 0 15,16-10 0-15,-16 1 0 0,33-1 0 0,-33 10 0 16,0 10 0-16,0-20 0 0,33 1 0 15,-33 9 0-15,0 0 0 0,0-1 0 0,0-8 0 16,0 0 0-16,0 9-46 0,0-10-202 16,0 1-78-16,0-1-36 0,-33 1 17 0,33 0 61 15,0-19-146-15</inkml:trace>
  <inkml:trace contextRef="#ctx0" brushRef="#br0" timeOffset="119063.07">2563 10576 149 0,'0'0'170'0,"0"-19"-34"16,0 19-30-16,0 0-18 0,0 0-15 0,0-18-8 15,0 9-17-15,0 9-5 0,0 0-18 0,0-10-11 16,33 10-6-16,-33 0-3 0,33 0-2 0,0 0-7 16,-33 0 2-16,33 0-12 0,1 0-8 15,-18 0-52-15,17 0-46 0,0 0-29 0,0 0-13 16,0 0 6-16</inkml:trace>
  <inkml:trace contextRef="#ctx0" brushRef="#br0" timeOffset="119265.14">3208 10455 191 0,'0'-18'139'0,"0"18"-30"0,0 0-29 15,0 0-17-15,0 0-14 0,0 0-13 16,0-19-6-16,33 19-5 0,-33 0-12 0,33 19-9 16,-33-19-2-16,33 0 1 0,-33 0-7 15,0 0-16-15,33 0-45 0,-33 0-41 0,0 18-21 16,0-18-2-16,33 0 14 0</inkml:trace>
  <inkml:trace contextRef="#ctx0" brushRef="#br0" timeOffset="119462.3">3208 10576 98 0,'-33'0'86'0,"33"0"-10"0,0 0 2 0,0 0 6 15,0 0-4-15,0 0-7 0,0 0-9 16,0 0-13-16,33 0-20 0,-33 19-15 0,0-19-8 16,0 0-6-16,33 0 2 0,0 0-4 15,-33 0-5-15,33 0-6 0,0 0-31 0,-33 0-36 16,33 0-29-16,-16 9-16 0,16-9-1 0,0 0 8 15</inkml:trace>
  <inkml:trace contextRef="#ctx0" brushRef="#br0" timeOffset="120044.32">4200 10195 39 0,'33'0'36'0,"-33"-28"1"0,0 19 2 0,0-1 5 16,0 1 7-16,0-10 7 0,17 10 5 16,-17 9-2-16,0 0-14 0,0-19-16 0,-17 19-15 15,17-18-5-15,0 18-4 0,0 0 0 16,-33-19-1-16,33 19 1 0,0 0-3 0,-33 0-4 15,33 0 0-15,0 19 1 0,-33-19 2 0,33 0-3 16,0 18 5-16,-33 1 10 0,33-19 0 16,0 19 4-16,0-1 7 0,0 1 5 0,0 9 0 15,0-10-4-15,0 10-2 0,0-9-5 16,0 9-14-16,0 0 0 0,33-10 1 0,-33 1-7 16,0-1 5-16,0 10-7 0,0-18 2 0,0 18 2 15,-33-10-1-15,33-18 3 0,0 19-2 16,0-19 0-16,-33 9 4 0,33-9-4 0,0 0-2 15,0 0 3-15,-33 0-3 0,16 0 0 16,17 0 3-16,0 0-2 0,0-9 2 16,0 9-5-16,0 0-1 0,0 0-1 15,0 0 2-15,0 9 0 16,0 0 5-16,17 1-1 0,-17-1-2 16,0 10 0-16,33 8 3 0,-33-27-3 0,0 38 2 15,0-29 3-15,0 10-8 0,0 9 4 16,0-1 8-16,0-8-2 0,0 9 7 0,0 0 5 15,-33-10 5-15,33 10 6 0,0-9-2 16,0 0-8-16,0-1-8 0,-17 1-9 0,17-1 3 16,0 10-1-16,0-9-5 0,0-19 0 0,0 18-4 15,0-8-1-15,0-1-9 0,0-9-33 16,0 9-37-16,17 1-32 0,-17-10-15 0,33 9-4 16,-33-9 6-16,0 0 12 0,33 0 14 15</inkml:trace>
  <inkml:trace contextRef="#ctx0" brushRef="#br0" timeOffset="120594.27">4680 10353 27 0,'0'0'28'0,"33"0"4"0,-33-19 1 0,0 19 4 16,0 0 5-16,0-18 0 0,0 18 2 16,0 0 1-16,0 0-4 0,0-19-15 0,0 19-9 15,0 0-4-15,0 0 3 0,-33-9 0 16,33 9 3-16,-17 0 3 0,1 9 14 0,-1-9 6 15,-16 19 7-15,33-19 1 0,-33 18-9 0,0-18-1 16,33 19 10-16,-33-10-2 0,33 10 6 0,-33-1 3 16,16 1 12-16,17 0 8 0,0 18 12 15,0-28-4-15,0 10-11 0,17 9-8 16,16-1-28-16,-33-8-17 0,33 0-8 0,0-10-5 16,-33 10-1-16,33-10-1 0,0 10-6 0,-16-19-2 15,16 9 2-15,0 9-4 0,0-18-5 16,-33 0-8-16,33 0-13 0,0 0-81 0,-33 0-64 15,33 0-49-15,-33 0-19 0,17 0 15 0,-1-18 27 16</inkml:trace>
  <inkml:trace contextRef="#ctx0" brushRef="#br0" timeOffset="121143.53">5242 10651 63 0,'0'0'63'0,"0"0"7"0,0 0 2 0,0 9-1 15,33-9-3-15,-33 0-1 0,0 18-21 16,0-18-17-16,0 0-7 0,0 19-7 0,0-19-7 15,0 19 5-15,0-10 7 0,0 0-6 0,0 10 1 16,0-10-3-16,0 0-1 0,0 19-2 0,0-28-5 16,-33 19 0-16,33-19-4 0,0 0-16 15,-33 9-35-15,33 1-44 0,-33-10-24 0,33 9-17 16,0-9 9-16</inkml:trace>
  <inkml:trace contextRef="#ctx0" brushRef="#br0" timeOffset="121876.77">5606 10353 42 0,'0'-19'49'0,"0"19"-3"0,0 0 3 16,0 0 4-16,0-18 17 0,0 18 6 0,0 0 0 15,0 0-3-15,0 0-18 0,0 0-22 16,0 0-16-16,0 0-7 0,0 0-6 0,0 18 16 15,0-18 23-15,0 0 17 0,0 19 8 0,0-10 5 16,0 0 13-16,0 10 16 0,0 0 18 16,0-10-2-16,0 10-7 0,-33-1-17 0,33 1-11 15,0-10-11-15,0 10 5 0,0-1-3 16,0 1-4-16,0-1-3 0,0 1-11 0,33-19-56 16,-33 19 0-16,0-10 0 0,0 10 0 0,33-10 0 15,-33 0 0-15,0 1 0 0,33-1 0 16,-33 9 0-16,0-18 0 0,33 0 0 15,-33 0 0-15,17 0 0 0,16 0 0 16,-33-18-119-16,0 18-133 0,0-9-56 16,33-10-5-16,-33 10 30 0,0-10 39 0,0 10 43 15,33-29 44-15</inkml:trace>
  <inkml:trace contextRef="#ctx0" brushRef="#br0" timeOffset="122060">5672 10288 95 0,'0'-10'71'0,"0"10"-5"16,-33-9 7-16,33 0 10 0,0 9 7 0,0-9-4 16,0 9-7-16,0 0-10 0,0-10-14 0,0 10-20 15,0 0-8-15,33 0-10 0,-33 0-8 16,0 0-7-16,0 0 0 0,33 0 0 0,-33 0-7 16,17 10-11-16,-17-10-36 15,33 9-32-15,-33-9-26 0,0 0-18 0,33 9 0 16,-33-9 9-16,0 9 18 0</inkml:trace>
  <inkml:trace contextRef="#ctx0" brushRef="#br0" timeOffset="122259.23">5672 10390 96 0,'0'0'63'15,"0"0"-5"-15,-33 0 5 0,33 0 6 16,0 0-13-16,0 0-7 0,0 0-14 0,33 0-5 15,-33 9-15-15,0-9-7 0,0 0-3 0,0 10-5 16,33-10 3-16,-33 0-3 0,17 9-2 0,16-9-3 16,-33 19-9-16,0-19-32 0,33 0-32 15,-33 0-16-15,33 0 0 0,-33 0 3 16</inkml:trace>
  <inkml:trace contextRef="#ctx0" brushRef="#br0" timeOffset="122809.11">6036 10092 65 0,'0'0'44'0,"0"-18"-7"0,0 18-3 16,0-19 3-16,33 10 4 0,-33 0 4 15,0-1-4-15,33 1-8 0,-33 9-5 0,0-9-12 16,33 9 0-16,-33-10 1 0,0 10 0 16,17 10 7-16,-17-10 5 0,33 9-7 0,-33-9-6 15,0 9-1-15,0 1-5 0,0-1 5 0,0 19 1 16,0-10-2-16,0 1 2 0,0-19 10 0,0 28 6 15,0-19-8-15,0 10-6 0,0 9-6 16,-33-10-8-16,33 1 3 0,-17-19 2 0,17 19 14 16,0-10 7-16,0 9 4 0,0-8 0 15,0 18-1-15,0-28-11 0,17 18 2 0,-17 1-5 16,33-19-3-16,-33 18-3 0,0-8-3 16,0 8 4-16,33 1-10 0,-33 0 11 0,0-1 3 15,33 1 10-15,-33-10 17 0,0 10 21 0,0-1 13 16,0 1 12-16,0-1 11 0,0 1 11 0,0 9-11 15,0-9-10-15,0-1-3 0,0 1-4 16,0-1-19-16,0 1-66 0,-33 0 0 0,33-10 0 16,0 10 0-16,-33-10 0 0,33 0 0 15,0 10 0-15,-33-1 0 0,16-18 0 0,17 19 0 16,-33-19 0-16,33 9 0 0,-33 1 0 16,33-1 0-16,-33 0-113 0,33 0-112 0,-33-9-41 15,0 10-31-15,33-10 10 0,-50 0 15 0,17 0 32 16</inkml:trace>
  <inkml:trace contextRef="#ctx0" brushRef="#br0" timeOffset="124956.73">5209 11255 4 0,'0'0'2'0,"0"0"4"0,0 0 4 0,0 0-1 15,0-9-4-15,0 9-2 0,0 9-2 16,0-9 0-16,0 9-1 31,0-18 0-15,0 9-2-16,0 9-4 0,0-9-3 15,0 0-10-15</inkml:trace>
  <inkml:trace contextRef="#ctx0" brushRef="#br0" timeOffset="128037.9">1769 11553 46 0,'0'-10'52'0,"0"10"-9"0,0-18-2 0,0 18 3 16,0 0-1-16,0 0-3 0,0 0-7 16,0 0-11-16,-33 0 5 0,33 0 12 0,0 18 1 15,0-18 10-15,0 10-2 0,0-1 11 0,0 10 1 16,0-10-4-16,0 10 0 0,0-1-11 16,0 19-5-16,0-27-7 0,0 8-8 0,-33 1-5 15,33 0-7-15,0-1-7 0,0 1 0 16,0-19-1-16,0 18-2 0,-16-8-3 0,16-1 6 15,0-9-3-15,0 9 18 0,0-9 10 16,0 10 32-16,0-10 33 0,0 0 27 0,0 0 14 16,0 0-32-16,0-10-32 0,0 1-12 0,0 0 1 15,0-1 0-15,0 10-16 0,0-18-24 16,16-19-8-16,-16 18 4 0,0 0-11 0,0-9 3 16,0 10-2-16,33-10 9 0,-33 9 0 0,0 1 4 15,0-1 8-15,0 0-29 0,0 19 0 16,33-18 0-16,-33 18 0 0,0 0 0 15,33 0 0-15,-33 0 0 16,0 18 0-16,34-8 0 0,-34-1 0 16,33 10 0-16,-33-1 0 0,0 1 0 0,33 9 0 15,-17-10 0-15,-16 1 0 0,33 0 0 16,-33-1 0-16,0 10 0 0,0-28 0 0,33 19 0 16,-33-1 0-16,0-18 0 0,0 10 0 15,0-1 0-15,0-18 0 16,0-1 0-1,33 10 0-15,-33-18 0 0,0-1 0 16,0 1 0-16,0-1 0 0,0-9 0 0,0 9 0 16,0-18 0-16,0 9 0 0,0 0 0 15,0 10 0-15,0-10-61 0,0 9-108 0,0 1-63 16,0-1-34-16,0 10-20 0,0-1 18 0,34 1 33 16,-34 9 43-16,0 0 43 0</inkml:trace>
  <inkml:trace contextRef="#ctx0" brushRef="#br0" timeOffset="128520.23">2315 11543 104 0,'-16'0'80'16,"16"10"-26"-16,0-1-18 0,0 0 9 15,0 1 13-15,0-1 8 0,0 0 4 0,0 10 4 16,-34-10-9-16,34 10-8 0,0-1-8 16,0 1-24-16,0 0-8 0,0-1-10 0,0 10-3 15,0-28-1-15,0 19 0 0,0-1-3 0,0-8 1 16,0-1-3-16,0 0-2 0,0-9 1 16,0 10-8-16,0-10-2 0,0 9 8 0,-33-9-1 15,33 0 1-15,0-9 0 0,0 9 3 16,0-10 2-16,0 1-3 0,0 0 1 0,0-1 3 15,0-8 3-15,0-1-4 0,0 1 2 16,0-1 2-16,0-9-2 0,0 9-1 0,0-18 4 16,0 9-2-16,33 0 4 0,-33 0 4 15,0 10 15-15,0-1 1 0,34 1-3 0,-34 8-6 16,0 1-4-16,16 0-3 0,-16 9 1 0,33 0-6 16,-33 0 2-16,0 9-4 0,33 0 8 15,-33 1 3-15,33-1-1 0,-33 0 12 0,0 10-3 16,0-1 16-16,0-8 1 0,33-1 3 0,-33 0-11 15,0 10-16-15,0-10-5 0,-33 1-4 16,33-1-3-16,0 0 1 0,0 10-4 16,-33-19-4-16,33 0-6 0,-33 18-5 0,33-18-46 15,-33 0-51-15,17 0-38 0,16 0-29 0,-34 0-7 16,34 0 12-16,0-18 20 0</inkml:trace>
  <inkml:trace contextRef="#ctx0" brushRef="#br0" timeOffset="129004.24">2695 11599 111 0,'0'0'85'0,"0"0"-27"0,0 10-19 0,0-10 2 15,0 9 13-15,-33 0 7 0,33 10-1 0,0-19 5 16,0 18-3-16,-33-8-11 0,33 8-7 0,0 1-11 15,0-10-7-15,-33 19-7 0,33-9-7 16,0-1-3-16,0-8-3 0,-33-1-3 0,33 0 3 16,0 10-6-16,0-10 5 0,0-9-2 15,0 9 19-15,-33 10 14 0,33-19 21 0,0 0 17 16,0 0 35-16,0 0 20 0,0 0-10 0,0 0-23 16,0 0-18-16,0-19-13 0,0 10-2 0,33 0-5 15,-33 0-9-15,0-10-3 0,0 10-11 16,0-1-9-16,0-27-8 0,33 19-3 0,-33-1 10 15,0 0 9-15,33-9 4 0,-33 28-36 16,33-18-2-16,-33-10 0 0,0 19 0 0,33-1 0 16,-33 1 0-16,0 0 0 0,34-1 0 15,-34 20 0 1,0-1 0-16,16 0 0 0,17 10 0 16,-33-10 0-16,0 10 0 0,0-1 0 15,33 1 0-15,-33 0 0 0,33-1 0 0,-33 10 0 16,0-9 0-16,33-1 0 0,-33-8 0 0,0 8 0 15,0 1 0-15,33-1 0 0,-33 1 0 0,0 0 0 16,0-1 0-16,0-18 0 0,0 19-168 16,-33-10-162-16,33 0-18 0,0-9 19 0,-33 10 38 15,33-1 57-15,-33-9-109 0</inkml:trace>
  <inkml:trace contextRef="#ctx0" brushRef="#br0" timeOffset="129237.04">2662 11813 142 0,'0'0'146'0,"0"0"-27"0,0-9-25 16,0 9-2-16,0-9 3 0,0 9-1 0,0-10 1 16,0 10-13-16,0 0-7 0,0 0-26 15,33-18-18-15,-33 18-13 0,34 0-14 0,-34 0 7 16,49 0-13-16,-49 0 4 0,33 0-10 0,0 0 0 15,0 0-3-15,-33 0-36 0,33 0-56 0,0 0-40 16,-16 0-19-16,16 0-4 0,-33 0 12 16,33 0 18-16,-33 0-71 0</inkml:trace>
  <inkml:trace contextRef="#ctx0" brushRef="#br0" timeOffset="129520.18">3340 11767 118 0,'0'0'105'0,"0"0"3"0,0 0-10 0,0 0-5 15,0 0-11-15,33 0 0 0,-33 0-6 0,0 0 1 16,0 0-9-16,17-19-19 0,16 19-15 0,-33 0-16 16,0 0-13-16,0 0-2 0,33 0-8 15,-33 0-12-15,0 0-18 0,0 0-65 0,0 0-45 16,0 0-29-16,33 0-10 0,-33 0 24 0</inkml:trace>
  <inkml:trace contextRef="#ctx0" brushRef="#br0" timeOffset="129703.43">3307 11888 50 0,'0'0'76'15,"0"0"-2"-15,0 0 0 0,0 0 3 16,0 0-15-16,0 0-14 0,0 0-15 0,0 0-14 16,0 0-11-16,0 0-5 0,33 0-1 0,-33 0-2 15,33 0-10-15,-33 0-21 0,17 0-39 0,16 0-28 16,-33 0-11-16,33-19 10 0</inkml:trace>
  <inkml:trace contextRef="#ctx0" brushRef="#br0" timeOffset="130419.18">4465 11404 25 0,'0'-19'34'0,"-17"10"1"0,17 9-1 15,-16-9 0-15,16-1 0 0,-17 10 1 16,17 0-15-16,0 0-8 0,0 0-4 0,-33 10 7 16,33-1 6-16,0 0 5 0,0 10 4 15,-33-19 4-15,33 19 5 0,0-1 7 0,0 1-2 16,0 9-7-16,0-10-3 0,0 19 3 0,0-27-2 16,33 18-7-16,-33 0-2 0,0-10-8 0,0 19-9 15,0-27-2-15,0 8 0 0,0 1 3 16,0 0 0-16,0-1-5 0,-33 1 2 0,33-19-1 15,0 18 0-15,-33-18-1 0,33 0 0 0,-33 0-7 16,33 0 7-16,-33 0-5 0,16 0 2 16,17 0-2-16,0 0-2 0,-33 0 4 15,33 0 1-15,0-18-1 0,0 18 2 16,0 0-6-16,0 0 0 0,0 18-2 16,0-18 4-16,0 10 0 15,33-1 1-15,-33 10 7 0,0-1-1 0,0 10 10 16,0-9 9-16,0-1 6 0,17 10 4 15,-17 0 10-15,0 0-3 0,0-9-1 0,0-1-12 16,33 10-8-16,-33-9-3 0,0-1-8 16,0 1-9-16,0-1 0 0,0-8 1 0,0 8-1 15,0-8-2-15,0-1-2 0,0 0-5 0,0 1-7 16,33-10-10-16,-33 9-38 0,0-9-50 0,0 0-32 16,0 0-15-16,33 9 2 0,-33-9 14 0,33 0 11 15,-33-9 28-15</inkml:trace>
  <inkml:trace contextRef="#ctx0" brushRef="#br0" timeOffset="132866.13">4862 11618 28 0,'16'0'39'0,"-16"0"9"15,17 0 10-15,16-9 8 0,-33-1 10 0,0 10 11 16,33-9 14-16,-33 9 4 0,0 0 4 0,0-9 3 16,0 9-10-16,0 0-11 0,33 0-13 15,-33 0-22-15,0 0-14 0,-33 0-17 0,33 9 16 16,0 0 19-16,0 1 11 0,-33 8 10 0,33 1 5 16,-33-1-9-16,16-8-9 0,1 8-13 15,-1 1-9-15,17 0-4 0,-33 18-13 0,33-19-4 16,-33-8-15-16,33 8-3 0,-33-8-4 0,33 8 2 15,0-9-5-15,-33 10 3 0,33 0-3 0,0-19 2 16,0 18 1-16,-33-18 6 16,33 0 8-16,0 0 8 0,0 0 7 0,0 0-12 15,33 0-13-15,-33 0-7 0,0 0 0 16,0-18 0-16,33 18 0 0,-33-19 0 0,33 0 0 16,-33 1 0-16,33-1 0 0,-33-9 0 15,33 10 0-15,-33-1 0 0,33-18 0 0,-16 9 0 16,16 9 0-16,-33-18 0 0,33 9 0 0,-33 10 0 15,33-1 0-15,-33 0 0 0,33 19 0 0,-33-18 0 16,0 18 0-16,0-19 0 0,0 10 0 16,33 18 0-1,-33 10 0-15,0-19 0 0,0 18 0 16,0-8 0-16,0 8 0 0,0-8 0 0,0 8 0 16,17 1 0-16,-17 9 0 0,0-10 0 0,16 1 0 15,-16 0 0-15,0-1 0 0,17 10 0 0,-17-9 0 16,33-19 0-16,-33 18 0 0,0 1 0 15,0-10 0-15,0 10 0 0,33-10-21 0,-33 0-172 16,0-9-93-16,0 19-42 0,0-19-8 0,0 0 26 16,0 0 57-16</inkml:trace>
  <inkml:trace contextRef="#ctx0" brushRef="#br0" timeOffset="133050.17">4928 11795 206 0,'0'0'131'0,"0"0"-18"16,0-10-20-16,0 10-23 0,0 0-14 0,0 0-11 15,0 0-3-15,0 0-9 0,33 0-16 0,-33 0-9 16,33 0-2-16,0 0-5 0,-33 0-5 0,33 0-11 16,0 0-29-16,-16 0-46 0,16 0 90 15,0 0-214-15,0 0 32 0,0 0-88 0</inkml:trace>
  <inkml:trace contextRef="#ctx0" brushRef="#br0" timeOffset="133283.31">5507 11823 53 0,'0'0'65'0,"0"0"-9"0,0 0-6 15,0 9 8-15,0 0 12 0,0 0 6 16,0 10 3-16,0-19 3 0,0 19-10 0,0-19-15 16,0 18-25-16,0-18-11 0,0 19-9 0,0-10-10 15,0 0 3-15,0 1-5 0,-17-1-2 0,17 0-10 16,0 10-17-16,0-19-47 0,0 19-38 16,0-19-31-16,-33 9 2 0,33-9 18 0</inkml:trace>
  <inkml:trace contextRef="#ctx0" brushRef="#br0" timeOffset="133782.29">5887 11646 19 0,'0'0'32'0,"0"-19"9"16,0 10-1-16,0 9-2 0,0-9 5 0,0-1 4 15,33 1 13-15,-33 9 1 0,0-9-2 16,0 9 4-16,0 0-4 0,0 0-6 0,0 0-14 16,0 0-9-16,0 0-12 0,0 0-2 0,0 9 16 15,0-9 14-15,17 19 11 0,-17-10-2 16,0 19-18-16,33-10-9 0,-33-8 1 0,0 8-2 15,0 1-4-15,0 0-2 0,0-1-10 0,0 1 1 16,0-1-2-16,0-18-5 0,0 10-3 16,0 8-1-16,0-8-1 0,0-1-6 0,0 0-7 15,0 0-28-15,0-9-59 0,0 19-49 0,-33-19-32 16,33 0-7-16,-17 19 19 0,17-19-96 16</inkml:trace>
  <inkml:trace contextRef="#ctx0" brushRef="#br0" timeOffset="134282.2">5887 11571 109 0,'0'-18'68'0,"0"8"-18"16,0-8-7-16,33-1 5 0,-33 10 2 0,0 0 0 0,0-1-3 16,17 1 4-16,16 9 3 0,-33 0-13 15,33 0-7-15,-33 0-7 0,33 0-1 0,-33 9 4 16,33 1 5-16,-33-1 5 0,33 0 3 0,-33 10 2 15,33-1-6-15,-33-18-3 0,0 10-5 16,0 8-7-16,0-8-4 0,0-1-8 0,0 0 0 16,0 1-5-16,0-1-7 0,0 0 5 15,0 10 4-15,-33-19-6 0,33 0-5 0,0 18-1 16,-33-18 6-16,33 0-5 0,-33 0 5 0,33 10 3 16,0-10-8-16,-33 0-1 0,33 0 1 15,0 0 5-15,0 0 2 0,0 0-4 16,0 0 4-16,0 0-1 0,0 0 4 15,0 0-10-15,33 9 4 0,-33-9 1 0,33 0-3 16,-33 9 1-16,33-9-1 0,-33 10 0 16,33-1 0-16,-33 0 0 0,50 1 0 0,-50 8 0 15,33 1 0-15,-33-19-2 0,0 18 7 16,33-8-4-16,-33-1 11 0,0 0 2 0,0 1 0 16,0-1 1-16,33 0 12 0,-33 0-3 0,0 10 4 15,-33-19 8-15,33 0 11 0,0 19 11 16,0-19 1-16,0 0-9 0,-33 0-11 0,33 0-18 15,0 0-12-15,-33 0-3 0,33 0-1 0,-33 0-1 16,16 0-9-16,17 0 3 0,-33 0 8 16,33 0-15-16,-33 0 0 0,33 0 5 0,-33 0-20 15,33 0-53-15,-33-19-46 0,0 19-45 0,33 0-27 16,-33 0-32-16,33-19-2 0,-17 19 22 0</inkml:trace>
  <inkml:trace contextRef="#ctx0" brushRef="#br0" timeOffset="134515.18">6548 11962 190 0,'0'9'105'0,"0"10"-11"0,0-19-3 16,17 0-10-16,-17 19-17 0,0-19-5 15,0 0-5-15,0 9-2 0,0 0-19 0,-17 0-12 16,17 1-9-16,0-10-4 0,-16 9 0 0,16 0-12 16,-33 1-14-16,33-10-45 0,-33 9-48 15,33-9-38-15,-33 0-18 0,33 0 11 0</inkml:trace>
  <inkml:trace contextRef="#ctx0" brushRef="#br0" timeOffset="136197.63">6763 11497 11 0,'0'-9'13'0,"0"9"2"0,0 0-3 0,0 0 1 16,0 0-2-16,0 0 3 0,0 0 0 0,0 0 0 15,0 0 2-15,0 0 0 0,0 0 1 16,0 0-1-16,0 0 2 0,0 0 2 0,0 0-2 15,0 0-2-15,17 0 0 0,-17 0 0 0,0 0 2 16,0 0 0-16,0 0 2 0,0 0 0 0,0 0-3 16,0 0-1-16,0 0 2 0,0 0-2 15,0 0-2-15,0 0 0 0,0 0 3 0,0 0-2 16,0 0-2-16,0 0 2 0,0 0 0 0,0 0-3 16,0 0-1-16,0 0-3 0,0 0 1 0,0 0-1 15,0 9-1-15,0-9-1 0,0 0 2 16,0 0 2-16,0 9 3 0,0-9 3 0,0 19 3 15,0-19 8-15,0 18-2 0,0-18 4 16,0 10 12-16,16 8 4 0,-16 1-5 0,0 0-13 16,0-1-6-16,0 1-3 0,0 9-5 0,34-10-6 15,-34 1 2-15,0 0-7 0,0-1-4 0,0 1 4 16,0-1-4-16,0 1 2 0,0-10-2 16,0 10-4-16,0-10-11 0,0 19-38 0,0-28-43 15,0 19-31-15,0-19-19 0,0 0 3 16,0 0 9-16,0 0-87 0</inkml:trace>
  <inkml:trace contextRef="#ctx0" brushRef="#br0" timeOffset="136613.87">6747 11423 57 0,'0'0'43'0,"0"-19"2"15,0 19 1-15,0 0-8 0,0 0-2 0,0 0 0 16,0 0 1-16,16 0-3 0,-16 0-2 16,0 0-4-16,17 0-1 0,-17 0 1 0,16 0 3 15,18 0 3-15,-34 0-3 0,0 0-3 16,33 0 2-16,0 0-5 0,-33 19-2 0,33-19 1 15,-33 9 4-15,33 0-4 0,-17 0-6 0,1 1-4 16,-1 8 8-16,18-8 8 0,-34 8 0 16,33 1 7-16,-33-1 11 0,0-8-8 0,0 8-12 15,33-8-5-15,-33 8-11 0,-33 1-5 0,33 9 4 16,0-10 0-16,0-18-2 0,0 19-3 0,-33-10-3 16,33 10-3-16,-34-10 7 0,18 1-7 15,-1 8-4-15,1 1 7 0,16-19 0 0,-33 0-9 16,33 18-8-16,-33-18-13 0,33 0-37 15,-33 10-29-15,33-10-27 0,-33 9-14 0,33-9-2 16,-34 0 3-16,18 0 18 0,16 0 13 0,-17 0 17 16</inkml:trace>
  <inkml:trace contextRef="#ctx0" brushRef="#br0" timeOffset="136979.65">7359 11971 76 0,'0'0'47'16,"33"0"-5"-16,-33 19-1 0,0-19 7 16,0 0-1-16,0 19-7 0,0-19 3 0,0 9 3 15,-33 0-8-15,33-9-12 0,0 9-12 16,0 10-7-16,0-10 0 0,0 1-5 0,-33-10-4 0,33 9 2 15,0 0-6-15,-33 10-15 0,33-19-34 16,0 18-26-16,-33-18-14 0,33 0 1 0,0 0-73 16</inkml:trace>
  <inkml:trace contextRef="#ctx0" brushRef="#br0" timeOffset="138545.19">5970 10651 9 0,'0'-10'19'0,"0"10"5"0,0 0-3 16,0 0-4-16,0 0-2 0,0-9 2 0,0 9 0 15,0 0 1-15,0 0-2 0,0 0-3 16,0 0 2-16,0 0-3 0,0 0 3 0,0 0-6 16,0 0-3-16,0-9 2 0,0 9-3 0,0 0-3 15,0 0 2-15,0 0 1 0,0 0-3 16,0 0-1-16,0 0 1 31,0 0 0-15,0 0-6-1,0 0 5-15,0 0-5 0,0 0 1 16,0 0-5-16,0 0-8 0,0 0-6 0,0 0-6 16,0 0-4-16,0 0 0 0,0 0-1 0,0 0-1 15,0 0-23-15</inkml:trace>
  <inkml:trace contextRef="#ctx0" brushRef="#br0" timeOffset="139796.12">7689 11302 43 0,'0'0'45'0,"0"-19"1"0,0 19 0 15,0 0 5-15,0-19 6 0,0 19 5 0,0-9 5 16,0 9-11-16,0 0-7 0,0 0-14 16,0 0-17-16,0 0-2 0,0 9 11 0,0 10 28 15,0-19 16-15,0 19 17 0,0-10 0 0,0 19 0 16,0-10 14-16,0 10 5 0,0 10-11 15,0-29-20-15,0 19-16 0,0 0 0 0,0 9-10 16,0-19-13-16,0 1-20 0,0 0-8 16,0-1-4-16,0 1-3 0,0 9-2 0,0-10 4 15,0-8-3-15,0-1 3 0,0 0-10 0,0 1-11 16,-33-1-9-16,33 0-66 0,0 1-60 0,0-10-46 16,-16 18-27-16,16-18 2 0,0 0 18 0,-17-18 31 15,17 18 31-15</inkml:trace>
  <inkml:trace contextRef="#ctx0" brushRef="#br0" timeOffset="140043.94">7574 11367 125 0,'0'-19'57'0,"0"10"-17"0,0-10 4 15,0 10 9-15,0 0 10 0,0 9-13 0,33-19 2 16,-33 19-3-16,0 0 1 0,0-19-2 15,16 19-7-15,1 0-9 0,-17-9-9 0,16 9-3 16,17 0-6-16,-33 9-1 0,34-9-7 16,-34 0-4-16,33 0 2 0,-33 19-8 0,33-19 6 15,-33 0 0-15,33 0-4 0,-33 19-6 0,0-19-5 16,16 0-38-16,-16 0-29 0,0 0-19 0,17 9-7 16,-17-9 0-16,0 9 9 0,0-9 7 0</inkml:trace>
  <inkml:trace contextRef="#ctx0" brushRef="#br0" timeOffset="140246.15">7623 11460 73 0,'0'9'52'16,"0"-9"3"-16,0 0 6 0,0 0 6 0,0 0 2 16,0 0-14-16,17 0-5 0,-17 0 0 0,16 0-6 15,-16 0-10-15,33 9-13 0,-33-9-7 16,34 0-8-16,-34 10-3 0,33-10-3 0,-33 0 2 15,33 0-2-15,-33 9 0 0,33-9-2 0,-17 0-8 16,17 9-11-16,0-9-39 0,-33 0-29 16,33 0-20-16,1-9-7 0,-34 9 6 0</inkml:trace>
  <inkml:trace contextRef="#ctx0" brushRef="#br0" timeOffset="140776.41">8053 11023 101 0,'0'-10'52'0,"0"1"-9"0,0 0-1 0,17-1 4 16,-1 1 6-16,17 9-5 0,-33-9-8 0,33-1 2 15,-33 10 1-15,34 0-2 0,-34 0-6 16,33 0 1-16,0 0 2 0,-33 0-6 16,33 0-3-16,-17 10-5 0,17-1-6 0,-33-9-10 15,0 9-2-15,33 10-3 0,-33-10 4 0,0 19 1 16,0-9-1-16,0-10 7 0,0 10-4 16,-33-1 7-16,33 10-1 0,0 0 3 0,-33-9 3 15,17 9 1-15,-1 0 9 0,1-1 1 16,16 11 7-16,-33-20-5 0,33 10 1 0,0 0 6 15,0 0 4-15,0 0-6 0,0 0-6 0,0 0 1 16,0 9 0-16,0-19 0 0,33 1-4 0,-33 9 1 16,16 0 1-16,1 0 9 0,-1-10 16 15,17 10 6-15,-33 0-14 0,33 0 12 0,-33 9 1 16,34-18 6-16,-34 9 9 0,0 9 16 0,0-18-38 16,33 9-55-16,-33-1 0 0,0 1 0 15,-33 10 0-15,33-20 0 0,0 1 0 0,0-1 0 16,-34 10 0-16,34-9 0 0,-33-1 0 0,0-8 0 15,17-1 0-15,-17 0 0 0,33 10 0 16,-33-10 0-16,0 1 0 0,-1-1 0 0,1 0 0 16,0-9 0-16,17 19-32 0,-17-19-201 15,0 0-40-15,0 0-11 0,-1 0 3 0,1 0 14 16,0 0 28-16,0 0 41 0</inkml:trace>
  <inkml:trace contextRef="#ctx0" brushRef="#br0" timeOffset="146637.67">7541 8902 9 0,'0'0'15'0,"0"0"3"0,0 0-1 16,0 0-4-16,0 0-2 0,0 0-1 0,0 0-2 15,0 0-2-15,0 0-3 0,0 0-1 16,0 0-1-16,0 0-3 16,0 0-1-16,0 0-3 15,0 18-7-15,0-18-8 0,-33 0-7 0</inkml:trace>
  <inkml:trace contextRef="#ctx0" brushRef="#br0" timeOffset="149952.26">2315 13264 23 0,'0'0'22'0,"0"0"-1"0,33 0-4 0,-33 0 3 16,0 0 3-16,0 0 2 0,0 0-2 0,0 10-5 15,0-10 1-15,0 0 2 0,0 0-3 16,0 0 0-16,0 0-8 0,0 0 1 16,0 0-2-16,0 0 0 0,0 9-1 0,0-9 0 15,0 0-2-15,0 0 3 0,0 0-4 0,0 0-1 16,0 0 3-16,0 9-3 0,0-9-2 15,0 0 1-15,0 0-1 0,0 0 0 16,0 0 2-16,0 0-2 0,0 0 2 0,0 0 0 16,0 0-1-16,0 0-1 15,33 0-1-15,-33 0 0 0,0 0-3 16,0 0 3 0,0 0-3-16,0 0-1 0,0 0-3 15,0 0-5-15,0 0-11 0,0 0-12 0,0 0-8 16,0 0-6-16,0 0-4 0,-33 0-4 15,33 0-48-15</inkml:trace>
  <inkml:trace contextRef="#ctx0" brushRef="#br0" timeOffset="150617.7">2514 13208 12 0,'0'0'31'0,"16"0"4"0,-16 0 3 0,0 0 0 15,0 0 3-15,0 0 8 0,33-9 4 16,-33 9 8-16,0 0-1 0,0 0-1 0,0 0 8 16,0 0 4-16,0 0-1 0,0 0-4 0,0 0-7 15,0 0-7-15,0 0-6 0,0 0-5 16,0 0-4-16,0 0-9 0,0 0-5 15,0 0-3-15,0-18 9 0,0 18 6 0,0 0-9 16,0 0-12-16,0 0 1 0,0-10-13 16,-33 10 2-16,17 0 1 0,16-9-5 0,0 9 0 15,-34 0 0-15,1 0 2 0,33 0-5 0,-33 0 1 16,33 0 6-16,-33 9-4 0,0-9 0 16,33 10 0-16,-49-10 0 0,49 18 0 0,-34-18-6 15,1 9 6-15,0 10 0 0,33-10 6 16,-33 10-11-16,33 0 5 0,-33-1 1 0,33 10-1 15,0-28 3-15,0 19-7 0,0-1 9 0,0 1-2 16,0 0 8-16,0-1 4 0,0-9 16 16,0 10 7-16,33-10-10 0,-33 10 1 0,0-10 1 15,33 1-3-15,-33-1-5 0,33 0-3 0,-33 0-6 16,33 1-4-16,-33-10-5 0,34 9-4 16,-18 0 4-16,17-9 1 0,-33 0-9 0,33 0 9 15,-33 19-5-15,33-19-12 0,-33 0-2 0,33 0-25 16,-33 0-26-16,0 0-21 0,0 0-29 15,33 0-14-15,-33 0 0 0,0-19-5 0,0 19 3 16,34 0 12-16,-34 0 10 0,0-9 11 16,0 9 13-16,0-9 10 0,16 9 14 0</inkml:trace>
  <inkml:trace contextRef="#ctx0" brushRef="#br0" timeOffset="151434.29">2943 13395 49 0,'0'-10'68'16,"0"10"-10"-16,0-9-2 0,0 0 3 0,0 9 14 16,0-10 3-16,0 10 9 0,0 0 5 0,0-9-11 15,0 9-15-15,0 0-22 0,0 0-18 16,0 0-9-16,0 0-8 0,0 9-4 16,-33 1-1-16,33-1 2 0,0 10 19 15,0-1 29-15,0-9 5 0,0 10-10 16,0 0 7-16,0-1 6 0,0 1-4 0,0-1 1 15,0 1-15-15,0 9-6 0,0-28-17 0,0 19-3 16,0-1-6-16,0-9-4 0,0 1-4 16,0-1-5-16,0 0 3 0,0 1 3 0,0-1-5 15,0 0 5-15,0 10-10 0,0-19-5 16,0 0-24-16,0 9-43 0,0-9-45 0,0 9-22 16,0-9-8-16,0 0-15 0,0 0 2 15,0 0 12-15,0-9 23 0,0 0-71 0</inkml:trace>
  <inkml:trace contextRef="#ctx0" brushRef="#br0" timeOffset="151750.57">3175 13422 24 0,'0'0'40'0,"0"0"3"0,0 0-3 16,0 0-4-16,-17 0-3 0,17 0-4 15,0 0-4-15,0 0-5 0,-33 0-5 0,33 0 1 16,-33 0 0-16,33 0 3 0,-33 19-2 15,0-19 6-15,33 0 0 0,-33 0-2 0,33 0-7 16,-33 9-6-16,16 1 0 0,17-10-4 0,0 9 4 16,-33 0 16-16,33-9 6 0,0 10-6 15,0-1 6-15,0 0 10 0,-33 0 0 0,33 10 1 16,0-10 2-16,0 10 3 0,0-10 10 16,0 1 2-16,33 8 0 0,-33-9 6 0,0 10-12 15,0-10-1-15,33 10-10 0,-33-10-12 0,0 10-12 16,17-10-11-16,16 0-2 0,-33 10 3 15,33-10-4-15,-33 1-6 0,33-1 6 0,-33-9-8 16,33 9-5-16,-33 1-31 0,33-10-46 16,-33 18-40-16,0-18-33 0,33 0-13 0,-33 0 3 15,17 0 14-15,16-18 24 0</inkml:trace>
  <inkml:trace contextRef="#ctx0" brushRef="#br0" timeOffset="152050.24">3704 13562 157 0,'0'0'78'0,"0"-19"-26"0,33 19-4 15,-33 0 4-15,0 0-5 0,0 0-3 16,33-9 7-16,-33 9 3 0,33 0-10 0,-33 0-10 16,0 0-16-16,17 0-11 0,16 0-6 15,-33 0-1-15,0 9 2 0,33-9 1 0,-33 0-10 16,33 0 0-16,-33 0-10 0,0 0-27 0,0 0-27 16,0 0-22-16,0 0-10 0,0 0-1 0,0 0 6 15</inkml:trace>
  <inkml:trace contextRef="#ctx0" brushRef="#br0" timeOffset="152266.47">3704 13683 102 0,'-33'0'52'0,"33"0"-4"0,0 0 8 16,0 0 14-16,0 0 6 0,0 9 3 15,0-9 7-15,0 0-6 0,0 9-13 0,33-9-17 16,-33 0-10-16,0 10-9 0,33-10-7 0,-33 9-10 15,0-9-5-15,33 0-5 0,-33 0 0 0,33 0-4 16,-33 0-2-16,17 0-3 0,16 0-3 16,-33 0-17-16,33 0-39 0,-33 0-37 15,0 0-23-15,33-9-8 0,-33 9 9 0,0 0 8 16,0-10-74-16</inkml:trace>
  <inkml:trace contextRef="#ctx0" brushRef="#br0" timeOffset="155563.34">5077 13246 5 0,'16'0'7'0,"-16"0"4"0,0 0-1 16,17-10-3-16,-17 10-3 0,33 0-4 16,-33 0 1-16,0 0 0 0,0 0-1 15,0-9 1-15,33 9 2 16,-33 0-1-16,0 0 0 0,0 0 2 16,0-9 0-16,0 9 1 0,0 0 4 0,0 0 2 15,0 0 3-15,33-10 5 0,-33 10 6 16,0 0 10-16,0 0 10 0,0 0 12 0,0-9 17 15,0 9 0-15,0 0 4 0,0 0-6 16,0 0-19-16,0-18-16 0,0 18-12 0,-33-10-10 16,33 1-1-16,0 9 1 0,-33-9-5 0,33-1 2 15,-50 10 2-15,34 0 8 0,-1 0-1 0,17 0-11 16,-33 0-7-16,0 10 5 0,33-10-5 16,-33 18-3-16,0-8 4 0,33 8 4 0,-33-9 19 15,16 10-1-15,1-10-6 0,-1 10-9 16,17 0 2-16,0-1 6 0,-33 10 13 15,33-19 0-15,0 10 9 0,0-10 9 0,0 10 2 16,0 0 12-16,0-10 2 0,0 9-6 0,33 1-14 16,-33-10-10-16,0 1-4 0,17-1-5 0,-1 10-15 15,1-10-3-15,16-9-2 0,-33 9-4 16,33 0 2-16,-33 1-11 0,33-10-10 0,0 0-22 16,-33 0-55-16,33 0-54 0,-16 0-50 0,-1 0-16 15,34 0 4-15,-50 0 18 0,33-10 28 0,0 1 32 16</inkml:trace>
  <inkml:trace contextRef="#ctx0" brushRef="#br0" timeOffset="155913.22">5540 13218 40 0,'-17'-10'47'0,"17"1"-9"0,-16 9 1 16,16 0 6-16,-17-18 6 0,17 18 5 15,0 0-15-15,0 0-17 0,0-10-12 0,0 10-5 16,0 10 11-16,0-10 27 0,-33 18 7 0,33-18-2 16,0 9 11-16,0 1-5 0,0-1 0 15,0 10 4-15,0-1 5 0,0-8-3 0,0 8 10 16,-33 10 21-16,33-19 10 0,0 10-9 0,0-10-21 16,0 10-10-16,0 0-9 0,0-10 14 15,0 9 3-15,0 1 5 0,0-10-8 0,0 10-7 16,33-10-5-16,-33 1-8 0,0-1-18 0,0 9-5 15,0-8-4-15,33-1-11 0,-33 0 3 16,0 10-1-16,17-10-7 0,-1-9-1 0,1 10-6 16,-17-10 6-16,33 0-7 0,-33 0 6 0,33 0-14 15,-33 0 0-15,33-10-14 0,-33 10-33 0,0-9-83 16,33 9-71-16,-33-19-58 0,0 10-24 16,0 0 7-16,33-10 36 0,-33 1 41 0</inkml:trace>
  <inkml:trace contextRef="#ctx0" brushRef="#br0" timeOffset="156132.26">5606 13115 94 0,'-33'-9'68'0,"33"0"-8"16,0 9-4-16,0 0 10 0,0-19 1 16,-33 19-1-16,33 0-5 0,0-18-10 0,0 18-13 15,33-10-12-15,-33 10-6 0,0 0-10 16,0 0-7-16,33 0-1 0,-33 0 1 0,33 10-3 15,0-10 0-15,-33 18 0 0,33-18-3 0,-33 0-8 16,0 0-21-16,17 19-39 0,16-19-29 16,-33 0-7-16,0 9 4 0,0-9 7 15,0 9-70-15</inkml:trace>
  <inkml:trace contextRef="#ctx0" brushRef="#br0" timeOffset="156312.7">5490 13283 56 0,'-33'9'44'0,"33"-9"-2"15,0 10 7-15,0-10 6 0,0 0 11 16,-33 0 3-16,33 0 1 0,0 0-7 0,33 0-10 16,-33 0-18-16,0 0-16 0,33 18-8 0,-33-18-7 15,17 0-2-15,-1 0-2 0,34 0 0 16,-50 0 1-16,33 0-3 0,0 0-8 0,-33 0-20 16,33 0-28-16,-33 0-28 0,0 0-11 0,33 0-1 15,-33 0 2-15,0 0-65 0</inkml:trace>
  <inkml:trace contextRef="#ctx0" brushRef="#br0" timeOffset="157195.84">2844 13329 28 0,'0'0'28'16,"33"0"2"-16,-33 0 7 0,0 0 3 15,0-9 7-15,0 9 5 0,0 0-1 0,0 0 0 16,0 0 3-16,0 0 6 0,0 0-8 0,0 0 4 16,0 0 2-16,-33 0-8 0,33 0 4 15,0 0-14-15,0 0-14 0,0 0-12 0,0 0-8 16,0 0-3-16,0 0-1 0,0 0-2 0,0 9 2 16,0-9 3-16,-33 10 2 0,33-1 5 15,0 10 18-15,0-10 9 0,-33 10 1 0,33-1 1 16,0-9-3-16,0 10 0 0,-33 0-5 0,33-1-2 15,0 1-7-15,-16 9 3 0,16-10-7 16,0 1-12-16,0-10-5 0,0 10 2 0,0-1 1 16,0 1 2-16,0-10-8 0,0 10 0 0,0-10 4 15,0 10-4-15,0-10 0 0,0 0-3 16,0 1 4-16,0-1-1 0,-34 0-5 16,34-9-11-16,0 10-18 0,0-10-40 15,0 0-20-15,0 0-32 0,0 9-36 0,0-9-15 16,0-9 5-16,0-1 18 0,0 1-85 15</inkml:trace>
  <inkml:trace contextRef="#ctx0" brushRef="#br0" timeOffset="157712.23">3241 13320 40 0,'0'0'38'15,"0"0"5"-15,0 0 1 0,0 0-7 0,0 0-5 16,0 0-4-16,0 0-3 0,0 0-6 0,0 0-2 16,0 0 8-16,0 0 7 0,0 0 0 15,0 9-7-15,-33 1-6 0,33-10-1 0,0 18-4 16,0-18 0-16,-33 19-2 0,16-10-3 0,-16 1 2 15,33-1 4-15,-33-9 1 0,33 9-5 16,-33 0-1-16,0 10-1 0,33-19-4 0,-33 9 5 16,0-9 2-16,16 10 8 0,-16-1-1 15,33-9-3-15,-33 9-2 0,33-9 0 0,-33 0 7 16,33 10 3-16,0-10 7 0,-33 0 4 0,33 0 0 16,0 0-1-16,0 0-1 0,0 0 3 15,0 0 5-15,0 0 1 0,0 0-7 0,0 0-5 16,0 0 2-16,0 0-2 0,0 9 5 15,0-9-4-15,0 0-12 0,0 0-3 0,0 0-7 16,0 0 5-16,0 0-7 0,0 9 9 0,0-9 0 16,0 9-8-16,33 1 7 0,-33-1-7 15,33 0-4-15,0 10 4 0,-33-10-4 0,33 1-7 16,-16 8 10-16,16-9-9 0,0 10-2 0,0-10 5 16,-33 1 8-16,33 8-19 0,-33 1 7 15,33-10-25-15,-33 0-29 0,33 1-48 0,-33-1-27 16,17 10-25-16,-17-10-12 0,33-9 0 15,-33 9 18-15,0 1 14 0,0 8 20 16</inkml:trace>
  <inkml:trace contextRef="#ctx0" brushRef="#br0" timeOffset="162193.14">2265 14027 84 0,'0'0'95'0,"0"0"-14"0,0 0-2 16,0 0 15-16,0-19 17 0,0 19 1 15,0-9-17-15,-33 9-8 0,33 0-14 0,0 0-4 16,0 0-16-16,0 0-23 0,0 9-5 15,0 10 13-15,0-19 25 0,0 19 25 0,0-10 1 16,0 10-17-16,0-1-16 0,0 10-22 0,0 0-5 16,-33-9-7-16,33-10-10 0,0 9 0 15,0 1-14-15,0 0 3 0,0-1 3 0,0 1-2 16,0 0-2-16,0-1 2 0,0-9-12 0,0 1 2 16,0-1-28-16,0 0-66 0,0 1-43 15,0-1-52-15,0-9-16 0,0 0-7 0,0 0 13 16,0 0 25-16,0 0-100 0</inkml:trace>
  <inkml:trace contextRef="#ctx0" brushRef="#br0" timeOffset="162474.16">2199 13981 135 0,'0'-19'44'0,"0"0"-14"0,33 1 3 15,-33-1-4-15,0 19 1 0,33-28-2 0,-33 19 4 16,0 0-2-16,34 9-7 0,-34 0-5 0,16 0 8 15,17 0 2-15,-33 0 0 0,33 9-3 16,-33 0-6-16,33 1-8 0,-33 8 5 0,0-18 2 16,33 19 10-16,-33-10 5 0,0 0 4 15,0 10 4-15,0-10-5 0,0 10-9 0,-33-10-12 16,33 19-4-16,0-28-2 0,-33 19-6 16,33-10-3-16,-33 0 1 0,0 1-5 0,17-1 4 15,16 0 3-15,-34-9-8 0,34 9-3 0,-33-9-13 16,33 10-39-16,-33-10-21 0,33 0-19 15,-33-10-9-15,33 10-2 0,0 0 3 0,0-9 10 16</inkml:trace>
  <inkml:trace contextRef="#ctx0" brushRef="#br0" timeOffset="162776.1">2695 13953 134 0,'0'0'90'16,"0"-10"-22"-16,0 10 1 0,0 0 2 0,0 0 6 15,0 0-15-15,0 0-14 0,-33 0-18 0,33 0-18 16,0 0-5-16,0 10 4 0,0-1-2 16,0 0 28-16,0 1 9 0,0 8 3 0,0 10-3 15,0-9 0-15,0-10 3 0,0 19-9 16,0-10-7-16,0 1-10 0,0 9-11 0,0-9-4 15,0-1-4-15,0 1-2 0,0-1 2 0,0 1-4 16,0 9 3-16,-33-28-5 0,33 19 2 16,0-1-8-16,0-9-12 0,0 10-43 0,0-10-53 15,-33 1-39-15,33-1-10 0,0-9 4 0,0 0 14 16,0 0 26-16</inkml:trace>
  <inkml:trace contextRef="#ctx0" brushRef="#br0" timeOffset="163074.1">2910 14167 83 0,'0'0'92'16,"0"-19"-8"-16,0 19-1 0,0 0 0 0,0 0 1 15,-33-19-9-15,33 19-17 0,0 0-14 16,-33 0-12-16,33 0 3 0,-33 0-6 0,33 0-10 16,-33 19-5-16,33-19-5 0,0 0-5 0,-33 0-4 15,17 0 4-15,16 19-2 0,0-19 0 16,-34 0 9-16,34 0 0 0,0 9 1 0,0 0 14 15,0 0 4-15,0 1 12 0,0-1 0 0,0 10 7 16,0-10-4-16,0 19 8 0,0-28 3 0,0 19-21 16,34-1-8-16,-34-9-11 0,16 10-5 15,17-10-6-15,-33 10-1 0,33-10 0 0,-33 10-1 16,33-19-2-16,0 18-9 0,-33-8-5 16,33-1-9-16,-33 0-34 0,33 1-41 15,-16-10-36-15,16 9-28 0,0 0-9 0,-33-9 4 16,33 0 11-16,0 0 20 0</inkml:trace>
  <inkml:trace contextRef="#ctx0" brushRef="#br0" timeOffset="164223.16">3803 13050 47 0,'0'-9'44'0,"0"9"3"0,0-9 3 16,0-1 0-16,0 10 0 0,0-9 7 0,0 0-3 15,0 9-5-15,0-9-2 0,0 9-4 0,0-10-2 16,0 10-6-16,0 0-12 0,0-9 1 15,0 9-10-15,17 0-8 0,-17 0-4 0,0 0 4 16,0 9-2-16,33 1 8 0,-33-1 4 16,0 9 1-16,0 10-4 0,0 0-2 0,0-9 2 15,0 9-3-15,0 0 0 0,0 0-2 0,-33 9 0 16,33-9-2-16,-17 9 0 0,17 0-6 16,-33-9 3-16,33 0 4 0,-33 0-10 15,33-10 3-15,0 10 2 0,-33-9-6 0,33 0 6 16,0-1 2-16,0 1-2 0,0-10 5 0,0 19 10 15,0-28 15-15,0 9-2 0,0-9-6 0,33 10-1 16,-33-1-11-16,0-9-4 0,33 0-2 0,-33 0-4 16,33-9 0-16,-33 9 2 0,17 0-1 15,16-10 1-15,-33 1 19 0,33 9 0 0,-33-19 2 16,33 10-2-16,-33 0 2 0,0-1 0 16,0 1 3-16,0 0 10 0,0 9-4 0,0-9 6 15,0 9-3-15,0-10-16 0,0 10-2 0,0 0-9 16,0 0-4-16,0 0-1 0,0 0-12 0,0 10 7 15,-33-10 0-15,33 9 3 0,0 0-1 16,0 10-5-16,-33-10 3 0,33 19 0 0,0-19 7 16,-33 10-9-16,33-1 2 0,0 1 5 15,0 9 13-15,-17 0 9 0,17-10 18 0,0 10 8 16,17 10 12-16,-17-1-14 0,0-9-2 0,0 0-14 16,0 18-1-16,33-18-14 0,-33 9 0 15,0 0 4-15,0 1-3 0,0-10-5 0,0 9-3 16,-33 0 1-16,33 0-2 0,0-9-5 0,-17 9 4 15,17 1-11-15,0-20 5 0,-33 10 1 16,33-9 3-16,0 18-7 0,-33-28 9 0,33 10-3 16,-33-10 5-16,33 10 2 0,0-10-4 0,-33 0 0 15,33 1-6-15,-33-10 5 0,33 9-10 16,0-9 0-16,-33 9 5 0,16-9-5 0,-16 0-4 16,33-9-2-16,-33 9-6 0,0-9-4 15,33-1-18-15,-33-8-46 0,0 8-48 0,0 1-31 16,16-10-9-16,-16 1-17 0,0-1-13 0,0 1 2 15,0 8 13-15,33-8 17 0,-33 8 26 0,33 1 17 16,-33 0 20-16</inkml:trace>
  <inkml:trace contextRef="#ctx0" brushRef="#br0" timeOffset="170633.49">6747 10399 47 0,'0'0'45'0,"0"0"-5"0,0 0-3 0,0 0-2 16,0 0 4-16,0 0 13 0,0 0 5 15,0 10 6-15,0-1 3 0,0-9 12 0,0 19-6 16,0-19-6-16,0 18-11 0,0 1-8 16,0-19 2-16,0 9 1 0,0 10 2 0,16-10-4 15,-16 0-9-15,0 10 3 0,0-1 2 0,0-18 13 16,17 19 18-16,-17-19 36 0,16 0 30 0,-16 0 27 15,34 0-4-15,-34 0-8 0,0 0-104 0,33-19-52 16,0 19 0-16,-33-18 0 0,33-1 0 16,0 1 0-16,0-1 0 0,17-9 0 0,-17 10 0 15,0-1 0-15,0-9 0 0,0 0 0 16,16 0 0-16,-15 10 0 0,-1-10 0 0,0 0 0 16,0 9 0-16,0 10 0 0,-33-10 0 0,16 1 0 15,1-1 0-15,-1 10 0 0,-16 0 0 16,0-1 0-16,33 10 0 0,-33-9 0 15,0 9-42-15,0 0-171 0,0 0 6 0,0 9 16 16,0-9-1-16,0 10 1 0,0-1 10 16,0 0 2-16,0 10 24 0,0-19 23 0,0 18 18 15,0-18 14-15</inkml:trace>
  <inkml:trace contextRef="#ctx0" brushRef="#br0" timeOffset="173664.62">9012 11869 10 0,'0'0'24'0,"0"0"3"0,0 0 2 16,0 0-2-16,0 0 3 0,0 0 0 0,0 0 1 15,0 0-5-15,0 0-8 0,0 0-3 0,0 0 0 16,0 0 7-16,0 0 12 0,0 0 0 16,0 0 3-16,0 19 0 0,0-19 5 0,0 0 0 15,0 18-3-15,0-18-5 0,0 10 4 16,0-1-2-16,0 0-12 0,0 0-5 0,0 1-1 16,0-1 2-16,0 0 2 0,33 10 8 0,-33-19 2 15,0 0 3-15,0 19 16 0,0-19 11 16,0 0 5-16,0 0 22 0,0 0 7 0,0 0 6 15,0 0 6-15,0 0-10 0,0 0-19 0,34 0-12 16,-34 0-28-16,0-19-15 0,16 19-8 16,1-19-6-16,16 1-7 0,-17 8 4 0,17-8-9 0,0-1 2 15,0 1 0-15,0-1 3 0,-33 0-3 16,34 1 1-16,-18-1-1 0,17 1 0 0,0 8 0 16,0-8 0-16,-33-1 0 0,33 1-3 15,-33-1 5-15,33 10 2 0,-33-1-7 0,0 1 5 16,0 0-7-16,17-1 0 0,-17 10-3 15,0 0 4-15,17 0 0 0,-17 0-8 0,0 0-1 16,0 0-2-16,0 0-32 0,0 0-54 0,0 0-21 16,0 0-15-16,0 0-16 0,0 0 0 0,0 0 8 15,0 0 7-15,0 0 14 0,0 0 15 16,0 0 11-16,0 10 13 0,0-10 13 0,-17 9 7 16,17 0 8-16,-17-9 5 0</inkml:trace>
  <inkml:trace contextRef="#ctx0" brushRef="#br0" timeOffset="176130.25">5275 3897 13 0,'-33'-18'15'0,"33"-1"-6"0,0 1-4 15,-33 18-3-15,33-19-2 0,0 10 0 16,0-1 0-16,-33 10 0 0,33 0 1 0,0-9-1 16,-33 9 0-16,33 0 0 15,-33 0 0-15,16 0 0 16,17 9 0-16,-16-9 0 0,-1 0 0 0,17 10 0 15,0-10 0-15,0 9 0 0,-33-9 0 16,33 19 0-16,-33-19 0 0,33 0 0 16,0 18 0-16,-33-18 0 0,33 0 0 15,0 0 0-15,0 19-8 0,-33-19-6 0</inkml:trace>
  <inkml:trace contextRef="#ctx0" brushRef="#br0" timeOffset="176512.03">4432 3935 14 0,'0'0'15'0,"0"-10"3"0,0 10-5 16,0 0-1-16,0 0-3 0,0 0-2 0,0 0 1 15,0 0 0-15,0 0-1 0,0 0 1 16,0 0 0-16,0 0-1 0,0 0-3 16,0 0 0-16,0 0 0 0,0 0-2 15,0 0-4 32,0 0 0-47,0 10-1 16,0-10-7-16,0 0-7 0,0 0-2 0,0 9 2 15,0-9-4-15,0 0-28 0</inkml:trace>
  <inkml:trace contextRef="#ctx0" brushRef="#br0" timeOffset="184290.57">3952 4037 9 0,'0'0'12'0,"0"0"6"0,0 0-2 0,0 0-4 16,0 0-4-16,0 0-5 0,0 0 0 0,0 0 7 15,0 0 2-15,0 0-6 0,0 0 5 16,0 0 4-16,-33-19-3 0,33 19-6 16,0 0-2-16,0 0 6 0,0-18 8 0,0 18-3 15,0 0-7-15,0 0-1 0,0-19 13 16,0 19-5-16,0 0-8 0,33-18-3 0,-33 18-1 15,0-19-1-15,0 10 17 0,0-1-5 16,0 1-5-16,0 9-5 0,0-19 1 0,0 19-5 16,33-18 2-16,-33-1 2 0,0 19-4 15,0-18 2-15,33-1 2 0,-33 10-4 0,0-10 0 16,17 19 1-16,16-18-1 0,-33-1 2 16,33 0-2-16,-33 1 2 0,33-1-2 0,-33 10 0 15,33-10 0-15,0 1 1 0,-33 18-1 16,33-19 0-16,-16 0 0 0,16 1 2 15,0-1-2-15,0 10 0 0,0-10 0 0,0 1 0 16,-33 18 0-16,33-19 0 0,17 0 1 0,-17 1-1 16,0 18-2-16,0-28 4 0,0 28-2 15,0-19 0-15,17 1 0 0,-17 18 0 0,0-19 0 16,0 19 0-16,0-18 0 0,0 18 0 16,17 0 0-16,-17-19 0 0,0 19 0 15,0 0 1-15,17-19-3 0,-17 19 2 0,33-9 1 16,-33 9 1-16,0 0-4 0,17 0 2 0,16 0 0 15,-33 0 0-15,0 0-2 0,33 0 2 16,-16 0 0-16,16 0 0 0,-33 0 3 0,33 0-7 16,-16 0 4-16,-17 0 2 0,0 0-2 15,33 0 0-15,-33 9 0 0,17-9 0 0,16 0 1 16,0 19-1-16,-33-19 0 0,17 0-2 16,16 0 4-16,-33 0-2 0,0 19 0 0,17-19 0 15,16 0 0-15,-33 0 0 0,0 18-2 16,0-18 3-16,-17 0 1 0,18 19-2 0,-1-19-2 15,0 0 2-15,0 18 0 0,-33-18 1 16,33 0-3-16,-33 19 2 0,33-19 0 0,-33 9 1 16,16-9-1-16,1 19 0 0,-1-19 0 15,-16 18 0-15,34-18 0 0,-34 19 0 0,0-19 1 16,33 19-1-16,-33-19 1 0,0 18-1 16,33 1 0-16,-33-19 0 0,0 9 0 0,33 10-2 15,-33-19 2-15,0 18 0 0,33 1 0 0,-33-19 0 16,0 19 0-16,16-1 0 0,-16-18 0 15,17 9 0-15,-17 1 0 0,16 18 1 0,-16-28-3 16,34 18 3-16,-34 1-1 0,0 0 0 16,0-19 0-16,33 18 0 0,-33-9 0 0,0 10 0 15,0 0-2-15,0-19 4 0,0 18-2 0,0 1 0 16,33-1 0-16,-33-18 1 0,0 19-1 16,0-10 0-16,0 10 0 0,0 0 0 15,0-19-2-15,0 18 2 0,0 1 1 0,0-19-1 16,0 18 2-16,0 1-4 0,0-19 2 0,0 9 0 15,0 1 0-15,0-1 0 0,0 9 2 16,0 1 0-16,0-19-4 0,0 19 5 16,0-19-3-16,0 18 2 0,0-18-2 0,0 19 0 15,0-19 0-15,0 9 0 0,0 0 0 16,0-9-3-16,0 10 3 0,0-10-2 16,0 18 2-16,0-18 2 0,0 19 1 15,0-19-5 1,0 0 4-1,0 0-2 1,0 0 1 0,0 0-3-1,0 0 5-15,0 0-5 16,0 0 0 0,33 0 2-16,-33 0 2 0,0 0-1 31,0 0 1-16,0 0-4-15,0 0 6 16,0 0-6 0,0 0 4-1,0 0-5-15,0 0-2 16,0 0 0-16,0 0-7 0,0 0-9 0,0 0-10 16,0 0-11-16,0 0-7 0,0 0 3 15,0 0-1-15</inkml:trace>
  <inkml:trace contextRef="#ctx0" brushRef="#br0" timeOffset="186886.34">5457 5376 22 0,'0'0'14'0,"0"-9"-7"16,0 9-4-16,0 0-1 15,0 0 0-15,0-9-2 0,0 9-2 47,0 0-8-47,0-9-27 0</inkml:trace>
  <inkml:trace contextRef="#ctx0" brushRef="#br0" timeOffset="187119.67">5507 5358 31 0,'0'0'11'0,"0"-9"-4"0,0 9-4 16,0 0-2-16,-17 0-5 0,17 0-6 16,0 0-4-16</inkml:trace>
  <inkml:trace contextRef="#ctx0" brushRef="#br0" timeOffset="201274.08">21663 5972 4 0,'0'0'2'0,"0"0"-1"16,0 0 1-16,-17 0 1 0,17 0 4 0,0 0 10 15,0 0-3-15,0 0-6 0,0 0-2 16,0 0-1-16,0 0 1 0,0 0 0 0,0 0-2 16,0 0 2-16,0 0-2 0,0 0 1 0,0 0 0 15,0 0 0-15,0 0 0 0,0 0 1 16,0 0 3-16,-16 0 0 0,16 0-2 0,0 0 1 16,0 0-1-16,0 0 2 0,0 0 2 15,0 0 1-15,0 0 1 0,0 0 2 0,0 0 3 16,0 0 3-16,16 0-2 0,-16 0-4 0,0 0-5 15,0 0 0-15,17 0-6 0,-17 0-1 16,16 0-1-16,1 0 2 0,-1 0-4 16,17 0 2-16,1 0 3 0,-34 9-2 0,16-9-3 15,17 0 4-15,-16 0-3 0,16 0-1 0,-17 19 2 16,1-19-2-16,32 0 3 0,-49 0-3 16,33 0 2-16,-16 0-2 0,0 0 0 0,-1 0 0 15,17 0 0-15,-16 0 3 0,-1 18-3 16,1-18 0-16,-1 0-2 0,17 0 2 0,0 0 0 15,-33 0 0-15,17 0 2 0,0 0 0 16,-1 0-5-16,1 0 3 0,-1 0 0 0,-16 0 1 16,17 0 0-16,-1 0-1 0,1 0 0 0,-17 0 2 15,16 0-2-15,17 0-3 16,-33 0 3-16,33 0 1 16,-33 0 0-1,0 0 0-15,0 0-3 0,0 0 0 16,0 0 0-16,0 0 0 15,0 0 0-15,0 0 0 16,17 0-10-16,-17 0-6 16,0 0-2-16,0 0-3 0,0 0-1 15,0 0 2-15,0 19-2 0,0-19-4 0,0 0-4 16,0 0-4-16,0 0-11 0</inkml:trace>
  <inkml:trace contextRef="#ctx0" brushRef="#br0" timeOffset="202439.49">23994 6083 7 0,'17'0'12'0,"-17"0"7"0,0 0 2 0,0 0-2 15,0 0 0-15,0 0-1 0,0 0-2 16,0 0-3-16,0 0-2 0,16 0-3 16,-16-9 2-16,17 9 1 0,-17 0-2 0,17 0 0 15,-1 0-5-15,17 0 1 0,-33 0 1 0,17 0-1 16,-1 0-1-16,17 9 0 0,-16-9-1 16,16 0 0-16,0 0-1 0,-16 0-2 0,32 10 0 15,-49-10 0-15,33 0 2 0,0 0-2 16,-16 9 0-16,-1-9 0 0,17 0 0 15,-16 0 2-15,16 0-2 0,-33 0 1 0,33 0-1 16,-33 0-3-16,17 0 3 0,-1 0 0 16,1 0 2-16,-1 0-2 0,-16 0-2 15,17 0 4-15,-1 0-2 0,-16-9-3 0,17 9 3 16,-17 0-3-16,0 0-4 16,0 0-2-16,0 0-5 0,0 0-1 0,0 9-1 15,0-9-7-15,0 0-2 0,0 19 1 16,0-19-9-16,0 0-34 0</inkml:trace>
  <inkml:trace contextRef="#ctx0" brushRef="#br0" timeOffset="-208689.62">22093 6083 43 0,'0'0'26'0,"0"-9"-2"0,0 0 1 16,0-1 3-16,0 10 8 0,0 0-3 16,0 0 4-16,0 0-1 0,0-18 9 0,0 18 8 15,0 0 1-15,0 0-12 0,0 0-5 16,0 0-6-16,16 0-4 0,-16 0-1 0,0 0-11 15,0 0-6-15,0 0-5 0,0 0 3 0,0 0 1 16,0 18 12-16,0-18 9 0,0 0-2 16,0 0 1-16,0 10-5 0,0-10-1 0,0 9-3 15,0 0-6-15,0 1 7 0,0-10 2 16,0 9 8-16,0 10 8 0,0-19 0 0,0 0-2 16,0 18-6-16,0-18 13 0,17 0 3 15,-17 19-3-15,0-19-6 0,0 0 7 0,0 0 6 16,0 18 2-16,0-18 10 0,0 0 13 0,0 0 7 15,16 0-1-15,-16 0 0 0,0 10-8 16,0-10-6-16,33 0-5 0,-33 0-26 0,0 0 2 16,0-10-6-16,0 10-30 0,33 0-2 0,-33 0 0 15,17-18 0-15,0 18 0 16,-1-19 0-16,1 19 0 0,-1-18 0 16,1 18 0-16,16-28 0 0,-17 18 0 0,17 1 0 15,0-10 0-15,-33 19 0 0,17-18 0 0,16-1 0 16,-16 1 0-16,16 18 0 0,-17-28 0 15,1 18 0-15,32 1 0 0,-49-9 0 0,33 18 0 16,-16-19 0-16,-1 19 0 0,1-19 0 16,0 19 0-16,-1 0 0 0,-16-18-25 15,17 18-37-15,-17 0-17 0,0 0-23 0,16 0-6 16,-16 0-11-16,0 0-21 0,0 0-14 16,0 0-7-16,0 0-11 0,0 0-5 0,0 0 12 15,0 0 15-15,17 18 16 0,-17-18 16 16</inkml:trace>
  <inkml:trace contextRef="#ctx0" brushRef="#br0" timeOffset="-205476.53">24276 6176 20 0,'0'0'19'0,"0"0"-2"0,0 0-5 0,0 0 0 16,0 0-5-16,0 0-4 0,0 0-1 0,0 0-1 16,0 0-3-16,0 0-5 15,16 0-12 1,-16 0-40-16</inkml:trace>
  <inkml:trace contextRef="#ctx0" brushRef="#br0" timeOffset="-199697.73">22324 7004 34 0,'0'0'27'0,"0"-18"-2"0,0 18-2 0,17-19 9 16,-17 19 13-16,0-19 0 0,0 10 7 16,16 9 17-16,-16-9 7 0,0 0 0 0,0 9 6 15,0-10-6-15,0 10-14 0,0 0-30 16,0 0-15-16,0 0-7 0,0 0-5 0,0 0 7 15,0 10 4-15,0-1 35 0,0 0 10 0,0 0-19 16,0 10-16-16,0 0-5 0,0-1 42 16,0 1 1-16,0-1-17 0,0 1-23 15,0 9-8-15,33-9-7 0,-33-1-5 0,0 1-7 16,0-10 5-16,0 10 0 0,0-1-2 0,0 1 0 16,0-1-2-16,0-18 2 0,0 19 3 15,0-19-2-15,0 9 0 16,0-9 81-16,0 0 51 0,0 0 58 0,0 0-2 15,0-9-51-15,0 9-72 0,0 0-66 16,0-19 0-16,0 19 0 0,33-18 0 0,-33-1 0 16,0 10 0-16,0-10 0 0,0 1 0 15,0-1 0-15,0-18 0 0,0 18 0 0,0-9 0 16,0 10 0-16,0-19 0 0,0 18 0 0,0-18 0 16,0 18 0-16,0-9 0 0,0 10 0 15,0-1 0-15,0 19 0 0,0-28 0 0,0 10 0 16,0 8 0-16,17 1 0 0,-17 9 0 15,0-19 0-15,17 19 0 0,-17-18 0 0,16 18 0 16,1 0 0-16,-17 0 0 0,16 0 0 16,1 0 0-16,-1 0 0 0,1 0 0 0,-1 0 0 15,17 0 0-15,-33 0 0 0,0 0-117 0,33 0-114 16,-33 0-39-16,17 18-18 0,-1-18 19 16,-16 0 29-16,17 0 26 0,0 19 34 0</inkml:trace>
  <inkml:trace contextRef="#ctx0" brushRef="#br0" timeOffset="-199464.67">22341 6930 42 0,'0'0'46'0,"0"0"-2"0,0 0 0 0,16 0-6 16,-16 0-5-16,33 0-14 0,-33 0-6 0,0 0-8 16,33 0-2-16,-33 0-2 0,17 0-1 15,0 0 2-15,-1 9-2 0,1-9-4 16,-1 0 2-16,1 9-6 0,-17-9-32 0,16 0-24 16,1 0-8-16</inkml:trace>
  <inkml:trace contextRef="#ctx0" brushRef="#br0" timeOffset="-199231.87">22903 6986 134 0,'0'0'94'0,"0"-19"-16"15,0 19-15-15,0 0 4 0,17-19 8 0,-17 19-6 16,16 0-16-16,-16 0-11 0,17 0-21 15,-1 0-12-15,1 0-2 0,-17 0-5 0,16 0 2 16,17 0-4-16,-33 0-4 0,33 0-3 16,-33 0-2-16,0 19-40 0,0-19-46 15,0 0-26-15,0 0-5 0,0 0 24 16,0 0 10-16</inkml:trace>
  <inkml:trace contextRef="#ctx0" brushRef="#br0" timeOffset="-199064.52">22920 7060 30 0,'0'0'45'0,"0"0"1"16,0 0-4-16,0 0-4 0,16 0-7 0,-16 0-8 15,17 0-10-15,-17 0-6 0,16 0-4 0,-16 0-1 16,17 0 1-16,-1 9-6 0,-16-9-1 16,33 0 4-16,-33 0-4 0,0 0-9 0,33 0-25 15,-33 0-26-15,17 0-5 0</inkml:trace>
  <inkml:trace contextRef="#ctx0" brushRef="#br0" timeOffset="-198498.45">23829 6623 40 0,'0'-19'32'0,"-17"19"-2"16,1-18 0-16,16 8-1 0,-17 1 1 15,17 0-3-15,-16 9-6 0,16-10-3 0,-17 10-2 16,17 0-5-16,0-9-6 0,-16 9-2 0,16 9-2 16,-17-9 4-16,17 0 2 0,0 10 3 15,0-1 1-15,0 0 2 0,-16 1-1 0,16 8 7 16,16 1-7-16,-16-1-5 0,0 1 1 0,17-10 1 15,-17 10-2-15,16 0 0 0,-16 18-7 0,17-19 0 16,-17 1 5-16,0 0-5 0,0-1 1 16,0 10 13-16,0-9 23 0,0-1 2 15,0-18-15-15,0 19-11 0,0-10-3 0,0 1-6 16,0-10 0-16,-17 9 4 0,17 0-5 0,0-9-1 16,0 0-1-16,-16 9-1 15,16-9 1-15,0 0 3 0,0 0-6 16,0 19 2-1,0-19 3-15,16 0-3 0,-16 19-2 16,0-19 2-16,0 18 2 0,0 1-5 0,17-19 6 16,-17 18-2-16,0 1 2 0,0 9-5 15,0-9 6-15,0-1-2 0,-17 10-4 0,17-9 4 16,0 18-2-16,0-19 2 0,-16 1-1 16,16 0-4-16,0-1 5 0,0 1 0 0,-17 9-2 15,17-10 0-15,0 1 5 0,0-19-5 16,0 19 0-16,-16-10 3 0,16 10-5 0,0-1 0 15,0-18 2-15,0 19-4 0,0-19-3 0,0 0-4 16,0 18-35-16,16-18-14 0,-16 0-13 0,0 0-9 16,17 0-7-16,-17 0 7 0,16 19-65 15</inkml:trace>
  <inkml:trace contextRef="#ctx0" brushRef="#br0" timeOffset="-198182.08">24193 6762 16 0,'0'0'27'0,"0"-18"5"16,0 18-10-16,0 0-8 0,0 0 5 15,0 18 9-15,0-18 9 0,-17 0 1 0,17 19 4 16,0-10 2-16,0 1-7 0,0 8-5 16,0 10-2-16,-16-9-6 0,16-1-1 0,0 1-8 15,0-10-3-15,0 10-10 0,0-1-2 16,0 1 3-16,0 0 2 0,0-1-4 0,0-18 1 16,0 19-6-16,0-10 2 0,0 0-10 0,0 1-40 15,-17-10-29-15,17 9-1 0,0-9-9 16,0 9-88-16</inkml:trace>
  <inkml:trace contextRef="#ctx0" brushRef="#br0" timeOffset="-197699.55">24061 6762 62 0,'0'-18'40'0,"16"18"9"16,-16-19-3-16,33 19-3 0,-33 0 5 15,17-18 2-15,-1 18 2 0,1 0-4 0,-1 0 3 16,17 0 4-16,-16 0-1 0,-1 0-2 16,1 0-12-16,0 18-6 0,-1-18-12 0,17 0-6 0,-33 0-11 15,17 19-3-15,-17-19 4 0,16 18-5 16,-16-18 3-16,0 19-7 0,17-19 3 16,-17 9 0-16,0 1 0 0,-17-1 2 0,17 0 4 15,0 0-5-15,-16 10 4 0,-1-19-5 0,17 19 0 16,0-19 4-16,0 0-4 0,-33 0-3 15,33 18 3-15,-16-18-2 0,16 0 5 16,0 0-3-16,0 0-3 0,0 0 0 0,0 19-2 16,16-19 5-16,-16 0 1 15,33 9-1-15,-33-9 2 0,17 10-5 16,-1 8 6-16,1-9-6 0,-17 10 3 16,16-19 1-16,1 19-3 0,-17-1 0 0,16-18 6 15,-16 19-4-15,17-10 2 0,-17 0 3 0,0 1-1 16,0-1 5-16,0 0 8 0,0-9 4 15,0 19-6-15,0-19 1 0,-17 0-1 16,17 0 2-16,-16 0-3 0,16 0-6 0,-17 0-3 16,1 0 1-16,16 0-2 0,-17 0-2 0,1 0-5 15,-1 0 1-15,17 0-8 0,-49 0-23 16,32-19-35-16,0 19-21 0,1-9-23 0,16 0-2 16,-17 9 2-16,1-10-4 0,16 1-7 0</inkml:trace>
  <inkml:trace contextRef="#ctx0" brushRef="#br0" timeOffset="-197349.58">24904 6902 77 0,'0'0'58'0,"0"-19"-15"0,-17 19-12 16,17-18-5-16,0 18-2 0,-16 0 0 15,-1 0-6-15,17 0 6 0,-16 0-6 0,-1 0-1 16,1 0 2-16,-1 0-5 0,-16 0-2 16,33 18 4-16,-33-18 14 0,33 19-6 0,-33-19-8 15,16 9 7-15,1 1 11 0,16 8 6 0,-17 10 12 16,17-28 6-16,-16 19-2 0,16-1-7 16,0 1 8-16,0-10 23 0,0 0-2 0,0 10 15 15,16-10-3-15,-16 10-11 0,17 0-16 0,-17-1-23 16,16-18-8-16,1 19-7 0,-17-19-10 15,33 0-7-15,-33 9-8 0,33 0 5 16,-33-9-3-16,17 0-1 0,-17 0-4 0,16 10 1 16,1-10-9-16,-1 0-87 0,1-10-37 0,-1 10-47 15,1-9-11-15,-1 9 9 0,1-9 3 16,16-10 3-16,0 19-122 0</inkml:trace>
  <inkml:trace contextRef="#ctx0" brushRef="#br0" timeOffset="-197082.64">25152 6986 53 0,'0'0'47'0,"0"0"0"15,0 0 13-15,0 0 19 0,0 0 20 16,0 0 5-16,0 18 10 0,0-18-4 0,33 0-25 15,-33 0-10-15,0 0-13 0,17 0-14 0,-1 19-18 16,1-19-9-16,16 0-9 0,-17 0-6 16,1 0-6-16,-1 0 5 0,1 0-5 0,16 0 0 15,-33 0 1-15,33 0-6 0,-33 0-4 16,17 0-19-16,-1 0-60 0,-16 0-31 0,17-19-23 16,-1 19 6-16,-16 0-8 0,17-18 3 15,-17 18-100-15</inkml:trace>
  <inkml:trace contextRef="#ctx0" brushRef="#br0" timeOffset="-196783.69">25400 6790 28 0,'0'0'42'16,"0"-9"14"-16,0 9 6 0,0 0-9 0,17 0-1 16,-1 0 0-16,-16 0-2 0,17 0 3 15,-1 0 0-15,1 0 0 0,-1 9 4 0,1-9 6 16,-1 10-2-16,-16-1-9 0,17 0-6 15,16 0 4-15,-33 10-15 0,16-19-17 0,1 19-2 16,-17-19-9-16,17 18-3 0,-17 1 0 16,0-19-4-16,0 19 12 0,0-1 3 0,0-9 0 15,0 10 6-15,0 0-2 0,-17-1-3 0,17 1-10 16,-17-19 7-16,1 18-10 0,16-8 2 16,0-1-1-16,-33 19 1 0,16-28-9 15,1 19-1-15,-1-19-2 0,1 18-20 0,-1-18-46 16,1 0-32-16,-1 19-26 0,17-19-20 0,-16 0 10 15,-1 9 14-15,17-9 2 0</inkml:trace>
  <inkml:trace contextRef="#ctx0" brushRef="#br0" timeOffset="-196433.57">25896 6809 52 0,'-16'-9'44'0,"16"9"-2"0,0-10 4 0,0 10-5 15,0-9-7-15,0 9-8 0,0 0-11 16,0 0-1-16,0 0 4 0,0 0 12 0,0 9 9 15,-17 1 3-15,17-1 0 0,0 0 2 16,0 19 10-16,0-28 0 0,0 19-20 0,0-1-16 16,0 1-6-16,0 9-9 0,0-10 3 15,0 1-6-15,0 0 0 0,0-1 3 0,0 1-1 16,0-1 1-16,0 1-3 0,0 9 1 0,0-28-1 16,0 19-3-16,0-19-1 0,0 18-33 15,-17-18-47-15,17 0-20 0,0 19 2 16,0-19-5-16,0 0-3 0</inkml:trace>
  <inkml:trace contextRef="#ctx0" brushRef="#br0" timeOffset="-196083.62">25830 6781 79 0,'0'0'55'15,"16"-19"-14"-15,-16 19-1 0,0 0 1 0,17-18 3 16,0 18 1-16,-17 0-1 0,16 0-8 16,1 0 0-16,-1 0-3 0,1 0 11 0,-1 0-9 15,1 0-12-15,16 0-3 0,-33 18-7 16,16-18-2-16,1 0-5 0,-1 19-3 0,1-10-2 16,-17 1 4-16,17 8-1 0,-17 10-2 15,0-9 5-15,0-1 4 0,0 1 0 0,0-10-5 16,0 19 2-16,0 0-1 0,-17-9-1 0,0-1 1 15,17 1-1-15,-16-19-1 0,-1 18 0 16,1-8-3-16,16-1-2 0,-33 0 4 16,16 10-4-16,1-19 6 0,-1 19-6 0,1-19-2 15,-1 0 2-15,1 18-6 0,-1-18-18 16,0 0-24-16,17 0-28 0,-16 0-20 0,16 0 1 16,-17 0-2-16,17 0-3 0,-16 0 0 15</inkml:trace>
  <inkml:trace contextRef="#ctx0" brushRef="#br0" timeOffset="-195316.9">26310 6428 44 0,'0'-10'28'16,"0"10"2"-16,0 0 4 0,16 0 0 0,-16-18-1 15,0 18-6-15,0 0 0 0,0 0-4 16,17 0-6-16,-17 0-1 0,0 0-3 0,16 0 3 16,-16 0-4-16,17 0 3 0,-17 0-3 15,0 0-7-15,16 0-2 0,-16 18-1 0,17-18 1 16,-17 0-3-16,0 10 3 0,0-1-3 15,0 0 0-15,0 10 3 0,0-1-1 0,0 1-2 16,-17-19-2-16,17 19 2 0,0-1 0 16,-16-9 1-16,16 10-3 0,0-10 4 0,-17 19-2 15,17-28 0-15,0 19-2 0,0-1 2 16,0-18 0-16,0 19 3 0,0-19 3 0,0 0 23 16,0 9-1-16,17 1 2 0,-17-10-7 0,0 9 1 15,0-9 1-15,16 0-2 0,-16 0-6 16,0 9-6-16,17-9 9 0,-17 0 10 0,0 0 5 15,33 0-6-15,-33-9-3 0,0 9-8 0,0 0-2 16,0-9-1-16,0 9-4 0,0 0 0 16,0 0-7-16,0 0-6 0,0 0 0 15,0 9 2 1,0 0-5-16,0 1 5 0,-33 8 3 16,33 1-5-16,0-1 6 0,0 1-4 15,0 0 5-15,33 27-5 0,-33-27 2 0,0 18-4 16,0 0 7-16,0-9-7 0,16 9 5 0,-16 0-7 15,17 10 7-15,-17-10 3 0,0-18-6 16,0 9 0-16,0 9-3 0,0-19 5 16,-17 1-2-16,17 0 3 0,-16-1 1 0,16 1-1 15,0-10 3-15,-33 10-2 0,0-19-4 16,16 18-3-16,1-18 9 0,-17 0-6 0,-1 19 0 16,1-19 0-16,17 0-6 0,-34 0-27 0,1 0-44 15,-1-19-42-15,0 19-25 0,-16 0 7 16,17 0-15-16</inkml:trace>
  <inkml:trace contextRef="#ctx0" brushRef="#br0" timeOffset="-193684.8">22357 6986 12 0,'0'0'24'0,"33"0"-4"0,-33 0-2 15,0 0-5-15,0 0-2 0,0 18 4 0,0-18 3 16,0 0 2-16,0 0 3 0,0 0 0 15,0 0-1-15,0 0 1 0,0 0 0 0,33 0 1 16,-33 0 2-16,0 19 2 0,0-19-3 0,0 0 2 16,0 0 0-16,0 0 5 0,17 0-2 15,-17 9 0-15,0-9 1 0,0 0 3 0,17 0 6 16,-17 0 5-16,0 9 1 0,16-9-5 16,-16 0 3-16,0 0 1 0,17 0 3 0,-17 0 7 15,0 0 6-15,16 0 3 0,1 0-15 16,-17 0-6-16,16 0-11 0,1 0-1 0,-17 0-7 15,16-9-4-15,17 9-10 0,-33 0 1 0,33-9-4 16,-33 9-1-16,0 0-3 0,17 0-2 16,-1-19 1-16,1 19 3 0,-17 0-12 15,17 0 11-15,-17-18-2 0,16 18-2 0,-16 0-6 16,0 0-7-16,17 0-25 0,-17 0-36 0,0 0-22 16,0 0-23-16,0 0-26 0,0 0-19 15,0 0-2-15,0 0 10 0,0 0 16 0</inkml:trace>
  <inkml:trace contextRef="#ctx0" brushRef="#br0" timeOffset="-189339.68">17975 7107 53 0,'0'0'29'0,"17"-19"-4"0,-17 19 2 16,0-19 12-16,16 10 11 0,-16 0 3 0,0-1-6 15,0 10 6-15,17-9 4 0,-17 9-4 16,0-9-9-16,0 9-16 0,0 0-16 0,0 0-7 16,0 0-2-16,0 9 2 0,0-9-1 0,-17 9 38 15,17 1 9-15,-16 8-9 0,16 1-1 16,-17 0 2-16,17-1 9 0,0 1-10 0,-33-10-14 15,33 10-11-15,-33-1-5 0,33 19-2 16,0-18-4-16,-33-10-4 0,16 10 2 0,17 0-4 16,-16-1 2-16,-1 1 0 0,17-1-7 0,-16 1 7 15,16-19-2-15,-17 9 1 0,17 1 1 16,0-1 5-16,0-9 6 0,0 0 46 0,0 9 48 16,0-9 40-16,0 0-25 0,0-9-37 15,0 9-34-15,17-9-22 0,-17-1-14 0,16 1-4 16,-16-10-9-16,17 1 1 0,-1-1 6 0,-16 1-13 15,17-10 12-15,16 9-6 0,-33 0-2 0,33-18 0 16,-33 9 0-16,0 10 0 0,33-1 5 16,-33-18-3-16,17 18 40 0,-1 1 11 15,-16-1-9-15,17 10 3 0,-17 9 1 0,16-19-7 16,-16 19-2-16,0 0-20 0,0-18-8 0,0 18-13 16,17 0 4-16,-17 18-4 0,0-18-2 15,0 0 5-15,16 19-4 0,-16-10 6 0,0 10-6 16,0-1-5-16,17 1 17 0,-17 0-6 15,0-1 1-15,33 1-4 0,-33-1-2 0,0 1 2 16,0 9 0-16,0-10-5 0,0 1-10 0,0-10-33 16,0 10-109-16,0 0-66 0,0-1-43 15,-33 1 10-15,33-1 22 0,-17-18 38 0,1 19 30 16,16-10 20-16,-17-9 22 0</inkml:trace>
  <inkml:trace contextRef="#ctx0" brushRef="#br0" timeOffset="-189174.05">17876 7274 86 0,'-17'-9'93'0,"17"-1"12"0,0 1-7 16,0 9-2-16,0 0 13 0,0-19-7 0,0 19-32 15,0-18-27-15,17 18-18 0,-17 0-14 0,33 0-4 16,-33 0-5-16,0-19-2 0,33 19 0 16,0 0 4-16,-33 0-6 0,33 0-1 0,0 0-7 15,0 0-2-15,17 0-54 0,-17 0-36 16,17 0-38-16,-1 0-21 0,1 0 13 0</inkml:trace>
  <inkml:trace contextRef="#ctx0" brushRef="#br0" timeOffset="-188157.7">21993 6018 6 0,'-33'0'13'0,"33"0"14"0,0 0 0 0,0 0-4 16,0 0 0-16,0 0 1 0,0 0-3 15,0 0 0-15,0 0-2 0,0 0-7 0,0 0 5 16,0 0 2-16,0 0 9 0,0 0 4 16,0 0-5-16,0 0 14 0,0 19-5 0,0-19 7 15,0 0 2-15,-33 18 8 0,33-18 8 16,0 0 3-16,0 10-7 0,0-1-17 0,0 0 11 15,0-9 14-15,0 10 3 0,0-1 0 16,0 10 4-16,0-19 8 0,0 0-10 0,0 18-7 16,0-18-7-16,0 0 15 0,0 0 21 15,0 19 4-15,0-19-10 0,33 0 8 0,-33 0 9 16,0 0 17-16,0 0-107 0,0 0-13 31,0-19 0-31,33 19 0 0,-33 0 0 16,0-18 0-16,17 18 0 0,0-28 0 15,-1 18 0-15,1 1 0 0,-1-10 0 16,1 19 0-16,-1-18 0 0,1-1 0 16,-1 1 0-16,17-10 0 0,0 9 0 0,-33 1 0 15,34-1 0-15,-18 19 0 0,1-19 0 0,-1 1 0 16,1 18 0-16,-1-19 0 0,1 10 0 0,-1 9 0 16,17-9 0-16,-33 9-176 15,0 0-30-15,0 0-5 16,0 0 2-16,0 9-7 0,0-9 11 0,0 9 10 15,0 10 30-15,0-19 19 0,0 0 9 0</inkml:trace>
  <inkml:trace contextRef="#ctx0" brushRef="#br0" timeOffset="-185859.7">18190 7162 16 0,'0'0'17'0,"0"0"3"0,0 0-5 0,0 0 0 15,0 0 0-15,0 0 2 0,0 0 1 0,0 0-1 16,0 0-2-16,0 0 1 0,0-9 2 15,0 9-3-15,0 0-1 0,0 0 1 0,0 0-2 16,0 0-1-16,0 0-1 0,0 0 0 0,0 0 0 16,0 9-1-16,0-9 5 0,0 0-2 15,17 0 1-15,-17 10 6 0,0-10-2 0,0 9 3 16,16-9 0-16,-16 9 1 0,0-9-4 16,0 19-9-16,0-19-1 0,17 0-2 0,-17 18 17 15,0-18 10-15,0 19-15 0,0-19-6 16,0 0-4-16,0 9-3 0,0 1-7 0,0-1-1 15,0-9 8-15,16 9-5 0,-16-9 2 16,0 10-4-16,0-10 5 0,0 9-5 0,0-9-4 16,0 0 0-16,0 0-5 0,0 0-43 15,0 0-38-15,0 0-25 0,0 0-14 0</inkml:trace>
  <inkml:trace contextRef="#ctx0" brushRef="#br0" timeOffset="-184860.58">24623 7469 35 0,'0'19'24'0,"0"-19"-10"16,0 0-4-16,0 0-3 0,0 0 9 0,-17 9 4 15,17-9 2-15,0 10 0 0,0-10-2 0,0 0-1 16,0 9 4-16,0-9-3 0,0 9 5 16,0-9 3-16,0 0 1 0,0 9 7 0,0-9 5 15,0 0 5-15,0 0 14 0,0 0 6 16,0 0 4-16,0 0-1 0,0 0-10 0,17 0-3 16,-17 0-25-16,0 0-11 0,0-9-14 0,16 9 3 15,-16-9-7-15,17 0-2 0,-17 9-2 16,16 0 6-16,1-10-8 0,-17 1 6 15,33 9-8-15,-33 0 0 0,0-19-5 0,0 19-20 16,33-18-27-16,-33 18-24 0,0 0-14 16,17-19 4-16,-1 19-2 0,-16 0-8 0,0 0-6 15,17 0 16-15</inkml:trace>
  <inkml:trace contextRef="#ctx0" brushRef="#br0" timeOffset="-183312.35">18339 7032 23 0,'0'-9'20'0,"0"9"-4"16,0 0-2-16,0-19-3 0,33 19 3 16,-33 0 2-16,0-18 1 0,0 18 5 15,0 0 2-15,0-19 9 0,0 19-3 0,33 0 2 16,-33 0 0-16,0-19 6 0,0 19-3 0,0 0-2 15,0 0-4-15,0 0-7 0,0-9-4 16,0 9-9-16,0 0-1 0,0 0-5 0,0 0 0 16,0 0 0-16,0 9-3 15,0-9 3-15,0 0-5 0,0 0 12 0,0 19 35 16,0-19-9-16,0 0-15 0,0 0-10 16,0 19-3-16,0-19 24 0,0 18 15 0,0-18-14 15,0 19-18-15,0-10-8 0,0 10-2 0,0-10 2 16,0 19-7-16,0-9 4 0,0-19 8 15,0 18 4-15,0 1-1 0,0-1-7 16,0 1-4-16,0-10-2 0,0 10 1 0,0-1-3 16,0 1 2-16,0-19-5 0,-33 9 3 0,33 1 2 15,0-1-2-15,0 0 4 0,0-9-11 16,0 10 0-16,0-10-3 0,0 0 1 16,0 0-47-16,0-10-37 0,0 10-13 15,0 0-6-15,0-9-5 0,0 9 5 0,0-9 13 16</inkml:trace>
  <inkml:trace contextRef="#ctx0" brushRef="#br0" timeOffset="-182444.99">18438 6939 17 0,'0'-9'25'0,"0"9"-1"0,0 0-4 16,0-9-2-16,0 9 3 0,0-10 5 0,0 10 13 15,0 0-4-15,0-9 3 0,0 9-6 16,0 0 4-16,17 0-1 0,-17 0-6 0,0 0-3 15,0-19-7-15,0 19-2 0,16 0-8 0,-16 0-5 16,0 0 0-16,17 0-2 0,-17 0 1 16,16 0-1-16,-16 0 0 0,17 0-2 0,-17 0 2 15,33 0-2-15,-33 19 2 0,33-19 0 16,-33 0-4-16,0 9-1 0,0 1 3 16,33-1 0-16,-33 0 3 0,0 0-1 0,0 10-2 15,0-19-4-15,0 0 5 0,0 19 3 0,0-19-4 16,0 18 4-16,0-18-2 0,0 19 2 15,0-19 8-15,0 0 0 0,-33 9-3 0,33 0-3 16,0-9-2-16,0 10-4 0,-33-10 0 16,33 9 5-16,0-9-7 0,-33 9 5 0,16-9-3 15,17 19 1-15,-16-19-1 16,16 0-3-16,0 0 5 0,0 0-4 16,0 0 3-16,0 0 6 0,0 0-3 15,0 0-3-15,0 0 1 0,0 0 0 16,0 0 4-16,0 0-6 0,16 0 2 15,-16 19-2-15,17-19 0 16,-17 0 2-16,33 0-5 0,-33 18 3 0,0-18 0 16,0 19 0-16,33-19 0 0,-33 9 0 0,0 0 3 15,0 1-5-15,0-1 0 0,33 0 6 16,-33-9-2-16,0 19-1 0,0-19-1 16,-33 18 2-16,33-18 1 0,0 0 1 0,0 19-2 15,0-19 1-15,0 0 4 0,0 0-1 0,-33 9-4 16,33-9 2-16,0 0-6 0,-33 0 2 15,16 0 0-15,17 10 0 0,-16-10 0 0,-1-10 0 16,1 10 2-16,16 0 1 0,-17 0-6 16,1 0 1-16,16-9 0 0,-17 9 5 15,17 0-5-15,0 0-1 0,0 0-4 0,0-19-17 16,-33 19-9-16,33 0-5 0,0-18-5 16,0 18-12-16,0-19-6 0,0 10-8 0,0 0 3 15,0-1 8-15,0 10 9 0,0-9-45 16</inkml:trace>
  <inkml:trace contextRef="#ctx0" brushRef="#br0" timeOffset="-181796.64">19050 6986 10 0,'0'-19'23'0,"0"19"4"16,0 0 0-16,0 0-2 0,0 0-2 0,0 0 4 15,0 0 7-15,0-19 5 0,0 19 2 16,0 0 1-16,0 0-2 0,0-9-8 0,0 9-10 15,0 0-1-15,0-9-7 0,0 9-2 16,0 0 2-16,0 0-2 0,0-9 0 0,-33 9 2 16,33 0-5-16,0 0 0 0,0 0-2 15,-33 0-3-15,33 0 1 0,0 0 6 0,-33 9 0 16,16-9-2-16,1 9 1 0,16 0 8 0,-17 10 0 16,1-19 4-16,-1 19-1 0,1-1-6 15,-1 1-8-15,17-19 1 0,0 18 1 0,0-8 1 16,-33 8 1-16,33 1 0 0,0 0-2 15,0-1 5-15,0 1 2 0,0-10-8 0,0 0 1 16,0 10 0-16,0 9 2 0,0-28-9 0,0 18 5 16,33 1-2-16,-33-19-1 0,0 9-4 15,0 1 3-15,17-1-3 0,-1 0 5 16,-16 1-5-16,17-10 3 0,-1 9 0 0,1-9-5 16,-17 9 0-16,16-9-5 0,1 0 5 0,-17 0-8 15,33 19-30-15,-33-19-44 0,0 0-10 16,33-19-20-16,-33 19-9 0,33-9 2 0,-33 9 17 15</inkml:trace>
  <inkml:trace contextRef="#ctx0" brushRef="#br0" timeOffset="-181097.26">19199 6576 57 0,'0'0'43'0,"0"0"-2"0,-33 0 6 0,33 0 6 15,0 0 0-15,0 0-2 0,33 0-9 0,-33 0-13 16,0 0-9-16,0 0-3 0,33 0-3 15,-33 0 1-15,33 0-2 0,-16 0-9 0,-1 0-1 16,17 0-1-16,0 0 3 0,-16 0-5 16,16 0 0-16,-33 0-3 0,33 0-1 0,-33 0 4 15,16 0-2-15,1 0-5 0,-17-9-23 0,16 9-26 16,-16 0-17-16,0-9-21 0,0-1-1 16</inkml:trace>
  <inkml:trace contextRef="#ctx0" brushRef="#br0" timeOffset="-180862.75">19414 6381 76 0,'0'0'45'0,"0"0"-9"0,0-19-11 16,0 19-9-16,0 0-7 0,0 19 3 0,-33-19 6 16,33 0 13-16,0 19 2 0,0-19-4 0,0 18 9 15,0 1 4-15,0-1 3 0,0 10-8 16,0-9-9-16,0 0-6 0,33-1-10 15,-33-9-6-15,0 10-2 0,0 0 0 0,0-1-2 16,0 1-1-16,0-1-1 0,0 10 4 0,-33-18-4 16,33 8-5-16,0 10-4 0,0-9-33 15,0-1-28-15,-17 1-20 0,17-19-2 0,-16 19-9 16</inkml:trace>
  <inkml:trace contextRef="#ctx0" brushRef="#br0" timeOffset="-180481.15">19513 7107 85 0,'0'-19'98'0,"0"19"-11"0,0 0-14 15,17 0-6-15,-17 0-1 0,16 0-11 0,-16-19-8 16,17 19-14-16,-1-9-16 0,1 9-7 0,16 0 0 15,-33 0-8-15,33-9 2 0,-33 9 0 16,0 0-7-16,16 0 3 0,1 0-4 16,-17 0-5-16,0 0-22 0,0 0-41 15,0 0-30-15,0 0 2 0,0 0 12 0,0 0 4 16,-17 9-73-16</inkml:trace>
  <inkml:trace contextRef="#ctx0" brushRef="#br0" timeOffset="-180265.01">19496 7209 83 0,'0'0'51'0,"0"0"2"0,0 18 5 15,0-18 7-15,0 0 5 0,17 0 0 0,-17 0-2 16,17 0-10-16,-17 0-2 0,16 0-22 16,1 0-6-16,-1 0-8 0,1 0-9 0,16 0-4 15,-33 0-3-15,33 0-4 0,-33 0 3 16,16 0-7-16,1 0 0 0,-1 0-3 0,-16 0-10 15,17 0-44-15,0 0-32 0,-1 0-14 16,1 0-16-16,-1 0 3 0,1 0-79 0</inkml:trace>
  <inkml:trace contextRef="#ctx0" brushRef="#br0" timeOffset="-179515.08">20522 6865 38 0,'0'0'38'0,"0"0"0"16,0 0 1-16,0-19-11 0,0 19-15 0,0 0-7 16,0 19-2-16,0-19 18 0,0 0 1 15,-33 0 5-15,33 18 1 0,0 1 4 0,0-10-2 16,-33 1 1-16,16 8 0 0,17 10-3 16,-16-9-4-16,-1-1-7 0,17-18 2 0,-17 19 12 15,1-1 2-15,16-8-3 0,-17-1-9 16,17 0-5-16,0 10-3 0,-16-19 8 0,16 0 12 15,0 19 4-15,0-19 22 0,0 0 28 0,0 0 28 16,0 0 17-16,0 0-32 0,0-19-21 16,16 19-10-16,-16 0 18 0,0 0-8 0,0-19-15 15,17 10-15-15,-17-10 1 0,16 10 18 16,-16 0 0-16,0-10-19 0,17 1-18 0,-17-1-7 16,17-9-16-16,-1 10 0 0,-16-1 1 0,17 0 12 15,-17 1-22-15,33-1 0 0,-33-18 0 16,0 28 0-16,33-10 0 0,-33 0 0 0,0 19 0 15,0 0 0-15,0-18 0 0,0 18 0 16,16 0 0-16,-16 0 0 16,17 18 0-16,-17-18 0 15,0 19 0-15,16-10 0 0,-16 10 0 0,17-1 0 16,-17 1 0-16,16 0 0 0,1 18 0 0,-17-28 0 16,16 10 0-16,1 18 0 0,0-18 0 0,-17-1 0 15,33 1 0-15,-33-10 0 0,0 10 0 16,0-10-102-16,0 19-139 0,0-28-13 15,0 19-2-15,0-19 10 0,-33 0 21 0,16 18 34 16,17-18 19-16,-17 0 16 0</inkml:trace>
  <inkml:trace contextRef="#ctx0" brushRef="#br0" timeOffset="-179331.75">20439 7004 63 0,'-16'0'76'0,"16"0"-2"0,0 0-18 0,0-18-10 15,0 18 3-15,16 0-12 0,-16-19-7 0,17 19-13 16,-17 0-6-16,33 0-7 0,-33 0-3 16,33 0-1-16,-33 0 4 0,16 0-4 0,1 0-4 15,-1 0 4-15,1 0-4 0,-1 19-5 0,1-19-31 16,-1 0-27-16,1 0-23 0,33 0-1 16,-50 0-68-16</inkml:trace>
  <inkml:trace contextRef="#ctx0" brushRef="#br0" timeOffset="-179099.61">21001 6809 45 0,'0'-9'38'0,"0"-1"9"0,0 1 6 0,0 9 1 16,0 0-2-16,0 0-17 0,0 0-16 16,0 0-7-16,0 0-6 0,0 0-2 15,0 0 16-15,0 9 22 0,0 1 8 0,0 8-3 16,0-9-3-16,0 10 10 0,0 0 5 0,0-1-16 15,0 1-18-15,0-10-8 0,0 10-12 16,0-10-2-16,0 19-1 0,0-28 2 0,0 19-4 16,0-19 4-16,0 18-3 0,0 1-5 15,0-19-13-15,0 0-47 0,-16 9-45 0,16 0-16 16,0-9 3-16,0 10 1 0,-17-10-97 16</inkml:trace>
  <inkml:trace contextRef="#ctx0" brushRef="#br0" timeOffset="-178649.39">20952 6827 57 0,'0'-9'34'0,"16"-9"2"0,-16 8 7 0,17 1 2 16,-17 9-3-16,16-19-3 0,1 19 1 0,-17 0 3 15,16-18-3-15,1 18-2 0,-1 0 2 16,18 0 1-16,-34 0-2 0,33 0 5 0,-33 0-8 15,0 0-12-15,0 0-11 0,33 0-3 16,-33 18-4-16,0-18-4 0,0 0 1 0,0 19 4 16,0-19 0-16,0 0-4 0,0 9-1 0,0 1 1 15,0-1 0-15,0 0-1 0,-33-9-2 16,33 9-2-16,0 10 3 0,0-19-5 0,-33 0 7 16,33 19-2-16,0-19-3 0,0 0 2 15,0 18 0-15,0-18-2 0,0 0 5 16,0 19-3-16,0-19-2 0,0 0 2 15,33 0 0-15,-33 9 0 0,0 1 0 0,33-1 0 16,-33 0 0-16,0 0-3 16,0 10 3-16,0-19 0 0,16 19 1 0,-16-19-1 15,0 18 0-15,0-18-3 0,0 0 7 0,0 19-6 16,0-19 5-16,0 0 0 0,0 0-2 16,0 9-1-16,-16-9 4 0,16 0-1 0,0 0 0 15,0 0 0-15,-33 0-7 0,33 0 2 16,-33 0-15-16,33 0-29 0,0 0-38 15,-34-9-14-15,18 9-9 0,16 0-7 0,-17 0-9 16</inkml:trace>
  <inkml:trace contextRef="#ctx0" brushRef="#br0" timeOffset="-178332.59">21530 6781 48 0,'0'-19'48'0,"0"19"2"16,0 0-13-16,0-18-12 0,0 18-8 0,0 0-8 15,0 0-4-15,0 0 3 0,0 0 13 16,-33 0 3-16,33 18-2 0,-16-18 9 0,-1 0-1 16,1 19 7-16,16-19 4 0,-17 19 1 0,1-10 13 15,16 9 2-15,0 1 2 0,-17 0-10 16,17-1-13-16,0 1 1 0,0 0 1 0,0-1 5 15,17-9-7-15,-17 10-5 0,16 0-6 16,1-1 1-16,-1 1 6 0,1-19-10 0,-1 9-10 16,17 0-1-16,1 1-7 0,-34-1-8 0,33-9 8 15,-17 9-8-15,1-9-4 0,-1 0-33 16,1 0-54-16,-17 0-36 0,16-9-16 16,1 9-13-16,-17-9-12 0,0 9-131 0</inkml:trace>
  <inkml:trace contextRef="#ctx0" brushRef="#br0" timeOffset="-177467">19926 7432 10 0,'0'0'16'0,"0"0"6"15,0 0-4-15,0 0-3 0,0 0 0 0,17 0 0 16,-17 0 4-16,0 0 0 0,0 0 3 0,0 0 2 16,0 0-1-16,0 0 5 0,0 0-1 15,17 0 9-15,-17 0 5 0,0 0 6 16,0 0 2-16,16 0 2 0,-16 0 1 0,0 0 0 15,17 0-6-15,-1 0-3 0,1 0-13 0,16 0 0 16,-33 0-7-16,33 0 8 0,-17 0 0 0,17 0 7 16,0 0-2-16,1 0-6 0,-1 0-10 15,33-18-1-15,-50 18-7 0,34 0-4 16,-17-10-2-16,17 10 1 0,16-9-10 0,-17 0 6 16,17 9-1-16,1-10-2 0,-18 1 4 0,17 9-3 15,1 0-3-15,-1 0 2 0,-33-19 0 16,33 19 0-16,-16 0-3 0,-17 0 5 0,16 0-2 15,-16 0 0-15,17 0 0 0,-1 0 3 16,-15 0-3-16,-18 0 0 0,34 19 0 0,-17-19 0 16,0 0-3-16,16 0 5 0,-15 0 0 15,-18 0 2-15,1 0-4 0,16 0 0 0,-17 0-3 16,17 0 3-16,-16 0 2 0,32 9-2 0,-49-9 5 16,34 0-8-16,-34 0 3 0,16 0 0 15,1 0-4-15,-1 0 6 0,1 0 4 0,-1 0-8 16,-16 0 4-16,17 0-4 0,-1 10 2 15,-16-10 5-15,0 0-4 16,0 0-5-16,0 0-1 0,0 0-2 16,0 0-20-16,0 0-10 0,0 0-23 0,0 0-16 15,0 0-14-15,0-10-18 0,-16 10-5 0,16 0-1 16,-17 0-1-16,1 0-1 0</inkml:trace>
  <inkml:trace contextRef="#ctx0" brushRef="#br0" timeOffset="-176650.7">19960 7916 80 0,'0'-19'60'0,"16"10"10"16,-16 9-1-16,0-9 7 0,0 9 6 16,0 0-4-16,17 0-13 0,-17 0-25 0,0 0-13 15,0 0 5-15,0 0 27 0,-17 0 0 0,17 9 7 16,0 0-7-16,-16 10-5 0,16-1-1 16,-17-18 2-16,17 19 0 0,-17 0-10 0,17-10-6 15,-16 0-9-15,-1 10-6 0,17-10 0 16,-16 10-7-16,16-1-4 0,0-18 4 0,0 19-8 0,0-19 4 15,0 0 9-15,-33 0 30 0,33 0 35 16,0 19 39-16,0-19 33 0,0 0 26 0,0 0-139 16,0-19-46-16,33 19 0 0,-33 0 0 15,0-19 0-15,0 19 0 0,0-18 0 0,16-1 0 16,1 10 0-16,-1-10 0 0,1 1 0 0,0-1 0 16,-1 0 0-16,1 1 0 0,16-10 0 15,0 0 0-15,-33 19 0 0,33-10 0 0,-33 0 0 16,16 1 0-16,1 18 0 0,-17-19 0 15,16 10 0-15,-16 0 0 0,17 9 0 16,-17 9 0-16,0 0 0 16,0 10 0-16,0-19 0 0,16 18 0 15,-16 1 0-15,0-19 0 0,0 19 0 0,0-1 0 16,17 1 0-16,-17-10 0 0,0 10 0 16,0-1 0-16,0 1 0 0,17 0 0 15,-17-19 0-15,0 18 0 0,-17-8 0 0,17-1 0 16,0 0-189-16,0 10-128 0,0-19-5 0,-17 0-4 15,17 18 52-15,-16-18 36 0,-1 0-139 0</inkml:trace>
  <inkml:trace contextRef="#ctx0" brushRef="#br0" timeOffset="-176468.32">19993 7990 77 0,'0'-9'117'0,"-17"9"-4"16,17-9-19-16,0 9 14 0,0 0 7 0,0 0-6 15,0-19-5-15,0 19-24 0,0 0-32 0,17 0-27 16,-17 0-9-16,16 0-8 0,1 0-4 16,16 0 1-16,-33 0-4 0,33 0-4 0,-33 0-3 15,33 0-43-15,-17 0-54 0,1 0-17 16,16 0-22-16,-16 0-3 0,16 0 6 0,0-19 28 16</inkml:trace>
  <inkml:trace contextRef="#ctx0" brushRef="#br0" timeOffset="-176234.57">20555 7767 47 0,'0'-9'58'0,"0"9"16"0,0-10-5 0,0 10-4 15,0 0-5-15,0 0-14 0,0 0-13 0,0 0 2 16,0 0 9-16,0 0 11 0,0 10 12 16,0-10-9-16,-17 18-4 0,17 1 15 0,0-19 9 15,0 18 4-15,-16 1 9 0,16 0-1 0,0-1-3 16,0 1-7-16,0 9-7 0,0-28-31 15,0 18-20-15,0 1-11 0,-33 0-1 0,33-19 0 16,0 18-5-16,0-8-8 0,0-1-5 16,0 0-12-16,0 10-85 0,0-19-66 0,0 0-44 15,-33 18-20-15,33-18 21 0,0 0 17 0,-17 0 29 16</inkml:trace>
  <inkml:trace contextRef="#ctx0" brushRef="#br0" timeOffset="-175802.09">20522 7813 101 0,'0'-18'48'0,"16"18"-2"0,-16-19-1 16,17 10-3-16,-17 0 2 0,16 9 5 16,1-10-5-16,-1 10-9 0,-16 0-2 0,17 0 0 0,-1 0 1 15,1 10 4-15,0-10 6 0,16 9 3 16,-33 0-8-16,0 10-14 0,33-19-11 15,-33 18-1-15,0-18 1 0,0 19 14 0,0-19 1 16,0 19-7-16,0-19-10 0,0 9-4 16,0 0 2-16,-33 1-9 0,33-1 2 0,0 0-1 15,0-9 3-15,-33 19-8 0,33-19 4 0,-17 18 2 16,17-18-2-16,-17 19-1 0,17-19 1 16,0 0-3-16,0 19 3 0,0-19 0 0,17 0-1 15,-17 9 2-15,0-9 1 0,17 9-5 0,-17 1 2 16,33-1 0-16,-33 0 0 0,0-9 6 15,0 19 5-15,0-19-3 0,33 18-6 0,-33-18 6 16,0 0-3-16,0 19 0 0,0-19 4 16,-33 0-2-16,33 19 4 0,0-19 3 0,0 0-2 15,0 0 0-15,-33 0-8 0,16 0-3 0,0 0 1 16,17 0 0-16,-16 0-7 0,-1 0 0 16,1-19-20-16,-1 19-35 0,17 0-29 0,-16 0-25 15,16-19-7-15,-17 19-8 0,17 0-5 16,0-18 0-16,-16 18-82 0</inkml:trace>
  <inkml:trace contextRef="#ctx0" brushRef="#br0" timeOffset="-175436.26">21051 7851 97 0,'16'0'72'0,"-16"0"7"15,34-19 5-15,-34 19 8 0,0 0 10 16,0 0 16-16,33-19 0 0,-33 19-8 0,0 0-13 16,0 0-16-16,0 0-14 0,0 0-14 0,0 0-7 15,0 0-19-15,0 0-16 0,0 0-3 0,0 0 3 16,0 0-9-16,-33 0 4 0,33 0 5 16,0 0-5-16,-34 19 8 0,18-19 16 15,-1 19 42-15,17-19 6 0,-16 9-7 0,-1 10-22 16,1-10-13-16,16 19 21 0,-17-10 19 0,17 1 5 15,0-19 0-15,-16 19-14 0,16-1-30 0,16-8-37 16,-16 8 0-16,0 1 0 0,17-19 0 16,-17 18 0-16,16 1 0 0,1-19 0 15,-1 19 0-15,17-19 0 0,1 9 0 0,-34-9 0 16,33 9 0-16,-33-9 0 0,33 0-110 16,-33 0-123-16,16 0-53 0,-16 0-36 0,17-9 22 15,-17 9 14-15,16-9 40 0</inkml:trace>
  <inkml:trace contextRef="#ctx0" brushRef="#br0" timeOffset="-174003.17">20224 8195 13 0,'0'0'20'0,"0"0"-2"0,0 0-3 0,0 18-5 15,0-18-4-15,0 0-2 0,0 0-2 16,17 0 1-16,16 10-5 15,-33-10 0 17,0 0-8-32,0 0-8 0,0 0-38 0</inkml:trace>
  <inkml:trace contextRef="#ctx0" brushRef="#br0" timeOffset="-173637.32">20968 8279 38 0,'0'0'35'16,"17"0"-16"-16,-17 0-10 0,0 0 0 0,0 0 11 15,0 0 4-15,16 0 2 0,-16 0-5 0,0 0-6 16,0 0-9-16,0 0-2 0,17 0-2 16,-17 0 0-16,0 0 0 15,0 0 0 1,0 0-4 31,0 0-3-16,0 0 1-31,0 0-15 0,0 0-9 0,0 0-6 16,0 0-4-16,0 0 1 0</inkml:trace>
  <inkml:trace contextRef="#ctx0" brushRef="#br0" timeOffset="-171771.85">21630 7879 23 0,'16'-10'29'15,"-16"1"-5"-15,0 0 5 0,0 9 13 0,0-19 4 16,17 19 4-16,-17-19 14 0,0 19 15 16,0 0 7-16,0-18 17 0,0 18 3 0,0 0-4 15,0 0-23-15,0 0-28 0,0 0-19 16,0 0-10-16,0 0 30 0,0 0 33 0,0 18 32 15,0-18 27-15,-17 19 5 0,17-19-13 0,0 19-10 16,0-10 16-16,-16 10-13 0,16-1-129 16,0 1 0-16,0-1 0 0,0 1 0 0,0 0 0 15,0-19 0-15,0 18 0 0,0-8 0 0,0 8 0 16,0 1 0-16,0-19 0 0,0 18 0 16,0-18 0-16,0 19 0 0,0-19 0 15,0 19 0-15,0-19-66 16,0 0-176-16,0 0-30 0,0 0-13 15,0 0 27-15,0 0 34 0,0-19 28 0,0 19 22 16,0 0 35-16</inkml:trace>
  <inkml:trace contextRef="#ctx0" brushRef="#br0" timeOffset="-171488.4">21597 7813 47 0,'0'-18'34'0,"16"18"1"16,-16-19 4-16,0 10 3 0,0 0 4 0,17 9 2 15,-17-10 0-15,16 1-2 0,-16 9 0 16,17 0-4-16,-17 0-2 0,16 0 5 0,1 0-2 16,-1 0 3-16,17 9-2 0,-33 1-1 15,34-1 22-15,-34 0 11 0,16 10-2 16,1-1-18-16,-1 1-17 0,1 0-1 0,-17-10-7 16,16 10 16-16,-16-1 8 0,0 1 6 0,0-1 3 15,0 1 6-15,0 0-4 0,0-19-13 16,-16 18-18-16,16-8-19 0,-17-1-7 0,-16 0 4 15,17 10-9-15,16-1-4 0,-34-18-3 0,1 0 8 16,0 19-9-16,0-19-16 0,0 0-60 16,17 0-47-16,-17 19-41 0,-1-19-23 0,34 0-4 15,-49 0 10-15,32 0 26 0,-16 0 8 16,17 0 13-16</inkml:trace>
  <inkml:trace contextRef="#ctx0" brushRef="#br0" timeOffset="-159898.65">21745 5916 15 0,'0'0'29'16,"0"0"-7"-16,0 0-10 0,-33 0-6 15,33 0 2-15,0 0 7 0,-16 0 2 16,16 0 2-16,0 0 0 0,0 0 4 0,0 0 4 0,0 0 1 15,0 0 4-15,0 0-10 0,0 0-6 16,0 0-9-16,16 0-2 0,17 0 2 0,-33 0-5 16,34 0 0-16,-18 0 2 0,17 0-4 15,17 0 2-15,-1 0 2 0,17 0-3 0,-16 0 2 16,16 0-1-16,0 19-2 0,1-19 2 16,15 18-2-16,-16-18 0 0,1 9 0 15,-1 1-2-15,16-1 5 0,-49 10-3 0,17-19 0 16,-17 18 0-16,17-18 0 0,-1 19 0 0,-16-19 2 15,-16 18-2-15,-1-18-3 0,18 0 4 16,-1 0-1-16,-17 10 1 0,17-10-1 0,0 9 1 16,0-9-1-16,0 0 0 0,1 0 2 0,15 9-5 15,-16-9 5-15,0 0-2 0,0 0 0 16,0 0 2-16,-16 0-2 0,-1 0 0 0,1 0 3 16,0 0 6-16,-1 0 0 0,-16 0-2 15,0 0-1-15,17 0 0 0,-17 0-3 16,0-9-3-16,0 9 2 0,0 0 0 15,-17 0-2-15,17-9 0 0,-16 9 1 16,-1 0-1-16,0-10-2 0,-16 10 4 16,17 0-2-16,-1 0 0 0,-16 0-2 15,-16-18 2-15,16 18 0 0,0 0-3 0,-1 0 3 16,1 0-2-16,0-19 2 0,0 19 0 16,0 0 1-16,0 0-1 0,0 0-3 0,0-18 1 15,16 18 2-15,-49 0 0 0,17 0 0 0,16 0-2 16,-17 0 2-16,0 0 0 0,1 0 0 15,-17 0 0-15,16 0 2 0,0 0-2 0,1 0-2 16,16 0 2-16,-17 0 0 0,17 0 0 16,16 0 0-16,-16 0 0 0,-16 0 0 0,32 0-2 15,1 18 3-15,-1-18-3 0,1 0 2 0,-1 0 1 16,1 0 1-16,16 0-1 16,0 0 2-1,16 0-3-15,-16 0 3 0,17 0-5 16,-1 0 2-16,1 0 4 0,16 0-4 15,16 0 3-15,-16 19-3 0,-16-19 2 0,33 0-2 16,16 0 2-16,16 0 1 0,-32 0-5 16,16 0 2-16,0 18 2 0,0-18 0 0,1 0-2 15,15 10-2-15,-32-10 3 0,0 9-1 0,-1-9 2 16,17 9 0-16,-33-9-2 0,0 0 0 16,1 0-2-16,-1 0 4 0,0 0-4 0,16 0 2 15,-49-9 0-15,33 9-3 0,-33 0 3 16,17-9-2-16,-1 9 2 0,1 0-2 15,-1-10 0-15,-16 10-4 0,17 0-34 0,-17 0-17 16,0 0-10-16,17 0-2 0,-17 0 0 0</inkml:trace>
  <inkml:trace contextRef="#ctx0" brushRef="#br0" timeOffset="-158583.8">24656 7609 32 0,'0'-19'21'0,"0"19"-11"0,0-18-5 16,0 18-2-16,0-19 5 0,0 19 5 16,-17-19-2-16,17 10 1 0,0 9-2 0,0-9-5 15,0 0-2-15,0 9 0 0,0-10-2 0,0 10 1 16,0-9-2-16,0 9 1 15,0 0 0-15,0 0 1 0,0 0 4 16,0 0-1-16,0 0-3 0,0 0-1 16,0 0 1-1,0 0-1-15,0 0-1 16,0-19 0 0,-16 19-3-1,16 0 1-15,-17 0 2 16,17-18 0-16,0 18 1 0,0 0-1 0,-16 0 0 15,16-19 0-15,0 19 2 16,0-18-2-16,-17 18 0 0,17-10 0 0,0 1 0 16,0 0 0-16,0-1 2 15,0 1-2-15,0 9 0 0,0 0 8 0,0-19 2 16,0 19-2-16,0 0-1 0,0 0 6 0,0 0-3 16,0 0-4-16,-16 0-2 0,16 0-3 15,0 0 0 1,16 0 1-16,-16 0 0 0,0 0 1 0,0 19 3 15,0-19 0-15,0 9-2 0,0 1 1 16,0-10 0-16,0 9-1 0,0 10 2 0,0-1 8 16,0-18 2-16,0 19-6 0,0-19-1 15,17 18-5-15,-17-18-2 0,0 19 4 0,0-19-6 16,0 9 4-16,0 1 3 0,0-1 20 16,0 0-2-16,0 0-11 0,0-9-8 0,16 19 1 15,-16-19-5-15,0 19-2 0,0-19 2 16,0 0 3-16,0 0-1 0,0 0 23 15,0 0 17-15,0 18-3 0,0-18 1 0,0 0-4 16,0 0 13-16,0 0 2 0,0 0 11 16,17 0-8-16,-17-18-6 0,0 18-19 0,0 0-9 15,16 0-12-15,-16-19-6 0,17 19-4 16,-1 0 3-16,1-19 0 0,16 10 1 0,-33-9-4 16,33 8-2-16,-16 1 4 0,-1-10 2 0,17 1-6 15,0-1 3-15,0 1-3 0,17-1 4 16,-17 0-2-16,-16 10 0 0,16-10 0 15,0 1 2-15,-17 18 0 0,1-19-5 0,16 10 3 16,0 0 1-16,-33-1-1 0,0 10-4 0,0-9-6 16,33 9 0-16,-33 0-11 0,0 0-31 15,0 0-22-15,0 0-22 0,0 0-8 0,0 0 5 16,17 9 10-16,-17-9 5 0,0 10-2 16,16-1 6-16,-16-9 7 0</inkml:trace>
  <inkml:trace contextRef="#ctx0" brushRef="#br0" timeOffset="-158184.93">24887 7525 4 0,'-16'-9'0'16,"16"0"0"-16,0 9 1 0,0 0-2 15,0-10 1-15,0 10-1 0</inkml:trace>
  <inkml:trace contextRef="#ctx0" brushRef="#br0" timeOffset="-157984.46">24937 7451 11 0,'0'0'3'0,"0"0"-1"0,0 0-2 0,-33 0 1 16,33-19 3-16,0 19-2 0,0 0-1 15,0 0-3-15,0 0-12 16</inkml:trace>
  <inkml:trace contextRef="#ctx0" brushRef="#br0" timeOffset="-155236.74">25185 7534 1 0,'0'0'2'0,"0"0"-1"15,0 0 2-15,0 19-2 0,0-19 2 16,0 0-1-16,0 0 0 0,0 0 1 0,0 0 1 15,0 0 0-15,0 0 0 0,0 0 0 16,0 0 1-16,0-19-2 0,0 19-1 0,0 0 0 16,0 0 0-16,0 0 0 15,0 0-1-15,0 0 0 16,0 0 1 0,0 0 0 15,0 0-1 16</inkml:trace>
  <inkml:trace contextRef="#ctx0" brushRef="#br0" timeOffset="-154620.84">25185 7534 58 0,'0'0'2'0,"0"0"-1"0,0 0 1 16,0 0-1-16,0 0 1 15,0 0-1 1,0 0 1-16,0 0-1 16,0 0 2-1,0 0-1 1,0 0 1-16,0 0-2 0,0 0 1 16,0 0-1-16,0 0 1 0,0 0-1 15,0 0 1 1,0 0 0-1,0 0-1 95,17 0-1-95,-34 0 0 1,17 0 1-16,0 0 1 31,0 0 1-31,0 0-1 16,0 0-1-16,0 0 1 0,0 0-1 0,0 0 2 16,0 0-1-16,0 0 0 0,0 0 2 15,0 0-1-15,17 0 1 0,-17 0-2 16,0 0 0-16,0 0-1 15,0 0-3 48,0 0 3-47,0 0 0 15,0 0-4-16,-17 0 3 1,17 0-5 0,0 0-12-16,0 0-5 0,0 0-3 15</inkml:trace>
  <inkml:trace contextRef="#ctx0" brushRef="#br0" timeOffset="-144112.92">24011 7451 17 0,'-17'18'18'0,"17"-18"-5"16,0 0-4-16,0 0-3 0,0 0-2 16,-16 0 1-16,16 0 3 0,0 19 1 0,0-19-3 15,0 0-2-15,0 0-1 0,-17 0 0 16,17 0 1-16,0 0 0 0,0 9 0 0,0-9 3 15,0 0-3-15,0 0 2 0,-16 0 0 0,16 10 2 16,0-10 1-16,0 0-1 0,0 0 0 16,0 0 5-16,0 0 0 0,0 9-1 0,0-9 1 15,0 0 4-15,0 0 2 0,0 0 6 16,16 0 8-16,-16 0-1 0,0 0-1 0,0 0-4 16,0-9 1-16,17 9-7 0,-17 0 1 0,16 0-2 15,-16 0-1-15,17 0-7 0,-1 0-4 16,1 0 0-16,16 0 2 0,0 0 1 0,-16 0 3 15,16 0-3-15,0-10-5 0,0 10 5 16,17 0-1-16,-1 0-3 0,-16 0-4 0,17 0 2 16,-17 10-4-16,33-10 4 0,-33 0-3 0,0 0 1 15,17 0-2-15,-17 0 2 0,33 0 1 16,-33 9-3-16,17-9 1 0,-1 0-2 0,1 0 4 16,16 0-6-16,-16 0 2 0,-1 0 0 15,1 9 1-15,16-9 3 0,-16 0-4 0,-1 0 2 16,1 0-2-16,16 0 0 0,-33 0 0 0,17 9 0 15,-1-9-2-15,1 0-1 0,0 0 1 16,-1 19 5-16,1-19-1 0,-17 0 0 0,16 0-1 16,1 0-1-16,-17 0 0 0,0 0 1 15,0 0-3-15,17 0 2 0,-34 0 0 0,17 0 0 16,-16 0 1-16,16 0-1 0,-16 0 0 16,-1 0 3-16,1 0-5 0,-1 0 2 0,1 0 2 15,16 0-2-15,-33 0 0 0,0 0-3 16,16 0 3-16,-16 0 4 0,0 0-8 15,17 0-2-15,-17 0-4 0,0 0-13 0,0 0-12 16,16 19-6-16,-16-19-10 0,0 0-2 16,0 0-3-16,0 0 1 0,0 0 4 15,0 0-2-15,0 0-4 0,0 0 2 0,0 0 1 16</inkml:trace>
  <inkml:trace contextRef="#ctx0" brushRef="#br0" timeOffset="-143546.74">24193 7730 10 0,'0'0'21'16,"0"0"3"-16,0 0 1 0,0 0-4 0,0 0-4 15,0 0-1-15,0 0-2 0,0 0 0 0,0 0-3 16,0 0-3-16,0 0 7 0,0 0-2 16,16 0 4-16,-16 0-3 0,17 0-1 0,-1 0 4 15,18 0 2-15,-18 0 4 0,17 0 1 16,17 0-6-16,-17 0-5 0,16 0-4 0,1 0-2 16,0 9-4-16,16-9 1 0,33 9 1 15,-49-9 5-15,32 10-5 0,34-10-5 0,-50 9 4 16,17 0-2-16,16-9-2 0,-16 19 3 0,16-19-3 15,-49 0 0-15,32 0-2 0,-16 0-1 16,1 0 6-16,-18 0-1 0,1 0-2 0,-1 0 0 16,-16 0 0-16,1 0 0 0,-1 0 0 15,-17-19 2-15,17 19 0 0,-16-9-4 0,16 9 0 16,-33 0 5-16,16-9-3 0,1 9 0 16,-17 0-2-16,16 0-1 0,-16 0-11 15,0 0-16-15,0 0-13 0,17 0-7 16,-17 0-2-16,0 0-3 0,0 0-4 0,0 0-52 15</inkml:trace>
  <inkml:trace contextRef="#ctx0" brushRef="#br0" timeOffset="-79583.36">18868 9711 114 0,'0'0'67'16,"0"0"-20"-16,0-19 6 0,0 10 27 0,0 0 31 16,-16 9 23-16,16-9 14 0,0 9-25 15,0 0-20-15,0 0-25 0,0 0-27 0,0 0-18 16,0 0-20-16,0 0-3 0,0 0 2 16,0 9 61-16,0 0 51 0,0 0 18 0,0 10-32 15,0 0-21-15,0-1 25 0,0-18 1 0,-17 19-12 16,17-1-103-16,0 1 0 0,0 9 0 15,0-9 0-15,0-1 0 0,0-9 0 0,-33 10 0 16,33 0 0-16,0-10 0 0,0 19 0 16,0-28 0-16,0 18 0 0,0-18 0 0,0 19 0 15,0-19 0-15,0 9-53 0,0-9-187 0,0 10-22 16,0-10-19-16,0 0-13 0,33 0 35 0,-33 0 28 16,0 0 33-16</inkml:trace>
  <inkml:trace contextRef="#ctx0" brushRef="#br0" timeOffset="-79252.76">19050 9488 71 0,'0'0'73'16,"0"0"-13"-16,0 0 3 0,17-19-5 0,-17 19 4 15,16 0-4-15,1 19 5 0,-1-19-7 16,1 0-4-16,-1 18-8 0,34-18 10 0,-50 19-1 16,33 0 17-16,-17 9-4 0,18-10-32 15,-18 19-11-15,1-18-5 0,-1 9 24 0,-16 9-13 16,0-18-6-16,0 9 2 0,0-1 14 16,0 1 3-16,0-9-23 0,-16 18 4 0,-1-28-6 15,1 19 0-15,-18-9-5 0,18 9-9 0,-17-10 5 16,0 1-6-16,0-19-1 0,0 19-1 15,0-10 6-15,-17 10-6 0,17-10-14 0,0 0-29 16,0 10-32-16,0-19-33 0,16 0-33 16,-16 18-16-16,33-18-3 0,-33 0 15 0,33 0 2 15,-33 0 12-15</inkml:trace>
  <inkml:trace contextRef="#ctx0" brushRef="#br0" timeOffset="-78653.18">19761 9804 54 0,'0'9'33'0,"-16"10"-7"16,16-19-1-16,-17 19 7 0,0-1-7 16,17-18 2-16,-16 19-1 0,16-10-5 0,-17 10 7 15,17-10-1-15,0 0-1 0,-16 10-13 0,16-19-7 16,0 18 26-16,0-18 16 0,0 0 7 15,0 0 24-15,0 0 18 0,0 0 39 0,0 0 34 16,0 0-5-16,0 0-9 0,0 0-11 16,0 0 0-16,0-18 6 0,0-1 5 0,16 10-15 15,1 0-139-15,-17-10-2 0,16 0 0 0,1 10 0 16,0-28 0-16,-1 18 0 0,1-9 0 16,-1 1 0-16,1-1 0 0,16 9 0 0,-33-18 0 15,33 18 0-15,-33-9 0 0,16 10 0 16,1-1 0-16,-1-9 0 0,1 19 0 0,-17-10 0 15,17 10 0-15,-1 9 0 0,1 0 0 16,-1 19 0 0,-16-1 0-16,17 10 0 0,-17-9 0 15,33-1 0-15,-33 1 0 0,0 0 0 16,0 8 0-16,0 11 0 0,33-20 0 0,-33 1 0 16,0-1 0-16,0 1 0 0,0 9 0 0,0-9 0 15,16-1 0-15,-16 1 0 0,0-10 0 0,0 10 0 16,0-10-34-16,0 0-297 0,0 10 0 15,-16-19 25-15,16 18 19 0,0-18 49 16,0 0 30-16</inkml:trace>
  <inkml:trace contextRef="#ctx0" brushRef="#br0" timeOffset="-78471.19">19844 9832 162 0,'0'-19'99'16,"0"10"-9"-16,0 0 9 0,0 9-9 0,0-10-17 15,0 1-31-15,0 9-17 0,0 0-10 16,33-9-9-16,-33 9-1 0,16 0-1 0,1 9-7 16,-1-9 8-16,1 0-5 0,0 9 2 15,16-9-5-15,-17 10-6 0,34-10-44 0,-50 9-39 16,33-9-13-16,0 9-9 0,0 10-3 0,-17-19-98 16</inkml:trace>
  <inkml:trace contextRef="#ctx0" brushRef="#br0" timeOffset="-76883.16">20406 9711 59 0,'0'0'57'15,"0"-19"-11"-15,0 10-6 0,0 0 6 0,0 0 18 16,0 9 10-16,0-10-12 0,0 1-17 0,0 9-10 16,0-9-9-16,0 9-8 0,17-10-2 0,-17 10-8 15,0 0 1-15,16 0-2 0,1 10-7 16,-17-1 5-16,33-9-7 0,-33 9 3 16,33 1 1-16,-33-1-2 0,16 0 3 15,-16 19-3-15,17-28 0 0,-1 19 1 0,-16-19-1 16,0 18 0-16,0-18 4 0,17 0-2 0,-17 10-1 15,0-1 16-15,0-9 6 0,-17 9 5 16,17-9 5-16,0 9 0 0,0-9 3 0,-16 0 3 16,16 0-2-16,0 0-4 0,-17 0 2 15,17 0-4-15,-16-9-6 0,16 9-4 0,0-9-5 16,0 0 17-16,0 9 2 0,0-10-3 0,0 10-19 16,0-18-6-16,0 18-7 0,0-19 3 0,16 19-3 15,1-19-20-15,-1 10-28 0,1 0-40 16,16 0-18-16,-17-1-16 0,18 1 6 0,-1 9 4 15,0 0 15-15,0 0 5 0,0 0 12 16,16 0 9-16,-15 9 10 0,-1-9 17 0,0 0 13 16,-17 10 9-16,1-10 10 0,-1 0 6 0,1 9 4 15,-1-9 6-15,-16 0 21 0,17 0 9 16,-17 0 10-16,-17 0 5 0,17-9-3 0,0 9 1 16,0 0 0-16,-16 0 2 0,16-10 3 15,-17 10-5-15,1 0-6 0,-1 0 0 0,1 0-4 16,16 0-14-16,-33 10-12 0,33-10-3 15,0 0-8-15,-33 9 3 0,33-9 1 0,0 9 7 16,0-9 2-16,0 9-4 0,0 10-3 16,0-19-2-16,0 0 3 0,0 0-1 0,0 19 2 15,0-19-4-15,0 0-7 0,0 0 7 16,33 0-7-16,-33 0 6 16,0 0-1-16,0 0 1 0,33 0-5 0,-33 0 4 15,0 0-1-15,0 0-1 0,0 0 0 16,16 0 2-16,-16-19-4 15,17 19-1-15,-17 0-4 0,0 0-11 16,0 0-27-16,0-19-22 0,0 19-13 16,0-9-23-16,0 9-21 0,0 0 1 0</inkml:trace>
  <inkml:trace contextRef="#ctx0" brushRef="#br0" timeOffset="-75287.19">21233 9665 15 0,'0'-10'27'0,"16"10"-3"15,-16-9 1-15,0 0-8 0,0 9-1 16,0-10 2-16,0 10-1 0,0 0 0 0,0-18-8 16,-16 18-4-16,16 0 2 0,-17-19 7 0,17 19 1 15,-16 0 6-15,-17 0 3 0,33-18-2 16,-33 18-7-16,0 18 6 0,33-18 0 15,-50 0-1-15,33 19-8 0,-16-19-4 0,17 18-4 16,-1-18 10-16,1 10 12 0,16 8-2 0,0-8-2 16,-33 8-2-16,33-9 0 0,33 10-7 0,-33 0-8 15,0-19 2-15,0 18-3 0,0-18 7 16,16 10-3-16,1-10 1 0,-17 9 0 16,16-9 12-16,1 0 15 0,-1 0 15 0,-16 0-6 15,17-9-2-15,-1 9-3 0,-16 0-1 0,34-10-4 16,-34 10-3-16,0 0-7 0,0-18-11 0,0 18 0 15,0-19-10-15,33 19 5 0,-33-19-9 16,0 10 5-16,0 0-8 0,0 0 11 16,0-1-14-1,0 10 3-15,0 10 1 0,0-10-1 0,0 9 1 16,0 0 2-16,0 0-2 0,0 10 4 0,0 0-5 16,0 9 3-16,0-1 4 0,0 1-4 0,0 10 2 15,0-1-2-15,0 0 3 0,0 9-3 16,0-18 4-16,0 10-1 0,0-1-5 0,0 0 4 15,0-9 10-15,0 0 16 0,-33 0 8 16,33-10 7-16,0 1 1 0,0-19-7 0,-34 9-2 16,34-9-2-16,-16 10-3 0,-1-10 5 0,17 0-4 15,0 0-11-15,-16-10-4 0,16 1 0 16,0 9-8-16,-17-19-8 0,17 1-2 16,0-1 6-16,0 1 1 0,0-1-5 0,0-9 0 15,17 9-3-15,-17-18-1 0,0 9-19 0,16 0-46 16,1 0-53-16,-1 10-45 0,18-19-37 0,-34 18 16 15,33 0 0-15,-33 10 8 0,33-9-103 16</inkml:trace>
  <inkml:trace contextRef="#ctx0" brushRef="#br0" timeOffset="-74457.4">22490 9609 67 0,'16'-19'65'0,"-16"19"-15"15,0-18 0-15,0 8 23 0,0 1 26 0,0 0 14 16,0-1-3-16,0 10-18 0,0-9-20 0,0 9-34 15,0 0-22-15,0 0-9 0,0 0 0 16,-16 9-7-16,16 1 4 0,-17 8 25 0,1-8 38 16,16 8-23-16,-17 1-19 0,0-1-9 15,17-8-9-15,0-1-2 0,-33 10 3 0,33-1 28 16,0-9-13-16,0 10-7 0,0 0-7 0,0-19 10 16,0 18 4-16,0-18 23 0,0 0 31 15,0 0 71-15,0 0 45 0,0 0 26 0,0 0-50 16,0 0-164-16,0-18-5 15,0 18 0-15,0-19 0 0,0 0 0 0,0 10 0 16,0-9 0-16,33-1 0 0,-33 0 0 0,0 1 0 16,17-1 0-16,-17-9 0 0,17 0 0 0,-1 0 0 15,1 10 0-15,-17-10 0 0,16 0 0 16,1 9 0-16,-1 10 0 0,-16-10 0 0,17 1 0 16,-1 18 0-16,17 0 0 15,-33 18 0 1,0-18 0-16,0 19 0 0,33 0 0 0,-33-1 0 15,0 1 0-15,17 9 0 0,-1-10 0 16,1 10 0-16,-17-9 0 0,17 18 0 0,-1-18 0 16,-16-1 0-16,17 10 0 0,-17-9 0 15,0-1 0-15,0 1 0 0,0 0 0 0,0-1-171 16,0-18-116-16,0 19 1 0,0-10 0 0,0-9 29 16,-17 9 38-16,17-9 20 0,-16 0 37 15</inkml:trace>
  <inkml:trace contextRef="#ctx0" brushRef="#br0" timeOffset="-74074.33">22440 9665 144 0,'-17'-10'93'0,"17"1"-24"0,0 0-11 16,0-1 17-16,0 10-17 0,0 0-25 0,17 0-15 16,-17-18-7-16,17 18-9 0,-1 0 1 15,1 0 3-15,-1 0-10 0,17 0 0 0,0 0-14 16,0 18-36-16,0-18-18 0,-16 0 7 0,16 0 2 15,0 0 6-15,0 0 2 0,0 0 14 16,0 0 15-16,0 0 14 0,-33 0 6 0,17 0 3 16,-1-18 3-16,1 18 10 0,0-19 14 15,-17 19 21-15,16-18 5 0,-16 8 8 0,0 1 9 16,17 9 5-16,-17-9 9 0,0 9-1 0,0-10-19 16,0 10-14-16,16 0-13 0,-16 0-7 15,0 0-5-15,0 0 6 0,17 10 32 0,-17-1-3 16,16 0-2-16,17 19-13 0,-33-28-7 15,33 19 13-15,-33-1 8 0,0-8 4 0,17 8 28 16,16 1-34-16,-16-1-20 0,-1 1-22 0,1 0-4 16,-1-1-4-16,-16-8 3 0,17 8-2 15,-17-9-12-15,16 1-7 0,-16-1-27 0,33-9-74 16,-33 9-55-16,0 10-26 0,0-19 11 16,0 0 19-16,0 0 1 0,0 0 25 0,0 0-77 15</inkml:trace>
  <inkml:trace contextRef="#ctx0" brushRef="#br0" timeOffset="-73890.91">23168 9562 23 0,'0'-9'53'15,"-17"0"10"-15,17 9-15 0,-16-10-19 0,16 10-4 16,-17 0 11-16,17 10 8 0,0-10 13 16,-17 9-12-16,17 0-19 0,-16 1-7 0,16 8 28 15,-17 1-17-15,17-19-8 0,0 18-12 16,-33-8-6-16,33-1-1 0,0 10 0 0,-33-10-1 15,33 0-2-15,-16 19-4 0,16-28-5 0,0 19-45 16,-17-19-43-16,17 18-3 0,0-18-9 16,0 0-102-16</inkml:trace>
  <inkml:trace contextRef="#ctx0" brushRef="#br0" timeOffset="-73675.09">23349 9590 82 0,'0'-18'70'16,"0"18"-34"-16,0 0-13 0,0 0 4 16,0 0 16-16,0 0 12 0,0 18-2 0,-16-18-9 15,16 19-12-15,0-19 14 0,0 18-15 0,0-8-13 16,0-1-9-16,0 0-3 0,0 10-2 0,0-10-3 16,0 0 2-16,0 10-6 0,-17 0 3 15,17-19-24-15,0 18-38 0,0-18-34 16,0 10-7-16,0-1-9 0</inkml:trace>
  <inkml:trace contextRef="#ctx0" brushRef="#br0" timeOffset="-73506.63">23383 9385 99 0,'-17'-18'55'0,"17"-1"-5"16,-17 1-15-16,17 8-2 0,0 1-10 0,0 0-8 15,0 9-9-15,0-10-2 0,0 10-1 16,0 10-10-16,0-10-25 16,0 9-17-16,17 0-21 0,-17 1-92 0</inkml:trace>
  <inkml:trace contextRef="#ctx0" brushRef="#br0" timeOffset="-72941.88">23713 9590 51 0,'0'0'54'0,"-16"0"-18"0,16 19-8 15,0-19-5-15,0 0-1 0,-17 0 4 16,17 0-2-16,0 0-10 0,0 18-1 0,0-18-3 0,0 0 20 16,0 0-6-16,0 10-13 0,0-1-4 15,0-9-2-15,0 9 2 0,0 1 34 0,0-10 4 16,0 0 2-16,0 9 6 0,0-9 4 15,0 0 12-15,0 0 13 0,0 0 11 0,0 0-4 16,0 0-15-16,0 0-18 0,0-9-2 16,0 9 15-16,17 0 4 0,-17-10 7 0,0 1-12 15,16 9-20-15,-16-9-16 0,17 9-14 0,-17-10-5 16,0 10-4-16,16 0-1 0,-16 0-7 0,17 0-3 16,-17 0-1-16,0 0 1 0,0 0 8 15,16 0-10-15,-16 10 6 0,17-1-4 16,-17 0-2-16,0 1 5 0,16-1 3 15,-16 0-9-15,0 0 7 0,17 10-2 0,-17-19 7 16,0 0-5-16,17 0-5 0,-17 19 6 0,0-19 0 16,16 0 1-16,-16 0-2 0,33 0-2 15,-33 0 2-15,0 0 0 0,17-19-2 16,-1 19 7-16,1-19 12 16,-17 19 39-16,0-9-7 15,16 9-7-15,1-9-22 0,-17 0-10 0,16 9-2 16,-16 0-4-16,17-10 0 0,-17 10-9 0,16 0 6 15,-16 0-2-15,17 0 1 0,-17 0-4 0,17 10-1 16,-17-10 5-16,16 9-5 0,17 0 12 16,-33 0-13-16,0-9 11 0,0 19-10 0,17-19 11 15,-1 0-8-15,1 19-3 0,-17-19 5 16,16 0 2-16,1 18 1 0,-17-18 0 0,16 0-17 16,-16 0-10-16,17 0-100 0,-17 0-94 0,0 0-72 15,16-18-17-15,-16 18 24 0,0 0 20 16</inkml:trace>
  <inkml:trace contextRef="#ctx0" brushRef="#br0" timeOffset="-71857.92">26227 9506 157 0,'0'0'78'0,"0"0"-37"0,0-18-6 0,0 18 12 16,-33 0 8-16,33 18 7 0,0-18 0 0,0 0-24 16,0 19 14-16,0-10 6 0,-17 1-20 0,17 8-17 15,0 10 7-15,0-9 36 0,-16-1-14 16,16 1-8-16,0 0-4 0,0-1-13 0,-17 10-11 16,17-9-5-16,0-1-4 0,0 1-4 0,0-1 3 15,0-8-1-15,0-1-5 0,0 0 16 16,0-9 82-16,0 19 77 0,0-19 89 0,0 0 25 15,0 0-97-15,0-19-190 0,0 10 0 16,0 0 0-16,0-10 0 0,0 1 0 0,0 8 0 16,0-8 0-16,0-1 0 0,0-18 0 15,0 9 0-15,0 9 0 0,0-18 0 0,0 0 0 16,17 9 0-16,-17-9 0 0,16 0 0 0,-16 9 0 16,17 9 0-16,16-18 0 0,-33 9 0 0,0 0 0 15,16 9 0-15,1 10 0 0,-1-9 0 16,-16-1 0-16,17 19 0 0,0 0 0 0,-17-19 0 15,16 19 0-15,1 0 0 0,-1 0 0 16,1 19 0-16,-1-19 0 0,1 19 0 16,16-19 0-16,-33 18 0 0,0-18-151 15,0 9-184-15,0 10-18 0,16-10 16 0,-16 1 66 16,0 8 45-16,0 1-147 0</inkml:trace>
  <inkml:trace contextRef="#ctx0" brushRef="#br0" timeOffset="-71643.28">26194 9553 133 0,'-17'0'125'0,"17"-9"-13"0,0 9 7 0,0 0 18 16,0 0-6-16,0-10-2 0,0 10-37 16,0 0-48-16,17 0-19 0,16-9-15 0,-33 9-6 15,0 0 3-15,16 0-7 0,1 0 0 0,-17 0 2 16,16 9-2-16,1-9-3 0,0 0-2 15,16 0-5-15,-17-9-56 0,1 9-49 0,-1 0-32 16,1 0-4-16,16 0 1 0,-17 0-2 0,17-19 21 16</inkml:trace>
  <inkml:trace contextRef="#ctx0" brushRef="#br0" timeOffset="-71393.09">26872 9525 193 0,'0'0'118'0,"0"0"-36"0,0-19 3 16,0 19 11-16,16 0-7 0,-16 0-20 16,17-18-29-16,-1 18-22 0,1 0-9 0,-1 0-3 15,1 0-5-15,-1 0 2 0,1 0-5 0,-17 0 7 16,17 0-7-16,-1 18-2 0,-16-18-1 15,17 0-26-15,-17 0-59 0,0 0-32 0,33 0-11 16,-33 0 4-16,0 0 5 0</inkml:trace>
  <inkml:trace contextRef="#ctx0" brushRef="#br0" timeOffset="-71209.73">26839 9665 70 0,'0'0'83'0,"0"0"-15"16,0 0-9-16,33 0 9 0,-33 0-1 0,0 0-13 16,16 0-23-16,17 0-13 0,-16 0-10 15,-1 0-5-15,1 0-1 0,-1 0-2 0,1 9-2 16,0-9-2-16,-1 0-15 0,34 9-37 16,-50-9-19-16,16 0-20 0,1 0-12 0</inkml:trace>
  <inkml:trace contextRef="#ctx0" brushRef="#br0" timeOffset="-70438.86">26061 10074 14 0,'0'0'23'0,"0"0"9"16,0 0 1-16,0 0-4 0,0 0-7 0,0 0-5 15,0 0-1-15,0 0 1 0,0 0-5 0,17 0-4 16,-17 0-4-16,0 18-4 0,0-18 3 15,0 0 0-15,0 0-1 16,0 0-1-16,0 0 2 63,0 0-1-48,0 0 2-15,0 0 0 0,0 0-1 16,0 0-1-16,0 0 0 0,0 0-1 15,0 0 0-15,0 0 2 0,0 0-1 16,0 0 2-16,0 0-3 47,0 0 0-47,0 0-3 16,0 0 0-16,0 0-4 0,0 0-10 15,0 0-12-15,0 0-12 0,0 0-6 0,0 0-5 16</inkml:trace>
  <inkml:trace contextRef="#ctx0" brushRef="#br0" timeOffset="-68743.74">28525 9302 29 0,'0'-10'46'0,"0"10"-6"0,0-9-11 0,0 9-6 16,0 0-5-16,-16 9-7 0,16-9 3 0,0 10 9 15,0-1 6-15,-17 10 8 0,17-1-5 0,0 1-15 16,0 18 0-16,-16-28 31 0,16 19 11 16,0-9-7-16,0 9-10 0,0-10-14 0,0 1-11 15,0 9 4-15,0-9 10 0,16-1-8 16,-16 1-14-16,0-1-3 0,0-8-3 0,0-1-1 16,0 10 1-16,0-19-5 0,0 9 3 0,0 0 1 15,0-9 26-15,0 0 39 0,0 0 24 16,0 0 15-16,0 0-1 0,0 0-19 0,0-9-19 15,0 9-2-15,0-9-1 0,0-1-8 0,0-8 8 16,0 8-16-16,0-8-1 0,0-1-1 16,0 1 11-16,0-10-5 0,0 9 7 15,0 0-6-15,0-18 12 0,0 9-26 0,17 0-13 16,-17 0 0-16,16 10-6 0,-16-19-20 0,33 18 0 16,-33 0 0-16,0 10 0 0,17-9 0 15,-17-1 0-15,17 19 0 0,-17-19 0 0,16 10 0 16,1 0 0-16,-1 9 0 0,1 0 0 0,-1 0 0 15,1 0 0-15,-1 0 0 16,1 0 0-16,-1 9 0 0,17-9-89 16,-33 0-174-16,0 9-27 0,0-9-9 0,17 19 9 15,-17-19 42-15,17 19 39 0,-17-19-143 0</inkml:trace>
  <inkml:trace contextRef="#ctx0" brushRef="#br0" timeOffset="-68512.63">28426 9469 102 0,'0'0'73'0,"-16"0"-2"0,16-9 3 16,16 9 5-16,-16 0-4 0,17 0-15 0,-17 0-13 16,16 0-25-16,1 0-9 0,-17 0 0 15,16 0-8-15,1 0-5 0,-1 0 5 0,17 0-5 16,-33 0 0-16,17 9 0 0,0-9 0 0,16 0 0 15,-17 0-7-15,1 0-11 0,16 0-44 16,-17 0-22-16,1-9-10 0,32 9-15 16,-49-9-1-16</inkml:trace>
  <inkml:trace contextRef="#ctx0" brushRef="#br0" timeOffset="-68261.05">29104 9088 79 0,'-16'-9'52'0,"16"9"-6"16,-17 0 3-16,17 0 7 0,0-10 7 0,0 10 8 15,0 0 5-15,0 0-3 0,0 0-2 16,17 10-1-16,-17-10-10 0,16 0-12 0,1 9-11 16,-1-9-15-16,1 9-11 0,-1-9-6 15,17 9-3-15,-33 10-1 0,33-19 1 0,-16 0-1 16,0 0-4-16,-1 19 1 0,1-19-3 0,-1 0-6 15,-16 0-40-15,17 0-41 0,-17 0-27 16,16 0 6-16,1 0-11 0,-17 0-1 0,0-19 20 16</inkml:trace>
  <inkml:trace contextRef="#ctx0" brushRef="#br0" timeOffset="-68079.48">29286 8948 39 0,'-16'-9'59'0,"-1"0"-1"0,17 9-7 16,0-10 3-16,-17 10-4 0,17 0-13 15,0 0-16-15,0 0-1 0,0 10 12 0,0-1 18 16,0 0 0-16,0 1-17 0,0 8-13 16,0 10-7-16,17-9 18 0,-17-1 29 15,0 10-26-15,17 0-19 0,-17 0-8 0,0 9 0 16,0-18 0-16,0 9-7 0,0-10-6 0,0 20-26 16,-17-20-78-16,17 1-39 0,-17-1-1 15,1 10 5-15</inkml:trace>
  <inkml:trace contextRef="#ctx0" brushRef="#br0" timeOffset="-66146.93">18802 11181 103 0,'0'-19'136'15,"0"19"-62"-15,0 0-37 0,33-18-3 0,-33 8 4 16,0 1 15-16,17 0 3 0,-1-1-16 16,17 1-16-16,-16 9-8 0,16-9-12 0,0 9-1 15,0 0-3-15,0 9 2 0,-33-9-2 0,0 9-4 16,17 1 10-16,-17-1-2 0,0 0 4 16,0 1-1-16,0 8 1 0,0-18 3 0,-17 19 3 15,17-19 14-15,-33 9-6 0,33 10-8 16,-33-10-2-16,0 0-3 0,0 1 9 0,16-1 14 15,-16-9-2-15,17 9-8 0,-1 0-6 0,-16-9-4 16,33 19-2-16,-33-19-5 0,33 0 3 0,0 0 14 16,0 0 13-16,-33 0 1 0,33 19 4 15,0-19-5-15,0 0 14 0,0 0 18 0,33 0-4 16,-33 0-7-16,0 0-19 0,33 0-20 0,-33 0 3 16,33 0-17-16,0 0 0 0,0 0 3 15,0 0-8-15,17 0 2 0,-17 0 0 0,0 0 0 16,-16 0-11-16,16 0-18 0,-17 0-87 0,17 0-57 15,17-19-42-15,-50 19 5 0,33 0 15 16,-33 0 5-16</inkml:trace>
  <inkml:trace contextRef="#ctx0" brushRef="#br0" timeOffset="-65897.91">19282 10874 55 0,'0'0'72'0,"0"-10"-20"0,16 10-22 0,-16 0-10 0,0 0 8 16,17 10 2-16,-1-1 17 0,1 0-1 16,-1 1 18-16,34 8 11 0,-50 10-1 15,33-9 3-15,-17 9 4 0,1 0-7 0,-1 9-26 0,1-19 4 16,-17 20-11-16,17-10-17 0,-17 9-9 16,0-9-2-16,0 0-7 0,-17 18-3 15,0-27-1-15,-16 18 2 0,17-9-1 0,-17 9-1 16,0-9-8-16,-17 0-3 0,17 0-28 0,0-10-42 15,0 1-37-15,0-1-22 0,-17 1-7 16,17-10-1-16,17 1 4 0</inkml:trace>
  <inkml:trace contextRef="#ctx0" brushRef="#br0" timeOffset="-64898.4">20737 11023 96 0,'0'-10'67'0,"0"-8"-30"0,0 18-19 15,0-10 9-15,0 1 30 0,0 9 9 0,0-9-7 16,0 9-19-16,0 0-19 0,0 0-14 16,0 0 1-16,0 0-4 0,0 0-1 0,0 9-1 15,0-9 40-15,0 9 1 0,0 1-19 0,0-1-8 16,0 0-3-16,-33 19-8 0,33-28 3 15,0 19 13-15,0-10 41 0,0 0-3 0,-33 10-20 16,33-10-14-16,0 10-13 0,0-10-6 16,-17 19-2-16,17-28-4 0,0 19 4 0,-17-10-4 15,17 0-2-15,0 10 7 0,0-10-3 0,0 10-2 16,-16-10-3-16,16 0 4 0,0 10 4 16,0-19-5-16,-17 19 4 0,17-19-7 0,0 0 6 15,0 9 0-15,0-9-10 0,-16 0-9 16,16 0-15-16,0 0-35 0,0 0-40 15,0 0-15-15,0-9-17 0,0 9-6 0,0 0 15 16</inkml:trace>
  <inkml:trace contextRef="#ctx0" brushRef="#br0" timeOffset="-64297.84">20489 10976 94 0,'0'0'53'16,"0"-9"-8"-16,0-1 0 0,-33 10 15 0,33 0 10 15,0 0-5-15,0 0-26 0,0 0-17 16,0 0-8-16,0 10 15 0,0-10 21 0,0 18 8 15,33-8 5-15,-33 8 1 0,0-8-12 16,0 8-8-16,33 1 10 0,-33-1 0 0,0 1-3 16,0 0-14-16,16-1 5 0,1-8 6 0,-1 8-10 15,1 1-16-15,-1-1-12 0,1-8 0 0,16 8-6 16,-16-8-2-16,16-1 2 0,-33 0-4 16,33 0-4-16,-33 10-10 0,16-19 5 0,1 19-21 15,-17-19-68-15,16 0-36 0,-16 0-29 16,0 0-3-16,17 9 11 0,-17-18 7 0,0 9 8 15</inkml:trace>
  <inkml:trace contextRef="#ctx0" brushRef="#br0" timeOffset="-61648.16">21134 10799 22 0,'0'0'38'0,"0"0"2"0,0 0 3 15,0 0 6-15,0 0-1 0,0 0 5 16,0 0-5-16,0 0-9 0,0 0-4 0,0-18-5 16,0 18 3-16,33 0-2 0,-33 0-9 15,33 0-1-15,-17 0-6 0,1 0-2 0,16 0-2 16,16 0-3-16,-49 0 1 0,34 0-4 0,-1 0-3 16,-17 0-2-16,17-10 3 0,-16 10 0 15,-1 0-3-15,1 0 0 0,-1 0-2 0,17 0 0 16,-33-9-4-16,0 9-9 0,0 0-34 15,0 0-27-15,0 0-19 0,0-9-11 16,0 9 2-16</inkml:trace>
  <inkml:trace contextRef="#ctx0" brushRef="#br0" timeOffset="-61401.72">21349 10595 47 0,'0'0'58'0,"0"0"-8"0,0 0-4 16,0-19 1-16,0 19-3 0,0 0-7 16,0 0-9-16,0 0-12 0,0 0-4 0,0 19 20 15,0-19 18-15,0 9-10 0,0 10 2 0,0-1 8 16,0-8 4-16,16 17 10 0,-16-8-18 16,17 0-19-16,-17-1-12 0,0 1-4 0,0-1-9 15,16 10 5-15,-16-9-4 0,0-10-3 16,0 10 4-16,0-10-4 0,0 10-11 0,0-1 0 15,0 10-44-15,0-9-48 0,0-19-36 0,-16 18 10 16,16-8-8-16,0 8-106 0</inkml:trace>
  <inkml:trace contextRef="#ctx0" brushRef="#br0" timeOffset="-57021.87">23697 10902 43 0,'0'-10'41'0,"0"1"-1"0,0-10-1 0,-17 10 8 0,17 9 10 16,0-9 3-16,0 0-3 0,0 9-4 15,0-10-11-15,0 10-2 0,0 0 0 16,17 0-16-16,-17 0-9 0,0 0-9 0,0 10 0 16,0-10-3-16,16 9-1 0,-16 9 1 0,0-8 0 15,0 8 5-15,17 10 8 0,-17-9 52 0,0-10-25 16,0 10-19-16,16-1-16 0,-16 1 2 16,0 0-10-16,0-1 2 0,17 1 4 0,-17-1-6 15,0-8 0-15,0 8 3 0,0 1-3 16,16-10-2-16,-16 1-1 0,0 8 1 0,0 1-18 15,-16-19-40-15,16 9-41 0,0 0-31 0,0-9 2 16,-17 10-7-16</inkml:trace>
  <inkml:trace contextRef="#ctx0" brushRef="#br0" timeOffset="-56638.71">23713 10920 59 0,'0'0'34'0,"0"-18"-5"16,0 8-4-16,17 1 7 0,-17 0-2 0,16 9-1 15,-16-10-7-15,17 1-7 0,-17 0-6 0,16 9-1 16,-16-9 3-16,17 9-3 0,-1-10-4 15,-16 10 2-15,17 0-1 0,0 0-2 0,-17 0-1 16,16 0 0-16,17 0 0 0,-33 10 1 16,0-10-2-16,0 9 1 0,0 0-2 0,17-9 2 15,-17 9-1-15,0 1-1 0,0-1 2 16,0 0 8-16,0 1 1 0,0 8-2 0,0-18-2 16,-17 19 5-16,17-19-7 0,0 0-2 15,-33 0 2-15,33 9-5 0,-16-9 3 0,-1 9-3 16,0-9 2-16,1 10-2 0,-1-10 0 0,1 0-4 15,16 9-5-15,-17-9-16 0,1 0-18 16,-1 0-8-16,17 9-14 0,-16-9-5 0,-1 0-69 16</inkml:trace>
  <inkml:trace contextRef="#ctx0" brushRef="#br0" timeOffset="-56338.99">23978 11069 38 0,'0'0'34'0,"0"0"-3"16,0 9 0-16,16-9 3 0,-16 10-6 15,0-10 1-15,0 9-4 0,17 0-1 0,-17 1 8 16,0 8 0-16,16-8-6 0,-16 8-9 15,0 1-7-15,17-10-2 0,-17 0-3 0,0 1 2 0,0 8-7 16,0-8 0-16,0-1 2 0,0 0-2 16,0 0 0-16,0 10 2 0,0-19-2 15,0 0 2-15,0 19-2 0,0-19-7 0,0 0-24 16,0 9-30-16,0-9-12 0,0 0-19 16</inkml:trace>
  <inkml:trace contextRef="#ctx0" brushRef="#br0" timeOffset="-56066.89">24242 11162 48 0,'0'0'38'0,"0"-18"-6"0,-16 18-5 0,16-10-1 0,0 10-4 15,-17 0 2-15,17 0-5 0,-16 0-5 16,16 10 2-16,-17-10 2 0,17 18-5 0,-16-18 4 15,-1 19 9-15,17-19-8 0,-16 9-4 16,16 0 11-16,-17 1-9 0,17-1-3 0,0 0 7 16,0 1 6-16,0-1-4 0,0 0-3 0,0 0-5 15,0 10 5-15,0-19-6 0,0 0-6 16,17 19-2-16,-17-19-2 0,16 0-3 0,-16 0 2 16,17 0-2-16,-17 9-4 0,16-9-18 15,1 0-42-15,-1 0-24 0,1 9-19 0,-17-9-15 16</inkml:trace>
  <inkml:trace contextRef="#ctx0" brushRef="#br0" timeOffset="-55789.76">24838 11209 33 0,'0'0'37'0,"0"9"-4"0,0-9-1 16,0 0-3-16,16 0-4 0,-16 9-10 15,0-9-5-15,0 10-4 0,17-1-1 0,-17 0 4 16,0 0 13-16,0 10-8 0,0-19-8 16,0 19 1-16,0-19-3 0,0 9-2 0,0 0 2 15,-17 1-4-15,17-1 0 0,0 0 1 0,-16 0-1 16,16-9-4-16,-17 10-8 0,1-1-26 15,16-9-22-15,-17 9-11 0</inkml:trace>
  <inkml:trace contextRef="#ctx0" brushRef="#br0" timeOffset="-55323.88">25532 10939 16 0,'0'-19'19'0,"0"19"-2"0,0 0 3 0,0-18 2 16,0 8-5-16,0 1-5 0,-16 9 0 15,16-9-2-15,0 9 4 0,-17-10-1 0,1 10 3 16,16 0 0-16,-17 0 1 0,17 0 0 16,-16 0 1-16,-1 0-6 0,1 10-2 0,-1-1 7 15,17 0-2-15,0 1 0 0,0 8 1 16,-33 1-5-16,33-19 3 0,0 18 5 0,0 1-2 15,0-10 2-15,0 10 2 0,0-10-5 0,0 19-6 16,0-28-3-16,0 19-7 0,0-10 5 16,33 0-1-16,-33 1-2 0,0-1 1 0,17 0-3 15,-17 1-2-15,16-10 4 0,1 0-2 0,-1 9 0 16,-16-9-4-16,17 0-4 0,-1 0-27 0,1 0-28 16,-1 0-14-16,34 0-6 0,-50 0 3 15,16 0-52-15</inkml:trace>
  <inkml:trace contextRef="#ctx0" brushRef="#br0" timeOffset="-55057.83">25797 10957 8 0,'0'-9'14'16,"0"9"13"-16,0 0 2 0,0-9 2 0,0 9-7 16,0 0-7-16,0 0 4 0,0 0-4 15,0 9-3-15,0-9 5 0,0 0 6 0,0 9 3 16,0 1 7-16,0-1 0 0,0 0 0 0,0 10 0 15,0-10-8-15,0 19 8 0,0-28-2 16,0 19-8-16,0-1 2 0,0 1 13 16,0-10-4-16,0 10-12 0,0 0-14 0,0-1-3 15,0 1-1-15,0-19-4 0,16 18-2 0,-16-8 3 16,0-1-3-16,0 0 2 0,0 1 1 0,0-1-6 16,0-9-16-16,0 9-41 0,0 0-35 15,0-9-19-15,0 0 0 0,0 19 0 16</inkml:trace>
  <inkml:trace contextRef="#ctx0" brushRef="#br0" timeOffset="-54741.08">25962 11116 27 0,'0'0'31'0,"0"0"-2"0,0-10 1 0,0 10-8 15,0 0-8-15,0 0 3 0,-16 0 3 0,16 0 0 16,0 0-2-16,-17 10 6 0,17-10 1 16,-16 9-7-16,16-9 0 0,-17 9 13 0,1 1-7 15,16 8-10-15,-17-18-8 0,0 19 9 0,17-19 16 16,-16 9-10-16,-1 0 0 0,17 10-1 16,0-10 0-16,-16 1-1 0,16-1 2 0,0 0-10 15,0 0 5-15,0 10-1 0,0-19 6 16,16 0-3-16,-16 19-7 0,0-19-5 0,17 0-3 15,-17 9-1-15,16 0-2 0,1-9 2 0,0 0 0 16,-1 10-2-16,-16-10-22 0,17 0-40 16,-1 0-36-16,1 0-18 0,-1 0-6 0,1 0-113 15</inkml:trace>
  <inkml:trace contextRef="#ctx0" brushRef="#br0" timeOffset="-54524.08">26591 11218 12 0,'0'0'18'0,"0"0"-1"16,0 0-4-16,16 0-6 0,-16 0-3 0,17 0-1 15,16 0-6 1,-33 0-8-16,0 0-43 0</inkml:trace>
  <inkml:trace contextRef="#ctx0" brushRef="#br0" timeOffset="-52043.62">28162 10799 40 0,'0'0'50'0,"0"0"0"0,0-18 4 0,0 18 6 16,0 0 2-16,0-10-4 0,0 10-6 0,0 0-14 15,0 0-12-15,0 0 12 0,16 10 12 16,-16 8 16-16,0-18-15 0,17 19-14 0,-17-19-14 16,0 19-1-16,16-1-2 0,-16-9-8 15,0 10-8-15,17 0 2 0,-17-1-4 0,0 1-2 16,0-19 1-16,0 18 2 0,0-8 0 16,0 8-3-16,0-8 4 0,0-1-7 0,0 0 6 15,0 1-13-15,0 8-34 0,-17-18-41 16,17 19-31-16,0-19-14 0,0 0 7 0,-16 0 7 15,16 0-87-15</inkml:trace>
  <inkml:trace contextRef="#ctx0" brushRef="#br0" timeOffset="-51743.83">28162 10818 19 0,'16'-19'26'16,"-16"1"10"-16,17-1-2 0,-1 1-4 15,17 8-1-15,-16-8-1 0,-1 18 5 0,1-19 4 16,-1 19-4-16,17 0-1 0,-16 0-2 0,0 0 4 16,-1 0-9-16,1 0-12 0,-17 0-4 15,16 19-6-15,1-19 1 0,-17 0 14 0,16 18 2 16,-16-8-9-16,0-1 1 0,0 0-1 16,0 0-9-16,-16 1 7 0,16 8-4 0,0-18 0 15,-17 19-2-15,17-19 3 0,-16 0-4 16,-1 9-1-16,1-9 5 0,-1 10-8 0,0-10 2 15,17 9 4-15,-33-9-4 0,17 0-3 16,-1 0-3-16,1 0-8 0,-1 0-13 0,1 0-13 16,16 0-14-16,-17 0-13 0,1 0 4 0,16 0-8 15,-17 0 0-15,17 0 2 0</inkml:trace>
  <inkml:trace contextRef="#ctx0" brushRef="#br0" timeOffset="-51211.18">28724 10837 42 0,'0'9'38'0,"-17"0"-10"0,17 0-8 0,0 10 0 16,0-10 2-16,-16 1 4 0,16 8 0 0,0 1-2 15,0-19-7-15,0 9-6 0,-17 0 1 16,17 10 29-16,0-10-14 0,-16 1-15 0,16-10-7 16,0 9-1-16,0 0-1 0,0 1 0 15,0-10 2-15,0 18 35 0,0-18 13 16,0 0 8-16,0 0 9 0,0 0 14 16,0 0 22-16,0 0 23 0,0 0-21 0,0 0-16 15,0-18-16-15,0 8 11 0,0 10 0 0,0-9-7 16,0 0-9-16,16-1-6 0,-16-8-18 15,0 8-19-15,17-8 2 0,-17-1 25 0,16 19-3 16,-16-28-9-16,17 0-18 0,-17 10-11 16,16-1 6-16,17 10 8 0,-33-28-3 0,0 27-11 15,17-8 2-15,0-1-7 0,-17 10-4 16,16 0 6-16,-16 9-1 0,17-19 10 0,-1 19-20 31,-16 19 0-31,0-19 0 0,0 9 0 16,0 10 0-16,17-10 0 0,-17 9 0 0,0 10 0 15,0-9 0-15,0-10 0 0,0 10 0 0,0-1 0 16,0 10 0-16,0 0 0 0,16-28 0 16,-16 19 0-16,0-1 0 0,0-8-21 0,0 8-120 15,0-8-62-15,0-1-38 0,0 0-29 16,0 1 16-16,0-10 18 0,-16 18 44 0,16-18 20 16,0 0 21-16</inkml:trace>
  <inkml:trace contextRef="#ctx0" brushRef="#br0" timeOffset="-51010.86">28707 10920 40 0,'0'-18'49'0,"0"18"-11"0,0-10-4 16,0 10-3-16,0 0-7 0,17 0-10 15,-17 0-4-15,16 0-3 0,-16 0-6 0,33 0-1 16,-33 0 3-16,17 0-1 0,-17 10-2 0,17-10-3 15,-1 0 3-15,1 18-4 0,-17-18-1 16,16 0-16-16,1 0-23 0,-1 19-22 0</inkml:trace>
  <inkml:trace contextRef="#ctx0" brushRef="#br0" timeOffset="-50711.72">29733 10995 11 0,'0'0'26'0,"0"0"9"0,0 0-2 16,0 0-8-16,0 0-6 0,0 0-8 15,0 0 2-15,0 9-3 0,0 0 0 16,0-9-2-16,0 10-1 0,0 8 0 0,0-18 2 15,0 19 9-15,0-19-6 0,0 9-7 0,0 0-1 16,0 1-1-16,0-1-2 0,0 0-1 16,0 1 0-16,0-1 3 0,-17-9-3 0,17 9 1 15,0 1 0-15,-17 8-1 0,17-18-6 16,0 0 2-16,-16 0-19 0,16 19-11 0,0-19-20 16,0 0-7-16</inkml:trace>
  <inkml:trace contextRef="#ctx0" brushRef="#br0" timeOffset="-49794.8">30212 10744 25 0,'0'-10'21'0,"0"1"8"16,0 9-3-16,0-9-3 0,0 9-6 15,0 0-3-15,0 0-6 0,17 9-3 16,-17-9-2-16,0 9 0 0,0 1-2 0,0 8-1 16,0-9 1-16,-17 19 2 0,17-28-2 15,0 19 3-15,0 0 4 0,0-10 1 0,0 9-4 16,0-8-2-16,0 8 3 0,-16-8-3 0,16 8 15 15,0-18 4-15,0 0 0 0,0 19-1 16,0-19 10-16,0 0 11 0,0 0 13 16,0 0 12-16,0 0 6 0,0 0-15 0,0 0-24 15,0-19-3-15,0 19 13 0,0 0 8 16,0-18-10-16,0 18-10 0,0-10 1 0,0 1 0 16,0 0 8-16,0-1-5 0,0 1-11 15,16 0 3-15,-16 0 0 0,0-1-16 0,17 1-2 16,-17-10-4-16,16 19 3 0,-16-28-5 0,17 19 1 15,-1 0 5-15,-16 0-6 0,17-1 4 16,-17 1-8-16,16 9 0 0,1 0-7 16,-17 9 5-16,16 1 3 15,-16-1-1-15,0 0-2 0,17 10 5 0,-17-1 1 16,0 1-4-16,0-10-5 0,0 1 9 16,16 8-7-16,-16-9 1 0,0 10 4 0,17-10 3 15,-17 19-4-15,0-28 1 0,17 0-5 16,-17 19 4-16,0-19 1 0,16 0 0 0,-16 0 1 15,0 0 0-15,0 0 4 0,0 0-9 16,17 0 7-16,-17 0-7 0,16-19 8 16,-16 19-3-16,0 0-3 0,0-18 6 15,0 8 1-15,17 1-7 0,-17-10 2 0,0 10 2 16,0-9-1-16,16-1 1 0,-16 0-10 16,0 1 3-16,0-1-2 0,17 1-15 0,-17-1-34 15,16-9-45-15,-16 9-43 0,17 1-6 0,-17-1 2 16,16 1 12-16,-16 8 5 0,17 1 10 15,-17 0-80-15</inkml:trace>
  <inkml:trace contextRef="#ctx0" brushRef="#br0" timeOffset="-49312.87">30675 10697 16 0,'0'0'35'0,"0"19"-4"0,0-19-13 15,0 9-7-15,0 0 4 0,0 1 1 16,0-1 3-16,0 0-1 0,-16 0 0 16,16 19 0-16,0-28-3 0,0 19-5 0,0-19-2 15,0 19 5-15,0-10 13 0,0 0-7 16,0 0-9-16,0 1-1 0,0-1-5 0,0 0 5 16,0 1 15-16,-17 8 7 0,17-18-7 15,0 0 3-15,0 0 9 0,0 0 3 0,0 0 10 16,0 0 6-16,0 0 3 0,0 0 13 0,0 0 4 15,0 0 15-15,0 0-22 0,0 0-11 16,0 0-11-16,0-18 7 0,0 18-4 0,0-10-8 16,17 1 12-16,-17-10-9 0,0 10-2 15,0 0-2-15,0-10-5 0,0 10 7 0,16-10-3 16,-16-9-15-16,0 10-9 0,17-1-7 16,-17 1-4-16,16-1 5 0,1 0 0 0,-1 1-6 15,-16-1 1-15,17 10-1 0,-1-10 6 16,1 10-5-16,-17 0-9 0,16 9 3 15,-16 0-1-15,0 0-1 0,17 0 0 16,-17 0-1-16,0 9 7 0,0 0-1 16,-17 10 4-16,17-10-9 0,0 1 1 15,0-1 3-15,0 9 0 0,-16 1 3 0,16-19-6 16,-17 19-1-16,17-19-9 0,-16 9-33 16,16-9-29-16,-17 9-26 0,1-9-34 0,16 10-26 15,-17-10-27-15,17 0-13 0,-16 0 9 16,16 0 13-16,-17 0-119 0</inkml:trace>
  <inkml:trace contextRef="#ctx0" brushRef="#br0" timeOffset="-48912.82">30874 10874 47 0,'0'0'56'16,"0"9"-1"-16,0 0-1 0,0-9-4 15,0 10 2-15,0-10 11 0,0 0 18 0,0 0 14 16,0 0 13-16,0 0 9 0,0 0 12 16,0 0 3-16,0 0-4 0,0 0 3 0,0-10-24 15,16 10-17-15,-16 0-7 0,0-9-22 16,17 9 3-16,-17-9 4 0,16-1-14 0,-16 1-8 15,17 0-24-15,-17 0-1 0,16-1-10 0,1 1 0 16,-1 9-14-16,1-19 7 0,-1 1 1 16,1 8-2-16,-17 1-3 0,16 0 0 0,1 0 1 15,0 9-4-15,-1-10-1 0,-16 10 6 16,17 0-6-16,-17 0 6 16,16 0-7-16,-16 10 5 0,0-1 0 0,0 0 4 15,0 10-4-15,17-1 1 0,-17 1-14 0,0-10-87 16,0 1-101-16,0 8-71 0,0-9-37 15,0 10-5-15,0-10 36 0,0 1 57 16</inkml:trace>
  <inkml:trace contextRef="#ctx0" brushRef="#br0" timeOffset="-48728.73">31006 10874 6 0,'0'0'8'0,"16"0"7"0,1 0 7 0,-1 0-9 16,1 9-6-16,-17-9-4 0,17 9-1 0,-1 1-2 15,1 8 0-15,-1-18-13 0,1 0-14 16</inkml:trace>
  <inkml:trace contextRef="#ctx0" brushRef="#br0" timeOffset="-46798.3">18835 12511 85 0,'0'-9'62'0,"0"9"-9"16,0-10-8-16,0 10 5 0,0 0 4 15,0-18-1-15,17 18-9 0,-1 0-14 0,1 0-2 16,-1 0-10-16,1 0 2 0,-1 0 2 16,1 0-6-16,16 18 2 0,0-18 5 0,-33 0-10 15,33 10 6-15,-33-10-10 0,0 9-1 16,17-9-6-16,-17 9 2 0,0-9 6 0,0 9-1 15,0 1-6-15,0-10 5 0,0 9-2 0,-17-9 1 16,17 9 0-16,0-9-4 0,-33 0-3 0,33 10 2 16,-33-10-2-16,33 0 5 0,0 9-1 15,-33-9-3-15,16 0-3 0,17 0-1 16,0 0 5-16,-16 0-2 0,16 0 3 0,0 0 1 16,0 19 8-16,0-19 0 0,16 0-4 0,-16 0-1 15,17 0 3-15,16 18-1 0,-33-18 4 0,33 0-1 16,-33 9-4-16,33 1 0 0,-16-1-4 15,-1 0-4-15,1 1 2 0,-17-1-4 0,16 0 4 16,1 1-2-16,-17-1 6 0,16 10-1 16,-16-19 4-16,0 0-4 0,0 18 6 0,-16-18 5 15,16 0 1-15,-17 0-10 0,17 9 4 0,-33-9-5 16,17 0-1-16,-1 0-3 0,17 0-4 16,-33 0 2-16,0 0 2 0,0-9-9 0,16 9-7 15,-16 0-29-15,17 0-58 0,-17-18-47 16,16 18-21-16,17 0 3 0,-33-19 20 0</inkml:trace>
  <inkml:trace contextRef="#ctx0" brushRef="#br0" timeOffset="-46531.86">19067 12334 51 0,'33'-9'53'0,"0"9"-23"0,0 0-6 16,33 0 7-16,-50 9 15 0,18 10-8 0,15-19-1 15,-16 18-1-15,17-8 9 0,-17 8 10 16,-33 10-3-16,33-9 1 0,-17 9 1 0,1 0-4 16,0-10-6-16,-17 10 7 0,16 0-6 15,-16-9 4-15,0 8-15 0,-16-8-9 0,16 0-11 16,-17 9 2-16,0 0 8 0,1-10-9 0,-1-9-8 16,1 10-3-16,-17 0 3 0,-17-10-3 15,1 10-4-15,-1-10 0 0,17 9 0 0,0 1-10 16,-33-19-20-16,16 0-58 0,17 9-48 0,0-9-23 15,0 10-1-15,-17-10 11 0,17 0-107 16</inkml:trace>
  <inkml:trace contextRef="#ctx0" brushRef="#br0" timeOffset="-41951.82">20307 12650 64 0,'0'-9'41'0,"0"0"-8"0,0 9-1 0,16-10 8 15,-16 10-2-15,0-9-4 0,0 9-15 16,0 0-5-16,17 0-5 0,-17 9-2 0,0 1 15 15,16-1 5-15,-16 0 0 0,0 1-10 16,17 8-7-16,-17-8-4 0,0-1-1 0,0 10 1 16,0-1-1-16,0-9-2 0,0 1 3 0,0 8-2 15,0-8 3-15,0-1-6 0,0 0 5 0,0 1 0 16,-17-1 4-16,17-9 15 0,0 18 7 16,0-18 19-16,0 0 29 0,0 0 19 0,0 0-9 15,0 0-20-15,0-18-15 0,0 18-1 0,0-9-8 16,0-1 2-16,17 1-7 0,-17 0-4 15,0-1-2-15,0-8-10 0,16 8-4 0,-16 1-5 16,0 9-5-16,17 0 0 0,-17-18 3 16,17 18-4-16,-17 0 0 0,0 0-4 0,16 0-12 15,-16 0 7-15,0 0 1 0,17 0-2 0,-17 0 2 16,0 18 0-16,0-18-2 0,33 0 0 0,-33 9-2 16,0 1 2-16,0-1 0 0,0 0 0 15,0 1 0-15,0-1 0 0,0 0-3 16,0-9 5-16,0 10 1 0,0-10 4 15,0 0-5-15,33 0-4 16,-33 0 8-16,0-10-1 0,0 10-8 16,0-9 1-16,0 0 2 0,16-1 0 0,-16 10 4 15,17-9-4-15,-1 0-6 0,-16-1 9 16,17 1-1-16,-1 9-2 0,1-18-5 0,-17 18 7 16,16-19 1-16,1 19-3 0,-17-9-5 15,17 9 3-15,-17 0 0 0,0 0 0 0,33 0 3 16,-33 0-7-16,0 9 6 0,0-9 2 0,0 19-2 15,0-19 3-15,0 18-6 0,0-18-1 16,33 0 4-16,-33 9 8 0,0 1-8 0,0-1 0 16,0 0 0-16,0 1 0 0,0 8-2 15,0-8-4-15,0-10 3 0,0 9-36 0,0 9-75 16,0-18-40-16,0 0-37 0,16 0-5 0,-16 0 14 16,0 19 8-16,17-19 18 0</inkml:trace>
  <inkml:trace contextRef="#ctx0" brushRef="#br0" timeOffset="-41368.54">20985 12622 9 0,'0'0'9'15,"0"0"12"-15,0 0 9 0,-17 0-4 16,17 10-6-16,0-10-3 0,0 9 2 0,-16 0 2 15,16 1 3-15,0-1-2 0,0 0 1 16,0 10-2-16,0 0 7 0,0-19-2 0,0 18 0 16,0-9 11-16,0 1-1 0,0-1-3 0,16 0-3 15,-16-9 13-15,0 10 15 0,0-10 5 16,17 0-6-16,-17 9-12 0,16-9-3 0,-16 0-3 16,17-9-2-16,-1 9 0 0,-16 0 6 0,17 0 5 15,-1-10-6-15,18 10 1 0,-34-9-20 0,0 0-6 16,33 9-1-16,-33-10-2 0,0 10 5 15,33-9 3-15,-33 9 3 0,0 0-6 0,0 0-6 16,0 0-8-16,0 0 0 0,16 0 1 16,-16 0-5-16,0 0-7 0,0 0 3 0,0 0 1 15,0 9 6-15,17-9-4 0,-17 10 2 0,0-1-2 16,0 0-3-16,0 1 3 0,0-10 4 16,0 9-2-16,0 0-4 0,0-9 5 0,0 10-6 15,0-10 7-15,0 9 1 0,0-9-2 0,0 0-2 16,0 0 1-16,16 0-2 0,-16 0 2 0,0 0-6 15,17 0 6-15,-17-9-2 0,16 9 0 16,-16 0 2-16,17-10-2 0,-1 1 2 16,17 9-2-16,-33-9-2 0,0 9 5 15,34-10-7-15,-34 10 5 0,0 0-1 16,0 0-3-16,16 0 1 0,-16 10 6 0,17-10-10 16,-17 9 7-16,0 0-1 0,16 1 0 0,-16-10-3 15,17 9 10-15,-17 9-10 0,0-18 3 16,16 19 0-16,-16-19 3 0,0 9-5 0,0 1 7 15,0-1-5-15,0-9-11 0,0 0-33 16,0 0-41-16,0 0-56 0,0 0-33 0,0-9-11 16,-16 9 14-16,16-10 24 0,0 1 26 0,0-10-67 15</inkml:trace>
  <inkml:trace contextRef="#ctx0" brushRef="#br0" timeOffset="-41252.46">21315 12641 12 0,'0'-19'43'0,"0"-8"6"16,-33 8-9-16,33 0-15 0,0 1-6 0,-16 8-2 15,16-8-4-15,0 9-3 0,0-1-4 16,0 10-3-16,0 0-14 16,16 0-9-16,-16 0-15 0,0 0-22 15,33 10-56-15</inkml:trace>
  <inkml:trace contextRef="#ctx0" brushRef="#br0" timeOffset="-40869.82">21530 12688 57 0,'0'0'52'0,"0"0"3"0,0 0 4 15,0 0-4-15,0 9-3 0,0-9-4 16,0 0-14-16,0 0-13 0,0 0 12 0,-33 19-7 16,33-19 0-16,0 0-1 0,0 0-4 15,0 0-5-15,0 18-5 0,0-18 1 0,-16 0 2 16,16 9 6-16,0 1 4 0,0-10 5 16,0 9 2-16,0 0-4 0,0 1-2 0,0-10 2 15,0 9 10-15,0-9 4 0,0 9-7 0,0-9-7 16,0 0-3-16,16 10-8 0,-16-10-8 15,0 0-4-15,33 0-2 0,-33-10-2 0,0 10 6 16,34-9-5-16,-34 9 0 0,0-9-5 16,0-1-7-16,0 10-5 0,16-9-28 15,-16-10-27-15,0 10-21 0,0 9-13 0,17-18-2 16,-17-10 10-16,0 9 12 0,0 0 10 16,0 1 17-16,0-1 13 0,0 1 15 0,0-1 12 15,0 0 10-15,0 10 4 0,0-10 1 0,0 10 3 16,0-9 0-16,-17 8 1 0,17 10-1 15,0-18 3-15,0 18 2 0,-16-19 4 0,16 19-2 16,0-9-4-16,0 9-2 0,0 0-3 31,0 9-12-31,0 10-30 0</inkml:trace>
  <inkml:trace contextRef="#ctx0" brushRef="#br0" timeOffset="-40436.66">21927 12716 124 0,'-16'0'53'16,"-1"0"-15"-16,17 0 4 0,-16 0 9 0,-1 0 3 15,17 0-4-15,-16 0-21 0,16 0-14 16,-17 0-8-16,17 0 0 0,-16 0 3 0,16 0-2 16,0 0-3-16,-17 0 0 0,17 18-1 0,0-18 2 15,0 0-1-15,0 0-1 0,17 0 0 16,-17 0 1-16,16 0-2 0,-16 0-6 15,17 0 3-15,-17 0 1 0,16 0 2 16,1 0 0-16,-17-18 7 0,16 18-4 16,1 0-2-16,-17-19-4 0,0 10 3 0,16-1 3 15,-16 1-1-15,33 0-2 0,-33-1 0 16,0 1-3-16,0 0 4 0,0-1-1 0,0 10 5 16,0-9 12-16,0 9-1 0,0 0 1 15,0 0-3-15,0 0-5 0,0 0-9 0,0 0 6 16,0 0-5-16,0 0 5 0,0 0-2 0,0 0-2 15,0 0 2-15,0 9-2 0,0-9 3 16,33 10 1-16,-33-1 5 0,0 0 1 0,0 10-5 16,0-10-2-16,0 1-5 0,0-1-1 0,0 10 1 15,0-19 1-15,17 18-2 0,-17-18-2 16,17 0 2-16,-17 9-2 0,16-9 3 0,-16 10-8 16,17-10-11-16,-17 0-14 0,0 0-37 15,16 0-34-15,1 0-17 0,-17 0-1 0,16 0 2 0,-16 0 10 16</inkml:trace>
  <inkml:trace contextRef="#ctx0" brushRef="#br0" timeOffset="-39386.92">22490 12595 10 0,'0'0'25'0,"16"0"6"0,-16 0-4 16,17-19-1-16,-17 19-3 0,16 0 2 0,-16 0 2 15,17 0 3-15,-17 0-7 0,16 0-2 16,17 0-7-16,-33 0 8 0,0 0 0 0,0 0 8 16,33-9 6-16,-33 9 3 0,0 0-4 15,0 0-1-15,0-10-3 0,17 10-2 0,-17 0 10 16,0-9-5-16,0 9-6 0,0 0-7 0,0-9-6 15,0 9-4-15,0-10 0 0,-17 1-3 16,17 9-2-16,0-9-1 0,-33 9 5 0,33-9 2 16,-33 9 6-16,17 0-2 0,-1 0 5 15,-16 9-6-15,17-9 3 0,-1 9-1 0,1 0-9 16,-1 1 3-16,0-1-6 0,17 0 4 16,0 10-3-16,-33 0 2 0,33-1 0 0,0-18 3 15,0 19-6-15,0-10 0 0,33 10-2 0,-33-10-1 16,17 10 2-16,0-10-4 0,16 10-2 0,-17-1 2 15,17-18-7-15,0 9 0 0,0 1-11 16,0-10-8-16,0 9-3 0,-16-9 5 0,16 0 7 16,0 0 2-16,-16 0 8 0,-1 0 7 15,17 0 0-15,-33-9-2 0,33 9 2 0,-33-10 0 16,17 1 0-16,-17 9 5 0,16-18 0 0,1 18-2 16,-17 0 1-16,0-19 5 15,0 19-2-15,0 0-5 0,0-9-2 0,0 18 0 16,0-9-4-16,0 0 8 15,0 19-6-15,0-19 4 0,0 0 1 0,0 18 3 16,0-18 4-16,17 0-9 0,-17 9 4 16,16-9-1-16,-16 10 3 0,17-1-4 0,-1-9-5 15,1 9 2-15,-1-9 3 0,17 10 0 16,-33-10 0-16,0 0-1 0,33 0 29 0,-33 0 15 16,0 0-6-16,17 0-8 0,-17-10-7 15,0 10-4-15,0-9-9 0,0 0-8 0,-17-1 4 16,17 1-5-16,0-9-3 0,0 18 0 0,-33-19 0 15,33 10-12-15,-33-10-16 0,17 10-42 16,-1-1-44-16,17 1-36 0,-16 0-15 0,-1-1 9 16,17 10 14-16,-16-9 17 0</inkml:trace>
  <inkml:trace contextRef="#ctx0" brushRef="#br0" timeOffset="-38721.88">23135 12622 57 0,'0'0'48'0,"16"0"-6"0,-16 10-4 0,17-10 7 0,-1 9 10 16,-16 0 10-16,17 1-1 0,-1-1-10 15,17 0-10-15,-33 10-3 0,33 0-7 0,-33-1-8 16,17-18-6-16,-1 9-5 0,-16 1-8 16,17 8 1-16,-17-8 5 0,16-10 9 0,-16 9-5 15,0 0-3-15,0-9-5 0,17 10 2 0,-17-10 23 16,0 0 9-16,0 0 18 0,0 0 24 15,0 0-13-15,0-10-31 0,0 10-19 0,0-9-8 16,17 9-4-16,-17-9-4 0,0-1-6 16,0 1 0-16,0 0 0 0,16-1 0 0,-16 1 2 15,17-9 1-15,-17 18-5 0,16-28 4 0,17 18-6 16,-33-8 4-16,17 8-5 0,-1 1 2 16,17-10-7-16,-16 19-5 0,-1-9 9 0,18 9 2 15,-18 0-4-15,1 0 1 0,-17 0 2 16,16 0 3-16,-16 0-1 0,33 0-1 15,-33 0 6-15,0 9 0 0,0-9-5 16,-33 10-4-16,33-10 5 0,0 9 2 0,-16 0 1 16,16-9-5-16,-17 10 4 0,17-1 0 15,0 0 0-15,-16 1 3 0,16-1-3 16,-17 10 3-16,17-19-3 0,0 18 2 16,17-18 2-16,-17 0-3 0,0 9-5 15,16-9 4-15,1 0 0 0,-17 10 0 16,16-10 3-16,17 0-3 0,-33 0-2 0,17-10 5 15,-1 10-1-15,1 0-6 0,-17-9 6 0,16 9-2 16,1 0 2-16,-1-18-4 0,1 18 2 16,-1 0 2-16,1-19 1 0,0 10-7 0,-17-1 4 15,16 1 0-15,-16 9-2 0,33 0 2 0,-33-9 0 16,0 9 0-16,0 0 1 0,0 0 1 16,17 9-2-16,-17-9 3 0,0 9-7 15,16-9 4-15,-16 10 0 0,17-1 1 16,-17 10-1-16,0-19 4 0,16 0 2 15,-16 18 2-15,17-18-5 0,-17 9 4 0,16-9 1 16,-16 10-10-16,17-1 5 0,-17-9-1 0,16 0-1 16,1 9 3-1,-17-9-22-15,0-9-22 0,17 9-82 16,-17 0-50-16,16-9-14 0,-16 9 6 16,33 0 22-16</inkml:trace>
  <inkml:trace contextRef="#ctx0" brushRef="#br0" timeOffset="-37905.13">24722 12576 13 0,'-33'0'27'0,"16"0"7"15,1 19-2-15,16-19-3 0,-17 0-3 0,1 0-2 16,-1 18 1-16,17-18 2 0,-16 0-3 16,-1 9 1-16,17-9 0 0,0 10 1 0,-16-10 9 15,16 9 8-15,0-9 10 0,-17 0 20 16,17 0 33-16,0 0 1 0,0 0-25 0,0 0-24 16,0-9-18-16,0-1 5 0,0 1 14 0,17 9-3 15,-17-18 2-15,0-1 4 0,16 10 2 0,-16-10-8 16,17 10-13-16,-17-10 5 0,16 1-9 15,1 8-16-15,-1-8-11 0,-16-1 5 0,17 0-6 16,-1 10-8-16,1-9-5 0,16 8 3 16,-33 1-1-16,33 0 0 0,-33 9 5 0,0 0-13 15,0 0 13-15,17 9-5 0,-17 0-3 16,0 10 3-16,0-1-5 0,0 1 10 16,0 0-9-16,0 9 7 0,0-10 0 15,0 10-3-15,0 0 2 0,-17 9 0 0,17-18-7 16,0 9 7-16,0 0-2 0,0 0-3 0,-33-1 3 15,33 1 0-15,0-9 4 0,0 9-7 0,0-10 3 16,0 1 7-16,0-10-4 0,0 1 0 16,0-1 4-16,0-9 3 0,33 0 18 0,-33 0-14 15,0 0-4-15,0 0 4 0,17-9 1 16,-17 9-1-16,0-10 1 0,16 1-5 0,-16 9 1 16,17-19-4-16,-17 1-5 0,0-1-2 15,0 10 2-15,0-10-8 0,16 1 6 0,-16-1-6 16,0 1-41-16,0-10-69 0,0 0-54 0,0 9-43 15,0 0-30-15,0 10-3 0,17-9 33 16,-17-10 27-16</inkml:trace>
  <inkml:trace contextRef="#ctx0" brushRef="#br0" timeOffset="-37489.66">25400 12511 35 0,'0'0'59'16,"0"0"0"-16,0 0-1 0,0 0 0 0,0 0-3 0,0 0-9 16,0 0-2-16,0 0 3 0,0 9-7 15,0 0-4-15,0 10 4 0,0-10-5 0,0 1-3 16,0 18-7-16,0-28 8 0,0 18-11 16,0-9-9-16,0 10-6 0,0-10 3 0,0 1-1 15,0-1 21-15,17 0 12 0,-17 1 8 0,0-10 17 16,0 0 23-16,0 0 19 0,0 0 33 15,0 0 29-15,0 0 3 0,0 0-43 0,0 0-21 16,0-10-13-16,0 1-26 0,0 0-71 0,0-1 0 16,0 1 0-16,0-10 0 0,0 10 0 15,0-9 0-15,16-1 0 0,-16 0 0 0,0 1 0 16,0-10 0-16,17 9 0 0,-17 1 0 0,16-20 0 16,1 20 0-16,-1-19 0 0,1 9 0 15,-1 0 0-15,1 0 0 0,16 9 0 0,-33-9 0 16,16 10 0-16,1 18 0 0,0-19 0 15,-1 10 0-15,-16 0 0 0,17 9 0 0,-1 0 0 16,-16 9 0-16,17 0 0 0,-17 10-86 16,0-19-263-16,16 18-20 0,-16-8-4 15,0 8 38-15,17 1-192 0</inkml:trace>
  <inkml:trace contextRef="#ctx0" brushRef="#br0" timeOffset="-37306.68">25582 12492 79 0,'0'0'85'0,"0"0"3"0,0 0-1 16,0-18-3-16,0 18-15 0,0 0-22 0,0 0-16 15,0-19-5-15,16 19-12 0,1 0-3 0,0 0-10 16,-1-9 3-16,1 9-3 0,-1 0-1 16,1 0-2-16,-1 0-6 0,1 0-29 0,-1 0-43 15,34 0-23-15,-50 0-10 0,16-10 4 16</inkml:trace>
  <inkml:trace contextRef="#ctx0" brushRef="#br0" timeOffset="-33460.06">20985 13283 94 0,'0'-9'88'0,"0"9"-16"0,0-10-7 16,0 1 22-16,0 0 27 0,0-1 28 0,0 10 7 15,0-9-14-15,0 9-11 0,0 0-9 16,0-9-35-16,16 9-15 0,-16 0-29 0,0 0-18 16,0 0-13-16,0 9 1 0,0-9-9 0,0 9 4 15,0 1 3-15,0-1 31 0,0 10 70 16,0-1-29-16,0 10-36 0,0-19-16 0,0 10-10 15,0 0-8-15,0-1-6 0,0 1 2 16,0-1 4-16,0 1-3 0,0 0-3 0,0-1 6 16,17-8-3-16,-17 8-3 0,0-9 0 15,0 1 0-15,0-1-6 0,0 0-13 0,0-9-18 16,0 19-95-16,0-19-90 0,0 0-41 0,0 0-15 16,0 0 22-16,0 0 25 0</inkml:trace>
  <inkml:trace contextRef="#ctx0" brushRef="#br0" timeOffset="-33258.24">21249 13571 93 0,'0'-9'143'0,"0"9"-13"0,0 0-22 16,0-19 9-16,0 10 23 0,0 9 0 0,0-9-18 15,0 9-42-15,0-10-38 0,0 10-19 0,0 0-11 16,0 0-6-16,0 0-4 0,0 0-6 0,0 0-8 15,0 0-7-15,0 0-11 0,0 0-62 16,17 0-45-16,-17 0-22 0,0 0 1 0,0 10 12 16,16-10 7-16,-16 0 17 0</inkml:trace>
  <inkml:trace contextRef="#ctx0" brushRef="#br0" timeOffset="-32810.31">21845 13283 48 0,'0'-9'48'16,"-17"-1"-9"-16,17 1-8 0,0 0 3 0,0-1 2 15,-16 10-4-15,16-9-9 0,0 9-12 16,0 0-5-16,-17 0-5 0,17 0 1 0,-16 0 0 15,16 9-2 1,-34 1 2-16,34-1 0 16,0 0 2-16,0 1 6 0,0-10-5 15,0 9 4-15,0 10 1 0,0-1 7 0,0-18 4 16,34 19-3-16,-34-10 6 0,0 10 4 0,0-1-2 16,16 1-8-16,1-10-3 0,-17 19 1 15,16-28 17-15,1 19 2 0,-17-10-6 0,16 0-9 16,-16 10 5-16,17-10 5 0,-17-9-7 0,0 9-3 15,0 1-6-15,0-10 18 0,0 9 0 16,0-9-1-16,0 0 2 0,-17 9-1 0,17-9-13 16,-16 0-10-16,16 0-1 0,-17 19-6 0,1-19-2 15,-1 0 2-15,1 0 1 16,16-19 0-16,-34 19-15 0,34 0-3 0,0-9-25 16,-33 9-32-16,17 0-32 0,16-9-12 15,0 9 0-15,-17-10-1 0,17 1 3 0,0 9 4 16</inkml:trace>
  <inkml:trace contextRef="#ctx0" brushRef="#br0" timeOffset="-32110.92">21993 13534 38 0,'0'0'58'0,"17"-9"1"16,-17 9-9-16,0-10 1 0,0 1-1 15,17 9-1-15,-17-9-2 0,16 9-14 0,-16-9-6 16,17-1-8-16,-17 10 0 0,16-9 2 0,-16 0 1 16,0 9 5-16,17-10 2 0,-17 1 0 0,0 9-1 15,16 0-12-15,-16-19-7 0,0 10 5 16,0 9 2-16,0-9-10 0,0 9-2 0,0 0-1 15,0-9 1-15,0 9 0 0,-16 0-2 16,16 9-4-16,-17 0 10 16,17 0 8-16,0-9-5 0,0 19 0 15,0-19-4-15,0 9 6 0,0 1-6 16,0-1 0-16,17 0-1 0,-17 1 0 0,16-1-5 16,-16 0 2-16,17 0 0 0,-1-9-3 0,17 10-2 15,-33-10 8-15,33 9-6 0,-33-9 0 0,34 0-3 16,-18 0 3-16,17 0-2 0,-16 0 5 15,16 0-1-15,-17 0-1 0,17-9-3 0,0-1 5 16,-33 10-3-16,17-9 1 0,0 9 12 16,-1-9 7-16,1 9 0 0,-1-9-12 0,-16 9-5 15,17 0 1-15,-17 0-2 0,0 0-6 16,16 0 2-16,-16 9 0 16,0-9 5-16,0 9-3 0,-16 0-4 15,16 1 4-15,0-10 3 16,0 9 0-16,0-9-6 0,0 9 6 0,0-9-6 15,0 0 6-15,0 0 3 0,0 0-4 0,0 0-4 16,0 0 9-16,0-9-10 0,16 9 3 16,-16-9 0-16,0 9-3 0,17-10 11 15,-1 10-8-15,-16-9 5 0,33 0-4 0,-33 0 3 16,33 9-1-16,-33-10 2 0,0 10 0 16,17 0-5-16,-1-9 0 0,-16 9 2 0,17 0 0 15,-17 0 0-15,17 0-2 0,-17 9-5 0,16-9 3 16,-16 10 2-16,17-1-2 0,-17 0 4 15,16 0-5-15,-16 1 3 0,0-10 5 16,0 9-5-16,0 0-11 0,0-9-8 16,-16 19-38-16,16-19-52 0,0 0-32 0,-17 0-5 15,17 0 3-15,-16 0 11 0</inkml:trace>
  <inkml:trace contextRef="#ctx0" brushRef="#br0" timeOffset="-32012.97">22605 13329 1 0,'0'-9'4'0,"0"-19"-4"0,0 10 0 16,33 8-1-16,-33 1-1 0</inkml:trace>
  <inkml:trace contextRef="#ctx0" brushRef="#br0" timeOffset="-31128.69">23085 13367 35 0,'16'9'56'0,"-16"-9"6"0,0 0 5 0,0 9 2 15,-16-9 4-15,16 0 7 0,-17 10 3 16,17-10-9-16,0 0-10 0,-33 9-23 0,33 0-12 16,0 0 10-16,-33 10-8 0,33-19-12 0,0 9-7 15,-16 10-6-15,16 0-2 0,0-1 1 16,0 1 0-16,-17-1-1 0,17 1-1 0,0 9-3 16,0-10 0-16,0 1 0 0,0 0 0 15,0-1-2-15,0 1 4 0,-16-1-2 0,16-8 3 16,0 8-3-16,0-8 2 0,-17-1 11 0,17 0 6 15,0-9-3-15,-16 10-3 0,16-10-5 0,-17 0-4 16,17 0 1-16,0 0-3 0,0 0-1 16,-17-10 2-16,17 10-1 0,0-9 0 0,0 9 1 15,0-9-5-15,0-10 4 0,0 10-1 0,17-1 2 16,-17-8-11-16,17-1-5 0,-17 1-29 16,16-10-30-16,1 0-15 0,-1 0-5 0,17 0 16 15,0 0 8-15,0-9 15 0,-16 9 16 0,-1-18 14 16,18 8 6-16,-1 1 6 0,0 9 7 15,-17-9 4-15,17 0 0 0,0 18 0 16,-33-18 2-16,17 18 2 0,-1-9 0 0,-16 10 9 16,17 18 5-16,-17-19 14 0,0 1-15 15,0 8-3-15,-17 10-7 0,17-9 7 0,-16 18 5 16,16-9 3-16,-17 10 2 0,17 8-1 0,-33 1-7 16,33-10 14-16,0 19-3 0,-33-9 14 15,33 9-1-15,-16-10-18 0,16 10-3 0,0 0-5 16,0 0-10-16,0-9 1 0,16 8-3 0,-16-8 2 15,33 9-4-15,-33-9 0 0,0-1 3 16,33 10 0-16,-33-28 0 0,17 9-3 0,-1 1 2 16,1-10-2-16,-1 9 3 0,1-9-3 15,16 0-2-15,-16 0 2 0,-1-9 2 0,17-1-1 16,-33 1 2-16,17 9 1 0,-1-19 13 0,1 10 9 16,-1-9 1-16,-16 8-11 0,17 1-1 15,-1 0-2-15,-16-1 0 0,0 10-6 0,17-9-4 16,-17 9-2-16,0 0 1 15,0 0 1-15,0 0-6 0,-17 9 1 16,17 1 4-16,0-1-2 0,0 0 0 16,0-9-3-16,17 10-3 0,-17-10-4 15,0 9-10-15,0-9-33 0,17 9-34 0,-1-9-25 16,-16 0 0-16,17 0 9 0,-1 0 6 16,-16-9 14-16,33 9 13 0,-33-9 13 0,0-1 10 15,0 1 15-15,17 0 12 0,-17-10 10 0,0 10 5 16,0-10 3-16,0 19 0 0,0-28 2 15,0 10 0-15,0-10 0 0,0 9 1 0,16-9 2 16,-16 10 6-16,0-1 15 0,0 0 3 0,0 1-2 16,0-1-7-16,0 10 4 0,0-10 4 15,-16 19-3-15,16 0-4 0,0 0-6 0,0 0 4 16,0 0-2-16,0 19 2 0,-17-19 8 16,17 9-4-16,0 10 0 0,0-10 8 0,0 10-1 15,0-1 1-15,0 10 0 0,0-19 11 0,17 10-6 16,-17 0-16-16,16 9-13 0,1-10 0 0,-1 10-2 15,1-28-3-15,-17 19-2 0,16-10-1 16,1 0-10-16,-17 1-43 0,16-10-39 16,1 9-11-16,-17-9-16 0</inkml:trace>
  <inkml:trace contextRef="#ctx0" brushRef="#br0" timeOffset="-30526.75">24424 13208 21 0,'0'0'43'16,"-16"-9"-1"-16,16 9-6 0,-17 0-8 0,17 0 0 16,-16 9 4-16,-1 1-2 0,17-1 3 15,-16 0-2-15,16 10-4 0,-17 0 1 0,17-1 2 16,0-8 1-16,0 8-6 0,0 1-9 0,0-1 9 15,0 1-9-15,0-10-5 0,-33 10-7 16,33-10-1-16,0 0 3 0,0-9-3 0,0 19 39 16,0-19 33-16,0 0 25 0,0 0 18 0,0 0 0 15,0 0-41-15,0-19-22 0,0 19-7 16,0-9 4-16,0 0-8 0,33 0-4 0,-33-10-6 16,0 10-10-16,0-10-7 0,0 0 2 15,0 10-3-15,0-19 18 0,17 0-1 0,-1 10-10 16,-16-10-8-16,17 9-4 0,-1-9-4 0,1 10-4 15,-1 8 1-15,1-8-4 0,-1 8 0 16,1 10 0-16,16-9-2 0,-33 9 5 0,0 9-6 16,33-9-2-16,-33 10 2 0,0-1 6 15,0 0 1-15,17 10-9 0,-17-10 0 0,16 19 11 16,-16-28-6-16,0 9 4 0,17 1-7 16,-17 8 3-16,0-8 0 0,0-10-3 0,0 9-2 15,0 0-8-15,0-9-22 0,0 0-77 0,0 10-36 16,0-10-22-16,0 0-7 0,0 0-11 15,0 0 4-15,0 0 16 0,0 0 25 0</inkml:trace>
  <inkml:trace contextRef="#ctx0" brushRef="#br0" timeOffset="-29862.79">24226 13004 20 0,'-17'0'33'0,"17"-9"11"0,0 9 7 0,0 0 1 15,0 0-2-15,0 0 0 0,0 0-8 0,0 0-8 16,0 0-10-16,0 0-8 0,0 9 12 15,0-9 12-15,0 0 1 0,0 9-5 0,0 0 4 16,0 1 2-16,17-1-3 0,-17 10-5 0,0-1-4 16,16 1 8-16,-16-10 8 0,0 10-1 15,17-1-16-15,-17 1-12 0,0 0-8 0,0-1-4 16,0 1 5-16,0-10 4 0,0 10 20 16,0-10 15-16,0 10-26 0,0-10-5 0,0 0-10 15,0 1-8-15,0 8 1 0,0-18-1 16,0 9 3-16,0-9-2 0,-17 10 1 15,17-10 0-15,0 9 0 0,0-9-4 16,0 0-7-16,17 0-9 0,-17 0-43 16,0 0-58-16,0 0-39 0,0 0-18 0,17 0 20 15,-17-9 14-15,16 9 17 0</inkml:trace>
  <inkml:trace contextRef="#ctx0" brushRef="#br0" timeOffset="-29362.81">24887 12976 72 0,'-16'0'49'0,"16"-19"-4"15,0 19-10-15,-17 0-10 0,17 0-10 16,0 0 6-16,0 0 4 0,0 19 6 0,-16-19-3 16,16 9 6-16,-17 10 9 0,17-1-16 15,0 10 0-15,-16 0 6 0,16-9 11 0,-17-1-11 16,17 10-6-16,-16-9-10 0,16 18-3 0,0-28-5 16,0 10 0-16,-17 0-1 0,17-1-6 15,0-8 5-15,0-1-4 0,0 10-3 0,0-1 17 16,0-18 39-16,0 0 4 0,0 0 12 0,0 0 14 15,0 0 24-15,0 0 16 0,0 0 8 16,0 0-32-16,0 0-22 0,0 0-21 0,0-18-9 16,0 18-14-16,0-10-2 0,17 1-4 15,-17 0-9-15,16-1-9 0,-16 1-3 0,17 0 0 16,-1-1-9-16,-16 1 2 0,17 9 1 0,-1-9-3 16,-16-1 5-16,17 10-5 0,-17 0-6 15,16 0 6-15,-16 0-3 0,0 10 7 0,17-10-4 16,-17 9 0-16,33-9 2 0,-33 9-4 15,0 1 6-15,0-1-7 0,0 0 3 0,0 1 4 16,33-1-16-16,-33-9-12 0,0 9-30 0,0-9-99 16,0 10-58-16,17-10-50 0,-1 18 4 15,1-18 23-15,-1 0 38 0,17 9 39 16,0-9-75-16</inkml:trace>
  <inkml:trace contextRef="#ctx0" brushRef="#br0" timeOffset="-29096.45">25367 13246 37 0,'0'-19'44'0,"33"0"-4"0,-33 10-6 0,0-19-2 16,0 10 6-16,0 8 5 0,0-8 4 16,0 8-4-16,0 1-8 0,0 0-16 0,0 9-8 15,0 0-7-15,0 0 3 0,-33 9 3 16,33 0 9-16,0 1 18 0,0 8 0 0,0 1 4 16,0 0 8-16,0-1 3 0,0 10-3 0,0-9 1 15,0-1 7-15,0 10-6 0,0 0-4 16,0-19-15-16,0 10-7 0,0-10-9 0,0 10-1 15,0-10 5-15,0-9-1 0,0 10-7 16,0-10-3-16,-33 9-3 0,16-9-3 0,1 0 1 16,-17 0-2-16,16 0 0 0,-16 0-14 0,0 0-42 15,0-9-57-15,-17-1-33 0,1 10-22 16,16-9-5-16,-17 0 14 0,17-1 24 0</inkml:trace>
  <inkml:trace contextRef="#ctx0" brushRef="#br0" timeOffset="-28064.13">21134 14148 29 0,'0'0'33'0,"0"0"-2"16,0 0 1-16,-33-19 4 0,33 10-1 0,0 9 7 15,0-9 3-15,0-1 2 0,-34 10 9 16,34-9 2-16,0 0 4 0,0 0-5 0,0 9 2 16,0-10 0-16,0 1-12 0,0 0-11 15,34 9-12-15,-34 0 0 0,0-19-4 0,33 19-7 16,-33 0-4-16,0-19 4 0,33 19-7 16,-33 0 2-16,0-9-3 0,16 9-5 0,1 0 0 15,-1 9 2-15,1 10 1 0,-17-19 0 16,0 19-3-16,16-19 18 0,-16 18 3 0,0-8-4 15,-16 8-1-15,16-9 2 0,0 10 8 16,-17-10-7-16,17 10-7 0,-16 0-6 0,-1-19-1 16,1 18-3-16,16-9 2 0,-33 1 0 0,33-1-4 15,-33 10 1-15,33-10-1 0,-34 0 6 16,18-9-10-16,-1 19 8 0,1-19-3 0,16 0 2 16,-17 0-3-16,17 0 4 0,-16 0 4 0,16 0 31 15,0 0 10-15,0 0 2 0,0-19-12 16,0 10-17-16,0 0-2 0,16 9 0 0,-16-10-2 15,17 1-5-15,-1 9-8 0,-16-9-1 16,17 9-4-16,-1-10 2 0,18 10-6 16,-34 10 2-16,0-10 2 0,33 0 0 0,-33 9-2 15,0-9 7-15,33 9-5 0,-33 1-4 0,0-1-3 16,16 0-7-16,-16-9-46 0,17 19-77 16,-1-19-46-16,1 0-8 0,-1 19 10 0,1-19 21 15,-1 0 0-15,17 0-102 0</inkml:trace>
  <inkml:trace contextRef="#ctx0" brushRef="#br0" timeOffset="-27914.02">21464 14306 40 0,'0'0'65'0,"0"0"16"0,0 0 14 0,0 0 4 0,0 0 6 16,0-9-6-16,0 9-8 0,0 0-33 16,0 0-30-16,17 0-13 0,-17 0-9 0,0 0-1 15,0 0-7-15,0 0-8 0,0 0-20 0,0-9-67 16,0 9-44-16,0 0-19 0,0 0-1 0</inkml:trace>
  <inkml:trace contextRef="#ctx0" brushRef="#br0" timeOffset="-24947.85">21960 14046 23 0,'0'0'34'0,"0"0"-3"15,0-19 1-15,0 19 2 0,0 0-1 0,0-19 5 16,0 19-1-16,0-9-1 0,0 9-6 0,0 0-10 16,0-9-11-16,0 9-4 0,0 0-1 15,0 9-3-15,-33-9 1 0,33 9 13 0,0 10 11 16,0-19-8-16,0 19 11 0,-16-10 6 0,16 0-14 16,0 10-7-16,-17-10-6 0,17 10 8 15,0-1 26-15,0 1-16 0,-16 0-9 0,16-10-11 16,0 0-1-16,0 10-2 0,-17-10 13 15,17 0 34-15,0 1-15 0,0-1-15 0,0 0-5 16,0 10-8-16,0-19-2 0,17 19 1 16,-17-19 0-16,0 0-3 0,16 0-3 0,1 9 2 15,-17-9-4-15,16 0 2 0,-16 0-4 16,33 0-5-16,-33-9-42 0,33 9-37 0,-33 0-25 16,0 0-6-16,17-19 2 0,-17 19 1 15,17-19-73-15</inkml:trace>
  <inkml:trace contextRef="#ctx0" brushRef="#br0" timeOffset="-24199.92">22208 14008 8 0,'0'0'4'0,"0"0"1"0,0 0 0 0,0 0 1 16,0 0 6-16,0 0 1 0,0 0-5 0,-33 0-1 16,33 0-3-16,0 0 0 0,0 0 5 15,0 19-3-15,0-19-1 0,0 0-2 0,0 0 1 16,0 0 2-16,0 0-3 0,0 0 3 0,0 0-3 15,0 0-1-15,0 0 1 0,0 0 1 16,0 0 1-16,0 0-1 0,0 0 2 0,0 0-1 16,0 0-1-16,0 0 0 0,0 0 0 15,0 0-2-15,0 0 1 0,0 0 0 0,0 0 0 16,0 0-5 0,0 0 3-1,0 0 0 1,0 0 0-1,0 0 1 17,0 0-4-17,0 0-1 1,0 0 1-16,0 0-2 16,0 0-4-16,0 0-8 0,0 0-8 0,0 0-8 15,0 0-6-15</inkml:trace>
  <inkml:trace contextRef="#ctx0" brushRef="#br0" timeOffset="-23033.59">21993 13990 76 0,'0'-9'48'0,"-33"-1"-9"16,33 10-2-16,0-9 13 0,0 0 10 0,0 9 2 16,0-10-17-16,0 10-16 0,0-9-9 15,0 9-11-15,0-9-6 0,33 9-1 0,-33 0 0 16,0 0-2-16,17 0 0 0,0 0 0 16,-1 9 0-16,1-9 0 0,-1 0 3 0,1 0-5 15,-1 9-4-15,-16-9 4 0,17 0-6 0,-1 0-15 16,-16 10-22-16,0-10-15 0,0 0-1 15,33 0-4-15,-33 0-4 0,0 9 4 0</inkml:trace>
  <inkml:trace contextRef="#ctx0" brushRef="#br0" timeOffset="-22819.24">21878 14111 48 0,'0'0'46'0,"0"0"4"0,0 0 0 0,0 0-1 16,0 0-6-16,0 0-11 0,16 0-9 0,-16-10-6 16,17 10-5-16,-1 0-9 0,-16 0 1 15,33 0 0-15,0 0-4 0,-33 10-2 0,17-10 0 16,0 0 4-16,-1 0-2 0,1 0-5 16,-17 0-5-16,16 0-23 0,1 9-11 0,-17-9-14 15,16 0-19-15,1 0-71 0</inkml:trace>
  <inkml:trace contextRef="#ctx0" brushRef="#br0" timeOffset="-22568.86">22225 14046 69 0,'-17'0'62'16,"17"0"-11"-16,0 0-3 0,0-19 7 15,0 19 13-15,0 0-17 0,0 0-21 0,0 0-14 16,0 0-6-16,0 0-7 0,17 0 1 0,-17 19-2 15,17-19 0-15,-1 9 3 0,-16 0 18 16,17 10 6-16,-1-10-15 0,1 0-4 0,-17 10-5 16,16-10-4-16,1 10-1 0,-17-19 4 15,16 19 1-15,-16-19-7 0,0 9 2 0,33 0 1 16,-33 0-3-16,0-9-6 16,0 0-13-16,0 10-34 0,0-10-28 0,0 0-10 15,0 0-13-15,0 0-85 0</inkml:trace>
  <inkml:trace contextRef="#ctx0" brushRef="#br0" timeOffset="-22352.64">22473 14055 60 0,'0'-9'64'0,"0"9"-9"16,0 0-8-16,-16-19 7 0,16 19 10 16,0 0-6-16,0-19-24 0,0 19-17 0,0 0-6 15,0 0-4-15,-17 19 20 0,17-19-2 0,-17 0-7 16,17 19-7-16,0-19-6 0,-33 9 15 15,33 0 3-15,0 1-6 0,-33-1-2 16,17 0-13-16,-1 10 3 0,1-10-3 0,16 0 0 16,-17 10 0-16,1-19-1 0,-1 19-4 0,1-19-14 15,16 9-34-15,-17 0-46 0,0 0-32 0,17 1-9 16</inkml:trace>
  <inkml:trace contextRef="#ctx0" brushRef="#br0" timeOffset="-21819.52">22457 14222 171 0,'0'-9'75'16,"16"0"-20"-16,-16-1 14 0,0 1 27 16,17 9 0-16,-17-9-15 0,16 0-36 0,-16 9-22 0,17-19-11 15,-1 19 2-15,-16 0-6 0,17-19-5 16,-1 10-2-16,-16 0 5 0,33-1-6 0,-33-8 2 15,0 9 2-15,0-10-8 0,33 10 8 16,-33-10-4-16,0 0-3 0,0 1 3 0,0-1-3 16,0 1 3-16,0 8 2 0,0 1-4 15,0 0 2-15,0 9 4 0,0-19-4 0,0 19 0 16,0 0-4-16,0 0-2 0,-33 0 8 16,33 0-2-16,0 19 0 0,0-19 1 15,-33 18-1-15,33-8 2 0,-16 8-1 0,16 1 12 16,0-10 5-16,0 19-7 0,0-9-1 15,0-19-5-15,0 18 1 0,0 1 0 0,16-1-1 16,-16-8-1-16,33 8-2 0,-33 1 0 0,0 0-2 16,33-19 0-16,-33 18 1 0,17-9-1 15,-17-9 2-15,16 10-1 0,1-10-1 0,0 0 5 16,-1 9-3-16,1-9 26 0,-1 0 5 16,-16-9 2-16,17 9-5 0,-1-10-5 0,17 10-14 15,-33-9-2-15,0 0 2 0,33 9 1 0,-33-9-3 16,0 9 3-16,0 0 0 0,0 0-2 15,17-19-4-15,-17 19 0 0,0 0 5 0,0 0-13 16,16 0 2-16,-16 0 1 16,0 19-3-16,17-19 4 0,-17 0-1 0,0 0 1 15,17 9-2-15,-17-9-3 0,0 9 0 0,16 0 4 16,-16-9 1-16,17 10-2 0,-17-10-2 0,0 9-14 16,0-9-30-16,0 0-54 0,0 0-53 15,0 0-35-15,16 0-5 0,-16 0 13 0</inkml:trace>
  <inkml:trace contextRef="#ctx0" brushRef="#br0" timeOffset="-21635.95">22886 13990 54 0,'0'-9'33'0,"0"9"-14"0,0-10-6 16,0 1 2-16,17 9-4 0,-17-9-6 0,0 9-3 15,17 0 0-15,-1 0-2 16,1 9-3-16,-17-9-1 0,16 9-13 0,1-9-19 16,-1 0-55-16</inkml:trace>
  <inkml:trace contextRef="#ctx0" brushRef="#br0" timeOffset="-20953.91">23283 14064 28 0,'0'0'26'0,"0"0"-8"16,0 10 0-16,0-10 0 0,-33 0-3 16,33 0-3-16,0 0-4 0,0 9-4 15,0-9 0-15,0 0 0 0,0 9-4 0,0 0 2 16,-33 1 2-1,33-10 2-15,0 0 2 16,0 0 4-16,0 0 9 0,0 0 4 0,33 0 4 16,-33 0-3-16,0 0-4 0,0 0-8 0,0 0-6 15,0 0-3-15,0 0 2 0,0-10 4 16,0 10 1-16,0 0-1 0,0 0-4 0,0-9-2 16,0 9-3-16,33-9 3 0,-33 0-3 15,0 9 2-15,0 0-1 16,0 0-1-16,0 0 2 0,0 0 0 0,0 0 1 15,0 0 0-15,0 0-3 0,0 0-4 16,0 0 0 0,0 0 5-16,0 0-1 0,-33 0-2 15,33 0-2-15,0 0 2 0,0 0-2 0,0 9 4 16,-33-9-5-16,17 9 3 16,16-9 2-16,-17 9 0 0,17 1-2 15,0-10 2-15,-16 9 2 0,16-9-2 0,0 0 6 16,0 9 7-16,0-9 4 0,0 0-1 15,16 0-7-15,-16 0-2 0,0 0-7 0,17 0-2 16,-17 0 1-16,16 0-1 0,-16 0 4 16,33-9-1-16,-33 9 8 0,0 0 4 0,0-9 0 15,0 9 1-15,33 0-3 0,-33-10-5 0,0 10 7 16,0 0 2-16,0 0 0 0,0-9-1 16,17 9 1-16,-17 0-1 0,0-9 4 0,0 9-6 15,16 0-3-15,-16 0-3 0,0 0-3 16,0 0-3-16,0 9 0 0,0-9 1 0,17 0-3 15,-17 9 0-15,16-9-4 0,-16 10 5 16,17-1 3-16,-17-9-6 0,0 0 5 16,17 9-3-16,-1 10 3 15,-16-19 0-15,17 0-3 0,-17 0 1 0,0 0-3 16,16 0-4-16,-16 0-5 0,0 0-23 0,33 0-32 16,-33 0-21-16,0-19-19 0,17 19-1 15,-1 0 0-15,1-9 6 0</inkml:trace>
  <inkml:trace contextRef="#ctx0" brushRef="#br0" timeOffset="-15108.48">26458 13869 67 0,'0'-9'57'0,"0"9"-1"0,0 0-5 16,0 0-9-16,0 0 2 0,0 9 2 0,0 0-4 15,17 1 4-15,-17 8-10 0,0 1-3 16,16-10-1-16,-16 10 18 0,0-1 14 0,17 1-2 16,-17-10-25-16,0 19 0 0,16-28 49 0,-16 19-9 15,17-10-10-15,-17-9-8 0,0 9 6 16,17-9 24-16,-17 0-5 0,0 0-31 0,0 0-23 15,0 0-5-15,0-9-11 0,0 9 0 16,16-9-8-16,-16 9-3 0,0-19 1 0,0 19-2 16,17-19 2-16,-17 10-10 0,0 0 11 15,0 0-8-15,16-10-1 0,-16 10-17 0,17-1-27 16,16 1-29-16,-33 0-23 0,16 9-15 0,1-19 15 16,-1 19 4-16,1 0 35 0,16 0 23 15,-16 0 25-15,-1 0 1 0,1 0 9 16,-1 0-4-16,1 0 10 0,-17 0-8 0,33 0 9 15,-33 0-3-15,0 0-1 0,16 0-2 0,-16 0 9 16,17 0-2-16,-17 0-3 0,0 0 3 16,16 0 1-16,-16 0-1 0,0-18 1 15,0 18 1-15,0 0 18 0,17-10-4 0,-17 10-8 16,0-9-5-16,-17 9-4 0,17-9-4 0,0 9 5 16,0-10-8-16,-16 10 0 15,-1 0 3-15,1 0 6 16,16 10 1-16,0-1 1 0,0 0-5 0,0 1 3 15,0 8 1-15,0 1-7 0,0-19 4 16,0 18-4-16,16-8 0 0,1-1-2 16,-1 10 8-16,1-1-14 0,-1-9-43 0,1 10-63 15,16-19-31-15,-16 0-14 0,-1 19 5 0,-16-19 24 16</inkml:trace>
  <inkml:trace contextRef="#ctx0" brushRef="#br0" timeOffset="-12127.96">21134 14967 34 0,'0'-10'30'0,"0"10"-1"0,0 0 4 16,0-9 1-16,0 0 2 0,0 9 11 15,0 0 8-15,0-10 3 0,33 10-4 0,-33-9-6 16,0 9-6-16,0-9 0 0,16 9-1 0,-16 0 1 15,17 0-7-15,-1 0-14 0,1 0-2 16,-1 0 0-16,1 0-2 0,-1 9-9 0,17 0 3 16,-33-9-8-16,0 10 1 0,34 8 2 0,-34-8 2 15,0-1-1-15,0 9 9 0,0-18 6 16,0 10 6-16,0 8-2 0,0-8 3 0,0-1-5 16,-34 0-6-16,34 1-3 0,0-1-4 15,-33 0-2-15,33 0 0 0,-16-9-5 0,16 10-1 16,0 8-2-16,-17-18 1 0,17 0 10 15,0 0 20-15,0 0 11 0,0 0-3 0,17 0-3 16,-17 10-10-16,0-1-2 0,16 0-2 0,17 1 6 16,-33-1-13-16,0 0-1 0,34 0-8 15,-34 1 9-15,0-1-4 0,0 0 5 0,0 1 17 16,0 8 27-16,0-18 16 0,0 0-1 16,0 10-12-16,0-10-11 0,-34 9-30 0,34-9 3 15,-33 0-12-15,33 0-3 0,-16 0-9 0,-1 0-2 16,1 0 0-16,-17 0-3 0,16 0 3 0,1-9-10 15,16 9-16-15,0 0-69 0,-33-10-73 16,33 10-56-16,0 0-35 0,-33-18 24 0,33 8-1 16,0 1 23-16,0 0-109 0</inkml:trace>
  <inkml:trace contextRef="#ctx0" brushRef="#br0" timeOffset="-11928.78">21679 15273 356 0,'17'0'289'0,"-17"-9"-33"16,0 9 6-16,0-9 43 0,0 9-48 0,0-9-78 15,-17 9-82-15,17-10-56 0,0 10-36 16,0 0-5-16,0 0-14 16,0 0-119-16,0 0-57 0,0 0-60 0,0 0-26 15,0 0 10-15,0 0 15 0,17 0 20 0,-17 0 43 16</inkml:trace>
  <inkml:trace contextRef="#ctx0" brushRef="#br0" timeOffset="-10978.87">22556 14911 82 0,'0'-10'86'0,"16"10"-3"16,-16 0 2-16,0-9 19 0,0 9 19 15,0-9-13-15,0 9-22 0,0 0-39 0,-16 0-28 16,16 0-12-16,0 9-3 0,0-9 6 0,0 9 7 15,0 1-5-15,0 8 23 0,0-8 15 0,0 8 1 16,0 1-4-16,-17-1-20 0,17 1-11 16,0 0-10-16,0-1 2 0,0 1 10 0,-16-1 0 15,16 10-10-15,0-28 0 0,0 19-5 16,0-10 2-16,0 10-4 0,-17-10-3 0,17 0-2 16,0-9 4-16,0 10 2 0,0-10 0 0,0 0 0 15,0 0 14-15,0 0 16 0,0 0-15 16,0 0-2-16,0-10-13 0,0 1 3 0,0 0 13 15,0 0 35-15,0-10 1 0,0 10-6 16,0-1-4-16,0-18-21 0,0 1-8 0,0 8-3 0,17-9 8 16,-17 9 14-16,0-8 0 0,0-1 7 15,16 9-13-15,-16-9-1 0,17 10-16 16,-17-1 4-16,16 0-6 0,-16 1 4 0,33 8-8 16,-33 1 5-16,0 0-2 0,0-1-10 15,33 10 0-15,-33 0 6 0,17-9-4 0,-1 9 0 16,1 0-8-16,-17 9 3 0,17-9 7 0,16 0-6 15,-33 0 3-15,16 10-5 0,1-10 4 0,-1 9-6 16,17-9-2-16,-33 9-10 0,0-9-41 16,33 10-54-16,-33-1-57 0,0-9-34 0,0 9-25 15,0-9-1-15,0 10 17 0,0-1 26 16,17 10 20-16,-17-19 25 0</inkml:trace>
  <inkml:trace contextRef="#ctx0" brushRef="#br0" timeOffset="-10779.83">22671 15069 101 0,'-16'0'101'0,"16"0"0"0,0 0-2 0,0 0 17 16,0-9 7-16,0 9-19 0,0 0-22 16,16 0-29-16,-16 0-25 0,17 0-14 0,-17 0-6 15,17 0-6-15,-1 0 1 0,1 0-3 0,-1 0 0 16,1 0-8-16,-1 0-3 0,17 0-33 0,-33 0-42 15,33 0-17-15,-33 0-23 0,17-10-6 16,-1 10-5-16,1 0 19 0</inkml:trace>
  <inkml:trace contextRef="#ctx0" brushRef="#br0" timeOffset="-10529.74">23068 14957 87 0,'0'-9'75'0,"0"9"-11"0,0 0 2 0,0 0 9 15,-33-9-9-15,33 9-29 0,0 0-14 16,0 0 4-16,0 9 12 0,0 0 15 0,0 1 2 16,0-1-9-16,0 9 1 0,0-18 22 0,0 19 4 15,0 0 4-15,0-10-13 0,0 10-16 0,0-1-18 16,0-9-12-16,0 19-9 0,0-28-13 16,0 19 10-16,0-10-4 0,0 1 1 0,0-1-6 15,0 0 2-15,-33 0-7 0,33 1-37 16,0-10-56-16,0 9-41 0,0-9-28 0,0 0 4 15,-16 9 10-15,16-9 10 0,0-9-93 0</inkml:trace>
  <inkml:trace contextRef="#ctx0" brushRef="#br0" timeOffset="-10262.92">23035 14957 76 0,'0'-18'48'0,"0"-1"-4"15,0 10-5-15,0-10 9 0,0 10 15 16,33 0 2-16,-33 9-8 0,0 0-17 0,17-19-7 15,-17 19-12-15,16 19-1 0,1-19 5 16,0 0 9-16,-1 18-7 0,1-9 1 0,-1 10-6 16,1-10 6-16,-1 10 8 0,17 0 0 0,-33 8 8 15,0-17 16-15,0 8 8 0,0 1 5 16,0-10-9-16,0 10-12 0,0-10-18 0,0 10-18 16,0-1-4-16,-33-18-2 0,17 10-5 0,-1-1-9 15,1 0 9-15,-1 1 1 0,1-1-6 16,-1 0 0-16,-16 0-16 0,16-9-12 0,17 10-72 15,-33-10-48-15,33 9-28 0,-33-9 6 0,17 0 15 16,16 0 15-16,-17 0 10 0</inkml:trace>
  <inkml:trace contextRef="#ctx0" brushRef="#br0" timeOffset="-8214.94">23796 14994 47 0,'16'-18'45'0,"-16"18"1"0,0 0-8 15,17 0-3-15,-17 0 6 0,17 0 1 0,-17 0-9 16,16 0-7-16,-16 18-10 0,33-18-4 16,-33 10-1-16,0-1 13 0,0 0-5 0,0 10-6 15,0-10-3-15,17 10-2 0,-17-10-6 0,0 0-2 16,0 1 4-16,-17 8-3 0,17-18 1 0,0 10-2 16,0-10 6-16,0 9 2 0,0-9 5 15,0 0 11-15,0 9 6 0,0-9 0 0,0 0 9 16,0-9 2-16,0 9-7 0,0 0-9 15,0-9-3-15,0-1 6 0,0 10-3 0,0 0-4 16,0-18-7-16,0 8-10 0,0 1 0 0,0 0-1 16,0 0-3-16,17 9 0 0,-1-10 0 0,-16 1 0 15,17 0 3-15,16 9-6 0,-17-10 3 16,1 10-3-16,-1 0 3 0,1-9-3 16,0 9 5-16,32 0-2 0,-49 0 2 0,17 0-4 15,-1 0 0-15,1-9-1 0,-1 9 3 0,1 0 2 16,-1-10-4-16,-16 10 0 0,17 0-1 15,-1 0 5-15,-16-18-5 0,17 18 5 0,-17-9-1 16,0-1-1-16,0 10-6 0,17-9 2 16,-17 0 2-16,0-1 2 0,0 10-4 15,-17-9 4-15,17 9 4 0,0 0-9 0,-17-9 2 16,17 9 6-16,-16 0-7 0,16 0 6 16,-17 9-4-16,1-9 4 0,16 9-1 15,-17 1 1-15,17-1-5 0,-16-9 5 16,16 9 1-16,0 1-3 0,0-1 0 0,0 9 2 15,0-18 2-15,16 10-1 0,-16-1-3 0,17 0 3 16,-17-9-6-16,16 10 4 0,1-1-1 16,-17 0 1-16,33-9-3 0,-16 10-4 0,-1-10-12 15,17 0-47-15,-33 9-43 0,17-9-6 16,-1 9-5-16,1-9-11 0,16-9 14 0</inkml:trace>
  <inkml:trace contextRef="#ctx0" brushRef="#br0" timeOffset="-7332.29">24441 14994 42 0,'16'0'43'0,"-16"0"16"0,0 0-3 16,17 0 12-16,-17-18 11 0,0 18-2 15,0 0-23-15,0 0-25 0,-17-9-11 0,17 9-9 16,0 0 5-16,-16 0 12 0,-1 0-8 0,1 0 0 15,16 9-3-15,-17-9-10 0,1 18 2 16,-1-18-3-16,1 10-1 0,16-1 5 0,-17 0-3 16,17 1 2-16,0-1 1 15,0 0 4-15,0 1 1 0,0-1 1 0,0 0 8 16,17 0 1-16,-17-9 2 0,16 10-7 0,1-10-3 16,-1 0 6-16,-16-10 15 0,17 10 18 15,-1-9 4-15,1 0-3 0,-1 0-1 0,-16-1 4 16,17-8-12-16,-17 8-16 0,0-8-11 15,33 8-8-15,-33-17-3 0,0 8-8 0,0-9 4 16,0 9-4-16,0-8-2 0,0-1 2 0,0 0 0 16,0 9-6-16,0-9 8 0,0 10 1 15,0-1-8-15,0 0 7 0,0 10 1 0,0 0 8 16,0-1 18-16,0 10-14 0,0 0-9 0,0 0-2 16,0 0 3-16,0 10 6 15,0-1-4-15,0 10 2 0,0 9 6 0,0-28 14 16,0 18-2-16,0 1-10 0,0-1 2 0,0 1-8 15,0 0-10-15,0 9 2 0,0-19-8 16,33 9 9-16,-33 1-6 0,0 0 4 0,0-1-7 16,17-8-4-16,-17 17-9 0,16-27-54 15,-16 10-61-15,0-1-43 0,17 0-25 0,-17-9 18 16,0 10 14-16,16-10 13 0,-16 0 13 0,17 0 25 16</inkml:trace>
  <inkml:trace contextRef="#ctx0" brushRef="#br0" timeOffset="-6316.23">24755 14911 20 0,'0'0'40'16,"-33"0"5"-16,33-10-10 0,0 10-8 0,0 0-2 0,0 0 6 15,0 0-4-15,0 10 17 0,0-10 5 16,0 9-7-16,-33-9-5 0,33 9 4 0,0 1-6 16,0-1-7-16,0 0 15 0,0 1 4 15,33-1-6-15,-33 9-14 0,0-18-7 0,0 10 1 16,33-1 1-16,-33 0 0 0,0-9 4 0,17 0 2 15,-1 10 22-15,-16-10 9 0,17 0 8 16,-1-10 12-16,1 10 10 0,-17-9 7 0,16 0 0 16,-16 9-15-16,17-10-20 0,-17 10-27 15,16-27-13-15,-16 17 0 0,17 1 0 0,-17 0 28 16,0-1 0-16,0 10-20 0,33-9-10 0,-33 9-5 16,0 0-12-16,0-9-4 0,0 9-3 15,0 0 1-15,0 0 1 0,0 9 8 16,0-9-8-16,0 0 9 0,0 9-6 15,0-9 4-15,0 10-4 0,0-1 0 0,0 0 4 16,0 1-4 0,0-10-5-16,33 9-12 0,-33-9-61 0,0 0-65 15,17 18-46-15,-17-18-16 0,16 0 13 0,1 0 39 16,-1 0 26-16,1 0 16 0,-1 0 22 0,-16 0 24 16,17 0 23-16,-17 0 23 0,16 0 8 15,-16 0 8-15,17 0 3 0,-17 0 5 16,33 0 7-16,-33 0 12 0,0 0 4 0,0 0-2 15,0 0-8-15,0 0 1 0,0 0-10 16,0 0-3-16,0 0 1 0,0 0 7 0,0 0 10 16,0 0 2-16,0 0 5 0,0 0 12 15,0 0 3-15,0 0 14 0,0-18 14 0,0 18 11 16,0 0-19-16,0-9-34 0,0 9-10 16,0 0-14-16,0-10-4 0,0 1 1 0,0 9 2 15,0-9-4-15,33-1-1 0,-33 10 0 0,0-9-5 16,0 0 3-16,17 9-4 0,-17-10 9 15,16 10 0-15,-16-9 1 0,17 9-4 16,-17 0 0-16,16 0-6 0,-16 0 9 0,0 9-2 16,17-9-3-16,-17 10-4 0,16-1 4 0,1-9-3 15,-17 9 3-15,16 1-3 0,1-1 6 16,16 0-6-16,0 1 3 0,-33-10-2 0,17 9-1 16,-1-9 6-16,1 18-1 0,-1-18-1 0,1 0-1 15,-1 0-2-15,1-18 4 0,-1 18-5 0,-16-9 3 16,17 9 5-16,-17-10-5 0,0 1 0 15,33 0 1-15,-33-1-4 0,0 1 8 0,0 9-4 16,0-9 1-16,0-1-4 0,-33 10-1 16,33-9 1-16,0 9-1 0,-17 0 5 0,17-9-4 15,-16 9 5-15,16 0-5 0,0 9 2 0,-17-9-2 16,17 9 2-16,0-9 1 0,-16 10-1 16,16-1 0-16,0-9 3 0,0 9 0 0,0-9 0 15,0 10-5-15,16-10 2 0,-16 9 0 16,0-9-3-16,0 0 1 0,17 0 7 0,-17 9-9 15,16-9 6-15,-16 0-4 0,17-9 2 16,-17 0 0-16,33-1-5 0,-33 1 2 16,0 0 3-16,0-1 0 0,0 1 0 0,0-9-2 15,0 18 2-15,0-28 2 0,0 9-2 16,0 0 0-16,0 1 0 0,0-1-3 0,0 1 6 16,0-10-3-16,0 0-4 0,16 9 7 0,-16 10-1 15,0-10 2-15,0 10-2 0,0 0-5 16,0 9 3-16,0 0-3 0,0 0 0 0,0 0 0 15,0 0 6-15,0 0-3 0,-16 18-3 16,16-8 5-16,0-1 1 0,0 9 0 16,0 1-3-16,0 0 0 0,0 9 5 0,16-19-2 15,-16 9-3-15,0-8 0 0,17 8 4 16,-17 1-6-16,17 0 2 0,-17-10-11 0,16 10-62 16,-16-10-39-16,17 0-33 0,-1 0-3 15,1 1 10-15,-1-1 4 0,1 0 13 0</inkml:trace>
  <inkml:trace contextRef="#ctx0" brushRef="#br0" timeOffset="-5783.96">25962 14874 30 0,'0'0'48'16,"0"0"-2"-16,0-19-11 0,0 19-12 16,0 0-1-16,-16 0-3 0,16 0-1 0,0 0-6 15,0 19 0-15,0-19 16 0,-17 0 9 0,17 0-7 16,0 0-10-16,0 0-6 0,0 9-7 15,0-9 3-15,0 0 6 0,0 9 0 0,0-9 0 16,0 0-5-16,17 0-4 0,-17 0-5 16,0 0 0-16,16 0 0 0,-16 0 2 15,17 0-4-15,16 0-2 0,-33 0-3 16,0-9 0-16,16 9 5 16,-16-9-12-16,17 9-7 15,-17 0 1-15,16-19-7 0,-16 10 0 0,17-1 4 0,-17 1 9 16,17-10 6-16,-1 1 2 0,-16-1 2 15,17 1 2-15,-1-10 0 0,-16 9 2 16,17-9-2-16,-1 10 0 0,-16-10 0 0,0 9 4 16,17 0-2-16,-17 10 2 0,0 0 6 15,0 0 3-15,0 9-7 0,-17-10-1 0,17 10 11 16,0 0 3-16,-16 10-1 0,16-10 5 16,-17 18 4-16,17-9 10 0,-16 1-2 0,16 18 3 15,0-19-12-15,-17 10 22 0,17-1-2 0,0 1-2 16,0-1-8-16,0 1-8 0,0 0-15 15,0-1-4-15,17-9 1 0,-17 10-6 0,0-10-4 16,16 1 4-16,-16 8 3 0,0-18-10 16,17 10 8-16,-17-1-5 0,0-9 7 15,16 0-7-15,-16 0 4 0,0-9-1 16,17 9 0-16,16-10-7 16,-33 10 1-16,0-9 7 0,0 9-4 0,0-9 0 15,16 9 0-15,-16 0-6 0,17-10 7 0,-17 10-5 16,0 0-4-16,16-9-29 15,-16 9-58-15,17-9-103 0,0 9 28 16,-17 0 20-16</inkml:trace>
  <inkml:trace contextRef="#ctx0" brushRef="#br0" timeOffset="-5467.51">26607 14539 91 0,'0'-19'65'0,"0"10"-12"15,0 9-7-15,0-19-8 0,0 19-17 0,0 0-11 16,-16 0-5-16,16 19 34 0,0-19 10 0,0 18 6 16,-17-8 9-16,17 8-2 0,0 1 0 15,-16 9 13-15,16 0 15 0,0-19-18 0,0 10-29 16,-17-1-11-16,17 1-7 0,0-10 9 0,0 0 4 16,0 1 6-16,0-1-3 0,0 10 9 15,0-19 14-15,0 0 14 0,0 0 6 0,0 0 2 16,0 0-25-16,0 0-23 0,0 0-20 15,17 0-9-15,-17 0-5 0,16 0-2 16,-16 0 5-16,17-19-9 0,-1 19 4 0,1-9-8 16,16-1 0-16,-33 1-12 0,16 0-32 0,17-1-73 15,0-8-52-15,1 9-40 0,-1-10-22 16,0 10 33-16,0-10 22 0,-17 10 20 0,17-1 28 16</inkml:trace>
  <inkml:trace contextRef="#ctx0" brushRef="#br0" timeOffset="-3450.38">20952 13264 35 0,'0'0'33'0,"0"0"8"0,0-9 6 15,0 9 3-15,16-9 17 0,-16-1 13 16,0 10 3-16,17-9-7 0,-17 9-8 0,0-9-17 16,0-1-18-16,0 1 3 0,0 9 13 0,0-18-8 15,0 18-14-15,-17-10-10 0,17 1-7 16,-16 0-4-16,16 9-1 0,-33-10-5 16,33 1 0-16,-33 9 2 0,33 0-2 0,-34 0 0 15,1 0 2-15,17 9-4 0,-17 1 8 0,16-1 5 16,1 0 11-16,-17 19-7 0,33-28-4 15,-33 19-5-15,16-1-2 0,0 1 3 0,1 0 5 16,-1 9 3-16,17-10 8 0,0 1-7 16,0 9 2-16,0 0-4 0,0-1 2 0,0-8 1 15,17 9-2-15,-17 0-5 0,0 0-6 0,16 9 1 16,-16-18 1-16,17-1-4 0,-17 10 6 0,0 0-10 16,0 0 2-16,0-19 3 0,-17 19-2 15,17-19 7-15,-16 10 1 0,-1 0 8 16,17-1-10-16,-16 1 4 0,-1-19-5 0,-16 18 0 15,17-8 2-15,16-10-8 0,-33 9 3 16,33 0-2-16,-33-9-1 0,16 0 4 0,1 0 2 0,16 0 27 16,-17 0 15-16,17-9 5 15,0 9-10-15,0 0-17 0,0-9-12 0,0 9-4 16,0 0-5-16,0 0-3 0,0 0-7 16,0 0 2-16,0 9 0 0,17 0 3 15,-17 10-5-15,16-10 7 0,-16 19-2 0,17-9 1 16,16 9 1-16,-33 0-5 0,0-1 0 15,0 11 7-15,33-10-4 0,-33 9-2 0,0 0 2 16,0 0 2-16,0 10-2 0,0-10 0 0,0 9 5 16,0 1-9-16,-33-1 2 0,33 10 2 15,-33-9-2-15,16 9 5 0,1-10 2 0,-1 1-5 16,0-1 2-16,1 1-2 0,-1-10-4 16,1 0 4-16,-1-9 2 0,1 9 1 0,16-9-3 15,0 0 0-15,0 0 0 0,0-10 0 0,0 1 0 16,0 0-4-16,0-1 7 0,0 1 0 0,0-10-6 15,16 0 6-15,1 1-6 0,-1-10 1 16,17 0 2-16,-16 0-7 0,16 0 12 0,-16 0-12 16,16-10 4-16,0 10-5 0,0 0 8 0,0-9-10 15,-17 9 2-15,17-9-10 0,-16 9-31 0,33 0-55 16,-50 0-14-16,33-9-13 0,-17 9 8 16,1 0-10-16,-1-10 4 0,1 10-14 0,-1-9 6 15,17 0 20-15,1 9-70 0</inkml:trace>
</inkml:ink>
</file>

<file path=ppt/ink/ink27.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25T15:52:00.334"/>
    </inkml:context>
    <inkml:brush xml:id="br0">
      <inkml:brushProperty name="width" value="0.05292" units="cm"/>
      <inkml:brushProperty name="height" value="0.05292" units="cm"/>
      <inkml:brushProperty name="color" value="#00B050"/>
    </inkml:brush>
  </inkml:definitions>
  <inkml:trace contextRef="#ctx0" brushRef="#br0">15429 7851 98 0,'0'0'41'0,"0"0"-15"15,0 0-1-15,0-19 9 0,0 19 11 0,0 0-1 16,0 0-13-16,0 0-3 0,0 0 0 16,0 0 13-16,0 19 16 0,0-19 13 0,0 0 8 15,0 9 2-15,16 0-6 0,-16 1 9 16,0 8-5-16,0 1-14 0,17-1-8 0,-17 1-17 16,0-19-7-16,0 19-8 0,0-1-6 0,0 1-10 15,0-10-3-15,0 10-2 0,0-1 2 16,0 1-8-16,0-19 3 0,16 19-6 0,-16-10-1 15,0 0-5-15,0 0 5 0,17 1-18 0,-17-1-54 16,16-9-52-16,1 19-44 0,-1-19-30 16,17 0-6-16,-33 0-139 0</inkml:trace>
  <inkml:trace contextRef="#ctx0" brushRef="#br0" timeOffset="949.98">24110 8055 189 0,'0'-18'49'0,"0"-1"-24"0,0 10-13 16,0-10-1-16,0 10 30 0,0 9-4 0,0-9-21 15,0 9-9-15,-33 0 0 0,33 9 11 16,-16-9 6-16,16 9 21 0,-17 10-4 0,0-10-18 15,1 10 36-15,16-1 20 0,-17 1-38 16,1 0-17-16,-1-1 8 0,17 1 72 0,-16 9-49 16,-1-28-28-16,17 18-14 0,-16 1-8 15,-1-1 6-15,17-8-5 0,0 8-9 0,-33-8 5 0,33 18-2 16,-16-10 2-16,16-18 4 0,-17 19-11 16,17-1-20-16,-17-18-27 0,17 10-53 15,-16-1-43-15,16 0-14 0,-17-9-12 0,17 10 20 16</inkml:trace>
</inkml:ink>
</file>

<file path=ppt/ink/ink28.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15:54.617"/>
    </inkml:context>
    <inkml:brush xml:id="br0">
      <inkml:brushProperty name="width" value="0.05292" units="cm"/>
      <inkml:brushProperty name="height" value="0.05292" units="cm"/>
      <inkml:brushProperty name="color" value="#FF0000"/>
    </inkml:brush>
  </inkml:definitions>
  <inkml:trace contextRef="#ctx0" brushRef="#br0">22969 10744 327 0,'-16'0'171'0,"16"-10"-58"0,0 10 28 0,-17-9 26 0,17 9 71 0,0-9 60 0,0 9-8 0,-16 0-52 15,16 0-174-15,0 0-64 32,0 9 0-32,0 0 0 15,0 1 0-15,0 8 0 0,0-9 0 16,0 19 0-16,0-9 0 0,0 0 0 0,0-1 0 15,0 1 0-15,0-1 0 0,0 10 0 0,0-9 0 16,0-10 0-16,0 10 0 0,0-1 0 16,0-8 0-16,0 8 0 0,0-8 0 0,0 8 0 15,0-18 0-15,0 19 0 16,0-19-117-16,0-19-312 0,0 19-5 0,0 0 47 16,16-18 78-16</inkml:trace>
  <inkml:trace contextRef="#ctx0" brushRef="#br0" timeOffset="366.41">23068 10399 149 0,'0'0'88'0,"0"-9"-16"0,0 9 3 0,0 0 18 0,0-9 6 0,0 9 1 0,0 0-11 15,0 0-9-15,0 9 4 0,17-9 10 16,-1 9 15-16,1 10 17 0,0 0 11 0,-1-1 6 16,17 1-10-16,-16-1-9 0,-1 10-9 0,17 9-10 15,0-18-73-15,-33 9-32 0,33 9 0 0,-16 0 0 16,-17 1 0-16,16-20 0 0,1 19 0 0,-17-9 0 16,0 0 0-16,0 9 0 0,-17-9 0 15,17 19 0-15,-16-29 0 0,-1 10 0 0,1 0 0 16,-1 0 0-16,-16 0 0 0,33 0 0 15,-33 0 0-15,0 9 0 0,17-18 0 0,-1-10 0 16,1 10 0-16,-18-1 0 0,18-8 0 16,-1-1 0-16,17 0 0 0,-33 0 0 0,0 10-207 15,17-19-54-15,-1 0-16 0,1 0 5 0,-17-19 14 16,16 19 33-16,0-9 33 0,1 0 38 0</inkml:trace>
  <inkml:trace contextRef="#ctx0" brushRef="#br0" timeOffset="1631.78">24259 10641 20 0,'0'0'30'0,"0"-9"3"0,0 9-2 0,0-9-2 0,0 9-1 0,0 0 8 0,0-10 6 0,0 1 10 0,0 9 11 0,0 0 9 16,0-9 14-16,0 9 3 0,0 0 8 15,0 0 0-15,0 0 2 0,0-19 4 16,0 19-3-16,0 0-1 0,0 0-6 0,0 0-8 0,0 0-11 16,0 0-4-16,-17 0-6 0,17 0-13 15,0 0-15-15,0 0-13 0,0 0-4 0,0 0-13 16,0 0 2-16,0 0-3 0,0 19 9 16,0-19 20-16,17 9 20 0,-17 10 14 0,0-1 20 15,0 1-39-15,0-1-49 0,17 1 0 0,-17 9 0 16,0-9 0-16,0-1 0 0,0 19 0 0,0-18 0 15,0-10 0-15,0 19 0 0,16-9 0 16,-16-1 0-16,0 10 0 0,0-9 0 0,0-10 0 16,0 0 0-16,0 10 0 0,0-10 0 15,0 1 0-15,0-1-175 0,-16-9-35 16,16 0-37-16,0 0-19 0,0 0 13 0,0-9 20 16,0 9 32-16,0-10 32 0,0-8 35 0</inkml:trace>
  <inkml:trace contextRef="#ctx0" brushRef="#br0" timeOffset="2031.62">24160 10623 32 0,'0'-10'38'15,"0"10"-4"-15,0-9-5 0,-17 0-3 0,17 9 5 0,0-19 3 0,0 19-4 0,0-19-1 0,0 19-7 0,17-18-2 0,-17 9-5 0,16-1-2 16,-16 1 0-16,0 9 1 0,17-9 1 0,-1-1-4 16,-16 10-3-16,17-9-1 0,-1 9-5 15,1 0 3-15,0 9 3 0,-1 1 1 0,17-10 3 16,-33 18 0-16,0-8-2 0,17-1-1 0,-1 9 4 15,1 1-4-15,-17-19 4 0,16 19 9 16,-16-10 3-16,0 0 11 0,0 1-3 0,0 8-4 16,0-8-4-16,-16-1-7 0,16 9-5 0,-17 1-8 15,1-19-5-15,-1 19 4 0,17-10-2 16,0 0 1-16,-33 1-3 0,17-1 0 0,-1 0-13 16,0-9-16-16,1 9-30 0,16-9-15 15,-17 0-17-15,17 0-14 0,-16 0-2 0,16 0 4 16</inkml:trace>
  <inkml:trace contextRef="#ctx0" brushRef="#br0" timeOffset="2631.1">24854 10530 35 0,'0'0'42'0,"0"-10"0"0,0 1-5 0,0 9 3 0,0 0 5 0,0-9-4 0,0 9 6 0,0 0 1 0,0-10 1 0,0 10-1 0,-16-9-6 15,16 9-2-15,0 0 1 0,0-9-7 16,-17 9-8-16,17 0-6 0,-16 0 1 0,-1 0-1 16,17 9-3-16,-16-9 9 0,-1 9 0 0,17-9 5 15,-33 10-3-15,33-1 0 0,-33 0-3 16,16 1-8-16,1-1 1 0,-1 9-10 0,1 1 5 16,16-19-10-16,-17 19 2 0,17-10 0 0,0 0 2 15,-16 1-10-15,16-1 3 0,0 0 4 16,16 1 1-16,-16-1-5 0,17-9 2 0,-1 18 5 15,1-18-6-15,-1 0-3 0,1 19 3 0,16-19-5 16,0 0 8-16,-16 19-6 0,-1-19 4 16,17 0-2-16,-16 9-3 0,16 0 6 0,-17 1-6 15,1-1 3-15,16 0-3 0,-33 0 4 0,33-9 1 16,-33 10-1-16,0 8-4 0,0-18 7 16,17 19 1-16,-17-19 3 0,0 0 3 0,0 9 2 15,0-9 3-15,-17 10-4 0,17-1 0 0,0 0 0 16,0-9-9-16,0 9 2 0,-33-9 1 15,33 10-2-15,-33-10-6 0,16 9 2 0,1 0 0 16,16-9 4-16,-17 0-4 0,1 10 2 16,-1-10 0-16,1 0-2 0,-1 0 0 0,1 0-4 15,-1 0-1-15,17 0-23 0,0 0-22 0,-33-10-23 16,33 10-18-16,-33 0-24 0,33-9-12 0,-17 9-12 16,17-9 1-16,-16 9 12 0,16-10-78 15</inkml:trace>
  <inkml:trace contextRef="#ctx0" brushRef="#br0" timeOffset="4330.14">25185 10409 96 0,'0'0'66'0,"0"-10"-11"0,0 10-8 0,0 10 4 0,0-10 4 0,0 9 10 0,0 10 7 0,0-1-2 0,0 1 2 0,0 9-1 16,0 0-2-16,0-1 1 0,0 11 11 0,0-20 15 16,0 10-9-16,0 9-13 0,0-18-16 15,0 9-18-15,17-9-9 0,-17 8-10 0,16 1-6 16,-16-9-15-16,0 0 1 0,17-1 2 0,-17 1-3 16,0-10-2-16,16 10-22 0,-16-1-51 15,0-18-37-15,0 19-12 0,0-19-2 0,0 0 11 16,0 0 3-16,0 0 4 0,0 0 18 0,0 0 19 15,0 0 17-15,-16-19 14 0,16 19 14 16,0-28 12-16,-17 19 9 0,17-10 1 0,-16 1 5 16,16-1 7-16,0 10 9 0,0-10 8 15,0 1 5-15,0-1-2 0,0 10-2 0,0 0 0 16,0-10 4-16,16 10 3 0,-16 9 0 0,17-19 2 16,-17 19-1-16,16 0-4 0,1 0-6 15,-17 0-1-15,16 0 2 0,1 0 3 0,-1 0-2 16,-16 19-1-16,17-19-2 0,16 9 1 15,-33 0 1-15,33 1 2 0,-33 8-3 0,0-9-1 16,17 1-8-16,-17 8-11 0,16 1 2 0,-16-19-4 16,0 9 5-16,0 1-6 0,0-10 1 15,0 9 0-15,0-9 3 0,17 9-4 0,-17-9 3 16,0 0 2-16,0 0 9 0,0-9-5 0,0 9 4 16,0-9-7-16,0 9-3 0,0-10-2 15,0 1 1-15,0-10-1 0,0 19 2 0,0-18 4 16,16-1-7-16,-16 10-1 0,17 0 6 0,-17-1 6 15,16 1 3-15,-16 0-6 0,0 9-2 0,17 0-2 16,-17 0 8-16,16 0 6 0,-16 0 7 16,17 9 11-16,-17-9 7 0,33 9 1 0,-33 1 6 15,0-1-8-15,16 0-15 0,-16 0-7 16,17 1 3-16,-17 8-16 0,17-18-2 0,-17 19 5 16,0-19-6-16,16 0-3 0,-16 0-2 0,0 0 8 15,0 0 0-15,0 0 12 0,0 0 3 0,0 0-6 16,0 0-15-16,0 0 3 0,0-19-3 15,0 19 4-15,17-18-11 0,-17 8 2 16,0 1 6-16,0 0-3 0,16 0-2 0,-16-1 2 16,0 1 0-16,17 0 2 0,-17 9-7 0,0 0 3 15,16 0 4 1,-16 0-8-16,0 0 3 0,17 9 6 0,-17 0-3 0,16-9 0 16,-16 10 3-16,17-1-5 0,16 0 3 15,-33 0 1-15,0 1-4 0,0 8 2 0,16-18-23 16,-16 19-54-16,0-19-41 0,17 0-31 15,-17 0-21-15,16 0-12 0,-16 0 4 0,17 0 14 16,-17 0 19-16,0-19 29 0,17 19 25 0,-17-18 25 16</inkml:trace>
  <inkml:trace contextRef="#ctx0" brushRef="#br0" timeOffset="4630.06">25896 10660 15 0,'0'-19'38'0,"0"-9"9"0,0 10-1 0,-16-1-5 0,16 0 4 0,0-8 16 0,-17 8 21 0,17 0 14 0,-17 10 16 0,17 0 5 0,0 9 1 16,-16-19-21-16,16 19-31 0,0 0-31 0,0 0-19 15,0 0-2-15,0 0 6 0,0 19 26 16,16-10 19-16,-16 0-4 0,0 10 4 0,17 9 19 16,-17-10-2-16,17 1 16 0,-1 9-9 0,-16 0-9 15,17 0-12-15,-17 9-16 0,16-18-13 16,-16 9-16-16,17-10-3 0,-17 19 8 0,0-18-10 16,0-10 1-16,0 10 10 0,0-1-14 0,0-8-15 15,0-1 0-15,0-18 0 31,-17-1 0-31,17 1 0 0,0 0 0 0,0 0 0 16,0-10 0-16,0 19 0 0,0-19 0 16,0-9 0-16,0 10 0 0,0 9 0 0,0-10 0 15,0 10-185-15,0-10-59 0,17 0-36 16,-17 19-29-16,16-18 6 0,1 9 36 0,16-1 50 16</inkml:trace>
  <inkml:trace contextRef="#ctx0" brushRef="#br0" timeOffset="5679.43">27054 10697 94 0,'-17'0'102'0,"17"0"-10"0,0 19-11 0,0-19 18 0,0 0 43 0,0 0 19 0,17 0 0 0,-17-19-24 0,33 19-26 0,-17 0-26 0,1 0-21 0,-1-19-9 16,17 19-11-16,0-18-19 0,1 9-3 16,32-1-11-16,-50 10-13 0,17-9 3 0,17 0 2 15,-17-1-2-15,0 1-7 0,17 9-45 16,-34-9-54-16,17 9-60 0,-16 0-35 0,-1-19-19 15,1 19 2-15,-1 0 20 0,17 0 40 16</inkml:trace>
  <inkml:trace contextRef="#ctx0" brushRef="#br0" timeOffset="6312.23">27963 10334 58 0,'-16'0'71'0,"16"0"5"0,0 0-4 0,0 0 5 0,0 0-3 0,0 0-14 0,0 0-16 0,0 0-13 0,0 0-2 0,0 0 16 0,0 19 11 0,0-19 5 0,0 18-1 0,0 1 4 16,0 0 1-16,0 9 1 0,16-10-6 15,-16 1-16-15,0-1-21 0,17 1-2 0,-17 9-16 16,0-10 3-16,16 1-5 0,-16 0-3 15,17-1 3-15,-17 1-1 0,0 0-8 0,0-10 8 16,0 9-9-16,16 1-32 0,-16-19-13 0,0 0-5 16,0 19-1-16,0-19 18 0,0 0 13 15,0 0 1-15,0 0 2 0,0 0 6 0,-16-19 7 16,16 19 3-16,0-19 4 0,0 19 2 0,-17-27 2 16,17 8 0-16,-16 0 0 0,-1 1 7 0,17-1 2 15,-16-18 16-15,16 9 6 0,0 9 3 16,0 1-1-16,0-19-10 0,0 9-1 0,0 0-3 15,0 9 5-15,16 10-4 0,1-10-5 0,-17 1 0 16,16-10-8-16,1 18 4 0,-1 1-9 0,1 0 8 16,-17 0-4-16,16 9-4 0,1-10 4 15,-17 10-10-15,16 10 7 0,1-10-3 0,-17 0 6 16,17 9 4-16,-1 0-6 0,-16 0 4 16,17 1 10-16,-17-1-5 0,0 10-4 0,0-1 1 15,0-18-3-15,0 19-4 0,0-10 4 16,-17 10-2-16,1-1-4 0,16-8 2 0,-17-1-1 15,0 10 0-15,1-1-4 0,-1 1 2 0,1-19-4 16,-1 0 5-16,1 9-1 0,16 0 0 0,-17 1 0 16,17-10-2-16,-16 0 7 0,16 9-8 15,-17-9 3-15,17 9 0 16,0-9 8-16,17 0-8 0,-17 10 5 16,16-1 1-16,1 9-3 0,-1-18 2 0,1 0 1 15,-1 19-4-15,1-19-1 0,16 19 1 16,-16-19-4-16,16 0 2 0,0 0 0 0,-17 9-31 15,17-9-55-15,0 9-54 0,-16-9-53 0,32 0-15 16,-32 10 18-16,0-10 23 0</inkml:trace>
  <inkml:trace contextRef="#ctx0" brushRef="#br0" timeOffset="8892.24">28426 10660 93 0,'0'18'64'0,"0"-18"-11"0,0 0 1 0,0 0 17 0,0 19 23 0,0-19 15 0,0 0 11 0,17 0-1 0,-17 0 2 0,0 0 4 0,16 0-21 15,1-19-23-15,-1 19-18 0,1 0-14 0,-1-27-17 16,17 17-5-16,-16 1-7 0,0-10-2 0,-1 10 6 16,1 0 18-16,-1-10 18 0,1 0 20 15,-17 19-13-15,16-27 11 0,-16 17-8 16,0 1-20-16,0 0-16 0,0-1 1 0,0 1-8 0,-16 0-14 16,16 9-1-16,-17 0-10 0,1 0 5 0,-1 0 4 15,1 0-3-15,-1 9-2 16,0-9-2-16,17 19-4 0,-33-10 0 0,17 0 0 0,16 10 0 15,0-1 0-15,-17 1 0 0,17 0 0 16,17-19 0-16,-17 18 0 0,16-8 0 0,17-1 0 16,-33 0 0-16,17 1 0 0,16-1 0 15,0-9 0-15,0 0 0 0,0 0 0 0,33 0 0 16,-49 0-106-16,33-9-122 0,-1-1-45 0,-16 1-16 16,33-10 14-16,-33 10 36 0,17 0 38 0,-17-10 35 15,0 0 39-15</inkml:trace>
  <inkml:trace contextRef="#ctx0" brushRef="#br0" timeOffset="9274.89">29336 10353 82 0,'-17'0'66'0,"17"0"5"0,-16 0-1 0,-1 0 14 0,1 0 10 0,16 0 15 0,-17 9-3 0,0 0-4 0,1 1-8 0,-1 8 0 0,17-8-9 0,0 18-7 0,-33-10-16 0,17-18-26 15,16 19 0-15,0-1-6 0,0-8-9 16,0 8 7-16,0 1-4 0,0-1 0 0,16-18 5 15,17 19-13-15,-33-19-6 0,17 19 0 16,-1-19-8-16,1 0 2 0,0 0 2 0,-1 0-6 0,17 0 0 16,-16 0-2-16,16 0 6 0,-17 0-4 15,17-19 5-15,-33 19-5 0,17-19-2 0,-17 1 2 16,16 9 10-16,-16-10 2 0,0 0 5 16,0 1-1-16,0-1 0 0,0 1 1 0,-16 18 7 15,16-28-4-15,-17 18 3 0,17-8 3 0,0 8-1 16,-33 10 1-16,17 0-1 0,-1-9 1 15,1 9-6-15,-1 0 0 0,1 9-7 0,-1-9-4 16,17 10 5-16,-16-1-5 0,16 10 2 0,0-10-5 16,0 10 5-16,0-1-5 0,16 1 4 0,-16-10-8 15,17 10 5-15,-1-10-3 0,1 10-8 16,-1 8 12-16,17-8-5 0,0-19-13 0,-16 19-41 16,-1-10-77-16,18 0-60 0,-18 1-58 15,1-1-36-15,-1 0-6 0,1-9 24 0,-1 10 46 16</inkml:trace>
  <inkml:trace contextRef="#ctx0" brushRef="#br0" timeOffset="9791.12">29931 10557 127 0,'0'0'81'0,"-17"0"-1"0,17 0 33 0,0 0 35 0,0 0 25 0,0 0-4 0,0-18-22 0,0 9-12 0,0-1-10 0,0-8 12 0,0 8-9 0,-16-8 9 0,16-1-9 0,0 1-31 16,0-10-16-16,0 9-40 0,0-9-41 16,0 0 0-16,0 10 0 0,16-29 0 0,-16 19 0 15,0 0 0-15,0-9 0 0,0 9 0 16,0 0 0-16,0 0 0 0,0 28 0 0,0-18 0 15,0-1 0-15,0 10 0 0,17 9 0 16,-17 9 0-16,0 10 0 16,17-1 0-16,-1 1 0 0,-16-10 0 0,17 19 0 15,-1 0 0-15,1 9 0 0,16-9 0 0,-17 0 0 16,1 19 0-16,16-29 0 0,-17 19 0 16,1-9 0-16,16 10 0 0,-16-20 0 0,-1 1 0 15,1 9-193-15,-17-10-124 0,16 1-2 0,-16-1 26 16,0 1 31-16,17-19 40 0,-17 19 35 15</inkml:trace>
  <inkml:trace contextRef="#ctx0" brushRef="#br0" timeOffset="10257.7">30063 10437 150 0,'-16'0'166'0,"16"0"-23"0,-17 0-25 0,17-19 7 0,0 19 10 0,0 0-27 0,0-9-48 0,0-1-30 0,0 10-15 0,0-9-10 0,17 0 0 0,-1 9-5 0,1-10-21 16,-1 1-17-16,1 0-19 0,16 9-16 0,-17 0 1 16,18-19 16-16,-18 19 24 0,1 0 19 0,-1-18 3 15,17 18 7-15,-33 0-2 0,17 0 5 16,-1 0 0-16,-16 0-2 0,17 0 2 0,-17 18 0 16,16-18 14-16,-16 19 11 0,0-19 12 15,0 9-4-15,17 0 1 0,-17 10-3 0,0-10-10 16,0 10 0-16,0 0-2 0,0-19-1 15,16 18-4-15,-16-18-4 0,0 19 4 0,0-19-5 0,0 0 3 16,0 0 17-16,0 0 23 0,0 0-1 16,0 0-18-16,0 0-15 0,0 0-8 0,0-19 0 15,0 19-6-15,0-18 12 0,0-1 8 16,17 0 16-16,-17 10 6 0,0-10 18 0,17 10 21 16,-17 0-27-16,16-10-18 0,-16 19-9 0,17-18-1 15,-17 18 5-15,0 0-12 0,16-19-8 0,-16 19-4 16,0 0 4-16,17 0-1 0,-17 19 13 15,16-19 8-15,-16 0 9 0,17 18 0 0,-17-18 6 16,16 19-8-16,-16-10-6 0,17 0-20 16,-1 1-7-16,-16 8-9 0,17-8 0 0,-17-1 0 15,16 10 0-15,-16-19-56 0,17 0-86 0,-17 18-57 16,17-18-55-16,-17 0-28 0,16 0-5 0,1 0 29 16,-1 0 38-16,1-18 54 0</inkml:trace>
  <inkml:trace contextRef="#ctx0" brushRef="#br0" timeOffset="10424.79">30874 10297 61 0,'-17'0'85'0,"17"0"13"0,-17 0 4 0,17 0 14 0,-16 0 10 16,-1 0-3-16,1 19-8 0,16-19-18 0,-17 0-21 0,17 0-22 0,-16 18-8 0,16-18-17 0,0 0-14 16,0 0-1-16,0 19-9 0,0-19 2 0,0 0-5 15,0 0-35-15,0 0-47 0,16 0-51 0,-16 0-42 16,17 0-13-16,-1 0 11 0,1 0 24 0,-1 0 35 15</inkml:trace>
  <inkml:trace contextRef="#ctx0" brushRef="#br0" timeOffset="11406.7">30989 10167 89 0,'0'-28'85'0,"0"0"-13"0,0 9-6 0,-16-27 9 0,16 18 27 0,-17 9 28 0,1-9 11 0,16 10 9 0,-17 18 5 0,1-28 4 0,16 19 0 16,-17 9-21-16,17-10-46 0,-16 10-26 0,16 0-33 15,-17 0 6-15,17 10 4 0,-17-1-6 16,17 19-1-16,0-10-2 0,-16 1-12 0,16 0-5 16,0 9-2-16,0-10 0 0,0 19-2 0,16-18-7 15,-16 9-1-15,17-9-3 0,-17 18 5 16,17-19-4-16,-1 1 1 0,1 0-23 0,-1-1-35 16,1-9-40-16,-1 10-2 0,1 0-7 0,-1-19-4 15,1 0-4-15,16 18 3 0,-17-18-11 16,1-18 14-16,0 18 29 0,-1 0 27 0,1 0 13 15,-1-19 13-15,1 10 8 0,-1-1 9 16,-16 1 0-16,17 0 1 0,-17 9 10 0,16-9 2 16,-16 9 9-16,0 0-2 0,0 0-9 0,0 0-2 15,0 0 2-15,0 0 5 0,0 9-7 16,17-9 3-16,-17 9-3 0,0 0-1 16,16-9-1-16,-16 10 5 0,0-10-5 15,17 9-1-15,-1-9 2 0,1 0-2 16,-17 0-13-16,17 0-13 0,-1 0-5 15,1 0-6-15,-17-9 2 0,16 9 7 0,1-10 15 16,-17 1 4-16,16 9 9 0,1-9-3 0,-17 0 0 16,16-1 1-16,-16 10 9 15,0-9 21-15,0 9 7 0,0 0-4 0,0 0-9 16,0 0-12-16,0 0-2 0,0 0-1 0,0 0 6 16,17 9 6-16,-17 1-9 0,0-10 2 0,0 9-8 15,0 9 3-15,16-8 9 0,-16 18 30 16,0-10-8-16,17-18-13 0,-1 19-5 0,-16-1-11 15,17 1 2-15,-17 0 4 0,0-10-2 16,0 10-8-16,0-1 3 0,0 1-1 0,0-19-4 16,0 18 2-16,-17-8 7 0,17-1 3 0,-16 0-1 15,-1-9-4-15,17 10-5 0,-16-10-2 16,16 0-1-16,-17 0-2 0,17 0 6 0,0 0-4 16,-16 0-2-16,16 0 4 0,0-10-4 0,0 10 6 15,0-9-9-15,0 0 4 0,0-10-3 16,0 10 4-16,0-10-2 0,0 1 0 0,16-1-6 15,1 0-5-15,-1 1-1 0,1-1-6 0,-1 10 1 16,1-10 3-16,-1 1-4 0,1-1 10 16,0 10 4-16,-1-1 2 0,1 1-5 0,-1 9 4 15,1-9 3-15,-1 9 0 0,1 0-3 16,-1 0 1-16,1 0 6 16,-17 9-2-16,16 0 3 0,-16-9 7 0,17 10 8 15,-17-1-2-15,0 10-1 0,0-19 0 0,16 0 1 16,-16 18-1-16,0-18 1 0,17 0-3 15,-17 19-1-15,0-19-6 0,0 0 3 16,17 0-1-16,-17 0-5 0,0 0-4 16,16 0 2-16,-16 0-5 0,0 0 8 0,17 0-10 15,-17 0 6-15,16-19-2 0,1 19-5 16,-1-18 9-16,1 18 1 16,-17 0-8-16,16-19 3 0,-16 19-4 15,17-9 4-15,-1 9 0 0,-16 0-5 0,17 0 8 16,-1 0-6-16,-16 0 4 0,17 0-7 0,-17 0 2 15,17 0 7-15,-17 0-1 0,16 9-4 16,-16 10 4-16,17-19-7 16,-17 0 9-16,0 18-8 0,16-18 5 0,-16 0-8 15,17 0 3-15,-17 19-14 0,0-19-15 0,0 0-4 16,0 0-19-16,0 0-4 0,0 0 3 16,0 0-7-16,0 0-10 0,0 0-15 0,0 0-14 15,0 0-16-15,0-19-14 0,0 19-3 16,0 0 12-16,0 0 21 0</inkml:trace>
  <inkml:trace contextRef="#ctx0" brushRef="#br0" timeOffset="11556.2">32048 10046 133 0,'0'-9'71'0,"0"-1"-4"0,0 1 17 0,0 9 29 0,0-9-5 0,0 9-27 0,0-10-44 0,0 10-18 0,0 0-12 0,0 0 2 16,-17 10-20-16,17-10-33 0,0 9-38 15,0-9-36-15,-16 9-27 0,16 1 6 0</inkml:trace>
  <inkml:trace contextRef="#ctx0" brushRef="#br0" timeOffset="12674.01">22853 11925 101 0,'0'0'55'0,"0"-9"-23"0,-33 9-4 0,33-10 5 0,0 10 7 0,0 0 3 0,0-18-9 0,0 18-7 0,33 0-3 0,-33 0-2 0,0-19 1 0,17 19 7 16,-17 0 7-16,16 0 0 0,1 0-11 16,0 0-6-16,-1 19 2 0,1-19-1 0,-17 0-4 15,16 18 3-15,-16-18 2 0,17 10 10 0,-17-1 1 16,0 9 6-16,-17-8 1 0,17 8-8 16,-16 1-4-16,16 0-9 0,-17-19 7 0,1 18-9 15,-1-9 2-15,0 10-8 0,1-10 2 0,-1 10-4 16,17-10 2-16,-33 10 5 0,33-19-7 15,-33 18 4-15,17-18-2 0,-1 0-1 16,17 10 4-16,-16-1-3 0,16-9-4 0,0 9 1 16,0-9 2-16,0 0-2 0,0 10-8 15,0-10 6-15,0 0 8 0,16 0-9 0,1 0-5 16,-17-10 9-16,16 10-9 0,17-9 2 16,-33 9 2-16,33-9-4 0,-16 9 0 0,-1-10 0 15,1 10-11-15,16-18-35 0,-16 18-40 16,-1 0-43-16,1-19-25 0,-1 19-9 0,17-9 5 15,-33 0 13-15,0-10 19 0</inkml:trace>
  <inkml:trace contextRef="#ctx0" brushRef="#br0" timeOffset="12992.21">23002 11664 149 0,'0'0'78'0,"0"0"-28"0,33 0-16 0,-33-18 4 0,0 18 9 0,0 0 9 0,33 0 8 0,-33 0 7 0,17 0 7 0,16 18 5 0,-16-18 11 0,16 10 13 0,0-1-1 0,16 10-8 16,-49-10-19-16,33 10-7 0,-16-1-4 16,-1 1-15-16,1 9-13 0,-17-10-8 0,16 10-7 0,-16 0-7 15,0 9-7-15,-16-18-3 0,16 9-7 16,-17 9 5-16,1-18-6 0,-1 8 0 0,17 1-3 15,0 0 3-15,-33 9-3 0,33-27 9 16,-33 8-22-16,17 1-27 0,-1 0-29 0,1-1-24 16,-1 1-19-16,17-1-12 0,-16-18-12 0,16 10 1 15,-17-1 1-15,17 0 7 0,-17-9 13 16,17 0 5-16,-16 10 12 0,16-10 17 0,-17 0-52 16</inkml:trace>
  <inkml:trace contextRef="#ctx0" brushRef="#br0" timeOffset="13540.1">24606 11376 45 0,'0'0'39'0,"0"0"0"0,0-9 2 0,0 9-1 0,0 0 0 0,0 0-2 0,0 0-4 0,0 0-11 0,0 0-3 0,0 0-4 0,0 0 1 15,0 9 12-15,0-9 6 0,0 0 12 0,0 9 4 16,0 10-4-16,0-19-5 0,0 0-2 15,0 19-7-15,0-19-5 0,17 9-2 0,-17 0-9 16,0 0-5-16,0 1-1 0,0-1-3 0,0 0-4 16,0 1-1-16,0-1-1 0,0 0 1 0,0 10 2 15,16-19-4-15,-16 18-3 16,0-18 5-16,0 0-1 0,0 10 2 16,0-10-13-16,0 0-33 0,0 9-17 15,0-9-17-15,0 0-8 0,0 0-6 0,0 0-4 16,0 9 1-16,0-9 7 0,0 0 9 0,0 0-50 15</inkml:trace>
  <inkml:trace contextRef="#ctx0" brushRef="#br0" timeOffset="13854.83">24507 11627 12 0,'-33'0'27'0,"16"0"9"0,17 0 2 0,-16 0-2 0,16 19 2 0,-17-19 0 0,17 0 7 0,0 0-4 0,0 0-4 0,0 0-6 16,0 0-3-16,0 0-2 0,0 0 15 0,0 0 7 16,0 0 9-16,17 0 4 0,-17 0-6 0,0 18-8 15,16-18-12-15,1 0-14 0,-17 0-3 16,33 0-1-16,-33 0-2 0,0 0-3 0,33 10 6 16,-33-10-2-16,0 0-3 0,17 0-5 15,-1-10-6-15,1 10 2 0,-1 0 0 0,1 0-4 16,-1 0-3-16,1-18 5 0,-1 18-2 0,1 0 0 15,16-19-4-15,-33 10-11 0,33 0-29 16,-33-1-19-16,17 1-19 0,-1 0-13 0,-16-1-8 16,17 1 1-16,-17 0 3 0,16-1 5 0,-16 10 8 15,0-18-50-15</inkml:trace>
  <inkml:trace contextRef="#ctx0" brushRef="#br0" timeOffset="14471.21">24358 12009 53 0,'0'-19'66'0,"-16"0"-12"0,16 1-13 0,0 8 2 0,-17-8 16 0,17 9 20 0,0-1 17 0,0 10 11 0,0-18 10 16,0 18 0-16,0 0-3 0,0 0-20 0,0 0-15 15,0 0-24-15,0 0-28 0,-33 0-3 16,33 0 4-16,0 18 6 0,0-18 26 0,0 10 12 15,0-1 2-15,0 9-4 0,33-8-9 0,-33 8 0 16,0 1-10-16,0 0-4 0,0-1 6 16,0 1-8-16,0-1 1 0,0-8-9 0,0 8 1 15,0 1-9-15,0-1-13 0,0-8-16 16,0-1 0-16,17 0 0 0,-17 1 0 0,0-1 0 16,16 0 0-16,-16 1 0 0,17-1 0 15,-1-9 0 1,-16-9 0-16,17 9 0 0,-1-10 0 15,1 1 0-15,-17 0-92 16,16 9-94-16,-16-10-26 0,0 1-11 0,17 0-12 16,-17-1 5-16,0 10 11 0,0-18 24 15,0 18 35-15,0-19 34 0</inkml:trace>
  <inkml:trace contextRef="#ctx0" brushRef="#br0" timeOffset="14937.39">24276 11850 57 0,'0'0'42'0,"0"0"1"0,0-9-5 0,0 9 3 0,16 0 1 0,-16-9-6 0,33 9 0 0,-33 0-13 0,0-9-6 0,17 9-4 0,-1-10-6 16,1 1-7-16,-1 9 4 0,1 0-4 0,-1-9 0 15,1-1-2-15,-1 10 2 0,1 0 3 0,16 0-19 16,-33 0-18-16,0-18-16 0,33 18-8 15,-33 0-1-15,0 0 3 0,0 0 5 0</inkml:trace>
  <inkml:trace contextRef="#ctx0" brushRef="#br0" timeOffset="15138.87">24342 11971 37 0,'0'0'41'0,"0"19"2"0,0-19-3 0,0 0 1 0,0 0-6 0,0 0-2 0,0 0-1 0,0 0-3 0,16-19-5 16,-16 19-6-16,17 0-8 0,-17 0-4 15,16-9-3-15,1 9-1 0,-1-9 0 16,1 9-2-16,-1-10 0 16,1 10-22-16,-17 0-19 0,33 0-18 0,-33 0-10 0,33-9-1 15,-33 9 7-15</inkml:trace>
  <inkml:trace contextRef="#ctx0" brushRef="#br0" timeOffset="15420.23">24772 11832 40 0,'0'0'64'0,"0"0"-5"0,-17 9-4 0,17-9 0 0,0 0 2 0,0 0-4 0,0 0-6 0,0 0-8 0,0 9 0 16,0-9-3-16,0 19 2 0,0-19-1 0,0 19-4 15,0-1-2-15,0-18-2 0,0 19-4 16,0-10-9-16,0 10-6 0,0-1-6 0,0 1 0 16,0 0-4-16,0-10 0 0,0 0 0 0,0 0-12 15,0 10-41-15,0-19-31 0,0 9-18 0,0 1-7 16,0-10 2-16,0 9 10 0,0-9 13 0,0 0-38 15</inkml:trace>
  <inkml:trace contextRef="#ctx0" brushRef="#br0" timeOffset="15802.81">24672 11925 16 0,'0'-19'30'0,"0"1"1"0,0-20-10 0,0 20-8 0,0-1-4 0,17 1-3 0,-17 8 4 0,33-8 3 0,-33-1 4 0,33 19-4 0,-33-18 2 0,33 18 2 15,-16-10-1-15,-1 10-5 0,1 0-2 16,-1 10 6-16,1-10-1 0,-1 18 5 0,-16-18 5 16,17 0 6-16,16 19 3 0,-33-19-2 15,0 18-2-15,0-8-1 0,0-1 5 0,0 0-7 16,0 1-1-16,-33-1-2 0,33 0-8 0,-17 0-3 16,17 10-4-16,-16-19-8 0,-1 19 6 0,1-19-6 15,-1 0 1-15,1 0-1 16,-1 18 0-16,1-18 2 0,-1 0-2 15,17 0 2-15,0 0 1 0,0 0-3 16,0 0-3-16,0 0-1 0,0 0 0 16,0 0 1-16,0 0 6 0,0 0-1 15,0 0 3-15,0 10 2 0,17-1 5 16,-17 9-1-16,16-8-2 0,1-1-2 0,-1 0 0 16,17 10-2-16,-16-19-2 0,-1 19-3 0,34-19-2 15,-50 9 5-15,33 0-1 0,-16 0-5 16,-1 1-23-16,17-1-44 0,-16-9-29 0,-1 0-20 15,17 0-4-15,-16-9 11 0</inkml:trace>
  <inkml:trace contextRef="#ctx0" brushRef="#br0" timeOffset="16169.1">25334 11497 105 0,'0'0'74'0,"0"-9"-3"0,0-1-2 0,0 10 3 0,0 0-8 0,0 0-12 0,0 0-4 0,0 0 11 0,0 10 18 0,0-1 20 0,0 19 7 15,0-10 14-15,0 1 11 0,0 0 7 16,0 9-5-16,0 9 27 0,-17 0 2 0,17-9-18 16,0 28-26-16,-16-28-51 0,16 9-65 0,-17 0 0 15,17 0 0-15,-16 0 0 0,16 10 0 16,-17-19 0-16,17 9 0 0,-16 0 0 0,16 0 0 16,-17 1 0-16,1-10-52 0,16 9-118 15,-17-19-31-15,17 10-18 0,0-9 5 0,0 0-6 16,0-1-3-16,0 1 9 0,-33-19 18 0,33 0 38 15</inkml:trace>
  <inkml:trace contextRef="#ctx0" brushRef="#br0" timeOffset="16552.15">25731 11692 134 0,'0'0'97'0,"0"0"-34"0,-17 0-16 0,17 0 7 0,0 10 17 0,-16-10 6 0,16 9-6 0,0-9-9 0,0 19 2 0,0-1 6 0,-17 1 26 15,17-1 17-15,0-8 14 0,0 8-1 16,0 1-12-16,0 18-4 0,0-18 1 0,0-1 7 16,17-8 6-16,-17 8 0 0,0 1-50 0,16-1-74 15,-16 1 0-15,0 0 0 0,17-19 0 0,-17 18 0 16,16-18 0-16,-16 9 0 0,17 1 0 16,-17-1 0-16,33-9 0 0,-33 0 0 0,16 0 0 15,1 0 0-15,-1 0-174 0,1-9-112 16,-17-1-33-16,17 1-8 0,-1 9 25 15,1-18 47-15,-17 18 67 0</inkml:trace>
  <inkml:trace contextRef="#ctx0" brushRef="#br0" timeOffset="16752.49">25764 11683 182 0,'0'-9'107'0,"-17"9"-37"0,17-10-16 0,0 10 0 0,0 0 3 0,0-18-19 0,17 18-17 0,-17 0-10 0,33-19-6 0,-33 10-2 15,16 9-3-15,-16 0-6 0,17 0-34 0,-1 0-31 16,1 0-30-16,-17 0-9 0,17 0 4 16</inkml:trace>
  <inkml:trace contextRef="#ctx0" brushRef="#br0" timeOffset="16921.08">25797 11813 75 0,'0'10'104'0,"-33"-10"-10"0,33 0-14 0,0 9 11 0,0-9 7 0,0 0-12 0,0 0-22 0,0 0-29 0,0 0-18 0,0 0-7 0,0 0-8 0,0 0 3 15,33-9-9-15,-33 9-23 0,0 0-40 16,16-10-40-16,1 10-18 0,-1-9-5 0,1 9 8 15</inkml:trace>
  <inkml:trace contextRef="#ctx0" brushRef="#br0" timeOffset="17218.34">26177 11627 98 0,'0'0'82'0,"-16"0"-14"0,16 0-5 0,0 0 4 0,-17 0 10 0,17 0-2 0,0 19-8 0,0-19-7 0,0 0-16 0,-16 18 2 16,16-18 2-16,0 19 11 0,0 0 19 15,0-10 13-15,0 28-1 0,0-18 12 0,0-1-10 16,0-8 12-16,0 8 8 0,16 10 12 0,-16 0-2 16,0-9-2-16,17-1-4 0,-17-8-74 15,0-1-42-15,16 9 0 0,1 1 0 0,-17-10 0 16,33 10 0-16,-33-19 0 0,0 19 0 0,16-19 0 15,1 0 0-15,-1 0 0 0,1 0 0 16,0 0-56-16,-1 0-184 0,-16-19-39 16,17 19-42-16,-1-19-1 0,-16 10 29 0,17-10 56 15</inkml:trace>
  <inkml:trace contextRef="#ctx0" brushRef="#br0" timeOffset="17402.05">26260 11674 108 0,'-17'0'143'0,"1"-10"-20"0,16 10-35 0,0 0 4 0,0 0 22 0,0 0-4 0,0-18-30 0,0 18-34 0,0 0-21 0,0 0-16 0,0 0-5 0,0 0 1 0,0-19-5 16,16 19-11-16,-16 0-32 0,17 0-30 0,-1 0-27 15,1 0-25-15,0 0-8 0,-1 0-5 0,-16 0 13 16</inkml:trace>
  <inkml:trace contextRef="#ctx0" brushRef="#br0" timeOffset="17584.72">26194 11841 88 0,'0'9'96'0,"-17"-9"-14"0,17 19-9 0,0-19-4 0,0 0-2 0,0 0-19 0,0 0-21 0,17-19-15 0,-17 19-6 0,33 0-6 0,-33-9-29 0,0 9-30 0,16-9-27 0,1 9-17 16,-1-9 2-16,1-1 12 0</inkml:trace>
  <inkml:trace contextRef="#ctx0" brushRef="#br0" timeOffset="18151.25">26508 11692 92 0,'0'10'84'0,"0"-10"-20"0,0 0-15 0,0 9 8 0,0-9 17 0,16 9 7 0,-16-9 0 0,0 10-8 0,0 8-20 0,0 1-15 15,17-19-8-15,-17 18-11 0,0-8 6 16,17-1 6-16,-17 10-12 0,16-10-6 0,-16 9-6 16,0 1-4-16,17 0 2 0,-17-19-5 0,0 18 0 15,0-8 2-15,0 8-6 0,0-18 0 16,16 9-2-16,-16 1-17 0,-16-1-11 0,16-9 1 15,0 0 10-15,0 0 7 0,0 0 8 0,0 0 2 16,0 0 3-16,0-9 1 0,0 9 3 16,-17-10-1-16,17 1 9 0,-16-9 17 0,16 8-1 15,-17-8 8-15,17-1-7 0,-17 0 9 0,17-8-2 16,-16-1 4-16,16 0 3 0,0 9 0 16,0-18-9-16,0 18-11 0,0-9-6 0,16 10-5 15,1-10-6-15,0 19-5 0,-1-10 6 0,1 10-4 16,-1-1 0-16,1 1 0 0,16 0-3 15,-33 9 3-15,16 0-4 0,1 0 7 0,-1 9-8 16,1 0 10-16,-1 1-8 0,-16-1 3 0,17 0 0 16,-17 1 0-16,0-1 2 0,0 19 0 15,0-28 1-15,0 18-1 0,-17-8-6 0,1-1 4 16,16 10 3-16,-17-10-1 0,1 10 1 0,-1-1-9 16,1-18 0-16,16 19-8 0,-33-19-4 15,16 0 6-15,17 18 6 0,-16-18-2 0,-1 0 6 16,17 0-1-16,-16 10 3 0,16-10-2 15,0 9-2-15,0-9 7 0,0 9 1 0,0 1 5 16,16-10-4-16,-16 9 0 0,0 0 4 16,17 0-7-16,-1 10-1 0,-16-19-3 0,17 19 4 15,16-19-4-15,-33 18 7 0,16-18-5 16,1 0-2-16,-1 10 5 0,17-10-13 0,-16 9-21 16,16-9 5-16,-16 9-67 0,16-9-44 15,0 9-37-15,-17-9 9 0,17 0 9 0,-16 0 18 16</inkml:trace>
  <inkml:trace contextRef="#ctx0" brushRef="#br0" timeOffset="18567.2">27616 11767 260 0,'0'0'135'0,"16"0"-28"0,-16 0 20 0,17 0 65 0,-17 0 40 0,16 0-3 0,1 0-37 0,0 0-43 0,-1 0-40 0,1 0-24 0,-1 0-34 0,1 0-29 15,16 0-13-15,-17-19 0 0,1 19-13 0,16-18-43 16,-17 18-80-16,1-10-58 0,0 1-53 0,-1 0-30 15,1-1-9-15,-1 10 13 0,-16-9 41 0</inkml:trace>
  <inkml:trace contextRef="#ctx0" brushRef="#br0" timeOffset="19050.05">28889 11525 42 0,'0'0'70'0,"-16"-19"-1"0,16 19-5 0,0-9 5 0,0 9 18 0,0 0 20 0,-17 0-4 0,17 0-16 0,0 0-15 0,0 0-6 0,0 9 24 16,0 10 10-16,0-1 4 0,0-8-2 15,17 8 4-15,-17 1-1 0,0 9-10 0,16 0-21 16,-16-10-18-16,17 1-23 0,-17 0-16 0,16-1-6 16,-16 10-9-16,17-9 1 0,-17-1-1 0,0-8-72 15,0-1-65-15,0 0-69 0,16 1-48 16,-16-10-5-16,0 9 4 0,0-9 32 0,0-9 54 15</inkml:trace>
  <inkml:trace contextRef="#ctx0" brushRef="#br0" timeOffset="19333.09">28740 11506 86 0,'0'-18'59'0,"-16"-1"-15"0,16 0-13 0,0 1-2 0,16 9 9 15,-16-10 5-15,33 19 3 0,-33-19-1 0,17 19-5 0,0 0-2 0,16 0 8 0,-17 0 17 16,17 19 8-16,0-19 3 0,0 19 16 0,0-10-1 16,-16 9 0-16,16 1-3 0,-16 9 8 0,16 0 13 15,-17-10-8-15,1 10-10 0,-17-9-4 16,16 9-15-16,-16 0-12 0,-16-10-6 0,16 1 4 16,-17 0-10-16,1-1-12 0,-1 10-18 0,1-9-7 15,-1-1 1-15,-16-18-14 0,16 19 8 16,17-10-14-16,-49 1-44 0,32-1-40 0,1-9-36 15,-1 0-31-15,1 9-28 0,-17-9-14 16,16 0-16-16,1 0 5 0,-1-9 16 0,17 0 20 0,-17 9-98 16</inkml:trace>
  <inkml:trace contextRef="#ctx0" brushRef="#br0" timeOffset="20382.2">28592 11543 104 0,'0'0'122'0,"0"0"-20"0,0-18-20 0,0 18-2 0,0 0 14 0,-17 0 6 0,17-19-2 0,-17 19-14 0,17 0-28 0,0 0-6 0,-33 0 2 16,33 0 6-16,-16 0 3 0,-1 19 10 16,1-19-1-16,-1 18-10 0,1-18 5 0,-1 10 8 15,1 8 10-15,-1 1-3 0,1 0 4 0,16 18-10 16,-17-19-5-16,0-8-3 0,17 18-8 0,0-10-7 15,0 10-51-15,0-9 0 0,0-1 0 16,17-18 0-16,-17 19 0 0,17-10 0 0,-1 10 0 16,1-10 0-16,-1-9 0 0,1 9 0 15,16-9 0-15,-17 19 0 0,17-19 0 0,0 0-143 16,-16-19-110-16,16 19-49 0,-16-9-24 0,16 9 17 16,-17-9 40-16,17 0 59 0</inkml:trace>
  <inkml:trace contextRef="#ctx0" brushRef="#br0" timeOffset="21466.32">29352 11683 38 0,'0'9'50'0,"0"-9"3"0,0 0 0 0,0 0 13 0,0 0 18 0,0 0 15 0,0 0 13 0,0 0-4 0,0 0-3 0,0 0 1 15,17 0-13-15,-1 0-8 0,-16-9-8 0,33 9-11 16,-33-9-9-16,17-1-14 0,-1 10-2 0,1-18-20 16,0 18-7-16,-1-19 7 0,1 1-12 15,-1 8 8-15,-16 1 6 0,17-10 4 0,-17 10 0 16,16 0 1-16,-16-1-4 0,0-8-6 0,0 18-1 16,0-19-9-16,-16 19-10 0,16-9 0 15,0 9 0-15,-17-9 5 0,17 9-5 0,-16 0 2 16,-1 0-6-16,17 9 6 0,-16-9 3 15,-1 9-5-15,17 10-2 0,-17-19 4 0,1 18 2 16,16-18-1-16,0 19 4 0,0-10-10 0,-17 1 8 16,17 8-1-16,17-8-2 0,-17-1 1 15,0 0 5-15,16 10-6 0,1-19 5 0,0 18-2 16,-1-18-3-16,1 0 0 0,16 0-3 0,-17 0-30 16,1 0-33-16,32 0-21 0,-32 0-28 15,-1 0 0-15,17-18 11 0,-16 18 12 0,16-19 17 16,-16 10 3-16,16 0 12 0,-17-1 10 15,1 1 8-15,-1 0 8 0,1-10 6 0,-1 10 10 16,1-1 4-16,-17-8 8 0,16 18 6 0,-16-28 0 16,0 19-2-16,0-1 2 0,0-8 6 15,0 8-3-15,-16 1 6 0,16 9-5 0,0-9 3 16,-17 0 2-16,17 9 1 0,-16 0-1 0,-1 0-3 16,17 0 1-16,-16 0 2 0,-1 0-9 15,17 9 4-15,-16-9-3 0,16 9 3 0,0-9 3 16,-17 9-1-16,17 1 1 0,0-1 2 0,17 0-3 15,-17 1 1-15,0-1-3 0,16 0-1 16,-16 10 2-16,17-1 2 0,-17-18-4 0,16 10-2 16,1-1 1-16,-1 0 1 0,1 1-3 15,-17-10 3-15,16 9-1 0,1 0 0 0,-17-9 0 16,0 10 1-16,17-10 2 0,-17 9-1 0,0-9 3 16,0 0-1-16,0 0-1 0,0 9 0 15,0-9 0-15,0 0 0 0,0 19-3 0,-17-19 0 16,17 0 1-16,0 0-1 0,0 0-4 15,-17 0 5-15,17 18-3 0,-16-18 0 0,16 0-2 16,0 0-7-16,-17 0-20 0,17 0-35 0,0 0-24 16,-16 0-22-16,16 0-14 0,-17 0-6 0,17 0 15 15</inkml:trace>
  <inkml:trace contextRef="#ctx0" brushRef="#br0" timeOffset="21648.89">29948 11357 186 0,'0'-9'192'0,"-17"0"-49"0,17 0-27 0,0-1 15 0,0 10 5 0,0 0-26 0,0-9-43 16,0 9-38-16,0 0-20 0,0 0-31 0,0 0-46 0,0-9-58 16,17 9-44-16,-17 9-16 0,0-9 2 15,16 0 21-15</inkml:trace>
  <inkml:trace contextRef="#ctx0" brushRef="#br0" timeOffset="21830.81">30096 11497 198 0,'0'9'96'0,"0"10"-17"0,0-19 31 0,0 18 44 0,17-18 38 0,-17 19-35 0,0-10-39 0,16 1-34 0,-16-10-34 0,17 9-22 16,-17 0-7-16,16 1-16 0,-16-10 1 0,0 9-4 15,17-9-48-15,-17 9-69 0,0-9-55 16,0 0-44-16,17 0-14 0,-17-9 19 0,0 9-106 16</inkml:trace>
  <inkml:trace contextRef="#ctx0" brushRef="#br0" timeOffset="21969.98">30080 11218 19 0,'0'0'6'0,"0"0"-12"0,0 0-10 0</inkml:trace>
  <inkml:trace contextRef="#ctx0" brushRef="#br0" timeOffset="22480.68">30245 11330 36 0,'0'18'61'16,"17"1"7"-16,-17-1 8 0,0 1 19 0,0 0 23 15,0-1 17-15,0 1 1 0,16-1-16 16,-16 1-18-16,0 9-17 0,17-10 0 0,-17-8-10 16,16 18-14-16,1-10-26 0,-17 1-11 0,16 9-13 15,1-10 1-15,-17 1-3 0,0 0-9 16,16-1 3-16,-16 10-1 0,0-9-2 0,0-19 0 16,0 18 4-16,-16 1 9 0,16 0 20 0,-17-10 10 15,17 0 3-15,-16 0 0 0,-1-9-2 0,17 19 5 16,-16-19-5-16,16 0 3 0,-17 0-5 15,17-19 12-15,-16 19 7 0,16-9 4 0,0 0-1 16,-17 0-21-16,17-10-43 0,0 0 0 16,0 1 0-16,17-1 0 0,-1-18 0 0,-16 9 0 15,17 9 0-15,-1-18 0 0,17 9 0 16,-16 10 0-16,-1-1 0 0,1 10 0 0,0-1 0 16,-1 10 0-16,1-18 0 0,-1 18 0 0,1 18 0 15,-1-18 0-15,-16 0 0 16,17 10 0-16,-17-1 0 0,0 0 0 0,16 1 0 15,-16 8 0-15,0-8 0 0,0-1 0 0,17-9 0 16,-17 9 0-16,0 10 0 0,16-38 0 31,-16 10 0-15,0 0 0-16,17-1 0 0,-17 1 0 0,16 0 0 16,1-1 0-16,-17 1 0 15,17 0 0-15,-1 9 0 0,1 0 0 16,-1 0 0-1,-16 9 0-15,17-9 0 0,-17 9 0 16,16 1 0-16,1-10 0 0,-1 9 0 16,1-9 0-16,-17 0-179 0,16 9-94 15,-16-9-33-15,0 0-10 0,0 0 20 0,17 0 38 16,-17 0 60-16</inkml:trace>
  <inkml:trace contextRef="#ctx0" brushRef="#br0" timeOffset="23962.94">22903 12957 50 0,'0'0'67'0,"0"-18"-10"0,0 8-17 0,0 1-7 0,0 9 5 0,0-9 4 0,0 0 6 0,0 9-5 0,17-10-4 0,-17 1 1 0,16 9-3 0,-16 0-6 0,17 0 6 0,-1 0-1 0,1 0-2 16,-17 0-8-16,16 9 0 0,17-9-2 0,-33 10 1 15,0-1 6-15,0 0 11 0,0 0 8 0,0-9 3 16,0 10 10-16,0 8 1 0,0-18 0 16,0 19-8-16,0-19-11 0,0 9-3 0,0 1-14 15,-33-1-10-15,33 0-2 0,0-9-7 16,0 9-5-16,0-9-1 0,0 10-3 0,0-10 2 15,0 0 2-15,0 9-6 0,0-9 0 16,33 0 7-16,-33 9-5 0,0-9-3 0,33 10 3 16,-33 8-3-16,17-18 3 15,-1 0 0-15,-16 19 0 0,17-19-3 0,-17 0 8 16,0 9-2-16,17 0-3 0,-17-9 11 16,0 10 6-16,-17-1 1 0,17 0-3 0,-17 1 5 15,17-1-1-15,-16 10-7 0,-1-1-4 0,17-18-8 16,-33 0 2-16,33 9 3 0,-33 1-3 0,17-10-5 15,-1 9 4-15,1-9-23 0,-1 9-59 16,1-9-45-16,-18 0-52 0,18 0-34 0,-1 0-10 16,17-9 15-16,-33 9 32 0,33-9-88 15</inkml:trace>
  <inkml:trace contextRef="#ctx0" brushRef="#br0" timeOffset="24226.01">22853 12855 86 0,'17'-19'53'0,"-1"19"-13"0,-16-27 1 0,17 17 9 0,0 1 5 0,-1 0-1 0,1-1-2 0,16 1-5 0,16 9 4 0,-49 0 9 0,50 0 15 0,-17 0 15 0,0 9 5 0,17 1-6 0,-1-1-3 0,-16 0 1 16,-16 10 0-16,16-1 13 0,-17 1 0 0,18 9 6 16,-18-9-3-16,-16 18-10 0,17 0-18 0,-17-18-12 15,0 8-18-15,0 11-21 0,-17-1-11 16,17-9 1-16,-16 9-2 0,-18 0-15 0,18-9 11 15,-17 9-8-15,16-9-15 0,-16 0-27 16,33 0-61-16,-49-9-37 0,32-1-43 0,1 1-29 16,-1-1-13-16,1 1 3 0,-1-19 14 15,0 9 27-15,17-9 29 0,-16 0 28 0</inkml:trace>
  <inkml:trace contextRef="#ctx0" brushRef="#br0" timeOffset="24881.73">24623 12539 91 0,'0'0'78'0,"0"-10"4"0,0 10 11 0,0-9 18 0,0 9 27 0,0-9 19 0,0 9 9 0,0 0 3 16,0 0-23-16,0 0-12 0,0 0-14 0,0 0-27 0,0 0-22 16,0 0-17-16,0 0 9 0,0 9 32 15,0 0 18-15,0 1-40 0,0-1-73 0,0 0 0 0,0 10 0 16,0 0 0-16,0-1 0 0,16-18 0 0,-16 19 0 15,0-10 0-15,0 10 0 0,0-10 0 16,17 0 0-16,-17 1 0 0,0-1 0 0,0 10 0 16,0-19 0-16,16 18 0 0,-16-18 0 0,0 9-166 15,0-9-139 1,-16 0-11-16,16 0 18 0,0 10 28 0,-17-10 51 16,17 0 50-16,-16 0 47 0,16 0 36 0</inkml:trace>
  <inkml:trace contextRef="#ctx0" brushRef="#br0" timeOffset="25128.36">24507 12716 45 0,'-33'0'59'0,"16"0"9"0,1 0 2 0,16 0 10 0,-17 0 16 0,17 0 24 0,-16 0 15 0,16 0 1 0,0 0-21 0,0 0-21 0,0 0-23 0,0 0-19 16,0 0-5-16,0 0 12 0,0 0 33 16,0 0 16-16,16 18 6 0,-16-18 1 0,17 0-2 15,-17 9 12-15,16-9 1 0,1 10-119 16,16-1-7-16,-33-9 0 0,33 9 0 0,-33-9 0 0,33 0 0 15,-16 0 0-15,-1 0 0 0,1 0 0 0,-1-9 0 16,1 9 0-16,-1-9 0 0,1-1 0 16,16 1 0-16,-33 9 0 0,33 0 0 0,-33-18 0 15,0-1-108-15,17 10-119 0,-1-1-19 0,-16 1-4 16,17 0-7-16,-17-10 7 0,0 10 27 16,0-1 36-16,0 1 44 0</inkml:trace>
  <inkml:trace contextRef="#ctx0" brushRef="#br0" timeOffset="28331.36">24573 13050 103 0,'-16'-9'104'0,"16"9"-10"0,0-9-3 0,0-1 20 0,0 1 34 0,-17 0 47 0,17 9 17 0,0-9 2 0,0 9-31 0,0 0-35 0,0-10-36 0,0 10-25 0,0 0 1 0,0 10 19 0,0-10-24 0,17 9-80 15,-17 0 0-15,0 10 0 0,0-10 0 16,16 10 0-16,-16-1 0 0,0 10 0 0,0-9 0 16,17-1 0-16,-17 1 0 0,0 0 0 0,16-1 0 15,-16 1 0-15,0-1 0 0,0-8 0 16,17 8 0-16,-17 1 0 0,0-10 0 0,0 1 0 15,0 8 0-15,0-9-149 0,0-9-255 0,0 10 2 16,-17-1 36-16,17-9 67 0,0 9-120 0</inkml:trace>
  <inkml:trace contextRef="#ctx0" brushRef="#br0" timeOffset="28742.08">24540 13106 88 0,'0'-9'47'0,"0"-10"-11"0,-33 1-4 0,33 8 12 0,0-8 7 0,0-1 0 0,0 10-6 0,0-10-14 0,33 10-7 0,-33-10 0 0,17 1 7 0,-1 8 7 0,1 1 5 15,-1 0 6-15,1 0 7 0,-1-1-5 16,1 10-1-16,16 0-1 0,0 0 5 0,-33 0 11 16,33 10-1-16,-33-1-5 0,17 9 5 15,-17-8-11-15,16 8 1 0,-16 1-14 0,17-10-5 16,-17 1-17-16,0 8-6 0,0-9-3 0,-17 10 2 15,17 0-9-15,-16-1-2 0,16 1 3 0,-17-19-5 16,17 9 2-16,-33 10 0 0,33-10 0 16,-33 0-9-16,16 1-4 0,1-1-4 0,-1 0 6 15,1-9 8-15,-1 10-3 0,17-10-4 0,-16 0 8 16,-1 0 4-16,17 0-7 0,-16 0 9 16,16 0-2-16,-17 0-5 0,17 0-3 15,17 0 6-15,-17 0 3 16,0 18-5-16,16-18 2 0,-16 0 4 0,17 0 6 0,-1 9-3 15,-16 1-2-15,33-1-7 0,-16 0 6 16,-1 1 3-16,1-1-10 0,16 0 3 0,0 1 1 16,-16-1 1-16,-1 0-2 0,17 1-29 0,-16 8-56 15,16-18-42-15,-17 0-41 0,34 0-18 16,-50 0-2-16,33 0 11 0,-16 0 25 0,-1 0-75 16</inkml:trace>
  <inkml:trace contextRef="#ctx0" brushRef="#br0" timeOffset="29376.39">25152 12995 86 0,'0'0'64'0,"0"0"-12"0,0 0-5 0,0 9 10 0,0-9 8 0,0 9 7 15,0 0-3-15,0 10-11 0,0-10-3 0,0 19-6 0,0-9 12 0,0-10 0 0,0 0 1 0,0 10-3 0,33 0-5 16,-33-10-10-16,0 10-16 0,0-1-8 0,0-18-2 16,0 9-2-16,0 1-5 0,0-10 8 15,0 0 24-15,0 9 28 0,0-9 6 0,0 0-11 16,0-9-19-16,0 9-18 0,0-10-12 0,0 1-2 16,0 9 4-16,0-18-10 0,0 8 13 15,0-8-2-15,0 8 7 0,0-8 0 0,0-1 3 16,0 10-3-16,0-10 1 0,0 19 4 15,0-28-6-15,0 19-8 0,0 9 3 0,0-9-11 16,0 9-14-16,0 0 2 0,0 0 5 16,0 9-3-16,17 0-2 0,-17 1 5 15,16 8 0-15,-16-18-3 0,17 19-3 16,-1-10 0-16,-16 0 3 0,17 1 4 0,-17 8-6 16,16-8-1-16,1 8 3 0,-17-8 7 0,16 8-2 15,-16-18-5-15,0 0 3 0,17 9-5 16,-17 1 6-16,0-10 1 0,0 0-8 0,33 0 7 15,-33-10 1-15,0 10-10 0,0-9 2 16,0 9 3-16,0-18-3 0,0-1 6 0,0 10-5 16,33-10 5-16,-33 0-6 0,0 1-3 0,0-1 14 15,0-9-1-15,0 10-10 0,0-1 3 0,0 1-4 16,17 8 10-16,-17 1-6 0,0-10-4 0,0 19 9 16,0-18 20-16,16 8 5 0,-16 10-7 15,0 0-1-15,0 0 1 0,0 10-7 16,0-10 7-16,17 18 28 0,-17-18-46 0,0 19-5 0,16-10 0 15,-16 10 0-15,17-10 0 0,-17 10 0 16,16-1 0-16,-16-8 0 0,0 8 0 0,17 1 0 16,-17-10 0-16,0 10 0 0,16-10 0 0,-16 10 0 15,0-10 0-15,17 0 0 0,-17 1-197 16,0 8-61-16,0-18-29 0,0 9-23 0,0-9 18 16,0 0 31-16,0 0 53 0</inkml:trace>
  <inkml:trace contextRef="#ctx0" brushRef="#br0" timeOffset="30357.11">28062 12957 32 0,'-16'0'48'0,"16"19"-4"0,-17-19-4 0,1 0 6 0,-1 0 17 0,1 9 25 0,-1-9 15 0,17 10 14 0,-16-10-3 0,16 0-15 0,0 0-9 0,0 0-5 16,0 0 7-16,0 0-5 0,0 0-5 0,16 0-3 16,-16 0 3-16,0 0-18 0,17 0-12 15,-1-10-16-15,1 10-14 0,-1-9-13 0,17 9-5 16,-16 0 1-16,-1-19-5 0,18 19 2 15,-18 0-2-15,1 0-2 0,-1-18-12 0,1 18-47 16,-17 0-42-16,16 0-37 0,1 0-18 16,-17-10-14-16,0 10-2 0,16 0 4 0,-16 0 19 0,0 0 18 15,17 0 21-15,-17 0 21 0</inkml:trace>
  <inkml:trace contextRef="#ctx0" brushRef="#br0" timeOffset="31305.88">28740 12622 37 0,'0'0'61'0,"0"-9"-6"0,-16 9-6 0,16 0 7 0,0-18 18 0,0 18 18 0,0 0 8 0,0-19-6 0,0 19-13 15,0 0-22-15,0 0-23 0,0 0-21 16,0 0 0-16,0 19 15 0,0-19 28 0,0 18 22 16,16-18 7-16,-16 19 15 0,0-10 2 15,0 10 0-15,0-1 12 0,33 1-2 0,-33 18-10 16,0-28 2-16,0 10-9 0,0 0-8 0,0-1-57 16,0 1-32-16,0-1 0 0,0 1 0 0,0 0 0 15,0-1 0-15,0 1 0 0,0-10 0 16,0 10 0-16,0-1 0 0,0-18 0 0,0 19 0 15,0-19 0-15,0 9 0 0,0 1 0 16,0-10 0 0,17-10 0-1,0 10 0 1,-1-9 0-16,1 9 0 0,-1 0 0 0,17-19 0 16,-16 19 0-16,-1 0 0 0,17-18 0 15,0 18 0-15,-33-10 0 0,17 1 0 16,16 9 0-16,-16-9-220 0,-1 0-79 0,1 9-5 15,-1-10 6-15,1 1 19 0,-17 0 45 0,16 9 49 16</inkml:trace>
  <inkml:trace contextRef="#ctx0" brushRef="#br0" timeOffset="31688.84">29236 12576 62 0,'0'0'85'0,"0"0"-8"0,0-9-14 0,0 9 15 0,0 0 16 0,0 0-5 0,0 0-23 0,0 0-28 0,0 0-7 0,0 0 12 0,0 9 15 16,0 10 7-16,0-1-10 0,17-18-18 16,-17 9-11-16,0 10-10 0,17-10-8 0,-1 10-4 15,-16 0-3-15,0-10 3 0,17 10-2 0,-17-1-7 16,16-18-42-16,-16 9-41 0,0 10 88 15,0-19-211-15,17 9 24 0,-17 1 30 0,0-10 31 16</inkml:trace>
  <inkml:trace contextRef="#ctx0" brushRef="#br0" timeOffset="31955.58">29203 12613 90 0,'0'0'59'0,"0"-18"-15"0,0-1-10 0,0 10 16 0,17 9 16 0,-1-10 13 0,1 1-9 0,0 9-10 0,-1 0-7 0,1 0 3 0,16 0 9 0,-17 9 13 0,17 1 10 0,0-1 13 15,-16 10 3-15,-1-19 1 0,18 18-5 16,-18-9 4-16,1 1-19 0,-1 8-17 0,-16-8-7 16,17 8-5-16,-17-8-11 0,0 18-3 0,0-28-12 15,-17 18-6-15,17 1-19 0,-16-10 7 16,-1 0-6-16,17 1-12 0,-16 8 6 0,-1-8-25 15,0-1-52-15,1 9-48 0,-1-18-41 16,17 0-16-16,-33 0-15 0,17 19-2 0,-1-19 1 16,17 0 14-16,-16-19 14 0,-1 19 29 0</inkml:trace>
  <inkml:trace contextRef="#ctx0" brushRef="#br0" timeOffset="33056.33">29633 12781 93 0,'0'9'81'0,"0"-9"-14"0,0 0-3 0,0 0 7 0,0 0 18 0,0 0-1 0,17-9-18 0,-17 9-28 0,16-10-11 0,1 1-10 0,-1 0-3 0,1-1 0 0,0 1-1 0,-17 9 0 0,16-18-5 15,1 18 0-15,-17-19 4 0,16 10 1 0,-16-10-3 16,0 10-6-16,0-1-6 0,0 10 3 0,0-9-5 16,0 0 0-16,-16-1-2 0,-1 10 0 15,1-9 2-15,16 9 3 0,-17 0-5 16,0 9 0-16,1-9 0 0,16 10-1 15,-17-1 8-15,17-9-3 0,-16 9-2 0,16 1 0 16,0 8-2-16,0-8 4 0,0-1 2 16,0 10-1-16,16-19-3 0,-16 18-4 0,17-18 8 15,16 9-4-15,-16 1 2 0,16-10-2 0,0 9-2 16,0-9 2-16,0 9-17 0,0-9-15 0,0-9-12 16,0 9-4-16,0-9 1 0,0-1 2 0,-16 1 11 15,16 9 8-15,-17-18 7 0,17 18 8 16,-16-19 5-16,-17 10 6 0,16-1-3 0,1-8 5 15,-17 8-4-15,0 1 4 0,0 0 1 0,0-1 6 16,0 1 10-16,0 9 4 0,0-18 3 16,0 18-6-16,-17 0-1 0,17 0 0 0,0 0-8 15,0 0 1-15,-16 0-2 0,16 0-3 16,0 0 4-16,0 0-4 0,0 18-6 0,0-18 5 16,0 9 0-16,16 1-6 0,-16-10-3 15,17 9 5-15,-17 0-4 0,17-9 4 0,-1 10-2 16,1-10 3-16,-1 9-3 0,-16-9-3 0,17 0 7 15,16 0-7-15,-17-9 6 0,1 9-3 0,-1 0 0 16,1-10-3-16,-1 1 3 0,1 9 0 16,0-9 1-16,-17-1-1 0,16 10-4 15,-16-9 10-15,17 9-6 0,-17 0 1 0,0-18 2 16,16 18 19-16,-16 0 19 0,0-19 17 0,0 19 0 16,0 0-11-16,0 0-19 0,0 0-7 15,0 0-10-15,17 19-3 0,-17-19 7 0,0 0-4 16,16 0 3-16,-16 18 9 0,17-18 6 0,-17 0-2 15,16 9-6-15,-16 1-8 0,17-10 4 0,-1 9-4 16,-16 0 4-16,17-9-4 0,-17 0-4 16,16 10-5-16,1-10-2 0,-17 0 1 0,17 9-3 15,-1-9-3-15,-16-9 4 0,17 9 1 16,-1 0-11-16,-16-10-23 0,17 10-8 16,-17-9-3-16,0 9 5 0,16-9 11 0,-16 9 10 15,17-10 7-15,-1 10 8 0,-16-9-6 16,0 9 5-16,17 0 0 0,-17 0 7 0,0 0-1 15,16 0-1 1,-16 0 3-16,0 9 0 0,0-9 8 0,17 10 2 16,-17 8 7-16,0-8-2 0,16 8-9 0,-16-8 2 15,17 18-2-15,-17-10-8 0,0-18 4 0,16 19-5 16,-16-1 0-16,0 1 0 0,0-10 1 16,0 10-3-16,0-1 0 0,0 1 0 0,0-10 1 15,0 1-3-15,-16-1 6 0,16 0-1 16,0-9-9-16,0 10 10 0,-17-10 0 0,17 0 2 15,0 0-3-15,-16 0-3 0,16-10-2 16,0 1 0-16,0 0 5 0,0-10 3 16,0 0-9-16,0 19 0 0,0-27 0 0,0 8 4 15,16 10 1-15,-16-10-4 0,0 10-2 0,17-1 4 16,-17 1-2-16,16 9 8 0,-16 0-1 16,17-18-5-16,-17 18-4 0,17 0 2 0,-17 0 3 15,16 0-3-15,1 0 2 0,-1 0-2 16,-16 0-35-16,0 0-50 0,17 0-43 15,-17 0-43-15,16 0-28 0,-16 0 2 0,0 0 26 16</inkml:trace>
  <inkml:trace contextRef="#ctx0" brushRef="#br0" timeOffset="33214.12">30791 12399 130 0,'-33'-9'131'0,"16"-10"-61"0,1 19-33 0,-1-18-14 0,1-1 6 0,16 10-9 0,-17 9-11 0,17-9-42 0,0 9-38 0,17 0-29 0,-17-10-6 0</inkml:trace>
  <inkml:trace contextRef="#ctx0" brushRef="#br0" timeOffset="33503.85">31436 12399 144 0,'0'0'140'0,"0"10"-36"0,0-10-11 0,0 0 24 0,0 0 31 0,0 0 18 0,0 0-13 0,0 0-38 0,16 0-38 0,1-10-29 0,-1 10-25 0,1 0-7 0,-1 0-5 16,1-9-2-16,16 9-9 0,-16-9 2 15,16 9-7-15,-17-10-19 0,1 10-50 0,-1 0-48 16,1 0-41-16,-1 0-29 0,1-18-10 0,-1 18 6 16,-16 0 25-16</inkml:trace>
  <inkml:trace contextRef="#ctx0" brushRef="#br0" timeOffset="33737.37">31915 12129 117 0,'0'0'116'0,"0"0"-23"0,0 0-13 0,0 0 29 0,0 0 21 0,0 0-3 0,0 0-22 0,0 19-26 0,17-10-14 15,-17 1-5-15,16 8-9 0,-16 1-11 16,0 9-21-16,17-10-4 0,-17-18-9 0,17 19-1 16,-17-10-5-16,0 10-8 0,16-10-43 0,-16 1-55 15,0-1-46-15,0 0-32 0,0-9-7 16,0 19 15-16,0-19 22 0</inkml:trace>
  <inkml:trace contextRef="#ctx0" brushRef="#br0" timeOffset="33937.54">31783 12111 212 0,'17'0'86'0,"-17"-19"-42"0,16 10-9 0,1 0 14 0,-1-1 9 0,1 1-9 0,16 9-25 0,-17-9-12 0,17-1-4 0,-16 10-8 0,0 0 0 0,-1 0-13 15,1 0-38-15,-1 10-33 0,1-10-22 16,-17 9-8-16,0-9-87 0</inkml:trace>
  <inkml:trace contextRef="#ctx0" brushRef="#br0" timeOffset="34120.71">31849 12418 145 0,'0'9'145'0,"0"0"-30"0,0 1 12 0,17-1 47 0,-17-9 33 0,16 19-24 0,1-19-54 0,-1 0-60 0,1 0-32 0,16 0-19 0,0 0-16 0,-16-19-33 0,16 19-45 0,0-9-60 15,0 9-50-15,0-10-36 0,0 1-13 16,0 0 27-16</inkml:trace>
  <inkml:trace contextRef="#ctx0" brushRef="#br0" timeOffset="38850.07">28162 14027 71 0,'-17'0'57'0,"17"19"5"0,0-19 1 0,-16 0 7 0,16 0 20 0,0 0 11 0,0 0 8 0,0 0 12 0,0 0 16 0,16 0 8 0,-16 0 11 0,0 0 9 0,17 0 11 0,-17 0-14 0,16 0-18 16,-16 0-5-16,17 0-60 0,-1 0-79 0,1 0 0 0,16 0 0 15,-17 0 0-15,1-19 0 0,-1 19 0 16,17 0 0-16,-33 0 0 0,17-19 0 0,0 19 0 15,-1 0 0-15,-16-9 0 0,17 9 0 16,-17 0-2-16,0 0-175 0,0 0-26 0,0 0-27 16,0 0-12-16,0 0-11 0,0 0 7 0,0 0 20 15,0 0 38-15,0 0-89 0</inkml:trace>
  <inkml:trace contextRef="#ctx0" brushRef="#br0" timeOffset="39766.06">28840 13785 55 0,'0'0'41'0,"0"-18"-2"0,0 8-5 0,0 1 0 0,0 0 6 0,-17-1 6 0,17 1 5 0,0 9 8 0,0-9 2 0,0-1 5 0,0 10 6 0,0 0 2 0,-16 0 1 0,16-9-6 0,0 9-7 0,0 0-17 0,0 0-13 15,0 0-12-15,0 0-6 0,0 0 13 0,0 9 24 16,0 1 33-16,0-1 28 0,0 10 10 0,0-1-2 16,16-8 0-16,-16 27-6 0,0-28-4 15,0 10-6-15,0 9-10 0,0-10-94 0,0 10 0 16,0-9 0-16,0-1 0 0,0 10 0 16,0-9 0-16,0-1 0 0,0 1 0 0,0 0 0 15,0-1 0-15,0 1 0 0,0-10 0 16,0 0 0-16,0 1 0 0,0-1 0 0,0 0 0 15,0 10 0-15,17-19 0 0,-17 0 0 0,16 0 0 16,1 0 0 0,-1 0 0-16,1 0 0 15,16-19 0-15,-17 19 0 0,17-9 0 0,-16 0 0 16,-1 9 0-16,1-10 0 0,0 1 0 0,16 0-23 16,-17 0-286-16,1 9-22 0,-17-10-1 15,16 1 22-15,1 0 38 0,-1 9 60 0</inkml:trace>
  <inkml:trace contextRef="#ctx0" brushRef="#br0" timeOffset="40216.97">29567 13608 81 0,'0'-9'79'0,"0"9"5"0,0-9 5 0,0 9-5 0,0 0-9 0,0 0-7 0,0 0 3 0,0 9 10 0,0-9 6 0,0 9 13 0,17 10 13 0,-17 0-8 0,0-1-16 0,0 1-22 0,16-1-27 0,-16 1-19 0,0 0-9 15,0-1-8-15,0 10-4 0,0-28 0 0,33 19-3 16,-33-10-47-16,0 0-47 0,0 1-44 16,0 8-25-16,0-18-17 0,-33 10-4 0,33-1 13 15,0-9 24-15</inkml:trace>
  <inkml:trace contextRef="#ctx0" brushRef="#br0" timeOffset="40498.07">29501 13618 85 0,'17'-10'49'0,"-17"1"-8"0,16 0 5 0,1 0 12 0,-17-1 17 0,16 1 7 0,1 9-6 0,-1 0-11 0,17 0-4 0,-16 0 3 0,-1 9 10 0,1 1 14 0,-1 8 8 0,1-9 15 0,16 10 12 0,-16 0 9 0,-1-1-10 0,1 1-2 0,-17-1 0 16,16 1-22-16,-16 0-21 0,0-10-17 15,0 10-7-15,0-1-11 0,-16 1-13 0,16-10-29 16,-17 0 0-16,1 10 0 0,-1-10 0 16,1 1 0-16,-1-1 0 0,0 0-24 0,1 1-105 15,-1 8-61-15,1-18-29 0,-1 0-27 0,17 0-3 16,0 0 6-16,0 0 14 0,-33 0 28 16,33 0 47-16</inkml:trace>
  <inkml:trace contextRef="#ctx0" brushRef="#br0" timeOffset="41160.96">29931 13813 118 0,'0'0'174'0,"17"0"-15"0,-17-9-38 0,16 9 20 0,1 0 55 0,-17-19 17 0,16 19-13 0,1-18-43 0,-1 8-41 0,-16 1-27 0,17 0-3 0,-1-10-8 0,-16 10-1 0,17-1-16 0,-1 1-13 16,-16 0-35-16,17 9-13 0,-17-19 0 0,0 10 0 16,0 0 0-16,-17 18 0 31,17 0 0-15,-16 10 0-16,16-10 0 0,0 0 0 15,0 1 0-15,0 8 0 0,0-8 0 0,0-1 0 16,0 10 0-16,16-1 0 0,-16-18 0 15,17 19 0-15,-1-19-4 0,1 9-31 0,-1-9-11 16,1 0-11-16,0 0-10 0,-1 0 0 0,1 0-4 16,-1-9 13-16,1 9 6 0,-1 0 11 0,1-19 15 15,-1 19 9-15,1-18 11 0,-1 8 1 16,1 10 3-16,-17-9 2 0,16 0-4 16,-16-1 4-16,17 10 0 0,-17-9-2 15,17 9 2-15,-17 0-6 0,16 0 2 16,-16 0 2-16,0 0 0 0,0 9 4 15,17-9-2-15,-17 0-7 0,16 0-31 16,-16 0-36-16,17 0-22 0,-1 0-4 16,1 0 21-16,-1 0 4 0,1 0 1 0,16-9 14 15,-17 9 24-15,1-9 17 0,0 9 4 0,-1-10 3 16,1 1 9-16,-1 9 0 0,-16-9 3 16,17 9 3-16,-1 0-3 0,-16-19 1 0,0 19 15 15,17 0 10-15,-17 0 7 0,0 0 6 16,0 0 1-16,0 0-13 0,16 0-1 0,-16 19 6 15,0-19 4-15,17 9-2 0,-17 0 1 0,0 1-3 16,0-1-8-16,16 10-1 0,-16-10 0 0,0 10-13 16,17-1-3-16,-17 1-1 0,0-10-3 15,0 10-1-15,16-10 0 0,-16 10-2 16,0-10 4-16,-16 10-6 0,16-1 2 16,0 1 2-16,-17-19-5 0,17 18-29 0,-16-8-30 0,-1-1-49 15,17 0-43-15,-16 1-33 0,16-10-13 16,-17 9 11-16,17-9 35 0</inkml:trace>
  <inkml:trace contextRef="#ctx0" brushRef="#br0" timeOffset="41799.69">31452 13608 74 0,'0'10'64'0,"0"-10"-2"0,0 9 9 0,0-9 28 0,0 9 40 0,0-9 28 0,0 0 13 0,17 10 3 0,-17-10-3 0,16 0-6 0,-16 0 2 0,17 0-40 0,-17 0-36 0,16 0-36 0,1 0-30 0,-17 0-17 0,17 0-6 16,-1 0-6-16,-16-10-5 0,17 1-55 0,-17 9-70 15,16 0-76-15,-16-9-48 0,17 9-23 16,-17-10 0-16,16 10 27 0,1-9 40 0,-17 0-101 15</inkml:trace>
  <inkml:trace contextRef="#ctx0" brushRef="#br0" timeOffset="41996.3">31849 13441 48 0,'0'0'74'0,"0"-19"6"0,0 19 3 0,0 0 10 0,0 0 7 0,0 0-11 0,0 0-32 0,0 0-9 0,0 0 2 0,17 19 12 0,-17-19 13 0,0 9-6 16,16 1-15-16,-16-1-28 0,17 0-12 16,-17 10-3-16,16-10-6 0,-16 0 0 0,17 10-9 15,-17-10-39-15,16 10-56 0,-16-19-57 0,0 0-22 16,17 0 2-16,-17 9 17 0</inkml:trace>
  <inkml:trace contextRef="#ctx0" brushRef="#br0" timeOffset="42213.45">32064 13422 97 0,'-16'0'87'0,"16"-9"-6"0,0 9 12 0,0 0 13 0,-17 0 5 0,17 0-32 0,0 0-30 0,0 0-6 0,0 0-2 0,0 9 3 15,0 10 7-15,0-19-5 0,17 9-4 0,-17 1-18 16,0-1-6-16,0 10-6 0,16-10-6 0,-16 0-6 15,17 0 5-15,-17 1-7 0,0-1-33 16,0 0-51-16,0 10-50 0,0-19-23 0,0 0-11 16,0 0 10-16,0 0 26 0</inkml:trace>
  <inkml:trace contextRef="#ctx0" brushRef="#br0" timeOffset="42397.76">31767 13357 145 0,'-17'-9'79'0,"17"0"-37"0,0-1-16 0,17 1 12 0,-17 9 11 0,16-28-9 0,1 19-19 0,-1 0-9 0,1 9-7 0,-1-10-4 0,17 10 1 0,-16-9 0 16,16 9-2-16,-17 0-4 0,1 0-29 0,0 9-26 15,-1-9-24-15,1 10-6 0,-1-1 3 16</inkml:trace>
  <inkml:trace contextRef="#ctx0" brushRef="#br0" timeOffset="42596.06">31783 13757 183 0,'0'10'81'0,"0"8"-22"0,0-18 12 0,0 0 36 0,0 0 4 0,17 0-37 0,-1 0-31 0,1 0-22 0,16 0-10 15,0-18-6-15,-17 8-3 0,17 10-4 16,1-9-41-16,15 0-32 0,-16-1-28 0,0 1-12 16,-16 0-3-16,16-1 8 0,0 10 16 0</inkml:trace>
  <inkml:trace contextRef="#ctx0" brushRef="#br0" timeOffset="43429.07">30014 14576 91 0,'0'-9'55'0,"0"9"-10"0,16-10 2 0,-16 1 22 0,0 0 20 0,0 9 8 0,0 0-12 0,0 0-21 0,0 0-20 0,0 0 13 0,0 0 21 0,0 9 27 0,0 0 14 0,0-9-11 0,0 10-1 0,17-1-10 16,-17 0 2-16,0 0-9 0,0 1-8 15,0-1-9-15,0 10-10 0,0-19-9 0,0 9-27 16,0 0-3-16,0-9-7 0,0 10 3 16,0-1-15-16,0-9 0 0,0 9 4 15,0-9-7-15,0 0 6 0,0-9 3 16,0 9 1-16,0-9 1 0,0-1-10 16,0-8 5-16,0 18-10 0,0-28 3 0,-17 18-1 15,17-8-2-15,0-1 8 0,17 10-3 0,-17-10 4 16,0 10 6-16,0 0-7 0,16 9-2 15,-16-19 3-15,0 10 9 0,17 0-10 0,-1 9-6 16,1 0 0-16,-1 0 0 0,1 9 0 16,-1 0 0-16,1 10 0 15,0-19 0-15,-1 9 0 0,1 0 0 0,-17 1 0 16,16-1 0-16,1 0 0 0,-1 10 0 16,-16-10 0-16,17 0 0 0,-17 1 0 0,16-1 0 15,1 10-50-15,-17-19-191 0,0 0-34 16,0 0-8-16,0 0 4 0,16 0 18 15,-16 0 35-15,0 0 44 0</inkml:trace>
  <inkml:trace contextRef="#ctx0" brushRef="#br0" timeOffset="44378.55">30460 14474 85 0,'-16'0'57'0,"16"0"-10"0,0 0 1 0,0 0 3 0,0 0 5 0,0 0-4 0,0 0-4 0,0 0 0 0,0 0 2 0,0 9 8 0,0 0-6 0,0 10 0 0,0-19-6 16,0 0 1-16,0 9-3 0,0 0-7 0,16-9-12 15,-16 10-4-15,0-1 3 0,17-9 2 0,-17 0-5 16,0 0 14-16,16 0-10 0,-16 0-6 16,17 0-5-16,-17-9-3 0,16-1 0 0,-16 1 8 15,17 9 12-15,-17-9 7 0,0 9 7 16,0-19 3-16,0 10 1 0,0 0-8 0,0-1-9 15,0 1-7-15,-17 0-10 0,17-1-2 16,-16 1-7-16,16 9-4 0,-17-9 2 0,17 9 1 16,-16-10-5-16,16 10-2 0,-17 0 6 0,1 0-7 15,-1 0 4 1,17 0-5-16,0 0 6 16,0 0 0-16,0 0-5 15,0 0 4-15,0 0-4 16,17 0 6-16,-17 0 1 15,16 0-4-15,1-9-4 16,-1 0 9-16,1 9-13 0,-1 0 11 16,1 0-8-16,-17 0 0 0,16 0-6 0,1 0-13 15,-1 0-11-15,18 0-21 0,-18 0-9 16,1 0 10-16,-1 0 10 0,17 0-5 0,-16 0-4 16,-1 0-17-16,1 0 7 0,16 0 2 15,-17 0 4-15,1 9 10 0,-17-9 4 0,16 0 6 16,1 9 6-16,-17-9 9 0,17 0 7 15,-17 0 11-15,0 0 2 0,0 0 11 16,0 0 12-16,0 0 3 0,0 0 12 0,0 0-1 16,-17 0 3-16,17 0-4 0,0 0 3 15,0 0 1-15,-17 0-6 0,17 0 2 16,0 0-1-16,0 0-4 0,0 0-2 0,0 0-2 0,0-9 0 16,0 9-5-16,0 0 3 0,0 0-4 15,0-9-9-15,0 9 1 0,0 0-7 16,0 0-2-16,0-19 6 0,0 10-3 15,17 0 9-15,-17-1 11 0,17 10 6 0,-17-9 11 16,16 9 0-16,-16-9 1 0,17 9-17 0,-17-10-4 16,16 10-6-16,1 0-4 0,-17 0-1 15,16 0-2-15,1 10-5 0,-1-10 0 0,1 9 4 16,-1-9-1-16,1 9-3 0,-1 1-3 16,1-1 3-16,-17 0-1 0,17 10-2 0,-1-19 2 15,-16 0-1-15,0 9 2 0,17-9-9 16,-17 9 10-16,0-9-2 0,0 0 1 15,0 0 0-15,0-9-1 0,0 0 2 16,0 9-8-16,0 0 1 0,16-19 5 16,-16 10 1-16,0 0-7 0,0-1 5 15,0-8-4-15,17 8 6 0,-17 1 2 0,0 0-9 16,16 0 4-16,-16 9 0 0,0-19 0 16,0 19-3-16,17 0 3 0,-17 0-2 0,0 0 0 0,0 0-1 15,16 0 5-15,-16 0-2 0,0 0-2 16,17 0-2-16,-17 19 1 0,0-19 6 0,16 0-1 15,-16 0 2-15,17 9-4 0,-1-9-14 16,-16 9-40-16,17-9-35 16,-17 0-25-16,0 0-6 0,17 0 3 0,-17 0-4 15,16 0-11-15,1-9-2 0,-17 9 7 16,16 0 16-16,1-9 21 0,-1 9 19 0,-16 0 13 16,17 0 10-16,-1-19-25 0</inkml:trace>
  <inkml:trace contextRef="#ctx0" brushRef="#br0" timeOffset="45143.49">31469 14232 19 0,'0'0'23'0,"0"0"7"0,0 0-3 0,0 0-8 0,0 0-1 0,0 0-1 0,0-10 1 0,0 10-4 0,0 0-5 0,0 0 1 0,0 10 0 0,0-10 1 0,0 0 2 0,0 0-1 0,0 0 0 0,0 9 1 0,0-9 2 0,0 9 2 15,16-9-4-15,-16 0 1 0,0 0 0 16,0 19 1-16,0-19-2 0,17 0-4 0,-17 0-1 15,0 0-2-15,0 0 3 0,16 0 1 16,-16 0-3-16,0 0 3 0,0 0 0 0,0 19 3 16,0-19 3-16,17 0 5 0,-17 0-5 0,0 0-5 15,0 0-3-15,0-19-4 0,0 19-2 16,0 0 0-16,17 0-2 0,-17-19 2 16,0 10-2-16,0 9-2 0,0-9 2 15,16 9 16-15,-16-10 12 0,0 10 14 0,0 0 8 16,0 0 6-16,0-9 0 0,0 9-5 0,0 0-11 15,0 0-7-15,0 0-8 0,0 0-10 16,0 9-8-16,17-9-1 0,-17 0 1 0,0 10-1 16,0-10-3-16,16 9-1 0,-16 0-2 15,0-9 4-15,17 19 1 0,-17-19-1 0,0 0-6 16,16 19 2-16,-16-19 5 0,17 9-3 16,-17-9 1-16,0 0-8 0,0 9 8 15,16-9 2-15,-16 0-3 0,0 0-5 0,0 0 0 16,17-9-9-16,-17 9-12 15,0-9 0-15,0 9 0 0,0 0 12 0,0-19 6 16,0 19 6-16,0-19-2 0,0 1-2 0,0 8 6 16,0-8-4-16,0 8 5 0,0-8 0 15,-17 9-2-15,17-10 11 0,0-9 7 0,-16 19 9 16,16-1 15-16,0 1 12 0,0 0 4 16,0 0 13-16,0 9-15 0,-17 0-13 0,17-10-15 15,0 10-14-15,0 0-11 0,0 10 1 0,17-10-3 16,-17 9-2-16,0 0 3 15,0 0 0-15,16 1-3 0,-16 8 4 0,17 1-6 16,-1-19 8-16,-16 19-6 0,17-19-2 16,-1 9 2-16,-16 9 4 0,17-8-4 0,0-1 3 15,-1 0-3-15,1-9 3 0,-1 10-6 16,1-10 3-16,-1 9-7 0,1-9-8 0,16 0-12 16,-17 0 2-16,1 0 3 0,-17-9 13 15,16 9 2-15,1-10 4 0,0 10 3 0,-17-9 0 16,16 9-2-16,-16 0 4 0,0-9-4 0,17 9 0 15,-17 0 10-15,0 0 2 0,0 0-1 16,0 0 1-16,0 0-7 0,16 0 3 0,-16 9 1 16,0-9-4-16,0 9-3 0,0-9-3 15,0 10 10-15,17-10-3 0,-17 9-10 16,0-9-43-16,0 0-59 0,0 0-62 16,0 0-31-16,0 0-19 0,0 0 11 0,0 0 41 15</inkml:trace>
  <inkml:trace contextRef="#ctx0" brushRef="#br0" timeOffset="45275.96">31982 14046 104 0,'0'-19'47'0,"-17"19"-23"0,17 0-12 0,0-19-7 0,0 19-15 0,0-9-19 0,0 9-21 0,0 0-52 0</inkml:trace>
  <inkml:trace contextRef="#ctx0" brushRef="#br0" timeOffset="45993.17">32097 14055 156 0,'0'9'109'16,"17"-9"-3"-16,-17 0 25 0,16 0 38 16,-16 10 19-16,17-10-10 0,-17 0-44 0,16 9-24 15,1-9-10-15,-17 9-9 0,16-9-11 16,1 9-27-16,-17-9-14 0,17 10-15 0,-17-1-9 15,16-9-7-15,-16 9-2 0,0-9 0 16,0 19-6-16,0-19-5 0,17 0 8 0,-17 19 1 16,0-19-3-16,0 0-5 15,0 0 1-15,16 0-3 0,-16 0-9 16,17 0 0-16,-17 0-2 0,16 0-17 0,1 0-14 16,16 0-16-16,-17-19 23 0,1 19-2 0,-1 0-1 15,18-19-12-15,-18 10 3 0,1 0 8 16,-1-1 11-16,-16 1 17 0,17 0 11 0,-1 0 2 15,-16 9-2-15,0-10 6 0,0 10 15 16,0 0 10-16,0-9 11 0,0 9-3 0,0 0-6 16,0 0 0-16,0 0-15 0,0 0 4 15,0 0-2-15,0 9-8 0,0-9-1 16,-16 10-5-16,16-1 4 0,0 0 1 0,0-9-4 16,16 9-4-16,-16 1 3 0,0-1 2 0,17-9 1 15,-17 9-15-15,16-9-16 0,1 19-32 16,-1-19-11-16,1 0-18 0,-1 0-12 15,1 0-11-15,0 0 2 0,-1-19 1 16,17 19 17-16,-16-9 11 0,-1 9 15 0,1-9 17 16,-17-1 14-16,16 1 17 0,-16-9 5 15,17 8 10-15,-17-8 3 0,0-1 9 0,0 0 12 16,0-8-4-16,0 8 6 0,-17-9 1 16,17 19 13-16,0-28 19 0,0 18 16 15,-16 10 8-15,16-10 17 0,0 10 20 0,0-1 0 16,0 10-9-16,-17-9-34 0,17 9-20 15,0 0-26-15,0 0-2 0,0 9-5 0,0 1-12 16,0-1 17-16,17 0 2 0,-17 10 13 16,0 18 5-16,0-18-2 0,16-10-2 0,-16 19-12 15,0-9-9-15,0 8-16 0,17-8 0 16,-17 9-1-16,0-9-2 0,0-10-5 0,0 9 5 16,0-8 1-16,0-1-6 0,0 0 3 15,0 10 2-15,0-19 5 0,0 0-2 16,0 0 0-16,0 0 1 0,0 0 4 0,0 0-4 15,0-19-8-15,0 10 6 0,16 0-4 16,-16-1-4-16,0-8 9 0,17 9-5 16,-17-1-34-16,16-8-38 0,-16 18-32 0,17-19-21 15,-1 19-36-15,-16 0-21 0,17-19-31 16,0 19-9-16,-1-9 13 0,-16 9-122 16</inkml:trace>
  <inkml:trace contextRef="#ctx0" brushRef="#br0" timeOffset="46226.16">33023 13729 195 0,'0'-18'155'0,"0"8"-76"0,0 1-31 0,0 9 23 0,0 0 10 0,17 0-25 0,-17 9-24 0,16 10-11 0,1 0 1 15,-17 9-1-15,16 9 8 0,1 0-8 0,-17 0-5 16,0 10-9-16,0-1-7 0,0-9-41 16,-17 10-31-16,1-1-30 0,-17 1-32 15,0-1-13-15,0 1 10 0,0 0-77 0</inkml:trace>
  <inkml:trace contextRef="#ctx0" brushRef="#br0" timeOffset="46675.95">29799 14288 52 0,'0'0'47'0,"-17"-19"-6"0,17 19-8 0,0 0-8 0,-16 0 0 0,-1-19 11 0,17 19 12 0,-16 0 6 0,16 0-1 0,-17 0-5 0,0 0 0 0,1 19-1 0,-1-19 10 0,1 0 13 0,-1 19 9 0,-16-10 0 0,17 0 14 16,-1 10-7-16,-16 9 0 0,0 9-9 0,0-19 2 15,16 20-6-15,-16-1-16 0,0 0-9 16,17 10-16-16,-1-10-11 0,1 9-6 0,16 1-7 16,0-10-4-16,16 9-2 0,1-8-2 15,32-1 3-15,-32 0-1 0,33 0-45 0,16 1-71 16,-17-11-73-16,34-8-57 0,-17 9-30 15,17-9 16-15,-1-1-146 0</inkml:trace>
  <inkml:trace contextRef="#ctx0" brushRef="#br0" timeOffset="48124.47">25251 13655 134 0,'0'0'72'0,"0"-9"-18"0,0 9 4 0,0-10 17 0,0 10 15 0,0 0 11 0,0 0-6 0,0 0-23 0,0 0-23 0,0 0-1 0,0 0 29 0,0 10 34 0,0 8 12 15,17 1 4-15,-17-10-21 0,0 10-25 0,0-1-11 0,0 1-13 16,16 0-15-16,-16 18-12 0,17-28-10 0,-17 0-14 16,0 10 3-16,16 0-12 0,-16-10 10 0,0 10-26 15,17-1-83-15,-17-18-71 0,0 19-57 16,0-19-35-16,0 9-3 0,0 0 25 0,0-9 52 16</inkml:trace>
  <inkml:trace contextRef="#ctx0" brushRef="#br0" timeOffset="48408.44">25152 13906 78 0,'-33'0'89'0,"33"0"-10"0,0 19-16 0,-17-19-5 0,17 0 1 0,0 0-4 0,0 0 2 0,0 0-3 0,0 0-7 0,0 0 4 0,17 9 6 0,-17-9 11 0,33 9 24 0,-33 1 13 15,0-10 0-15,33 9-13 0,-33-9-17 0,33 0-22 16,-16 0-27-16,16 0-2 0,-17 0-8 0,17-9-6 16,-16-1-8-16,16 10 1 0,0-9-7 15,-16 0 4-15,-1-10 2 0,1 19-10 0,16-28-4 16,-17 19-30-16,-16 0-32 0,17-1-30 0,-1 1-25 16,1 0-17-16,-17-10-3 0,0 10-7 0,33 9 11 15,-33-19 10-15,0 19 18 0,0-18 24 16</inkml:trace>
  <inkml:trace contextRef="#ctx0" brushRef="#br0" timeOffset="49773.74">24854 14250 94 0,'0'-9'96'0,"0"0"-13"0,0-1-18 15,0 1 0-15,0 9 31 0,0-9 20 0,0 9 0 0,0 0 7 0,0 9 8 0,0-9 6 0,0 19-14 0,17-10 4 0,-17 0-9 0,16 29 8 0,-16-29-8 0,17 9-21 0,16 1-25 0,-33 0-16 0,0-1-33 16,33 1-3-16,-33-1-11 0,0 1 3 15,17 0-12-15,-17-10 0 0,0 0 2 0,16 1 2 16,-16-1 0-16,0 0 3 0,0-9-4 0,0 0 0 16,0 0-2-16,-16-9-1 15,-1 0 0-15,17-1 0 16,0-8 0-16,-33 8 0 0,33-8 0 0,0-1 0 16,-33 10 0-16,16-19 0 0,1 9 0 0,16 1 0 15,-17-1 0-15,1 1 0 0,-1-1 0 16,17 0 0-16,-16 1 0 0,16-1 0 0,0 10 0 15,0-1 0-15,0 1 0 0,0 0 0 0,0 0 0 16,16 9 0-16,1-19 0 16,-1 19 0-16,1 0 0 0,-1 0 0 15,1 0 0-15,16 0 0 0,0 0 0 0,-33 0 0 16,33 0 0-16,-16-19 0 0,16 19-191 0,-17 0-164 16,17-9-8-16,-16 9 28 0,16 0 53 15,-33-9 62-15</inkml:trace>
  <inkml:trace contextRef="#ctx0" brushRef="#br0" timeOffset="49972.65">24970 14325 95 0,'-33'9'118'0,"33"-9"-5"0,0 0-8 0,0 0-4 0,0 0-6 0,0 0-3 0,0 0-8 0,0 0-19 0,33-9-22 0,-33 9-24 0,0-10-11 0,17 1-5 0,-1 9-2 0,17-9-1 0,-16 0-10 0,-1 9-30 16,17-19-42-16,-16 19-38 0,16-19-24 0,-33 10 3 15,33 0 14-15,-16-1 21 0,-1 1 25 0</inkml:trace>
  <inkml:trace contextRef="#ctx0" brushRef="#br0" timeOffset="50173.51">25268 14148 60 0,'0'0'80'0,"0"0"20"0,0 0 10 0,0 0 14 0,0 0 29 15,0 0 31-15,-17 0-9 0,17 19-6 0,0-19-18 0,0 9-26 0,0 0-9 0,0 10-24 0,0-10-10 0,17 10-9 0,-17-10-14 0,16 19-19 16,-16-28-9-16,17 19-25 0,-17-10 3 16,16 0-7-16,-16 0-2 0,17 1-3 0,-17 8-8 15,33-8-58-15,-33-1-67 0,0 0-55 0,0 10-43 16,0-19-18-16,0 0 6 0,0 9 29 0,0-9 27 15,0 0 33-15,0 0-71 0</inkml:trace>
  <inkml:trace contextRef="#ctx0" brushRef="#br0" timeOffset="50440.48">25268 14222 138 0,'0'-9'126'0,"0"0"-4"0,0-1-3 0,0 1 25 0,0 0 35 0,0 0 19 0,0 9-12 0,16 0-23 0,-16 0-34 0,0-19-22 0,17 19-17 0,-1 0 1 0,1 0-1 0,16 0 8 0,-33 0-31 0,33 19-67 16,-33-19 0-16,33 0 0 0,-16 9 0 0,-1 0 0 15,1 0 0-15,-17 1 0 0,16-1 0 0,-16 10 0 16,17-10 0-16,-17 19 0 0,0-28 0 0,0 19 0 16,-17-1 0-16,17 1 0 0,-16-10 0 0,16 10 0 15,-17-10 0-15,1 19 0 0,-1-28 0 16,1 18 0-16,-1-8 0 0,17 8-55 0,-33-8-218 15,33-10-11-15,-33 9-3 0,16-9 10 16,1 9 15-16,16-9 35 0,-17-9 52 0</inkml:trace>
  <inkml:trace contextRef="#ctx0" brushRef="#br0" timeOffset="50789.3">25615 14325 254 0,'0'-10'148'0,"17"1"-35"0,-1 0-3 0,1 0 29 0,-1-10 35 0,1 19 5 0,-1-28-21 0,1 9-56 0,-1 10-41 0,1-10-27 0,16 1-21 0,-33 9-5 0,16-10-6 0,-16 19 1 0,17-28 5 0,-17 19-13 0,16-1 0 16,-16 1-3-16,0 0-5 0,0 0-2 0,0-1 8 15,0 10-6-15,0 0 4 0,0 0 4 0,0 0 7 16,0 0-11-16,17 0 15 0,-17 0-9 0,0 10 3 15,0-10-2-15,17 9 6 0,-17 9 2 16,16-8 5-16,-16-1 12 0,17 0 11 0,-1 10 25 16,1 0 13-16,-1-10 10 0,-16 0-10 0,17 0 5 15,-17 1-6-15,33 8-14 0,-33-8-11 16,0-1-33-16,0 0-13 0,0 10 0 0,-33-19 0 16,33 0-40-16,-17 19-111 0,1-19-71 15,16 0-49-15,-17 0-24 0,17 0-5 0,-16-19 30 16,16 19 50-16</inkml:trace>
  <inkml:trace contextRef="#ctx0" brushRef="#br0" timeOffset="50953.19">25698 13990 192 0,'0'9'206'0,"-17"-9"-39"0,17 9-36 0,0-9-7 0,-16 0 22 0,16 19 0 0,0-19-29 0,0 0-43 0,0 19-35 0,0-19-16 0,0 0-11 0,0 9-7 0,0 0-36 0,0 1-69 0,0-1-73 0,16 0-66 0,-16-9-27 0,17 9 19 0</inkml:trace>
  <inkml:trace contextRef="#ctx0" brushRef="#br0" timeOffset="51155.74">26392 14269 698 0,'0'0'389'0,"0"0"-166"15,0 19-76-15,0-19 26 0,0-19 33 0,0 19-28 16,0 0-145-16,17 0-33 0,-17 0-65 16,0 0-188-16,0-19-69 0,0 19-38 15,0 0 12-15,0-9 49 0</inkml:trace>
  <inkml:trace contextRef="#ctx0" brushRef="#br0" timeOffset="52653.53">26491 14074 121 0,'0'-10'85'0,"0"10"-12"0,0-9-2 0,0 9 10 0,0-9 22 0,0 9 13 0,0 0 7 0,0-19-8 0,0 19-20 0,0 0-26 0,-16-19-14 0,16 19-7 0,-17-9 7 0,17 9-9 0,-16-9 1 0,16 9-11 0,0-9-3 0,0 9-8 0,-33-10-3 0,16 10 1 16,1-9 0-16,-1 9-5 0,1 0 6 0,-1-9-11 15,-16 9 0-15,16 0 2 0,1-10-4 16,-17 10-1-16,0 0 1 0,16-9-9 0,-32 9 0 15,16 0 1-15,-1 0 2 0,-15 0-3 16,16 0 3-16,-17 0-7 0,1 0 3 0,-1 0-1 16,17 0 2-16,-33 9-5 0,16-9 4 0,1 10 2 15,-1-1-3-15,-16 0 0 0,16-9-4 0,1 10 2 16,-1 8 3-16,-16-9-1 0,16 10 0 0,1-19-5 16,-1 19 1-16,-16-10 2 0,16 0-8 15,1 10 3-15,-1-10 0 0,-16 10 3 0,16-10-1 16,1 19 5-16,32-9 3 0,-49-19-5 15,33 18 2-15,0 1-3 0,0-1 5 16,16 1-9-16,-16 9 10 0,33-9-7 0,-33-10 4 0,0 9 0 16,33 1 0-16,-17 0-6 0,1 18 7 15,16-28-1-15,0 19 5 0,0-9-3 16,0 9-7-16,16 9 9 0,-16-28-9 0,17 19 8 16,16-9-3-16,-33 8 0 0,33-8 2 0,-16 9 1 0,16-9-5 15,0-1 2-15,16 1-2 0,1-1 0 16,-17-8 2-16,17 18 0 0,-1-28-5 0,1 18 1 15,16-9-3-15,-16 1-4 0,-1-10-8 0,34 0-11 16,-33 0 3-16,16 0 3 0,0-10-1 16,0 1-10-16,17 0-31 0,-17 0-11 0,17-19 34 15,-17 9 8-15,0 0 2 0,0 1 5 0,0-10 7 16,-16 19 7-16,16-29 7 0,-17 11 7 0,1 8-2 16,-17-9-1-16,17 0 3 0,-17 0-3 15,0-9 7-15,0 9 2 0,0 0 2 0,0 0 3 16,0 0 6-16,-16 1 1 0,16 8-10 0,-17-18 6 15,17-1-12-15,-16 11 4 0,-1 8-3 16,-16-18-1-16,17 9-2 0,-17 0 10 16,17 0-10-16,-17 9 5 0,-17-8-7 0,17 8-1 15,-17 0 3-15,1 1 0 0,-1-1 2 0,1 19-5 16,-1-28-14-16,1 19-28 0,-17 0-25 16,0 9-15-16,0-10-21 0,0 10-16 0,16-9-10 0,-16 9-3 15,0 0 5-15,0 0 17 0,0 0-60 16</inkml:trace>
  <inkml:trace contextRef="#ctx0" brushRef="#br0" timeOffset="61895.52">30179 15134 19 0,'0'0'20'0,"0"-9"1"0,0 9 1 0,0 0-4 0,0 0 1 0,0 0-1 0,0 0 0 0,0 0 5 0,0 0-1 0,0 0 1 0,0-10 3 0,17 10 11 0,-17 0 5 0,16 0 5 0,1 0 7 0,16 0 0 0,-17-18 4 15,17 8 5-15,0 10 8 0,0-9 5 16,17 0-6-16,0 0-3 0,16-1-9 0,0 1-5 16,17 0-10-16,-1-1-9 0,1 1-9 0,16 0-7 15,0-1-11-15,1-8-4 0,15 9 2 16,-15-1-5-16,15 1 0 0,-15 0 0 0,15-1 0 16,-15 1 0-16,-1 0-2 0,0-1 0 15,-16 1-1-15,16 0 3 0,-16 0 0 0,-1 9-3 16,1-19-1-16,-17 19-3 0,0-9-6 15,0-1 2-15,-16 1 4 0,0 9 7 0,-17-9-5 16,16-1 5-16,-16 10-5 0,-16-9 5 16,16 0 2-16,-16 9-4 0,-1-10-5 15,1 10 1-15,-1-9-4 0,-16 9-20 0,17 0-17 16,-17-9-18-16,0 0-22 0,16 9-17 16,-16 0-8-16,0 0-7 0,0-19-3 0,-16 19 9 15,16-9 15-15,-17-1-51 0</inkml:trace>
  <inkml:trace contextRef="#ctx0" brushRef="#br0" timeOffset="62297.11">30725 15236 86 0,'-33'10'121'0,"0"8"-32"0,0-9-45 0,16 1-23 0,-16-1-12 0,33-9 7 0,0 9 13 0,0-9 18 0,0 0 6 0,33 0-5 0,-16 0-8 0,32-9-10 0,1 9-4 0,-1-9 6 0,17-1 16 0,17 1 1 16,0-9-16-16,0 8-3 0,16-8-10 15,0-1-12-15,0 10 1 0,17-10-2 0,-17 1-7 16,17-1 0-16,-17 0 3 0,0 1-6 0,-16 8 6 16,16-8-3-16,-16-1 0 0,-17 1 0 15,17-1 0-15,-17 10-4 0,-16-1-5 0,16-17-12 16,-17 8-7-16,-16 0-7 0,17 10-2 16,-17-10-7-16,0 1-9 0,-16 9-6 15,16-10-11-15,-17 10-10 0,1-1-8 0,-17 1 0 16,16 0 0-16,-16-1 8 0</inkml:trace>
  <inkml:trace contextRef="#ctx0" brushRef="#br0" timeOffset="65159.82">23300 14390 110 0,'16'-28'76'0,"1"19"-14"0,-1-1-11 0,1 1 9 0,0 0 12 0,-1-1 9 0,1 1 16 0,-17 0 13 0,0 9-16 0,16 0-12 0,-16 0 2 0,0 0 25 0,0 0 35 0,0 9 35 0,-16 0-3 0,16 1 8 0,-17 8-12 0,1-8-68 15,-1 8-104-15,0 1 0 0,-16-1 0 0,0 10 0 16,0-9 0-16,0 0 0 0,0-1 0 0,17 1 0 16,-17-1 0-16,-1 1 0 0,1 0 0 15,33-10 0-15,-33 0 0 0,33 0 0 0,-33 1 0 16,17-10 0-16,16 9 0 0,-17-9 0 15,34 0 0-15,-1 0 0 16,17-9 0-16,-33 9 0 0,33-10 0 16,-16 1 0-16,16 9 0 0,0-9 0 0,0 0 0 15,0 9 0-15,0-10 0 0,0 1 0 16,0 0 0-16,0-1 0 0,1 1-63 0,-1 9-211 16,-17-9-16-16,17 9 15 0,-16-19 19 0,-1 10 27 15,1 0 40-15,-17 9 40 0,16-10 33 0,-16 1 28 16,17 9-29-16</inkml:trace>
  <inkml:trace contextRef="#ctx0" brushRef="#br0" timeOffset="65376.54">23432 14325 13 0,'-16'0'22'0,"-1"-10"16"0,1 1 1 0,16 0-1 0,-17 9 2 0,0-9 2 0,17 9 6 0,-16 0 7 0,-1 0 5 0,17 0 9 0,0 0-5 0,-16 0 0 0,16 0 3 0,0 9 6 0,0 0 10 0,0 10 13 0,0-1 6 0,0 1-7 0,0 9-12 16,0 0 0-16,16 0-15 0,1 9-13 0,-17-9-17 16,16 0-15-16,1 9-15 0,0-9-5 15,-17 9 2-15,16-9-4 0,1 9-31 0,-17-9-70 16,16 0-55-16,-16 0-49 0,33-10-23 0,-33 10 6 16,0-9 25-16,0 0 37 0</inkml:trace>
  <inkml:trace contextRef="#ctx0" brushRef="#br0" timeOffset="65675.57">23498 14167 152 0,'0'-19'154'0,"17"19"-36"0,-17 0-40 0,0 0-11 0,16-19 20 0,1 19 19 0,-17 0 25 0,16 19 13 0,1-19 1 0,16 19-4 0,-16-10-5 0,32 9 13 0,-32 1 18 0,-1 9 17 0,17 19-96 0,0-29-88 0,0 19 0 0,-16 10 0 0,0-19 0 16,-1 18 0-16,17 1 0 0,-33-10 0 16,0 9 0-16,0 1 0 0,-33-1 0 0,17-8 0 15,-18 8 0-15,1-9 0 0,17 1-256 0,-17-1-85 16,0 0-13-16,16-9 10 0,-32 18 50 15,16-27 73-15</inkml:trace>
</inkml:ink>
</file>

<file path=ppt/ink/ink29.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17:10.733"/>
    </inkml:context>
    <inkml:brush xml:id="br0">
      <inkml:brushProperty name="width" value="0.05292" units="cm"/>
      <inkml:brushProperty name="height" value="0.05292" units="cm"/>
      <inkml:brushProperty name="color" value="#FF0000"/>
    </inkml:brush>
  </inkml:definitions>
  <inkml:trace contextRef="#ctx0" brushRef="#br0">4134 8855 54 0,'0'-9'34'0,"0"9"-14"0,0-9-6 0,0-1 6 0,0 10 12 0,0-9 8 0,0 9 5 0,0 0-6 0,0 0-8 0,0 0-6 16,0 0-5-16,-33 0-5 0,33 0 3 16,0 0-8-16,0 0 2 0,0 0 4 0,33 9 19 0,-33 1 17 15,0-1 9-15,0 0-6 0,0 19 2 16,0-9-1-16,0-1-6 0,0-8-10 0,0 18 3 16,0-10-3-16,-33 10-5 0,33 9-14 0,0-27-4 15,0 18-5-15,0-1-7 0,0 11-5 16,0-20 2-16,0 1-1 0,0 9 3 0,0 9-4 15,0-18 4-15,0-1-6 0,0 1 4 16,0 9 4-16,-33-10-15 0,33 1-37 16,0-1-35-16,0-18-26 0,0 19-12 0,0-19 0 15,0 0 2-15,0 0 8 0,0 0 7 0,0 0 16 16,0 0-55-16</inkml:trace>
  <inkml:trace contextRef="#ctx0" brushRef="#br0" timeOffset="533.3">4068 8939 19 0,'0'-19'30'0,"0"1"-10"0,0 18-2 0,0-19 2 16,0 1 2-16,0-1 3 0,0 10 1 0,0-1 0 0,0 1-1 0,0 0 1 0,0-1-5 0,0 10-3 15,0 0-6-15,33 0-6 0,-33 0-3 16,0-18 1-16,0 18 4 0,0 0-3 0,33 0-1 15,-33 0 1-15,0 18-1 0,33-18-2 0,-33 0-2 16,0 0 2-16,33 0-2 0,-33 0 0 16,33 10 2-16,-33-10-1 0,17 9-1 0,-17-9-2 15,33 9 4-15,-33 1-1 0,0-10-3 16,33 9 2-16,-33 0 0 0,0-9 1 0,0 10-3 16,0 8 2-16,0-18 0 0,0 19 4 15,0-1-4-15,0-18 2 0,0 19-2 0,0 0-2 16,0-1 4-16,-33 10-2 0,33-28 1 0,0 19-1 15,-33-1 0-15,16 1-2 0,17 0 4 16,0-10 0-16,-33 9-1 0,33 1-3 0,0-19 3 16,-33 19-1-16,33-19 5 0,0 0 3 0,-33 0 8 15,33 18 4-15,0-18 4 0,0 0 0 16,0 0 4-16,-33 0-5 0,33 0 2 0,0-18-2 16,0 18-2-16,0 0-2 0,0 0 3 15,0 0-3-15,0 0-7 0,0 0 0 0,0 0-5 16,0 0-6-16,0-19-1 0,0 19 2 15,33 19-2-15,-33-19-3 0,33 0 3 16,-33 0 0-16,33 0 2 16,-33 18-2-16,33-18 0 0,-16 0-4 0,16 10 6 15,-33-1 2-15,33-9-1 0,-33 9-3 0,33 0-4 16,-33 1 4-16,33-10-4 0,-33 9-21 16,33 0-30-16,-33-9-12 0,17 19-12 0,-1-19 1 15,1 0 0-15,-17 0 6 0,33 0 5 16,-33 0 3-16</inkml:trace>
  <inkml:trace contextRef="#ctx0" brushRef="#br0" timeOffset="3197.17">7723 5897 10 0,'0'0'13'0,"0"0"5"0,0 0-3 0,0 0-2 0,0 0-2 0,0 0-1 0,0 0-1 0,0 0 4 0,0 0-2 0,0 0-1 0,0 0 0 0,0 0 2 15,0 0-4-15,0 0 4 0,0 0 1 16,0 19-1-16,0-19 2 0,0 0-1 0,0 0 2 15,0 0 1-15,0 0 0 0,33 0 1 16,-33 19-3-16,0-19 0 0,0 0 1 0,0 0 1 16,0 0-1-16,33 0-5 0,-33 18 7 0,0-18-3 15,0 0-3-15,33 0 0 0,-33 0-2 16,16 0-1-16,-16 0 3 0,17 0 2 0,-1 0 1 16,17 0 0-16,-33 0-6 0,33 0-4 15,-33 0 8-15,34 0-2 0,-34 0-3 0,33 0 0 16,0 0 0-16,-33-18 2 0,16 18 0 15,1 0 2-15,-1 0-6 0,17 0 1 0,0 0-3 16,-33 0 6-16,34 0-7 0,-34 0 1 0,33 0 5 16,-33 0 24-16,33 0 7 0,-17 0-5 0,1 0 9 15,32-19-9-15,-16 19-12 0,1 0-11 16,-1-19 0-16,0 19-11 0,-17 0 4 0,17-18-2 16,0 18 1-16,0-19-2 0,0 19-1 15,1-9 3-15,-1 0-3 0,0-1-4 0,16 10 2 16,-16 0 5-16,0-18-5 0,-33 18 5 0,34-19-1 15,-1 19-2-15,-17 0 0 0,1 0 0 16,-1 0-2-16,17-19 2 0,-33 19-2 0,33 0 7 16,-33 0-10-16,33 19 2 15,-33-19 5-15,0 0-4 0,0 0 5 16,0 0-2-16,0 0 0 0,34 0-1 16,-34 0 0-16,16 0 2 15,-16 0-7-15,17 0 7 0,-1 0-2 16,1 0 0-1,-17 19 0-15,16-19 0 0,17 0 0 0,-33 0 2 16,0 0-2-16,33 0-2 0,-33 0 7 0,33-19-7 16,-33 19 0-16,33 0 4 0,-16 0-1 0,16 0-1 15,0-19-2-15,0 19 2 0,0 0 1 16,0-18-1-16,0 18 2 0,1 0-4 0,15-19 2 16,-16 10-3-16,0 9 3 0,0-9 0 15,0-1 0-15,1 10 0 0,15 0 0 0,-16-18 3 16,0 18-1-16,0 0-2 0,0 0 0 0,-16-19 2 15,16 19-6-15,0 0 1 0,0 0 5 16,0 0-2-16,0-19-2 0,0 19 2 0,-16 0 5 16,-1 0-8-16,34 0 5 0,-17 0-5 15,0-18 3-15,0 18 3 0,0 0-3 0,-33 0 0 16,33 0-3-16,17 0 3 0,-17 0 0 0,0 0 2 16,-33 0-4-16,33 0 2 0,0 0 0 15,0-19 6-15,-16 19-10 0,16 0 6 0,0 0 0 16,0 0-5-16,0 0 3 0,-16-9 3 0,16 9 0 15,-17 0-3-15,34 0 0 16,-50 0 0-16,33 0 1 0,0 0 1 0,0 0-2 0,-16 0 0 16,16 0 3-16,0 0-1 0,0 0 0 15,0 0-2-15,0 0 2 0,0 0-2 0,-16 0 1 16,16 0 5-16,0 0-1 0,0 0-5 16,0 0 3-16,0 0-2 0,0-9 4 0,-16 9 3 15,16 0 0-15,0 0 1 0,0 0 7 0,0 0-2 16,0-10 2-16,0 10-6 0,-16 0 3 15,16 0-4-15,0 0-1 0,0 0-2 0,0 0 1 16,0 0 1-16,0-18-5 0,-16 18 0 0,16 0 2 16,0 0-5-16,0 0 6 0,0 0-3 15,0 0-1-15,0 0 7 0,-16-19-7 16,16 19 0-16,0 0-2 0,0 0 8 0,0 0-8 16,0 0 0-16,-33 0 0 0,33 0-3 0,-16 0 5 15,16 0-4-15,-17 0 2 0,34 0-3 16,-50 0 6-16,33 0-1 0,0 19-2 0,-33-19 4 15,33 0-6-15,-16 0 2 0,-1 0 0 16,17 0 5-16,-16 0-5 0,16 0 0 0,0 0 0 16,-33 18 1-16,33-18 2 0,0 0-3 15,-16 0-3-15,-1 0-1 0,17 10 8 0,-16-10-7 16,16 0 3-16,0 0 4 0,0 9 0 0,-17-9-3 16,18 9-4-16,-1-9 4 0,0 0-1 15,0 19 0-15,0-19 2 0,0 0 1 0,0 0-1 16,0 0 2-16,17 18-7 0,-50-18 10 0,33 0-3 15,0 0-6-15,0 0 8 0,16 0-4 16,-15 0 6-16,-1 0-6 0,0 0 6 0,33 0-3 16,-50 0 3-16,34 19 0 0,0-19-6 15,-17 0 2-15,0 0-1 0,16 0 5 0,1 0-7 16,0 0 4-16,16 0 1 0,-33 0-9 16,0 0 6-16,16 0-1 0,-15 0-2 0,32 0 0 15,-33 0 3-15,0 0 0 0,0 0-6 0,16 0 3 16,-15 19 0-16,-1-19 3 0,16 0-5 15,-16 0 2-15,0 0-2 0,0 0 5 0,34 0-3 16,-34 0 0-16,-17 0-2 0,34 0 0 0,-1 0 5 16,-15 0-1-16,-1 0-6 0,0 0 4 15,0 18 5-15,0-18-5 0,16 0-2 0,-16 0 2 16,1 0 0-16,-18 0-3 0,17 0 3 0,0 0 3 16,0 10 2-16,0-10-7 0,0 0 0 15,1 9 4-15,-18-9 1 0,17 0-1 0,0 0-5 16,33 9 3-16,-33-9-4 0,1 0 7 15,-18 0-5-15,17 0 2 0,17 0 4 0,-1 19-4 16,-16-19 0-16,0 0 2 0,-16 0-4 0,16 0 3 16,0 0-1-16,0 0 0 0,0 0 0 15,0 0 0-15,0 0-2 0,-16 0 2 0,16 0 0 16,0 0 0-16,-16 0 0 0,32 0 0 16,-49 0 4-16,33 18-7 0,0-18 3 0,-33 0 0 15,17 0 0-15,16 0 1 0,-16 0-1 0,-1 0-3 16,17 0 3-16,0 0 0 0,-33 19 1 15,33-19 1-15,0 0-7 0,-33 0 9 0,17 0-4 16,16 0 0-16,-16 0-3 0,-1 0 5 0,1 0-2 16,-1 19 0-16,17-19 0 0,-33 0-6 15,0 0 4-15,33 0 3 0,-33 0 2 16,0 0-7-16,0 0 2 0,0 0 7 0,0 0-8 16,0 0 7-16,0 0-1 0,0 0-7 15,0 0-29-15,0 0-38 0,0 0-23 0,0 0-20 16,0 0-11-16,0 0-6 0,0-19-4 15,0 19 15-15,0 0 16 0,0 0 10 0,0 0-59 16</inkml:trace>
  <inkml:trace contextRef="#ctx0" brushRef="#br0" timeOffset="4434.2">16437 2409 160 0,'0'-18'71'0,"0"8"-26"0,0 10 3 15,0 0 24-15,0-18 25 0,0 18 22 0,0 0-12 0,0 0-20 0,0 0-27 0,0 0-27 0,0 0-18 0,0 0-8 0,0 0 8 16,0 18 26-16,0-18 36 0,0 10 13 16,33 8-17-16,-33 1-12 0,0-1-14 0,0 1-6 15,0 0-16-15,0-1-8 0,0 10-7 16,0-9-1-16,33-1-9 0,-33 1 0 0,0-1 5 16,0 1-3-16,0-10-1 0,0 10-38 15,0 0-64-15,0-1-39 0,-33 1-31 0,33-19-12 16,0 18-1-16,0-8 10 0,0-1 22 0,0-9 29 15</inkml:trace>
  <inkml:trace contextRef="#ctx0" brushRef="#br0" timeOffset="4846.12">16371 2530 49 0,'0'-19'46'0,"-16"1"-19"16,16 9-7-16,0-10 6 0,0 0 12 0,0 1 10 0,0-1 4 0,0 1 5 0,0 8-1 0,16-8 6 0,1-1-21 0,-1 19-5 0,17-19 12 16,-33 1 11-16,33 18 8 0,0-19-8 15,-16 19-12-15,16-18-10 0,-16 18-8 16,16 0-8-16,-17 0-4 0,17 0-7 0,0 0-8 16,-33 18-1-16,33-18 4 0,-16 19-3 0,-17-19 0 15,16 18-2-15,1-18 0 0,-17 19 4 16,0-19-4-16,0 19 0 0,0-1 3 0,0-8-3 15,-17 8 3-15,1 1-8 0,16-1 5 0,-17 1 1 16,17 0-1-16,-33-19 0 0,33 18-3 16,-33-9 3-16,0 10 4 0,17-19-4 15,16 19 3-15,-17-19-3 0,1 0 0 0,-1 18 3 16,17-18-9-16,0 0 9 0,-17 0-7 0,17 0 4 16,17 0-3-1,-17 19 4-15,0-19-3 0,17 0 4 0,-1 18 0 16,1-18 0-16,-1 10-2 0,17-1 2 15,0 0-2-15,-33 10-10 0,33-19-34 0,-16 19-26 16,-1-1-19-16,1-18-18 0,16 0-8 16,-16 19-9-16,-1-19-5 0,17 0 8 0</inkml:trace>
  <inkml:trace contextRef="#ctx0" brushRef="#br0" timeOffset="5245.63">17231 2363 124 0,'0'-19'67'0,"0"19"-31"0,-17 0-13 0,17-19 8 0,0 19 4 0,0 0-18 0,0 0-6 0,0 0-5 0,0 19 5 0,0-19 5 0,0 19 13 0,0-1 5 0,0-8 11 15,17 27 12-15,-17-19-6 0,0 20-8 0,0-11-16 16,33 11-8-16,-33-1-8 0,0-9-5 0,0 9-1 15,0 0-5-15,0 0 0 0,0-9 5 16,0 10-5-16,0-20-2 0,0 19 6 0,0-27-21 16,0 8-37-16,0 1-22 0,0-1-13 0,0-18-12 15,0 19 6-15,0-19 3 0,0 0 7 16</inkml:trace>
  <inkml:trace contextRef="#ctx0" brushRef="#br0" timeOffset="6294.67">17181 2409 57 0,'0'0'47'0,"-16"0"-16"0,16-18-2 0,-17 8 5 0,17 10 6 0,-16 0-1 0,16 0-13 0,0-18-6 0,0 18-9 0,16 0-9 0,-16 0 2 0,17 0-2 16,-1-19-2-16,17 19 3 0,17 0-3 15,-17 0 0-15,0-19 0 0,0 19 0 0,17 0 0 16,16-18 0-16,0 18 3 0,-16-19 0 16,49-9 4-16,-16 10-4 0,49-1-5 0,-33 1 6 15,17-1-4-15,16-18 1 0,17 9-1 0,-33 9-2 16,16 1 0-16,17-20 2 0,-17 10 1 16,17 10-1-16,0-1 0 0,-33 1-2 0,32-1 2 15,-15 0 2-15,-17-8-2 0,16 8 0 0,-16 0 0 16,-17 1 2-16,0-1 6 0,17 19 10 15,-34-18 8-15,18-1 8 0,-34 10 3 0,16-10 5 16,-15 19 7-16,-1-19-2 0,-17 19 4 16,18-18 3-16,-34 18-7 0,0 0-3 0,0-19-14 15,-17 19-5-15,1 0-11 0,-1 0-9 16,1 0 0-16,-17 0-7 16,0 19 6-16,0-19-1 0,16 18-7 15,-16 1 6-15,0 0-2 0,34-19 0 0,-34 28 0 16,0-10 0-16,0 1 2 0,33-1-2 15,-33 1 0-15,0 9 4 0,33-10-6 0,-33 20 5 16,16-20-3-16,1 1 2 0,-1 9-2 0,1 9-6 16,-17-18-20-16,16-1-9 0,1 19 2 15,-1-9 4-15,17-9 8 0,-33 0 6 0,0-1-8 16,0 1 10-16,34-1 6 0,-34 10 3 16,0-28 1-16,0 19 3 0,0-1-6 0,0-18 6 15,0 19 0-15,0 0-2 0,-34-19 2 16,34 18 3-16,0-18-3 0,-33 0-2 0,17 10 2 15,-1 8 0-15,1-18 2 0,-1 0-1 0,-16 19-4 16,17-19 3-16,-17 0 0 0,0 18 0 16,-34-18 2-16,18 19-2 0,16-19-2 0,-33 19 9 15,-17-19-12-15,17 9 6 0,-34 9-1 16,18 1 2-16,-17 0-4 0,16-1 4 0,-16-18 1 16,-17 19-7-16,17-1 4 0,-34 1 0 15,1 9 3-15,16-9-5 0,1-1 5 0,-1 1-5 16,0-1 2-16,17 1 3 0,-33 9-7 0,16-9 2 15,0-1 4-15,17 1 1 0,16-1 1 0,-16-18-8 16,16 19 6-16,1-10 0 0,32 10 0 16,-33-19-2-16,17 0 0 0,33 0 5 15,-33 18 7-15,33-18 8 0,0 0-1 0,16-18-1 16,-16 18 0-16,17 0-12 0,-1 0-1 0,17-19-3 16,0 19 0-16,0 0 3 0,-33-9-3 0,33 9-6 15,0-9 4-15,0 9 2 0,0 0-2 16,0-10-3-16,0 10 7 0,0 0-6 0,0 0 0 15,-33 0 0-15,33 0 0 16,-33 0-1 0,33 0 8-16,-17 0-5 15,17 0-2-15,-16 0 6 0,-1 0-6 0,1 10 0 16,-1-10 3-16,1 9-3 0,-1-9 5 16,17 9-3-16,-33 10 0 0,33-19 1 15,-33 0-4-15,33 18 3 0,-33-18-2 0,16 0 5 16,1 19-5-16,-1-19 2 0,1 0 4 0,-1 0-7 15,17 19 5-15,-16-19-2 16,16 0-2-16,-17 0 4 16,17 0 0-1,0 0-1-15,0 0-5 0,0 0-5 16,0 0-14-16,0 0-7 0,0 0-5 0,0 0-10 16,0 0-8-16,0 0-10 0,0-19 0 0,0 19-8 15,0 0-4-15,0 0 4 0,0 0 4 16,0-19 5-16,17 19 2 0</inkml:trace>
  <inkml:trace contextRef="#ctx0" brushRef="#br0" timeOffset="6779.01">17909 2381 71 0,'-33'0'53'0,"33"0"-15"0,-17 0-7 0,17 0 0 0,-16 0 5 0,-1 0 5 0,17 10 6 0,-16-10 6 0,-1 18 6 0,1-18-4 0,-1 19-4 15,17-19 1-15,-33 18-2 0,33 1 14 16,-33 0-5-16,33-1-10 0,0 10-16 15,-33-9-1-15,16-1-1 0,17 1-7 0,-16-1-7 0,16 1 0 16,0 9-2-16,0-9-3 0,0-1-1 16,0 1-7-16,0-1-1 0,16 1 0 15,1 9 0-15,16-9-5 0,-33-1 5 0,33 1-3 16,0-19 0-16,-33 18-19 0,33-18-43 0,17 10-39 16,-17-10-35-16,33 0-16 0,-33 0-3 0,17 0 8 15,16-10 16-15</inkml:trace>
  <inkml:trace contextRef="#ctx0" brushRef="#br0" timeOffset="7393.55">20819 1721 7 0,'17'18'11'0,"33"-18"9"0,-17 19-2 0,-33 0-4 0,33-10-5 0,-17 10 0 0,17-1-4 0,-16 1 0 0,-1-1 2 0,-16 1 5 16,17 0-3-16,-17 8-5 0,16-8-1 15,-16 0 1-15,0 18-4 0,-16-19 3 0,-1 10-2 16,17-9-3-16,-33 0 3 0,17-1 0 0,-17 1-3 16,0 9-14-16,0 9-15 0,-17-18-10 15</inkml:trace>
  <inkml:trace contextRef="#ctx0" brushRef="#br0" timeOffset="8226.24">18273 2446 17 0,'0'-18'30'0,"0"18"1"0,0 0-4 0,0-19 0 0,16 19 5 0,-16 0 2 0,0 0-6 0,0 0-3 0,0 0 2 0,0 0 8 16,0 0 8-16,0 0 16 0,0 19 22 15,-16-19 16-15,16 18 10 0,-17 1-9 0,17 0-4 16,-16-10-9-16,-1 9-17 0,1 1-18 15,-1 0-11-15,17-1-14 0,-33 1-12 0,33-1-8 16,-33-8 1-16,33 8-2 0,-33 1-2 16,33-19 0-16,0 19-2 0,-17-19 0 0,17 0 2 15,0 0 1-15,0 18 4 0,0-18 14 0,0 0 18 16,0-18-8-16,0 18-3 0,0 0-16 16,17-19-6-16,-17 19 0 0,0-19-2 0,33 1-1 15,-33 8-3-15,0-8 8 0,33-1-12 0,-33-18 8 16,0 18 7-16,33-8-11 0,-33 8 2 15,0 0 2-15,0 1 0 0,17-19 7 16,-17 27 8-16,0-8-2 0,0-1-10 0,16 19 5 16,-16-19 3-16,0 19-4 0,0 0-9 0,0 0 0 15,0 0-9-15,17 0 5 0,-17 0 4 16,0 0-4-16,16 19 9 0,1-19-6 0,-17 19-6 16,16-19 6-16,1 18-1 0,16-8 2 15,-33 8 1-15,33 1-3 0,-33-19 2 0,33 18 1 16,-16 1-3-16,-1 0 5 0,1-19-8 0,-1 18-5 15,1-9-48-15,-1 10-65 0,1 0-38 16,-17-19-21-16,33 18-2 0,-33-18 9 16,0 0 26-16,0 19 28 0,0-19 17 0,0 0 15 15,0 0-58-15</inkml:trace>
  <inkml:trace contextRef="#ctx0" brushRef="#br0" timeOffset="8431.51">18273 2586 63 0,'0'0'52'0,"-17"0"-5"0,17 0 0 0,0 0-2 0,0 0 3 0,0 0-4 0,0-19-1 0,0 19-12 0,0 0-14 0,17 0-2 0,-1-18-11 0,-16 18 2 16,17 0-3-16,16-19-3 0,0 19 2 0,-33-19-2 16,33 10 0-16,-16 9 0 0,-1-9 0 15,17 0-17-15,-16 9-19 0,-1 0-15 0,34 0-11 16,-50 0-5-16,33 0 1 0,-33 0 3 0</inkml:trace>
  <inkml:trace contextRef="#ctx0" brushRef="#br0" timeOffset="8676">18372 2753 45 0,'-33'0'38'0,"33"0"1"0,0 0-1 0,0 0-4 0,0 0-3 0,0 0 2 0,0 0-2 0,0 0-1 0,33 0-4 0,-33 0-2 16,0 0-10-16,0-9-2 0,33 9-6 16,-33 0-4-16,0-9-2 0,17 9 0 0,-1 0 2 15,1-10 0-15,-1 10-24 0,1 0-27 0,16-18-19 16,0 18-10-16,-33 0-1 0</inkml:trace>
  <inkml:trace contextRef="#ctx0" brushRef="#br0" timeOffset="8926.19">19017 2270 62 0,'0'-10'63'0,"0"10"-16"0,0 0-5 0,0-18 8 0,0 18 16 0,0 0 1 0,-33 0-8 0,33 0-19 0,0 0-22 0,0 0-8 15,0 0-4-15,0 0-3 0,0 18-1 0,33-18 6 16,-33 28-1-16,0-28 1 0,0 19 3 16,0 18-3-16,0-18-6 0,0-1-1 0,33-8 3 15,-33 8-7-15,0 1 3 0,0-1-17 16,0 1-41-16,17 0-35 0,-17-19-14 0,0 18-5 15,0-9-80-15</inkml:trace>
  <inkml:trace contextRef="#ctx0" brushRef="#br0" timeOffset="9259.45">19050 2270 107 0,'0'-10'30'0,"0"-8"-15"0,0-1 6 0,0 19 2 0,0-18 2 0,0-1 0 0,17 19-1 0,-1 0-3 0,-16 0-7 0,17-19-6 0,-17 19 1 0,16 19-6 15,1-19 3-15,-17 0-2 0,16 0-4 16,-16 19 3-16,17-19-3 0,-17 18 2 0,0 1 0 16,33-1-2-16,-33-8 0 0,0 8 0 0,0 1 2 15,0-1 1-15,0 1-6 0,0 0 3 16,0-1 2-16,0-18-2 0,33 10 0 15,-33 8 2-15,0 1-2 0,16-19 0 0,1 18 0 16,0-18 0-16,-1 19 0 16,1-19 0-16,-17 19 0 0,16-19 0 0,-16 0-2 0,0 0-3 15,-16 9-1-15,16 0-19 0,0 0-12 16,-17-9-15-16,1 19-4 0,-1-19 0 16,0 19-47-16</inkml:trace>
  <inkml:trace contextRef="#ctx0" brushRef="#br0" timeOffset="9475.46">18835 2670 60 0,'0'0'53'0,"0"0"-3"0,0 0 3 0,0 0 4 0,0 0-5 0,0 0-10 0,0 0-13 0,0 0 6 0,0 0 3 0,0 18 8 16,0-18-6-16,0 0-3 0,0 19-10 0,0-19-8 15,0 18-7-15,0-8-7 0,0-1-1 0,0 0-2 16,0 10 3-16,0 0-14 0,-33-19-38 0,33 18-37 16,0 1-26-16,0-19-6 0,0 18 4 15,0-18-73-15</inkml:trace>
  <inkml:trace contextRef="#ctx0" brushRef="#br0" timeOffset="9708.23">19563 2484 93 0,'0'9'37'0,"0"-9"-9"0,0 0 5 0,0 9 10 0,0-9 8 0,0 9-2 0,0 10 6 0,0-19-12 0,0 19-15 0,-17-19-12 0,17 18-8 15,0-18-6-15,0 19-2 0,-16-19 0 16,16 18-11-16,0-18-37 0,-17 10-35 0,17-10-17 16,0 9 3-16</inkml:trace>
  <inkml:trace contextRef="#ctx0" brushRef="#br0" timeOffset="10141.17">19976 2065 22 0,'0'0'40'0,"-16"0"-3"0,16-19 1 0,-17 19 7 16,17 0 7-16,0 0 0 0,0 0-2 0,0 0-6 0,0 0-12 0,0 0-11 0,0 0-12 0,0 0 5 0,0 19 5 15,0-19 0-15,0 19 2 0,17-19-2 16,-17 18-6-16,0 1-1 0,16-19-2 0,-16 18-4 16,17 10-1-16,-17-28-3 0,16 19 0 15,-16 0-1-15,0-1 3 0,17 1-2 0,-17-19-4 16,0 18-5-16,33-8-35 0,-33 8-29 0,0-18-20 16,0 19-8-16,0-19 6 0,0 0 7 15</inkml:trace>
  <inkml:trace contextRef="#ctx0" brushRef="#br0" timeOffset="10557.23">19893 2065 98 0,'0'0'33'0,"0"-19"-9"0,0 19 0 0,17-18 8 0,-17 8 4 0,0 10-3 0,16 0-7 0,1 0-7 0,-17-18-6 0,17 18-3 0,-17 0-2 0,16 0-5 16,1 18 5-16,-17-18 0 0,16 0 1 16,-16 10-3-16,17 8 1 0,-17-18-4 0,33 19-1 15,-33-19 0-15,0 19-2 0,0-1 1 16,0-18-1-16,0 19 2 0,0-19 0 0,0 18-2 16,33-18 0-16,-33 10 0 0,0 8 0 15,0-18 2-15,0 19-1 0,16 0-1 0,1-19 2 16,-1 18 0-16,-16-18-1 0,17 19 1 15,-1-1 2-15,1-18-3 0,-17 10 3 0,17-10 5 16,-17 18 0-16,16-18-1 0,-16 19 5 16,0-19 6-16,0 0-4 0,0 18-2 0,-16-18-6 0,16 0 1 15,-17 19-6-15,0-19 0 0,1 19 0 16,-1-19 0-16,1 0-2 0,-1 18-3 16,1-18-1-16,16 0-16 0,-33 0-9 0,33 0-9 15,0 0-9-15,-33 0-8 0,16 0-3 0,17 0 4 16,-16 0 2-16,16 0 1 0,0 0 1 15</inkml:trace>
  <inkml:trace contextRef="#ctx0" brushRef="#br0" timeOffset="11040.23">20026 2065 21 0,'0'0'31'0,"0"0"0"0,0-19-2 0,0 19 0 0,0 0 6 0,-17 0 5 0,17-18 6 0,0 18-3 0,0-10 7 0,0 10 2 0,0 0 5 16,0 0-6-16,-16 0-14 0,16 0-8 15,0 0-11-15,0 0-9 0,-17 0-3 0,17 0 1 16,0 10 16-16,-16 8 32 0,-1-18 17 16,17 19-6-16,-17 0-10 0,1-1-3 0,16 1 2 15,-17-1 0-15,17 10-9 0,0-9 6 0,0 0 3 16,0-1 15-16,17 1 5 0,-1-1 11 15,1 10 11-15,0-28-11 0,16 19-10 0,-17-1-11 16,34-18-20-16,-17 19-20 0,-17-19-6 0,17 0-8 16,0 0-1-16,1 0 1 0,-1 0-11 15,0 0 0-15,0-19 3 0,0 19-9 16,-17 0-16-16,17-18-78 0,-16 18-35 0,0-19-42 0,-1 1-9 16,34 8-21-16,-50 10-9 0,0-18 5 15,33-1 17-15,-33 19 28 0,0-18-94 0</inkml:trace>
  <inkml:trace contextRef="#ctx0" brushRef="#br0" timeOffset="11442.29">20191 2046 41 0,'-17'0'34'0,"1"0"-8"0,16 0-2 0,-17-18 2 0,1 18 1 0,16 0 2 0,-17 0-1 0,1 0 0 0,16 0-2 0,0 18-7 0,-33-18-7 16,33 0 4-16,0 19 5 0,-33 0 3 16,33-1-5-16,-17 1-4 0,17-1-3 15,-16 10-5-15,16-9 0 0,0 0-2 0,0-1-1 0,0 1-3 16,0-1-3-16,16 10-17 0,-16-9-30 15,0-1-24-15,17-18-15 0,-17 19-1 16</inkml:trace>
  <inkml:trace contextRef="#ctx0" brushRef="#br0" timeOffset="11723.39">20604 2242 111 0,'0'18'43'0,"0"-18"-14"15,0 0-4-15,0 0 4 0,0 10-3 0,0-10-1 0,0 18-6 0,0-18-3 0,0 19-8 0,0-1-6 0,0-18 2 16,0 19-4-16,0-19 1 0,0 19-3 0,-16-19-11 16,16 18-27-16,0-18-21 0,0 0-6 0,0 10 0 15</inkml:trace>
  <inkml:trace contextRef="#ctx0" brushRef="#br0" timeOffset="11973.34">20704 2028 60 0,'0'0'34'0,"0"0"-9"0,0 18 0 0,0-18 1 0,0 0 7 0,0 19 5 0,0 0 0 0,0-19 1 0,33 18-12 0,-33 1-6 0,0-1-8 15,0-18-5-15,0 28-3 0,0-28-5 0,16 19 3 16,-16-19 2-16,0 19-7 0,17-1 0 16,-17-18-15-16,0 19-34 0,0-19-20 0,0 0-10 15,0 18 2-15</inkml:trace>
  <inkml:trace contextRef="#ctx0" brushRef="#br0" timeOffset="12239.75">20637 1981 126 0,'0'0'49'0,"17"-18"-11"0,-17 18 0 0,17 0 6 0,16-19-2 0,-33 19-8 0,33 0 0 0,-17 0-4 0,1 19-1 0,-1-19-9 0,17 18-1 0,-16-18 0 0,33 19 2 16,-50-1-2-16,33-8 0 0,-33 8-3 15,33 1-4-15,-33 0-4 0,0-1-5 0,0 1-1 16,0-1 1-16,0 10-1 0,-33 10-2 16,33-20-19-16,-33 1-39 0,-1 9-34 0,1 9-20 15,-16-19-11-15,16 1-93 0</inkml:trace>
  <inkml:trace contextRef="#ctx0" brushRef="#br0" timeOffset="15803.32">16553 3293 5 0,'0'0'2'0,"0"0"4"0,0 0 10 0,-17 0 2 0,17 0-8 0,0 0-4 0,0 18-3 0,0-18 1 0,0 0 6 16,17 0 0-16,-17 0 2 0,0 0-3 0,0 0-1 16,0 0 1-16,0 0 6 0,17 0-1 15,-17 0-2-15,0 19 0 0,0-19 0 0,0 0 2 16,0 0 2-16,0 0 3 0,0 0-3 16,0 0 1-16,0 0 2 0,0 0 1 0,0 0 1 15,0 0-3-15,0 0-4 0,0 0 0 16,0 0-4-16,0 0-2 0,0 0-2 0,0 0-1 15,16 0 0-15,-16 0 8 0,0 0 1 0,0 0 3 16,0 0 6-16,17 0 6 0,-17 0-1 16,16 9-7-16,17-9-3 0,-33 0-7 0,0 0-5 15,33 0-2-15,-33 0 0 0,33 19-4 16,-33-19 1-16,17 0 7 0,16 0-2 16,-16 0-1-16,-1-19 2 0,17 19 0 0,0 0 3 15,0 0-1-15,0-9-3 0,-16 9-3 0,16 0 2 16,33 0 1-16,-33-19-1 0,0 19-5 0,17-18 0 15,16 18 2-15,0-19-1 0,-16 19-1 16,-1-18 0-16,34-1 3 0,-17 19-3 16,-16-28 0-16,16 28-4 0,0-18 9 0,17-1-5 15,16 0 1-15,-33 19-3 0,0-18 2 0,17-1 1 16,0 10 0-16,-17-1 1 0,0 1 0 16,17-9 0-16,-17 18 0 0,0-19 1 0,0 19 3 15,0-19-6-15,17 19 2 0,-17-18-2 16,0 18 6-16,17-19-5 0,-17 10 3 0,-33 0-4 15,33-1 4-15,17 10-4 0,-50-18-2 0,17 18 8 16,16-19-6-16,0 19 0 0,-17-19 0 16,18 1 3-16,-1 18-3 0,0-19 3 0,-16 10-1 15,16 0-7-15,0-1 5 0,-33 10 0 16,17 0-2-16,-1-18 5 0,1 18-3 0,-1-19 0 16,-16 19 0-16,0-18 2 0,1 18-2 0,-1 0 2 15,0-19-4-15,0 19 5 0,0-19-3 16,0 19 0-16,0-9-4 0,-16 0 4 0,16-1 0 15,0 10-2-15,0 0 2 0,-17-18 5 16,17 18-9-16,0 0 4 0,-16-19 2 0,16 19-2 16,-16 0 3-16,16 0-3 0,0 0-3 0,-33-18 3 15,33 18 1-15,-17 0-1 0,1 0-2 16,-1 0 0-16,1 0 4 0,-1 0-2 0,18-19-3 16,-1 19 5-16,-33 0-2 0,33 0 0 15,-33 0-4-15,16 0 7 0,1 0-6 0,-1 0 0 16,-16 0 6-16,17 0-3 15,-1 0 3-15,-16 0-6 0,0 0 1 16,17 0 2-16,-17 0 2 0,0 0 0 16,0 0-5-16,16 0 3 0,18 0 3 15,-34 0-7-15,0-19 4 16,0 19 4-16,0 0-6 0,0 0 5 16,0 0-5-16,0 0 7 0,0 0-10 15,0 0-11-15,0 0-16 0,0 0-32 16,0 0-18-16,0 0-23 0,0 0-15 0,0 0 3 15</inkml:trace>
  <inkml:trace contextRef="#ctx0" brushRef="#br0" timeOffset="16818.84">19943 3256 26 0,'0'0'35'0,"0"-19"-7"0,0 19-4 0,0 0-1 0,0 0 2 0,0-19 7 0,0 19 6 0,-17 0-1 0,17 0-9 16,0 0-12-16,0 0-9 0,0 0-3 15,0 19 0-15,0-19 8 0,-16 19 14 0,16-1 7 16,0 1 9-16,0-1 3 0,0 10 3 15,0 10 0-15,16-20-3 0,-16 19-3 0,17-9 1 16,0 9-4-16,-17-18 9 0,16 18 5 16,1 10 9-16,-1-10 8 0,1 0-16 0,16-9-5 15,-33 9-2-15,33 19-8 0,-17-9 7 0,1-10 9 16,-1 9-3-16,1 10-10 0,-1-19 8 16,1 1-18-16,0 8-9 0,-1-9 1 0,1 0-7 15,-17 10-9-15,33-10 5 0,-33 0-5 16,33 10-1-16,-33-10-2 0,16-9-1 0,1 9 0 15,-1 0-4-15,-16 1 3 0,17 8-7 0,-17-27 8 16,16 18-2-16,-16-18 5 0,17-1-15 16,-17 10 13-16,0-9-5 0,17-1-4 0,-17 1 4 15,0-1 3-15,0-8-1 0,0-1 0 0,0 0-2 16,0-9-4-16,0 19 4 0,0-19 3 16,16 19-5-16,-16-19 3 0,0 0-1 15,0 0 7-15,0 18-10 0,0-18 0 16,0 0 1-16,17 19 7 0,-17-19-11 15,0 0 8-15,0 9 2 0,0 0-7 16,0-9 0-16,0 10 6 16,0-10 0-16,33 0-3 0,-33 0 1 15,0 9 1-15,0-9-7 0,0 0 8 0,0 0-5 16,0 9 2-16,0-9-6 16,0 0-10-16,0 0-30 0,0 0-15 0,0 0-11 15,0 0-1-15,0 0-9 0,0 0-11 0,0 0-16 16,0 0-19-16,0-9-17 0,0 9-9 0,0-9 6 15,0 9 12-15,0-10 19 0,0 1-65 16</inkml:trace>
  <inkml:trace contextRef="#ctx0" brushRef="#br0" timeOffset="17185.59">20092 4772 141 0,'0'0'75'0,"-33"0"-21"0,33 0-6 0,0 0 7 0,-33 0 12 0,33 0 8 0,0 0-4 0,-17 0-14 0,17 9-23 16,0-9-11-16,0 0-3 0,0 9 15 0,17 10 25 15,-17-19 22-15,33 19 13 0,-33-19-1 16,0 18-6-16,33 1 12 0,-33-10-4 0,33 10-1 15,-17-10-16-15,17 0-23 0,-16 10-1 0,16 0-1 16,-16-19-13-16,16 18-16 0,0 1-9 16,-17-19-8-16,1 0-2 0,16 9-4 0,-17 0 3 15,18 1-2-15,-18-1-1 0,1-9 1 0,16 9-6 16,0-9 5-16,-33 19-2 0,0-19-10 0,16 0-44 16,1 0-45-16,-17 0-24 0,0 0-35 0,16 0-14 15,-16 0-8-15,0-19-11 0,0 19 5 16,17-9 16-16,-17 0 24 0,0-1 23 0,0 1 26 15</inkml:trace>
  <inkml:trace contextRef="#ctx0" brushRef="#br0" timeOffset="17485.53">20737 4502 84 0,'0'-19'72'0,"0"19"-7"0,0 0-11 0,0-18 5 0,0 18 12 0,0 0 9 0,0 0 8 0,0-19 4 0,0 19-6 0,0 0-14 0,0 0-21 0,0 0-20 0,0 0-13 15,0 0-7-15,0 0-4 0,0 0 0 0,0 19 4 16,0-19 13-16,0 0 24 0,0 18 10 16,0 1 10-16,0 0 0 0,0-1-4 0,0 10 0 15,0-9-12-15,0-1-9 0,0 1-14 0,0 9-10 16,0 9-5-16,0-18-7 0,0-1 1 15,-33 19-10-15,33-18 8 0,0 9-8 0,0-9 6 16,-33-1-42-16,33 1-49 0,-17-1-44 0,17 1-42 16,0 9-26-16,-17-9-2 0,17-19 4 15,0 18 24-15,-16-18 33 0</inkml:trace>
  <inkml:trace contextRef="#ctx0" brushRef="#br0" timeOffset="23716.13">29203 2846 13 0,'0'0'28'0,"-33"0"-1"0,33 0-7 0,0-18-6 0,0 18-2 0,0 0 2 0,0 0 6 0,0 0 7 0,-16 0 4 0,16 0-1 16,0 0-1-16,0 0-1 0,0 0-3 16,0 0 1-16,0 0-1 0,0 0 0 0,0 0-5 15,0 0-8-15,0 0-3 0,0 0-4 16,0 0-2-16,0 0 1 0,0 0-3 0,0 0 2 16,0 0 2-16,0 0 0 0,0 0 3 15,0 0-1-15,0 18 4 0,0-18-1 16,0 0 4-16,0 0 3 0,0 0 0 0,16 0 1 15,-16 10-6-15,0-10 0 0,0 9-8 16,0-9 5-16,0 0 1 0,0 9-5 0,33-9-1 16,-33 19 2-16,0-19 0 0,0 0-3 15,0 18-2-15,0-18 1 16,0 0-2-16,0 0 3 0,0 19-3 16,0-19-2-16,0 0 4 0,17 0 0 0,-17 19-2 15,0-19 3-15,0 0-5 16,0 0 2-16,0 0 3 0,0 0-6 15,0 0 4-15,16 0 1 16,-16 18-2-16,0-18 0 16,0 0-2-16,0 0 4 0,0 10-2 15,17-10 0-15,-17 9 0 0,0 0-3 16,0 10 6-16,17-19-3 0,-17 18-3 16,16-18 6-16,-16 0-5 0,17 19 2 15,-17-19 4-15,0 19-2 0,16-19 0 16,-16 0-4-16,0 18-2 0,17-18-28 0,-17 0-12 15,0 0-4-15,0 9-5 0,16-9-3 16,-16 0-5-16,0 10-3 0,0-10 2 0,0 0 5 16,0 0 0-16,0 0-49 0</inkml:trace>
  <inkml:trace contextRef="#ctx0" brushRef="#br0" timeOffset="24146.47">29418 2828 44 0,'0'0'32'0,"0"0"-5"0,0 0-1 0,0 0 1 0,0 0-1 0,0 0-3 0,0 0-4 15,0 0 1-15,0 0-5 0,0 0 4 16,-33 0 3-16,33 0 3 0,0 0 2 0,-16 18 0 16,16-18 0-16,0 10 1 0,-17-1-2 0,1 0-5 15,-1 10-3-15,17-1 0 0,-16 1 2 16,-1-19-5-16,1 19-2 0,-1-1-3 15,0 1-6-15,1 9 2 0,-1-10-6 0,17 1 3 16,-33 0-1-16,17-1-2 0,-1-18 0 0,1 19 2 16,-1 9 2-16,1-10-6 0,-1-18 2 15,17 19 0-15,-16 0 0 0,-1-19 0 0,17 18-14 16,-17-18-20-16,17 9-19 0,0 10-10 0,-16-19-6 16,16 0 0-16,0 0 1 0,0 0 5 15,0 19 1-15</inkml:trace>
  <inkml:trace contextRef="#ctx0" brushRef="#br0" timeOffset="25494.51">29799 3014 40 0,'0'0'27'0,"-17"0"-1"0,17 0 1 0,-16 0-3 0,16 0 4 0,0 0 0 0,0 0-1 0,0 0 1 0,-17 0-5 0,17 0-4 16,0 0-2-16,0 0-9 0,0 0 0 0,17 0 2 16,-17 0 10-16,0 0 8 0,16 0 13 15,-16 18 3-15,17-18 2 0,-1 0-4 16,17 0-9-16,-16 0 1 0,16-18-1 0,0 18-5 16,0 0-13-16,0 0 3 0,17 0-7 0,-17 0-4 15,0-19-4-15,0 19-3 0,0 0 2 16,0-9-2-16,-16 9 1 0,-1 0-1 0,17-9 2 15,-33 9-1-15,17 0-1 0,-1 0 2 0,1 0-8 16,-17 0-19-16,0 0-23 16,0 0-12-16,0 0-6 0,0 0-8 15,0 0-8-15,0 0-3 0,0-10 5 0,0 10 10 16,0 0 6-16</inkml:trace>
  <inkml:trace contextRef="#ctx0" brushRef="#br0" timeOffset="26028.56">30113 2828 12 0,'0'0'16'0,"0"0"9"0,0 0-2 0,0 0-2 0,0 0-5 0,0 0 0 0,0 0-2 0,0 0 2 0,0 0 3 15,16 0 6-15,-16 18 0 0,17-18 4 16,-17 0-3-16,16 0-1 0,1 0-5 0,0 0 5 16,-1 0 3-16,1 10-7 0,-1-10 3 0,1 9-4 15,-1-9-1-15,1 9-1 0,-1 10-1 16,1-19-1-16,-1 18-4 0,1-18-2 0,-17 19-1 15,16-19 4-15,-16 19 4 0,17-1-6 0,-17-18 1 16,0 19-4-16,0-10-2 0,-17 10 1 16,17-1 2-16,-16 1-2 0,-1 0-7 0,1-1 4 15,-1-9-2-15,1 10-1 0,-17 0 3 16,16-1-9-16,-16 1-7 0,17 0-27 16,-18-1-22-16,1-9-16 0,17 10-5 0,-17 0-3 15,0-19 6-15,16 18 5 0,-16-18-54 0</inkml:trace>
  <inkml:trace contextRef="#ctx0" brushRef="#br0" timeOffset="27410.47">30708 2791 36 0,'0'0'40'0,"0"0"-2"0,0 0-2 0,-16-19 1 0,16 19 5 0,0 0 11 0,0 0 5 0,0 0 7 0,0-19 4 0,0 19 2 0,0 0-4 16,0 0-4-16,0 0-7 0,0 0-5 15,0 0-8-15,0 0-13 0,0 0-16 0,0 0-13 16,0 0 3-16,0 19-2 0,16-19-2 0,-16 19 4 15,17-19 6-15,-1 18-1 0,-16 1 12 16,17-19-2-16,-1 18 0 0,1-8-3 16,-1-1-7-16,1 0-7 0,-1 10 4 0,1-19-3 15,0 18-3-15,-1-18 0 0,-16 19 7 16,17-19-7-16,-1 19 0 0,-16-19-38 0,17 0-45 16,-17 0-21-16,0 0-21 0,16 0-13 0,-16 0 0 15,0 0 18-15,17 0 20 0,-17-19-52 16</inkml:trace>
  <inkml:trace contextRef="#ctx0" brushRef="#br0" timeOffset="27693.24">31006 2772 11 0,'0'0'27'0,"-17"-19"3"0,17 10-3 0,0 0-2 0,0-1 6 0,0 10 7 0,0 0 4 0,0 0-2 0,0 0-5 0,0-18-3 15,0 18-8-15,0 0-4 0,0 0-9 0,0 0-8 16,0 0 8-16,0 18 21 0,0-18 25 15,0 0-11-15,0 10-9 0,0-1 0 0,0 0 5 16,0 10 8-16,0 0 3 0,0-1 1 16,0-18-1-16,0 19-5 0,0-1-8 0,0 1-11 15,0 9-10-15,-16-10-9 0,16 1-3 16,0 0-3-16,-17-1-1 0,1 1-5 0,16 9 3 16,-17-10 1-16,1 1-2 0,-1 0 2 15,17-1-5-15,-16 1 3 0,-1 9-8 16,0-28-33-16,17 18-37 0,-16-18-25 0,16 19-13 15,-17-19 116-15,17 0-184 0,0 19 42 0,0-19 19 16,0 0 21-16</inkml:trace>
  <inkml:trace contextRef="#ctx0" brushRef="#br0" timeOffset="27992.37">31254 2995 43 0,'0'0'37'0,"0"0"-4"0,0 0-6 0,0 0-5 0,0 0 5 0,0 0 6 0,0 0 2 0,0 19-1 0,0-19-5 16,0 0 1-16,0 18-4 0,-17 1-4 0,17-19-9 15,0 19-5-15,0-19-2 0,-16 18-3 16,16-9-1-16,-17 1 1 0,1 18-3 0,16-28-6 16,-17 18-28-16,1-18-23 0,-1 19-20 15,17-19-5-15,-16 19 4 0</inkml:trace>
  <inkml:trace contextRef="#ctx0" brushRef="#br0" timeOffset="28708.45">31502 2772 35 0,'-17'0'32'0,"17"0"-6"0,-16 0 3 0,-1 0 5 0,17 0 6 0,0 0 7 0,-16 0 1 0,16 0-3 16,0 0-7-16,0 0-2 0,0 0 7 0,0 0 5 15,16 0-5-15,-16 0 5 0,0 0 3 16,17 0 1-16,-1 0 1 0,-16 0 0 0,33 0-4 16,-16 0-10-16,0 0-7 0,16-19-2 15,-17 19-9-15,17 0 0 0,-16-9-4 0,16 9 0 16,-17 0-9-16,1 0-4 0,-1 0-3 15,1 0 2-15,0 0-3 0,-1 0 0 16,1 9-4-16,-17-9 2 16,0 19 7-16,0-19-8 0,0 0 0 15,0 0 3-15,0 19 1 0,0-19 5 16,-17 18-4-16,17-18 1 0,-16 19 5 16,-1-1 1-16,0-18 5 0,1 10 2 15,-1-1-3-15,1 19 0 0,-1-28-3 0,1 18 5 16,-1 1 0-16,1-19-7 0,-1 19 4 0,17-1-3 15,-16-18-5-15,16 10 2 0,-17-1 6 16,17 0-4-16,0 10 4 0,0-19 1 16,0 0 2-16,0 18 6 0,0-18 5 0,0 0 7 15,17 0 9-15,-1 19-8 0,1-19-7 16,-1 0-12-16,1 0-6 0,16 0-5 0,0 0 1 16,0 0-3-16,0 0-5 0,0 0 3 15,0 0 0-15,-16 0-9 0,16-19-45 16,-17 19-17-16,17 0-30 0,-16 0-32 0,0 0-9 15,-1 0-12-15,1 0-9 0,-1-18 6 0,-16 18 11 16,17 0 22-16,-1 0 22 0</inkml:trace>
  <inkml:trace contextRef="#ctx0" brushRef="#br0" timeOffset="29840.44">24325 2465 48 0,'0'-19'36'0,"0"19"-11"0,0 0 1 0,0-18 6 0,-33 18 16 0,33-19 16 0,0 19 9 0,0-18 11 15,-16 8 2-15,16 10 3 0,0 0-5 16,0 0 3-16,0-18-9 0,0 18-18 0,0 0-27 0,0 0-16 16,0 18-9-16,-17-18 4 0,17 10 31 15,0 8 46-15,-17 1 13 0,17-1-3 16,-16 20-15-16,16-20-32 0,-17 10-19 0,17 9-13 16,0 0-11-16,-16-9-7 0,16 10 4 0,0-20 0 15,0 19-6-15,0-9 0 0,-17 10 3 16,17-20-3-16,0 19-4 0,0-18-47 0,0 9-47 15,0-10-40-15,0 1-32 0,0 0-20 16,0-1-8-16,0-8 5 0,0-1 20 0,0 0 29 16</inkml:trace>
  <inkml:trace contextRef="#ctx0" brushRef="#br0" timeOffset="30656.6">24242 2428 97 0,'0'0'49'15,"0"0"-11"-15,0 0-15 0,0 0-12 0,0 0 1 0,17 0 10 0,0 0 11 0,-1-19 8 0,17 19-3 0,-16 0-6 0,16 0-4 0,16 0 2 16,34 0 9-16,-33-18 8 0,16 8-10 15,33 10-7-15,-16 0-6 0,16-18-11 0,0 18-1 16,17-19-7-16,-17 19-3 0,17-19 0 16,0 19-2-16,16 0 0 0,-33-18 2 0,17 18-2 15,-33 0 0-15,-1 0 2 0,1-19-2 16,-17 19-3-16,0 0 4 0,0 0-1 0,-16 0 4 16,0 0-4-16,-17 0 0 0,0 0 4 15,0 0-6-15,0 0 2 0,-17-18 1 0,1 18-1 16,-1 0 0-16,1 0 11 0,-17 0 13 0,17 0 2 15,-17 0 9-15,0 0-6 0,0 0 2 16,0 0 2-16,0 0 3 0,0 0 0 16,0 0-10-16,0 0-8 0,0 0-9 0,0 0-7 15,0 0 1-15,0 18-1 0,0-18-1 16,-17 0-4-16,17 19 0 0,0-1 5 16,-17-18-2-16,17 19 1 0,0 0 1 0,0 9-2 15,0-10-3-15,0 19 3 0,-16-18 2 0,16 9-1 16,0 9 1-16,0-18-2 0,0 18-5 15,0-19 5-15,0 10 3 0,-17-9-3 0,17 18 0 16,0-18 0-16,0-1 6 0,-16 1-6 16,16 9-2-16,0-9 5 0,0-19-3 0,0 18-3 15,-17 1 4-15,17-1-1 0,0-18 1 0,-16 10-1 16,16-10 8-16,0 9-5 0,0 0-2 16,-33-9 1-16,16 19 0 0,1-19 5 0,-1 0-2 15,1 0 2-15,-17 0-5 0,-1 0-1 16,-15 18 4-16,16-18-5 0,-33 0 0 0,16 0 0 15,-16 0 0-15,-17 0 2 0,0 0-2 16,1 19 3-16,-1-19-5 0,0 0 0 0,-16 0 2 16,17 19-2-16,-18-19 2 0,1 18-3 0,0-18 10 15,0 10-13-15,16-1 11 0,-33 0-3 16,17-9-2-16,16 19 0 0,-16-19 0 0,16 18 3 16,1-18 0-16,-1 19-9 0,0-19 7 0,17 0 1 15,0 0-7-15,0 19 6 0,16-19 4 16,1 0-3-16,32 0 4 0,-32 0-2 0,32 0 12 15,0-19-1-15,1 19-7 0,16 0 5 16,0 0-9-16,-17 0-1 0,17 0-7 0,0-19 2 16,0 19 6-16,0 0-7 0,0 0-2 15,17 0-9-15,-17 0-15 0,0-18-14 16,0 18-28-16,16 0-15 0,-16 0-17 0,0 0-6 16,17 0-8-16,-17 0 3 0,0 0 6 0,17-19 10 15,-17 19 11-15</inkml:trace>
  <inkml:trace contextRef="#ctx0" brushRef="#br0" timeOffset="31422.35">23316 1981 120 0,'0'0'39'0,"0"0"-14"0,0 0 1 0,0-18-1 0,0 18-7 0,0 0-10 0,0 0-1 0,0 18 13 0,0-18 18 0,17 0 0 0,-17 19-4 16,0-1 8-16,0-8 9 0,0 8 3 0,0 1-14 15,0 0-10-15,0-1-12 0,0 19-8 16,0-27-4-16,0 8-2 0,0 1-3 0,-17 0-1 16,17-1 3-16,0 1-1 0,0-1 1 0,0-8-2 15,-16 8-35-15,16 1-21 0,0-19-5 16,0 18 1-16,0-18 9 0,0 0 9 0,-17 0 10 15,17 0 11-15,0 0 8 0,0 0 5 16,0 0 3-16,0-18 0 0,0 18 4 0,0-19 0 16,-33 1 2-16,33 8 0 0,0-8 9 15,0-19 0-15,0 18 3 0,0-18 3 0,0 9 5 16,0 9 1-16,0-18 5 0,0 0 18 0,0 9 5 16,0 9-19-16,33-18-8 0,-33 18 3 15,17-8 18-15,-1 8 19 0,1 0 4 16,-1 1 6-16,1-1-13 0,0 1-9 0,16 18-14 15,-17-19 0-15,17 19-6 0,-16-9-8 0,-1 9-7 16,1 0-3-16,16 0-12 0,-33 9 7 16,16-9-9-16,1 19 8 0,-17-19-4 0,0 18 0 15,0 1 0-15,0-1 1 0,0 1-5 16,-17 0 5-16,17-10-5 0,-16 9 4 0,-1 1-4 16,-16 0-4-16,17-1 5 0,-1 1 2 15,-16-1-2-15,17-8 3 0,-17 8-4 0,16 1 5 16,0-19-5-16,-16 19 0 0,17-19 3 0,-1 0-7 15,17 0 7-15,-33 18-1 0,33-18 2 16,0 0-4-16,0 0 1 0,0-18-4 16,0 18-1-16,0 0-3 0,0 0 7 0,33 0 0 15,-33 0-4-15,17 18 2 0,16-18 4 16,-17 0 0-16,18 19-2 0,-1-19 0 0,16 18-2 16,-32-8-26-16,-1 8-52 0,17 1-46 15,0 0-29-15,1-1-6 0,-18 19 8 0,17-27 15 16,0 8 21-16,-16 1 19 0</inkml:trace>
  <inkml:trace contextRef="#ctx0" brushRef="#br0" timeOffset="32023.82">24474 2604 136 0,'0'0'107'0,"0"0"-32"0,0-18-9 0,0 18 14 0,0 0 2 0,0 0-11 0,0 0-20 0,0 0-21 0,33 0-11 0,-33 0-1 0,0 0 5 0,0 18 4 15,33-18 15-15,-33 10-1 0,17-1-4 16,-1 19-10-16,1-28-7 0,-1 19-4 16,17-1-9-16,-16-18 4 0,-1 19-6 0,1-1-11 15,16-18 9-15,0 10-1 0,-33-1-4 0,0 0 4 16,17 10 0-16,-1-19-7 0,-16 19-55 0,17-19-46 16,-17 0-39-16,16 0-10 0,-16 0 10 15,0 0 11-15,0 0 20 0</inkml:trace>
  <inkml:trace contextRef="#ctx0" brushRef="#br0" timeOffset="32239.33">24871 2530 58 0,'0'0'55'0,"-17"-19"-10"0,17 10-2 0,-16 9 6 0,-1 0 7 0,17 0-1 0,-16 0-8 0,16 0-12 0,-17 0-8 15,1 9-10-15,16-9-6 0,-17 19 1 16,17 0 4-16,0-19 5 0,-33 18-4 0,33 1-8 15,-33-1 4-15,33 10-11 0,-33-9 2 16,16 0 0-16,1 18-4 0,-1-19 0 0,1 1 0 16,-1 9-9-16,-16-9-34 0,33-1-29 0,-33 1-13 15,0-1-6-15,16 1 6 0,1 9 7 16,-1-10-52-16</inkml:trace>
  <inkml:trace contextRef="#ctx0" brushRef="#br0" timeOffset="32789.49">25202 2493 48 0,'0'0'48'0,"0"0"-6"0,0 0-12 0,0 0-11 0,0 0-7 0,0 0 0 0,0 9 9 0,16 0 9 0,-16 10 6 0,0-19 2 0,17 19-7 0,-17-19 1 0,16 18 2 15,-16 1 9-15,17-19 4 0,-1 18-1 16,-16-18-12-16,17 10 3 0,-1-1-1 0,1-9 7 15,16 9-3-15,-33-9-2 0,33 0-5 16,-33 0-3-16,17-9-8 0,-1 9 5 0,1-9-2 16,-1-1 12-16,1 10 13 0,-17 0 0 15,16-18 9-15,-16 18 4 0,17-19-5 0,-17 1-5 16,0 18 2-16,0-19-2 0,0 0-1 0,-17 10-10 16,17 0 10-16,0 0-3 0,0 9-6 15,0 0-3-15,0-19-7 0,0 19-18 0,0 0-5 16,0 0-17-16,-16 0-2 0,16 0 16 15,0 19-7-15,0-19 0 0,0 9 3 0,0 9-7 16,0 1 4-16,0 0 2 0,0-1 0 0,0 1-6 16,0-1 0-16,0-8 7 0,0 8 0 15,0 1-2-15,0 18 2 0,-17-18-1 0,17-1 2 16,0-8-6-16,0 8-72 0,-16 1-68 16,16 0-55-16,-17-1-46 0,17-18-17 0,0 19 5 15,0-19 33-15,0 18-125 0</inkml:trace>
  <inkml:trace contextRef="#ctx0" brushRef="#br0" timeOffset="33204.68">25797 2484 121 0,'0'0'76'0,"0"0"-9"0,16 0 4 0,-16 0 12 0,0 0 16 0,17 0 1 0,-1 0 9 0,1 0 8 0,0 0-23 0,-1 0-21 15,17 0-22-15,-16-19-13 0,-1 19-5 0,1 0-10 16,16 0-5-16,-17 0-9 0,1 0-6 16,-17-19 2-16,16 19-1 0,1 0-4 0,-17 0-4 15,0 0-1-15,0 0-1 0,0 0 8 0,0 19 3 16,0-19-7-16,0 0 2 0,0 19 0 15,-17-19 5-15,17 9-2 0,-16 9-8 16,-1 1 5-16,1 0 6 0,16-1-3 0,-33-18 3 16,16 19-4-16,1-1 1 0,-1-8-3 0,17 8 0 15,-16 1 5-15,16 0 2 0,0-19 9 16,0 18 3-16,0-18 9 0,16 19 4 0,1-19-6 16,-1 0 3-16,1 0-11 0,16 0-5 0,-33 0-2 15,33 0-11-15,0 0 2 0,0 0 3 16,-16 0-5-16,16 0-42 0,0 0-46 0,0-19-54 15,-33 19-39-15,16 0-2 0,1 0-14 16,-1-18 16-16,1 18 19 0,-17 0-78 0</inkml:trace>
  <inkml:trace contextRef="#ctx0" brushRef="#br0" timeOffset="33854.61">24540 3172 19 0,'0'0'35'0,"0"-19"6"0,0 19-2 0,0 0-3 0,0 0 3 0,-33 0 10 0,33-18 10 0,0 18 10 0,0 0 0 0,0 0 5 0,0 0-7 0,0 0-15 0,0 0-24 0,0 0-15 15,0 0-6-15,0 18 2 0,0-18 21 16,0 0 33-16,0 19 27 0,0-19 0 15,33 19-2-15,-33-1-6 0,0-18-14 0,0 9 1 16,0 10-2-16,17-19 0 0,-17 19 25 16,0-19-1-16,16 0 33 0,-16 0 1 0,17 0 30 15,-17 0-114-15,16 0-41 0,1-19 0 16,-1 19 0-16,1-28 0 0,-1 10 0 0,1-1 0 16,16 0 0-16,-33 1 0 0,33-20 0 15,-33 11 0-15,0 8 0 0,17 0 0 0,-1-18 0 16,-16 9 0-16,17 10 0 0,-1-1 0 0,-16 0-60 15,17 1-229-15,-1-1 5 0,-16 10 14 16,17 0 32-16,-1-1 29 0,-16 10 24 0,17 0 26 16,16 0 23-16,-33 0-78 0</inkml:trace>
  <inkml:trace contextRef="#ctx0" brushRef="#br0" timeOffset="34753.46">25334 3116 7 0,'0'0'9'0,"0"0"7"0,0 0 3 0,0 0-2 0,0 0 0 0,0 0-3 0,0 0 0 0,0 0-2 0,0 0-3 0,0 0 2 0,0 0 2 15,0 0 0-15,0 0 2 0,33 0-3 16,-33 0 0-16,0 0 3 0,0 0-1 0,0 0 0 15,0 0-2-15,0 0-3 0,0 0-4 16,0 0-2-16,0 0 0 0,0-9-2 0,0 9 0 16,0 0-16-1,0 0-18-15,0 0-13 0,0 0-9 16,0-10 0-16</inkml:trace>
  <inkml:trace contextRef="#ctx0" brushRef="#br0" timeOffset="35203.25">26128 2986 28 0,'0'0'44'0,"0"0"4"0,0 0 6 0,16 0 3 0,-16 0-5 0,0 0 0 0,0 0 1 0,0 0 0 0,0-9-5 0,0 9-14 0,0 0-9 15,0 0-12-15,0 0-5 0,0 0-2 16,0 0-12-1,0-10-19-15,0 10-25 0,-16 0-21 16,16 0-7-16,0 0-2 0,0 0 2 0,0 0 6 16</inkml:trace>
  <inkml:trace contextRef="#ctx0" brushRef="#br0" timeOffset="36984.4">28443 2670 21 0,'0'0'27'0,"0"0"-1"0,0 0 2 0,0 0-1 0,0 0-4 0,0 0 4 0,0 0 8 0,0 0 9 0,0 18 13 0,0-18 12 0,0 19 11 15,0-1 2-15,0 1 8 0,0 9 17 0,0 9-8 16,0 0-16-16,0-9-5 0,0 28 0 16,0-19-7-16,0 10-20 0,0 9-19 15,0 9-9-15,0-28-8 0,0 9-5 0,0 10-4 0,0-19 1 16,0 10-7-16,0-10 0 0,0 0 3 15,0-18 2-15,0 9-5 0,0 9 5 16,0-18-9-16,0-1 4 0,0 1-8 0,0-19-59 16,0 9-48-16,0 10-18 0,0-19-15 15,0 0-28-15,0 0-9 0,0-19 18 0,0 10 32 16</inkml:trace>
  <inkml:trace contextRef="#ctx0" brushRef="#br0" timeOffset="38116.96">28509 2753 54 0,'0'0'48'16,"0"-9"-20"-16,0 9-3 0,0-9 2 0,0 9-6 0,16 0-2 0,-16 0 0 0,0-10 9 0,33 10 0 0,-33 0 5 0,17 0-2 0,16 0 1 0,0 0 5 0,0-18 6 15,17 18-4-15,-1-19-2 0,1 19-4 0,33-18-5 16,-1 18-6-16,1-19-6 0,0 19-1 0,16-19-5 16,0 1-7-16,0 8 5 0,1 10-6 15,15-18 0-15,1 18-2 0,0-19-2 16,16 19 5-16,-16 0-6 0,16-18 3 0,17 18 4 16,-17 0-3-16,17-19-1 0,-17 19 0 15,1 0 1-15,-1 0-4 0,0 0 3 0,-16 0 0 16,0 0 0-16,-17 0 0 0,0 0 0 15,-16 0 0-15,0 0 0 0,-1 0-2 0,-15-19 4 16,-1 19-2-16,-17-9 0 0,17 9 2 16,-16-9 0-16,0 0-6 0,-17 9 6 0,16 0 1 15,-16-19 1-15,17 19 2 0,-17 0-5 16,0-19 11-16,-16 19 7 0,16 0-1 16,-17 0 1-16,17-18 3 0,-16 18 8 15,-17 0-4-15,16 0 4 0,-16 0-3 0,17 0-9 16,-17 0-8-16,0 0 0 0,0 0-6 15,0 0-1-15,0 0-5 0,0 0-2 0,0 0 7 16,0 0-7-16,0 0 0 16,0 18 1-16,0-18 3 15,17 19 1-15,-17 0 1 0,0-1 1 0,0 10-5 16,16-9 2-16,-16-1 0 0,0 19 3 16,0-18-3-16,17 9 0 0,-17 9-2 15,0 0 7-15,16-18-4 0,-16 9-3 0,17 9 2 16,-17 0 0-16,16-18 5 0,-16 9-7 15,17 9 2-15,-1 0-3 0,-16-18 6 16,0 9-1-16,17-10-2 0,-17 20-2 0,0-20 3 16,0 1-6-16,0 9 5 0,0-10 0 15,16 1 2-15,-16 0-2 0,0-19-5 0,-16 18 3 16,16-9-1-16,0 10 3 0,-17-19-2 16,17 19 5-16,-16-19 0 0,16 0-6 0,-17 18 3 15,17-18 0-15,-16 0 2 0,-1 19 1 16,1-19-5-16,-1 0 0 0,1 18-2 15,-1-18 11-15,-16 0-7 0,16 19 1 0,-16-19-3 16,17 0 5-16,-17 9-3 0,16-9 0 16,-16 19 2-16,0-19-2 0,0 0 2 15,0 19-4-15,0-19 2 0,0 0 0 0,-17 0 3 16,17 18-3-16,-17-18 0 0,-16 0 5 16,17 0-7-16,-17 19 2 0,-1-19 1 0,-15 0 4 15,16 0-8-15,-17 0 5 0,0 0-1 16,0 0-3-16,1 18-1 0,16-18 5 0,-17 0-1 15,0 0-4-15,-16 0 5 0,16 0-2 16,1 19-4-16,-18-19-4 0,18 0-4 0,-1 9-9 16,0-9-4-16,-16 19-4 0,0-19 0 0,16 18 6 15,-32-18 9-15,15 19 3 0,-15-19 1 16,15 19 10-16,1-19-6 0,-17 18 0 0,17 1 6 16,-17-19-2-16,17 9-1 0,0 10 3 15,0-19 1-15,16 0 3 0,0 18-4 0,1-18 2 16,16 0-2-16,-1 19-3 0,18-19 3 0,-17 0 3 15,16 0-3-15,0 0 3 0,17-19-1 16,-16 19 10-16,16 0 2 0,0 0 5 0,0 0-9 16,16 0-1-16,0 0 1 0,-16-18-7 0,17 18-3 15,-1 0 3-15,17 0 2 0,-16 0 0 16,-1 0 1-16,17 0 0 0,-16 0-3 0,16 0 0 16,0 0 0-16,0 0 0 0,-17 0 0 15,17 0 0-15,0 0-5 16,-16 0 2-16,16 0 4 15,-17 0-3-15,17 0-3 16,0 0-3 0,0 0-15-16,0 0-28 0,0 0-9 15,0 0-19-15,0 0-22 0,0 0-12 0,0 0-4 16,0-19 5-16,0 19 7 0</inkml:trace>
  <inkml:trace contextRef="#ctx0" brushRef="#br0" timeOffset="39332.86">27335 2930 85 0,'0'-19'42'0,"-17"19"-21"0,17 0-8 0,0 0 1 0,0 0 0 16,0 0-5-16,0 0-1 0,0 0 2 0,0 0 2 0,0 0 11 0,17 19 6 0,-17-19 8 0,0 19-3 15,16-19 2-15,1 18 5 0,-1-8 3 16,1-1 3-16,-1 19-2 0,1-28-4 0,16 18-4 16,17 1-6-16,-34 0-5 0,34-19-11 15,-17 18-6-15,0-18-5 0,17 9-2 0,-17-9 3 16,0 10-5-16,0-10 1 0,0 9 1 0,-17-9-6 15,17 0-41-15,-33 0-50 0,17 0-35 16,0 0-17-16,-17 0 7 0</inkml:trace>
  <inkml:trace contextRef="#ctx0" brushRef="#br0" timeOffset="39649.19">27914 2846 146 0,'-17'0'63'0,"17"0"-24"0,0 0-6 0,0 0 1 0,-17 10-8 0,17-10-9 0,0 0 7 0,17 9 15 0,-17-9 12 0,0 9 4 0,17 10 4 15,-1-19 2-15,1 18-3 0,-1-18-7 0,17 19-12 16,-16 0-4-16,16-19 3 0,-17 18-1 15,17-8-10-15,-16 8-3 0,0 1-13 0,16-1 3 16,-17-18 2-16,-16 19 2 0,17 0-8 0,-17-19 2 16,0 18-8-16,0 1 2 0,-17-10-3 15,1 10 1-15,-17-1-1 0,16 20 1 0,-33-20-32 16,17-9-61-16,-16 29-38 0,-1-20-38 16,0 1-17-16,-16 18 9 0,-16-9 30 0</inkml:trace>
  <inkml:trace contextRef="#ctx0" brushRef="#br0" timeOffset="53437.45">6350 6697 15 0,'0'-9'17'15,"0"9"-3"-15,0 0-5 0,0-9-4 0,0-1 3 0,0 10 1 0,0 0 2 0,0-9-1 0,0 9-1 0,0 0 2 0,0 0-1 0,0 0-1 16,-33 0-3-16,33 0 3 0,0 0-4 0,0 0 0 16,0 0-2-16,0 0 0 0,0 0-1 15,0 0-1-15,0 0 1 0,33 0 1 16,-33 0 1-16,0 0 4 0,0 0 4 0,0 0-1 16,0 9 1-16,0-9 3 0,0 0-2 15,0 10 1-15,17-10 3 0,-17 0 4 0,33 9 2 16,-33-9-2-16,0 0 1 0,0 0-1 15,33 0 3-15,-33 0-3 0,33 0 3 0,-33 9-7 16,33-9-1-16,-33 0 3 0,33 0 2 16,-33 0-6-16,33 0 5 0,-16 0 3 0,16 0-4 15,0 0 1-15,0 0 1 0,0 0-5 0,0 0 3 16,-17-9-10-16,17 9 9 0,1 0-8 16,-1 0-4-16,0-9 1 0,0 9-4 0,0 0 3 15,0 0-2-15,17 0 3 0,-17 0-4 0,0 0-3 16,0 0 0-16,0 0 0 0,0 0 0 15,17 0 0-15,-17 0 2 0,0-10-4 0,0 10 4 16,0 0 1-16,0 0 0 0,16-9-6 0,-15 9 3 16,-1 0 1-16,0 0 2 0,0 0-3 15,16 0-4-15,-16 0 5 0,34 0 3 0,-34 0-7 16,0 0 0-16,0 0 3 0,16 0 0 16,-16 0 0-16,1 0 0 0,-1-19 5 0,0 19-5 15,0 0 1-15,16 0-1 0,-16 0 0 0,1 0 0 16,-1 0-2-16,0 0 2 0,-33 0 0 15,33 0 2-15,16 0 0 0,-16 0-4 0,-33 0 2 16,34 0 0-16,-1 0 0 0,0 0 0 0,-17 0-2 16,1 0 3-16,-1 0-1 0,17 0-2 15,0 0 5-15,0 0-3 0,-33 0 0 0,34 0 0 16,-18 0 0-16,1 0 3 0,16 0-3 0,-17 0-3 16,17 0 3-16,0 0-2 0,0 0 2 15,1 0 3-15,-18 0-5 0,17 0 2 0,0 0 0 16,0 19-2-16,0-19 6 0,0 0-4 15,1 0-3-15,-1 0 1 0,0 0 6 0,16 0-7 16,-16 0 6-16,0 0-3 0,0 0 0 0,-16 0-2 16,33 0 3-16,-1 0-1 0,-16 0 3 0,0 0-5 15,0 0 2-15,17 0 2 0,16 0-4 16,-33 0 0-16,0-19 3 0,17 19-3 0,-17 0 6 16,33 0-2-16,-33 0-2 0,33 0-5 15,-49 0 8-15,49 0 1 0,-33 0-6 0,33-18 2 16,-33 18 2-16,17 0-5 0,16 0 3 0,0 0 0 15,-33-19-3-15,50 19 7 0,-50 0-4 16,33 0 0-16,-33 0-4 0,17 0 7 0,16-18-1 16,-33 18-2-16,17 0 2 0,-1 0 0 0,1 0-1 15,16 0 1-15,-33-10-4 0,17 10 2 16,16 0 2-16,0 0-2 0,-33-9 5 0,17 9-2 16,16 0-1-16,0 0 2 0,-33-9-3 0,17 9 2 15,16 0-3-15,-33 0 0 0,33-10 4 16,-33 10-4-16,17 0 2 0,16 0-4 0,-33 0-1 15,17-9 3-15,-1 9 0 0,1 0 0 0,-17 0 3 16,33 0-3-16,-33 0 0 0,17 0 0 16,16 0 0-16,-33 0 0 0,0 0 2 0,17 0-2 15,-17 0 3-15,33 0-3 0,-33 0 0 16,0 0 1-16,0 0 4 0,0 0-1 0,17 0-2 16,-17 0 4-16,0 0 0 0,0-18-6 15,0 18 2-15,0 0 5 0,17 0-2 0,-17 0 2 16,0 0-7-16,0 0 3 0,0 0 2 0,0 0-1 15,17-19-3-15,-17 19 7 0,0 0-3 16,-17 0-1-16,17 0-1 0,1 0-1 0,-1 0 1 16,0 0 4-16,-33 0-3 0,33 0 7 0,0 0-4 15,-33 19-6-15,33-19 5 0,-17 0-9 16,1 0 7-16,0 0-7 0,16 0 3 0,-33 0 7 16,0 0-10-16,33 18 3 0,-33-18 0 15,0 0 2-15,33 0-2 0,-33 0 6 16,0 0-8-16,0 9 0 15,0-9-1-15,0 0 8 0,0 0 0 0,0 0-7 16,0 0-1-16,0 0 7 0,0 0 0 16,0 0-8-16,33 0 9 15,-33 0-3-15,-33 0-2 16,33 0-2-16,0 0 0 0,0 0-1 16,0 0-12-16,0 0-20 15,0 0-21-15,0 0-17 0,0 0-18 0,0 0-10 16,0 0 4-16,0 0-1 0,0-9 7 15,0 9 7-15,-33 0 8 0</inkml:trace>
  <inkml:trace contextRef="#ctx0" brushRef="#br0" timeOffset="62978.32">18256 6660 11 0,'0'0'11'0,"0"0"2"0,0 0-1 0,0 0-2 0,0 0-1 0,0 0 0 0,0-19 0 0,0 19-2 0,0 0-2 15,0 0 1-15,0 0 4 0,0 0 0 0,17 0 1 16,-17 0-1-16,0 0 2 0,0 0 1 0,16 19-2 15,-16-19-1-15,0 0 3 0,17 0-2 16,-17 0-2-16,33 0 1 0,-33 0-1 16,0 0 0-16,0 0 8 0,33 0 6 0,-33 0-5 15,33 0-4-15,-33 0-2 0,17-19-6 16,-17 19 0-16,16 0 0 0,1 0-1 0,-1 0-2 16,1 0 0-16,-1 0-1 0,1 0 0 0,16-18-1 15,-33 18-1-15,33 0 2 0,-33 0-2 16,33 0 0-16,-16 0 0 0,-1 0 0 0,17-19 0 15,-16 19 0-15,-1 0 0 0,34 0 0 16,-50 0 4-16,33-18-4 0,0 18 2 0,-16 0-2 0,16 0 0 16,-17-10 2-16,17 10 1 0,17 0-2 15,-50-9-1-15,33 9 0 0,0 0 0 0,-16 0 1 16,-1 0 2-16,17-9-3 0,0 9 2 16,-16 0-2-16,16 0 2 0,0 0 1 0,-17-10 1 15,1 10 0-15,16 0 0 0,-16 0 1 0,16 0 5 16,-17 0-8-16,34 0 6 0,-50 0 0 15,33 0-2-15,-17 0 2 0,17-9 0 0,1 9 2 16,-18 0-2-16,17 0-2 0,17 0 4 16,-17 0-2-16,-17 0-1 0,17 0-1 0,1 0 0 15,-1 0 0-15,0 0 1 0,0 0 2 16,0 0 1-16,0 0-4 0,0 0 3 0,0 0 3 16,0-18-3-16,17 18 2 0,-17 0-2 0,-17 0 2 15,17 0-4-15,0 0 1 0,1 0-3 16,-1 0 3-16,0 0 1 0,0 0 0 0,0 0-4 15,0-19-4-15,0 19 2 0,0 0-1 0,17 0 0 16,-50 0 3-16,33 0-3 0,0 0 1 16,0 0 0-16,0 0 1 0,-17 0-2 0,18-19-2 15,-1 19 0-15,0 0 6 0,-17 0-1 16,1 0-5-16,16 0 7 0,-17 0-4 0,17 0-3 16,1-18 3-16,-34 18-3 0,33 0 1 0,0 0-1 15,-17 0 2-15,1 0 2 0,-1 0-4 0,1 0 0 16,-1 0 0-16,1 0 0 0,33 0 0 15,-50 0 2-15,33 0-2 0,-33 18 3 16,33-18-2-16,-33 0-1 0,16 0 0 0,1 0 0 16,-1 0 0-16,17 0 0 0,-16 0 1 0,-1 0 1 15,17 19-1-15,-33-19-4 0,34 0 3 16,-18 0 0-16,1 0 2 0,16 0-1 0,-17 0 1 16,1 0 0-16,16 0 2 0,-17 0-1 0,17 0 1 15,1 0 1-15,-18 0 2 0,17 0-1 16,0 19-1-16,0-19 0 0,0 0-3 0,0 0 3 15,1 0 0-15,-18 0 0 0,17 0-1 16,0 0-3-16,-16 0 4 0,16 0 4 0,16 0-1 16,-49 18 2-16,33-18-5 0,1 0 1 0,-1 0 1 15,0 0 1-15,0 0-1 0,16 9-1 0,-16-9 3 16,-16 10 2-16,16-10-1 0,17 9 0 16,-17-9 0-16,16 9-5 0,1-9 6 0,-17 10-2 15,17 8 1-15,-1-18-6 0,-16 0 5 16,17 0-4-16,0 19 5 0,-17-19 1 0,16 0-7 15,17 0 1-15,-49 18-2 0,33-18 3 16,-17 0-4-16,16 0 1 0,17 0 0 0,-49 19-3 16,33-19 3-16,-17 0 1 0,16 0-4 0,-16 0 5 15,17 9-5-15,-17-9 2 0,0 0-2 0,17 0 2 16,-1 0 1-16,-32 0-7 0,32 0 8 16,-16 0-2-16,1 0-2 0,-1 0 3 0,16 0-5 0,-32 0-1 15,16 0 6-15,0 0-1 0,0 0 0 16,0 0-2-16,0 0-3 0,0 0 5 0,0 0-2 15,0 0 0-15,0 0-2 0,-16-9-1 16,16 9 6-16,0 0-1 0,0 0-2 0,0 0 0 16,-16 0 0-16,16 0 0 0,0 0 0 0,-17 0 0 15,18 0-2-15,-18 0 2 0,17 0 0 16,-16 0 0-16,-1 0 2 0,17 0-4 0,-16 0 4 16,-1 0-2-16,1 0-2 0,16 9 3 0,0-9-4 15,-33 0 7-15,33 0-4 0,-33 0 3 0,33 0-6 16,-16 0 3-16,-1 0 0 0,1 0 0 15,-1-9 0-15,17 9 4 0,-16 0-4 0,16 0-2 16,-33 0 0-16,33 0 2 0,-16 0 0 16,-1 0 0-16,17 0 0 0,-16 0 0 0,-1 0 5 15,17 0-5-15,-16 0-3 0,16 0 3 0,0 0 0 16,-33 0 0-16,33 0 2 0,-16-19-5 16,-1 19 3-16,17 0 0 0,-16 0 0 0,16 0 0 15,0 0 0-15,-33 0 3 0,33 0-3 0,-16 0-3 16,-1 0 5-16,17 0-1 0,-16 0-4 15,-1 0 4-15,17 0 1 0,-16 0-2 0,16 0 0 16,0 0-3-16,-33 0 1 0,17 0 7 0,16 0-5 16,-17 0-4-16,17 0 8 0,-16 0-6 0,16 0 2 15,0 0 0-15,-17 0 2 0,18 0-4 16,-18 0 10-16,17 0-11 0,0 0 3 0,0 0 4 16,17 0-9-16,-34 0 5 0,1 0 2 15,16 0 1-15,0 0 0 0,0 0 0 0,0 0-6 16,17 0 6-16,-34 0-2 0,1 0 1 0,16 0 3 15,0 0-1-15,0 0 1 0,0 0-3 16,17 0 3-16,-34 0 3 0,17 0-5 0,-16 19 3 16,16-19-1-16,0 0 2 0,0 0-7 0,17 0 3 15,-34 0 2-15,17 0 6 0,0 0-6 16,1 0 1-16,-1 0-2 0,0 0 1 0,0 9 1 16,0-9 0-16,16 0 2 0,-15 0 4 0,-1 0-2 15,0 10-1-15,0-10 0 0,-17 0 4 0,17 0-3 16,0 0-3-16,0 0 4 0,1 0-6 15,-18 0 4-15,34 0-2 0,-50 0-4 0,33 9 8 16,0-9-10-16,-17 0 8 0,17 0-6 0,1 0-3 16,-18 0 6-16,34 0-2 0,-50 0-2 15,33 0 4-15,-17 0-4 0,17 0 1 0,-16 0-1 16,16 0 3-16,-16 0 2 0,-1 0-4 16,34 0 3-16,-50 0-2 0,16 0-2 0,1 0-2 15,-1 0 0-15,1 0 3 0,-1 0 0 0,1 0-5 16,-1 0 4-16,-16 0 0 0,17 0-1 15,-17 0 4-15,16 0 6 0,-16 0-6 0,0 0 8 16,0 0 4-16,0 0-9 0,0 0 2 0,17 0-5 16,-17 0 1-16,0 0 2 0,0 0-4 15,0 0 1-15,0 0-2 0,0 0-5 16,0 0-1 0,0 0 4-16,0 0 1 15,0 0-4-15,0 0-2 0,0 0 9 0,0 0-9 16,0 0 6-16,0 0-17 0,0 0-23 0,0 0-22 15,0 0-6-15,-17 0-10 0,17 0-27 0,0 0-23 16,0 0-11-16,0 0-9 0,0 0 3 16,-16-9 0-16,16 9 10 0,-17 0 19 0</inkml:trace>
  <inkml:trace contextRef="#ctx0" brushRef="#br0" timeOffset="72220.47">2629 5088 21 0,'0'0'27'0,"0"-19"-5"0,0 19 3 0,0 0 0 0,0 0-4 0,0 0 6 0,0-18 3 0,0 18 4 0,0 0 6 0,0 0 8 16,0-19 14-16,0 19 16 0,0-9 17 0,0 9 6 15,0-9-9-15,0-1-12 0,-33 1 2 16,33 0 2-16,0 9-22 0,0 0-15 0,0 0-15 15,-33-19 1-15,33 19 13 0,0 0 2 0,-33 0-2 16,17-18-15-16,16 18-5 0,0 0-16 16,-34 0 3-16,34 0 1 0,-33 0 29 15,33 0-18-15,0 0-16 0,-33 0-4 0,33 0-3 16,-33 18 5-16,33-18-7 0,0 0 0 0,-33 19-6 16,33-10 12-16,0 0-9 0,-33 1 6 15,17 8-7-15,16 1 4 0,0-1 2 16,-34 1-2-16,34 0 2 0,0-1 0 0,-33 10-4 15,33-9-5-15,0-1 7 0,0 1-2 0,0 9 3 16,0-10-1-16,0 1 0 0,0 18-4 16,0-18 4-16,0 0 6 0,0 8-6 15,33-8 6-15,-33 18-13 0,0-18 7 0,0-1 0 16,34 10 5-16,-34 10-4 0,0-20-3 16,16 19 0-16,-16-18-3 0,33 9 5 0,-33 9 0 15,0-18 0-15,0 9 4 0,0 9-8 16,0-19 4-16,0 1 2 0,0 18-2 0,-33-27 0 15,33 27-4-15,0-19 7 0,-16 1-3 0,16 0 0 16,0-1 0-16,-34-9 0 0,34 1 2 16,-33 18 3-16,33-28-12 0,0 18 13 0,-33-18-6 15,33 19-2-15,0-19 5 0,-33 0 0 16,33 0 1-16,0 0-2 0,-33 0-4 0,33 0 2 16,0-19 0-16,0 19-5 15,-16 0 3-15,16-18-2 0,0 18-3 0,0-28 4 16,0 18 0-16,0 1 3 0,0 9-4 15,16-18 2-15,-16 18-1 0,0-19 3 0,0 19-3 16,33 0 5-16,-33 0-4 0,0-19-8 16,0 19 4-16,33 0-2 0,-33 0-5 0,0 0-3 15,0 19 10-15,33-19-6 0,-33 0 7 0,0 19-9 16,0-19 0-16,0 18-1 0,0-9 9 16,0 1 0-16,0 18-6 0,0-10 0 0,0 1 6 15,0-1-2-15,0 1 8 0,0 9-4 16,-33 9 2-16,33-18 2 0,0-1-4 0,-33 10 4 15,33 9-2-15,-33-18-5 0,33 0 3 0,-16-1-7 16,-17 10-12-16,33-9-4 0,-33-1-1 16,33 1 5-16,-34 0 6 0,34-1 0 15,-33-8-2-15,33-10-2 0,0 9 1 0,0 0-6 16,0-9-8-16,0 0 2 0,0 0 8 16,0 0 7-16,0 0-1 0,0 0 9 0,0 0 1 15,0 0 4-15,0 0 2 0,0 0 2 0,0 0-2 16,33 0 2-16,-33 0-2 0,0 0 6 15,34 0-4-15,-34 9-5 0,33 1 5 16,-33 8 1-16,33 1-4 0,-17-19 3 0,-16 37 0 16,33-18 0-16,-33 9 2 0,33 9-2 15,-33 0-2-15,33-9 2 0,-33 28 0 0,0-19-3 16,33 9 0-16,-33 10 7 0,0-18-4 0,0 27-2 16,0-28 5-16,0 9-3 0,0 10 1 15,0-19-1-15,0 10 0 0,34-1 0 0,-34-8 0 16,0 17 0-16,0-27 0 0,0 10-3 0,0-1 1 15,0 0 4-15,0 0 0 0,16-9-2 16,-16 9 0-16,0-18-5 0,33 9 9 16,-33-10-6-16,0 20 5 0,33-20-3 0,-33 1 0 15,0-19 2-15,33 18-2 0,-33 1-4 16,33-10 6-16,-33 10 0 0,33-19-5 0,-33 18 5 16,34-18-2-16,-34 19 4 0,49-19-1 15,-49 0-3-15,33 0-3 0,0 19 3 0,-33-19 2 16,33-19-4-16,0 19 2 0,1 0 0 0,-34 0-4 15,49-19-19-15,-16 1-25 0,0-1-21 16,-33 1-21-16,33-1-19 0,0 10-4 0,0-28 3 16,-16 18 7-16,16-18 13 0</inkml:trace>
  <inkml:trace contextRef="#ctx0" brushRef="#br0" timeOffset="75368.1">16652 8902 115 0,'-33'0'62'0,"17"0"-30"0,-1 0-16 16,1 0 8-16,-1-19 20 0,0 19 22 0,1 0 26 0,16 0 15 0,-17 0-2 0,17 0-17 0,0 0-21 0,0 0-26 0,0 0-20 16,0 0-3-16,0 0-7 0,0-18-6 15,0 18 0-15,0 0-7 0,0 0 5 0,0 0 1 16,17 0-2-16,-1 0 3 0,1 0-2 0,16 0 6 15,-16 0 4-15,32 18 6 0,-16-18-3 16,0 0-2-16,0 0-1 0,1 0-7 0,15 0-1 16,17 0 4-16,-33 0-3 0,33 0 6 15,17 0-6-15,-33 19 2 0,32-19-5 0,1 0 1 16,-17 0 0-16,17 0-3 0,16-19 1 0,-33 19-4 16,17 0 2-16,16 0 2 0,-16 0-2 15,16-18-4-15,-16 18 7 0,-17-10 2 0,17 10-5 16,-17 0 0-16,0 0-2 0,0 0 8 0,-16-9-9 15,-17 9 3-15,33 0 0 0,-33-9 2 16,0 9 0-16,-16 0-4 0,16 0 2 16,0 0-2-16,-17 0 2 0,34 0 0 0,-50 0 0 0,33 0 0 15,-33 0 2-15,33 0-6 0,-33-10 7 16,0 10-1-16,17 0-2 0,-17 0-3 0,16 0 3 16,-16 0 2-16,17 0 0 0,-1 0-2 15,-16 0-2 1,0 0-2-16,0 0-10 15,0 0-23-15,0 0-14 0,0 0-7 16,0 0-6-16,0 0 4 0,0 0-8 0,0 0-2 16,0 0-6-16,0 0-3 0,-16 0 1 15,16 0-1-15,0 0 3 0,0 0 2 0,0-9 5 16,0 9 7-16</inkml:trace>
  <inkml:trace contextRef="#ctx0" brushRef="#br0" timeOffset="76649.88">18587 10260 17 0,'0'0'22'0,"0"0"3"0,0 0-7 0,0 0-3 0,0 0-2 0,0 0 1 0,0 0-1 0,33 0 5 0,-33 0 3 0,17 0 5 0,-1 0-2 0,17 0 0 0,-16 0 3 16,16 0 2-16,33 0 1 0,-33 0-1 15,0 0 1-15,17 0-4 0,16 0-2 0,0 0-2 16,-16-9 0-16,16 9-1 0,0-10-4 16,0 10-2-16,0-9-5 0,17 9-4 0,0 0-1 15,-17-19-3-15,16 19 0 0,-15 0-2 0,-1-18 0 16,0 18 2-16,-17 0-1 0,18 0-3 16,-34 0 4-16,33-19-2 0,-50 19 1 15,17 0-3-15,-16 0 2 0,16-9 1 0,-16 9 0 16,-1 0 0-16,1-9 1 0,16 9-2 15,-33 0 0-15,0-10 0 0,33 10 0 0,-33 0 2 16,0-9-2-16,0 9-2 0,0 0 0 16,0 0 5-16,0-9-5 0,0 9-7 15,0 0-19-15,0 0-17 16,0-10-4-16,0 10-1 0,0 0-6 0,0 0-1 16,0-9 0-16,0 9 3 0,0 0 1 0,0 0 2 15</inkml:trace>
  <inkml:trace contextRef="#ctx0" brushRef="#br0" timeOffset="77632.03">20356 11367 17 0,'0'9'19'0,"0"-9"-3"0,0 0-4 0,0 9 0 0,0-9 1 0,0 0 4 0,0 19 4 0,0-19 0 15,0 0 1-15,17 0-1 0,-1 0 6 0,-16 0 1 16,34 0 0-16,-18 19 2 0,34-19 0 0,-17 0-2 16,-17 0 0-16,17 0-5 0,17-19-2 15,0 19-1-15,-17 0-10 0,16 0 0 0,1 0-4 16,-1-19-6-16,18 19 3 0,-34-9-3 16,0 9 0-16,16-9 0 0,-16 9 0 0,34 0 0 15,-34 0 2-15,-17 0-2 0,17 0 0 16,0 0-2-16,-16 0 2 0,32 0 0 0,-49 0 0 15,34 0 3-15,-34 0-6 0,16 0 5 0,1 0-2 16,-1 0 0-16,-16 0-2 16,17 0 5-16,-17 0-20 0,0 0-16 15,0 0-11-15,0 0-8 0,0 0-4 16,0 0-4-16,0 0 1 0,0 0 3 0,0 0-45 16</inkml:trace>
  <inkml:trace contextRef="#ctx0" brushRef="#br0" timeOffset="79114.67">19728 12418 5 0,'0'0'7'0,"0"0"9"0,0 0 7 0,-17 0-4 0,17 0-6 0,0 0-6 0,0 0-3 0,0 0 1 0,0 0 3 0,0 0 5 0,17 9 1 0,-17-9 3 16,0 0-2-16,0 0-1 0,17 9 2 16,-17-9-1-16,0 0 2 0,16 10-1 0,1-10 6 15,-1 0 1-15,-16 9-2 0,50-9-4 16,-50 0 1-16,33 0-3 0,0 0 6 0,0 0 0 16,17 0-1-16,-17 0 3 0,33 0-3 0,-33-9-4 15,16 9-3-15,18 0-1 0,-1 0-2 16,-17 0-5-16,18 0 2 0,-1 0 6 15,0 0-2-15,0 0-4 0,17 0-3 0,-34 0 2 16,1 0-2-16,33 0 0 0,-17 9 3 0,-33-9 3 16,33 0 3-16,17 19-3 0,-34-19 2 15,17 0-2-15,0 0 0 0,1 0 2 0,15 0 3 16,-16 18-3-16,17-18-2 0,-17 0 5 0,34 0 2 16,-51 0 2-16,34 0 1 0,-1 0 10 15,-15 0-2-15,-1 10 5 0,16-10-10 0,1 0-2 16,-17 0 3-16,17 0-1 0,-17 9-9 15,33-9-3-15,-49 0 2 0,16 0-3 0,0 9 4 16,0-9-5-16,1 9 11 0,-1-9-10 16,16 0 7-16,-32 10-5 0,16-1 4 0,33-9-3 0,-49 9 2 15,16-9-3-15,0 10 1 0,-16-1 2 16,16-9-3-16,0 19-1 0,0-19-1 0,-16 0-2 16,33 18 4-16,-17-18-8 0,0 0 0 15,0 9 0-15,0 1 1 0,0-10-1 0,-16 9 1 16,16-9-9-16,0 9 7 0,0 1 2 0,-16-10 2 15,16 9-5-15,-16-9 3 0,16 9-3 0,0-9-5 16,-16 10 9-16,-1-10 0 0,17 0-10 16,17 9 8-16,-50-9 2 0,17 0-4 0,16 0-1 15,0 0-1-15,-49 0 0 0,32 0 0 16,1 0 2-16,-17-9-2 0,33 9 3 0,-66 0-2 16,33 0-1-16,0 0 3 0,-16 0 2 0,-1 0-7 15,1-10 6-15,-17 10-6 0,16 0 5 0,-16 0-7 16,0 0 5-16,0 0-6 15,0 0 2-15,-16 0-8 0,16 0-16 0,-17 0-18 16,17 0-26-16,-16 0-23 0,-1 0-11 0,1 0-12 16,-1 0-5-16,1 0-1 0,-1 0 7 15,17 0 7-15,-33 0 6 0,33-9 11 0,-33 9-60 16</inkml:trace>
  <inkml:trace contextRef="#ctx0" brushRef="#br0" timeOffset="80030.47">24226 11255 59 0,'0'-9'56'0,"0"9"-17"0,0 0-11 0,0-9 7 0,0-1 2 0,16 1 8 0,-16 9-2 0,17-9-5 0,-17-1-3 0,17 1-7 16,-1 0-8-16,17 9 0 0,-33 0 3 0,17 0-5 15,-1 0-1-15,1 0-2 0,-1 0-2 0,1 0-2 16,-17 9-8-16,16-9 7 0,-16 9-8 16,17 1 0-16,-17-10 3 0,0 9-2 0,16 0 5 15,-16 1 1-15,0-1 0 0,-16 0 2 0,16-9-4 16,0 9 0-16,0 10-2 0,-17-19-2 15,17 19 6-15,0-19-3 0,-16 9-3 0,16-9-5 16,0 9 2-16,-17-9 0 0,17 10 1 16,0-1-1-16,0-9 2 0,-16 9-4 15,16 0 6-15,0-9-7 0,0 10 6 16,16-10-3-16,-16 9 0 0,0 0 4 0,0 10-4 16,0-19-2-16,17 0 0 0,-17 19 0 15,0-19-1-15,0 0 1 0,0 9 5 0,0 0 0 16,0 0-3-16,0 1 1 0,-17-10 1 15,17 9 1-15,0 0-7 0,-16 1 6 0,-1-10 1 16,17 9-7-16,-16 0 7 0,-1 10 0 0,17-19-1 16,-33 0-2-16,17 0 0 0,-1 18 2 15,0-18 0-15,1 0 0 0,-1 0-2 16,1 0 0-16,-1 0-6 0,17 0-26 16,-16-18-34-16,-1 18-30 0,17 0-14 0,-16-19-2 15,16 10 6-15</inkml:trace>
  <inkml:trace contextRef="#ctx0" brushRef="#br0" timeOffset="80248.86">24573 11339 55 0,'0'0'68'0,"0"0"-12"0,0 0-4 0,0-9 5 0,0 9 13 0,0 0 8 0,0-10-2 0,0 10-4 0,0 0-3 0,0 0-19 16,0 0-18-16,0 0-18 0,0 0-7 16,0 0-3-16,0 0-1 0,0 0-2 0,0 0-10 15,17 0-38-15,-17 0-23 0,0 0-23 0,0 0-12 16,0 0-2-16,0 0 9 0,0 0 4 16</inkml:trace>
  <inkml:trace contextRef="#ctx0" brushRef="#br0" timeOffset="80563.14">24755 11162 47 0,'0'0'42'0,"0"0"-10"0,0 0-2 0,0 0-3 0,0 0-4 0,0 0 2 0,0 19 5 0,0-19 3 0,0 0 6 0,0 0 7 0,0 0 3 0,17 9-2 16,-1 0 1-16,1-9 0 0,-17 10 9 0,16-1-2 0,1 0-3 16,-1 1-4-16,1-1 0 0,-17-9-5 15,16 9 2-15,1 0-4 0,-17 10-7 0,0-19-12 16,0 19-10-16,0-19 0 0,0 9-2 16,0 0-6-16,0 1-4 0,-17-1 2 0,17 0-2 15,-16 0-10-15,-1 1-50 0,1-1-44 16,-1 0-36-16,1 10-18 0,-1-19 1 0,1 0 16 0,-1 0 23 15</inkml:trace>
  <inkml:trace contextRef="#ctx0" brushRef="#br0" timeOffset="80696.39">24722 11264 86 0,'0'-18'52'0,"0"-1"-8"0,33 1-3 0,-33-1 7 0,17 10 2 0,-17-10 12 0,16 1-7 0,1-1-19 0,16 10-13 0,-17-10-10 0,1 10-8 0,16-10 0 16,0 10-7-16,0-10 4 0,-33 19-16 15,33-18-31-15,-16 8-23 0,16 10-14 0,-17-9-5 16,-16 9 0-16</inkml:trace>
  <inkml:trace contextRef="#ctx0" brushRef="#br0" timeOffset="82662.25">19728 13627 50 0,'-17'9'36'0,"-16"1"-13"0,17-1-2 0,16-9 3 0,-33 9 9 0,33 10 11 0,0-19 9 0,-33 0 6 0,16 0 3 0,17 0-13 0,0 0-15 0,0 0-5 0,0 9 14 0,0-9 18 0,17 0 25 16,16 0-1-16,-33 0-9 0,33 9-18 16,-17-9-6-16,17 0-7 0,17 0-2 0,0 10-10 15,16-10-12-15,0 0-1 0,0 9 11 0,17-9 38 16,-1 9 1-16,18-9-31 0,-18 10-13 15,18-10-6-15,-1 9-3 0,17-9-1 0,-17 9-7 16,17-9-5-16,-17 10 6 0,17-10-10 0,-17 0 9 16,16 0-11-16,1 0 7 0,17 0 13 15,-34-10 1-15,17 10-6 0,16-9-4 0,0 9-5 16,0-9 4-16,1 9-1 0,-1-10 34 16,0 1-1-16,1 9-6 0,-18 0-4 0,18-9-4 15,-18-1 2-15,18 10 12 0,-34-9-8 0,17 0 3 16,-1 9 7-16,-15 0-6 0,-1 0 0 15,0-19-5-15,0 19-1 0,-16-9-6 0,16 9-23 16,-49 0-1-16,16 0 0 0,0-9 0 0,-16 9 0 16,-17 0 0-16,-17 0 0 0,1 0 0 15,-1 0-24-15,-16 9-29 0,-16-9-24 0,16 0-34 16,-17 9 111-16,1-9-199 0,-1 19 35 16,1-19 9-16,-1 0 0 0,-16 0-5 0,17 0-4 15,-1 0-2-15,0 0 13 0,1 9 15 0,-1-9 24 16,1 0 19-16</inkml:trace>
  <inkml:trace contextRef="#ctx0" brushRef="#br0" timeOffset="84028.29">19298 15041 7 0,'0'0'17'0,"0"0"10"0,0 0-8 0,0 0-1 0,0 0-1 0,0 9-2 0,0-9 6 0,0 0 0 0,17 0 8 0,-17 0 2 0,0 0 4 0,16 0 7 16,-16 10-1-16,17-10 5 0,-1 0 5 0,1 9 1 0,16-9 3 0,-33 0 1 0,33 9 0 0,-17-9-10 0,17 0-8 0,1 9 10 16,15-9 10-16,1 10 8 0,-17-10 3 15,16 0 2-15,18 18 6 0,-1-18-12 0,0 0-16 16,0 0-4-16,17 0-10 0,-17 0-1 0,0 0 6 16,50 0-8-16,-50 0-4 0,50 0 0 0,-50 0 11 15,33 0 6-15,0 0 17 0,0 10 1 16,1-10-6-16,-18 0-7 0,18 0-8 0,-1 0-6 15,17 0 4-15,-34 0 3 0,17 0 3 0,1 0-7 16,15 0-39-16,-32 0 0 0,16-10 0 16,1 10 0-16,-1 0 0 0,17 0 0 0,-17 0 0 15,17-18 0-15,-17 18 0 0,0-10 0 0,17 1 0 16,-17 9 0-16,0-9 0 16,0 0 0-16,17 9 0 0,-17-10 0 0,-16 10 0 0,16-9 0 0,-16 9 0 15,16 0 0-15,-33-9 0 0,17 9 0 16,-17 0 0-16,0 0 0 0,-16 0 0 0,16 0 0 15,-33 0 0-15,17 0 0 0,-34 0 0 0,17 9 0 16,-16-9 0-16,-1 0 0 0,1 0 0 16,-1 0 0-16,-16 9 0 15,-16-9 0 1,16-9 0-16,-17 9 0 16,1-9 0-16,-1-1 0 0,1 10 0 15,-1-9 0-15,17 0 0 0,-16 9 0 0,16-10 0 16,-17 10 0-16,17-18 0 0,0 9 0 0,0-1 0 15,-33 1 0-15,17 0 0 0,-1-1 0 16,17 1 0-16,-17 0 0 0,1-1 0 16,16 1 0-16,-17 0 0 0,1 0 0 0,-1 9 0 15,1 0 0-15,16-19 0 0,-17 19 0 16,17-9 0-16,-16 9 0 0,16-10-21 0,-17 10-202 16,17 0-15-16,0-9-20 0,0 9-14 0,0 0 11 15,0 0 33-15,0 0 34 0,0 0 41 0</inkml:trace>
  <inkml:trace contextRef="#ctx0" brushRef="#br0" timeOffset="85742.01">17049 17097 12 0,'0'0'18'0,"0"0"5"16,0 0-1-16,0 0 2 0,0 0-3 0,0 0-6 0,0 0-4 0,0 0-2 0,0 0-2 0,0 0 2 0,0 0-1 0,0 0 0 0,0 0-4 15,0-10-1-15,0 10-2 0,0 0 1 16,0 0-4-1,0 0 0-15,0 0 3 0,0 0-3 16,0 0 4 0,0 0-4-16,0 0 3 15,0 0-3-15,0 0 0 16,0 0 0 0,0 0 0-16,0 0-1 15,0 0 1-15,0 10-1 0,0-10 0 16,0 0-2-16,0 0 0 0,0 0-3 0,0 0 0 15,0 0 2-15,-33 0 0 0,33 9 0 0,0-9-2 16,0 0-1-16,0 0-1 0,0 0 0 0,0 0 0 16,0 0 0-16,0 0-1 0,0 0 0 15,0 9 1-15,0-9 0 0,0 0 0 16,0 0-6-16,0 0 12 0</inkml:trace>
  <inkml:trace contextRef="#ctx0" brushRef="#br0" timeOffset="88822.76">4746 8567 32 0,'0'-9'30'0,"0"9"-7"0,0-19-2 0,0 19 2 0,0 0 1 0,0-19 2 0,0 19 0 0,0 0 0 0,0 0-4 16,0-18-1-16,0 18-3 0,0 0-4 15,0 0-3-15,0 0-1 0,0 0 3 0,0 0-2 16,0 0 5-16,0 0 8 0,0 0 10 15,0 18 7-15,0-18 2 0,0 0 0 0,-33 19 1 16,33-19 1-16,0 19-5 0,0-19 0 0,0 18-1 16,0-8-1-16,0 8-1 0,-33 1-1 15,33 18-2-15,-17-18-10 0,17 8-5 0,-16 1-10 16,16 19 0-16,-17-29-1 0,17 20-6 16,0-10-2-16,0 9 3 0,0 0-2 0,17-9-1 15,-17 9 2-15,16 0-34 0,1-9-33 0,16 0-20 16,0 0-11-16,0 9-4 0,-33-27-6 15,66 8 0-15,-49 1 0 0,16-10 7 0,33-9 12 16</inkml:trace>
  <inkml:trace contextRef="#ctx0" brushRef="#br0" timeOffset="89256.22">7226 8055 73 0,'34'-18'50'0,"-34"18"-23"0,33-28-14 0,-33 28-6 0,33-9 0 0,-33-1 5 0,33 10 17 0,0 0 11 0,-17 0 5 0,17 10-1 15,0-1 0-15,1 19-4 0,-1-28 7 16,0 18-3-16,0 1-8 0,0 0 0 0,-17 8-3 15,17-8-15-15,1 18-3 0,-34-18-9 16,0-1 0-16,33 10-6 0,-33 10 3 0,0-1-3 16,-33-19 2-16,33 20 2 0,-34 8-4 15,1-18-6-15,17 19-34 0,-17-1-41 0,0-9-33 16,0 0-5-16,0 10 7 0,-34-1 17 0</inkml:trace>
  <inkml:trace contextRef="#ctx0" brushRef="#br0" timeOffset="89822.3">5755 9730 21 0,'0'-19'28'0,"0"19"-5"0,0-19-5 0,0 10-1 0,0 0 3 0,0 0 7 0,0-1 4 0,0 1 4 0,0 0 3 0,0-1 5 0,0 10-2 0,0 0 3 0,0-18 2 16,0 18-7-16,0 0 0 0,0 0-10 15,0 0-15-15,0 0-5 0,0 0-4 0,0 18 9 16,0-18 29-16,0 10 26 0,0 18 13 16,0-10-7-16,0 10-11 0,0 9-17 0,0-9-9 15,0 9-9-15,0 1 1 0,33-1-10 0,-33-9-2 16,0 9-12-16,0 0-2 0,0-18-6 0,0 9 8 16,0 9-6-16,0 0 5 0,0-28-5 15,0 19-6-15,33-9-34 0,-33 9-40 0,0-10-20 16,0 1-20-16,0-19-7 0,0 9 5 0,0-9 8 15,0 0 8-15,0 10 12 0,0-10 13 16,0-10-41-16</inkml:trace>
  <inkml:trace contextRef="#ctx0" brushRef="#br0" timeOffset="90155.34">5507 10167 14 0,'-17'9'25'0,"17"-9"-3"0,0 0-2 0,0 19-3 0,0-19-1 0,0 0 3 0,0 0 3 0,0 0-1 0,0 0 1 0,0 18-1 16,0-18-5-16,0 0 2 0,0 0 2 15,17 19 1-15,-17-19 5 0,0 0 1 0,16 9 2 16,-16 1-1-16,0-1 7 0,17 0 1 0,-17 0 0 16,33-9 1-16,-33 10 1 0,0-1-11 0,0 10-3 15,33-19-3-15,-33 18-5 0,0-18 2 16,33 0-4-16,-33 19-2 0,0-19 2 0,33 0 9 15,-33 9 14-15,0 0 5 0,33-9-13 0,-33 10-9 16,0-10 1-16,17 0 0 0,16 9-10 16,-33-9 4-16,0 0-6 0,33 0-5 0,-33 0 1 15,33-9-1-15,-33 9-4 0,33-10 4 0,-33 1-8 16,0 0 4-16,33 9-3 0,-33-19-30 16,0 19-35-16,33-18-35 0,-33-1-23 0,0 0-14 15,0 10 8-15,17-9 11 0,-17-1 17 16</inkml:trace>
  <inkml:trace contextRef="#ctx0" brushRef="#br0" timeOffset="92803.2">6548 9451 38 0,'17'-28'48'0,"-17"9"-8"0,0 0-9 0,0 1 1 0,0-1 7 0,0 10 14 15,-17 0 12-15,17-1 3 0,0 1 2 0,0 0-12 16,0 9-15-16,0 0-14 0,0 0-13 0,-16 0-10 16,16 0-1-16,0 0-2 0,0 9-5 0,0 0 3 15,0 1 2-15,0-1-3 0,0 0-3 16,0 10 3-16,0-1 0 0,0 1 0 15,0-19 0-15,0 9 0 0,0 1 3 0,0-1-5 16,0 0 2-16,0 1 4 0,0-1-2 0,16 0-2 16,1 10 0-16,-17-19 1 0,17 18 3 0,-17-18-7 15,33 19 3-15,-33-10 0 0,0 1 0 16,33-1 2-16,-33 10-2 0,0-1 0 0,0 1-2 16,0-19 2-16,0 18 0 0,0-8 0 0,0 8 0 15,0-8 0-15,0 8 0 0,0 10 4 16,0-28-4-16,0 19-2 0,0-1 2 0,0-18 3 15,0 10-3-15,0-1-4 0,0 0 4 0,0 0 0 16,0 1 0-16,0-1 0 0,0 0-2 16,0 10 2-16,0-19 0 0,0 19 0 0,0-19 1 15,0 18 1-15,33-9-2 0,-33 1 3 16,0-1-3-16,0 0-2 0,33 10 0 0,-33-10 3 16,0 10-1-16,0-1 2 0,33-18-2 15,-33 19-9-15,0-19-21 0,0 9-18 0,0-9-10 0,0 10-8 16,16-10-6-16,-16 9-1 0,0-9 3 15,0 0 2-15,17 0 3 0</inkml:trace>
  <inkml:trace contextRef="#ctx0" brushRef="#br0" timeOffset="93485.41">6962 9451 69 0,'0'0'49'0,"0"0"-21"0,0 0-12 0,0 9-2 0,0-9 16 0,0 9 17 0,0 10 5 0,0-19 3 0,0 18-9 16,16 1-9-16,-16-19-5 0,0 19-3 15,17-10-2-15,-17 10 7 0,0-1-4 0,16 1-5 16,-16-19-11-16,0 18-1 0,34-18-8 0,-34 0 2 15,0 0-1-15,0 10 13 0,0-10 24 16,0 0 25-16,0 0 33 0,0 0 18 0,0 0-10 16,0 0-19-16,0-10-17 0,0 10-24 0,0 0 0 15,-34 0 2-15,34-18 0 0,-16 18-2 16,16-19 0-16,-17 19-6 0,17-18-17 0,-16-1 1 16,16 10-13-16,0-10-8 0,0 0-6 0,0 1 4 15,-33-1-4-15,33 1-4 0,0 8 4 16,0-8-6-16,0-1 6 0,0 19-3 0,0-19 3 15,0 1-6-15,0 18 0 0,0-19-6 0,33 19-41 16,-33-9-21-16,0 0-30 0,16 9-23 16,1-10-22-16,-17 10-20 0,16 0-3 0,18-9-6 15,-34 9 11-15,0 0 15 0,33 0 23 16</inkml:trace>
  <inkml:trace contextRef="#ctx0" brushRef="#br0" timeOffset="93685.59">7045 9572 96 0,'-34'18'47'0,"34"-18"-14"0,0 0-7 0,0 0 2 0,0 0-6 0,0 0-1 0,0 0-10 0,34-18-7 0,-34 18-1 0,0-10-3 0,0 1 2 0,0 0-4 0,33-1-6 15,-33 1-18-15,33-10-10 0,-33 1-9 16,0 18-1-16,33-28 6 0,-33 9 5 0,33 1-18 15</inkml:trace>
  <inkml:trace contextRef="#ctx0" brushRef="#br0" timeOffset="93852.17">7210 9311 8 0,'0'0'24'0,"0"0"6"0,0 0-1 0,0 0-4 0,0 0-6 0,0 0 0 0,0 0 0 0,16 9 4 0,-16-9 11 16,0 10 3-16,0-1 1 0,34 19 2 15,-34-28-2-15,0 18-8 0,0 1 2 0,33-10 0 16,-33 1-4-16,0 8-2 0,33-8-4 0,-33 8-10 15,0 1-8-15,0-1 1 0,33-18-5 16,-33 19 4-16,0-10-2 0,0 1-6 0,0-1-28 16,0 10-28-16,33-1-20 0,-33-18-12 0,0 0 0 15,0 19 7-15</inkml:trace>
  <inkml:trace contextRef="#ctx0" brushRef="#br0" timeOffset="94134.68">7226 9330 77 0,'0'0'46'0,"0"-10"-8"0,34 1-6 0,-34 0 1 0,0 9 1 0,33-10-7 0,-33 10 0 0,0-9 1 0,33 9-4 16,-33 0-3-16,33 0 1 0,-33 0 5 0,33 0 3 15,-33 9 9-15,16 1 4 0,1-10-4 16,-17 9-1-16,16 10-12 0,17-10-9 15,-33 0-2-15,0 10-5 0,0-1 2 0,0-18-4 0,0 19-4 16,0 0-1-16,0-1-1 0,0-8 0 16,0 8-2-16,0 1 0 0,0-1 1 0,-33 1 0 15,17 0-27-15,16-10-36 0,-17 10-20 16,1-1-12-16,16-18-5 0,0 19 1 0,-33-19 4 16,33 18 14-16</inkml:trace>
  <inkml:trace contextRef="#ctx0" brushRef="#br0" timeOffset="100563.26">20770 6446 12 0,'-17'0'15'0,"17"0"0"0,0 0-3 15,0 0-4-15,0 0-3 0,0 0-2 0,0 0 0 0,0 0-2 0,0 0 1 0,0 0 0 16,17 0-2-16,-1 9 0 16,1-9 0-16,-1 0 0 15,1 0 0-15,-1 0 0 0,18 0 0 16,-34 10 1-16,33-10-1 0,0 0-2 0,-33 0-3 15,33 0-4-15,16 0-6 0,-16 0-31 16</inkml:trace>
  <inkml:trace contextRef="#ctx0" brushRef="#br0" timeOffset="101978.42">26508 6539 3 0,'0'0'1'0,"0"0"1"0,0 0 0 0,0 0 0 0,0 0 0 0,0 0-1 0,0 0-1 47,0 0 1 0,0 0 0-47,0 0 1 0,0 0 0 0,0 0 1 15,0 0 1-15,0 0-1 0,0 0 0 16,0 0 0-16,0 0 0 0,0 0 0 16,0 0 0-16,0 0-1 0,0 0-1 15,0 0 0 1,0 0 0 31,0 0-7 0,0 0-6-47,0 0-18 15</inkml:trace>
  <inkml:trace contextRef="#ctx0" brushRef="#br0" timeOffset="102394.59">26409 6604 2 0,'0'0'1'0,"0"0"0"0,0 0 0 0,0 0 0 0,0 0 0 0,0 0 0 0,0 0-3 32,0 0 0-17,0 0-1-15</inkml:trace>
  <inkml:trace contextRef="#ctx0" brushRef="#br0" timeOffset="105226.05">28873 12195 36 0,'0'0'25'0,"-17"0"2"0,17 0 1 0,0 0 0 0,0 0 1 0,17 0 1 0,-17-10 0 0,0 10 6 0,0 0-1 0,16 0-6 0,1-9 1 16,-1 9 1-16,1 0 2 0,-1 0 1 15,17 0 6-15,-16 0 0 0,-1 0 2 0,18 0-3 16,-1 0 1-16,16 0 2 0,-16 0-2 0,17 0 2 16,0 0 2-16,-1 0-11 0,1 0-5 15,-1 0 4-15,18 0-9 0,-18 0-5 0,1 0-2 16,16 0-12-16,0 0 6 0,-16 0-7 0,16 0 1 15,-17 0-1-15,1 0-3 0,16 0 0 16,-16 0 0-16,-1 9 2 0,-16-9 2 0,17 0-6 16,-17 0 0-16,0 0 5 0,0 0-3 15,0 0 4-15,0 10-9 0,-16-10 5 0,-1 0 2 16,1 0-2-16,16 0 2 0,-33 0-1 16,17 0-1-16,-1 0-2 0,1 0 2 0,-17 0 2 15,16 0-2-15,-16 0-3 16,17 0 3-16,-17 0-23 15,0 0-22-15,0 0-14 0,0 0-10 16,0 0-12-16,0 0-7 0,0 0-5 0,0 0 6 16,-17 0 2-16,17 0-1 0,0 0 6 15,0 9 7-15,-16-9 8 0</inkml:trace>
  <inkml:trace contextRef="#ctx0" brushRef="#br0" timeOffset="106108.8">27153 12836 11 0,'0'0'29'0,"0"19"0"0,-17-19-4 0,17 0-2 0,-16 0-7 0,16 0-2 0,0 0 1 0,0 0 5 0,-17 0 8 0,17 0 4 0,0 0 5 0,17 0 8 0,-17 9 5 15,0-9 0-15,16 10-2 0,1-10 0 16,-1 9 4-16,1-9-1 0,16 9-8 16,0 1 12-16,17-10-1 0,-17 9 3 0,0-9 4 15,33 9-3-15,-16 0-5 0,16-9-6 0,0 0-9 16,0 10-4-16,17-10 1 0,-1 0-9 0,1 18 3 15,16-18-12-15,1 0-5 0,-1 0-1 16,-17 0-3-16,18 0-6 0,-1 0 5 16,-16 0-5-16,16 19 0 0,-17-19-2 0,1 0 0 15,0 0-4-15,-1 0 9 0,-15 0-5 0,-1 0-2 16,0 0 2-16,0 0 0 0,-16 0 0 16,32 0 4-16,-49 0-4 0,1 0-2 0,15 0 4 15,-16 0-4-15,0 0 7 0,0 0-5 16,0 0 0-16,0 0 2 0,-16 0-2 0,0-19 0 15,16 19 0-15,-17 0 8 0,-16 0 1 16,17 0 6-16,-1 0-3 0,-16 0 1 0,17 0-3 16,-17 0 2-16,0 0-7 0,0 0-1 0,16 0-4 15,-16 0 5 1,0 0-11-16,0 0 13 0,0 0-11 0,-16 0 4 16,16 0 2-16,0 0 6 0,-17 0-8 15,17 0-3-15,-16 19-1 0,-1-19 9 16,17 0-15-16,-16 0-21 0,-1 0-17 0,1 0-19 15,-1 0-10-15,17 0-5 0,-17 0-13 0,1 0-15 16,16 0-10-16,-17 0-2 0,17 0-1 16,-16 0 4-16,16 0 9 0,-17-19 13 0,17 19 19 15</inkml:trace>
  <inkml:trace contextRef="#ctx0" brushRef="#br0" timeOffset="107789.99">6466 9162 30 0,'0'0'29'0,"0"0"-1"0,0 0 0 0,0 0-1 0,0 0-1 0,0 0-6 0,0 0-7 0,0 0-4 0,0 0 0 0,0 0 2 0,0 0 11 0,0 10 5 16,0-1 4-16,0 0 5 0,0 10 3 15,0-1 2-15,33 1-3 0,-33 18 2 0,0-28 1 16,0 19-6-16,33-9-4 0,-33 9-3 15,0 9 1-15,16-18 2 0,1 9-9 0,0 9-9 16,16 0-2-16,-33-9-7 0,33 9 0 16,-33 0 1-16,33-18-5 0,-33 18-2 0,0-9 3 15,33 9 0-15,-33-18-1 0,0 9 3 0,33 9-3 16,-33-18 1-16,0-1 1 0,0 1 0 16,0-1-2-16,0 1-27 0,0 9-31 0,0-28-23 15,0 18-10-15,16-18 1 0,-16 19 4 16,0-19 0-16,0 0 4 0,0 0 9 0</inkml:trace>
  <inkml:trace contextRef="#ctx0" brushRef="#br0" timeOffset="108739.05">6466 9460 37 0,'0'0'27'0,"0"0"-3"0,0 0-4 0,0-9 1 0,0 9 6 0,-33 0 6 0,33-10 0 0,0 10-1 0,0 0-5 0,0 0-10 16,0 0-5-16,0-9-4 0,0 9-3 0,0-9-1 15,0 9 1-15,33-10-3 0,-33 1 1 0,0 9 1 16,33-19-1-16,-33 1 1 0,33-1 2 15,-17-9 0-15,51 10 0 0,-34-1 2 0,0-18-2 16,33 0 1-16,-17 9 0 0,18-9 0 16,-1-1-5-16,-17 11 0 0,18-11-2 0,-1 20 0 15,0-20 2-15,-17 11-2 0,18-1 0 0,-34 18 1 16,33-8 0-16,-50-1-1 0,50 1 3 16,-32 8-3-16,-34 1 0 0,33 0-2 0,0 9 2 15,-33-10-2-15,33 10 2 0,-33 0 0 16,16 0 0-16,-16 0 3 0,0 0-5 15,17 0 4-15,-17 0-5 16,0 10 1-16,0-10 3 0,16 0-1 16,-16 9 2-16,0 0-2 15,0-9 3-15,0 10-1 0,33 8-2 0,-33-18 1 16,0 19-1-16,0-19 0 0,34 18 2 16,-34-18-5-16,0 19-1 0,33 0 4 0,-33-1 3 15,33 10-1-15,-33-9-2 0,33-1 0 0,-17 1 0 16,1 9 0-16,-1-10 2 0,17 20-2 15,-33-20-4-15,33 10 4 0,-33 0 0 0,34 0 3 16,-34 9-2-16,33-18-1 0,-33-1-2 16,0 1 3-16,33 9-1 0,-33-10 0 0,0 1 0 15,0 0 0-15,0-10 0 0,0 10 2 0,16-1-2 16,-16 1 1-16,0-19 5 0,0 18 3 0,0 1-2 16,0-19 7-16,0 9-7 0,-16 1 1 15,16-1 1-15,0 0-4 0,0 1 1 0,0-10 0 16,-33 18 3-16,33-18-2 0,0 19-3 15,-33-19 1-15,-1 18-3 0,34-18-2 0,-33 19-2 16,0-10 2-16,0 1 3 0,17 8-2 0,-17 10-3 16,0-9 2-16,-34-1 2 0,34-8 0 15,-16 8-5-15,16 10 4 0,0 0 0 0,-34-9-4 16,18 8 3-16,16 1 0 0,0 0 2 0,-33 9-4 16,33-18 5-16,-34 9-5 0,18 0-1 15,16 0 5-15,-33 9 0 0,16-28-4 16,17 19 2-16,0-9 1 0,-33 9-3 0,33-10 5 15,-17 1-5-15,17-10 2 0,0 1 2 0,0 8-5 0,33-9 6 16,-33 1-3-16,0-1-2 0,33-9 6 16,-33 19-2-16,33-19 2 15,-17 0 0-15,17 0-2 0,0 0-1 16,0 0 2-16,0 0 0 16,0 0-6-1,0 0 5-15,0 0 0 0,0 0-5 16,0 0 1-16,0-19-1 0,0 19-9 15,0 0-9-15,0 0-9 0,0 0-4 16,0 0-9-16,0 0 2 0,17 0-2 0,-17 0-1 16,0 0 1-16,0-9-1 0,0 9 1 15,33 0 2-15,-33-10 1 0</inkml:trace>
  <inkml:trace contextRef="#ctx0" brushRef="#br0" timeOffset="109421.88">6747 10278 7 0,'0'0'5'0,"0"0"7"0,0 0 7 0,0 0-3 0,0 0-1 0,0 0-3 0,0 0-1 0,0-9-4 0,0 9 1 15,0 0 2-15,0 0 2 0,0 0 1 0,0 0-1 16,0-9 0-16,0 9 3 0,0 0-2 16,0 0 3-16,0-9 6 0,0 9 1 0,0-10 1 15,0 10 3-15,0-9-3 0,0 9-1 0,0 0 0 16,0-19-5-16,0 19-1 0,0 0-1 16,0-18-1-16,0 18-5 0,0 0 1 0,0-19-6 15,0 10 0-15,0 0-4 0,-33-1 4 0,33 1-5 16,0 0 0-16,0-1 0 15,0 1 0-15,-33 9 0 0,33-19 0 0,0 19 0 16,0 0 0-16,0-18 0 0,0 18-3 16,0 0 1-16,-33 0 2 15,33 0-7-15,0 0-9 0,0 0-8 0,0 0-1 16,0 0-1-16,0 0-5 0,0 0 3 16,0 0-5-16,0 0-2 0,0 0 3 0,0 0 5 15,0 0 0-15,33 0-1 0,-33 0-1 0,0 0-1 16,0 0-3-16</inkml:trace>
  <inkml:trace contextRef="#ctx0" brushRef="#br0" timeOffset="113451.21">5573 9869 20 0,'0'-18'29'0,"0"-1"-3"0,0-9 0 0,0 9 2 0,0 10 3 0,0-9 8 0,0 8 7 0,0 10 5 0,0-18-1 0,0 18 3 0,0 0 1 0,0-19-1 15,0 19-5-15,0 0-5 0,0 0 0 0,0 0-10 16,0 0-12-16,0 0-11 0,0 19 3 0,0-19 7 16,0 18 29-16,-33-8 18 0,33 8 5 15,-17 10-8-15,-16 0-13 0,33 9-8 16,-33 0-3-16,0 10-7 0,0-10-11 0,0-9-4 0,0 9-3 16,16 19-6-16,-16-28-1 15,0 9-8-15,0 19 5 0,0-28-3 0,33 28 3 16,-33-19-1-16,-17 0-9 0,17 10 9 0,33-1-4 15,-33-9 0-15,0 0 0 0,0 1 3 0,33-10-6 16,-33 0 6-16,33-1-3 0,0-8-3 16,0-19 6-16,0 19-6 0,-33-19-1 0,33 9 4 15,0 0 3-15,0-9-5 0,0 0-19 0,0 10-19 16,-17-10 8-16,17 0 0 0,0 0-7 16,0 0-5-16,0-10-2 0,-16 10-11 0,16 0 1 15,0 0-17-15,0 0-1 0,0 0-2 16,0-9-6-16,0 9-1 0,16-9-3 0,-16 9 4 15,0 0 4-15,0 0 9 0,17-19 9 16,-17 19-43-16</inkml:trace>
  <inkml:trace contextRef="#ctx0" brushRef="#br0" timeOffset="114034.25">4597 10762 61 0,'0'-9'16'0,"0"-10"-9"0,0 10-1 0,-33 0 3 0,33-10 6 0,0 19-1 0,0 0-3 0,0 0-6 0,0 0-3 0,0 0 1 0,0 0-2 0,0 0 2 15,0 0 2-15,33 0 4 0,-33 0 2 0,0 0 8 16,0 19 7-16,0-19 6 0,33 18 4 0,-33-8-4 16,0-1-1-16,0 9-2 0,0 10-8 15,17-9 4-15,-17-10-5 0,0 10 3 0,0-1 0 16,16-8-4-16,-16 8-5 0,0 10-4 15,17-28 0-15,-17 19 2 0,0-19-6 0,33 0 6 16,-33 9 5-16,0-9 3 0,33 0-3 16,-33-9-3-16,0 9-3 0,33-19-7 0,0 19 1 15,-33-28-4-15,33 10 1 0,-16-10-2 0,-1 9 0 16,34-9 1-16,-17 10-4 0,0-1-28 16,-33-9-40-16,33 10-20 0,0-1-13 0,-16 0-2 15,16 1 10-15,0 9-68 0</inkml:trace>
  <inkml:trace contextRef="#ctx0" brushRef="#br0" timeOffset="114433.8">4382 11357 44 0,'0'0'14'0,"0"0"-6"0,0 10-2 0,33-10 4 0,-33 9 3 0,0-9 0 0,0 28-1 0,0-28 2 0,17 19-6 0,-17-10-3 0,16 0-1 0,-16 0-3 0,17 10 1 15,16-10-2-15,-33 10 2 0,0-10-2 16,33 10 1-16,-33-1-9 0,0-18-18 0,0 19-8 15,33-10-6-15</inkml:trace>
  <inkml:trace contextRef="#ctx0" brushRef="#br0" timeOffset="114800.22">4349 11469 53 0,'-33'-19'36'0,"33"-8"-16"0,0 8-11 0,0-18 4 0,0 9 8 0,33 0 3 0,-33 0 0 0,33 0-2 0,-33 0-4 0,33 0-5 16,-33 10-5-16,33-1-4 0,-16 19 0 0,16-18-1 15,-33 8 1-15,33 10 1 0,-33 0 3 0,0 10 9 16,33 8 0-16,-33 1-8 0,0-10-4 16,0 19-3-16,0 0-2 0,-33 9 0 0,33-9 2 15,0 0-2-15,-33 9 1 0,33 10 1 16,0-29-2-16,-33 10-2 0,16 0 2 0,1 0 1 15,-1-10 0-15,17 10 1 0,-33-18 0 0,33 8-2 16,0-8-3-16,0-1 4 0,-33 0-3 16,33 10 0-16,0-19 3 0,0 0-3 15,0 0 6-15,33 0-6 0,-33 0 2 16,33-19 0-16,-33 19 0 0,33-9 1 16,-16 0 1-16,16 9-2 0,0-10 3 15,0 1-6-15,0 0 1 0,0 9-2 0,-33-10-31 16,33 10-19-16,-16 0-13 0,16 0-3 15</inkml:trace>
  <inkml:trace contextRef="#ctx0" brushRef="#br0" timeOffset="115016.87">4961 11385 68 0,'0'-9'52'0,"0"9"-18"0,0 0-14 0,0 0-10 0,0 9-6 0,0-9-1 0,0 0 6 0,0 0 1 0,0 19-1 0,0-19-2 16,33 19-2-16,-33-19-1 0,0 0-4 15,0 9 2-15,33 0-2 0,-33 0 1 0,0 1-1 16,0 8 0-16,33-8-20 0,-33-1-22 16,0 0-12-16,17-9-61 0</inkml:trace>
  <inkml:trace contextRef="#ctx0" brushRef="#br0" timeOffset="115282.8">5705 10678 192 0,'0'0'68'0,"0"0"-33"0,0 19-16 0,0-19 4 0,0 0 13 0,0 0 5 0,17 19 3 0,-17-10-7 0,0 0-14 0,33 1-11 0,-33 8-3 0,0-9-7 0,0 19 0 16,0-28 1-16,33 19-1 0,-33-19-4 16,0 9-1-16,33 1-42 0,-33-1-36 0,0 0-20 15,0 0-2-15,33 1 6 0</inkml:trace>
  <inkml:trace contextRef="#ctx0" brushRef="#br0" timeOffset="115666.26">5705 10697 102 0,'0'0'52'0,"-33"-19"-25"0,33 1-13 0,0-1 0 0,0 1 11 0,33-1 2 0,-33 10-6 0,0-10-4 0,0 0-6 15,17 1-1-15,16-1 1 0,0 10-5 0,-33-10 0 16,33 10-1-16,0 9 1 0,-33-9-2 0,33 9-4 16,0 9 3-16,-33-9-3 0,17 9 5 15,-17 1 2-15,33 8-3 0,-33 1-4 0,0 18 2 16,-33-18-2-16,33-1 2 0,-17 10-2 0,17 9 0 16,0-18 2-16,-33 9-2 0,33 0-3 15,0 0 5-15,-33-10-2 0,33 1 0 0,-33 0 1 16,33-1-1-16,0-9 3 0,-33 1 0 0,33-10 12 15,0 9 0-15,0-9-8 0,0 0 0 16,0 0-3-16,0 0 1 0,0 0 3 16,0 0 1-16,33-9 2 0,-33 9 0 15,33-10 2-15,-33 10-5 0,33-9-3 0,0 0-3 16,-16 0 3-16,16-1-7 0,0 1 5 0,0-10-1 16,0 19-2-16,0-18 0 0,0 8-4 15,-16 10-35-15,16-9-26 0,0 0-18 0,-33 9-6 16,33 0 5-16,-33 0-63 0</inkml:trace>
  <inkml:trace contextRef="#ctx0" brushRef="#br0" timeOffset="116015.93">6350 10511 127 0,'0'-9'36'0,"17"9"-14"0,-17-10 2 0,33 1 11 0,-33 0 1 0,33 9-6 0,-33 0-10 0,33 0-1 0,-33 0-4 0,33 0-5 0,-33 0-4 0,0 0-6 16,33 9 4-16,-33 0 9 0,0 1 4 0,0-1-6 15,16 0-3-15,-16 10-6 0,0-1 1 16,17 1-1-16,-17-19-2 0,0 19 1 0,0-1-1 15,-17-8 2-15,17 8-2 0,0-8 0 0,0-1 0 16,17 9 4-16,-17-18-1 16,0 0 8-16,17 0 0 0,-17-18-5 15,0 9-3-15,33-1-1 0,-33 1-2 0,33-10 4 16,-33 1-6-16,33-1 2 0,-33 0-14 16,33 1-34-16,0-1-24 0,-33 1-15 0,16-1-5 0,1 10-76 15</inkml:trace>
  <inkml:trace contextRef="#ctx0" brushRef="#br0" timeOffset="118731.27">27004 9953 8 0,'0'0'7'0,"0"0"12"0,0 0 3 0,0 0-4 0,17 0-1 0,-17-19-2 0,0 19 0 0,0-9 0 0,0 9-2 0,0 0 0 0,-17-9 5 15,17 9 0-15,0 0-1 0,0-10-4 16,-17 10-4-16,17-9-3 0,0 9 2 0,-16 0 0 15,-1-9 2-15,1 9 2 0,-1 0-3 16,1 0-4-16,-1 9 1 0,1-9 8 0,-17 0-5 16,0 9-1-16,0 1 2 0,-1-1-3 15,1-9 7-15,17 9-3 0,-17 10-4 0,33-1-1 16,-50-18-6-16,34 19 0 0,16-19 2 0,-17 19 3 16,17-10 0-16,0 10-3 0,0-1-2 15,17 1 2-15,-17 18-2 0,16-28 2 0,-16 10-1 16,17 9 1-16,16 0-2 0,-33-10 0 15,16 1 2-15,1 0-2 0,-1 8 2 0,-16-8-2 16,17 18 2-16,-17-18 0 0,16-1 2 16,-16 1-2-16,0 9 4 0,0-9 1 0,0-1 0 15,-16 10 2-15,16-9 8 0,-17-1 3 16,1 1-4-16,-1 18-2 0,1-18-2 0,16-10-6 16,-50 10-4-16,34-10 3 0,-1 0 1 0,-16 10-4 15,16-19-2-15,1 18-2 0,-1-18 4 16,1 0 0-16,-1 0-2 0,1 0 5 0,16 0-5 15,-33 0 3-15,33 0 0 0,-17-18 3 16,17 9 0-16,0-1-4 0,-16 1 2 0,16 0-6 16,16-1 2-16,-16 1 2 0,17 0-2 0,-17 9-2 15,33 0 2-15,-33-19 0 0,16 19 0 16,1 0 1-16,-1 0-1 0,1 0-2 0,-1 19 2 16,1-19-3-16,0 0 3 0,-1 18 0 15,1-8 2-15,-1 8-5 0,-16 1 6 0,17-1-2 16,-17 20-1-16,0-20 0 0,0 19 0 15,0-9 2-15,-17 10-2 0,17-1 0 0,-16 9-2 16,16-27 2-16,-17 18 0 0,1-9 0 0,-1 9 0 16,0-18 0-16,17 9 1 0,-16 0-3 15,16 0 3-15,-17-10 1 0,17 1-4 0,0 9 0 16,0-10 4-16,0 1-4 0,0-1 5 16,17 1-3-16,-17 0 0 0,16-10 0 0,-16 10 1 15,17-10 1-15,-17 0-2 0,17 0 2 16,-1 1-1-16,1-1-1 0,-17 0 0 0,16-9 2 15,1 19-2-15,16-19 0 0,-33 0-7 0,16 0-26 16,-16 0-25-16,17 0-11 0,-1 0-7 16,1-19 3-16,-1 19-1 0,1-9 6 0,0 9-55 15</inkml:trace>
  <inkml:trace contextRef="#ctx0" brushRef="#br0" timeOffset="119382.14">26773 12409 35 0,'0'0'24'0,"0"0"-8"0,0 9-7 0,0-9-6 0,0 0-1 0,0 0 0 0,0 0-1 16,16 0-1-16,1 0 0 0,-1 0 0 16,1 0 0-16,16 0 0 15,-33 0-2-15,16 0-2 0,17 0-3 16,-16 0-2-16,16-9-5 0,0 9-8 0</inkml:trace>
  <inkml:trace contextRef="#ctx0" brushRef="#br0" timeOffset="120428.18">29104 13134 4 0,'0'0'3'0,"0"0"-2"0,0 0 0 0,0 0 0 0,0 0 0 0,0 0 0 0,0 0-6 16,0-9 3-16,0 9-1 15</inkml:trace>
  <inkml:trace contextRef="#ctx0" brushRef="#br0" timeOffset="123375.69">28906 12771 6 0,'0'0'3'0,"0"0"4"0,0 0 4 0,0 10 4 0,0-10-4 0,0 0-2 0,0 0-4 0,0 0-2 0,0 0-1 0,0 0-1 0,0 0 0 0,0 0 0 15,0 0-3-15,0-10-3 0,0 10-2 16,0 0-4-16,0 0-3 0,0 0-17 0</inkml:trace>
  <inkml:trace contextRef="#ctx0" brushRef="#br0" timeOffset="124924.69">28079 13878 8 0,'0'0'5'0,"-17"0"3"0,17 0 4 0,0 0 0 0,0 0-4 0,0 0 0 0,0 0-2 0,0 0 2 0,0 0-1 0,0 0 2 0,0 0 2 0,0 0-1 0,0 0 4 0,0 0 0 0,0 0 0 0,0 0 2 0,0 0 0 0,0 0-5 0,0 0 1 0,0 0 0 16,-16 0-3-16,16 0 0 0,0 0 3 16,0 0-5-16,0 0 0 0,0 0-2 0,0 0-2 15,0 0-1-15,0 0-1 16,0 0-9 0,0 0-9-1,0 0-6-15,0 0-7 0,0 0-2 16,0 0 1-16,0 0 1 0,0 0 0 0,0 0-2 15</inkml:trace>
  <inkml:trace contextRef="#ctx0" brushRef="#br0" timeOffset="127298.22">26739 14520 7 0,'0'0'6'0,"0"0"10"0,0 0-1 0,0 9-7 0,0-9-3 0,0 0-2 0,0 0 0 0,0 0 1 0,0 10-1 0,0-10 2 0,0 0 1 0,0 0 0 0,17 9-1 15,-17-9 1-15,0 0 1 0,0 0 0 0,17 0 0 0,-17 0 3 0,16 9 0 16,-16-9 0-16,17 0-1 0,-17 0 1 0,16 0 3 16,-16 10 0-16,17-10 2 0,16 0-4 0,-33 0 3 15,16 0 2-15,1 9-4 0,-1-9-2 16,1 0 1-16,-1 0 1 0,1 9-2 15,-1-9 1-15,1 0 1 0,16 0-1 0,-16 0 3 0,16 9-1 16,0-9 2-16,0 0-8 0,0 0 0 16,0 10 0-16,0-10 0 0,17 0-1 15,-17 0-3-15,0 9-1 0,16-9 2 0,-15 0-4 16,32 19 0-16,-33-19 0 0,0 0 0 0,16 0 3 16,-16 0-1-16,1 9-2 15,15-9-2-15,-16 0 4 0,0 0-2 0,0 0 1 16,17 9-1-16,-17-9 2 0,0 0 0 0,0 0-2 15,0 0 2-15,17 0-2 0,-17 0 2 0,0 0 2 16,0 10-4-16,17-10 4 0,-17 0-1 16,16 0-6-16,-16 0 5 0,17 0 1 0,0 0-2 15,-17 0 1-15,16 9 0 0,1-9-7 0,-17 0 6 16,17 9 2-16,-17-9-5 0,16 0 4 16,-16 9 0-16,1-9-2 0,15 0 0 0,-16 10 0 15,0-10 1-15,33 0 0 0,-49 0-1 0,16 9-3 16,17-9 4-16,-17 0 0 0,0 0 1 15,16 9-2-15,-16-9 0 0,1 0 0 16,15 0 0-16,-16 0 1 0,0 0-1 0,17 0 0 16,-17 0 0-16,0 0 0 0,0 10 2 0,0-10 0 15,0 0 4-15,17 0 1 0,-17 0 10 16,0 0 1-16,0 0 1 0,0 0 1 0,0 0-4 16,0 0-3-16,0 0-2 0,0 0-3 15,17 0 2-15,-17 0-6 0,0 0 7 0,0 0-1 16,0 0-10-16,0 0 2 0,0 0 2 0,1 0 0 15,-1 0-4-15,0 9 2 0,-17-9 3 16,17 0-7-16,0 0 5 0,0 19-3 16,-16-19 1-16,16 0 5 0,-16 0-4 0,-1 0 4 0,17 0 1 15,-16 0 4-15,-1 0 1 0,17 0 1 16,-16 0-1-16,-1 0-2 0,1 0 0 16,0 0-2-16,-1 0 1 0,1 0-2 0,-1 0 7 15,1 0-5-15,16 0 3 0,-17 0 1 0,1 0-3 16,-17 0 2-16,16 0-5 0,1 0-4 15,-17 0 4-15,16 0-5 0,1 0 7 0,-17 0-7 16,16 0 1-16,-16 0-1 0,17 0 1 16,-17 0 1-16,17 0-9 0,-17 0 8 0,0 0 0 15,16 0-2-15,-16 0-5 0,17 0 8 16,-17 0-6-16,0 0 0 16,0 0 5-16,0 0 1 0,0 0-6 0,0 0-1 15,0 0-2 1,0 0 8-16,16 0-2 0,-16 0 3 15,0 0-11-15,0 0 10 16,0 0 0-16,-16-19-5 16,16 19 4-16,0 0-5 0,0 0 1 15,0 0 4-15,0 0 0 16,0 0-4-16,0 0-9 16,0 0-19-16,0 0-22 0,0 0-17 15,0-9-23-15,-17 9-10 0,17-10-2 0,0 10 4 16,-16-9 8-16,-1 0 12 0,0-1 12 15</inkml:trace>
  <inkml:trace contextRef="#ctx0" brushRef="#br0" timeOffset="128121.36">28129 13878 5 0,'0'0'4'0,"0"0"5"0,-17 0 7 0,17 0 3 0,0 0-2 0,0 0-5 0,0-9-4 0,0 9-1 0,0 0 0 0,0 0-1 0,0 0 1 0,0-9 3 0,0 9 2 0,0 0-1 0,0 0 1 0,0 0-2 0,0-10 1 0,0 10-3 0,0 0-2 16,0 0-1-16,0 0-1 15,0 10-3-15,0-10 3 0,0 0 5 16,17 0 2-16,-17 0 2 0,16 0 8 16,1 0 0-16,-1 0-3 0,17 0 2 0,-16 0-2 15,16 0-1-15,0 0-2 0,16 0-6 16,-15 0 2-16,15 0-4 0,1 0 0 0,-1 0-4 16,1-10-1-16,0 10 3 0,-1 0-3 15,17-9-2-15,-16 9 0 0,0-9 0 0,16 9 0 16,-17-10 1-16,17 10-3 0,-16 0 3 15,16-9 1-15,0 9-5 0,-33 0 3 0,17 0 0 16,0-9 1-16,-1 9-1 0,1 0 0 16,0 0 0-16,-17 0 0 0,16 0 2 0,-16 0-1 15,0 0-1-15,0 0 0 0,0 0 0 0,1 0 0 16,-1 0 0-16,-17 0 2 0,17 0-4 16,-16 0 2-16,-1 0 0 0,1 0 0 0,-1 0 0 15,1 0 0-15,-1 0 0 0,-16 0-2 16,17 0 3-16,-17 0-3 31,0 0-5-31,0 0-2 16,0 0-3-16,0 0-3 0,0 0-10 0,-17 0-4 15,17 0-10-15,0 0-5 0,-16 0-1 0,16 0-1 16,0 0 0-16,-17 0 0 0</inkml:trace>
  <inkml:trace contextRef="#ctx0" brushRef="#br0" timeOffset="132286">30692 12334 142 0,'0'0'49'0,"-17"0"-23"0,17 0-7 0,0 0 14 0,0 0 11 0,0 0-2 0,-16 0-13 0,16 0-12 0,0 0 2 0,0 0 11 0,0 0 15 15,16 0 18-15,-16 19 3 0,0-19-3 0,0 0-6 16,0 18 5-16,17-18 4 0,-17 0 2 16,0 10 3-16,0-10-1 0,16 9 9 0,-16-9 5 15,0 9 5-15,0-9 7 0,0 0 13 16,17 10 13-16,-17-10 8 0,0 0 18 0,16-10-39 15,-16 1-109-15,17 0 0 0,-17-1 0 16,16 10 0-16,1-18 0 0,-17-10 0 16,16 0 0-16,1 9 0 0,16-9 0 0,-16 10 0 15,-1-10 0-15,1 0 0 0,-1 0 0 16,-16 9 0-16,17-18-24 0,-1 9-135 16,1 0-19-16,-17 10-20 0,16 9-20 0,1-10-4 0,-17-9 8 15,16 19 10-15,-16-1 19 0,17 1 22 16,-17 0 29-16</inkml:trace>
</inkml:ink>
</file>

<file path=ppt/ink/ink3.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18:49.301"/>
    </inkml:context>
    <inkml:brush xml:id="br0">
      <inkml:brushProperty name="width" value="0.05292" units="cm"/>
      <inkml:brushProperty name="height" value="0.05292" units="cm"/>
      <inkml:brushProperty name="color" value="#FF0000"/>
    </inkml:brush>
  </inkml:definitions>
  <inkml:trace contextRef="#ctx0" brushRef="#br0">6648 5451 126 0,'-33'0'90'0,"33"0"-6"16,0-19 7-16,0 19 27 0,0 0 6 15,0 0 3-15,-33 0-3 0,33 0-27 0,0 0-18 16,0 19-4-16,0-19 38 0,0 0 25 16,0 0 0-16,0 18-23 0,0-18-12 0,33 10-9 15,-33-1-11-15,0 0 1 0,0 10-40 16,0-19-44-16,0 19 0 0,33-19 0 16,-33 18 0-16,0-18 0 0,33 0 0 0,-33 0 0 15,33 0 0-15,-33-18 0 16,33 18 0-16,-33-19 0 0,33 0 0 0,-17-9 0 15,18 10 0-15,32-19 0 0,-33-1 0 16,0 11 0-16,0-11 0 0,17 1 0 0,16 0 0 16,-33 9 0-16,0-9 0 0,-17 9 0 0,17 9 0 15,1 1 0-15,-34-1 0 0,33 19 0 0,-33-19 0 16,0 19 0-16,0 0 0 0,0 0-174 16,33 19-79-1,-33-19-17-15,0 19-2 0,0-19 18 0,0 18 23 16,0-8 37-16,0-1 35 0,0 19-80 15</inkml:trace>
  <inkml:trace contextRef="#ctx0" brushRef="#br0" timeOffset="1146.16">11559 6930 151 0,'0'0'131'0,"0"0"-11"0,0 0-9 15,0 0 10-15,0 0 25 0,0 0 14 0,-33 0-1 16,33 0-19-16,0 0-20 0,0 0-2 0,0 0-1 16,0 0 18-16,0 0-24 0,0 0-16 15,0 0-42-15,0 0-14 0,0 0-19 0,0 0-20 16,0 9 0-16,0 0 0 16,0 10 0-16,33-19 0 0,-33 19 0 0,0-19 0 15,0 18 0-15,33-18 0 0,-33 19 0 0,0-19 0 16,33 0 0-16,-33 0 0 15,17 0 0-15,16-19 0 0,-17 1 0 16,1-1 0-16,16-18 0 0,33-10 0 0,-33 10 0 16,0-19 0-16,17 10 0 0,16-19 0 0,-33 27 0 15,0-27 0-15,17 28 0 0,-17-19 0 16,0 19 0-16,0 9 0 0,0-9 0 0,-33 18 0 16,33 1 0-16,-33-1 0 0,0 10 0 15,0 0 0-15,0-1 0 16,0 10-25-16,0 0-222 15,0 10-36-15,0-10-17 0,0 9 8 0,0-9 13 0,-33 9 44 16,33-9 54-16</inkml:trace>
</inkml:ink>
</file>

<file path=ppt/ink/ink30.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19:34.508"/>
    </inkml:context>
    <inkml:brush xml:id="br0">
      <inkml:brushProperty name="width" value="0.05292" units="cm"/>
      <inkml:brushProperty name="height" value="0.05292" units="cm"/>
      <inkml:brushProperty name="color" value="#FF0000"/>
    </inkml:brush>
  </inkml:definitions>
  <inkml:trace contextRef="#ctx0" brushRef="#br0">10732 5069 27 0,'-33'0'21'0,"33"0"-9"0,0 0-1 0,0-18-3 0,0 18 4 0,0 0-2 0,0 0 8 0,0-19 3 0,0 19 1 0,-33 0 0 16,33-9-3-16,0 9 6 0,0 0 0 16,0-9 2-16,0 9 2 0,0 0-2 0,0 0-1 15,0 0-4-15,0 0 3 0,0 0-7 16,0 0-1-16,0 0-8 0,0 0-2 0,0 0-3 15,0 0-2 1,0 0-1-16,0 0-4 16,0 9 0-16,0-9 3 15,0 9 2-15,0-9 0 16,33 19 0-16,-33-19-2 0,0 18 3 16,0-18-1-16,0 19 0 0,33-19 3 15,-33 0 13-15,0 19-3 0,0-19-1 0,33 9 5 16,-33 0 8-16,0 1-7 0,0-1-1 0,0 0-5 15,0-9-4-15,17 19 4 0,-17-19-4 16,0 0 0-16,0 0 9 0,16 18 5 0,-16-18 7 16,0 0 19-16,0 0 16 0,0 0 25 0,17 0 25 15,-17-18 9-15,0 18-17 0,16-19-24 16,1 10-24-16,16-10-22 0,-33 1-11 0,33-1-11 16,0-18 0-16,0 9 7 0,-16-9-4 15,32 18-3-15,1-18-10 0,-17-10 0 0,0 29-3 16,0-19 5-16,17-1-8 0,-17 10 3 15,0 10-6-15,0-1 9 0,0 1-6 0,-33-1 2 16,33 19-6-16,-33-19 8 0,17 10-3 16,-1 0-3-16,1 9 0 0,-1-9 4 0,-16 9-31 15,17 0-67-15,-17 0-37 0,33 0-16 0,-33 9-16 16,0-9-6-16,0 9 5 0,0-9 5 16,33 9 15-16,-33 10 17 0,0 0 19 0,0-19-62 15</inkml:trace>
  <inkml:trace contextRef="#ctx0" brushRef="#br0" timeOffset="6094.93">18157 6297 95 0,'0'0'43'0,"0"0"-10"0,0 0-3 0,0 0-6 0,0 0-4 0,0 0-2 0,0 0 3 0,0 0-2 0,0 0-5 0,0 0 0 0,0 0-6 16,0 0-5-16,0 0 3 0,0 0 5 0,0 0 11 15,0 0 7-15,0 10 8 0,0-1 5 0,33 0-7 16,-33-9-6-16,0 9-3 0,0 1-5 16,0 8 1-16,0-18 7 0,17 19 0 0,-17 0-4 15,16-19-1-15,-16 0-3 0,0 18 1 16,17-18-2-16,-17 10 7 0,0-10 4 0,16 9-5 15,-16-9-5-15,0 9-6 0,17-9-4 16,-17 0 6-16,0 0 3 0,0 0 6 0,16 9 19 16,-16-9 22-16,0 0 20 0,17 0 13 15,-17 0-8-15,0-9 14 0,33 9-2 0,-33-9-23 16,0 0-26-16,33-1-28 0,-33-8-12 0,33-1-3 16,-33 0-6-16,17 1 5 0,-1-10-11 15,1 9-2-15,-1 1 7 0,1-1-5 0,16 0 4 16,0-18-4-16,-33 28-3 0,33-10 0 0,-33 19 3 15,0-18 4-15,33 18-7 0,-33-19-6 16,0 19-24-16,0 0-62 0,17-18-38 0,-17 18-35 16,16 0-14-16,-16 0 0 0,0 0 10 15,0 0 5-15,17 18 5 0,-17-18 17 0,0 0 18 16,0 19 24-16</inkml:trace>
  <inkml:trace contextRef="#ctx0" brushRef="#br0" timeOffset="9026.87">13543 6967 52 0,'0'0'16'0,"-16"0"-8"0,16 0-3 0,0 0-3 0,0 0 0 0,0 0 4 0,0-19 5 0,0 19 1 0,0 0 3 15,0 0-3-15,0 0 1 0,0 0 4 16,0 0-5-16,0 0-6 0,0 0-3 0,0 0-1 16,0 19-2-16,0-19 12 15,16 0 7-15,-16 19 2 0,17-19-3 16,-17 18-3-16,16-18-5 0,-16 19 3 0,17-19 6 15,0 18-4-15,-17-8 1 0,33-1-1 16,-33 0 7-16,0-9 4 0,33 19 4 0,-33-19 5 16,0 0 13-16,33 0 15 0,-33 0 26 0,33 0 27 15,-33-19 20-15,33 10 3 0,-17-10-7 16,17 1-10-16,1-1-13 0,-1-18-3 0,0 9-14 16,0-9-8-16,-17 18-12 0,17-18-3 15,-16-9-4-15,33 27 10 0,-50-18-25 0,33 18-50 16,0-18 0-16,-33 18 0 0,33-9 0 15,-33 10 0-15,0-1 0 0,16 1 0 0,1 8 0 16,-17 1 0-16,16-10 0 0,1 10 0 0,-1 9 0 16,-16-18 0-1,33 18 0-15,-33 0 0 16,34 0 0-16,-34 0-34 16,0 18-148-16,33-18-26 0,-33 0-7 0,0 0-1 15,33 9-1-15,-33-9 11 0,0 10 16 16,16-1 24-16,1 0 29 0,-1 1 24 0</inkml:trace>
  <inkml:trace contextRef="#ctx0" brushRef="#br0" timeOffset="13237.9">13808 8102 14 0,'-17'0'28'0,"17"0"0"0,-16 0-5 0,16 0 4 0,-17-9-1 0,17 9 7 0,0 0 0 0,-16 0-3 0,16 0 0 16,0-19-3-16,0 19 4 0,0 0-5 15,0 0-8-15,0 0-8 0,0 0-6 0,0 0-2 16,0 0 4-16,0 0 33 0,0 19 34 0,16-19 15 16,-16 9 0-16,17 9 1 0,-1-8-9 15,1 18-4-15,-1-28-14 0,18 18 3 0,-34 1 2 16,33-1-8-16,-33-18-4 0,0 10-11 0,33-1 3 15,-33 10-9-15,33-10 1 0,-33-9 2 16,16 19 28-16,1-19 45 0,-1 0 24 0,-16 0 19 16,17 0-34-16,-1 0-123 0,18-19 0 15,-34 10 0-15,33-1 0 0,0-8 0 0,-33-10 0 16,33 9 0-16,-17 1 0 0,1-29 0 0,16 29 0 16,16-20 0-16,-49-8 0 0,34 9 0 15,-1-1 0-15,0 1 0 0,-17 9 0 0,1-9 0 16,16 18 0-16,-17-18 0 0,17 9 0 15,1 10 0-15,-34-1 0 0,33 19 0 0,-33-18 0 16,0-1 0-16,33 19 0 0,-33-19 0 16,16 19 0-16,1 0 0 15,-1 0-175-15,1 0-86 0,-17 0-8 0,16 0-3 16,17 0 25-16,-33 0 19 0,34 19 33 16,-34-19 33-16</inkml:trace>
  <inkml:trace contextRef="#ctx0" brushRef="#br0" timeOffset="14638.87">19133 8074 31 0,'0'-19'21'0,"0"19"-10"0,0 0 1 0,0 0 0 0,0 0-1 15,0 0 3-15,0 0-6 0,0 0-4 0,0 0 0 0,0 0-3 0,0 0 1 16,0 0 7-16,0 0 10 0,16 0 3 16,-16 0 0-16,0 19-1 0,17-19 2 15,-17 0 6-15,33 19 1 0,-33-19-1 0,0 0 1 16,0 9 0-16,0 0 1 0,33 0 4 15,-33 1 2-15,0-10-5 0,16 9-5 0,-16 10-4 16,0-19-3-16,17 18 1 0,-17-18 2 0,17 0-2 16,-17 19-1-16,16-19 2 0,-16 0-2 15,0 0 16-15,17 0 7 0,-17 0 14 0,0 0 12 16,16 0 25-16,-16 0 30 0,0 0 4 16,17 0-19-16,-17-19-33 0,16 19-23 0,-16-18-19 15,17-1-12-15,-17 0-2 0,33 1-7 0,-33-10-11 16,33 9 2-16,-33 1-1 0,16-10 3 15,17 0-9-15,-16 0 3 0,0 9 0 0,-1 1 0 16,-16-1 3-16,17 1-9 0,-1 8 8 16,-16 1-4-16,17 0 3 0,-17 9 2 0,0 0-5 15,33 0 4-15,-33-19-9 0,0 19 4 16,0 0-15-16,0 0-55 0,0 0-35 0,0 0-25 16,0 0-11-16,0 0-12 0,0 0-2 0,0 0 6 15,0 0 9-15,0 19 9 0,0-19 15 16,0 0 19-16,0 0-64 0</inkml:trace>
  <inkml:trace contextRef="#ctx0" brushRef="#br0" timeOffset="16351.97">25301 8158 30 0,'-17'0'27'0,"17"0"-6"15,0 0-5-15,0 0-1 0,0 0-1 0,0 0 5 0,0 0 0 0,0 0 2 0,0 0 1 0,0 0 1 0,0 0 1 0,0-19 4 0,0 19-6 0,0 0-3 16,0 0 0-16,0 0-8 0,0 0-2 16,0 0-3-16,0 19 1 0,0-19 6 15,0 0 8-15,0 0 10 0,0 0 5 0,0 0 6 16,17 18-2-16,-17-18-1 0,0 19-2 0,16-19 4 16,-16 0 8-16,0 18 5 0,17-18 1 15,-17 10-9-15,33-1 7 0,-33 0 5 0,0-9 5 16,0 10-4-16,0-10 0 0,33 0 13 0,-33 0 9 15,0 0 8-15,0 0 26 0,0 0 1 0,17 0 1 16,-1-10-6-16,1 1-7 0,-1 0-30 0,1-1-74 16,-1-8 0-16,17 18 0 0,-16-37 0 15,16 18 0-15,0 0 0 0,0-8 0 0,0 8 0 16,0-18 0-16,0 0 0 0,17 9 0 16,-34-10 0-16,17 20 0 0,-16-19 0 0,16 9 0 15,0 9 0-15,-16 0 0 0,-1 1 0 0,1-1 0 16,16 10 0-16,-33 0 0 0,0-1 0 0,16 1 0 15,1 0 0-15,-1 9-23 16,-16 0-108-16,0 0 6 0,17 0-16 0,0-19-5 16,-17 19-7-16,16 0-3 0,1 0-4 15,-17 0 2-15,16 0 3 0,-16 19 11 0,0-19 8 16,17 0 17-16,-17 0 19 0,0 0 18 16</inkml:trace>
  <inkml:trace contextRef="#ctx0" brushRef="#br0" timeOffset="23113.94">26458 5637 11 0,'0'0'22'15,"0"0"-1"-15,0 0-5 0,0-19-7 0,-16 19-1 0,16 0 2 0,0 0 1 0,0-9 3 0,0 9-4 0,0 0 6 0,0 0-1 16,0 0-5-16,0 0-4 0,0-9 0 0,0 9 1 15,0 0 0-15,0 0-1 0,16 0-1 0,-16 0-2 16,0-10 0-16,0 10 1 0,0 0-1 16,0 0 1-16,17 0-2 0,-17 0 3 0,0 0-1 15,16 0 1-15,-16 0 7 0,17 0-1 16,-1 0 0-16,-16 0 1 0,17 0 1 0,0 0-1 16,-1 0 0-16,1-18 2 0,-1 18-2 15,1 0 3-15,16 0 0 0,-33 0-1 0,33 0-2 16,-17 0 1-16,1 0 1 0,16 0 0 0,0 0-2 15,-16 0 2-15,16-19 2 0,0 19-4 16,-17 0-2-16,17 0 1 0,0 0-2 0,0 0-1 16,1 0 1-16,-1 0 0 0,0 0 2 15,0 0-3-15,16 0 5 0,-16-18-4 0,17 18-3 16,0 0 5-16,-17 0-8 0,16 0 4 16,-16 0 2-16,17 0 0 0,0 0 0 0,-17 0-2 15,0-19-2-15,16 19 7 0,-16 0-3 16,1 0-1-16,-1 0-2 0,0 0-1 0,16 0 1 15,-16 0 0-15,0 0-4 0,1-19-2 16,-18 19 8-16,17 0-7 0,0 0 1 0,0 0-2 16,0 0 0-16,0-9 3 0,1 9 1 0,-1 0 1 15,0 0-7-15,-17 0 4 0,17 0 1 16,0 0-1-16,-16 0-2 0,32 0 0 0,-32 0 0 16,0 0 0-16,16 0 3 0,-17 0-3 15,17 0 0-15,0 0-2 0,-16 0 2 0,32 0 0 16,-49 0 2-16,34 0-2 0,-18 0 0 0,17 0 0 15,-16 0 4-15,-1 0-4 0,17 0-2 16,-16 0 4-16,32 0-2 0,-49 0-3 0,34 0 3 16,-18 0 0-16,17 0 0 0,0 0 0 15,0 0 0-15,0 0-2 0,0 0 8 0,-16 0-8 16,16 0 0-16,0 0 4 0,-16 0-2 16,16 0-3-16,0 0 3 0,16 0-4 0,-49 0 10 15,33 0-6-15,1 0 2 0,-18 0 2 16,17 0-7-16,-16 0 1 0,16 0 0 0,16-9 2 15,-49 9 0-15,33 0 2 0,1 0-2 16,-18 0-2-16,17 0 6 0,0 0-4 0,0 0-2 16,0-10 2-16,0 10 1 0,0 0-1 15,17 0 0-15,-17 0 0 0,0 0 0 0,0 0 0 16,0 0 0-16,0 0 0 0,-16 0 0 0,16 0 2 16,0 0-2-16,0 0 2 0,-16 0 0 15,16-18-4-15,-17 18 2 0,17 0 0 0,-16 0 0 16,16 0 0-16,-16 0 0 0,16 0 0 15,-17 0-2-15,17-19 2 0,-16 19 0 0,16 0-2 16,-17 0-2-16,17 0 5 0,-16 0 4 16,16-18-5-16,0 18 2 0,-16 0-2 0,16 0 3 15,-17 0-5-15,17 0 3 0,-16 0-1 0,16-19 0 16,0 19 0-16,-16 0 0 0,16 0-4 16,-17 0 7-16,17 0-3 0,0-19 1 0,-16 19-1 15,16 0 2-15,-17-9-4 0,18 9 2 16,-18 0 0-16,17 0 1 0,-16 0 3 0,-1-9-1 15,17 9-7-15,-16 0 4 0,16 0-2 16,-17 0 3-16,1 0 0 0,16 0-1 0,-16 0 0 16,-1 0 2-16,1 0-6 0,-1 0 2 15,17 0 2-15,-16 0 0 0,-1 0 3 0,1 0-3 16,-1 0 0-16,1 0 0 0,0 0 4 16,-1 0-7-16,-16 0 0 0,17 0 5 0,-1 0-1 15,1 0-1-15,-17 0-2 0,16 0 4 0,1 0 0 16,-1 0-4-16,-16 0 4 0,17 0-2 15,-1 0 0-15,1 0 0 0,-1 0-3 16,-16-9 0-16,17 9 7 0,-1 0-4 0,1 0-4 16,0 0-3-16,-17 0-25 0,16 0-6 15,-16 0-6-15,0 0-8 0,17 0-4 16,-17 0-12-16,0 0-4 0,0 0-1 16,0 0 2-16,-17 0 2 0,17 0 4 0,0 0-46 15</inkml:trace>
  <inkml:trace contextRef="#ctx0" brushRef="#br0" timeOffset="26692.85">20174 6539 7 0,'0'0'3'0,"0"0"2"0,0 0 6 0,0 0 5 0,0 0-5 0,0 0-4 0,0 0-2 0,0 0 0 0,0 0 0 0,17 0 0 0,-17 0 1 15,0 0 2-15,0 0 1 0,0 0-3 0,17 0 0 16,-17 0 0-16,16 0 1 0,-16 9-1 15,0-9-1-15,0 0 1 0,17 0-1 0,-17 0 0 16,0 0 0-16,33 0 2 0,-33 0-1 16,0 0 2-16,0 0-1 0,0 0 1 0,0 0 0 15,33 0-4-15,-33 0 3 0,0 0 0 16,0 0-3-16,0 0 1 0,0 0 3 0,0 0-3 16,16 0-1-16,-16 0 0 15,0 0 3-15,17 0 0 0,-17 0 1 0,16 0 4 16,-16 0-2-16,17 0 1 0,-17 0-1 0,16 0-1 15,-16 0 1-15,17 0 1 0,0 0 5 16,-1 0 1-16,1 0 2 0,16 0 1 0,0 0-1 16,-17 0-2-16,1 0-1 0,16 0-2 15,0-9-3-15,0 9 0 0,17 0-2 0,-17 0-1 16,-17 0-6-16,17 0 3 0,0 0-5 16,0-18 3-16,1 18-3 0,-1 0 2 0,0 0 2 15,0 0-4-15,0 0 0 0,-17 0-2 0,17 0 3 16,1 0-1-16,-1 0 1 0,0 0 3 15,-33 0-7-15,33 0 5 0,0 0 0 0,-17 0-6 16,17 0 4-16,0 0 4 0,1 0-4 16,-18 0 0-16,17 0 5 0,0 0 9 0,-16 0-4 15,16 0 14-15,16 0-2 0,-15 0-2 0,-18 0 1 16,17 0 2-16,0-19-4 0,0 19-5 16,0 0-2-16,0 0 2 0,1 0 4 0,-1 0 4 15,16-19 0-15,-16 19-3 0,33 0-3 16,-33 0-1-16,1 0-2 0,15-18-6 0,1 18 2 15,-1-10 7-15,1 10-6 0,0-9 0 0,-1 9 6 16,17-9 2-16,-33 9-3 0,17-9 7 16,0 9-4-16,-1-10 4 0,17 10 1 0,-33 0-5 15,17 0 1-15,-17 0 6 0,33 0-11 16,-33-18 1-16,17 18 0 0,-17 0-3 0,17 0-3 16,-1 0 0-16,-16-19 4 0,17 19-4 0,0 0-5 15,-17 0 8-15,16 0-9 0,-16 0 3 16,0 0-6-16,0 0 11 0,1 0-8 0,-1 0 1 15,16 0 3-15,-32 0 1 0,16 0 0 0,0 0-6 16,-17 0 1-16,18 0 5 0,-18 0 1 16,17 0-7-16,0 0 2 0,-33 0 5 0,33 0-4 15,-16 0-3-15,-1 0 7 0,1 0-4 16,16 0 1-16,-17 0-4 0,1 0 6 0,0 0 1 16,-1 0-1-16,17 0-2 0,-33 0 7 0,17 0-10 15,16 0 14-15,-17 0-8 0,1 0 4 16,-1 0 2-16,1 0 1 0,16 0 2 15,-16 0 0-15,-1 0-1 0,17 0-4 0,-16 0 1 16,-1 0 1-16,17 0-9 0,-16 0 3 16,-1 0-4-16,1 0-5 0,16 0 10 0,-16 0-8 15,-1 0 6-15,17-19-5 0,-33 19-1 16,33 0-2-16,-16 0 4 0,-1 0-3 0,1 0 7 16,-1 0-5-16,1 0 10 0,-1 0-18 0,-16 0 12 15,17 0-2-15,16 0-2 0,-33 0 1 0,33 0 4 16,-33 0 1-16,17 0-6 0,-1 0 4 15,1 0-4-15,-1 0 3 0,1 0 0 0,-1 0 5 16,-16 0-4-16,17 0 3 0,-1-18 5 0,1 18-2 16,16 0-3-16,0 0 1 0,-33 0 2 15,17 0-4-15,-1 0-7 0,1 0 14 0,-1 0-14 16,1 0 6-16,-1 0-3 0,1 0-3 0,-1-10 3 16,1 10 3-16,16 0-10 0,-33 0 2 15,0 0 7-15,33 0-4 0,-33 0-1 0,17 0 2 16,-1 0 1-16,1 0-3 0,-1 0-2 15,1 0 8-15,-1 0-5 0,1 0-3 0,-1 10 6 16,1-10-6-16,16 0 4 0,-33 0 6 0,33 0-5 16,-33 0-1-16,17 0 4 0,-1 0-1 15,1 0-3-15,-1 0 3 0,17-10 3 0,-16 10-8 16,-1 0 4-16,1 0-1 0,16 0 2 16,-33 0-4-16,33 0-3 0,-16 0 4 0,-1 0-4 15,1 0 10-15,16 0-10 0,-17 0 10 0,1 0-10 16,16 0 4-16,0 0 7 0,-33 0-11 15,33 0 3-15,-16 0 6 0,16 0-7 0,-17 0 11 16,1 0-5-16,16 0 2 0,-17 0-5 16,34 0 0-16,-50 0-5 0,33 0 0 0,-17 0 0 15,18-9 0-15,-18 9 0 0,1 0 0 16,16 0 0-16,-17 0 0 0,1 0 0 0,16 0 0 16,-17 0 0-16,1 0 0 0,-1 0 0 0,1 0 0 15,16 0 0-15,-16 0 0 0,-1 0 0 16,1 0 0-16,16 0 0 0,0 0 0 0,-33 0 0 15,33 0 0-15,-17 0 0 0,18 0 0 0,-1 0 0 16,-17 0 0-16,17 0 0 0,17 0 0 16,-34 0 0-16,1 0 0 0,16 0 0 0,17 0 0 15,-17-9 0-15,0 9 0 0,0 0 0 16,0 0 0-16,0 0 0 0,0 0 0 0,0 0 0 16,0-9 0-16,17 9 0 0,-34 0 0 0,17 0 0 15,0 0 0-15,0 0 0 0,1-10 0 16,-1 10 0-16,0 0 0 0,-17 0 0 0,17 0 0 15,0 0 0-15,0 0 0 0,1 0 0 16,-1 0 0-16,0 0 0 0,0 0 0 0,0 0 0 16,0 0 0-16,-17 0 0 0,18 0 0 0,-1 0 0 15,0 0 0-15,-17-18 0 0,17 18 0 16,0 0 0-16,-16 0 0 0,16 0 0 0,-17 0 0 16,18 0 0-16,-18 0 0 0,17 0 0 0,-16 0 0 15,-1 0 0-15,1 0 0 0,16 0 0 16,-17 0 0-16,1 0 0 0,-1 0 0 0,18 0 0 15,-18 0 0-15,1 0 0 0,-1 0 0 0,1 0 0 16,16 0 0-16,-17 0 0 0,1 0 0 16,16 0 0-16,-17 0 0 0,1 0 0 15,16 0 0-15,-16 0 0 0,-1 0 0 0,17 0 0 16,-16 0 0-16,-1 0 0 0,17 0 0 16,-16 0 0-16,32 0 0 0,-49 0 0 0,17 18 0 0,0-18 0 15,16 0 0-15,-17 0 0 0,1 0 0 16,-1 0 0-16,1 0 0 0,-1 0 0 0,1 0 0 15,-1 0 0-15,17 10 0 0,-33-10 0 0,17 0 0 16,0 0 0-16,-1 0 0 16,1 0 0-16,-1 0 0 0,1 0 0 15,-1 0 0-15,1 9 0 16,-1-9 0-16,1 0 0 0,-1 0 0 16,17 0 0-16,-33-9 0 0,17 9 0 15,0 0 0-15,-1 0 0 0,1 0 0 0,-1 0 0 16,1 0 0-16,16-10 0 0,-17 10 0 0,1 0 0 15,-1 0 0-15,17 0 0 0,-16 0 0 16,-1 0 0-16,18 0 0 0,-1 0 0 0,-17 0 0 16,17 0 0-16,0 0 0 0,0 0 0 15,0-18 0-15,1 18 0 0,-1 0 0 0,0 0 0 16,0 0 0-16,16 0 0 0,-32 0 0 0,16 0 0 16,17 0 0-16,-17 0 0 0,0 0 0 15,16 0 0-15,-32 0 0 0,32 0 0 0,-15 0 0 16,-1 0 0-16,16 0 0 0,-16 0 0 0,17 0 0 15,-17 0 0-15,17 0 0 0,-17 0 0 16,16 0 0-16,1 0 0 0,-17 0 0 0,17 0 0 16,-1 0 0-16,1 0 0 0,-17 0 0 15,16 0 0-15,1 0 0 0,0 0 0 0,-1 0 0 16,1 0 0-16,0 0 0 0,-1 0 0 0,1 0 0 16,-1 0 0-16,17 0 0 0,-16 0 0 15,0 0 0-15,-1 0 0 0,1 0 0 0,-17 0 0 16,17 0 0-16,-17 0 0 0,16 0 0 15,-16 0 0-15,0 18 0 0,1-18 0 0,-1 0 0 16,0 0 0-16,0 0 0 0,0 0 0 0,0 0 0 16,0 0 0-16,-17 0 0 0,18 0 0 15,-1 0 0-15,0 0 0 0,-17 0 0 16,17 0 0-16,-16 0 0 0,16 0 0 0,-17 0 0 16,18 0 0-16,-18 0 0 0,1 0 0 15,-1 0 0-15,17 0 0 0,-16 0 0 0,-1 0 0 16,1 0 0-16,-1 0 0 0,1-18 0 0,-1 18 0 15,1 0 0-15,0 0 0 16,-1 0 0-16,1 0 0 0,-1 0 0 16,1 0 0-16,-1 0 0 15,1 0 0-15,-1 0 0 0,1 0 0 16,-1 0 0-16,1 0 0 0,-1 0 0 16,1 0 0-16,-1 0 0 15,1 0 0-15,0 0 0 0,-1 0 0 0,1 0 0 16,-1 0 0-16,1 0 0 0,-1 0 0 15,1 0 0-15,-1 18 0 0,1-18 0 16,-1 0 0-16,1 0 0 16,-1 0 0 15,-32 0 0 0,32 0 0 63,-16 0-63-47,0 0-137-47,0 0-2 15,0 0-5-15,0 0 4 0,0 0 9 16,0 0 14-16,0 0 12 0,0 0 20 16,0 0 17-16,0 0 16 0,0 0 16 0</inkml:trace>
  <inkml:trace contextRef="#ctx0" brushRef="#br0" timeOffset="29906.42">16520 2381 26 0,'0'-18'29'0,"0"18"-6"0,0-19-8 0,-17 19 2 0,17-19 6 0,0 1 8 0,0-1 9 0,0 19 9 0,0-28 23 0,0 10-13 0,0-1-10 15,0 1-12-15,-33 18 5 0,33-19 6 16,0 0 13-16,0-9 7 0,0 28 11 0,0-18-5 16,0-1-13-16,0 19-10 0,0-18 2 15,-33 18-1-15,33 0-17 0,0-19-16 0,0 19-7 16,0 0-14-16,0 0 0 0,0 19 2 15,33-19-5-15,-33 18 6 0,0-18 2 0,0 19-1 16,0 9-5-16,33 9 7 0,-33-18-3 16,0 18-1-16,0 9 4 0,17-9 4 0,-17 19-6 15,16-9-1-15,-16 9-1 0,0-10 0 0,0-9 2 16,0 19-2-16,0-9 0 0,0 8 1 16,0-27 3-16,0 10-4 0,0-1-2 0,0 0 2 15,0 9-2-15,0-27 2 0,0 18-75 0,-16-18-48 16,16 9-32-16,0-10-15 0,0 1 0 15,0 0 17-15,0-19 25 0</inkml:trace>
  <inkml:trace contextRef="#ctx0" brushRef="#br0" timeOffset="30839.65">16603 2428 101 0,'-17'-19'31'0,"1"1"-15"0,-1 8-7 0,17-8 1 0,-17 18 9 0,1-19 5 0,16 19-1 0,-17-19 2 15,17 19 1-15,0-18-7 0,0 18-6 16,0-19-3-16,0 19 2 0,-33-18 0 0,33 8-1 16,0 10 2-16,0 0-4 0,0 0 0 15,0-18-1-15,0 18 9 0,0 0-3 0,0-19-3 16,33 19 0-16,-33 0-2 0,0-18-3 15,0 18-3-15,0 0 1 0,17-19 1 0,-1 19 4 16,1-19 7-16,16 1 4 0,0 8 13 0,33-8 0 16,-33-1-2-16,17 1-10 0,16-1-9 15,33 0-7-15,-49-9-1 0,49 10 3 0,-16-1-5 16,16 1-2-16,-33-1 0 0,17 19 0 16,-17-19 0-16,17 19-3 0,-17-18 5 0,0 9-2 15,0 9 0-15,-16 0-2 0,-1 0 2 16,1 0 4-16,16 0-4 0,-49 0 2 0,16 0-2 15,0 0-3-15,-17 0 3 0,1 0-2 0,16 0 4 16,-33 0-1-16,33 0-4 0,-33 0 1 16,0 0 0-16,0 0-1 15,0 9 6-15,0-9-5 0,0 0 3 16,0 0 0-16,0 0 3 0,0 18-8 0,0-18 4 16,0 0 4-16,0 19-6 15,0-19-1-15,0 19 3 0,0-1 0 16,0 1 0-16,0-1 0 0,33-8 0 0,-33 27 5 15,0-18-5-15,0 18 4 0,0-9-4 0,17 9-2 16,-17 0 2-16,16 0 0 0,-16 10 0 16,17-29-2-16,-17 20 3 0,16 8-1 0,-16-27-2 15,17 18 4-15,-17-18-5 0,16 8 5 16,-16 11 0-16,17-20-4 0,-17 1 2 0,0-1 1 16,33-8-1-16,-33 8 0 0,0 1 0 0,0-19 3 15,0 19 9-15,-33-1 18 0,33-18 12 16,0 19 12-16,-17-19-8 0,1 18-7 15,-1-18-9-15,1 0-12 0,-1 10-2 0,-16-1-8 16,0 0 3-16,0-9-5 0,-17 19 3 0,1-19-6 16,-1 19-5-16,-16-19 3 0,0 18-1 15,0-18 2-15,-17 19-2 0,0-19 4 0,17 18-7 16,-33-8 3-16,16-1 0 0,-16 19 0 0,16-28 3 16,17 18-5-16,0 1-1 0,-33-19 3 15,49 19-2-15,-16-19 4 0,17 18 2 0,-1-18-2 16,33 0 2-16,-16 10-4 0,0-10 9 15,0 9 4-15,17-9 2 0,-1 0-2 0,1 9-3 16,-1-9-8-16,17 0 4 0,-17-9 4 0,17 9-5 16,0 0-1-16,-16 0 2 0,16 0-8 15,0 0 6 1,0 0-11-16,0 0 11 0,0 0-6 16,0 0 5-16,0 0-2 0,0 0-5 15,0 0 2 1,0 0 0-16,0 0 4 0,0 0 1 0,0 0-8 15,0 0 3-15,0 0-2 0,16 0-27 16,-16 9-18-16,0-9-18 0,0 0-12 0,0 0-3 16,17 0-7-16,-17 0-10 0,17 0-4 15,-1-9 11-15,-16 9 2 0,17 0 5 0,-1-9 7 16,17-1-60-16</inkml:trace>
  <inkml:trace contextRef="#ctx0" brushRef="#br0" timeOffset="32121.5">15313 1805 132 0,'-17'0'82'0,"17"-28"-37"0,-16 28-21 0,16-19 33 0,-17 0 36 0,1 19 11 0,16-18 15 0,-17 18 26 0,17 0 13 0,-16-19-23 0,16 19-61 15,0 0-36-15,0 0-20 0,0 0-7 0,0 19 20 16,0-19 51-16,0 18 29 0,0 20 15 15,0-29-9-15,0 28-35 0,16-18-25 0,-16-1-14 16,0 1-22-16,0 9-12 0,0-10-1 0,0 20-8 16,0-20 2-16,0 1 0 0,17-1-2 15,-17 10 0-15,0-9-13 0,0 0-115 0,0-19-69 16,0 18-37-16,0 1-18 0,0-1 2 16,0-18 17-16,0 10 31 0,0-10 47 0,16 18 36 15</inkml:trace>
  <inkml:trace contextRef="#ctx0" brushRef="#br0" timeOffset="32521.5">15180 1860 57 0,'0'-18'29'0,"0"-1"-10"0,0-18-1 0,0 28 7 0,0-29 12 0,34 20 1 0,-34-1 3 0,0 1 3 0,33-10 0 0,-17 9-8 0,1 19-3 15,16-18 2-15,-17-1 7 0,17 19 7 16,0 0 7-16,1 0-1 0,-18 0-9 0,1 0-11 15,16 0-11-15,-17 19-12 0,1-19-4 16,-17 18-4-16,16-18-2 0,-16 19 2 0,0-10 0 16,0 10-4-16,0-1 3 0,-16 1-3 15,-1-1 0-15,1 20-2 0,-1-29 3 0,-16 10 2 16,17-1 0-16,16 1-6 0,-34-1 8 16,1 1-5-16,33-19-3 0,-49 19 3 0,32-19 2 15,1 9-2-15,-1 9 0 0,17-18-3 0,-16 0 3 16,-1 0 2-16,1 0-4 15,16 0 0-15,0 19 2 0,0-19-2 0,0 0 4 16,0 0-5-16,16 0 3 0,1 0 1 16,-1 0-3-16,1 0-1 0,-1 19 6 15,17-19 0-15,0 0-8 0,0 0 5 16,1 18 0-16,-18-18 4 0,1 19-4 0,16-19 0 16,0 0 0-16,16 18-11 0,-16-18-42 0,-33 10-20 15,33-10-21-15,1 18-19 0,-18-18 2 16,17 0 2-16,-16 0 3 0</inkml:trace>
  <inkml:trace contextRef="#ctx0" brushRef="#br0" timeOffset="33203.93">16603 1460 91 0,'0'0'56'0,"0"0"-26"0,0-18-2 0,-17 18 17 0,17-19 16 0,0 10-1 0,-16 9-3 0,16 0-2 0,0 0-14 0,0 0-14 0,0 0-14 16,-17 9 0-16,17 10 8 0,0-19 5 0,17 18 1 16,-17 1-9-16,0 0-7 0,0-1 1 15,16 1 14-15,1 9 20 0,-1-10 6 0,17-18 10 16,-33 19-5-16,33 0-4 0,-33-19-9 0,33 0-6 15,-33 18-5-15,17-18 5 0,-1 0 21 16,1 0 0-16,0-18-9 0,-1 18-4 16,1-19-7-16,-1 19 6 0,17-19 17 0,-33 1 9 15,0-1 8-15,33 10-4 0,-33-10-14 16,0 1-10-16,0-1-14 0,0 0-16 0,0 1-11 16,0-10-5-16,0 9 4 0,-33 1-7 0,33-1 4 15,0-18-6-15,-33 18 0 0,17 10 0 16,-1-10-4-16,1 19 4 0,16-18 2 15,-17 18-4-15,17-19-18 0,0 19-77 0,-17 0-50 16,17 0-49-16,0 0-25 0,0 0 15 16,17 0 0-16,-17 0 6 0,0 0 12 15,17 0 21-15,-1 0-107 0</inkml:trace>
  <inkml:trace contextRef="#ctx0" brushRef="#br0" timeOffset="33786.87">17132 1219 91 0,'0'0'50'0,"-17"0"-8"0,17 18-10 0,0-18-17 0,0 0-3 0,0 0 11 0,0 0 4 0,0 19 5 0,0-19 2 0,0 18 2 0,0 1-13 0,17-10 2 0,-17 10 2 0,16-1-11 0,-16 1-8 0,17 0-2 0,-17-1-2 0,16 1-1 0,-16-10-1 0,17 10 7 0,-17-19 4 16,0 18 5-16,0-18 5 0,0 19 8 0,0-19 13 16,0 0 22-16,0 0 30 0,0 0 2 15,0 0-30-15,0 0-25 0,0-19-10 16,-17 19 0-16,17 0-2 0,-16-18 8 0,-1 18-5 16,1-28-6-16,16 28 2 0,-17-19-2 0,17 1-16 15,0-1-1-15,-33 0-5 0,33 1 4 16,0-1-4-16,0 10-1 0,0-10 0 0,0 1-1 15,0 18-4-15,0-19 0 0,0 19 0 16,0-18 3-16,33 18-7 0,-33 0 4 16,0 0 2-16,33 0-2 0,-16 0 0 0,-1 0 2 15,17 18-7-15,-16-18 3 0,16 19 8 0,0-19-9 16,0 18 3-16,-33 1 2 0,33-19-2 16,-16 9 0-16,-1 10-4 0,17-1 6 0,-16-18 3 15,16 19-2-15,-33-19-6 0,33 0 1 16,-33 0 9-16,0 19-4 0,0-19 10 15,33 0 50-15,-33 0 20 0,0 0 19 0,0-19-10 16,0 19-4-16,0 0-17 0,0-19-14 16,0 19-7-16,0-18-14 0,0-1-6 0,0 10-12 15,0-10-18-15,0 1 0 0,-33-1 0 0,33 1 0 16,0-1 0-16,-33-9 0 0,33 9 0 16,-33-18 0-16,16 19 0 0,17-1-74 15,-16 19-89-15,16-28-46 0,-17 28-51 0,17-19-16 16,0 1 4-16,0 18 25 0,17-19 44 15,-17 19 50-15</inkml:trace>
  <inkml:trace contextRef="#ctx0" brushRef="#br0" timeOffset="34169.96">17595 949 38 0,'0'0'47'0,"0"9"-3"0,0 10-9 0,0-19 8 0,16 0 11 0,-16 18 3 0,0-18 8 0,0 19 9 0,0-19 9 0,0 18-12 0,17 1-10 16,-17 0 15-16,0-10-2 0,16 10-21 15,-16-1-17-15,17 1-15 0,-17-1-10 0,33 1 2 16,-33 0-6-16,0-10-2 0,33 10-5 16,-33-1-2-16,0 1 2 0,33-1 2 0,-33 1-2 15,0-19 0-15,0 9 4 0,0 10-8 16,0-19 4-16,0 18 2 0,17-18 2 16,-17 0 1-16,0 0 19 0,0 0 45 0,0 0 28 15,0 0 8-15,-17 0-28 0,17 0-31 0,0 0-16 16,0-18 1-16,0 18 1 0,0-19 9 15,-33 10 15-15,33-10-7 0,0 19-9 0,-33-18-6 16,33-1-8-16,0-18-1 0,-33 9 5 16,33 9 4-16,-17 1 0 0,17-19-17 15,-16 18-8-15,16-9 8 0,0 9-8 16,0 1-12-16,0-1 0 0,0 1 9 0,0-1-8 16,16 10 0-16,-16-10 2 0,17 19-9 15,-17-18 3-15,33 18-58 0,-33-19-49 0,0 19-42 16,33 0-35-16,-33-19-28 0,33 19-21 15,-33 0-1-15,0 0 15 0,17 0 37 0</inkml:trace>
  <inkml:trace contextRef="#ctx0" brushRef="#br0" timeOffset="34371.21">17694 1079 81 0,'0'0'58'0,"0"19"-3"0,0-19 12 0,-33 0 13 0,33 0 6 0,0 18-6 0,0-18-8 0,0 0-4 0,33-18-23 0,-33 18-18 16,0 0-16-16,33-19-3 0,-33 10-3 0,33-10-3 15,-33 19-1-15,33-19-4 0,-16 1-19 16,-1 18-55-16,1-19-34 0,16 1-21 16,0-1 3-16,-33 10 13 0</inkml:trace>
  <inkml:trace contextRef="#ctx0" brushRef="#br0" timeOffset="35935.29">16404 1172 15 0,'0'0'17'0,"0"0"3"0,0 0-4 0,0 0 0 0,0 0 3 0,0 0 0 0,0 0 2 0,0 0-4 0,0 0 1 0,0 0 13 0,0 0 10 0,0 0 9 15,0 19 7-15,0-10 13 0,0-9 12 16,0 19 10-16,0 18 17 0,-16-19-5 0,16 1-1 16,0 9-11-16,0 9 7 0,-17 0-4 15,17-9-1-15,0 9 8 0,0 1-12 16,17-1-24-16,-17-9-11 0,0 9-9 0,16 0-13 16,17-9-2-16,-33 9-13 0,33-18 2 0,0 18-11 15,-33-18-6-15,33 9 0 0,1-10-2 16,-18 1 10-16,17-1-11 0,0 1 0 0,33 0 3 15,-49-10-5-15,16 9 4 0,0-18-36 0,33 0-100 16,-33 0-93-16,0 0-70 0,0 0-30 16,17 0 22-16</inkml:trace>
  <inkml:trace contextRef="#ctx0" brushRef="#br0" timeOffset="36600.62">18041 791 68 0,'0'0'31'0,"0"-19"-4"0,0 19 3 0,0 0 3 0,17-19 8 0,-17 19 4 0,16 0 5 0,-16 0 7 0,17 0-1 0,16-18 3 16,-33 18-6-16,33 18-5 0,-33-18 13 16,33 19 20-16,0 0 30 0,-16-1 11 0,16 1-8 15,0 9-3-15,0 9 4 0,0 0-11 16,-33-9-20-16,33 9-26 0,-16 0-18 0,-1 10-6 15,-16-10-9-15,17 0-8 0,-17-18-2 16,0 28 1-16,-17-10-1 0,1 0-9 16,-1-9 4-16,17 9-12 0,-33 0 3 0,0 10 1 15,-17-10-16-15,1 0-117 0,-1-9-72 0,17 9-66 16,-33 1-22-16,16-1 14 0,1-9 41 16</inkml:trace>
  <inkml:trace contextRef="#ctx0" brushRef="#br0" timeOffset="38515.99">18587 2325 31 0,'0'0'28'0,"0"0"-8"0,0 0-2 0,-33 0 0 0,33 0 4 0,0 0 5 16,0 0 1-16,0 0-6 0,0 0 0 0,0 0-3 0,0 0-8 0,0 0-2 15,0 0 1-15,0 0-2 0,0 0 0 0,0 0 5 16,0 0 5-16,0 0 11 0,33 0 9 15,-33 0 4-15,0 0 0 0,33 0 5 16,-16 0-3-16,16 0 1 0,-17-18 11 0,34 18 12 0,-17 0 14 16,33 0-9-16,-16 0 5 15,-1 0 10-15,34 0-8 0,-50 0 3 0,33-19-15 16,17 19-5-16,-17 0-10 0,0-18-22 0,17 18-11 16,-17-10 0-16,17 10-12 0,16-18-1 15,-50 18-4-15,34 0 2 0,0-19-1 0,-17 1 0 16,0 18-7-16,-16-19 13 0,16 19-10 0,-33-19 3 15,17 19-3-15,-17-18-6 0,0 8 6 16,0 10-3-16,-17 0 6 0,17-18-3 0,-33 18 6 16,17 0-13-16,-17 0 13 0,16 0-11 0,-16 0 11 15,0 0-9-15,0 0 0 16,0 0-3-16,0 0-5 0,-16 0-38 16,16 0-37-16,0 0-32 0,0 0-26 15,0 0-19-15,-17 0-10 0,17 0 1 0,-16 0 10 16,16-19 16-16,-17 19 22 0</inkml:trace>
  <inkml:trace contextRef="#ctx0" brushRef="#br0" timeOffset="38832.37">20026 1898 57 0,'-17'0'42'0,"1"0"-13"0,-1 0-3 0,17 0 3 0,-16 0 4 0,16 0-6 0,0 0-14 0,-17 0-4 0,34 0 0 0,-17 9 5 0,0-9 15 0,16 18 11 16,1-18 6-16,-1 0 7 0,34 19 7 0,-50 0 7 15,33-19 2-15,0 18-6 0,-17 1-20 16,17-1-11-16,-16-8-11 0,16 8-2 0,-16 1 6 16,16 0 3-16,-33-1-4 0,0 1 7 15,0-1-2-15,0 10 6 0,0-9-16 0,-33 18-7 16,16 0-7-16,-16-9-5 0,16-9 5 0,-16 18-4 15,0-18-1-15,17 9 3 0,-17 9-6 16,-17-19-4-16,17 1-54 0,0 0-32 0,16-1-22 16,-16 10-8-16,17-28-4 0,16 19 1 15,-33-19 7-15,33 0 14 0,0 18-62 0</inkml:trace>
  <inkml:trace contextRef="#ctx0" brushRef="#br0" timeOffset="39415.82">21497 651 141 0,'-16'-18'66'0,"16"18"-32"0,-17-19-2 15,17 19 30-15,-16-19 12 0,16 10-4 0,0 9-14 0,0 0-21 0,-17 0-21 0,17 0-6 0,0 9 18 0,0 10 46 0,0 0 8 16,0-1 3-16,0 1-14 0,0 18 13 0,0-9 5 16,17-10-10-16,-17 1-12 0,0 18-21 15,16-18-13-15,-16 9-5 0,17-10-14 0,-17 1 0 16,16 18-8-16,-16-18 3 0,33-10-3 16,-33 10-2-16,0-1 2 0,0 1 1 0,0-19-7 15,34 18-1-15,-34-18-2 0,0 19-96 16,0-19-89-16,0 0-35 0,0 0-2 0,0 0 21 15,0 0 20-15</inkml:trace>
  <inkml:trace contextRef="#ctx0" brushRef="#br0" timeOffset="39831.76">21927 595 74 0,'-16'0'74'0,"16"-9"-20"0,0 9-4 0,0 0 17 0,-17 0 1 0,17 0-4 0,-16 0-5 0,16-19-11 15,0 19-15-15,-17 0-14 0,1 0-10 16,-1 19 0-16,17-19 7 0,-16 0 0 16,-1 0-7-16,1 9-4 0,16 10 2 0,-34-19-1 15,34 19-6-15,0-19 3 0,0 18 5 16,-33-18-6-16,33 19 5 0,0-19 1 15,0 18-4-15,0-18 2 0,0 19 0 16,33-19-5-16,-33 9 8 0,0 10-4 0,34-19 3 16,-34 18 2-16,16-18 1 0,1 19 6 15,-1-19-7-15,17 0 0 0,-33 19-7 0,17-19 1 16,-1 18 2-16,1-18-6 0,-17 0 2 16,16 19 2-16,-16-19 11 0,0 9 3 0,0-9 5 15,-16 19 0-15,16-19-6 0,0 18-6 16,-17-18-7-16,1 19 2 0,-1-19-6 0,1 19 0 15,-1-19 3-15,1 0-3 0,-1 18 0 16,1-18 0-16,-18 0-40 0,34 0-44 16,-33 0-30-16,17 0-26 0,-1-18-10 0,17 18 7 15,0-19 15-15</inkml:trace>
  <inkml:trace contextRef="#ctx0" brushRef="#br0" timeOffset="40215.08">21993 344 81 0,'0'0'43'0,"0"-18"-2"0,0 18 1 0,0 0-9 0,0 0-13 16,0 0-7-16,0 0-7 0,0 18-1 0,0-18 14 0,0 9 13 0,0 10 15 0,0 0 1 0,17-1 0 15,0 1 4-15,-17 18 3 0,16-9 0 0,1 9-7 16,-1 0-9-16,1-9-7 0,-17 10-7 15,16-1-8-15,1 0 1 0,-1-9-4 0,-16 9 6 16,33-18-4-16,-33-1-6 0,0 1 11 16,0 9-2-16,0-10 5 0,0 1 7 15,0-19 12-15,0 19 17 0,0-19 26 0,0 0 41 16,0 0-4-16,0 0-11 0,0 0-41 16,0 0-15-16,-33 0-21 0,33-19 2 15,-16 19-4-15,16-19-5 0,-17 1-2 0,17-1-9 16,-16 10-3-16,16-10 0 0,0 1-9 15,0-1-5-15,0 0 1 0,0 1-1 0,0-10 0 16,0 9-52-16,16 1-81 0,1 18-64 16,-1-19-45-16,17 1-10 0,-33 18 11 15,33 0 16-15,-16-19 24 0,16 19-116 0</inkml:trace>
  <inkml:trace contextRef="#ctx0" brushRef="#br0" timeOffset="42445.71">16768 2186 26 0,'0'0'24'0,"0"0"-4"0,0-19-3 0,0 19 2 0,0 0-3 0,0 0 3 0,0 0 5 0,0 0-1 0,0 0-3 0,0 0-4 0,0 0-4 0,0 0-5 15,0 0-1-15,0 0 18 0,0 0 12 16,0 19 11-16,0-19 1 0,0 19 1 0,0-19-1 15,0 18 1-15,0 1-3 0,17-1 1 16,-17-8-9-16,0 8-11 0,0 19 2 0,0-18 3 16,0 18-5-16,16-9-5 0,-16 9-2 15,0 1 1-15,0-11-10 0,0 11-9 0,17-1 2 16,-17-9-1-16,0 28 0 0,0-38 1 0,0 19-6 16,0 10 0-16,0-10 6 0,0-18-7 15,16 9 4-15,-16 9-1 0,0 0 2 16,0-18-4-16,0-1 2 0,0 10 4 0,0-9 0 15,0-1-13-15,0 1-44 0,0 0-29 0,0-1-26 16,0-18-11-16,0 0-6 0,33 9-1 16,-33-9 9-16</inkml:trace>
  <inkml:trace contextRef="#ctx0" brushRef="#br0" timeOffset="42978.95">16999 2046 11 0,'0'0'23'0,"-16"0"0"0,16 0-4 0,0 0-5 0,0 0-2 0,0 0 0 0,0 0 0 0,0 0 0 0,-17 0 3 0,17 0 0 0,0 0 0 0,0 19 4 16,0 0 1-16,0-19-1 0,0 18 2 0,17 1 0 16,-17-1-6-16,0 10 1 0,0-9 2 15,16 0 0-15,-16 18 2 0,17-19 13 0,-17 10 3 16,33 9-11-16,-33 1-3 0,0-20-1 0,0 29-6 15,33-29 5-15,-33 20-2 0,0 8 2 16,33-27-5-16,-33 18-1 0,0 0-6 0,0-9 4 16,0 9-6-16,0 0-5 0,17-9 3 15,-17 10-4-15,0-1 2 0,0-19 1 16,0 10-1-16,0 9-2 0,16-18 0 0,-16 0 1 0,0 9-1 16,0-10 0-16,0 1 0 0,0-1 2 15,0 1-4-15,0 0 4 0,0-1-1 16,0-18 0-16,0 9-1 0,0 1 0 15,0-10 4-15,0 0 0 0,0 0-2 16,0 0-4-16,0 0 0 16,0-10 3-16,-16 10 2 0,16-9-15 0,0 9-24 15,0-18-22-15,-17-1-15 0,17 19-4 16,0-19-5-16,0 1 1 0,-33-1 7 0,33 10 5 16</inkml:trace>
  <inkml:trace contextRef="#ctx0" brushRef="#br0" timeOffset="43728.03">16933 2707 15 0,'0'0'15'0,"0"0"4"0,0 0-4 0,0 0-1 0,0 0-3 0,0 0 0 0,0 0-4 0,0 0-1 0,0 0-3 0,0 0-2 15,0 0 1-15,0 0 0 16,0 0 2-16,0 0 3 15,0 0 0-15,0 0 0 0,0 0-1 0,0 0-1 16,0 0 1-16,0 0-1 0,0 0 1 16,0 0 4-16,0 0-4 0,0 0 3 0,0 0-4 15,0 0 1-15,0 0-1 0,0 0-3 16,0 0 1-16,0 0-2 16,0 0 0-16,0 0 0 15,0 0 1 16,0 0-1-31,0 0-3 32,0 0 4-17,0 0-4 1,0 0 3-16,0 0 1 47,0 0-4-32,0 0 3 1,0 0-4-16,0 0 1 16,0 0 4-16,0 0 1 0,0 0-5 15,0 0-1-15,0 0-9 0,0 18-9 16,0-18-9-16,0 0-5 0,0 0-2 0,0 0-45 16</inkml:trace>
  <inkml:trace contextRef="#ctx0" brushRef="#br0" timeOffset="44161.54">16900 2325 7 0,'0'0'3'0,"0"0"1"0,0 0 0 0,-33 0-2 0,33 0 0 0,33 0-2 15,-33 0-4 16,0 0-10-31</inkml:trace>
  <inkml:trace contextRef="#ctx0" brushRef="#br0" timeOffset="45376.67">17016 2809 3 0,'0'0'4'0,"0"0"-1"0,0 0 5 0,0 0 4 0,0 0 0 0,0 0-3 0,0 0-5 0,0 0 0 0,0 0-2 16,0 0-1-16,0 0 2 0,0 0-1 0,0 0 1 15,0 0-1-15,0 0 0 16,0 0-1 0,0 0 0 15,0 0 1 0,33 0-2 0,-33 0-2-31,0 0 4 16,0 0-1 0,0 0 0-1,0 0 0 1,0 0 0 78,-33 0-1-79,33 19-8 17,0-19-2-32,0 0-7 0,0 0-24 15</inkml:trace>
  <inkml:trace contextRef="#ctx0" brushRef="#br0" timeOffset="47641.08">16933 2446 6 0,'0'0'3'15,"0"0"3"-15,0 0 4 0,0 0 1 0,0 0-2 0,0 0-3 0,0 0-3 0,0 0 0 0,0 0-1 0,0 0-1 0,0 0 1 16,0 0-1 15,0 0 0-31,0 0-1 31,0 0 1 32,0 0 0-16,0 0 0-16,0 0 0 110,17 0-1-141,-34 0 0 47,34 0 0-47,-17-18 0 62</inkml:trace>
  <inkml:trace contextRef="#ctx0" brushRef="#br0" timeOffset="47694.1">16950 2428 65 0,'0'0'-12'0,"0"0"-10"0</inkml:trace>
  <inkml:trace contextRef="#ctx0" brushRef="#br0" timeOffset="48540.76">16966 2428 7 0,'0'0'4'0,"0"0"5"16,17 0-1-16,-17 0 1 0,0 0-4 16,0 0-2-16,0 0 1 0,0 0-2 15,0 0-1-15,0 18-1 63,0-18 1-16,0 0 1-47,0 0-1 78,0 0 0-63,0 0-1-15,0 0 1 16,0 0 0-16,0 0 0 0,0 0 0 0,0 0 0 16,0 0 1-16,0 0 0 15,0 0-1-15,0 0 1 16,0 0-1-16,0 0 1 47,0 0 0-32,0 0-1-15,0 0 2 16,0 0-2 15,0 0 1-15,0 0-6 109,0 0-6-125,0 0-5 15,0 0-7-15</inkml:trace>
  <inkml:trace contextRef="#ctx0" brushRef="#br0" timeOffset="50505.88">15098 8120 10 0,'0'0'5'0,"0"0"-1"0,0 0-2 0,0 0-1 0,0 0 1 0,0 0 0 15,0 0 1-15,0 0-1 0,0 0 1 16,0 0 0-16,0 0 0 0,0 0 1 0,0 0 0 16,0 0 0-16,0 0-1 0,0 0 0 15,0 0 0-15,0 0-1 0,0 0 1 0,0 0 0 16,0 0-1-16,0 0 0 0,0 0 1 15,0-9-2-15,0 9 0 0,0 0 0 0,0 9-1 16,16-9 0 0,-16 0 2-16,0 0 1 15,0 0-1-15,0 0 0 0,0 0 0 16,0 0 0-16,0 0 0 16,0 0 0-16,0 0 1 15,0 0-2-15,0 0 1 0,0 0 1 0,0 0-1 16,0 0 0-16,0 0 0 0,0 0 1 15,0 0 0-15,0 0 0 0,0 0 1 16,-16 0-3-16,16 0 2 16,0 0-2-16,0 0 0 0,0 0 0 15,0 0 1-15,0 0 0 16,0 0 0-16,0 0-1 31,0 0 1-15,0 0 2-1,0 0-2 1,0 0 0-16,0-9-1 16,0 9 2-16,0 9-3 15,0-18 0 1,16 9 0 0,-16 0-2-16,0 0 3 0,-16-9-1 15,16 0 0 32,0 9-2-31,0 0-3-16,0 0-2 0,0 0 0 15,0 0-2-15,0 0-1 0,0 0-1 0,0 0 2 16,0 0 0-16,0 0-1 0,0 0 2 16,0 0-3-16,0 0-3 0,0 0 0 0,0-19-10 15</inkml:trace>
  <inkml:trace contextRef="#ctx0" brushRef="#br0" timeOffset="51837.68">19711 8158 3 0,'0'0'4'0,"0"0"0"0,0 0 4 0,0 0 5 0,-16 0 2 0,16 0-2 0,0 0-4 0,0 0-1 0,0 0-3 0,0 0 0 15,0 0-1-15,0 0-2 0,0 0 3 16,-17 0 0-16,17 0 1 0,0 0-2 0,0 18-1 16,0-18-2-1,0 0 0-15,0 0 1 16,0 0-1-16,0 0 1 15,0 0-1-15,0 0 0 0,0 0 0 0,0 0 2 16,0 0-1-16,0 0 3 0,0 0-2 16,0 0 0-16,0 0-1 0,0 0-1 0,0 0 0 15,0 0 0 1,0 0-1 15,0 0-2-15,0 0 4-1,0 0-1-15,0 0-3 0,0 0 4 0,0 0-4 16,0 0 3 0,-16 0-1-16,32 0 0 31,-16 0 2-15,0 0-4-16,0 0 0 46,0 0 0-46,0 0 0 16,0 0 0-16,0 0-1 0,0 0-2 16,0 0 0-16,0 0-4 0,17 0-2 0,-17 0-2 15,0 0-1-15,16 0-4 0,-16 0-3 16,0 0-18-16</inkml:trace>
  <inkml:trace contextRef="#ctx0" brushRef="#br0" timeOffset="53452.62">21828 7451 11 0,'0'0'10'0,"17"18"-3"0,-1-18-2 0,-16 0-4 0,17 0-1 0,-1 0 0 0,1 0 0 0,-17 19-3 16,16-19-1-16,17 0-2 0,-33 0-7 0,33 0 7 15</inkml:trace>
  <inkml:trace contextRef="#ctx0" brushRef="#br0" timeOffset="56434.11">16288 2567 4 0,'0'0'5'0,"-33"0"6"0,33 0 9 0,0 0-4 0,0 0-4 0,0 0-2 15,-33 0 0-15,33 0 2 0,0 0 4 0,0 0 1 0,0 0 1 0,-33 0-1 0,33 0-2 16,0 0-2-16,0 0-6 0,-16 0-1 16,16 0-3-16,0 0 1 0,0 0 4 0,0 0 4 15,0 0 6-15,16 0 5 0,-16 19-1 16,33-19 12-16,-33-19 11 0,33 19-9 0,0 0-1 16,-16-18-5-16,33 18-2 0,-17-19 0 15,16 0-9-15,17 1 5 0,-33 9-4 0,34-10-5 16,-18 0-7-16,17 1-2 0,1-1-4 15,-18-9 0-15,17 10 1 0,0-1-5 0,17 0 2 16,-17 1 2-16,-16-1-5 0,-1 1 3 16,1 8 0-16,16 10 0 0,-33-18 0 0,0 18 3 15,0-19-3-15,17 19-3 0,-50 0 3 16,33 0 0-16,0 0 3 0,-33-18-3 0,17 18 0 16,-1 0 0-16,1 0 1 15,-17 0-3-15,0 0-2 0,0 0-4 0,0 0-3 16,0 0-18-16,0 0-15 0,0 0 0 15,0 0-5-15,0 0-6 0,0 18-3 0,0-18-5 16,0 0 3-16,-17 0 6 0,17 19 5 0,-16-19 4 16</inkml:trace>
  <inkml:trace contextRef="#ctx0" brushRef="#br0" timeOffset="57032.9">16288 2846 8 0,'0'0'11'0,"0"0"9"0,0 0-5 0,0 0-5 0,-33 0-1 0,33 0-1 0,0 10-2 0,0-10 3 0,0 9 1 0,0-9 2 16,-33 9 3-16,33-9-1 0,0 19 1 0,0-19 1 15,-33 0-4-15,33 0-2 0,0 0-3 16,0 0 1-16,0 18-2 0,0-18 6 0,0 0 6 15,0 0 5-15,0 0 6 0,33 0 7 16,-33-18 0-16,33 18 0 0,-33 0-1 0,33 0 5 16,-16-19-4-16,16 10-8 0,17-10-1 0,-1 19 2 15,-16-18 0-15,17-1-10 0,0 1-8 16,-1-1 0-16,17 0-4 0,-33 1-4 0,34 8-3 16,-18-8 2-16,17-1-2 0,-33 1 1 15,33-1-1-15,-16 0 0 0,16 10 0 0,-33 0 0 16,0-1-2-16,17 10 2 0,-17-18 3 15,0 18-3-15,0 0 0 0,-16-19-2 0,-1 19 3 16,17 0-1-16,-16 0-2 0,-17 0-1 0,16 0 6 16,1 0-5-16,16 0 4 0,-33 0 0 15,0-18 2-15,33 18-6 16,-33 0-2-16,0 0 6 0,0 0-4 16,0 0 4-16,0 0-11 15,0 0-19-15,0 0-13 0,0 0-24 16,0 0-8-16,0 0-18 0,0 0-1 0,0 0 8 15,0-19 9-15,0 19-53 0</inkml:trace>
  <inkml:trace contextRef="#ctx0" brushRef="#br0" timeOffset="57848.65">16966 2391 18 0,'0'0'22'0,"0"0"10"0,0-10-1 0,0 10-5 0,0 0-5 0,0 0-5 0,0 0 2 0,0 0 1 0,0 0 2 0,0 0-2 15,-16 0 1-15,16 0-6 0,0 0-2 16,-17 0-2-16,17 0-2 0,0 0-2 0,0 0-1 15,0 0-1-15,0-18-4 0,-33 18 0 0,33 0 3 16,0 18-3-16,0-18 1 0,-33 0-1 16,33 10 0-16,0 8 2 15,-33-18 0-15,33 19-1 16,-16-19-1-16,16 0-2 0,0 18 2 0,-17 1 2 16,17-19-2-16,0 19 0 0,0-19 0 15,-16 18 0-15,16-9 0 0,0 10 0 16,0-19-2-16,0 19 3 0,0-19-1 15,0 18 2-15,0-18-4 0,0 19 2 16,0-19 0-16,0 0 3 0,0 18-3 16,0-18 4-16,16 0-4 0,-16 10 0 0,0-10 2 15,17 0-4-15,-17 9 6 0,16-9-2 16,-16 0 0-16,33 9-1 0,-33-9 1 16,33 0 1-16,-33 0-3 0,33 0 2 15,-33-9-1-15,17 9 1 0,-1 0 0 16,1-9 1-16,-1 9 0 0,-16-10-1 15,17 10 2-15,16 0 0 0,-33-18-1 0,33 18 0 16,-33 0 2-16,0-19-2 0,33 19 1 0,-33 0 1 16,0-18-2-16,0 18 4 0,17 0 0 15,-17-19 4-15,0 19-4 0,0 0 2 16,0-19-4-16,0 10-1 0,0 0-3 0,0 0 1 0,-17 9-1 16,17-19-1-16,0 19 0 0,0-19-2 15,-33 19 2-15,33-18 0 0,0 18 0 16,-33-19-4-16,33 19 6 0,-33-18-2 0,16 18-3 15,17-10 3-15,-16 10 2 0,-1 0-2 16,1 0-2-16,-1 0 0 0,17 0 2 16,0 0-2-16,-33 0-6 0,33 0-18 15,0 0-12-15,-33 0-10 0,33 10-6 0,0-10-2 16,0 18 2-16,0-18-2 0,0 0-44 16</inkml:trace>
  <inkml:trace contextRef="#ctx0" brushRef="#br0" timeOffset="58515.45">17016 2484 12 0,'0'0'25'0,"0"0"-5"0,0 0-6 0,0 0-2 0,0 0 1 0,0 0 2 0,0 0 0 16,0 9 2-16,0-9 5 0,0 0 6 0,0 0 0 0,0 0 3 0,0 0-4 15,0 0-3-15,0 0 0 0,0-9-3 0,0 9-1 16,0 0-1-16,0 0-4 0,-17 0-3 0,17 0 0 16,0 0-4-16,0-19 0 0,0 19-2 15,0 0 0-15,0-19-4 0,0 19 2 16,17-18 3-16,-17-1-6 0,0 19-1 0,33-28 3 15,-33 10-1-15,0-1-2 0,33 0 0 0,-33 1 0 16,33-19 0-16,-33 9 0 0,33-9 0 16,0 18 2-16,0-28-2 0,17 29 2 0,-17-19-2 15,17-1 0-15,-17 10-3 0,16-9 1 16,1 0 2-16,16 0 2 0,-16 9-2 0,-1-9 0 16,1 18-2-16,16-18 2 0,0 9 0 15,-16-9 2-15,16 18-4 0,-16 1 3 16,-1-10-1-16,1 9 0 0,-17 1 0 0,33-1 0 15,-66 19 0-15,33-19 0 0,-16 19 0 0,-1 0-3 16,1 0 5-16,-1-18-2 0,1 18-2 16,16 0 2-16,-33 0-2 15,0 18 2-15,0-18-2 16,0 0 3-16,0 0-4 0,0 0-1 16,0 0-9-16,33 0-14 0,-33 0-15 15,0 0-9-15,0 0-4 0,0 0-7 0,-33 0-3 16,33 0 1-16</inkml:trace>
  <inkml:trace contextRef="#ctx0" brushRef="#br0" timeOffset="58847.21">18190 1460 27 0,'0'0'32'0,"0"0"0"0,0 0-5 0,0 0-6 0,0 0-1 0,0 0 7 0,0-18-1 0,17 18-1 0,-1 0 2 0,1 0-1 0,-1 0-4 0,1 0 1 16,-1 0-3-16,1 0 5 0,16 0 8 16,0 0-1-16,-33 18 0 0,33-18-5 0,-33 0-10 15,17 19-1-15,-17-19-5 0,16 19-4 16,-16-19-3-16,17 18-3 0,-17-18 2 0,0 19 1 15,0-10-6-15,0 10 2 0,-17-1 4 16,1 1-6-16,-1 0 5 0,17-1-3 16,0 1 3-16,-33-10-15 0,0 10-37 0,33-1-24 15,-33 1-15-15,16-1-4 0,1 1 0 16,-1 0-72-16</inkml:trace>
  <inkml:trace contextRef="#ctx0" brushRef="#br0" timeOffset="59398.14">18934 1321 30 0,'0'-19'43'0,"-16"19"2"0,16 0 5 0,0 0-1 0,0 0 6 0,0 0-1 0,0 0 0 0,0 0-13 15,0 0-16-15,0 0-14 0,0 0-1 0,0 19 11 16,0-19 29-16,0 0 10 0,0 18 3 0,0 1 4 16,0-19-18-16,0 19-11 0,16-1-7 15,-16 1-8-15,0-10-8 0,0 10-6 0,17-1-3 16,-17 1-2-16,0 0-1 0,33-1-3 16,-33-18 2-16,0 19-2 0,0-10 0 15,0 10-4-15,0-19-63 0,33 18-46 0,-33-18-37 16,0 19 1-16,0-19 8 0,0 0 16 0</inkml:trace>
  <inkml:trace contextRef="#ctx0" brushRef="#br0" timeOffset="60479.48">19067 1321 37 0,'0'0'30'0,"-17"-19"-7"0,17 19 4 0,0-9 5 0,0 9 10 0,0-19-1 0,-33 19 0 0,33 0-5 0,0 0-10 15,-33 0-8-15,33 0-7 0,0 0-3 0,-33 0-1 16,16 0 7-16,1 0 4 0,-1 0-3 15,1 19-2-15,-1-19 5 0,1 28 2 0,-1-28 13 16,17 18-5-16,0 1-11 0,0 0-5 16,-33-1 3-16,33 1-6 0,0 9-5 15,0-10 8-15,33 1 1 0,-33-19-1 0,0 19 2 16,17-1 3-16,-1 1 2 0,1-19-5 0,-1 9 0 16,1 10-1-16,-1-1-8 0,1-18 4 15,16 19-7-15,-33-19 4 0,0 19 1 16,0-19 0-16,33 0 0 0,-33 18 1 0,0-18 3 15,0 0-4-15,0 19 2 0,0-19-1 0,-33 0-4 16,33 9-4-16,0 10 2 0,-33-19-4 16,33 0 6-16,-17 0-20 15,1 18-42-15,16-18-40 0,-17-18-29 0,1 18-13 16,16 0 3-16,0-19-96 0</inkml:trace>
  <inkml:trace contextRef="#ctx0" brushRef="#br0" timeOffset="60963.79">19133 1339 17 0,'0'0'26'0,"0"19"-6"0,0-19 2 0,0 19 1 0,0-19 5 0,16 18 3 0,-16 1 3 0,0-19 2 0,0 9-3 0,0 10-4 0,17-1-6 15,-17-18-4-15,0 19-3 0,0-19-4 0,33 19-1 16,-33-19 0-16,0 0 1 0,0 0 7 15,0 0 14-15,0 0 14 0,0 0 6 0,0 0 1 16,33 0-8-16,-33-19-6 0,0 19-4 16,0-19-3-16,0 19-5 0,16-18-6 15,-16 18-1-15,0-19-6 0,17 10-4 0,-17 9-3 16,17-19-6-16,-17 19-2 0,0 0 1 16,0 0-7-16,16 0 6 0,-16 0 4 0,0 0-6 15,17 0-2-15,-17 0 9 16,16 0-4-16,-16 19-3 0,17-19 2 15,-17 0-3-15,0 9 5 0,0-9 0 16,0 0 2-16,16 0 19 0,-16 0 23 16,0 0-4-16,0-9-13 0,0 9-19 15,0 0-1-15,0-19-7 0,0 19 0 0,0 0-5 16,0-18 5-16,17 18 0 0,-17-19 2 16,0 19-4-16,33-19-2 0,-33 19 4 0,0 0-6 15,0-18 4-15,0 18 3 0,0 0-6 16,0 0-2-16,33 0 5 0,-33 18 2 15,0-18-1-15,0 0-3 0,16 0 2 16,-16 19 3-16,17-19-9 0,-17 0-3 0,0 19-26 16,16-19-38-16,-16 18-48 0,0-18-24 0,0 19-11 15,0-19 5-15,0 0 10 0</inkml:trace>
  <inkml:trace contextRef="#ctx0" brushRef="#br0" timeOffset="61093.82">19331 1219 70 0,'0'-19'20'0,"-16"19"-10"0,16-9-7 0,0-10 0 0,0 19-3 0,0 0-10 16,0-19-5-16,16 19-16 0</inkml:trace>
  <inkml:trace contextRef="#ctx0" brushRef="#br0" timeOffset="61745.86">19629 1153 55 0,'0'19'57'0,"0"-19"8"0,0 0 8 0,0 0 9 0,0 0 1 0,0 19-6 0,-33-19-9 0,16 0-3 0,1 9-4 0,-1-9-10 0,1 0-8 0,-1 19-14 16,0-19-9-16,17 0-8 0,0 18-3 16,-16-18 1-16,16 19-3 0,16-19 1 0,-16 18 1 15,17 1 1-15,0-10-2 0,-1 10-3 16,1-1-2-16,-1 1-3 0,1 0 6 0,16-1-1 15,0 1 1-15,-33 9-6 0,16-10-3 16,1 1 3-16,-1 0-3 0,-16-1 5 0,17 1-1 16,-17-19 2-16,0 28-5 0,0-28 6 15,0 18-1-15,0-18 0 0,-17 0 3 0,17 19-4 16,-16-19 4-16,16 0 1 0,-17 0-3 16,1 0 15-16,16 0 9 0,0-19-4 0,-33 19-5 15,33-18-8-15,0-1-3 0,-33 10 4 0,33-10-3 16,-17-18-5-16,17 18-4 15,0-27 0-15,0 9-2 0,0-1 0 0,0-8 0 16,0 9 2-16,0-19 2 0,17 28-2 16,-17-9 0-16,33 0 0 0,-33 9 0 0,0-10-2 15,0 20 4-15,0-19-4 0,0 18 4 16,0 10-9-16,0-10 8 0,0 1 9 0,0 18 8 16,0 0-11-16,-33 0-5 15,33 0-8-15,0 0 6 0,-17 18 0 0,17 1 5 16,-16-10-9-16,16 10 11 0,0-1-2 0,0 19 0 15,0-18 0-15,16 9-2 0,1-9-2 16,16-1 2-16,-33 1 0 0,33-1 1 16,-33 1 0-16,33 0-1 0,-17-10 0 0,1 10 0 15,16-19-8-15,-16 18 9 0,16-18 2 16,0 0-3-16,-33 0-6 0,33 0 4 0,-33 0 3 16,16-18-4-16,1 18 3 0,-1 0 1 15,-16-19-4-15,17 19-2 0,-17-9-1 16,0-10 4-16,0 0 3 0,0 19-6 0,0 0-2 15,0-18-5-15,0 18 13 0,0 0-13 0,0 0 6 16,0 0-2-16,0 18 2 16,0-18 5-16,0 0 0 0,0 19-5 0,0-19 3 15,17 19 1-15,-17-10-20 16,0-9-32-16,16 0-45 0,-16 0-39 16,17 0-36-16,-17 0-19 0,16 0 9 0,1 0-123 15</inkml:trace>
  <inkml:trace contextRef="#ctx0" brushRef="#br0" timeOffset="62129.49">20108 837 71 0,'0'19'43'0,"-16"-19"-16"0,16 0 1 0,0 18 16 0,0-18 20 0,0 19 4 0,16-19 1 0,-16 19 0 0,17-1-9 0,-1 1-3 15,1-19-16-15,-17 28-2 0,16-28-7 16,1 18-5-16,0 1-10 0,-1-19-7 16,1 18 11-16,-17-18 0 0,0 0 13 0,33 19 17 15,-33-19 26-15,0 0 36 0,0 0 47 16,0 0 15-16,0 0-36 0,0-19-49 0,0 19-25 15,-33 0-12-15,33-18-23 0,0-1-13 16,-17 19-6-16,17-18 1 0,-16-10-12 16,16 9 2-16,-17 1-2 0,17-1-4 0,0 0 6 15,0 1-6-15,0-1-50 0,0 10-102 16,0-10-81-16,17 1-51 0,-1-1 3 0,1 19 31 16,16-19 48-16,0 19 50 0</inkml:trace>
  <inkml:trace contextRef="#ctx0" brushRef="#br0" timeOffset="63228">20423 735 53 0,'0'18'53'0,"0"-18"-5"0,-17 19 1 0,17-19 9 0,-17 19 8 0,1-19-2 0,-1 18-8 0,1 1-17 0,16-10-15 0,-17 10-8 0,17-19-2 0,-16 18-13 0,16 1 0 16,0-19-1-16,0 19 8 0,0-19-5 15,0 0 2-15,0 18-3 0,0-18 0 0,0 0 2 16,0 0 3-16,0 0-1 15,16-18-6-15,1 18 1 16,-17-19-3-16,16 19 6 0,-16-19-4 0,0 19 4 16,17-18-6-16,-17 18 2 15,0-19-3-15,16 19 1 0,-16-9-1 0,0 9 0 16,0 0 1 0,17 9 3-16,-17-9-3 0,17 19-25 15,-17-19-15-15,16 0-9 0,-16 0-2 16,17 0-8-16,16 0-2 0,-33 0 4 0,0 0 6 15,33-19 9-15,-33 19 3 0,16-9 9 16,-16 9-9-16,17-19 39 0,-17 19 2 0,0-18 0 16,0-1 4-16,0 19 16 0,0-19 21 15,0 19-4-15,0-18-8 0,-17-1 0 16,17 10 9-16,-16-10 4 0,16 1 1 0,-33-1 0 16,33-18 6-16,-33 18 2 0,16-9-1 15,1 10 0-15,-1-1 5 0,0 1 10 16,17-1 7-16,-16 0-10 0,16 10-28 0,0 9-20 15,-17 0-9-15,17 0-2 0,0 0-2 16,0 0-1-16,17 9 0 0,-17 10 0 16,0 0 4-16,16-1-7 0,-16 1 5 0,17-1-2 15,0 10 4-15,-17-9-4 0,16 18 0 16,34-18 4-16,-50-1-14 0,33 1-42 0,-33-10-21 16,16 10-3-16,1-1 6 0,-1-18 16 15,1 19 12-15,-1-19 13 0,1 0 6 16,-1 0 12-16,-16 0-3 0,17 0-5 0,0-19 5 15,-17 19 7-15,33 0 4 0,-33-18-1 16,0 18 1-16,0-19 3 0,0 10-2 0,0 9 2 16,0-19 0-16,0 19-2 15,0 0 2-15,0 0-2 16,0 0-1-16,0 19 4 16,0-19 1-16,0 0-4 15,0 9 2-15,0 10 4 0,33-19-4 0,-33 0 4 16,0 0-2-16,0 0-2 0,0-19 0 15,0 19 3-15,16-9 0 0,-16 9 3 16,0-19 8-16,0 19-3 0,0-18-1 0,0 18 1 16,0-19-3-16,17 19 4 0,-17-18 1 15,0 18 5-15,0-19-1 0,0 19-2 0,-17 0-6 16,17-19-4-16,0 19-4 0,0 0-3 16,0 19 2-16,0-19 0 15,17 19 0-15,-17-19 0 16,16 18 3-16,-16-18-1 0,0 19-2 15,17-19 2-15,-17 0 1 0,16 18-3 16,-16-18 4-16,17 0-2 0,-1 0-2 0,-16 0 2 16,0-18 0-16,34 18 0 0,-34 0-1 15,0 0-1-15,0-19 9 0,33 19 4 16,-33-18-1-16,0 18 4 0,0 0-3 16,0-19 3-16,0 19-1 0,0-19-2 0,-33 10-2 15,33 9-3-15,0-19-3 0,0 19 1 0,0 0 1 16,0-18-1-16,-34 18-6 15,34 0-4 1,0 18 2-16,-16-18 3 16,16 19 2-16,0-19-1 0,16 9 2 0,-16-9 2 15,0 19-1-15,0-19 1 0,34 0 5 16,-34 0 2-16,0 0-6 0,0 0-1 0,33 0 0 16,-33 0-2-16,0 0-7 0,0-19 6 15,33 19 1-15,-33-9-4 0,0 9 2 16,0-19-5-16,0 19 3 0,0-18-2 15,0 18-1-15,0 0 1 0,0 0-2 16,0 0 1-16,0 0 1 16,0 0-1-16,0 18 3 0,0-18-3 0,0 19-28 15,0-19-27-15,0 28-22 0,0-28-17 16,0 19-9-16,0-1-4 0,0-18 3 16</inkml:trace>
  <inkml:trace contextRef="#ctx0" brushRef="#br0" timeOffset="69155.59">29584 7348 69 0,'0'0'44'0,"0"-18"-12"0,-17 18-13 0,17 0-3 0,0 0 6 0,0 0 2 0,0 0-1 0,0 0-4 0,0 0-4 0,0 0-6 0,0 0-4 15,0 0 0-15,0 0-2 0,17 18 10 16,-17-18 16-16,0 0 12 0,16 19-1 16,17-19-1-16,-33 19 1 0,0-1 1 0,17-8-8 15,16 8-8-15,-17 1-7 0,1-1-12 0,16 1-3 16,-16 0-2-16,16-1 2 0,-17 10 1 0,1-28-4 16,-1 19 0-16,1-1-4 0,-1 1 4 15,1-19-36-15,-1 9-40 0,-16 0-26 0,17 1-10 16,-17-10 10-16,0 9 12 0</inkml:trace>
  <inkml:trace contextRef="#ctx0" brushRef="#br0" timeOffset="69373.92">29931 7246 58 0,'0'0'59'0,"-17"9"-19"0,17-9-19 0,-16 0-7 0,-1 0 8 0,17 10 6 0,-16-1 5 0,-1 10 3 0,1-10-6 0,-1 19 4 0,-16-10-12 0,17 1-5 0,-1 0-6 15,-16 9-5-15,16 9 0 0,-16-19-6 16,17 10 0-16,-1 0 1 0,-16 0-1 0,0 9-3 16,17-18-33-16,-17-1-33 0,16 10-14 15,-16 10-5-15,16-20-69 0</inkml:trace>
  <inkml:trace contextRef="#ctx0" brushRef="#br0" timeOffset="73935.86">15032 8120 90 0,'-17'0'48'0,"1"0"-13"0,16 0-5 0,0 0 4 0,0 0-9 0,0 0-4 0,0 0-5 0,0 0-1 0,0 10 14 0,0-10 16 16,0 0 21-16,0 9 5 0,16-9 3 15,1 19-1-15,-1-19-7 0,1 0-12 16,-1 18-18-16,1-18-12 0,-1 0-13 0,17 19-2 16,0-19-6-16,1 0-1 0,-34 18-4 15,33-18 7-15,0 10-4 0,-17-10-1 0,17 9 2 16,0 0-7-16,0 1 6 0,-33-1-28 0,34 10-55 15,-34-19-40-15,16 18-19 0,1-18 10 16,-17 19 22-16,16-19 16 0,-16 0 18 16</inkml:trace>
  <inkml:trace contextRef="#ctx0" brushRef="#br0" timeOffset="74151.45">15429 8093 27 0,'0'-19'36'0,"-34"0"-16"0,34 1 3 0,0 18 1 0,-33-19 7 0,33 19 11 0,0-9 1 0,0 9-13 0,0 0-12 0,-33 0-9 16,33 0-4-16,0 0-1 0,0 9-3 0,-16 10 10 15,16-19 17-15,-17 18-2 0,17 1-10 16,-16 0-8-16,16-10-4 0,-17 9-1 16,17 1-2-16,-16 18 2 0,16-18-6 0,-17-1 5 15,1 1-1-15,16 0-17 0,0 9-37 0,0 9-24 16,-34-19-11-16,34 1-83 0</inkml:trace>
  <inkml:trace contextRef="#ctx0" brushRef="#br0" timeOffset="75184.39">20571 7990 11 0,'-16'0'18'0,"16"0"5"0,0 0-3 0,0 0-5 0,0 0 1 0,0 0 0 0,0 0 1 0,0 0-2 0,0 0 4 0,0 0-1 15,0 0 3-15,0 0-4 0,0 0 0 0,0 0-2 16,0 0-5-16,0 0-2 0,0 0 0 15,0 0 3-15,0 0-2 0,0 0-5 0,0 0-2 16,0 0 1-16,0 0-1 0,0 10-2 16,0-10 4-16,0 0 0 0,0 0 2 0,16 0 3 15,-16 9-3-15,0-9-2 0,17 9 4 16,-1-9 5-16,-16 19 0 0,17-19-6 0,-1 18 3 16,1-18-5-16,0 19-2 0,16-19-1 15,-33 19 0-15,33-19 0 0,-33 9-1 0,0-9 0 16,16 9-1-16,1 0-3 0,-17-9 4 0,16 10-12 15,-16-1-33-15,0-9-17 0,17 19-8 0,-17-19 2 16,0 0 3-16</inkml:trace>
  <inkml:trace contextRef="#ctx0" brushRef="#br0" timeOffset="75383.8">20704 7916 53 0,'0'0'26'0,"0"0"-8"0,0 18-9 0,0-18-4 0,0 0-3 0,-33 19-1 0,16 0 1 0,17-19-2 0,-17 9 2 0,17 0-2 0,-16 10 0 15,-1-10-2-15,1 10-12 0,-1-1-13 16,1 1-41-16</inkml:trace>
  <inkml:trace contextRef="#ctx0" brushRef="#br0" timeOffset="76532.83">26392 7888 18 0,'0'0'25'0,"0"0"-2"0,0-9-6 0,0 9-6 0,0 0-5 0,0 0 2 0,0 0 0 0,0 0 0 0,0 0 0 0,0 0-2 0,0 0-1 0,0 0-2 16,0 0-1-16,0 0 1 0,0 0 1 0,0 0-2 16,17 0 7-16,-17 0 5 0,33 9 4 0,-33-9-4 15,0 9-2-15,16 10-6 0,1-19-2 16,-1 18 0-16,1-18-1 0,-1 0-3 0,1 19 2 16,0-19-2-16,-1 19 0 0,1-19-2 15,-1 0 3-15,-16 9-1 0,17 0 0 0,16-9 1 16,-33 10-9-16,0-10-17 0,0 0-10 0,0 0-7 15,0 0-5-15,0 0-38 0</inkml:trace>
  <inkml:trace contextRef="#ctx0" brushRef="#br0" timeOffset="76749.42">26624 7776 61 0,'0'19'50'0,"-17"-19"-24"0,17 0-13 16,0 0-6-16,-16 18-2 0,16-18-5 0,-17 19 2 0,17-19-1 0,-16 19 1 0,-1-10-2 0,0 10 0 0,1-1 2 0,-1 1-2 16,-16-1 0-16,17 1-5 0,16 0-20 0,-50 9-12 15,34-10-8-15</inkml:trace>
  <inkml:trace contextRef="#ctx0" brushRef="#br0" timeOffset="86640.48">1736 11088 18 0,'0'0'13'0,"0"0"-1"0,0 0-2 0,0 0 0 0,0 0-1 0,0 0 1 0,0 0 0 0,0 0-3 0,0 0-1 16,0 0-1-16,0 0-1 0,0 0 0 0,0-10 0 15,0 10-2-15,0 0 0 16,0 0-1-16,0 0 0 0,0 0 1 15,0 0-2-15,0 0 1 16,0 10-1-16,33-1 0 16,-33 0 1-16,0-9 2 15,33 10 1-15,-33-1 3 0,0-9 1 16,0 9 0-16,34 1-3 0,-34 8 2 0,0-18-5 16,0 0 3-16,33 19 0 0,-33-19-3 15,0 0 2-15,33 9 2 0,-33-9-1 16,0 0 2-16,16 0-2 0,-16 9-1 0,0-9 2 15,0 0 1-15,0 0-2 0,0 0-1 0,33-9 0 16,-33 9-1-16,0 0 3 0,0-9-2 16,0 9 0-16,0 0 1 0,33-19-5 0,-33 1 0 15,0 8 0-15,0-8 2 0,33-1 0 16,-33 10-2-16,0-10 0 0,0 10 0 0,34-10 0 16,-34 1 0-16,0-1 0 0,0 10 0 0,0-10-12 15,33 10-20-15,-33-1-15 0,0 1-2 16,0 0-3-16</inkml:trace>
  <inkml:trace contextRef="#ctx0" brushRef="#br0" timeOffset="88689.76">6185 11302 25 0,'0'0'17'0,"0"0"-6"0,0 0-3 0,0 0-3 0,0 0-2 0,0 0-1 0,0 0-1 0,0 0 1 0,0 0 1 16,33 0 4-16,-33 0 3 0,0 0 2 16,0 9 2-16,33 0 4 0,-33 1-1 0,0-1 3 15,33 9 4-15,-33-8 6 0,0 8 2 0,33 1 5 16,-33 0-2-16,0-10-5 0,0 0-4 16,33 0-8-16,-33 10 0 0,0-10-3 0,0 1-3 15,17-10 0-15,-17 9-3 0,33 0 4 0,-33-9 1 16,0 0 2-16,0 0 14 0,0 0 13 15,0 0 16-15,33-9 10 0,-33 9 13 0,0-9-7 16,0-1-19-16,0-8-11 0,33-1-18 16,-33 1-8-16,0-1-11 0,33-9 3 0,-33 0-4 15,0 0-3-15,33 10-4 0,-33-1 1 0,0-9 4 16,16 0-7-16,-16 19 3 0,17-10-1 16,-17 10 0-16,0 0 2 0,17 9-2 0,-17-19 0 15,0 19 2-15,0 0-8 0,0-18-8 0,33 18-19 16,-33 0-18-16,0-10-5 0,0 10-25 15,0 0-4-15,0 0-3 0,0 0-1 0,33 0-5 16,-33-9 4-16,0 9 1 0,0 0 9 16,0 0 9-16,0 0 11 0</inkml:trace>
  <inkml:trace contextRef="#ctx0" brushRef="#br0" timeOffset="90653.61">11592 11041 8 0,'0'0'9'0,"0"0"2"0,0 0 1 0,0 0-3 0,0 0-2 0,0 0 0 0,0 0-3 0,0 0-1 0,0 0 0 15,0 0-2 1,0 19-1-16,0-19 2 0,0 0 1 16,0 0 0-16,0 0 2 0,0 9-1 0,0 0 0 15,0-9 0-15,0 10 0 0,0-10 0 16,0 9 0-16,0-9 1 0,0 9-2 0,33-9 0 16,-33 10-1-16,0-10-1 0,0 9 2 0,0-9-1 15,0 0 2-15,0 0 0 0,0 0 1 16,0 0 4-16,0 0 0 0,0 0 3 15,0 0 4-15,17 0 5 0,-17-9 2 0,0 9 1 0,16-10-11 16,-16 1-1-16,17 0-6 0,-17-10-3 16,16 10-3-16,-16-10 4 0,17 1-4 15,16-10 1-15,-33 9 2 0,0-9-3 0,33 19-2 16,-33-28 2-16,0 9 0 0,33 9 0 0,-33 1 0 16,33-1 0-16,-33 0 0 0,0 19 0 15,0-28-3-15,0 28-8 0,17-9-13 0,-17 9-8 16,0-9-14-16,0 9-2 0,0 0 3 15,16 0-38-15</inkml:trace>
  <inkml:trace contextRef="#ctx0" brushRef="#br0" timeOffset="91503.32">11625 11767 6 0,'0'0'9'0,"0"0"12"0,17 0 1 0,-17 0-1 0,0 0 1 0,0-19 2 0,16 19 4 0,-16 0-1 0,0-18-1 0,0 18-7 0,17-19-2 0,-17 10-5 15,0-10-6-15,16 0 0 0,-16 1-2 16,17-1 0-16,-17 1-3 0,33-10 1 0,-33 9 1 15,0 0-2-15,33 1 0 0,-33-1-1 0,0 1 0 16,0 8 3-16,33 1-3 0,-33 0 0 16,0-1 0-16,0 10-3 0,0 0-1 15,0 0 0-15,0 0 0 0,0 0-3 16,0 0-2-16,0 0-6 0,0 10-4 16,0-10-11-16,0 0-3 0,0 9 0 15,0-9 0-15,0 9-1 0,0-9-21 0</inkml:trace>
  <inkml:trace contextRef="#ctx0" brushRef="#br0" timeOffset="92784.89">8615 10716 3 0,'0'0'2'0,"0"0"0"0,0 0 1 0,0 0 2 0,0 0 0 0,0 0 0 0,0 0 0 0,0 0-1 0,0 0-1 0,0 0-1 16,0 0 0-16,0 0 0 0,0 0 0 16,34 0-1-1,-34-19-1-15,0 19 0 16,16 0 0-16,1 0 0 16,-17 0 0-1,16 0 0-15,1 0 0 16,-1 0-2-1,-16 0-5-15,0 0-6 0,0 0-10 16</inkml:trace>
  <inkml:trace contextRef="#ctx0" brushRef="#br0" timeOffset="93934.86">8715 10651 8 0,'16'-10'3'0,"-16"10"4"0,33 0 0 0,-33 0-1 0,33 0-2 0,-33-9-2 0,33 9-1 15,-33-9-1-15,34-1 0 0,-34 10 0 0,16-9 0 0,17 0 0 16,-16 9 0-16,-1-19 0 0,17 19 0 15,0-19 0-15,-33 19 0 0,33-18 0 0,1 9 0 16,-34-1 0-16,33 1 1 0,-17 9-1 0,1-9 0 16,-1-1 0-16,17 10 0 0,-33-9 0 0,33 9 0 15,0-9 0-15,-33 9 0 16,33-19 0-16,-33 19 0 0,17 0 0 0,0 0 0 16,-1 0 0-16,1-18 0 0,32 18 0 15,-49 0 0-15,33 0 0 0,-33-19 0 0,33 19 0 16,-33-9 0-16,33-1 0 0,-16 10 0 0,0 0 0 15,-17-9 0-15,16 9 0 0,17 0-4 16,-33 0-4-16,0 0-11 0,0 0 12 0</inkml:trace>
  <inkml:trace contextRef="#ctx0" brushRef="#br0" timeOffset="94683.01">8864 10632 8 0,'0'-9'7'0,"16"-1"4"0,1 10-3 0,16-9-4 0,-17 0-2 0,17 9-2 0,0-19 0 0,0 19 0 0,-33-19 0 0,34 1 0 0,-1 9 0 16,-17-1 0-16,17 1 0 0,0 0 2 16,0-1-2-16,0 10 0 0,0-9 0 0,1 0 0 15,-1 9 0-15,16 0 0 0,-16-19 0 16,0 19 0-16,0 0 0 0,17 0 0 0,-17-18 0 15,0 18 0-15,33 0 0 0,-33-19 0 0,-16 10 0 16,49 9 0-16,-33-10 0 0,0 1 0 16,0 0 0-16,0-1 0 0,0 1 0 0,17 0 0 15,16 9 0-15,-33-19 0 0,0 19 0 0,17 0 0 16,-17-18 0-16,33 18 0 0,-33-19 0 16,0 10 2-16,17 9-2 0,-17-10 0 0,33 10 0 15,-33-9 0-15,0 9 0 0,-16-9 0 16,-1 9 0-16,34 0 0 0,-17-9 0 15,-33 9 0-15,33 0 0 0,0-10 0 0,-16 10 0 16,-1 0 0-16,1-9 0 0,16 9 0 0,0 0 0 16,-33 0 0-16,33 0 0 0,-33 0 0 15,33-19 0-15,-33 19 0 0,33 0 0 0,-33 0 0 16,33-18 0-16,-16 18 0 0,-1 0 0 16,1 0 0-16,16 0 0 0,-33-19 0 15,33 19 0-15,-33-9 0 0,0 9 0 16,0-9 1-16,0 9 1 0,0 0 0 15,0-10-2-15,0 10 1 0,0 0-3 16,0-9-7-16,0 9-6 0</inkml:trace>
  <inkml:trace contextRef="#ctx0" brushRef="#br0" timeOffset="96281.92">0 11609 25 0,'0'0'13'0,"0"-10"-2"0,0 1 0 0,0 9 2 0,0 0 4 0,0-9 3 0,0 9 0 0,0 0 0 0,0-10 1 16,0 10-1-16,0 0 3 0,0 0-2 16,0 0-7-16,0 0-7 0,0 0-2 15,0 0-2-15,0 0-2 0,0 0 2 16,0 10 2-16,0-10 9 0,0 9 10 15,17-9 15-15,16 0 9 0,0 9 3 16,33-18 3-16,-33 9 5 0,50-9-7 0,-17 9-6 16,0-19-8-16,-17 10-6 0,18-1-12 15,-1 10-6-15,-17-18-5 0,18-1-4 16,-1 10 3-16,-33 0-5 0,0-1-3 0,16 1 1 16,-15 9-1-16,-1-9-2 0,-33 9 4 15,33 0-9-15,0 9-40 0,-33-9-39 16,33 0-37-16,-33 9-22 0,0-9 11 0,16 0 26 15</inkml:trace>
  <inkml:trace contextRef="#ctx0" brushRef="#br0" timeOffset="96548.98">910 11357 72 0,'0'-9'40'0,"-34"0"-12"0,34 9-2 0,0-9-1 0,0 9-6 0,0 0-9 0,0 0-6 0,0 0-1 0,34 0 3 0,-34 0 2 0,0 0 11 16,33 0 0-16,-33 9-5 0,33 0 5 15,-33-9 10-15,33 9-1 0,0 10-1 0,-33-10-8 16,0 10-5-16,16-19 1 0,17 19 13 16,-33-1 15-16,0 1 6 0,0-1-9 0,0 10-20 15,0-9-4-15,0 9-10 0,-33 0-3 16,17 9 4-16,16-9-9 0,0 0 2 0,-33 9-39 15,0 0-46-15,33 0-30 0,-33-9-9 16,33 0 7-16</inkml:trace>
  <inkml:trace contextRef="#ctx0" brushRef="#br0" timeOffset="98796.83">9508 10623 10 0,'0'-10'16'0,"0"10"7"0,0-9-2 0,0 9 3 0,0-9-3 0,0 9-4 0,0 0 1 0,0 0 3 0,0 0 7 15,0 0 6-15,0 0 3 0,0 0-7 0,0 0-12 16,0 0-8-16,0 0-3 0,-33 0-1 0,33 0 4 16,0 0 9-16,-33 0 0 0,33 0-5 15,0 0 2-15,-33 0-4 0,33 0-5 0,-33 0 4 16,17 0-3-16,-1 0-2 0,1 0-2 15,-1 9 4-15,0-9-4 0,17 9 1 0,-33-9-2 16,0 10-5-16,33-1 4 0,-33 0 3 16,0 1-4-16,17-1 2 0,-17 9-2 0,16-18-3 15,1 19 6-15,-18-19-4 0,34 19-2 0,-33-19 2 16,0 9 0-16,33 0 2 0,-33 1-5 16,17 8 3-16,-1-9 0 0,1 1-2 0,-1 8 2 15,1 1 0-15,16-10 0 0,-34 10 0 0,34-1 0 16,-33 1 2-16,33 0-2 0,-33-1-2 15,0 1 2-15,17 9 0 0,-1 0 0 0,1 0 0 16,-1 9 0-16,1-19 4 0,-18 10-7 16,34 0 3-16,-33 19 0 0,33-29 0 0,0 10-3 15,0 9 3-15,-33 1-2 0,33-20 5 0,0 19-1 16,0-9-2-16,33 10 0 0,-33-20-2 16,0 10 2-16,0-9 0 0,33 18-2 0,-33-19 2 15,34 1 0-15,-34 0 2 0,16-1-2 0,1 10 0 16,16-9 2-16,-17-1 0 0,17 1-5 15,-33 0 3-15,33 9 0 0,0-10-3 0,-33 1 3 16,34-1 0-16,-18 1 0 0,1 0 0 16,16-1 2-16,-17 10-2 0,17-9-2 0,0-1 2 15,-33-8 0-15,33-1 0 0,1 9 0 16,-34-8 0-16,33 8 0 0,-17 1 2 0,17-19 3 16,0 0-9-16,0 19 4 0,0-19 0 0,-33 0 0 15,33 9 0-15,1-9 2 0,-1 0-2 0,16 9 0 16,-16-9 0-16,0 0 1 0,0 0 4 15,-16 0-5-15,16 0-2 0,0-9 5 0,33 9-5 16,-33 0 0-16,0 0-1 0,-16 0 6 16,16 0-1-16,33 0-2 0,-33 0-2 0,0 0 2 15,0 0 1-15,-16-9 0 0,16 9-1 0,0 0 0 16,0 0 0-16,0 0 0 0,0-19-3 0,0 19 3 16,17 0 2-16,-17-19-2 0,0 1 0 15,33 8-4-15,-33-8 6 0,0-1 2 0,17 1-2 16,16-1-2-16,0-9 1 0,-33 10 1 15,17-1-2-15,16 0 1 0,-16 1-1 0,-1-19 1 16,1 18-1-16,16 0 0 0,-33-9 0 16,17 10 0-16,16-1 0 0,-33 1 3 0,0-1-5 15,0-9 3-15,-16 9-1 0,16 1 0 0,0-10 3 16,0 0-3-16,0 0-3 0,-33 10 3 16,33-20 2-16,0 10-2 0,-33-9 0 0,33 19 1 15,-16-20 1-15,-1 1 1 0,1 9 11 16,16 10 5-16,-33-19-1 0,33 9-6 0,-33 0 1 15,33 0 4-15,-33 9-8 0,0-18 3 0,0 18-2 16,33-9 7-16,-33 10 3 0,0-19 5 16,0 9 0-16,0 9-2 0,17-9-1 0,-17 19-1 15,0-28 2-15,0 9 20 0,0 9 9 0,0 1 5 16,0-20-12-16,0 11-2 0,0-1-4 16,-17 0-7-16,17 9-15 0,0 0-3 0,-33-18-5 15,33 0-6-15,-33 9 1 0,33 10-4 16,-33-20 0-16,0 10 4 0,0 10-7 15,0-1 5-15,16-18 0 0,-16 18 0 0,0 1-2 0,0-1-10 16,-17 10 10-16,1-10 0 0,32 19 0 16,-49-18 0-16,33 18-6 0,-17 0 6 0,1-19-5 15,-1 19-10-15,17 19-21 0,0-19-10 0,-33 0-8 16,16 0 8-16,17 18 1 0,0-18 4 16,0 19 0-16,-33-19-10 0,49 9-4 0,-49 10-2 15,33-10-3-15,0 0 3 0,0 10-3 0,0 0-2 16,16-1 1-16,-16 1 2 0,0-10-3 15,0 0 5-15,0 10 2 0,-17 9 3 0,34-9-37 16</inkml:trace>
  <inkml:trace contextRef="#ctx0" brushRef="#br0" timeOffset="102043.62">10782 8316 6 0,'0'0'13'0,"0"0"7"0,0 0-6 0,0 18-7 0,16-18-2 0,-16 0-1 0,0 0 1 0,0 0-1 0,0 0 3 0,0 0-1 0,0 0 1 15,0 0 1-15,0 0-5 0,0 0 0 16,0 0 1-16,0 0 1 0,0 0 1 0,0 0 1 15,0 0-1-15,0 0-1 0,0 0-2 16,0 0 2-16,0 0-3 0,0 0 2 0,0 0-3 16,0 0 1-16,0 0 0 0,0 0 2 15,0 0-1-15,0 0-2 0,0 0 1 16,0 0 0-16,0 0 0 0,0 0 0 16,0 0 0-16,0 0-1 15,0 0 0 1,0 0-3-1,0 0 4-15,0 0-4 32,0 0 0-32,-16 0 4 15,16 0-1-15,0 0 0 16,0 0-3-16,0 0 0 0,0 0-2 0,0 10-3 16,0-10-3-16,0 0 0 0,-17 0 0 15,17 0 0-15,0 0-1 0,0 0-3 0,0 0-2 16,0 0 2-16,-33 0-1 0,33 0 1 0,0 0 0 15,0 0-9-15,-33 0 17 0</inkml:trace>
  <inkml:trace contextRef="#ctx0" brushRef="#br0" timeOffset="102576.8">10517 8344 7 0,'0'0'6'0,"-33"0"1"0,33 0 0 0,0 0 1 0,0 0-1 0,0 0 0 0,0 9-3 0,0-9-2 0,0 0-1 0,0 0 0 0,0 0 0 0,0 0 0 0,0 0 4 16,0 0-2-16,0 0 1 0,33 0 1 0,-33 0 2 15,0 0 2-15,0 0 3 0,0 9-1 16,0-9 2-16,33 0 0 0,-33 0 2 0,0 0 2 16,33 0 1-16,-33 0-1 0,33-9-1 15,17 9-2-15,-50-9 2 0,66 9 8 16,-33-10 0-16,0 10 6 0,17-18-8 0,16 18-8 0,-33-19-2 15,33 1-7-15,17-1 2 0,-17 10 3 16,-16-1-7-16,49-8 2 0,-33 8-2 16,-16 10-1-16,16-18 0 0,0 18 1 0,0-19-3 15,0 19 0-15,17-18 0 0,-17 18 2 0,0-28-1 16,17 18 7-16,-17 1-2 0,0 0 11 16,17 0 2-16,-17-10 4 0,17 0-6 0,-17 1-2 15,0-1 4-15,0 10 1 0,17-10-1 16,-17 1-1-16,-16-1 1 0,16 0-1 0,0 19-5 15,-33-18 1-15,17-1 3 0,-17 10-4 0,0 0 2 16,0-1 1-16,0 10 1 0,0-9 4 16,-17 0 3-16,1 9-2 0,0 0 1 15,16 0-10-15,-33 0-1 0,33 0-1 0,-33 0 2 16,0 0-13-16,0 0 7 0,33 0-5 0,-33 0 3 16,0 0-7-16,0 0 4 15,0 0-4-15,0 0 3 0,0 0 1 16,0 0-4-16,0 0-2 15,0 0 6-15,0 0-4 0,0 0-18 16,0 0-32-16,-33 0-19 0,33 0-21 0,0 0-10 16,0 0-7-16,0 0 3 0,-33 9 3 15,33-9 14-15,0 0-58 0</inkml:trace>
  <inkml:trace contextRef="#ctx0" brushRef="#br0" timeOffset="103110.03">11774 11748 53 0,'0'0'63'0,"0"0"-25"0,0 0-17 0,0 0-4 0,0 0 6 0,0 0 9 0,0 0 10 0,0 0 7 0,0 0-16 0,0 0-14 0,0 0-10 0,0 0-4 16,0 0-3-16,-33 0 3 15,33 0-9-15,0 0 2 0,0 0-26 16,0 0-18-16,0 0-11 0,0 0-2 0,0 0-1 16,0 0 2-16</inkml:trace>
  <inkml:trace contextRef="#ctx0" brushRef="#br0" timeOffset="104824.52">13709 11181 53 0,'0'0'38'0,"0"0"-16"0,0 9-8 0,0-9-4 0,0 0 5 0,0 9 2 0,0-9 5 0,0 10-2 0,0-1-5 15,0-9-8-15,0 9-2 0,0-9 2 0,0 10 6 16,0-10 5-16,0 9 1 0,0-9 0 15,0 9-2-15,0-9 5 0,0 0 0 16,33 9-5-16,-33-9 3 0,0 19 1 0,0-19 1 16,0 0 7-16,16 0 0 0,-16 0 1 15,17 0-4-15,-17 0 10 0,16 0 6 0,1 0-2 16,-17 0 0-16,16 0-10 0,-16-19-9 0,34 10-5 16,-34 0-10-16,33-10 0 0,-33 1-6 15,0-10 0-15,33 9 0 0,0-9 1 0,-33-9-1 16,33 9 0-16,-17 0 2 0,17-9-4 15,1 0-1-15,-34 9-36 0,33 9-25 0,-33-18-7 16,33 18-11-16,-33 1-4 0,0-1-2 0,33 10 2 16,-33 9 3-16,0-19 5 0,0 19-48 15</inkml:trace>
  <inkml:trace contextRef="#ctx0" brushRef="#br0" timeOffset="105324.02">13990 11497 8 0,'0'0'12'0,"-17"0"5"0,17 0-1 0,0 0-4 0,0 0-3 0,0 0-4 0,0 0-3 0,0 0-1 0,0-9 1 15,0 9-4 1,0 0-3-16,0 0-1 0,0 9-2 0,0-9-2 16,0 0-2-16,0 0-2 0,0 0-9 15</inkml:trace>
  <inkml:trace contextRef="#ctx0" brushRef="#br0" timeOffset="105924.25">13312 11302 9 0,'0'0'2'0,"0"0"-1"0,0 0-8 0</inkml:trace>
  <inkml:trace contextRef="#ctx0" brushRef="#br0" timeOffset="106472.51">13279 11404 4 0,'0'0'4'16,"0"0"0"-16,0 0 3 0,0 0 3 0,0 0 2 0,0 0 0 0,0 0-3 0,0 0-1 0,0 0-2 0,0 0-3 0,0 0 0 15,0 0 1-15,0 0-2 0,0 0-1 16,0 0 0-1,0 0 0 1,0 0 1-16,0 0 0 16,0 0 1-16,0 0-1 15,0 0 0-15,0 0-1 16,0 0 1-16,0 0-1 16,0 0 0-1,0 0 2-15,0 0 0 16,0 0 1-16,0 0 0 0,0 0-1 0,0 0 1 15,0 0 0-15,0 0-1 0,0 0-1 16,0 0 1 0,0 0-2-16,0 0 2 62,0 0-2-46,0 0 1-16,0 0-1 31,0 0-5 0,0 0-7-31,0 0-8 16,0 19-7-16,0-19-7 0</inkml:trace>
  <inkml:trace contextRef="#ctx0" brushRef="#br0" timeOffset="108371.89">11592 10483 57 0,'0'0'30'0,"0"9"0"0,0-9 0 0,0 0 1 0,0 0 5 0,-33 0 7 0,33 0-4 0,0-9-3 0,0 9-3 0,0-9 3 0,0 9 2 16,0-19 3-16,0 1-2 0,33-1 2 0,-33 0-8 15,0-9-15-15,0 10-5 0,33-1-7 16,-33-27-5-16,17 18 3 0,-1 0-3 0,1-9 3 15,-1-10-6-15,1 10 4 0,16-19-6 0,0 10 6 16,-33 8-2-16,33-8 2 0,0-1-2 16,-33 20 0-16,17-20 0 0,16 19 0 15,-17 0 0-15,1 10 0 0,16-1 0 0,-33 0-12 16,33 10-30-16,-33 0-10 0,33 0-10 0,-33 9-14 16,0 0-9-16,0 0-5 0,0 0 4 15</inkml:trace>
  <inkml:trace contextRef="#ctx0" brushRef="#br0" timeOffset="108688.6">11741 9748 80 0,'0'0'37'0,"-33"0"-13"0,33 0-2 0,0-18 5 0,-17 18 2 0,17 0-3 0,0-19-1 0,17 19-3 0,-17 0-1 16,33-28-8-16,-33 19 2 0,0 0-4 0,33-1 6 16,0 1-3-16,-33 9 0 0,33-9-8 0,0 9 2 15,-16 9 1-15,16-9-5 0,0 9 3 16,0 1-7-16,-33 8 5 0,33 10-3 15,-33-9-2-15,33-1 0 0,-33 19 2 0,0 10 0 16,0-1-5-16,0 1-28 0,-33 18-38 16,33-9-21-16,-33 9-7 0</inkml:trace>
  <inkml:trace contextRef="#ctx0" brushRef="#br0" timeOffset="114299.45">11311 8623 19 0,'0'-10'30'0,"0"10"-8"0,0-9-3 0,0 9-2 0,0-9 2 0,0 9 4 0,0 0-3 0,0 0 0 0,0-9-8 16,0 9-6-16,0 0-2 0,0 0-2 0,0 0 1 16,0 9 6-16,0-9 9 0,0 9 3 15,0 0-3-15,0 1-1 0,0 8 4 0,0 1 4 16,0 0-1-16,0-10-1 0,0 9 0 0,0 1-4 16,0 0-3-16,0 18-1 0,0-19 10 15,0 1-6-15,33 0-5 0,-33-1-8 0,0 10 1 16,33-9-4-16,-33-1-5 0,0 1 5 15,33-10-3-15,-33 10 6 0,17-10 0 0,-1 0 1 16,1 10-1-16,-1-19 4 0,1 0-3 16,16 0 2-16,-33 0-2 0,33 0 0 0,0 0 1 15,-33 0-2-15,33-19 4 0,-33 10 0 0,17 9-3 16,-1-18 6-16,-16 8 6 0,17 10 4 16,-17-18-3-16,16 8-3 0,-16 10 6 0,17-18-6 15,-17-1 4-15,0 19-7 0,33-28-4 16,-33 19 4-16,0-10-3 0,0 10 3 15,0-10 2-15,0 1 0 0,0-1-3 0,-33 1-6 16,33-1-1-16,0 0-5 0,0 10-1 0,-17-9 3 16,17-1-5-16,0 19 5 0,-16-19-5 0,16 1 0 15,0 8 7-15,-17 1-5 0,17 0 0 16,0 0-2-16,0-1 2 0,-16 1 0 16,16 9-2-16,0 0 0 0,0 0-7 15,0 0-25-15,0 0-11 0,0 0-17 0,0 0-13 16,0 0-13-16,16 0-4 0,-16 9 0 15,0-9 0-15,0 0 3 0,17 10 6 0,-17-10 8 16</inkml:trace>
  <inkml:trace contextRef="#ctx0" brushRef="#br0" timeOffset="114682.68">11923 8595 31 0,'0'0'44'0,"-17"-9"-16"0,17 9-4 0,0-10-1 0,0 10 8 0,-16-9 1 0,16 9-2 0,0 0-5 0,0-9-8 16,0 9-8-16,0 0-6 0,0 9-3 15,0-9-2-15,0 0 5 0,0 9-1 0,0 1-2 16,0 8 0-16,0-9 0 0,0 19 0 16,0-28 0-16,0 19 3 0,16 0-1 0,-16-10-2 15,0 9 0-15,0 1-3 0,0-10 3 16,0 19 2-16,0-9-2 0,17-19 3 0,-17 18-2 15,0-8-5-15,0-1-28 0,0 0-14 0,0 1-9 16,0-10 1-16,0 9 4 0</inkml:trace>
  <inkml:trace contextRef="#ctx0" brushRef="#br0" timeOffset="115015.75">11857 8558 21 0,'0'0'34'0,"0"0"-1"0,-17 0-3 0,17 0-4 0,0 0-1 0,0 0-4 0,0 0-8 0,0 0-6 0,0 0-2 0,0 0-1 0,0 0 2 0,17 0 7 16,-17 0 2-16,16 0-3 0,1 9 1 15,-17 0-1-15,16 1 5 0,1-1 2 0,16 0 1 16,0-9-5-16,-33 9-3 0,33 1-5 16,0 8 0-16,-33 1-3 0,17-19-4 15,16 0 0-15,-17 19 3 0,1-19-1 0,16 9-2 0,0 0 3 16,-33-9-2-16,33 9-3 0,-33 1 7 16,0-10-5-16,33 0-10 0,-33 9-28 15,0-9-11-15,0 0-10 0,0 0-15 0,17 0 0 16</inkml:trace>
  <inkml:trace contextRef="#ctx0" brushRef="#br0" timeOffset="115331.74">12171 8418 38 0,'0'0'33'0,"0"0"-7"0,0-19-2 0,-33 19-1 0,33 0 3 0,0 0-3 0,-17 0-3 0,17 0-6 16,0 0-3-16,0 0-7 0,0 0-1 0,0 0-2 16,0 0 1-16,0 0 4 15,0 19 12-15,17-19 0 0,-17 19 6 16,0-10 4-16,33 0-6 0,-33 10 5 0,0 0 7 16,0 8-2-16,0-8-6 0,0 0-8 0,0-1-6 15,33 1-6-15,-33-1-4 0,0 10-2 16,0-9 3-16,0 0-3 0,0-1 0 0,0 1 1 15,0-1 0-15,0 10 0 0,0-9 1 0,0-1-2 16,0-8 0-16,0-1-13 0,0 0-33 16,0 10-24-16,0-19-5 0,0 9-4 15,0-9 6-15,0 10 6 0</inkml:trace>
  <inkml:trace contextRef="#ctx0" brushRef="#br0" timeOffset="115981.74">12485 8446 27 0,'0'0'32'0,"0"0"-6"0,-33 0-3 0,33 0-9 0,0 0-1 0,0 9 2 0,0-9-7 0,0 10-1 0,0 8 3 0,0-8 1 0,0 17-3 0,0-27 1 0,0 19 5 15,33 0 8-15,-33-1-8 0,0 1-6 16,0-1 2-16,0-8-2 0,17 8 0 0,-17 1 3 16,16 0 5-16,-16-19 4 0,0 9 5 15,17 0-6-15,-17 0-3 0,0 1-7 16,0-10 9-16,16 9 13 0,-16-9 11 0,0 0 8 15,0 0 12-15,0 0 21 0,0 0 10 0,0 0 3 16,0 0-26-16,-16 0-19 0,16-9-7 16,0 9 2-16,0-10 11 0,-17 1-14 0,17 0-9 15,-16 0-6-15,-1 9-10 0,17-19-9 0,0 0 7 16,-33 1-3-16,33-10 17 0,0 9 21 16,-33 1-2-16,33-1-9 0,0 0-5 15,-33-18-5-15,33 19-6 0,0-10 9 0,0 9-10 0,0 0-12 16,0-8 1-16,0-1-9 0,33 18-3 15,-33-8 0-15,33-1-3 0,-33 1 3 16,33-1 4-16,-33 0-4 0,17 10 0 0,-1 0 0 16,1-1 0-16,-1 10 4 0,1-18-7 15,16 18-21-15,0 0-79 0,-33 0-52 0,0-19-35 0,33 19-10 16,-33 0 3-16,33 0-6 0,-33 0 9 16,0 0 31-16</inkml:trace>
  <inkml:trace contextRef="#ctx0" brushRef="#br0" timeOffset="116248.52">12502 8558 48 0,'0'0'29'0,"0"0"-2"0,16-19 4 0,-16 19 1 0,17 0-4 0,-17-19-9 0,16 19-8 0,1-18-7 0,16 9 0 15,-33-10-2-15,33 10-2 0,0-10 1 16,-33 10-1-16,33-10 0 0,-16 19-21 0,-1-19-21 16,1 1-14-16,16 9-58 0</inkml:trace>
  <inkml:trace contextRef="#ctx0" brushRef="#br0" timeOffset="117397.03">12303 10018 6 0,'0'0'4'16,"0"0"4"-16,0 0 8 0,0 0 2 0,0 0-4 0,0 0-4 0,0 0-4 0,0 0-3 0,0 0-1 0,0 0-1 0,0 0 0 0,0 0 1 15,0 0 0-15,0 0 0 16,0 0 0-16,0 0 0 0,0 9-2 16,0-9 2-1,0 10-1-15,17-10-1 0,-17 0 1 16,0 9-1-1,0 0 1 1,0 10-1 15,0-19 2-15,16 0-1-16,-16 0 1 16,0 0 0-16,0 0 0 15,0 0-1-15,0 0 0 31,0 0 0-15,0 0-3 15,0 0 2-15,0 0 2-16,17 0-2 16,-17 18-4-1,0-18-7-15,0 0-6 0,0 0-5 16,0 0-32-16</inkml:trace>
  <inkml:trace contextRef="#ctx0" brushRef="#br0" timeOffset="132300.98">10087 9172 11 0,'-33'-10'22'0,"33"10"-7"0,0 0-1 0,0-18 1 0,0 18-1 0,0 0 7 0,0-19-2 0,0 19-3 0,0 0 0 0,0 0 0 0,0-19 7 16,0 19 3-16,0 0-4 0,0-9-10 15,0 9-2-15,0 0-5 0,0 0-2 16,0 0-1-16,0 0 0 0,0 0-2 16,0 9-2-16,33 10 4 0,-33-19 0 15,33 19-2-15,-33-19 2 16,0 18-2-16,33-18-2 0,-33 10 5 0,17-10-1 16,-1 9-4-16,1 0 2 0,-17 0 0 15,33-9 2-15,-33 10-2 0,33-10 0 0,-33 9 0 16,0 0-2-16,0-9 4 0,33 19-9 15,-33-19-21-15,0 0-17 0,0 0-10 0,0 19-1 16</inkml:trace>
  <inkml:trace contextRef="#ctx0" brushRef="#br0" timeOffset="132533.9">10236 9004 10 0,'-33'0'20'0,"33"0"3"0,0 0-6 0,-17 0-6 0,17 0-4 0,0 0-2 0,-16 0-1 0,16 0-3 16,0 0 2-16,-17 19 7 0,17-19 1 0,0 18 1 16,0-8 1-16,-33 8-2 0,33 1-1 0,-33 18-3 15,33-18 1-15,-33-1-3 0,33 10-2 16,-33 0-1-16,33 19 0 0,-33-20-2 0,0 11 0 15,16-1 0-15,-16 9-25 0,0 1-25 16</inkml:trace>
  <inkml:trace contextRef="#ctx0" brushRef="#br0" timeOffset="138911.29">22986 11571 5 0,'0'0'3'0,"0"0"4"0,0 0 4 0,0 0 3 0,0 0-1 0,0 0-6 0,0 0-1 0,0 0-3 0,0 0-1 0,0 0 1 0,0 0-2 15,0 0 0-15,0-9 0 0,0 9 0 16,0 9-1 15,0-9-2 16,0 0 0 0,0 0 0-32,0 10 2 1,-17-10 0 15,17 0-2 32,0 0-1-48,0 0 1 1,0 0 0-16,17 0 2 0,-17 0-2 16,0 0 0 31,0 0-1-32,0 0 0-15,0 0-2 16,0 0-2-16,0 0-1 0,0 0 0 15,0 0 1-15,0 0-5 0,0 0 8 0</inkml:trace>
  <inkml:trace contextRef="#ctx0" brushRef="#br0" timeOffset="140543.57">27632 11367 6 0,'0'0'18'0,"0"0"6"0,0 0-7 0,0 0-5 0,17-10-5 0,-17 10 0 0,0 0 0 0,0 0 6 0,0 0 2 0,0-9 0 0,0 9-1 0,0 0-1 16,0 0 0-16,0 0-2 0,0 0 1 15,0 0 1-15,0 0-3 0,0 0-1 0,0 0 1 16,0 0 0-16,0 0-3 0,0 0-3 0,0 0 3 15,0 0-5-15,0 0 1 0,0 0-1 16,0-9-2-16,0 9 1 16,0 0 3-1,0 0-6-15,0 0 3 16,0 0 0-16,0 0 0 16,0 0 0-16,0 0-3 15,0 0 4-15,0 0-5 0,0 0 4 16,0 9-1-16,0-9 1 15,0 0 0-15,0 0 0 63,0 0-3-47,0 0 4-16,0-9-2 15,0 9-3 1,0 0 4-16,0 0 0 31,0 9-1-31,0-9 1 16,0 0-3-1,0 0 0-15,0 0 3 0,0 0 1 16,0 0-4-16,0 0 4 16,0 0-1-1,0 0-3-15,0 0 6 16,0 0-7-1,0 0 4 1,0 0 0-16,0 0 0 16,0 0-3-16,0 0-1 15,0 0 5-15,0 0-1 16,0 0-4 0,0 0-1 15,0 0-10-31,0 0-9 0,0 0-7 0,0 0-6 0,-17 0 1 15,17 0-2-15,0 0-4 0</inkml:trace>
  <inkml:trace contextRef="#ctx0" brushRef="#br0" timeOffset="145175.76">298 11478 14 0,'0'-9'16'16,"0"9"1"-16,0 0-4 0,0 0-5 0,0 0-2 0,0 0 2 0,0 0 4 0,0 0 6 0,0 0 11 0,33 9 1 16,-33-9-3-16,0 0-2 0,0 10-2 0,33-10 0 15,-33 0-2-15,0 9 0 0,33-9-8 16,-33 0 4-16,49 9 6 0,-49-9 22 15,34 0 18-15,-1 0-1 0,33 0-15 16,-33-9-2-16,16 9-13 0,-15-9 9 16,32 9 5-16,-33-10-1 0,16 1-11 0,-16 0-9 15,34-1-5-15,-34 1 3 0,33 0 10 16,-17 0-14-16,18 9-5 0,-34 0-3 0,0-19-7 16,16 19-1-16,-16 0 0 0,34 0-3 15,-34 0 0-15,0 0 4 0,0 0-7 0,16 0 5 16,-16-19 2-16,0 19-9 0,1 0 5 15,-1 19 0-15,0-19-2 0,16 0 5 16,-49 0 2-16,33 0-5 0,0 0 2 0,1 0 1 16,-1 0-5-16,-33-19 0 0,33 19 2 0,-17 0 0 15,-16 0 2-15,33-9-1 0,-33 9-1 16,33-9 0-16,-33 9 4 0,0-10-4 0,0 10 4 16,33 0-4-16,-33 0-3 0,0 0 0 15,0 0 0-15,0 0-1 0,0-9-1 16,0 9-1-16,0 0-11 0,0 0-25 15,0 0-33-15,0 9-26 0,0-9-17 0,0 0-11 16,0 0 4-16,0 10 12 0,-33-10 14 16</inkml:trace>
  <inkml:trace contextRef="#ctx0" brushRef="#br0" timeOffset="145688.72">910 12027 34 0,'0'-9'27'0,"0"0"-5"0,0-10 7 0,0 19 9 0,-34-19 18 0,34 19 15 0,0-9-8 0,0 9-17 0,0 0-9 0,0 0-12 0,0 0-5 16,0 0 1-16,0 9 20 0,-33 10 14 15,33-19 9-15,0 19 7 0,0-19-6 0,0 18 0 16,0-9-16-16,0 10-17 0,-16 0-15 16,16-1-5-16,0 1-2 0,0-1-8 0,0 1 3 15,0 9-5-15,0-9 2 0,0-1-2 16,0 1 1-16,0-1 5 0,0-8-13 0,0-1 3 15,0 10-13-15,0-10-60 0,0 0-53 16,0 1-24-16,16-10 13 0,-16 9 11 0,0-9 13 16,0 0-89-16</inkml:trace>
  <inkml:trace contextRef="#ctx0" brushRef="#br0" timeOffset="146105.82">1158 11906 18 0,'0'0'27'0,"0"0"0"0,0 0 0 0,0 0-3 0,0 0-3 0,0 0 2 0,0 10 7 0,0-10 4 0,0 9-4 0,0 0-5 0,0 0-5 16,-34 1-7-16,34 8-4 0,0 1-3 15,-33 0 2-15,33-1-1 0,-33-9-4 16,17 10-3-16,16 0 0 0,0-1 3 0,-33 1-3 16,33-1 2-16,-33 1-1 0,33-10-1 15,0 10 0-15,-33-10 0 0,33 1 0 0,0-1 4 16,0-9 2-16,0 9 0 0,0-9 0 16,0 19-1-16,0-19-2 0,0 0-2 0,0 0 7 15,0 0 8-15,0-19 8 0,33 19-4 16,-33 0-7-16,0-9-4 0,33 0-3 0,0-1-3 15,-33 1 1-15,16 9-4 16,17-19 2-16,0 10 0 0,1 0 1 0,-34-1-3 16,33 10-2-16,0 0-2 0,-33 0-5 0,33-18-12 15,-17 18-21-15,17 0-17 0,-33 0-14 16,0 0-8-16,33 0-5 0</inkml:trace>
  <inkml:trace contextRef="#ctx0" brushRef="#br0" timeOffset="146339.49">1191 12018 66 0,'0'0'47'0,"0"9"-7"0,0-9-11 0,0 0-10 0,0 0-4 0,0 0-5 0,0 9 4 0,0 1-1 0,0-1 8 0,0 0 3 0,0 1-1 15,33 8-3-15,-33 1 4 0,0-1-11 16,0 1-7-16,33 0-6 0,-33-1 5 16,0 10-5-16,16 9 0 0,-16-18-12 0,33 9-36 15,-33 0-26-15,0 0-20 0</inkml:trace>
  <inkml:trace contextRef="#ctx0" brushRef="#br0" timeOffset="147170.82">5275 11906 70 0,'0'-18'35'0,"17"18"-3"0,-17 0-1 0,0 0-2 0,0 0-4 0,0 0-6 0,0 0-6 15,0 0-1-15,16 0-2 0,-16 0-2 0,0 0-4 0,0 18-1 0,17-18-1 0,-17 10 1 16,0-1 0-16,0 0-3 0,33 0 0 0,-33 10-5 15,0-10-29-15,0 10-25 0,0-19-15 0</inkml:trace>
  <inkml:trace contextRef="#ctx0" brushRef="#br0" timeOffset="147337.39">5507 11795 70 0,'0'0'97'0,"0"0"-7"0,0 0-31 0,0 0-23 0,0 0-5 0,0 9 15 0,16-9 7 0,-16 9-1 0,0 1-19 0,0-1-21 0,0 9 1 0,0 1-6 16,0 0-7-16,0-19-15 0,0 18-53 0,0 1-35 15,0-10-28-15,0 10-149 0</inkml:trace>
  <inkml:trace contextRef="#ctx0" brushRef="#br0" timeOffset="149168.81">8649 11664 15 0,'0'0'24'0,"0"0"-5"0,16-18-3 0,-16 18-4 0,17 0-2 16,-17 0 0-16,16 0 5 0,1 0 5 0,-17 0 4 0,0 0 0 0,16 0-3 0,-16 0-4 16,0 0 6-16,33 0 5 0,-33 0 1 0,0 0 3 15,0 0 6-15,0 0 5 0,0 0 7 0,0 0 6 16,-33 0-7-16,33-19-18 0,0 19-9 16,0 0-8-16,0 0-4 0,-16 0-2 0,16 0-1 15,-17 0-4-15,1 0-1 0,16 0 0 0,-17 0-2 16,1 0 0-16,16 0-2 0,-34 0 5 15,34 0-3-15,-33 0 0 0,0 0 0 16,33 0 2-16,-49 0-1 0,32-9-1 0,1 9 0 0,-17 0-2 16,33 0 2-16,-33 0 0 0,33 0-3 15,-34 0 6-15,34 0 0 0,0 9-6 16,-33-9 0-16,33 19 0 0,-33-19 5 0,33 18 0 16,-16-18-2-16,-1 19 0 0,17-10-3 15,-16 10 6-15,16-10-3 0,0 19-2 0,0-28 3 16,0 19 0-16,0-1-4 0,0-8 3 0,0 8-4 15,0 1 6-15,0-10-1 0,0 19-4 16,0-9 1-16,0-1 3 0,0-8-1 0,0-1-2 16,0 9 2-16,0 1 0 0,16 9-2 15,-16-9 0-15,0-19 2 0,17 18 0 0,-17 1 0 16,0-1-4-16,0 1 6 0,16-10-6 0,-16 10 4 16,0-1 0-16,0-18-4 0,0 19 5 15,0-19 0-15,0 9-1 0,33 1 2 0,-33-10-4 16,0 9-1-16,0-9 1 0,0 9 2 15,0-9-3-15,0 0 1 0,0 10-1 16,0-10 3-16,0 9-4 16,33-9 4-16,-33 0-2 0,0 9 2 15,34-9-3-15,-34 0 4 0,33 0-6 0,-33 0 3 16,33 0 5-16,-17 0-3 0,17 0 0 16,0-9 0-16,0 9 0 0,0 0 0 15,1 0 0-15,-18 9-4 0,17-9 1 0,-16 0-12 0,32 0-16 16,-49 19-10-16,33-19-5 0,0 0-4 15,-33 0-7-15,34 0-7 0,-34 18 3 0,0-18-4 16,16 0-7-16</inkml:trace>
  <inkml:trace contextRef="#ctx0" brushRef="#br0" timeOffset="149452.74">8797 12018 58 0,'0'0'26'0,"0"-9"-10"0,-33 9-3 0,33 0-2 0,0-19-2 0,33 19-5 0,-33 0 2 0,0 0-1 0,0 0-1 0,0 0 0 0,33 19 0 0,-33-19 4 16,34 0 15-16,-34 9-5 0,0 0-7 15,16 10-6-15,1-10 1 0,-1 10-3 0,-16-1-2 16,17 1 1-16,-17-1 0 0,16 10 1 15,-16 0-1-15,-16-9-1 0,16 9-1 0,0 0 0 16,-17 0 0-16,1 0-2 0,16 9 3 0,-17-19 0 16,1 10-7-16,16 0-14 0,-34 0-16 15,34 9-8-15,-33-27-16 0</inkml:trace>
  <inkml:trace contextRef="#ctx0" brushRef="#br0" timeOffset="150201.79">9525 12390 161 0,'0'0'51'0,"17"0"-25"0,-17 0-10 0,0 0 5 0,0 0 11 0,0 0-2 0,0 0 5 0,0 0-2 0,0 0-15 0,0 0-8 16,0 0-5-16,0 0-3 0,0 0 2 0,0 0-1 16,0 0 0-16,0 0 1 15,0 0 0-15,0 0-2 0,0 0 1 31,0 0-1-31,0 0-4 0,0 0 3 16,0 0 1-16,0 0 0 0,0 0 13 16,0 0 7-16,0 0-8 0,0 0-2 15,0 0-1-15,0 0-1 0,0 0-5 16,0 0-4-16,0 0 3 16,0 0-6-16,0 0 3 15,0 0 0 1,0 0 2-1,0 0-5-15,0 0 6 16,0 0-6-16,0 0-1 16,0 0 1-16,0 0 3 15,0 0 2 1,0 0-1-16,0 0-7 16,0 0 6-16,0 0 1 15,0 0-5-15,0 0 5 16,0 0-5-16,0 0 5 15,0 0-4 1,0 0 0-16,0 9 6 0,0-9-6 16,0 0 0-16,0 0 6 15,0 0-8-15,0 0 6 0,0 0-4 16,0 0 0-16,0 0 4 16,0 0-5-16,0 0 0 15,0 10 3-15,0-10-2 16,0 0-1-16,0 0 1 0,0 9-10 15,0-9-14-15,0 0-6 0,0 9-9 0,0-9-7 16,0 0 0-16,0 0-4 0,0 9 1 0,0-9 2 16,-17 0-1-16,17 0-5 0</inkml:trace>
  <inkml:trace contextRef="#ctx0" brushRef="#br0" timeOffset="151968.28">17628 12492 19 0,'-17'0'21'0,"17"0"-4"0,0 0-3 0,-16 0-5 0,16 0-5 0,0 0 3 0,0 0 3 0,16 10 2 0,-16-10 8 16,17 9-1-16,-1-9 3 0,1 0 1 0,16 0 3 15,-33 0-8-15,33 0-5 0,0 0-6 16,0 0 0-16,0-9-1 0,0 9-3 0,17-10-2 15,-17 10 1-15,0 0-1 0,0 0-1 16,-16 0 0-16,16-18 0 0,0 18 0 0,0 0-2 16,-33 0 2-16,33 0-3 0,-33 0-2 15,33 0-13-15,-33 0-20 0,0 0-6 0,0 0-1 16,0 0-9-16</inkml:trace>
  <inkml:trace contextRef="#ctx0" brushRef="#br0" timeOffset="152249.76">18025 12381 15 0,'0'0'25'0,"0"-10"-3"0,-17 10 3 0,17 0-4 0,0 0-1 0,0 0-8 0,0 0-6 0,0 0-2 0,17 0 0 0,-17 0 18 0,16 0 0 15,1 0-6-15,-1 0-6 0,1 0 2 0,16 10 11 16,0-10-8-16,-33 9-8 0,33 0-2 0,-33-9 2 15,17 10 7-15,-1-1 6 0,1 9-8 16,-17-8-4-16,0 18-2 0,0-28 0 0,0 18-3 16,0 1-3-16,-17-1 2 0,1 1 0 15,-1 0-2-15,17 9-2 0,-33-10-1 0,0 1-1 16,33-1 6-16,-33 10-6 0,0-9-20 0,16 0-21 16,1 8-15-16,-17-8-5 0,16 0-5 15</inkml:trace>
  <inkml:trace contextRef="#ctx0" brushRef="#br0" timeOffset="152616.37">17628 13274 5 0,'16'0'5'0,"-16"0"20"0,0 0-2 0,0 0 3 0,17 9-1 0,-17-9-3 0,33 0 2 0,-33 0 0 0,0 0-2 0,33 0 0 0,-33 0-3 16,33 0 2-16,0 0-4 0,0 0-7 0,0 0-3 15,17 0-3-15,-17 0 0 0,0-9 0 16,0 9-1-16,0 0-2 0,0 0-1 0,17 0 0 16,-17 0 0-16,0 0 1 0,-33 0-1 15,33 0 0-15,-16 0 0 0,-1 0 0 0,1 0-3 16,-17 0-19-16,16 9-15 0,-16-9-14 16,17 0-1-16,-17 0-7 0</inkml:trace>
  <inkml:trace contextRef="#ctx0" brushRef="#br0" timeOffset="152865.89">18124 13115 38 0,'0'0'23'0,"0"0"-9"0,0 0-4 0,0 0 8 0,0 10 0 0,33-10-3 0,-33 9-4 0,0-9-1 0,33 9 10 0,-33 1-1 0,17-10-5 15,-1 9-1-15,1 0-5 0,-1 1 13 0,1 8-2 16,-1-9-3-16,-16 10-5 0,0 0-6 16,17-1 1-16,-17 10-1 0,-17 0-5 0,17 0 0 15,-16 0 0-15,-1 9 0 0,1 0-5 16,-1 1 2-16,1-1-3 0,-1 0-7 0,-16-9-15 16,0 9-8-16,33 0-8 0,-50 0-7 0,34-9-71 15</inkml:trace>
  <inkml:trace contextRef="#ctx0" brushRef="#br0" timeOffset="153565.73">17429 14288 67 0,'-16'0'29'16,"16"0"-2"-16,0 0-3 0,0 0-8 0,0 0 3 0,16 0 0 0,-16 0 2 0,17 0-4 0,16 0-3 0,-33 0 5 0,33 0 1 16,0-19-5-16,-16 19-2 0,32 0 0 15,-16 0-6-15,17 0 5 0,16-19-8 0,-49 19 3 16,32-9-7-16,1 9 0 0,16-9 3 0,-33 9-5 15,0 0 0-15,0-10-1 0,-16 10-1 16,16 0-2-16,0 0-24 0,-33 0-14 0,33 0-10 16,-33 10-7-16,0-10 1 0</inkml:trace>
  <inkml:trace contextRef="#ctx0" brushRef="#br0" timeOffset="153798.9">17942 14167 25 0,'0'0'31'0,"0"0"-12"0,33 0-1 0,-33 0-2 0,0 0 3 0,17 0 2 0,-1 0-3 0,1 0 0 0,16 0-4 0,-17 0 2 16,1 0 3-16,16 9-3 0,0-9-3 16,0 9 1-16,-33 0 0 0,17 1 1 0,-17-1-6 15,16 10-1-15,-16-10-4 0,0 19-2 0,0-9 0 16,0-1-1-16,-16 10-1 0,-1 0-3 0,17 9-11 15,-33 0-7-15,33-9-9 0,-33 19-16 16,0-19-7-16,0 0-9 0</inkml:trace>
  <inkml:trace contextRef="#ctx0" brushRef="#br0" timeOffset="154297.82">17595 15283 17 0,'0'0'20'0,"0"0"0"0,0 0-4 0,0 0 5 0,16 0-2 0,-16 0 0 0,17-10-1 0,-17 10-3 0,16 0-1 0,1 0-1 0,16-9 3 0,0 9-3 0,-33 0 2 16,33-9-8-16,0 9-4 0,-16-9 0 0,32 9 0 16,1-10-1-16,-17 10-2 0,0 0 1 15,-16 0-3-15,-1 0 4 0,17 0-2 0,-16 0-3 16,16 0 1-16,0 0-4 0,-33 0-15 15,33 0-9-15,-33 0-8 0,0 0-4 0,0 0-3 16</inkml:trace>
  <inkml:trace contextRef="#ctx0" brushRef="#br0" timeOffset="154564.16">17975 15097 56 0,'0'-10'32'0,"0"10"-6"15,0 0-5-15,0-9-3 0,0 9-7 0,0 0-4 0,0 0-3 0,0 0 4 0,0 0-1 0,17 0 2 0,-17 0 7 0,16 0-2 16,-16 0-1-16,17 0 5 0,-1 9 3 0,1 1 3 0,-1-10-4 16,1 18 0-16,-17-18-1 0,33 19-11 15,-33-10 0-15,0 10-5 0,0 9 1 0,0-10-1 16,0 10-1-16,0 0 0 0,0 0-4 15,0 0 2-15,0 9-3 0,-33-18-11 16,16 18-13-16,1-9-4 0,-1 9-18 0,1-18-7 16,-1 9-3-16,1 0-5 0</inkml:trace>
  <inkml:trace contextRef="#ctx0" brushRef="#br0" timeOffset="154914.5">17479 16222 78 0,'0'0'51'0,"33"10"-23"0,-33-10-14 0,0 0-8 0,0 0-2 0,0-10 4 0,0 10 8 0,33-9 2 0,-33 9-8 0,17-9-4 0,-1-1-2 16,17 10 0-16,0-9 0 0,17 9 1 16,-17-28-1-16,0 19 0 0,-16 0-4 0,16 9-2 15,0-10 2-15,0 1 0 0,0 9-2 16,0-9-1-16,0 9-12 0,-16 0-14 15,-1 0-19-15,1 0-12 0</inkml:trace>
  <inkml:trace contextRef="#ctx0" brushRef="#br0" timeOffset="155163.91">17909 15915 169 0,'0'0'70'0,"0"0"-32"0,0 0-18 0,0-9-11 0,0 9 2 0,0 0 6 0,0-9 18 0,33 9 5 0,-33-10-14 0,33 10-14 16,-33 0-7-16,17 0-3 0,-1 10 2 0,-16-1-1 16,17-9 0-16,-1 19 2 0,1-1-2 15,-17 1 0-15,0 9-6 0,0 0 5 0,-17 18-23 16,17-18-18-16,-16 19-11 0,-17-1-16 0,16 1-13 15,17-1-9-15</inkml:trace>
  <inkml:trace contextRef="#ctx0" brushRef="#br0" timeOffset="160891.87">22473 12836 1 0,'33'0'1'0,"0"-18"2"0,-16 18-1 0,32-9-1 0,-16-1-1 0,-16 10 0 0,-1-9 1 0,18 0 2 0,-1-1 4 0,0 1 4 0,-17 0 0 0,17-1-4 16,0 1-2-16,-16 9-1 0,16-18-2 15,-16-1 0-15,16 10 4 0,-17-1-1 0,1 1 1 16,32 0 0-16,-49-1-2 0,33 1-1 16,-33 0-3-16,33-10 0 0,-16 19 2 0,0-18 0 15,-1-10 1-15,1 9 1 0,-1 0-1 0,1 1 3 16,-1-1-2-16,17 1 0 0,-33-10-1 15,33 0 0-15,-33 9-3 0,0-9 4 0,0 10-4 16,0-19 0-16,0 9 2 0,0 0-2 16,-33 18 1-16,33-27 1 0,0 19-2 0,-33-1 0 15,17 0 0-15,-1 10 2 0,-16-10-2 0,17 19 0 16,-18-18 0-16,1 18 0 0,33-19 0 16,-33 10 0-16,-16 9-5 0,32 0-6 0,-16-9-3 15,0 9-5-15,16 0-8 0,1 0-29 16</inkml:trace>
  <inkml:trace contextRef="#ctx0" brushRef="#br0" timeOffset="163922.68">26177 12009 9 0,'0'-19'18'0,"17"19"6"0,-17 0-3 0,0-19-2 0,0 19-3 0,0-9-1 0,0 0-1 0,0 9 5 0,33 0 3 15,-33-10 1-15,0 10-3 0,0 0 2 16,-33-9-9-16,33 9-4 0,0 0-4 0,0 0 0 16,0 0-2-16,-17 0 0 0,17-9-2 0,-16 9 1 15,16 0 0-15,-17 0-2 0,1 0-2 16,-1 0 5-16,1-9-5 0,-1 9 2 0,0 0 2 16,1 0-2-16,-17 0 0 0,33 0-2 0,-33 0 2 15,0 0 0-15,0 0 0 0,16 9 0 16,-16-9 3-16,0 0-3 0,0 0 0 0,0 9 0 15,0-9-2-15,0 0 2 0,0 9 0 16,0 1 2-16,-1-10-2 0,18 9 0 0,-34 0 2 16,1 10-4-16,16-19 2 0,0 19 0 15,16-19-2-15,-16 9 2 0,0 0 0 0,0 10 0 16,0-10 0-16,0 0 0 0,16 10 0 16,-16-10 0-16,0 10 0 0,33-19 0 0,-33 18 1 15,16-8-1-15,1-1-2 0,-1 10 2 16,1-10 0-16,-1 10 0 0,17-10-2 0,-16 0 2 15,16 10 0-15,0-1 1 0,0-8-1 0,0-1 0 16,0 0 0-16,0 10 0 0,0-10 0 16,0 10 0-16,0-10 1 0,0 10-3 0,16-1 2 15,-16-8 0-15,0-1 0 0,0 10 0 0,0-10 0 16,17 0 0-16,-17 10 0 0,0-10-3 16,0 10 5-16,0-1-2 0,0-18 0 0,16 10 2 15,-16-1-2-15,0 0 0 0,0 0-4 16,0 1 4-16,0-1 1 0,17 0-3 0,-17 1 3 15,0-1-1-15,16 10 1 0,-16-19-1 16,0 18 0-16,17-18 0 0,-17 9 0 0,33-9 0 16,-33 10 0-16,0-1 1 0,33 0 0 15,-33-9-1-15,0 10 0 0,17-10 2 0,-1 9-4 16,1-9 2-16,-1 9 2 0,1-9-2 0,-1 10 0 16,17-10 0-16,-16 9 0 0,16-9 1 15,0 0-1-15,-16 0 2 0,-1 0-1 0,17 0 2 16,0 0-3-16,17 0 0 0,-17 0 1 0,0 0-1 15,0 0 0-15,17 0 3 0,-17 0-5 16,33-9 5-16,-50 9-3 0,17 0 1 0,1 0-1 16,15-10 0-16,-16 10 2 0,17 0-2 15,-34 0 0-15,17-9 0 0,1 9 0 0,-1 0 0 16,0 0 0-16,0 0 0 0,0 0-2 0,-17 0 2 16,17 0 0-16,1-9 0 0,-1 9 0 15,0 0 0-15,0 0 0 0,0 0 0 0,0-10 0 16,0 10 0-16,0 0 0 0,0-9-2 15,0 9 4-15,17 0-2 0,-34-9 0 0,17 9 0 16,0 0 0-16,1 0 0 0,-1-10 0 0,-17 10 0 16,34 0 1-16,-34 0-1 0,1-9 2 15,16 9-2-15,0 0 0 0,-17 0-2 0,18 0 2 16,-18 0 0-16,34 0-3 0,-50 0 4 16,16 0 1-16,1-18-2 0,16 18 0 0,-17 0 0 15,1 0 2-15,-1 0-4 0,1 0 2 0,16 0 0 16,-16 0 0-16,16 0 0 0,-17 0 0 15,1 0 0-15,-1 0-2 0,17 0 2 0,-16 0 2 16,16-19-2-16,-16 19 0 0,-1 0 0 16,34 0 0-16,-50 0 0 0,16 0 2 0,17-9-2 15,-16 9 1-15,16 0-4 0,-17-10 3 0,17 10 0 16,-16 0 0-16,0-9 2 0,16 9-2 16,-17-9 0-16,1 9 0 0,-1-10 0 0,17 10 3 15,-16 0-5-15,-1-9 5 0,1 9 1 0,-1-9-2 16,1 9 3-16,0 0 5 0,16-9-4 15,-17 9-2-15,1-10 1 0,-1 10-5 0,1 0 2 16,-1 0-2-16,1-18 0 0,-1 18 2 16,1 0-2-16,-1 0-2 0,1-19 4 0,0 19-4 15,-1-9 5-15,17 9-7 0,-16-10 7 0,-1 10-3 16,1-9 0-16,-1 9 2 0,1-9-4 16,-1 9 3-16,1 0-1 0,-1-9 2 0,17 9-2 15,-33 0-2-15,17-10-2 0,0 10 8 16,-1-9-4-16,1 9 0 0,-17-9 1 0,16 9-1 15,1-10 5-15,-1 10 9 16,-16 0 3-16,17-18 3 0,-17 18 0 0,16 0 0 16,-16 0-6-16,17-19 6 0,-17 10 3 15,16 9 7-15,-16-9 2 0,0-1 1 0,33 1 0 16,-33 0-8-16,0-1-2 0,0 1-4 0,17 0-8 16,-17-1-1-16,0 10-9 0,17-18 7 15,-17-1-7-15,0 10 3 0,0 0-2 0,0-10-2 16,0 10 0-16,0-1 0 0,0 1 1 15,0-10-1-15,0 19 0 0,0-18-3 0,0-1 5 16,-17 10 1-16,17 0-2 0,-17-10-1 0,17 10 0 16,0-1-4-16,-33 1 5 0,0-9 1 15,17 18-4-15,-17-19 0 0,0 19 0 0,0-19-3 16,-1 10-1-16,1 0-4 0,-16-1-1 16,-1 1 0-16,1 9-1 0,-1-9 1 0,0 9-2 15,1-9 7-15,-1 9 1 0,1-10 0 16,-1 10 2-16,17 0-3 0,-33 0 6 0,16-18-4 15,0 18-2-15,1 0 1 0,-17 0-7 0,33 0-5 16,-50 0 0-16,33 0-8 0,-16 0-4 16,17 18-2-16,-18-18 0 0,18 0 0 0,-1 0 8 15,-16 10-5-15,16-10 7 0,1 9 3 0,-17 0 12 16,16 0-1-16,17 1 3 0,-17-1 4 16,17 0 0-16,0 10 0 0,17-19-3 0,16 0 3 15,-50 19-13-15,50-19-5 0,-16 9-1 0,-1-9-1 16,17 9-1-16,-16 0-2 0,16 1-2 15,0-10-2-15,-17 9-6 0,17 0-5 0,0-9-28 16</inkml:trace>
  <inkml:trace contextRef="#ctx0" brushRef="#br0" timeOffset="165472.63">27599 11888 25 0,'0'0'29'0,"0"0"0"0,0 0-2 0,0 0-4 0,0 0-2 0,0 0 2 0,0 0 6 0,0 0 0 0,0 0 5 0,0 0 8 16,0 0 2-16,0 0-11 0,0 0-11 16,0 0-7-16,0 0-2 0,0 0-9 0,0 0 10 15,0 0 12-15,0 0 5 0,17 18 4 16,-17-18-2-16,0 0-15 0,16 10-7 0,-16-1 26 16,0 0 31-16,17 0-21 0,-17-9-21 0,16 10-13 15,-16-1-4-15,0 0 2 0,17 10 28 16,-17-19 27-16,17 0-5 0,-17 0-19 0,16 19-14 15,-16-19 3-15,0 0 27 0,17 0 17 16,-17 0 3-16,0 0-8 0,16 0-6 0,-16 0-8 16,17 0-1-16,-1-19-6 0,-16 19-6 0,33-19-9 15,-16 10 10-15,-1-10-3 0,1 10-1 16,16-9-3-16,-16-10-11 0,16 9-13 0,0-9-6 16,0 0 0-16,0 0 1 0,0-9-10 15,0 9 4-15,0 0-5 0,17 0 5 0,-17 10-6 16,-17-19 0-16,17 18 4 0,0 0 3 0,0 1-5 15,-33 8-9-15,17-8 7 0,0 18-12 16,-1 0-62-16,1-19-25 0,-1 19-22 0,-16-9-28 16,17 9-12-16,-17 0-10 0,0 9 1 0,0-9 6 15,0 0 16-15,0 19 33 0,0-19 19 16,0 18 8-16,0-18 5 0,0 19-74 0</inkml:trace>
  <inkml:trace contextRef="#ctx0" brushRef="#br0" timeOffset="167338.24">23730 13413 6 0,'0'0'3'0,"0"0"3"0,0 0 2 0,0 0 4 0,0 0 1 0,0 0-2 0,0 0-2 0,0 0-3 0,0 0-3 16,0 0-1-16,-17 0-2 0,17 0-7 31,0 0-2-31,0 0-7 16,0 0-3-16</inkml:trace>
  <inkml:trace contextRef="#ctx0" brushRef="#br0" timeOffset="169168.2">27103 12892 8 0,'0'0'22'0,"0"-9"1"0,17 0-5 0,-17-1-5 0,16 1-3 0,-16 9 0 15,17-19 1-15,-17 19 4 0,16 0 11 0,-16-18 4 0,0 18 7 0,0-9-2 0,0 9-9 0,0 0 0 0,0-10-9 0,0 10-3 16,0 0-7-16,-16-9-1 0,16 9 0 0,-17 0-2 15,17-9-1-15,-16 9 1 0,-1 0-1 16,1 0-3-16,16 0 3 0,-33 0 3 0,16 0 18 16,1 0-5-16,-1-10-9 0,0 10-2 0,-16 0-5 15,17 0 0-15,-17-9-3 0,16 9 4 16,1 0-4-16,-34 0 0 0,1 0-2 0,15-9 2 16,1 9 3-16,-16 0-3 0,-1 0-3 15,1 0 3-15,-1 0 0 0,0 0 1 0,1 0 1 16,16 0-5-16,-17 0 3 0,17 0 1 0,-17 9-1 15,34-9 0-15,-34 0-4 0,17 0 4 0,-16 0 0 16,15 9 2-16,1-9 0 0,17 10-2 16,-34-1 2-16,17-9-2 0,0 9 0 15,-17 1 0-15,17-10 2 0,17 9-5 0,-50 9 3 16,33-18 0-16,-17 19 0 0,17-19 0 16,0 9-2-16,-17 10 2 0,1-10 4 0,16 10-3 15,0-10-1-15,-17 10 0 0,17-1-3 0,0 1 3 16,0 0 0-16,0-1 3 0,16-9-3 15,-16 10-2-15,0 0 3 0,33-1-1 16,-33 1-3-16,16-10 3 0,1 0 0 0,-1 10 0 0,1-10 0 16,-1 1 0-16,1-1-2 0,16 10 2 15,-17-1 0-15,17-18 0 0,-16 19 0 16,16-10 0-16,-17 0 1 0,17 1-1 0,0 8 0 16,0-8 0-16,0-1-3 0,0 10 3 0,0-1 4 15,0-9-4-15,0 1 6 0,17 8-6 16,-17-8 4-16,16 8 0 0,-16-8-2 0,17 8-2 15,-17 10 2-15,16-28 0 0,1 19 1 16,-1-10 3-16,-16 10-4 0,17-1-2 0,-1 1 2 16,1-1 0-16,16 1 2 0,-33-10-4 0,33 10 2 15,-16 9 2-15,-1-10-3 0,1 1 1 16,16 9-2-16,-17-19 2 0,17 10 1 0,17-10 2 16,-17 10 1-16,-16-1-1 0,16-8 2 15,0 8-1-15,0 1-4 0,33-19 3 0,-33 9-3 16,0 0 0-16,17-9-2 0,-1 10 0 15,17-10 0-15,-16 9 3 0,0-9-3 0,-1 0-2 16,17 0-1-16,-16 0 3 0,16 0 2 0,-16 0-4 16,16 0 5-16,-16 0-6 0,16 0 4 15,0 0-1-15,-33 0 2 0,16 0-4 0,1 0 3 16,0 0-1-16,-17 0 0 0,16-9-2 16,-16 9 4-16,17 0-2 0,-17 0 0 0,17 0 0 15,-34-10 0-15,17 10 0 0,0 0-2 16,17-9 2-16,-17 9 0 0,17-9 1 0,-17 9-1 15,16 0 0-15,-16-19 0 0,17 19-2 16,0 0 2-16,-1-18 0 0,1 18 0 16,0-10 0-16,-17 10 0 0,16-9 2 0,-16 9-2 15,17-9-2-15,-17 9 5 0,0-10-7 0,0 10 6 16,0 0-2-16,0-9-2 0,0 9 8 0,-16-9-6 16,16 9-2-16,0-10 2 0,-16 10 4 15,16-9-7-15,-17 9 4 0,17-9-1 0,0 9 0 16,-16 0 5-16,16-19-3 0,-17 19-2 15,18-9 1-15,-1 9-4 0,-17-9 3 0,17 9 0 16,-16-10 0-16,-1 10 2 0,17-9-2 0,-16 9 0 16,32-9 0-16,-49 9 1 0,17-10 0 0,0 10-1 15,16-9 0-15,-17 9 0 0,1 0 1 16,16-9-1-16,-17 9 0 0,1-9 0 0,-1 9 0 16,17 0 0-16,-33-10 4 0,17 10 0 15,-17-9-3-15,17 9-4 0,-1 0 6 0,1-19 0 16,-1 10 0-16,-16 9 1 0,17-9 2 15,-1-1 2-15,1 1-2 0,-1 0-6 0,-16 0 0 16,17-1 4-16,-1 1-2 0,-16 0-2 0,33-1 2 16,-33 1 0-16,0-10 3 0,17 1 3 15,-17 9 13-15,17-1 6 0,-17-8-5 0,0 8-3 16,0-8-12-16,16 8 0 0,-16 1-3 16,0-9 0-16,0 8 0 0,0-8-8 0,0 8 10 15,0-8-5-15,-16 8 2 0,16-8-3 0,0-1 1 16,0 19 3-16,-17-28-4 0,17 19-2 15,0-10 5-15,-17 1-3 0,17 8 3 0,0-8-3 16,-33 18 0-16,17-19-2 0,-1-9 2 0,1 10-4 16,-17-1 6-16,16 10 0 0,-16-10-4 15,0 10 2-15,16-10 3 0,-32 1-3 0,16-1 0 16,-17 1 2-16,17 8-2 0,-17-8 1 16,17 8-1-16,-16 1-2 0,-1-10 0 0,1 19 2 15,16-18 3-15,-17 9-6 0,0-1 7 0,17 1-10 16,-16 0 6-16,-1-1 2 0,17 1-1 15,-17 0-1-15,1-1-3 0,-17 10 5 0,16-9 0 16,-16 9-2-16,16-18 0 0,-16 18 0 16,0 0 0-16,-17-19 0 0,17 19-3 0,0 0 3 15,0 0-3-15,0 0 1 0,-1 0-4 0,1 0 0 16,17 19 0-16,-34-19 6 0,17 0-9 16,16 18-15-16,-16-9-9 0,0 1 8 0,16 8 2 15,1 1-8-15,-17 0 5 0,33 8-6 16,-17-8-2-16,0 9-2 0,34 0-7 0,-34 18 0 15,17-27-2-15,0 18-4 0,17 0-1 0,-1-9-4 16,0 9-10-16</inkml:trace>
  <inkml:trace contextRef="#ctx0" brushRef="#br0" timeOffset="171466.69">16685 12548 51 0,'0'0'26'0,"-33"9"-9"0,33-9 8 0,0 0 4 0,0 0-3 0,0 0-4 0,0 0-2 0,0 0 5 0,0 0 8 0,0 0 2 0,33-9 1 0,-33 9 5 16,33 0-12-16,-33 0 2 0,33 0 23 16,1-9-15-16,-18 9-13 0,17-10-15 15,33 10 0-15,-33-9 19 0,0 9 47 0,17-9-32 16,-17 9-21-16,33-9-6 0,-16-1-11 0,-17 10-1 16,33 0-2-16,-33 0-8 0,0 0 4 15,0 0 1-15,0 0-3 0,0 0 5 0,-16 0-3 16,16 0 5-16,-33 0-5 0,33 0 0 15,-33 0 2-15,0 0 0 0,33 0-9 0,-33 0 3 16,0 0-4-16,0 0-33 0,0 0-16 16,0 0-20-16,0 0-18 0,0 0-2 0,0 0 2 15,0 0 2-15,0 10-2 0</inkml:trace>
  <inkml:trace contextRef="#ctx0" brushRef="#br0" timeOffset="171750.3">16801 12697 50 0,'-33'19'35'0,"16"-19"-10"0,1 18 1 0,-1-18 3 0,17 0-3 0,0 9-3 0,0-9 7 0,-33 0 7 0,33 0 12 0,0 0 0 0,33 10-9 15,-33-10 9-15,0 0 17 0,17 0-1 0,-1 0 1 16,18-10-7-16,-1 1-24 0,16 9-12 15,-16-18-5-15,0 18 2 0,17-19-2 0,16 10-9 16,0-10-5-16,-33 10-4 0,17-10 4 0,16 10 0 16,0-1-4-16,-33 1 3 0,17 9-1 15,-17-18-8-15,0 18 6 0,0 0-9 0,0-19-17 16,-16 19-50-16,-1-9-29 0,1 9 105 16,-17 0-189-16,16 0 39 0,-16-10 25 0</inkml:trace>
  <inkml:trace contextRef="#ctx0" brushRef="#br0" timeOffset="172066.32">17264 12213 119 0,'0'-9'56'0,"-33"9"-9"0,16-9 6 0,1 9 13 0,-1-10-8 0,17 1-4 0,0 9 12 0,17-9 26 0,-1 9 6 0,34 0-14 15,-17 0 9-15,0 0 13 0,0 9 47 16,17 0-11-16,16 10-14 0,-33-10-44 0,17 28-31 16,-17-27 51-16,16 18 22 0,1 9-36 15,-17 9-12-15,-33-18-18 0,33 9-23 0,-33 19-37 16,0-9 0-16,0 9 0 0,-33-10 0 0,0 10 0 16,0 9 0-16,-17 9 0 0,1-8 0 15,-1 8 0-15,-16-9 0 0,0 9 0 0,16-8 0 16,-16-1 0-16,0-9 0 0,16-1-156 0,17-8-20 15,-33-1-14-15,33-8-16 0,-17-11-9 16,17 1 10-16,0-9 19 0,33 0 22 0,-33-10 6 16,33-9 8-16,-49 0-85 0</inkml:trace>
  <inkml:trace contextRef="#ctx0" brushRef="#br0" timeOffset="173181.68">14883 8967 35 0,'0'-19'24'0,"0"1"-1"0,-17 8 3 0,17-8 6 0,0 18 9 0,0-19 9 0,0 19 16 0,-16-18 13 0,16 8-1 0,0 10-2 15,0-9-21-15,0 9-25 0,-17 0-15 16,17 9-9-16,0-9-4 0,0 10 0 16,0 8 0-16,0 1 82 0,0-1-10 0,0 10-36 0,17-9-17 15,-17 18-9-15,16-18-1 0,1 9 29 16,-17-10 32-16,16 10-26 0,17 0-19 16,-33-9-6-16,33-1 6 0,-33-18 23 0,34 10-10 15,-34-1-17-15,16-9 4 0,1 0 7 16,16 0 17-16,-33 0 1 0,16-9-7 0,1-1 8 15,-1-8 17-15,17 18 1 0,-33-19-15 0,0-18-5 16,0 18 2-16,0 1 23 0,33-10 14 16,-33 9-27-16,0-9-36 0,-33 0-27 0,33 0 0 15,0 10 0-15,0-19 0 0,-33 9 0 16,17 9 0-16,16 0 0 0,-17 1 0 0,17-19 0 16,-16 27 0-16,16-8 0 0,-17 8 0 15,17 1-51-15,0 0-116 0,-16 9-28 16,16 0-5-16,0 9-5 0,16-9 3 15,-16 9 0-15,0 1 6 0,0-1 19 16,0 0 26-16,17 1 6 0</inkml:trace>
  <inkml:trace contextRef="#ctx0" brushRef="#br0" timeOffset="173715.97">15429 8762 52 0,'0'19'43'0,"0"-19"-18"0,-34 0-9 0,34 0-2 0,0 0 13 0,0 18-1 0,0-18 9 0,0 10-11 0,0 8-14 15,34 1 4-15,-34-10 39 0,0 19-19 16,16-9-15-16,-16-1-8 0,17-18-5 0,-17 19-6 16,16-10 2-16,1 10 2 0,-17-10-4 0,0 0 0 15,16-9 0-15,-16 19 1 0,0-19 40 16,0 0 46-16,0 0 41 0,0 0 16 15,0 0-22-15,0 0-30 0,0 0-29 0,0-19-3 16,-16 10-3-16,16 0 7 0,-17 0 1 0,1-10-13 16,-1 10-16-16,1-1-4 0,16-8 1 15,-34-1 2-15,34-9 9 0,0 10-11 0,-33-1 2 16,33 10 6-16,0-1-20 0,0-8-6 16,-33 18-13-16,33-19 2 0,33 19-7 15,-33 0-2-15,0 0-1 0,0 0 8 16,33 0 1-16,1 19-2 0,-34-19 2 0,33 0-8 15,-17 18 5-15,17-18-6 0,-16 10 3 16,32-1 7-16,-16-9-6 0,-33 9 4 0,33 1 2 16,-16-1-2-16,0 0-1 0,-1-9-1 0,1 0-2 15,-1 10 2-15,1-10 0 0,-17 0 12 16,16 0-6-16,-16 0-4 0,0-10 4 0,0 10-2 16,0-9 3-16,0 0-3 0,0-1 6 0,0 1 3 15,0-10-4-15,-16 19 1 0,16-18-4 16,-17-1-4-16,1-9-2 0,16 10 7 15,-17-1-7-15,1 1-5 0,-1-1 5 0,0 0 0 16,17 1 0-16,-33-1-12 0,33 1-41 16,0 8-47-16,-33 1-57 0,33 0-53 0,0 9-36 15,0 0 4-15,0 0 34 0,33 0 44 16,-33 0 26-16,0 0 16 0</inkml:trace>
  <inkml:trace contextRef="#ctx0" brushRef="#br0" timeOffset="174064.04">15875 8641 31 0,'0'19'41'0,"17"-19"-21"0,-17 19-10 0,16-19-4 0,-16 9 0 0,0 0 18 0,17 0-5 0,-17 1-4 15,0-10 12-15,0 9 4 0,0-9 4 0,16 0 19 16,-16 0 24-16,0 0 38 0,0 0 42 0,0 0 13 15,0 0-20-15,-16-9-23 0,16 9-20 16,0-10-11-16,-17 1 3 0,17 0 19 0,-16 0-7 16,16-10-27-16,-17 0-9 0,0 19-14 0,17-28-11 15,0 10-15-15,-33-10 0 0,33 19 4 16,-33-10-36-16,33-18-4 0,0 18 0 0,0-9 0 16,-33 10 0-16,33-1 0 0,0 0 0 15,33-8 0-15,-33-1 0 0,0 18 0 0,0-8 0 16,33-1 0-16,-33 1 0 0,33 18 0 15,-33-19 0-15,0 10-56 0,17-1-89 0,0 10-61 16,-1-9-46-16,1 9-29 0,-1 0 2 0,1 0 31 16,-17 9 44-16,16-9 23 0</inkml:trace>
  <inkml:trace contextRef="#ctx0" brushRef="#br0" timeOffset="174247.78">15941 8539 95 0,'0'0'72'0,"-16"0"-12"0,16 0-13 0,0 0-11 0,0 0-15 0,0 0-11 0,0 0-3 0,0-19-7 0,16 19 2 0,-16 0-2 0,17-18 0 0,-1 9-4 0,-16-1-2 16,33 1-20-16,-33 0-23 0,33-1-31 15,-33-8-100-15</inkml:trace>
  <inkml:trace contextRef="#ctx0" brushRef="#br0" timeOffset="177810.87">17297 11218 42 0,'0'-9'22'0,"0"-1"2"0,0 1-2 0,-33 0 4 0,33 9 7 0,0 0 0 0,-33-19-4 0,33 19-9 0,0 0-9 0,0 0-6 0,0 0-2 15,0 0-3-15,0 0 3 16,0 19-5-16,0-19 3 16,0 0-1-16,0 9-2 15,0-9 5-15,0 0-2 0,0 9-1 16,0-9 2-16,0 0-1 15,0 0 1-15,0 0-4 16,0 0 6-16,33 0-2 0,-33 0 3 0,0 0 1 16,0 0 2-16,0 0 1 0,0 0-3 15,0 0-1-15,-33 0-5 0,33-9 0 16,0 9 3-16,-17 0-1 16,17 0-4-16,0-9 2 0,-16 9 0 15,16 0 21-15,0 0 11 0,-17 0-13 16,17 0-4-16,0-19 0 0,0 19 11 0,-16 0-7 15,16 0-2-15,0 0-12 0,0 0-2 16,0 0 0-16,16 19-3 16,-16-19 1-16,0 0 0 0,17 18 17 0,-17-8 34 15,16 8-1-15,1 1 2 0,16 18-14 16,-33-18-21-16,33-10-5 0,-33 19-1 16,0-10-7-16,33 10-2 0,-33 10-3 0,17-29 2 15,-17 19-2-15,16-10 2 0,-16 1-2 0,17 9 0 16,-17-10 0-16,16-18 1 0,-16 10-6 15,0-1-6-15,0 0-30 0,0-9-19 0,0 10-25 16,0-10-28-16,0-10-14 0,0 10 1 16</inkml:trace>
  <inkml:trace contextRef="#ctx0" brushRef="#br0" timeOffset="178410.08">17446 11060 25 0,'0'0'27'0,"0"0"-10"0,0 0-1 0,0 9 7 0,0 0 4 0,0 1-3 0,0 8-4 0,33-8-2 0,-33 8-4 16,0-8 5-16,0 8 4 0,33 1-4 15,-33-10-2-15,0 10-5 0,33-1-6 0,-33-8-3 16,0-1-1-16,0 9 0 0,17 1 0 16,-17-19 2-16,16 0 8 0,-16 19 23 0,0-19 9 15,0 0 19-15,0 0 18 0,0 0 7 0,0 0-35 16,0 0-23-16,0-19-13 0,-16 19 4 16,16 0 13-16,0-19-2 0,-17 1-10 0,17 9-10 15,0-10 3-15,-33 10 0 0,33-10 3 16,0 10 3-16,0-10-2 0,-33 1 4 0,33 8-3 15,0 1-5-15,0-10-1 0,0 19-7 16,0-9-7-16,0 0 5 0,0 9-3 16,33 0 1-16,-33 0-6 0,0 0 6 0,33 0-6 15,-33 9 5-15,17 0-2 0,-1-9 2 16,17 10 2-16,-16-1 7 0,-1-9 0 16,1 9-7-16,16-9 2 0,-33 10-2 0,33-10-8 15,0 18 6-15,-33-18-6 0,17 0 9 0,-1 0-1 16,1 0 0-16,-1 0-1 0,-16 0 4 15,17 0 38-15,-17 0 6 0,0-18-14 0,0 8-13 16,0 1-11-16,0 0 5 0,0-1 1 0,-17 1-11 16,17-10-1-16,-16 1-3 0,-1-1-2 15,1 1-4-15,-1-10 5 0,17 9-7 0,-33-9 8 16,0 19-2-16,33-10 0 0,-33-9-2 16,16 10-5-16,17-1-4 0,-16 10 1 15,16 0-53-15,-17-1-45 0,17 1-38 0,0 9-34 16,0 0-4-16,0 0 11 0,0-19 14 0,17 19 22 15</inkml:trace>
  <inkml:trace contextRef="#ctx0" brushRef="#br0" timeOffset="178794.64">18025 10846 37 0,'0'0'32'0,"16"9"-12"0,-16-9-4 0,0 9 10 0,17-9 9 0,-17 0 10 0,0 0 17 0,0 0 29 0,0 0 19 0,0 0 3 0,0 0-22 0,-17 0-18 0,17-9-6 15,0 0-8-15,-16 0 2 0,16-1 13 16,-17 1 5-16,1 9-12 0,-1-19-17 0,17 1-10 15,-33 8 1-15,33-8 9 0,-33-1-5 0,33 10-4 16,-33 0 29-16,16-10-15 0,1 0-10 16,-1-8-20-16,17 8-7 0,-16 0-8 0,16 1-12 15,0-1 10-15,0 19-8 0,0-19-6 16,0-8 4-16,16 8 0 0,-16 10 4 0,17-10 4 16,-1 10-6-16,34-10-4 0,-50 19 5 15,33-18-7-15,0 18-5 0,-33-19-23 0,17 10-67 16,-1 9-61-16,1-10-49 0,-1 10-25 0,1 0 6 15,-1 0 25-15,-16 0 27 0</inkml:trace>
  <inkml:trace contextRef="#ctx0" brushRef="#br0" timeOffset="178976.9">18008 10678 54 0,'0'19'75'0,"-16"-19"-15"0,16 0-8 0,0 0-16 0,0 0-15 0,0-19-8 0,0 19-1 0,16 0-6 0,-16-18-1 0,17 9-3 16,-1-1-2-16,1 1-2 0,-1-10 2 15,1 10-3-15,16 0 0 0,0 9-5 0,-33-19-20 16,33 19-15-16,-33-19-22 0,0 19-9 0</inkml:trace>
  <inkml:trace contextRef="#ctx0" brushRef="#br0" timeOffset="180624.95">19282 12492 10 0,'0'0'3'0,"0"0"0"0,0 0 14 0,0 0 2 0,0 0-7 0,16 0-6 0,-16 10-2 0,0-10 8 0,17 0-2 16,-17 9-2-16,0-9-4 0,16 9 4 0,-16-9 5 0,17 0-3 15,-17 0-5-15,0 0 2 0,16 0 5 16,-16 0 0-16,0 0 2 0,0 0-3 15,17 0-3-15,-17-9-2 0,33 0-5 0,-33-1 2 16,0 10-1-16,0-18-2 0,33-1 2 0,-33 0 0 16,0 10-1-16,0-9-1 0,16-1 0 15,1 10-2-15,-17-1 2 0,0 10 0 0,0-18 0 16,16 18-4-16,-16 0 0 0,0 0-8 0,0 0-3 16,0 0-5-16,0 0-7 0,0 18-5 15,0-18-15-15</inkml:trace>
  <inkml:trace contextRef="#ctx0" brushRef="#br0" timeOffset="181541.25">19414 13329 31 0,'0'0'22'0,"0"10"-11"0,0-10-3 0,0 0-4 0,0 0 4 0,0 9 0 0,0-9-1 0,33 0 4 0,-33 0-4 0,0 9-1 0,0-9-1 0,0 0 2 0,0 10 2 16,0-10-1-16,16 9-2 0,-16-9-1 15,0 9 5-15,17-9-2 0,-17 0-1 0,0 10-4 16,16-10-1-16,-16 0 4 0,0 0 12 15,0 0 1-15,17 0 4 0,-17 0-1 0,0 0-6 16,17-10-8-16,-17 1-2 0,0 0-5 0,16-1 0 16,-16-8-1-16,17-1 1 0,-17 1-1 15,16-1 2-15,-16 0-2 0,17 1 0 0,-17-1 3 16,33 10-3-16,-33-10-2 0,0 19 2 16,0-18-2-16,0 8 0 0,0 1 2 15,0 9-4-15,0 0 1 0,33 0 0 16,-33 0-11-16,0 0-2 0,0 9-3 0,0-9-4 15,0 10-7-15,0 8-8 0,0-18-3 16,0 0-5-16</inkml:trace>
  <inkml:trace contextRef="#ctx0" brushRef="#br0" timeOffset="183094.49">19447 14008 55 0,'0'0'35'0,"0"0"-12"0,0 0-3 0,0 0-9 0,0 0-2 0,0 19 4 0,0-19 3 0,0 0 1 0,0 0-5 0,0 19-5 0,0-19-4 0,16 9 0 0,1 0-2 0,-17 1 0 0,16-1-1 0,1 0 1 0,0-9-1 0,-17 9 0 0,16 1 0 15,1-10 5-15,-1 0 14 0,-16 0 0 0,17 0-1 16,-17-10-4-16,33 1-4 0,-33 0-6 16,0 0 0-16,33-10-2 0,-33 10-2 0,16-10 0 15,-16-9 1-15,17 0-1 0,-17 10 0 16,16-1 0-16,-16 10 0 0,17-10 0 0,-17 1 0 15,0 8 0-15,17 1 0 0,-17 9-3 0,0-9 1 16,0 9-2-16,0 9 1 16,16-9-13-16,-16 9-8 0,0 19-6 0,0-28-10 15,0 19-8-15,0-10-4 0,0 10-45 16</inkml:trace>
  <inkml:trace contextRef="#ctx0" brushRef="#br0" timeOffset="183840.52">19447 14976 76 0,'0'0'73'0,"0"0"-21"0,-33 0-23 0,33 0-13 0,0 0 1 0,0 18 16 0,0-18 15 0,0 10-3 0,0-1-13 0,0 0-15 0,33 10-4 0,-33 0-12 0,0-10 3 0,0 9 1 0,0-8 9 0,16 8-3 0,-16-18-3 0,17 0-1 0,-17 10-6 0,16-10 6 0,-16 0 13 0,17 0 3 15,-17 0-4-15,0 0 0 0,17-10-5 16,-17 10-2-16,16-28-3 0,-16 10-7 0,17-1 1 16,-1-9-3-16,-16 0 4 0,17 1-2 0,16-1-2 15,-33 0-3-15,33 0-1 0,-33 19 6 16,0-29 0-16,0 29-6 0,16-10 4 0,-16 10 0 15,0 0-3-15,0 9-1 16,0 0 0-16,0 0-5 0,0 9-23 0,0-9-16 16,0 9-5-16,0 10-17 0,0-10-11 0,0 10-1 15,0 0 2-15,0-19 7 0</inkml:trace>
  <inkml:trace contextRef="#ctx0" brushRef="#br0" timeOffset="184238.87">19414 16083 94 0,'0'9'55'0,"0"-9"-25"0,0 9-13 0,0-9 0 0,0 10 11 0,0-1 16 0,0 0 3 0,33 1-3 0,-33-10-14 0,0 9-8 0,16 0-11 0,-16 0-2 0,17 10 1 0,-17-19 15 0,16 0 4 0,-16 0-3 0,17 0-2 0,-17 0-6 0,17 0 4 0,-1 0 4 15,-16 0 1-15,17-19-1 0,-1 10-8 0,1 0-9 16,-17-10-3-16,33 1-1 0,-33-10-5 15,33 9 0-15,-33-18 0 0,0 0 0 0,16 9-2 16,1-9-2-16,-1 9 4 0,1 0 0 0,-17 0-3 16,17 0-3-16,-17 9 0 0,16 1-22 15,-16 8-23-15,0 1-14 0,17 0-16 0,-17 9-13 16,0-9-4-16,0 9 6 0,16-10 7 0</inkml:trace>
  <inkml:trace contextRef="#ctx0" brushRef="#br0" timeOffset="185503.85">23581 12474 17 0,'0'0'24'15,"0"0"0"-15,0 0 1 0,-17 0-2 0,17 0-1 0,0-19-1 0,0 19-7 0,0 0-5 0,0 0-5 0,0 0-1 0,0 0 2 0,0 19 6 16,0-19 7-16,0 0 6 0,17 18-2 0,-17-18-7 15,17 10 10-15,-17-1-2 0,16 0 2 16,-16 0-7-16,17 1-7 0,-17-1 2 0,16 0 16 16,17-9-6-16,-33 10 0 0,0-10-4 15,0 0-3-15,0 9 14 0,17-9 6 0,-17 0 17 16,0 0 28-16,0 0 6 0,0-9-19 16,16 9-21-16,-16-10-24 0,0 1-7 0,17-10-7 15,-17 1-5-15,0-1 6 0,16 1-10 0,-16-1 6 16,17 0-6-16,-17-8 3 0,0 8-3 15,16 0 1-15,-16 1 3 0,0-1-7 0,0 1 3 16,17-1 3-16,-17 10-5 0,0 9-5 16,0-10-1-16,0 10-2 0,0-9-2 0,0 9-33 15,0 0-15-15,16 9-19 0,-16-9-12 0,17 10-14 16,-17-10 13-16,17 9 2 0,-1 0 8 16,-16 10 5-16,33-10 7 0,-33 10 4 0</inkml:trace>
  <inkml:trace contextRef="#ctx0" brushRef="#br0" timeOffset="186170.32">23598 13562 17 0,'0'0'32'0,"0"0"-5"0,0 0-6 0,0 9 0 0,0-9-8 0,0-9-1 0,0 9 4 0,0 9 9 0,0-9 3 0,16 0-1 0,-16 10-3 0,0-10 0 0,0 9-2 0,17-9 1 0,-17 9 1 0,16-9 0 16,-16 0 4-16,33 9 6 0,-33-9 3 0,0 0 5 15,0-9-7-15,17 9-8 0,-17-9-6 16,16 0 1-16,1-1 4 0,-17 1-4 0,16-10-4 15,-16 1-9-15,17-1-1 0,-1-9-1 16,1 10-4-16,-1-1-1 0,-16-18 6 0,17 18 2 0,0-9 6 16,-1 0-2-16,-16 19-3 0,33-28-4 15,-33 18-5-15,0 10 3 0,0-10-5 16,17 10 1-16,-17 0-3 0,0 9 5 0,0-10-5 16,0 10 0-16,0 0 4 15,0 0-6-15,0 0 1 0,0 10 0 0,0-1-1 16,0 0-5-16,0 1-42 0,0-1-21 0,0 0-12 15,0 1-1-15,0 8-6 0,0-8 1 16,0 8 0-16,0-9 4 0</inkml:trace>
  <inkml:trace contextRef="#ctx0" brushRef="#br0" timeOffset="186736.71">23548 14288 36 0,'0'0'53'0,"0"0"-20"0,0 0-15 15,0 9-6-15,0-9 3 0,0 9 15 0,0 0 12 0,0 1-10 0,0 8-7 0,16-8-5 0,-16 8-9 0,0 1 0 0,17-10 13 0,-17 10 4 0,17-10 2 0,-1 0-4 0,-16 1 11 0,17-1 8 0,-1 0 3 0,-16-9 2 0,33-9-12 0,-33 0-8 16,0-1-15-16,17-8-5 0,-1-1-4 15,17-9-4-15,-16 10-1 0,-1-10 2 0,1 0-1 16,16 0-5-16,-16 9 3 0,-1-9 1 0,17 10-6 16,-33-10 0-16,17 19 0 0,-17 9-6 15,16-19-5-15,-16 19-33 0,0 0-22 0,0 0 2 16,0 0-10-16,17 19-9 0,-17-19-9 0,0 18 7 16,0-9-55-16</inkml:trace>
  <inkml:trace contextRef="#ctx0" brushRef="#br0" timeOffset="187319.25">23564 15357 85 0,'0'0'52'0,"0"0"-15"0,0-18-9 0,0 18 3 0,0 0-2 0,0 0 5 0,0 0-11 0,0 0-9 0,0 0-5 0,0 0-4 0,0 0-2 0,0 0 2 0,0 18 13 0,17-18-6 0,-17 0-2 0,0 0 0 0,17 0 7 0,-17 0 2 16,16 10 4-16,-16-10-3 0,17-10 1 0,-1 10-8 16,-16 0-8-16,33 0 2 0,-33-18-1 15,0 8-5-15,17-8 1 0,-1 8-2 0,1-8-2 16,-1-10 2-16,1 9-3 0,-1-9 5 0,1 0-2 16,-17 1 0-16,16-1-2 0,1 0 2 15,0-9-3-15,-17 9 0 0,16 0-1 0,-16 0-1 16,33 9 0-16,-33 1-17 0,0-1-9 15,0 10-14-15,0-1 2 0,0 10 4 0,0 10-3 16,0-10-2-16,0 9 0 0,0-9-2 0,0 19 3 16,0-10 1-16,0 0-26 0</inkml:trace>
  <inkml:trace contextRef="#ctx0" brushRef="#br0" timeOffset="187720.66">23647 15953 45 0,'0'9'66'0,"0"-9"-8"0,0 0-16 0,0 9-12 0,0-9-11 0,0 0 14 0,0 0 3 0,0 0 10 0,0 0-7 0,33 0-9 0,-33 9-13 0,0-9-4 0,0-9 1 0,0 9 14 0,17-9 5 0,-17 0-3 0,16-1-7 0,1 10-12 0,-1-28-3 16,-16 10-6-16,17-1-2 0,-1-9 1 15,1 10-1-15,-1-10 0 0,1 0 0 0,-17 0 0 16,17 0-3-16,-1 0 1 0,17 0 0 0,-33 0-1 16,0 10-7-16,17-1-28 0,-17 0-14 0,16 1-15 15,-16-1-19-15,17 10-10 0,-17 0 1 16,16-1-70-16</inkml:trace>
  <inkml:trace contextRef="#ctx0" brushRef="#br0" timeOffset="190483.47">28046 11097 6 0,'0'0'2'0,"0"0"4"0,0 0 4 0,0 0 1 0,0 0-1 0,0 0-4 0,0 0 0 0,0 0 0 0,0 0-1 0,0 0 1 0,0 0 1 16,0 9 4-16,0-9 2 0,0 0-3 16,16 10 2-16,-16-10 5 0,0 9-6 0,0-9-7 15,17 0 7-15,-17 9 14 0,0-9-3 16,16 0-8-16,-16 10 7 0,0-10 7 0,0 0 5 15,0 0 6-15,17 0 12 0,-17 0 9 16,0-10-2-16,0 10-16 0,0-9-16 0,17 0-8 16,-17-1-9-16,0-8-3 0,16 8 2 15,1-8 7-15,-17-1-3 0,16-9 2 0,1 10 42 16,-1-10 27-16,1 0-38 0,-1 9-21 16,1-27-10-16,-1 9-5 0,1-1-8 0,-1 1-1 15,17-9 0-15,-16-10 0 0,0 9 0 16,16 10 6-16,-17-9-5 0,1 18 0 0,-1 0-3 15,1 9-4-15,-1 1 8 0,1-1-5 0,-1 19-2 16,17-9 5-16,-33 9-5 0,17 0 2 16,-17 9-7-16,17 10-48 0,-17-19-6 0,16 18-12 15,-16-18-15-15,0 19-5 0,17-10 2 16,-17 10 14-16,0-1 2 0,16 1 1 0,-16-1-1 16</inkml:trace>
  <inkml:trace contextRef="#ctx0" brushRef="#br0" timeOffset="191814.81">27980 15432 5 0,'16'-10'11'0,"-16"1"10"0,0 0 3 0,0-1 0 0,0 1 0 0,0 0-2 0,0 0-1 0,0-1 3 0,0 10-1 0,0 0 0 0,-16 0-5 0,16 0-5 0,0 0-6 0,0 0-2 0,0-18-5 0,0 18 4 0,0 0-1 0,0 0-5 16,0-10 0-16,16 1-4 15,-16 9-2-15,0-9-6 0,0-10-5 0,0 10-3 16,0-10-3-16,0-9 2 0,0 0-8 16,0-9-2-16,0 0-2 0</inkml:trace>
  <inkml:trace contextRef="#ctx0" brushRef="#br0" timeOffset="192449.69">27335 10353 20 0,'0'0'34'0,"0"9"-15"0,16-9-7 0,-16 9 8 0,0 1-9 0,0-1 9 0,17 0-4 0,-17 10-6 0,0 0 16 0,16-1-6 16,-16 1-10-16,0-10 9 0,0 19-5 15,0-9-7-15,17 8-2 0,-17-8-5 0,0 9 0 16,16 0 3-16,-16-9-3 0,17 8 3 0,-17-8-3 16,17 0 0-16,-17-1 0 0,16 1 1 15,-16-1-1-15,17 10 2 0,-17-28-2 0,33 19-5 16,-33-19 5-16,0 9-5 0,0 1 1 15,0-1-10-15,0-9-12 0,0 0-6 16,0 0 6-16,16 0 13 0,-16 0 7 0,0 0-5 16,0-9-6-16,0 9-8 0,0-19-8 0,0 19-21 15</inkml:trace>
  <inkml:trace contextRef="#ctx0" brushRef="#br0" timeOffset="192931.7">27153 10595 11 0,'0'0'25'0,"-17"0"1"0,17 0-10 0,-16-19-6 0,16 19 3 0,-17 0 1 0,17 0 6 0,-16 0 1 0,16 0 1 0,0-19-5 0,0 19 12 0,0 0-7 0,0 0-1 16,0 0-6-16,0 0-10 0,0 0 0 16,0 0-5-1,0 19 3-15,16-19 15 0,1 19 13 16,-1-19-11-16,1 18-8 0,-1 1-6 16,17 0-3-16,-16 8 8 0,0-8 30 15,16 0-19-15,0-10-9 0,-33 0-6 0,33 10-6 16,-17-10 4-16,17 0 16 0,-16 1 15 15,16 8-15-15,-16-18-9 0,-1 0-2 0,34 0-3 16,-50 0-7-16,16 0 0 0,17-18 4 16,-16 8-3-16,-1 1 2 0,17 0-5 0,-16-10 5 15,-1 1-2-15,1 18-1 0,-17-19 0 16,17 0 3-16,-1-8-3 0,-16 8 0 0,0 0-2 16,17 1-1-16,-17-1 1 0,0 0-2 0,0-8 0 15,-17 8 1-15,17 0-2 0,0 1-33 16,0-1-2-16,0 19-7 0,0-18-13 0,0 18 3 15,17 0-4-15,-17 0 2 0,0 0 5 16,0 0 8-16,16 0-4 0</inkml:trace>
  <inkml:trace contextRef="#ctx0" brushRef="#br0" timeOffset="194130.42">28426 12809 60 0,'0'0'38'0,"0"-10"-17"0,0 10-8 0,0 0 10 0,-16-9 4 0,16 9-3 0,0 0-6 0,0 9-6 0,0-9 2 0,0 10 2 0,0-10 0 0,-17 27 7 0,17-27-6 0,17 19-6 15,-17-10 4-15,0 10 3 0,0 0 11 16,16-1 6-16,-16 1-7 0,17-1 11 0,-17 1 7 16,16-10 9-16,-16 1-4 0,0-1-10 15,17-9 6-15,-17 9 30 0,0-9 19 0,0 0 34 16,0 0 12-16,0 0-40 0,16-9-38 0,-16 0-34 15,0-10-16-15,17 0-8 0,-1-18-3 16,-16 9 1-16,33 0-1 0,-33 0-10 16,17-9 4-16,0 9-2 0,-1 0-3 0,1 1-2 15,-1-1-15-15,1 9-42 0,-17 0-26 0,16 1-21 16,1 8-11-16,-1 1-12 0,1 9-5 16,-17 0 0-16,16 0 19 0,17 0 17 0,-33 9 14 15,0 1 14-15,0 8-48 0</inkml:trace>
  <inkml:trace contextRef="#ctx0" brushRef="#br0" timeOffset="194713.18">28443 14046 12 0,'0'0'23'0,"-17"-19"2"0,17 19-5 0,0-19-3 0,0 19-1 0,0-9 4 0,0 9 5 0,0-9 7 0,0 9 1 0,0 0-7 0,0 0-10 0,0 0-4 0,0 0 17 0,0 0 14 0,0 9 7 0,0 0 2 0,17 10-8 0,-17-19-13 16,0 19-7-16,0-19 14 0,16 9 9 0,-16-9 1 15,0 9-2-15,17 1-8 0,-17-10 4 16,16 9 15-16,-16-9 2 0,17 0-6 0,-17-9-24 16,16 9-13-16,17-19-6 0,-33 10-4 15,17-10-5-15,0 0-3 0,-1-8-1 0,1 8-2 16,-1-9-1-16,1 0-2 0,-1 10 1 0,1-10-1 15,-1 9-25-15,1 0-25 0,-1 1-1 16,-16 18-17-16,33-19-13 0,-33 19-13 0,0 0 8 16,0 0 15-16,0 0 7 0,0 0 3 15,0 19 0-15,0-10 10 0,0 0 3 0,0 10-29 16</inkml:trace>
  <inkml:trace contextRef="#ctx0" brushRef="#br0" timeOffset="195262.32">28310 14874 50 0,'0'0'49'0,"0"0"-1"0,0 0-9 0,0 0-7 0,0 0-8 0,0 0-8 0,0 9-2 15,0-9 9-15,0 0 3 0,0 0 4 0,0 9 4 0,0-9-14 0,0 9-1 0,33-9 5 0,-33 10 5 0,0-10 6 0,0 9 3 0,0-9-3 0,0 9 1 0,17-9 2 0,-17 0-1 16,0 0 5-16,17 0-5 0,-17 0-3 15,16 0-12-15,-16-9-10 0,17 0-3 0,-17-1-7 16,16 1-2-16,1-9 2 0,16-1-2 0,-17-9 0 16,1 9-3-16,-1-9-2 0,17 1-2 15,-33 8 2-15,17 0 0 0,-17 1 0 0,17 8-25 16,-1 1-16-16,-16 0-15 0,17 0 0 16,-17 9 2-16,0 9-18 0,16-9-9 0,-16 9-7 15,17 0-4-15,-17 10 7 0</inkml:trace>
  <inkml:trace contextRef="#ctx0" brushRef="#br0" timeOffset="195610.73">28492 15980 95 0,'0'19'73'0,"-16"-10"-7"0,16 10-12 0,0 0-13 0,-17-1-3 0,17-9 10 0,0 10 18 0,-16-10-3 0,16 10-10 0,0-10-8 0,0 1-1 0,0-1-5 0,0 0 1 0,0 0-2 0,0 10 11 0,0-19-1 0,0 0 20 0,0 0 13 0,16 0 0 16,-16 0-7-16,0-19-18 0,17 10-24 0,-1-9-9 15,-16-1-20-15,17-9 1 0,32 0-3 16,-49 0-1-16,17-9-5 0,0 0-2 16,-1 0-2-16,1-1 5 0,16-8-10 0,-17 9-26 15,1-1-35-15,-1 1-22 0,1 0-26 0,-1 9-13 16,17 10-8-16,-33-1 3 0,0 0 7 16,17 1 11-16,-17 8 14 0</inkml:trace>
  <inkml:trace contextRef="#ctx0" brushRef="#br0" timeOffset="196445.38">30030 12390 80 0,'-16'0'54'0,"16"-9"-26"0,-17 9-14 0,17 0-5 0,0 0 0 0,0 0-5 0,0 0 0 0,0 9 8 0,0-9 4 0,0 9 6 16,0 1-2-16,0 8 5 0,17-9 4 15,-17 1 1-15,16 18 8 0,-16-28 4 0,0 18 5 16,17-18 5-16,-17 0 3 0,0 10 9 0,16-10 4 16,-16 0 6-16,17 0-10 0,-17-10-34 15,16 10-15-15,1-18-4 0,-17-1-8 0,16 0-3 16,1 1 3-16,-1-1-1 0,1-9-2 15,0 10 0-15,-17-10-2 0,16 9-5 0,1-9 2 16,-17 10-7-16,16 8-47 0,-16-8-45 16,17-1-53-16,-17 10-26 0,16 9 10 0</inkml:trace>
  <inkml:trace contextRef="#ctx0" brushRef="#br0" timeOffset="197194.15">30394 13339 32 0,'0'0'22'0,"0"0"-5"0,-17 0 2 0,17-10 0 0,0 10 3 0,0 0-7 0,0 0-8 0,0 0-3 0,0 0-2 0,0 0 3 0,0 10 12 0,0-10-1 0,17 9 5 0,-17 0 4 16,0 1 5-16,0-1 6 0,0 0-3 0,0 1-3 16,17-1 5-16,-17-9-4 0,0 9 7 15,0-9 0-15,16 0 3 0,-16 0 6 0,0 0 14 16,0 0 12-16,0 0-14 0,0-9-24 0,17 9-16 16,-17-19-11-16,16 10-3 0,-16-10 2 15,17 10-7-15,-17-10-3 0,16 10 3 0,1-19-6 16,-17 10 6-16,16-1-7 0,-16 0-2 15,17 10 3-15,-17-10-48 0,0 10-17 0,16 9-20 16,-16-18-9-16,0 18-12 0,17-10 10 0,-1 10 6 16,-16 10 15-16,17-10-49 0</inkml:trace>
  <inkml:trace contextRef="#ctx0" brushRef="#br0" timeOffset="197744.79">30559 14334 76 0,'0'0'74'0,"0"0"-26"0,0 0-26 0,0 0-10 0,0 0-2 0,0 0 4 0,0 0 1 0,0 0 6 0,0 0 3 0,0 9 0 0,0-9-8 0,0 0 9 0,17 0 5 0,-17 10 10 0,0-10 1 0,0 9 1 0,16-9-6 0,-16 0-5 15,0 9 9-15,17-9 11 0,-17 0 3 0,17 0-3 16,-17 0-3-16,16 0-11 0,-16-9-11 0,17 0-10 16,-1-1-10-16,1 1-3 0,-17-10-3 15,16 1 3-15,17 9-1 0,-16-10-1 0,-1-18 2 16,1 18-5-16,-1-9 0 0,1 10 2 15,-1-1 0-15,1-9-6 0,0 9 4 0,-17 10 2 16,16-9-5-16,-16 8 0 0,0 10-2 0,17-9-3 16,-17 9-18-16,0 0-38 0,16 9-15 15,-16 1-12-15,0-1 8 0,0 0-2 0,17 10-2 16,-17-10-2-16,16 19 5 0,-16-9 8 16,0-10-40-16</inkml:trace>
  <inkml:trace contextRef="#ctx0" brushRef="#br0" timeOffset="198161.31">30807 14976 39 0,'0'0'43'0,"0"0"-7"0,0 0-10 0,0 0-11 0,0 0 4 0,0 0-1 0,0 18 2 0,0-18 5 0,0 0 4 0,17 0-6 0,-17 10-7 0,0-1-3 0,0-9 5 0,0 0 11 0,16 9 20 0,-16-9 8 0,0 0 3 0,17 0 1 0,-17 0-7 16,17-9-6-16,-17 9-8 0,16-9-4 16,1-1-4-16,-1-8-5 0,1-1-9 0,-1 10-2 15,1-10-3-15,-1-9-7 0,1 10-5 0,16 9 5 16,-17-29-9-16,1 10 3 0,0 10 0 0,-1-10-6 16,1 19-1-16,-1-19 4 0,1 18-14 15,-17 1-31-15,16 0-29 0,-16-1-17 16,17 10-11-16,-17 10-1 0,0-10-2 0,0 9 10 15,16 0 13-15,-16 1-47 0</inkml:trace>
  <inkml:trace contextRef="#ctx0" brushRef="#br0" timeOffset="198825.35">30758 15720 23 0,'0'-9'51'0,"0"9"12"0,0 0 3 0,0 0-2 0,0 0 2 0,0 0-6 0,0 0-5 0,0 0-2 0,0 0-7 0,0 0-11 0,0 9 1 0,0-9 0 0,0 0 3 0,0 0 6 0,0 9-6 0,0-9 4 16,16 10 13-16,-16-1 15 0,17 0 7 0,-17-9 3 16,16 9 3-16,-16 1-1 0,17-10 3 0,-17 9 15 15,16-9-6-15,-16 9-3 0,17-9-2 0,-17 0-6 16,17 0-10-16,-1-9-27 0,1 0-17 16,-1-1-18-16,1 1-9 0,16 0-3 0,-17-19 4 15,17 9-7-15,-16 1-1 0,16-10-6 16,-16 0-7-16,16-9-27 0,0 9-50 0,-17-19-18 15,17 10 4-15,-16 0-19 0,-1-10-34 16,1 10-32-16,16 0-12 0,-16 9-7 16,-1 0 18-16,-16 0 30 0,17 10 35 0,-1-10 31 0</inkml:trace>
  <inkml:trace contextRef="#ctx0" brushRef="#br0" timeOffset="204270.69">26591 9832 5 0,'-17'0'9'0,"17"0"13"0,0 0-2 0,0 0-2 0,0 19 3 0,0-19 1 0,0 0 0 0,0 0-1 0,0 0-3 0,0 18 14 0,0-18 7 15,17 0 4-15,-17 0 2 0,16 0 11 16,-16 9-3-16,17-9-11 0,16 10 11 16,-17-10-9-16,1 0-13 0,16 0 6 0,17 0 10 15,-17 0-17-15,33-10-9 0,-33 10-9 0,33-9-4 16,-16 9-3-16,16-18-7 0,0 18 2 15,17-19 0-15,-17 19 2 0,-17 0 1 0,17-19 1 16,-16 19-6-16,0 0-1 0,-17 0 3 0,0 0 0 16,0-9 5-16,-17 9-5 0,1 0-4 15,-17 0 2-15,16 0 4 0,-16 0-7 0,0 0 3 16,0 0-2-16,0 0 1 0,0 0 0 16,0 0-27-16,0 0-12 0,-16 9-19 0,16-9-16 15,-17 0-11-15,1 0 6 0,-1 19 3 0,1-19 0 16,-1 0 3-16,-16 0-67 0</inkml:trace>
  <inkml:trace contextRef="#ctx0" brushRef="#br0" timeOffset="204537.73">26657 10074 17 0,'-33'18'12'0,"33"-18"-6"0,0 19 20 0,0-19 10 0,33 0-2 0,-33 9-7 0,0-9 4 0,16 0 6 0,1 10 6 0,16-10-2 0,-17-10-5 16,18 10-11-16,-1-9-1 0,0 9 3 16,16 0-15-16,1-19-3 0,-1 19-4 15,1-18 2-15,0 18-9 0,-1-19 2 0,17 10 2 16,-16 0-2-16,0-1 0 0,-17 1 0 16,16 0 1-16,-16 9-1 0,-16 0-2 0,16-10 0 15,-16 10-4-15,16 0 1 0,-33 0 1 0,0 0-12 16,16 0-23-16,-16 0-3 0,0-9-8 15,17 9-4-15,-17 0-9 0,0 0-11 16</inkml:trace>
  <inkml:trace contextRef="#ctx0" brushRef="#br0" timeOffset="212364.41">21167 4967 4 0,'0'0'2'0,"0"0"1"0,0 0 6 0,0 0 9 0,0 0-5 0,0 0-4 0,0 0-4 0,0 0-1 0,0 0 0 0,0 0 1 0,0 0 0 16,0 0 0-16,0 0-1 0,0 0 0 16,0 0 1-16,0 0 3 0,0 19-2 0,0-19-1 15,0 0 5-15,0 0 1 0,0 0 0 0,0 0-1 16,16 0 5-16,-16 9 0 0,17-9 2 15,-17 0 0-15,16 0 3 0,-16 0-6 0,17 0 2 16,-1 0 0-16,1 0-2 0,-1 0 5 16,17 0-4-16,1 0 0 0,-34-9-2 0,33 9-2 15,-17 0-2-15,17 0 2 0,0 0-1 16,-16 0-4-16,32 0 3 0,-15-19-3 0,-18 19-4 16,17 0 1-16,0 0 1 0,0 0 2 0,0-18-4 15,0 18-2-15,1 0 5 0,-1 0-3 16,0 0-2-16,0 0 0 0,16 0-4 15,-16 0 7-15,0 0-3 0,1 0 3 0,-1 0-3 16,0 0-2-16,16 0 2 0,-16 0 0 16,0 0 3-16,1 0-3 0,15 0-2 0,-16 0 2 15,0 0 0-15,33 0 0 0,-49 0 0 16,16 0 0-16,0 0 0 0,0 0 0 0,33 0 0 16,-33 0 0-16,-16 0-2 0,16 0 3 0,0 0-1 15,-16 0 3-15,16 0-3 0,16 0 0 16,-16 0 2-16,-16 0-2 0,-1 0 0 0,18 0 0 15,-1 0 0-15,-17 0 0 0,17 0 0 0,0 0 0 16,-33 0 0-16,33 0-2 0,-16 0 3 16,-1 0-1-16,1 0 1 0,16 0-1 0,-16 0-3 15,-1 0 3-15,1 0-2 0,-1 0 6 16,17 0-4-16,-33 0 0 0,33 0 1 0,-33 0-1 16,17 0 3-16,-1-19 2 0,1 19-4 15,-1 0 3-15,1 0 0 0,0 0-2 0,-1 0 2 16,1 0 0-16,-1 0-4 0,17 0 2 15,-33 0 1-15,17 0-2 0,-1 0 1 0,1 0 0 16,-1 0 2-16,1 0-8 0,-1 0 4 16,1 0 1-16,0 0-1 15,-1 0-4-15,1 0 4 16,-1 0 0-16,17 0 0 0,-33 0 2 16,17 19 0-16,-1-19-2 0,-16 0 1 0,17 0-1 15,-1 0-3-15,1 0 6 0,-1 0-5 16,1 0 2-16,16 0 2 0,-16 0-5 0,-1 0 5 15,17 18-2-15,-33-18 2 0,33 0-2 0,-16 0-3 16,-1 0 3-16,1 0 0 0,16 0-3 16,-17 0 3-16,1 0 2 0,0 0-2 0,-1 0 0 15,17 0 0-15,-16 0 2 0,-1 0-2 16,1 0 0-16,-1 0 0 0,1-18 3 0,-1 18-6 16,1 0 3-16,-1 0 0 0,1 0 0 15,0 0 3-15,-1 0-5 0,17 0 4 0,-33 0-2 16,17 0-4-16,-1 0 4 15,1 0 0-15,-1 0 0 0,1 0 0 16,-17 0-3-16,16 0 3 0,1 0-2 0,-1 0 6 16,-16 0-3-16,17 0-1 0,16 0 0 15,-33 0-3-15,33 0 8 0,-33 0-9 0,0 0 6 16,17 0-2-16,-1 0 0 0,1 0 2 16,-1 0-4-16,17 0 4 0,-16 0-4 0,-1 0 2 15,1 0 0-15,16 18 0 0,-33-18 0 0,33 0-2 16,-33 0 2-16,17 0 2 0,-17 0-4 15,16 0 2-15,1 0 0 0,-1 0 0 16,1 19 0-16,-1-19 2 0,-16 0-1 0,17 0-3 16,-1 0 2-16,1 0 0 0,16 0 0 0,-33 9-2 15,0-9 2-15,33 9 0 0,-33-9 0 16,17 0 0-16,-1 10 3 0,1-10-3 16,-1 9 1-16,1-9-3 0,-1 0 2 15,1 0 0-15,-1 0 0 0,1 9 0 0,16-9 1 16,-33 0-1-16,33 0 0 0,-33 19 0 15,17-19 1-15,-1 0-1 0,1 0 3 0,16 0-3 16,-17 0-3-16,1 0 3 0,-1 0-2 0,1 0 5 16,16 0 0-16,0 0 1 0,-33 18-4 0,17-18 0 15,-1 0 5-15,17 0-7 0,-16 0 9 16,16 0-3-16,-17 0-4 0,1 0 5 16,16 0-2-16,-17 0-3 0,18 0 0 0,-18 0 6 15,17 0 3-15,-16 0-3 0,-1 0 0 0,17 0 1 16,-16 0-3-16,16 0 1 0,-17 0-1 15,17 0 4-15,-16 0-3 0,0 0 0 0,16-18-3 16,-17 18 1-16,17 0 1 0,-16 0 0 16,16 0 1-16,-17 0 1 0,17 0-4 0,-16 0 2 15,16 0 1-15,-16 0-3 0,16-19 1 0,-17 19 0 16,34 0 1-16,-34 0-2 0,1 0 3 16,16-9 1-16,-16 9-4 0,16 0 0 0,0 0 2 15,-17 0-4-15,34-9 1 0,-34 9 4 0,17 0 1 16,-16 0-3-16,16 0 0 15,0-10 2-15,-16 10-5 0,16 0 4 0,0 0-2 16,-17 0 3-16,17 0-5 0,0 0 3 0,-16-9-1 16,16 9 0-16,-16 0-2 0,16 0 3 15,0 0-1-15,-17 0-2 0,1 0 2 0,16-9 2 16,-17 9-3-16,17 0-1 0,-16 0 4 0,16 0 0 16,-16 0-4-16,16 0 3 0,-17 0-3 15,17 0 5-15,-16 0-4 0,-1 0 3 0,17 0 1 16,-16 0-4-16,0 0 5 0,16-19 0 0,0 19-1 15,-33 0-3-15,16 0 1 0,1 0 3 16,-1 0-3-16,17 0 0 0,-16 0 2 0,-1 0 0 16,1 0 1-16,0 0-6 0,-1 0 5 15,-16 0 2-15,17 0-4 0,16 0 1 0,-33-18-1 16,16 18 3-16,1 0-8 0,-17 0 4 0,16 0 0 16,1 0 1-16,-17 0 2 0,16 0-3 15,1 0-2-15,-17 0 6 0,16 0-1 16,-16 0-3-16,0 0 2 0,17 0-2 0,-17 0-4 15,16 0 2-15,-16 0 4 0,0 0-1 16,17 0-3-16,-17 0 3 16,0 0 0-16,0 0-1 15,0 0 0-15,0 0 0 16,0 0-4-16,0 0 6 0,0 0-8 0,17 0 6 16,-17 0-5-16,0 0 4 15,0 0 1-15,0 0 0 16,0 0 2-16,16 0 5 0,-16 0 4 0,17 0-1 15,-1 0-1-15,-16 0-2 0,17 0-3 16,-1 0 3-16,17 0-9 0,-16 0 12 0,-1 0-8 16,17 0 3-16,-16 0 3 0,0 0-3 15,16 0-5-15,-17 0 2 0,17 0 1 0,0 0 2 16,-16 0-3-16,16 0 1 0,0 0-2 0,0 0 0 16,0 0 3-16,0 0-3 0,0 0-3 15,0 0 2-15,0 0-2 0,0 0 5 0,17 0-3 16,-17 0 1-16,0 0-2 0,0 0-1 15,0 0 7-15,0 0-7 0,1 0 8 16,-1 0-6-16,-17 0 5 0,17 0-2 0,0 0 3 16,0 0-3-16,0 0 3 0,-16 0 2 0,16 0 2 15,-16 0 0-15,16 0-7 0,0 0 4 16,0 0 1-16,-17 0-4 0,17 0 5 0,0 0-5 16,1 0 0-16,-18 0-4 0,17 0 6 0,0 0-5 15,-16 0 0-15,32 0 7 0,-32 0-10 16,-1 0 2-16,18 0 3 0,-18 0 1 0,17 0-2 15,-16 0 2-15,16 0-1 0,-17 0-4 0,17 18-1 16,-33-18 3-16,33 0 2 0,-16 0-5 16,0 0 3-16,-1 0-1 0,1 0 6 15,-1 0-3-15,1 0-2 0,-1 0-2 0,1 0 5 16,-17 0-3-16,16 0 5 0,17 0 4 16,-33 0-5-16,17 0 1 0,-1 0-5 0,1 0 4 15,-17 0-6-15,16 0 3 0,1 0-4 0,0 0 4 16,-1 0-1-16,-16 0 5 0,17 0-6 15,-1 0-2-15,1 0 4 0,-1 0 1 0,1 0-10 16,-1 0 7-16,1 0-2 16,-1-18 6-16,1 18-3 0,-17 0-6 0,16 0 5 15,1 0-4-15,0 0 2 0,-1 0 5 16,-16 0-2-16,17 0-3 0,-1 0 0 0,1 0 0 0,-1 0 4 16,1 0-7-16,-1 0-1 0,1 0 10 15,-1 0-6-15,1 0-3 0,-17 0 6 16,16 0-7-16,1 0 7 0,-1 0 0 0,1 0-5 15,0-19 4-15,-1 19-7 0,17 0 7 16,-16 0-2-16,-1 0 5 0,1 0-9 0,-1 0 4 16,1 0 0-16,-1 0 4 0,1 0-4 15,16 0 0-15,-16 0-5 0,-1 0 10 0,1 0-5 16,-1 0 0-16,17 0 0 0,-16 0 0 0,-1 0 2 16,1 0-2-16,-1-19-6 0,17 19 7 15,-16 0 1-15,0 0-2 0,-1 0 0 0,1 0 0 16,-1 0 0-16,17 0 0 0,-16 0 0 15,-1 0 0-15,1 0 0 0,-1 0 0 0,1 0-2 16,16 0 0-16,-17 0 7 0,1 0-8 16,0 0 3-16,-1 0 2 0,1 0 2 0,-1 0-4 15,1 0 0-15,-1 0-4 0,1 19 6 16,-17-19-5-16,16 0 5 0,1 0 0 31,-17 0 0-31,0 0-4 16,0 0 5-16,0 0-5 15,0 0 3-15,0 0-8 16,0 0 0-16,0 0-27 0,0 0-13 16,0 0-11-16,0 0-2 0,0 0-3 0,0 0-6 15,0 0-16-15,-17-19-14 0,17 19-16 0,-16 0-10 16,16 0-5-16,-17 0 9 0,1 0 16 16,-1 0 11-16,-16 0-49 0</inkml:trace>
  <inkml:trace contextRef="#ctx0" brushRef="#br0" timeOffset="214196.63">20125 5711 4 0,'0'0'7'0,"-17"0"15"0,17 0 10 0,0 0 2 0,-16 0-1 0,16 0-9 0,0 0-7 0,0 0-5 0,0 0-5 0,0 0 2 16,0 0 1-16,0 0 0 0,0 0 1 16,0 0-3-16,0 0 0 0,16 0 3 15,-16 0 3-15,0 0 3 0,17 0 4 0,-17 0 2 16,16 0-2-16,-16 0 0 0,17 0 2 0,-17 0 0 15,16 10 3-15,1-10-1 0,-17 0-1 16,17 0-2-16,-1 9 7 0,1-9-5 0,16 0 8 16,-33 0-8-16,33 0 6 0,-17 0-8 15,1 0-2-15,16 0 1 0,-17 0-5 0,18 0 4 16,32 0-2-16,-33 0 4 0,0 0-5 0,0 0 2 16,16 0-3-16,18 0-2 0,-34 0-7 15,0 0 4-15,16 0-1 0,18 0-2 16,-34 0 0-16,0 0-4 0,0-9 1 0,16 9 2 15,-16 0-4-15,34 0-3 0,-34 0 7 0,-17 0-6 16,34 0-1-16,-17 0 4 0,16-10 0 16,-15 10-6-16,-1 0 2 0,16 0 6 0,-16 0 1 15,0 0-4-15,34 0-3 0,-51 0 9 16,34 0-5-16,-17 0-2 0,0 0 8 0,16 0-1 16,-15 0 3-16,-1-18 0 0,0 18-1 0,0 0 1 15,16 0-5-15,-16 0-5 0,0 0 6 16,17-19-6-16,0 19 0 0,-17 0 5 0,16 0-4 15,1 0-3-15,0 0 0 0,-17-19 0 0,16 19 2 16,17 0 1-16,-49 0 2 0,33 0-1 16,-1 0-4-16,-16-18-4 0,33 18 6 15,-49 0 1-15,16 0-1 0,17-19-2 0,-17 19 0 16,16 0 0-16,-16-9-3 0,17 9 0 0,0-9 5 16,-17 9 1-16,16-10-1 0,1 10-1 15,0 0 4-15,-1 0-5 0,17-18 3 0,-33 18-2 16,17 0 2-16,0 0-1 0,-1-19 1 15,-16 19 1-15,17 0 3 0,-1 0-2 0,1-18-4 16,-17 18 4-16,17 0-3 0,-1 0 0 0,1-19 4 16,0 19-4-16,-1 0-5 0,1-19 5 15,-1 19 2-15,1 0-6 0,16-9 9 16,-33 9-7-16,17 0 6 0,-1-9-6 0,-15 9-5 16,15-10 8-16,-16 10-5 0,17 0 2 0,-17 0 0 15,33 0 0-15,-33 0 3 0,-16 0 4 16,16-18-7-16,16 18 3 0,-16 0-1 0,17 0-2 15,-17 0 2-15,0 0 2 0,0 0-1 16,0 0-2-16,17 0 4 0,-17 0 0 0,0-19-7 16,0 19 2-16,0 0 4 0,17 0 0 0,-17 0-4 15,0 0 0-15,0 0 0 0,-16 0 3 16,16 0 0-16,0 0-7 0,0 0 4 0,0 0 0 16,0 0 0-16,0 0 4 0,-16 0-4 15,16 0 7-15,0 0-9 0,0 0 4 0,0 19 2 16,0-19-7-16,0 0 1 0,0 0 4 15,0 0 1-15,0 0-3 0,0 0 0 0,-16 0-2 16,16 0 2-16,0 0 0 0,-17 18-3 0,18-18 11 16,-1 0-8-16,-17 0-2 0,17 0 4 15,-16 0-4-15,16 0 2 0,-17 0 0 0,1 0 4 16,16 0-8-16,-16 0 4 0,-1 0 0 16,1 0 3-16,16 0-3 0,-17 0 0 0,1 10 2 15,16-10-4-15,-33 0 2 0,16 0 5 0,1 0-8 16,-1 0 3-16,1 0 0 0,0 0 0 15,-1 0 3-15,1 0-1 0,-1 0-2 0,-16 0-3 16,17 0 5-16,-1 0-6 16,1 0 8-16,-17 0-6 0,33 0 7 0,-33 0-7 15,0 0 2-15,16 0 0 0,-16-10 6 0,17 10-8 16,-1 0 2-16,-16 0-2 16,0 0 0-16,17 0 9 0,-17 0-11 15,16 0 7-15,-16 0 2 0,0 0-3 16,0 0 2-16,0 0-3 0,0 0 1 0,0 0-9 15,0 0-6-15,0 0-9 0,0 0-22 16,0 0-26-16,-16 0-14 0,-1 0-30 0,17 0-35 16,-16 0-26-16,-1 0-1 0,1 0 13 15</inkml:trace>
</inkml:ink>
</file>

<file path=ppt/ink/ink31.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25T15:50:19.922"/>
    </inkml:context>
    <inkml:brush xml:id="br0">
      <inkml:brushProperty name="width" value="0.05292" units="cm"/>
      <inkml:brushProperty name="height" value="0.05292" units="cm"/>
      <inkml:brushProperty name="color" value="#00B050"/>
    </inkml:brush>
  </inkml:definitions>
  <inkml:trace contextRef="#ctx0" brushRef="#br0">21911 8930 36 0,'-17'-10'42'0,"17"10"3"0,0 0 16 0,0 0 11 15,0-18 9-15,-16 18 8 0,16 0 6 0,0 0 6 16,0-19 1-16,0 19 6 0,0 0 0 15,0 0 2-15,0 0-18 0,0 0-20 0,0 0-30 16,0 0-10-16,0 0-8 0,0 0 5 16,0 0 19-16,-17 19 24 0,17-19 12 0,0 0-6 15,0 18 3-15,0-18 6 0,0 19-3 0,0-10-11 16,-16 10 6-16,16-10-59 0,0 19-20 0,0-28 0 16,0 19 0-16,0-1 0 0,0-8 0 15,-17-1 0-15,17 10 0 0,0-10 0 0,0 0 0 16,0 0 0-16,0 10 0 0,0-19 0 0,0 19 0 15,0-19 0 1,-16 0 0 15,16 0 0-15,0-19 0 0,0 19 0-16,0-19-171 15,16 10-42-15,-16 0-21 0,0 0-10 0,0 9 2 16,0-10 13-16,0 1 22 0,0 0 29 0,0-1 31 15</inkml:trace>
</inkml:ink>
</file>

<file path=ppt/ink/ink32.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23:20.594"/>
    </inkml:context>
    <inkml:brush xml:id="br0">
      <inkml:brushProperty name="width" value="0.05292" units="cm"/>
      <inkml:brushProperty name="height" value="0.05292" units="cm"/>
      <inkml:brushProperty name="color" value="#FF0000"/>
    </inkml:brush>
  </inkml:definitions>
  <inkml:trace contextRef="#ctx0" brushRef="#br0">14932 5711 8 0,'0'0'3'0,"0"0"2"0,0-18 2 0,-33 18 7 0,33 0-3 0,0 0 0 0,0 0-1 0,0 0 0 0,0 0-1 0,0 0-1 16,0 0-1-16,0 0-3 0,0 0 0 15,0 0 1-15,0 0-2 0,0 0-2 0,0 0 0 16,0 0 0-16,0 0 2 16,0 0-1-16,0 0 8 0,33 0 1 0,-33 0 3 15,0 18-2-15,0-18 1 0,33 0-4 16,-33 0 1-16,34 0 3 0,-34 0 4 0,16 0-4 15,17 0-1-15,0-18-1 0,-16 18 1 16,32 0-3-16,-16 0-1 0,1 0 1 0,-1-19-5 16,0 19 1-16,0 0-1 0,16 0-2 15,-16 0 0-15,1-19 0 0,-18 19-2 0,17 0 2 16,-16 0-2-16,-1 0 0 0,1 0 0 16,-1 0 1-16,-16 0 1 0,33 0-2 15,-33 0 1-15,0 0-1 0,33 0 0 16,-33 0 2-16,0 0 0 15,0 0-4-15,0 0-9 16,0 19-7-16,0-19-9 16,0 0-5-16,0 0-10 0,0 0-8 15,0 0-3-15,0 0-49 0</inkml:trace>
  <inkml:trace contextRef="#ctx0" brushRef="#br0" timeOffset="915.79">17330 5674 9 0,'0'0'13'0,"0"0"3"0,0 0-2 0,0 0-2 0,0 0-2 0,0 0 0 0,0 0 4 0,0 0-2 0,0 0 0 0,0 0 1 16,0 0 3-16,17 0-2 0,-17 0 2 0,33-19-4 16,-17 19 8-16,17 0 0 0,17-18 1 15,-17 18-4-15,0 0 0 0,0-19 3 0,17 10-7 16,16 0-1-16,-33-1-10 0,17 10 2 16,-1-18 0-16,1 18-1 0,16 0-3 0,-33-19 2 15,0 19-2-15,0 0-2 0,0 0 5 16,-16 0-2-16,16-18-1 0,0 18 0 0,-33 0 0 15,33 0 1-15,-33 0 0 16,0 0 0-16,0 0 1 0,0 0-1 0,0 0 0 16,0 0 1-1,0 0-4-15,0 0 0 0,0 0-3 16,0 0-5-16,0 0-8 0,0 0-5 16,0 18 0-16,0-18-9 0,-33 0-6 0,33 0-7 15,0 0 0-15,0 0-2 0</inkml:trace>
  <inkml:trace contextRef="#ctx0" brushRef="#br0" timeOffset="2299.03">20985 5209 19 0,'-17'-19'23'0,"17"19"-6"0,0 0-2 0,0 0-1 0,0 0 3 0,0 0 2 0,-16-18-2 0,16 18 0 0,0 0-1 0,0 0 0 0,0-19-1 0,0 19-2 15,0-9 3-15,0 0-3 0,16 9-1 16,-16 0-1-16,0-10-5 0,0 10-3 0,17-9-3 16,-17 9 3-16,16 0-3 15,1 0-2 1,-17 0 0-16,16 9 4 15,-16 1-1-15,0-10 1 0,0 9 1 16,0 0-1-16,0 10-1 0,17-1-1 0,-17-18 2 16,0 19-2-16,0 0 0 0,0-19 0 15,0 18 0-15,0-9 0 0,0 10 0 0,0 0 1 16,0-1 2-16,0 1-3 0,0 0 0 16,0-19-2-16,0 18 2 0,0-9 0 0,0 10 2 15,0-19-2-15,0 19-2 0,16-19 2 0,-16 18 1 16,0-18-3-16,34 0 2 15,-34 0 1-15,0 0 2 0,0 0-3 16,0 0 0-16,0-18 0 0,0 18-2 16,33 0 2-16,-33-19 0 0,0 19 1 15,0 0 0-15,0 0 1 0,0-19-4 16,0 19 0 0,0 0 0-1,0 19 3-15,-33-19-3 16,33 0 4-16,0 0-4 0,0 19 2 15,0-19-2-15,0 18 0 0,0-18 5 0,0 19-5 16,0-19 3-16,33 18-1 0,-33-18 0 0,0 19 0 16,0-10 0-16,33 10 0 0,-33 0 0 15,0-1 0-15,0 1-2 0,16-1 4 0,-16-18-2 16,17 19 0-16,-17 9 0 0,16-10-2 16,-16 1 3-16,0 0 0 0,17-1-1 0,-17 1 0 15,0 9 0-15,0-10 2 0,-17 1-1 0,17 0-1 16,0-1 0-16,-16 1 0 0,16 9 0 15,-17-10 1-15,1-18-1 0,16 19 0 0,0 0 0 16,-33-1 2-16,33-18-2 0,0 19 0 16,-33-10 0-16,33 10 0 0,-34-19 2 15,18 0-2-15,16 0-2 0,-17 18 2 0,1-18-4 16,16-18-13-16,-17 18-5 16,1 0-5-16,-1 0-9 0,17 0-6 15,-16-19-3-15,16 10 0 0</inkml:trace>
  <inkml:trace contextRef="#ctx0" brushRef="#br0" timeOffset="3313.87">19232 5395 3 0,'0'0'3'0,"0"0"-1"0,0 0 9 0,0 19 9 0,0-19-7 0,0 0-4 0,0 0-2 0,16 0 0 0,1 0 1 15,0 18 3-15,-1-18 2 0,1 0 0 16,16 0 4-16,0 0 2 0,0 0-1 0,16-18-1 16,1 18-5-16,0 0-6 0,16-19-1 15,-17 19-2-15,18-19 0 0,-18 10-3 0,1 0 0 16,-1 0 1-16,-16 9-1 0,1 0 0 16,-1-19 0-16,0 19 0 0,0 0 0 0,-33 0-4 15,33-19-7-15,-33 19-4 0,0 0-5 16,16 0-6-16,-16 0-5 0,0-18-4 0,0 18-37 15</inkml:trace>
  <inkml:trace contextRef="#ctx0" brushRef="#br0" timeOffset="3563.4">19960 5209 8 0,'0'0'9'0,"16"0"11"0,-16 0-6 0,17 19-7 0,-1-19-1 0,-16 0-1 0,17 0 0 0,16 9 0 0,-33-9 2 0,33 9-1 16,-33 0 0-16,0-9 0 0,0 10-3 15,16-1 0-15,-16 10 0 0,0-1 0 16,0-18-3-16,-16 19 1 0,16 0-1 0,0-10 0 16,-33 9 1-16,33 1-1 0,-50 18 0 0,34-18 0 15,-17-1 0-15,-1-8-4 0,1 8-4 16,17 1-5-16,-50 0-7 0,33-1-7 15</inkml:trace>
  <inkml:trace contextRef="#ctx0" brushRef="#br0" timeOffset="4063.17">19083 5395 7 0,'0'0'10'0,"0"0"3"0,0 0 0 0,0 0-5 0,0 0-2 0,0 0-3 0,0 0 1 0,0 0 1 0,0 19 0 16,17-19 1-16,-1 0 1 0,-16 18 0 15,17-18 2-15,-1 19-2 0,34-19 2 0,-50 18 4 16,33-18 0-16,-17 19 2 0,18-10-1 16,-1 10 1-16,16-19-1 0,1 19 1 0,-17-1-2 15,0 1-2-15,17-19 4 0,16 18 0 16,0-8-2-16,-33-1-1 0,33 19-5 0,-16-28-2 15,16 18 1-15,-17-18-3 0,1 19 0 0,33-19 0 16,-50 0 0-16,16 19-2 0,1-19 1 16,0 0-1-16,16 0-1 0,-50 0-2 15,34 18 0-15,-17-18 5 0,0 0-3 0,-16 0 0 16,16 0 1-16,0 0-1 0,-33 10 0 0,0-10-6 16,16 0-7-16,-16 0 0 0,0 0-3 15,0 0-6-15,0 0-7 0,0 0-12 0,0 0-9 16,0 0-3-16</inkml:trace>
  <inkml:trace contextRef="#ctx0" brushRef="#br0" timeOffset="4313.1">20274 5469 17 0,'0'0'14'0,"0"0"-2"0,0 0-4 0,0 0-3 0,0 0 1 0,0 0 0 0,0 0-1 0,0 0 0 0,0 10 0 0,0-1 1 0,0 0 1 0,0 10-3 0,0-19 0 16,0 19-1-16,0-1 0 0,0-18-1 0,0 19 1 16,0-1-1-16,0 1-2 0,0 9 0 0,-33-10 0 15,16 1 1-15,1 18-1 0,-1-18 0 16,0 9-9-16,-16 9-13 0,0-18-14 15</inkml:trace>
  <inkml:trace contextRef="#ctx0" brushRef="#br0" timeOffset="8778.2">20671 4046 16 0,'0'-9'25'0,"0"9"1"16,0 0-1-16,0-19 5 0,0 19 4 0,0 0 7 0,0-18 3 0,0 18 4 0,0 0 7 0,0 0 7 0,0-19 3 0,0 19 2 15,0 0-7-15,0 0-3 0,0 0-11 16,0-18-19-16,0 18-13 0,0 0-11 16,0 18-3-16,0-18 0 0,0 19 0 15,0-19-2-15,0 18 9 0,33 1-1 0,-33 0 2 16,0 8 1-16,0-8 0 0,0 0-3 15,0-1-1-15,0 1 0 0,33-10-2 0,-33 0-1 16,0 19-2-16,0-9 0 0,0-19 2 0,0 19 1 16,0-1-3-16,0 1 5 0,0-19-5 15,0 9 5-15,0 0-4 0,0 1-47 16,0-10-28-16,0 18-21 0,0-18-21 0,0 0-16 16,0 0 8-16,0 19 20 0</inkml:trace>
  <inkml:trace contextRef="#ctx0" brushRef="#br0" timeOffset="9341.94">20538 4139 7 0,'-16'0'19'0,"16"0"5"0,-33 0-2 0,33 0-2 0,0 0 2 0,-33 0 5 0,16 0 3 0,17 0 1 0,0 0-4 0,-16 0-3 0,16 0-6 16,0 19-7-16,0-19-4 0,0 0-5 0,0 0 0 16,0 0 0-16,0 0 6 15,0 9 7-15,16 0 9 0,-16 1 6 0,17 8-1 16,-17-18-7-16,33 19 1 0,-33 0-6 0,33-19 4 15,-33 18 1-15,16-18-3 0,1 19-2 16,-1-19 6-16,17 9 4 0,-16-9 8 0,-1 9 6 16,-16 1-1-16,17-10-2 0,0 0-4 15,16 0 9-15,-33 0 5 0,33 0-7 0,-33 0-4 16,0 0-16-16,16-10-10 0,1 1 1 16,-17 0-12-16,16 9 3 0,1-19-1 0,-1 19-2 15,-16-18 2-15,17 18-4 0,-17-19 0 16,16 19-10-16,-16-19-40 0,34 1-17 0,-34 8-22 15,0-8-22-15,0 18-4 0,0-19 3 0,0 19 5 16,0-18 14-16,33 18 16 0,-33-19 13 16</inkml:trace>
  <inkml:trace contextRef="#ctx0" brushRef="#br0" timeOffset="9774.99">21134 4744 19 0,'0'0'25'0,"0"0"-3"0,0 0-7 15,0-19-4-15,0 19-5 0,0 0-2 0,0 0-3 0,-33 0 1 0,33 0 0 0,0-18-1 0,0 18-6 0,0 0-7 16,0 0-5-16,-34 0-7 0</inkml:trace>
  <inkml:trace contextRef="#ctx0" brushRef="#br0" timeOffset="11190.14">20704 5014 6 0,'0'0'10'0,"0"0"7"0,0 0 2 0,0 0-3 0,0 0-1 0,0 0-2 0,0 0-1 0,-33 0 2 16,33 0 5-16,0 0 1 0,0 0 1 0,0 0 1 0,0 0-1 16,0 0 3-16,0 0-6 0,0 0-5 0,-17 0-1 15,17 0 0-15,-17 0-2 0,17 0 1 16,-16 0 1-16,16-10-7 0,-17 10 4 0,17 0 2 16,-16 0-2-16,-1 0-6 0,1 0-1 15,-1-9 2-15,1 9-2 0,16 0 5 0,-33 0-2 16,33 0 1-16,-50 0 2 0,34 0-6 15,-18 9-5-15,18-9 7 0,-17 0-4 0,16 0 2 16,1 0-2-16,-17 0-2 0,0 10 3 16,16-10-3-16,-16 0 2 0,16 0 0 0,-16 9 3 15,17-9-5-15,-17 9 0 0,33 10 5 0,-33-19-3 16,-17 0 3-16,34 18-8 0,-17-18 5 16,16 19 4-16,-16-19-4 0,16 19 0 15,1-19 0-15,-17 9 0 0,33-9 0 0,-33 9-2 0,16 1 2 16,1 8 0-16,-1-18 0 0,1 19 0 15,-1-19-2-15,0 18 2 0,1 1 0 16,-1-19-2-16,1 19 2 0,16-19 1 0,0 9-4 16,0 0 3-16,-33 10 0 0,33-10 2 15,0 10-2-15,0-19 0 0,-33 18-3 0,33 1 3 16,0-19 1-16,-17 19-3 0,17-10 2 0,0 0 1 16,-16 0-1-16,16 10-2 0,0 0 3 15,-17-19 0-15,17 18-1 0,0 1 0 0,-16-19-2 16,16 18-2-16,0-8 5 0,0 8 2 15,-17 1 0-15,17 0-5 0,0-19 2 0,0 18 1 16,0 1-1-16,0-1 0 0,0-18 0 16,0 10-3-16,0 8 3 0,0 1 0 0,0-19 1 15,0 18-1-15,0 1 2 0,17-19-2 0,-17 19 0 16,0-1 0-16,16-18 0 0,-16 19 0 16,17-10 3-16,-17 10-3 0,16-1 0 15,1-18 0-15,-17 19 0 0,33 0 0 0,-33-19 1 16,33 18 3-16,-33-18-1 0,0 10-3 0,16-1 2 15,1 0 3-15,-1 10-1 0,18-19 0 16,-18 0 0-16,1 18-6 0,-1-18 2 0,1 0 0 16,16 19 3-16,0-19-2 0,-33 0-1 0,16 19-4 15,1-19 4-15,-1 0 2 0,18 18 0 0,-18-18 1 16,1 0 0-16,-1 0 4 0,1 9 4 16,16-9 1-16,-33 0 3 0,33 0 4 15,-33 0-2-15,16 10-2 0,17-10-7 0,-16 0-3 16,16 0 1-16,-16 0-3 0,16 0-3 0,0 0 5 15,0 0-2-15,-33 0-2 0,33 0-3 0,0 0 2 16,-17 0 3-16,18 0-7 0,-18 0 7 16,34 0-3-16,-17 0 0 0,-33 0-2 0,33 0 2 15,-17 0 3-15,17 0-3 0,0-10 0 16,-16 10 3-16,33 0-3 0,-17-9 0 0,-17 9 1 16,17 0-3-16,0 0 2 0,0-18-2 0,1 18 0 15,-1 0 2-15,0 0 3 0,-17 0-3 16,17-19-2-16,-16 19 4 0,16 0 0 15,17 0-1-15,-50 0-1 0,33 0-4 0,0-19 6 16,-17 19 0-16,1 0-2 0,16 0 0 0,-17-18 0 16,17 18 0-16,0 0-2 0,-33-19 4 15,34 10-2-15,-18 9-2 0,1-9 2 0,16-1 0 0,-17 10 0 16,1-18 0-16,16 18 2 0,-17-19-2 16,17 19 3-16,-33-19-7 0,34 19 4 15,-34-18 0-15,33 18 0 0,-17-19 2 0,1 10-4 16,-1 0 2-16,1-1 0 0,-1 10 0 0,-16-18 0 15,17 18 0-15,-1-19 0 0,17 19 0 0,-33-19 1 16,0 19-1-16,34-18 1 0,-34 18-3 16,0-19 6-16,0 1-4 0,16 8 0 15,-16-8 4-15,0 18-3 0,0-19-1 0,0 1 4 16,0-1-2-16,0-18 3 0,0 27-4 0,0-27-1 16,-16 19 4-16,16-1-6 0,-34-18 3 15,34 28 0-15,-33-29-3 0,17 20 4 0,-17-10 1 16,0 9-2-16,0 1-4 0,0-1 3 15,-1 0 2-15,1 1-2 0,0-10 0 0,-16 9-3 16,16 1 5-16,0-1-2 0,-1 0 0 0,-32 19 2 16,33-18-2-16,-16-10 0 0,16 19 0 15,0-1-3-15,-17 1 3 0,17 0 1 0,-17 9-4 16,34 0-3-16,-17 0-16 0,-34 0-9 16,34 9-8-16,0-9-2 0,-16 9-8 15,16 1-10-15,0-1 0 0,-1 19 0 0,1-28 4 0,0 18 1 16,0-18 1-16</inkml:trace>
  <inkml:trace contextRef="#ctx0" brushRef="#br0" timeOffset="12055.6">20704 5814 18 0,'0'0'21'0,"0"0"-4"0,0 0-6 0,0 0-4 0,0 0-4 0,0 0-1 0,0 0 0 0,0 0-2 16,0 0-6-1,0 0-2-15,0 0-3 0,0 0-4 0,0 0-19 0</inkml:trace>
  <inkml:trace contextRef="#ctx0" brushRef="#br0" timeOffset="14769.76">13576 9776 27 0,'-16'0'28'0,"-1"0"-9"0,1 0-2 0,16 0-5 0,-33 0 7 0,33 0 4 0,-33 0 5 0,33 0 8 0,0-9 1 16,0 9 8-16,0 0-2 0,0 0 1 0,0 0-16 15,0 0-9-15,0 0-11 0,0-9-2 0,0 9 0 16,0 0 1-16,0 0 4 0,33 0 1 16,-33 0 7-16,33 0 2 0,-17 0-2 0,17 0-5 15,34-10-2-15,-34 10 1 0,0 0-6 16,0 0-2-16,16-18-5 0,18 18 3 0,-34 0 0 15,0 0-1-15,0-19 0 0,-17 19-4 16,17 0 4-16,0 0-4 0,1 0 4 0,-34-19-4 16,33 19 5-16,-33 0-29 0,33 0-21 0,-33 0-9 15,0 0-13-15,0 0-5 0,0 0-8 16,0 0 2-16,0 0 7 0</inkml:trace>
  <inkml:trace contextRef="#ctx0" brushRef="#br0" timeOffset="15020.02">13824 9609 19 0,'0'0'22'0,"0"0"-2"0,0 0-4 0,0 0-2 0,34 0 2 0,-34 0 0 0,0 0 1 0,0 0-1 0,33 0 1 0,-33 0-1 0,33 18 3 0,-33-18 1 0,33 10 1 16,-33-10 1-16,16 9-8 0,1 0-1 15,-17 1-4-15,16-1-7 0,-16 9 4 16,17 1-1-16,-17 0-5 0,-17-19 3 0,17 18-3 16,0 1 3-16,-16 9-1 0,-1-10-2 0,1 1-2 15,16 18-6-15,-33-28-16 0,33 19-13 16,-33-9-10-16,33 9-5 0,-33-10 2 0,-1-18 0 16</inkml:trace>
  <inkml:trace contextRef="#ctx0" brushRef="#br0" timeOffset="16701.89">20886 9767 33 0,'0'0'34'0,"0"0"-2"0,0 0 0 0,0 0-3 15,0 0-3-15,0 0 2 0,0 0 3 0,0 0-4 0,0 0 0 0,0 0 2 0,33 9-2 0,-33-9 5 0,0 0 0 16,0 9 3-16,0-9-5 0,0 10 5 16,0-10 1-16,33 9 9 0,-33-9 0 0,0 0 1 15,0 9 4-15,0-9 9 0,0 0 21 16,0 0 27-16,0 0 35 0,0 0 2 0,16-9-21 15,-16 0-33-15,0 9-34 0,17-19-27 0,-17 10-11 16,16-10-5-16,1 1-11 0,-17-1 1 0,16 0 0 16,1-8-7-16,-17 8 6 0,16 0-2 15,18 1 0-15,-34-1 3 0,0 1-3 0,33 8-3 16,-33 1 3-16,0 0-22 0,0-1-41 0,0 10-22 16,0-9-17-16,0 9-16 0,0 0-17 15,33 0 1-15,-33 0 9 0,0 0 1 0,0 0 4 16,0 0 7-16,0 9 10 0,0-9 10 15,0 0 15-15,0 0 14 0,0 0 10 0</inkml:trace>
  <inkml:trace contextRef="#ctx0" brushRef="#br0" timeOffset="18316.68">13246 10399 43 0,'0'0'30'0,"0"0"-5"0,0 0-6 0,0 0-6 0,0 0-5 0,33-9 5 0,-33 9 25 0,0 0 11 0,0-9-4 0,33 9-2 0,-33-10-1 0,33 10-4 0,-17-9-8 16,18 0-2-16,-1 9-4 0,0-19-4 15,0 19 1-15,0-18-9 0,0 18-4 0,0 0 1 16,17-19-7-16,-17 19 3 0,0-9-3 16,0 9-2-16,0 0-2 0,0 0 5 0,17-10-5 15,-50 10 2-15,33 0 0 0,0 0 0 16,0 0 2-16,-33 0-2 0,16 0-17 0,-16-9-16 16,17 9-10-16,-17 0-4 0,0 0-3 15,16 0-7-15,-16 0-7 0,0 0 0 0,0-9 5 16,0 9 5-16,-16 0-25 0</inkml:trace>
  <inkml:trace contextRef="#ctx0" brushRef="#br0" timeOffset="18533.04">13775 10167 23 0,'-17'0'32'0,"17"0"0"0,0 0-3 0,0 0-7 0,0 0-8 0,0-9-5 0,0 9-2 0,0 0-3 0,0 0 3 0,17 0 5 0,-1 0 3 15,-16 0 0-15,17 9 3 0,-1-9-3 16,18 9-4-16,-34-9-4 0,33 19 1 0,-33-19-4 16,0 0 0-16,33 18 0 0,-33 1 0 15,0-10-1-15,0 1-3 0,0 8 1 0,0 1-1 16,-33 9 2-16,33-10-2 0,0 1-4 0,-33-1-14 16,33 1-19-16,0 0-13 0,-34 9-7 15,34-10-2-15</inkml:trace>
  <inkml:trace contextRef="#ctx0" brushRef="#br0" timeOffset="20065.37">20836 10213 18 0,'0'0'31'0,"0"0"-6"0,0 0-6 0,-17 0-4 0,17-18 2 0,0 18 4 0,0 0 1 0,0 0 4 0,0 0 6 16,0 0 1-16,0 0 3 0,0 0-6 0,0 0-7 16,0 0-8-16,0 0-6 0,0 0 0 15,0 0-7-15,0 0 8 0,0 0 2 0,0 0 6 16,0 0 8-16,0 0 4 0,0 0 1 16,0 18-2-16,17-18 3 0,-17 0 1 0,0 0-1 15,16 19 5-15,-16-19-3 0,34 0-7 0,-34 0 2 16,0 9-6-16,0-9 0 0,33 0-1 15,-33 0 5-15,0 0-12 0,0 0-1 0,0 0 10 16,33 0 12-16,-33 0-6 0,0 0-9 0,0-9-5 16,0 9-10-16,0-19 2 0,16 19-10 15,1-18 2-15,-17-1 0 0,16 1 2 16,1-1-4-16,-1 0 3 0,-16-9 1 0,17 10-20 16,-1-10-35-16,18 9-16 0,-34 1-7 15,0-1-10-15,33 19-12 0,-33-19-7 0,0 19 0 16,0-18 6-16,33 18 6 0,-33 0 13 0,0-19 13 15</inkml:trace>
  <inkml:trace contextRef="#ctx0" brushRef="#br0" timeOffset="22429.98">19298 7748 44 0,'-16'-9'25'0,"16"0"-8"0,0 9 0 0,0-19 11 0,-17 19 10 0,17-18 7 0,0 18-10 0,0 0-17 0,0 0-9 0,0 0-5 0,0 0 6 16,0 18 21-16,0-18 13 0,0 19-4 0,17-19-4 15,-17 18 2-15,0 1-3 0,0 9 1 16,16-10-1-16,-16 20-3 0,0-20-3 0,0 10-15 16,0 9-4-16,17-18-4 0,-17 0-6 15,0 9 6-15,0 9-2 0,0-19-6 0,16 20 2 16,-16-29 0-16,0 19 1 0,0 0 1 0,0-10 1 16,17 1-3-16,-17-1-11 0,0-8-45 15,0-1-25-15,0 0-22 0,0 1-9 0,0-10 11 16,0 0 11-16</inkml:trace>
  <inkml:trace contextRef="#ctx0" brushRef="#br0" timeOffset="22712.92">19463 7813 53 0,'0'0'35'0,"0"0"-1"0,0-18 0 0,0 18 6 0,0 0 1 0,-16 0-4 0,16 0-9 0,0 0-14 0,0 0-4 0,0 0-7 16,0 0 8-16,0 18 8 0,0-18 8 16,0 19 14-16,0 0 0 0,0-1-3 0,0 1-5 15,0 9 0-15,0-10-4 0,0 1-4 16,0 9-2-16,0 0-8 0,0 0-5 0,16-10-5 16,-16 20-2-16,0-20 2 0,17 10-2 0,-17 9-5 15,0-18 3-15,0 9-1 16,0 0 2-16,0 0 2 0,0 9-4 0,0-19 0 0,0 10-3 15,0 9-37-15,0-18-32 0,0-19-26 16,0 19-13-16,0-10-1 0,-17-9 8 0</inkml:trace>
  <inkml:trace contextRef="#ctx0" brushRef="#br0" timeOffset="23030.06">19050 8279 72 0,'0'0'41'0,"0"0"-14"0,0 0-12 0,0 0-7 0,0 0 1 0,0 18 10 0,0-18 16 0,0 0 5 0,0 19-7 0,0-19-5 0,17 18 3 0,-1-8 4 0,1 8 6 16,-1-8 0-16,1 17-2 0,-1-8 3 15,1 0 4-15,16-19-6 0,0 18 4 0,-33-8-6 16,16 8-11-16,18-8-9 0,-18-1 6 15,17-9-2-15,-16 0 1 0,-1 0-5 0,34 0-2 16,-50 0-5-16,33-9-4 0,0-1-4 16,0-8 1-16,-16 8-3 0,16-8 3 0,0 18-4 15,0-19-11-15,0 0-33 0,-33-8-28 16,16-1-31-16,1 18-18 0,-1-27-8 0,1 19 3 16,0-20 13-16,-1 10-69 0</inkml:trace>
  <inkml:trace contextRef="#ctx0" brushRef="#br0" timeOffset="23895.41">21530 7674 60 0,'0'0'28'0,"0"-19"-9"16,0 19 0-16,0 0-3 0,0 0-3 0,0 0 4 0,0 0-4 0,0 0-4 0,0 0-1 0,0 0-3 15,0 0-2-15,0 0 1 0,0 0 0 0,0 0 7 0,0 0 2 16,0 0 3-16,0 0 2 0,0 0 3 16,0 0 1-16,0 0 1 0,0 0 1 15,0 0 6-15,0 0-1 0,0 0 0 0,0 0 0 16,0 0-8-16,0 0-7 0,0-9-5 0,0 9-7 15,-33 0-2-15,33 9 2 0,0-9 2 16,0 19-4-16,0-19-2 0,0 19 4 0,0-19 5 16,0 18 5-16,0 1 0 0,0-10 4 15,0 0 7-15,0 10 15 0,33 9 2 0,-33-28 6 16,0 18 5-16,34 1-1 0,-34-19-2 16,0 19-1-16,16-19-12 0,1 0 6 0,-1 9-8 15,1-9 2-15,-1 0-14 0,1-9-6 16,-17 9-6-16,16 0 0 0,1-19-2 0,-1 19-5 15,17-19 0-15,-33 1-2 0,0-1 3 16,0 1 1-16,0 8-2 0,0-8-2 0,0-1 4 16,0 19-6-16,0-18 2 0,0-1 0 0,0 0 1 15,0 1-18-15,-33-1-43 0,33 10-30 16,-16-10-39-16,16 19-34 0,-17-18-15 0,1 18 9 16,16 0 25-16</inkml:trace>
  <inkml:trace contextRef="#ctx0" brushRef="#br0" timeOffset="24362.21">21878 7618 55 0,'0'19'22'0,"0"-10"-7"0,0 0 8 0,0 10 6 0,0 0 3 0,0-1-2 0,0-18 0 0,0 19-2 0,16-10-3 0,-16 0-11 0,0 1-5 0,0-1-2 0,0 19-6 15,0-28 3-15,17 0-1 0,-17 18 3 0,0-18 15 16,0 0 23-16,0 0 21 0,0 0-11 16,0 0-22-16,0 0-9 0,0 0 1 0,0-18 7 15,-17 18 3-15,17-19-2 0,0 1-1 0,0 8-6 16,0-8-2-16,-16 18-3 0,16-19-4 16,0 1-4-16,0-1 1 0,-17-9-2 0,17 19 0 15,0-1-4-15,17 1-1 0,-17 0-3 16,0 9-7-16,0 0 2 0,16 0 4 0,1 0-2 15,-17 9 0-15,16 0-2 16,17-9 2-16,-33 10 0 0,33-1 2 0,-33 0-4 16,17 10 2-16,0-19 0 0,-1 19 0 0,1-19-2 15,-1 18 6-15,1-18-4 0,-1 0 0 16,1 0 5-16,-17 19 17 0,0-19 32 16,0 0 20-16,0 0-27 0,16-19-19 0,-16 19-15 15,0 0-8-15,0-18 1 0,0 18-1 16,-16-19-5-16,16 19-3 0,0-19 10 15,0 1-9-15,-17 8-5 0,17-8-50 16,0-1-27-16,-16 1-39 0,16 18-29 0,0-19-13 16,0-9 9-16,0 19 23 0,0 0 28 15</inkml:trace>
  <inkml:trace contextRef="#ctx0" brushRef="#br0" timeOffset="24611.71">22390 7590 17 0,'33'19'30'0,"-33"-19"-2"0,0 9-1 0,0 0 1 0,17 1 0 0,-17-1-2 0,0 0 2 16,0-9 3-16,17 19 8 0,-17-19 10 0,0 0 13 0,0 0 7 15,0 0-11-15,0 0-13 0,0-19-20 0,16 19-5 16,-16-9 0-16,0 0-1 0,0-1 1 16,0-8 1-16,17 18-6 0,-17-19-1 0,0 1-6 15,0-1-3-15,0 0 0 0,0 10-5 0,0-9 3 16,0-1-3-16,0 19 0 0,0-19 0 15,0 19-3-15,16-18 4 0,-16 18-3 0,0 0-10 16,17-19-20-16,-17 19-20 0,0 0-23 0,16 0-18 16,-16 0-9-16,17 0 1 0,-17 0 6 15,16 0 12-15</inkml:trace>
  <inkml:trace contextRef="#ctx0" brushRef="#br0" timeOffset="24778.01">22457 7627 81 0,'0'0'33'0,"0"-9"-17"0,0 9-7 0,16-9-6 0,-16 9-1 0,17 0-2 0,-17-19 0 0,16 19-10 0,1 0-13 0,16-18-13 0,-17 18-38 15</inkml:trace>
  <inkml:trace contextRef="#ctx0" brushRef="#br0" timeOffset="25311.63">21712 8334 67 0,'0'0'43'0,"0"0"-8"0,-16 0-11 0,16 0 3 0,0 10 8 0,0-10 17 0,0 9 6 0,0 10 0 0,0-10-3 0,16 9-5 15,-16 1-13-15,0 0-9 0,0-1-11 0,0 1-4 16,33 0-6-16,-33 8-2 0,0-8-5 0,0 0 2 16,0-10-1-16,0 10-1 0,0-10 0 15,0 9-4-15,0-8-46 0,34 8-41 16,-34 1-30-16,0-19 0 0,0 0 13 0</inkml:trace>
  <inkml:trace contextRef="#ctx0" brushRef="#br0" timeOffset="25512.89">21927 8362 99 0,'0'10'28'0,"0"-10"-10"0,0 9 7 0,0 9 1 0,0-18 4 0,0 19-1 0,0 0-3 0,0-19-10 0,33 18-3 0,-33-8-5 0,0 8-5 16,0-8 0-16,0-1-3 0,0 9 1 15,0 1-1-15,33-19 2 0,-33 19-15 0,0-19-22 16,0 0-14-16,0 9-11 0,0-9-3 16</inkml:trace>
  <inkml:trace contextRef="#ctx0" brushRef="#br0" timeOffset="26012.27">21960 8446 19 0,'0'0'30'0,"0"0"7"0,0 0 1 0,0 0-4 0,0 0 2 0,0 0-3 0,0 0 0 0,0 0 1 0,0 0 0 0,0 0-3 0,0 0-2 16,0 0-2-16,0 0 1 0,0 0-4 16,0 0-2-16,0 0-1 0,0 0 1 0,0 0 0 0,33 0 3 15,-33 0-1-15,0 0 1 0,0 0-2 16,0 9-1-16,17-9-8 0,0 10 0 15,-17-1 6-15,16 0-3 0,1 1 6 0,-1-1-10 16,1 9 6-16,16 1-4 0,-17-19-1 0,17 19 1 16,-33-19-5-16,33 9 0 0,-33 0-4 0,34 1 3 15,-18-1 1-15,1-9-2 0,-1 9 4 16,-16-9-3-16,17 0-1 0,-1 0 14 16,-16 0 7-16,0 0-8 0,0 0-7 0,17 0-3 15,-17-9-8-15,0 0-1 0,0-1 3 0,0 1-5 16,0 0 0-16,-17-10 3 0,17 0-3 0,-16 19 6 15,-1-27-6-15,17 8-3 0,-16 0 5 16,-1 1-7-16,1-1 5 0,-1 0 0 0,0 1-7 16,17-1-19-16,-33 1-43 0,33 8-38 0,0 10-37 15,0-18-36-15,-33 18-4 0,33-19 34 16</inkml:trace>
  <inkml:trace contextRef="#ctx0" brushRef="#br0" timeOffset="26343.77">22457 8381 108 0,'0'18'30'0,"0"1"-5"0,0-19 18 0,0 19 12 0,16-10-3 0,-16 0-8 0,0 10-11 0,17-10-13 0,-17 1-7 0,0-1-3 0,16 9-9 0,-16-18 2 15,17 0-3-15,-17 0 6 0,0 0-1 0,0 0 13 16,0 0 18-16,0 0 19 0,0 0-14 0,0 0-13 15,0 0-17-15,0 0-3 0,0-18-7 16,-17-1-1-16,17 10 0 0,0-10 0 0,-16 1 3 16,16-1 1-16,-17 0-4 0,17-18 1 15,-16 9-1-15,-1 10 1 0,17-19 16 0,-17 9 20 16,17 9 4-16,0 0-3 0,0 1-7 0,0 18-12 16,0-19-5-16,0 1-2 0,0 18-9 15,0 0-3-15,0-19 0 0,17 19 0 0,0 0 1 16,-1 0-8-16,1 0-40 15,-17 19-32-15,16-19-22 0,1 0-31 0,-1 0-18 16,1 18 4-16</inkml:trace>
  <inkml:trace contextRef="#ctx0" brushRef="#br0" timeOffset="26495.08">22572 8297 101 0,'0'0'125'0,"0"0"-48"0,0 0-32 0,0 0-12 0,33-18-12 0,-33 18-8 0,0-19-7 0,33 10-2 0,-33-1-8 0,0 1-39 0,33 0-42 15,-16-1-19-15,0-8-83 0</inkml:trace>
  <inkml:trace contextRef="#ctx0" brushRef="#br0" timeOffset="32154.96">2910 12548 5 0,'0'-9'4'0,"0"9"2"0,0 0 5 0,0 0 0 0,0 0-2 0,0 0-3 0,0 0-2 0,0-10 0 0,0 10-3 0,0 0 1 0,0 0 0 0,0 0 0 0,0 0 0 16,-33 0-2-16,33 0 2 0,0 10-2 109,0-10-2-109,0 0 0 16,0 9-5-16,0-9 0 0,0 0-7 0,0 0-22 15</inkml:trace>
  <inkml:trace contextRef="#ctx0" brushRef="#br0" timeOffset="35635.11">4895 11971 16 0,'0'0'25'0,"0"-9"1"0,0 0-3 0,0 9-4 0,0-10-5 0,0 10 0 0,0-9 9 0,0 0 0 0,0 9-1 0,0-9-1 16,0-1-1-16,0 10-2 0,-17 0-1 0,17 0 6 15,0 0-1-15,0-18-1 0,0 18-5 0,-16 0-4 16,16 0-5-16,0 0-4 0,-17 0-3 15,17 18-2-15,0-18 6 16,0 0-7-16,0 0 3 0,0 10 0 0,-33-1 0 16,33 0-2-16,0 0 2 0,0 10 0 0,0-10 0 15,0 10 0-15,0 0 2 0,0-19-4 0,0 9 4 16,0 9-2-16,0-8 0 0,0-1 0 16,33 0-2-16,-33 10 2 0,0-10 2 15,0 10-2-15,17-19 1 0,-1 0 2 0,-16 0-2 16,17 0-1-16,16 0 0 0,-33 0 3 0,33 0 0 15,-33 0-2-15,33-19 1 0,-33 10 2 16,0 9-2-16,33-19 1 0,-33 10 2 16,0 0-2-16,33-1 4 0,-33 1 2 0,0-9 6 15,17 18-1-15,-17-19 1 0,0 19 4 0,0-28 0 16,0 19-3-16,0-1-4 0,0 1 1 0,0 0-6 16,-17 0-1-16,17-1-4 0,0 10 3 15,0-18-2-15,-33 18-3 0,33 0 3 0,-33-19-5 16,33 19 4-16,-33 0-2 15,33 0 1-15,-33 0-5 0,33 0 2 16,-33 0-5-16,33 0-11 0,-17 19-16 0,1-19-7 16,16 0-7-16,-17 18-2 0,17-18-4 15,0 10-3-15,0-1 0 0,0 0 2 0,0 10 3 16,0-10-44-16</inkml:trace>
  <inkml:trace contextRef="#ctx0" brushRef="#br0" timeOffset="36783.93">4961 12129 8 0,'0'0'4'0,"0"0"3"0,0 0 1 0,0 0 2 0,0 0 0 0,0 0-1 0,0 0-1 0,0 0-1 0,0 0 0 0,0 0-1 0,0 0-1 15,0 0 0-15,0 0-2 0,0 0-1 16,0 0 1-16,0 0-1 0,0 0 0 0,0 0 0 16,0 0 2-16,0 0-2 0,0 0 2 0,0 0-1 15,0 0 1-15,0 0-1 0,0 0 1 16,0 0-1-16,0 0 1 0,0 0-2 0,0-18 1 16,0 18 0-16,0 0-1 0,0 0-1 15,0 0 1-15,0 0-1 0,0 18 0 31,0-18 0-31,0 0 1 16,0 0-4-16,0 0 4 16,0 0 0-16,0 0 0 0,0 0 1 15,0 0 3-15,0 0-1 0,0 0 0 16,0 0-1-16,0 0 1 0,0 0-2 16,0 0-2-16,0 0 1 0,0 0-1 15,0 0 0 16,0 0-3-15,0 0 4-16,0 0-2 16,0 0 1-1,0 0-1 1,0 0-2-16,0 0 3 16,0 0 1-16,0 0-4 0,0 0 5 15,0 0-5-15,0 0 3 47,0 0 1-47,0 0-1 31,0 0 1-15,0 0-5 0,0 0-13-16,0 0-12 0,0 0-13 0,0 0-4 15</inkml:trace>
  <inkml:trace contextRef="#ctx0" brushRef="#br0" timeOffset="37685.42">2844 12902 1 0,'0'0'1'0,"0"0"0"0,0 0 3 0,0 0 3 0,0 0 10 0,0 9-5 0,0-9-5 15,0 9-2-15,0-9-4 0,0 0 1 0,0 9 0 16,0-9 0-16,33 0 0 0,-33 10 1 16,0-10-1-16,0 18 0 0,0-18-2 0,0 0 3 15,33 0-1-15,-33 0 0 0,0 19 1 16,0-19 1-16,0 0 3 0,0 0 2 16,0 0-4-16,33 0 3 0,-33 0 7 0,0 0 9 15,0 0 2-15,0 0 6 0,0 0 4 0,0 0-1 16,0 0-5-16,0-19-7 0,17 19-11 15,-17-28-3-15,33 10-7 0,-33-1 1 16,0 1 1-16,0-1-1 0,33 0-6 0,-33-18 5 16,0 19-5-16,0-10 4 0,33 9 1 0,-33 1-2 15,0 18 0-15,0-28 0 0,0 18 3 16,33 1-3-16,-33 0 0 0,0 9-2 0,0-10 2 16,0 10-8-16,0 0-18 15,0 0-4-15,0 10-8 0,0-10-1 0,0 0-3 16,0 9 0-16,33 0 0 0,-33-9-3 15</inkml:trace>
  <inkml:trace contextRef="#ctx0" brushRef="#br0" timeOffset="39301.03">6466 13022 5 0,'0'0'10'0,"0"0"6"0,0 0 1 0,0-9-4 0,0 9-1 0,0 0-4 0,0 0-1 0,0 0 0 0,0 0 1 0,0 0 0 15,0 0 1-15,0 0-1 0,0 0-1 0,0 0-4 16,0 0 1-16,0 0-2 0,0 0 2 0,0 0-2 16,0 0 0-16,0 0-1 0,0 0 2 15,0 0-1-15,0 0-1 16,0 0 1-1,0 0-5 1,0 0 1 0,0 0 0-16,0 0 4 0,0 9-2 15,33-9 0-15,-33 10 1 16,0-10 1-16,0 9-2 0,0-9 2 16,33 9 3-1,-33-9 0-15,0 0 2 0,0 0 1 0,0 0 0 16,0 0 8-16,0 0 1 0,0 0 6 15,0 0 0-15,0 0 2 0,0 0 1 0,0-9-1 16,0 9 3-16,0-9-5 0,16-1-6 0,-16 1-1 16,0 0-3-16,0 0-2 0,17-10 1 15,-17 0-2-15,17 19-4 0,-17-28-2 0,0 10 0 16,33-1-2-16,-33 10 4 0,0-10-3 16,0 10 0-16,0-10 3 0,0 19-4 0,0 0 0 15,0-18 0-15,33 9-2 0,-33 9 3 0,0 0-1 16,0-10 0-16,0 1-4 15,0 9 4-15,0-9-1 16,0 9-3-16,0 0 0 0,0 0 3 16,0 0-4-16,0 0 1 15,0 0 4-15,0 0-2 0,0 0-12 16,0 0-16-16,0 0-4 16,0 0-10-16,0 0 3 0,0 0-7 0,0 0-5 15,0 0 1-15,0 9 0 0,0-9 6 16,0 0 3-16,0 0 3 0</inkml:trace>
  <inkml:trace contextRef="#ctx0" brushRef="#br0" timeOffset="43811.99">9757 13134 42 0,'0'0'26'0,"0"9"-9"0,0-9-1 0,0 0-5 0,0 0-4 0,0 0 1 0,0 0 0 0,0 0 2 0,0 0 2 16,0 0-3-16,0 0 6 0,0 0 2 15,0 0-1-15,0 0 4 0,16 10-1 0,-16-10 0 16,0 0 3-16,0 0 2 0,0 9 2 16,33-9 3-16,-33 0 22 0,0 0 6 0,0 0-11 15,0 0-16-15,0 0-1 0,0 9-1 0,0-9 4 16,0 0 6-16,0 0 8 0,0 0 8 15,0-9 5-15,0 9-2 0,33 0-10 0,-33 0-8 16,0-9-2-16,0 9-15 0,0-10-3 16,0 1-8-16,0 0 3 0,0-1-6 0,0-8-6 15,0 18-2-15,0-19 7 0,33-9-6 0,-33 19-1 16,0-19 2-16,0 10-2 0,0 8-11 0,0 1-22 16,0-10-17-16,0 1-16 0,0 8-19 15,0-8-21-15,0 9-96 16,0 9 33-16,0-10 29 0,0 10 29 0</inkml:trace>
  <inkml:trace contextRef="#ctx0" brushRef="#br0" timeOffset="46392.13">9442 13115 37 0,'0'0'26'0,"0"0"-11"15,0 0-6-15,0 0-6 0,0 0-1 0,0 0 0 0,0 0-9 16,0 0-3-16,0 0-3 0,0 0-7 16</inkml:trace>
  <inkml:trace contextRef="#ctx0" brushRef="#br0" timeOffset="46992.52">9624 13199 10 0,'0'0'18'0,"0"0"-2"0,0 0-7 0,0 0-5 0,0 0-3 0,0 0 1 0,-33 0-1 0,33 0-3 16,0 0-5-16,0 0-8 0,0 0-21 15</inkml:trace>
  <inkml:trace contextRef="#ctx0" brushRef="#br0" timeOffset="49325.57">10385 16548 68 0,'0'0'35'0,"0"0"-14"0,0 0-8 0,-17-19 1 0,17 19 4 0,0 0 3 0,0 0-2 0,0 0-3 0,0 0-9 0,0 0-2 0,0 0-2 0,0 0-2 16,0 0 1-16,17 19 4 15,-17-19 7-15,0 0 0 0,16 0-1 16,-16 9 4-16,17-9 5 0,-17 9-3 16,33-9-3-16,-33 10 2 0,0-10 2 0,33 0 0 15,-33 9 0-15,0-9 7 0,33 0 2 16,-33 0 0-16,0 9-4 0,33-9 0 0,-33 0-2 15,0-9 2-15,0 9-3 0,33 0-2 0,-33-9-2 16,17-1-4-16,-1 10-4 0,-16-18 0 0,17 18-5 16,16-19-2-16,-33 1-2 0,33-1 3 15,-33 10-5-15,33-10 3 0,-33 1-1 0,33 8 0 16,-33 1 0-16,0 9 0 0,0-19 4 16,17 10-4-16,-17 0 0 0,16 9-3 15,-16 0-5-15,0 0-22 0,0 0-25 16,17 0-15-16,-17 0-13 0,0 9-6 0,0-9 6 15,16 9 8-15,-16-9 6 0,0 0 5 16</inkml:trace>
  <inkml:trace contextRef="#ctx0" brushRef="#br0" timeOffset="50107.94">10087 16957 32 0,'0'0'15'0,"0"0"-9"0,0 0-2 0,0 0 3 0,0 9 5 0,0-9 1 0,0 10-4 0,0-10 3 0,0 9 0 0,0 0 1 0,0 1 0 0,33-10 3 16,-33 9 1-16,0 0 1 0,0-9-2 15,33 10-1-15,-33-10-3 0,0 0 2 0,0 9 1 16,17-9 3-16,-17 0 4 0,0 0 7 16,16 0 0-16,-16 0-5 0,0 0-1 0,17-9-5 15,-17 9-5-15,33-10-1 0,-33 1-1 16,0 0-6-16,0-10-1 0,33 10-3 0,-33-10-1 16,0 10 0-16,33-10 3 0,-33 10-1 0,0 0-2 15,0-10-3-15,0 10 3 16,0 9-6-16,0 0-15 0,0 0-7 0,0 0 3 15,0 0-3-15,0 0-4 0,33 0 1 16,-33 9-4-16,0-9 0 0,0 9-4 0,0 1 1 16,0-1-1-16,0 0 1 0,33-9 1 15</inkml:trace>
  <inkml:trace contextRef="#ctx0" brushRef="#br0" timeOffset="52137.68">10186 14874 43 0,'0'-19'37'0,"0"0"-7"0,0 10 2 0,0-10 6 16,0 1 9-16,0 8 7 0,0 1 8 0,0 0 2 0,0 0 5 0,0 9-1 0,0-19-10 0,0 19-13 0,0 0-10 15,0-9-16-15,0 9-3 0,0 0-6 16,0 9-3-16,0-9 0 0,0 19 16 0,0-19 18 16,0 9 6-16,0 9 0 0,0 10-8 15,0-9-2-15,0 28-2 0,-16-29-9 0,16 19-8 0,0-9-6 16,-17 9-2-16,17 1-6 0,0-10-1 15,0 9 0-15,0-9 2 0,0 9-7 0,0-9-1 16,0 0 8-16,0 0-8 0,0-10-33 16,0 10-35-16,0-9-31 0,0-1-31 0,0-8-31 15,0 8-1-15,0-18 26 0,17 0 27 0,-17 0-52 16</inkml:trace>
  <inkml:trace contextRef="#ctx0" brushRef="#br0" timeOffset="52422.35">10335 14892 30 0,'0'0'30'0,"0"-9"2"0,0 9-5 16,0 0 0-16,0 0-7 0,0 0-4 0,0 0-6 0,0 0-1 0,0 0 4 0,0 0 8 0,0 9 8 0,0 0 5 0,0 1-2 15,0-1-5-15,0 0-2 0,0 10-6 16,33 0 1-16,-33 8-3 0,0-17-6 0,0 18-3 16,0-10-2-16,0 10-3 0,0-9 2 15,0 9-4-15,0 0-1 0,17-1 2 0,-17-8-2 16,0 18 2-16,0-18-2 0,0-1-9 16,0 1-23-16,0 0-15 0,-17-1-6 0,17-8-10 15,0 8 1-15,0-18 2 0,0 10 3 0,0-10-35 16</inkml:trace>
  <inkml:trace contextRef="#ctx0" brushRef="#br0" timeOffset="52837.2">10021 15311 10 0,'0'-10'20'0,"-33"10"-1"0,33-9-3 0,-17 0-1 0,17 9 1 0,-16-10 2 0,16 10 1 0,0-9 1 0,-17 9-1 0,17 0 2 0,0-9-2 0,0 9-2 0,0 0-2 16,0 0-2-16,0 0-2 0,0 0-6 15,0 0-3-15,0 0 2 0,0 0 6 0,0 0 4 16,17 9 9-16,-17 0 2 0,16-9 1 16,-16 10-2-16,17-1 8 0,16 0 3 15,-33 1-1-15,0-1-2 0,33-9-6 0,-33 9 0 16,33 1-2-16,-33 8-5 0,33-18 1 15,-33 0-2-15,33 10-3 0,-33-10 1 0,17 0 5 16,-1 0 0-16,1 0 3 0,16 0-9 0,-33-10-4 16,33 10-2-16,-33 0-3 0,33-28-3 15,0 19-1-15,-33-10 0 0,33 1-2 16,-16-1 4-16,-1 1-4 0,1 8-4 0,16-18 5 0,-33 10 1 16,33-1-4-16,-33 1 4 0,33-1-2 15,-33 0-2-15,0 19-14 0,0-18-19 0,0 8-11 16,0 1-7-16,0 9-10 0,0-9-13 15,0 9-8-15,0-9-3 0,0 9 0 0,0 0 7 16,0-10 12-16,0 10-45 0</inkml:trace>
  <inkml:trace contextRef="#ctx0" brushRef="#br0" timeOffset="54102.48">11923 14427 60 0,'0'-9'23'0,"-17"9"-7"0,17 0 2 0,0 0-2 0,-16 0-4 0,16 0-2 0,0 9 1 0,-17-9 0 0,17 9 2 0,0 1 3 0,0 8 6 16,17 1 0-16,-17-10-1 0,0 10 0 0,16-1 0 16,-16 1-1-16,0 0 1 0,17-10 4 0,16 0-2 15,-33 10 1-15,0-10 5 0,33 10 6 16,-33-19 3-16,33 0 1 0,-33 0-10 0,33 0-7 16,-33 0-5-16,33 0-2 0,-16-19-6 15,-1 10-3-15,1-10 1 0,16 1-4 0,0 8 0 16,-33-8 6-16,0-1-1 0,33-9 10 15,-33 10 8-15,0-1 13 0,33 0 1 0,-33 1-1 16,0-1-3-16,-33 10-12 0,33-19-8 0,0 9-6 16,0-9-4-16,-33 10-1 0,33 9-3 15,-33-10 4-15,33 0-1 0,-33 1-7 0,16 8 4 16,1-8-1-16,-1 8-3 0,1 1 5 0,16 0-3 16,-17 0 0-16,17 9-2 15,0 0-3-15,0 0-5 0,0 0 4 16,0 0-9-16,0 0-19 0,0 0-3 0,0 0-7 15,0 0-2-15,0 9-6 0,17 0-19 0,-17-9-19 16,16 9-12-16,-16 1-2 0,17-1 6 0,-17-9 13 16,16 9 9-16</inkml:trace>
  <inkml:trace contextRef="#ctx0" brushRef="#br0" timeOffset="54884.9">12336 14120 42 0,'0'0'26'0,"0"0"-10"0,0 0 0 0,-16 0-4 0,16 0-1 0,0 0-5 0,0 0-4 0,0 0 2 0,0 0-1 0,16 0 3 0,-16 9 1 16,0 10 0-16,17-19 3 0,-17 0-4 16,0 19 0-16,33-19 1 0,-33 9-1 0,0 0 0 15,0 10 0-15,33-10 2 0,-33-9-1 0,0 19 3 16,0-10 0-16,0 0 0 0,0 10-3 16,0-19 1-16,33 0-1 0,-33 19 1 0,0-19-3 15,0 9 1-15,0-9-1 0,0 9-3 16,0-9 1-16,0 0 2 0,0 0-2 0,0 0 11 15,0 0 4-15,0 0 6 0,0 0 6 16,0 9-1-16,0-9 7 0,0 0-3 0,0 0-12 16,0 0-7-16,0-9-6 0,0 9 5 0,0 0-8 15,-33-9 2-15,33 9-2 0,0 0 4 16,0-9-4-16,0 9 0 0,0 0 0 0,0 0-1 16,0 0-7-16,0 0 7 0,0-19-2 15,0 19 0-15,0 0-4 16,0 0-1-16,0 0 3 0,0 0 1 0,0 0 1 15,0 0-5-15,0 0 5 0,0 0-7 16,0 0-4-16,0 0-23 0,0 0-8 16,0 0-5-16,0 0-11 0,0 0-12 0,0 0-8 15,0 0-1-15,0 0 8 0,0 0-48 16</inkml:trace>
  <inkml:trace contextRef="#ctx0" brushRef="#br0" timeOffset="55451.94">12353 14176 31 0,'0'0'20'0,"-17"0"-6"0,17-9 0 0,0 9 2 0,-16 0 2 0,16 0 3 0,0 0-2 0,0 0-1 0,-17-19-1 0,17 19-1 0,0 0-4 0,0 0-3 16,0 0-3-16,0 0-4 0,0 0 0 0,17 0-4 15,-17 0 8 1,16 19 0-16,-16-19-1 0,17 0 3 16,16 0 0-16,-33 0 3 0,0 0-3 15,33 9 1-15,-33-9-1 0,33 0 0 0,-33 9-1 16,33-9-2-16,-33 0-1 0,17 9-1 0,-1-9-1 15,1 0-2-15,-1 0 1 0,1 0 1 16,16 0-2-16,-33 0 1 0,33 0 0 16,-33 0-1-16,33 0 0 0,-33 0 2 0,0-9-2 15,33 9 2-15,-33-9-2 16,0 9 0-16,0 0 3 16,0-9-1-16,0 9 1 15,0 0 1-15,0-19-4 16,0 19 5-16,0 0-3 15,-33-19-2-15,33 19 4 0,0-9 5 0,0 0-4 16,-33 9 9-16,33-10-3 0,0-8 0 0,0 9 0 16,-33-1 2-16,33 1-3 0,0 0 5 15,-33-10-2-15,33 19-1 0,-17-19-5 0,17 1 0 16,0 9-1-16,-16 9-5 0,16-10-1 16,0 1 2-16,-17 0-4 0,17-1 0 15,0 10 0-15,0-9-15 0,0 9-23 16,-16 0-10-16,16 0-7 0,0 0-9 0,0 0-3 15,16 0 7-15,-16 0 3 0</inkml:trace>
  <inkml:trace contextRef="#ctx0" brushRef="#br0" timeOffset="55851.65">12849 14120 44 0,'0'0'44'0,"0"9"-2"0,0-9-2 0,0 0 4 0,0 0 7 0,0 0 9 0,0-9-3 0,0 9-7 0,-33 0-12 16,33-9-11-16,0-1-2 0,0 10-2 15,0-9 6-15,-33 0 2 0,16 0-5 0,17-1-3 16,-16 1-2-16,16 0-5 0,-17-10-5 0,17 19-5 16,-16-28 0-16,16 10 2 0,0-1-3 15,-17 0-5-15,17 1 2 0,0-1-2 16,0 1-2-16,0-10 5 0,0 9-3 0,0 0 2 0,0 10-4 16,0 0 3-16,0-10-3 0,17 1 2 15,-17 8 0-15,16 1-3 0,-16 0 1 0,17-1 2 16,-17 10-4-16,16-9 2 0,-16 9-31 15,17 0-16-15,-17 0-18 0,0 0-25 0,33 0-10 16,-33 9-5-16,0-9 9 0,0 0-69 0</inkml:trace>
  <inkml:trace contextRef="#ctx0" brushRef="#br0" timeOffset="56019.07">12750 14008 95 0,'-17'0'37'0,"17"19"-10"0,0-19-3 0,0 0-4 0,0 0-7 0,0 0-5 0,0 0-4 0,0-19-2 0,17 19 0 0,-17-9-1 16,16 0-13-16,-16 0-12 0,17-1-15 0,16 1-9 16,-33 0-3-16</inkml:trace>
  <inkml:trace contextRef="#ctx0" brushRef="#br0" timeOffset="62910.96">12981 16371 71 0,'0'0'49'0,"0"0"-5"0,-16 9-8 0,16-9 1 0,0 0 7 0,-17 0 13 0,17 0 5 0,0 0 1 0,0 0-16 0,0 0-13 16,0 0-13-16,0 0-3 0,0 0-1 0,0 0-3 15,17 0 3-15,-17-9 1 0,16 9-3 16,1 0-4-16,16-9-2 0,-33 9 1 0,33-10 2 15,-33 10 3-15,33-9-8 0,-17 9 2 0,1 0-4 16,-1-9 0-16,1 9-1 0,0 0 0 16,16 0-4-16,-33 0 0 0,33 0-4 0,-33 0 8 15,33 0-4-15,-33 0-4 0,0 0 0 16,0 0 1-16,0 0-29 0,33 0-29 0,-33 9-22 16,0-9-12-16,0 0-2 0,0 0 1 0,0 0 5 15,0 0 12-15</inkml:trace>
  <inkml:trace contextRef="#ctx0" brushRef="#br0" timeOffset="63178.1">13130 16232 58 0,'-17'0'75'0,"17"0"-2"0,0 0-18 0,0 0-17 0,0 0-10 0,0 0-6 0,0 0-3 0,0 0 8 0,17 0 2 0,-17 0-5 0,16 0-6 15,1 0-6-15,0 9-1 0,16-9 7 0,-33 9 6 16,33-9 2-16,-33 9-7 0,33 1-5 16,-33-1-3-16,33 0-5 0,-33 10-6 15,16-19 0-15,-16 19 5 0,17-1-5 0,-17 1-2 16,0-1 5-16,0 1-3 0,0 9 0 0,0-9-2 16,0 8-24-16,0 1-24 0,-17 0-20 0,17 0-7 15,-16-9-8-15,16-1-5 0,0 1 8 16,0 0-46-16</inkml:trace>
  <inkml:trace contextRef="#ctx0" brushRef="#br0" timeOffset="68290.05">3489 16380 62 0,'0'-9'29'0,"-33"0"-10"0,33-1-9 0,0 1 3 0,0 9 5 0,-33-9 11 0,33 9 12 15,0-9 2-15,0 9 7 0,0 0 0 0,0 0-7 16,0 0-2-16,-33 0-4 0,33 0-1 16,0 0-12-16,0 0-6 0,0 0-4 0,0 0-12 15,0 0-1-15,0 0 0 0,33 0-1 16,-33 0 2-16,0 9-2 0,0-9 4 0,0 9 1 15,0-9 3-15,0 9 0 0,33 1 1 16,-33-10 1-16,0 9-10 0,0 0 9 0,0-9 0 16,33 10 0-16,-33-10 5 0,0 0 11 0,0 0 13 15,0 0 17-15,33 0 8 0,-33 0 5 16,0 0 0-16,33-10 12 0,-33 10 2 0,0-18-16 16,33 8-20-16,-33-8-11 0,0-1-13 0,17 10-2 15,16-28-9-15,-33 18 0 16,33-9-2-16,-33 10-9 0,33-1 2 0,-33 0 0 15,0 1-8-15,33 9 8 0,-33-1-8 0,0 1 10 16,0 0-10-16,33 9-9 0,-33 0-18 16,0 0-23-16,0 0-10 0,0 9-14 15,0 0-12-15,33-9-19 0,-33 10-8 0,0-1-8 16,0 0 9-16,0 0 4 0,17 10 15 16,-17-10 10-16,0 10 9 0,33 0 8 0</inkml:trace>
  <inkml:trace contextRef="#ctx0" brushRef="#br0" timeOffset="69922.03">1984 16576 49 0,'0'-10'16'0,"0"10"-9"0,-33 0-5 0,33-9 0 0,0 9-2 0,0 0 1 0,0 0-1 16,0 9 0-16,33 1 0 16,-33-1 0-16,0 0 0 0,0 10 0 15,33-10 0-15,-33 1 1 0,0 8-1 0,0 1 0 16,0-19 0-16,34 18 0 0,-34-8 0 16,0-1-4-16,0 10-6 0,0-10-8 15,0 0-24-15</inkml:trace>
  <inkml:trace contextRef="#ctx0" brushRef="#br0" timeOffset="70288.27">2084 16557 22 0,'0'0'16'0,"0"9"-5"0,0-9-3 0,0 0-2 0,33 10-1 0,-33-1 2 0,0 0 2 0,0 1-1 0,0-1-3 0,-33 10-2 15,33-10 0-15,0 0-1 0,0 10 0 0,0-10-2 16,0 0 0-16,-33-9 0 0,33 10 0 15,0-1 0-15,0 0 4 0,0-9 1 0,0 0 0 16,0 0-1-16,0 10-1 0,0-10-1 16,0 0 0-16,0 0-1 15,0 0-3-15,0 0 2 0,33 0 0 16,-33 0 3-16,0 9-3 0,33-9 0 0,-17 0-2 16,17 0-1-16,-33 0-11 0,33 9-7 15,-33-9-11-15</inkml:trace>
  <inkml:trace contextRef="#ctx0" brushRef="#br0" timeOffset="71486.98">4713 16622 29 0,'0'0'27'0,"0"0"-12"0,0 0-5 0,0 0-1 0,0 10 0 0,0-10 4 0,0 0 0 0,0 0 0 0,0 0-1 15,0 0-1-15,33 0-4 0,-33 0 0 0,0 9 0 16,0-9 0-16,33 0 5 0,-33 9 3 16,0-9 2-16,33 0-4 0,-33 19 0 0,0-19-1 15,0 0 2-15,33 0 1 0,-33 0-2 0,0 0 0 16,0 9 1-16,0-9-4 0,0 9-2 15,0 1-5-15,0-1-1 0,0-9 0 0,0 9-2 16,0 1 1-16,0 8-1 0,0-9-10 16,0-9-20-16,0 10-23 0,0 8-12 0,-33-8-4 15,33-10 6-15</inkml:trace>
  <inkml:trace contextRef="#ctx0" brushRef="#br0" timeOffset="71670.78">4647 16632 40 0,'0'-10'47'0,"16"10"-9"0,-16-9-13 0,0 0-7 0,17-1-6 0,-17 1-3 0,0 0-2 0,33-1-4 0,-33 1 0 0,0 0-3 16,33 9 0-16,-33-28-9 0,0 19-14 0,0-1-11 15,33 1-9-15,-33 9-44 0</inkml:trace>
  <inkml:trace contextRef="#ctx0" brushRef="#br0" timeOffset="72651.94">7144 16557 16 0,'0'0'15'15,"0"0"-2"-15,0 0-5 0,0 0-4 0,0 0-3 0,0 9-7 0,0-9-7 0,0 0-20 0</inkml:trace>
  <inkml:trace contextRef="#ctx0" brushRef="#br0" timeOffset="73052.94">7045 16566 25 0,'0'0'19'0,"0"0"-5"0,0 0-1 0,0 0-2 0,0-9-1 0,0 9-2 0,0 0 0 0,0 0-1 0,0 0-1 0,0-9-1 15,0 9 2-15,0 0-4 0,0 0 1 0,0 0 2 16,0 0-3-16,0 0 0 0,0 0 0 16,0 0 0-16,0 0-2 0,0 0 1 0,0 0 2 15,0 0-3-15,0 0 0 0,0 0 1 16,0 0-1-16,0 0 0 0,0 0 1 15,0 0-1-15,0 0-3 16,0 0 3 15,0 0-1-31,0 0-2 0,0 0-2 16,0 0-2-16,0 0-3 0,0 0-4 16,0 0-3-16,0 0 1 0,0 9-3 0,0-9 1 15,0 0-1-15,0 0-1 0,0 0-13 16</inkml:trace>
  <inkml:trace contextRef="#ctx0" brushRef="#br0" timeOffset="74162.28">10798 15999 3 0,'0'-9'-1'0</inkml:trace>
  <inkml:trace contextRef="#ctx0" brushRef="#br0" timeOffset="74984.35">9806 16697 5 0,'0'0'4'0,"0"0"6"0,0 0 8 16,0 0-1-16,0 0-5 0,0 0-4 0,0 0-5 15,0 0 0-15,0-10-2 0,0 10 2 16,0 0-1-16,0 0-1 0,0 0 1 16,0 0-4 31,0 0 0-32,0 0-2-15,0 0 0 0,0 0 0 0,0 10-1 16,0-10 0-16,0 0 0 0,0 0 2 0,0 0 0 15,0 0-2-15,0 0-2 0,0 0 1 0,0 0 0 16,0 0-1-16,0 0 1 0,0 0-4 16,0 0 6-16</inkml:trace>
  <inkml:trace contextRef="#ctx0" brushRef="#br0" timeOffset="77232.31">1621 16715 27 0,'0'0'17'0,"0"0"-6"0,33 10-3 0,-33-10-3 0,0 0 6 0,0 0 0 0,33 0 1 0,-33-10 0 0,16 10-3 16,17 0-2-16,0-9-2 0,-33 9-2 16,33-9 0-16,-33-1-1 0,34 1-2 15,-1 0-2-15,-33 9 4 0,49-19-2 0,-49 10 1 16,33 0-1-16,-33-1 0 0,33 1 0 15,-33 9 0-15,33-9 0 0,-33 9-3 0,34-10-3 16,-34 10-11-16,0 0-5 0,0 0-2 16,0 0-1-16,0 0-19 0</inkml:trace>
  <inkml:trace contextRef="#ctx0" brushRef="#br0" timeOffset="77432.62">1836 16641 9 0,'-34'0'7'0,"34"0"-1"0,0 0-2 0,0 0-1 0,34 0 0 0,-34 9 0 0,0-9 3 0,33 19-1 0,-33-19-2 0,33 0 1 0,-17 0-2 16,-16 9 0-16,33 0-2 0,0 1 0 16,-33 8 0-16,33-8 0 0,-33 8 3 0,34 1-3 15,-34-1 0-15,0 10-10 0,0 0-34 16</inkml:trace>
  <inkml:trace contextRef="#ctx0" brushRef="#br0" timeOffset="79314.1">7144 16697 3 0,'0'0'2'0,"0"0"1"16,0 0-1-16,0 0-1 0,0 0 1 0,0 0-1 47,0 9-1-31,0 0 0-1,0-9-2 1,0 10-5-1,0-10 3-15</inkml:trace>
  <inkml:trace contextRef="#ctx0" brushRef="#br0" timeOffset="80080.86">6648 16585 7 0,'0'0'15'0,"0"0"8"0,0 0-2 0,0 0-2 0,0 0-2 0,0 0-6 0,0 0-1 0,0 0 0 0,0 0-1 0,0 0 2 0,0 0 1 0,0 0 0 15,0 0-1-15,0 0 1 0,0 0-1 16,0 0 4-16,0 0 0 0,0 0 1 16,33 0 3-16,-33 0-2 0,0 0 1 0,0 0-3 15,0 0 2-15,0-9 6 0,0 9 5 0,0 0 3 16,0-10-5-16,33 10-6 0,-33-9-8 16,0 0-5-16,0-10-3 0,33 1-2 15,-33-1-2-15,0 0 1 0,16 1-1 0,1-1-8 0,-1 10-15 16,18-10-30-16,-34 1-12 0,33-1-9 15,-33 10-1-15,0-1 3 0,33 1-51 0</inkml:trace>
  <inkml:trace contextRef="#ctx0" brushRef="#br0" timeOffset="81478.97">11989 16529 98 0,'0'0'76'0,"0"0"-26"0,0 0-26 0,0-9-8 0,0 9-9 0,0 0-5 0,0 0-1 0,-33-9-1 0,33 9 2 0,0-10-2 0,0 1-4 31,0 9 0-31,0 0-7 0,0 0-5 0,0 0-4 16,0 0-5-16,0 0-6 0,0 0 0 0,0 0 0 16,0 0-3-16,33 0-28 0</inkml:trace>
</inkml:ink>
</file>

<file path=ppt/ink/ink33.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25:04.769"/>
    </inkml:context>
    <inkml:brush xml:id="br0">
      <inkml:brushProperty name="width" value="0.05292" units="cm"/>
      <inkml:brushProperty name="height" value="0.05292" units="cm"/>
      <inkml:brushProperty name="color" value="#FF0000"/>
    </inkml:brush>
  </inkml:definitions>
  <inkml:trace contextRef="#ctx0" brushRef="#br0">9839 5190 8 0,'0'-18'18'0,"0"18"1"0,0 0-3 0,0 0-3 0,-33 0-2 0,33-19-3 0,0 19-2 0,0 0-2 16,0 0-3-16,0 0 1 0,0 0 0 16,0 0 2-16,0 19 1 0,0-19 5 0,33 0 2 15,-33 0 1-15,0 0-1 0,0 18 1 16,0-18 0-16,0 19-4 0,0-19 1 0,0 0 1 15,0 19-3-15,33-19 8 0,-33 9-5 0,0 0 0 16,0 0 4-16,0 1 1 0,0-1-1 16,33 10-1-16,-33-19-1 0,0 0 8 15,0 18-2-15,0-18-2 0,0 0 6 0,0 0 8 16,33 0 10-16,-33 0 11 0,0 0 15 0,0 0 5 16,0 0-3-16,0-18-2 0,17 18-16 15,-17-28-10-15,16 9-7 0,-16 1 2 0,17-1-7 16,16 0-5-16,-33-18-8 0,33 19-1 15,-33-10 0-15,33 9-1 0,-33-18-6 0,33 9-4 16,-33 0-1-16,0 0 4 0,33 10-7 16,-33-1 0-16,17-9-3 0,-17 9 5 0,16 10 1 15,-16 0-3-15,17 9-4 0,-17-19-3 16,0 19-3-16,0 0-5 0,33 0-32 0,-33 0-33 16,0 0-19-16,0 0-8 0,0 0-7 15,0 0-1-15,33 19-12 0,-33-19 13 0,0 9 4 16</inkml:trace>
  <inkml:trace contextRef="#ctx0" brushRef="#br0" timeOffset="11757.35">8367 5655 28 0,'0'-18'15'0,"0"18"-1"0,0 0-1 0,0 0-2 0,0 0-2 0,0 0 3 0,0 0 4 0,0 0 1 0,0 0 0 0,0-19-5 0,0 19 3 15,0 0-5-15,0 0 2 0,0 0 0 16,0 0-1-16,0 0-1 0,0 0-2 0,0 0 0 15,0 0 4-15,34 0 6 0,-34 0 2 0,0 0-6 16,33 0 0-16,-33-9 3 0,33 9 7 16,-33 0 9-16,33-9 1 0,16 9-11 0,-16 0-2 15,0-10-8-15,1 10-2 0,-18 0-6 16,17-18 6-16,33 18-3 0,-33 0-3 0,0-19 0 16,1 19 0-16,-1 0-1 0,0-18-3 15,16 18 2-15,-16 0 0 0,0-19-2 0,-33 19-1 16,34 0-4-16</inkml:trace>
  <inkml:trace contextRef="#ctx0" brushRef="#br0" timeOffset="15538.02">6218 6176 32 0,'0'0'12'0,"0"0"-4"0,0 0-5 0,0 0-1 0,0 10-2 16,0-20-2-1,0 10 0 1,0 0-11-16,0 0-20 0</inkml:trace>
  <inkml:trace contextRef="#ctx0" brushRef="#br0" timeOffset="16086.09">8219 6362 5 0,'0'0'4'0,"0"0"7"0,0 0 4 0,0 0 0 0,0 0 0 0,0 0-4 0,0 0-3 0,0 0-2 0,0 0 0 0,0 0-1 0,0 0-2 16,0 0 0-16,0 0-1 0,0 0 0 0,-33 0-4 46,33 0-3-30,0 0 0-16,33 0-1 0,-33 0-2 0,0 0 0 16,0 0-2-16,0 0-1 0,0 0-1 15,0 0 1-15,0 0 2 0,0 0-8 0,0 0 12 16</inkml:trace>
  <inkml:trace contextRef="#ctx0" brushRef="#br0" timeOffset="20317.32">1488 7851 33 0,'0'0'23'0,"-16"-19"-11"0,16 0-2 0,0 1 3 0,-33 18 8 0,33-28 0 0,0 19 4 0,0-1 1 0,-33-8 2 16,33 18-6-16,0 0 0 0,0-19 1 15,0 19-1-15,0 0-2 0,-33 0-3 0,33 0-8 16,0 0-5-16,0 0-3 15,0 0-1 1,33 0 0-16,-33 19 0 0,0-19 0 0,0 18 0 16,0-8 0-16,33-1 3 0,-33 19-3 15,0-28 0-15,0 18 0 0,33 1 1 0,-33-19 2 16,0 19-5-16,16-10 2 0,-16 0 0 16,33 1 0-16,-33-10-4 0,0 9-7 15,0-9-22-15,0 9 9 0,0-9 8 0,0 0 9 16,0 0-1-16,0 0 0 0,0 0 3 15,0-9 2-15,0 0 3 0,0 9-2 0,0-10 2 16,-33 1 1-16,33 0-1 0,-16-10 1 16,16 0-1-16,0 19 0 0,-33-18 0 15,33-10 0-15,0 19 0 0,-33-10 9 0,33 10 2 16,0 9 6-16,-33-19-8 0,33 19-2 16,0-18-2-16,0 18-3 0,0-19-2 0,0 19-2 15,0 0 4-15,0-19-4 16,0 19 2-16,33 0 0 15,-33 0 1-15,0 0 1 0,33 0-2 0,-33 19 1 16,33-19-1-16,-17 0 0 0,17 0 0 16,-33 19 3-16,33-19-5 0,-33 0 2 0,33 18 0 15,-33-18 0-15,34 0 2 0,-34 0-2 16,33 19 1-16,-33-19-3 16,0 0 2-16,0 0 3 15,0 0-2-15,0 0 1 0,0-19-2 0,0 19 1 16,0 0-3-16,0 0 2 0,-33-18 0 0,33 18-3 15,0 0 3-15,-34-19-2 0,34 19-10 16,0 0-9-16,-33-19-8 0,33 10-11 0,-33 0-1 16,33-1-4-16,-33 1-3 0</inkml:trace>
  <inkml:trace contextRef="#ctx0" brushRef="#br0" timeOffset="20748.61">1654 7469 10 0,'33'19'15'15,"-33"-19"7"-15,0 0-11 0,0 9-5 0,16 1-3 0,17-1-1 0,-33 0-2 0,0 0 0 0,33 10 0 0,-33 0 1 0,0-19-1 0,33 18 0 0,-33-18 0 16,0 19 0-16,34-19 1 0,-34 9-1 0,0 0 2 15,0-9 2-15,0 0 0 16,0 0-1-16,0 0-1 0,-34 0-2 16,34 0 3-16,0-9 6 0,-33 9 1 15,33-9 1-15,-33 9 0 0,33 0-4 0,-33-19 2 16,17 19-3-16,16-18-1 0,-33-1-2 16,33 0-1-16,-33 10 2 0,33-9 1 0,-34-1-1 15,34 19 2-15,0-19-1 0,0 1-1 16,-33-1-2-16,33 19-2 0,0-18 0 15,0 8 2-15,33 1-5 0,-33 9 5 16,0 0 0-16,34 0-4 16,-34 0 2-16,33 9 0 15,-33 1 0-15,0 8 0 0,33-18-2 16,-33 0 2-16,0 19 0 0,0-19 0 16,0 18-6-16,0-18-11 0,0 19-11 0,0-10-11 15,0 1-6-15</inkml:trace>
  <inkml:trace contextRef="#ctx0" brushRef="#br0" timeOffset="21016.52">1918 7553 28 0,'0'0'24'0,"0"0"-11"0,0-19 0 16,0 10 4-16,0 9 3 0,-16-9-5 0,16 0-1 0,-33-1-6 0,33 10-1 0,0-9-2 0,0 9 1 0,0-19-2 15,-33 19-2-15,33-18-2 0,0 18 0 16,0-19 3-16,0 19-1 0,-34-18-2 0,34-1-2 16,0 10 3-16,0-1-1 0,0 1-2 0,0 9 0 15,0 0-3-15,0-19-11 16,0 19-5-16,34 19-5 0,-34-19-6 15,0 0-40-15</inkml:trace>
  <inkml:trace contextRef="#ctx0" brushRef="#br0" timeOffset="21185.43">1951 7553 28 0,'0'0'20'0,"0"0"1"0,0 0-2 0,0 0-5 0,-33-19-4 0,33 10-4 0,0 9-2 0,0-9-2 0,0 0-2 0,0-1 1 0,0 1-1 16,0 9 1-16,33-19-4 0,-33 19-9 16,0-18-9-16,0 18-6 0</inkml:trace>
  <inkml:trace contextRef="#ctx0" brushRef="#br0" timeOffset="23762.54">10087 6241 2 0,'0'19'2'0,"0"-19"0"0,0 0-3 0,0 0 3 0,0-19-3 0,33 19 2 0,-66 0-1 47,33 0-1-47,0 0 2 0,0 0-2 16,33 0-1-16</inkml:trace>
  <inkml:trace contextRef="#ctx0" brushRef="#br0" timeOffset="25294.83">8864 6986 44 0,'0'0'37'0,"0"-19"-20"0,0 19-8 0,0 0-4 0,0 0-2 0,0-19-3 0,0 19 2 0,0 0-4 47,0 0-2-47,0-9-3 0,0 9-4 15,0 0-1-15,-34 0-1 0,34 0-7 16,0 0-20-16</inkml:trace>
  <inkml:trace contextRef="#ctx0" brushRef="#br0" timeOffset="26377.76">5788 7869 9 0,'0'0'2'0,"0"0"-1"0,33 0-1 16,-33-9 0 31,0 9 0-16,0 0 0-15,0 0 1 77,0 0 2-93,0 0 4 16,0 0 0-16,0 0 1 0,0 0-3 0,0 0 0 16,0 0-3-16,0 0-1 0,0 0 1 15,0 0-1-15,0 0 0 16,0 0 2-16,0 0 0 15,0 0-1-15,0 0-1 0,0 0 1 0,0 0-1 16,0 0 1-16,0 0 0 16,0 0-1-16,0 0 1 31,0 0 0 63,0 0-4-63,0 9 2-15,0-9-6-1,0 0-4-15,0 0-7 0,0 0-21 16</inkml:trace>
  <inkml:trace contextRef="#ctx0" brushRef="#br0" timeOffset="32871.6">9293 6381 11 0,'0'-19'11'0,"0"19"2"0,0 0-4 0,0 0-3 0,0 0-3 0,0 0 0 0,0 0-1 0,0 0 0 16,17 0 0-16,-17 0 0 0,0 0 1 0,0-18 1 16,17 18 1-16,-17 0 0 0,0 0 1 0,0 0-1 15,16 0 0-15,-16 0 4 0,17 0 1 16,-17-10-2-16,16 10-1 0,-16 0 2 15,33 0-1-15,-33-9 1 0,0 9-2 0,33 0-1 16,-33 0-2-16,0-9 3 0,33 9 4 0,-33 0 2 16,33-9-4-16,-33 9 0 0,17 0-1 15,0 0 0-15,-1-10 1 0,17 10 3 0,0 0-2 16,-33 0 1-16,33 0-3 0,0-18 1 0,0 18-2 16,-16 0-2-16,0 0 1 0,32 0-1 15,-16-19 1-15,0 19-2 0,0 0 3 16,0 0 3-16,-16 0 5 0,16 0-7 0,33-19-5 15,-33 19 1-15,0 0-3 0,0 0 3 16,0 0-4-16,17 0-2 0,-17 0 0 0,0 0 5 16,0 19-3-16,17-19 2 0,-17 0-4 15,33 0 2-15,-33 0 0 0,0 0 2 0,17 19-2 16,16-19 2-16,-33 0-2 0,0 0-2 0,17 0 4 16,-1 0-5-16,1 0 3 0,16 0 3 15,-16 0-3-15,-1 0 1 0,1 0-1 16,16 0 0-16,-16 0 0 0,16 0 0 0,0 0 0 15,-33 0 0-15,17 0 1 0,-1-19-1 0,1 19 0 16,16 0 1-16,-33 0-3 0,-16 0 3 16,32-19 1-16,1 19-4 0,-17 0 2 0,0 0 0 15,17-18 2-15,-17 9-1 0,33-1-1 16,-33 10 0-16,0-9-3 0,17 0 3 0,-17 9 0 16,0-10 0-16,0 10 1 0,0 0-3 15,0-18 2-15,0 18 0 0,0 0 1 0,-16 0-1 16,16 0 0-16,0 0 0 0,-33 0 0 15,33-19 1-15,0 19-1 0,-33 0 0 0,0 0-2 16,33 0 4-16,-33 0-2 0,17 0 1 0,-1 0-1 16,1 0 0-1,-17 0-6-15,16 0 2 0,-16 0-1 16,17 0-4-16,-17 0-7 0,0 0-5 0,0 0-7 16,33 0-3-16,-33 0-2 0,0 0 4 0,0 0-7 15,0 0-3-15,0 0 1 0,0 0 0 16</inkml:trace>
  <inkml:trace contextRef="#ctx0" brushRef="#br0" timeOffset="35019.26">2514 7041 7 0,'0'0'13'0,"0"0"8"0,0 0-6 0,-34 0-3 0,34 0-4 0,0 0 0 0,0 0 3 0,0 0-1 0,0 0 2 0,0 0-1 0,0 0-1 16,0 0-2-16,0 0 0 0,0 0-3 16,0 0-3-16,-33 0-2 0,33 0 2 15,0 0 1-15,33 0 7 16,-33 0 6-16,0 10 4 0,0-10-3 15,34 0 0-15,-34 0-3 0,16 0 0 0,17-10 4 16,-33 10 4-16,33 0-3 0,0-9-2 0,0 9-6 16,0-9-4-16,1 9-2 0,15 0 2 15,-16-19-3-15,33 19 1 0,-33-18-2 16,0 18 6-16,17 0-7 0,16 0 6 0,-33 0-3 16,33 0 0-16,-16-19 4 0,-17 19 2 15,33 0 11-15,0 0-3 0,-16 0-4 16,16 0-8-16,-33 0-1 0,33 0-5 0,-16 0 3 15,16 0-4-15,-33 19 0 0,33-19 0 16,-16 0 2-16,-17 0-2 0,0 18 0 0,0-18 1 16,33 0 4-16,-49 0-5 0,49 0-4 0,-33 19 5 15,0-19 1-15,33 0-2 0,-16 0 3 0,-17 0-3 16,33 0 0-16,-33 0 0 0,17 0 0 16,16 0 3-16,0 0-3 0,-33-19 2 0,17 19 0 15,16 0 1-15,0 0 3 0,-16-18-2 16,16 18-1-16,-33-19-1 0,33 19 0 0,-16 0 3 15,16 0-1-15,0-19-1 0,-33 19-1 0,33-9 1 16,-16 9-3-16,16 0 0 0,-33 0 3 16,0 0-3-16,17 0 3 0,16 0-3 15,-33 0 0-15,0 0 0 0,0 0 0 0,17 0 3 16,-17 0-3-16,33 9 0 0,-33-9 0 0,0 0 4 16,17 0-2-16,16 0-2 0,0 0 4 15,-33 0-4-15,17 0 2 0,16 19 1 0,-33-19-1 16,33 0 5-16,-16 0 0 0,16 0-1 0,-33 0 2 15,16-19 0-15,18 19 0 0,-1 0-3 16,-33 0-1-16,33 0 0 0,-16-9 1 16,16 9 2-16,0 0 1 0,-33-9-8 0,50 9 7 15,-50 0-4-15,33 0-3 0,-17-9 3 0,18 9-3 16,-1-10 0-16,-33 10 3 0,16-9-3 16,18 9-3-16,-1 0 5 0,-17 0-1 0,17-19 2 15,1 19 0-15,-1 0-5 0,-17 0 0 16,17-18 4-16,1 18 0 0,-1-19 3 0,16 19-5 15,-48 0-3-15,32-19 0 0,16 10 3 0,-15 9 2 16,-1-9-2-16,-17 9 2 0,17-9 2 16,1 9-4-16,-1-10 0 0,16 10 2 0,-15-9-4 15,-34 9 3-15,49 0 2 0,-16-19-5 16,-32 19 5-16,32 0-3 0,-17 0-3 0,17 0 8 16,1 0-7-16,-18 0 2 0,17 0 2 0,0 0-2 15,-16 0 3-15,16 0-3 0,0 0 3 0,-33 0-3 16,17 0 0-16,16 0-2 0,-33 0 3 15,33 0-1-15,-49 0 0 0,49 0 0 0,-33 0-2 16,0 0 0-16,33 0 5 0,-49 0-3 16,16 0 0-16,33 0 0 0,-33 0 4 0,0 0-7 15,0 0 3-15,0 0 0 0,-16 0 0 0,16 0 0 16,0 0 0-16,0 19 0 0,-33-19 0 16,33 0 2-16,-33 0-2 0,33 0 3 0,-33 0-8 15,0 0 2-15,17 0-3 0,-17 0-12 16,0 0-13-16,0 0-27 0,0 0-16 0,0 0-20 15,0 0-25-15,-17 0-1 0</inkml:trace>
  <inkml:trace contextRef="#ctx0" brushRef="#br0" timeOffset="36268.33">13643 7414 14 0,'0'-10'26'0,"0"10"6"0,0 0-4 0,0-9-5 0,0 9-1 0,-33 0-4 0,33 0-4 0,0 0-8 0,0 0-3 0,0 0-2 0,0 0 1 0,33 0 2 15,-33 0 10-15,0 9 7 0,0 1-4 16,0-10 2-16,33 18-4 0,-33-18 0 0,33 19-2 15,-33-19-2-15,0 18-1 0,33-18 4 0,-33 0-4 16,16 19-3-16,1-19-4 0,-1 9 0 16,1 1-1-16,-1-1 0 0,18 0 1 0,-34 0 0 15,0 10-3-15,33-19 0 0,-33 19 0 0,33-19 1 16,-33 18-1-16,0-18-2 0,0 0 2 16,33 19 0-16,-33-19-10 15,0 0-12-15,0 0-5 0,0 9-7 0,0-9-2 16,0 0-1-16,0 0-1 0,0 0-6 0,0 0-1 15,0 0-33-15</inkml:trace>
  <inkml:trace contextRef="#ctx0" brushRef="#br0" timeOffset="36851.23">13957 7302 12 0,'0'0'30'15,"0"0"-3"-15,0 0-5 0,0 0 1 0,0 0-3 0,0 0-2 0,-33 0-5 0,33 0 0 0,0 9 6 0,0-9 4 0,0 19 6 0,0-19 3 0,0 18-1 0,-33-18-3 16,33 19 0-16,0-10-3 0,-33 1 0 16,33 8 1-16,0 10-4 0,-34-28-1 0,18 19-4 15,-1-1 0-15,17 1-9 0,-16-10 2 16,-17 10-5-16,33-1-3 0,-33 1 0 0,33 0 2 15,-33-1-2-15,0 1-2 0,33-10-3 0,-33 0 3 16,16 1 0-16,0 8 0 0,1 1-2 16,-1-19-1-16,17 19-1 0,-16-19-12 15,16 0-14-15,0 0-13 0,0 0-14 16,0 0-11-16,0 0-10 0,0 0-3 0,0 0 3 16</inkml:trace>
  <inkml:trace contextRef="#ctx0" brushRef="#br0" timeOffset="37284.65">14502 7432 35 0,'0'0'39'0,"0"0"-7"0,0 0-7 0,0 0-4 0,0 0 1 0,0 0 5 0,0 0 6 0,0 0 0 0,0 0-4 0,34 0-9 0,-34 0-7 0,33 0-5 15,0 0-2-15,-17 0 3 0,17 0-3 16,-16 0-2-16,32 0-4 0,-15 0 0 0,-1 0 0 16,0 0 0-16,-33 0 0 0,33 0 1 15,-17 0-1-15,1-18 0 0,-1 18 0 0,17 0 0 16,-33 0-2-16,0-10-4 0,0 10-16 15,33 0-12-15,-33 0-17 0,0 0-15 0,0-9-2 16</inkml:trace>
  <inkml:trace contextRef="#ctx0" brushRef="#br0" timeOffset="37634.44">14651 7181 30 0,'0'0'34'0,"0"0"1"0,0 0-8 0,-16 0-8 0,16 0 7 0,0 9 12 0,0 10 7 0,-17-19-3 0,17 18-2 0,-16-18 2 16,16 19 5-16,0-10 4 0,-33 10 4 0,33 0-9 16,-33-1-6-16,33 1-9 0,-34-1-3 0,1 1 0 15,17-10-10-15,-1 10 3 0,1-10-7 16,-1 19 1-16,1-28 1 0,16 19-4 0,-33-19 1 15,33 18-4-15,0-18 0 0,-33 0-3 16,33 0 4-16,0 0-2 0,0 19-3 0,0-19 2 16,0 0-3-16,0 0 3 0,0 0-3 0,33 0-3 15,-33 0 4-15,0 9-5 0,0-9 4 16,33 10-4-16,-33-10 4 0,16 9-4 0,17-9-3 16,-16 9 3-16,32-9-5 0,-49 9-19 0,34 10-56 15,-1-19 80-15,0 19-221 0,0-19 39 16,-17 18 20-16</inkml:trace>
  <inkml:trace contextRef="#ctx0" brushRef="#br0" timeOffset="39199.51">14436 7451 51 0,'0'0'41'0,"-16"18"-13"0,16-18 4 0,0 0-3 0,0 0 3 0,0 0 3 0,0 0 6 0,0 0 7 0,0 0-2 0,0 0-6 0,0 0-11 16,0 0-6-16,0 0 7 0,0 0 19 15,16 0 14-15,-16 0 19 0,17 0 7 16,32-18-8-16,-49 18-8 0,67 0-16 0,-34-19-8 16,0 19-15-16,16-18-9 0,18-1-10 0,-34 10-1 15,16-10-11-15,1 19 1 0,-1-19-1 16,18 1 2-16,-51 18-5 0,17-19 0 0,0 10 0 15,-16 0 0-15,-1-1 3 0,17 10-1 16,-33-9-2-16,33 9 0 0,-33 0 2 16,0-9 5-16,0 9-4 0,0 0 5 0,0 0-2 15,0 0 0-15,0 0 3 0,0 0-5 16,-33 9-1-16,33-9-3 0,-33 0-2 16,17 0-1-16,-1 9 6 0,-16-9-11 15,0 10 3-15,17-10 1 0,-18 9 1 0,-32 0-8 16,17 10 8-16,16-19 3 0,-33 18 0 0,32-18-2 15,-15 19 2-15,-1-19 2 0,34 0-2 16,-17 0-5-16,0 9 6 0,-1-9 1 0,34 0 1 16,-33 0-7-16,33 0 1 15,0 0-3-15,33 0 8 0,-33-9-4 16,34 9-1-16,-34 0 5 0,33-19-2 0,0 19-2 16,0-18 2-16,16 18 0 0,-16-19 0 15,1 10 0-15,-1 9-2 0,0-9 5 16,-17-1-5-16,17 10 2 0,-16-9 2 0,-1 9 0 15,17 0 0-15,-33 0-6 16,0 0 0-16,0 0 7 0,0 0-6 0,0 0 6 16,-33 9-7-16,17 1 4 0,-1-1 0 0,1 0 3 15,-17 10 0-15,0-1-6 0,0-18 4 0,-1 19-1 16,-15-10 4-16,16 10-7 0,0-10 3 16,0 19 0-16,0-28 0 0,-1 19-5 0,34-19 7 15,0 0-5-15,-33 0 3 0,33 0-2 16,0 18-1-16,0-18 1 0,0 0 4 15,33 0 4-15,-33 0-14 0,0 0 6 16,34-18-22-16,-1 18-20 0,-33 0-37 0,33-19-24 16,-17 19-17-16,17-18-10 0,0 8 3 15,0 1 14-15,1-10 9 0,-34 10 4 0,33-10-72 16</inkml:trace>
  <inkml:trace contextRef="#ctx0" brushRef="#br0" timeOffset="39732.56">14751 7051 17 0,'0'9'28'0,"0"-9"7"0,0 0-4 0,0 0 0 0,0 0 3 16,0 0 3-16,0 0-4 0,0 0-1 0,0 0-1 0,0 0-10 0,0 0-10 15,0 0-4-15,0 0 4 0,0 9 11 0,33-9 25 16,-33 19 20-16,33-19-12 0,-33 0-4 16,33 0 10-16,0 19-15 0,-17-19-15 0,17 0-11 15,0 0 7-15,1 0 1 0,-1 0-6 16,0 0-10-16,0 0-3 0,16 0-6 0,-16 0-2 15,-33 0 1-15,34 0 2 0,-18 18-4 0,1-18 5 16,-1 0-5-16,-16 0 5 0,17 0 9 16,-17 0 4-16,0 0-2 0,0 0 10 15,0 0 5-15,16 0 5 0,-16 0 7 0,0 0 4 0,-16 0 12 16,16 0 6-16,0 19 6 0,0-19 6 16,0 0 3-16,0 9-7 0,-17 0-24 15,17 10-11-15,-16-10-18 0,16 10-1 0,-17-1-2 16,1 1 2-16,16 0-9 0,0 9 1 0,-34-10-6 15,34 19 1-15,0-9-1 0,-33 0 0 16,33 0-5-16,-33 9 10 0,17-9-12 16,-17 9-1-16,16 1 6 0,1-20-9 0,-1 10-1 15,17-9-9-15,-16-1-47 0,16 1-79 16,0 0-50-16,-34-1-25 0,34-18-10 0,0 0 10 16,0 19 17-16,0-19 13 0</inkml:trace>
  <inkml:trace contextRef="#ctx0" brushRef="#br0" timeOffset="40448.76">13610 7879 8 0,'0'0'1'0,"0"0"1"0,0 0 3 0,-17 0 3 0,17 0 4 0,0 9 2 0,0-9-6 0,0 0-4 0,0 0 0 0,-17 0-4 16,17 0-5-1,0 9-12-15,0-9-26 0</inkml:trace>
  <inkml:trace contextRef="#ctx0" brushRef="#br0" timeOffset="42496.72">15825 7125 64 0,'0'-18'50'0,"0"18"-22"0,-33-19 1 16,33 19 9-16,0 0 3 0,0-19-6 0,0 19-13 0,0 0-12 0,0 0-5 0,0 0-3 0,0 0 0 0,0 19 1 16,33-19 0-16,-33 19 0 0,33-19 4 15,-33 18-7-15,17 1 3 0,0-19 2 0,-1 18-5 16,1-8 0-16,-1-1 0 0,1-9 2 15,-1 9 1-15,17 10-3 0,-33-19 4 0,33 0-4 16,-33 0 2-16,33-19 1 0,-33 19-3 16,0-9 0-16,17 0 1 0,-17-1 1 0,0 1 16 15,0 0 10-15,0-10 4 0,0 19-5 0,0-18-6 16,0-1-4-16,0 0-4 0,0 10 7 16,0-10 7-16,0 10 0 0,-17 0 4 0,17 9 0 15,0-19-11-15,0 19-3 0,0 0-10 16,0 0-1-16,0 0-9 0,0 0 3 15,0 19 0-15,0-10 0 16,0 10-2-16,0-1 3 0,0 1 3 0,0 0-4 16,17-1 0-16,-17 10 0 0,0-9 5 0,0 18-5 15,0-19 5-15,0 10-5 0,0 0 2 16,0 0 1-16,0 9-3 0,0-18-3 0,-17 0-6 16,17 9-28-16,0-10-24 0,0 1-20 15,0-1-22-15,0 1-8 0,0-10-2 16,0 1-85-16</inkml:trace>
  <inkml:trace contextRef="#ctx0" brushRef="#br0" timeOffset="42978.95">16321 7023 52 0,'0'0'57'0,"0"0"-9"0,-16 0-3 0,16 0 0 0,0 0-8 0,0 0-3 0,0 0 5 0,0 0 6 0,16 0-3 0,1 0-13 15,0 0-9-15,-1-19-8 0,1 19-5 0,32 0 4 16,-16-18-5-16,0 18 0 0,-16-19-6 15,16 0 2-15,0 10 0 0,-16 9-2 0,32-9 1 16,-49 0-1-16,33 9 1 0,-33-10-1 16,0 10 0-16,0 0 3 0,0 0 1 0,0 0 5 15,0 10 13-15,0-1 9 0,0 0-6 16,0 0-6-16,0 10 1 0,-33 0-10 0,33-1 8 16,0 10-3-16,-49-9 7 0,32 18-2 0,1-18 5 15,-1-1 1-15,0 1-5 0,17-1-4 16,-16 1 3-16,16 9-1 0,-17-28-8 0,17 18 0 15,0 1 2-15,0-19-7 0,0 9 4 16,0-9 1-16,0 10-5 0,0-1 3 0,17-9-3 16,-1 0-1-16,1 0-2 0,0 0-1 15,-1 0-2-15,17-9-2 0,0 9-5 16,-33-10-32-16,33 10-46 0,0-9-50 16,-33 9-19-16,17-19 7 0,16 19 8 0,-16 0 14 15</inkml:trace>
  <inkml:trace contextRef="#ctx0" brushRef="#br0" timeOffset="47308.58">14006 8093 5 0,'0'0'5'0,"0"0"7"0,0 0 3 0,0 0-4 0,0 0-4 0,0 0-3 0,0 0-1 0,0 0-1 0,0 9-2 16,0-9-8 0,0 0-13-1</inkml:trace>
  <inkml:trace contextRef="#ctx0" brushRef="#br0" timeOffset="48224.67">13858 8111 1 0,'0'0'1'0,"0"0"0"0,0 0 0 78,0 0-2-78,0 0 2 47,0 0-2-47,0 0 2 16,0 0-2-1,0 0 2-15,0 0-2 0,0 0 2 16,0 0-2-16,0 0 3 0,0 0 0 16,0 0 1-16,0 0 4 0,0 0 4 15,-34 0 1-15,34 9-5 0,0-9-2 0,0 0-3 16,0 0 0-1,0 10-2 17,0-10 1-1,0 0-8-15,0 0-8-16</inkml:trace>
  <inkml:trace contextRef="#ctx0" brushRef="#br0" timeOffset="50173.04">14139 7274 39 0,'0'0'26'0,"0"-9"-11"0,0 9-6 0,0-10-2 0,0 1 3 0,0 9 5 0,-33 0 5 0,33-19-2 0,0 19-2 16,0-18 0-16,-33 18-2 0,33-19-3 16,0 10 1-16,-34 0 8 0,34-1-2 15,-16 1-9-15,-1 0-3 0,1 9 2 0,-1-19-2 16,1 19 4-16,16-18-6 0,-33 18 5 0,0 0-5 16,33 0-2-16,-33-19 0 0,-1 19 3 15,1 0-5-15,17 0 2 0,-17 0-2 16,0 19 0-16,0-19 0 0,0 0 0 0,0 18 1 15,-1-18-1-15,1 0-2 0,17 19 2 16,-17-19 2-16,0 9 0 0,0 0-2 0,0 1 0 16,16-1 0-16,-16 19-3 0,16-28 3 15,1 18 2-15,-17-18-2 0,33 19 0 0,-33-19 2 16,33 9-2-16,-33 10 0 0,33-10 0 16,-33 1 0-16,16-1 0 0,0 19 0 0,1-28 0 15,-1 18 0-15,1 1 0 0,16-10 0 16,0 1 0-16,-33 8-3 0,33 10 4 0,0-28 1 15,0 19-2-15,-33-1-2 0,33 1 2 16,0-10 0-16,0 10 0 0,-33-1 0 0,33 1 0 16,0 0 0-16,0-1 0 0,0 1 0 15,0-1 1-15,0-8-3 0,0 8 2 0,33 1 0 16,-33 0 0-16,0-1 0 0,0 1-2 16,0-10 3-16,33 10-1 0,-33-1 2 0,0 1-2 15,33-1 0-15,-33-18 0 0,16 19 0 16,1 0-3-16,-1-19 3 0,1 9 0 0,0 0-3 15,16 1 3-15,0-1 0 0,-33 0 2 16,33-9 0-16,0 19-2 0,-17-19 0 0,1 0 0 16,16 0 0-16,-16 0 0 0,16 0 0 0,0 0 0 15,0 0 2-15,0-19-2 0,-17 19 0 16,17-9 0-16,1 0 2 0,-1-1-2 16,0 1 1-16,0 0-1 0,0 9 0 0,-17-19 2 15,1 0-2-15,16 19-2 0,17-18 2 0,-17-10 0 16,-33 9 0-16,33 10 0 0,0-19 1 15,-17 10-1-15,17-1 1 0,-16 0-3 16,-1 1 2-16,18-10 3 0,-1 9-3 0,-33 1 0 16,0-1 0-16,33-18 0 0,-33 9 0 0,0 9 0 15,0 1 1-15,0-1-1 0,0-9 3 16,0 10 2-16,0-1-5 0,0 0 1 0,0 1 5 16,0-10 3-16,-33 9-3 0,33 1 0 15,-33-1-3-15,33 19-3 0,0-19 0 16,-34 1 0-16,18 18 2 0,-1 0-2 0,1-19 2 15,-1 10-2-15,1 9 0 0,-17 0-12 0,33-9-16 16,0 9-11-16,-33 9-15 0,33-9-9 16,-33 0-9-16</inkml:trace>
  <inkml:trace contextRef="#ctx0" brushRef="#br0" timeOffset="51031.94">13990 7739 7 0,'0'0'8'0,"0"9"3"0,0-9 1 0,0 0-4 0,-17 0-4 0,17 0-1 0,0 0-1 0,17 0-2 0,-17 10 0 0,0-10 1 15,0 0 1 1,0 0 0-16,0 0 1 16,0 0 0-16,0 0 2 0,0 0 0 15,0 0-2-15,0 0 1 0,0 0-1 16,0 0-2-16,0 0 1 0,0 0-1 16,0 0 0-16,0 0 1 15,0 0 0-15,0 0 1 0,0-10 0 16,0 10-1-16,0 0 1 0,-17 0-3 31</inkml:trace>
  <inkml:trace contextRef="#ctx0" brushRef="#br0" timeOffset="51238.48">13973 7758 106 0,'0'0'-2'16,"-16"0"2"0,16 0 1-1</inkml:trace>
  <inkml:trace contextRef="#ctx0" brushRef="#br0" timeOffset="51322.46">13957 7758 106 0,'0'0'-3'16,"0"0"-4"-16,0 0-2 15,0 0-8-15,0 0-8 0</inkml:trace>
  <inkml:trace contextRef="#ctx0" brushRef="#br0" timeOffset="52454.35">16090 7609 3 0,'0'0'3'0,"0"0"-2"0,0 0 0 0,0 0-2 15,0 0-3 1</inkml:trace>
  <inkml:trace contextRef="#ctx0" brushRef="#br0" timeOffset="52871.24">16156 7572 5 0,'0'0'2'0,"0"0"1"0,0 0 1 0,0 0 1 0,0 0-1 0,0 0-1 16,0 0-2-16,0 0 0 0,0 0-5 31,0 0-3-31,0 0-6 0</inkml:trace>
  <inkml:trace contextRef="#ctx0" brushRef="#br0" timeOffset="54619.17">13858 7888 4 0,'0'0'3'0,"0"0"-2"0,0 0 3 0,0 0 1 0,0 0 0 0,0 0-1 0,0 0 2 0,0 0 0 0,0 0-2 0,0 0-1 0,0 0-1 0,0-9-2 32,0 9-10-17,0 0-4 1</inkml:trace>
  <inkml:trace contextRef="#ctx0" brushRef="#br0" timeOffset="60880.6">5970 7060 25 0,'0'0'19'0,"0"0"-6"0,0 0 2 0,33 0-2 0,-33 9 4 0,0-9 5 0,0 19 1 0,33-19 4 16,-33 0 0-16,0 19-1 0,33-1-2 0,-33-18 0 15,33 19 2-15,-33-10-3 0,33 0 1 0,-33 10-6 16,17-10 0-16,16 10-5 0,-33-1 4 16,33 1-4-16,-33-19-5 0,33 19 2 0,-33-10-7 15,0 10 0-15,0-1 0 0,0 1 2 16,0-1-4-16,0 10 3 0,-33-9-7 0,33 18 3 16,0-18 0-16,-33-1-6 0,33 10-20 0,-50-9-27 15,50 18-24-15,-33-18-15 0,0-1-6 16</inkml:trace>
  <inkml:trace contextRef="#ctx0" brushRef="#br0" timeOffset="62497.36">13246 8158 39 0,'0'0'20'0,"0"0"-11"0,0-19-3 0,0 19-2 0,-33-9 7 0,33 9 2 0,0 0-6 16,0 0-3-16,0 0 0 0,0 0-2 0,33 9 1 0,-33-9 4 0,0 19 5 16,0-1 2-16,33-18 1 0,-33 19 1 15,0-1 2-15,33-8 2 0,-33 8-2 0,16 1-5 16,1 0-1-16,-17-19-5 0,16 18 2 16,1 1 1-16,0-19-4 0,16 0 0 0,-33 18 0 15,33-18 5-15,-33 0-4 0,0 0 8 16,33-18-3-16,-33 18 1 0,33-19-4 0,-33 1 2 15,16 18-1-15,17-28 1 0,-16 9-4 16,0 0 1-16,16 1-1 0,-33-1-2 0,33-18 3 16,0 18 2-16,0 1-3 0,-33-10-1 15,16 9-2-15,17 19 2 0,-16-18-2 0,33-1-6 16,-17 19 3-16,-33-9-4 0,33 9 6 0,0 0-3 16,0 0 0-16,0 0 0 0,17 9 0 15,-50-9 0-15,33 19-2 0,0-19 2 16,0 18 1-16,-33-18-1 0,16 19 1 0,1-19-1 15,-1 0 0-15,1 19-2 0,-17-19 2 16,16 0 4-16,17 9-3 0,-33-9-4 0,0 0 7 16,0 0-2-16,0 0 1 15,0-9-3-15,0 9-2 0,34 0 2 16,-34 0 3-16,0-19-3 0,0 19 0 16,0 0-5-16,0 0 6 0,33-19-3 0,-33 19 4 15,0 0-1-15,33 0-1 0,-33 0 0 16,16-18-2-16,1 18 4 0,-1 0-2 0,1-19-2 15,-1 19 5-15,17-9-3 16,-33 9 2-16,0-9-2 0,0-1 3 16,0 1-3-16,0 0 1 0,0 9 7 0,0-19 2 15,0 19 0-15,0-19-3 0,-33 1-4 16,33 18-3-16,-16-28 0 0,-1 19 1 0,17-10-1 16,-16 10-28-16,-1-10-28 0,1 0-20 15,16 1-19-15,0-1-8 0</inkml:trace>
  <inkml:trace contextRef="#ctx0" brushRef="#br0" timeOffset="71237.66">13676 8744 93 0,'0'-10'46'0,"0"1"-13"0,0 0-2 0,-33-1 10 0,33 1 10 0,0 0 11 0,0 0 1 0,0 9-12 0,-33 0-25 0,33 0-10 16,0 0-10-16,0 0-4 0,33 0 0 0,-33 9 1 15,0 0-3-15,0 10 3 0,0-10-1 16,0 10 3-16,0-1 1 0,33 1-1 0,-33-1-4 15,0-8 2-15,0 8-3 0,0 1 4 16,0-10-4-16,0 19 1 0,33-28-1 0,-33 19 4 16,0-19-4-16,0 18 0 15,0-18 11-15,0 0 22 0,0 0 20 0,0 0 18 16,0 0-21-16,0-18-11 0,0 18-15 16,0 0-5-16,0 0-10 0,0-19-1 0,0 19 0 15,0-28-1-15,0 19-2 0,0 0 1 16,0-1-6-16,0-8 3 0,0 8 3 0,0 10-8 15,0-18 6-15,0 18-8 0,0 0 1 0,0-19 3 16,33 19 0-16,-33 0 0 0,16 0 3 16,-16 19-7-16,17-19 7 0,16 0-8 15,-17 0 5-15,18 18 3 0,-34-18 0 0,33 0-3 16,-33 10-3-16,33-1 5 0,-33-9-1 0,33 9-1 16,-33-9-4-16,0 10 4 0,16-10 0 15,-16 0 3-15,17 0 0 0,-17 0 1 16,0 0-2-16,0 0-5 0,0 0 7 0,16 0-6 15,-16-10 6-15,0 1-2 0,0 9-5 0,0-9 3 16,0-1 0-16,-16-8 1 0,16 18 1 16,0-19-4-16,0 1 4 0,-17 8-2 0,17-8 0 15,-16-1-5-15,16 1 12 0,0 18-10 16,-33-19-2-16,33 0-25 0,0 1-44 0,0-1-35 16,-33 19-25-16,33-9-7 0,0 0 15 15,33 9 9-15</inkml:trace>
  <inkml:trace contextRef="#ctx0" brushRef="#br0" timeOffset="71488.58">14106 8613 61 0,'0'10'27'0,"0"-10"-10"0,0 0 0 0,0 18-1 0,0-18 1 0,33 0 0 0,-33 0 2 0,0 19-3 0,0-19-4 0,0 0-2 15,33 19-1-15,-33-19-1 0,16 9 2 16,1 0 2-16,-1 0-1 0,1 1 0 16,-1-1-6-16,17 0-3 0,-33 1 1 0,34 8-1 15,-34-18 1-15,0 19-3 0,33-19 0 0,-33 0 0 16,0 18 0-16,33-18 3 0,-33 0-9 0,0 0-15 16,0 0-12-16,0 0-15 0,0 0-17 15,0 0-68-15</inkml:trace>
  <inkml:trace contextRef="#ctx0" brushRef="#br0" timeOffset="71720.49">14321 8558 79 0,'0'-19'65'0,"0"19"-3"0,0 0 4 0,0 0 5 0,0 0-5 0,0-19-8 0,0 19-14 0,-34 0-18 0,34 19-9 0,0-19-5 0,0 0 0 0,0 19 0 16,0-19 10-16,0 9 9 0,0 10 1 15,0-10-1-15,0 9-11 0,-33 10-3 0,33-9-6 16,0 0-5-16,-16-1-6 0,16 1 0 16,-17 9 0-16,17-10 0 0,0 1-2 0,-16-1-12 15,16 1-48-15,-17 0-30 0,17-1-27 0,0 10-10 16,-16-28 7-16,16 19 16 0</inkml:trace>
  <inkml:trace contextRef="#ctx0" brushRef="#br0" timeOffset="72104.58">14866 8483 5 0,'0'10'21'0,"0"-1"12"0,0-9-4 0,0 0-5 0,0 18 3 0,0-18 1 0,0 0 6 0,0 0 3 0,0 0 1 0,0 0 4 15,17 0 2-15,-17-18-5 0,16 18-5 0,17-9-4 16,-33-1-3-16,33 1 1 0,1-10-4 0,-18 10-8 15,17 0-5-15,-16-10 1 0,16 19-6 16,16-19 1-16,-16 1-5 0,1 9-2 16,-1-1 0-16,0-8 3 0,0 8-2 0,16 10-1 15,-16 0 5-15,-33-18-3 0,34 18-10 0,-34 0-20 16,0 0-17-16,0-19-29 0,0 19-23 16,0 0-13-16,0 0-1 0</inkml:trace>
  <inkml:trace contextRef="#ctx0" brushRef="#br0" timeOffset="72353.67">15065 8176 84 0,'0'0'48'0,"0"0"-8"0,0 0-12 0,0 0-10 0,0 0-5 0,16 0-2 0,-16 0-3 0,17 0 0 0,-1 0 0 0,17 0 8 0,-33 0 12 0,33 19-2 0,1-19 8 0,-34 18-1 15,33-18 1-15,0 19-2 0,-17-10-3 16,1 10 2-16,-1 0 2 0,17-1-2 0,-33 1-4 16,0-1-9-16,0 1-8 0,-33 9-4 15,33 9-3-15,-16-18 1 0,-1-1-7 0,1 10-6 16,-1 9-34-16,1-18-37 0,-1 0-33 16,1-1-8-16,16 1 2 0</inkml:trace>
  <inkml:trace contextRef="#ctx0" brushRef="#br0" timeOffset="73169.62">15974 8111 81 0,'0'-9'41'0,"0"9"-3"0,-16-9 2 0,16 9 3 0,0 0-5 0,0 0-12 0,0 0-10 0,0 0-8 0,0 0 0 0,0 0 0 0,16 0-2 16,-16 9 2-16,0 0 5 0,33 0 1 0,-33-9-5 15,0 10 3-15,33-1 3 0,-33 10-2 16,33-19 0-16,-33 0 0 0,17 0 0 16,0 0 4-16,-1 0 14 0,1 0 5 0,-1 0 6 0,1 0 3 15,-17 0 3-15,16-19 10 0,17 10 0 16,-33-1 0-16,0 1-5 0,0-9 11 16,0 18 6-16,0-19-6 0,0 0-5 0,0 19 3 15,0-18 16-15,0-1 0 0,0 10-8 0,0-10-14 16,0 10 9-16,0 0-7 0,0 9 6 15,0 0-11-15,0 0-15 0,0 0-21 0,0 0-20 16,0 0 0-16,0 0 3 16,-33 9-2-16,33 10 4 0,0-1 2 15,0 1-2-15,0-1-7 0,0 1 10 0,0 0-3 16,0-1-5-16,0 10 1 0,0-9 2 16,0 18-2-16,-16-19 7 0,16 1-3 15,0 9-1-15,0 9-7 0,0-18-44 0,0 9-64 0,-17-10-44 16,17 19-29-16,0-18-18 0,0 0-12 15,0-19 9-15,0 9 17 0,0 0 30 16,0-9 34-16</inkml:trace>
  <inkml:trace contextRef="#ctx0" brushRef="#br0" timeOffset="73652.32">16470 7972 73 0,'0'9'39'0,"0"-9"-2"0,0 0-2 0,0 9 10 0,0-9 12 0,0 0 13 0,0 0 9 0,33 0-11 0,-33-9-20 0,17 9-11 0,-1-9 2 15,18 9-7-15,-18-19-4 0,17 19-10 16,0-19-7-16,0 19-7 0,-33-18 0 0,33-1 0 16,-16 19 1-16,-1-9-5 0,-16 0 1 0,17 9 0 15,-17 0 2-15,17 0-6 0,-17 0 9 16,0 0 2-16,0 0 5 0,0 9 4 16,0 0 7-16,0 10-4 0,-17-19-7 0,17 18-1 15,-17 1-9-15,17 0 1 0,-16-10-4 16,-1 0 1-16,17 10 3 0,0-10-6 15,0 10 6-15,-33-1-4 0,33 1 2 0,0-19 0 16,0 19 1-16,0-19-1 0,0 9 1 0,0 0 4 16,0 0-2-16,0-9-1 0,33 10 2 15,-33-10 1-15,0 9-1 0,0-9-4 0,17 0 5 16,-1 0-2-16,1 0-2 0,0-9-5 0,-1 9 2 16,1-10 0-16,-1 10 0 0,17-9 2 15,0 0-4-15,0 9-9 0,-33-9-45 0,33 9-54 16,-16-19-33-16,16 19-8 0,0 0 15 0,-33-19 16 15</inkml:trace>
  <inkml:trace contextRef="#ctx0" brushRef="#br0" timeOffset="77848.98">13709 9162 51 0,'0'0'41'0,"0"0"-8"0,-33-18 0 0,33 18 4 0,0 0 6 0,0 0-2 0,0 0-13 0,0 0-12 16,0 0-7-16,0 0-7 0,0 0 3 0,0 0 1 15,0 18 1-15,33-18 2 0,-33 19 1 0,0-10 0 16,33 10-3-16,-33-10-1 0,16 19 1 15,-16-28 0-15,17 19 0 0,-1-1 1 16,1-18-4-16,-1 9-1 0,-16 1-1 0,34-10 1 16,-34 9-1-16,0-9-2 0,0 9 2 15,0-9 6-15,33 0 13 0,-33 0 20 16,0 0 13-16,0 0-10 0,0 0-16 0,0 0-11 16,0-9-9-16,0 0 1 0,0-10-7 0,0 19 2 15,0-18 2-15,0-1-3 0,0 19-1 16,33-28-1-16,-33 19-4 0,0-1 9 0,0 1-3 15,0 0-3-15,33 0 1 0,-33-1-3 0,16 10 2 16,1 0 0-16,-1-18 4 0,1 18-10 16,-1 0 7-16,18 0-3 0,-1 0 2 0,-33 0 3 15,33 0-6-15,0 0 3 0,-33 0 0 16,33 0 3-16,-17 0-5 0,1 0 6 0,-1 0-6 16,17 0 2-16,-33 0-2 0,34 0 2 15,-34 0 0-15,33 0 3 0,-33 0-2 0,33 0-1 16,-33-19-2-16,16 19 2 15,1 0 4-15,-17 0-2 0,16 0-2 0,1-19-5 16,-1 19 10-16,17-9-7 0,-33 9 2 16,34-9 0-16,-34 0-3 0,0-1 3 0,33 10 2 15,-33-9-2-15,0 0 2 0,33-1-2 16,-33 10 0-16,0-18-4 0,0 18 7 0,16-19-3 16,-16 19-2-16,0-28 2 0,17 19 3 0,-17 0 0 15,0-10-5-15,0 10 4 0,16-1-4 16,-16-8 2-16,0-1-3 0,0 19 9 0,0-28-6 15,0 19-2-15,0-10 4 0,-16 10-4 16,16 0 0-16,0-1 2 0,0-8 0 0,0 18 3 16,-17 0-3-16,17-19-7 0,0 19-15 15,0 0-9-15,0-18-10 0,0 18-22 0,0 0-10 16,0 0-9-16,0 0-3 0,0 0 3 0,0 0 6 16,0-10 12-16</inkml:trace>
  <inkml:trace contextRef="#ctx0" brushRef="#br0" timeOffset="79282.69">16140 8595 15 0,'0'0'19'0,"0"0"2"0,-17 0-3 0,17-9-4 0,0 9-5 0,0 0-3 0,0 0-3 0,17 0-10 31,-17-10-8-15,0 10-3-16,0 0-41 0</inkml:trace>
  <inkml:trace contextRef="#ctx0" brushRef="#br0" timeOffset="79564.5">16966 8260 10 0,'0'-9'16'0,"0"9"6"0,0 0 0 0,0 0-7 0,0 0 0 0,17 0-4 0,-17 0-6 0,0 0-1 0,0 0-2 0,0 0 0 15,0-10-2 1,0 10-2-16,0 0 0 0,0 0-1 0,0 0-6 16,0 0-2-16,0 0-3 0,0 10-1 0,0-10-4 15,-17 0 1-15,17 0-12 0</inkml:trace>
  <inkml:trace contextRef="#ctx0" brushRef="#br0" timeOffset="81961.56">13808 8455 17 0,'0'0'35'0,"16"10"-15"0,-16-1-7 0,0 0-4 0,34-9 2 0,-34 10 2 0,0-1-1 0,0-9-3 0,0 18-1 0,33-18 4 0,-33 0-1 16,0 0 1-16,0 0 2 0,0 0 2 15,0 19 8-15,0-19 11 0,0 0 2 0,0 0 8 16,0-19 2-16,0 19-9 0,0 0-14 0,0 0-10 16,0-18-9-16,0 9 0 0,0-1-2 15,0 1-3-15,0-10 0 0,0 10 5 0,0 0-5 16,0-10-2-16,0 19 2 0,0-19 1 15,0 1 0-15,0 9-1 0,0-1 2 0,0-8-2 16,0 8 1-16,0 10-3 0,0-18-1 16,0 18-20-16,0 0-9 0,0 0-12 15,0 0-9-15,33 0-4 0,-33 0-4 16,0 0 5-16,0 18-2 0</inkml:trace>
  <inkml:trace contextRef="#ctx0" brushRef="#br0" timeOffset="82544.81">14287 8381 37 0,'0'0'32'0,"0"0"-5"0,0 0-5 0,0 0-8 0,-33 0-6 0,33 0-3 0,0-9-2 0,0 9-1 0,0 9-2 15,33-9 2-15,-33 18 0 0,0-18 0 0,0 0 1 16,0 0 2-16,0 19 1 0,0-19 0 16,0 0 1-16,0 0 2 0,0 0 3 0,0 19 5 15,0-19 7-15,0 0 4 0,34 0 8 0,-34 0 5 16,0 0 12-16,0 0 9 0,0 0-2 15,0-19-23-15,0 19-11 0,0 0-8 16,0-19-8-16,0 19-3 0,0-18-4 0,0 9 1 16,0-1 1-16,0-8-2 0,0 8 1 15,0 10-4-15,-34-18 0 0,34-1 3 0,0 1-5 16,0 18-1-16,0-19 3 0,0 10 2 0,0-1-2 16,0 10 3-16,0-9-3 0,0 9-6 15,0 0 8-15,34 0-7 0,-34 0-18 16,0 9-21-16,0-9-14 15,0 10-22-15,33-10-4 0,-33 9-4 0,0 10 3 16,0-19 3-16</inkml:trace>
  <inkml:trace contextRef="#ctx0" brushRef="#br0" timeOffset="83428.42">14536 8213 38 0,'0'0'41'0,"0"0"-9"0,0 0-8 0,0 0 0 0,-34-18 4 0,34 18-1 0,0 0 2 0,0 0-4 0,-33 0 1 16,33-19-4-16,-16 19 0 0,-1 0 4 15,1-18-4-15,16 18 3 0,-17 0-4 0,1 0-6 0,16-19-3 16,-33 19 4-16,33-9-2 0,-33 9 16 16,33-10 13-16,-34 1-11 0,1 9-9 15,17-9-9-15,-17 9-7 0,16 0-2 0,1 0-1 16,-17 0 1-16,0 0-5 0,0 0-2 0,-1 9 2 16,1 0 4-16,0-9-4 0,17 10 0 15,-17-1 1-15,0 10 1 0,0-19 1 16,-1 18 0-16,1-18 0 0,0 0-3 0,17 19 4 15,-17-1-2-15,33-18-4 0,-33 10 4 0,0-1-5 16,0 10 5-16,16-10-4 0,-16 10 3 16,16-1-1-16,1 1 0 0,-17-1 0 0,33-8 3 15,-33 8 0-15,0 1-7 0,33-1 0 16,-33 1 4-16,-1 9 7 0,18-9-9 16,-1-1 5-16,1 1-2 0,16 18 2 0,-33-18-2 15,33-10-1-15,0 10 0 0,-33-10 0 0,33 9 3 16,0 10 1-16,0-9-7 0,0-19 3 15,0 19 2-15,0-1 1 0,0 1-3 16,33-1 2-16,-33 10-6 0,0-9 4 0,0-19 6 16,0 18-8-16,33 1 6 0,-33 0-7 15,0-1 3-15,16-8 0 0,1 8 2 0,-1 1 2 16,1-1-4-16,0 1 4 0,16 0-2 0,-33-10-1 16,33 9 2-16,-33 1-3 0,33 0 2 15,0-1 1-15,-17-8 0 0,17-1-3 0,1 10 0 16,-1-10 5-16,0 0 2 0,33 0-5 15,-50 10 1-15,34-19 0 0,0 0-1 0,-17 0 2 16,33 0 1-16,-33 0-5 0,16-19 6 16,18 10-5-16,-34 0-1 0,0-10 0 0,16 1 3 15,17 8-5-15,-32-8 2 0,-1-1 0 0,0-9 3 16,16 0 0-16,-16 10-3 0,0 8 3 16,1-27-3-16,-1 19 0 0,0-1 3 15,-33 0 0-15,16-9 7 0,1 10 9 0,-1-1 5 16,1 1 3-16,-1-1 1 0,17 0 7 15,-33-8 3-15,0 8-4 0,0 0-9 0,0-9-8 16,0 1 5-16,0-1-11 0,-33 9 0 0,17-18 6 16,-1 9-4-16,1 0 0 0,-1 0-9 15,1 9-2-15,16-18 4 0,-33 19 1 0,0-10-4 16,33 9 4-16,-34 19-10 0,34-18 7 0,-33-1-4 16,17 10-2-16,-1-1-5 0,1 10 11 15,16-9-4-15,-17 9 4 0,1 0-12 16,16 0-7-16,0 0-17 0,0 0-12 0,0 9-28 15,0 1-21-15,0-1-10 0,-33 10-6 0,33-19-4 16,0 18-2-16,0 1 10 0,0-19 10 16,0 18 10-16,0-18-68 0</inkml:trace>
  <inkml:trace contextRef="#ctx0" brushRef="#br0" timeOffset="87191.29">13891 9181 15 0,'0'0'37'0,"-33"0"-5"0,33-9-10 0,-34 9-7 0,18-10 0 0,16 10 1 0,-17 0 5 0,1 0-1 0,16 0-1 16,0-18 4-16,0 18 1 0,-17 0-3 15,17 0-6-15,0 0-8 0,0 0-2 0,0 0-3 16,0 0 0-16,17 0 0 16,-17 18 1-16,16-18 0 0,-16 0-1 15,0 10 4-15,17-10 1 0,-17 9 8 16,16-9 13-16,-16 9-1 0,0-9 0 0,34 9 0 16,-34-9-1-16,0 0 3 0,0 0 5 15,0 0 16-15,0 0 27 0,0 0 9 16,0-9 12-16,0 9-17 0,0-9-24 0,0 0-16 15,0-1-18-15,0 10-4 0,0-18-7 0,0-1 31 16,0 19 9-16,0-19-21 0,0 1-9 16,0-1-10-16,0 10-10 0,0-10 4 0,0 19-3 15,0-18-2-15,-34-1-1 0,34 0 0 16,0 10-3-16,0 0 7 0,0 0-4 0,0 9-5 16,0-10 7-16,0 10 1 0,0-9-10 15,0 9 2-15,0 0 10 16,0 0-7-16,0 0 3 0,34 0 1 0,-34 0-5 15,0 0 3 1,0 0-4-16,0 0 5 0,33 0-1 16,-33 9 0-16,0-9 6 0,0 0-12 15,0 0 2-15,0 0 4 0,0 0 4 0,0 0-8 16,0 0 7-16,0 0-1 16,0 0-4-16,0 0 8 0,0 0-14 15,0 0 13-15,0 0-7 0,0 0 6 16,0 0-22-16,0 0-18 15,0 0-15-15,0 10-14 0,0-10-21 16,0 0-13-16,0 9-4 0,0-9-8 0,0 9-9 16,0 0 6-16,0 10 0 0,0-19 9 0,0 0 8 15</inkml:trace>
  <inkml:trace contextRef="#ctx0" brushRef="#br0" timeOffset="89205.39">14387 9051 5 0,'0'0'12'0,"0"-10"8"0,0 10 2 0,0 0-4 0,0 0-5 0,0 0-4 0,0 0-4 0,0 0-1 0,0 0 0 0,0 0-1 16,0 0 0-16,0 0 0 0,0 0 1 0,0 10 2 16,0-1 1-16,16-9 2 0,-16 9 0 15,0-9 1-15,17 10 2 0,-17-10 0 16,0 9-2-16,16-9-2 0,-16 9-5 0,17-9 3 15,-17 9 0-15,0-9 1 0,16 0 0 0,-16 19 4 16,0-19 4-16,0 0-2 0,0 0 5 16,0 0 7-16,0 0 21 0,0 0 24 0,0 0 14 15,0 0-17-15,0-19-28 0,0 19-15 16,0-9-15-16,0-9-4 0,0 8-2 0,0-8 2 16,0 8-1-16,0-8 1 0,0-1-5 15,0 0 0-15,0 1 0 0,0 9 1 16,0-10 1-16,0 0-2 0,0 1 0 0,33-1-2 15,-33 19 2-15,0-18 0 0,0 8 0 0,0 1 0 16,0 0-3-16,0-1 0 0,0 10-16 16,0 0-25-16,34 0-17 0,-34 0-22 0,0 0-8 15,0 0-5-15,33 0 8 0,-33 10 1 0</inkml:trace>
  <inkml:trace contextRef="#ctx0" brushRef="#br0" timeOffset="92336.14">14717 6037 72 0,'-33'0'56'0,"33"0"-2"0,0 0-5 0,0 0-11 0,0 0-5 16,0 0-13-16,0 0 1 0,0 0 3 0,0 0 1 0,33 0 7 0,-33 18 7 0,0-18-4 0,0 10 10 15,34-1-7-15,-34 0-5 0,0 1-4 16,33-1-13-16,-33 10-1 0,0-1-4 0,33-18-2 15,-33 19-8-15,16-19 1 0,1 18-1 0,-17-18-1 16,16 10 0-16,1-1 0 0,-1-9-3 16,-16 9-16-16,33-9-35 0,-33 0-34 15,0 0-17-15,0 0-9 0,0 0 9 0,33 0 10 16</inkml:trace>
  <inkml:trace contextRef="#ctx0" brushRef="#br0" timeOffset="92574.58">14965 6055 14 0,'-33'0'34'0,"33"-18"7"0,0 18-6 0,0-19-4 0,0 19 2 0,0 0 4 0,0-18 6 0,0 18-1 0,0 0-4 0,-33 0-10 0,33 0-13 0,0 0-12 0,0 0-1 16,0 0 1-16,0 18 0 16,0-18 15-16,0 0 17 0,0 19 2 15,0-1-4-15,0-18-10 0,0 19 9 0,-16-10-8 16,16 10-6-16,0 0-11 0,-17-1-4 0,17 1 3 15,-16-1-4-15,16 1-2 0,-17 0 2 16,1 8 1-16,16-8-6 0,-33 0-16 0,33-1-38 16,-33 1-26-16,-1-1-16 0,34 10-5 0,-33-28 6 15,17 19 11-15</inkml:trace>
  <inkml:trace contextRef="#ctx0" brushRef="#br0" timeOffset="93552.63">14999 6446 8 0,'0'0'13'0,"0"0"4"0,0 0-5 0,0 0-5 0,0 0-3 0,0 0-2 0,-34 0-2 0,34 9-5 0,0-9-14 0</inkml:trace>
  <inkml:trace contextRef="#ctx0" brushRef="#br0" timeOffset="94201.48">15032 6455 10 0,'-17'0'14'0,"17"0"4"0,0 0-1 0,0 0-2 0,0 0-1 0,0 0-3 0,0 0-2 0,0 0-5 0,0 0 1 0,0 0-2 0,0 0 2 0,0 0-2 15,0 0 1-15,0 0-2 0,0 0 0 16,0 0 3-16,0 0 3 0,0 0-1 0,0 0 1 15,0 0 1-15,0 0-1 0,0 0 1 0,0 0 1 16,0 0-1-16,0 0 3 0,0 0 0 16,0 0 0-16,0 0 0 0,0 0-7 15,0 0 4-15,0 0-6 0,0 0 1 0,0 0 3 16,17 0-2-16,-17 0 2 0,0 0-3 0,0 0 1 16,0 0-2-16,0 0-5 15,0 0 4-15,0 0 1 0,0 0-5 16,16 0 2-16,-16 0 1 0,0 0 1 15,0 0-4-15,0 0 3 16,0 0 0 0,0 0-3-16,0 0 3 0,0 0 0 15,0 10 0 1,0-10-5-16,0 0 2 0,0 0 0 16,0 0 0-16,0 0 0 0,0 0-6 15,0 0 2-15,17 0 4 0,-17 18-3 16,0-18 3-16,0 0 0 31,0 0 4-31,0 0 1 0,0 0-2 16,0 0 1-1,0 0 0-15,0 0 2 0,0 0 3 0,0 0-3 16,0 0 5-16,0 0-1 0,0 0 0 16,0 0-1-16,0 0-1 0,0 0-2 15,0 0 0-15,0 0-2 0,0 0-1 0,0 0 1 16,0 0-4-1,0 0-1 1,0 0-2-16,0 0-8 0,-17 0-6 0,17 0-7 16,0 0-9-16,0 0-2 0,0 0-3 15,0 0-2-15,0 0-4 0,-16 0-34 0</inkml:trace>
  <inkml:trace contextRef="#ctx0" brushRef="#br0" timeOffset="109273.3">2729 11785 32 0,'-34'0'16'0,"34"0"-7"0,0 0 0 0,0-18 4 0,0 18 8 0,0 0-1 0,0 0 2 0,0 0-4 0,0 0-4 0,0 0-5 16,0 0-5-16,0 0-3 0,0 0 0 0,0 0 2 15,0 0 0-15,34 18 4 0,-34-18 0 0,0 19-1 16,0 0 11-16,0-1 12 0,0 10 1 15,16-9 6-15,-16 9 10 0,0 9-14 16,33 19-13-16,-33-19-9 0,0 28-4 0,0-19 2 16,33 29 7-16,-33-10-1 0,0 9-7 0,33 1 2 15,-33-1-9-15,0 1 0 0,33-10 1 16,-33 9-1-16,0-27 3 0,33 8 0 16,-33-8-1-16,0-1-2 0,0 1 3 0,0-19-2 15,33 0-3-15,-33 0 3 0,0-10-6 0,0 1-4 16,0-1-14-16,0-8-29 0,0-1-8 15,0 0-26-15,0-9-27 0</inkml:trace>
  <inkml:trace contextRef="#ctx0" brushRef="#br0" timeOffset="109538.27">2563 13050 34 0,'0'0'18'0,"0"10"-9"0,0-10-3 0,0 18 5 0,0-18 3 0,0 19 1 0,33-10 2 0,-33 0 2 0,0 10 7 0,33-10 1 0,-33 1 1 15,33-1-2-15,-33 0-2 0,33 1 1 0,1-10-2 16,-34 18 0-16,49-18-11 0,-49 0-1 16,33-18 3-16,0 8-2 0,0 1-7 15,0-10 0-15,-33 1-3 0,33 8 2 0,-16-8-4 16,16-1 0-16,0-9-2 0,-33 0-3 0,0 10 2 15,33-1-6-15,-33 10-27 0,0-10-24 16,33-9-13-16,-33 10-5 0</inkml:trace>
  <inkml:trace contextRef="#ctx0" brushRef="#br0" timeOffset="110270.11">1224 15069 8 0,'33'0'0'0,"-33"0"5"0,0 0 14 0,0 0 3 0,16 0-5 0,17-9-1 0,-33 9 1 0,33-10 5 16,-33 1 1-16,34 0 0 0,-34-1-6 15,33 1-6-15,-33 0-5 0,33-1-2 0,-33-8-1 16,33 9-3-16,-33-1 0 0,16 1 2 16,17 0-2-16,-33 9 1 0,0-10-4 15,33 1-1-15,-33 9 1 0,0 0-1 0,0 0-9 16,0 0-9-16,0 0-9 0,0 0-6 15,0 0 3-15</inkml:trace>
  <inkml:trace contextRef="#ctx0" brushRef="#br0" timeOffset="110853.57">1373 15822 31 0,'0'0'21'0,"0"10"-4"0,0-10-1 0,0 0-2 0,0 0 1 0,0 0-1 0,0 0 1 0,0 0-1 0,0 0-3 15,0 0-3-15,0 0-1 0,0-10-2 0,33 10 4 16,-33-9 0-16,33 0 1 0,-33-1-3 0,0 1-1 15,33-10 4-15,-17 10-1 0,17-9-3 16,-33-1 0-16,33 10-4 0,-33-10-2 16,33 10 1-16,-33-1 1 0,0 1-4 0,34 0 2 15,-34 0-3-15,0 9-1 0,33-10 4 16,-33 10-3-16,0 0 1 0,0 0-12 0,33 0-9 16,-33 10-12-16,0-10-14 0,0 9-7 15</inkml:trace>
  <inkml:trace contextRef="#ctx0" brushRef="#br0" timeOffset="111719.49">1406 16678 45 0,'0'9'42'0,"0"-9"-20"0,0 0-8 0,-33 0 1 0,33 0 3 0,0 0 1 0,0 0-10 0,0 0-3 0,33-9 0 15,-33 9-4-15,0-9 1 0,0 9-3 16,33-19 0-16,-33 1 2 0,33 8-2 16,-33-8 0-16,16-1 0 0,17 0 3 15,-33 1-3-15,33-1-2 0,0 10 0 0,-33-10-1 16,34 10-6-16,-34 0-10 0,33 9-12 0,-33-10-8 16,0 10-6-16</inkml:trace>
  <inkml:trace contextRef="#ctx0" brushRef="#br0" timeOffset="112086.07">1439 17311 2 0,'0'0'1'0,"0"0"1"0,0 0 1 0,0 0-1 0,0 0 3 0,0 0 6 0,0-10 6 0,0 10-1 0,33-9-7 0,-33 0-2 0,0-1-3 16,16 1 3-16,17-10-1 0,-33 10 4 15,33-9 0-15,-33-1-2 0,33 0-5 0,-33-9-3 16,34 10 0-16,-34-1 1 0,33 10-1 16,-33-10 0-16,33 10 0 0,-33 0-2 15,0-1 0-15,16 1-4 0,-16 9-7 0,33 0-4 16,-33 0-5-16,0-9-3 0</inkml:trace>
  <inkml:trace contextRef="#ctx0" brushRef="#br0" timeOffset="112452.65">1554 17971 12 0,'0'9'9'0,"0"-9"-5"0,0 10-1 0,33-10 13 0,-33 0 1 0,0 0-6 0,0-10-6 0,34 10 2 0,-34-9 7 16,0 0 3-16,33-1 0 0,-33 1-5 15,33 0-5-15,-33-10-3 0,16 1-2 16,17-1-2-16,-33 0 2 0,33 1-2 0,-33-1 1 16,33 1-3-16,-33-1 2 0,34 0-2 15,-34 1-4-15,33 8-11 0,-33-8-13 0,33-1-6 16</inkml:trace>
  <inkml:trace contextRef="#ctx0" brushRef="#br0" timeOffset="117647.69">5490 14929 31 0,'0'0'19'0,"0"0"-6"15,0 0-2-15,17 0 1 0,-1-9 4 0,-16 9 3 0,17-9 1 0,16 9-3 0,0-10-6 0,-33 1 2 0,33 9-4 0,0-9-1 16,-33 0-3-16,33 9-3 0,-16-19-2 16,16 19 1-16,0-9-1 0,0-1 1 0,-33 10-1 15,33-9 0-15,-33 9 0 0,33-9 0 0,-33 9-5 16,0 0-6-16,33 0-10 0,-33 0-7 15,0 0-6-15,0-10-10 0</inkml:trace>
  <inkml:trace contextRef="#ctx0" brushRef="#br0" timeOffset="117897.06">5755 14669 8 0,'0'-9'5'0,"0"9"1"0,0 0 1 0,0 0 8 0,0 0 2 0,0 0-6 0,33 0-1 0,-33 0-1 0,0 0 0 0,33 9 3 15,-33-9 1-15,33 0 0 0,-33 9-3 0,33 0-2 16,-33-9-3-16,33 10 0 0,-33-1 5 0,0 0 0 16,0 1 0-16,0 18-1 0,0-28-4 15,0 18-2-15,0 1-3 0,0-1 2 0,0 10-4 16,0-9-4-16,-33 9-8 0,33-10-6 15,0 10-16-15,-33 0-18 0</inkml:trace>
  <inkml:trace contextRef="#ctx0" brushRef="#br0" timeOffset="118996.45">5358 15580 21 0,'0'0'23'0,"0"0"-4"0,0 10-5 0,0-10-6 0,0 0-1 0,0 0-1 0,0 0-1 0,0 9 1 0,0-9 4 16,0 9 2-16,33-9 4 0,-33 10 1 0,33-10-1 15,-33 9 3-15,33-9 1 0,-33 0-3 0,33 0-5 16,-16 0-2-16,16 0-3 0,0-9-1 15,0-1-1-15,0 10 0 0,-33-9-3 16,33 0 0-16,0 9-2 0,-33-10 3 0,17 10-3 16,16-9 0-16,-33 9 0 0,33-9 0 0,-33 9 1 15,0-9-1-15,0 9-4 16,0 0 0-16,0 0-13 16,0 0-11-16,0 0-6 0,0 0-9 0,0 0-8 15,0 0-49-15</inkml:trace>
  <inkml:trace contextRef="#ctx0" brushRef="#br0" timeOffset="119196.24">5705 15450 13 0,'0'0'22'0,"0"0"9"0,0 0-6 0,0 0-10 0,0 0-8 0,0 0-2 0,0 0-3 0,0 0-1 0,0 10 2 0,0-10 6 0,0 0 6 16,0 18-1-16,17-18-1 0,16 9 4 0,-33 1-1 15,0-1 5-15,0 10-5 0,0-10-8 16,33 10 1-16,-33 8-5 0,0-8-2 0,-33 9-2 16,33-9 0-16,0 8-3 0,0 1-17 15,0 0-10-15,-33 9-14 0,33-9-28 16</inkml:trace>
  <inkml:trace contextRef="#ctx0" brushRef="#br0" timeOffset="120878.22">9773 14939 56 0,'-16'0'39'0,"16"0"-6"0,0 0 0 0,-17 0 0 0,17 0 0 0,0 0 0 0,0 0-3 0,0 0-1 0,0 0-10 0,0 0-2 0,0 0-3 15,17 0 2-15,-17 0-6 0,16 0 1 16,-16-10 1-16,33 10 4 0,-33 0 6 0,33 0-6 15,0-9-2-15,-33 0-7 0,33-1-1 16,0 10-1-16,-16-9-5 0,-1 0 0 0,34 0 1 16,-50 9 1-16,33-19-2 0,0 10 0 0,-33-1 3 15,33 1-5-15,-33 9-1 0,33-9-1 16,-33 9-4-16,0-10 2 0,17 10-5 0,-17 0-24 16,0 0-7-16,0 0-7 0,0 0-2 0,0 0-2 15,16 0-5-15,-16 0 2 0,0 0-1 0</inkml:trace>
  <inkml:trace contextRef="#ctx0" brushRef="#br0" timeOffset="121143.96">10021 14725 15 0,'-33'0'24'0,"33"0"9"0,0-10-6 15,0 10-9-15,0 0-10 0,0 0-5 0,0 0 0 0,0 0 0 0,0 10 3 0,0-10 2 0,33 0-3 0,-33 9-1 0,0-9 1 16,0 0 0-16,33 19 0 0,-33-19-3 0,0 0 3 16,33 9 2-16,-33-9 0 0,0 9-2 15,33 0 4-15,-33 1-2 0,0 8 1 0,0-8-4 16,33 8 1-16,-33-8 1 0,0 18-8 0,0-19 4 16,0 19-2-16,0-10 0 0,0 1 0 15,0 9-3-15,0-10 1 0,0 10-2 0,0-9-13 16,-33 0-12-16,33 8-7 0,0 1-8 0,0-18-52 15</inkml:trace>
  <inkml:trace contextRef="#ctx0" brushRef="#br0" timeOffset="121727.55">9773 15720 55 0,'-16'0'36'0,"16"0"-9"0,0 0-7 0,0 9-9 0,0-9 1 0,-17 0 1 0,17 0 6 0,0 0-1 16,17 0-1-16,-17 0 2 0,16 0-5 0,-16 0 1 16,33 0-1-16,-33 0-3 0,33-9 2 0,-33 9 3 15,33-9-1-15,-33 9 0 0,33-10-1 16,0 1-2-16,-16 0 2 0,16-1-2 0,0 1-3 15,0 0-5-15,-33 0 0 0,33-1 0 16,-33 1-6-16,33 0 4 0,-33 9-7 0,33-10 3 16,-33 1-1-16,0 9-4 0,0 0-12 15,0 0-13-15,0 0-9 0,0 0-11 16,0 0-1-16,0 0-1 0,0 0-3 0,0 0-45 16</inkml:trace>
  <inkml:trace contextRef="#ctx0" brushRef="#br0" timeOffset="121977.01">9988 15497 16 0,'0'-10'34'0,"0"10"-5"0,0 0-7 0,0 0-3 0,0 0-4 0,0 0-3 0,0-9 0 0,33 9-1 0,-33 0 1 15,0 0 3-15,0 0 5 0,0 0-1 0,33 9-3 16,-33-9-4-16,0 10 4 0,33-10-3 15,-33 9 8-15,0 0 9 0,33 1-2 0,-33 8-4 16,0-8-12-16,0 17-2 0,0-8-7 0,0 0 1 16,0 9-2-16,0-1-6 0,-33-8 2 0,33 9-7 15,0 0-16-15,-33 0-4 0,33 9-8 16,0-18-2-16,-33 8-6 0,33 1-6 0,-33 0-2 16,16 0 0-16</inkml:trace>
  <inkml:trace contextRef="#ctx0" brushRef="#br0" timeOffset="124243.1">3175 17162 7 0,'0'0'8'0,"33"9"14"0,-33-9-5 0,33 0-8 0,-33 0-3 0,33-9-3 0,0 9 0 0,-33 0 4 0,33-10 1 0,0 10-1 0,-16-9 5 16,16 0 4-16,0 9 3 0,33-9-6 0,-33-1-3 16,0 1-2-16,17 0 0 0,-17-1-1 15,33 1-2-15,-33 0 2 0,17-10-5 0,16 10 0 16,-33 0 1-16,0-1-1 0,33 1-2 0,-16 0 0 16,-17-10 0-16,33 10 2 0,0 9-2 15,-16-10 0-15,-17 1 0 0,33 0 0 16,-16 9 1-16,16-10-1 0,0 1 2 0,-33 9-2 15,17-9 0-15,16 9-2 0,-33-9 2 16,0 9 0-16,0 0 1 0,17 0 2 0,-17 0-3 16,0 0 0-16,0 0 0 0,0 0 0 15,-33 0 0-15,33 0 0 0,0 0 0 0,-33 0 0 16,17-10 0-16,-1 10 0 0,1 0 2 16,16 0 4-16,-33 0 2 15,0 0 2-15,0-9-1 0,33 9-3 0,-33 0 1 16,0 0-2-16,0 0-1 0,0 0 1 0,0 0 0 15,0-9-5-15,0 9 3 0,0 0-2 16,0 0 0-16,0 0 1 16,0 0 0-16,0-10-2 0,0 10-2 15,0 0-1-15,0 0-4 16,0 0-3-16,0 0-9 0,0 0-10 16,0 0-5-16,0 0-1 0,0 0-4 0,0 0-10 15</inkml:trace>
  <inkml:trace contextRef="#ctx0" brushRef="#br0" timeOffset="124608.02">4862 16780 18 0,'-17'0'18'0,"17"0"-4"0,0-9-3 0,0 9 0 0,0 0-4 0,0-9-2 0,0 9-3 0,0 0 1 0,17-10-3 0,-1 10 3 16,1 0 1-16,-17 0 0 16,33 0 4-16,-33 0 2 0,33 0 2 0,-33 0 1 15,33 0 3-15,-33 10-2 0,33-10 3 16,-33 0-1-16,33 9-4 0,-16 0 0 0,-17 1 2 15,16-10-2-15,1 9 8 0,16 10 8 16,-33-10-4-16,0 0-2 0,33 10-7 0,-33-1-5 16,0 1 1-16,0 0-7 0,0 8-1 0,0-8-2 15,0 9-1-15,0 0 3 0,-33 9-5 16,33-9-5-16,0 9-11 0,0 0-19 16,-33-9-10-16,16 10-16 0,1-1-22 0</inkml:trace>
  <inkml:trace contextRef="#ctx0" brushRef="#br0" timeOffset="125839.98">6962 17255 10 0,'0'0'7'0,"0"0"3"0,0 0 3 0,0 0 0 0,0 0-3 0,0 0-3 0,0 0-4 0,0 0-1 0,0-10-2 0,0 20 0 31,0-10 0-31,0 0 0 16,0 0-2-16,0-10-2 15,0 10-2-15,0 10-4 16,0-10-5-16,0 0-19 0</inkml:trace>
  <inkml:trace contextRef="#ctx0" brushRef="#br0" timeOffset="126939.11">4167 17804 7 0,'0'0'8'0,"0"0"-2"0,0 0 1 0,0 0-1 0,0 0-1 0,0 0-3 0,0 0-1 0,0 0 1 0,0 0 4 0,0 0-1 15,33 9-2-15,-33-9 1 0,0 9-3 0,33-9 3 16,-16 9 0-16,16-9-1 0,0 0-2 16,0 10 2-16,33-10 2 0,-33 0 4 0,17 0-3 15,16 0-5-15,0 0 1 0,-16 0 0 16,16 0 0-16,-33 0-2 0,33 0 2 16,-16 0-2-16,16 0 0 0,0 0 0 15,-33 0 0-15,17 0 0 0,16 0 0 0,-33 9 0 16,0-9 0-16,0 0 0 0,17 9 0 15,-17-9 0-15,0 10 0 0,0-1 0 0,0-9 0 16,-33 0 0-16,33 0-2 0,-33 0 2 16,17 0-2-16,-1 0-5 0,-16 0-8 0,0 0-3 15,0-9-5-15</inkml:trace>
  <inkml:trace contextRef="#ctx0" brushRef="#br0" timeOffset="127175.04">5325 17729 8 0,'-17'-9'20'0,"17"9"11"0,-16 0-3 0,16 0-3 0,0 0-8 0,0 0-5 0,0 0-8 0,0-9-4 16,0 9 1-16,0 0 1 0,16 0-2 0,-16 9 0 0,17-9 2 0,-17 9 0 16,33-9 1-16,-33 9 1 0,33 1 2 15,-33-1-3-15,33 0 2 0,-33 1 3 0,33-1-3 16,-33 10 4-16,33-1 1 0,-33 1-5 15,0 9-2-15,0 0-2 0,17 9 0 0,-34 0-1 16,17 0-3-16,0 0-4 0,0 1-14 16,0 8-18-16,-33 1-18 0</inkml:trace>
  <inkml:trace contextRef="#ctx0" brushRef="#br0" timeOffset="129536.61">9161 17125 57 0,'-16'0'26'0,"16"0"-14"0,0-10-6 0,0 10-4 0,0 0 1 0,-17 0 0 0,17 0 0 0,0 0 1 0,17-9-2 0,-17 9 0 16,16 0-2-16,17 0 2 15,-33 0 8-15,33-9 4 0,0 9 0 0,0-10-4 16,-16 10-2-16,33-9 1 0,-1 0 0 16,-16-10-2-16,33 10-1 0,-16-10-1 0,16 10-2 15,-33-10-2-15,33 10-1 0,-32-10 0 16,15 1 0-16,17 8 0 0,-33 1 0 0,0-9 0 16,-16 8 0-16,16 1 0 0,0 0-3 0,-33-1 3 15,33 10-2-15,-33-9 0 0,0 9-1 16,0 0-6-16,0 0-6 0,0 0-5 15,0 9-5-15,0-9 2 0,0 0-5 0,0 10-7 16</inkml:trace>
  <inkml:trace contextRef="#ctx0" brushRef="#br0" timeOffset="129820.24">9723 16771 4 0,'0'-9'1'0,"0"9"-2"0,0 0 2 0,17 0-1 0,0 0 3 0,-17 0 1 0,16 9 1 0,17-9 1 0,-33 9 11 16,0 1 0-16,33-1-7 0,-33 0-3 15,33 1-2-15,-33-1-1 0,33 9 0 16,-33 1 0-16,0 0-3 0,0-10 0 0,0 19 2 15,0-10-3-15,0 1 1 0,0 9 1 16,0 0-2-16,0-9 0 0,0 8-2 0,0 1 2 16,-33 0 0-16,33 0-3 0,-33 0-6 15,33-9-2-15,0 9-5 0,-33-10-34 0</inkml:trace>
  <inkml:trace contextRef="#ctx0" brushRef="#br0" timeOffset="130353.18">9293 17859 10 0,'0'0'8'0,"0"10"-2"0,0-10-4 0,0 0 0 0,0 0 2 0,0 0 9 0,0 0-2 0,17 0-3 0,-17 0-2 0,17 0-1 16,-1 0 1-16,1 0 0 0,-1 0 1 0,17-10-1 15,0 1 0-15,-33 0 0 0,33-10-2 16,0 10-1-16,1-10 0 0,15 1-3 0,-16 8 0 16,0-8 1-16,0-1 1 0,-33 10-4 15,33 0 2-15,1-1 0 0,-18 1-2 16,17 9 2-16,-33 0-8 0,33-9-7 0,-33 9-6 16,33 0-8-16</inkml:trace>
  <inkml:trace contextRef="#ctx0" brushRef="#br0" timeOffset="130685.45">9525 17673 47 0,'0'0'19'0,"0"-9"-10"0,0 9-5 0,0 0-1 0,0 0-1 0,0-9-2 0,17 9 2 0,-17 0-1 0,16 0 2 0,17 0 2 16,-33-10 3-16,33 10 2 0,-33 0 2 0,33 0 3 16,0 0-6-16,-33 0-2 0,33 0-4 15,-16 10 2-15,0-1-3 0,-1 0 2 0,17 10 0 16,-33 0 1-16,33-1-2 0,-33 10-1 15,0 0-2-15,0 9 0 0,0 0-2 16,0 1 0-16,0-1-3 0,0 0-8 0,0 10-10 16,0-10-7-16,0 0-2 0,-33-9-40 0</inkml:trace>
  <inkml:trace contextRef="#ctx0" brushRef="#br0" timeOffset="144873.97">4448 14269 8 0,'0'0'11'0,"0"0"4"0,-16 0 0 16,16 0-3-16,0 0-4 0,0 0-3 0,0 0-3 0,0 0-1 0,0 0 1 0,16 0-2 0,-16 0 2 0,17 0 1 15,-17 0 4-15,0 0 9 0,33 0 8 0,-33 0-1 16,0 0-6-16,0 19 3 0,0-19-2 16,0 0 1-16,33 0-3 0,-33 9 0 0,0-9-3 15,0 9 14-15,0-9 7 0,0 9-2 16,0-9-3-16,33 10-13 0,-33-10 0 0,0 9-8 15,0-9 1-15,0 0 2 0,0 9 4 0,0-9 1 16,0 0 2-16,0 0 1 0,0 0 7 16,0 0 8-16,0 0 12 0,0 0 11 0,0 0 17 15,0 0 19-15,33 0 7 0,-33 0-5 0,0-9-20 16,0 9-15-16,0-9-26 0,0-10-14 16,0 10-7-16,33 0 1 0,-33-29-5 0,0 20-3 15,17-10-2-15,-17 9 2 0,16 1-6 16,1-1 3-16,-17 0 1 0,33 10-1 0,-33-10 0 15,0 10-6-15,33 0 4 0,-33 0-1 0,0-1 3 16,0 10-7-16,0-9 1 0,0 9 1 16,0 0 5-16,0 0-6 0,0 0 1 0,0 0-14 15,0 0-7-15,0 0-10 16,0 0-6-16,33 0-22 0,-33 0-21 0,0 9-24 16,0 1-14-16,0-10-13 0,0 9-12 15,0 0 0-15,0 0 7 0,0 1 22 0</inkml:trace>
  <inkml:trace contextRef="#ctx0" brushRef="#br0" timeOffset="149071.2">12601 13655 9 0,'0'0'7'0,"0"0"0"0,0 0 1 0,0 0 1 0,0 0-2 0,0 0-4 0,0 0 0 0,0 0-5 32,0 0-1-32,0 0-2 0,0 0-1 0,0 0-1 15,0 0-1-15,0 0-6 0,0 0 8 16</inkml:trace>
  <inkml:trace contextRef="#ctx0" brushRef="#br0" timeOffset="149936.67">12270 13320 8 0,'0'0'18'0,"0"0"3"0,0 0-3 0,0-18-1 0,0 18-2 0,0-10 2 0,0 10 4 0,0-9 3 0,0 9 2 0,-33 0 2 16,33-9 1-16,0 9-12 0,0 0-6 0,0 0-4 16,0 0 0-16,0 0-4 0,0 9 5 0,0-9 20 15,0 0 8-15,33 9 1 0,-33-9-2 16,0 10-3-16,0 8-9 0,0-18-5 0,0 0 2 16,0 9-1-16,17-9 9 0,-17 10-3 15,0-1 5-15,0-9-1 0,16 0 6 0,-16 0 9 16,0 0 0-16,17 0 8 0,-17 0-2 0,0 0-10 15,16-9-9-15,-16-1-13 0,17 1 0 16,16-9-10-16,-33-1-7 0,33-9 6 16,-33 9-7-16,0 1 2 0,33-1 3 0,-33-9-1 15,33 10-4-15,-33-1 0 0,0 0 1 0,17 1-1 16,-17 18-3-16,16-19 3 0,-16 19 0 16,0-18 0-16,0 18-6 0,17 0-5 15,-17 0 4-15,0 0-4 0,0 0 6 16,0 0-28-16,0 18-24 0,0-18-9 15,16 0-5-15,-16 19-4 0,0-19-3 0,0 9-6 16,0 0-1-16,0 1 2 0,0-1 5 16,0 0 8-16,0 10 10 0,-16-10 7 0,16 1-25 15</inkml:trace>
  <inkml:trace contextRef="#ctx0" brushRef="#br0" timeOffset="153116.54">4680 14297 5 0,'0'0'2'0,"0"0"0"0,0 0 2 0,0 0 0 0,0 0 1 0,0 0 3 0,0 0 0 0,0 0-1 0,0 0-2 0,0 0 0 0,0 0-1 16,0 0-1-16,0 0-1 0,0 0 1 0,0 0-1 15,0 0 0-15,33 0 2 0,-33 0-2 0,0 0 2 16,0 0 0-16,0 0 0 0,0 0-1 15,0 0 0-15,0-9 0 0,-33 9-1 0,33 0 0 16,0 0 0-16,0 0 0 16,0 0-1-1,0 9-1 48,0-9-2-48,33 9 0 32,-33 0-4-31,0-9-1-16,0 0-1 0,0 0-2 0,0 10-3 16,0-10 0-16,0 0-1 0,0 0-13 0</inkml:trace>
  <inkml:trace contextRef="#ctx0" brushRef="#br0" timeOffset="159027.95">7541 11023 80 0,'0'0'33'0,"-33"-10"-14"15,33 10-11-15,0 0 5 0,0 0 5 0,0 0 11 0,0 0 3 0,0 0-7 0,0 0-11 0,0 0-1 0,0 0-5 16,0 0-3-16,0 0 0 0,0 0 0 0,0 0-2 16,0 0-1-16,0 0 2 0,0 0 1 0,0 0-3 15,0 0 1-15,0 0 1 16,0 0 2-16,0 10-4 0,0-10 2 16,0 0-2-16,0 0 1 0,0 0 0 15,0 18 3-15,0-18-2 0,0 0 0 16,0 0 5-16,0 0 0 0,0 0-2 0,0 0-1 15,0 0 6-15,0 0-1 0,0 0-1 0,0 0 2 16,0 0-5-16,0 0 0 0,0 0-2 16,0 0 0-16,0 0 1 0,0 0 0 15,0-18-9-15,0 18 7 0,0 0-7 16,0 0 1-16,0 0-1 16,0-10 3-16,0 10-3 0,0 0-1 15,0 0-5-15,0 0-16 0,0 0-8 16,0 0-8-16,0 0-8 0,0 0-4 15,33-9-2-15,-33 9-2 0,0 0-1 0</inkml:trace>
  <inkml:trace contextRef="#ctx0" brushRef="#br0" timeOffset="159894.48">10517 11348 17 0,'0'0'19'0,"0"0"-4"0,0 0-6 0,0-9-4 0,0 9-3 0,0 0 1 0,0 0-1 0,0 0 1 0,0 0 1 0,0 0 0 0,0 9 2 16,0-9-3-16,0 0 0 0,0 0-2 0,0-9-1 15,0 9 2 16,0 9-4-31,0-9 3 16,0 0-3 31,0 0 2-47,0 0-2 16,0 9 0-1,0-9-3-15,0 0 0 0,0 0-3 16,0 0-1-16,0 0-2 0,0 0-4 15,0 0-18-15</inkml:trace>
  <inkml:trace contextRef="#ctx0" brushRef="#br0" timeOffset="162887.32">7392 12250 1 0</inkml:trace>
  <inkml:trace contextRef="#ctx0" brushRef="#br0" timeOffset="162902.81">7392 12250 1 0</inkml:trace>
  <inkml:trace contextRef="#ctx0" brushRef="#br0" timeOffset="162914.62">7392 12250 1 0</inkml:trace>
  <inkml:trace contextRef="#ctx0" brushRef="#br0" timeOffset="162956.53">7392 12250 1 0</inkml:trace>
  <inkml:trace contextRef="#ctx0" brushRef="#br0" timeOffset="162965.01">7392 12250 1 0</inkml:trace>
  <inkml:trace contextRef="#ctx0" brushRef="#br0" timeOffset="167420.98">7723 10799 15 0,'0'0'13'16,"0"0"0"-16,0 0-5 0,0 0-3 0,0 0 0 16,0 19 4-16,0-19 1 0,33 0 1 0,-33 0 4 15,0 9-2-15,0 1 0 0,0-1 4 16,0 0 0-16,0 0-5 0,33 1 0 16,-33-1-3-16,0 0 6 0,0 1 1 0,0 8-2 15,0-18 1-15,33 19-4 0,-33-19 0 0,0 0 6 16,0 0 3-16,0 0 8 0,0 0 10 0,0 0 15 15,0 0 9-15,16 0 10 0,-16 0-3 16,0 0 1-16,0 0-8 0,17-19-20 0,-17 1-17 16,16-1-9-16,-16 0-3 0,33 1-2 15,-33-1 2-15,0 10-5 0,0-10-1 0,33-9-7 16,-33 10 5-16,0-1-8 0,0 1 6 16,34 18-3-16,-34-19-5 0,0 0 9 0,0 19-4 15,0-18-4-15,0 9 8 0,33 9-10 0,-33-10 8 16,0 10-12-16,0-9 1 0,33 9 1 0,-33 0-26 15,0 0-31-15,0 0-27 0,16 0-11 16,1 0-21-16,-1 0-15 0,17 0-6 16</inkml:trace>
  <inkml:trace contextRef="#ctx0" brushRef="#br0" timeOffset="168370.3">9757 10827 21 0,'0'0'19'0,"0"0"-2"0,0 0-7 0,0 0-1 0,0 0 3 0,0 10 2 0,0-10 0 0,0 9 2 0,0-9 1 0,0 9 1 0,0 0 3 15,0 1 3-15,0-1-1 0,0 0 4 16,0 1 3-16,0-10 0 0,0 18 3 0,0-18 9 16,0 19-5-16,0-19 0 0,0 0 0 0,0 0 0 15,0 0 8-15,16 0-7 0,-16 9-7 16,0-9-4-16,0-9 7 0,0 9 16 0,0 0 3 16,33 0 2-16,-33 0-13 0,0-19-16 15,0 19-7-15,33-28-10 0,-33 10-4 0,0-1-5 0,33 1 0 16,-33-1 6-16,33 0-4 0,-33-18 2 15,0 19-6-15,33-1 0 0,-33 10 4 0,0-10-2 16,17 0 2-16,-17 1-5 0,16 9 3 16,-16-1-2-16,0 1 4 0,17 0-5 15,-17 9-1-15,0-10-2 0,0 10-5 0,0 0 6 16,33-9-10-16,-33 9-37 0,0-9-25 0,0 9-11 16,0 0-8-16,0 0-12 0,0 0-4 15,0 0-2-15,0 0 16 0,33 0 12 0</inkml:trace>
  <inkml:trace contextRef="#ctx0" brushRef="#br0" timeOffset="169303.51">7904 12111 36 0,'0'0'31'0,"0"0"-5"0,0 0-8 0,0 0-7 0,0 0-1 0,0 0 0 0,0 0 3 15,0 0 1-15,0 0 2 0,0 0 0 0,0 0-7 0,0 0-2 0,0 0-2 16,0 0-2-16,0 0-2 0,0 0 2 15,0 0 0-15,0 0-2 0,0 0 2 0,0 18 1 16,0-18-2-16,0 0 0 0,0 0 0 16,0 10 0-1,0-10-4-15,0 0 4 0,0 9-2 0,0-9-2 16,0 0 4 0,0 9-2-16,0 1-2 15,0-10 3-15,0 0 0 16,0 9-1-16,33-9 2 0,-33 0-4 15,0 0 3-15,0 0-3 0,0 0 3 32,0 0 2-32,0 0 0 0,0 0 0 15,0 0 2-15,0 0-3 0,0 0 0 16,0 0-1-16,0 0 2 0,0 0-2 16,0 9-1 15,0-9-2-31,0 0 0 0,0 0-1 0,0 10 1 15,0-1-1-15,0-9-17 0,0 0-10 16,0 0-10-16,0 0 4 0,0 0-1 16,34 0 0-16</inkml:trace>
  <inkml:trace contextRef="#ctx0" brushRef="#br0" timeOffset="169802.83">7756 11423 6 0,'0'0'9'0,"0"0"2"0,0 0 4 0,0 0-1 0,0 0-2 0,-33 0-1 0,33 0-3 0,0-19-6 0,0 19 1 0,0 0-1 0,0 19-2 15,0-38-2 1,0 19 0-1,0 0 0-15,0 0-4 16,0 0-3-16,33 0-1 0,-33 0-4 16,0 0-1-16,0 0-15 0</inkml:trace>
  <inkml:trace contextRef="#ctx0" brushRef="#br0" timeOffset="170285.04">10120 11246 12 0,'0'0'7'0,"0"0"-4"0,0 0-1 0,0 0 0 0,0 0 0 0,0 0 2 0,0 0-1 0,0 0-1 0,0 0-1 16,0 0 0-16,0 0-5 15,0 0-3-15,0 0-2 0,0 0-9 16</inkml:trace>
  <inkml:trace contextRef="#ctx0" brushRef="#br0" timeOffset="179976.23">14569 13506 32 0,'0'-9'21'0,"0"9"-4"0,0-9-3 16,0-1-4-16,-33 10 1 0,33-9 7 0,0 9 7 0,0-9 5 0,0 9-1 0,0-10 0 0,0 10-6 0,0-9 0 16,0 9 4-16,0 0 3 0,0-19 2 0,0 10-3 15,33 9-4-15,-33-9 2 0,0 9-2 0,33-9 3 16,-33 9-5-16,0 0 1 0,16 0-1 15,1 0-2-15,-1 9-3 0,1-9 8 0,-1 9-1 16,17 0 0-16,-33 10 0 0,34-10-3 16,-34 10 1-16,0 0 7 0,33-1-3 0,-33 10-4 15,0 0-7-15,33 0-2 0,-33 9-1 0,0-9-1 16,0 9-6-16,0 0 1 0,0 1-2 16,0 8 0-16,0-9-3 0,0 1-4 0,0 8 2 15,0-9 0-15,0 0 0 0,0 1 4 16,0-1-6-16,0 0 5 0,0 10-3 0,0-20 4 15,0 11-8-15,0-1 4 0,0 0 2 0,16 0-6 16,-16 10 6-16,0-19 3 0,17 0-5 16,-17 9-7-16,16 0 7 0,-16 0-3 0,17-9 3 15,-17 0 2-15,16-9-4 0,-16-1 2 16,33 1 1-16,-33-1-1 0,0-8-2 0,33-1-1 16,-33 0 5-16,0-9-2 0,0 0-3 15,34-9 1-15,-34 9 0 0,0-9 2 16,0 9 0-16,0-10 1 0,0 1-5 0,16 9 1 15,-16-9 5-15,0 0-1 0,0 9-5 16,0 0 2-16,0-10 4 0,0 10-5 0,0 0 0 16,-16 0-1-16,16 0 1 0,0 0 7 15,0 0-6-15,0 0-1 0,0 10 7 16,0-1 0-16,-34 0-3 0,34 10-3 0,0-10-1 16,0 10 10-16,-33 9-7 0,33-10 3 0,0 1-3 15,0 9 0-15,-33 9 2 0,33-9-6 16,-16 9 6-16,16 10-2 0,-17-10 0 0,1 9-2 15,16 1 5-15,-17 9-1 16,17-10-5-16,-16 10 4 0,16 0-1 0,0 0 2 0,0-1 2 16,0 10-1-16,-33-9-1 0,33 0-4 15,0 0 6-15,0-10-4 0,0 10 0 0,0 0 6 16,0 0-8-16,0 0 4 0,0-10 3 0,0 10-5 16,33-10 0-16,-33 10-3 0,0 0 5 0,0-19-2 15,16 10 0-15,-16-1 1 0,17 1 1 16,-17-10-2-16,16 10 0 0,1-10-2 0,-17 9 2 15,16 1 5-15,-16-10-8 0,33 19 3 16,-33-19-3-16,0 9 3 0,33 1-3 0,-33-10 5 16,0 10-2-16,0-10 1 0,34 9 0 0,-34-8-1 15,0 8 3-15,0-18-3 0,0 9 0 16,16 0 2-16,-16 1-2 0,0-1 0 0,17 0 0 16,-17 0 2-16,0-9-5 0,0 9 4 15,0 1 2-15,0-11 3 0,0 11-5 0,0-10-1 16,0 0 2-16,0-1-1 0,0 1-1 0,0 0 2 15,0-9-2-15,0 9 7 0,-17-10-7 16,17 1 0-16,-16 0 0 0,16-1 0 16,0 1 3-16,0-1-3 0,-34 1 0 0,34-10 1 15,-33 10-4-15,33-1 3 0,-33 1-2 0,0 0 0 16,17-1 2-16,-17 1-3 0,0-10 3 16,33 10 0-16,-33-1 0 0,-1-8-4 0,-15 8 4 15,32-8 0-15,-16-1-2 0,17 0 4 0,-17 1 0 16,33-1-7-16,-33 0 3 0,-1 0 2 0,34 1-11 15,-33-1-13-15,0-9-4 0,17 9-1 16,-1-9-6-16,1 10-10 0,16-10 3 0,0 0-3 16,-33 0-3-16,33 0-10 0,-33 0-6 15,33-10-6-15,-34 10-3 0,34-9 3 0,-33 0 6 16,17-1 9-16,-1 10 10 0,17-9 5 16,-16 0 6-16,-1 0-18 0</inkml:trace>
  <inkml:trace contextRef="#ctx0" brushRef="#br0" timeOffset="185254.83">11559 13274 15 0,'0'9'20'0,"0"0"0"0,0 1 0 0,33-10 8 16,-33 0 8-16,0 18 8 0,0-18 4 0,0 0-5 0,0-18 4 0,33 18-2 0,-33 0-2 0,0-10 1 15,0 1 3-15,0 9-2 0,17-9-5 0,-17 9-10 16,0-10 0-16,0 1-1 0,16 0 0 0,-16-1-4 16,0 10 3-16,0-9-6 0,0 0 7 15,0 9-8-15,0-10-1 0,0 1-5 16,-16 9 0-16,16 0 1 0,-17 0-3 0,17 0-2 15,0 0 3-15,0-18-5 0,0 18 8 0,-33 18-10 16,33-18-1-16,0 0 0 0,-33 0 2 16,33 9-1-16,0 1-4 0,-33-1 8 0,33 0-11 15,0 1 9-15,0-1-5 0,0 10-4 16,-33-10 2-16,33 0-2 0,0 19 5 0,0-28-3 16,0 19 8-16,0-10-1 0,33 0-4 0,-33 1 5 15,0-1 2-15,0 0-2 0,0 1 8 16,33-10-10-16,-33 9 2 0,0-9-4 0,0 0-1 15,33 0 2-15,-33 0-4 0,0 0 5 16,33-9-8-16,-33 9-5 0,0-10 5 16,0 1 0-16,0 0-2 0,0 9-2 0,0-10 0 15,0 1-1-15,0 0-4 0,0-1-21 0,0 10-15 16,0-9-15-16,0 9-16 0,0-18-10 16,-33 18-14-16,33 0-25 0,0-10-2 0,0 10 8 15,-33 0 12-15,33 0 15 0,0 0 21 16</inkml:trace>
  <inkml:trace contextRef="#ctx0" brushRef="#br0" timeOffset="185954.47">11526 13385 6 0,'0'0'17'0,"0"0"11"0,0 0 3 0,0 0 0 0,0 0-5 0,0 0-2 0,0 0-4 0,0-9-2 0,0 9-3 0,0 0 0 0,0-9 2 15,0 9-2-15,0-10 0 0,0 10 3 0,0-9-8 16,0 9 3-16,0-9-3 0,0 9 4 16,0-10-3-16,0 10 0 0,0-9-3 15,0 9 0-15,0 0-5 0,0 0-1 0,0 0 0 16,0 0 0-16,0 9 4 0,0-9-2 15,0 10-3-15,0-1 2 0,0 0-1 16,0-9 0-16,0 10-1 0,0-1 4 0,33 0 0 16,-33 1 0-16,0-10 4 0,0 0 7 0,0 9-5 15,0-9 3-15,33 0 1 0,-33 0 1 16,0 0 3-16,0 0-1 0,0 0 4 0,33-9-7 16,-33 9 0-16,0-10 0 0,0 1-5 0,0 0-1 15,0-1 1-15,0 1 3 0,17 0 4 16,-17-1-6-16,0 1 5 0,0 9 0 0,0-18-4 15,-17 8-1-15,17-8-3 0,0 18-6 16,0-10 4-16,0 1 2 0,0 0 0 0,-33 9-1 16,33 0-1-16,0-10-2 0,-33 20 0 15,33-10 2-15,0 9 2 0,-33 0 3 0,33 1-2 16,-33-1-4-16,33 10 5 0,-17-1-5 0,1-9 2 16,16 10-7-16,-17-10 2 0,17 10 2 0,0-10 3 15,0 10 1-15,0-10-1 0,0 0 6 16,0 10-5-16,17-10-1 0,-17-9 1 0,16 10-2 15,-16-1 0-15,17 0 1 0,16-9-2 16,-33 0-4-16,33 0-1 0,-33 0 4 16,33-9-4-16,-33 0 0 0,0-1 0 15,33 10 4-15,-33-9-4 0,0-10 0 0,0 10-3 16,0 0 3-16,0 0 0 0,0-1 0 0,0 1 0 16,0 0 2-16,0-1-2 0,0 1-5 15,0 0 5-15,0-1 2 0,-33 1-2 0,33 9 1 16,0 0-4-16,-33 0 0 0,33-18 3 15,0 18-3-15,-33 0 3 0,33 0-3 0,0 18-10 16,-33-18-13-16,33 0-21 0,0 0-18 0,0 9-29 16,-17-9-17-16,17 10-16 0,0-1-2 15,0-9 8-15,17 9-74 0</inkml:trace>
  <inkml:trace contextRef="#ctx0" brushRef="#br0" timeOffset="187719.59">11526 13395 20 0,'0'9'27'0,"0"-9"0"0,0 0 0 0,0 0 1 0,0 0 5 0,0 0 1 0,33 0 3 0,-33 0-4 0,0 0 3 0,0 0 1 16,0 0-2-16,0 0 1 0,0 0-3 0,0 0 4 15,0 0 0-15,33 0 4 0,-33-9 2 16,0 9-5-16,0 0 4 0,0 0-9 0,0 0 9 16,0 0-3-16,0-10-1 0,33 10-4 0,-33-9 3 15,0 9-5-15,0-9-2 0,0-1 2 16,0 10-3-16,17-9-2 0,-17-10-4 0,0 10 0 15,16 9 7-15,-16-18 22 0,0-1-1 16,17 10-13-16,-17-1-11 0,0-8 0 0,16-1 0 16,-16 10-9-16,0-10-9 0,0 1 4 0,0-1-2 15,17-9 1-15,-17 9-8 0,0 1 3 16,0-1-3-16,0-9 5 0,0 0-6 16,0 10 0-16,0-10-3 0,0 9 12 0,0-9-3 15,0 1 7-15,0 8-1 0,-17-9 5 0,17 9-9 16,0 1 3-16,0-10 5 0,-16 9-11 0,16 1-2 15,-17-1 11-15,17 1-8 0,-16-1-1 16,-1 0-5-16,17 1 0 0,0-1 7 0,-33 0-5 16,33-8 0-16,-33 8 0 0,33 0 4 15,-33 1-3-15,0-1 4 0,16 1-3 0,1 8 2 16,-17-8-4-16,16-10 1 0,-16 9-4 0,0 1 3 16,0 8 2-16,0-8-5 0,0 8-2 0,0-8 7 15,-17-10-7-15,17 19-2 0,0-10 9 16,0 10-5-16,0-10-7 0,-17 10 5 0,17-1 0 15,0-8 4-15,0 18-8 0,-33-19 11 16,16 10-4-16,17 0-3 0,-33 9 1 16,16-10 4-16,17 1-7 0,-33 0 3 0,33-1 5 0,-50 10-6 15,50 0 0-15,-33-9 0 0,0 9 0 16,16 0-4-16,-16-9 8 0,33 9-8 0,-33 0-3 16,0 0 7-16,16-10 5 0,-16 10-5 0,33 0 4 15,-50 0-2-15,50 10-6 0,-33-10 7 16,-16 0 1-16,15 0-8 0,34 0-2 0,-49 0 10 15,15 9-8-15,1-9 10 0,33 0-11 0,-49 9 9 16,15-9-7-16,1 10 3 0,0-1 5 16,-17-9-9-16,17 9 4 0,0 1-4 0,17-10 4 15,-18 9 0-15,-15 0 3 0,16 10-3 16,-1-19-2-16,-15 18 3 0,16-18 3 0,-1 10-4 16,-15 8 0-16,16-8 0 0,-1-1 0 0,-15 0-5 15,16 1 2-15,0-1 3 0,-1 19-4 16,18-28 11-16,-17 18-10 0,-1-8 3 0,18-1-2 15,-17 0-1-15,33 1 3 0,-33 8-4 0,-1-9 0 16,18 1 6-16,-17 18-2 0,-1-28 2 16,18 18-2-16,-17-8 0 0,33 8-3 0,-34-9 3 15,18 10-4-15,-17 0 4 0,33-10 0 0,-33 10 0 16,16-1-5-16,17-9 2 0,-33 10 3 16,33 0-2-16,-17-10 3 0,-16 10-1 0,33-10-6 15,0 10 8-15,-33-1-2 0,16-18 3 0,17 19-6 16,0-10-1-16,0 10 1 0,0-10 3 0,-17 10 4 15,50-10-4-15,-33 9-2 0,0 1-6 16,0-10 5-16,0 1 3 0,33 8 0 0,-33 1 0 16,0-10-2-16,16 10 2 0,17-1 1 15,-33-18-1-15,33 19-4 0,-33-19 2 0,33 19-1 16,-33-19 5-16,33 9-2 0,0 0 0 16,0-9 4-16,0 9-10 0,-33-9 6 0,33 10 3 15,0-10 2-15,0 9-12 0,0-9 4 0,0 9 3 16,0 1 4-16,0-10-8 0,0 18 6 15,0-18-7-15,-33 0-1 0,33 19 6 0,0-19 2 16,0 0 3-16,0 9-7 0,-17 0 2 0,17-9-2 16,0 10 2-16,0-1-4 0,-16 0 9 0,16 1-5 15,0-1 0-15,-17 0-4 0,17 1 4 16,0 8 5-16,0-18-3 0,0 0-5 0,0 9 5 16,-33 1-2-16,33-1 1 0,0-9-4 0,0 9 0 15,0-9 8-15,0 10-5 0,0-10 2 16,0 9-1-16,0 0-3 0,0-9 0 15,0 10 5-15,0-10-6 0,-33 9 1 16,33-9 5-16,0 9 2 0,0 1-5 16,0-10-6-16,0 18 6 0,0-18-5 15,0 0 5-15,0 0 4 0,0 9-4 0,-33 1 2 16,33-1-2 0,0-9-2-16,0 9 2 0,0-9 2 0,0 10 0 15,0-10 3-15,0 9-5 0,0-9-4 16,-33 9 1-16,33-9 0 0,0 0 4 0,0 10 1 15,0-10 3-15,0 0-8 0,0 9-4 16,0-9-2-16,0 9-17 0,0-9-21 0,0 0 2 16,-33 9-13-16,33-9-9 0,0 19-17 0,0-19-22 15,-17 0-13-15,17 0-28 0,0 0-13 16,-16 0-4-16,16 0 17 0,-17 0 12 0,17 0 19 16,0 0 16-16</inkml:trace>
  <inkml:trace contextRef="#ctx0" brushRef="#br0" timeOffset="188203.16">5143 13218 18 0,'0'0'29'0,"0"0"-1"0,0 0-5 0,0 0-1 0,0 0 1 0,0 0 3 0,0 0-1 0,0 0 0 0,0 0-7 0,0 0-3 0,0 0-2 16,0 0-3-16,0 0 1 0,0 0-2 15,0 0-3-15,0 0 5 0,0 9 7 0,0-9 11 16,0 9 2-16,0 1 2 0,0 8-3 16,0-8 4-16,0-1 3 0,33 10-4 0,-33-1-4 15,0 1 1-15,0-1-6 0,0 1-2 0,33 0-8 16,-33-1 0-16,0 10-6 0,0-19-3 15,33 19 4-15,-33-9-3 0,0-10 3 0,0 10 4 16,0-1 3-16,33 1 1 0,-33-19-1 0,0 19-2 16,0-10-1-16,0-9 12 0,0 9 5 15,0 0 6-15,0-9 0 0,0 0 1 0,0 0 5 16,0 0 15-16,17-9 13 0,-17 9 8 0,0 0-1 16,16-9-9-16,-16 0-21 0,17-1-11 15,16 1-13-15,-33-10-7 0,33 10-1 0,0-10-11 16,0 1-2-16,-33-1-1 0,33 10 3 0,0-10-4 15,-16 10 0-15,16-10-5 0,0 10-8 16,-33 9-1-16,33-9-32 0,0 9-16 16,-33 9-33-16,33-9-21 0,-33 9-26 0,17 10-26 15,16-19-9-15,-33 19 3 0,0-10 16 0,33 10 22 16,-33-1-73-16</inkml:trace>
  <inkml:trace contextRef="#ctx0" brushRef="#br0" timeOffset="188785.78">7359 13953 211 0,'0'0'102'0,"0"9"-45"0,0-9-27 0,0 0-13 0,-33 9 2 0,33-9 9 0,0 0 8 0,0 0 9 0,0 0 7 0,0 0-2 0,0 0-25 15,0 0-13-15,0 0-4 0,0-9-11 16,0 9-2-16,0 0-1 0,0 0-34 15,0 0-28-15,0 0-23 0,0 0-19 0,0 0-8 16,0 0 9-16</inkml:trace>
  <inkml:trace contextRef="#ctx0" brushRef="#br0" timeOffset="188968.65">7359 14046 35 0,'0'0'52'0,"0"0"-9"0,0 0-9 0,0 0-12 0,0 0-9 0,0 0-7 0,0 9-4 0,0-9-4 15,0 0-2-15,0 0-15 0,0 0-6 16,0 0-5-16,0 0-4 0,0 0-4 0</inkml:trace>
  <inkml:trace contextRef="#ctx0" brushRef="#br0" timeOffset="189634.32">7392 14064 7 0,'0'0'9'0,"0"0"9"0,0 0 3 0,0 0-3 0,0 0-4 0,0 0-1 0,0 0-7 0,0 0-1 0,0 0-3 0,0 0 0 0,0 0 0 16,0 0-4-1,0 0 3 1,0 10-1 31,0-1 0-32,16-9 0 1,-16 0-2-16,0 9 2 16,0 0 0-1,0-9 1-15,0 10 0 16,0-10 0-1,0 9-1-15,0-9-2 0,0 9 2 16,0-9 2 0,0 0-4-1,0 19 2-15,0-19 0 16,-16 0 2 0,16 19-2-1,0-19 2 16,0 0 0-15,0 0 0-16,0 0 1 0,0 0-1 16,0 0-1-1,0 0 1-15,0 0 0 32,0 0 0-32,0 0 0 15,0 0 3-15,0 0-3 0,0 0 0 0,0 0-1 16,0 0 0-1,0 0-3-15,0 0 3 0,0 0-3 32,0 0 0-17,0 0-2 1,0 0-2-16,0 0-1 16,0 0-1-16,0-19 0 0,0 19-1 0,0 0 0 15,0 0-2-15,0 0-2 0,0 0 0 0,0 19-1 16,0-19-1-16,0 0-9 0</inkml:trace>
  <inkml:trace contextRef="#ctx0" brushRef="#br0" timeOffset="196295.9">22853 8418 2 0,'0'0'0'0,"0"0"2"0,0 0-1 0,0 0 1 0,0 0 5 0,0 19 7 0,0-19 3 0,17 0-5 0,-17 0-2 0,0 0 2 0,0 0 1 0,0 9 1 16,16-9 1-16,-16 0 2 0,17 0 1 15,0 9 4-15,-1-9-4 0,-16 0-5 0,33 0 2 16,-16 10-1-16,-1-10 0 0,17 0-3 15,0 0 4-15,-16-10-3 0,16 10 5 16,17 0-3-16,-17 0-3 0,16-9-3 0,-16 0-1 16,17 9-2-16,-17 0-5 0,17 0 6 0,-1-19-6 15,-16 19 0-15,17 0 0 0,0-19 4 16,-1 19-4-16,1 0 2 0,-17-18-2 0,16 18 0 16,1 0 0-16,16-9 0 0,-33 9 0 0,17 0 0 15,-17 0 0-15,17 0 0 0,-1 0 0 16,-32 0-3-16,16 0 3 0,0 0 0 0,0 0 1 15,0 0-1-15,0 0 0 0,0 0 0 16,0 0 0-16,-16 0 0 0,16-10 0 0,0 10 2 16,0 0-2-16,0 0-2 0,0 0 4 0,-16 0-2 15,16 0 0-15,0 0 0 0,0 0 0 0,-17 0-2 16,34 0 3-16,-17 0-3 0,-16 0 2 16,16 0 2-16,0 0-4 0,0 10 2 15,0-10 0-15,0 0 1 0,0 0-1 0,0 0 2 16,17 0-4-16,-17 0-1 0,0 0 6 0,0 0-3 15,17 0-2-15,-17 0 4 0,0 0-2 0,16 9 0 16,1-9-2-16,-17 0 0 0,0 0 3 16,17 0-1-16,-1 0 0 0,1 0 3 15,-17 0-3-15,17 0 0 0,-1 0 0 0,1 0-2 16,-17 0 2-16,16 0 0 0,1 0 0 0,-17 0 0 16,17 0 3-16,-17 0-5 0,16 0 2 0,-15 0 0 15,-1 0 0-15,0 0-3 0,0 18 4 16,16-18-1-16,-16 0 0 0,1 0 0 0,-1 0 0 15,0 0 0-15,0 0 1 0,0 19 1 0,16-19 5 16,-16 0-2-16,1 0-2 0,-1 0-1 16,33 19 1-16,-50-19-2 0,34 0 4 0,-17 0-4 15,0 9 2-15,17-9-3 0,-17 9 4 16,0-9 2-16,16 10-1 0,-16-1 3 0,17-9-3 16,0 9 1-16,-17 1 2 0,0-1 0 15,16-9-2-15,1 18-4 0,0-18 6 0,-17 0-2 16,16 0 1-16,1 19 1 0,0-19-1 0,-1 0-5 15,1 0 5-15,-1 19-2 0,1-19 0 16,0 0 1-16,-1 0 4 0,1 0-4 0,-1 0 1 16,-15 0 2-16,15 9-4 0,1-9-2 0,-1 0 1 15,1 0 0-15,0 0 0 0,-1 0 1 16,1 0 1-16,-1 0-2 0,1 0 3 0,0 0-7 16,-1 0 7-16,1 0-1 0,-1 0-4 0,-15 0 2 15,15-9-1-15,1 9-1 0,-1 0 0 16,1 0 0-16,0 0-4 0,-1 0 2 0,1 0 3 15,-1 0 0-15,1 0-2 0,0 0 2 16,-1 0-1-16,17-19-2 0,-33 19 5 0,17 0-5 16,-17 0 2-16,17 0-2 0,-1 0 6 0,-16-19-6 15,17 19 4-15,-17 0-2 0,0 0 0 16,0 0 2-16,0 0 3 0,0 0 4 0,0-18-4 16,1 18 0-16,-18 0-7 0,17 0 2 15,0-9 5-15,-16 9-5 0,16 0-2 0,-17 0 1 16,17-10 1-16,-16 10 1 0,0 0-3 0,-1-9 3 15,1 9-1-15,-1-9-2 0,1 9 0 16,-1 0 0-16,-16-10 0 0,17 10 0 0,-1 0 1 16,-16-9 6-16,17 9-7 0,-1 0 2 15,-16 0 1-15,17-9-1 0,-17 9-1 0,16 0 0 16,1 0 2-16,-17 0 0 0,16 0-1 0,1 0-2 16,0 0 0-16,-17 0 5 15,16 0-3-15,1-19-1 0,-1 19 0 16,1 0-1-16,-1 0 0 0,1 0 0 0,-17 0 2 15,16 0-2-15,1-19 2 0,-1 19-2 16,1 0 0-16,-1 0-3 0,1 0 6 0,0 0-3 16,-1 0-2-16,1-18 2 0,-1 18 2 15,1 0-2-15,-17-9 0 0,16 9 4 0,1 0-9 16,-1-10 2-16,-16 10 5 0,17 0 0 16,-1-9-2-16,-16 9-2 0,17 0-4 0,-17 0 3 15,0 0 0-15,0-9 0 0,0 9 0 0,0 0-5 16,0-10-3-16,0 10-16 0,0 0-17 15,0 0-12-15,0 0-3 0,0 0-7 0,-17 0-7 16,17 0-13-16,0 0-1 0,-16 0 4 16</inkml:trace>
  <inkml:trace contextRef="#ctx0" brushRef="#br0" timeOffset="203506.46">15478 13701 14 0,'0'10'10'0,"-16"-1"5"0,16-9 3 0,-17 0 0 0,17 0-1 0,0 0-1 0,-16 0-4 0,16 0-2 0,0 9-1 0,0-9 0 16,16 0 0-16,-16 0 4 0,0-9 2 0,17 9 2 16,-17 0 1-16,16-9-2 0,-16 9 0 15,17 0 3-15,-1-10 2 0,1 10 4 0,-17-9 0 16,16 9 2-16,17-9 2 0,0 9-6 15,-33-28 0-15,33 19-1 0,-33-10-6 0,34 0-5 16,-18 1-5-16,17-1-2 0,0 10 0 0,0-19-4 16,-33 9 4-16,33 10-4 0,0-9 1 15,-33 8-4-15,17-8 5 0,0 8-1 0,-1 10-3 16,1-9-1-16,-17 9 0 0,16 0-3 0,-16 0-10 16,0-19-20-16,17 19-9 0,-17 0-9 15,0-9-10-15,0 9-10 0,0 0-3 16,0 0-51-16</inkml:trace>
  <inkml:trace contextRef="#ctx0" brushRef="#br0" timeOffset="203789.43">15825 13292 57 0,'0'-9'31'0,"0"0"-10"0,0 9-2 0,0-10 0 0,0 1 5 0,0 9 4 0,0-9 5 0,0-1 1 0,0 1-2 0,33 9-4 16,-33-9-6-16,17-1 2 0,0 10 1 16,-1 0 5-16,1 0-1 0,-1 10-2 15,1-1-5-15,-1 0 1 0,17 1-3 0,-33-1-2 16,33 10-7-16,-33-1-2 0,0 10-5 0,0-19 0 16,0 19 0-16,0 0-3 0,0-9 1 15,0 18-1-15,0-9-1 0,0-9-6 0,0 8-8 16,-33 20-16-16,33-28-7 0,0 8-8 0,0 1 0 15,-33 0-8-15,33 0-9 0,-16 0-8 16,16-9 1-16,-17 9 3 0,1-10-37 16</inkml:trace>
  <inkml:trace contextRef="#ctx0" brushRef="#br0" timeOffset="204472.49">15296 14343 26 0,'0'0'25'0,"-16"10"0"0,16-10-2 0,0 0-1 0,0 0 2 0,0 0 2 0,0 0 5 0,0 9 3 0,0-9 3 0,-17 9 3 0,17 10-4 0,0-19 2 16,17 9-4-16,-17 0 9 0,16 10 4 16,1-10 4-16,-1 1 4 0,17 8-10 0,-33 1-6 15,33-10-5-15,1 10 1 0,-18-10-4 0,17 10-3 16,0-10-7-16,0 10-8 0,0-10-6 15,0 9 0-15,17-8-6 0,-17 18-1 0,0-28 5 16,0 18-5-16,0-8 0 0,0-1 0 16,0 9 0-16,-16-8-3 0,16-1-1 0,-16 10-12 15,-1-10-17-15,1 10-24 0,-1-19-13 0,17 9-14 16,-33-9-13-16,0 9-3 0,0-9-12 16,0 0 3-16,0-9 16 0</inkml:trace>
  <inkml:trace contextRef="#ctx0" brushRef="#br0" timeOffset="204722.15">15974 14548 41 0,'-16'0'47'0,"16"0"-17"0,0 0-9 0,0 0-9 0,0 0 5 0,0 0 9 0,0 0 7 0,0 9 7 0,16-9-6 0,-16 10-9 0,33-1-9 0,-33 0 2 16,0 10 0-16,33-10 10 0,-33 10 4 0,0-1-3 15,0 10-8-15,33-9-8 0,-33 9-1 16,0 0-9-16,0-1 0 0,-33 1 0 0,33 0-1 16,0 10-2-16,-33-20 2 0,33 19-4 0,-33-9-2 15,17 9-15-15,-1-27-16 0,1 18-10 16,-17-10-9-16,16 10-14 0,0-9-8 0,-16-1-6 16,0 1-56-16</inkml:trace>
  <inkml:trace contextRef="#ctx0" brushRef="#br0" timeOffset="-186025.77">23002 12734 16 0,'0'0'24'0,"0"0"0"0,0 0-6 0,0 0-4 0,0 0 0 0,0 0 0 0,0 0 3 0,0 0-2 0,0 0 4 0,0 0-4 16,0 0 1-16,0 0-4 0,0 0 1 0,0 0-1 15,0 0 0-15,0 0-1 0,0 0-1 16,0 0 0-16,0 0 3 0,0 0-2 0,0 0 1 15,0 0-1-15,0 0-1 0,0 0 0 0,0 0 3 16,0 0-5-16,0 0 2 0,0 0-1 16,0 0-2-16,0 0 2 0,0 0 0 0,0 0-6 15,0 0 1-15,0 0 0 0,0 0-1 0,0 0 0 16,0 0-1-16,0 0 0 16,0 0 1-16,0 0-1 0,0 0 1 15,0 0-2 1,0 0 1-1,0 0-5-15,0 0 5 16,0 9-4 0,0-9-1-16,0 0-4 15,0 0-19-15,-16 0-15 0,16 0-14 0,0 0-9 16,0 0-5-16,0 0 5 0,0 0-50 0</inkml:trace>
  <inkml:trace contextRef="#ctx0" brushRef="#br0" timeOffset="-185109.88">25632 13246 21 0,'0'0'26'0,"0"0"-6"0,0-10-7 0,0 10-6 0,0 0-1 0,0 0 0 0,0 0 2 0,0 0 2 0,0 0 0 0,0 0 2 0,0 0-2 0,0-9 4 0,0 9-4 0,0 0 0 16,0 0 1-16,16 0 1 0,-16 0 1 0,0 0 2 15,0 0-2-15,0 0 1 0,0 0 1 16,0 0-3-16,0 0 0 0,0 0-2 0,0 0 2 16,0-9-2-16,0 9 1 0,0 0 4 0,0 0-1 15,0 0 3-15,0 0-5 0,0 0 2 16,0 0-2-16,0 0-5 0,0 0-3 0,0 0-1 15,0 0 3-15,0 0-2 0,0 0 0 0,0 0 2 16,0 0-2-16,0 0 2 0,0 0-1 16,0 0-1-16,0 0-2 0,0 0 1 15,0 0-1-15,0 0 2 16,0 0-2 0,0 0-4-16,0 0-1 15,0-10 4-15,0 10-3 31,17 0 4-31,-17-9-5 0,0 9-6 0,0 0-5 16,0 0-3-16,0 0 2 0,0 0 0 16,0 0 0-16,0 0-2 0,0 0 3 0,0 0 0 15,0-18-4-15,0 18 1 0,0 0-1 0,0 0 1 16,0 0 1-16,0-10 0 0,0 10 0 0,0 0 0 16,0 0 0-16,0-9-1 0,0 9 1 15,0 0-2-15,0 0-2 0,0 0 0 0,0-9 1 16,0 9-1-16,0 0-1 0,0-10-1 0</inkml:trace>
  <inkml:trace contextRef="#ctx0" brushRef="#br0" timeOffset="-182096.45">17396 13962 33 0,'-16'0'33'0,"16"0"-8"0,0-9-5 0,0 9-1 0,0 0 3 0,0 0 5 0,-17 0 3 0,17 0 4 0,0 0 1 0,0 0-2 0,0 0-1 0,0 0-4 16,0 0-3-16,0 0-6 0,0 0-4 0,0 0-4 15,0 0-3-15,0 0 0 0,0 0 3 16,0 0 3-16,0 0 7 0,0 0 7 0,17 0 3 15,-17 0 2-15,0 0 2 0,16 0 0 16,-16 0 0-16,17 9 0 0,-17-9 0 16,16 0 0-16,-16 0-1 0,17 0 4 0,16 0-2 0,-33 0-4 15,33 0-2-15,-33 0-2 0,33 0-2 16,-33 0 0-16,33 0-4 0,-16 0 0 0,-1 0 2 16,17 0-5-16,-16-9-4 0,16 9-3 0,0 0-1 15,0 0 2-15,-16 0-2 0,16 0-1 16,0 0 0-16,0 0 2 0,0 0-1 0,0-10 0 15,0 10-7-15,17 0 5 0,-17 0-3 16,33 0 0-16,-33 0-3 0,0 0-5 0,17 0 2 16,-17 10 0-16,0-10 0 0,33 9 3 15,-33-9-1-15,-16 9 0 0,32 1-5 0,-16-10 6 0,17 9-8 16,-17 0 12-16,0 0-4 0,0-9-3 16,0 19 0-16,0-19 0 0,17 0 0 15,-17 19 3-15,17-19-8 0,-17 0 1 0,16 0 4 16,1 0-2-16,-17 0 9 0,17 0-7 0,-1 0-2 15,1 0 5-15,16 0-3 0,-33 0 0 0,17 0 0 16,-1 0 3-16,1-19-3 0,-17 19-2 16,0 0 3-16,17 0 1 0,-17 0-2 0,33 0-2 15,-33 0 2-15,-17 0 0 0,17 0 2 0,17 0-4 16,-17 0 2-16,17 0-2 0,-17 0 4 0,0 0-2 16,0 0 0-16,0 0 0 0,0 0-2 15,17 0 5-15,-17 0-3 0,-17 0 2 0,17 0-2 16,0 0 0-16,1 0-3 0,-1 0 5 15,0 0-4-15,0 0 0 0,-17 0 5 0,17 0-6 16,0 0 6-16,1 0 3 0,-1-19-9 0,33 19 3 16,-50 0 0-16,17 0 1 0,0 0-5 0,17-9 4 15,0 9-2-15,-17 0 2 0,0 0 4 16,16-9 0-16,18 9-9 16,-34 0 5-16,0 0 0 0,0-9 1 0,16 9 4 0,-16 0-8 15,34 0 5-15,-34 0-2 0,0-10 4 0,16 10-7 16,-16 0 3-16,34 0 5 0,-34-9-1 15,16 9 3-15,1-9 3 0,-1 9-2 0,-15 0 2 16,15-10 3-16,1 10 1 0,-1 0 0 0,18-9-4 16,-34 9 3-16,0-9-6 0,16 9 2 0,17 0-1 15,-33 0-5-15,17-19 6 0,0 19-6 16,-1 0 6-16,17 0-1 0,-32-18 2 0,32 18-2 16,-17-10 7-16,17 10-4 0,-32-9 4 0,15 9 0 15,1 0-8-15,-1-9-2 0,-16 9-3 16,17 0 1-16,0-10-1 0,-17 10-2 0,16 0-2 15,-16-9 12-15,17 9-13 0,-17 0 8 0,17-9-5 16,-1 9 8-16,-16 0-6 0,0-10 2 0,17 10-2 16,-17 0 5-16,33 0-3 0,-33 0 2 15,0-9 3-15,0 9-2 0,17 0 6 0,-17-9-4 16,0 9 6-16,17 0 2 0,-17 0-7 16,0 0-6-16,0 0 1 0,0 0 5 15,17 0-5-15,-17 0 1 0,0 0-6 0,16 0 9 16,-15 0 3-16,15 0-9 0,-16 0 0 0,0 0 2 15,0 0 8-15,17 0-7 0,-17 0 1 0,0 9 2 16,17-9 1-16,-17 0-3 0,0 0 3 16,17 0-6-16,-1 0 5 0,-32 0 6 0,32 9-1 15,-16-9-1-15,0 0-1 0,17 0 1 0,-17 0-4 16,0 0 0-16,0 0-1 0,0 10 1 0,0-10-1 16,17 0-2-16,-17 0-4 0,17 0 8 15,-17 9-4-15,16-9 9 0,1 0-11 0,-17 9 7 16,0-9-6-16,17 0 14 0,-17 10-12 0,33-10 10 15,-33 0-5-15,-16 9-12 0,32-9 0 0,-16 9 0 16,0-9 0-16,17 10 0 0,-17-10 0 16,0 18 0-16,17-18 0 0,-17 0 0 0,0 0 0 15,16 19 0-15,-15-19 0 0,-1 0 0 0,16 0 0 16,-16 9 0-16,17-9 0 0,-17 9 0 16,17-9 0-16,-17 10 0 0,0-10 0 0,33 9 0 15,-50-9 0-15,34 0 0 0,-17 9 0 16,0-9 0-16,17 0 0 0,-17 10 0 0,16-10 0 15,-15 0 0-15,-1 0 0 0,16 9 0 16,1-9 0-16,-17 0 0 0,16 0 0 0,-15 0 0 16,15 0 0-16,1 0 0 0,-17 0 0 0,16 0 0 15,1 9 0-15,-17-9 0 0,17 0 0 0,-17 0 0 16,16 0 0-16,1 0 0 0,-17 0 0 16,17 0 0-16,-1 0 0 0,-16 0 0 0,17 0 0 0,0 0 0 15,-1 0 0-15,1 0 0 0,-1 0 0 16,1 0 0-16,0 0 0 0,-1 0 0 15,1 0 0-15,-1 0 0 0,-15 0 0 0,15 0 0 0,1 0 0 16,-1-9 0-16,1 9 0 0,-17 0 0 16,17 0 0-16,-17 0 0 0,16 0 0 0,1 0 0 15,-17 0 0-15,17 0 0 0,-1 0 0 16,-16-9 0-16,33 9 0 0,-32 0 0 0,-1 0 0 16,16 0 0-16,-16 0 0 0,33 0 0 0,-49 0 0 15,33-10 0-15,-17 10 0 0,16 0 0 16,-16 0 0-16,0 0 0 0,17 0 0 0,-17 0 0 15,0 0 0-15,17 0 0 0,-1 0 0 0,-16 0 0 16,1 0 0-16,-1 0 0 0,16-9 0 16,-16 9 0-16,0 0 0 0,0 0 0 0,17 0 0 15,-17 0 0-15,0 0 0 0,0 0 0 16,0 0 0-16,-16 0 0 0,16-9 0 0,0 9 0 0,0 0 0 16,-16 0 0-16,16 0 0 0,-17 0 0 15,17 0 0-15,-16 0 0 0,-1 0 0 0,17 0 0 16,-16 0 0-16,0 0 0 0,-1 0 0 15,1 0 0-15,-1 9 0 0,1-9 0 0,-1 0 0 16,1 0 0-16,-1 0 0 16,1 0 0-1,-1 0 0 1,1 0 0 0,-1 0 0 15,1 0 0-16,-17-9 0 1,17 9 0-16,-34 0 0 172,17 9 0-125,0 0 0 15,-17-9 0-30</inkml:trace>
  <inkml:trace contextRef="#ctx0" brushRef="#br0" timeOffset="-181910.54">29914 13981 2047 0,'-16'0'0'0,"-1"0"0"16,17-10 0-16,0 10-216 0,-16-9-11 16,16 9-10-16,-17-9 3 0,17 9 17 0,0-10 11 15,-16 1 18-15,16 9 23 0,-17-9 28 16,17 9-76-16</inkml:trace>
  <inkml:trace contextRef="#ctx0" brushRef="#br0" timeOffset="-179298.43">11658 13460 8 0,'0'0'2'0,"0"0"2"0,0 0 3 0,0 0 2 0,0 0 3 0,0 0-4 0,0 0-2 0,0 9-2 0,0-9-1 16,0 0-1-16,0 0 1 16,0 0-1-16,0 0 0 0,0-9 0 15,0 9 0-15,0 0 0 0,0 0 0 0,0 0 0 16,0 0 1-16,0 0 2 0,0 0-3 15,0 0 1-15,0 0 2 0,0 0-1 0,0 0 0 16,0 0 0-16,0 0-3 0,0 0 2 16,0 0-2-16,0-10 0 15,0 20-1 63,0-10-2-62,0 0-3 0,0 0 0-16,0 0-3 15,0 0 1-15,0 0 1 0,0 0 2 0,0 0-2 16,0 0 2-16,0 0 1 0,0 0 1 16,0 0 0-16,0 0 0 0,0 0 0 15,0 0 0 1,0 0-1-16,0-10 3 15,17 10 0 1,-17-9 0 0,16 9-2-16,-16 0-4 0,17 0-2 15,-17 0-3-15,0-19-12 0</inkml:trace>
  <inkml:trace contextRef="#ctx0" brushRef="#br0" timeOffset="-175951.3">2844 15273 4 0,'0'0'-1'0,"0"0"0"16</inkml:trace>
  <inkml:trace contextRef="#ctx0" brushRef="#br0" timeOffset="-173553.41">4531 14446 32 0,'0'0'24'0,"0"9"-6"0,0-9-2 0,-33 9 3 0,33-9 4 0,0 10 1 0,0-10 0 0,0 9-2 0,0-9 3 0,0 9-2 0,0-9-1 16,0 0-5-16,0 19 2 0,0-19 2 0,0 0 7 15,0 0 6-15,0 0 4 0,0-19 6 16,33 19 8-16,-33-9 0 0,0 9-6 0,0-9 4 15,33-1 4-15,-33 1-9 0,33 0-8 16,-33-1-4-16,33-8-2 0,-33 8 6 0,17-8-2 16,-1 18 4-16,1-28-8 0,16 9-9 15,0 10 8-15,-33-10-7 0,33 1-6 0,-33 9 2 16,33-10-11-16,-33 0 1 0,33 10-3 0,-33-10-6 16,17 1 0-16,-1 8 0 0,-16 1 0 15,17-9 4-15,16 18-6 0,-33-19-2 0,0 19 1 16,33 0 3-16,-33 0-21 0,0-19-23 0,0 19-20 15,0 0-12-15,0 0-4 0,0-9-9 16,0 9-6-16,0 0-4 0,0 0-9 0,0 9 7 16,0-9 6-16,0 0 12 0,0 0 11 15,-33 19-40-15</inkml:trace>
  <inkml:trace contextRef="#ctx0" brushRef="#br0" timeOffset="-173219.78">4564 14557 53 0,'0'10'39'0,"0"-1"-12"0,0 0-11 0,0-9 2 0,0 0 8 0,0 0 12 0,0 9 7 0,0-9 4 0,0-9 10 0,33 9 2 0,-33-9-4 0,0 0-15 0,33-10-7 15,-33 10-5-15,17-10-7 0,-1-9-2 16,34 10-3-16,-50-10-2 0,33-10-13 0,0 20 4 16,0-29-4-16,-33 19-5 0,33 1 2 15,-16-11 4-15,16 10-2 0,0 0-1 0,0 10-4 16,-33-10 3-16,33 9 0 0,-33 10-10 0,0-10-8 16,33 10-8-16,-33 9-13 0,0-9-10 15,0 0-8-15,0 9-8 0,0 0 2 0,0 0 1 16,0 0 6-16,0-10 2 0,0 10 5 15,0 0 2-15,0 10 5 0</inkml:trace>
  <inkml:trace contextRef="#ctx0" brushRef="#br0" timeOffset="-172784.67">4465 14353 10 0,'0'9'18'0,"0"0"4"0,0-9-7 0,0 19-4 0,0-19 0 0,0 0-3 0,33 0-2 0,-33 0 6 0,0 0 3 0,0 0 0 0,33 0 2 0,-33-19-6 0,33 10 0 16,-33 0-3-16,33-10-3 0,0 10 0 0,-33-10-2 15,17 10 0-15,16 0 1 0,0-10-4 16,0-9 0-16,-33 9 0 0,33 1 0 0,-33-1 0 16,33 1-3-16,-33-1-4 0,33 19-8 0,-33-28-2 15,0 19-4-15,17-1-3 0,-17 1 1 16,16 0 0-16,-16 9 0 0,0-9-25 0</inkml:trace>
  <inkml:trace contextRef="#ctx0" brushRef="#br0" timeOffset="-172537.75">4564 14408 7 0,'0'0'6'0,"33"0"11"0,-33 0 3 0,0-9-5 0,0 0-5 0,0-10-4 0,33 10-4 0,-33-10 0 0,0 1 0 0,17-1-1 0,-1 1-1 0,1-1 0 16,16-18 2-16,0 9-2 0,-33 0 0 0,33 19 0 15,0-29 0-15,-33 20 0 0,33-1-2 0,-16 1-5 16,-1-1-8-16,1 10-10 0</inkml:trace>
  <inkml:trace contextRef="#ctx0" brushRef="#br0" timeOffset="-172287.44">4630 14539 11 0,'0'9'10'0,"0"0"2"0,0-9 0 0,0 0-3 0,0 0-4 0,0 0-2 0,0-9-1 0,0 0-2 0,0-1 0 0,17-8 0 0,-1-10 0 0,1 0 0 0,16 0 0 16,-33-9 0-16,33 0 0 0,0 9 0 0,0-9 0 16,-33-1 2-16,33 1-2 0,-16 9 0 0,16 10 0 15,0-20-2-15,-33 20-2 0,33-1-9 16,-33 1-6-16</inkml:trace>
  <inkml:trace contextRef="#ctx0" brushRef="#br0" timeOffset="-170622.4">9112 14046 5 0,'0'0'5'0,"0"0"6"0,0 0 6 0,0 0-2 0,0 0-4 0,0 0-3 0,0 9-4 0,-17-9-2 0,17 0-1 15,0 0 1-15,0 0-6 32,0 0-4-17,0 0-3-15,0 0-6 0,0 0-18 0</inkml:trace>
  <inkml:trace contextRef="#ctx0" brushRef="#br0" timeOffset="-166742.31">15214 10781 40 0,'0'-10'33'0,"0"1"2"0,0 0 0 0,0 0-1 0,0-10 14 0,-34 10 11 0,34 9 11 0,0-19 10 16,0 19 7-16,0 0 3 0,0-19 6 0,0 19 5 15,0 0-4-15,0 0-12 0,0 0-15 0,0 0-12 16,0 0 17-16,0 19 28 0,0-19 18 15,0 0 8-15,0 19 3 0,0-10-25 16,34 10-12-16,-34-1-20 0,0 1-20 0,0-1-20 16,16 1-33-16,1-10-2 0,-17 10 0 0,16-1 0 15,1 1 0-15,-17 0 0 0,16-1 0 0,1 1 0 16,-17-10-56-16,16 10-101 0,-16-10-67 16,33 10-42-16,-33-10-9 0,0 0 7 0,0-9 34 15,0 10 44-15,0-10 44 0,0 0 37 0</inkml:trace>
  <inkml:trace contextRef="#ctx0" brushRef="#br0" timeOffset="-166442.46">15081 10818 66 0,'0'0'33'0,"0"-19"-11"0,0-9-6 0,0 10 6 0,0-1 5 0,0 1 8 0,0-1 0 0,17 19 2 0,-17-19-1 0,16-8-9 15,-16 8-3-15,33 0 1 0,-33 10 0 16,33 0 7-16,-33-10 0 0,34 19-7 0,-18-19-3 0,1 19-8 16,-1 0-4-16,1 0-4 0,-1 0 2 15,-16 0 2-15,17 19 0 0,-17-19 5 0,0 19-2 16,0-19 2-16,0 9 4 0,0 10-1 0,-17-10-6 16,17 10 1-16,-16 8-8 0,-1-27-3 15,1 19 2-15,-1 0-1 0,1-10 0 0,16 10-1 16,0-10-2-16,-34 0-2 0,34 10 0 15,0-1 2-15,0-18-23 0,-33 19-28 0,33-19-18 16,0 9-12-16,0 1-4 0,0-10-2 0,-33 9 3 16,33-9 8-16,0 0 5 0</inkml:trace>
  <inkml:trace contextRef="#ctx0" brushRef="#br0" timeOffset="-166186.95">15445 10753 57 0,'17'0'44'0,"-17"0"-15"0,16 9 3 0,-16-9 2 0,0 9 11 0,17-9 5 0,-17 10 11 0,16-10-1 0,1 18-4 0,-17-18-9 0,16 19-7 16,17-19-5-16,-33 19-3 0,0-10-4 0,33 0-7 15,-33 0-5-15,0 10-6 0,33-10-5 16,-33 19 1-16,0-28-6 0,0 19 1 0,17-10-1 15,-17 0 3-15,0 10-6 0,0-10-9 16,0-9-39-16,0 10-30 0,0-10-11 0,0 9-9 16,0-9-2-16,0 0 7 0,0-9 15 15</inkml:trace>
  <inkml:trace contextRef="#ctx0" brushRef="#br0" timeOffset="-165876.89">15693 10716 93 0,'0'0'62'0,"0"0"-19"0,0 0-9 0,-16 0 3 0,16 0 3 0,0 0-3 0,0 0 2 0,0 0-1 0,-17 0-5 0,17 0-8 0,0 9-6 0,0 0 3 16,-17 1 7-16,17-1 8 0,0 9-3 0,0-8 1 15,0 8-2-15,-33 1-3 0,33-10 4 16,0 10-6-16,0-1 9 0,0-8-7 15,0-1-5-15,0 10-6 0,0-1 3 0,0-18 0 16,0 19-2-16,0-19 0 0,33 9 3 0,-33-9 8 16,0 9 8-16,17-9-17 0,0 0-10 15,-1 0-3-15,1 0-4 0,-1 0-5 0,17-9 2 16,0 0-1-16,0 9-1 0,0 0 0 16,-33-19-31-16,34 19-53 0,-18 0-39 0,17 0-31 15,-16 0-8-15,-1 0 4 0,17 0 14 0,-33 0 23 16</inkml:trace>
  <inkml:trace contextRef="#ctx0" brushRef="#br0" timeOffset="-159531.87">13858 13581 41 0,'-34'9'45'0,"34"-9"-3"0,0 9 2 0,-16-9 0 0,16 9 9 0,-17-9 16 0,17 0 3 0,0 0 7 0,0 0-1 0,0 0 1 0,0-9 0 16,0 0 8-16,17 0-2 0,-17-1 4 0,16 1 5 15,18-28 1-15,-1 9 2 0,0 0 0 16,0 0 1-16,0-18-8 0,16-1 0 0,18 1-12 16,-34-10-26-16,16 9-11 0,1-18-17 0,-1 9-15 15,18-18-6-15,-18 9 6 0,1 9-7 16,-1 9-6-16,-15-18 2 0,32 10 6 0,-33 8-2 16,0 10-6-16,16 0 5 0,-15 9 3 15,-1 0-9-15,-33 9 2 0,33 10 3 0,-33-10 2 16,0 19 1-16,16 0 0 0,-16-18 0 0,0 18-1 15,0 0-9-15,0 18-6 16,0-18-28-16,-16 0-28 0,16 10-39 16,0-1-18-16,0 0-29 0,0 10-25 0,-33-10 3 15,33 0 2-15,0 10 13 0,-33 0 12 16,33-1 21-16,0-9 15 0,-34 1 15 0,34 8-59 16</inkml:trace>
  <inkml:trace contextRef="#ctx0" brushRef="#br0" timeOffset="-159065.79">13858 13599 27 0,'0'9'30'0,"0"-9"4"0,0 0-4 16,0 0-2-16,0 0 10 0,0 10 14 0,0-10 6 0,0 0 11 0,0 0 11 0,0 0 9 0,33-10-5 0,-33 1 6 15,33 0 13-15,0 9 10 0,-17-9 13 16,17-10-4-16,34 0-6 0,-34 10-3 0,33-10-3 15,-17 1-9-15,17-1-2 0,1 1-15 0,-18-1-17 16,17-9-19-16,1 10-10 0,-1-1-18 0,0 0-6 16,17 1 0-16,-17-1-11 0,-17 1-6 15,17-1 9-15,-33 10-6 0,17-1 6 0,0 1-6 16,-1 0-3-16,-16-1 3 0,34 1 2 16,-51 9-11-16,17 0 12 0,-16-9 1 0,16 9-6 15,-17 0 2-15,17-10 2 0,-33 10-6 16,33 0 2-16,-33-9 0 0,0 9-20 0,34 0-48 15,-34 0-38-15,0-18-32 0,0 18-24 0,0-10-25 16,0 1-10-16,0 0-8 0,-34-1 2 0,34 1 19 16,0-10 15-16,-33 1 30 0</inkml:trace>
  <inkml:trace contextRef="#ctx0" brushRef="#br0" timeOffset="-158221.45">15098 11227 6 0,'0'0'2'0,"0"0"1"0,0 0-1 0,0 0-12 0</inkml:trace>
  <inkml:trace contextRef="#ctx0" brushRef="#br0" timeOffset="-121298.52">14420 13348 39 0,'0'-9'33'0,"0"-1"-12"0,0 10-9 0,16-9-2 0,-16-9 5 0,0 8 10 0,17 1-8 0,-1 0-10 0,17-1-2 0,-33 10-3 15,34 0 0-15,-34 0 1 0,33 0 4 16,0 10 3-16,-33-1-1 0,16 0 4 0,1 1 1 15,-1 8 2-15,1 1 2 0,-1-1-6 16,17 1 8-16,-33 0-4 0,34-1 3 0,-34 10 5 16,0-19-4-16,33 19 3 0,-33-9-3 0,0 9 2 15,0 9 5-15,33-18-4 0,-33 8 11 16,0 1-6-16,0 19-4 0,0-19-2 0,0 0-6 16,16 18-3-16,-16-9-2 0,0 1-3 15,0 8-4-15,0-9 1 0,0 1 0 0,0 8 0 16,0-9 2-16,0 0-7 0,-16 10 2 15,16-10 3-15,0 0 0 0,0 10-5 0,0-19 2 16,0 9 0-16,16 19 0 0,-16-28-1 0,0 9-1 16,0-9 2-16,17 0-7 0,-17 0 5 15,16 0 1-15,1-10 1 0,-17 1-2 0,16 9 2 16,17-19-10-16,-33 0 10 0,0 1-2 16,33-1 0-16,-33 0-4 0,34-9 4 0,-34 0 5 15,16-9-5-15,1 0-3 0,-1 9 3 0,1-10-2 16,-1 1 0-16,-16 0 0 0,17-10-3 15,-1 10-5-15,17-10-3 0,-33 10 6 0,0 0 3 16,0-1 4-16,0 1-5 0,0 0 1 16,0-1 1-16,0 10 0 0,0-9 3 0,0 9-3 15,0 0 5-15,0 0-2 16,0 0-3-16,-33 9 6 0,17 1-3 16,16-1 0-16,-17 0 3 0,1 10-3 0,-1-10 2 15,17 10 0-15,-16 9 2 0,16-10-2 16,-17 10 3-16,17 0 1 0,0 19-5 0,0-29 1 15,0 19-1-15,0 1 5 0,0-10-6 0,17 9 3 16,-17 0 1-16,16-9 3 0,-16 9 6 16,17 0-6-16,-17-9-7 0,16 9 8 0,1 1-2 15,-17-1 5-15,16-9 5 0,-16 9-7 16,33 0-5-16,-33 0 0 0,0 1 7 0,0-1 7 16,0 0-12-16,0 0 6 0,0-9-6 0,0 9 0 15,0-9-1-15,0 0-3 0,-33 0 3 16,33 0-3-16,-16 0-2 0,16 0 0 0,-17 0-4 15,1-1 2-15,-1 1-3 0,1 0-1 16,-17 0 2-16,33-9-26 0,-34 9-23 0,1 0-13 16,0-10-16-16,0 1 0 0,0-1-9 0,-16-8 0 15,16-1 2-15,-1 0 7 0,1-9 11 16</inkml:trace>
  <inkml:trace contextRef="#ctx0" brushRef="#br0" timeOffset="-120367.03">10980 14808 12 0,'0'0'20'0,"0"0"1"0,0 0-3 0,0 0-4 0,0 0-3 0,0 0-2 0,0 0 0 0,0 10 2 0,0-10 1 0,17 0-2 0,-17 0 4 0,0 0-2 0,16 9 0 16,-16-9-2-16,17 0 0 0,-17 0 2 0,16 0-1 16,-16 0-1-16,17-9-2 0,-17 9-2 0,33-10-2 15,-33 1-2-15,0 9-1 0,33-9-1 0,-33-10 0 16,0 10 0-16,33 0 0 0,-33 9-2 16,0-19 2-16,0 10-3 0,0 9-17 15,0-10-13-15,0 10-6 0,0 0-4 0,0 10-7 16</inkml:trace>
  <inkml:trace contextRef="#ctx0" brushRef="#br0" timeOffset="-120031.85">11129 15636 18 0,'0'10'22'0,"0"-10"2"0,0-10-1 0,0 10-5 0,0-9-5 0,33 9-1 0,-33-19-9 0,0 10 0 0,33-10-3 16,-33 1 2-16,0-1-1 0,17 1-1 0,-1-1 0 16,1-9 0-16,-17 10 0 0,16-1-2 0,1 0-3 15,-17 1-7-15,0 8-3 0,33-8-1 16,-33 9-2-16,0-1-4 0,0 10-22 0</inkml:trace>
  <inkml:trace contextRef="#ctx0" brushRef="#br0" timeOffset="-119433.7">8334 15069 12 0,'0'0'9'0,"0"0"3"0,0 0 4 0,0 9-2 0,0-9-2 0,0 0-1 0,33 0-4 0,-33 0-2 0,0 0-1 0,0 0 1 0,0-9-1 0,34 9-1 0,-34-9 0 0,0 9-3 16,33-10 0-16,-33 1 1 0,0 9-1 15,0-9 0-15,33 9-2 0,-33-10 2 0,0 10 0 16,0 0-2-16,0 0 0 0,0 10 4 0,0-10-5 15,0 9 0-15,0 10-4 0,-33-1 1 16,33 1-3-16,0-1-1 0,0 1-3 0,-33 0-4 16,33 8-1-16</inkml:trace>
  <inkml:trace contextRef="#ctx0" brushRef="#br0" timeOffset="-119084.54">8500 15720 18 0,'0'0'23'0,"16"0"5"0,-16 0 2 0,0 0-3 0,0-9-1 0,33 9-3 0,-33-10 0 0,0 1-4 0,0 0-3 0,0-1-1 0,33 1-1 0,-33 0-7 16,0 0-4-16,33-10-2 0,-33 10-1 0,0-1 3 16,34-8-3-16,-34 8 0 0,16 1-2 15,-16 0 2-15,17 9 0 0,-1-9 0 0,-16-1 0 16,17 10-3-16,-17-9-13 0,0 0-15 15,16 9-3-15,-16 0-6 0,0-10-5 0,33 10-1 16</inkml:trace>
  <inkml:trace contextRef="#ctx0" brushRef="#br0" timeOffset="-118268.79">3985 15004 32 0,'0'0'43'0,"0"0"-15"0,0 0-14 0,0 0-4 0,0 0-5 15,0 0-2-15,0 9-1 0,33 0 0 0,-33 1 0 16,0-1 0-16,0-9 3 0,17 9-3 16,-17 1 1-16,33-1 1 0,-33 0 1 15,0-9-1-15,33 9 3 0,-33-9 0 0,0 0-1 16,33 0 1-16,-33 0 1 0,0-9-2 15,33 9 0-15,-33-9-3 0,0 0-1 0,33-1-1 16,-33-8 2-16,0 8-3 0,0 1 1 0,33-10-1 16,-33 19-2-16,0-18 2 15,0 9-2-15,0 9-3 0,0 0-9 0,0 0-12 16,0 0-1-16,0 0 0 0,0 0 1 0,0 0-5 16,0 9-28-16</inkml:trace>
  <inkml:trace contextRef="#ctx0" brushRef="#br0" timeOffset="-117884.58">4200 15878 17 0,'0'0'19'0,"0"0"1"0,0 0-5 0,0 0-2 0,0 0-7 0,0 0-1 0,0 0-2 0,33-9 1 0,-33 9-2 0,0-10 0 15,0 1 1-15,0-9 2 0,17 8-3 0,16-8 1 16,-33 8-1-16,33-8 0 0,-33-1-2 16,33-9 0-16,-33 10 0 0,33-1 0 0,-33 10 0 15,33-10 0-15,-33 1 0 0,17 8-2 0,-17 1 2 16,16 0 0-16,-16 9-3 0,17 0 0 16,-17 0-7-16,0 0-5 0,0 0-1 0,0 0-5 15,33 9-26-15</inkml:trace>
  <inkml:trace contextRef="#ctx0" brushRef="#br0" timeOffset="-117152.52">4349 16464 10 0,'0'0'3'0,"33"0"-2"0,-33 0 2 15,0 0 8-15,0 0 6 0,0 0-3 0,0-9-5 0,33 9-3 0,-33-9-2 0,17-1-3 0,-17 1 1 0,16 9-1 16,34-28-1-16,-50 19 0 0,33-1 0 16,-33-8 0-16,33 8 0 0,-33-8 0 0,33 9 0 15,-33-1 0-15,0 1 0 0,33 9 0 16,-33 0-7-16,0-19-6 0,0 19-4 0,0 0-20 0</inkml:trace>
  <inkml:trace contextRef="#ctx0" brushRef="#br0" timeOffset="-116703">4647 17162 31 0,'0'0'18'0,"16"9"-7"0,-16-9-5 0,0 0-2 0,0 0-2 0,0 0 2 0,0 0 2 0,0 0-3 0,17 0-1 0,-17-9 0 0,33-1-1 15,-33 1-1-15,0 0 0 16,33 9 0-16,-33-9 0 0,0-1 0 0,33 1 0 15,-33 9 0-15,0-9 0 0,33-1-2 16,-33 10-8-16,0 0-5 0,0 0-5 16,33 0-22-16</inkml:trace>
  <inkml:trace contextRef="#ctx0" brushRef="#br0" timeOffset="-116302.89">4812 18185 61 0,'0'9'25'0,"0"-9"-14"0,0 0-6 0,0 10-2 0,0-10 5 0,0 0 3 0,0-10 0 0,0 10 2 15,0-9-6-15,0 9-3 0,33-9-3 0,-33-1 1 16,0-8 0-16,0 8-1 0,17-8 1 0,-1-1-2 15,-16 1 0-15,17-1 0 0,16-9 0 16,-33 10-3-16,0-10 3 0,33 9-3 0,-33 0 0 16,33 1-12-16,-33 8-8 0,0 1-8 15,33 0-7-15</inkml:trace>
  <inkml:trace contextRef="#ctx0" brushRef="#br0" timeOffset="-115736.72">8483 16957 110 0,'0'-9'105'0,"0"-1"-51"0,0 1-32 0,0-9-39 0,0 8-24 0,17 1-7 0,-17 0 2 0,0-10 7 0,0 10 3 0,0-1-25 16</inkml:trace>
  <inkml:trace contextRef="#ctx0" brushRef="#br0" timeOffset="-115536.48">8665 17720 82 0,'0'9'98'0,"0"-9"-46"0,0 0-35 0,17 0-39 0,-17 0-18 0,0-9-9 0,16 0-3 0</inkml:trace>
  <inkml:trace contextRef="#ctx0" brushRef="#br0" timeOffset="-114370.02">13213 12474 77 0,'0'-19'24'0,"-33"0"0"0,33 10 5 0,0-9 5 0,0 8 14 15,0 1 6-15,0 0 11 0,0-1 5 0,0 10-1 0,0 0-10 0,0 0-1 0,0 0-9 0,0 0-19 16,0 0 3-16,0 0 25 0,0 10 36 15,0 8 20-15,0 1 4 0,0-1-9 0,0 20-33 16,0-20-14-16,0 1-15 0,0 9-20 0,33 0-12 16,-33 0-5-16,0-10-8 0,0 1-2 15,0-1 2-15,0 10 6 0,0 10-8 16,0-20-2-16,0 1-9 0,0-1 1 0,33 1-24 16,-33 0-56-16,0 8-48 0,0-27-25 15,0 19-31-15,0-19-23 0,0 0-2 0,0 0 36 0</inkml:trace>
  <inkml:trace contextRef="#ctx0" brushRef="#br0" timeOffset="-114088.36">13428 12409 62 0,'0'0'45'0,"0"0"-6"0,0 9-1 0,0-9 4 0,0 9-7 0,0-9 28 0,-33 9 9 0,33 1-13 0,0 18-13 0,0-28-12 0,0 18-10 0,0-8-8 16,33-1 0-16,-33 9-9 0,0 1-4 16,0 0-3-16,0 9 3 0,0-10-5 0,0-9 3 15,0 10-5-15,0 0 0 0,0-1 0 0,0 1-10 16,33 0-28-16,-33-1-20 0,0-9-18 0,0 10-20 15,0-10-4-15,0 1-78 0</inkml:trace>
  <inkml:trace contextRef="#ctx0" brushRef="#br0" timeOffset="-113638.83">13428 12446 7 0,'0'9'7'0,"0"-9"4"0,0 0 5 0,0 0 3 0,0 19-6 0,0-19 2 0,0 0-2 0,0 0 2 0,0 0 7 0,0 0-1 0,0 0 0 16,0 0 3-16,33 18-4 0,-33-18-3 0,0 0-3 0,0 10-2 15,0-1 5-15,33-9 22 0,-33 9 8 16,0 10-3-16,33-10-6 0,-33 0-7 16,16 1 1-16,1 18-6 0,16-10 2 0,-16-18-3 15,16 19-2-15,-33-10 3 0,33 10-4 0,-33-10 4 16,33 0-4-16,-33 1-5 0,0-1-4 16,33 10-3-16,-33-19-2 0,0 0 17 0,0 0 8 15,0 0 29-15,0 0 36 0,0 0-14 16,0 0-26-16,0 0-24 0,0-19-9 0,0 10-10 15,0-1-2-15,0-8 1 0,0 8 1 0,0-8-9 16,-33-1-3-16,33 1 2 0,-33-20-4 16,33 20 2-16,0-10-9 0,-33 9 6 0,33 1 0 15,-33-10-6-15,16 9-1 0,17 1-3 0,-17 8 1 16,17-8-46-16,0 8-53 0,0 10-42 16,0 0-19-16,0 0-28 0,17-18 11 15,-17 18 25-15</inkml:trace>
  <inkml:trace contextRef="#ctx0" brushRef="#br0" timeOffset="-113272.39">13990 12557 11 0,'0'10'11'0,"0"-1"13"0,0 10-4 0,16-19 5 0,-16 18 6 0,0-18 0 0,0 0-1 0,0 0-5 0,17 9-1 0,-17-9 4 0,0 0 9 16,0 0 18-16,0 0 15 0,0 0 0 15,0-9-14-15,0 9-8 0,0 0-1 0,0-18 5 16,0 18-3-16,-17-19 13 0,17 0 1 16,0 1-9-16,-16-1-8 0,-1 1-17 0,17-10-9 15,-16 9-2-15,16-9-7 0,-33 0-7 0,33 10 3 16,0-10-2-16,0 9-4 0,0 1 12 15,-33-1-5-15,33 0 0 0,33 1-6 0,-33 8-1 16,0-8-1-16,0 18 0 0,33 0-5 0,-33-19 9 16,16 19-10-16,1 0 0 0,-1 0-2 15,1 0 2-15,-1 0-23 0,18 0-54 0,-34 0-32 16,33 0-33-16,-33 19-36 0,33-19-3 0,-33 18-129 16</inkml:trace>
  <inkml:trace contextRef="#ctx0" brushRef="#br0" timeOffset="-113089.65">13924 12502 59 0,'0'9'65'0,"0"-9"-16"0,0 0-9 0,0 0-5 0,0 0-3 0,0-9 2 0,33 9-12 0,-33-10-9 15,0 10-7-15,16-18-2 0,1 18-4 0,16-19 0 16,-17 10-3-16,18-1 3 0,-34 1-2 15,33 9-18-15,-33-9-25 0,33 9-15 0,-33-9-11 16,33-1-4-16</inkml:trace>
  <inkml:trace contextRef="#ctx0" brushRef="#br0" timeOffset="-112356.84">14188 11990 105 0,'0'-19'39'16,"-16"10"-3"-16,16 0 1 0,0-1 8 0,-33 1 21 0,33 0 9 0,-33 0-8 0,0-1-13 0,33 10-11 0,-50-18-8 0,17 18-2 0,0 0-9 0,0-19 1 0,0 19-2 16,-34 0 1-16,34 0-10 0,-16 0 2 0,16 0-7 15,-33 0-2-15,16 0-2 0,0 0 2 0,1 0-5 16,16 19 2-16,-33-1-9 0,16-8 7 15,-16 8 2-15,33 10-4 0,-50 0 0 0,17 0-3 16,0 9 4-16,-17 0-1 0,17 10 0 0,0-1 0 16,0 1-2-16,16-1 2 0,-16 10 7 15,33-9 16-15,0-1-6 0,16 1 3 16,-16-10-7-16,33 9 2 0,-16-8-5 0,32-1-3 16,-16 0 2-16,17 10 3 0,-1-29-4 0,1 19-1 15,16 1 2-15,0-11-4 0,0 11 6 16,0-10 10-16,17-1 18 0,16 1 4 0,-33 0 1 15,33-9-3-15,0 9-8 0,17-19-8 16,-34 10-13-16,51-1 6 0,-34-18-7 0,0 19 1 16,17-19 5-16,16 0 6 0,-33-19 5 0,17 19 9 15,-1-18-5-15,18-1 1 0,-34 0-7 16,0-8-4-16,17 8-10 0,-17-18-7 0,-17 0-5 16,1-1 1-16,-1 10 6 0,-15-18-5 0,-1-1-1 15,0 1-1-15,0 9 3 0,-17-10-2 0,1 1-1 16,-1-10 4-16,-16 19-6 0,33-28 8 15,-66 9 1-15,33 0 0 0,-16-9 5 0,-1 9-1 16,1 9 0-16,-1 1-6 0,1-1-1 16,-17 20-4-16,0-20 10 0,-34 19-5 0,34 10 3 15,0-10-3-15,-16 28 2 0,16-19-6 16,-34 0-9-16,1 19 0 0,17-9-10 0,16 9-5 16,-34 0-16-16,18 9-21 0,16 10-42 0,0-19-22 15,0 19-22-15,33-19-34 0,-33 18-44 16,33-8-14-16,0-1 36 0</inkml:trace>
  <inkml:trace contextRef="#ctx0" brushRef="#br0" timeOffset="-111457.81">14717 12250 6 0,'-33'0'8'0,"17"0"8"0,16 0 7 0,-17 10-2 0,17-10-5 0,0 0 2 0,-16 9-2 0,16-9-4 0,0 0 2 0,0 9 12 16,0-9 7-16,16 0 2 0,-16 10 3 0,17-10 15 16,-1 9 4-16,17-9-1 0,1 0 8 15,-34 0 8-15,33-9 1 0,16 9 8 0,-16-10-7 16,33-8 9-16,-33 8-3 0,34-8-7 0,-1-10-10 15,16 9-17-15,18-9-4 0,15 0-11 16,-32 10-10-16,49-29-1 0,-49 19-11 16,16 1-1-16,1 8-8 0,-18-9 5 0,17 0-7 15,-32 10 2-15,-18 8 4 0,17-8-7 0,-16 18 3 16,-17-19 0-16,0 19-2 0,-16 0 6 16,-1 0-6-16,17 0 2 0,-33 0 2 0,0 0-2 15,0 0-5-15,0-19 0 0,0 19-11 0,0 0 3 16,0 0-25-16,0 0-31 0,0 0-35 0,0 0-25 15,-33 0-29-15,17 19-29 0,-17-19-1 16,16 0 23-16</inkml:trace>
  <inkml:trace contextRef="#ctx0" brushRef="#br0" timeOffset="-111185.56">15941 11711 77 0,'-16'0'27'0,"16"0"-7"0,0-9-6 0,0 9-3 0,0 0 2 0,16 0 12 0,-16 0 6 0,17 0-1 0,-1 0 2 0,17 0 5 16,0 0 19-16,0 9 12 0,-16-9 4 0,0 0 5 15,16 9-7-15,0 1-13 0,16 8-4 0,-49-18-9 16,33 19-10-16,0-1-5 0,-33-8-9 16,17 8-2-16,-17 1-1 0,0-1-5 0,0 20 3 15,0-20-3-15,0 10-12 0,-17 9 8 16,17 1-7-16,-33-1 0 0,0-9-1 0,33 9-2 15,-49 0-8-15,32 0 2 0,1 10-7 16,-1-29-23-16,-16 10-28 0,33-9-16 0,-17 9-28 16,17 0-14-16,-33-10-27 0,33-18 9 15,0 10-90-15</inkml:trace>
  <inkml:trace contextRef="#ctx0" brushRef="#br0" timeOffset="-110725.11">16735 11730 111 0,'-17'-10'46'0,"17"1"-21"0,0 0-13 0,0-10 9 0,0 10 10 0,0-1 3 0,0 10 8 0,0-18 0 16,0-1-17-16,0 10-9 0,0 0-11 0,0-1 0 0,17 10 6 0,-1 0 7 0,-16-9-2 15,17 18 5-15,0-9 1 0,-1 10 0 0,17-10 13 16,-33 9-5-16,33 19-4 0,-33-28-2 16,33 18-1-16,-33-8-7 0,0 18 3 15,0-10 5-15,0 10 5 0,-33-9 7 0,33 9 1 16,0-10-5-16,0 10-13 0,-33 0-1 15,17-9-9-15,-1-1-2 0,1 10 1 0,-1-9-2 16,17-1-3-16,-17 1 0 0,17-19 0 0,-16 19 13 16,16-19 2-16,0 9 5 0,0 0 18 15,16 0 7-15,-16-9-7 0,17 0-11 0,0 0-6 16,-1-9-13-16,1 9-4 0,-1-9-5 16,17 0 0-16,0-10-2 0,0 19 0 0,0-28-6 0,17 19-2 15,-17-10-8-15,0 10-39 0,0-10-40 16,0 1-45-16,0 18-49 0,-16-19-22 15,16 0 22-15</inkml:trace>
  <inkml:trace contextRef="#ctx0" brushRef="#br0" timeOffset="-110175.6">17198 11562 38 0,'0'0'39'0,"0"0"-2"0,-17 0-6 0,17 0-10 0,0 0-12 0,0 0-5 0,0 9 0 0,0-9 14 0,17 10 6 15,-17-1-3-15,0 0 1 0,16 10 2 16,-16-10 14-16,17 10 0 0,-17 9-4 0,33-10-1 16,-33 1 4-16,0 0-2 0,0-1-6 0,33 19-6 15,-33-37-6-15,0 19-4 0,0 0 3 16,0-10 5-16,0 9 8 0,0 1 2 0,0-19 7 15,0 0 17-15,0 0 22 0,0 0 15 16,0 0-16-16,0 0-21 0,0 0-14 0,0 0-6 16,0-19-15-16,0 10-9 0,-33 0 11 15,33-10 7-15,0 1 6 0,-33 8-2 0,33-8-4 16,-17-1 4-16,1-9-13 0,16 10 11 0,0-1-2 16,0 0-12-16,-17 19-8 0,17-18 7 15,0-1-8-15,17 19 0 0,-17-9-5 0,0 9 2 16,16-9-7-16,1 9 2 0,16 0 2 15,-33 0-2-15,33 9 2 0,0-9-2 0,-33 9 1 16,33 10-1-16,-16-19 3 0,16 18 2 0,-17-18-5 16,34 10 3-16,-50-1-11 0,33 0 9 15,0 1-1-15,-33-1 0 0,17 0 3 0,-1-9 0 16,-16 10 1-16,17-10 33 0,-17 0 40 0,0 0 25 16,0 0-17-16,0 0-27 0,0-10-28 15,0 10-14-15,0-9-9 0,0 0 1 0,-17-1-11 16,17-8 5-16,-16 8-6 0,-1-8 6 15,17-1-9-15,0 1-5 0,-33-1-4 0,33 0 2 16,-33 1-61-16,33 8-74 0,0-8-58 0,-33-10-55 16,33 19-52-16,0-10 18 0,0 10 57 15,0-10-109-15</inkml:trace>
  <inkml:trace contextRef="#ctx0" brushRef="#br0" timeOffset="-109858.67">17727 11478 54 0,'33'19'48'0,"-33"9"4"0,0-10 11 0,0-8 7 0,17 8 13 0,-17 10 3 0,16-9-16 0,1 9-25 0,-17-10-15 0,16 1-14 0,-16 9-8 15,17-9 10-15,-17-1 14 0,16 1-3 16,-16-19 1-16,0 18 4 0,0-18 37 0,0 0 39 16,0 0 25-16,0 0-27 0,0 0-26 15,0 0-26-15,-16-18-6 0,16 18 12 0,-17-19-6 16,17-9-2-16,-16 10 4 0,-1-1 4 0,1 0-14 15,-1-18-10-15,-16 9-10 0,33-9 2 0,-33 18 5 16,33-27-2-16,0 18-14 0,-33 0 0 16,33 10-5-16,0-1-8 0,0-9 7 15,0 9-6-15,33 1-9 0,-33 9 2 0,0-10-3 16,0 10 7-16,33 9-13 0,-33 0-17 0,33-19 10 16,-16 19-37-16,-1 0-56 0,-16 0-30 15,17 0-39-15,-1 0-50 0,1 19-40 0,-17-19-5 16,16 0 23-16,-16 0 52 0</inkml:trace>
  <inkml:trace contextRef="#ctx0" brushRef="#br0" timeOffset="-109708.73">17727 11488 63 0,'0'9'67'0,"0"-9"-18"0,0 0-14 0,0-9-5 0,33 9-13 0,-33-10-7 0,0 1-8 0,17 0 0 0,-1-1-2 0,1-8 0 0,-1 9-4 15,17 9 2-15,-16-19-8 0,16 0-22 0,0 10-13 16,-33-10-10-16,33 10-68 0</inkml:trace>
  <inkml:trace contextRef="#ctx0" brushRef="#br0" timeOffset="-109159.08">17942 11013 70 0,'-33'0'31'0,"0"0"-4"0,0 0 5 0,0-9 5 0,0 9 2 0,-17 0 5 0,17 0 3 0,-33 9-9 0,16-9-9 0,17 0 2 0,-33 10 1 15,-17 8-7-15,17-18-12 0,0 19-4 0,-33-19 0 16,49 9-3-16,-49 10 2 0,33-1 11 16,16 10-2-16,-32 0-8 0,-1-9-4 0,33 9 2 15,-16 0 21-15,0 18 2 0,16-18 4 0,17 9-9 16,0 0-1-16,-16 10 14 0,16-1 1 15,16 1 6-15,0-1-15 0,17 10 0 0,0-9 7 16,0 9-2-16,17-1 0 0,0-8-6 16,16 9-16-16,16-1-9 0,-16-8 1 0,17-1-5 15,0 1 5-15,-1-1-5 0,17-8 0 16,0 8 0-16,17-9 1 0,-17-9 3 0,17 0-4 16,16 0 2-16,-33-9-4 0,50-1 2 0,-50-8 4 15,17-10-4-15,16 0 0 0,-33-10-5 16,17-8 6-16,16-1 1 0,-16-9-1 0,16-9-4 15,-33 18-2-15,17-27 3 0,16-1-2 16,-49 1-5-16,16-10 2 0,0 10 5 0,-33-10-2 16,17 9 1-16,-17-27 4 0,0 9-1 0,0 0 5 15,0-10-5-15,-33 10 4 0,33-9-4 0,-33 9 2 16,0-10-2-16,0 29 0 0,-33-19 3 16,33 18-3-16,-33 1 3 0,33 8 1 0,-33 1 2 15,0 9-6-15,0 10-2 0,0-1 4 16,-17 0-1-16,-16 10-4 0,0 9 3 0,16 0-8 15,-49 0 6-15,16 9-6 0,17-9-3 16,-33 19 0-16,16-10-39 0,17 19-16 0,-33-9-3 16,16-10 6-16,0 19-7 0,17-9 4 15,0 9-4-15,0-10-5 0,16 10-1 0,1 0-9 0,32 0-14 16,-16 9 2-16</inkml:trace>
  <inkml:trace contextRef="#ctx0" brushRef="#br0" timeOffset="-108593.68">17198 11283 6 0,'0'0'2'0,"16"0"1"0,-16 0 0 0,0 0 0 0,0 0 6 0,0 0 22 0,0 19 1 0,0-19 3 0,0 9-3 0,0 0 5 0,0 10 8 15,-16 9 4-15,16-10 12 0,-17 20 0 0,17-11 0 16,-16 11-3-16,-1 17 2 0,-16-27-3 16,33 28-18-16,-33-9-17 0,0 9-14 0,0-1-5 15,0-8 4-15,0 9-5 0,16-10-2 16,-16 10-8-16,0 0-5 0,33-10-17 0,-33 1-38 15,17-1-30-15,-1 1-30 0,1-19-13 16,16 0-97-16</inkml:trace>
  <inkml:trace contextRef="#ctx0" brushRef="#br0" timeOffset="-108377.39">16603 12111 61 0,'0'0'39'0,"16"0"-20"0,-16 0-11 0,33-19-3 0,-33 19-2 0,0-9-2 0,33 0 0 0,-33 9 1 0,33-10-2 0,-16-8-2 16,16-1 2-16,17 1 0 0,-1-1-14 15,-16 0-15-15,33-9-64 0</inkml:trace>
  <inkml:trace contextRef="#ctx0" brushRef="#br0" timeOffset="-107278.08">24606 8176 7 0,'0'0'3'0,"0"0"3"0,0 0 3 0,0 0 3 0,0 0 1 0,17-18-4 0,-17 18-1 0,0 0-1 0,0 0-2 0,0 0-1 0,0 0 0 16,0 0-2-16,0 0-5 62,0 0 1-62,0 0-7 16,0 0-2-16,0 0-5 0,0 0-24 16</inkml:trace>
  <inkml:trace contextRef="#ctx0" brushRef="#br0" timeOffset="-102931.52">16735 6707 8 0,'0'0'3'0,"0"-10"4"0,0 10 3 0,0 0 6 0,0 0-4 0,0 0-2 0,0 0-2 0,0-9-3 0,0 9 1 0,0-9-1 16,0 9-1-16,-17-10-2 0,17 10-1 15,0 0 1-15,0-9-2 0,0 9 2 0,0 0 4 16,0 0-4-16,0 0 1 0,0-19-1 16,0 19 2-16,-33 0-2 0,33 0 1 0,0 0-2 15,0-18 0-15,0 18-1 16,-33 0 0-16,33-19 1 0,-33 19-1 15,33 0 2-15,-16-18-2 0,-1 18 0 16,1-10 0-16,-1 10 0 0,0-9 0 16,1 9 0-16,-1 0-3 15,17 0 3-15,-33-9 0 0,33 9 0 16,-33 0 0-16,33 0 0 0,-33 0 0 16,17 0 0-16,-1 9 0 0,1-9 0 15,-1 0 0-15,0 9 0 0,1-9 0 0,-1 10 0 16,17-10-2-16,-33 18 2 0,33-18 0 0,-33 0 0 15,33 19 0-15,-33-19 1 0,0 0-1 16,17 18 0-16,-1-18 0 0,1 19 0 16,-1-19 0-16,0 0 0 0,17 9 0 0,-33 1 0 15,33-1 0-15,0 0 0 0,-33 1 0 0,33 8 0 16,-33 1-2-16,17-19 2 0,-1 18 0 16,17 1 0-16,-16-19 0 0,-1 19 0 15,17-10 0-15,-16 9 0 0,16 1 0 0,-17 0 0 16,17-1 0-16,-17-18 0 0,17 19 0 0,0 0 0 15,0-1 0-15,0 10 0 0,0-9 0 16,0-1 0-16,0 1 0 0,0-10 0 0,0 10 0 16,0-1 2-16,0 1-2 0,0 0 0 15,0-1 0-15,0 10-2 0,0-9 3 16,0-1-1-16,0 1 0 0,0-1 0 0,0 1 0 16,0-10 0-16,0 10 0 0,0 0 0 0,0-10 0 15,17 19 0-15,-17-28 0 0,0 18 0 16,17 1 0-16,-17-10 0 0,16 10 0 15,-16-10 0-15,17 19 0 0,-17-9 0 0,16-19 0 16,-16 18 2-16,17 1-2 0,-1-10 0 0,17 10-2 16,-33-10 3-16,0 19-3 0,33-28 2 15,-33 19 0-15,33-1 2 0,-33 1-1 0,17-19 1 16,0 9 3-16,-1 0-2 0,1 1 1 16,-1-1 0-16,1-9-4 0,-1 9 3 0,17 10 1 15,-33-19-2-15,33 0 1 0,-33 0-1 16,33 0 1-16,-16 19-1 0,-1-19 0 0,18 0-1 15,-18-19-1-15,17 19 2 0,0 0-2 0,0 0 0 16,0-19 0-16,-16 10 0 0,16 0 0 16,-16-10 0-16,16 10 0 0,16 9 0 0,-16-19 0 15,-33 1 0-15,33-1 0 0,-16 19 2 0,-1-28-2 16,18 10 2-16,-18-1-2 0,1 0 3 16,-1 1 0-16,17-1 0 0,-33-9-3 15,33 0 2-15,-33 19-2 0,33-28 1 0,-33 9 1 16,17-9-2-16,-17 18 0 0,16-18 2 15,-16-10-2-15,0 10 0 0,0 0 1 0,0-10 0 16,-16 10-1-16,-1 0 0 0,17-9 0 0,-33 8 0 16,33 20-2-16,-33-29 2 0,0 19 0 15,17 0 0-15,-17 10 0 0,16-1 0 0,-16 1 0 16,16-1 0-16,17 10 0 0,-33-10 0 16,0 19 0-16,33 0 0 0,-49-19 0 0,32 19 0 15,-16 0 0-15,16 0-4 0,1 0 4 16,-1 0 0-16,17 0-3 0,-33 0 4 0,33 0-4 15,0 0 1-15,-33 0-6 0,33 0 0 0,0 19-1 16,0-19-3-16,0 9-3 0,-33-9 1 16,33 10-2-16,0-1-4 0,0 0-7 0</inkml:trace>
  <inkml:trace contextRef="#ctx0" brushRef="#br0" timeOffset="-101832.52">16173 6623 4 0,'0'-19'2'0,"0"19"3"0,0 0 2 0,0 0 2 0,16 0 6 0,-16 0 1 0,0 0 2 0,0 0-1 16,0 0 8-16,0-18 0 0,0 18-4 15,0 0 0-15,0-10 10 0,0 10 1 0,0-9 2 16,0 9 1-16,0-9 9 0,0-1-2 16,0 10 2-16,-16-9-5 0,16 9-3 0,0 0-11 15,-17-18-1-15,17 18-5 0,-16 0 4 0,16-19 2 16,-17 19-8-16,17-19-2 0,-16 19 7 16,-1-18 2-16,0 8-3 0,17-8-1 0,0 9-4 15,-33-1-3-15,33 10-2 0,-33-18-2 16,33-1 3-16,-33 19-12 0,17-19 9 15,-17 19-3-15,16-18-1 0,1 8-5 0,-1 1 2 16,0 0 0-16,-16 0-2 0,0-1 0 0,0-8 5 16,0 18-5-16,0-19-2 0,0 19 4 15,16-19-4-15,-16 19 2 0,-33 0 0 0,33-18 0 16,-16 9 0-16,16-1 2 0,-34 10-2 16,34-9-4-16,-16 0 4 0,-1 9 1 0,34-10-1 15,-51 10 0-15,34 0 0 0,-16 0 0 16,16 0 2-16,0 0-4 0,-1 0 2 0,-32 0 1 15,33 0-1-15,-16 0-5 0,16 0 5 16,0 10-4-16,-34-1 4 0,18 0 2 16,16 1-4-16,-33-1 2 0,32 9-4 0,-32-18 4 15,33 19 0-15,-16 0-3 0,16-19-2 0,-1 18 5 16,1-8-2-16,0-1 2 0,0 9 0 16,17-8 0-16,-17 8 0 0,0 1-3 0,0 0 5 15,-17-19-5-15,17 18 3 0,16 1 0 16,1-10 1-16,-17 10-3 0,0-1-3 0,0 1 5 15,-1 0 0-15,18-1 1 0,-17 1-5 16,16-1 4-16,1 10 0 0,-17-9 1 0,0-1-1 16,33 1-2-16,-33 0 4 0,0 9-2 15,-1-10 0-15,18 19-2 0,-1-18-2 0,1 0 8 16,16 8-4-16,-33 11 1 0,0-20 3 16,33 10-6-16,0 0-4 0,-33 0 9 0,33-9-5 15,-33 18 6-15,33-19-8 0,-17 1 4 16,17 9-2-16,-17-9 5 0,17-1-1 0,0 1-4 15,0 9 2-15,0-10-3 0,0 1 6 16,0-1-5-16,0 1 2 0,0-10 0 0,0 1-3 16,17-1 3-16,-17 10 1 0,0-10 2 0,0-9-2 15,0 9-1-15,0-9 2 0,0 19 2 16,0-19-8-16,0 0 6 16,0 0 1-16,0 0-10 15,0 0 3-15,17 0-4 0,-17 0-10 16,0 0-27-16,0 0-17 0,0 0-10 0,-17-19-18 15,17 19-15-15,0-9 0 0,0 0 8 16,0-1 5-16</inkml:trace>
  <inkml:trace contextRef="#ctx0" brushRef="#br0" timeOffset="-101331.45">13180 6930 5 0,'0'-9'2'0,"0"9"0"0,0 0 3 0,0 0-1 0,0 0-2 0,0 0 0 0,0 0-1 0,0 0 5 0,0 9 12 16,0-9-1-16,0 9-7 0,0-9-5 15,0 9-1-15,0 10 3 0,0-19 3 16,33 19 4-16,-33-19-5 0,0 18-5 0,0 1 1 16,0-10-3-16,0 10 1 0,0-10 8 15,33 19 3-15,-33-9-8 0,0-1-3 0,0 1-1 16,0-10 2-16,33 10-1 0,-33-10 18 16,0 19-2-16,0-10-10 0,33 1-4 0,-33-10-5 15,0 10 2-15,0 0 0 0,0-10-2 16,16 0 1-16,-16 10 6 0,17-1 27 0,-17-18-16 15,0 0-4-15,16 19 6 0,-16-19 5 16,17 0 3-16,-17 0 5 0,17 0 4 0,-17 0-6 16,33 0-12-16,-33-19-8 0,0 19-5 15,33-18-1-15,-33 18-3 0,33-28-1 0,0 19 0 16,-33-1-6-16,16-8 6 0,1 8-1 16,16 1 0-16,-16-10-6 0,16 19 0 0,-33 0 3 15,0-18-5-15,33 18-21 0,-33 0-12 16,0 0-1-16,33-19-3 0,-33 19-6 0,0 0 1 15,33 0-1-15,-33 0 1 0,0 0 1 16,16 0-41-16</inkml:trace>
  <inkml:trace contextRef="#ctx0" brushRef="#br0" timeOffset="-100666.74">13891 7553 1 0,'0'0'0'0</inkml:trace>
  <inkml:trace contextRef="#ctx0" brushRef="#br0" timeOffset="-99285.64">13957 7711 2 0,'0'0'-1'0,"0"0"2"0,0 0 0 0,0 0-2 0,0 0 2 0,0 0-2 0,0 0 2 16,0 0-2-16,0 0 2 15,0 0-2-15,0 0 2 32,0 0 1-32,0 0 1 15,0 0-1-15,0 0 0 16,0 0 0-16,0 0 0 0,0 0-1 16,0 0 0-1,0 0 1-15,0 0-1 16,0 0 0-16,0 0 0 0,0 0 0 15,0 0 1-15,0 0 0 16,0 0 2-16,0 0-1 0,0 0 0 16,0 0 2-16,0 0 0 0,0 0-3 0,0 0 1 15,0 0-2-15,0 0 0 0,0 0 0 16,0 19-1 46,0-19 0 17,0 9 0-17,0-9-2-46,0 9-5-16,0-9-1 0,0 0-1 15,0 0 1-15,0 0-6 0,0 0 10 16</inkml:trace>
  <inkml:trace contextRef="#ctx0" brushRef="#br0" timeOffset="-94771.9">17429 11227 45 0,'0'-9'31'0,"0"0"-6"0,0 9-2 0,0-10 0 0,0 10 5 0,0-9 1 0,0 9-6 0,0 0-1 0,0 0 5 16,-16 0-1-16,16 0 1 0,0 9 1 0,0-9 27 15,0 19 5-15,-17-10 19 0,17 10 4 16,-16-1 0-16,-1 20 6 0,17-20 2 0,-16 19 0 16,-1-9 1-16,17 19-6 0,-33-10-11 15,0 19-24-15,33-19-10 0,-33 0-16 0,0 10-11 16,16-1-2-16,-16 10-10 0,17-19-2 0,-1 10 3 16,-16 9-9-16,33-19 8 0,-33 0 2 15,0 10-4-15,16-29-2 0,17 19 6 0,-16-9-8 16,-1 9 0-16,1-27-2 0,16 8 0 0,-17 1 2 15,17-10-8-15,0 10 7 0,0-19-4 0,0 9-17 16,0-9-23-16,0 0-14 0,0 19-9 16,-33-19-7-16,33-19-11 0,0 19-5 0,0-9-12 15,0 9-1-15,0-9-4 0,0-1 12 16,0 1 13-16,0-10 10 0,0 10 4 0,0-10 9 16,0 19 7-16,0-18-23 0</inkml:trace>
  <inkml:trace contextRef="#ctx0" brushRef="#br0" timeOffset="-94355.95">16685 11432 19 0,'0'0'24'0,"0"0"-3"0,-33 0-4 0,33 0 4 0,0 0 3 0,-33 0 6 0,33 0 2 0,-16 0-8 0,16 0-12 0,0 0 10 0,0 9 19 16,0-9 13-16,16 9 14 0,-16 1 14 15,33 8 0-15,0-8 13 0,-33 8 19 0,33 1-4 16,-16-1 1-16,16 1-1 0,17 0 5 0,-1 9-1 16,-16-10-2-16,0 19-24 0,17-18-31 15,16 9-19-15,-33 9-19 0,17 0-5 0,-1-9-9 16,1 9 2-16,16 1-2 0,-33-1-11 15,17 9 7-15,-17-8 5 0,0-1-6 0,0 0 4 16,0 9-7-16,0-18 3 0,-16 0-2 0,16 0-3 16,-17-9 3-16,1-1-6 0,-1 1 11 15,1 0-13-15,-17-10 2 0,33 0-1 16,-33 1-7-16,0-10 7 0,0 9-16 0,0-9-34 16,0 0-41-16,0 0-27 0,0 0-25 0,0-9-24 15,0 9-17-15,0 0 2 0,0-10 24 16,0 1 23-16,0 9 28 0,0-9-52 0</inkml:trace>
  <inkml:trace contextRef="#ctx0" brushRef="#br0" timeOffset="-90974.86">14999 16278 112 0,'0'9'42'0,"-34"10"-22"0,34-10-10 0,0 1-3 0,0-1-5 0,0 0 11 0,-33 0 23 0,33-9 8 0,0 10 1 16,33-10-13-16,-33 0-5 0,0 0-2 15,34-10-6-15,-34 10-6 0,33-18-2 0,0 9-2 16,0-10-1-16,16-9-5 0,18 0-3 0,-18 0 5 15,17 0-1-15,0-9-6 0,17 0 0 16,-17 9 2-16,0 0 0 0,-16-9 0 0,16 0 0 16,0 9-3-16,-33 9 1 0,0 1 6 15,-16-1-6-15,16 0 3 0,-16 10-1 0,-1 0-2 16,1 9 2-16,-1-10 0 0,17 10-4 16,-33 0-1-16,0 10 2 15,0-10-11-15,0 0-17 0,0 9-19 16,0 0-10-16,0 1-7 0,0-1-7 0,0 0 1 15</inkml:trace>
  <inkml:trace contextRef="#ctx0" brushRef="#br0" timeOffset="-90442.61">14999 16762 25 0,'16'0'24'0,"-16"0"-7"0,0 0-1 0,17 0-1 0,-17 9 5 0,16-9 3 0,1 0 1 0,-1 0 0 0,17 0-5 0,0 0 1 0,0 0-7 0,17 9-5 16,0-9-4-16,-1 0 0 0,17 0-4 15,-16 0 0-15,16 0 0 0,0 10 0 0,0-1 0 16,-32 0 0-16,15 1-3 0,17-1 4 0,-33 0-1 16,0 10-2-16,1-10 2 0,-18 10 0 15,17-10 0-15,-16 10 0 0,-1-10 0 0,17 9 0 16,-33-8 1-16,33-1-1 0,-33 0 0 15,0 1 0-15,33-1-2 0,-33-9-10 0,0 9-13 16,0-9-5-16,0 0-3 0,0 10-5 16,17-10-10-16</inkml:trace>
  <inkml:trace contextRef="#ctx0" brushRef="#br0" timeOffset="-90089.56">16007 16752 93 0,'0'0'57'0,"33"-9"-26"0,-33 9-15 0,0 0-7 0,0 0 5 0,0 0 2 0,33 0 7 16,-33 9 2-16,0 1-9 0,0-1-3 0,17 0-7 0,-17 10-2 0,0 0-2 16,17-1-2-16,-17-9 0 0,0 10 2 0,0 0-2 15,0 9 0-15,0-10-2 0,-17 10 2 16,17-9 0-16,0 9-3 0,-17 0-1 0,17-10-9 15,0 10-16-15,0-9-7 0,-33-1-10 16,33 1-8-16,-33-1-4 0</inkml:trace>
</inkml:ink>
</file>

<file path=ppt/ink/ink34.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28:37.651"/>
    </inkml:context>
    <inkml:brush xml:id="br0">
      <inkml:brushProperty name="width" value="0.05292" units="cm"/>
      <inkml:brushProperty name="height" value="0.05292" units="cm"/>
      <inkml:brushProperty name="color" value="#FF0000"/>
    </inkml:brush>
  </inkml:definitions>
  <inkml:trace contextRef="#ctx0" brushRef="#br0">6863 4995 52 0,'0'0'40'0,"0"0"-8"0,0 0-1 0,0 0-1 0,0 0 8 0,0 9 7 0,0-9 7 0,0 0 4 0,0 0 2 0,0 0-7 16,0 0 0-16,0 0-5 0,33 0-5 0,-33 0-5 16,0 0-2-16,0 10-1 0,0-10-5 0,0 0-2 15,0 0-2-15,0 9-1 0,0-9 2 0,0 0-3 16,0 0 5-16,0 9 5 0,33-9 3 15,-33 19-8-15,0-19-4 0,0 0 0 0,0 18 3 16,0-18 7-16,0 0-9 0,33 0-3 16,-33 19 3-16,0-19-3 0,0 19 2 0,0-19-7 15,0 0 4-15,16 9-5 0,-16-9 5 0,0 0 8 16,17 9 5-16,-17-9 12 0,0 0 14 16,16 0 14-16,-16 0 13 0,0 0 11 0,34 0 7 15,-34-9-11-15,0 0-15 0,33 9-21 16,-33-19-47-16,33 0-10 0,-33 1 0 0,33-10 0 15,0 9 0-15,-33 1 0 0,16-1 0 0,1 1 0 16,-1-1 0-16,18-9 0 0,-34 9 0 0,33 1 0 16,-33-1 0-16,0 1 0 0,33-1 0 15,-33 0 0-15,0 10 0 0,33-10 0 0,-33 19 0 16,0-18 0-16,33 18-12 0,-33-19-108 16,0 19-16-16,0 0-33 0,0 0-22 0,0 0-23 15,0 0-7-15,0 0 3 0,16 0 16 16,-16 0 22-16,0 0 36 0,0 0 29 0</inkml:trace>
  <inkml:trace contextRef="#ctx0" brushRef="#br0" timeOffset="1981.03">16834 5032 73 0,'0'0'69'0,"-16"0"-4"0,16 0-1 0,0 0 4 0,-17 0-5 0,17 0-4 0,0 0-4 0,0 0 5 0,0 0-3 0,0 0-2 16,0 0-11-16,0 0-7 0,0 0-13 0,0 19-8 15,0-38-2-15,0 19-1 0,0 0-9 16,0 19-3-16,0-19 3 0,0 0 0 0,0 0 8 16,0 0 13-16,17 18 6 0,-17-18 6 0,0 0 7 15,0 19-2-15,16-19 7 0,-16 19 4 16,0-19 10-16,0 0-4 0,0 9 1 0,33 0-4 15,-33 1 4-15,0-1 0 0,0 0-12 16,0-9-15-16,0 19-5 0,0-19 1 0,0 0 3 16,33 18-4-16,-33-18 3 0,0 0-5 0,0 0 10 15,0 19 21-15,0-19 11 0,0 0 21 16,0-19-47-16,0 19-42 16,0-18 0-1,33 18 0-15,-33-19 0 0,0 1 0 0,17-1 0 16,16 10 0-16,-17-10 0 0,1-18 0 0,16 9 0 15,0 0 0-15,0 0 0 0,-16 10 0 16,-1-20 0-16,17 10 0 0,-16 10 0 0,16-1 0 16,0-18 0-16,-33 18 0 0,33 1 0 0,0 8 0 15,-33-8 0-15,17-1 0 0,-1 19 0 16,1-18 0-16,-1 18-177 0,1 0-101 0,-1-19-18 16,1 19 3-16,16 0 20 0,-33 0 29 0,0 0 47 15,33 0-91-15</inkml:trace>
  <inkml:trace contextRef="#ctx0" brushRef="#br0" timeOffset="4599.13">6615 10920 35 0,'0'0'38'0,"0"0"-6"0,0 0-11 0,0 0-1 0,0 0 8 0,0 0 9 0,0 0 4 0,0 0 5 16,0 0-5-16,0 0-6 0,0 0-5 0,0 0-9 15,0 0-7-15,0 0 0 0,0 0-10 0,0 0 0 16,0 0-1-16,0 0 6 16,0 0 6-16,0 0 15 0,0 0 17 0,0 19 4 15,0-19-1-15,33 0-5 0,-33 9-6 16,0-9-8-16,0 9 3 0,0 1-6 0,0-10 0 15,33 9 6-15,-33-9-3 0,0 9-3 0,0-9 5 16,0 10 4-16,0-10 9 0,0 0 2 16,33 0-1-16,-33 0-1 0,0 0 8 0,0 0 6 15,0 0 26-15,0 0 21 0,0-10 20 16,33 1-3-16,-33 0-13 0,0-10-33 0,16 10-19 16,17-28-39-16,1 9-20 0,-1-9 0 0,-33-1 0 15,33 1 0-15,0-9 0 0,0 8 0 0,-17-17 0 16,17 27 0-16,1-28 0 0,-1 19 0 15,0 9 0-15,-33-9 0 0,33 9 0 0,-33 9 0 16,0 0 0-16,33 1 0 0,-33 18 0 16,0-19 0-16,0 19-39 0,0 0-61 0,0 0-24 15,0 0-18-15,0 0-28 0,0 0-10 0,0 0-6 16,0 0-3-16,0 0 10 0,-33 0 10 0,33 19 23 16,0-19 18-16,0 9 22 0,0 0 21 15</inkml:trace>
  <inkml:trace contextRef="#ctx0" brushRef="#br0" timeOffset="6563.05">16073 10288 19 0,'0'-10'40'0,"0"10"8"0,0 0 1 0,0 0 0 0,0-9 9 0,0 9 20 0,0 0 13 0,0 0 14 0,0 0 11 0,-33 0 4 0,33 0 4 0,0 0-9 16,0 0-15-16,0 0 11 0,0 9 45 0,0-9 46 15,0 10 26-15,33-1 10 0,-33 10-238 16,0-19 0-16,0 18 0 0,0 1 0 0,0-19 0 15,17 18 0-15,-17-8 0 0,0-1 0 16,17 10 0-16,-17-10 0 0,0 10 0 0,16-1 0 16,-16 1 0-16,17-19 0 0,-17 9 0 0,16 0 0 15,-16 10 0-15,17-10 0 0,-1 1 0 0,-16-1 0 16,33 9 0-16,-33-18 0 16,33 0 0-16,-33 0 0 0,0 0 0 15,33-18 0-15,-33-1 0 0,33 1 0 0,1-10 0 16,-18 9 0-16,17-18 0 0,33 0 0 0,-33 9 0 15,-16-28 0-15,33 10 0 0,-17 8 0 16,16-8 0-16,-16 9 0 0,0-1 0 0,0 20 0 16,1-29 0-16,-1 29 0 0,16-1 0 15,-49 0 0-15,33 1 0 0,-33 18 0 0,33-19 0 16,-33 10 0-16,0 9 0 0,0-9 0 16,17 9 0-1,-17 9 0-15,0 0 0 16,0 10 0-16,0-19 0 0,0 18 0 15,-17-18 0-15,17 19 0 0,0-19 0 16,0 9-69-16,0 1-214 0,0 8 17 0,0-8 11 16,0-1 14-16,-33 19 17 0,33-10 26 0,0-18 35 15,0 19 32-15,-33 0 33 0</inkml:trace>
  <inkml:trace contextRef="#ctx0" brushRef="#br0" timeOffset="70773.47">2381 5832 7 0,'0'0'7'0,"0"-18"5"16,0 18 1-16,0 0-1 0,0 0-1 16,0-19 0-16,0 19-2 0,0 0 1 0,0 0 2 15,0 0 2-15,0-19 5 0,0 19-1 16,0 0 2-16,0 0 1 0,0 0-1 0,0-18 1 15,0 18 0-15,0 0-1 0,-33 0-3 16,33 0-8-16,0 0 7 0,0 0 2 16,0-19-3-16,-33 19-6 0,17 0 0 0,16 0-5 15,0 0 2-15,-34 0-1 0,34 0-2 0,-33 0-5 16,33 0 5-16,-33 19-5 16,33-19 4-16,-33 0-2 0,33 18 0 15,-33-18 0-15,33 0 0 0,0 19 1 16,-16-19-1-16,-17 19 0 0,33-19 0 0,0 18-3 15,0-8 3-15,-33 8 0 0,33 1 0 16,0-1 0-16,0 1 0 0,0-19-3 16,0 19 5-16,0-1-4 0,0-9 2 0,0 1 0 15,0 18 2-15,0-28-2 0,0 18 0 16,0 1-3-16,0-1 4 0,33-18-1 0,-33 10 0 16,0 8 1-16,33-8-1 0,-17 18 0 15,-16-28-2-15,0 18 4 0,33 1-5 16,-33-1 3-16,0-8 0 0,33 8 0 0,-33 19 2 15,0-18-2-15,33 0 1 0,-33-1-1 16,0 1 0-16,0-1 3 0,33 10-5 0,-33-9 4 16,0 18-4-16,0-27 2 0,0 17 0 15,0 1-2-15,0-9 4 0,0 0-2 0,0 8 0 16,-33-8 1-16,33 18-1 0,0-18 0 16,0-1 0-16,-33 1 0 0,33 9 0 0,0-9 2 15,0 18-1-15,-33-19 0 0,33 1-1 16,-33 0 0-16,33 8 0 0,-16-8 0 0,-17 0 0 15,33 18 0-15,-33-28 0 0,-1 10-3 16,34-1 6-16,-33 1-3 0,0 0-2 16,33-19 2-16,-33 18 2 0,33-18 1 0,-49 0-3 15,49 19 0-15,-33-19-2 0,33 0 3 16,-34 0 0-16,34 0-3 0,-33 0 2 16,33 0 0-16,-33 0 2 0,33 0-2 15,-33 0 1-15,33 0 0 16,0 0 3-16,0 0-2 15,0 0 1-15,0 0-3 0,0 0 1 16,33-19-1-16,-33 19 1 0,0 0-1 16,33-18 0-16,-33 18-3 15,33 0 3-15,-33 0 0 0,34 0 0 0,-1 0-2 16,-33 0 2-16,33 0 0 0,-17 18 0 16,-16-18 0-16,33 19 0 0,0-19-3 0,-33 18 3 15,33 1 0-15,-33 9-3 0,34-9 5 0,-34-1-1 16,33 10-3-16,-33 0 6 0,33 0-3 15,-33 9-1-15,0 0 3 0,16 10-3 16,-16-10 0-16,0-9 0 0,0 28 1 16,-16-19-1-16,16 0 1 0,0 28 2 0,-33-28-1 15,33 10-4-15,0 9 2 0,0-19 0 16,-33 9 0-16,33-8 0 0,0 8 4 0,0-9-6 16,0 10 4-16,-34-10-2 0,34 0 0 0,0 1-2 15,0-11 4-15,0 11-2 0,0-1 2 16,0-19-1-16,34 20-1 0,-34-10 0 0,0 9 0 15,0-19 0-15,0 10 0 0,33 9 1 16,-33-18-1-16,33 9 1 0,-33-9-1 0,16-1 0 16,-16 1 0-16,33-1 0 0,-33 1 1 15,33 0-1-15,-33-10 5 0,33 0-5 0,-33 1 2 16,33-1-2-16,-33 0-2 0,34-9 4 16,-34 9 0-16,0-9-4 0,16 10 3 0,17-10-6 15,-33 0-7-15,0 0-4 0,33 0-7 16,-33-10-6-16,33 1-13 0,-33 0-9 0,0 0-4 15,33-1-6-15,-33-8 0 0</inkml:trace>
  <inkml:trace contextRef="#ctx0" brushRef="#br0" timeOffset="73685.12">3555 6483 7 0,'0'0'1'0,"0"0"3"0,0 0 2 0,-33 0 2 0,33 0 1 0,0 0-2 0,0 0-2 0,0 0-2 16,0 0 0-16,0 0-2 0,0 0 1 0,0 0 1 15,0 0 0-15,0 0 0 0,0 0-1 16,0 0 1-16,0 0-2 0,0-18 1 0,0 18 1 16,0 0-2-16,0 0 3 0,0 0-1 15,0 0 0-15,0 0 1 0,0 0-1 16,0 0-1-16,0 0 0 0,0 0 0 16,0 0 0-16,0-10-1 0,0 10 1 15,0 0-1 1,0 0 0 31,0-9-1 0</inkml:trace>
  <inkml:trace contextRef="#ctx0" brushRef="#br0" timeOffset="74168.67">3522 6446 105 0,'0'0'1'0,"0"0"0"31,0 9-1-15,0-9 2-16,0 0-4 16,0 0 0 77,0 0 4-77,33 10-2 62,-33-10-2-62,0 0-5-1,0 0 1-15,0 0-6 0,0 18 1 16,0-18-1-16,0 0-4 0,0 0-21 0</inkml:trace>
  <inkml:trace contextRef="#ctx0" brushRef="#br0" timeOffset="75500.03">3274 6418 6 0,'0'0'1'0,"0"0"0"0,0 0 1 0,0 0-1 0,0 0 1 0,0 0 1 0,0 0 0 0,33 0 1 15,-33 0 3-15,0 0 3 0,33 0-3 16,-33 0-1-16,33 0-3 0,-33 0 0 0,17 0-2 16,16-18 0-16,-33 18 0 0,33 0-1 15,0 0 0-15,-33 0 0 0,33-19 0 0,-33 19 2 16,33 0-2-16,-33 0 0 16,33-19 0-16,-33 19 0 0,0 0 0 0,17 0 0 15,-17 0-4-15,33-18-4 0,-33 18-8 16,0 0-18-16</inkml:trace>
  <inkml:trace contextRef="#ctx0" brushRef="#br0" timeOffset="75983.53">3340 7125 9 0,'33'0'17'0,"-33"0"1"0,0 0-6 0,0 0-3 0,0 19-2 0,17-19 3 0,-17 0 1 0,33 0 0 0,-33-19-3 0,0 19 0 0,33 0 1 15,-33 0 0-15,33-18-4 0,-33 18-1 16,33-19-2-16,0 19-2 0,-33-19 2 0,33 10-2 15,-33 0 0-15,17-1 1 0,16 10-1 16,0-9 1-16,-33 0 0 0,33 9 0 0,-33 0-1 16,0 0 0-16,33-19 0 0,-33 19 0 15,0 0-4-15,33 0-3 16,-33 0-3-16,0 19-5 0,0-19-3 16,0 0 0-16,0 0-3 0,0 9-3 0</inkml:trace>
  <inkml:trace contextRef="#ctx0" brushRef="#br0" timeOffset="76582.87">3522 8111 11 0,'0'0'19'0,"0"9"-2"0,0-9-4 0,0 0-5 0,0 0-4 0,0 0-1 0,0 0 1 0,0 0 3 0,0 0 0 0,0 0 1 0,33 0 1 0,-33 0-1 0,0 0-1 15,0-9-3-15,33 9 1 0,-33-9-2 0,17 0 0 16,16 9-3-16,-33-19 2 0,33 19 1 15,-33-19-3-15,33 19 0 0,-33 0 1 0,33-18-1 16,-33 18 1-16,33 0-1 0,-33-19 2 16,33 19-5-16,-33 0-1 0,0 0-2 15,17 0-5-15,-17 0-4 0,33 0-5 0,-33 0-2 16,0 19-7-16</inkml:trace>
  <inkml:trace contextRef="#ctx0" brushRef="#br0" timeOffset="81597.89">13246 10046 53 0,'0'0'38'0,"0"0"-12"0,0 0-11 0,0 0-3 0,0 0-1 0,0 9 5 0,0-9 10 0,0 0 5 0,0 0 2 0,0 0 1 0,0 0-4 0,0 0-7 16,0 0-5-16,0 0-6 0,0 0-1 15,0 0-3-15,0 0-3 0,0 0 3 16,0 0-3-16,0 0 1 0,0 0-2 0,0 0 3 16,0 0-2-16,0 0-4 0,0 0 2 15,0 0-2 1,0 0-3-16,0 0-1 0,0 0 6 0,0 0-5 15,0 0 4-15,0 0 0 0,0 0-5 16,0 0 1 15,0 0 3-31,0 0 2 0,0 0-1 16,0 0 0-16,0 0-4 0,0 0 0 16,0 0 5-16,0 0-5 15,0 0 4-15,0 0-4 0,0 0 4 31,0 0-4-15,0 0 3-16,0 0 1 0,0 0-7 31,0 0-5-31,0 0-11 16,0 0-6-16,0 0-8 0,0-9-10 0,0 9-7 16,0 0 0-16,0 0-4 0,0 0 2 0</inkml:trace>
  <inkml:trace contextRef="#ctx0" brushRef="#br0" timeOffset="82677.49">12932 9999 15 0,'0'0'19'0,"0"0"2"0,0 0-1 0,0 0 1 0,0 0-2 0,0 0 3 0,0 0 1 0,0 0 4 0,0 0 1 16,0 0-1-16,0 0-2 0,0 0-2 15,0-9-1-15,-17 9-9 0,17 0 4 0,0-19 1 16,0 19-5-16,0 0 1 0,0-18-2 16,0 18-2-16,0-19 2 0,0 10 0 0,0 0-3 15,0-10-2-15,0 10-1 0,-17-10-3 0,17 19 3 16,0-18 3-16,-16-1 1 0,16-9-3 0,0 9 0 15,0 1 7-15,-33-1-2 0,33 1-2 16,0-20 5-16,-33 20-5 0,33-10 1 0,-33 9 7 16,0-18-3-16,16 9 3 0,1 0-2 0,-1 0-10 15,-16-9 0-15,0 9-4 0,0-9 1 16,-17 18 0-16,1-18 0 0,-1 0-3 0,17 9 0 16,-50-9 0-16,34 9 2 0,-1 0-4 0,-16 0 0 15,-33-9 4-15,49 9-2 0,-16 0 0 16,-17 0 3-16,17 10-3 0,0-1 0 0,-33-18 0 15,49 18 2-15,-49 1-5 0,16 8 5 16,17-8-4-16,-33-1 2 0,16 1-2 0,-16 8-1 16,16 1 3-16,17 0 0 0,-33 9-2 15,16-10 2-15,-16 1 0 0,16 9-3 0,-16-9-2 16,16 9 5-16,-16-10 0 0,16 10 0 0,17 0-4 16,-33 0-1-16,16 0-7 0,17 0-1 0,-49 0-4 15,48 0 9-15,-32 0 0 0,33 0 6 16,-17 10-5-16,17-10 4 0,-17 0-3 0,17 9-13 15,33 0 5-15,-49 1 8 0,15-1 0 16,1 0 3-16,0 1 1 0,17 8 4 0,-18 1-4 16,1-1 2-16,0-8 2 0,16-1-2 0,-16 10 0 15,0-1 0-15,17 10-2 0,-18-9 3 16,1-1 0-16,17-8-3 0,-17 8 2 0,-1 1 1 16,18 18-1-16,-17-18 0 0,-1-1 0 15,34-8 1-15,-49 8-3 0,49 1 2 0,-33-1 0 16,-1 1 0-16,18 0 0 0,16 8-4 0,-33-8 9 15,32 9-4-15,-15 0-1 0,16-10-3 16,-33 10 1-16,33 0 2 0,0 0 0 0,-34 9 2 16,51-18-1-16,-50 9-1 0,33 9 0 0,0-18-3 15,-17-1 3-15,17 10 0 0,0 0 0 16,0 0 0-16,0-9 3 0,0-1-3 0,-1 10-2 16,18-9 2-16,-1-1 0 0,1 1 2 15,-17 0-6-15,33-1 4 0,-33 1-2 0,33-1 2 16,0 1 1-16,-33-10 0 0,33 10-1 15,0-1 3-15,-33-18-5 0,33 19 0 0,0-19 4 16,0 9-2-16,0 1-3 0,-33-1 5 16,33-9-5-16,0 9 6 0,0-9 0 0,-17 0-5 15,17 10 2-15,0-10 2 0,0 0 0 0,0 0-4 16,0 0 4-16,0 0 1 16,0 0-5-1,0 0 4-15,0 0-7 16,0 0-1-16,0 0-9 0,0 0-7 15,0 0-18-15,0 0-6 0,0 0-8 0,0 0 2 16,0 0 7-16,17 0 4 0,-17 0-8 16,0 0-4-16</inkml:trace>
  <inkml:trace contextRef="#ctx0" brushRef="#br0" timeOffset="83244.23">6648 9748 7 0,'-33'0'3'0,"33"0"3"0,0 0-2 0,33 0 0 0,-33 0-1 0,0 0 8 0,0 0 6 0,0 0-5 0,0 0-2 0,0 0 0 0,0 0 0 0,0 0 0 0,0 10 2 0,0-10-2 15,0 0 4-15,0 9-1 0,0-9-2 16,0 9 1-16,0 0 0 0,0 1-1 0,0-10 1 15,0 9-1-15,0 0 0 0,0 10-2 16,-33-19-1-16,33 19-3 0,0-19 0 0,0 18-1 16,0-18 1-16,-33 9 1 0,33 1-4 0,-17-1 29 15,17 10 11-15,-17-10-18 0,17-9-11 16,0 9-7-16,-16 10 0 0,16-19-5 0,0 18-1 16,0-18 0-16,-33 19 0 0,33-19 0 15,0 0-2-15,0 9 2 0,0 1 1 16,0-10 0-16,0 0 1 0,0 9-1 15,0-9 0-15,0 9-1 0,33-9 0 16,-33 10 4-16,0-10-2 0,16 0-1 0,-16 9-1 16,17-9 2-16,33 0 0 0,-50 0-1 15,33 0-1-15,-33 0 3 0,33 0-2 0,0 0-1 16,0 0 0-16,-33 0 0 0,16 0 0 16,17 9-10-16,1-9-14 0,-1 19-14 15,-33-19-8-15,33 18-5 0,0-18-2 0,0 19-23 16</inkml:trace>
</inkml:ink>
</file>

<file path=ppt/ink/ink35.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31:02.458"/>
    </inkml:context>
    <inkml:brush xml:id="br0">
      <inkml:brushProperty name="width" value="0.05292" units="cm"/>
      <inkml:brushProperty name="height" value="0.05292" units="cm"/>
      <inkml:brushProperty name="color" value="#FF0000"/>
    </inkml:brush>
  </inkml:definitions>
  <inkml:trace contextRef="#ctx0" brushRef="#br0">1472 5832 9 0,'0'0'18'0,"16"10"-7"0,-16-1-6 0,0-9-1 0,0 9-2 0,0 10-2 0,0-19 1 0,33 0-1 0,-33 0 2 0,0 0 1 15,0 0 2-15,0 0-1 0,0 0 1 16,0 0-1-16,0 0 1 0,0 0 0 0,0 0 3 16,0 0 5-16,0 0 1 0,0 0 3 15,0 0 0-15,0 0 4 0,0 0-4 16,0-19-6-16,33 10 1 0,-33 0-4 0,0-1-3 16,33-8 0-16,-33-1-2 0,0 0-3 15,34 1 0-15,-34-1 2 0,33 1-2 0,-33 8 2 16,33-8-2-16,-33-1 0 0,0 19 0 15,0-19 0-15,16 19 0 0,-16 0-3 16,0-18-12-16,0 18-16 0,0 0-4 0,0 0 2 16,33 0 1-16,-33 0-3 0</inkml:trace>
  <inkml:trace contextRef="#ctx0" brushRef="#br0" timeOffset="649.41">1554 6381 5 0,'0'0'6'0,"0"0"5"0,0 0 3 0,0 0-5 0,0 0-5 0,0 0-2 0,0 0-1 0,0 0 0 16,0 0-1-16,33 19 2 15,-33-19 3-15,0 0 0 0,0 0 0 16,0 0-2-16,0 0 2 0,34 18-1 0,-34-18 2 16,0 0 4-16,0 0 5 0,0 0-1 15,33 0-2-15,-33 0 7 0,0 0 2 0,0 0 4 16,0 0 4-16,0-18 3 0,0 18-3 16,0-19-9-16,33 19-6 0,-33-19-10 0,0-9 0 15,16 10-4-15,17-1 1 0,-33 1-1 16,33-20 2-16,-33 20-2 0,0-10 0 0,33 19 3 15,-33-1-3-15,0-8 0 0,0 18 0 16,0 0-3-16,0-19-3 0,0 19-6 0,0 19-1 16,0-19-12-16,0 0-9 0,0 18-6 15,0-18-1-15,0 10-1 0,0 8 0 0,0-8-39 16</inkml:trace>
  <inkml:trace contextRef="#ctx0" brushRef="#br0" timeOffset="1248.72">1687 7051 14 0,'0'0'19'0,"0"0"-6"0,0 0-6 0,0 0-5 0,0 0 0 0,0 0-1 0,0 9-1 0,0-9 2 0,0 9 1 0,0 10-1 16,0-19 2-16,0 19-1 0,16-19 0 15,-16 0 5-15,0 18 2 0,33-18 2 0,-33 0 1 16,0 0 1-16,0 0 6 0,0 0 6 0,33 0 11 16,-33 0 6-16,0 0 5 0,0 0-1 15,0-18-10-15,33 18-13 0,-33-19-2 16,34-9-10-16,-34 0-3 0,33 0-5 0,-33 10 0 16,33-20-4-16,-17 11 3 0,-16 8-2 15,33 0-3-15,-33 1 2 0,0-1 0 0,0 0-3 16,33 10 5-16,-33 0-9 0,0 9-14 15,0-9-14-15,0 9-8 0,0 0-7 0,0 0-5 16,0 0 1-16,0 0 7 0,0 0 4 16,0 0 3-16,0 0-29 0</inkml:trace>
  <inkml:trace contextRef="#ctx0" brushRef="#br0" timeOffset="4961.26">5490 5051 2 0,'0'0'1'0,"0"0"1"0,0 0-1 0,0 0 0 0,0 0 1 0,0 0 0 0,0 0 0 0,0 0 1 0,0 0-1 0,0 0 0 15,0 0 0-15,0 0 1 0,0 0-1 0,0 0-1 16,0 0 0-16,0 0 0 16,0 0 1-16,0 0 0 0,0 0-1 15,0 0 1-15,0 0 0 0,0 0 0 16,-33 0 0-16,33 0-1 0,0 0 1 16,0 0-4 15,0 0-5-31,0 0-6 15</inkml:trace>
  <inkml:trace contextRef="#ctx0" brushRef="#br0" timeOffset="5877.57">5457 4604 12 0,'0'0'16'0,"0"0"4"0,0 0-4 0,0 0-3 0,0 0-3 0,0 0-4 0,0 0-3 0,0 0-2 0,0 0 1 0,0 0-1 16,0 0-1-16,0 0 2 0,0 0 0 16,0 19 5-16,0-19 3 0,0 0-5 15,0 0 0-15,33 0 3 0,-33 19 3 0,0-19-1 16,0 0-2-16,0 0 1 0,0 9 6 16,0-9 2-16,0 0 3 0,0 0-1 0,0 9 2 15,0-9 1-15,17 0 2 0,-17 0 2 16,0 0 3-16,0 0 1 0,0 0 1 0,0-9 1 15,0 9 5-15,16 0 4 0,-16 0 1 0,0-9-7 16,0 9-6-16,0 0-3 0,0-19-5 16,17 19-6-16,-17-19-8 0,0 19-1 0,33-18 3 15,-33-1-3-15,0 19-1 0,0-28-8 16,0 19 3-16,0 0 0 0,33-10 4 0,-33 19-7 16,0-19 4-16,0 1-1 0,0 18 3 0,0-19 0 15,0 19-5-15,0 0-2 0,33 0 2 16,-33-18-1-16,0 18-8 0,0 0-30 15,0 0-8-15,0 0-13 0,0 0 0 0,0 0 0 16,0 0-1-16,0 0 5 0,0 0 2 0,0 0 6 16,0 18 5-16,0-18 3 0,0 0 0 15,0 19 0-15</inkml:trace>
  <inkml:trace contextRef="#ctx0" brushRef="#br0" timeOffset="11155.92">2811 4790 16 0,'0'0'20'0,"0"0"3"0,-33 0-3 0,33 0-3 0,0 0-4 0,0 0 5 0,0 0 0 0,0 0 2 0,0 0-1 0,0 0-3 16,0 0 0-16,0 0-5 0,0 0-3 0,0 0-5 15,0-9-3 1,0 18 0 0,33-9 1-16,-33 19-3 15,0-19 3-15,0 0 1 16,33 0-2-16,-33 0 2 0,0 0-1 15,0 0-3-15,0 0 4 0,0 0 1 16,33 19 13-16,-33-19 7 0,0 0-4 0,0 0-7 16,0 0 3-16,0 0 2 0,0 0 4 15,0 0 6-15,33 0 1 0,-33-19 1 0,0 19 3 16,0 0-3-16,0 0-1 0,0 0-8 16,0-19-12-16,0 10-1 0,0 0-2 0,33-1-5 15,-33 10 3-15,0-18-6 0,0-1 5 16,0 1-2-16,17 18-3 0,-17-19 6 15,0 0-3-15,33 10 0 0,-33-9 0 0,0 18-3 16,0-19 6-16,0 19-6 0,0-19-10 16,33 19-30-16,-33 0-11 0,0 0-9 15,0 0-3-15,0-18-1 0,0 18 4 16,0 0 3-16,33 0 4 0</inkml:trace>
  <inkml:trace contextRef="#ctx0" brushRef="#br0" timeOffset="12421.45">4382 4846 29 0,'0'0'20'0,"0"0"-9"0,0-18-6 0,0 18 3 0,0-19 6 0,-33 19 1 0,33 0 1 0,0 0 3 0,0 0 0 16,0-19-3-16,0 19 2 0,0-9 1 15,0 9-4-15,0 0-4 0,0 0-6 0,0 0-7 32,0 9 2-32,0 10 0 15,33-19 0-15,-33 19 0 0,0-19 1 16,0 18-1-16,33-18 0 15,-33 19 0-15,0-19 4 0,0 0-4 0,0 9 3 16,0-9-1-16,0 0 4 0,0 9 12 16,17-9 7-16,-17 0 1 0,0 0 4 0,0 0 8 15,0-9 3-15,0 9 9 0,16 0 5 16,-16-9-1-16,0 9-9 0,17-19-20 0,-17 1-4 16,33-1-7-16,-33 0 0 0,0 1-5 15,33-10-5-15,-33 9 5 0,33 1-7 0,-33-20 0 16,0 11 1-16,33 8-1 0,-33 0-2 15,0 1 0-15,33-1 4 0,-33 1-4 0,0-1-4 16,0 10 0-16,0 9 4 0,17 0-3 16,-17-19 1-16,0 19 0 0,0 19-7 0,0-19-15 15,16 0-22-15,-16 0-11 0,0 0-5 16,17 0-7-16,-17 0-4 0,0 9-4 0,33-9 5 16,-33 9 3-16,0 1 6 0</inkml:trace>
  <inkml:trace contextRef="#ctx0" brushRef="#br0" timeOffset="15319.88">5292 4781 3 0,'0'0'3'0,"-17"0"-1"15,17 0 0-15,0 0 0 0,0 0 0 0,0 0-1 0,0 0 0 0,0 0-4 16</inkml:trace>
  <inkml:trace contextRef="#ctx0" brushRef="#br0" timeOffset="15569.21">5275 4930 4 0,'0'0'1'0,"0"0"1"0,0 0-3 0,0 0-1 0,0 0-1 16</inkml:trace>
  <inkml:trace contextRef="#ctx0" brushRef="#br0" timeOffset="22013.98">6863 4586 16 0,'0'0'25'0,"0"0"-3"0,0 0-4 0,0 0-4 0,-33 0-3 0,33 0 0 0,0 0 2 0,0-19 1 16,0 19 1-16,0 0 1 0,0 0-6 0,0 0 2 15,0 0-3-15,0 0-1 0,0 0-3 16,0 0 0-16,0 0-4 16,0 0-3-16,0 0 0 31,0 0 2-31,0 19 0 0,0-19 2 0,0 0-4 16,33 18 2-16,-33-18 0 0,0 19 2 15,0-19 0-15,0 19-2 0,0-19 0 16,0 0 3-16,0 9-3 0,33 0 4 0,-33 0 1 15,0-9-2-15,0 19 2 0,0-19 5 16,0 0 0-16,0 0 3 0,0 0 8 0,0 0 2 16,0 0 2-16,0 0 14 0,33 0 7 0,-33 0 12 15,0 0-1-15,0 0-12 0,0-19-10 16,0 10-14-16,0-9-2 0,33 18-14 0,-33-19 1 16,0 0-4-16,16 1 0 0,1-1-2 15,-1-9 1-15,-16 10 0 0,34-1 0 0,-34 0-1 16,0 1 0-16,33-1-2 0,-33 19 7 0,0-18-5 15,0 8 0-15,0 1-7 0,0 9-12 16,0 0-26-16,0 0-9 0,0 0-10 0,33 0-6 16,-33 0 4-16,0 0 3 0,0 9 3 15,0-9 7-15,0 10 3 0,0 8 6 0,0-18 2 16</inkml:trace>
  <inkml:trace contextRef="#ctx0" brushRef="#br0" timeOffset="23495.96">2480 5023 6 0,'0'0'5'0,"0"0"4"0,0 0 0 0,0 0-1 0,0 0-3 0,0 0-1 0,0 0-3 0,0 0 0 0,0 9-3 31,0-9-1-31,0 0-6 16,-33 0-18-16</inkml:trace>
  <inkml:trace contextRef="#ctx0" brushRef="#br0" timeOffset="24161.22">2729 4828 10 0,'0'0'10'0,"0"0"4"0,-34 0-2 0,34 0 0 0,0 0-2 0,0 0 0 0,0-19-2 0,0 19-1 0,0 0-2 0,0 0 0 0,0 0 0 16,34 0-3-1,-34 19-2-15,0-19-2 16,0 0 2-16,16 18 0 16,17-18 1-1,-33 19 2-15,33-19-1 16,-33 0 1-16,0 0-1 0,0 9 2 16,0-9 1-16,33 0 5 0,-33 9 5 0,0-9 4 15,0 0 3-15,0 0 3 0,0 0 1 16,0-9 2-16,0 9-6 0,33-9-9 0,-33 9-5 15,0-19-4-15,33 1-1 0,-33-1-3 16,0 0 0-16,33 1 1 0,-33 8-1 0,0-8 0 16,17-1 0-16,-17 1 0 0,33-1-15 15,-33 19-10-15,0-19-10 0,0 10-10 0,0 9 3 16,0-9 2-16,33 9 3 0,-33 0 0 16</inkml:trace>
  <inkml:trace contextRef="#ctx0" brushRef="#br0" timeOffset="25660.24">2844 6186 5 0,'0'0'8'0,"0"0"8"0,0 0-3 0,0 0-5 0,0 0-2 0,0 9-2 0,0-9-1 0,0 0-1 0,0 0 1 0,0 0 0 15,0 0 2-15,0 0 0 0,0 0 1 16,0 0-2-16,0 0 0 0,0 9 2 0,0-9 0 15,0 0 2-15,0 0 3 0,0 0-2 16,0 0-1-16,0 0-3 0,0 0 1 16,0 0 2-16,0 0-1 0,0 0 1 0,0 0 0 15,0 0-1-15,0 0 0 0,0 0 0 0,0 0-1 16,0 0-1-16,0 0-2 0,0 0 0 16,0 0-1-16,0 0 1 0,0 0-1 0,0 0 3 15,0 0 5-15,0 10 1 0,0-10 3 16,0 0-2-16,0 0 2 0,0 0-3 0,0 0-4 15,0 0 2-15,0 0-6 0,0 0 0 16,0 0 2-16,0 0-1 0,0 0-2 0,0 0 0 16,0 0 1-16,0 0-1 0,0 0 0 15,0 0 0-15,0 0-4 0,0 0 3 16,0 0-3 0,0 0 4-1,0 0-4-15,0 0 3 16,0 0 0-16,0 0-3 15,0 0 4-15,0 0-5 0,0 0-2 32,0 0-19-32,0 0-5 0,0 0 2 0,0 0 0 15,0 0 1-15,0 0 2 0,0 0-1 0,0 0 3 16,0 0-1-16,0 0 0 0,0 0 1 16,0 0 0-16,0 0-19 0</inkml:trace>
  <inkml:trace contextRef="#ctx0" brushRef="#br0" timeOffset="26759.27">6763 6083 8 0,'0'0'17'0,"0"0"4"0,0 0 2 0,0 0 3 0,0 0 2 0,0 0 0 0,0 0 3 0,0 0 5 0,0 0 0 0,0 0 3 0,0 0 8 0,0 0 0 16,0 0 0-16,0 0-2 0,0 0-7 16,0 10 1-16,0-10-9 0,0 0 0 0,0 0-3 15,0 0-7-15,0 0 0 0,0 0-2 16,0 0-2-16,0 0-2 0,0 0 2 0,0 0-5 15,0 0-3-15,0 0-2 0,0 0 1 0,0 0-4 16,0 0 2-16,0 0-2 0,0 0 0 0,0 0 4 16,0 0 1-16,0 9-1 0,0-9 1 15,0 0-6-15,0 0 0 0,0 0-1 0,0 0 4 16,0 0-2-16,-16 0 0 16,16 0-1-16,0 19-2 0,0-19 3 15,0 0-6 1,0 0 0-16,0 0 6 0,0 0-6 15,0 0-6-15,0 0-21 16,0 0-11-16,0 0-6 0,0 0-11 0,0 0-12 16,0 0-13-16,0 0-9 0,0 0-2 15,0 0 7-15,0 0 10 0,0 0 11 0</inkml:trace>
  <inkml:trace contextRef="#ctx0" brushRef="#br0" timeOffset="34935.64">8401 4483 24 0,'0'-18'24'0,"0"18"-4"0,0 0-2 0,0 0-3 0,0 0-4 0,0 0-3 0,0 0-6 0,0 0 0 0,0 0 0 0,0 0-1 16,0 18 1-16,0-18-1 15,33 19 5-15,-33-19-1 0,0 19 2 16,0-19 2-16,0 0-2 0,0 9 0 16,33 0-1-16,-33 1 0 0,0-10 3 0,0 18 1 15,0-18-2-15,0 0-1 0,0 0 0 0,0 19 1 16,0-19 9-16,16 0 1 0,-16 0 3 16,0 0 4-16,0 0 9 0,0 0 9 0,0 0 8 15,17 0 15-15,-17 0 3 0,0 0 0 16,0-19-14-16,16 19-19 0,-16-18-18 0,33 8-6 15,-33-8-7-15,33-1 3 0,-33 0-8 16,0 1 2-16,33-1-2 0,-33 19 1 0,0-28 0 16,34 19 1-16,-34 0-4 0,0 9 2 0,16-19 0 15,-16 19-7-15,17-18-37 0,-17 18-24 16,16-19-14-16,1 19-7 0,-17 0 0 0,16 0 9 16,17 0 8-16,-33-19 8 0,33 19 10 15,-33 0 6-15,33 0-36 0</inkml:trace>
  <inkml:trace contextRef="#ctx0" brushRef="#br0" timeOffset="35768.35">9938 4772 15 0,'0'0'18'0,"0"0"1"0,0 0-2 0,0 0 0 0,0 0-3 0,0-10 1 0,0 10-3 0,0 0-1 0,0 0-1 0,0 0 1 16,0 0-3-16,0 0-1 0,0 0-2 0,0 0-3 15,0 10 1-15,0-10 7 16,0 0 2-16,0 0 0 0,0 9 0 16,0-9 3-16,0 9-1 0,0-9 0 0,0 19-1 15,0-19 1-15,0 0 0 0,17 0 0 16,-17 0-1-16,0 19 6 0,0-19-3 0,0 0-3 15,16 0 1-15,-16 0 1 0,0 0 3 16,0 0 3-16,0 0 6 0,0 0 9 0,0 0 8 16,0 0 17-16,0 0 5 0,17 0-2 15,-17 0-18-15,0-19-15 0,33 19-10 0,-33-19-11 16,0 1-8-16,0 8-2 0,33-8 2 0,-33-1-2 16,33 1 5-16,-33-1-8 0,0-9 4 15,33 10 2-15,-33-1-1 0,0 0-5 16,0 19 3-16,33-18-4 0,-33-1 7 0,0 19-7 15,0 0-2-15,0-18-20 0,0 18-10 0,0-10-14 16,0 10-21-16,0 0-8 0,0 0-3 0,17 0-3 16,-17 0 2-16,0 0 2 0,0 10 6 15,16-10 10-15,-16 18 6 0</inkml:trace>
  <inkml:trace contextRef="#ctx0" brushRef="#br0" timeOffset="40730.64">1984 4483 10 0,'0'0'15'0,"0"0"-1"0,0 0-4 0,-33 0-2 0,33 0-3 0,0 0 1 0,0 0 0 0,0 0-2 0,0 0 2 0,0 0 0 0,0 0-2 0,0 0-1 16,0 0-2-16,0 0-1 31,0 19 0-15,0-19 0 15,0 0 1 0,0 0 1-31,0 19-2 0,0-19-5 31,0 0-6-31,0 0-4 0,0 0-6 16,0 0-27-16</inkml:trace>
  <inkml:trace contextRef="#ctx0" brushRef="#br0" timeOffset="41330.19">1802 4688 6 0,'0'0'7'0,"0"0"13"0,0 0-3 0,0 0-3 0,0 0-4 0,0 0 0 0,34 0 6 0,-34 0-2 0,0 0-1 0,33 0-1 0,-33 0 1 16,0 0 1-16,33 0-3 0,-17 0-2 15,-16 0-3-15,33 0 0 0,-33-19-4 0,33 19 4 16,0 0 5-16,-33 0 0 0,34 0 1 16,-1 0-4-16,-33 0 0 0,49 0-4 15,-49 0 0-15,33 0 5 0,0 0 3 0,0-9-1 16,0 9-6-16,1 0 1 0,-18-9 1 16,17 9-1-16,33-9-1 0,-33 9-5 0,0 0 2 15,17-19-4-15,16 19 2 0,-33-19 0 0,33 19 1 16,-32-18-1-16,15 18 0 0,17 0 3 15,-33-19-3-15,33 19 0 0,-49 0 0 0,49 0 0 16,-33-18 0-16,0 18-2 0,0 0 2 16,0 0 0-16,-16 0 0 0,16 0 1 15,0 0-1-15,0 0-2 0,0-10 5 0,0 10-1 0,0 0-1 16,-16 0-4-16,16 0 3 0,0-9 0 16,0 9 0-16,0 0 2 0,-33-9-2 15,33 9 0-15,0 0 0 0,-16-19 0 0,16 19 0 16,0 0 0-16,0-19 0 0,0 19 2 15,-33 0-2-15,33-18 1 0,0 18-3 0,-16-19 0 16,16 19 2-16,-33 0 0 0,33 0 1 0,-33-18-1 16,33 18 0-16,-33-10-2 0,33 10 4 15,-33 0-1-15,0-9-1 0,33 9-3 16,-33 0 5-16,0 0-4 16,0 0 6-16,0-9-4 0,0 9-2 0,0 0-3 15,0 0-18-15,0 0-10 16,0 9-11-16,0-9-2 0,0 0-4 15,0-9-1-15</inkml:trace>
  <inkml:trace contextRef="#ctx0" brushRef="#br0" timeOffset="44893.77">3175 3172 96 0,'0'0'70'0,"0"-19"-7"0,0 19 14 0,0-18 24 0,0 18 21 0,0 0 3 0,0-19 5 0,0 10-21 15,-17 9-27-15,17-10-22 0,0 10-16 0,0-9-15 16,0 9-4-16,-33 0-10 0,33 0-6 16,0 0-5-16,-33 0-2 0,33 0-1 0,0 0-1 15,-33 9 5-15,33 1-5 0,-33-10 0 16,33 9-8-16,0 10 11 0,-33-1-8 0,33-18 6 16,0 19-1-16,0-19 3 0,0 19-3 15,0-19 2-15,0 18 3 0,0-18 1 0,0 9-6 16,33 10 6-16,-33-19-6 0,33 0 5 15,-33 19-8-15,33-19 6 0,-33 0-3 0,33 0 4 16,-33 18-4-16,33-18-2 0,-33 0-5 16,17 19 1-16,16-19-8 0,-33 0-16 0,33 0 9 15,-33 18 3-15,0-18 4 0,0 0 4 16,0 19 0-16,0-19 3 0,0 0 7 0,0 9-2 16,0 10 2-16,0-19 4 0,-33 19-9 15,33-19 7-15,0 0-5 0,-33 18 4 16,16-18-1-16,17 0 7 0,-33 19-7 0,0-19-3 15,33 0 3-15,-33 0 0 0,33 0 0 0,-33 0 0 16,33 0 0-16,-33 0-7 0,33 0-29 16,0 0-50-16,-33 0-28 0,16 0-31 0,17-19-8 15,0 19 6-15,0 0 18 0,0-18 23 16</inkml:trace>
  <inkml:trace contextRef="#ctx0" brushRef="#br0" timeOffset="45293.42">3390 3135 50 0,'0'0'47'0,"0"0"7"0,0 0-4 0,0 0-5 0,-17 0-3 0,17 0-5 0,0 0-2 0,0 0-7 16,-33 0 0-16,33 0-3 0,0 18 1 15,0-18-4-15,-33 0-10 0,33 19-5 0,0-19-6 16,-33 0 7-16,33 19-4 0,0-19-4 16,0 18 0-16,0-18 5 0,0 9-3 15,0-9 2-15,0 19-4 0,0-19 4 16,0 19-2-16,33-19 5 0,-33 0-5 16,33 18-2-16,-33-18-2 0,33 19 3 0,-33-19-1 15,17 18 0-15,16-18 0 0,-33 0-3 0,0 19 3 16,33-19 0-16,-33 9 0 0,0 10 0 15,0-19-2-15,0 19 2 0,0-19 0 0,0 18 5 16,0-18-3-16,0 19 4 0,-33-19-5 16,33 18 1-16,0-18 2 0,-33 0-4 0,33 19-2 15,-17-19 6-15,17 0-4 0,-33 9 0 16,33-9-13-16,-33 0-29 0,33 0-38 0,0-9-32 16,-33 9-6-16</inkml:trace>
  <inkml:trace contextRef="#ctx0" brushRef="#br0" timeOffset="45759.96">3588 3274 60 0,'0'0'17'0,"0"19"2"0,0-1 14 0,0 1 9 0,0-19 1 0,0 9-5 0,0 10 0 0,0 0-9 0,0-19-5 0,0 18-4 15,0-18 3-15,0 0 11 0,0 19 13 16,0-19 11-16,0 0 7 0,0 0 5 0,0 0 0 16,0 0 3-16,-33 0 0 0,33-19 6 0,0 19 0 15,0 0-6-15,-33-18-2 0,33 18 9 16,0-19-14-16,0 0-17 0,-33 10-12 0,33-10-14 16,0 19-1-16,0-18-5 0,0 18 1 15,0-19-11-15,0 19-9 0,0-18 6 0,0 18-2 16,33 0-4-16,-33 0-3 0,33 0 2 15,-33 0 3-15,33 18 0 0,-16-18-2 0,16 0-2 16,-33 19 6-16,33-19-2 0,0 0 0 16,-33 18-5-16,33-18 3 0,-33 19 4 0,33-19-1 15,-33 0-1-15,33 0 4 0,-33 9 0 16,0-9-2-16,0 0 3 0,0 0 2 16,0 0-5-16,0 0 7 0,0-9-7 15,0 9 4-15,0 0-2 0,0-19-2 0,0 19-2 16,0-18 0-16,0-1 2 0,0 1-6 15,0 18 6-15,0-19 0 0,-33-9-7 0,33 10 8 16,0-1-28-16,0 19-51 0,0-19-60 16,0 19-57-16,-33-18-31 0,33 18-3 0,0 0 14 15,33 0 35-15</inkml:trace>
  <inkml:trace contextRef="#ctx0" brushRef="#br0" timeOffset="45925.79">4068 3256 82 0,'33'18'22'0,"-33"1"-8"0,0-19 14 0,0 18 7 0,0 1-8 0,0-19-10 0,0 28-9 0,0-28-2 0,0 19-2 0,0-1-3 0,0 1 0 16,0-1-13-16,-33 1-23 0,33-10-25 0,0 10-74 15</inkml:trace>
  <inkml:trace contextRef="#ctx0" brushRef="#br0" timeOffset="47158.61">4349 3070 89 0,'0'0'65'0,"0"-19"-12"15,0 19 9-15,-33 0 22 0,33 0 5 0,0 0-26 0,0 0-31 0,0 0-19 0,0 0-2 0,0 0 7 0,0 19 13 0,33-19 26 16,-33 18 9-16,0 1-7 0,0-10-13 0,33 10-17 16,-33-1-9-16,0 20-10 0,33-20-3 0,-33-9 0 15,0 10-5-15,17 0 1 0,-17-1 1 0,16 1-4 16,-16-1-2-16,17-18 3 0,-17 19 2 16,0-10-6-16,33-9-28 0,-33 19-10 15,0-19 13-15,0 0 8 0,0 0 2 0,0 0-14 16,-33 0-12-16,33-19 5 0,0 10 12 15,-17 9 14-15,17-19 2 0,-16 1 5 0,-1 18 8 16,17-19-2-16,0-18-3 0,-33 18 3 0,33-8 6 16,-33 8-6-16,33 0 12 0,0-18 11 15,-33 9-3-15,33 10-6 0,0-1-7 0,0 0-1 16,0 1 0-16,0-1 3 0,0 10 2 16,33-10 3-16,-33 19-5 0,0 0-5 0,33-18-2 15,-33 18-2-15,0 0 10 0,33 0-4 0,-33 18 1 16,17-18 0-16,-17 0-3 0,16 10-1 15,1-1-1-15,-17 0 2 0,0 10 2 16,33-1-6-16,-33-18 2 0,0 19 3 0,0 0-5 16,0-1 0-16,-33-18 5 0,33 19-5 0,0-10 4 15,-17 10-4-15,17-1-5 0,-16-18-42 16,-1 19-40-16,17-19-39 0,0 19-22 16,-33-19 0-16,33 0-102 0</inkml:trace>
  <inkml:trace contextRef="#ctx0" brushRef="#br0" timeOffset="47575.26">4663 3107 59 0,'17'0'18'0,"-17"9"0"0,0 10 15 0,33-19 10 0,-33 18-6 0,0-18-6 0,0 19-5 0,33 0-7 0,-33-19-6 0,0 18 0 16,0-18-5-16,0 28-1 0,33-28 0 0,-33 19 3 16,0-19-3-16,0 0 1 0,0 18-2 0,0-18 4 15,0 0 9-15,0 0 21 0,0 0 23 16,0 0 27-16,0 0-1 0,0 0-12 16,0 0-6-16,0 0-8 0,0-18-2 0,-33 18-2 15,33-19-1-15,0 19-1 0,0-19-6 0,0 10-10 16,0-9-20-16,0 18 1 0,0-19-14 15,0 19 3-15,0-19-7 0,33 19-4 16,-33-18-4-16,33 18 2 0,-33 0 0 16,33 0 0-16,-33 0 4 0,17 0-5 0,-1 18 3 15,1-18-4-15,16 19 8 0,-33-19-2 16,33 0-2-16,-33 19 0 0,33-19-4 0,-33 18 4 16,0-9 3-16,0 10 0 0,33-19-11 15,-33 0-55-15,0 19-46 0,0-19-35 16,0 0-40-16,0 0-35 0,0 0 4 0</inkml:trace>
  <inkml:trace contextRef="#ctx0" brushRef="#br0" timeOffset="47990.51">5060 3032 75 0,'0'19'21'0,"0"-19"-1"0,0 19 24 0,0-19 22 0,0 18 5 0,0-18-7 0,0 19-11 0,17-10-1 0,-17 10-4 0,16-19 2 0,-16 18 5 15,17-18-1-15,16 19-9 0,-33-19-10 16,0 19-9-16,33-19 2 0,-33 0-10 0,33 0 8 16,-33 0-5-16,0 0 1 0,33-19-9 15,-33 19 0-15,0 0 3 0,0-19 12 0,33 19 27 16,-33-18 18-16,0 18 2 0,0-19-3 0,0 10-17 15,0-1-8-15,-33 1 0 0,33 9-2 16,0-18-13-16,0 18-5 0,0 0-2 0,0-19-4 16,0 19-5-16,-33 0-10 0,33 0-2 0,0 0 1 15,0 0-10-15,0 0-5 0,0 0 4 16,0 0 4-16,0 0-1 16,0 19 9-16,33-19-8 0,-33 0 5 0,0 0 4 15,0 18-4-15,0-18-5 0,33 0 15 0,-33 0-7 16,0 9-2-16,0-9 3 0,17 10-6 15,-17-10 4-15,16 0-9 0,-16 9-3 0,17-9-66 16,-17 19-65-16,33-19-62 0,-33 0-43 16,0 0-6-16,0 0 15 0,0 0 47 0</inkml:trace>
  <inkml:trace contextRef="#ctx0" brushRef="#br0" timeOffset="48490.61">5358 3051 83 0,'0'0'65'0,"0"0"-8"0,0 0-7 0,0 0-2 0,0 0-3 0,0 0 8 0,0 19-2 0,33-19-1 0,-33 0-10 0,0 0-7 16,0 18-9-16,0-18-5 0,33 9-6 0,-33-9 0 15,0 10-8-15,33-1 1 0,-33 10 2 0,0-19-3 16,0 18-2-16,0-18-3 0,33 0 2 16,-33 19-1-16,0-19 3 0,0 0 1 0,0 0 9 15,0 0 7-15,0 0-5 0,0-19 0 16,0 19-8-16,0 0-5 0,-33-18 1 0,33 18-2 15,0-28 0-15,0 18 4 0,0 1-6 0,0 9 5 16,0-18 0-16,0 18-3 0,33 0-2 16,-33-19 0-16,0 19 0 15,0 0-3-15,17 0 4 0,-17 0-6 0,16 0 5 16,1 0-2-16,-17 19 5 0,33-19-6 0,-33 0 3 16,0 0 1-16,0 18 0 0,33-18-1 15,-33 0 0-15,0 0 2 0,0 0 2 16,0 9-4-16,0-9 2 0,0 0 2 0,0 0-2 15,0 0 7-15,0 0 0 0,0-9-4 0,0 9 7 16,0 0-3-16,0 0-3 0,0-18-3 16,0 18-1-16,0 0 8 0,0-19-3 15,0 19 5-15,0 0-1 0,0-19 4 0,0 19-5 16,0 0-1-16,0 0-13 0,33 0 4 16,-33 0 2-16,0 19-2 15,0-19 2-15,33 0-6 0,-33 0 6 0,0 19-6 16,33-19 1-16,-33 0 3 0,0 18 0 15,17-18 2-15,-17 9-2 0,0 1-44 0,33-10-46 16,-33 9-49-16,0 10-35 0,0-19 1 16,0 0-119-16</inkml:trace>
  <inkml:trace contextRef="#ctx0" brushRef="#br0" timeOffset="49373.6">5606 2725 84 0,'0'0'35'0,"0"0"-18"0,0 0 4 0,0 0 9 0,0 10 6 0,0-1 0 0,0 0 0 0,33 10-2 0,-33-19-3 16,0 19 7-16,33-1 4 0,0 1 6 0,-33-1 10 16,17 1 22-16,16 9-26 0,-33-10-13 15,33 1-13-15,-33 18-7 0,33-27-8 0,-33 27-3 16,33-19-7-16,-33 1-2 0,0 0 5 0,0-1-8 15,33 1 8-15,-33 9-4 0,0-28 2 16,0 18 3-16,0-18 9 0,0 0 12 0,0 0 19 16,0 0 5-16,0 0-2 0,0 0-6 15,0 0-1-15,-33 0-6 0,33-18-7 0,0 18-3 16,0-28 2-16,-33 9-1 0,33 19 5 16,0-18-4-16,0-1 5 0,0 0-7 0,0 19-7 15,0-18-15-15,0-1-3 0,33 19-4 16,-33-9 2-16,0 9-2 0,33 0 2 0,-33 0-2 15,33 9-1-15,-33 10 5 16,17-19-2-16,16 18-5 0,-33-18 8 16,0 19-5-16,33 0 7 0,-33-19-8 0,0 18 5 15,0 1-2-15,0 9 2 0,0-28-1 0,0 18 1 16,-33 1-2-16,33 0 0 0,0-19-15 16,0 18-9-16,-33-18 2 0,33 9-12 0,0-9 4 15,-17 0-6-15,17 0 6 0,0 0 10 0,0 0-2 16,0 0 4-16,0 0-5 0,0-9-19 15,0 9-6-15,0 0 8 0,0-18 7 0,17-1 14 16,16 19 13-16,-33-19-9 0,33 1 12 16,-33-1-1-16,33 10 1 0,0-10 3 0,0 1 0 15,-33-1 0-15,33 0 1 0,-16 1 0 0,16-10 1 16,-33 9 0-16,0 19 3 0,33-18 14 16,-33-1 3-16,0 0 9 0,0 19-3 0,0-18-2 15,0 18 1-15,0 0-7 0,0-19-4 16,0 19-8-16,-33 0-4 0,33 0-6 0,0 0-1 15,-33 19-2-15,16-19 2 16,17 18 4-16,0 1-7 0,0-19 9 0,0 19-1 16,0-1-1-16,0-18 3 0,0 10 4 0,0 8 5 15,17 1-3-15,16-19 2 0,-33 18 0 16,33-18-5-16,-33 0 3 0,33 19-2 0,0-19-3 16,-33 0-5-16,33 0 0 0,0 0 2 15,-33 0-2-15,17-19 0 0,16 19-2 0,0 0 2 16,-33-18 2-16,33 18-2 0,-33-19-5 0,33 10-10 15,-33-10 0-15,0 19 3 0,33-18 7 16,-33 18-1-16,0-19 3 0,0 19 3 0,0 0 2 16,0-19-4-16,0 19 0 0,0 0-1 15,0 0 0-15,0 0-1 16,0 0 1-16,0 0 1 0,16 0 2 16,-16 0 3-16,0 0-8 15,0 19 8-15,17-19-8 0,-17 0 7 0,17 0-2 16,-17 19 0-16,33-19 2 0,-33 0-5 15,0 18 7-15,33-18-1 0,-33 0-1 0,33 10-2 16,-33-10 0-16,33 9-40 16,-33-9-52-16,0 0-61 0,0 0-43 0,33 0-14 15,-33 0 19-15</inkml:trace>
  <inkml:trace contextRef="#ctx0" brushRef="#br0" timeOffset="49656.63">6433 2502 76 0,'0'-9'38'0,"0"9"-14"0,0 0-3 0,0 0 4 0,33 0 3 0,-33 9 2 0,33 0 5 0,0 10 7 0,-17-19 2 15,18 19 23-15,-1-1 24 0,0 1-7 16,0-1 8-16,0 1-4 0,0 9-23 15,0 9-20-15,-17 0-16 0,18-18-14 0,-1 28-7 16,-33-10-2-16,33 0 2 0,-33 9-8 16,0-8 5-16,0 8-4 0,0 10-1 0,0-10-4 15,-33 10-8-15,33 0-27 0,-33-28-15 0,-1 28-25 16,18-19-36-16,-17-9-42 0,0-9-17 0,-33 18 18 16</inkml:trace>
  <inkml:trace contextRef="#ctx0" brushRef="#br0" timeOffset="50239.61">3059 2791 47 0,'0'0'24'0,"0"0"-2"0,0 0 1 0,-33 0 1 0,33 0 0 0,0 0 1 0,-33 0 0 0,33 0-1 0,-33 0 1 0,16 18-1 0,-16-18-1 15,33 0-9-15,-33 0-1 0,33 0-5 16,0 0-4-16,-33 19 0 0,33-19-3 0,-33 18 2 15,33-18-1-15,-33 19 1 0,33 9-3 16,-33-10 7-16,17 20-2 0,16-10 0 16,-34 27 10-16,34-17 3 0,-33-1-4 0,33 9 7 15,-33 10 7-15,33-28 4 0,0 28 13 16,0-19 8-16,0 10-9 0,0-10 11 0,33 0-7 16,-33-9-9-16,33 9 5 0,1 0 1 0,-18-18-6 15,17 9 5-15,0-10-9 0,0 1-15 16,33 0-4-16,-33-19-3 0,17 18-8 0,16-18 1 15,0 9-6-15,-33-9-30 0,50 10-66 16,-17-1-58-16,0-9-41 0,-16 19-5 0,16-19 23 16</inkml:trace>
  <inkml:trace contextRef="#ctx0" brushRef="#br0" timeOffset="51970.37">5540 4642 13 0,'0'0'17'0,"0"0"5"0,0 0-5 0,0 0-4 0,0 0-1 0,0 0-4 0,0 0 0 15,0 0-2-15,0 0-2 0,0 0-2 16,0 9 2-16,0-9 0 0,0 0 0 0,0 0 0 16,0 0-1-16,0 0 0 0,0 0 2 15,0 0-4-15,0 0 0 0,0 0 3 0,0 0-3 16,0 9-1 15,0-9 2-15,0 9-1-1,0-9 2-15,0 0 1 0,0 0 2 16,0 0 2-16,0 0-3 0,0 0 2 0,0 0-2 16,0 0 1-16,0 0 0 0,0 0 0 0,0 0 3 15,0 0-3-15,0 0 1 0,0 0-1 16,0 0 1-16,0 0-1 0,0 0-1 0,0 0 3 15,0 0 0-15,0 19-2 0,0-19 1 16,0 0-1-16,0 0-1 0,0 0 4 0,0 0 1 16,0 0 3-16,0 0 3 0,0 0-3 15,0 0 4-15,0 0-1 0,0-19-1 0,0 19 0 16,0 0-1-16,0 0-4 0,0 0 0 16,0 0-3-16,0 0-4 0,0 0 0 15,0 0-5-15,0 0-1 0,0 0 0 16,0 0-19-16,0 0-17 0,0 0-18 0,0-9-14 15,0 9-3-15,0 0 5 0,0 0-60 16</inkml:trace>
  <inkml:trace contextRef="#ctx0" brushRef="#br0" timeOffset="52570.55">5573 4465 28 0,'0'0'28'0,"0"0"-6"0,0 0-3 0,0 0 2 0,33 0 3 0,-33-19 3 0,0 19 2 0,0 0 4 0,0 0-3 16,0-18 1-16,0 8-6 0,0 1-3 16,33 0 6-16,-33 9 5 0,0-19 4 0,0 1 0 15,0 18 1-15,33-19 10 0,-33 0 0 0,0 19 0 16,0-28-3-16,0 19-11 0,0 0 3 16,0-10-3-16,0 19-4 0,0-18-9 0,0-1-10 15,0 19 2-15,0-19-8 0,0 1-5 16,0-1 1-16,0 10 4 0,0-10-5 0,-33 1 4 15,33-1-3-15,0 0 0 0,0-8-3 16,0 8-1-16,-33 0 3 0,33 1 1 0,0-19-1 16,-33 9 3-16,33 9-8 0,-33-18 5 15,16 0 2-15,1-1-2 0,-1 11 0 0,17-11-2 16,0 20 2-16,-33-20 0 0,33 11-2 16,0 8 4-16,-33-18-2 0,33 18-4 0,0 10 2 15,0-10 2-15,0 1 2 0,0-1-5 0,0 19 3 16,0-19 3-16,-33 19-5 0,33 0 4 15,0-18-2-15,0 18-2 0,0 0-1 16,0 0-2-16,0 0 1 0,0 0-3 0,0 0-9 16,0 0-4-16,0 0 0 0,0 0 7 0,0 18-3 15,0-18 4-15,0 0-4 0,0 0-1 16,0 0-14-16,0 0-6 0,0 19-16 0,0-19-6 16,33 0-6-16,-33 0-10 0,0 0-6 0,0 0 2 15,0 0 7-15,0 0 9 0,0 0-51 16</inkml:trace>
  <inkml:trace contextRef="#ctx0" brushRef="#br0" timeOffset="53006.28">5457 3395 10 0,'0'0'18'0,"0"0"4"0,0 0 0 0,0 0-6 0,0 0-5 0,0 0-2 0,0 0-2 0,-33 0 0 15,33 0 3-15,0 19 3 0,0-19 3 16,0 18 0-16,0 1 0 0,-33-19-3 16,33 28 2-16,0-10-2 0,-33 1-4 0,33 0-5 15,0-1 2-15,-33-18-2 0,16 19-2 0,17 9-2 16,-16-28 0-16,16 18 4 0,-17 1-4 16,17-19 1-16,0 19-1 0,0-19 2 15,0 0-1-15,0 0 12 0,-33 0 1 16,33 0 5-16,0 0 3 0,0 0 8 0,0 0-14 15,0 0-3-15,0-19-5 0,0 19-6 0,0-19 0 16,0 1 0-16,33 18 0 0,-33-28-2 16,0 9 0-16,0 1 3 0,0-1 0 15,17 0 0-15,-17 1 10 0,16-1 8 0,-16 10 3 16,17-10 3-16,-17 19-7 0,33 0-5 0,-33-18-5 16,0 18-3-16,0 0-4 0,0 0-1 15,33 0 1-15,-33 0 4 0,33 0 0 16,-33 0-1-16,0 0 1 0,33 18-3 15,-33-18-2-15,33 0-1 0,-33 19-1 16,17-19 5-16,-1 9-3 0,34-9-2 0,-50 19-4 16,33-19-58-16,-33 18-43 0,33-18-19 0,0 0-2 15</inkml:trace>
  <inkml:trace contextRef="#ctx0" brushRef="#br0" timeOffset="53888.93">6962 4642 52 0,'0'0'41'0,"0"0"1"15,0 0-2-15,0 0-3 0,0-19 7 0,0 19 5 0,0 0 3 0,16-19 2 0,-16 1-6 0,0 18 6 0,0-19-7 0,17 1 4 16,-17-1 5-16,16 10-1 0,-16-10 3 16,0 0 3-16,34-18-4 0,-34 19 3 0,0-10 0 15,0 9-3-15,0 1-3 0,0-20-5 0,0 10-18 16,0 10-10-16,0-19-9 0,0-1-8 0,-34 1-3 16,34 9-1-16,-33-28 4 0,17 19 0 15,16-9-7-15,-33 9 7 0,0-10-7 0,0 10 1 16,0-19 2-16,-1 28 0 0,18-9-2 0,-17 0 8 15,0-10-9-15,0 29 1 16,0-20 5-16,33 20-6 0,-33-10 6 0,-17 9-3 16,33 1-2-16,1-1 5 0,-17 0-9 0,33 19 6 15,-33-18 0-15,33 18-2 0,0-19 0 0,-33 19 2 16,33 0-3-16,0-9 1 0,0 9 2 16,0 0-3-1,0 0-1-15,0 0 6 0,0 0-5 16,0 0 1-16,0 0-1 15,0 0 5-15,0 0-9 16,0 9-6-16,0-9-21 0,0 0-23 0,0 0-18 16,0 0-14-16,0 19-26 0,0-19-9 0,0 0-7 15,0 0-1-15,0 0 6 0,0 0 12 16,0 0 17-16</inkml:trace>
  <inkml:trace contextRef="#ctx0" brushRef="#br0" timeOffset="54401.65">6367 3377 37 0,'0'0'29'0,"-17"0"-1"0,17 0 1 0,0 0-1 0,0 0 2 0,0 0-2 0,0 0-10 0,0 0-7 0,0 0-8 0,0 0 0 0,0 0-1 15,0 0 1-15,0 18 9 0,0-18 12 16,0 19 2-16,0-1 8 0,0 1 2 0,-33-10-2 16,33 10-1-16,0-1-6 0,0 1-12 0,0 0-3 15,0-1-4-15,-33 1-2 0,33-10 0 16,0 10-4-16,0-1 0 0,0-18 1 0,0 19-5 16,-33 0 2-16,33-19 2 0,0 0 0 15,0 18 1-15,0-18 13 0,0 0 13 16,0 0 24-16,0 0 17 0,0 0 16 15,0 0-14-15,0 0-21 0,0-18-26 0,0 18-9 16,0 0-1-16,0-19-8 0,0 0 8 16,33 19 7-16,-33-18-4 0,0-10 1 0,0 9-4 15,0 1-3-15,0-1-4 0,0 19-6 0,0-19-2 16,0 1 3-16,33-1-1 0,-33 10 0 16,0-10 2-16,0 19 12 0,0-18 4 0,0 18 7 15,0 0-5-15,0-19-5 0,0 19-11 16,33 0 0-16,-33 0 2 0,0 0-6 15,17 0 0-15,-17 0 0 16,33 0-2-16,-33 0-2 0,33 0 2 0,-33 0 3 16,33 0-2-16,-33 0 2 0,33 0-8 15,0 0-37-15,-17 0-51 0,1 0-43 0,33 0-30 16,-50 0-21-16,33 0-2 0,0 0 20 0</inkml:trace>
  <inkml:trace contextRef="#ctx0" brushRef="#br0" timeOffset="55400.79">8367 4772 42 0,'0'9'29'0,"0"-9"0"0,0 0 3 16,0 0 5-16,0 0 6 0,0 0 9 0,0 0 15 0,0 0 16 0,34-9 13 0,-34 9 4 0,0 0 11 0,0-10-1 0,0 10-1 0,0 0 6 0,0-18 5 16,33 18-2-16,-33 0 1 0,0-19-7 15,0 19 5-15,0-18-9 0,33 18 5 0,-33-19-9 16,0 0-23-16,0 10-81 0,0 0 0 16,16 0 0-16,-16-10 0 0,17 0 0 0,-17 1 0 15,0-1 0-15,16-9 0 0,-16 10 0 16,0-1 0-16,0-18 0 0,0 18 0 0,0-27 0 15,0 27 0-15,-16-18 0 0,16-10 0 0,-17 10 0 16,1 0 0-16,-17-19 0 0,0 10 0 16,-1-10 0-16,1 9 0 0,-16-8 0 0,16-11 0 15,-33 29 0-15,-1-19 0 0,1 10 0 0,17 9 0 16,16-10 0-16,-34 29 0 0,1-20 0 16,17 20 0-16,16-10 0 0,-34 9 0 0,34 1 0 15,-16-1 0-15,16 19 0 0,0-19 0 0,0 1 0 16,-1 18 0-16,1-19 0 0,0 10 0 15,17 9 0-15,-17 0 0 0,0-19 0 0,33 19 0 16,-33 0 0-16,0 0 0 0,33 0 0 16,0-18 0-16,-34 18 0 0,18 0 0 0,-1 0 0 15,1 0 0-15,16 0 0 16,0 0 0-16,-33 0 0 16,33 0-50 46,0 0-124-46,0 0-18-16,0 0-16 0,0 0-15 0,0 0-9 15,0 0 2-15,0 0 11 0,0 0 25 0,0 0 40 16</inkml:trace>
  <inkml:trace contextRef="#ctx0" brushRef="#br0" timeOffset="55884.65">7210 3237 41 0,'0'0'53'0,"0"0"-6"0,0 0-11 0,0 0-7 0,0 0-12 0,0 0-6 0,0 0-3 0,0 0-3 0,0 0 8 0,16 0 8 0,-16 0 7 16,0 0 9-16,0 19 0 0,0-19-1 15,0 0 0-15,0 18 4 0,0-18 1 0,0 19 3 16,-16-19-2-16,16 18-3 0,-17-18 0 16,1 19-6-16,16-19-6 0,0 9-3 0,-33 10-6 15,0-19-1-15,33 19 0 0,-33-19 5 16,33 0 8-16,-33 18 5 0,33-18 7 15,-34 0-5-15,18 0 2 0,-1 0 2 0,1 0-5 0,16 0-2 16,0 0 6-16,-33 0-5 0,33 0-4 16,0 0 5-16,0 0-3 0,0 0-5 15,0 0-1-15,0 0-12 0,0 0-2 0,0 0-6 16,0 0-3-16,0 19 0 0,0-19-2 0,0 0 1 16,0 0-2-16,0 0 8 0,0 0-1 15,33 18-1-15,-33-18 2 0,16 0 6 0,17 19-12 16,1-19 8-16,-1 9-6 0,-33 10-5 15,33-19 3-15,0 18 1 0,0 1-1 0,-17-19-7 16,1 19-4-16,-1-1-42 0,18 1-44 0,-1-10-33 16,-33 10-34-16,33-1-19 0,-33-18-8 15,33 19 5-15,-33 0 18 0,33-19 26 0</inkml:trace>
  <inkml:trace contextRef="#ctx0" brushRef="#br0" timeOffset="57182.72">9839 4744 8 0,'0'0'21'0,"0"18"5"0,0-18-5 0,33 0-5 0,-33 0 1 16,0 0 6-16,0 0 5 0,0 0 6 0,0 0 5 0,0 0 13 0,0 0 15 0,0 0 14 0,0 0 9 15,0 0 12-15,0 0 18 0,0 0 13 0,0 0 29 16,0 0 16-16,0 0 2 0,33-18-11 16,-33 18-22-16,0 0-8 0,0 0-10 0,0-19-64 15,0 19-65-15,0-18 0 0,0 18 0 0,0-19 0 16,0 0 0-16,0 1 0 0,0-10 0 15,0 9 0-15,0 1 0 0,0-19 0 0,0 9 0 16,0-10 0-16,0 1 0 0,0-9 0 0,0 9 0 16,0-1 0-16,0-27 0 0,-33 9 0 15,33 10 0-15,-33-29 0 0,0 10 0 0,0 10 0 16,0-11 0-16,-17-8 0 0,17 28 0 0,0-10 0 16,-33 9 0-16,16-9 0 0,17 19 0 15,0 9 0-15,0-9 0 0,-16 0 0 0,16 9 0 16,-1 9 0-16,1 1 0 0,0-1 0 15,0-18 0-15,0 18 0 0,-16 10 0 0,16-10 0 16,-1 1 0-16,-32-1 0 0,17 1 0 0,16-1 0 16,0 0 0-16,-34 10 0 0,34 9 0 15,-16-18 0-15,-1 18 0 0,34 0 0 0,-51 0 0 16,34-19 0-16,-16 19 0 0,16 0 0 16,0 0 0-16,0 0 0 0,-1 0 0 15,1 0 0-15,0 0 0 0,0 0 0 0,17 0 0 0,-17 0 0 16,0 0 0-16,-1 0 0 0,1 0 0 15,33 0 0-15,-49 0 0 0,32 0 0 16,1 0 0-16,-17-19 0 0,33 19 0 0,-33 0 0 16,33 0 0-16,-34 0 0 0,34 0 0 0,-33 0 0 15,33 0 0-15,-33 0 0 16,17 0 0 0,-1 0 0 30,17 19 0-46,0-19-34 47,-16 0-79-47,16 0-18 0,0 0-23 16,0 0-24-16,0 0-10 0,0 0-11 16,16 0 4-16,-16 0 2 0,0 0 1 0,0 0 14 15,0 0-109-15</inkml:trace>
  <inkml:trace contextRef="#ctx0" brushRef="#br0" timeOffset="57665.43">8252 2893 81 0,'0'-19'55'0,"0"19"-9"0,0 0-5 0,0-9 6 0,0 9-2 0,0 0 4 0,0 0 3 0,0 0 1 0,0 0 1 0,0 0-7 0,0 9-16 16,0-9-9-16,0 0-2 0,0 0-5 16,-33 19 3-16,33-19 2 0,-33 18 7 0,33 1 1 15,-34-19 7-15,1 19-1 0,-16-1-3 16,16 1 1-16,0 9-3 0,-34-10-3 15,34 1-4-15,0 0-8 0,-16-1 4 0,16-18 4 16,0 19 7-16,0-10 11 0,-1 10 2 0,-15-1 13 16,32-18-5-16,1 19-12 0,16-19-4 15,-33 0-5-15,33 0-1 0,0 0 5 0,0 0-1 16,0 0 8-16,0 0-4 0,-33 0-7 16,33 0-12-16,0 0-11 0,33 0-3 0,-33 0-1 15,0 19-2-15,33-19 8 16,-33 0 1-16,16 0-1 0,1 18 3 0,-1-18-7 15,17 0 6-15,1 9 3 0,-1 10-12 0,0-19 4 16,0 19-2-16,0-19-2 0,16 18-1 16,-16 1 0-16,1-1 0 0,-1-18 10 15,0 19-15-15,-17 9-43 0,1-9-46 0,32-1-35 0,-49 1-35 16,33-1-31-16,1 1-12 16,-34-19 4-16,33 28 16 0,-33-28 25 0</inkml:trace>
  <inkml:trace contextRef="#ctx0" brushRef="#br0" timeOffset="59849.05">3373 3683 22 0,'0'0'18'0,"0"0"-3"0,0 0 0 0,0 0 0 0,0 0 2 0,0 0 2 0,0 0-2 0,0 0-3 0,-33 0 0 0,33 0 1 16,0 0-1-16,0 0-2 0,0 0-4 15,0 0 0-15,0 0-1 0,0 0-2 0,0 0-1 16,0 0-2-16,0 0 0 0,0 0-4 16,33 0 4-16,-33 0 0 15,0 0 9-15,0 0 6 0,0 0 6 16,0 10 3-16,0-10 2 0,17 0 8 0,16 9 10 16,-33-9 7-16,33 0-5 0,-33 0-12 0,33 0-4 15,0 0 0-15,0 0 4 0,0-9-2 16,-33 9-3-16,50 0-3 0,-17-10 1 0,0 10 5 15,0 0-11-15,0-9 1 0,0 9-3 16,17 0 0-16,-17-18-2 0,0 18 0 16,0-19 2-16,0 19 3 0,0-19-8 0,17 19-2 15,-17-18 5-15,0 18-6 0,0-19-2 0,33 10-5 16,-49-10-1-16,49 1 8 0,-33 18-9 16,33-19 4-16,-33 0-4 0,17 19 0 15,16-18-2-15,-33-1 3 0,17 10 9 0,16 9-5 16,-33-19 2-16,0 1 0 0,0 18 9 0,0-19-7 15,17 19 3-15,-17 0-4 0,0-18 0 16,0 18 0-16,0-19-10 0,17 19 8 0,-17 0-2 16,0-19 1-16,0 19-3 0,0-9 2 15,0 9-6-15,0 0 8 0,-16-19-9 16,16 19 3-16,0 0 2 0,0 0 2 0,0-18 0 16,0 18-2-16,0 0 1 0,-16 0-1 0,16-19-3 15,0 19 2-15,0 0-2 0,0-18 1 16,0 18 0-16,0 0-4 0,-33-19 3 0,50 19 4 15,-50 0-5-15,33-19 0 0,0 10 1 16,-33 9 2-16,33-18 0 0,0 18-3 16,0-19-1-16,-16 19 5 0,16-19-1 0,0 19 4 15,-33-18-4-15,33 18-1 0,0-19 2 0,0 10-6 16,0-1 7-16,-16 1-1 0,16 9-6 16,0-18 7-16,0 18-7 0,0-19 2 0,-33 19-2 15,33 0 1-15,0-19 4 0,-16 19-5 16,16 0 6-16,-33-18-10 0,33 18 8 0,-33 0-2 15,33 0-2-15,0 0 1 0,-33-19-1 16,0 19 2-16,33 0-4 0,-33-9 4 0,16 9 2 16,-16 0-6-16,17 0 6 0,0-9-7 15,16 9-2-15,-33 0 9 0,33-10 1 16,-33 10-2-16,0 0-3 16,0 0-2-16,0 0 8 0,33 0-4 0,-33 0 1 15,0 0 1-15,0 0 1 0,0 0-1 16,0-18-2-16,33 18-1 0,-33 0 3 15,0 0 0-15,0 0-2 0,0 0 4 0,0 0-3 16,0 0 3-16,33 0-8 0,-33 0 8 0,0 0-1 16,0-19-5-1,0 19 1-15,0 0-3 16,0 0-1-16,0 0 5 0,0 0-1 0,0 0 2 16,0 0 2-16,0 0-7 0,0 0 7 0,0 0-7 15,0 0-8-15,0 0-17 0,0 0-42 16,0 0-22-16,0 0-13 0,0 0-12 0,0 0-11 15,0 0-27-15,0 0-15 0,0 19-2 16,0-19 9-16,0 0 17 0</inkml:trace>
  <inkml:trace contextRef="#ctx0" brushRef="#br0" timeOffset="61063.67">6284 3479 5 0,'0'0'2'0,"0"0"3"0,0 0 3 0,0 0 3 0,0 0 0 0,0 0-3 0,0 0-2 0,0 0-3 0,0 0-1 0,0 0 0 0,0 0 0 16,0 0 0-16,0 0-1 0,0 0 1 0,33 0-2 15,-33 0 1 1,0 0-1-16,0 0 1 16,0 0-1-1,33 18 0 17,-33-18-3-32,0 0-2 15,0 0-3-15,0 0-4 0,0 0-3 16</inkml:trace>
  <inkml:trace contextRef="#ctx0" brushRef="#br0" timeOffset="64892.61">5606 5414 34 0,'0'0'21'0,"0"0"-2"0,0 0-4 0,0 0-5 0,0 0-4 0,0 0-2 0,0 0-3 0,0 0 0 0,0 0 1 16,0 0 0-16,0 0-2 15,0 0 2 1,0 0 3 0,0 0 0-16,0 0-1 0,0 0-1 15,0 0 1-15,0 0-1 0,0 0 0 16,0 0 1-16,0 0-2 0,0 0-2 0,0 0 2 15,0 0-1 1,0 0 0 0,0 0-4-16,0 0-9 0,0 0-5 15,0 0-8-15,0 0-8 0,0 0-30 16</inkml:trace>
  <inkml:trace contextRef="#ctx0" brushRef="#br0" timeOffset="66058.87">5176 4176 79 0,'0'-9'51'0,"-33"9"-6"15,33 0 7-15,0-9 6 0,0 9-9 0,0 0-13 0,0 0-14 0,0 0-12 0,0 0 2 0,0 0-5 0,0 9 21 16,0-9 22-16,33 0 5 0,-33 9-2 0,0-9 4 15,33 10 0-15,-33-10-3 0,33 18-1 0,-33-18 0 16,0 19-8-16,33-19-3 0,-33 0 0 16,17 19 7-16,-1-19 8 0,1 18 7 0,-17-18 9 15,33 0-1-15,-33 0-2 0,0 19 7 0,33-19 4 16,-33 0 10-16,0 0 6 0,0 0 7 16,0 0 28-16,0 0-62 0,33 0-70 0,-33 0 0 15,0-19 0-15,0 19 0 0,0-18 0 16,33-1 0-16,-33 0 0 0,33-9 0 0,-33 10 0 15,33-19 0-15,-16-1 0 0,16 11 0 16,-33-11 0-16,33 20 0 0,-33-19 0 0,33 9 0 16,-33 9 0-16,33 0 0 0,-33 1 0 15,0-1 0-15,0 1 0 0,33 18 0 0,-33-19 0 16,0 10 0-16,0-1 0 0,0 10-12 16,0 0-293-16,17 0-17 0,-17 0 0 15,0 0 5-15,33 0 31 0,-33 0 58 16</inkml:trace>
  <inkml:trace contextRef="#ctx0" brushRef="#br0" timeOffset="67024.45">5507 2949 10 0,'16'0'16'0,"-16"-19"1"0,0 19-4 0,0 0-4 0,17 0-3 0,-17 0 1 0,0 0-3 0,0 0 0 0,0 0 1 0,0 0 3 16,0 0-4-16,0 0 0 0,0 0 2 0,0 0-3 16,0 0-1-16,0 0-4 15,0 0-4-15,0 0-4 0,0 0-6 16,-17 0-5-16,17 0-36 0</inkml:trace>
  <inkml:trace contextRef="#ctx0" brushRef="#br0" timeOffset="68922.53">6978 5088 12 0,'0'0'18'0,"0"19"2"0,0-19-1 0,0 0 1 0,0 0-2 0,0 0 2 0,0 0 2 16,0 0 0-16,0 0 2 0,0-19-3 0,0 19-1 16,0 0-7-16,0 0-4 0,0 0-5 15,0 0-3-15,0 0 0 0,0 0 1 16,0 0-5-16,0 0-2 0,0 0-8 16,0 0-14-16,0 0-15 0,0 19-9 15,-16-19-4-15</inkml:trace>
  <inkml:trace contextRef="#ctx0" brushRef="#br0" timeOffset="69139.37">6962 5246 38 0,'0'9'34'0,"0"-9"-9"0,0 0-9 16,0 0-3-16,0 0-5 0,0 0-1 0,0 0-4 0,0-9-1 0,0 9-10 0,0 0-6 15,0 0-8-15,0 0-3 0,0 0-3 0</inkml:trace>
  <inkml:trace contextRef="#ctx0" brushRef="#br0" timeOffset="69322.84">6978 5265 7 0,'0'0'6'0,"0"0"4"0,0 0 1 0,0 0 1 0,0 0-5 0,0 0-2 0,0 0-3 0,0 0 0 16,0-10-2-1,0 10-2-15,0 0-5 0,0 0-4 16,0 0-5-16</inkml:trace>
  <inkml:trace contextRef="#ctx0" brushRef="#br0" timeOffset="70305.39">7210 4344 9 0,'0'0'26'0,"0"0"2"0,0 0-3 0,0 0-4 0,0-19 2 0,-17 19 6 0,17 0 8 0,0 0 5 0,0 0 2 0,0 0-1 0,0 0 2 15,0 0-4-15,0 0-14 0,0 0-12 16,0 0-7-16,0 0-7 0,0 0 3 0,0 0-2 15,0 0 1-15,0 19 10 16,0-19 4-16,17 0 14 0,-17 19 14 16,0-19 3-16,0 18 7 0,16-18 4 0,-16 0 7 15,0 0 15-15,0 0 0 0,0 0 0 16,0 0 10-16,34 0 20 0,-34 0 32 0,0 0 10 16,0 0 7-16,0 0-20 0,0 0-41 0,0-18-31 15,33-1-36-15,-33 19-32 0,0-19 0 16,33-9 0-16,-33 10 0 0,0-1 0 0,33 1 0 15,-33-1 0-15,0 19 0 0,33-19 0 0,-33-9 0 16,0 19 0-16,0 0 0 0,0 9 0 16,0-19 0-16,0 19-10 15,0 0-90-15,0 0-29 0,0 0-33 16,0 0-22-16,0 0-6 0,0 0-3 0,0 0 6 16,16 0 9-16,-16 0 6 0,0 19 17 0,0-19 21 15,0 0 22-15</inkml:trace>
  <inkml:trace contextRef="#ctx0" brushRef="#br0" timeOffset="71753.69">3158 2893 14 0,'0'-19'21'15,"0"19"4"-15,0 0 3 0,0 0 4 0,0 0 4 0,0 0 13 0,0 0 8 0,0 0 8 0,0 0 10 0,0-9 9 0,0 9 9 16,0 0 10-16,0 0-6 0,0 0-12 0,0 0-21 16,0 0-15-16,0 0-22 0,0 0-9 15,0 0-10-15,0 0-4 0,0 0-3 0,0 9 2 16,0-9 7-16,0 19 4 0,17-19 4 15,-17 0-1-15,33 18 7 0,-33-18-2 0,0 0 0 16,33 19-6-16,-33-19 4 0,0 0 3 16,0 19 1-16,33-19 3 0,-33 0-2 0,0 18 0 15,0-18 9-15,0 0 6 0,33 0 20 16,-33 0 19-16,0 0 24 0,0 0 28 0,0 0 33 16,0 0-53-16,0 0-111 15,0-18 0-15,33 18 0 16,-33-19 0-16,0 0 0 0,0 1 0 0,33-10 0 15,-33 9 0-15,0 1 0 0,17-19 0 0,-17 18 0 16,33-18 0-16,-33 9 0 0,0 9 0 16,0 1 0-16,33-1 0 0,-33-18 0 15,0 27 0-15,0-8 0 0,0 18 0 0,0-19 0 16,0 19 0-16,33 0 0 0,-33-18 0 16,0 18 0-1,33 0 0 1,-33 18 0-16,0-18 0 15,0 0 0-15,0 0-2 0,33 0-167 0,-33 19-19 16,0-19-26-16,0 0-6 0,0 0 0 16,0 18 13-16,0-18 11 0,0 0 14 15,0 10 24-15,0-1 32 0</inkml:trace>
  <inkml:trace contextRef="#ctx0" brushRef="#br0" timeOffset="73119.63">3803 3032 22 0,'0'0'28'16,"0"-18"-9"-16,-33 18-3 0,33 0 2 0,0-19 1 0,0 10-2 0,-33 9-3 0,33-9 2 0,0 9-8 0,-33-10-1 0,33 10 0 15,0 0-1-15,-33 0 0 0,33-18-2 0,0 18 3 16,-33 0 4-16,33 0 0 0,0 0-1 0,-33 0-1 16,16 0-3-16,17 0 0 0,-33 0-1 15,33 0 0-15,-33 0 2 0,33 0-2 0,-33 0-1 16,33 0 2-16,-33 0-3 0,33 0-1 16,-33 0 0-16,33 0-2 0,-33 0 4 15,16 0-2-15,17 0 0 0,-33 0-2 0,33 0-2 16,-33 18 2-16,33-18 0 0,-33 0 0 0,33 10-2 15,0-10 4-15,-33 9-2 0,33 0 0 16,-33 10 0-16,33-19-3 0,-33 18 3 0,16-18 0 16,17 19 0-16,-33 0-5 0,33-19 2 15,-33 18-4-15,0-9 3 0,33 1 2 16,-33 18 2-16,0-28-2 0,33 18 0 0,-33 1 2 16,16-19 0-16,17 19 1 0,-33-1-3 15,33-18-3-15,0 9 0 0,-33 10-3 16,33 0 2-16,0-19 0 0,0 18 2 0,0 1 2 15,0-19-4-15,0 18 0 0,0 1 3 16,0-19 0-16,0 28-2 0,0-28 0 0,0 19-2 16,0-1-1-16,0 1 2 0,0-1-1 15,0 1 4-15,0-10-1 0,0 10 4 0,0-1 0 16,0 1 0-16,0 0 0 0,0-1-2 16,0 1 2-16,0 9-3 0,0-28 3 15,33 18 0-15,-33 1 0 0,0 0 0 0,0-19-2 16,33 18 2-16,-33-9 0 0,17 1 0 0,16-1 2 15,-33 10-2-15,33-19-2 0,0 0 2 0,0 18 0 16,0-18 0-16,0 0 0 0,-16 0 2 16,16 0 0-16,33 0-4 0,-33-18 0 15,33 18 4-15,-16-19-2 0,-17 10 0 0,33-1 0 16,-33 1 0-16,17 9 0 0,-17-18 0 0,33-1-4 16,-33 0 2-16,0 1 0 0,0-1 2 15,-16 10-2-15,16-10 0 0,0 1 0 16,-33-20 2-16,33 20-2 0,-33-1 2 0,33 10 0 15,-33-10 0-15,0 1 0 0,0-1 0 16,0 1 0-16,0-1-8 0,0 19-6 0,-33-19-3 16,33 10-5-16,0 9-4 0,0-19-5 15</inkml:trace>
  <inkml:trace contextRef="#ctx0" brushRef="#br0" timeOffset="74300.67">6681 6037 25 0,'0'0'31'16,"0"0"3"-16,0 0-2 0,-33 0 2 0,33 0 6 0,0 0 3 0,0 0 7 0,0 0-2 0,0 0 5 0,0 0-3 0,0 0-10 0,0 0-16 0,0 0-7 0,0 0-6 16,0 0 19-16,0 0 31 0,0 0 6 0,0 18 17 15,33-18 18-15,-33 10 1 0,33-1-13 16,0 0-4-16,-33 1 6 0,33-1-3 0,-17 10-5 16,18-19 6-16,-1 18-10 0,0-18-14 0,0 19-7 15,0-1-15-15,0-8-1 0,17-1-14 16,-17 10 0-16,0 8-8 0,0-27-3 0,0 19-15 15,-17 0 2-15,17-1 5 0,1-18-5 16,-34 10-5-16,33-1-4 0,-33 0 1 0,33 0 7 16,-33-9 4-16,0 10-5 0,33-10 1 15,-33 0-16-15,0 0-47 0,0 0-41 16,0 0-55-16,0-10-67 0,0 1-45 0,0 0-13 16,-33 0 7-16,33-1 47 0,0 10-106 0</inkml:trace>
  <inkml:trace contextRef="#ctx0" brushRef="#br0" timeOffset="74784.69">7226 5879 60 0,'0'0'49'0,"0"0"-1"0,0 0-7 0,0 0-7 0,0 0-7 0,0 0-4 0,0 0-2 0,0 0-7 0,0 0-6 16,0 0-2-16,0 0 1 0,0 0 4 0,0 0 2 15,0 0 9-15,0 18-2 0,0-18 4 0,0 0-3 16,0 0 12-16,0 0 5 0,0 0 2 15,0 0 5-15,0 0 9 0,0 19 5 0,-16-19 3 16,16 0 3-16,0 0-6 0,0 0-7 16,-17 19 2-16,17-19 5 0,-16 18-4 0,16-18-6 15,0 9-2-15,-33 1-3 0,33-1-6 16,-33 10-5-16,33-1-1 0,-33-18-1 0,33 19-7 0,-33-1 2 16,-17 1-14-16,33 9 5 15,1 9-7-15,-17-18-3 0,-33-1-1 0,33 10-1 16,-1 9-3-16,1 1-2 0,17-20 0 0,-17 10-2 15,0 9 3-15,0-18-1 0,0 18-4 16,0-18 4-16,16-1 0 0,0 10 6 0,1-9-11 16,16-19-22-16,-33 19-38 0,33-1-24 0,0-18-11 15,0 0-9-15,0 9-11 0,0-9-28 16,0 0-33-16,0 0-9 0,-33 0 14 0,33 0 33 16</inkml:trace>
  <inkml:trace contextRef="#ctx0" brushRef="#br0" timeOffset="76732.86">8367 5981 49 0,'0'0'38'0,"0"0"-6"0,0 0-6 0,0 0-3 0,0 0-4 0,0 0-2 0,0 0 0 0,0 0-6 0,0 0-5 0,0 0-4 15,0 0 1-15,0 0-1 0,0 0-7 31,0 0-11-31,0 0-8 0,0 0-7 16,0 0-1-16,0 0-3 0,0 0 0 0,0 0-28 16</inkml:trace>
  <inkml:trace contextRef="#ctx0" brushRef="#br0" timeOffset="77185.44">8219 6158 2 0,'33'0'1'0,"-33"0"-2"0,0 0 2 0,0 0 0 15,0 0-2-15,0 0 2 16,0 0 0-16,0 0 1 0,0 0-1 16,0 0 0-16,0 0 1 0,0 0 1 15,0 0-1-15,0 0 0 0,0 0 0 0,0 0 0 16,0 0 0-16,0 0-1 15,0 0 0 32,0 18-1-31,0-18 0 0,0 0 1-16,0 0-5 15,0 0 0-15,0 0-1 16,0 0-7-16</inkml:trace>
  <inkml:trace contextRef="#ctx0" brushRef="#br0" timeOffset="79763.38">9690 6362 27 0,'0'0'29'0,"0"0"2"0,0 0 1 0,0 0-5 0,0 0 2 0,0 0-2 0,0 0-1 0,0 0-6 16,0 0 0-16,0 0 0 0,0 0-3 16,0 0 3-16,0 0-3 0,33 0 0 0,-33 0-5 15,0 0 6-15,0 0-2 0,0 0 2 0,17 0-5 16,-17 0-2-16,17 0 4 0,-17 0-2 0,16 0-2 16,-16 0 7-16,33 0-2 0,-33 0-7 15,0 0 0-15,0 0-4 0,33 0-5 0,-33 19 2 16,0-19-1-16,0 0-1 0,33 0 3 15,-33 19-3-15,0-19 0 0,0 0 2 0,33 0 1 16,-33 18-18-16,0-18-12 0,0 0-15 16,0 0-14-16,0 0-10 0,33 0-11 0,-33 0-2 15,0 0 7-15,0 0-46 0</inkml:trace>
  <inkml:trace contextRef="#ctx0" brushRef="#br0" timeOffset="79996.5">9905 6204 39 0,'0'0'36'0,"0"0"-9"0,0 0-9 0,0 0-3 0,0 0 3 0,0 0 6 0,33 10 7 0,-33-1 1 16,0-9-2-16,0 18-3 0,0-18-8 0,0 19-5 15,0 0-3-15,-33-1-8 0,33-18 4 0,0 19-2 16,0-1-5-16,0 10 3 0,0-9-2 0,-33 0-1 15,33-19 2-15,0 18-4 0,-33 1 0 16,33-1-14-16,0-8-15 0,-33 8-12 0,33 1-7 16,-33 0-8-16,17-19 2 0,-1 18-42 15</inkml:trace>
  <inkml:trace contextRef="#ctx0" brushRef="#br0" timeOffset="80579.28">8070 6418 10 0,'0'0'19'0,"0"0"5"0,0 0-3 16,0 0-2-16,0 0-2 0,0 0 0 0,0 0 5 0,0 0 2 0,0 0 1 0,0 0 1 0,0 0 0 15,0 0 2-15,0 0-5 0,0 0-5 0,0 0-1 16,0 0 0-16,0 0 8 0,16 0 2 15,-16 0 4-15,33 0 0 0,-33 0 2 0,0-18 2 16,33 18 1-16,1 0 0 0,-34 0-8 0,33 0-16 16,0 0-4-16,-33 0 0 0,16 0-5 15,17 0-3-15,0 0 4 0,-33 0-4 16,33 18 3-16,-33-18-6 0,34 0 3 0,-34 0 3 16,0 0-31-16,0 0-18 0,33 0-21 0,-33 10-11 15,0-10-8-15,0 0 3 0,0 9 4 16,0-9 13-16,0 0 10 0,0 0-27 0</inkml:trace>
  <inkml:trace contextRef="#ctx0" brushRef="#br0" timeOffset="80828.62">8301 6260 51 0,'0'0'44'0,"33"0"-1"0,-33 0-4 0,0 0-3 0,0 0-3 0,-33 0-10 0,33 0 0 0,0 0 0 0,0 0 0 0,0 19-1 16,0-19 5-16,0 18-6 0,-16-8 2 0,16 8-3 15,-17 1 1-15,17-1-9 0,-16 1-2 16,16 0 1-16,0-1-7 0,-33 1-2 0,33 9-2 16,-33-10 2-16,33 1-1 0,0 0-1 15,-34-1 1-15,34 1-3 0,-33-1-14 0,33-8-20 16,0 8-17-16,-33 1-11 0,33-19-9 0,-16 0-6 15,16 18 3-15</inkml:trace>
  <inkml:trace contextRef="#ctx0" brushRef="#br0" timeOffset="82777.17">3770 3935 6 0,'0'0'8'0,"0"-10"3"0,0 10 2 0,0 0-4 0,0 0-3 0,0 0 0 0,0 0-2 0,0 0-2 0,0 0 1 0,0 0 1 0,0 0 1 15,0 0-1-15,0 0-1 0,0 0 0 16,0 0-1-16,0 0 1 0,0 10-2 15,0-10 1-15,0 0 0 0,0 0-1 16,0 0 1-16,0 0 1 16,0 0-1-1,0 0 1-15,0 9-1 0,0-9 1 16,-33 0 0-16,33 0-1 0,0 0 0 16,0 0 0-1,0 19-2-15,0-19 1 31,0 18-1-15,0-18 0 0,0 19 0-1,0-19-4-15,0 0-6 0,0 0-1 0,0 0-3 16,0 0-4-16,33 0-6 0</inkml:trace>
  <inkml:trace contextRef="#ctx0" brushRef="#br0" timeOffset="83810.52">5060 2707 8 0,'0'0'3'0,"0"0"2"0,0 0 1 0,0 0 0 0,0 0 3 0,0 0 0 0,0 18-4 0,0-18 0 0,0 0 0 0,0 0 1 0,17 0 0 16,-17 0-3-16,0 0 1 0,16 10 2 15,-16-10 5-15,0 9-3 0,17-9 0 0,-17 9 3 16,33-9-2-16,-33 19 2 0,0-19-2 16,0 0-1-16,0 19 7 0,33-19-1 0,-33 0-3 15,0 18-2-15,0-18-1 0,0 0 3 16,0 0 7-16,33 0 3 0,-33 19 1 16,0-19 4-16,0 0 5 0,0 0 7 0,0 0 15 15,0 0 9-15,0 0 22 0,0 0 24 16,33-19 0-16,-33 19-28 0,0 0-29 0,0-18-19 15,0-1-15-15,33 0-10 0,-33 1-2 0,0-10-1 16,17 9 4-16,-1 1-4 0,1-20-4 16,-17 10 0-16,33 10 0 0,-33-19 4 0,0 18-7 15,0-9 3-15,33 10 1 0,-33-1-5 16,0 0-2-16,0 19-54 0,0-18-40 16,0 18-23-16,33 0-22 0,-33 0-4 0,0 0 2 15,0 0 20-15</inkml:trace>
  <inkml:trace contextRef="#ctx0" brushRef="#br0" timeOffset="86290.62">7756 809 87 0,'0'0'25'0,"-33"-18"-8"0,33-1 15 0,-34 0 18 0,34 19 8 0,0-18 4 0,0 18 7 0,-33-19 0 0,33 19-21 16,0 0-24-16,-16 0-13 0,16 0-4 15,0 0-5-15,16 19 1 0,-16-1 23 0,0-18 34 16,33 38 9-16,-33-20-9 0,34 1-19 15,-34 9-12-15,33 9-15 0,-33-18-6 16,33 18-3-16,0-9 2 0,-33 9-3 0,16-19 1 16,1 29-3-16,32-28-1 0,-49 18-10 15,33 0-42-15,-33-18-34 0,0 9-23 0,34-10-28 16,-34-18 3-16,0 19 11 0,0-19 25 16,0 18-56-16</inkml:trace>
  <inkml:trace contextRef="#ctx0" brushRef="#br0" timeOffset="86542.18">7756 995 44 0,'-33'-46'29'0,"33"27"-9"0,0-18-7 0,0 18-2 0,0-18 3 0,0 9 3 0,33 10 2 0,-33-1-2 0,33 0-2 0,0 1-1 0,-33 18-6 0,33-19-1 0,-17 19-3 15,17 0 0-15,0 0 0 0,-33 0 0 16,34 19 13-16,-34-19 4 0,0 18-5 15,0 1-3-15,0 0-3 0,0-1 0 0,0 10-6 16,0-9 5-16,-34 18-7 0,34-18 1 16,-33 18-1-16,0-9-2 0,17-10 0 15,-17 1 0-15,33-1 2 0,-33 1 0 0,33 0-5 16,-33-10-2-16,33-9-23 0,0 19-14 16,-33-19-11-16,33 0-20 0,0 0-75 0</inkml:trace>
  <inkml:trace contextRef="#ctx0" brushRef="#br0" timeOffset="86924.1">8152 893 26 0,'34'0'13'0,"-34"0"-3"0,33 0 4 0,-33 0 1 0,0 19 4 0,0-19 0 0,0 18 0 0,0-18-3 0,0 19-1 0,0 9 3 0,0-10-1 0,0 1-9 16,0-1-1-16,0 1-1 0,0 0-4 15,0 9-2-15,0-28 0 0,33 18 0 0,-33 1 2 16,0-1-1-16,0-18 2 0,0 0 3 16,0 0 7-16,0 19 16 0,16-19 23 15,-16-19 15-15,0 19-3 0,0 0-4 0,0 0 0 16,0-18 1-16,0 18 1 0,0-19-8 16,0 1-7-16,0 18-12 0,0-19-7 15,0 10-7-15,0-10-2 0,0 0-3 16,-16 19 2-16,16-18-2 0,0 18-3 0,0 0-11 15,0 0 0-15,0 0-8 0,0 0 9 16,0 0-5-16,0 0 2 0,16 0-2 16,-16 0 0-16,17 18 2 0,-1-18 0 0,17 0 4 15,-33 19-4-15,33-19 3 0,-33 0-5 16,34 19 2-16,-34-19-9 0,0 9-72 16,33-9-49-16,-33 0-53 0,0 0-6 15,33 0 26-15</inkml:trace>
  <inkml:trace contextRef="#ctx0" brushRef="#br0" timeOffset="87107.03">8467 893 43 0,'0'0'22'0,"0"0"-11"0,0 0-4 0,0 0-2 0,0 0 5 0,0 0 1 0,16 0-4 0,-16 0-2 0,17 0-3 0,-1 0-1 15,17 0 0-15,-33 0 0 16,0 19 0-16,0-19-10 0,33 0-15 0,-33 18-63 16</inkml:trace>
  <inkml:trace contextRef="#ctx0" brushRef="#br0" timeOffset="89387.77">1406 6502 58 0,'0'-19'31'0,"-33"19"-16"0,33 0 5 0,0 0 17 0,-34-18 9 0,34 18 0 0,0-10-3 0,-33 10 8 0,33 0-2 16,0-9-20-16,0 9-12 0,-33 0-8 16,33 0-5-16,0 9-4 0,0 1 0 15,0 8 2-15,33-18 1 0,-33 19 3 0,0 0 2 16,0-1-1-16,33-9-3 0,-33 19-1 15,0 0-1-15,34-9-2 0,-34-1 0 0,0 1 4 16,0 0-3-16,33-1 5 0,-33 10-6 16,0-9 0-16,0 18-5 0,0-28-40 15,0 19-25-15,0 0-29 0,0-9-12 0</inkml:trace>
  <inkml:trace contextRef="#ctx0" brushRef="#br0" timeOffset="89687.83">1224 6586 54 0,'0'-19'19'0,"0"10"-6"0,0-1 5 0,33 1 1 0,-33-9 1 0,0 18-5 0,0-19-2 0,16 19-1 0,17-19-4 0,-33 19 1 0,33-18-3 0,1 8 1 0,-34 10-4 16,33 0 0-16,-33 0-1 0,33 0 1 15,0 0 0-15,-33 10 8 0,0 8 4 0,16-18 4 16,-16 19-7-16,0-19-1 0,0 19-2 16,0-1-4-16,0-9-2 0,0 10 0 0,-16 0 0 15,16-1-1-15,0 1-6 0,-33-1 6 16,33 1-2-16,-33 0 0 0,33-1 0 0,0 10 3 16,-33-9-3-16,33-19-21 0,-34 18-19 15,34 1-14-15,0-19-8 0,0 0-4 16</inkml:trace>
  <inkml:trace contextRef="#ctx0" brushRef="#br0" timeOffset="89954.28">1472 6418 16 0,'0'-18'27'0,"0"18"4"0,0 0-4 0,0 0-9 0,0 0-6 0,0 0-3 0,0 0-1 0,0 0 4 0,0 18 9 0,0-18 8 0,16 0 7 0,-16 0-6 16,0 10 0-16,33-1-5 0,-33 0-3 0,0 10-9 15,0-1-2-15,33 1-3 0,-33-19-5 16,0 19 0-16,0-1 0 0,33-18-1 16,-33 19-1-16,0-10 1 0,0 0 0 0,34 19 2 15,-34-28-1-15,0 19-7 0,0-1-35 16,0-18-35-16,0 19-19 0,0-19-1 15</inkml:trace>
  <inkml:trace contextRef="#ctx0" brushRef="#br0" timeOffset="90253.62">1472 6400 57 0,'0'0'22'16,"0"-19"-8"-16,0 19 8 0,0-19 2 0,0 1 2 0,0 8-5 0,16 1-5 0,-16-9-5 0,33 8-1 0,-33 10 2 0,33-18-2 15,0 18 2-15,-33-19 4 0,34 19-1 16,-1 0-7-16,-33 0-1 0,33 0-3 16,-17 0 0-16,17 0 4 0,-33 19 4 0,33-19-1 15,-33 18-3-15,0-18-3 0,33 19 7 16,-33-1 1-16,0 10-1 0,0-9-6 0,0 0 0 15,-33-1 0-15,33 1-6 0,0 9 2 16,-33 9-2-16,0-18 2 0,17 8-2 0,16 11 1 16,-33-1-1-16,0-19-29 0,33 10-29 15,-34 0-27-15,1 0-17 0</inkml:trace>
  <inkml:trace contextRef="#ctx0" brushRef="#br0" timeOffset="91136.66">1687 7414 113 0,'0'0'40'0,"0"-10"-4"0,-33 10 16 16,33-9 13-16,0 9-14 0,0 0-26 0,0 0-12 0,0 0-8 0,0 9-1 0,0 1 9 0,0 8 58 0,33 1 3 0,-33-1-31 15,0 10-9-15,16-9-5 0,17 18-4 16,-33-18-5-16,33-1-8 0,-33 1-6 0,33-1-1 15,-33 10-3-15,0-9 2 0,34 0-2 16,-34-1 1-16,33 1 2 0,-33-10-3 0,0 0-14 16,33 1-51-16,-17-1-41 0,-16-9-26 15,0 9-4-15,0-9 7 0</inkml:trace>
  <inkml:trace contextRef="#ctx0" brushRef="#br0" timeOffset="91419.75">1587 7432 52 0,'0'-28'33'0,"0"19"-16"0,0 0-2 0,0-10 7 0,0 19 2 0,0-19 2 0,34 1 0 0,-34 18-9 0,33-19-8 0,0 10 3 16,-33 0 4-16,49 9-1 0,-49 0-2 0,33 0-4 15,0 0-3-15,1 0-3 0,-34 9 2 16,0-9-1-16,33 9 2 0,-33 10 7 15,0-19 4-15,0 18-5 0,0 1-5 0,0-10-5 16,0 10 2-16,0 0-1 0,-33-1 0 0,33 19-3 16,-34-18-2-16,34-10 4 0,-33 10-2 15,0-1 1-15,33 1-4 0,-33 0-20 0,17-1-9 16,16-18-11-16,0 19-5 0,-33-19 0 16,33 0 0-16,0 0 3 0,0 0 2 15</inkml:trace>
  <inkml:trace contextRef="#ctx0" brushRef="#br0" timeOffset="91752.65">2084 7386 39 0,'-33'0'40'0,"33"0"-11"0,0-10 0 0,0 10 14 0,-34 0 17 0,34 0 0 0,0 0 0 0,0 0-3 0,0 0-14 0,-33 0-15 0,33 0-11 0,0 0-13 0,0 0-2 16,0 0 0-16,0 10-2 0,33-1 0 16,-33 0 1-16,0 1 3 0,0 8-2 0,34 1-2 15,-34-1-2-15,0-18 5 0,33 19-3 16,-33-10 0-16,33 10 2 0,-33-10-2 0,16 19 3 15,-16-9-5-15,0-19 2 0,0 18 0 16,33 1-4-16,-33-10-40 0,0 10-27 16,0-10-30-16,0 0-9 0,0 10-82 0</inkml:trace>
  <inkml:trace contextRef="#ctx0" brushRef="#br0" timeOffset="92118.76">1951 7376 43 0,'0'-9'29'0,"0"9"-8"0,0 0-3 0,0-19 7 0,0 19 1 0,0-18-3 0,33-1-1 0,-33 10-2 0,0 0-3 15,33-1 2-15,-33-8-7 0,34 8-4 0,-1 1-1 16,-33 9-3-16,49 0 1 0,-49 0 0 15,33 0-1-15,-33 0-1 0,33 0-3 16,0 0 2-16,-33 9 2 0,33 1-4 0,-33-1 3 16,0 10 4-16,34-10 4 0,-34 19 1 0,0-10-5 15,0 1-1-15,0 0-3 0,0-1-1 16,-34 10-2-16,34-9 5 0,0-1-3 0,-33 1-2 16,33-10 0-16,0 10 4 0,-33-10-4 15,33 19-2-15,0-28 2 0,-33 19 0 16,33-1 0-16,0-18 2 0,-33 19 0 0,33-19-4 15,0 0 0-15,-16 9-12 0,16-9-8 0,0 0-11 16,-33 9-7-16,33-9-5 0,0 0-3 16,0 0 2-16,0-9-1 0,0 9-34 0</inkml:trace>
  <inkml:trace contextRef="#ctx0" brushRef="#br0" timeOffset="96597.99">5209 7376 59 0,'0'0'62'0,"0"0"-15"0,0-9-10 0,0 9-9 0,33 0-3 0,-33 0-7 0,0 0 1 0,0 0 1 0,0 0 4 0,-33 0 2 0,33 9 4 16,0-9-1-16,0 10 8 0,0-10 4 16,0 9 5-16,0 10 0 0,0-1 8 0,-33 1 2 15,33-1 1-15,-33 1-2 0,33 9-3 0,-33 9-8 16,0 0-9-16,16 0-7 0,-16 10-8 15,0-10-5-15,0 19-7 0,-33 9 1 16,16-28-2-16,17 28 6 0,0-18 7 0,-33 9-7 16,33-19-8-16,0 9 3 0,16 10-3 0,-16-19 2 15,33-9-5-15,-33 10-2 0,33-1 0 0,-33-19 0 16,33 10 3-16,0-9-3 0,-33-1-3 16,33 1 6-16,0 0 0 0,0-19-2 0,0 0 0 15,0 9-1-15,-33-9-2 0,33 0-12 0,0 0-28 16,0 0-29-16,0 0-13 0,0 0-15 15,0 0-19-15,0-9-12 0,0 9 130 0,0 0-184 16,0-19 46-16,0 0 34 0</inkml:trace>
  <inkml:trace contextRef="#ctx0" brushRef="#br0" timeOffset="97564.25">5358 7414 32 0,'0'0'20'0,"-33"0"-6"0,33-10-1 0,-17 10 7 0,17 0 3 0,0-9 6 0,0 9-4 0,0 0-5 0,0 0-8 0,0 0-3 15,0 0-8-15,0 0 0 0,0 0 1 16,0 9 1-16,17-9 10 0,-17 10 12 0,33 8 9 16,-33 1 1-16,0-1 1 0,33 1 10 0,-33 0 10 15,0 27 16-15,33-27 9 0,-33 18-1 16,33 0 13-16,-33 10 24 0,33-1-4 0,-33-9-6 15,33 19-19-15,-16-19-8 0,16 28-22 0,0-27-6 16,-33-1-15-16,33 9-11 16,0 1-12-16,-33 9 3 0,33-19-12 0,-16-9-7 0,16 28 5 15,-33-38-6-15,33 19 4 0,0-9-1 16,-33 9 2-16,33-18-2 0,-33 9 4 0,0-9-16 16,33-1-62-16,-33 1-40 0,0-1-25 0,0-18-5 15,0 19-2-15,0-19-20 0,0 0-20 16,0-19 7-16,0 19 29 0</inkml:trace>
  <inkml:trace contextRef="#ctx0" brushRef="#br0" timeOffset="98130.17">5292 7488 91 0,'-17'0'43'0,"17"0"-23"0,-33 0-9 0,33 0 4 0,0 0-2 0,0 0-2 0,0 0-5 0,0 0-3 0,-33 0-1 0,33 0 0 0,33 0 6 0,-33 9 18 0,0 1 14 16,0-1 8-16,33 0 6 0,-16 0 9 15,-1 10-3-15,34-19 13 0,-17 19 4 0,0-19 11 16,33 18-7-16,-33-18-6 0,17 0-14 15,16 19-11-15,0-19-13 0,17 0-3 0,16 0-12 16,-16 0-2-16,16 0-10 0,17 9 0 0,-17 0-3 16,17 1 0-16,16-1-7 0,-16 19 0 15,-17-9 11-15,17-1 4 0,-17 1-6 0,17-1-4 16,-1 10 4-16,18 9 2 0,-34 1 2 16,17-10 1-16,-1 9-1 0,18 0-3 0,-18-9-2 15,-15 9 5-15,15 0-5 0,-15 1 1 0,15-20-4 16,-15 10 3-16,15 9 0 0,-15-18 2 15,-18-1 4-15,17 10 11 0,-16-9 2 16,16 0 6-16,-32-1 4 0,15 1 5 0,-16-1 7 16,17-18-3-16,-17 10-2 0,0-1 3 0,0 0-2 15,17 1-3-15,-50-10-21 0,33 9 6 0,-16-9 7 16,16 18 9-16,-33-18-5 0,0 0 4 0,33 0-6 16,-49 0-28-16,16 0-8 0,0 19 0 15,0-19 0-15,0 0 0 0,-33 0 0 0,33 0 0 16,-33 0 0-16,33 0 0 0,-33-19-52 31,-33 19-62-15,33 0-35-16,0 0-35 0,-33 0-47 0,33 0-42 15,-33 0-10-15,33 0 19 0,-33 0 44 0</inkml:trace>
  <inkml:trace contextRef="#ctx0" brushRef="#br0" timeOffset="100528.02">2629 5349 27 0,'0'-19'25'0,"0"19"2"0,0 0-1 0,0 0 1 0,0-19 2 0,0 19-1 0,0 0 3 0,0-18 2 0,-33 18-6 0,33 0-1 16,0 0-4-16,0-19-3 0,-33 10 0 16,33 9 3-16,0-10 2 0,-33 10-4 15,17-9-7-15,16 0 1 0,0 9-2 0,-34-9 15 16,34 9 2-16,0 0-7 0,-33-19-9 15,33 19-2-15,-33 0 0 0,33 0 11 0,-33-19-8 16,0 19-2-16,33 0-10 0,-33 0 2 16,17 0-1-16,16 0-3 0,-34 0 2 0,34 0-2 15,-33 0 0-15,33 0 1 0,-33 19-1 16,33-19-3-16,-33 0 3 0,0 19-2 0,33-19 5 16,-16 18-2-16,-17-9 0 0,0 1-1 15,33 18 2-15,-34-28-6 0,1 18 4 0,33 1 0 16,-33-19 1-16,0 19-1 0,33-10 1 15,-49 9-1-15,49 1 0 0,-33 0 0 0,-1-19 0 16,34 18 4-16,-33 1-7 0,0-19 3 16,33 18-3-16,-33-18 3 0,33 10 0 15,-16-1 0-15,16 0 0 0,0 10-2 0,-33-19-2 16,33 19 7-16,0-19-3 0,0 18 0 16,-33-18 0-16,33 19-5 0,0-1 7 0,0-18-2 15,0 10 0-15,0 8 0 0,0 1 0 16,0-1-3-16,0 1 3 0,0-19 0 15,0 19 0-15,0-1-2 0,0 1 2 0,0-10-3 16,0 10 3-16,33-1-2 0,-33 1 2 16,0 0 0-16,0-19 0 0,0 18 2 0,33-8-6 15,-33 8 7-15,16 1-5 0,17-19 2 16,-33 18 1-16,33-18-1 0,-33 19 0 16,33-19 2-16,1 19-2 0,-34-19 0 0,33 0 0 15,16 18 4-15,-49-18-6 0,33 0 4 16,0 0 3-16,0-18-3 0,34 18-2 0,-34 0 4 15,-17 0 0-15,17-19 2 0,33 19-4 0,-33-19 1 16,1 19-3-16,-18-18 6 0,17-1-1 16,33 1-3-16,-33 8 0 0,-33-8 6 0,33-1 2 15,1 19-3-15,-18-19 0 0,17 1 4 16,0-10 6-16,0 9 1 0,-33 1 9 0,33 18 13 16,-33-19 3-16,0 0-3 0,0 1 1 15,33-10-4-15,-33 19 6 0,0-1-12 0,0-8 4 16,0-1-13-16,0 1-15 0,-33-1 5 15,33 0-7-15,0 1-2 0,-33 8-3 16,33-8 2-16,-33 18-2 0,33-19 1 0,-33 19-3 16,33-18-2-16,0 18 0 0,-33 0-26 0,33 0-40 15,-16 0-23-15,16 0-9 0,0 0-23 16,0 0-15-16,0 18-7 0,0-18 4 16,0 19 14-16</inkml:trace>
  <inkml:trace contextRef="#ctx0" brushRef="#br0" timeOffset="101696.54">2133 12046 7 0,'0'9'21'0,"0"-9"-5"0,0 9-4 16,0 1-6-16,33-1-2 0,-33-9 10 0,0 9 1 0,0 10 0 0,0-19 1 0,0 18-2 0,0-18 6 0,33 10 6 0,-33-1-5 15,0 0-3-15,0 1 0 0,33-1 0 16,-33 0 2-16,0 1 5 0,0-1 3 16,33-9 9-16,-33 9 11 0,0 10 7 0,0-19 10 15,34 0 21-15,-34 0 14 0,0 0 0 16,0 0-9-16,16-19-6 0,-16 10-19 0,33 0-12 15,-33-19-8-15,33 9-15 0,0 0-8 0,-33-27-8 16,33 18-3-16,0-9-9 0,1 9-3 16,-34-9 5-16,49 9-3 0,-16-9-2 0,-33 18 4 15,33-9-7-15,0 10 1 0,-33 8 2 16,0 1-3-16,33 0 0 0,-33 9 1 0,34-10 3 16,-34 10-6-16,0 10-6 0,0-10-30 15,16 9-32-15,17 0-36 0,-33 10-29 0,0-10-22 16,33 19-11-16,-33-28 6 0,0 19 19 15</inkml:trace>
  <inkml:trace contextRef="#ctx0" brushRef="#br0" timeOffset="106141.04">2348 5367 1 0,'0'0'1'0,"0"0"-1"0,0 0 1 0,0 9-1 0,0-9 1 31,0 19-1-31,0-19-1 47,0 0 2-47,0 19 0 15,0-19-3 1</inkml:trace>
  <inkml:trace contextRef="#ctx0" brushRef="#br0" timeOffset="106723.65">7508 5107 34 0,'0'0'23'0,"-34"0"-11"0,34 0-6 0,0 0-3 0,0 0-6 0,0 0-2 0,0 0-3 16,0 0-6-16,0 0-5 0</inkml:trace>
  <inkml:trace contextRef="#ctx0" brushRef="#br0" timeOffset="107905.11">7689 10539 19 0,'0'0'19'0,"0"18"-7"0,0-18-4 0,0 0-3 0,0 0 5 0,0 0 4 0,34 19 2 0,-34-19 1 0,0 0 1 16,0 0-1-16,0 0 3 0,0 0-1 0,0 0 2 15,0 0 4-15,0 0 4 0,0 0-4 0,0 0 1 16,0 0-1-16,0 0 10 0,0 0 0 16,0 0 6-16,0 0-3 0,0 19-5 15,0-19-7-15,0 0-4 0,0 0-5 0,0 0-5 16,0 0-1-16,0 0-6 0,0 0-2 0,0 0 0 16,0 0 0-16,0 0-5 15,0 0 5 16,0 0-1-31,0 0 1 0,0 0-2 16,0 0 2-16,0-19-3 0,0 19 3 16,0 0-5-16,0 0-19 15,0 0-44-15,0 0-19 0,0 0-16 16,0 0 0-16,0-19 9 0,0 19 11 0</inkml:trace>
  <inkml:trace contextRef="#ctx0" brushRef="#br0" timeOffset="109304.64">8500 10716 29 0,'0'0'46'0,"0"0"-3"0,0 0-11 0,0 0-7 0,-17 0-2 0,17-19 2 0,0 19-3 0,0 0-5 0,0 0-7 0,0 0-4 0,0 0-4 15,0 0-5 1,0-19 3-16,0 19-2 16,0 0 3-16,0 0-3 15,0 0 4-15,0 0-1 16,0 0 0-16,0 0-3 15,0 0 3 1,0 0 1-16,0 0-4 16,0 0 0-16,0 0 3 0,0 0 0 15,0 0-3-15,0 0 0 16,0 0 3 15,0 0-3-15,17 0 4-16,-17 19-2 0,0-19-2 31,0-19 2-31,0 19 2 0,0 0-1 0,-17 19-1 16,17-19 2-1,0 0-4 1,0 0-9-16,0 0-10 16,0 0-15-16,0 0-12 0,0 0-5 0,0-19-48 15</inkml:trace>
  <inkml:trace contextRef="#ctx0" brushRef="#br0" timeOffset="109502.21">8434 10771 20 0,'0'0'14'0,"0"0"-4"0,0 10-5 0,0-10-3 0,0 0-6 0,0 0-7 0,0 0-23 0</inkml:trace>
  <inkml:trace contextRef="#ctx0" brushRef="#br0" timeOffset="109670.79">8401 10771 7 0,'0'10'4'0,"0"-10"2"0,0 0 1 0,0 0-1 16,0 0-4-16,0 0-1 0,0 0-4 0,0 0-2 0,0 0-2 0,0 0-7 15</inkml:trace>
  <inkml:trace contextRef="#ctx0" brushRef="#br0" timeOffset="112586.36">2729 5953 36 0,'0'0'18'0,"0"-18"-1"0,-34 18-2 0,34 0 4 0,0 0 0 0,0-19 4 0,0 19 1 0,0 0-4 0,0 0-7 0,0 0 5 16,-33 0 0-16,33 0-7 0,0-19 0 0,0 19 0 16,0 0 1-16,-33 0-3 0,33 0-4 15,0 0 4-15,-33-18 8 0,33 18-5 16,0 0 4-16,-33 0 5 0,33 0-7 0,-33-19-9 15,33 10 6-15,-16 9 1 0,16-9 1 0,-34-1 6 16,1 10-12-16,33 0-2 0,-33-18 1 16,0 18-5-16,33 0 1 0,-33-19 4 0,0 19-6 15,17 0 2-15,-18 0-2 0,1 0 0 16,0 0 0-16,33 0 0 0,-33 0 2 16,0 0-4-16,17 0 2 0,-17 0 0 0,0 0 0 15,33 0 0-15,-34 0 0 0,34 0 0 16,-33 19-3-16,0-19 3 0,33 0 0 0,-33 18 0 15,17-18-2-15,-17 10 4 0,33 8-2 0,-33 1 2 16,-1-19-4-16,34 18 0 0,-33 1 3 16,33 0-1-16,-33-1-2 0,33-9 3 15,-33 10 1-15,33 0-2 0,-16-1-2 0,16 1 0 16,0-1 2-16,0 1 0 0,0 9 0 16,0-9-2-16,16-1 2 0,-16 19 0 15,33-18 0-15,-33 0 0 0,33 8 0 0,-33-8 0 16,33 18 3-16,-33-27-8 0,34 17 3 15,-1 1 5-15,-33-9-2 0,49 0-4 0,-49-19 5 16,33 18-2-16,0 1-3 0,0-10 3 16,1 0 1-16,-1 1 2 0,0 8-5 0,-17-18 2 15,17 0 1-15,0 0 0 0,0 0-5 0,0 0 4 16,1 0 0-16,15 0 2 0,-16-18-5 16,0-1 1-16,0 10 8 0,0-10-9 15,1 1 9-15,15-1-6 0,-49 0 0 16,33 1 0-16,0-1 0 0,0-9 3 0,0 10-5 15,-33-1 2-15,34 0 0 0,-34-8 0 0,16-1 0 16,17 18 0-16,-33-8 4 0,0-19-4 16,0 18 3-16,0 0 1 0,0 1-4 0,0 8 3 15,-33-8-1-15,33-1-2 0,-16 1 0 16,16-1 0-16,-34 10 1 0,1-10 0 16,33 19-1-16,-33-18-5 0,33 18 8 0,-33 0-6 15,33 0-4-15,-33 0-22 0,33 0-13 0,-33 0-16 16,17 0-18-16,16 0-10 0,0 0 1 15</inkml:trace>
  <inkml:trace contextRef="#ctx0" brushRef="#br0" timeOffset="113866.56">10980 11599 8 0,'0'10'4'0,"0"-10"-1"0,0 0-1 0,0 9-2 0,0 0 1 0,0 10-1 0,0-19-3 0,0 0-4 16,0 0 2-16</inkml:trace>
  <inkml:trace contextRef="#ctx0" brushRef="#br0" timeOffset="116831.23">9508 5255 6 0,'0'0'5'0,"0"0"9"0,0 0 5 0,0 0-3 0,0 0-2 0,0 0-1 0,0 0-2 0,0 0-1 0,0 0-1 16,0 10 1-16,0-10 1 0,0 0-3 16,0 0 7-16,0 0 3 0,0 0-1 0,0 0 0 15,0 0-8-15,0 0 0 0,0 0 2 16,0 0-2-16,0 0 3 0,0 0 2 0,0 0-1 15,0 0 1-15,0 0 0 0,0 0-3 0,0 0-1 16,0 0 0-16,0 0-5 0,0 0 0 16,0 0-1-16,0 0-3 0,0 0 0 0,0 0 2 15,0 0-5-15,0 0 3 16,0 0 0-16,-33 0-1 0,33 0-2 16,0 0-11-16,0 0-8 0,0 0-6 0,0 9-8 15,0-9-1-15,0 0-1 0,0 0-2 16,0 0 3-16,0 0 3 0,0 0 0 0,0 0-21 15</inkml:trace>
  <inkml:trace contextRef="#ctx0" brushRef="#br0" timeOffset="117247.04">10335 5172 6 0,'0'0'13'0,"0"0"2"0,0 0-4 0,0 0-4 0,0 0-3 0,0 0-1 0,0 18 1 0,0-18 1 0,0 0-1 0,0 0 0 0,0 0 1 0,0 0 1 16,0 0-1-16,0 0-2 0,0 0 2 0,0 0-2 0,0 0 2 15,0 0-3-15,0 0 0 0,0 0-1 16,0 0 1-16,0 0-9 31,0 0-5-31,0 0-6 16,0 0-5-16,0 0-27 0</inkml:trace>
  <inkml:trace contextRef="#ctx0" brushRef="#br0" timeOffset="118245.9">12121 10651 18 0,'0'-10'24'0,"0"10"-3"0,0 0-3 0,0-9-1 0,0 9-1 0,0 0-4 0,0 0-5 0,0 0-3 0,0 0-3 0,0 0 1 16,0 0 0-16,0 9 7 0,0-9 2 0,17 10 0 15,-17-10 3-15,0 9 1 0,0-9-6 16,33 18 0-16,-33-18-2 0,0 0-1 0,0 0-5 15,0 0-1-15,0 0 1 0,0 19 3 16,33-19-4-16,-33 0-11 16,0 0-20-16,0 0-17 0,0 0-10 15</inkml:trace>
  <inkml:trace contextRef="#ctx0" brushRef="#br0" timeOffset="118545.84">13130 10744 76 0,'0'0'57'0,"0"9"-18"0,0-9-10 0,0 0 7 0,0 0 1 0,0-9 2 0,0 9-5 0,0-10-10 0,0 10-10 0,0-9-6 0,0 9-4 0,0-9 0 0,16 9-4 15,-16 0 1-15,0-19-1 0,0 19-6 16,0 0-15-16,0 0-16 0,0 0-10 16,17 0-7-16,-17 0 0 0,0-19 0 0,0 19 5 15</inkml:trace>
  <inkml:trace contextRef="#ctx0" brushRef="#br0" timeOffset="118878.71">14668 10557 136 0,'0'0'36'0,"0"0"-14"0,0 0 9 0,0 0 15 0,0 0 10 0,16 0 1 0,-16 0 11 0,33 0-3 0,-33 0-15 0,0 0-19 0,0 0-12 15,0 0-7-15,0 0-6 0,34 0-6 16,-34-18 0-16,0 18 0 0,0-9-19 16,0 9-35-16,0 0-34 0,0 0-19 15,0 0-6-15,0-10 9 0</inkml:trace>
  <inkml:trace contextRef="#ctx0" brushRef="#br0" timeOffset="123025.18">10302 11841 29 0,'0'9'21'0,"-33"-9"-4"0,33 19-2 0,0-19 4 0,0 0 6 0,0 19-2 0,0-19-5 0,0 0-1 0,0 0 1 0,0 0 3 15,0 0 7-15,33 18 8 0,-33-18 8 16,33 0-4-16,-33 0 2 0,33-18-5 0,-16 18-7 16,-1-19-9-16,34 19-4 0,-17-19-6 0,0 1-6 15,0 9-1-15,0-10-4 0,-33 0 3 0,33 19-5 16,-16-18 3-16,16 18-1 0,-33-19 0 15,33 19 0-15,-33 0-2 0,0 0 4 0,33 0-2 16,-33 0-4-16,0 0 2 0,0 0-9 16,0 0-16-16,0 19-17 0,0-19-12 15,0 0-12-15,0 18-5 0,-33-18 0 16,33 0 7-16,0 10-44 0</inkml:trace>
  <inkml:trace contextRef="#ctx0" brushRef="#br0" timeOffset="123274.78">10368 12083 34 0,'0'9'29'0,"-33"10"-10"0,33-19-6 0,0 0-1 0,0 0 1 0,0 18 7 0,33-18-1 0,-33 0 4 0,0 0 2 0,17 0 0 0,-1-18-4 0,1 18 1 0,16 0-2 16,0-19 0-16,-33 10-1 0,33-10-1 0,0 10-2 15,0-10-9-15,-16 1-3 0,-1 9-2 16,34 9-2-16,-50-19 2 0,33 19-4 0,-33-19 2 16,33 19 2-16,-33-9-10 0,0 9-19 0,33-9-16 15,-33 9-9-15,0 0 0 0,0 0-1 16,0 0 7-16,17 0 1 0</inkml:trace>
  <inkml:trace contextRef="#ctx0" brushRef="#br0" timeOffset="126172.25">2729 13720 34 0,'0'-9'19'0,"0"-10"-6"0,0 10 4 0,0 9 3 16,0-19 7-16,0 10 1 0,-34 0-1 0,34-1 1 0,0 1 0 0,0 0 0 0,0 9 0 0,-33-10 6 0,33 1-9 15,0 9-7-15,0 0-3 0,-33-9-1 16,33 9-4-16,-33 0 0 0,33 0 1 0,-33 0 1 15,33 0-4-15,-33 9-1 0,17-9 0 16,16 9 0-16,-34 1-3 0,34-1-3 0,-33 0 2 16,0 1-3-16,33 8 0 0,-33 1 0 15,33-10 1-15,-33 10 1 0,33-1 0 0,-33 1-2 16,17-10 2-16,16 19-5 0,0-9 1 16,0-10 5-16,-34 19-6 0,34-9 3 15,0-1 0-15,0 10 4 0,0-9-6 0,0-1 4 16,34 1-2-16,-34 9 3 0,0-10-2 0,16 20 2 15,-16-20-3-15,33 1 1 0,-33 9 1 16,33 9 0-16,-33-18 2 0,0 8-1 0,33 11 2 16,-33-1-5-16,0 0 3 0,0 0-1 15,33 10-2-15,-33-10 0 0,0 0 0 0,0 10 2 16,0-19 2-16,0 0-4 0,0 9 2 16,0-9 1-16,0 0-3 0,0-10 1 0,-33 10 0 15,33-9 2-15,0 9-1 0,0-19 1 16,0 9-3-16,-33 1 0 0,33-10 0 0,0 10 2 15,-33-10-2-15,33 10 0 0,0 0 0 16,-33-10 3-16,17 9-3 0,-18 1 0 16,34-10 0-16,-33 10 0 0,0-10 0 0,0 10 0 15,0-1 2-15,33-8-4 0,-49-1 2 0,16-9 5 16,33 9 7-16,-34 1 7 0,1-10 6 16,33 0-7-16,-33 0-2 0,33 0-4 15,0-10-1-15,-33 10-2 0,33-9-9 0,0 0 1 16,0-1 0-16,0 10 0 0,0 0-4 0,33-27 4 15,-33 17-1-15,0 1 0 0,33 0-3 0,-33-1 4 16,33 1-1-16,-33 0 0 0,34-1 2 16,-1 10-2-16,-33-9-5 0,33 9 3 15,-17 0-2-15,17 0 2 0,-33 0 2 0,33 9 0 16,-33-9 3-16,0 10-3 0,33-1 0 0,-33 0-3 16,0 10 3-16,33 0 2 0,-33 8-4 15,0-8 5-15,34 9-3 0,-34 0 0 16,0 18-2-16,0-27 2 0,0 18 2 0,0 0-4 15,16 10 4-15,-16-10-2 0,0 10 0 16,0-1 0-16,0-9 1 0,-16 19 1 0,16-28-2 16,0 19-2-16,0-10 6 0,0 9-7 0,0-9 3 15,0 10 0-15,-34-10 2 0,34 0-4 16,0 10 2-16,0-1 0 0,0 10 2 16,-33-19-5-16,33 10 3 0,0-1 0 0,0 1 0 15,0 18-3-15,0-28 6 0,-33 0-3 16,33 10 3-16,0-1-6 0,0-8 3 0,0-1 0 15,0 0 0-15,0-9-3 0,0 0 5 0,0 0-2 16,0 0-3-16,0 0 5 0,33-10-4 16,-33 10 4-16,0 0-4 0,0-9 6 0,33-1-4 15,-33 10 0-15,0-9 0 0,34-1-2 16,-34-8 2-16,16 8 7 0,-16-8-7 16,33-1 2-16,-33 0-2 0,33 0 0 0,-33-9 2 15,33 10-4-15,-33-10 2 0,0 0 2 0,33 0-2 16,-33-10 0-16,33 10 0 0,-33-9 0 15,34 0 0-15,-34 0 2 0,16-1-2 16,17 1 0-16,0 0-2 0,-33-10 2 0,33 10 1 16,-33-1-1-16,33 1-12 0,-33 0-9 15,33 0-7-15,1 9-4 0,-34-10-6 0,16 1-8 16,17 0-10-16,-33-1-6 0,33 1-1 16,-33 9 2-16,33-9 3 0,-33 9 5 0,33 0 5 15,-33 0-41-15</inkml:trace>
  <inkml:trace contextRef="#ctx0" brushRef="#br0" timeOffset="127988.68">5176 7748 67 0,'0'0'29'0,"0"-9"-7"0,0 9 0 0,-33-9 3 0,33 9 10 0,0 0 4 0,0-19 5 0,0 19-1 0,0 0-5 16,0 0-4-16,0-18-7 0,0 18 5 0,0 0-5 16,0 0-3-16,0 0 5 0,0 0 6 15,0-19-1-15,0 19-11 0,0 0-7 0,0 0 3 16,0 0 3-16,0 0-7 0,0 0 5 16,-33 0-1-16,33 0 0 0,0 0 3 0,0 0 6 15,0 0 7-15,0 0 0 0,0 19 0 0,0-19-1 16,-17 0-1-16,17 0 1 0,0 18-3 15,-16-18-2-15,16 19-5 0,-17-19-3 0,17 18-7 16,0 1-5-16,-33-10-2 0,33 10-4 0,-33 18 4 16,33-18 0-16,-33-1-4 0,33 1 1 15,-33 27-4-15,33-27 2 0,-50 18-2 0,34 10 3 16,-1-10-3-16,17-9 1 0,-33 28-1 16,0-1 2-16,0-8 0 0,0 27-2 0,0-9 0 15,0 1 0-15,16 8 1 0,-16 0 2 16,0-8-3-16,0 17 0 0,0-27-4 0,-17 28 4 15,17-38 3-15,33 29-3 0,-33-29-3 0,0 10 4 16,0-19-1-16,33 10-2 0,-33-10 5 16,33 0-3-16,-33-9 0 0,16 0 0 0,17 0 1 15,0-10-3-15,0-18 2 0,-33 19 6 16,33-19-4-16,0 0-4 0,0 0-4 16,0 0 10-16,0 0-6 0,0 0-4 0,0 0 1 15,0 0-1-15,0-19-12 0,-33 19-3 16,33 0-12-16,0-18-11 0,0 18-8 15,0 0-13-15,0-19-1 0,0 10-9 0,0 0-17 0,0-1-11 16,0 1-6-16,0 0-1 0,0-1 5 16,33 1 13-16,-33-9 12 0</inkml:trace>
  <inkml:trace contextRef="#ctx0" brushRef="#br0" timeOffset="128338.06">4200 8902 42 0,'-33'-19'39'0,"33"19"-14"0,0 0-7 0,0-18 2 0,0 18 9 0,0-10 0 0,0 10-4 0,0 0-12 0,0 0-4 0,0 0-6 15,0 10-1-15,0 8 0 16,0 1-1-16,0-1 4 0,0-18 12 0,33 19 1 15,-33 0 4-15,0 8 8 0,0-8-8 16,0 0 0-16,0 9-7 0,33-10-2 0,-33 1-3 16,0-1-2-16,0 1 2 0,0 0-3 15,17-1 12-15,-17 1 12 0,33-10 0 0,-33 0 0 16,0 10-12-16,33-19-5 0,-33 9-5 0,0 10-3 16,33-19-1-16,-33 0-3 0,33 0 1 15,0 0-3-15,-16 0 1 0,-1-19-1 0,34 19 3 16,-17-9-27-16,0 0-34 0,0-1-32 15,0 1-21-15,0 0-7 0,17-10 11 0</inkml:trace>
  <inkml:trace contextRef="#ctx0" brushRef="#br0" timeOffset="129203.12">6003 8316 47 0,'0'18'34'0,"-33"-18"-5"0,33 0 0 0,-33 0 5 0,33 0 9 0,-17 0 0 0,17 0 0 0,0 0-11 0,0 0-6 0,0 0-5 15,0 0-2-15,-33 0 4 0,33 0 4 16,0 0 6-16,0 0 7 0,0 0 1 0,0 0-1 16,0 0 6-16,0 0 4 0,0 0 0 0,0 0 3 15,0 0 11-15,0 0-1 0,0 10 9 16,0-10-3-16,0 0-6 0,0 9-16 0,0-9-6 15,0 9-2-15,0 1-12 0,0-10 5 16,0 9 2-16,0-9-10 0,-33 18 1 0,33-18 3 16,0 0-14-16,0 19 4 0,0-19 3 15,0 0-9-15,0 0-2 0,0 0 0 0,0 0 3 16,0 19-3-16,0-19 0 0,0 0 1 16,0 0-2-16,0 0 9 0,0 0 11 0,0 0 15 15,0 0-4-15,0 0 17 0,0-19 6 0,0 19 11 16,0 0-7-16,0 0-5 0,0 0-38 0,0 0-24 31,-33 0 0 0,33 0 0-15,33 19 0-16,-33-10 0 0,0 0 0 0,0 19 0 16,0-9 0-16,0 18 0 0,0-9 0 15,33 0 0-15,-33 18 0 0,33-27 0 16,-33 18 0-16,17 0 0 0,16 10 0 0,-33-19 0 15,33 9 0-15,0 19 0 0,-33-28 0 0,33 18 0 16,0 1 0-16,0-19 0 0,-33 9 0 16,17 0 0-16,16 0 0 0,0-9 0 0,-33 0 0 15,33 0 0-15,-33-9 0 0,0-1 0 0,33-18 0 16,-33 19 0-16,0-10 0 0,0 0 0 16,33-9 0-16,-33 10 0 15,0-10-238-15,-33 0-57 0,33-10-27 0,0 1 7 16,-33 9 31-16,33-9 53 0,0-1 55 0</inkml:trace>
  <inkml:trace contextRef="#ctx0" brushRef="#br0" timeOffset="129603.39">5705 9190 116 0,'0'0'67'0,"0"9"-28"0,0 1-18 0,0-10-11 0,0 0 5 0,0 9-3 0,0 0 11 0,0 10 10 16,0-19 18-16,0 19 12 0,17-19-1 0,16 18 2 15,-33-18-4-15,33 9-2 0,0 10 1 0,-33-10 1 16,33 1-4-16,0-1 3 0,0 0 1 16,-16 10 4-16,16-19 2 0,0 18 0 0,0-18-11 15,0 19-17-15,0-19-8 0,0 0-9 16,17 0 3-16,-17 0 0 0,0 9 12 0,0-9 10 15,0 0 2-15,-33 0 5 0,33-9-4 0,17 9 15 16,-50 0 14-16,33-19 10 0,-33 19-13 16,33-18-21-16,-33-1-18 0,33 10-11 0,-33-10-15 15,33 1-6-15,-33-1 1 0,0 1-5 0,0-1 0 16,16-9 0-16,-16 0 0 0,0 0 0 16,0 10 0-16,0-20 0 0,0 11 0 0,0-1 0 15,0 0 0-15,-16 9-55 0,16-9-57 16,0 0-31-16,-33 10-12 0,33 8-39 0,0-8-18 15,0-1-19-15,-33 19 1 0,33-18 13 0,0 8 26 16,0 1 42-16</inkml:trace>
  <inkml:trace contextRef="#ctx0" brushRef="#br0" timeOffset="130551.63">10021 8074 40 0,'0'0'26'0,"0"0"-1"0,0 0-1 0,-33 0 5 0,33 0 1 0,0 0-6 0,0 0-10 0,0 0-1 0,-17 0 8 0,17 0 6 0,17 19 7 16,-17-19 17-16,0 9 4 0,33 0 10 15,-33 10 14-15,0-10 5 0,33 10 19 16,-33-1 6-16,33 1-9 0,-33-1 9 0,33-8 7 16,0-1-18-16,-16 10-13 0,16 9-13 0,0-28 0 15,0 18-25-15,0 1-2 0,-33-1 6 16,33 1 6-16,0 0 8 0,-16 8-8 0,-1-8 2 16,1 0-7-16,16-1-11 0,-33 1-4 0,0 9-6 15,33-10-31-15,-33 20 0 0,0-29 0 16,0 19 0-16,-33-10 0 0,33 10 0 0,0-9 0 15,-33 0 0-15,16-1 0 0,1 1 0 16,-1-1 0-16,-16 10 0 0,0-9 0 0,0-1 0 16,0-8 0-16,-17-1 0 0,17 10 0 0,0-1 0 15,-33-8 0-15,33 8-54 0,-17 1-112 0,17-19-25 16,-33 0-20-16,33 18 7 0,-33-18 12 16,16 0 7-16,17 0 17 0,0 0 5 0,0 0 12 15,33 0 22-15,-33 0 22 0</inkml:trace>
  <inkml:trace contextRef="#ctx0" brushRef="#br0" timeOffset="134864.6">7111 17152 7 0,'0'-9'6'0,"33"0"8"0,-33 0 1 0,0 9-4 0,0-10-3 0,33 1-3 0,-33 0 0 0,0-1 1 0,0 1 1 0,0 0 1 0,16-1 3 0,-16 1 2 15,0 0 1-15,17 0-1 0,-17-1 2 0,0 1 0 16,16 0 2-16,-16-1 3 0,0 1 4 16,0 0 5-16,0-1 4 0,34 10 5 0,-34-9 6 15,0 0 7-15,0-1 5 0,0 1 8 0,0 0 2 16,0 9-2-16,0-9-11 0,0-1-5 15,0 1-2-15,0 0-3 0,0 9-3 16,0-10-3-16,-34 1-6 0,34 0-4 0,-16-1-8 16,16 1-3-16,-17 0-1 0,17 0 1 0,-16-1 3 15,16 1 2-15,-33 0-5 0,33-1-2 0,-33 1-1 16,0 0-2-16,33-1-2 0,-33 1 2 16,-17 0 4-16,33 0 3 0,1-1 7 0,-17 10-14 15,0-9-1-15,0 9 1 0,0 0-4 0,33 0 2 16,-50 0-4-16,17 0 2 0,33 9-7 15,-33-9 2-15,0 10-6 0,0-1 4 16,0 0 2-16,33 0-2 0,-50-9-5 0,33 10 1 16,1-1 10-16,-17 0-8 0,33 1 4 0,-33 8 1 15,0-8-6-15,33-1 4 0,-33 0 1 16,0 0-4-16,16 10-3 0,-16-10 6 0,0 10 1 16,33-10-2-16,-33 10 3 0,0-10 0 15,0 10-6-15,33-10 3 0,-33 10 0 0,16-10-4 16,-16 10 1-16,33-10 3 0,-33 10-3 15,33-1 8-15,0-9-5 0,-33 10-3 0,33-10 5 16,0 1-6-16,-33 8 7 0,33-8-5 0,0 8 2 16,-33-9-3-16,33 1 4 0,0 8-1 15,0-8 0-15,0 8-2 0,0-8 2 0,-33-1 2 16,33 9-4-16,0-8 2 0,-17-1 0 16,17 10 0-16,0-10 2 0,0 10-2 0,0-1 2 15,0 1-7-15,0-10 3 0,-33 10 4 0,33-1-4 16,0 1 2-16,0-1-2 0,0 1 4 15,0-10 1-15,0 10-8 0,0 0 6 0,0-10 6 16,0 10-9-16,0-1 8 0,0 1-10 16,0-10 4-16,0 10 0 0,0-10 0 0,0 10-4 15,0-1 4-15,0-9 0 0,0 10 0 16,33-10 6-16,-33 10-11 0,0-10 12 0,0 10-7 16,0-1 4-16,0-8-6 0,0 8 0 15,17-8 3-15,-17-1 2 0,33 10 1 0,-33-10-2 16,0 0 0-16,0 0 1 0,33 1-6 15,-33-1 3-15,33 0 5 0,-33 1 2 0,33-1-7 16,-33 0 0-16,33 1 2 0,-33-1 4 0,33 0-9 16,-16 0 1-16,16 1 4 0,0 8 5 15,0-8-9-15,0-1 0 0,-33 0 6 0,33 1-4 16,0-1 1-16,17 0 2 0,-50 1-8 16,33 8 2-16,0-9 7 0,0 1 1 0,0-10-3 15,-33 9-4-15,33 0 5 0,-16-9 3 16,16 0 11-16,0 0 9 0,-33 0 2 0,33 0-2 15,0 0-3-15,0 0-7 0,-17-9-2 0,1 0 4 16,33-1-10-16,-17 1 3 0,0-9-10 16,0 8 7-16,0-8-2 0,-17-1-8 0,17 0 0 15,1-9 4-15,-1 10-4 0,33-10 7 0,-33 0-5 16,-17 0 6-16,17 10-6 0,1-10 3 16,-1 0-8-16,0 0 7 0,0 9-6 15,-33 1 7-15,33-10 4 0,-17 9-3 0,-16 1 8 16,17-1 12-16,-1 0 1 0,-16 1-2 15,33-1-10-15,-33 1 1 0,0-10-8 0,0 9-3 16,0-9 2-16,0 0-7 0,0 0 3 16,0-9-1-16,0 9 0 0,0-18 2 0,0 8-2 15,-33 1 2-15,17-9 0 0,-1 9-4 0,1-10-5 16,16 10 7-16,-33 9 1 0,33-9 3 16,-33 9-4-16,33 9-5 0,-33 1 5 0,33-1-6 15,-33 10-1-15,33-1 7 0,-50 1-8 16,33 9-27-16,1 0-44 0,16 0-23 0,-33 0-32 15,33 0-17-15,-33 0-13 0,0 0-2 0,33 9-3 16,-33-9 1-16,33 0 11 0,0 10 25 16,-34-10-70-16</inkml:trace>
  <inkml:trace contextRef="#ctx0" brushRef="#br0" timeOffset="138412.21">5705 10455 79 0,'0'-18'74'0,"-33"18"-3"0,33-19 3 0,0 10 14 0,0-1 29 0,0 10 28 0,0-9 13 0,-33 0 7 0,33 9-8 0,0 0-8 16,0 0-28-16,0 0-33 0,0 0-33 0,0 0-27 15,0 0-15-15,0 0-6 0,0 9-5 16,0-9 7-16,0 9 9 0,33 10 21 0,-33 0 0 16,0-1-18-16,0-18-12 0,0 19-2 0,33-10-1 15,-33 0-4-15,0 10 1 0,0-10-3 0,17 10 1 16,-17-1 1-16,0-18 2 0,33 19-4 0,-33-19 6 15,0 19-9-15,0-19 3 0,0 0 2 16,0 9 6-16,0-9-2 0,0 0 17 0,0 0 68 16,0 0 28-16,0 0-75 0,0-9-44 15,0 9 0-15,-33-19 0 0,33 0 0 16,-17 1 0-16,17 9 0 0,0-10 0 0,0 0 0 16,-33 1 0-16,33 18 0 0,0-19 0 15,0 1 0-15,0 18 0 0,0-19 0 0,-33 10 0 16,33-1 0-16,33 10 0 15,-33 0 0-15,33 0 0 16,-33 10 0-16,17-10 0 16,16 9 0-16,-33-9 0 0,33 19 0 0,-33-19 0 15,33 0 0-15,-33 18 0 0,0-18 0 16,33 0 0-16,-33 0 0 0,33 19 0 0,-33-19 0 16,0 0 0-16,33 0 0 15,-33 0 0 1,0-19 0-1,-33 19 0-15,33-18 0 0,0-1 0 0,0 10 0 16,-33-10 0-16,33 10 0 0,0-10 0 0,-33 10 0 16,33-10 0-16,0 1 0 0,-33-1 0 15,33 10 0-15,0-1-121 0,-33-8-151 0,33 9-43 16,0-1-15-16,0 10 7 0,0-9 43 16,-33 9-125-16</inkml:trace>
  <inkml:trace contextRef="#ctx0" brushRef="#br0" timeOffset="138610.96">5854 10148 154 0,'0'0'60'0,"0"10"-30"0,0-1-6 0,0 0 8 0,0-9 9 0,0 19 3 16,0-19-6-16,33 18-11 0,-33-18-14 0,0 19-7 0,33-19-4 0,-33 9 3 0,0 1-1 15,0-1-3-15,17 9-4 0,16-8-24 0,-33-1-31 16,0 10-21-16,0-19-11 0,33 18 7 0,-33 1-53 16</inkml:trace>
  <inkml:trace contextRef="#ctx0" brushRef="#br0" timeOffset="138861.1">5887 10195 66 0,'0'0'81'0,"0"-19"-7"0,-33 10-15 0,33 0-11 0,0-1-5 0,0 10-6 0,0-9-5 0,0 0-6 0,33-1-7 0,-33 10-7 15,0-9 1-15,0 9-1 0,33 0-5 16,-33 0-3-16,17 0 3 0,16 0-1 0,-33 0-1 16,0 0 0-16,33 9 2 0,-33-9 2 15,0 10 1-15,0 8-5 0,0-8-2 0,0-1-1 16,0 19 2-16,0-28-7 0,0 18 3 0,0 1 2 15,-33-10-2-15,33 10-37 0,0-1-39 16,-33-8-32-16,33-1-6 0,-17 10 7 0</inkml:trace>
  <inkml:trace contextRef="#ctx0" brushRef="#br0" timeOffset="139263.88">6102 10195 78 0,'0'18'33'0,"33"-18"-8"0,-33 19 6 0,0-19 9 0,0 0 3 0,17 9-1 0,-17-9-8 0,33 10-8 0,-33-1-11 0,0-9-4 0,0 9-4 0,0-9 1 0,0 0 0 0,33 9 9 15,-33-9 19-15,0 0 20 0,0 0 25 16,0 0 25-16,0 0 5 0,0-9-3 0,-33 9 0 0,33-9 4 15,0 9 17-15,0-9 4 0,-33-1 2 16,33 1-4-16,-17 9-8 0,17-19-5 0,-33 1-13 16,33 18-68-16,0-28-37 0,-33 9 0 15,33 10 0-15,0-10 0 0,0 10 0 0,0 9 0 16,0-19 0-16,0 1 0 0,0 18 0 16,0-19 0-16,0 10 0 0,33 9 0 15,-33 0 0 1,33 0 0-16,-33 9 0 0,17-9 0 0,16 19 0 15,0-19 0-15,-33 0 0 0,33 18 0 0,-33-18 0 16,33 19 0-16,-33-19 0 0,33 9 0 0,-33 1 0 16,0 8-99-16,0 1-211 0,33-10-34 15,-33 10 8-15,0-1 27 0,-33 1 57 0,33-10 65 16</inkml:trace>
  <inkml:trace contextRef="#ctx0" brushRef="#br0" timeOffset="139412.6">6185 10213 149 0,'0'0'105'0,"0"0"-28"0,0 0-26 0,0-18-10 0,0 18-10 0,0-19-12 0,0 10-6 0,0-10-7 0,33 10-1 0,-33 0-5 0,0-1 0 16,33 1-24-16,-33-10-37 0,33 19-25 16,-33-18-16-16,0 18 5 0</inkml:trace>
  <inkml:trace contextRef="#ctx0" brushRef="#br0" timeOffset="140510.35">4035 10557 15 0,'0'0'32'0,"0"0"10"0,0 0 0 0,0 0-2 0,0-18 3 0,0 18-4 0,0 0-4 0,0 0-10 0,0 0-9 0,0 0-8 0,0 0 1 15,0 18 12-15,0-18 15 0,0 0 8 16,0 0 4-16,0 19 1 0,33-19 5 0,-33 19-5 16,0-19-1-16,0 9 0 0,0 0-4 0,0-9-7 15,0 10 7-15,33-1-6 0,-33 0 4 16,0-9 6-16,0 0 3 0,0 0 4 0,0 0 13 16,0 0 2-16,0 0 11 0,0-9 6 15,0 9-5-15,0-9-23 0,0-1-20 0,0 1-21 16,33 0-13-16,-33-10-2 0,0 0-1 0,0 1 1 15,0-1-1-15,0 1-2 0,33-10 0 16,-33 28 0-16,0-19-4 0,0 1-61 0,0-10-64 16,0 9-50-16,0 10-43 0,0-1-17 15,0 1-1-15,0 0 27 0,0 9 53 0</inkml:trace>
  <inkml:trace contextRef="#ctx0" brushRef="#br0" timeOffset="141292.72">2993 10632 33 0,'-33'-9'22'0,"33"-1"-4"0,0 1-1 0,0 0 2 0,0 9 2 0,-17 0 2 0,17-19 3 0,0 19 5 0,0 0 1 0,0 0-2 0,0 0-4 0,0 0-9 16,0 0-7-16,0 0-3 0,0 0-3 15,0 0 4-15,0 0 18 0,17 19 11 16,-17-19 10-16,0 9 1 0,33 0-5 0,-33 1-8 16,0-1-1-16,0 0 7 0,0 1 0 15,33-1 3-15,-33 9-4 0,0-18-2 16,0 19 0-16,33-19 4 0,-33 0-4 0,0 19-4 16,0-19-1-16,0 0-4 0,0 0 9 0,33 0 2 15,-33 0-2-15,0 0 5 0,0 0 13 16,0 0 10-16,0 0 15 0,0 0-6 0,33-19-20 15,-33 19-19-15,0-19-18 0,0-8-12 0,33 8 0 16,-33-9-3-16,0 19-1 0,17-10-2 16,-17 0 4-16,33-8-4 0,-33 17-4 0,0-8 2 15,0 8-13-15,0 1-95 0,0 0-85 16,33 9-42-16,-33 0-9 0,0 0 26 0,0 0 32 16,33 0 35-16,-33 0-73 0</inkml:trace>
  <inkml:trace contextRef="#ctx0" brushRef="#br0" timeOffset="143357.71">8797 10418 14 0,'0'0'32'0,"-33"-9"3"0,33-1-5 0,0 1 1 0,0 0 8 16,-33-10 4-16,33 10 2 0,0 9 4 0,-16-19 10 0,16 19 9 0,0-18 9 0,-17 18 7 15,17 0-3-15,0 0-22 0,0 0-20 0,0 0-17 16,0 0-8-16,0 0 12 0,0 0 20 0,17 0 15 16,-17 18-6-16,16-18-15 0,-16 19-11 0,33-19-12 15,-33 9-8-15,0 0-6 0,33 10-1 16,-33-10-1-16,0 1-3 0,33 18 2 0,-33-28-2 15,0 18-41-15,0 1-71 0,0-19-46 16,34 9-19-16,-34 0 12 0,0 1 21 0,0-1 25 16,0 0-54-16</inkml:trace>
  <inkml:trace contextRef="#ctx0" brushRef="#br0" timeOffset="143724.54">8731 10399 79 0,'-16'-9'41'0,"16"-10"-8"0,-17 1-5 0,17 18 2 0,-16-19-2 0,16 19-2 0,0-18-2 0,0 18 1 0,16-19-8 0,-16 10-2 0,17 9 2 16,-17 0-3-16,16-10-5 0,-16 10 6 0,33 0 9 15,-33 10 1-15,33-10 2 0,-33 0 7 0,33 9-3 16,-33 10 0-16,34-19-1 0,-34 0-13 16,16 18 1-16,1-18-9 0,-1 0-1 0,1 19 1 15,-17-19-9-15,16 0 1 0,17 9 2 0,-33-9-2 16,0 9 2-16,33-9-3 0,-33 10 0 15,0-10 7-15,0 0 7 0,33 0 10 0,-33 0 4 16,0 0 9-16,0 0 9 0,0 0 12 16,0-10-1-16,0 10-7 0,0-9 3 0,0 9-1 15,0-9 4-15,0 9-4 0,0-19-9 0,-33 19-10 16,33-18-12-16,0 18-10 0,-33-28-1 0,33 18-7 16,-33 1-3-16,17-9 0 0,-1 8 1 15,1 1-1-15,-17-10 0 0,33 1 0 0,-34 18-3 16,34-19-39-16,0 10-75 0,0 0-61 0,-33-1-40 15,33 1-4-15,33 0 23 0,-33-1 39 16</inkml:trace>
  <inkml:trace contextRef="#ctx0" brushRef="#br0" timeOffset="143907.6">9095 10074 64 0,'0'0'68'0,"0"0"-14"0,-16 18-14 0,16-18-9 0,0 0 1 0,0 19 5 0,0-19-1 0,0 9 5 0,16 1-8 0,-16-1-8 0,0 0-7 0,17 1-7 16,-17-1-2-16,16 0-7 0,-16 10-1 0,17-1 1 15,-1-18 0-15,-16 19-2 0,33-10 1 16,-33 1-48-16,0-1-36 0,0 0-15 0,0 0-4 16,33 1-67-16</inkml:trace>
  <inkml:trace contextRef="#ctx0" brushRef="#br0" timeOffset="144143.18">9095 10055 84 0,'0'-9'67'15,"0"0"-19"-15,-16-1-9 0,16 1-5 0,0 0-4 0,0-1-7 0,0 10-9 0,16-9-2 0,-16 9-3 0,17 0-3 0,-1 0 4 0,-16 0-3 16,17 0 1-16,-1 0 8 0,17 0 10 0,-33 9-2 15,0-9-7-15,33 10-3 0,-33-1 1 16,0 0-2-16,0 1-2 0,0-1-3 0,0 0-4 16,0 10-2-16,0-1 0 0,0-18-2 15,-33 19-15-15,33-10-35 0,0 1-33 0,-33-1-14 16,17 0-2-16,16-9 7 0</inkml:trace>
  <inkml:trace contextRef="#ctx0" brushRef="#br0" timeOffset="144489.65">9260 9990 52 0,'0'9'28'0,"0"1"-4"0,33-1 4 0,-33 0 10 0,0 1 7 0,0-1 1 0,0 0-7 0,17 10-4 0,0-19-11 0,-17 0-6 0,16 18-4 15,-16-18-4-15,17 19-3 0,-17-19-2 16,0 0-2-16,16 0 3 0,-16 0 22 0,0 0 21 15,0 0 9-15,0 0-8 0,0 0 3 16,-16 0 9-16,16-19 17 0,0 19 8 0,-17-18 3 16,17 18 4-16,-16-19 8 0,16 10-5 0,-17-10-8 15,17 10-17-15,-17-10-19 0,17 10-6 16,0-10-7-16,0 1-19 0,-33-1-8 0,33 10-3 0,0 0-10 16,0-1 5-16,33 1-8 0,-33 0 3 15,0 9-3-15,17 0 5 0,0 0-8 0,-1 9 11 16,1-9-7-16,-1 9 2 0,17 1-3 15,0-1 3-15,-33 0 5 0,33 10-13 0,-33-1-62 16,33-18-76-16,-33 19-75 0,0-10-45 16,17 1-5-16,-17 8 37 0,0-8 50 0</inkml:trace>
  <inkml:trace contextRef="#ctx0" brushRef="#br0" timeOffset="144607.22">9475 10018 59 0,'0'-9'50'0,"0"-10"-16"0,0 19-14 0,0-19-6 0,0 1-6 0,0-1-3 0,0 10-2 0,0 0-3 0,33-10-4 0,-33 10-21 0,17-1-18 0,0 1-12 0</inkml:trace>
  <inkml:trace contextRef="#ctx0" brushRef="#br0" timeOffset="145156.73">7822 11041 67 0,'0'0'71'0,"0"0"-22"15,0 0-19-15,0 0-2 0,0 0-5 0,0 0-10 0,0 0-7 0,0 0 0 0,0 0-2 0,0 0-2 0,0 0 1 16,0 0-1-16,0 0 0 0,0 0-1 0,0 0 5 16,0 0 6-1,0 0 8-15,0 0 2 0,0 0 5 0,0 0 2 16,0 0-5-16,0 0 3 0,0 0-3 0,0 0-2 16,0 0-3-16,0 0-1 0,0 0-4 0,0 0-2 15,0 0-6-15,0 0 1 0,0 0-5 16,0 0 1-16,0 19-1 0,0-19 0 0,0 0 1 15,0 0-1-15,-33 0-2 0,33 0 1 16,0 0-3 0,0 0 0-16,0 0-6 15,0 0-15-15,0 0-19 0,0 0-16 0,0 0-7 16,0 0-5-16,0 0 1 0,0 0 3 0,0 0 5 16,0 0 5-16</inkml:trace>
  <inkml:trace contextRef="#ctx0" brushRef="#br0" timeOffset="146520.69">13031 10241 64 0,'33'0'42'0,"-33"0"-4"0,0 0-7 0,0 0 0 0,0 0 2 0,0 0 7 0,0 0 24 0,0 10 16 0,0-10 7 0,0 9 7 0,33 0 2 15,-33 0-7-15,0 1-1 0,0-1-4 16,0 10 5-16,16-19 5 0,-16 18-2 0,17 1-23 15,-17-19-6-15,0 9-8 0,0-9-12 0,0 9-3 16,0-9-1-16,0 0-2 0,0 10 26 16,0-10 24-16,0 0 19 0,0 0-13 0,0 0-28 15,0-10-28-15,0 10-23 0,-17-9-14 16,1 0 0-16,16 9 0 0,0-19 0 16,-33 19 0-16,33-18 0 0,-33 18 0 0,33-19 0 15,0 10 0-15,-33-10 0 0,33 10 0 16,0 0 0-16,-17 9 0 0,17-10 0 0,0 1 0 15,17 9 0 1,16 0 0-16,-33 0 0 0,33 9 0 16,-33-9 0-16,33 0 0 0,-17 10 0 0,1-10 0 15,-1 9 0-15,18-9 0 0,-1 9 0 16,-33-9 0-16,33 0 0 0,-33 0 0 0,33 0 0 16,-33 9 0-16,0-18 0 15,0 0 0 1,0 0 0-16,0-1 0 15,0 1 0-15,0 9 0 0,-33-19 0 16,33 19 0-16,0-18 0 0,-33-1-28 0,33 10-154 16,0 0-45-16,0-1-22 0,-33 1-14 15,33 0-6-15,0-1 27 0,0 1 38 0,0 9 44 16,0 0-60-16</inkml:trace>
  <inkml:trace contextRef="#ctx0" brushRef="#br0" timeOffset="146904.44">13312 10046 58 0,'0'0'53'0,"16"0"-10"0,-16 0-4 0,0 9 6 0,0-9 7 0,0 19 6 0,0-19 9 0,17 0 1 0,-17 18-4 0,0-18-11 15,0 0-8-15,16 19-10 0,-16-19-18 16,17 9-1-16,-17 1-9 0,17-1 0 0,-17 0-9 16,0 1 4-16,33-10 1 0,-33 9 0 15,0 0-6-15,0-9-14 0,0 19-36 0,0-19-5 16,0 0-1-16,0 0 5 0,0 0 2 15,0 0 7-15,0 0 8 0,-33 0 11 0,33-19 8 16,-17 19 10-16,17-9 5 0,-17 0 3 16,17-10 0-16,-16 10-2 0,16-10 2 0,-17 0 2 15,17 1-1-15,-16-1 12 0,16 1 4 0,0-1 9 16,0 0 2-16,0 10 3 0,0-10 3 16,0 19-5-16,0-18 8 0,0 18 1 15,0-19-8-15,0 19-2 0,16 0-7 0,-16 0 0 16,0 0-5-16,17 0-3 0,-17 0 6 0,16 19-5 15,-16-19-3-15,0 0 1 0,17 18-1 16,-17-18-4-16,0 19-2 0,0-10-3 0,0 1 0 16,-17 8 0-16,17-8 0 0,0 8-9 0,-16 1-48 15,16-19-45-15,-17 18-27 0,17-18-11 16,-16 19 12-16,16-19-83 0</inkml:trace>
  <inkml:trace contextRef="#ctx0" brushRef="#br0" timeOffset="147321.99">13543 10074 21 0,'0'0'46'0,"-16"0"20"0,16 0 13 0,0 0 3 0,0 0 12 0,0 0 3 0,0 0-9 0,0-19-3 0,0 10-9 0,0 0 0 0,-33-1-11 0,33-8-1 0,0 8-7 16,0 1-12-16,0-10-3 0,0 1-14 0,0 18-1 15,0-28-7-15,0 9-6 0,0 10 1 16,0-10-3-16,0 10 1 0,0 9 0 0,0-18-3 16,0 18-4-16,0 0-2 0,0-19-6 15,0 19 0-15,0 0 2 0,33 19 3 16,-33-19-1-16,0 18-2 0,16-18 0 16,1 9 0-16,-1 1-3 0,18-1 6 0,-1 10-16 15,-33-1-67-15,0 1-85 0,33-1-40 0,-33 1-23 16,0-10 25-16,33 10 41 0</inkml:trace>
  <inkml:trace contextRef="#ctx0" brushRef="#br0" timeOffset="147470.59">13560 10046 78 0,'0'0'52'0,"0"0"-18"0,-17 0-13 0,17-9-11 0,17 9-6 0,-17-10-2 0,0 1-2 0,16 9-2 0,1-9-15 0,0-1-12 0,16 1-10 16,0 9-5-16</inkml:trace>
  <inkml:trace contextRef="#ctx0" brushRef="#br0" timeOffset="148070.45">14254 9990 51 0,'0'0'81'0,"0"0"-18"0,-16 0-14 0,16 0-6 0,0 0-15 0,0 0-11 0,0 0-8 0,0 0 1 0,0 0 10 0,0 0 3 0,16 9-3 0,-16 1 0 16,33-1-2-16,-33 0-5 0,0 10-1 0,34 9-4 15,-34-28 1-15,0 18 2 0,33 1 7 0,-33-19 1 16,0 9 4-16,0 1 6 0,0-1 0 0,33 0 6 16,-33-9 14-16,0 0 28 0,0 10 21 15,0-10-16-15,0-10-18 0,-33 10-22 0,33-9-11 16,0 0-7-16,0-1 1 0,-33 1-5 15,33 9 9-15,0-19 2 0,-34 1 0 0,34-1-8 16,0 1-5-16,0 8-5 0,-33 1-1 0,33-10-3 16,0 10-4-16,0 9 1 0,0 0-4 15,0-19-4-15,33 19 2 16,-33 0 4-16,0 0-9 0,34 0 7 0,-34 19 0 16,33-19-4-16,-33 0 5 0,33 0-3 0,-33 9 1 15,16-9-1-15,1 10-2 0,-1-10 2 0,1 0-2 16,-1 0 0-16,-16 0-1 0,33 0 5 15,-33 0 4-15,34 0-6 0,-34-10 15 16,0 10 9-16,0-9 4 0,0 9-10 0,0 0 0 16,0-19 0-16,0 19-1 0,0 0-1 15,0-18-11-15,-34-1-1 0,34 10-4 0,0 0 0 16,0-1 0-16,-33-8 0 0,17 8 0 16,16 1-36-16,-17-9-79 0,1-1-53 0,-1 19-38 15,17-19-20-15,-16 10 10 0,16 0 19 0,0-1 37 16</inkml:trace>
  <inkml:trace contextRef="#ctx0" brushRef="#br0" timeOffset="148453.51">14569 9804 106 0,'0'9'53'0,"0"10"-8"0,33-19 9 0,-33 19 15 0,0-19 0 0,0 18-1 0,0-18-7 0,0 9-11 0,16 1-18 0,-16-1-17 0,17 0-2 0,-17 1-8 0,16-1-5 15,-16 0 2-15,0 10-2 0,17-19 2 16,-17 0 0-16,0 0 19 0,0 18 27 16,0-18 8-16,0 0-10 0,0-18 3 15,0 18 0-15,0 0 3 0,-17 0 15 0,17-19-2 16,-16 10 1-16,16 0-4 0,-17-1-4 0,1 1-2 16,16 0-3-16,0-10-17 0,-33 19 16 15,33-18 0-15,0-1-2 0,0-9-9 0,-33 19-5 16,33-10-15-16,0 10-3 0,0 0-13 0,0-1 2 15,0 10-7-15,33-18 7 0,-33 18-3 16,0-19-4-16,0 19 0 0,0 0 3 0,33 0 0 16,-33 0-11-16,0 0 5 0,16 0 0 15,-16 0 6-15,17 0-5 0,-17 0 3 0,0 19-6 0,16-19 1 16,-16 0 4-16,0 18 0 0,0-18-2 16,0 10 8-16,0-1-2 0,-16 9-3 0,16-8-4 15,-17-1-54-15,17 0-81 0,-16 10-61 16,16-19-35-16,0 19-9 0,-33-19 7 0,33 0 27 15,0 0 36-15</inkml:trace>
  <inkml:trace contextRef="#ctx0" brushRef="#br0" timeOffset="148902.63">14784 9683 105 0,'0'0'48'0,"0"9"-3"0,0-9 8 0,0 19 11 0,33-19 9 0,-33 19 5 0,0-19 4 0,0 18 1 0,16-18-11 15,-16 10-11-15,17-1-5 0,-17 0-4 16,16 10-4-16,-16-10-8 0,0 0-12 0,17 10-7 16,-17 0-8-16,16-19-6 0,-16 18-4 15,0-18 4-15,0 0-3 0,33 9 12 0,-33-9 33 16,0 0 32-16,0 0 27 0,0 0 9 15,0 0-19-15,0 0-29 0,0-9-13 0,0 9-7 16,-33-18 0-16,33 18 2 0,0-19 5 0,0 19 9 16,-16-19-7-16,16 1-26 0,-17-1-11 15,17 10 6-15,0-10-25 0,0 1-2 0,-16 18 0 16,16-19 0-16,0 0 0 0,0 10 0 0,0 0 0 16,0 0 0-16,16 9 0 0,1 0 0 31,-1 0 0-31,17 0 0 0,-33 9 0 15,0-9 0-15,33 9 0 0,-33 0 0 16,34 10 0-16,-34-19 0 0,0 0 0 16,16 19 0-16,-16-19 0 0,17 0 0 0,-17 18-152 15,0-18-104-15,16 10-16 0,-16-1 4 16,0 0-2-16,-16 0 12 0,16 1 39 16,0-1 53-16</inkml:trace>
  <inkml:trace contextRef="#ctx0" brushRef="#br0" timeOffset="149053.54">14866 9804 160 0,'0'0'95'0,"0"-9"-13"0,0 9-10 0,0-10-8 0,0 1-12 0,17 9-13 0,-17-9-21 0,16 0-7 0,-16-1-6 0,33 10-2 0,-33 0-3 0,0-18 1 16,33 18-21-16,-33 0-43 0,34-19-33 0,-34 19-18 15,0 0 1-15,0-19-77 0</inkml:trace>
  <inkml:trace contextRef="#ctx0" brushRef="#br0" timeOffset="149735.65">12766 10027 15 0,'0'0'21'0,"0"0"1"0,0 0 1 0,0 0-1 0,0 0-3 0,0 0 2 0,0 0 3 0,0 0 1 0,0 0 2 0,-16 0 2 16,16 0 4-16,0 0-3 0,0 0 1 0,-17 0-1 15,17 0 9-15,0 0 6 0,-16 0 6 16,16 0-6-16,0 0-1 0,-17 0-5 0,17 0 0 15,0-9-3-15,-33 9 1 0,33 0-2 0,0 0-8 16,-33 0-1-16,33 0-7 0,-33 0-9 16,0 0-5-16,16 0 1 0,-16 0-2 0,0 9-4 15,33-9 7-15,-33 0-7 0,0 10 0 0,0-10 5 16,-17 0-8-16,17 0 4 0,0 0 2 16,0 0-1-16,0 0-2 0,0 0 5 0,33 0-5 15,-33 0 4-15,16 0-6 0,1 0 2 16,-1 0-4-16,1 0 0 0,16-10-40 15,-17 10-52-15,17 0-30 0,0 0-19 16,0 0 11-16,0 0 18 0,17 0 18 0</inkml:trace>
  <inkml:trace contextRef="#ctx0" brushRef="#br0" timeOffset="149968.79">12088 9869 42 0,'0'0'48'0,"0"-18"-17"0,-16 18-10 0,16 0-6 0,-17 0-5 0,17 0-3 0,0 18 5 0,0-18 13 0,0 0 1 0,0 9 5 0,-33 1-6 0,33 8-1 0,0-8 5 16,0-1-5-16,0 19 2 0,0-28 3 0,0 18-6 16,0 1-8-16,0-10-7 0,0 10 0 15,0-10-6-15,0 10-2 0,0 9-2 0,0-28 7 16,0 18-8-16,0 1-6 0,0-10-36 0,0 10-28 15,0 0-20-15,0-1-6 0</inkml:trace>
  <inkml:trace contextRef="#ctx0" brushRef="#br0" timeOffset="150567.93">11129 11162 53 0,'0'0'41'0,"0"0"-9"0,0 0-7 0,0 0-5 0,0 0-3 0,0 0 3 0,0 0 1 0,0 0 0 0,0 0 3 0,0 0-4 16,0 0 1-16,0 0-5 0,0 0 0 15,0 0-2-15,-33 0 3 0,33 0 0 0,0 0 2 16,0 0-5-16,0 0-2 0,0 0 4 0,0 0-5 16,0 0 0-16,0 0-3 0,0 0-3 15,33 0-5-15,-33 0 3 16,0 0-1-16,-33 0-4 0,33 0-1 0,0 0-21 16,0 0-20-16,0 0-18 0,0 0-15 15,0 0-5-15,0 19 5 0,0-19-47 0</inkml:trace>
  <inkml:trace contextRef="#ctx0" brushRef="#br0" timeOffset="151020.56">11129 11227 51 0,'0'0'48'0,"0"0"-11"0,0 0-6 0,0 0-4 0,0 0 0 0,0 0 4 0,0-9-7 0,0 9 0 0,0 0-6 0,0 0-8 0,0 0-2 0,0 0-2 0,0 0-4 0,0 0 0 16,0 0-2-16,0 0-2 16,0 0-1-16,0 0-4 0,0 0-15 15,0 0-9-15,0 0-2 0,0 0 2 16,0 0 0-16,0 0 3 0,0 0 1 0,0 0 3 16,0 9 5-16,0-9 4 0,0 0 4 0,0 0 3 15,0 0 3-15,0 10 1 0,0-10 2 16,0 0 5-1,0 0 3-15,0 0 1 0,0 0 0 0,0 0 1 16,0 0 0-16,0 0 0 0,0 0 1 16,0 0-1-16,0 0-1 0,0 0 2 0,0 0-2 15,0 0 1-15,0 0-2 0,0 0 0 0,0 0 2 16,0 0-2-16,0 0 4 0,0 0-2 16,0 0 2-16,0 0 0 0,0 0 1 0,0 0 2 15,0 0-2-15,0 0-2 0,0 0-2 16,0 0-2-16,0 0-3 0,0 0-4 15,-33 0 4-15,33 9-6 16,0-9-6-16,0 0-7 16,0 0 1-16,0 0-2 0,0 9-3 15,0-9 0-15,0 0-2 0,0 9 0 16,0-9 2-16,0 0-5 0,0 19 1 0</inkml:trace>
  <inkml:trace contextRef="#ctx0" brushRef="#br0" timeOffset="151267.26">11129 11320 5 0,'0'0'3'0,"0"0"3"0,0 0 5 0,0 0 5 0,0 0 0 0,0 0-4 0,0 0-4 0,0 0-2 0,0 0-2 0,0 0 0 0,0 0-1 0,0 0-1 16,0 0 1-16,0 0-2 0,0 0 0 16,0 0 0-16,0 0 0 0,0 0-3 15,0 0-6-15,0 0-7 0,0 0-5 0,0 0-30 16</inkml:trace>
  <inkml:trace contextRef="#ctx0" brushRef="#br0" timeOffset="151866.41">11046 11404 19 0,'0'0'18'0,"0"0"-2"0,0 0-7 0,0 0-5 0,0 0-1 0,0-19-3 0,0 19-4 16,0 0-5-16,17 0-7 0,-17 0-21 0</inkml:trace>
  <inkml:trace contextRef="#ctx0" brushRef="#br0" timeOffset="152250.13">11526 11469 18 0,'0'0'26'0,"0"0"-7"0,0 0-5 0,0 0-4 16,0 0-1-16,0 0-3 0,0-9 1 0,0 9-3 0,0 0-2 0,0 0-1 0,0 0 0 15,0 0 0-15,0 0 1 0,0 0-4 32,0 0 0-17,-33 0 2 1,33 0-2-16,0 0 0 16,0 0 0-16,0 0-2 0,0 0 1 15,0 0 0-15,0 9-2 0,0-9 1 16,0 0-2-16,-17 0 2 0,17 0 0 0,0 0-2 15,0 0 3-15,0 0-1 0,0 0-2 16,0 0 3-16,0 0-4 0,0 0-1 0,0 0 0 16,0 0-2-16,0 0-6 0</inkml:trace>
  <inkml:trace contextRef="#ctx0" brushRef="#br0" timeOffset="155230.78">7723 10697 33 0,'0'0'29'0,"0"0"-2"0,0 0-4 0,0 0 2 0,0 0 1 0,-34 0-5 0,34 0-9 0,0 0-2 0,0 0-8 0,0 0 0 16,34 0 1-16,-34 0 11 0,0 0 6 16,0 0 2-16,0 0 1 0,0 19-2 15,0-19 4-15,0 0-3 0,0 9 5 0,33-9-3 16,-33 9 0-16,0 1 1 0,0-10-1 0,0 9-2 16,0 0-1-16,0-9 2 0,33 9-7 15,-33-9 4-15,0 10-3 0,0-10 5 0,0 18-1 16,0-18 4-16,0 0-6 0,0 0 1 15,33 0 6-15,-33 0 6 0,0 0 11 0,0 0 13 16,0 0 28-16,0 0 22 0,0 0 23 0,0 0-7 16,0 0-31-16,0-18-32 0,0 8-26 15,16-8-8-15,-16-1-6 0,17 10-15 0,-1-19 8 16,-16 9-4-16,33 1-8 0,-33-10 2 16,0 0 2-16,33 19-1 0,-33-29-3 0,34 20-2 15,-34-10 7-15,0 9-7 0,0 1 0 0,33 18 2 16,-33-19-4-16,0 1-38 0,0 18-79 0,0-19-56 15,33 19-36-15,-33 0-11 0,0-9 9 16,0 18 31-16,0-9 34 0,0 0 36 0</inkml:trace>
  <inkml:trace contextRef="#ctx0" brushRef="#br0" timeOffset="157012.35">11261 10641 26 0,'-16'0'37'16,"16"0"2"-16,0 0 4 0,0-9-1 0,-17 9 10 0,17 0 10 0,0 0 4 0,0-9-1 0,0 9-4 0,0 0 2 0,0 0 0 0,0 0-1 15,0 0-8-15,0 0-5 0,0 0-4 16,0 0-2-16,0 0 3 0,0 0-9 0,0 0-12 16,0 0-3-16,0 0-5 0,0 0-1 15,0 0 6-15,0 0 1 0,0 0 13 0,17 0-9 16,-17 9 1-16,0-9-4 0,16 9-3 0,-16-9 0 15,0 10 23-15,17-10-9 0,-17 9 6 16,33 9-10-16,-33-18 7 0,0 19-8 0,0-19-1 16,0 0 1-16,0 19-5 0,33-19-1 0,-33 0 5 15,0 0 7-15,0 9 6 0,0-9 13 0,0 0 24 16,0 0 33-16,0 0 18 0,0 0-130 16,0-9 0-16,0 9 0 0,0-19 0 0,33 0 0 15,-33 1 0-15,0-10 0 0,0 0 0 16,33 0 0-16,-33 9 0 0,0-27 0 0,17 18 0 15,-17 0 0-15,16 10 0 0,-16-10 0 0,17 0 0 16,-17 18 0-16,16-8 0 0,-16 18 0 0,0-19-170 16,17 19-43-16,-17-18-29 0,0 18-22 15,0 0 5-15,0 0 22 0,0 0 20 16,0 0 33-16</inkml:trace>
  <inkml:trace contextRef="#ctx0" brushRef="#br0" timeOffset="158894.45">4018 11097 6 0,'0'0'2'0,"0"0"2"0,0 0 2 0,0 0 0 0,0 0-3 0,0 0-1 0,0 0-1 0,0 0 0 0,0 0-3 15,0 0-5-15,0 0-13 16</inkml:trace>
  <inkml:trace contextRef="#ctx0" brushRef="#br0" timeOffset="160159.75">4597 11339 3 0,'0'0'2'0,"0"0"1"0,0 0-1 0,0 0 1 0,0 0 0 0,0 0 2 0,0-9 0 0,0 9-1 0,0 0 0 0,0 0-1 0,0 0 0 15,0 0-1-15,0 0 0 0,0 0 1 16,0 9 0-16,0-9-1 0,0 0 0 0,0 0 0 16,0 0 0-16,0 0-1 15,0 0 1-15,0-9 0 0,0 9-1 0,-33 0-1 16,33 0 2-1,0 9-2 64,0-9-2-33,0 9 0-30,0-9 0-16,0 0-1 16,0 9 1-16,0-9-1 0,0 0 0 0,0 0 1 15,-33 0-1-15,33 0-1 0,0 0-1 16,0 0-1-16,0 0-1 0,0 0 1 16,0 0-5-16,0 0 8 0</inkml:trace>
  <inkml:trace contextRef="#ctx0" brushRef="#br0" timeOffset="172099.62">3059 11320 23 0,'0'-9'18'0,"0"9"-2"0,0 0-2 0,0 0-3 0,0-9-2 0,0 9-3 0,0 0-1 0,0 0-2 0,0 0-1 0,0 9-1 0,0-9 1 15,0 0 5-15,-33 0 4 16,33 0 5-16,0 0 0 0,0 0 1 0,0 0 0 16,0 0-6-16,0 0-5 0,0 0-2 0,0 0-2 15,-33 0-2-15,33 0 2 16,0 0-4-16,0 9 2 0,0-9-13 15,0 0-11-15,0 10-8 0,0-10-6 16,0 0-1-16,0 0-31 0</inkml:trace>
  <inkml:trace contextRef="#ctx0" brushRef="#br0" timeOffset="174896.95">2910 10734 5 0,'0'0'6'0,"0"0"4"0,0 0 2 0,0 0-2 0,0 0-2 0,0 0-2 0,0 0-1 0,0 0 0 0,0 0 0 0,0 0-2 0,0 0 0 0,0 0 1 16,0 0-1-16,0 0-1 0,0 0 1 15,0 0-2-15,0 0 1 0,0 10-4 63,0-10-7-48,0 0-6-15,0 0-6 0,0 0-23 16</inkml:trace>
  <inkml:trace contextRef="#ctx0" brushRef="#br0" timeOffset="177844.33">3340 11078 4 0,'0'0'3'0,"0"0"1"0,0 0 6 16,0 0 3-16,-33 0-1 0,33 0-5 0,0 0-2 0,0 0-3 0,0 0 0 0,0 0 1 0,0 0-1 0,0 0-4 47,0 0-2-32,0 0-2-15,0 0-3 0,0 0-4 0,0 0-15 16</inkml:trace>
  <inkml:trace contextRef="#ctx0" brushRef="#br0" timeOffset="178829.07">4233 11311 6 0,'0'0'2'0,"0"0"2"0,0 0 1 0,0 0-1 0,0 0 0 16,0 0-1-16,0 0-1 0,0 0-1 0,0 0 0 0,0-9-1 0,0 9 1 15,0 0-8 16,0 0-12-31</inkml:trace>
  <inkml:trace contextRef="#ctx0" brushRef="#br0" timeOffset="181576.77">4316 12316 12 0,'0'0'11'0,"0"0"1"0,0 0-4 0,0 0-2 0,0 9-2 0,0-9 0 0,0 0 0 0,0 0 4 0,0 0 3 15,0 0 3-15,0 0-1 0,0 0-3 0,0 0 0 16,0 0 0-16,0 0-3 0,0 0 0 16,0-9-2-16,0 9 0 0,0 0-2 15,0 9 1-15,0-9-2 0,0 0 3 0,0 0-4 16,0 0 3-16,0 0-1 0,0 0 0 16,0 0 0-16,0 0 2 15,0 0-1-15,0 0 0 0,0 0-2 16,0 0 0-16,0 0 1 0,0 0-2 15,0 0 2 1,0 0-5 31,-33 0 2-47,33-9 2 16,0 18-2-1,0-9 1-15,0 0 2 16,0 0-1-1,33 0 0 1,-33 0-1-16,0 0 1 0,-33 0 3 0,33 0-4 16,0 0 2-16,0 0 0 0,0 0 1 15,0 0-1 1,0 0-1-16,0 0-4 0,0-9 0 31,0 9-13-15,0 0-7-16,0 0-6 0,0 0-8 0,0 0-4 15,0 0-3-15</inkml:trace>
  <inkml:trace contextRef="#ctx0" brushRef="#br0" timeOffset="193630.41">23647 4176 49 0,'-16'-9'18'0,"16"9"-9"0,-17-9 0 0,17 9 0 0,0 0-6 0,0 0 1 0,-16 0-2 0,16 9 0 15,0-9 7-15,0 9 3 0,0 1 3 0,0 8-2 16,0-18-4-16,0 19 0 0,0-19 5 16,0 19 8-16,0-19-1 0,0 18-1 0,0-18 2 15,16 19-2-15,-16-19 2 0,0 0-3 16,0 9 5-16,0-9-2 0,0 9-2 15,0-9 5-15,0 10 2 0,0-10 5 0,17 0-2 16,-17 18 7-16,0-18 13 0,0 0 18 0,0 0 11 16,0 0 16-16,0 0 15 0,0 0 17 15,0-18-4-15,16 18-25 0,-16-10-42 0,33 1-19 16,-33 0-21-16,0 9-8 0,17-19 0 0,-1 1 0 16,1-1-11-16,16 0 3 0,-17-9 6 15,1 10-2-15,16-1-6 0,-16 1 2 0,-1-1-3 16,17 0 5-16,-33 1 3 0,17-1-5 15,-1 10 2-15,1 9-9 0,-17 0-5 0,16-19-66 16,-16 19-39-16,17 0-16 0,-1 0-21 16,-16 0-3-16,17 0-14 0,-1 0-3 0,-16 0 20 15,17 19 24-15</inkml:trace>
  <inkml:trace contextRef="#ctx0" brushRef="#br0" timeOffset="194945.67">25665 4204 53 0,'0'0'20'0,"0"-18"-5"0,-17 18-3 0,17 0 3 0,0-10 3 0,0 10-2 0,-16 0 0 0,16 0-6 16,0 0-4-16,0 0-3 0,0 0-2 0,0 0 0 31,0 10 0-31,0-10 1 0,0 18-2 0,0-18 4 16,0 0 1-16,0 0 6 0,16 19 2 16,-16-19 1-16,0 0-5 0,17 19 0 0,-17-19 3 15,0 0 1-15,16 0 4 0,-16 0 6 16,17 18 3-16,-17-18 10 0,0 0 4 0,0 0 4 15,16 0-1-15,-16 0 3 0,17 0-10 0,-17 0-11 16,16-18-9-16,-16 18-7 0,17-19-7 16,16 19 5-16,-33-19-4 0,0 19-3 0,16-18 0 15,-16 8 2-15,17 1-2 0,-17 0 2 16,16-10-5-16,-16 19 1 0,17-18 2 0,-17 18 0 16,0-19-5-16,17 19-18 0,-17-19-26 15,0 19-16-15,16-18-11 0,-16 18-7 0,17-9 0 16,-17 9 1-16,16-10 5 0</inkml:trace>
  <inkml:trace contextRef="#ctx0" brushRef="#br0" timeOffset="196628.54">27798 4409 27 0,'0'0'21'0,"0"0"-7"0,0 0-2 0,0-9-3 0,0 9-1 0,0 0-2 0,-17 0-4 0,17 0 2 0,0 0 1 0,0 9 4 16,0-9-1-16,0 9 3 0,0-9 3 0,0 10-4 15,0 8 0-15,0-18 5 0,0 0 1 0,0 19 5 16,0-19 0-16,0 18 3 0,17-18-4 15,-17 0 4-15,0 0 8 0,0 19 16 16,0-19 19-16,0 0 18 0,0 0 15 0,0 0 11 16,0 0-2-16,0-19-31 0,0 19-33 0,16 0-21 15,-16-18-11-15,0 18-6 0,17-19-4 16,-17 1 0-16,0 8-3 0,16-8 3 0,-16 18-2 16,0-19 1-16,17 1-2 0,-17 18-3 15,0-19 3-15,16 0-3 0,-16 19 6 0,0-18-5 16,0 8 4-16,0 1-5 0,17 0-7 0,-17 9-36 15,0 0-23-15,0 0-15 0,0 0-13 16,17-19-5-16,-17 19-4 0,0 0 3 0,0 0 1 16,16 0 10-16,-16 0 10 0,17 0-54 0</inkml:trace>
  <inkml:trace contextRef="#ctx0" brushRef="#br0" timeOffset="197994.23">30444 4521 7 0,'0'0'14'0,"0"0"9"0,0 0 0 0,0 0 2 0,0 0-3 0,0 0 0 0,0 0-2 0,0 0-1 0,0 0-2 0,0 0-1 0,0 0-3 16,0 0-3-16,0 0 1 0,0 0-8 16,0 0 2-16,0 0-3 0,0 0 0 0,0 0 1 15,0 9 3-15,0-9 15 0,16 9 3 0,-16-9-5 16,0 10-3-16,0-10-1 0,17 18 4 16,-17-18-2-16,0 0-3 0,0 0-3 15,0 0-1-15,0 0-1 0,16 19 2 0,-16-19-2 16,0 0 4-16,0 0 2 0,0 0 5 0,17 0 9 15,-17 0 9-15,0 0 11 0,0 0 10 16,0 0 6-16,0 0 11 0,16 0-5 0,-16 0-14 16,17 0-17-16,-17-19-11 0,16 19-12 15,1-18-1-15,-17 8-11 0,16 1-1 0,1 0-1 16,0-10 1-16,-1 0-8 0,1 1 1 16,-1-1 3-16,1-9 5 0,-1 10-5 0,1-1 0 15,-1 1 0-15,-16-1 0 0,17 19-5 0,-1-19-4 16,-16 19-39-16,0-18-17 0,17 8-7 15,-17 1-7-15,0 9-5 0,16 0 3 0,-16-9-5 16,0 9-3-16,0 0 2 0,0 0 4 16,0 0 7-16,0 0 8 0,0 0 10 0</inkml:trace>
  <inkml:trace contextRef="#ctx0" brushRef="#br0" timeOffset="200158.24">32742 4428 11 0,'0'0'22'0,"0"0"0"0,0-10-2 0,0 10-4 0,0 0-1 0,0 0-2 0,0 0 3 0,0 0-1 0,0 0-1 16,0 0 2-16,0 0-5 0,0 0-2 15,0 0-5-15,0 0 0 0,0 0-1 16,17 0-1-16,-17 10-1 16,0-10 6-16,0 0 1 0,0 18 2 0,16-18 3 15,-16 0 6-15,0 0-5 0,0 19-2 16,17-19 2-16,-17 0 0 0,0 18 1 16,16-18-1-16,-16 0 3 0,0 19 10 0,17-19 5 15,-17 0-6-15,16 19-9 0,-16-19-4 16,0 0 0-16,0 9 8 0,17-9 12 15,-17 0 6-15,0 0-3 0,16 0 6 0,-16 0 18 16,0 0 27-16,0 0 14 0,17 0 2 16,-17 0-2-16,0 0-14 0,17 0-19 15,-17 0-14-15,16-9-14 0,-16 9-7 16,17-19 1-16,-1 19-10 0,-16-19 3 0,17 19-4 16,-1-18-14-16,-16 18 0 0,17-19-5 15,-1 1 2-15,-16-1-12 0,17 10 11 16,-1-10-2-16,1 1-3 0,-17-1-2 0,16 0 2 15,1 19-3-15,-17-28 3 0,17 19 0 16,-1 0-2-16,-16 9-10 0,17-19-27 0,-17 19-30 16,0 0-22-16,16-18-13 0,-16 18-5 15,17 0-12-15,-17 0 2 0,0 0-19 0,16 0-1 16,-16 0 1-16,17 0-38 16,-17 0 50-16</inkml:trace>
  <inkml:trace contextRef="#ctx0" brushRef="#br0" timeOffset="202358.13">25665 4809 13 0,'0'0'23'0,"0"0"-4"0,0-19-6 16,0 19-2-16,0 0 1 0,0 0-1 0,0 0-1 0,0 0 0 0,-17-9-1 0,17 9-1 0,0 0 0 0,0 0-5 0,0 0 1 16,0 0-1-16,0 0-1 15,0 0-1-15,0 0 0 16,0 0-3 31,0 9 2-16,0-9-4-31,0 0-12 0,0 0-10 0,0 0-5 16,0 0-5-16</inkml:trace>
  <inkml:trace contextRef="#ctx0" brushRef="#br0" timeOffset="203005.36">27533 5135 13 0,'0'0'11'0,"0"0"-4"16,0 0-4-16,0 0-1 0,0 0-1 0,0 0-4 0,0 0-3 0,0 0-3 15</inkml:trace>
  <inkml:trace contextRef="#ctx0" brushRef="#br0" timeOffset="204587.22">23829 4828 3 0,'0'0'2'0,"0"0"0"0,0 0-1 15,0 0 0-15,0 0 1 0,0 0 0 0,0 0 0 0,0 0 0 0,0 0 1 0,0 0 0 0,0 0-1 0,0 0-1 16,0 0 1-16,-17 0-1 15,17 0 1 17,0 0-1-17,0 0 5-15,0 0 1 0,0 0-3 16,0 0-2-16,0 0 0 0,0 0 0 16,0 0-1-1,0 0 0-15,0 0 0 0,0 0 0 16,0 0 1-16,0 0-1 0,0 0 1 15,0 0 0-15,0 0-1 16,0 0 0-16,0 0 1 0,0 0-1 0,0 0 0 16,0 0 1-16,0 0-1 15,0 0 1-15,0 0-1 32,-16 0-1-17,16 18 0-15,0-18-2 16,0 0-6-16,0 0-6 0,0 0-9 15</inkml:trace>
  <inkml:trace contextRef="#ctx0" brushRef="#br0" timeOffset="210782.45">29815 4949 10 0,'0'0'10'0,"0"0"6"0,0 0 0 0,0 0-6 0,0 0-1 0,0 0-3 0,0 0 1 0,0 0-3 0,0 0 3 0,0 0-2 16,0 0 0-16,0 0 0 0,0 0-2 15,0 0 0-15,0 0-2 0,0 0 2 16,0 0-1-16,0 0 0 0,0 0-1 15,0 0 0 1,0 0-3 0,0 0 4-16,0 0 0 15,-16 0-2-15,16 0-3 16,16 0 3 0,-16 0 2-1,0 0-4-15,0 0 3 16,0 0 0-16,0 0 0 15,0 0 0 17,0 0 0-17,0 0-3 32,0 0 3-31,0 0 0 31,0 0 0-47,0 0-3 15,0 0-3-15,0 0-6 16,0-19-7-16,0 19-3 0,0 0-4 0,0 0-21 16</inkml:trace>
  <inkml:trace contextRef="#ctx0" brushRef="#br0" timeOffset="213147.04">27318 4409 29 0,'0'0'17'16,"0"0"-8"-16,0 0-2 0,0 0-1 0,0 0 3 0,0 0 2 0,0 0 2 0,0 0-1 0,0 0-1 0,0 0-3 0,0 0 0 0,0-9-3 16,0 9 0-16,17 0 3 0,-17 0 1 0,0 0 4 15,0 0 0-15,0-19-3 0,0 19-4 16,0 0-1-16,0 0-1 0,0 0-2 0,0-18 0 16,0 18 2-16,0 0 2 0,0 0-2 15,0 0 0-15,-17 0-1 0,17 0 0 0,0 0-2 16,-16 0-1-1,16 0 0 1,0 0 0-16,0 0-2 16,0 0 3-16,0 18 1 15,0-18 2 17,0 0 0-32,0 0-2 15,0 0 0-15,0-18 1 0,0 18-1 16,16 0-2-16,-16 0 4 0,17 0 1 0,-17 0-3 15,0 0 1-15,0 0 2 0,0-19-4 0,0 19 2 16,0 0 5-16,0 0-2 0,0 0-4 16,0 0-1-16,0 0 3 0,0 0-1 15,0 0 0-15,0 0-2 16,-17-19-1-16,1 19 2 16,16 19-2-1,0-19-3-15,0 0 4 0,0 0-1 16,0 0 1-16,0 0-4 15,0 0 0 1,0 0 3-16,0 0-3 0,0 0-14 16,0 0-9-16,0 0-9 0,0 0 2 15,0 0 0-15,0 19 1 0,0-19-1 0,0 0 1 16,0 0-29-16</inkml:trace>
  <inkml:trace contextRef="#ctx0" brushRef="#br0" timeOffset="214445.48">27236 4344 11 0,'0'0'13'0,"0"0"8"0,0 0-4 0,0 0-4 0,0 0-4 0,0 0-3 0,0 0-2 0,0 0-1 0,0 0 4 0,0 0-3 16,0 0 4-16,0 0-2 0,0 0-2 16,0 0 0-16,0-19 0 0,0 19-2 15,0 0-4-15,0 0 4 16,0 0-4 31,0 0 3-32,0 0-3 1,0 0-3-16,0 0-4 0,0 0 2 16,0 0-2-16,16 0 1 0,-16-18 0 15,0 18-1-15,0 0-2 0,0-10-1 0,0 10-5 16,0-9-18-16</inkml:trace>
  <inkml:trace contextRef="#ctx0" brushRef="#br0" timeOffset="-214035.27">29733 4121 33 0,'0'0'21'0,"0"-19"-7"0,0 19 2 0,0-19 1 0,0 19 2 0,-17 0 4 0,17-18 1 0,0 18 3 0,0-9-1 0,0 9 3 0,0 0-2 15,0-10-3-15,0 10-13 0,0 0-4 0,0 0-1 16,0 0-4-16,17 10 1 16,-17-10-7-16,0 9 6 0,0 9-1 15,16-18 2-15,-16 19 2 16,17-19 17-16,-17 19 8 0,0-19 0 16,16 0-6-16,-16 18-8 0,0-18 3 0,17 0 4 15,-17 19 7-15,0-19 8 0,0 0 6 0,16 0 9 16,-16 0 4-16,0 0 18 0,0 0 14 15,0 0 16-15,0 0 0 0,0 0-16 0,17 0-21 16,-17 0-20-16,0-19-21 0,16 19-8 0,1-18-11 16,-17-1 2-16,16 19-8 0,1-19-5 15,-1-8 1-15,1 17 6 0,0 1-3 0,-17-10-1 16,16 1 2-16,1-1-5 0,-1 19 0 16,-16-18 0-16,17 18-32 0,-1 0-41 0,-16-19-23 15,17 19-12-15,-1-9-1 0,-16 9-7 16,17 0-12-16,-1 0-1 0,1 0 10 15,-1 0 11-15,-16 0 10 0,17 9 12 0</inkml:trace>
  <inkml:trace contextRef="#ctx0" brushRef="#br0" timeOffset="-212869.53">32461 3935 13 0,'-16'0'24'0,"16"0"-5"0,0 0-6 0,0 0-4 0,0 0-4 0,0 0-3 0,0 0 1 0,0 0 2 0,0 0 7 15,0 0 3-15,0 9 2 0,0-9 2 16,16 19 1-16,-16-19-2 0,0 18-4 0,17-18 7 16,-17 19 3-16,16-19 3 0,-16 18 1 15,0-18-2-15,17 19 6 0,-17-19 6 16,0 0 10-16,16 9 7 0,-16 1-4 0,0-10-3 15,17 9 4-15,-17-9 15 0,0 0 13 16,0 0 22-16,0 0 29 0,0 0 27 0,0 0 10 16,16 0-21-16,-16-9-37 0,0 9-44 15,17-10-27-15,-17 1-22 0,16 9-7 16,-16-19-3-16,17 1-3 0,-1-1 0 0,-16 1 0 16,17-1-7-16,0 0 4 0,-1 10-4 15,1-10 1-15,-17-18 7 0,16 19-11 16,1-1 4-16,-17 0-8 0,16 10-47 0,1 9-43 15,-17-18-25-15,16 18-17 0,-16 0-13 16,0-19-7-16,17 19 1 0,-17 0 9 16,16 0 4-16,-16 19 11 0,17-19 12 15,-1 0 21-15,-16 18 17 0</inkml:trace>
  <inkml:trace contextRef="#ctx0" brushRef="#br0" timeOffset="-203144.34">22556 8688 24 0,'0'0'24'0,"0"-9"-2"0,0 9-4 16,0 0-1-16,0-19 6 0,16 19-2 0,-16 0 6 0,0-19-3 0,0 19 3 0,0 0-4 0,0 0 3 0,0 0-6 0,0 0-2 15,0 0-4-15,0 0-2 0,0-18 0 0,0 18 0 16,0 0 1-16,0 0 1 0,0 0-5 0,0 0 2 15,0 0 11-15,0 0 4 0,0 0-1 16,0 0 1-16,0 0 0 0,0 0-5 0,0 0 1 16,0 0-5-16,0 0 6 0,0 0-2 0,0 0-6 15,0 0 4-15,0 0-4 0,0 0-3 16,0 0 0-16,0 0 0 0,0 0-4 0,0 18 5 16,0-18 2-16,0 0 4 0,0 0-1 15,0 0-1-15,0 0-6 0,0 0 2 0,0 0-6 16,0 0 7-16,0 0-4 0,0 0-3 0,-16 0 1 15,16 0 0-15,0 0-1 0,0 0-2 16,0 0 4-16,0 0-1 0,-17 0-4 0,17 0 0 16,0 19 4-16,0-19-5 0,0 0 2 15,-16 0-1-15,16 0 0 0,0 0 7 16,0 0-8-16,0 0 2 0,0 0-3 0,0 0 4 16,0 0-4-1,0 0 1-15,-17 0-3 0,17 0 3 16,0 0 1-16,0 0-7 15,0 0 7-15,0 0-2 0,0 0 0 16,0 0-5-16,0 0 7 16,0 0-3-16,0 0-5 15,0 0 7-15,0 0 0 0,0 0-8 16,0 0 11-16,0 0-8 0,0 0-1 16,0 0 0-1,0 19 3-15,0-19-29 16,0 0-37-16,0 0-20 0,0 0-21 15,0 0-5-15,0 0-4 0,0 0 5 0,0 0 11 16,0 0 11-16,0 0 14 0</inkml:trace>
  <inkml:trace contextRef="#ctx0" brushRef="#br0" timeOffset="-201389.2">22308 8837 1 0,'0'0'1'0,"0"0"0"0,0 0 0 0,0 0 0 15,0 0-2-15,0-10 2 0,0 10 0 16,0 0 0-16,0 0 0 0,0 0 0 15,0 0 0-15,0 0 1 16,0 0 0-16,0-9-2 0,0 9 1 0,0 0 0 16,0 0 1-16,0-9-2 31,-17 9 0-31,17 9 1 94,0 0-1-63,0 1 0 16,0-1 0-16,-16-9 0-15</inkml:trace>
  <inkml:trace contextRef="#ctx0" brushRef="#br0" timeOffset="-200746.89">22275 8855 19 0,'0'0'2'0,"0"0"1"16,0 0 0-16,0 0 1 0,0 0-1 15,0 0 0-15,0 0 0 0,0 0-1 0,0 0-1 16,0 0 0 0,0 0 1-1,0 0 0-15,0 0-1 31,0 0 0-15,0 0 1 0,0 0-1 15,0 0 0-15,0-9-1 15,0 18 0-16,0 1 0 32,0-20 0-15,0 20 0-17,0-10-2 141,0 0-1-140,0 0-1 0,0 0-1-16,0 0-1 0,0 0-2 0,0 0 0 15,0 0-5-15</inkml:trace>
  <inkml:trace contextRef="#ctx0" brushRef="#br0" timeOffset="-199731.59">22275 8837 21 0,'0'-10'25'0,"0"10"-3"0,0-9-4 0,0 9-3 0,0-9 1 0,0 9 0 16,0 0 0-16,0-10 0 0,0 10 8 0,0 0 0 16,0 0-1-16,0 0-2 0,0 0-3 0,0 0-5 15,0 0-2-15,0 0-5 0,0 0-2 0,0 0-1 16,0 0-2-16,0 0-1 16,0 0 3-16,0 10-3 15,-17-1 0 1,17 0 0-16,-16 1 0 0,16-1 0 15,0 0 0-15,-17 1-4 0,0 8-4 16,17-18-10-16,0 19-7 0,0-19-1 0,-33 0-1 0,33 18-3 16,0-18-1-16,0 0 1 0,-33 10-1 15,17-1 0-15,16-9-22 0</inkml:trace>
  <inkml:trace contextRef="#ctx0" brushRef="#br0" timeOffset="-192387.38">27632 4846 148 0,'0'0'56'0,"0"0"-26"0,0 0-18 0,0 0-5 0,0 0 2 0,0 0 2 0,0 0 6 0,0 0 10 0,0 0 12 16,0 0 5-16,0 0 1 0,0 0-7 0,0 0-13 15,0 0-10-15,0-18-6 0,0 18-4 16,17 0-5-16,-17 0 5 0,0 0-2 16,0 0-5-1,0 0 4-15,0 0-6 32,0 0 2-17,0 0-11-15,16 0-15 0,-16 0-4 0,0 0-5 16,0 0-7-16,0-19 0 0,0 19-3 15,0 0-1-15,0 0-1 0,-16 0 4 0,16-19 3 16,0 19 2-16,0-9-26 0</inkml:trace>
  <inkml:trace contextRef="#ctx0" brushRef="#br0" timeOffset="-191454.55">23697 4725 13 0,'0'0'13'0,"0"0"-4"0,0 0-1 0,0 0-2 0,0 0-3 0,0 0 0 0,0 0 1 0,0 0 1 0,0 0 0 0,0 0 0 16,0 0 3-16,0 0-2 0,0 0-3 0,0 0 0 15,0 0-1-15,0 0 0 16,0 0-1 0,0 0 1-16,0 0 0 0,0 0-1 31,-17 0-1-31,34 0 1 15,-17 0 1 1,-17 0-2 15,34 0 0 16,-34 0 0-31,17 19 0-1,0-19 0 17,0 0 2-32,0 18-2 15,-33-18-7-15,33 0-4 16,0 0 1-16,0 0-1 0,0 0-3 0,0 0-3 16,0 0-18-16</inkml:trace>
  <inkml:trace contextRef="#ctx0" brushRef="#br0" timeOffset="-182811.81">23399 5488 2 0,'0'0'2'0,"0"0"0"0,-16-9 0 0,16 9 3 0,0-10 4 0,0 10 4 0,-17 0-4 0,17 0-2 0,0 0-3 0,0 0 0 0,0 0-1 15,0-18 3-15,0 18 0 0,-17 0 3 16,17 0-2-16,0 0 1 0,0 0-2 0,0 0 1 16,0 0 0-16,0 0 2 0,0 0-2 0,0 0-3 15,0 0-2-15,0 0-4 16,17 18 4-1,-17-18 2-15,0 10 10 0,0-1 5 16,17 0 2-16,-17 10-4 0,0-19 5 0,16 0-1 16,-16 19 10-16,0-19 5 0,17 18 1 15,-17-18 5-15,16 0 5 0,-16 19 1 0,0-19 7 16,33 0 2-16,-33 0 11 0,0 0 13 16,0 0 7-16,17 0 9 0,-1-19-5 0,-16 19-6 15,17-18-18-15,-1 18-19 0,17-19-16 16,-16-9-15-16,0 9-1 0,16 1-8 0,-17-1-6 15,17 1 4-15,-16-1 1 0,16 0-7 0,-17 1 2 16,17 9-1-16,-16-10 2 0,-1 0-2 16,1 1-1-16,0-1-1 0,-1 10-2 0,-16-1 2 15,33 1-4-15,-33 0 4 0,0 9-2 0,17 0-3 16,-17 0-46-16,16 0-37 16,-16 0-30-16,17 9-20 0,-1-9-13 15,-16 9-16-15,17 1-7 0,-1-1 14 0,-16 10 25 16</inkml:trace>
  <inkml:trace contextRef="#ctx0" brushRef="#br0" timeOffset="-178932.4">26326 10260 7 0,'0'0'5'15,"0"0"6"-15,0 0 6 0,0 0-1 0,0 0-2 0,0 0-1 0,0 0-5 0,0 0 0 0,0 0-1 0,0 0 1 0,0 0 1 0,0 0-1 16,0 0 1-16,0 0-4 0,0 0-2 0,0 0 0 16,0 0-2-16,0 0 2 0,0 0-2 15,0 0 0-15,0 0 1 0,0 0-1 16,0 0-10 15,0 0-5-31,0 0-8 0,0 0-5 0,0 0-3 16,0 0-26-16</inkml:trace>
  <inkml:trace contextRef="#ctx0" brushRef="#br0" timeOffset="-178295.75">29468 10390 9 0,'0'0'11'0,"0"0"5"0,0 0 1 0,0 0-6 0,0 0-3 0,0 0-1 0,0 0-1 0,0 0-3 16,0 0-1-16,0 0 0 0,0-9-2 15,0 9-6-15,0 0-2 16,0-10-3-16,0 10-3 0,0-9-1 0,0 9-15 15</inkml:trace>
  <inkml:trace contextRef="#ctx0" brushRef="#br0" timeOffset="-176867.55">32775 5376 26 0,'0'19'19'0,"0"-19"-9"0,0 0-3 0,0 19 0 0,0-19 6 0,0 0 1 0,0 18 4 16,0-18 2-16,0 0 0 0,0 19 1 0,0-19 7 16,17 0 11-16,-17 18 5 0,0-18 3 15,16 0 0-15,-16 0 0 0,0 0 2 16,0 10 10-16,17-10 8 0,-17 0 11 0,0 0-18 16,16-10-17-16,-16 10-17 0,17 0-12 15,-17 0-6-15,16-18-1 0,-16 18-5 0,17 0-2 16,-17-19 2-16,17 19 4 0,-17-18-6 15,0 18-16-15,0-19-25 0,16 19-19 16,-16 0-17-16,0-19-15 0,0 19-6 0,0 0 0 16,0 0 4-16,0 0 10 0,0 0 16 15,0 0 13-15</inkml:trace>
  <inkml:trace contextRef="#ctx0" brushRef="#br0" timeOffset="-175718.39">25979 4363 6 0,'0'-19'9'0,"-17"19"16"0,17-19-9 0,0 19 3 0,0-18 16 0,0-1-10 0,0 10-9 0,-16-10-7 0,16 1 1 0,0-1 12 15,0 0 3-15,0 1-9 0,0 18-5 16,0-10-6-16,0 10-3 0,0-9 0 0,0 9-4 16,0 9 2-16,0-9-3 15,0 10 6-15,0 8-5 0,0-18 5 0,16 19 0 16,-16 0 15-16,0-1 23 0,0-18-10 0,0 19-1 15,17-1 5-15,-17-8 4 0,0 8 1 16,0 1-6-16,33-19 5 0,-33 19 0 0,0-19 5 16,0 18-4-16,0-18 1 0,0 0 9 15,0 0 26-15,0 19 31 0,0-19 43 0,0 0 50 16,0 0 17-16,0-19-25 0,0 19-62 16,16-18-45-16,-16 18-39 0,17-19-24 0,-1 0-9 15,1 1-1-15,0-10-4 0,-1 9-8 0,1 1 10 16,-1-20-10-16,1 10 1 0,-1 10-3 15,1-19 6-15,16 18-4 0,-33-18 0 0,16 18 0 16,1 10-3-16,-1-10 0 0,1 1-5 16,-17 18-54-16,17 0-62 0,-1-19-20 0,1 19-26 15,-1 0-27-15,17 0-16 0,-16 0-9 16,16 0 6-16,-17 19 15 0,17-19 21 0,0 18 35 16</inkml:trace>
  <inkml:trace contextRef="#ctx0" brushRef="#br0" timeOffset="-173187.48">25202 16204 29 0,'0'0'25'0,"0"0"-4"0,0 0-1 0,0 0-2 0,0 0 4 0,0 0 4 0,0 0 3 0,0 0 1 0,0 0-1 0,0 0-2 0,0 0-4 0,0 0-4 0,0 0-6 0,0 0 2 0,-17 0 4 0,17 0 0 0,0 0 3 16,0 0-7-16,0 0-4 0,0 0-1 0,0 0-4 15,0 0 3-15,0 0 1 0,0 0-1 0,0 0-2 16,0 0 2-16,0 0 0 0,0 0-2 16,0 0 0-16,0 0-5 0,0 0 2 15,0 0-1 1,0 9-5-16,0-9 4 15,0 0-1-15,0 0-4 16,0 0 1-16,0 0 4 16,0 9-1-1,0-9-3-15,0 0-28 16,0 0-7-16,0 0-8 0,0 0-3 0,0 0-4 16,0 10 3-16,0-10 1 0,0 0 2 15,0 0 5-15,0 0 2 0,0 0 1 0</inkml:trace>
  <inkml:trace contextRef="#ctx0" brushRef="#br0" timeOffset="-172238.89">27517 16269 6 0,'0'0'11'0,"0"0"6"0,0 0-3 0,0 0-3 0,0 0-5 0,0 0-2 0,0 0-1 0,0 0 0 0,0 0 1 0,0 0 2 0,0 0 0 0,0 0 0 0,0 0-1 0,0 0-3 0,0 0 0 0,0 0 1 0,0 0-1 0,0 0 0 16,0 0 0-16,0 0 1 16,0 0 0-16,0 0-1 15,0 0 1-15,0 0 0 16,0 0-1-16,0 9-1 31,0-9 0-31,0 0 1 16,0 0-4 15,0 0 4-15,0 0 1-1,0 0-1-15,0 0 1 0,0 0 0 0,0 0-1 16,0 0-1-16,0 0 1 31,0-9-2-15,0 9-2-16,0 0-1 15,0 0 1-15,0 0-1 16,0 0-2-16,0 0 0 0,0 0-1 0,0 0 1 16,0 0 0-16,0 0-1 0,0 0 1 0,0 0 2 15,0 9-1-15,0-9 1 0,0 0 0 16,0 0-1-16,0 0 1 0,0-9 1 0,0 9 0 15,0 0-1-15,0 0-1 0,0 0 1 0,0 0-2 16,0 0 1-16,0 0 0 0,0 0-1 16,0 0-1-16,0 0-1 0,0 0 1 0,0 0-1 15,0 0 0-15,0-10-7 0</inkml:trace>
  <inkml:trace contextRef="#ctx0" brushRef="#br0" timeOffset="-168141.73">25367 12641 11 0,'0'0'14'0,"0"0"3"0,0 0-8 0,0 0-2 0,0 0-2 0,0 0 0 0,0 0 1 0,0 0 1 0,0 0-2 16,0 0 1-16,0 0-1 0,0 0-1 15,0 0 1-15,0 0-2 0,0 0-1 0,0 0 3 16,0 0-1-16,0 0-1 0,0 0 0 16,0 0-1-16,0 0 0 0,0 0 1 0,0 0-1 15,0 0 3-15,0 0-4 0,0 0 2 0,0 0-1 16,0 0 0-16,0 0 0 15,0 0 0-15,0 0 0 0,0 0 3 16,0 0 1-16,0 0 2 0,0 0 0 0,0 0-1 16,0 0-3-16,0 0-1 0,0 0 1 15,0 0-1-15,0 0 1 0,0 0 1 0,0 0-3 16,0 0 1-16,0 0 0 16,0 0-2-16,0 0 1 0,0 0 0 15,0 0-5-15,0 0 1 31,0 0 0-15,0 0 5 0,0 0-5-1,0 0 4 1,0 0-1 0,0 0 0 15,0 0-3-31,0 0-2 15,0 0-8-15,0 0-10 16,0 0-8-16,0 0-6 0,0 0-3 0,0-9-34 16</inkml:trace>
  <inkml:trace contextRef="#ctx0" brushRef="#br0" timeOffset="-167259.29">26954 12939 1 0,'0'0'2'0,"0"0"0"15,0 0-1-15,0 0 0 0,0 0 1 0,0 0 0 0,0 0 1 0,0 0-1 0,0 0-1 0,0 0 0 0,0 0 1 0,0 0-1 16,0 0-3 15,0 0-2-31,0 0-10 0</inkml:trace>
  <inkml:trace contextRef="#ctx0" brushRef="#br0" timeOffset="-165944.5">24805 13078 9 0,'0'0'23'0,"0"0"-2"0,0 0-6 0,0 0-6 0,0 19-2 0,0-19 3 0,0 0 2 0,0 0 2 0,0 0 0 0,0 0 2 0,0 0-3 0,0 0-1 0,0 0 2 16,0 0 2-16,0 0-5 0,0 0-1 16,0 0-2-16,0 0-1 0,0 0-2 15,0 0 0-15,0 0 0 0,0 0 0 0,0 0-1 16,0 0-2-16,16 0 1 0,-16 0 0 15,0 0-2 1,-16 0-1 15,16 0-3-31,0 0 5 0,0 0-7 16,0 0-11-16,0 0-5 0,0 0-10 16,0 0-3-16,0 0-4 0,0 0 2 15,0 0-1-15</inkml:trace>
  <inkml:trace contextRef="#ctx0" brushRef="#br0" timeOffset="-164778.39">26789 13246 2 0,'0'0'1'0,"0"0"1"0,0 0 0 0,0 0 0 0,0 0 1 0,0 0 0 0,0 0-1 0,0 9-2 0,-16-9 0 0,16 0 1 0,0 0 1 0,0 0-1 0,0 0 0 16,0 0 1-16,0 0 0 15,0 0-1-15,0 0 1 16,0 0 2-16,0 0-1 15,0 0 1-15,0 0-2 0,0 0 0 0,0 0 0 16,0 0-1-16,0 0 1 16,0 0-1-1,0 0 0 1,0 0 1-16,0 0-1 16,0 0 1-16,0 0 1 0,0 0-1 15,0 0-1-15,0 0 1 16,0 0 0-16,0 0-1 0,0 0 1 15,0 0 2-15,0 0-3 0,0 0 1 16,0 0 0-16,0 0-1 0,0 0 1 16,0 0-1-16,0 0 0 0,0 0 0 15,0 0 0-15,0 0 1 0,0 0 0 16,0 0-1-16,0 0 0 0,0 0 2 0,0 0 0 16,0 0-1 15,0 0-4-16,0 0 0 64,0 0-2-79,0 0-1 15,0 0-1-15,0 0-2 0,0 0 0 0,0 0 2 16,0 0-1-16,0 0 0 0,0 0-1 0,0-9 0 15,0 9 0-15,0 0-7 0</inkml:trace>
  <inkml:trace contextRef="#ctx0" brushRef="#br0" timeOffset="-162678.48">26061 15162 4 0,'0'-9'3'0,"0"9"-2"0,0 0 0 0,0 0 0 0,0 0 1 0,0 0 0 0,0 0-1 0,0 0 0 0,0 0 0 0,0 0 0 0,17 0-1 94,-17 0 1-79,0 0 1-15,0 0 0 0,0 0 1 16,0 0 0-16,0 0 2 0,0 0 0 0,0 0-1 16,0 9 0-16,0-9-2 0,0 0 0 15,0 0 0-15,0 0 0 0,0 0-1 0,0 0 1 16,0 0 0 15,0 0-1-15,0 9-1 31,17-9 0 31,-17 9 0-47,0-18 0 0,0 9 2-15,0 0-5 15,0 0 0-31,0 0-3 0,0 0-5 16,0 0-2-16,0 0-13 0</inkml:trace>
  <inkml:trace contextRef="#ctx0" brushRef="#br0" timeOffset="-158064.79">22671 9711 37 0,'0'0'30'0,"0"0"2"0,0 0 0 0,0 0 4 0,0 0 8 0,0-19 8 0,0 19 4 0,0 0-4 0,17-9 8 0,-17 9-1 0,0 0 4 0,0 0-4 0,0 0 0 0,-17 0-2 16,17 0 4-16,0 0 5 0,0 0 5 0,0 0 3 15,0 0-15-15,0 0-16 0,0-9-8 16,0 9-6-16,0 0-8 0,-16 0-2 0,16 0-7 15,0 0 5-15,-17-9-3 0,17 9-5 16,0 0 3-16,0 0-3 0,-33 0-1 0,33 0-6 16,0 9 5-16,0-9 3 0,0 0-4 0,-33 9-2 15,33-9-2-15,-16 0 0 0,16 9 1 16,-17-9 0-16,17 19-1 0,-16-19 0 0,16 19 1 16,-17-19-3-16,17 18 4 0,0-18-3 0,-16 10 2 15,16-1 3-15,0 0-1 0,-17 0-5 16,17 1 3-16,0 8 4 0,0 1 1 0,0 0 10 15,0-1-9-15,0-9 7 0,0 10-1 0,0 0 9 16,0-1 2-16,0 19 0 0,0-18-1 16,0 0 2-16,17 9-8 0,-17 9-4 0,0-19-7 15,0 20 0-15,16-10-1 0,-16 9-4 0,0 0 2 16,0-9 1-16,17 9 4 0,-17 0 11 16,0-9 5-16,0 9 18 0,16 1 8 0,-16-1-8 15,0 0 11-15,0 9 18 0,0-8 18 16,0-10-87-16,0 27-4 0,0-17 0 0,0-10 0 15,0 27 0-15,0-17 0 0,0-1 0 0,-16 9 0 16,16-9 0-16,0 1 0 0,0 8 0 0,0-9 0 16,0 1 0-16,0 8 0 0,-17-18 0 15,17 9 0-15,0 0 0 0,0 1 0 0,0-1 0 16,-16 0 0-16,16 10 0 0,0-10 0 16,0-9 0-16,-17 9 0 0,17 0 0 0,-16 0 0 15,16-9 0-15,-17 9 0 0,17-9 0 0,-17 10 0 16,17-1 0-16,-33-19 0 0,33 10 0 0,-49 0 0 15,32 0 0-15,-16-9 0 0,17 9 0 16,-17-10 0-16,-1 10 0 0,1 0 0 0,0-9 0 16,0-10 0-16,0 9 0 0,0-8 0 0,0 8 0 15,16 1 0-15,-16-10 0 0,0 10 0 16,0-19 0-16,0 18 0 0,17-18 0 0,-1 0 0 16,-16 10 0-16,17-10 0 0,16 9 0 15,-34-9 0-15,34 0 0 0,-33 0 0 16,33-9 0-1,33-1 0-15,-33 10 0 16,34-18 0 0,-34 18 0-16,0 0 0 0,16 0 0 0,1 0 0 15,-1 0 0-15,1 0 0 0,-1 0 0 0,1 0 0 16,-1 0 0-16,1 0 0 0,-1 18 0 0,17-18 0 16,-33 0 0-16,33 19 0 0,-16-10 0 15,0 1 0-15,-1-1 0 0,17 10 0 0,-16-10 0 16,16 19 0-16,-17-28 0 0,17 18 0 0,0 1 0 15,-16 0 0-15,16-1 0 0,0 1 0 16,-16 9 0-16,16-10 0 0,16 10 0 0,-16-9 0 16,-33 9 0-16,34 0 0 0,-18 0 0 15,17-1 0-15,-16 1 0 0,16 10 0 0,-17-11 0 16,17 1 0-16,-33 10 0 0,33 8 0 16,-16-9 0-16,-17 1 0 0,16 8 0 0,1 1 0 15,0 8 0-15,-1-8 0 0,1 9 0 0,-17-1 0 16,16 1 0-16,-16 0 0 0,17 0 0 0,-17 0 0 15,0 9 0-15,0-9 0 0,0-1 0 0,0 11 0 16,0-11 0-16,0 10 0 0,0 1 0 16,0-11 0-16,-17 11 0 0,17-11 0 0,-16 10 0 15,-1 1 0-15,17 8 0 0,-16-18 0 16,-1 9 0-16,0 0 0 0,1 9 0 0,-1-8 0 16,17 8 0-16,-33 10 0 0,33-19 0 0,-33 9 0 15,17 1 0-15,-17-1 0 0,16 0 0 16,1-8 0-16,-1 8 0 0,-16-9 0 0,16 9 0 15,17-8 0-15,-33-1 0 0,0 9 0 16,17-9 0-16,-1 0 0 0,1-9 0 0,-1 9 0 0,1 0 0 16,-1 0 0-16,1 1 0 0,-1-11 0 15,17 11 0-15,-17-1 0 0,17-10 0 0,0 1 0 16,-33 9 0-16,33-9 0 0,0 0 0 0,0-9 0 16,0 8 0-16,0-8 0 0,0 9 0 15,0-10 0-15,0 1 0 0,0-1 0 0,0 1 0 16,0-1 0-16,0-9 0 0,0 10 0 0,0-10 0 15,33 0 0-15,-33 1 0 0,0-1 0 0,17 0 0 16,0-9 0-16,-1 9 0 0,1-9 0 0,-1 0 0 16,1 0 0-16,-1 0 0 0,17-10 0 15,0 10 0-15,0-9 0 0,-33-1 0 0,34 1 0 16,-1 0 0-16,-17-1 0 0,17-9 0 0,0 10 0 16,0 0 0-16,0-1 0 0,-33-8 0 15,33 8 0-15,-16-8 0 0,16-1 0 0,-16 9 0 16,-1-8 0-16,17-1 0 0,0 0 0 15,-33 1 0-15,33-10 0 0,-33 9 0 0,17 0 0 16,-1 1 0-16,1-1 0 0,0-9 0 0,-1 9 0 16,-16 0 0-16,17-9 0 0,-1 0 0 15,-16 10 0-15,17-10 0 0,-1 0 0 16,-16 9 0-16,33-9 0 0,-33 9 0 0,0-9 0 16,33 0 0-1,-33 0 0 1,0-9 0 15,17 9 0-15,-17-9 0-16,0-1 0 15,0 10-94-15,0-9-114 0,16 0-6 0,-16-10 1 16,0 10 6-16,0 0 13 0,17-1 22 16,-17-8 17-16,0 8 15 0,0-8 21 0,0 9 20 15,0-10 17-15,0 10 16 0</inkml:trace>
  <inkml:trace contextRef="#ctx0" brushRef="#br0" timeOffset="-156901.4">16652 7590 7 0,'0'0'8'0,"0"0"3"0,0 0 2 0,0 0-3 0,0 0-2 0,0 0-5 0,0 0 1 0,0 0-2 0,0 0-1 16,0 0 0 0,0 0 1-1,0 0 0-15,0 0-1 0,0 0 0 0,0 0 1 16,0 19 0-16,0-19-1 0,0 0 2 0,0 0-2 16,0 0 1-16,0 0-1 62,0 0-1-31,0 0-2-15,0 9 2 31,0-9 1-32,0 0-6-15,0 0-5 0,-33 9-5 0,33-9-5 16</inkml:trace>
  <inkml:trace contextRef="#ctx0" brushRef="#br0" timeOffset="-156085.36">26194 12976 27 0,'0'0'42'0,"0"0"-8"0,0 0-17 0,0 0-7 0,-17 0-3 0,17 0 0 0,0 0 9 0,0 0 6 15,-16 0 7-15,16 0 7 0,0-19-3 0,0 19-1 0,0 0-3 0,0 0-3 0,0 0-4 0,0 0-10 16,0 0-6-16,-17 0-1 0,17 0-1 0,0-18-4 15,17 8 0 1,-17 1 0 0,0 9-5-16,0 0-9 0,0-9-7 0,0 9-6 15,0 0-9-15,0 0-3 0,0-9-10 16,0-1-1-16,0 1-2 0,0 9 2 0</inkml:trace>
  <inkml:trace contextRef="#ctx0" brushRef="#br0" timeOffset="-155855.45">26128 12985 26 0,'0'0'26'0,"0"0"-16"0,0 0-12 0,0 0-12 0,0 0-25 0</inkml:trace>
  <inkml:trace contextRef="#ctx0" brushRef="#br0" timeOffset="-155669.7">26161 12995 9 0,'0'9'10'15,"0"-9"-3"-15,0 9-3 0,-17-9-2 16,17 0-1-16,0 0 0 0,0 0-3 0,0 0-4 15,0 0-14-15</inkml:trace>
  <inkml:trace contextRef="#ctx0" brushRef="#br0" timeOffset="-155441.46">26194 13032 16 0,'0'0'10'0,"-17"0"-2"0,17 0-4 0,0 0-1 0,0 0-1 0,0 0-5 0,0 0-6 0,0-10-15 0</inkml:trace>
  <inkml:trace contextRef="#ctx0" brushRef="#br0" timeOffset="-155203.16">26227 13050 8 0,'0'0'12'0,"0"0"0"16,0 0-1-16,0 0-3 0,0 0-1 0,-33 0-2 15,33 0 0-15,0 0-3 0,0 0-1 16,0 0-3-16,0-9-1 0,0 9-3 16,0 0-4-16,0-9-2 0,33 9-18 15</inkml:trace>
  <inkml:trace contextRef="#ctx0" brushRef="#br0" timeOffset="-153750.47">26012 13134 9 0,'0'0'5'0,"0"-9"1"0,0 9-1 0,0 0-1 0,0-10-4 0,0 10-3 0,16-9-1 0,-16 9-1 0,0 0-7 0</inkml:trace>
  <inkml:trace contextRef="#ctx0" brushRef="#br0" timeOffset="-147459.67">30162 10148 152 0,'17'-9'64'0,"-17"0"-21"0,0-1 11 0,0 1 23 0,0 9 21 0,0 0-3 16,0-19-13-16,-17 19-17 0,17 0-14 0,-16 0-14 0,-1 0-7 0,1 0-10 0,-1 0 11 15,1 19 11-15,-1-19-1 0,-16 9-5 0,17 10-12 16,-1 0-1-16,1-1-10 0,-1 1 2 0,1-1-7 15,-1 1 3-15,0-10-3 0,17 10-1 16,-16-10-2-16,16 10-1 0,0 9-6 0,0-28 4 16,16 18-2-16,-16-18 4 0,17 19-1 15,-17-19-3-15,17 9-2 0,-1 0 4 0,1-9-39 16,-1 0-53-16,1 0-56 0,-1 0-32 0,17 0 1 16,-16 0 7-16,-1-9 26 0</inkml:trace>
  <inkml:trace contextRef="#ctx0" brushRef="#br0" timeOffset="-147125.97">30229 10260 67 0,'-17'0'40'0,"17"0"-14"0,-16 9-9 0,16-9 3 0,0 9 4 0,0-9-1 0,0 10 0 16,0-10-4-16,0 9-2 0,0 10-1 0,0-19-1 0,0 0-2 0,16 18 0 0,-16-18 1 0,17 0-4 15,-17 0 2-15,16 19-3 0,1-19 3 0,-17 0 2 16,16 0 0-16,1 0 3 0,-1-19-1 16,-16 19-2-16,17 0 3 0,-1 0 0 0,-16-18 17 15,17 18 8-15,-17 0 8 0,16-19 6 16,-16 19 9-16,0-9-3 0,0-1-10 0,0 1-19 16,0 9-10-16,0-9-3 0,-16 0-11 15,16-1-6-15,-17 10 1 0,1-9-2 0,-1 9-2 16,1 0 0-16,-1 0 1 0,1-19 3 0,-1 19-3 15,1 0-4-15,-1 0 1 0,17 0-5 16,-16 19-39-16,-1-19-50 0,17 0-39 0,-17 0-15 16,17 0 0-16,0 0 17 0,0 0 23 15</inkml:trace>
  <inkml:trace contextRef="#ctx0" brushRef="#br0" timeOffset="-146707.7">30444 10195 91 0,'0'0'35'0,"0"0"-16"0,0 0 1 0,-17 0 10 0,17 18 9 0,0-18-4 0,17 0 1 0,-17 19-2 0,0-19-10 0,0 0-7 0,16 9-6 0,-16 1-3 15,0-10 0-15,17 9 0 0,-17 0 1 16,16-9-5-16,-16 9-1 0,17-9-2 0,-1 0 3 15,1 0 3-15,-17 0 0 16,16 0 3-16,1 0 9 0,-17-9 11 0,16 9 12 0,-16-9 11 16,17 0 8-16,-17 9 4 0,17-10 0 15,-17 1 0-15,0 9-6 0,0 0-11 0,0-19-5 16,0 19 4-16,0-18-8 0,-17 18-9 16,17-19 4-16,0 19 1 0,0-9 12 0,-17 0 4 15,17 9-3-15,0 0-15 0,0 0-15 16,-16 0-10-16,16 0-4 0,0 0-2 0,0 0 1 15,0 9-3-15,0-9 6 0,16 9-8 0,-16 10 5 16,0-19-3-16,17 18-4 0,-17 1 6 16,0-19-4-16,17 9 5 0,-1 1 4 0,-16-1-9 15,17 0-8-15,-17 0-70 0,16 1-67 16,-16-10-63-16,17 9-23 0,-17-9 1 0,0 19 36 16,16-19 48-16</inkml:trace>
  <inkml:trace contextRef="#ctx0" brushRef="#br0" timeOffset="-146360.64">30708 10139 84 0,'0'0'79'0,"0"-9"-25"0,0 9-17 0,0 0 4 0,17 0 3 0,-17 0-4 0,16 0-10 0,1 0-7 0,-17 0-1 0,16 0-2 0,1 9 7 15,-1 0 4-15,1 1 3 0,-17-1 4 0,16 0-4 0,1 10-5 16,-17-1-9-16,17-18-5 0,-17 19 4 16,16-19 2-16,-16 9-5 0,0 1 8 15,0-1-4-15,0 0 2 0,0-9 2 0,0 9 15 16,0-9 3-16,0 0 20 0,0 0 4 0,0 0 1 16,0 0-12-16,0 0-14 0,0-9-12 15,-16 9-10-15,16-9-4 0,0 0-5 0,0 9-3 16,0-10-2-16,0 1-3 0,0-10-2 15,16 19 2-15,-16-18-2 0,0-1 0 0,17 1-38 16,-17-1-53-16,16 0-60 0,-16 10-29 0,17-10-3 16,-17 19 5-16,16-18 19 0,1 18 26 15,-17-19-61-15</inkml:trace>
  <inkml:trace contextRef="#ctx0" brushRef="#br0" timeOffset="-146093.47">31122 10018 71 0,'-17'0'61'0,"17"0"-4"0,-16 0 7 0,-1 0 5 0,0 0 14 0,1 0 5 0,16 9-9 0,-17-9-16 0,1 0-19 0,-1 10-13 0,17-10-11 15,0 9-4-15,-16 0-8 0,16-9 1 16,0 19 0-16,0-19-3 0,16 18 0 0,-16-18-2 16,17 19 1-16,-1-19 1 0,1 9 1 15,-1 10-3-15,1-10-4 0,0 1 3 16,-1-1-3-16,1 0 0 0,-17 10 2 15,16-19-2-15,-16 18 4 0,0-18 1 0,0 0-5 16,0 0 6-16,0 19-1 0,0-19-4 16,-16 0-1-16,16 0 3 0,-17 9-1 0,1-9-25 15,-1 10-48-15,0-10-37 0,1 0-33 0,-1 0-5 16,1 0 13-16,-1 0-81 0</inkml:trace>
  <inkml:trace contextRef="#ctx0" brushRef="#br0" timeOffset="-145761.34">31155 10195 115 0,'16'0'68'0,"1"0"-6"0,-17-19 6 0,16 10 10 0,1 0 9 0,-1 9-11 0,-16-10 1 0,17 1-5 0,-17 0-13 15,16-1-14-15,-16 1-14 0,0 9-12 0,17 0-1 16,-17-19-13-16,0 19-1 0,-17-18-4 15,17 18 4-15,0 0-6 0,0-19 2 0,-16 10 1 16,-1 9-3-16,17-9 3 0,-16 9 0 0,-17 0 1 16,16 9-5-16,1 0 3 15,-1 10 0-15,1-19-3 0,16 18 3 16,0 1 0-16,-17-19 4 0,17 9-4 0,17 10 3 16,-17-10 3-16,16 1 2 0,1 8-1 15,-17 1-2-15,16-19 5 0,1 18-10 0,16-18 7 16,-17 19-6-16,1-19 2 0,16 0-1 0,-16 9-1 15,-1-9 1-15,17 0-2 0,-16 0-31 0,-1 0-48 16,17 0-60-16,-16 0-33 0,-1 0 1 16,-16 0 17-16</inkml:trace>
  <inkml:trace contextRef="#ctx0" brushRef="#br0" timeOffset="-145328.73">31535 10213 66 0,'0'0'87'0,"-17"0"6"0,17 0 7 0,0 0 1 0,0 0 11 15,0 0-7-15,0 0 21 0,0 0 16 0,17 0 11 0,0 0-10 0,-1 0-22 0,1 0-37 0,16 0-25 0,0 0-7 16,0 0 2-16,0 0-3 0,0 0-22 15,0 0-10-15,0 0-8 0,0 0-7 0,0-18 0 16,0 18-4-16,-16 0 0 0,-1 0 4 16,1 0 2-16,0 0-8 0,-17-19-18 15,16 19-117-15,-16 0-84 0,0 0-54 16,0-9-12-16,0 0 20 0,-16 9 49 0,16-10-80 16</inkml:trace>
  <inkml:trace contextRef="#ctx0" brushRef="#br0" timeOffset="-145111.48">31783 9953 202 0,'-16'0'110'0,"16"0"-24"0,16 0 15 0,-16 0 31 0,17 0 10 0,-1 0-21 0,1 0-9 0,-1 0-22 0,1 0-6 0,-1 18-14 0,1-18-11 0,-1 19-10 0,1-10-2 15,-17 1 13-15,16 8 3 0,-16 1-9 16,0 9-14-16,0-10-12 0,0 1-5 15,0-10-15-15,-16 19 0 0,-1-9-7 0,1 9 2 16,-1 9-6-16,1-28-40 0,-17 19-112 0,16-9-72 16,-16 9-39-16,17-10-4 0,-18 1 30 15,18-10 46-15,-17 10 51 0</inkml:trace>
  <inkml:trace contextRef="#ctx0" brushRef="#br0" timeOffset="-144096.7">32296 9878 64 0,'0'-9'69'0,"0"-9"-12"0,-17 18-7 0,17-19 18 0,0 19 24 0,0-19 20 0,0 10-1 16,0 9 2-16,-16-9-17 0,16 9-43 0,0 0-24 16,0 0-16-16,0 0 8 0,0 9 29 15,0 19 34-15,0-28-14 0,0 19-25 0,0-1-11 16,0 10-14-16,0-9-3 0,0 18-9 15,16-19 1-15,-16 1-6 0,0 0-1 16,0 9-2-16,0-10 3 0,17 1 1 0,-17 18-2 16,0-28-21-16,0 10-88 0,-17 0-57 15,17-1-40-15,0 1 3 0,0-1 21 0,0-18 27 16,-16 19 29-16</inkml:trace>
  <inkml:trace contextRef="#ctx0" brushRef="#br0" timeOffset="-143859.8">32180 9916 101 0,'0'-28'54'0,"0"9"-23"0,0-18-2 0,0 18 19 0,0 1 5 0,16-1-2 0,1 10-7 0,0 0 4 0,-1-1-12 0,17 10-6 0,-16 0-9 16,-1 0-7-16,17 0 2 0,-16 0 10 15,16 0 0-15,-17 10-6 0,18-1-9 0,-18 0-2 16,1 0-2-16,-17 1-1 0,16 8-3 15,-16 1 0-15,0 0-2 0,0-19-1 0,0 18 2 16,-16 1-2-16,16-10 1 0,-33 10-1 16,16-10 0-16,0 19-44 0,1-28-41 0,-1 18-30 15,1-18-9-15,-17 19 7 0,16-19-81 16</inkml:trace>
  <inkml:trace contextRef="#ctx0" brushRef="#br0" timeOffset="-143297.33">32461 10046 84 0,'0'0'88'0,"0"-9"-29"0,17 9-19 0,-17 0 12 0,16 0 14 0,-16 0-4 0,17 0-8 0,-1 0-14 0,1 0 2 0,-1 9-5 16,1 0-12-16,-17 10-12 0,16-19-4 15,1 18 1-15,-17-18-8 0,16 19 3 16,-16-19-5-16,0 9 4 0,0 1-4 0,0-1 4 16,0 0 1-16,0-9-2 0,-16 10 4 15,16-10-4-15,0 0 2 0,-17 0-1 16,17 0 0-16,-16 0 19 0,16 0 8 0,0 0 4 16,-17-10-20-16,17 1-3 0,0 9-11 15,0-19 2-15,-16 10 0 0,16 9-14 0,16-19-28 16,-16 1-22-16,0-1-12 0,17 1-6 15,-1 8 0-15,-16-8 0 0,17 8 14 16,-1 10 13-16,1-9 16 0,0 9 12 16,-17 0 9-16,16 0 4 0,-16 0 4 0,17 9 3 15,-17 1 0-15,0-10 2 0,0 9 2 16,0 0 1-16,0 1 2 0,0-1 10 0,0 0 7 16,0 10 7-16,0-19 6 0,0 18 2 15,0-18-1-15,16 19 6 0,-16-19-1 0,0 9 2 16,0-9-1-16,17 10-9 0,-17-10-4 15,16 0-7-15,-16 0-5 0,17 0-7 16,-17 0-2-16,16-10-2 0,1 10 0 0,-17-9 5 16,16 9 18-16,-16 0 8 0,0-19-4 15,0 19-12-15,0-18-4 0,0 18-9 16,0-28-6-16,-16 19 0 0,16-1 0 16,-17 1 0-16,1 0-2 0,-1-1-23 0,1 1-39 15,-1 9-29-15,1 0-17 0,-1 0-6 16,1-19 1-16,-1 19 8 0</inkml:trace>
  <inkml:trace contextRef="#ctx0" brushRef="#br0" timeOffset="-143013.39">32941 9851 137 0,'0'-19'68'0,"0"19"-7"0,0-19 10 0,0 1 22 0,0 8-2 0,-17 1-12 0,17 0-8 0,0 0 2 0,0 9 0 0,0-10-14 0,-16 10-3 0,16 0-6 16,0 0-17-16,0 0-12 0,0 0-11 16,-17 0-5-16,17 0-4 0,0 10 6 15,0-1-2-15,0 0 1 0,0 10 14 0,0-1 12 16,0 1 12-16,0 18 5 0,17-18-1 16,-17 18 2-16,16 9-4 0,1-27-13 15,-17 18-13-15,16 10-9 0,1-10-6 16,-17-9 2-16,16 0-7 0,-16 18 0 0,0-27 0 15,0 9-84-15,0 0-71 0,0 0-48 16,0-10-20-16,-16 1 4 0,16-19 29 16,-17 9 37-16</inkml:trace>
  <inkml:trace contextRef="#ctx0" brushRef="#br0" timeOffset="-142864.72">32841 10148 128 0,'0'-18'78'0,"0"-1"-23"0,0 19-1 0,0-19-5 0,0 1-10 0,17 18-16 0,-17-19-10 0,16 10-11 0,1 9 3 0,0-9-7 0,-1-1 5 0,1 10-30 16,-1 0-39-16,17 0-25 0,-16 0-3 15,16-9-69-15</inkml:trace>
  <inkml:trace contextRef="#ctx0" brushRef="#br0" timeOffset="-142713.7">33304 10027 107 0,'0'0'73'0,"0"0"0"0,0 10 25 0,17-10 28 0,-17 0 18 0,0 9-1 0,0 0-9 16,0 10-10-16,0-19-32 0,16 18-39 0,-16-18-21 0,0 19-17 15,0-10-4-15,0 1-10 0,0 8-1 16,0-8-80-16,-16 8-91 0,16 1-62 0,-17-1-18 16,17 1 30-16</inkml:trace>
  <inkml:trace contextRef="#ctx0" brushRef="#br0" timeOffset="-141865.64">31717 10874 138 0,'-17'0'87'0,"17"-10"-6"0,0 10-2 0,0 0-6 0,0 0-12 0,0 0-10 0,0 0 5 0,0 10 12 0,0-1 1 15,0 0-8-15,17 19-9 0,-17-28 3 0,0 19-5 16,0-1-8-16,16 1 1 0,-16 0-10 16,0-1-10-16,0-8-6 0,17 8-5 15,-17 1 0-15,0-10 0 0,17 0-1 0,-17 1-3 0,16-1-1 16,-16 0-6-16,17 1 4 0,-17-10 0 15,16 0-2-15,-16 0-1 0,17 0-4 16,-17 0-6-16,16-10-51 0,-16 10-56 0,17-9-61 16,-17 0-26-16,0-1 6 0,0 1 28 15,0 0 37-15</inkml:trace>
  <inkml:trace contextRef="#ctx0" brushRef="#br0" timeOffset="-141698.31">31717 10883 124 0,'-17'-9'85'16,"17"9"-8"-16,0-10 3 0,-16 1 7 0,16 0-16 0,0 9-22 0,16-9-23 0,-16-1-4 0,17 1-12 0,-17 9-7 0,16 0-3 0,1-19-2 15,0 19 4-15,-1 0-2 0,1 0 3 16,-1-18-7-16,1 18-42 0,-1 0-44 0,1 0-23 16,-17 0-2-16,16 18 12 0,-16-18-61 15</inkml:trace>
  <inkml:trace contextRef="#ctx0" brushRef="#br0" timeOffset="-141296.39">31700 11004 23 0,'0'0'41'0,"0"0"-2"0,0 0-7 0,0 0-11 0,0-9-1 0,17-1-2 0,-17 10-5 0,16-9 0 0,1 0-3 0,-17 9-4 0,17-10 1 0,-1 10 3 0,1 0 2 0,-1 0 2 16,1 0 4-16,-1 0 7 0,1 10 4 15,-17-10 8-15,16 9 10 0,1 0 6 0,-1 1 0 16,1-10-3-16,-17 9-3 0,0 10 4 16,16-1-2-16,-16-18-5 0,0 19-11 0,0-19-3 15,0 0-17-15,0 9-1 0,0-9-1 16,0 9 2-16,0-9 15 0,0 0 20 0,0 0 15 16,0 0-10-16,0-9-16 0,0 9-13 0,0-9-4 15,17 9-8-15,-17-19 0 0,0 19 3 16,0-28-5-16,0 19 8 0,0 0 2 15,17-1-4-15,-17 1 0 0,0 0-8 0,16 9 2 16,-16-10-1-16,0 10-3 0,17 0 0 0,-17 0-10 16,16 0 10-16,1 0-6 15,-17 10 0-15,16-10 1 0,-16 9-4 0,17 0 6 16,-17-9 0-16,16 10 1 0,-16-1-8 16,0-9 6-16,17 9 0 0,-17 1-2 15,0 8 0-15,0-18 0 0,0 19-83 0,0-19-72 16,0 0-58-16,0 9-25 0,0-9 17 0,0 9 32 15</inkml:trace>
  <inkml:trace contextRef="#ctx0" brushRef="#br0" timeOffset="-140515.91">32147 10920 42 0,'0'0'60'0,"0"0"-4"0,0-18-9 0,16 18-4 0,-16-10 3 0,0 10-11 0,17 0-4 0,-1 0-9 0,-16 0-2 0,17 10-1 0,0-10-4 15,-1 18 0-15,1-18-4 0,-17 19 0 16,16-19-1-16,1 18 3 0,-1-8 2 0,-16-1 1 16,17 0-2-16,-17 1 6 0,0-1 1 15,0 0 6-15,0 1 1 0,0-10 0 0,0 18-4 16,-17-18 9-16,17 0 1 0,0 0-6 16,0 0-10-16,0 0-3 0,-16-18-6 15,16 8-4-15,0 10-1 0,0-9-7 0,0 0-4 16,0-10-32-16,0 10-29 0,0-1-31 15,16-8-13-15,-16-1 0 0,17 19 11 0,-1-18 15 16,1-1 18-16,-1 10 16 0,1-1 16 16,-1 10-11-16,1-9 45 0,0 9 2 15,-1 0 0-15,-16 0 3 0,17 0 8 0,-17 0 22 16,0 9 8-16,0-9-6 0,0 10-3 16,0-1 6-16,0 0 9 0,0 1 8 0,0 8 3 15,0-18-2-15,0 0-2 0,0 19-5 16,0-19-14-16,0 9-10 0,0 0-10 0,16-9-2 15,-16 10-4-15,0-1-3 0,17-9-2 16,-17 0-1-16,16 0-1 0,-16 0 1 16,17-9 2-16,-1-1-7 15,-16 1 2-15,0 0 2 0,0 9 2 16,0-19 1-16,0 1-2 0,0 8-1 16,-16 1 0-16,-1 0-5 0,17-1 3 15,-16 1 2-15,-1 9-2 0,1-9 0 0,16 9 2 16,-17-9-10-16,1 9-31 0,-1 0-31 15,17-10-28-15,-17 10-7 0,17 0 4 0,0-9 8 16</inkml:trace>
  <inkml:trace contextRef="#ctx0" brushRef="#br0" timeOffset="-140283.43">32593 10651 110 0,'0'-10'82'0,"0"1"-14"0,0 0 12 0,0-1 31 0,0 10 11 0,0-9-7 0,0 0-17 0,0 9-14 0,-16 0-22 0,16 0-33 0,0 0-15 0,0 0-1 0,0 9-15 16,16-9 6-16,-16 19 21 0,0-10 15 15,0 0 13-15,17 10-4 0,-1-1-1 16,-16 1-7-16,17 9-17 0,-17-9-9 0,17-1-11 16,-1 19 2-16,-16-18-3 0,17 0-3 15,-1-1 0-15,-16 10 2 0,17 9-91 0,-17-18-80 16,0-10-52-16,16 10-15 15,-16-1 21-15,0-8 39 0</inkml:trace>
  <inkml:trace contextRef="#ctx0" brushRef="#br0" timeOffset="-139983.36">32891 10985 88 0,'0'0'74'0,"0"0"0"0,-17 0 6 0,17 10 10 0,0-10 2 0,0 0-9 0,0 0-27 15,0 0-16-15,17-10-16 0,-17 10-10 0,0 0-8 16,17-9-4-16,-1 0 0 16,-16 9-8-16,17 0-44 0,-17 0-32 0,16-10-22 15,-16 10-5-15,17-9 2 0,-17 9 9 16,0 0-66-16</inkml:trace>
  <inkml:trace contextRef="#ctx0" brushRef="#br0" timeOffset="-139533.33">33073 10651 159 0,'-17'9'60'0,"17"-9"-20"0,-16 18 16 0,16-18 12 0,0 0-4 0,0 19-16 0,0 0-9 0,0-19-9 0,0 9-10 0,0 0-12 0,0 10 0 16,16-10-6-16,-16 0 7 0,17-9-5 16,-1 10-4-16,-16-10 5 0,17 0-1 0,0 0-2 15,-17 0 5-15,16 0-1 0,-16-10 17 16,17 10 15-16,-17-9 6 0,16 0 7 15,-16 0 4-15,0-1 6 0,0 1-13 0,0 0-9 16,0 9-3-16,0-19 5 0,0 19 8 16,0-19-7-16,0 19-14 0,0 0-12 15,0 0-15-15,0 0-3 16,0 0 4-16,0 19-2 0,0-19 3 16,0 0-5-16,17 19 6 0,-17-19-4 15,0 9 0-15,0-9-3 0,16 9-5 0,-16 1-72 16,0-10-58-16,17 9-49 0,-17-9-7 15,0 9 18-15,16-9 21 0,-16 0 28 16</inkml:trace>
  <inkml:trace contextRef="#ctx0" brushRef="#br0" timeOffset="-139200.56">33321 10716 67 0,'0'0'54'0,"0"0"-8"0,0 0 5 0,0 0 4 0,0 9 0 0,0-9-5 0,0 9-13 0,0-9-2 0,0 10-4 0,0-1-9 16,0-9-3-16,16 9-8 0,-16-9 4 0,0 0 2 16,0 0-4-16,0 0 9 0,0 0 12 15,17 0-6-15,-17 0-2 0,0-9-6 0,0 0-12 16,17 9 0-16,-17-10-2 0,0 1-1 16,16 0 1-16,-16 9 3 0,0-19 6 15,17 19-1-15,-17 0 5 0,0-19-12 16,16 19 0-16,-16 0-2 0,0 0 1 0,17 0-4 15,-17 0 2-15,0 19-1 16,16-19 1-16,-16 0-4 0,17 19-2 16,-17-19 5-16,0 0-2 0,16 0-3 15,-16 9 4-15,0-9-1 0,0 9-4 16,0-9-2-16,0 0-32 0,17 10-47 0,-17-10-41 16,0 0-32-16,-17 0-3 0,17-10 30 15</inkml:trace>
  <inkml:trace contextRef="#ctx0" brushRef="#br0" timeOffset="-138717.42">33337 10381 30 0,'0'0'49'0,"0"0"22"0,0 0 1 0,-16 0 3 0,16 0 8 0,0 0 2 0,0 0-14 0,0 0-22 0,0 0-10 16,0 9 7-16,16-9 8 0,-16 9 5 15,17 1-14-15,0 18-3 0,-1-28-2 16,1 18 7-16,-1 1 7 0,1-1-11 0,-1 1-5 16,1 0-21-16,-1 8-3 0,-16-8-8 15,17 0 1-15,-17-10-2 0,16 10-5 16,-16-10 2-16,0 10 2 0,0-10 1 0,0 9-2 16,0-18-2-16,0 0 15 0,0 0 41 15,0 0 22-15,0 0-17 0,0 0-22 16,0 0-11-16,0 0 10 0,0-18 16 15,-16 9 9-15,16-10-13 0,0 10-19 0,16-10-12 16,-16 10-7-16,17-10-8 0,-17 0-2 16,16 1-1-16,1-1 0 0,0 10-4 15,16-10-8-15,-17 10-91 0,1 0-105 0,16-10-87 16,-17 19-28-16,1 0 13 0,-1-18-172 16</inkml:trace>
  <inkml:trace contextRef="#ctx0" brushRef="#br0" timeOffset="-136918.45">29038 13478 83 0,'0'-9'52'0,"0"0"-17"0,-17-1-9 0,17 10 9 0,0-9 13 0,-16 9 4 0,16 0 0 0,-17 0-6 0,17 0-5 0,-33 0 1 0,33 0 6 0,-16 9 13 0,-1 1 7 0,1-1-5 0,-1 10-5 16,1-1-5-16,-1 1-13 0,17-1-11 15,-16 1-12-15,16-10-4 0,0 10-3 0,0-10-1 16,0 10-6-16,0-10-5 0,16 0 6 16,1 10-1-16,-1-10-5 0,1-9 2 0,-1 19-21 15,17-19-38-15,0 0-28 0,-16 0-9 16,-1-19 0-16,18 19 9 0,-18-9 16 0,17 0 11 16,-16-1 20-16,-1 1 9 0,1 0 12 15,-1-10 10-15,17 19 3 0,-33-18 6 0,0 8-2 16,0 1 0-16,0 9 2 0,0-19 3 0,0 10-1 15,0 0 6-15,0-1 10 0,0 1 4 16,0 0 4-16,0 9-8 0,0-9-2 0,0 9-2 16,0 0-3-16,-33 0 4 0,33 9-1 0,0-9 1 15,0 9 4-15,0 0-2 0,0 1-1 16,0-1 0-16,0 0-3 0,33-9 0 0,-33 19-2 16,0-19-3-16,0 0-2 0,17 0-3 15,-1 0 2-15,1 0 1 0,0 0-2 0,-1 0-4 16,1-19-2-16,-1 10 5 0,1 0 20 0,-1-1 10 15,1 1 19-15,-17 0 11 0,16 9 5 16,-16-9 6-16,0-1-10 0,0 1-6 0,0 0-11 16,0-1-20-16,0 1-4 0,-16 9-11 0,-1-19-12 15,17 19 3-15,-16-9-2 0,-1 9 4 16,1-9-8-16,-1 9 1 0,1 0-2 0,-1 0 4 16,0 9-37-16,1-9-59 0,16 0-34 15,-17 9-24-15,17-9-9 0,0 19 7 0,0-19 21 16,0 0 26-16,0 0 21 0</inkml:trace>
  <inkml:trace contextRef="#ctx0" brushRef="#br0" timeOffset="-136552.46">29468 13413 72 0,'0'0'43'0,"0"9"-8"16,0-9 2-16,0 19 15 0,0-19 10 0,17 0 1 0,-17 9 0 0,0 1-4 0,0-10-4 0,0 9-9 0,16 0-13 0,-16-9-8 0,0 10-5 0,17-10-5 0,-17 0-1 0,16 0-1 0,-16 0-5 0,17 0-2 16,-17 0-3-16,16-10 2 0,-16 10 1 15,17-9 11-15,-17 0 17 0,16-1 17 0,-16 10 15 16,0-9 0-16,0 9 3 0,0-19-3 16,0 10-6-16,0 0 3 0,0 0-8 0,0-1 2 15,0 1-2-15,0 9 1 0,0-9-12 16,-16 9 12-16,16 0-24 0,0-10-12 0,0 10-12 15,0 0-7-15,0 0-3 0,0 10 5 0,0-10 0 16,0 9-3-16,0 0-7 0,16 1 9 16,-16-10-1-16,0 9 2 0,33 0-1 15,-33 0 7-15,0-9-11 0,0 19-1 0,0-19 1 16,17 0-51-16,-17 0-69 0,16 9-55 0,-16-9-32 16,0 0-1-16,17 0 11 0,-17-9 19 15,0 9 35-15,16 0 31 0,-16 0 25 0,0-19-30 16</inkml:trace>
  <inkml:trace contextRef="#ctx0" brushRef="#br0" timeOffset="-135836.9">29716 13339 25 0,'0'-10'52'0,"0"1"9"0,0 9-5 0,0 0-12 0,17 0-5 0,-17 0 3 16,0-18 3-16,16 18-4 0,1 0-3 0,-17 0-6 0,16 18 6 0,1-18 5 0,-1 0-3 0,1 9-10 0,-1 1-4 0,-16-10 3 0,17 9 2 0,-1 0-9 0,1 1 2 0,-17-10-8 0,0 9-5 0,16 0 2 0,-16-9 1 0,0 10-3 0,0-10 2 0,0 9 6 0,0-9 7 0,0 0-10 0,0 0-1 16,-16-9-10-16,16 9 3 0,0-10-3 0,0 1-5 15,0 0 3-15,0-1 0 16,0-8-3-16,0-1 0 0,0 19 0 0,16-28-4 16,-16 10-18-16,17-1-17 0,-17 0-12 0,17 10-8 15,-1-10-11-15,17 10 2 0,-16 9 7 16,-1-18 7-16,1 8 10 0,-1 1 3 0,1 9 10 15,-1-9 9-15,-16 9 8 0,17 0 4 0,-17 0 4 16,0 0 1-16,0 0 9 16,0 0 6-16,0 0 12 15,-17 0-2-15,17 0 4 0,0 9 5 0,-16-9 4 16,16 9 5-16,-17-9-10 0,17 10-7 0,0 8-1 16,0-18 0-16,-16 0-4 0,16 9 4 15,16 1-1-15,-16-1-7 0,0 0 1 0,17 1-3 16,-17 8-2-16,16-8-4 0,1-1-4 15,-1 0 4-15,-16 1-2 0,17 8-2 0,-17-18 0 16,16 9-4-16,-16 1 7 0,0-1-3 16,0 0 5-16,0-9-7 15,0 10 4-15,-16-10-2 0,16 0-8 16,0 0-19-16,-17 0-12 0,17 0-13 16,0 0-4-16,-16-10 0 0,16 10-8 0,0-9-1 15,0 0 2-15,0-1 6 0,0 1 8 0,16 9 5 16,-16-28 6-16,17 19 9 0,-1-10 9 15,18 10 6-15,-18-10 8 0,1 10 2 16,-1 0 2-16,1-1 4 0,-17 1 12 0,16 9 17 16,-16-18 11-16,17 8 6 0,-17 10 2 0,0-9 3 15,0 0 5-15,0 9 8 0,0 0 0 16,0-10-18-16,0 10-13 0,0 0-12 0,-17 0-12 16,17 0 2-16,0 0 6 0,0 10 5 15,-16-1 6-15,16-9 4 0,0 19 3 0,-17-1-7 16,17-18-8-16,0 9-1 0,0 1 5 15,0 8-2-15,17-8-9 0,-17-1-3 0,16 0-1 16,-16 1-7-16,17-10 2 0,-1 9 0 0,-16-9-4 16,17 9 3-16,-1-9-3 0,17 0-2 15,-16 0 0-15,0-9-10 0,-1 9-51 0,17 0-49 16,-16-9-28-16,-1-1-11 0,17 10 6 0,-16-9 19 16</inkml:trace>
  <inkml:trace contextRef="#ctx0" brushRef="#br0" timeOffset="-135549.87">30791 13125 86 0,'0'9'84'0,"0"-9"-22"0,0 0-3 0,0 9 41 0,0-9 35 0,0 0 9 0,16 0-6 0,-16 0-22 0,17 0-3 0,-1 0-1 0,1 0-23 16,0 0-28-16,-1 0-11 0,1 0-18 0,-1-9-10 15,17 9-12-15,-16-9-2 0,16 9-8 16,-17-10 5-16,17 10-5 0,-16-9 2 0,0 9-2 16,-1-9-6-16,1 9-14 0,-17 0-82 15,16 0-52-15,-16 0-43 0,0-19-14 0,0 19 5 16,0 0 20-16,0-18 32 0</inkml:trace>
  <inkml:trace contextRef="#ctx0" brushRef="#br0" timeOffset="-135300.7">30956 12957 77 0,'0'0'98'0,"0"0"-21"0,0 0-18 0,0 0 5 0,0-18 2 0,17 18-15 0,-1 0-11 0,1 18-6 0,-1-18 1 0,1 0 2 0,-1 0-1 0,1 19-2 0,0-10 7 0,16 1-3 16,-33-1-2-16,16 0-6 0,1 10-11 15,-17-1-2-15,0-8-5 0,0 8-7 0,0 1 3 16,0-1-6-16,-17 1-4 0,1 0 2 16,-1-1 0-16,1 10-23 0,-1-9-64 0,-16-1-52 15,16 1-26-15,1-10-1 0,-17 10 24 0</inkml:trace>
  <inkml:trace contextRef="#ctx0" brushRef="#br0" timeOffset="-134854.72">31535 12883 126 0,'-17'0'81'0,"17"-9"-32"0,0-1-3 0,0 10 7 0,-16 0-1 0,16 0-14 0,0 0-6 0,0 10 9 0,16-10 2 0,-16 18 10 0,0-8-8 0,17 8-11 0,-17 1-11 0,0-1-9 0,17 1-6 16,-17 0-5-16,16-1 0 0,-16 1 3 0,0-1-8 16,17 10 2-16,-17-28-46 0,0 19-44 15,0-10-28-15,0-9-5 0,0 9 15 16,0 1 18-16,-17-10 17 0</inkml:trace>
  <inkml:trace contextRef="#ctx0" brushRef="#br0" timeOffset="-134520.43">31502 13022 20 0,'-17'-18'30'0,"17"-10"3"0,-16 9-7 0,-1-18-6 0,17 9-2 0,0 0 1 0,-16 0 1 0,16 1 0 0,16 8-1 0,-16 0 3 0,17 1-4 0,-17-1-5 0,16 19-5 0,1 0 1 0,-1 0-1 0,1 0 0 16,0 0-1-16,-1 0-5 0,1 0 2 16,-1 19-2-16,1-10 2 0,-1 0-3 0,-16 10 1 15,17-10 7-15,-17 10 6 0,0-1-4 16,0 1-6-16,0-19 2 0,-17 19 11 0,17-10 5 15,-16 10 3-15,-1-10-4 0,17 0-2 16,-16 0-5-16,-1 1-3 0,17-10 1 0,-16 18-6 16,16-18 4-16,-17 0 3 0,17 0 1 0,0 0 7 15,0 0 5-15,0 0 13 0,0 0 5 16,0 19 6-16,17-19-3 0,-17 0-3 16,0 0-6-16,16 9-10 0,1-9-17 0,-1 10-2 15,1-10-3-15,-1 9-4 0,1-9-3 0,-1 0 2 16,1 0 0-16,-1 0-4 0,1 0-38 15,-1 9-45-15,1-9-53 0,0 0-26 16,-17 0 6-16,16 0 26 0,1 0 26 0</inkml:trace>
  <inkml:trace contextRef="#ctx0" brushRef="#br0" timeOffset="-134238.41">31783 12929 74 0,'0'0'50'0,"0"0"-7"0,-16 0-9 0,16 0-2 0,0 0 1 0,0 0 9 16,0 10-1-16,0-10-8 0,0 18-8 0,0-18-11 0,16 0-2 0,-16 0-2 0,17 19 1 16,-17-19-3-16,16 0-2 0,1 0-2 0,-17 0-1 15,16 0 0-15,1 0-5 0,-1 0 2 16,1 0 1-16,-1-19-1 0,-16 19 17 16,17 0 26-16,-17-18 15 0,0 8 2 15,16 10-15-15,-32-9-9 0,16 0-11 16,0 0-1-16,0-1 4 0,-17 1-8 0,1 0-2 15,-1 9-10-15,1-10-2 0,-1 1-3 16,1 9 0-16,-1 0 0 0,1 0-3 0,-1 0 3 16,1 0-6-16,-1 0-11 0,0 0-57 0,17 0-53 15,0 0-41-15,-16 0-2 0,16 0 25 16</inkml:trace>
  <inkml:trace contextRef="#ctx0" brushRef="#br0" timeOffset="-133955.45">32031 12855 74 0,'0'0'58'0,"0"9"-19"0,0-9 11 0,17 0 15 0,-17 10 8 0,0-10-2 0,16 0-2 0,-16 9-10 0,17-9-7 0,-17 0-16 0,16 9-9 0,-16-9-7 0,17 10-4 16,-17-10-3-16,16 0-4 0,1 0-3 15,-1 0-3-15,1 0 2 0,-1-10-7 0,-16 10 3 16,17-9 2-16,0 9 0 0,-17 0-1 15,16-9 31-15,-16-1 22 0,0 10-2 0,0-9-24 16,0 9-4-16,0 0-14 0,0-19-9 16,-16 19 1-16,16-18-1 0,-17 18-4 0,0-9 4 15,1-1-2-15,-1 10-4 0,1-9-41 16,-1 9-42-16,1-9-41 0,-1 9-25 0,1 0-5 16,-1 0 13-16,17-10 28 0</inkml:trace>
  <inkml:trace contextRef="#ctx0" brushRef="#br0" timeOffset="-133438.55">32213 12799 48 0,'17'0'39'0,"-17"10"-4"0,0-1-3 0,16-9 2 0,-16 18 5 0,0-18 3 0,17 0-7 0,-17 0-8 0,0 0-9 0,16 0 2 15,-16 19 0-15,0-19 3 0,0 0 12 0,17 0 2 16,-17 0 0-16,0 0-18 0,0-19-3 15,0 19 4-15,0 0 12 0,16-18 3 0,-16 9 8 16,0-1 10-16,17 1 16 0,-17 0 6 16,16-1 7-16,-16 1 6 0,17 0 12 0,-1-1 12 15,-16 1 1-15,17 9-2 0,-1-18-10 16,1 18-15-16,-17-19-32 0,17 19-21 0,-1 0-13 16,-16 0-8-16,17 0-5 0,-1 0-6 15,1 0 4-15,-17 19-3 0,16-19 1 0,1 0 1 16,-17 18-4-16,16-18-2 0,-16 0 0 15,0 9 5-15,17 1-1 0,-17-10 5 16,0 9-9-16,0-9 3 0,0 9-1 0,0-9 3 16,0 0 3-16,0 0-8 0,0 0 7 0,0 0 2 15,0 0-3-15,0-9-4 0,0 9-5 16,0 0 10-16,16-9-3 0,-16-1-5 16,0 1 5-16,0 9-2 0,17-18 2 0,-17 18-2 15,16-19 0-15,-16 10 1 0,17 9-4 16,-17-10 9-16,17 1 7 0,-1 9 3 0,-16 0-10 15,17 0-3-15,-1 0-3 16,-16 9 0-16,17-9 0 0,-1 10 0 0,1-1 3 16,-1 10-5-16,-16-19 9 15,17 18-7-15,-17-18-7 0,16 0 10 16,-16 0-33-16,0 0-84 0,17 9-90 0,-17-9-52 16,0 0-23-16,-17 10 5 0,17-10 12 15,0 0 43-15</inkml:trace>
  <inkml:trace contextRef="#ctx0" brushRef="#br0" timeOffset="-131888.9">28740 15999 169 0,'0'-9'48'0,"0"-10"-23"0,0 10-9 0,0 0 15 0,0-1 9 0,0 10 3 0,0-18-17 0,0 18-7 0,33 0 10 0,-33 0 11 0,0 18 10 0,0-18-3 0,17 10-10 0,-17 8 4 0,17 1-1 0,-17-1-3 0,16 1-6 0,-16 0-11 15,0-1-3-15,0 1-7 0,17-1-5 16,-17 1-1-16,0 0-4 0,0-10 4 0,0 0 0 16,0 0-4-16,0 10 1 0,0-19 1 0,0 0 0 15,0 9 4-15,0-9 1 0,0-9 2 16,-17 9 13-16,17 0 4 0,0-19 4 0,-16 10 9 16,16-9 2-16,-17 8-3 0,17-8-7 0,-17-10-5 15,17 9-5-15,0 1 4 0,0-1-3 16,0-9-5-16,0 9-5 0,0-8-5 0,0 17 1 15,0-8-8-15,0-1 1 0,0 10 1 16,17-1-2-16,0 1 0 0,-1 0 0 0,-16 9-4 16,17 0 9-16,-1 0-9 0,1 0 10 0,-1 9-11 15,-16 0 7-15,17 1-5 0,-17-1 6 16,0 0-5-16,16 19 6 0,-32-18-2 0,16 8-2 16,0 1-2-16,-17-1 5 0,17 10 1 15,-16 0-4-15,-1-19 0 0,1 1-4 0,16 8 9 16,-17-8-7-16,1-1 3 0,16 0-1 0,-17 1 6 15,17-10-3-15,0 0-2 16,0 0 0-16,0 0-5 16,0-10 1-16,17 10 3 0,-17-9 0 15,16 9-2-15,-16-9 7 0,17 9-8 0,-1-10 6 16,1 10-2-16,-1-9-6 0,1 9 2 16,-1 0 6-16,1-9-1 0,-17 9-1 0,16 0-4 15,17 0 1-15,-33 0-4 0,17 9 10 0,-17-9 0 16,16 0-7-16,-16 9-37 0,17-9-49 15,-17 0-36-15,17 10-27 0,-17-10-7 0,16 0-2 16,-16 0 5-16,17 0 17 0,-17 0-76 16</inkml:trace>
  <inkml:trace contextRef="#ctx0" brushRef="#br0" timeOffset="-131574">29286 15943 70 0,'0'0'68'0,"-16"0"-28"0,16 0-17 0,-17 0-7 0,17 0 16 0,0 0 6 0,-17 10-10 0,17-1-6 0,0 0-3 0,0 0 1 0,0 1-2 0,0 8-4 0,0-8-1 0,17-1 2 0,-17 0 6 0,17 19-2 16,-1-28-1-16,1 9-7 0,-17-9 0 0,16 0-2 15,1 10 2-15,-1-10-3 0,1-10 1 16,-1 10-4-16,-16-9 0 0,33 9 7 0,-33-18 18 15,0 8 14-15,0 10 7 0,0-18-10 16,0 8-11-16,0 1-11 0,0 0-10 0,-33-1-6 16,17 1 2-16,-1 0-3 0,1 0-2 0,-17-1 2 15,16 10-5-15,1 0 3 0,-18-18 0 16,18 18-2-16,-1 0-20 0,17 0-43 0,-33 0-41 16,33 0-28-16,-16 0-4 0,16 0 16 15,0 0 19-15</inkml:trace>
  <inkml:trace contextRef="#ctx0" brushRef="#br0" timeOffset="-130473.43">29534 15915 56 0,'17'0'35'0,"-17"10"1"0,16 8 3 0,-16-18 10 0,0 0 3 0,0 10 4 0,0-1-11 0,0 0-9 0,17-9-13 0,-17 9-7 0,0-9-5 0,0 10-3 0,0-10-3 0,0 0-1 0,16 9 2 0,-16-9-2 15,33-9-4-15,-33-1 1 16,0 10-1-16,0-9-3 0,0 0 5 0,0-10 0 16,0 19-2-16,0-18 0 15,0 8 1-15,0 1 2 0,-33 0 2 0,33-1-1 16,-16 1 2-16,-1 9 0 0,17-9 0 0,-16-1 4 16,-1 10-1-16,17-9 7 0,-16 9 1 15,16 0 2-15,0 0 1 0,-17-9-9 0,17 9 3 16,0 0-7-16,0 0-5 0,17 0-1 15,-17-9-1-15,16 9 0 0,-16-10 0 16,17 10 0-16,-1 0 2 0,1 0-2 16,-1 0-3-16,17 0 4 0,-33 10 4 15,17-10-5-15,-1 0 0 0,1 9 6 16,-1-9-5-16,1 9 1 0,-17-9-1 16,17 0 1-16,-17 0 0 0,16 9-2 15,-16-9 4-15,0 0-6 0,0 0 6 16,17 0-4-16,-17 0-3 0,0-9 3 15,16 9 0-15,-16-9 0 0,0 9 2 0,17-9-2 16,-17-1-2-16,0 1 2 0,16 0 0 16,-16-1 0-16,0 1 0 0,17 9 0 0,-17-9 0 15,0 9 3-15,0-10-6 16,16 10 3-16,-16 0-3 16,0 10 3-16,17-10 0 0,-17 9 2 15,16-9-6-15,-16 9 6 16,17 1 1-16,-17-10-5 0,0 0 3 15,0 0-4-15,16 9 7 0,-16-9 0 16,0 0 0 0,0-9-4-16,17-1 0 0,-17 1 0 15,0 9-3-15,0-9 3 0,0-1 0 16,0 1 0-16,0 0 2 0,0 0 2 0,0-1 8 16,0 1 6-16,0 9 7 0,0 0-2 15,0-9 1-15,0 9 6 0,0-10 2 0,0 10-2 16,0 0-16-16,0 0 0 0,0 0-4 0,0 0-9 15,0 0 5-15,0 0-5 16,0 0-3-16,0 0 0 16,17 10 2-16,-17-10 3 0,0 0 0 15,0 0-7-15,16 9 9 16,-16-9-7-16,0 0-2 0,0 0 6 0,0 9-2 16,0-9 4-16,0 0-8 0,0 10 4 0,0-1 5 15,0-9-2-15,0 9-6 16,0-9-1-16,0 9 4 15,0-9 1-15,0 0 2 0,0 10-5 0,0-10 6 16,0 0-6-16,0 0 4 16,0 0 2-16,0 0-6 15,0 0 4-15,0 0 1 0,0-10 1 16,0 10 2-16,-16-9-1 16,16 0 1-16,0 0-1 0,0-1-2 0,0 1 2 15,0 0-3-15,0-1-2 0,0 1 2 16,16 0 1-16,-16-1-3 0,0 1 0 0,0 9-2 15,17-9 6-15,-1 9-4 16,1 0-2-16,-1 9 4 16,-16-9-1-16,0 9-5 15,17-9 2-15,-17 10 3 0,16-1 3 0,-16-9-7 16,17 9 3-16,-17 1 1 0,0-1-1 16,16-9 4-16,-16 0-2 15,17 0 1-15,-17 0-5 16,0-9 0-16,0 9 4 0,0-10-5 0,16 1 0 15,-16 9 1-15,0-9-4 0,0 9 4 16,17-10-4-16,-17 10-6 0,0 0-14 16,0 0-11-16,0 0-16 0,0 10-15 15,0-10-19-15,0 0-29 0,0 9-21 0,0-9-1 16,0 0 13-16</inkml:trace>
  <inkml:trace contextRef="#ctx0" brushRef="#br0" timeOffset="-130158.4">30609 15543 213 0,'0'0'114'0,"0"0"-47"0,0 0-4 0,17 0 15 0,-17-9-1 0,16 0-18 0,1-1-24 0,-1 1-16 0,17 0-13 0,-16-1 0 0,16 1-8 0,-17-9 6 0,17 8-2 0,0 1 2 0,-16 0-10 0,0-10-45 0,-1 10-42 0,1-1-34 15,-1 1-6-15,-16 9 9 0,17-9-80 0</inkml:trace>
  <inkml:trace contextRef="#ctx0" brushRef="#br0" timeOffset="-129942.2">30791 15311 211 0,'0'0'91'0,"0"0"-36"16,0 0-7-16,16 0 13 0,-16 0-7 0,17 0-8 0,-1 9-7 0,1 0 6 0,0 1 3 0,16 8-8 0,-17-18-9 0,-16 19-10 0,17-10-9 0,-1 10 0 0,-16-1-5 0,0 1-5 0,0 0-5 0,0-1 3 0,-16 1 0 0,16 9-61 16,-17-10-54-16,1 1-42 0,-1-1-12 15,-16 10 20-15</inkml:trace>
  <inkml:trace contextRef="#ctx0" brushRef="#br0" timeOffset="-128876.06">31403 15115 87 0,'-17'0'45'0,"17"-18"-22"0,0 18-8 0,0 18 17 0,0-18 15 0,0 0 13 0,0 19 6 0,0-10 2 0,0 10-6 0,17-1-5 0,-17 1-3 0,16 0-2 0,-16-1-11 0,17 1-11 0,-17-1-6 0,16 1-7 0,-16-10-10 16,0 1 4-16,17-1-7 0,-17 0 6 0,0-9 23 16,0 0 34-16,0 0-9 0,0 0-18 15,-17 0-15-15,17-9-11 0,0 0 2 0,-16-1 19 16,16-8 4-16,-17 8-12 0,17-8-2 15,0-1-7-15,-16-9-9 0,16 10 0 0,-17-10 0 16,17 9-9-16,0-9 7 0,0 0-4 0,0 1-6 16,0 8 9-16,0-9-8 0,17 19-2 15,-17-1 4-15,16-8-2 0,-16 9 2 0,17 9 0 16,-1 0-4-16,1 0 6 0,-1 9-4 16,1 9 4-16,-1-18-4 0,1 19 2 0,-17-10-7 15,17 10 7-15,-1-10-3 0,-16 10 4 16,0-1-4-16,0 10 13 0,0-28-10 0,-16 19 0 15,-1 0 0-15,17-1 2 0,-17 1-2 0,1-10 0 16,-1 0 3-16,1 1 1 0,-1 8-4 16,17-18-2-16,-16 0 2 0,16 10 3 15,-17-10 2-15,17 0-1 0,0 0-10 16,0-10 6-16,0 10-5 16,17 0 5-16,-1 0 0 15,1 0 3-15,-1 0-3 0,1 10 0 0,-1-10-4 16,1 0 4-16,16 0-3 0,-16 9-35 15,16-9-61-15,-17 0-36 0,17 0-17 0,0-9 3 16,-16 9 15-16,16 0 33 0,-16-10 13 16,-1 10 14-16,17 0 15 0,-33 0 17 0,17-18 12 15,-1 8 13-15,-16 10 8 0,0-9 5 16,0 0 4-16,0-1 8 0,0 10 5 16,-16-9 3-16,16 0 2 0,0 9 3 0,-17-9 5 15,17 9 4-15,-16 0 2 0,-1 0-7 0,17 0-11 16,0 0 1-16,-16 0 8 0,16 0 11 15,0 9 8-15,0 0-5 0,0-9-11 16,0 9-6-16,0-9-6 0,16 10-2 0,-16-10-5 16,17 0 1-16,-1 9-2 0,1-9-6 15,-1 0-2-15,1 0 2 0,-1-9 0 0,1 9 2 16,-1-10-2-16,1 10 2 0,-17 0 10 16,16-9 10-16,-16 9 11 0,0-9-4 0,0 9-13 15,0-9-5-15,0-1-4 0,-16 10-4 16,16-9 0-16,-17 0-3 0,1 9 0 0,-1-10 1 15,1 10-1-15,-1 0 0 0,1-18-5 16,-1 18-15-16,1 0-45 0,-1 0-41 0,1 0-21 16,-1-10 3-16,0 10 16 0</inkml:trace>
  <inkml:trace contextRef="#ctx0" brushRef="#br0" timeOffset="-128093.16">31982 15069 85 0,'0'0'50'0,"16"0"-17"0,-16 9 3 0,0-9 19 0,0 0 12 0,0 9 0 0,17-9-21 0,-17 0-10 0,0 0-11 0,0 10-12 0,0-10-5 0,0 0-4 0,0 0 0 16,0 0-3-16,16 18-1 0,-16-18 3 0,0 0-1 16,0 0 1-16,0 0-2 15,17 0-1-15,-17 0 3 0,0-18-5 16,16 18 4-16,-16 0-4 0,0-10 6 0,0 1-3 15,0 9 0-15,0-9 5 0,0 9-1 16,0-9-5-16,-16-1 3 0,16 10 0 16,-17-9-3-16,17 9 2 0,-16-9-2 0,-1 9-2 15,1 0-1-15,-1 0 3 0,17 0 3 16,-17 0-1-16,1 0-6 0,16 0 0 16,-17 9-10-16,17-9-34 0,0 0-17 15,0 0-5-15,0 0 12 0,0 0 18 0,0 9 13 16,17-9 6-16,-17 0 6 0,16 0 2 15,1-9 8-15,-17 9 1 0,17 0 4 0,-1-9 0 16,1 9 3-16,-1 0 12 0,1-10 1 16,-1 10 5-16,-16 0 0 0,17-9 1 0,-1 9 1 15,1 0 4-15,-1 0 1 0,-16 0-1 16,17 9-2-16,-1-9-10 0,1 0 1 0,-1 0-2 16,-16 10-6-16,0-10 4 0,17 9-8 15,-17-9-1-15,0 9 0 0,0-9 0 16,0 10-1-16,0-10 0 0,0 0 0 0,0 0 1 15,0 0-1-15,0 0 2 16,0-10-4-16,0 1 2 16,-17 0 0-16,17 9 3 0,0-10-1 15,0 1 9-15,17 0 9 0,-17-1-2 16,0 10 3-16,0 0-3 0,17-18 2 0,-17 9-3 16,0 9 2-16,0 0-4 0,16 0-5 15,-16 0-3-15,0 0-3 0,17 0 0 16,-17 0-3-16,16 0-2 0,-16 9 0 0,0-9 2 15,17 18-3-15,-17-18 2 0,0 0-1 16,16 0 1-16,-16 10 1 0,0-10-6 16,0 0 5-16,0 0 3 0,0 0-3 15,0 0 1-15,0 0-1 0,0 0-7 0,0-10 8 16,0 10-6-16,0 0 3 16,17-18 0-16,-17 18 2 0,0-9-2 0,0-1 1 15,0 1-1-15,0 0-4 16,16 9 2-16,-16 0 0 15,17 0 2 1,-17 9 1-16,16 0-4 16,-16-9 8-16,17 10-9 0,-17-10 7 0,16 9-3 15,-16-9-5-15,0 18-42 0,17-18-55 16,-17 0-17-16,17 0-22 0,-17 0 2 16</inkml:trace>
  <inkml:trace contextRef="#ctx0" brushRef="#br0" timeOffset="-127144.62">32544 14669 128 0,'-17'-9'56'0,"17"9"-25"0,-16 0-7 16,-1 0 23-16,17 9 5 0,0 0 5 0,-16 0 5 0,16 1-7 0,0 8-13 0,-17 1-5 0,17 0-5 15,0-1-5-15,0 1-5 0,17-1-6 0,-17 1-5 16,16-10-3-16,1 10 0 0,-1 0-6 16,1-19-1-16,-1 0 1 0,1 0 0 15,16 0-5-15,-17 0 5 0,18 0-4 0,-1 0 2 16,-17-19-2-16,17 10 4 0,-16-1-4 0,16-8 3 16,-17 8-1-16,1-8 2 0,-1 8-2 15,17-8-3-15,-33 9 1 0,17-19 2 16,0 9 0-16,-1 0 3 0,-16 10 2 15,0 0-3-15,0 0 6 0,0-1-5 0,0 10-1 16,-16-9-2-16,16 9 4 0,-17 0-4 16,17 9 3-16,-17-9-1 0,17 10 6 15,-16-1 4-15,16 0-5 0,-17 0-1 16,17 1 1-16,-16-10-3 0,16 9-1 0,0 0 1 16,0 1 5-16,16-1-1 15,-16-9-6-15,0 0 1 0,17 0 3 16,-17 0-8-16,16 0 2 0,-16-9 2 15,17 9-1-15,-17-10-1 0,0 10-2 16,17-9 2-16,-17 0 2 0,0 9-1 0,0-10-5 16,0 1 5-16,0 9-3 0,0 0-6 15,0 0 0-15,16 0-8 0,-16 0-11 16,0 0-7-16,0 0-7 0,17 9-15 0,-17-9-13 16,0 0-11-16,16 10-6 15,-16-10 4-15,17 0 11 0,-17 0 12 0,16 0 12 16,1 0 9-16,-17 0 12 0,16 0 14 15,1-10 5-15,-1 1 7 0,-16 9 6 0,17-9 10 16,-17 0 10-16,16-1 7 0,-16-8 6 16,0 18 2-16,0-19 8 0,-16 0 2 15,16 10-1-15,0-9-10 0,0 8 4 16,0-8 9-16,-17 8 7 0,17 1 3 0,0 0-3 16,-16 9-6-16,16 0-14 0,0-19-16 15,0 19-14-15,0 0-6 0,0 0 0 16,-17 0-7-16,17 19 5 0,17-19 2 15,-17 18-2-15,0-8 0 0,16 8 4 0,-16 10-1 16,17-9 5-16,-1 9 7 0,-16 0-3 16,17-1 1-16,0 1-6 0,-17 10 2 15,16-20-7-15,-16 10-4 0,17 0 5 16,-17 0-3-16,0 0-2 0,16-10 0 16,-16 1 0-16,0-10 4 0,0 1 46 0,0-1 71 15,0-9 43-15,0 0-37 0,0 0-55 0,0-9-27 16,0-1-22-16,0 1-5 0,0 0-12 15,0-10 0-15,0 1-6 0,0-10 8 16,0 0-8-16,17-10 0 0,-17 11-4 0,16-11 7 16,1 1 1-16,-1 9-2 0,1 10 6 15,-1-10 0-15,1 9 2 0,-17 10-2 16,16 0-8-16,1 9-2 0,-17 0 5 0,16 0 3 16,-16 9-5-16,17 0-3 0,-17 0 2 15,0 1 0-15,0 18 9 0,0-28-5 16,-17 18-2-16,17 1 0 0,-16-10 2 15,-1 10-45-15,-16-1-127 0,17-8-114 0,-1 18-59 16,1-28 9-16</inkml:trace>
  <inkml:trace contextRef="#ctx0" brushRef="#br0" timeOffset="-125795.96">32329 14855 2 0,'0'0'1'0,"0"0"1"0,0 0 0 0,0 0 6 0,0 0 9 0,0 0-2 0,0 0-4 0,0 19-3 16,0-19-2-16,0 0 2 0,0 0 5 15,0 0 0-15,0 0-5 0,0 0 2 0,0 0 1 16,0 0 3-16,0 0-1 0,0 9 0 16,0-9 6-16,0 0 4 0,0 0 7 0,0 0 7 15,0 0 2-15,0 0 11 0,16 0 11 16,-16 0 3-16,0 0-1 0,0 0 5 15,0 0-3-15,17 0 0 0,-17 0-8 0,16 0-5 16,-16-9-18-16,17 9-4 0,-1 0-13 16,1 0-9-16,0-19-2 0,-1 10 1 0,1-1-7 15,-1 10 3-15,1-9-3 0,-17 0 2 16,16-1-6-16,1 10 4 0,-17-9 2 0,16 9-7 16,-16 0-21-16,0 0-46 0,0-9-45 15,0 9-33-15,0 0-16 0,-16 0 5 16,16 0-110-16</inkml:trace>
</inkml:ink>
</file>

<file path=ppt/ink/ink36.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36:19.449"/>
    </inkml:context>
    <inkml:brush xml:id="br0">
      <inkml:brushProperty name="width" value="0.05292" units="cm"/>
      <inkml:brushProperty name="height" value="0.05292" units="cm"/>
      <inkml:brushProperty name="color" value="#FF0000"/>
    </inkml:brush>
  </inkml:definitions>
  <inkml:trace contextRef="#ctx0" brushRef="#br0">19149 2325 122 0,'0'0'37'0,"0"-18"-18"0,17-1-7 0,-17 19 9 0,33-18 1 0,-33 8 0 15,0-8-9-15,33 18-4 0,-33 0-4 0,16 0 2 0,1 0-5 0,0 0-1 16,-1 0 0-16,17 0-1 0,-16 18 1 16,-1-18 3-16,1 10-2 0,16 8 0 0,-33 1 4 15,0-1 0-15,0 1-3 0,0-19-3 0,0 19 6 16,0-1-3-16,0-8 11 0,0 8 5 16,0 1-2-16,0-1-1 0,0 1-7 0,-33 0 1 15,16-10-6-15,17 0-4 0,-16 19 2 16,-1-28-1-16,1 19-1 0,-1-1 2 0,1-18-2 15,16 19 2-15,-17-19 0 0,0 18 0 16,1-18-2-16,16 0 6 0,-33 0 8 0,33 10 1 16,0-10-1-16,0 0 2 0,-33 0 2 15,33 0 1-15,0 0-5 0,0 0 1 0,0 0-1 16,0 0-5-16,0 0-4 0,0 0 3 16,0 0-5-16,33 0-3 0,-33 0 1 0,0 0 3 15,33 0-3-15,-33 0-1 0,16 0 0 16,1 0 0-16,0 0 0 0,-1 0 0 0,1 0 0 15,-1 0 0-15,17 0-5 0,-16 0-31 0,16 0-34 16,-33 0-23-16,33 0-12 0,-33-10 4 16,33 10 10-16</inkml:trace>
  <inkml:trace contextRef="#ctx0" brushRef="#br0" timeOffset="613.75">19728 2270 54 0,'-17'0'19'0,"17"0"-8"0,0 0 0 0,-16 18 5 0,16-18 6 0,0 19 8 0,0-1 5 0,0 1-3 16,0 0-5-16,0 9-8 0,0-10-2 0,0 19-3 15,0-18-4-15,0 0-5 0,0-1-4 16,0 10 1-16,16-9 0 0,-16-1-2 16,0-18 3-16,0 19-1 0,0-1-2 0,0-18-2 15,0 0 5-15,0 10 21 0,0-10 21 0,0 0 13 16,0 0 20-16,0 0-4 0,-16 0-15 16,16 0-18-16,0-10-6 0,0 10 8 0,0-18-5 15,-17 18-2-15,17-19 1 0,0 19 1 0,-16-18-5 16,16-1-7-16,0-9-11 0,0 10-6 15,-33-1 10-15,33 0-2 0,0 1-3 0,0-19-4 16,0 27 1-16,0-8-5 0,0 18 0 16,0-19-2-16,0 19-2 0,0 0-4 0,0 0-4 15,0 0 3-15,33 0 3 0,-33 0-2 16,0 19 2-16,16-19 0 0,1 18 2 0,16-18-8 16,-16 28 9-16,-1-28-2 0,17 19-1 0,-16-1 0 15,16-18 0-15,0 19 1 0,-33 0 1 16,16-19-4-16,1 9 2 0,-1 0 2 0,1 0-5 15,0 10 3-15,-17-19 2 0,16 0-2 16,-16 0 1-16,17 0 3 0,-17 0 3 16,0 0-5-16,0 0 2 0,16-19-4 0,-16 19 1 15,0-9-1-15,0 0 3 0,0 0-3 0,0-10 0 16,0 0 5-16,0 1-1 0,-16-1 1 16,16-9-3-16,0 10 0 0,-17-1-4 0,17-18 0 15,-16 18 3-15,16-9 1 0,-17 10-6 0,17-1 4 16,-17 1-3-16,17 18-68 0,0-19-55 15,0 19-40-15,0-19-16 0,0 19 10 0,17 0 20 16,-17 0-103-16</inkml:trace>
  <inkml:trace contextRef="#ctx0" brushRef="#br0" timeOffset="1013.97">20224 2167 76 0,'0'19'25'0,"-16"0"-7"16,16-19 6-16,0 18 9 0,0 1 9 0,0-1 5 0,0-8 0 0,0 27-11 0,0-19-11 0,0 1-7 0,0 0-5 15,0-1-2-15,0-8 11 0,0 27 0 16,16-19-2-16,-16 1-6 0,0 0-9 0,0-19 2 16,0 18 3-16,0-9 6 0,0 10 4 15,0-19 9-15,0 0 19 0,0 19 8 16,0-19 18-16,0 0 22 0,0 0 2 0,0 0-9 15,0 0-22-15,0 0-29 0,0-19-13 0,-16 19 3 16,16-19 18-16,0 10-8 0,-17 0-1 16,17 0-3-16,-17-10-13 0,17 0 3 0,0 1 3 15,-16-1-5-15,16-9-10 0,-17 10 3 0,17-20-5 16,0 20 2-16,0-1-3 0,0-9-7 16,0 10 2-16,17-1-4 0,-17 19 0 0,0-18 6 15,16 18-8-15,-16-19 2 0,0 19-3 16,17-19-3-16,-17 19 7 0,17 0-4 0,-1 0 4 15,1 0-1-15,16 0 2 0,-33 0-2 16,33 0-7-16,-33 0-60 0,16 19-60 16,1-19-45-16,-1 19-25 0,-16-19-14 0,17 0 8 15,-1 18 20-15,1-18 28 0</inkml:trace>
  <inkml:trace contextRef="#ctx0" brushRef="#br0" timeOffset="1229.85">20141 2428 82 0,'0'0'45'0,"17"0"-14"0,-17-19 0 0,0 19 3 0,16 0-8 0,1 0-9 0,0-18-3 0,-17 18-4 0,16-10-5 0,1 10-1 0,16 0-2 0,0-18-2 15,-33 18 0-15,16 0 0 0,1-19-22 0,-1 19-28 16,1 0-17-16,16-19-9 0</inkml:trace>
  <inkml:trace contextRef="#ctx0" brushRef="#br0" timeOffset="3345.31">19298 2828 29 0,'0'0'26'0,"0"0"-3"0,-16 0-1 0,16 0 1 0,-17 18 4 0,17-18 6 0,0 0 5 0,-17 0 1 0,17 0-2 0,0 0-9 0,0 0-2 16,0 0-6-16,0 0-4 0,0 0-4 0,0 0 0 16,0 0-3-16,0 0 2 0,0 0-2 15,0 0 1-15,17 10 0 0,-17-1 8 0,17-9 11 16,-17 9 4-16,16 10 23 0,1-19 1 15,-1 0 3-15,17 0 5 0,-16 0-7 0,16 0-11 16,16 0-21-16,-16 0-8 0,17 0-6 0,0-19-7 16,16 19 2-16,-17-9-3 0,1 0 1 15,0-1-3-15,16 10 0 0,-17 0-2 0,-15-18 1 16,15 18-3-16,1 0 5 0,-17-19-3 16,0 19 1-16,0 0 3 0,0 0-9 0,-16 0 8 15,16-18 0-15,0 18-7 0,-33 0 1 0,33 0 6 16,-33 0-1-16,0 0-2 0,0 0-2 15,16 0 0-15,-16 0 4 0,0 0 2 0,17 0-4 16,-17 0-2-16,16 0 0 16,-16 0-1-16,0 0 5 0,0 0-1 15,0 18-3-15,0-18 5 16,0 0-5-16,0 0-2 0,0 0 1 16,0 0-19-16,0 0-21 0,0 0-8 15,0 0-8-15,0-18-6 0,0 18-4 16,0 0-2-16,0 0-9 0,0 0-5 0,0 0-2 15,0 0 0-15,0 0 8 0,0 0 8 0</inkml:trace>
  <inkml:trace contextRef="#ctx0" brushRef="#br0" timeOffset="4177.28">19414 3070 17 0,'0'0'28'0,"0"0"-8"0,0 0-5 0,0 0 1 0,0 0-3 0,0-19 0 0,0 19 1 0,0 0 0 0,0 0 0 0,0 0-2 0,0 0 0 15,0 0-4-15,0 0-3 0,0 0 0 0,0 0-1 16,0 0-2-16,0 0 0 0,0 0 3 15,0 0 1-15,0 0 0 0,0 0 0 16,0 0-4-16,0 0-1 0,0 0 3 0,0 0 0 16,0 0-3-1,0 0 1 17,0 0 0-1,0 0-2-31,0 0 1 15,0 0 1-15,0 0-4 16,0 0 3-16,0 0 1 16,0 0-1-1,0 0-6 1,0 0-13-16,0 0-15 0,0 0-9 16,0 0-1-16,0 0-4 0</inkml:trace>
  <inkml:trace contextRef="#ctx0" brushRef="#br0" timeOffset="4777.26">18405 2614 59 0,'0'0'41'0,"0"9"-15"0,0-9-4 0,-33 0 2 0,33 0 8 0,0 0 2 0,0 0 5 0,0 0 4 0,0 0 2 0,0 0-3 16,0 0-5-16,0 0-10 0,0 0-11 0,0 0-5 16,0 0-3-16,0 0-5 0,0-9-3 15,0 9 2-15,33 0 0 0,-33 0-2 16,17-10 2-16,-1 10-2 0,17 0 0 0,-16 0 2 0,-1-18-2 16,34 18-4-16,-50 0 5 0,33 0-1 15,-33 0 3-15,33 0-6 0,-33 0 7 16,0 0-4-16,17 0-3 0,-17 0 5 0,16 0-2 15,1 0 1-15,-17 0 1 16,16 0-4-16,-16 0-2 0,0 0-24 16,0 0-27-16,0 0-11 0,0 0-5 0,0 0 0 15,0 0 1-15,0 0 3 0</inkml:trace>
  <inkml:trace contextRef="#ctx0" brushRef="#br0" timeOffset="5442.87">16867 2549 108 0,'0'0'51'0,"0"-19"-22"0,0 19 5 0,-33 0 18 0,17-19-9 0,16 10 3 0,-17 9 8 0,17-9 12 0,-16 9 3 16,16 0-19-16,0-9-18 0,0 9-17 15,0 0-7-15,0 0-7 0,0 9 2 0,0-9-1 16,0 9 4-16,0-9-5 0,0 28 12 0,0-28 4 15,0 19-5-15,0-1-6 0,16 1-3 16,-16-1 2-16,0 1-5 0,0 9 5 16,17-9-5-16,-17-1 0 0,0 1 5 15,0-1-5-15,16-8 0 0,-16 8 0 0,0 1 0 0,33 0 0 16,-33-1-8-16,0 1-56 0,0-19-34 16,0 18-10-16,0-18-4 0,33 0 3 15,-33 10 9-15</inkml:trace>
  <inkml:trace contextRef="#ctx0" brushRef="#br0" timeOffset="6009.76">17165 2511 48 0,'-17'19'25'0,"17"-19"-10"0,0 0 0 0,0 19 5 0,0-1 4 0,0-18 0 0,0 19 2 0,0-1-6 0,0-8-3 0,0-1-5 0,0 19-6 16,0-9 0-16,0-19-1 0,0 18 0 15,0 1 7-15,0-19 2 0,0 18 1 0,0-18-1 16,0 10 5-16,0-10 9 0,0 9 5 0,0-9 4 16,0 0 12-16,0 0 12 0,-16 0 7 15,16 0 2-15,0 0-20 0,0 0-19 16,0 0-10-16,0-9-5 0,0-1-3 0,-17 10 1 15,17 0-7-15,0-18-6 0,0-1 3 0,0 1-4 16,-33-1 2-16,33 0-2 0,0 1-2 0,0 8 5 16,-33-8-3-16,33-1 2 0,0 1 0 15,0-1-1-15,0 19-4 0,0-19 3 0,0 10 0 16,0 0 0-16,33 9 0 0,-33 0-2 16,0 0-2-16,33 9 6 0,-33-9-1 0,17 9-7 15,16 10 10-15,-17 0-4 0,1-19 0 16,16 18 0-16,0 1 0 0,0-19 2 0,-33 18-2 15,33-8-2-15,-33-1 2 0,33 0 0 16,-16 10 0-16,-1-19 3 0,1 19-3 0,-1-19 0 16,1 0 2-16,-17 0 1 0,33 0 1 15,-33 0 1-15,0 0-5 16,0 0 3-16,0-19 3 0,0 19 20 0,0-19 10 16,0 10-15-16,0 0-9 0,0-1-7 15,0 10-1-15,0-18-7 0,0-1 3 0,0 1 0 16,-33-1 0-16,16-9-4 0,1 10 4 15,16-1-3-15,-17 0-34 0,1 1-48 0,16-1-25 16,-17 19-15-16,17-18-5 0,0 8 10 16,0 10 14-16,17 0 21 0,-17-18 10 0</inkml:trace>
  <inkml:trace contextRef="#ctx0" brushRef="#br0" timeOffset="6363.51">17545 2381 29 0,'0'10'37'0,"0"8"-11"0,17-18-1 0,-17 19 1 0,0-1-3 0,0-18-3 0,0 19-3 0,0 0 0 0,16-19-3 0,-16 18 0 16,0-9-4-16,0 10-5 0,17 0-3 0,-17-19 1 15,0 18-1-15,0 1 0 0,16-19 15 0,-16 18 15 16,0-18 1-16,0 0 3 0,0 10-2 16,0-10 12-16,0 9 20 0,0-9 17 0,0 0 14 15,0 0 4-15,0 0 9 0,-16 0-24 16,16 0-22-16,0-9-3 0,0 9-6 0,-17-10 11 15,17 10 0-15,-16-18 4 0,16 18-5 16,-17-19-20-16,17 1-14 0,0-1-15 0,-33-9-4 16,33 10-5-16,-33-20-7 0,33 20 4 15,0-19-8-15,-33 9 9 0,33-10-2 0,0 20-1 16,0-1 1-16,0-9-7 0,33 10 5 16,-33-19-1-16,0 37-5 0,33-19 2 0,0 0 5 15,-33 19-4-15,17-18-3 0,-1 18 3 0,1 0 4 16,16 0-2-16,-17 18-15 0,1-18-112 15,16 0-50-15,-33 19-36 0,33-19-9 0,-33 19 4 16,33-19 16-16,-33 18 30 0</inkml:trace>
  <inkml:trace contextRef="#ctx0" brushRef="#br0" timeOffset="6559.29">17611 2465 91 0,'0'0'77'0,"-16"0"-28"0,16 0-17 0,0 0-15 0,0 0-8 0,0 0-4 0,16-19-4 0,-16 19 2 0,17-18-3 0,-1 18 0 15,1-19 2-15,16 19-1 0,-33-18 1 16,33 18-5-16,0-10 4 0,-33 10-1 0,17-18-9 16,-1 18-33-16,17 0-19 0,-16-19-13 15</inkml:trace>
  <inkml:trace contextRef="#ctx0" brushRef="#br0" timeOffset="8308.37">17413 3191 6 0,'0'0'9'0,"0"0"7"0,0 0 2 0,0 0-3 0,0 0-3 0,0 0 0 16,0 0-3-16,0-19 0 0,0 19 0 0,0 0 0 15,0 0-1-15,0 0-1 0,0 0 1 16,0 0-3-16,0 0 0 0,0 0-3 0,0 0 0 16,0 0 0-16,0 0 1 0,0 0 0 15,0 0 4-15,0 0 2 0,0 0-1 16,0 0 0-16,0 0 0 0,0 0-3 15,0 0 1-15,0 0-4 16,0 0-1-16,0 0 1 0,0 0 1 16,0 0 1-16,0 0-2 15,0 0 1-15,0 0-1 0,0 0 0 16,0 0 0 0,0 0-5-16,0 19 3 15,0-19 2 1,0 0-4-1,16 0 2-15,-16 18 2 16,17-18-2-16,-17 0 0 16,0 9 0-16,33-9 0 15,-33 19 0-15,0-19 0 0,0 0 5 16,0 0 13-16,0 19-2 0,0-19 0 16,33 0-5-16,-33 0 3 0,0 0-3 0,0 0 4 15,0 0 5-15,0 0-1 0,0-19-5 16,33 19-4-16,-33-19-6 0,0 10-1 0,17-9-3 15,-17-1 3-15,16 0-3 0,1 1 0 16,-1-20 3-16,1 11-3 0,-1 8 0 16,1 0-2-16,-17 1 3 0,33-19 2 0,-33 27-3 15,0-8 0-15,0-1 0 0,33 0-3 0,-33 1-2 16,0 18-23-16,0-19-24 0,0 10-14 16,0 9-1-16,0 0 4 0,33 0 2 0</inkml:trace>
  <inkml:trace contextRef="#ctx0" brushRef="#br0" timeOffset="9873.14">19745 3088 34 0,'-17'0'49'0,"17"-18"-16"0,0 18-9 0,-17 0-5 0,17 0 2 0,0 0 7 0,0 0 3 0,0 0 0 0,0 0-4 0,0-19-7 0,0 19-9 16,0 0-1-16,0 0-2 0,0 19-1 0,0-19-1 16,0 0 0-16,17 0 1 0,-17 0 1 15,0 18 0-15,17-18 4 0,-17 0 3 0,0 9 3 16,16 1 6-16,-16-1 1 0,0-9 3 0,17 19 3 16,-17-19-5-16,0 0-2 0,16 18 1 15,-16-18 3-15,0 0 11 0,0 0 5 0,17 0 7 16,-17 0 19-16,0 0 19 0,0 0 17 15,0 0 31-15,0 0-3 0,33 0-31 0,-33-18-31 16,0 18-23-16,0-19-25 0,33 0-8 0,-33 10-10 16,0-9-1-16,16-1-2 0,1 0 1 15,-1 1-4-15,1-19 6 0,0 27-4 16,-1-27-2-16,1 18 0 0,-17 1 0 0,16 18-5 16,1-28 8-16,-17 19 1 0,33-1-7 0,-33 10-2 15,0-18-2-15,33 18-36 0,-33 0-57 16,0-19-19-16,0 19-13 0,16 0-9 0,1 0-2 15,-17 0-2-15,16 0 1 0,-16 0 6 0,17 0 10 16,-1 0 12-16,-16 0 16 0</inkml:trace>
  <inkml:trace contextRef="#ctx0" brushRef="#br0" timeOffset="11820.99">21051 2363 51 0,'-17'0'32'0,"1"0"-9"15,16 0-1-15,-17 0 5 0,17 0 15 0,-16 0 11 0,16 0 1 0,0 0 2 0,-17 0-9 0,17 0-5 0,0 0 2 0,0 0-8 16,0 0-13-16,0 0-9 0,0 0-4 15,17 0-2-15,-17 0 0 0,0 0 19 16,16 0 15-16,1 0 3 0,-1-19-17 0,17 19-16 16,1 0-2-16,-1 0-3 0,0 0-1 0,-33 0-5 15,33-19 0-15,-17 19-4 0,17 0 5 16,-16 0 0-16,-1 0-2 0,17 0 0 16,-33-18 0-16,34 18-9 0,-34 0-46 0,0 0-33 15,16 0-29-15,-16-19-14 0,17 19 4 0,-17 0 15 16</inkml:trace>
  <inkml:trace contextRef="#ctx0" brushRef="#br0" timeOffset="12020.66">21282 2149 50 0,'0'-10'44'0,"0"10"-17"0,0 0-3 0,0 0-4 0,0-18-6 0,0 18-2 0,0 0-7 0,0 0-1 0,0 0 0 0,33 0-4 0,-33 18 5 15,0-18 1-15,0 0-2 0,34 10 0 0,-34 8-3 16,0-18 1-16,16 19-2 0,-16-19 2 0,17 19-2 16,-17-1 0-16,16-18-4 0,-16 19 4 15,0-1-17-15,0-18-18 0,0 28-12 16,-16-28-8-16</inkml:trace>
  <inkml:trace contextRef="#ctx0" brushRef="#br0" timeOffset="13252.93">21878 2084 56 0,'0'-19'43'0,"0"19"-9"0,0 0-4 15,0 0 3-15,0-19 0 0,0 19-7 0,0 0 4 0,0 0 6 0,0-18-4 0,0 8 1 0,0 10-3 0,16 0-5 0,-16 0-4 16,17-18-6-16,-17 18-5 0,16 0 3 0,17 0-8 16,-33 0-2-16,33 0 1 0,-33 0 0 15,17 0-4-15,0 18-3 0,-17-18 3 16,0 10 0-16,0 8 6 15,0-18-1-15,0 19 1 0,0 0-2 0,0-19-4 16,-17 18 3-16,0-18 0 0,17 19-2 0,0-1-3 16,-33-18 0-16,33 28 2 0,0-28 3 15,-33 0-3-15,17 19-2 0,16-19 2 16,-17 0 2-16,17 19-2 0,0-19 7 16,0 0-3-16,0 0 0 15,17 0-2-15,-1 0-1 16,17 0-1-16,-33 0 0 0,33 0-2 15,-33 0 3-15,34 0-1 0,-18 0 0 0,1 18-4 16,-1-18 4-16,-16 0 0 0,17 19 0 16,-1-19 0-16,-16 0-7 0,17 0 7 0,-17 18 3 15,0-18-5-15,0 0 4 0,-17 10-5 16,17 8 6-16,-16-18-3 0,16 0-2 16,-17 19 2-16,1-19 0 0,-1 18 5 0,1-18-3 15,-18 0-5-15,34 19 3 0,-33-19 0 0,0 19-4 16,17-19 7-16,-1 0-3 0,-16 0 0 15,17 0 0-15,-1 18 1 0,1-18-14 0,-1 0-22 16,1 0-10-16,16 0-9 0,0-18-7 16,-34 18-9-16,34 0-2 0,0 0 3 0,0-19-58 15</inkml:trace>
  <inkml:trace contextRef="#ctx0" brushRef="#br0" timeOffset="13902.53">22324 2084 47 0,'0'0'51'0,"-16"0"-19"0,16 0-6 0,0 0-4 0,0 0-4 0,0 0-9 0,0 0-6 0,0 0-1 0,0 0 0 0,0 0-2 0,0 0 4 0,16 18-4 0,-16 1 2 16,0-19 1-16,0 18 9 0,17-18 9 16,-17 28-2-16,0-28-6 0,0 19 1 0,16 0 1 15,-16-19 0-15,0 18 8 0,0-18 2 16,0 0 4-16,0 19 2 0,0-19 2 0,-16 0 6 15,16 0 12-15,0 0 10 0,0 0 1 0,0 0-17 16,0 0-9-16,-17 0-5 0,17 0 2 16,0-19 2-16,-16 19 8 0,16 0 3 0,0-18-1 15,-17 18-1-15,17-19-6 0,0 0 4 0,-16 19-10 16,16-28-11-16,0 10-5 0,0 18-11 16,0-19 3-16,0 1-2 0,0 18 0 0,16-19-5 15,-16 19 0-15,17-19-1 0,-17 19 4 16,0 0-7-16,16 0 3 0,1 0-3 0,-1 0 6 15,17 0-8-15,-33 0 6 0,33 19-5 0,-33-19 4 16,17 19 2-16,0-19-2 0,-1 18 0 16,1-18 3-16,-1 19-3 0,-16-1 0 0,17-18-4 15,-1 0 4-15,1 10-2 0,-1 8 2 16,-16-18 3-16,0 0-7 0,0 0 9 16,0 0-2-16,0 0 5 0,0 0 0 0,0 0 13 15,0 0 4-15,0 0-12 0,0-18-8 16,0 18 0-16,0-10 0 0,0 10-3 0,0-18-4 15,-16 18 0-15,16-19 2 0,-17 1 0 16,17-1 0-16,0 0 3 0,-16 19-7 0,16-28-33 16,-17 10-57-16,17-1-26 0,-16 1-19 0,16 18-2 15,0-19-8-15,0 19 3 0,0-19 10 16,16 19 24-16,-16 0 20 0</inkml:trace>
  <inkml:trace contextRef="#ctx0" brushRef="#br0" timeOffset="14252.7">22771 2065 26 0,'0'0'25'0,"0"19"-8"0,0-1-1 0,0-18-3 0,0 19 5 0,0-1 2 0,16-18 3 0,-16 10-3 16,0 8-2-16,0-18 3 0,0 19 0 0,0-19 6 15,0 19 6-15,0-19 2 0,0 0 10 0,0 0 7 16,0 0 10-16,0 18 13 0,0-18 23 0,0 0 20 15,0 0-5-15,-16-18-26 0,16 18-19 16,0 0-7-16,0 0 6 0,-17-19 4 0,17 19 2 16,-16-19-17-16,16 1-3 0,-17 8 0 0,17-8-2 15,-16-1-10-15,16 1-1 0,-17-1 6 16,17 0-3-16,-17 1-6 0,17 8-24 0,0-8-1 16,0-1-5-16,0 1-1 0,0-1-1 0,0 19 0 15,17-19-5-15,-17 19-4 0,0-18 4 16,17 18-2-16,-1-9 2 0,-16 9-23 15,17 0-36-15,-1 0-38 0,1 0-27 0,-17 0-30 16,16 0-16-16,17 0-26 0,-33 0-6 0,0 0-9 16,33 0 6-16,-33 0-133 0</inkml:trace>
  <inkml:trace contextRef="#ctx0" brushRef="#br0" timeOffset="14435.05">22787 2018 77 0,'0'0'38'0,"0"10"-15"0,0-10-8 0,0 0-5 0,0-10-3 0,0 10-5 0,33 0-2 0,-33 0 0 16,33 0-2-16,-33-18-10 0,17 18-18 15,-1 0-11-15,1 0-45 0</inkml:trace>
  <inkml:trace contextRef="#ctx0" brushRef="#br0" timeOffset="22078.99">8864 4651 22 0,'0'0'18'0,"0"0"-6"0,0 9-4 0,0-9-4 0,0 0 1 0,0 0-3 0,0 0 0 0,0 0 0 0,0 0 0 0,0 0 0 16,0 0 1-16,0 0-1 0,0 0 0 15,0-9-2 17,0 9-6-17,0 0-6-15,0 0-4 0,0 0-29 16</inkml:trace>
  <inkml:trace contextRef="#ctx0" brushRef="#br0" timeOffset="23210.78">6548 5209 30 0,'0'-19'15'0,"0"19"-5"0,-16 0-5 0,16-18 4 15,0 18-2-15,0 0-1 0,0 0 0 0,0-19 1 0,0 19 0 0,0 0 0 0,0-9-2 0,-33 9 1 16,33-9 2-16,0 9 2 0,0 0-4 16,0 0 1-16,0 0-3 0,0 0-2 0,0 0-1 15,0 0 1-15,0 0-5 0,0 0 4 16,33 9-1 0,-33-9 3-16,0 9 0 15,0-9 0-15,0 0-2 0,0 19 2 16,0-19 5-16,0 0 3 0,16 0 5 15,-16 18-5-15,0-18 2 0,17 19-4 0,-17-19-1 16,0 0-1-16,17 19-2 0,-17-19 2 0,33 9-2 16,-33 0 1-16,0 0-1 0,0-9 3 15,0 10-4-15,0-1 0 0,33-9-2 0,-33 19-1 16,0-19 5-16,0 0-2 0,0 0 8 16,0 0 11-16,0 0 6 0,0 0 6 0,0 18 0 15,0-18 5-15,0 0 4 0,0 0 7 16,0-18 0-16</inkml:trace>
  <inkml:trace contextRef="#ctx0" brushRef="#br0" timeOffset="25608.68">6499 5069 16 0,'0'0'25'0,"0"0"2"15,0 0-3-15,0 0-3 0,0-18-3 0,0 18-2 16,0 0 8-16,-33 0 2 0,33 0 6 16,0 0 2-16,0 0 1 0,0 0-2 0,0 0 0 15,0 0 1-15,0 0 6 0,0 0 1 0,0 0 6 16,0 0 4-16,0 0-2 0,-33 0-2 16,33 0-7-16,0 0-17 0,0 0-7 0,0 0-6 15,0 0-4-15,0 0-1 0,0 0-7 16,0 0 4-16,33 0 2 0,-33 18-7 15,0-18 5-15,0 0-1 0,0 19 3 0,0-19 4 16,33 0 23-16,-33 19 7 0,0-19-6 16,0 9-13-16,0 0-7 0,33 1 4 0,-33-1-5 15,0 0 2-15,0-9 0 0,16 19 10 16,-16-19 5-16,0 18 7 0,17-18-2 0,-17 0-3 0,0 19-11 16,0-19 7-16,17 0 1 0,-17 0 10 15,0 0 4-15,0 0 11 0,0 0-2 16,0 0 10-16,33 0-7 0,-33 0 5 0,0 0 6 15,0-19-4-15,0 19-7 0,0-18-14 16,0-1-16-16,33 1-12 0,-33-1 5 0,33-9-16 16,-33-9 0-16,33 9 3 0,0-9-1 0,-33 0 1 15,33-10-7-15,17 10 4 0,-50 0 6 0,33-1-15 16,0 10 11-16,0-9 1 0,0 19-6 16,-33-20 3-16,16 20 0 0,1 9 0 0,-1-10-11 15,18 19-25-15,-34-19-28 0,0 19-28 16,0 0-37-16,0 0-14 0,0 0 3 0,33 0 6 15,-33 0-13-15,0 0-10 0,0 19 0 0,0-19 3 16,0 19 12-16,0-10 19 0</inkml:trace>
  <inkml:trace contextRef="#ctx0" brushRef="#br0" timeOffset="37398.19">8500 5851 6 0,'0'0'10'0,"0"0"5"0,0 0-1 0,0 0-3 0,0 0-3 0,0-9-1 0,0 9-3 15,0 0 1-15,0 0 1 0,0 0 1 0,0 0-2 16,16 0-1-16,-16 0 1 0,0 0 1 16,0 0-1-16,0 0 4 0,0 0 1 0,33-10-1 15,-33 10-1-15,0 0 1 0,0 0-1 0,0 0 3 16,33 0-1-16,-33 0-2 0,0 0 4 15,33 0 1-15,-33 0 2 0,0 0-3 0,34 0 0 16,-34 0 3-16,16 0 0 0,1 0-3 16,-1 0-4-16,1 0 2 0,-1 0 0 0,17 0 5 15,0 0-2-15,-33 0 2 0,33 0 3 0,-33-18-10 16,34 18 1-16,-18 0-4 0,17 0 1 16,-16 0-5-16,-1 0 5 0,17 0-2 0,0 0 4 15,0-19-2-15,-33 19 4 0,34 0 14 0,-18 0-7 16,17 0 0-16,-16 0-9 0,32 0-2 15,-49-19-2-15,33 19-4 0,0 0 3 16,0 0 1-16,-16 0-4 0,16 0 3 0,0-18-3 0,0 18 0 16,0 0 4-16,0 0-4 0,0 0 0 15,-16 0-2-15,16 0 4 0,0 0 1 0,0 0-3 16,0-19 0-16,0 19-3 0,0 0 5 16,-16 0-2-16,16 0 2 0,0-9-4 0,0 9 0 15,0 0 2-15,0-9 0 0,0 9 3 0,-33 0-3 16,33-10 4-16,-16 10-2 15,16 0 1-15,0 0-6 0,0 0 1 0,-33-18 3 0,33 18-1 16,0 0 1-16,-16 0 2 0,16 0 1 16,0-19 9-16,0 19 18 0,0 0-9 0,0-19-9 15,17 19-3-15,-17 0-1 0,33-18-2 0,-33 18-3 16,0-19-1-16,17 10-2 0,-17 0 4 16,33-1-5-16,-33 10 0 0,0-18 0 0,17 18 3 15,-17 0 0-15,33-19 0 0,-33 19 3 16,0-18 3-16,0 18 2 0,17-19-3 0,-17 19 0 15,33 0 0-15,-33-19-5 0,-16 10 2 0,32 9-5 16,1-9 3-16,-17-1-1 0,0 10 0 16,0 0 2-16,0-18-4 0,0 18 4 0,17 0-4 15,-17 0 0-15,0-19 4 0,0 19-4 16,-16 0 0-16,16-18 3 0,0 18-3 0,0 0 0 16,0-19 0-16,0 19 2 0,0 0-4 0,0 0 4 15,0-19 2-15,17 19-1 0,-17-9-1 16,0 9-4-16,0-9 4 0,0 9-2 15,0-9 0-15,17 9 0 0,-17 0 1 0,0 0 2 16,0-19-3-16,0 19 0 0,0 0 5 0,17-19-5 16,-17 19 7-16,0 0 0 0,0 0 0 0,-16-18 2 15,16 18-5-15,0 0 5 0,0 0 3 16,0-19-1-16,0 19-2 0,0-9-3 0,0 9 1 16,0-10-4-16,17 10-3 0,-17-9 1 15,0 9 0-15,-17 0-1 0,18-9 3 0,-1 9-3 16,-17 0-2-16,34-9 5 0,-17 9-1 0,-33 0-2 15,33 0-4-15,-17 0 6 0,17 0-2 0,1 0-2 16,-1 0 0-16,0 0 4 0,-33 0-2 16,33 0 0-16,0 0-2 0,-33 9 2 0,33-9-2 15,-17 0 4-15,1 9 0 0,33-9-2 16,-50 0 0-16,33 0 1 0,0 9-1 0,0-9 0 16,-17 0-4-16,1 10 9 0,16-10-2 0,17 0-2 15,-17 0-1-15,0 9-2 0,0-9 3 16,-17 0-1-16,17 0 0 0,0 0-3 0,34 0 3 15,-34 0 0-15,0 0 3 0,-17 0 1 16,17 0-4-16,0 0 0 0,34-9-2 0,-34 9 5 16,0-10-5-16,-17 10 3 0,17 0 2 0,0-9-3 15,0 9 3-15,1 0-5 0,-1-9 2 0,0 9 0 16,0-9 1-16,0 9-1 0,16 0 4 16,-15-19-4-16,-1 19-3 0,0-19 5 0,0 19-2 15,0 0 2-15,16-18-2 0,-15 18 0 16,-1-19 0-16,0 19 0 0,0-9 3 0,0 0-3 15,16-1-2-15,-16 1 2 0,1 0-2 0,-18 9 4 16,17-19-2-16,0 19 0 0,33-19 2 0,-33 19-2 16,1 0-2-16,-1-18 4 0,0 18-4 15,0-19-1-15,16 10 3 0,-16 9 3 0,17-9-1 16,-17-1-5-16,17 10 6 0,-1-9-5 16,-16 9 2-16,0-9 0 0,1 9-3 0,-1 0 3 15,0 0 0-15,16 0 4 0,-16 0-4 0,0 0 0 16,-16 0-3-16,16 0 1 0,0 0 2 15,0 0-2-15,0 0 2 0,0 0 0 0,0 0 3 16,-16 0-1-16,16 0-1 0,0 0-1 0,-16 0-4 16,32 0 5-16,-16 0 2 0,0 0-5 15,-33 0 2-15,33 0 0 0,1 0 0 0,-1 0 0 16,16 0 0-16,-49 0 3 0,33 0-3 0,0 0 0 16,0 0 1-16,1 0-3 0,-1 0 6 15,16 0-7-15,-16-19 3 0,0 19 3 0,-33 0-3 16,33 0 7-16,1 0 2 0,-1 0-2 0,16-18-2 15,-16 18-1-15,0 0 8 0,-16 0 2 16,16 0 0-16,0-19 0 0,0 19-11 0,0 0 1 16,0 0-4-16,0-19 6 0,17 19-3 0,-17-9 0 15,0 9-5-15,33-9 4 0,-49 9-2 16,32-10 0-16,-16 10 2 0,17-9 4 0,16 0 0 16,-49 9-3-16,32 0-1 0,1-19 0 15,16 19 4-15,-33 0-3 0,0-18 4 0,17 18-3 16,16-19 11-16,-33 19 1 0,17 0-5 0,-17-19-2 15,16 10-2-15,1 0-2 0,16 9 5 16,-33-10-6-16,17 10-8 0,16 0 9 0,-33-18 0 16,0 18-5-16,17 0 0 0,-1-19 2 0,1 19-9 15,-17 0 11-15,17 0 2 0,-1-18-8 0,-16 18 2 16,17 0 4-16,16 0-2 0,-33-19 0 16,17 19 10-16,16 0 0 0,-33 0 15 0,17-19-1 15,-17 19-3-15,16 0-6 0,1-9-11 16,-1 9-2-16,1 0 1 0,0-9-3 0,16 9 6 15,-33 0-6-15,0 0 1 0,17 0 1 16,-1 0 4-16,1 0-5 0,-1-9-1 0,1 9 1 16,0 0 1-16,16 0-4 0,-17 0 9 0,1 0 15 15,0 0 14-15,16 0-1 0,-17 0-9 0,1 0-14 16,0-19-2-16,16 19-2 0,-17 0-8 0,1 0 1 16,0 0 3-16,16 0-1 0,-17 0 5 15,17 0 9-15,-16 0 0 0,0 0-6 0,16 0 3 16,-17 0-3-16,18 0-8 0,-34 0-2 15,33 0-2-15,-17 0 10 0,18 0-9 0,-34 0 6 16,16 0 4-16,1 0-5 0,-1 0 3 16,18 0-5-16,-34 0 4 0,16 0-6 0,1 0 4 0,-1 0-2 15,1 0 1-15,16 0-9 0,-16 0 6 16,-1 0 3-16,1 0 2 0,0 0 7 0,-17 0 0 16,16 0-1-16,17 0-8 0,-32 0-2 0,15 0 3 15,1 0-4-15,-1 0-1 0,-16 0 4 16,17 0-6-16,0 0 3 0,-17 0-5 0,16 0 7 15,-16 0-10-15,17 0 5 0,-17 0-2 0,0 0 5 16,0 0-3-16,33 0 0 0,-49 0 3 16,16 0 0-16,0 0-6 0,0 0 3 0,-16 0 6 15,32 0-6-15,-16 0-5 0,-33 0 7 0,33 0-1 16,1 0-3-16,-18 0 6 0,1 0-4 0,16 0 3 16,-17 0-8-16,17 0 3 0,-33 0 7 15,33 0-1-15,-33 0 1 0,17 0-9 0,-17 0 8 16,16 0-8-16,1 0 5 0,-17 0 5 0,0 0-12 15,0 0 3-15,0-19-4 0,0 19-2 16,0 0-10-16,0 0-12 0,0 0-28 0,-17 0-17 16,17 0-35-16,-16 0-40 0,-1-18-13 15,17 18-35-15,-33 0-39 0,33-19-2 0,0 19 33 16</inkml:trace>
  <inkml:trace contextRef="#ctx0" brushRef="#br0" timeOffset="43227.15">9442 4363 23 0,'0'-19'23'0,"-33"19"-7"0,33-19-8 0,0 1-3 0,-33 8-3 0,33-8 0 0,0-1-1 0,0 1 2 0,0-1-1 16,0 0 0-16,33 1 0 0,-33-1-1 0,0 10-1 16,0-10 0-16,33 1 2 0,-33 18 2 0,0-19 2 15,0 19 4-15,0-19 1 0,33 19 5 16,-33 0 5-16,0 0 6 0,0 0 7 0,0 0 2 15,0-18-1-15,0 18-3 0,0 0-4 16,0 0 4-16,0-9-3 0,-33 9-3 0,33-10 0 16,0 10 1-16,0-9-4 0,-33 9 3 0,33-19-11 15,0 19-5-15,-33 0-2 0,17-18-5 16,-1 18 0-16,1-19 2 0,-18 19 17 0,34-18 16 16,-33 18-17-16,0 0-7 0,33-19-6 15,-33 10-5-15,0 9-1 0,17-10-2 0,-17 10 1 16,0-9 2-16,-1 9 13 0,1 0-7 15,33 0-5-15,-33 0 1 0,-16 9-3 0,-1-9-4 16,34 10 5-16,-18-1-5 0,1 10 2 0,0-1 0 16,0-18 0-16,0 19-2 0,0-1 3 15,17 1-3-15,-18 0 2 0,1 8-2 0,0-8 2 16,33 0 3-16,-33-1-6 0,17 10 6 16,-1 9-5-16,1-18-1 0,16 18 4 0,-33-18-1 15,33 9 2-15,-33 9-4 0,33 0 4 0,0-9-5 16,0 9 4-16,-34 0-1 0,34 1 2 15,0-10-6-15,0 9 4 0,0 0 0 16,0-9 3-16,0 9-1 0,-33 0-2 0,33 0 0 16,0-18-2-16,0 28 3 0,0-29-5 0,0 10 8 15,0 0-1-15,33 0-5 0,-33-9 2 16,0 18-2-16,0-19 4 0,34 1 0 0,-34 9 2 16,33-10 2-16,0 1 3 0,-33 0-6 15,33-10 1-15,16 0-2 0,-16 1 0 16,0-1 2-16,17-9-2 0,0 9 1 0,-1-9-3 0,17-9 4 15,-16 0-4-15,0-1 0 0,32 1 2 16,-49 0-2-16,17-10 4 0,16 0-2 0,0 1-2 16,-33-19 0-16,17 18-2 0,0-9 2 0,-1 10 0 15,17-20 5-15,-33 10-3 0,-16 10 1 16,16-19-3-16,0-1 0 0,0 10 6 0,0-9-8 16,-33 0 2-16,33 0 0 0,-33 9 0 15,0-9 3-15,0 0-6 0,0 9 3 0,0-10 0 16,0 20 0-16,-33-29 3 0,0 29-3 15,33-19 0-15,-33 18-3 0,0-18 3 0,0 9 0 16,16 9-4-16,-49 1 4 0,33-1-3 0,0 0 5 16,0-9-6-16,17 10 7 0,-18 18-3 15,1-19 0-15,0 1-4 0,33 18-2 16,-33 0 3-16,0-19-3 0,0 19 4 0,17 0-6 16,-17 0 0-16,33 19-4 0,-34-19-11 0,1 18-6 15,33-18-10-15,-33 19-1 0,0-10-6 16,17 10 0-16,-17 18-3 0,16-18-5 0,1-1 0 15,-18 10-2-15,34 9-1 0,-33-18 2 16,0 18 4-16,33-9-3 0</inkml:trace>
  <inkml:trace contextRef="#ctx0" brushRef="#br0" timeOffset="43451.81">9360 5349 135 0,'0'0'23'0,"-17"9"-31"0,17-9-29 0,-16 0-10 15</inkml:trace>
  <inkml:trace contextRef="#ctx0" brushRef="#br0" timeOffset="44025.92">9773 5711 24 0,'0'0'28'15,"0"10"-10"-15,0-10-10 0,0 0-3 0,0 0-3 16,0 0 5-16,0 0 3 0,0 0 2 16,0 0 2-16,0 0-4 0,0 9-3 15,0-9-4-15,0 0 0 0,0 0-1 16,0 0-4 31,0 0 3-32,0 9-3 1,0-9-2-16,0 0-3 0,0 0-2 16,33 0 0-16,-33 0-4 0,0 0-1 15,0 0-3-15,0 0-1 0,-33 0-2 0,33 0-17 16</inkml:trace>
  <inkml:trace contextRef="#ctx0" brushRef="#br0" timeOffset="48572.5">28674 2567 31 0,'0'0'21'0,"-16"0"-6"0,16 0-1 0,0-18-1 0,0 18 8 0,-17 0 6 0,17 0 1 0,0 0 3 0,0 0-4 16,-16 0-6-16,16 0 2 0,0 0-3 0,0 0-1 15,0 0-4-15,0 0 0 0,0 0-1 16,0 0 3-16,0 0-5 0,0 0-1 0,0 0-1 16,0 0-2-16,0 0-2 0,0 0-2 15,0 0 0-15,0 0 1 0,0 0-2 0,0 0 0 16,0 0 1-16,0 0-3 0,0 0 4 16,0 0-2-16,0 0 0 15,0 0 0-15,0 18-2 0,0-18 5 0,0 0-1 16,0 0 1-16,0 19 2 0,0-19-4 15,16 18 1-15,-16-8 2 0,0-1-4 0,17 19-2 16,-17-28 3-16,16 19-4 0,-16-1 3 16,17 1 0-16,-17-1 0 0,16-18 0 0,1 19 0 15,-17 9-3-15,16-28 2 0,17 19-2 0,-33-1 0 16,0-18 0-16,17 19 3 0,-17-1-6 16,17-18-18-16,-17 10-22 0,16-1-23 0,-16 0-17 15,0-9-6-15,17 19 9 0,-17-19-55 0</inkml:trace>
  <inkml:trace contextRef="#ctx0" brushRef="#br0" timeOffset="50004.48">28856 2530 20 0,'0'-19'31'0,"0"19"-3"0,0-9-1 0,17 9-5 0,-17-9 3 0,0 9 3 0,0-9 3 0,0 9-7 0,0 0-4 16,0 0-5-16,0 0-5 0,16 0-3 0,-16 0 0 15,0 0 1-15,0 0 2 0,0 0 1 16,0 0 5-16,0 9 14 0,-16-9 19 0,16 9 15 16,0 0-1-16,0 10-18 0,-17 0-5 0,1-1-1 15,16-18 5-15,-17 19-4 0,1-1-12 16,-1 1-2-16,0-10-17 0,17 10 3 0,-33 0-5 15,17-1-7-15,-1 1 2 0,1-1-1 16,-1-8-1-16,1 8-3 0,-1 1 7 0,1 0-4 16,-1-1 1-16,17-18-1 0,-16 19-2 0,-1-1 8 15,0-8-6-15,17 8 0 0,0 1 0 16,-33-1 2-16,17 1-2 0,16-19 0 0,-17 19-2 16,17-19 4-16,-16 18-2 0,16-18 2 15,0 10-2-15,-17-1-3 0,17-9 1 0,0 0-4 16,0 9-18-16,0-9-17 0,0 0-6 15,0 0-10-15,0 0-9 0,0 0-7 0,0 0-14 16,0 0-11-16,0 0-1 0,0 0 10 16,0-9-66-16</inkml:trace>
  <inkml:trace contextRef="#ctx0" brushRef="#br0" timeOffset="50453.95">29071 2735 16 0,'0'0'31'0,"0"0"-3"0,0 0-2 0,0 0 1 0,0 0-1 0,0 0-5 0,0 0 8 0,0 0 1 0,0 0-2 0,0 0 7 0,17 9 10 0,-1-9 0 0,1 0-3 15,-1-9 6-15,1 9-5 0,32 0-3 16,-49 0-14-16,33-10-14 0,1 10-4 16,-1 0-3-16,0-18-4 0,-17 18 2 0,17 0-3 15,0-19 2-15,-33 19-2 0,17 0 4 16,-1 0-7-16,1 0 3 0,0 0 0 0,-17-18 0 16,0 18-11-16,0 0-28 0,16 0-24 15,-16 0-22-15,0 0-20 0,0 0 1 0,0-19 12 16</inkml:trace>
  <inkml:trace contextRef="#ctx0" brushRef="#br0" timeOffset="50720.85">29303 2549 30 0,'0'-19'44'0,"0"19"-3"0,0 0-6 0,0 0-12 0,0 0-8 0,0 0-7 0,0 0-1 0,0 0 2 0,0 19 0 15,16-19-1-15,1 0 5 0,-1 18 2 16,1-18 10-16,-1 19-2 0,17-19-2 0,-33 18-1 16,0-8 4-16,17-1-8 0,-1 19-2 15,1-9-7-15,-17-19-1 0,0 18-2 0,0 1 4 16,0-1 20-16,0 1-4 0,0 9-9 0,-17-9-7 16,1-1-7-16,-1 1 2 0,17-1 0 15,-33 1-2-15,17 9-1 0,-1-10-10 0,1 1-21 16,-1 0-24-16,1-1-17 0,-1-8-11 15,17-1 5-15,-16 0 7 0</inkml:trace>
  <inkml:trace contextRef="#ctx0" brushRef="#br0" timeOffset="51219.44">29881 2511 50 0,'-16'-9'29'0,"16"9"-11"0,-17 0-4 0,17 0-5 0,0 0 5 0,0 0 7 0,0 0-2 0,0 9-3 0,0 10-9 0,0-19 1 0,0 19-3 0,17-1 0 16,-17-18 9-16,16 19 2 0,1-1 2 15,-1-8-1-15,1-1 2 0,0 0 1 0,-1 10 2 0,1-19-1 16,-1 0-1-16,1 0 4 0,-1 0 6 16,1 0 5-16,-1 0 4 0,1 0 1 0,-17 0 4 15,16-19 9-15,1 19 0 0,-17-9 4 16,0 0 7-16,0-1-17 0,0 10-15 16,0-18-1-16,0-1-3 0,0 19-1 0,0-18-3 15,0 18-4-15,0-19 7 0,0 0-7 0,-17 19 14 16,17-9 11-16,0 0-2 0,0 9 2 15,0-9-17-15,0 9-8 0,0 0-13 0,0 0-11 16,0 0-3 0,0 9 7-16,0 0 0 0,0 0 0 0,0 10-4 15,0-19 4-15,17 19 0 0,-17-1 0 16,0 1-2-16,0-1 2 0,0-8 2 0,-17 8-2 16,17 1 3-16,-16 18-2 0,16-18 1 15,-17-1-5-15,-16 10 5 0,17 10-14 0,-1-20-62 16,1 19-75-16,-1-27-39 0,1 27-23 0,-1-19-3 15,17 1 28-15</inkml:trace>
  <inkml:trace contextRef="#ctx0" brushRef="#br0" timeOffset="52702.49">31304 2428 41 0,'-17'0'29'0,"17"0"-4"0,0 0-9 0,0 0-4 0,0 0 3 0,0 0 2 0,0 0-1 0,0 18-6 0,0-18-2 0,0 0-1 16,0 19-2-16,17-19 6 0,-17 19 5 0,16-19 0 16,-16 9-3-16,17-9-1 0,-1 9 4 15,1 0 6-15,-1-9-3 0,1 19-6 0,-17-19 0 16,16 0-4-16,1 0 9 0,-1 0 6 15,1 0-1-15,-1 0 6 0,-16-19 10 0,0 19 0 16,17-9-1-16,-17 0-9 0,16 9-7 16,-16-9-2-16,0 9 8 0,0-19-2 0,0 19 0 15,0-19-4-15,0 19 10 0,0-18-5 16,0 18 1-16,0-19 3 0,-16 19 2 16,16 0-6-16,0-18-5 0,0 18-12 0,0 0-5 15,0 0-7 1,0 0-1-16,0 0-3 0,0 18 6 0,0-18 0 15,0 19 0-15,0-1-4 0,0 1 5 0,0 0-1 16,0-10 0-16,0 9 0 0,-17 1 0 16,17 18 0-16,0-18 4 0,0-1-4 0,-16 1 0 15,16 9 0-15,-17-9 0 0,17 18 1 16,-16-19-1-16,-1 1 0 0,1 9 0 0,16-9 0 16,-17-1 0-16,1-18-38 0,16 19-37 15,0-1-33-15,-17-18-21 0,17 0-3 0,0 10-3 16,0-10 12-16,0 0-81 0</inkml:trace>
  <inkml:trace contextRef="#ctx0" brushRef="#br0" timeOffset="52986.94">31767 2614 126 0,'0'9'49'0,"0"-9"-16"0,0 0 4 0,0 0 9 0,0 9-3 0,0-9 11 0,16 0 11 0,-16 0 10 0,17 0-16 0,-17-9-21 16,16 9-22-16,17 0-10 0,-16-9-1 16,-1 9-5-16,17-10 3 0,-16 10-3 15,16 0 0-15,-16-18 0 0,16 18 4 0,-17-19-11 16,1 19-19-16,16 0-27 0,-17-18-33 15,1 18-21-15,-1-19-7 0,-16 19 10 0,0-28-57 16</inkml:trace>
  <inkml:trace contextRef="#ctx0" brushRef="#br0" timeOffset="53254.89">31849 2381 32 0,'0'0'34'0,"0"0"-9"0,0 0-7 0,0 0-9 0,0 0 0 0,0 0 3 0,0 0 4 0,17 0 4 0,-1 0-2 0,-16 10-2 0,17 8 5 15,-1-18-1-15,1 19 0 0,-1-19-6 16,1 18-5-16,0 1-6 0,-1-19-1 0,1 19 0 16,-1-10 1-16,1 0-2 0,-17 19 1 15,0-28 1-15,16 19-5 0,-16-1 2 0,0 1 0 16,0-1 2-16,-16-8 2 0,16-1-4 15,-17 19 0-15,1-9 2 0,-1-19-2 0,1 18-3 16,-1 1-8-16,17-1-8 0,-17-18-11 16,1 10-16-16,16-10-6 0,-17 9-1 15,17-9-43-15</inkml:trace>
  <inkml:trace contextRef="#ctx0" brushRef="#br0" timeOffset="53800.77">32411 2465 17 0,'0'-19'30'0,"0"19"5"0,0 0 4 0,0 0 1 0,0 0 2 0,0 0-3 0,0 0-4 0,0 0-1 0,17 0 5 0,0 0-5 0,-17 0 0 0,16 0-2 0,1-18-2 16,-1 18-4-16,1 0-1 0,16 0-7 15,-17 0-4-15,1 0-6 0,-17 0-2 16,16 0-6-16,1 0 2 0,-17 0 0 0,16 0 0 16,-16 0-10-16,0 0 5 0,0 0 5 15,0 0-4-15,0 0 2 0,-16 18 3 16,16 1-3-16,-17-19 5 0,1 19 2 0,-1-1 12 16,1 10 13-16,-1-9 9 0,-16-1-14 15,17-18-11-15,-1 19-4 0,17-1-3 16,-16-8-7-16,-1-1 6 0,17 0-1 0,0 10-1 15,0-19 3-15,0 0-1 0,0 19 2 16,0-19 2-16,17 0-8 0,-17 0 0 16,16 0 1-16,17 0-3 0,-16 0-2 0,16 0 0 15,0 0-6-15,0 0-41 0,0 0-52 16,0 0-34-16,0-19-11 0,-16 19 5 0,16 0 23 16</inkml:trace>
  <inkml:trace contextRef="#ctx0" brushRef="#br0" timeOffset="55033.84">32395 2856 7 0,'0'0'5'0,"0"0"1"0,0 0 5 0,0 0 3 0,0 0-3 0,0 0-2 0,0 0-2 0,0 0-4 0,0 0 1 0,0 0 0 0,0 0-3 0,0 0 1 0,0 0 0 16,0 0-1-16,0 0 0 15,0 0 0-15,0 9 0 32,0-9 0-32,0 0 2 15,0 0 1-15,0 0 1 0,0 0-2 16,0 0 2-16,0 0-3 16,0 0 1-16,0 0 0 0,0 0-2 0,16 0 1 15,-16 0 0-15,0 0-1 16,0 0-3 31,0 0-1-47,-16 9 0 15,16-9 0-15,-17 0-5 0,1 0-4 16,-1 19-3-16,-16-19-6 0,17 0-29 0</inkml:trace>
  <inkml:trace contextRef="#ctx0" brushRef="#br0" timeOffset="55666.4">28211 2223 70 0,'0'0'17'0,"0"-18"-7"0,-16 18 3 0,16 0 9 0,0-19 5 0,0 19 0 0,0 0-3 0,0 0-7 0,-17 0 0 0,17 0 5 0,0 0 0 15,0 19-3-15,-16-1 10 0,16 1 19 16,-17 9 8-16,17 9 0 0,-16 0-13 0,-1 0 11 16,17 28-10-16,0-18-19 0,-17 9-8 15,17 9-1-15,0-9-6 0,0 9-7 0,0 9-1 16,0-9 0-16,0 10-2 0,0-10 0 15,0-9 5-15,0-10-5 0,17 10 0 0,-17-19 0 16,0 10 3-16,0-10 0 0,0 0 2 0,17-9-5 16,-17 9 0-16,0-18 1 0,0-1-1 15,0 1-9-15,0 9-47 0,0-28-42 0,0 0-20 16,0 18-25-16,0-36 7 0</inkml:trace>
  <inkml:trace contextRef="#ctx0" brushRef="#br0" timeOffset="57297.37">27963 2530 85 0,'-16'-19'42'0,"-1"1"-23"0,1 9-10 0,-1-10 7 0,0 0 21 0,1 19 5 0,16-18 13 0,-17 18 0 0,17 0-12 0,0 0-20 15,0-19-9-15,0 19-10 0,0 0-1 0,17 0 15 16,-1 0 5-16,1 0 1 0,16-18-10 15,0 18-2-15,17-10 0 0,-1 10-1 16,1 0 4-16,16-18-3 0,0 18-4 0,33-19 0 16,-32 19-2-16,15-19 1 0,1 1-3 15,16 18 4-15,17-19-2 0,-17 1 2 0,33 8-3 16,-16-8-5-16,0 18 0 0,16-19 2 0,-16 1-2 16,16 18 1-16,1-19 1 0,-1 0-2 15,0 19 0-15,-16-28-2 0,16 28 2 0,1-18 1 16,-1 18 1-16,-16-19-2 0,16 1 0 15,-16 18 0-15,-1-19 3 0,18 19-3 0,-18 0-2 16,1-19 3-16,0 19 1 0,-17 0-2 16,0-18 0-16,1 18 0 0,-1-10 0 15,-16 10 4-15,16 0-2 0,-33 0-6 0,17-18 1 16,-17 18 3-16,0 0 3 0,-17 0-2 16,1 0-1-16,0 0-2 0,-17 0 6 0,0 0 20 15,-17 0 23-15,1 0 3 0,-1 0-1 16,1 0-8-16,0 0 0 0,-1 0 15 15,-16-19 3-15,17 19-1 0,-1 0-10 0,-16 0-11 16,17 0-3-16,-1 0-20 0,-16 0-2 16,17 0 0-16,-1 0-6 0,1 0-2 0,-17 0 1 15,16 0-1-15,1 0-7 0,-1 0 4 16,1 0-1-16,-1 0 0 0,1 0-3 16,0-18 4-16,-1 18-1 0,1 0 3 15,-1 0 0-15,17 0-3 0,-16 0-2 0,16 0-1 16,0 0 4-16,-17 0-1 0,18 0 0 15,-1 0 1-15,0 0 1 0,-17 0-7 0,1 0 2 16,-1 0 3-16,1 0 1 0,-1 0-3 16,1-19 4-16,-1 19-6 0,1 0 7 15,-1 0-5-15,-16 0 6 0,17 0-2 16,0 0-7-16,-17 0 3 0,16 0 4 0,-16 0 0 16,0 0-5-16,17 0 1 0,-17 0 8 15,0 0-1-15,0 0-9 16,0 0 1-16,0 0-1 0,0 0 1 15,0 19 5-15,-17-19-4 0,17 0 0 0,0 18 2 16,0-18-2-16,0 19 2 0,0-1 0 16,0-8-2-16,0 8 7 0,-16 20-5 0,16-20-2 15,0 1 5-15,0-1-3 0,0 10-2 16,16 10 2-16,-16-20 0 0,0 19-4 16,0-9 13-16,0 9-12 0,0-18 1 15,17 18 2-15,-17-9 2 0,0 9 0 0,0 1-9 16,16-11 7-16,-16 11 3 0,0-1 1 15,17-19-2-15,-17 10-5 0,0 10 8 16,0-20-5-16,0 1 0 0,0 9 2 16,0-10-2-16,0 1-3 0,0 0 3 0,0-1 3 15,0 1-7-15,0-1-2 0,0-18 9 16,0 19-3-16,-17-10 5 0,17 10-2 0,0-19-6 16,-16 18 3-16,16-18 0 0,0 19 4 15,-17-19-4-15,17 0 0 0,-16 0 0 0,16 19-5 16,-17-19 5-16,17 0 3 15,-17 18 3-15,17-18-1 0,-16 0-5 16,16 0-4-16,0 0 6 0,-17 0 1 16,17 0-6-16,-16 0 1 0,-1 0 6 0,1 0 0 15,-1 0-4-15,1 0-5 0,-1 0 6 16,-16 0 3-16,0 0-4 0,0 0 3 16,-17 0-6-16,1 0 6 0,-1 10 0 15,1-10-6-15,-18 0 7 0,-15 0-4 0,16 0-3 16,-17 0 3-16,0 9 6 0,-16-9-6 15,16 9 0-15,1-9 4 0,-1 19-6 16,0-19 0-16,1 18 7 0,-18-18-2 0,18 0-7 16,-1 19 7-16,-16-19-1 0,16 0-2 0,0 19 0 15,1-19-3-15,-1 18 5 0,0-18-1 16,1 9-1-16,-1 1-5 0,-16-10 11 0,16 9-10 16,-16 10 4-16,16-19 0 0,1 18 0 15,-1-18 0-15,-16 0 0 0,16 19 4 0,0-19 3 16,-16 19-13-16,16-19 9 0,1 0-7 15,-18 18 4-15,18-18 0 0,-1 0 2 0,17 9-1 16,-17-9-4-16,1 19 3 0,-1-19 2 0,17 0 1 16,-17 0-3-16,17 0 2 0,-17 0-6 15,17 0 8-15,16 0 2 0,-16 0-9 0,17 0 0 16,-1 0 5-16,1 0-2 0,15-19 0 16,-15 19 1-16,16 0-5 0,0 0 1 0,0 0 3 15,0-9 3-15,-1 9-7 0,1 0 4 16,17 0 8-16,-17 0-6 0,0 0-8 0,0 9 1 15,16-9 5-15,-16 0 3 0,16 19-3 16,-16-19 0-16,0 0 2 0,0 0 2 0,17 0 1 16,-17 19-5-16,16-19-3 0,1 0 5 0,-1 0-9 15,-16 18 7-15,16-18 1 0,1 0 4 16,-1 0-2-16,1 0-3 0,16 0 4 16,0 0 0-16,-17 0 0 0,17 0 5 15,0 0-6-15,0 0 2 0,0 0 7 16,0 0-8-16,0 0 0 0,0 0-3 0,-16 0 2 15,16 0-2-15,0 0 1 0,0 0 0 0,0 0-5 16,0 0 1-16,0 0-1 16,-17 0 8-1,17 0-12-15,0 0 12 0,-16 0-5 0,16 0-6 16,0 0 8-16,0 0-1 0,-17 0-3 16,17 0 8-16,0 0-11 0,-16 0 5 15,16 0 3-15,0 0-5 0,0 0-1 0,0 0 5 16,0 0-4-16,-17 0 2 0,17 0-3 15,0 19 1-15,0-19 3 0,0 0 4 0,0 0-7 16,0 0-7-16,0 0-20 0,0 0-15 0,0 18-25 16,0-18-10-16,0 0-23 0,0 0-6 0,0 0-3 15,0 0-3-15,0 19 6 0,0-19 3 16,0 0-5-16,17 0 6 0,-17 0 16 16,16 9 7-16</inkml:trace>
  <inkml:trace contextRef="#ctx0" brushRef="#br0" timeOffset="57881.3">30626 2949 8 0,'0'0'27'0,"0"0"17"0,0 0 4 0,0-19 0 0,0 19 0 15,0 0 3-15,0 0-4 0,0 0 1 0,16 0-1 0,-16-19 2 0,0 19 4 0,0 0-5 0,17 0-11 0,-17 0-10 16,0 0-12-16,0 0 2 0,16 19-3 16,-16-19 0-16,0 0-4 0,0 0-1 0,17 19 9 15,-17-19 30-15,0 18-2 0,0-8-22 0,0-1-8 16,0 19-5-16,0-28-6 0,0 18-1 15,-17 1 0-15,17-19-2 0,-16 19-2 16,-1-1 2-16,1-18-2 0,-1 19-13 0,0-10-35 16,-16 10-56-16,17-19-60 0,-17 18-24 0,16-18 15 15</inkml:trace>
  <inkml:trace contextRef="#ctx0" brushRef="#br0" timeOffset="59479.84">26227 2856 6 0,'0'0'9'0,"0"0"4"0,0 0 4 0,0 0-5 0,0 0-3 0,0-10 0 0,0 10-1 0,0 0 0 0,0 0-1 15,0 0-4-15,0 0 0 0,0 0 3 0,0 0 0 16,0 0 2-16,0 0-3 0,0 0 3 15,0 0-1-15,0 0 4 0,0 0-1 0,0 10 2 16,0-10-5-16,0 0 2 0,0 0-2 16,0 0-4-16,0 0 1 0,0 9 0 0,0-9-2 15,0 0 1-15,0 0-2 0,0 0 3 16,-33 0 0-16,33 0 1 0,0 9-1 0,0-9-2 16,0 0 3-16,0 0-3 0,0 0-1 15,0 0 1-15,0 0 0 16,0 0 2-16,0 19-2 0,0-19 2 0,0 0-1 15,0 0 0-15,0 0-2 0,0 0 3 0,0 0-2 16,0 0 0-16,0 0 0 16,0 0 0-16,0 0-1 15,0 0-3 1,0 0 4 0,0 0 0-16,0 0 0 15,0 0 0-15,0 0 3 16,0 0 2-16,0 0-3 0,0 0 0 15,0 0 0-15,0 0-3 0,0 0 1 0,0 0 2 16,0 0-3 0,0 0 0-1,0 0-3-15,0 0 3 16,0 0-1-16,0 18 0 16,0-18 1-16,0 0-1 15,0 0-2-15,0 19 2 0,33-19 0 16,-33 0 0-16,0 0-9 0,0 0-12 15,0 19-16-15,0-19-11 0,0 0-5 0,0 0 2 16,0 0-40-16</inkml:trace>
  <inkml:trace contextRef="#ctx0" brushRef="#br0" timeOffset="60965.01">27897 2893 3 0,'0'0'2'0,"0"0"0"0,0 0 1 0,0 0 3 0,0 0 4 0,0 0 2 0,0 0-1 0,0 0-4 0,0 0-3 16,0 0-1-16,0 0 2 0,-17 0-1 16,17 0 1-16,0 0-1 0,0 0-1 0,0 0 1 15,0 0 1-15,0 0-1 0,-16 0 0 16,16 0 2-16,0 18 2 0,0-18 1 0,-17 0-1 15,17 0-1-15,0 0 0 0,-16 0-3 16,16 0 2-16,0 0-2 0,0 0 2 0,0 0 1 16,-17 0-3-16,17 0 0 0,0 0-3 0,0 0 4 15,0 0-1-15,0 0-1 0,0 0 1 16,0 0 1-16,0 0-1 0,0 0 0 0,0 0-2 16,17 0-4-1,-17 0 0 1,0 0-9-16,0 0-12 0,0-18-13 0,0 18-5 15,16 0-2-15</inkml:trace>
  <inkml:trace contextRef="#ctx0" brushRef="#br0" timeOffset="61611.69">28046 2725 4 0,'0'0'2'0,"0"0"1"0,0 0 0 0,0 0 1 0,0 0 1 0,0 0 0 0,0 0 0 0,0 0-1 0,0 0 2 0,0 0-3 0,0 0 2 16,0 0 0-16,0 0-2 0,0 0-1 15,0 0-1-15,0 0 1 0,0 0 0 16,0 0-1-16,0 0 1 0,0 0-1 31,0 0 1-15,0 0-1 46,0 0-5-31,0-18-11-15,0 18-29-16</inkml:trace>
  <inkml:trace contextRef="#ctx0" brushRef="#br0" timeOffset="64058.75">19149 5618 2 0,'0'0'1'0,"0"0"0"0,0 0 0 0,-16 0 0 0,16 0 0 0,0 0 0 15,0 0 1-15,0 0-1 16,0 0 0-16,0 0 0 16,0 0 2-1,0 0 0-15,0 0 1 16,0 0 0-16,0 0 1 0,0 0 0 15,0 0-1-15,0 0-2 0,0 0-1 0,0 0 1 16,-17 19-2 0,17-19 1-16,0 0 2 0,0 0 1 15,0 0-2-15,0 0 0 16,0 0-1 15,-16 0-1-15,16 0 1-16,0 0 0 47,0 0 3-47,0 0-1 0,0 0-2 15,0 0 0-15,-17 0-1 0,17 0 2 16,0 0-2 0,0 0 1-1,0 0 1 1,0 0-1-16,0 0 1 15,0 0-1-15,0 0 0 0,0 0 0 0,0 0 0 16,0 0 0-16,0 0 0 31,-16 0-1 16,16 0 2-16,0 0-4-15,0 0-1 31,0 0-3-47,0 0-3 16,0 0-9-16,0 0-24 0</inkml:trace>
  <inkml:trace contextRef="#ctx0" brushRef="#br0" timeOffset="65790.78">27484 2670 62 0,'-17'0'19'0,"1"-19"-9"0,16 19-3 0,-17-19 10 0,0 10 11 0,17 0 10 0,-16 9 8 0,16-10 5 0,-17 10 3 15,17 0-4-15,0 0-6 0,0 0-11 0,-16-18 3 16,16 18 5-16,0 0 2 0,0 0-16 16,0 0-4-16,16 0-15 0,-16 0-7 0,0 0 4 15,0 18-5-15,17-18 1 0,-1 0-1 16,-16 10 0-16,17-1 2 0,16 0-2 0,-16 10 0 15,16 0-2-15,-17-19 0 0,1 18 5 16,16 1-3-16,-17-19 1 0,1 18-1 0,-1-18 0 16,1 10 0-16,-1 8-3 0,-16-18 5 15,17 19-2-15,0-19-18 0,-17 19-27 0,16-19-26 16,-16 0-24-16,0 18-14 0,0-18 5 0,17 0 11 16</inkml:trace>
  <inkml:trace contextRef="#ctx0" brushRef="#br0" timeOffset="66023.75">27682 2586 26 0,'-17'0'22'0,"1"0"-10"0,16-19-3 0,-17 19-4 0,17 0 2 0,0 0 0 0,-16 19 3 0,16-19 5 0,-17 0 0 0,17 18 1 0,-16-8 6 0,-1-1-2 15,17 19-4-15,-16-28-7 0,16 19-5 16,-17-1-1-16,1 1-1 0,16 9-1 0,0-10-1 16,-33 1 0-16,16 0 0 0,1 18 0 15,-1-19 0-15,0 1-4 0,1 9-18 0,-1-10-25 16,1 1-12-16</inkml:trace>
  <inkml:trace contextRef="#ctx0" brushRef="#br0" timeOffset="70752.57">27765 4288 76 0,'0'0'70'0,"0"-9"-35"0,0 9-18 0,0 0-5 0,0-19-9 0,0 19 0 0,0 0-1 0,0 0-2 0,0 0-2 16,0 0 4-16,0 0-5 16,0 0 1-1,0 0 0-15,0 0 5 0,0 0-3 0,0 19 0 16,0-19 3-16,-17 9 2 0,17 0 4 15,0 1 0-15,-16 8 3 0,16 1-2 16,-17 0-2-16,1 18 11 0,-1-28 0 0,0 28-6 16,1 0-7-16,-1 1-1 0,1-10-2 0,-17 9-1 15,16 0 0-15,-16 0 1 0,17 10-2 16,-17-10 2-16,16-9-3 0,1 9 0 0,-1 0-3 16,0-18 3-16,1 9 3 0,-1 9-1 15,17-18-2-15,-16-1-2 0,16 1 2 0,0-19 1 16,-17 9-1-16,17 0 2 0,0 1 0 0,0-10-14 15,0 0-6 1,0 0-10-16,17 0-13 0,-17 0-7 0,0-10-9 16,16-8 1-16</inkml:trace>
  <inkml:trace contextRef="#ctx0" brushRef="#br0" timeOffset="71085.42">27665 4279 26 0,'0'0'19'0,"0"0"-9"0,0 0-5 0,0 0-2 0,0 0-1 0,0 0 0 0,0 0 0 0,0 0 1 0,0 9 2 16,0 0 0-16,17 19 5 0,-17-28-1 15,17 19 5-15,-1 0 5 0,1-1-1 16,-1 1-2-16,17-1-5 0,0 10-4 0,0-9-1 16,0-1-3-16,17 20-2 0,-17-29 4 0,17 10 6 15,-1 18-5-15,1-19-2 0,0 1 0 16,-1 0-2-16,1-1-2 0,-1 10 0 0,1-9 0 16,-17-1 0-16,17 1 1 0,-1-1-1 0,-16-8-2 15,0-1 2-15,1 19-6 0,-1-28 0 16,0 19-17-16,-17-19-18 0,1 0-10 15,-1 18-46-15</inkml:trace>
  <inkml:trace contextRef="#ctx0" brushRef="#br0" timeOffset="80310.82">5391 8093 7 0,'0'0'10'0,"0"0"5"0,0 0-2 0,0 0-3 0,0 0-2 0,0 0-3 0,0 0-1 0,0 0 1 0,0-19-1 0,0 19 0 16,0 0-1-16,0 0 0 0,0 0-1 0,0 0 1 16,0 0 0-16,0 0 0 0,0 0-1 15,0-19 0-15,0 19 3 0,0 0-3 16,33 0 1-16,-33 0-1 0,0-18 2 16,0 18-2-16,33 0 3 0,-33 0 0 0,0 0 0 15,33-19 0-15,-33 19 2 0,0 0 1 0,17-9-2 16,-1 9 3-16,1 0 3 0,16 0 2 15,-33-9 0-15,33 9-4 0,-33-10-3 0,33 1-1 16,-33 9-2-16,33-9-1 0,0 9 0 0,-33 0 1 16,17 0-2-16,16-19-1 0,0 19 2 15,-33 0 6-15,33-19 7 0,0 19 11 16,0-18-10-16,0 18-3 0,-16-19-5 0,16 10-2 16,33 0-2-16,-33-1-1 0,0 1 1 15,0 0-4-15,17 9-1 0,-17-19 2 0,0 0-1 16,33 19 1-16,-33-18 1 0,17 18 0 0,-17-28-3 15,0 19 2-15,33-1 0 0,-33 1-2 16,17 0 5-16,-17 9-5 0,0 0 2 0,33-19-2 16,-50 19 3-16,51 0-2 0,-34-18-1 0,0 18 0 15,0 0 0-15,0 0 2 0,0 0 0 16,17 0-2-16,-17 0-2 0,0 0 4 0,0 0-2 16,0 0 2-16,0 0-2 0,-17 0 1 15,18 0-1-15,-1 18-3 0,0-18 5 0,0 0 0 16,0 0-2-16,0 0-2 0,16 0 3 0,-15 0-1 15,-1 0 0-15,0 0 0 0,0 0 0 16,0 0 3-16,16 0-5 0,-15-18 2 0,32 18 2 16,-33 0-2-16,16-19 1 0,17 19 1 0,1-19-2 15,-34 19 0-15,16-9 0 0,17 0 2 16,-32-1-2-16,32 1 0 0,-17 0 0 0,17 9 1 16,-32-19 0-16,32 19-1 0,-17-18 0 15,17 18 0-15,-33-19 2 0,17 19-2 16,0 0 0-16,-1-19 0 0,17 10 4 0,-32 9-4 15,-1-9 0-15,16 9 0 0,-16 0 1 0,33-9 1 16,-32 9 1-16,-18 0-3 0,34 0 3 0,-1-10-1 16,-16 10-1-16,0 0 3 0,0 0 8 15,1 0 6-15,-1 0 5 0,16 0-5 0,-16 0-5 16,0-9-4-16,0 9 3 0,17 0-7 16,-17 0 3-16,33 0 0 0,-33 0 2 0,0-19-4 15,1 19 5-15,15 0-1 0,-16 0-5 0,33 0 1 16,-33 0 2-16,0 0-1 0,17-18 5 0,16 18-2 15,-33 0-2-15,0 0-2 0,50 0-6 16,-50 0 2-16,33 0 2 0,-33 0-2 0,17 0-2 16,16 0 2-16,0 0-2 0,-33 0 2 15,17 0 1-15,16-19-1 0,0 19 0 0,-33 0 4 16,17 0-6-16,16 0 3 0,-33 0 1 0,17 0 7 16,-1 0-3-16,1 0 0 0,16 0 3 0,-33 0-3 15,33 0 2-15,-16 0-3 0,16 0-3 16,-33 0 1-16,17 0-2 0,16 19-3 0,-33-19 3 15,33 0 1-15,-33 0-2 0,17 0 2 16,16 0-3-16,-33 0-1 0,17 0 0 0,-1 0-2 16,1 0 4-16,16 0-1 0,-33 18-1 0,17-18 3 15,16 0-3-15,-33 0 0 0,33 19 0 16,-33-19 4-16,50 0-4 0,-50 0 3 0,33 0-3 16,-49 9 6-16,32-9-1 0,1 10-1 15,16-10-2-15,-33 9 0 0,17-9 3 0,16 0-2 16,-33 9 0-16,16-9 3 0,1 0 1 0,0 9-4 15,16-9 3-15,-33 19 0 0,16-19-3 16,18 0-1-16,-34 0 3 0,33 0 2 0,-33 0-7 16,17 19 7-16,16-19-5 0,-33 0-2 15,33 0 4-15,-16 0 2 0,16 0-2 0,0 0 1 16,-33 0 2-16,16 0-1 0,18-19 2 0,-1 19 0 16,-33 0-2-16,16 0 10 0,18 0 10 15,-34-19-1-15,16 19-7 0,-16-9-1 0,33 9-4 16,-32-9-2-16,-1 0-7 0,16-1 0 0,-16 1 0 15,33 9 1-15,-32 0-7 0,-1-19 9 16,16 19-6-16,-16-18-1 0,33 18 0 0,-32 0 0 16,-1 0 3-16,0-19-2 0,0 19 1 0,16 0-1 15,-16 0 4-15,34-18-5 0,-51 18 2 16,17 0-2-16,17 0 0 0,-1 0 3 0,-16 0-5 16,1 0 2-16,15 0 1 0,1 0-1 15,-1 18 0-15,-16-18 0 0,17 0 4 0,0 0-2 16,-1 0-2-16,17 0 0 0,-33 19 0 0,1-19-2 15,15 0-1-15,-16 0 5 0,33 18 1 0,-33-18-1 16,1 0-8-16,15 0 11 0,-16 19-5 16,33-19-2-16,-33 0 2 0,1 9 2 0,-1-9-2 15,0 0 3-15,16 10-5 0,17-10 0 16,-49 0 3-16,33 0 2 0,-17 0-2 0,16 0-1 16,-16 0 0-16,0 0 8 0,17 0-8 0,-17 0 11 15,0 0-2-15,0 9 4 0,33-9 6 16,-49 0-10-16,16-9 0 0,0 9-2 0,0 0 0 15,33 0-1-15,-33 0-1 0,-16 0-5 0,32 0 0 16,1 0 0-16,-17-10 1 0,17 10 3 16,-17 0-2-16,16 0-6 0,1 0 4 0,-17 0 2 15,17 0-4-15,-1 0 4 0,1 0-2 16,-17 0 2-16,33 0-4 0,-33 10 2 0,0-10 0 16,17 0-2-16,-17 0 2 0,33 0 3 0,-33 0-9 15,17 9 9-15,-17-9-3 0,33 0 0 0,-33 0 3 16,17 0-6-16,-1 9 3 0,1-9 0 15,-17 9 5-15,17-9-13 0,-1 0 12 0,1 19-3 16,-17-19-1-16,33 0 0 0,-33 0 0 16,0 0 3-16,17 19-3 0,16-19-4 0,-33 0 7 15,0 0-3-15,17 0-2 0,16 0 0 0,-33 0 2 16,0 18 0-16,17-18 3 0,-1 0-3 0,1 0 3 16,16 0-5-16,-49 19 0 0,32-19 4 15,1 0-4-15,-17 0 2 0,16 0 7 0,-15 0-12 16,15 0 7-16,-16 0-2 0,17 0-4 0,-17 0 7 15,0 0-5-15,17 0 4 0,-17 0 2 16,33 9-4-16,-33-9 0 0,0 0-5 0,17 0 9 16,-17 0-6-16,33 0-2 0,-33 0 7 15,-17 0 0-15,34 0-1 0,-17 0-6 0,0 0 5 16,17 0-1-16,-17-9 2 0,-33 9-2 16,33 0 2-16,0 0-2 0,0 0 3 0,-16 0-5 15,16 0-4-15,0 0 6 0,0 0 3 0,-17 0-1 16,1 0-2-16,16 0 5 0,-17 0-10 15,1 0 1-15,16 0 6 0,-16 0-2 0,16 0 0 16,0 0 0-16,-33 0 0 0,16 0-3 16,1 0 4-16,-1 0 4 0,1 0-7 0,-1 0 0 15,1 0 2-15,-1 9 0 0,1-9 0 0,0 0-2 16,16 0 7-16,-33 0-7 0,33 0 2 0,-33 0 2 16,16 0 3-16,1 0-8 0,-1 9 7 15,1-9-8-15,-17 0 7 0,16 0-6 0,1 0 0 16,-17 0 5-16,16 0 3 0,18 0-5 0,-34 0-2 15,0 0 0-15,0 0 0 0,33 0 2 16,-33 0 2-16,0 0-4 0,0 0 7 0,0 0-5 16,0 0-2-16,0 0-3 0,0 0 7 15,33 0-2-15,-33 0-5 0,0 0 8 16,0 0-3 0,0 0-2-16,0 0-3 0,0 0 0 0,16 0 5 15,-16 0-2-15,0 0-1 0,17 0-8 0,-17 0 2 16,0 0 0-16,0 0 5 0,0 0 1 0,0 0-1 15,0 0-4-15,0 0 5 0,0 0-1 16,0 0-5-16,0 0 2 0,0 0-4 16,0 0-6-16,0 0-2 0,0 0-12 0,0 0-15 15,0 0-15-15,0 0-11 0,0 0-11 16,0 0-1-16,0 0-2 0,0 0 0 0,0 0-3 16,0-9 1-16,0 9 7 0,0 0 4 15,0 0 7-15,0 0 9 0</inkml:trace>
  <inkml:trace contextRef="#ctx0" brushRef="#br0" timeOffset="80560.86">20671 7953 48 0,'0'0'19'0,"-17"0"-10"0,17 0-19 0,0 0-11 0,0 0-23 0</inkml:trace>
  <inkml:trace contextRef="#ctx0" brushRef="#br0" timeOffset="81077.14">20654 7972 82 0,'0'0'60'0,"0"0"-25"15,0 0-17-15,0 0-10 0,-17 0-1 0,17 0-6 16,0 0 1-16,0 0 6 16,0 0 1-16,0 0-2 0,0 0-1 0,0 0 0 15,0 0 0-15,17 0 0 0,-17 0-4 0,0 0 2 16,0 0-2-16,0 0 0 0,0 0 0 15,0 0 2-15,0 0-1 16,0 0 2-16,0 0-3 0,0 0 1 16,17 0-2-16,-17 9 2 0,0-9-1 15,0 0 1-15,0 0 1 0,0 0 0 16,0 0-2-16,0 9 0 0,0-9-1 16,0 0 1-16,0 0 2 0,0 0 0 0,0 0 0 15,0 10 1-15,0-10-2 0,0 0 2 0,0 0 0 16,0 0-1-16,0 9-3 0,0-9 0 15,0 0 4-15,0 0-3 16,0 0-4-16,0 0 6 16,0 9-3-16,33-9 1 15,-33 0-4 1,0 0 0 0,-33 0 0-16,33 0-3 15,0 0-3-15,0 0-10 0,0 0-14 0,0 0-16 16,0 0-11-16,0-9-3 0,33 9 4 15</inkml:trace>
  <inkml:trace contextRef="#ctx0" brushRef="#br0" timeOffset="82309.71">22010 8139 9 0,'-17'0'1'0,"17"0"0"0,-33 19-1 0,33-19 0 0,-33 0 0 0,17 0 0 0,-1 0 3 0,17 0 6 0,-16 0 9 15,-1 0-3-15,17 0-3 0,-16 0-4 0,16 0 1 16,0 0-1-16,0 0 0 0,0 0 1 15,-17 0 2-15,17 0 1 0,0 0 1 0,0 0-1 16,0 0-2-16,17 0-4 0,-17 0 0 16,0 0-1-16,0 0 6 0,16 0 7 0,-16 0 3 15,17 0 4-15,-1 0 3 0,1 0 1 0,-1 0 2 16,17 0-9-16,0 0 0 0,-16 0 2 0,16 0 3 16,17 0 5-16,-17 0-6 0,16 0 0 15,18 0-3-15,-18 0-5 0,1 0-4 0,32 0-1 16,-32-19 2-16,0 19 12 0,32 0 11 15,-32-9 7-15,16 9-5 0,0 0-10 0,0-10-3 16,1 10-11-16,15 0 2 0,-16-9-5 0,17 9-2 16,16 0-2-16,-33-9 5 0,17 9 10 0,0 0 0 15,-1-9-3-15,1 9-5 0,16 0-5 16,-16 0-7-16,16 0-4 0,0 0 5 0,1-19-3 16,-1 19-2-16,0 0 2 0,-16 0-1 15,16 0 1-15,0-19-6 0,17 19 6 0,-33 0 0 16,16 0-5-16,-16-18 5 0,16 18 2 0,0 0-4 15,-16 0-3-15,16 0 6 0,-16-19-1 0,16 19-5 16,-16-9 3-16,16 9-2 0,-17-9 2 0,1 9 2 16,0-10-1-16,-1 10-1 0,1 0 0 15,0-9-3-15,-17 9 3 0,17 0 3 0,-17-9 4 16,16 9-7-16,1 0-4 0,0 0 2 16,0 0 8-16,-17 0-6 0,16 0-3 0,18-19 5 15,-18 19-1-15,1 0-4 0,33 0 6 16,-34 0-3-16,18 0 2 0,-1 0-2 0,0 0 6 0,0 0-8 15,17 0 4-15,-17 0 8 0,0 0-2 16,17 0 1-16,-17 0 1 0,17 19 4 0,-17-19 2 16,1 0-2-16,-1 0-5 0,17 0 1 15,-17 9 2-15,0-9-1 0,0 9-2 0,-16-9 4 16,16 10 2-16,0-10 7 0,-32 9-12 0,15-9-4 16,-16 0-1-16,0 9-1 0,17-9 3 0,-17 19-2 15,-16-19-2-15,16 0-3 0,0 0 4 16,-16 18-7-16,16-18 5 0,-16 0 3 0,-1 0-11 15,1 0 10-15,-1 0-4 0,1 0 0 16,0 19-2-16,-1-19 6 0,-16 0-1 0,17 0-5 16,-17 0-1-16,0 0 1 0,17 19-5 15,-17-19-14-15,0 0-33 0,0 0-29 0,-17 0-26 16,17 0-13-16,-16 0-17 0,0 0-6 0,-1 0 3 16,-16-19 13-16,0 19 16 0,0 0 24 0</inkml:trace>
  <inkml:trace contextRef="#ctx0" brushRef="#br0" timeOffset="83808.11">3340 9004 14 0,'-33'0'21'0,"33"0"-7"15,-33 0-6-15,33 0-3 0,0 0-1 0,-33 0-2 0,33-19 2 0,0 19 5 0,-33 0-2 0,33-9 0 0,0 9 0 0,0-9 1 16,-33 9-4-16,33 0 1 0,0-9-3 0,0 9 0 15,-17-10-1-15,17 10 3 0,0 0-2 16,0 0-1-16,0 0 2 0,0 0 0 0,0 0-2 16,17 0-1 15,-17 10 0-31,0-10 2 0,33 0-2 16,-33 9 1-16,33-9 2 0,-33 0-2 15,33 0-1-15,-33 0 2 0,33 0-1 0,0 0 1 16,0 0 1-16,17 0 2 0,-17-9 17 0,33-1-12 15,-33 1-2-15,50 0-3 0,-17-1-3 16,0-8 2-16,17 18-1 0,-17-19 1 0,33 1 18 16,-16 8 0-16,16-8-11 0,-16 8-6 15,16 1-2-15,-16 0 0 0,16 9-1 0,17-10-2 16,-17 10 0-16,0 0 0 0,17 0 3 16,-33 0-3-16,16 0 0 0,0 0 0 15,17 0 2-15,-17 10-2 0,-16-10 0 0,16 9 0 16,-16 0 0-16,-17-9 0 0,33 10 0 0,-16-1 1 15,16 0-1-15,-16 1-2 0,-17 8 2 16,0-18 0-16,17 0 0 0,-17 19 1 0,0-19 3 0,-33 0-4 16,17 0 0-16,16 0 0 0,-33 0 1 15,0 0-1-15,0 0 2 0,17 0 0 0,-17 0-2 16,-33 0 0-16,33 0-4 0,0 0 2 16,-33 0-11-16,33 0-7 0,-33 0-14 0,0 0-15 15,0 0-4-15,0 0-2 0</inkml:trace>
  <inkml:trace contextRef="#ctx0" brushRef="#br0" timeOffset="85009.81">13791 8093 23 0,'0'0'20'0,"0"0"-7"0,0 0-5 15,0 0-2-15,0 0-1 0,0 0 2 0,0 0-2 0,0 0 1 0,0 0 1 0,0 0 0 0,0 0 2 0,0 0-2 16,0 0-1-16,0 0-1 0,0 0-3 16,0 0-1-16,0 0 1 0,0 0 1 0,0 0-1 15,0 0 5-15,0 0-2 0,0 0-1 16,0 0 2-16,0 0-4 0,0 0 1 0,0 0-1 15,0 0 0-15,0 0 0 16,0 0 0 0,0 0 3-16,0 0 1 15,0 0 0-15,0 0-2 0,0 0 0 0,0 0-2 16,0 0-1-16,0 0 1 31,0 9-2 0,0-9-2-31,17 0-1 16,-17 9-3-16,0-9-13 0,16 0-13 16,-16 0-7-16,34 0-7 0</inkml:trace>
  <inkml:trace contextRef="#ctx0" brushRef="#br0" timeOffset="86509.27">14817 7934 18 0,'0'0'13'0,"0"0"-2"0,0 0-3 0,0 0-4 0,0 0 1 0,0 0 0 0,0 0-1 0,0 0-1 0,0 0-2 0,0 0 1 16,0 0-1-16,0 0 1 0,0 0 1 0,16 0 4 16,-16 0 7-16,17 19 1 0,-1-19 3 15,1 0 0-15,-1 0-6 0,17 0-1 0,-33 0-1 16,33 19 0-16,1-19 4 0,-18 0-2 16,1 0-3-16,16 0 1 0,0 0-5 0,16 0 0 15,-16 0-1-15,1 9-4 0,15-9 2 16,1 9 1-16,-1-9-5 0,18 10 7 0,-18-1 11 15,1 0 9-15,32 10-9 0,-49-19-4 16,34 0-3-16,15 18-3 0,-16-18-2 0,-32 0-4 16,32 0 4-16,16 0-3 0,-32 0 5 15,0 0-1-15,32 0 16 0,-16 0 7 0,1 0-8 16,15 0-5-16,-16 0-7 0,1 0-5 0,15 0-3 16,-16 0 0-16,-16 0 0 0,16 0 2 15,0 0 4-15,-16 0 9 0,16 0 9 0,0 0-7 16,0 0 1-16,0-18-3 0,17 18-3 15,-50 0 0-15,33 0-3 0,17 0 0 0,-17 0-1 16,-16 0 2-16,16-19 0 0,33 19 23 0,-49-9-12 16,16 9-5-16,33-9-6 0,-33 9 3 15,17-10 4-15,-17 1 2 0,0 9-4 0,17-9-6 16,-17 9-6-16,17 0 10 0,-17 0 5 0,0 0-2 16,0 0-6-16,17 0-3 0,-17 0-10 15,0 0 7-15,17 0 1 0,-50 0-5 0,33 0 2 16,-16 0 3-16,16 0-5 0,-17 9 4 15,1-9-4-15,0 0 3 0,-17 0-1 0,33-9 0 16,-33 9 1-16,17 0-3 0,-17 0 4 0,0 0-1 16,33 0 8-16,-50-19 46 0,17 19-8 15,17 0-18-15,-17 0-16 0,17-19-7 0,-17 19-2 16,-17 0 1-16,1 0-7 0,16 0 6 16,-16 0-8-16,16 0 7 0,-17 0-3 0,34 0 4 15,-50 0-8-15,33 0 7 0,-17 0-1 16,1 0-4-16,-1 0 7 0,1 0-5 0,-1 0-2 15,1 0 0-15,0 0-4 0,-1 0 11 0,1 0-7 16,16 0 0-16,-33 0-2 0,33 0 3 0,-33 0-3 16,16 0-1-16,-16 19 3 0,17-19 3 15,-1 0-5-15,1 0 6 0,-17 0-1 0,16 0-5 16,1 0 2-16,-17 0 1 0,17 0-3 16,-17 0 4-16,0 0-6 0,0 0 7 15,0 0-1-15,0 0-2 0,0 0-2 16,0 0 0-16,0 0 4 0,0 0 0 15,0 0-5-15,0 0 0 0,0 0-2 16,0 0-8-16,0 0-31 0,0-19-38 16,-17 19-45-16,17 0-41 0,-17 0-11 15,17 0 8-15,-16-18 26 0</inkml:trace>
  <inkml:trace contextRef="#ctx0" brushRef="#br0" timeOffset="86772.19">20208 7981 98 0,'0'0'102'0,"0"9"-25"0,0-9-26 0,0 0-24 0,0 0-15 0,0 10-4 0,0-10-6 0,0 0 2 0,0 0-2 0,0 0-1 0,0 0-3 15,0 0 5-15,16 0-5 16,-16-10 2-16,0 10-14 16,0 0-10-16,0 0-18 0,0-9-17 0,0 9-7 15,0-9-1-15</inkml:trace>
  <inkml:trace contextRef="#ctx0" brushRef="#br0" timeOffset="88838.96">26971 4037 81 0,'-17'0'49'0,"17"-19"-3"0,-16 19 4 0,16 0 11 0,-17-18 8 0,17 18 2 0,0 0-1 0,0 0-4 0,0-19-23 0,0 19-19 0,0 0-12 15,0 0-7-15,0 0-4 0,0 0 1 16,0 19-1-16,0-19 7 0,17 18 2 16,-17-18 16-16,16 19-9 0,1 0-3 0,-1-10-6 15,1 9 2-15,0 1-4 0,-1 0 2 16,1-1-4-16,16 1-4 0,-17-10 2 0,1 10-2 16,-1-1 4-16,1 1 0 0,-1 0-1 0,1-1-6 15,-1-18 0-15,1 19 3 0,0-10-3 0,-1 0-31 16,-16 1-41-16,17 8-38 0,-17-18-23 15,33 0-11-15,-33 0 21 0</inkml:trace>
  <inkml:trace contextRef="#ctx0" brushRef="#br0" timeOffset="89053.52">27351 3981 119 0,'0'-18'60'0,"-16"18"-6"0,-1-19 4 0,17 19 6 0,-16-9 5 0,16 9-1 0,-33 9-10 0,33-9 5 0,-17 19-11 16,1-19-4-16,-18 18-2 0,18 1-1 0,-1 18-12 16,1-28-13-16,-17 28-10 0,16-18-4 0,1 18-2 15,16-18 0-15,-33 9-4 0,16 9 0 16,1 0 2-16,-1-18-5 0,0 9 0 0,1 9-42 16,-1-18-62-16,1 18-42 0,16-28-40 15,-17 10 9-15</inkml:trace>
  <inkml:trace contextRef="#ctx0" brushRef="#br0" timeOffset="91068.73">27153 4567 52 0,'0'0'53'0,"0"-18"-15"0,0-1-6 0,-17 10 7 0,17 9 11 0,0-19 11 0,0 19 5 0,0 0 6 0,0 0 11 0,0-19-4 15,0 19-28-15,-16 0-24 0,16 0-12 16,0 0-6-16,0 0-8 0,0 19 6 0,0-19 2 15,0 19 18-15,0-1 26 0,16 10-9 0,-16-9-14 16,0-1-3-16,0 20-11 0,0-29-2 16,17 28-9-16,-17-18-5 0,0-1 0 15,0 1 4-15,0 9 2 0,16-10-6 0,-16 1 0 16,0 18 2-16,0-18 1 0,0-10-3 0,0 0-9 16,0 10-54-16,0-10-60 0,0 10-39 15,17-19-9-15,-17 0 7 0,0 0 32 0</inkml:trace>
  <inkml:trace contextRef="#ctx0" brushRef="#br0" timeOffset="91351.29">27054 4651 91 0,'-17'-9'48'0,"17"-10"-3"0,0 0 1 0,0 1-1 0,0-1-9 0,0-9-9 0,0 19 0 0,17 0-2 0,-17-10-3 0,33 19-5 0,-33-19-7 0,16 19-3 16,17-18 7-16,-16 18 12 0,16 0-7 15,0 0-8-15,-16 0-3 0,16 0-6 0,0 0 6 16,-17 18-1-16,1-18 4 0,-1 19-1 0,1-19-3 16,-1 19 1-16,-16-10 16 0,17 10 22 15,-17-1 6-15,-17 1-12 0,17-1-14 0,-16 1-8 16,-1 0-7-16,1-1-8 0,-1 10 2 16,1-9-2-16,-17-1-1 0,16-18 2 0,-16 19-4 15,16-1 0-15,1-18 0 0,-17 19-5 16,16-19 5-16,1 9-15 0,-1-9-24 0,17 19-36 15,-16-38-39-15,16 19-24 0,0-9-4 0,0 0 16 16</inkml:trace>
  <inkml:trace contextRef="#ctx0" brushRef="#br0" timeOffset="91734.88">27682 4297 120 0,'0'0'77'0,"-17"10"-25"0,1-10 5 0,16 0 13 0,-17 0 2 0,17 0-7 0,0 18-3 0,0-18-8 0,-16 0-19 0,16 0-15 16,0 19-5-16,0-19-4 0,0 19 2 0,0-1-1 16,0 1-3-16,16-19 0 0,-16 18-1 15,0 10-3-15,17-9-3 0,-17-1 3 0,16 1 6 16,-16 9 28-16,17 9 29 0,-17-18-34 15,17 18-16-15,-17-18-6 0,16 8-4 0,-16 11-5 16,17-20-5-16,-17 19 5 0,0-27 0 0,0 27-3 16,16-18 0-16,-16-19-2 0,0 18 4 15,0 1 2-15,0-19-6 0,17 9 2 0,-17 0 7 16,0-9 2-16,0 0-1 0,0 0-3 16,0 0-2-16,0 0 0 0,0-9-3 15,0 9-16-15,0-9-30 0,0 9-31 16,0-19-18-16,0 1-22 0,0 18-7 0,0-19-6 15,0 0 9-15,0 1 14 0,0 8-60 0</inkml:trace>
  <inkml:trace contextRef="#ctx0" brushRef="#br0" timeOffset="92203.65">27996 4363 36 0,'17'-19'46'0,"-17"19"10"0,0 0 1 0,0 0-9 0,0 0-4 0,0 0-4 0,0 0 0 0,0 0 9 0,-17 0 3 0,17 0-5 16,-16 19-2-16,-1-19-5 0,1 18-8 0,-1 1-2 16,1-10-6-16,-18 10-5 0,18-1 0 15,-17 1-3-15,16-1 0 0,-16 1 3 16,17-19 2-16,-17 19 12 0,16-10 6 0,1 0-2 16,-1 1 2-16,0 8-9 0,1-18 2 15,-1 19-9-15,17-19 4 0,-16 0-1 0,16 0 1 16,0 0 4-16,0 0-2 0,0 0-10 15,0 0-8-15,16 0-1 0,-16 0-2 0,17 0-2 16,-1 0 22-16,1 18 10 0,16-18 4 0,0 0-7 16,0 0-10-16,17 19-15 0,-17-19-3 0,0 0-3 15,17 19-2-15,-1-19 3 0,-16 9-5 16,0 0 0-16,17 0-5 0,-17 10 9 0,0 0-2 16,-16-1-5-16,16-18 5 0,-17 19-8 0,1-1-21 15,-1-8-59-15,-16 8-62 0,17 1-56 16,-1-19-29-16,-16 19-8 0,33-19 32 0</inkml:trace>
  <inkml:trace contextRef="#ctx0" brushRef="#br0" timeOffset="93382.78">29253 3963 41 0,'0'0'38'0,"-17"0"4"0,17 0 11 0,-16-19 13 0,16 19 13 0,0 0-3 0,-17-9-3 0,17 9-14 0,0 0-19 0,0 0-10 0,0 0-16 0,0 0-6 16,17 0-8-16,-17 0 3 0,16 9 1 15,1-9 2-15,0 19 0 0,-1-1 7 16,17-18-5-16,-16 19 5 0,16-1-5 0,-17 1 0 16,17-10-4-16,-16 10 5 0,-1-1-3 0,1 1-1 15,0 0-4-15,-1-1-4 0,1-18 6 16,-1 19-3-16,-16-10 0 0,17 0-2 15,-17 1 5-15,16 8-2 0,-16-18-1 0,0 19-4 16,0-19-3-16,0 0-22 0,17 19-29 0,-17-19-23 16,0 0-24-16,0 0-21 0,0-19 9 15,-17 19-70-15</inkml:trace>
  <inkml:trace contextRef="#ctx0" brushRef="#br0" timeOffset="93649.48">29551 3897 61 0,'0'-18'45'0,"-17"18"-3"0,17 0 3 0,0-19-1 0,0 19-1 0,-16 0-5 0,16 19 1 0,-17-19 2 0,17 0 4 0,-16 0 5 0,16 18-3 0,-17-18-5 16,0 19 1-16,1 0-9 0,-1 9 2 15,17-10-11-15,-33 1-9 0,33-1-6 0,-16 1-8 16,-1 0 2-16,1 8-4 0,-1-8 6 15,1 18-6-15,-1-18 0 0,1-10 0 0,-1 10 3 16,17-1 0-16,-17 1-6 0,1 0-13 16,16-19-29-16,0 18-32 0,-17-18-23 0,17 19-18 15,0-19-4-15,0 0 8 0</inkml:trace>
  <inkml:trace contextRef="#ctx0" brushRef="#br0" timeOffset="93949.02">29981 3963 127 0,'0'18'57'0,"0"-18"-23"0,-17 0 9 0,17 0 5 0,0 0-8 0,0 0-5 0,0 0 7 0,0 0 21 0,17 0 24 0,-17 0-13 16,16 0-24-16,-16 0-14 0,17 0 14 0,16 0 22 16,-17 0-19-16,17-18-27 0,0 18-9 0,0 0-12 15,17-19 0-15,-17 10-2 0,0-1-3 0,0 1 1 16,0 9 1-16,-16 0 0 0,16 0-1 16,-16-19-3-16,-1 19-17 0,-16 0-41 15,17 0-46-15,-17-18-36 0,16 18-22 0,-16 0-2 16,0 0 28-16</inkml:trace>
  <inkml:trace contextRef="#ctx0" brushRef="#br0" timeOffset="94218.29">30278 3721 44 0,'-16'-19'56'0,"16"19"0"0,0-9 0 0,0 9-1 0,0 0-12 0,0 0-12 0,0 0-17 0,0 0-4 0,0 0-6 0,0 9-2 0,16 10 4 0,1-19 7 0,-1 18 25 16,1-18 4-16,-1 19 0 0,1 0 2 16,-1-1-10-16,1-9-8 0,0 10-8 0,-1 0-6 0,1-1 4 15,-1 1-4-15,-16-1 1 0,0 1 16 16,17 0 21-16,-34 9-11 0,17-10-13 0,0 1-13 16,-16-1-5-16,-1 1-3 0,17 0-1 15,-33 8-3-15,33-8-1 0,-33 0 2 0,33-1-24 16,-17-18-37-16,1 19-34 0,-1-19-31 15,17 0-18-15,-16 9-5 0,16-9 18 0</inkml:trace>
  <inkml:trace contextRef="#ctx0" brushRef="#br0" timeOffset="94748.26">31072 3683 96 0,'-17'0'106'0,"17"0"-47"0,0 0-26 0,-16 0-9 0,16 0 19 0,0 10 3 0,0-10-5 0,0 9-11 0,0 10 1 0,0-19-3 0,0 18-10 0,0 1-3 16,16 0-5-16,-16-19 8 0,17 18 10 0,0-9-8 15,-17 10-7-15,16 0-6 0,1-19-1 16,-1 18 1-16,1-18-3 0,-1 19-3 0,1-19 2 16,-17 0-12-16,16 0-16 0,1 0-25 15,-17 0-26-15,16-19-9 0,1 19-4 16,-17-18 5-16,16 18 19 0,-16-28 16 0,17 18 18 16,-17 1 11-16,0-9 10 0,0-1 5 0,0 0 5 15,0 1 0-15,0-10 6 0,0 18 9 16,0 1 14-16,0-9 18 0,0-1 12 0,0 19 9 15,0 0 6-15,0 0-2 0,0-19-10 16,0 19-16-16,0 0-15 0,0 0-16 0,0 0-9 16,0 0 1-16,0 19 0 0,0-19 8 15,0 0 75-15,0 19 12 0,0-1-17 0,0-9-27 16,0 1-23-16,17 18 8 0,-17-10 67 0,0 1 4 16,0 18-40-16,-17-18-41 0,17 9-7 15,0-10-17-15,-17 19-1 0,17-9-8 0,-16 10-2 16,-1-1 6-16,1-19-1 0,-1 10-39 15,1 9-90-15,16-18-84 0,-17 0-44 16,1-1-4-16,-1 1 34 0,17-10-107 0</inkml:trace>
  <inkml:trace contextRef="#ctx0" brushRef="#br0" timeOffset="95514.55">31436 4204 36 0,'0'0'48'0,"0"-18"0"0,0 18-3 0,0-10 3 0,0 10 8 0,-17 0 6 0,17-9 7 0,0 9-4 0,0 0-3 16,0 0 1-16,0 0-4 0,0 0-11 15,0 0-11-15,0 0-10 0,0 0-12 0,0 0-2 16,0 0-3-16,0 0-8 0,0 9 0 16,0-9-1-16,0 0 4 0,0 0-4 15,0 10 1 1,0-10-4-16,0 0 5 0,0 0 0 16,0 0-1-1,0 0 1-15,0 0-7 31,0 0-17-31,0 0-28 16,0 0-34-16,0 0-29 0,0 0-11 16,0 0-3-16,0 0 15 0,0 0 19 15</inkml:trace>
  <inkml:trace contextRef="#ctx0" brushRef="#br0" timeOffset="96113.74">31568 4260 57 0,'0'0'61'0,"0"0"-6"0,0 0-1 0,-16 0-11 0,16 0-5 0,0 0-7 0,0 0-5 0,0 0 4 0,0 0 3 0,0 0-6 0,0 19-13 0,-17-19-3 16,17 18-6-16,0-8-1 0,0 8 0 15,0 1-2-15,0 0 3 0,0-1-5 0,0 1 4 16,0-10 1-16,0 10-5 0,0-1 0 16,17-18 0-16,-17 19 3 0,0-19-1 0,0 0 1 15,0 18 38-15,0-18 32 0,0 0 43 0,-17 0 32 16,17-18-12-16,0 18-55 0,0 0-34 15,0-19-23-15,-17 19-10 0,17-18 7 0,0-1 10 16,-16 10 5-16,16-10-9 0,-17-18 1 16,17 18-6-16,-16 1 3 0,16-1 14 0,0 10-8 15,0 9 1-15,0-19-9 0,0 19-14 16,0-18-7-16,0 18-4 0,16 0 4 16,1 18-1-16,-1-18-9 15,18 19 8-15,-18-19-3 0,1 9 3 0,16 0 0 16,-17 19 4-16,17-28-8 0,-16 19 7 0,16-19-3 15,-17 19 0-15,1-19-3 0,0 18 4 16,-1-18 1-16,1 0 0 0,-1 0-2 0,-16 0 3 16,17 19 5-16,-17-19-4 0,0-19-2 0,0 19 15 15,0 0 0-15,0 0-1 0,0-18 1 16,0 18-1-16,0-19-9 0,-17 0-5 16,17 1 10-16,-16-1-9 0,16 10-2 0,-17-10-4 15,1 1-1-15,-1-1 6 0,17 0-2 0,-17-9-7 16,17 19-2-16,-16 0-68 0,16 9-80 15,0-19-48-15,0 19-32 0,0-18 12 0,16 18 22 16,1-19 18-16,0 19 37 0</inkml:trace>
  <inkml:trace contextRef="#ctx0" brushRef="#br0" timeOffset="96481.29">31982 4083 46 0,'0'19'49'0,"0"-19"-1"0,0 19 5 0,0-1-10 0,0 1-9 0,0-19-1 0,0 18-3 0,0 10-11 0,0-28-8 0,0 19-3 0,0 0-4 0,0-1 0 16,0 1-4-16,16-10 0 0,-16 0 3 15,0 19-3-15,0-28-2 0,0 19 2 0,0-19-4 16,0 19-14-16,0-19-5 0,0 0-6 16,0 0-11-16,0 0-1 0,0 0 3 0,0-19 13 15,0 19 7-15,-16-19 7 0,16 19 6 16,0-28 2-16,-17 10 3 0,17-1 0 15,-17-18 0-15,17 18 0 0,-16-18 3 0,16 9 3 16,0 10 6-16,0-20 5 0,0 20 9 0,0-1-2 16,0 10-5-16,16-10-7 0,-16 1-2 15,17 18-2-15,-17 0-4 0,17 0-3 16,-1 0 1-16,-16 0 0 0,17 0-2 0,-1 0 0 16,-16 18 0-16,17-18 4 0,-17 19-2 0,16-10 0 15,-16 1 3-15,0-1 6 0,0 9 1 16,0 1-2-16,-16-19-5 0,16 19-3 15,-17-1-2-15,1 1 0 0,-1-19-18 16,17 9-32-16,-16-9-23 0,-1 9-7 0</inkml:trace>
  <inkml:trace contextRef="#ctx0" brushRef="#br0" timeOffset="96880.26">32345 4186 59 0,'0'18'54'0,"0"-18"-19"0,0 19 5 0,0-19 14 0,0 19 1 0,0-19-13 0,0 0 6 0,0 0 20 0,0 0 28 0,0 0 19 0,0 0 3 0,0 0-15 0,-16 0-32 15,16 0-20-15,0-19-13 0,-17 19-15 16,17-19-2-16,0 1 21 0,-16-1 16 0,16 10-8 15,-17-28-11-15,17 18 2 0,-16 0 7 16,16-8 6-16,0 8-6 0,0 19 11 0,0-19-19 16,0 1-20-16,0 18-9 0,0 0-2 15,0-19-11-15,0 19 0 0,16 0-4 16,1 19 6-16,-1-19 0 0,1 0-6 16,-1 18 6-16,1 1 2 0,16-19-8 15,-17 9 4-15,1 10 2 0,16-1 1 0,-16 1 3 16,-1 0 0-16,1-19-2 0,-1 18-6 15,1 1-4-15,-17-10-79 0,16 10-92 0,-16-1-73 16,0 1-23-16,0-19 12 0,-16 19 50 16,16-19 62-16</inkml:trace>
  <inkml:trace contextRef="#ctx0" brushRef="#br0" timeOffset="97020.64">32329 4158 148 0,'0'0'93'0,"-17"0"-6"0,17-19-14 0,0 19-6 0,0 0-8 0,0-18-17 0,0 18-19 0,0 0-11 0,17 0-4 0,-1-19-6 0,-16 19-5 0,17-19 3 16,-1 19 0-16,17 0-3 0,-16-18-33 0,0 9-46 15,16-1-45-15,-17 1-20 0</inkml:trace>
  <inkml:trace contextRef="#ctx0" brushRef="#br0" timeOffset="97246.11">32610 3758 90 0,'0'-19'35'0,"0"38"-18"0,0-19 7 0,16 0 19 0,1 19 8 0,0-19 5 0,-1 18 1 0,1 1-6 0,-1 9-14 16,1-10-13-16,-1 1-5 0,1-1-9 0,-1 10 4 15,1-9-6-15,-17 18-2 0,0-18-3 16,0 18-1-16,-17-18 2 0,17 27-4 0,-16-27-12 15,-17 18-33-15,16-19-35 0,-16 10-23 16,0 10 4-16,0-20 13 0</inkml:trace>
  <inkml:trace contextRef="#ctx0" brushRef="#br0" timeOffset="97562.91">31634 3963 76 0,'-16'0'61'0,"16"-19"-26"0,-17 19-15 0,1-9 4 0,16 9 6 0,-17 9-2 0,1-9 0 0,-1 19 1 0,17-19-2 0,-17 18-3 0,1 1 6 15,-1-1-7-15,17 1-6 0,-16 0-4 0,16 8 3 16,0 11-6-16,0-20-1 0,16 19-4 16,-16-9 2-16,17 10-5 0,-1-20 4 0,18 10-5 15,-18 9 1-15,17-18 3 0,-16 0-5 16,16 18 0-16,0-28 1 0,0 10-3 0,0-1-4 16,0-18-22-16,0 19-35 0,0-19-29 0,0 0-23 15,0 0 9-15</inkml:trace>
  <inkml:trace contextRef="#ctx0" brushRef="#br0" timeOffset="98478.51">32544 2772 7 0,'-17'0'0'0,"17"0"1"0,-16 19-2 0,-1-19-1 15</inkml:trace>
  <inkml:trace contextRef="#ctx0" brushRef="#br0" timeOffset="99261.49">32775 2856 56 0,'0'0'24'0,"0"-10"-7"0,0 10 1 0,0 0 6 0,0 0 0 0,0 0-9 0,0 0-7 0,-16 0-2 0,16 0 7 0,0 0-5 16,0 10-1-16,0-1-2 0,0 19-2 16,16-28 3-16,-16 37-3 0,0-18 0 0,0-1-1 15,0-8 0-15,17 8-2 0,-17 1 0 16,0-1 0-16,16 1 2 0,-16-19-2 16,0 19 4-16,0-19 1 0,0 18 9 15,0-18 16-15,0 0 26 0,0 0 29 0,0 0 25 16,0 0-9-16,0 0-37 0,0 0-24 15,0-18-18-15,-16 18 1 0,16-19 14 0,-17 0-9 16,17 19-10-16,0-18-1 0,-16-10-1 16,16 9-1-16,-17 1-9 0,17-1 8 15,0 0-8-15,-16 1 2 0,16-1 5 16,0 10-8-16,0 0-2 0,16-1 0 0,-16 10-3 16,17 0-4-16,-17 0 0 15,16 0 4-15,1 10 2 0,-1-1-5 0,1 0 0 16,16 10 3-16,-17-19-2 0,1 18 2 15,16-18 2-15,-16 19 1 0,-1-19-3 16,1 19 1-16,-1-19-3 0,1 18 2 0,-1-18 1 16,1 0-1-16,-17 0 2 15,0 0 14 1,16 0 21-16,-16 0-9 0,-16 0-15 16,16-18-8-16,0 18 2 0,-17-19-1 0,17 19-6 15,-16-19 0-15,-1 1 3 0,1-1-5 16,-1 1 4-16,1 8-2 0,-1-8-2 15,17-19 5-15,-16 18-3 0,-1 0 0 16,17 10-3-16,-17-10-32 0,17 19-72 0,0-18-55 16,0 18-22-16,0 0 8 0,17-19 10 15</inkml:trace>
  <inkml:trace contextRef="#ctx0" brushRef="#br0" timeOffset="99677.7">33238 2725 56 0,'0'0'28'0,"-16"0"-12"0,16 0 0 0,0 0-2 0,-17 10 1 0,17-1-4 0,0-9-1 0,17 9-7 16,-17 10 2-16,0 0-2 0,16-19-2 0,-16 18-1 15,0-18 0-15,17 19 0 0,-17-1 0 16,16-18 0-16,-16 10 2 0,17-10-2 0,-17 9 0 15,0-9 2-15,0 9 11 0,0-9 31 16,0 0 19-16,0 0 20 0,0 0-21 16,0 0-27-16,-17-9-13 0,17 0-1 15,-16-1 21-15,16 10-4 0,-17-18-3 0,1 18 4 16,16-19-7-16,-17 19-13 0,17-18-3 16,-16-1-9-16,16-9-3 0,-17 9 2 15,17 1-2-15,0-1 0 0,0 19 1 0,0-18 0 16,17 18-4-16,-17-19-1 0,0 19 0 15,16 0-2-15,1 0 2 16,-1 0-4-16,1 0 0 0,-1 19 4 16,1-19 0-16,-17 18 0 0,16-18-2 0,1 19-5 15,-17-19 7-15,0 18 0 0,0-8-6 16,0-1-37-16,0 0-38 0,-17 10-27 16,17-19-21-16,-16 19-10 0,-1-19-110 15</inkml:trace>
  <inkml:trace contextRef="#ctx0" brushRef="#br0" timeOffset="100060.73">33552 2772 37 0,'0'0'26'0,"0"19"0"0,-16-19-6 16,16 0-5-16,0 0 4 0,0 18 5 0,0-18 13 0,0 0 10 0,0 0 15 0,0 0 17 0,0 0 8 0,0 0-21 15,0-18-24-15,-17 18-19 0,17 0 20 0,0-19 14 16,0 19-9-16,-16-28-15 0,16 19-14 16,-17-1 8-16,17-8 4 0,0-1 8 15,-16 1-10-15,16-1-11 0,0 0 11 16,0 1-13-16,0 8-8 0,0 10-5 0,0 0-1 15,0 0-4-15,16 0 0 16,1 0 2-16,-1 0 0 0,1 10 2 16,-1 8-6-16,18 1 2 0,-18 0 6 0,17-1-4 15,-16 1 0-15,-1-19 0 0,1 18-3 16,-1 1-37-16,1 9-76 0,-1-9-42 16,-16-19 0-16,17 18 7 0,-34 1 19 15,17-19 23-15</inkml:trace>
  <inkml:trace contextRef="#ctx0" brushRef="#br0" timeOffset="100196.69">33536 2809 37 0,'0'-18'48'0,"0"-1"-11"0,0 19-10 0,0-19-4 0,16 10-3 0,-16 0-11 0,17-1-2 0,0 10-3 0,-1-18-4 0,1 18 0 0,-1-19 0 15,1 19 0-15,-1 0-10 0,1-18-20 0,-1 18-22 16,-16-19-66-16</inkml:trace>
  <inkml:trace contextRef="#ctx0" brushRef="#br0" timeOffset="100428.04">33635 2344 7 0,'0'0'9'0,"0"0"12"0,0 0-5 0,17 0-8 0,-17 19-3 0,16-1-2 0,1-8 8 0,16 8-4 0,-17 1 0 15,17-1 7-15,-16 20-5 0,0-29-5 16,-1 28 0-16,1-18-4 0,-17-1 0 16,0 1 0-16,0 9 3 0,0-10 2 0,0 20 1 15,0-20-2-15,0 1 0 0,0-1-4 16,-33 10 2-16,16-9-2 0,-16 0-3 16,0-1-15-16,0 1-11 0,-17-1-11 15</inkml:trace>
  <inkml:trace contextRef="#ctx0" brushRef="#br0" timeOffset="100726.2">32775 2549 39 0,'-16'18'25'0,"-17"-18"-10"0,16 19 4 0,-16-1 3 0,0 1 7 0,0 9 6 0,0 9 1 0,0 0-3 0,0-9-14 0,0 10 0 16,0-1 10-16,-1 0-5 0,18 9-10 0,-1-8-10 15,1-1 6-15,-1 9-3 16,17-8-1-16,0-11 5 0,17 11-1 0,-17-1-3 16,16-18 1-16,17 8 1 0,1 11-4 15,-1-20-2-15,0 1-1 0,16-1-1 0,17 1 2 16,-16-19-3-16,0 28-2 0,16-28-17 15,0 0-50-15,-16 0-43 0,16 0-4 0</inkml:trace>
  <inkml:trace contextRef="#ctx0" brushRef="#br0" timeOffset="101725.66">30791 3237 49 0,'-17'0'52'0,"17"0"-18"0,-16 0-17 0,16 0-4 0,0 0-2 0,0 0-5 0,0 0 0 0,0 19-1 0,0-19-2 0,0 18-1 0,0-18 0 15,16 19-2-15,-16-1 0 0,0 1 1 16,17-19 2-16,-17 28-3 0,0-28 1 0,0 19-1 16,0-1 2-16,0-18-4 0,0 19 2 15,16-19 5-15,-16 0 23 0,0 0 23 16,0 0 26-16,-16 0 23 0,16 0 16 15,0 0-35-15,0 0-31 0,0 0-18 0,0-19-4 16,-17 19 0-16,17-18-6 0,0-1-9 0,-16 0-8 16,16 10 9-16,-17-10 1 0,17 1-6 15,0-1-4-15,0 1 1 0,0-1 2 0,0 19-5 16,0-19-2-16,17 10-1 0,-17 9-6 16,16 0 6-16,1 0-2 0,-1 0 2 0,17 0-2 15,-16 9 2-15,16 10-4 0,0-19 4 16,-16 19 3-16,16-1-6 0,-17-18 3 15,1 19 0-15,-1-1-2 0,1-18 3 0,-1 19 2 16,-16-19-5-16,17 0 2 0,-17 0 2 0,0 9 2 16,0-9-6-16,17 0 2 0,-17 0 3 15,0 0 2-15,0 0-1 0,0 0-3 0,-17-9-4 16,17 9 3-16,-17-19-2 16,17 19 4-16,-16-18-14 0,16-1-34 15,-17 1-32-15,17-1-26 0,0 0-4 16,-16 10 0-16,16-9 5 0,0-1 18 15,0 0 12-15,0 1 7 0,16 18 11 16</inkml:trace>
  <inkml:trace contextRef="#ctx0" brushRef="#br0" timeOffset="102108.72">31171 3153 42 0,'17'19'28'0,"-17"-19"-15"0,0 19-6 0,0-19-3 0,0 18-2 0,0-9-2 0,16 10 1 0,-16-19 1 0,0 19-1 0,0-19 1 0,0 18-2 15,0-18 0-15,0 19 0 0,0-19 0 16,0 18 0-16,0-18 2 16,0 0 12-16,0 0 12 0,0 0 8 0,0 0 4 15,0 0-10-15,0 0-13 0,0-18 2 16,0 18 4-16,-16 0-6 0,16-19 0 0,-17 1 0 16,17-1-1-16,-16 0-1 0,16 10 0 15,-17-28-2-15,17 18 6 0,-16 1-1 16,16-20-2-16,-17 29-2 0,17-9 2 0,0-1-1 15,0 0-5-15,0 1-4 0,0 18-4 0,17 0 0 16,-17-19 0-16,16 19 0 0,-16-9 0 16,17 9 2-16,-17 9-4 0,16-9 2 0,1 19-2 15,-17-19 2-15,16 18-4 0,1-18 4 16,-17 19 0-16,0-19 0 0,0 19 0 16,0-19 2-16,0 18-5 0,0-9 7 0,-17 1-4 15,17 18 0-15,-16-28 0 0,16 18 0 16,-17 1-24-16,1-19-28 0,-1 0-24 0,17 19-10 15,-16-19 1-15,-1 0-76 0</inkml:trace>
  <inkml:trace contextRef="#ctx0" brushRef="#br0" timeOffset="102491.34">31485 3191 15 0,'0'18'5'0,"0"-18"4"0,0 9 20 0,0 10-8 0,0-19-10 0,0 0-7 0,0 0 10 0,0 0 8 0,0 19 0 0,0-19 3 16,0 0 9-16,0 0 11 0,0 0 16 0,0 0 11 16,0 0 10-16,0-19-9 0,-16 19-15 15,16 0-22-15,0-19-20 0,0 10 9 0,-17 9-9 16,17-18 3-16,-16-1-3 0,16 0 2 15,-17 1-1-15,17-10-9 0,-16 9 4 16,16 1 6-16,0-1-3 0,0 0-2 0,-17 1-9 16,17 18 1-16,0-19-5 0,0 10 3 15,17 9-10-15,-17 0 5 0,16 0-2 16,1 9 4-16,-1 10 1 0,1-19 1 16,-1 18-4-16,17 1 4 0,-16 0-2 0,16-19 5 15,-16 18-9-15,-1-9 4 0,1 10 0 16,-1 0 0-16,1-1-2 0,-1-18-13 15,1 19-51-15,-17 0-55 0,16-1-24 0,-16-18 6 16,-16 9 17-16,16 10 21 0</inkml:trace>
  <inkml:trace contextRef="#ctx0" brushRef="#br0" timeOffset="102641.73">31502 3191 51 0,'-17'0'48'0,"17"-19"-18"0,0 19-2 0,0-19-2 0,17 19-5 0,-17 0-6 0,16-18-9 0,1 18-1 0,-17-19-3 0,17 19-1 0,-1-9 2 0,1 9-3 16,-1-10-2-16,1 10 2 0,-1-9-16 15,1 9-23-15,-1 0-24 0</inkml:trace>
  <inkml:trace contextRef="#ctx0" brushRef="#br0" timeOffset="102891.8">31618 2874 23 0,'0'0'33'0,"0"-9"-14"0,0 9-9 0,16-9-4 0,1 9-1 0,-1 9-2 0,1 0 1 0,-1 10 7 0,1-19 2 0,16 18-6 0,0 1 5 0,-16 0 1 0,16-1-6 15,-17-8-2-15,1 8-1 0,-1 1-1 0,1-1-3 16,-1 1 4-16,-16 0-2 0,0 8 5 15,0 11 0-15,-16-20-2 0,-1 1-4 16,1 18-1-16,-17-9 2 0,16-9-2 0,-16-1-10 16,0 1-15-16,0-1-15 0,0 1-10 0</inkml:trace>
  <inkml:trace contextRef="#ctx0" brushRef="#br0" timeOffset="103311.6">30477 3070 26 0,'0'0'35'0,"-17"0"-3"0,17 0-7 0,0-19-11 0,0 19-1 0,0 19 0 0,0-19 3 0,-16 0-3 0,16 0 2 0,0 0 1 0,-17 0 2 16,1 18-5-16,16-18-5 0,-17 9-2 0,0 10 1 15,17 0 9-15,-16-1-9 0,-1 20-2 16,17-20-3-16,-16 10 2 0,16-9-1 15,0 18 1-15,0 0 1 0,0-9 0 0,0-9 1 16,16 18 5-16,-16-19 2 0,17 1-4 16,-1 9-2-16,1-10-3 0,0 1 2 0,16 0 1 15,-17-1-1-15,17 1-1 0,0-19-5 16,0 9 3-16,17 10-1 0,-17-19-2 0,17 0 2 16,-17 0 0-16,16 0-2 0,-16 0-5 0,17 0-29 15,-17 0-41-15,0-19-26 0</inkml:trace>
  <inkml:trace contextRef="#ctx0" brushRef="#br0" timeOffset="105788.62">26475 2409 91 0,'-17'-28'51'0,"1"10"-20"0,16 18 10 0,0-19 12 0,-33 19-3 0,33-19-12 0,0 19-14 0,0 0-13 16,-17 0-7-16,17 0-2 0,17 0-4 15,-17 19 6-15,0 0 0 0,33-1 1 16,-33-8 0-16,0 27 28 0,16-19 4 15,-16 20-18-15,17-20-12 0,-1 10-1 0,-16 9-1 16,17 0-5-16,-17-18 5 0,16 28-5 0,-16-29 2 16,0 19 3-16,0-9-5 0,0 10 0 15,0-20 0-15,0 1 1 0,0 9-34 16,0-10-36-16,0 1-26 0,0-1-1 0,0-18 12 16,0 19-64-16</inkml:trace>
  <inkml:trace contextRef="#ctx0" brushRef="#br0" timeOffset="106171.47">26442 2623 35 0,'0'-37'33'16,"0"18"-4"-16,0-18-7 0,0 9 4 0,0 10 2 0,0-1-9 0,0 0 5 0,0 1 4 0,16-1 3 0,1 1-13 0,-1 8-6 0,17 10-7 0,-16 0 19 15,16-18 10-15,-16 18-11 0,16 0-6 0,0 0-7 16,-17 18-4-16,1-18-1 0,-1 0 0 0,1 10-1 15,-1 8-2-15,-16 1-1 0,17-1 3 16,-17-18-1-16,0 19-2 0,0 0 7 0,0-1 18 16,-17 10 9-16,1-9-10 0,-1-1-10 15,1 1-6-15,-17-1-5 0,33-8 1 16,-50 8-1-16,17 1-4 0,17 0 0 0,-18-19 0 16,18 18 5-16,-1-18 13 0,1 0 7 0,-1 19-9 15,17-19-4-15,0 0-1 0,-16 0-7 16,16 0-2-16,0 0 0 0,16 0 0 15,1 18-2-15,-1-18 0 0,1 0 0 16,16 10 2-16,0-1 1 0,0 0-1 16,17 10-4-16,-34 0 2 0,34-19 4 0,-17 18-4 15,0 1-2-15,0-1-5 0,-16-8-52 0,16 8-48 16,-17 1-32-16,17 18 4 0,-16-18-97 16</inkml:trace>
  <inkml:trace contextRef="#ctx0" brushRef="#br0" timeOffset="106862.75">28029 5172 65 0,'-16'-19'-14'0</inkml:trace>
  <inkml:trace contextRef="#ctx0" brushRef="#br0" timeOffset="107104.69">28112 5135 312 0,'0'9'267'16,"-17"-9"-132"-16,17 9-72 0,-16-9-35 0,16 0-46 16,-17 0-9-16,17-9 16 0,0 9 0 0,-16 0 7 15,16 0 2-15,0-9-23 16,0 9-40-16,0-10-15 0,0 10-2 0,-17-9-2 15,17 0-3-15,0 9-1 0,0-19 7 16,0 19-53-16</inkml:trace>
  <inkml:trace contextRef="#ctx0" brushRef="#br0" timeOffset="114716.44">14651 8055 42 0,'-49'-18'8'0,"16"-10"-6"0,0 19-4 0,-1-1 2 0,-15 10-2 0,32-9 2 0,1 9 0 0,32 9 0 0,-16 1-4 15,0-1-7-15</inkml:trace>
  <inkml:trace contextRef="#ctx0" brushRef="#br0" timeOffset="115646.73">15032 9302 37 0,'0'0'39'0,"-17"0"-10"0,17 0 3 0,-16 0 23 0,16 0 18 0,0 0 7 0,0 0 6 0,0 0 9 16,-34 0-3-16,34 0-27 0,0 0-28 0,0 0-19 0,0 0-9 15,0 0-5-15,0 0-1 0,0 9-2 0,0-9 2 16,0 9 4-16,0 1 75 0,34 8-7 15,-34 1-32-15,0-19-24 0,0 18-3 0,0 1-5 16,0-19 2-16,0 19 6 0,16-10 37 16,-16 0 21-16,0 1-37 0,0-1-16 15,17 0-12-15,-17-9 31 0,0 0 45 0,16 0-14 16,-16 0-9-16,17-9-15 0,-1 0-26 0,1-10-10 16,-1 0-9-16,17-9-1 0,0 10 0 15,1-29 4-15,15 19-8 0,1 1 1 16,-1-20 1-16,-16 19-2 0,1 0 0 0,-1-9 5 15,0 9-7-15,-17 10 10 0,17-1-8 16,0 0-4-16,-33 19-24 0,33-18-119 0,-33 18-50 16,33 0-18-16,-33 0-13 0,17 0-1 0,0 0 26 15,-1 0 41-15</inkml:trace>
  <inkml:trace contextRef="#ctx0" brushRef="#br0" timeOffset="119893.39">17859 10334 46 0,'0'0'33'0,"0"0"-7"0,-16 0-6 0,16 0-6 0,0 0 1 0,0 0 2 0,0 0 4 0,0 19 3 0,0-19-4 0,0 0-8 15,16 0-4-15,-16 0 9 0,0 9 5 16,0-9 14-16,0 9-8 0,17-9-12 0,-17 10-5 15,33-10 7-15,-33 0 13 0,0 0-3 0,0 9-11 16,0-9 1-16,0 0 17 0,33 0 15 16,-33 0-4-16,0 0 8 0,0 0 6 0,0 0 9 15,0 0 13-15,0 0 0 0,0 0-4 16,0 0-22-16,0-9-16 0,33-1-11 0,-33 10-18 16,0-9-3-16,0 0-2 0,0 9-4 0,17-19 0 15,-1 1-1-15,-16 18-5 0,17-19 9 16,-1 0-5-16,-16 10 0 0,17 0 0 15,-17 0 1-15,16-1-1 0,-16 1 4 0,17 9-4 16,-17 0-19-16,0 0-24 0,33 0-45 0,-33 0-44 16,0 0-29-16,0 0-7 0,0 0-2 15,0 0 7-15,0 0-105 0</inkml:trace>
  <inkml:trace contextRef="#ctx0" brushRef="#br0" timeOffset="121125.27">21233 10557 68 0,'0'-18'35'0,"0"18"-7"0,-17 0-9 0,17 0-5 0,0 0-4 0,0 0-4 16,0 0-1-16,0 0 6 0,0 18 4 0,0-18 2 0,17 0 1 0,-17 0-2 15,0 19 7-15,0-19 3 0,0 0-7 0,0 19 17 16,0-19 0-16,0 9-1 0,0-9-7 16,16 9-13-16,-16 1-1 0,0-10 7 0,0 9 21 15,0-9-4-15,17 0-14 0,-17 9-7 16,0-9 6-16,0 0 28 0,0 0 3 15,0 0-3-15,0 0 8 0,0 0 1 0,0 0 8 16,0 0 4-16,0 0 6 0,0 0-4 0,16 0-7 16,-16-9-26-16,0 0-21 0,0-1 0 0,33 1-17 15,-33 0 3-15,0-10-3 0,34 0 1 16,-34 19-2-16,0-27-2 0,16 17 0 0,-16-8-2 16,17 8 2-16,-17 1 1 0,0 0-1 15,16 9 0-15,-16 0 2 0,0-19-14 16,0 19-10-16,0 0-33 0,0 0-37 15,0 0-37-15,0 0-16 0,0 0-16 0,0 0-1 0,0 0 10 16,0 0 18-16,0 0 9 0,0 0-77 16</inkml:trace>
  <inkml:trace contextRef="#ctx0" brushRef="#br0" timeOffset="122340.81">23912 10678 7 0,'0'0'21'0,"0"0"9"0,0 0-7 0,0-18-5 0,-17 18-3 0,17-9 5 0,0 9 4 0,0-10 2 0,0 10 0 0,0 0 0 16,0 0 6-16,0 0-4 0,0 0-6 16,0 0-3-16,0 0-6 0,0 0-3 0,0 0 7 15,0 0 4-15,0-9 2 0,-33 9-1 16,33 9 1-16,0-9 3 0,0 10 5 0,0-1-6 15,0-9 7-15,0 18-4 0,0-18-16 16,0 19-1-16,0-19-2 0,0 0 26 0,0 19 18 16,0-19-23-16,33 0-5 0,-33 0-8 0,0 9 4 15,0-9 17-15,0 0 8 0,0 9-5 16,0-9 9-16,0 0 9 0,0 0 11 0,0 0 11 16,17 0 3-16,-17 0-4 0,0-9-3 0,16 9-18 15,-16-9-5-15,17 9-9 0,-1-19-10 16,-16 19-12-16,17-19 0 0,-1 1-7 0,1-1-7 15,-1 1-3-15,1-10 0 0,-17 9-6 16,17 0-2-16,-1-8 2 0,-16 8 3 0,33 0-6 16,-33 1 6-16,0-1-3 0,0 19 7 15,17-18-12-15,-17 18 5 0,0-19 2 0,0 10-2 0,0 9-7 16,16 0 10-16,-16 0-7 0,0-10-10 16,0 10-36-16,0 0-71 0,0 0-22 0,0 0-19 15,0 0-1-15,0 0-5 0,17 0-2 16,-17 0 7-16,16 10 12 0,-16-10 10 0,17 0 19 15</inkml:trace>
  <inkml:trace contextRef="#ctx0" brushRef="#br0" timeOffset="123639.64">26822 10557 67 0,'0'0'28'0,"0"0"-7"0,0 0 1 0,0 0 4 0,0-18 5 0,0 18-6 0,-16 0-5 0,16 0-6 0,0 18-7 0,0-18-3 0,0 0-1 16,0 0 0-16,0 0 2 0,0 0-2 15,0 0 2-15,0 0-2 0,0 0 1 0,0 0 0 16,0 0-1-16,0 0 5 0,0 0 5 16,0 0-7-16,16 0-1 0,-16 19 3 0,0-19-1 15,0 0 17-15,0 0-8 0,0 0-8 0,17 0-1 16,-17 19-5-16,0-19 1 0,0 0-2 16,0 0 3-16,0 0 10 0,33 9 27 0,-33-9-14 15,0 0-13-15,0 0-6 0,0 9-1 16,0-9-4-16,0 0 15 0,0 0 17 0,0 0-3 15,0 0-1-15,0 0-1 0,0 0 3 16,0 0 3-16,16 0-3 0,-16 0 0 0,0-9-10 16,0 9-1-16,17 0 0 0,-17-9-7 15,16 9 3-15,-16 0-6 0,17-19 0 0,-17 19-9 16,16-19 1-16,-16 1 0 0,17-1-4 0,-1 1 5 16,-16-1-3-16,17 10-6 0,0-10 4 15,-1 1 2-15,-16-10-4 0,17 18 6 0,16-8-4 16,-33 8-2-16,0 1 2 0,0 0 4 0,16 9-4 15,-16 0-4-15,0 0-3 0,0 0 1 16,0 0-26-16,17 0-37 0,-17 0-21 0,0 0-10 16,0 0-12-16,16 0 3 0,-16 0 11 0,17 0 2 15,-1 0 5-15</inkml:trace>
  <inkml:trace contextRef="#ctx0" brushRef="#br0" timeOffset="124672.49">30162 10651 32 0,'0'0'37'0,"0"-10"-9"0,0 10-1 0,0 0 4 0,-16 0 1 0,16-9 6 0,0 9 2 0,0 0-1 0,0 0-7 0,0 0-6 0,0 0-2 16,0 0 2-16,0 0-3 0,0 0-2 0,0 0-8 15,0 0 16-15,0 9 11 0,0-9 8 16,0 0 0-16,16 10 4 0,-16-1 8 0,0-9 2 15,0 18-3-15,0-18-8 0,17 19 2 16,-17-19 6-16,0 0 9 0,0 19 9 16,17-19-7-16,-17 0 0 0,0 0-8 0,0 9 12 15,0-9 14-15,16 0 19 0,-16 0 9 0,0 9 26 16,0-9-2-16,0 0-137 0,17 0-3 16,-17-9 0-16,16 9 0 0,1-9 0 0,-17 9 0 15,16-19 0-15,1 19 0 0,16-19 0 0,-17-8 0 16,1 17 0-16,-1-8 0 0,18-1 0 15,-18 10 0-15,1-10 0 0,-1 0 0 0,1 19 0 16,-17-18 0-16,16-1 0 0,1 19 0 0,-17-9 0 16,16 0 0-16,-16-1 0 15,17 10 0-15,-17 0-111 0,0 0-145 16,0 0-8-16,16 0-11 0,-16-9 5 16,0 9 15-16,17 0 22 0,-17 0 47 0</inkml:trace>
  <inkml:trace contextRef="#ctx0" brushRef="#br0" timeOffset="132132.53">18190 10557 9 0,'0'0'9'0,"0"0"5"0,0 0 1 0,0 0-5 0,-33-18 0 0,33 18-3 0,0 0-3 0,0-9 0 0,0 9 1 15,0 0-4-15,0 0 0 0,0 0 0 16,0 0 4-16,0 0 0 0,0 0 0 0,0 0 0 15,0 0 0-15,0 0-2 0,0 0-1 0,0 0 1 16,0 0 1-16,0 0-2 16,0 0 0-16,0 0 1 0,0 0-2 0,0 0 1 15,0 0 1-15,0 9-2 0,0-9 0 16,0 0 1 0,0 0-2-1,0 0-2-15,0 0 3 16,0 0 0-1,0 0 1-15,0 0-4 16,0 0 3-16,0 0 0 31,0 0 0-15,0-9-1-16,0 9-2 16,0 0-1-1,0 9 3 1,-33-9 0-16,33 18 0 15,0-18 0 1,0 0-2-16,0 19 0 0,0-19-1 16,0 0-7-16,-33 19-7 0,33-19-2 0,0 0-5 15,0 9-4-15</inkml:trace>
  <inkml:trace contextRef="#ctx0" brushRef="#br0" timeOffset="132848.41">18438 10576 10 0,'0'0'16'0,"0"0"5"16,0 0-8-16,-16 0-5 0,16 0-3 0,0 0 0 0,0 0-1 0,0-19-3 0,-17 19 1 0,17 0-4 47,0 0-3-47,0 0-9 15,0 0-9-15</inkml:trace>
  <inkml:trace contextRef="#ctx0" brushRef="#br0" timeOffset="133966.32">21001 10269 13 0,'0'-9'15'0,"0"9"1"0,0-9-6 0,0 9-3 0,0 0 0 0,0 0-1 0,17 0-2 0,-17 0-1 0,0 0 1 0,0 0-3 0,0 0 0 0,0 0 1 16,0 0 1-16,0 0 0 0,0-10-1 0,0 10 1 16,0 0-1-16,0 0 1 0,0 0-1 15,0 0 2-15,0 0 0 0,0 0-2 0,0 0 4 16,0 0 0-16,0 0 1 0,0 0-2 0,0 0-2 16,0 0 1-16,0 0-1 0,0 0 1 15,0 0-2-15,16 0 0 0,-16 0 0 0,-16 0 3 16,16 0-2-16,0 0 0 15,0 0-1-15,0 0 0 0,0 0 0 0,0 0 1 16,0 0 1 0,0 0-2-16,0 0 0 15,0 0 0-15,0 0-1 16,0 0 1-16,0-9-1 16,0 9 1 15,0 0-1-16,0 0 0-15,0 0 1 16,-17 0 0-16,17 0 0 0,0 0-1 16,0 0 0-16,0 0 1 0,0 0-1 15,0 0 2 1,0 0-5 31,0 0 5-47,0 0-5 15,0 0 3-15,0 0-3 0,0 0 4 16,0 0-1 15,0 0-3-15,0 0 0 31,0 0 4-32,0 0-4 1,0 0 3-16,0 0 0 31,0 0-3-15,0 0 0 0,0 0-1-16,-16 0 0 15,16 0-8-15,0 0-4 0,0 0-9 0,0 0-9 16,0-19-5-16,0 19-39 0</inkml:trace>
  <inkml:trace contextRef="#ctx0" brushRef="#br0" timeOffset="134580.47">17843 10474 45 0,'0'0'16'0,"-17"0"-6"0,17 0-5 0,-16 0-3 0,16 0-1 0,-17 0-1 0,17 0 3 0,0 0 3 15,0 0-4-15,0 0-1 0,-16 0 1 16,16-19-2-16,0 19 2 16,0 0-4-1,0 19 2 1,0-19-2 0,-17 0 2-16,17 0 0 0,0 9 0 15,0 0 0-15,0-9-4 0,0 10-3 16,0-1-7-16,0-9-9 0,0 0-19 0</inkml:trace>
  <inkml:trace contextRef="#ctx0" brushRef="#br0" timeOffset="135512.64">23498 10037 42 0,'0'0'24'0,"0"0"-11"0,0 0-7 0,0 0-2 0,0 0-1 0,-16 0 1 0,16-10 2 0,0 10 4 0,0 0 0 16,0 0-1-16,0 0-2 0,0 0-2 15,0 0 0-15,0 0-3 0,0 0 0 0,0 0 0 16,0 0 1-16,0 0-1 0,0 0 0 16,0 0 2-16,0 0-2 0,0 0 0 15,0 0 2-15,0 0-3 0,0 0 1 16,0 0-1-1,0 0 1-15,0 0 0 0,0 0-4 32,0 0 3-32,0 0 1 0,0 0-5 109,0 0-1-109,0 0-2 16,0 0-6-16,0 0-10 0,0 0-11 15,0 0-12-15</inkml:trace>
  <inkml:trace contextRef="#ctx0" brushRef="#br0" timeOffset="148951.1">3886 16306 8 0,'0'0'12'0,"0"0"3"0,0 0-4 16,0 0-3-16,0 0-4 0,0 0-1 0,0 0-2 0,0 0-1 0,0 0 1 15,0 0 0-15,0 0 1 63,0-19-1-63,0 19 0 31,0 19-1-15,0-19 0 15,0 0 0-16,0 0-2 1,0 9 2 0,0-18 0 77,0 9 1-61,0 0 0 15,0 0-3-1,0 0 4-46,0 9-2 32,0-9-2-17,0-9 2 1,0 9 2 62,0 0-4-31,0 0 0-31,0 0 0-1,0 9-8-15,0-9-6 0,0 0-17 0</inkml:trace>
  <inkml:trace contextRef="#ctx0" brushRef="#br0" timeOffset="156893.82">3737 16278 41 0,'0'-9'29'0,"0"9"-14"0,0-10-6 16,0 10-3-16,0 0 12 0,0 0 4 0,0 0 0 0,0 0-6 0,0 0-5 0,0 0-6 0,0 0-3 0,0 0 2 16,0 0 1-16,0 0-1 0,0 0 4 0,0 0 2 15,33 0 4-15,-33 10 8 0,0-10 1 16,0 9 0-16,0-9 2 0,33 0 2 0,-33 9 0 15,0 10 6-15,0-19 3 0,0 0-1 16,0 0 14-16,0 0-1 0,17 0 13 0,-17 0 14 16,0 0 15-16,0 0 32 0,0 0 25 0,0 0 28 15,33 0 19-15,-33-19 10 0,0 10-32 16,0 0-34-16,0-10-58 0,33 1-80 16,-33-1 0-16,0-9 0 0,33 0 0 0,-33 0 0 15,33-9 0-15,-33 9 0 0,33 0 0 0,-33 10 0 16,33-1 0-16,-33 0 0 0,0 10 0 15,0 0 0-15,17 9 0 0,-17 0-75 0,0 0-105 16,33 9-31-16,-33-9-18 0,0 19-18 16,0-10-2-16,33 10 5 0,-33 9 23 0,0-1 35 15</inkml:trace>
  <inkml:trace contextRef="#ctx0" brushRef="#br0" timeOffset="158293.29">8698 18018 29 0,'0'0'27'0,"0"0"-7"0,0 0-7 0,0 0-3 15,0 0-2-15,0-10 3 0,0 10 1 0,-16 0-2 0,16 0 0 0,0 0-5 0,0 0-2 0,0 0-2 16,0-9-1 0,0 9-2-1,0 0 0-15,0 0-6 0,0 0-9 16,0 0-6-16,0 0-3 0,0 0-1 16,0 0-23-16</inkml:trace>
  <inkml:trace contextRef="#ctx0" brushRef="#br0" timeOffset="158808.84">8649 18148 8 0,'0'0'5'0,"0"0"5"0,0 0 5 0,0-10 0 0,0 10-2 0,0 0-4 0,0-9-3 0,0 9-4 0,0 0-1 0,0 0 1 0,0 9-1 0,0-9 0 15,0 0 0-15,0 0 0 16,0-9-1 0,16 9 1 15,-16-9-1 0,0 18 0-15,-16-9 0 31,32 0 0-32,-16 9 0 1,0-18 0-1,0 18 0 1,0-9-2-16,0-9 2 0,0 18 0 16,0 1-3 15,0-10-2-31,0 0-2 0,-16 0 0 0,16 0 0 16,0 0 0-16,0 0-2 0,0 0-1 0,0-10 0 15,0 10-8-15,16 0 13 0</inkml:trace>
  <inkml:trace contextRef="#ctx0" brushRef="#br0" timeOffset="160057.76">9508 17924 37 0,'0'-9'29'0,"0"9"-9"0,0 0-8 0,0-9-7 0,0 9-1 0,0 9-4 0,0-9 2 16,0 9 0-1,0-9 0-15,0 10 9 0,17-1 6 0,-17-9-3 16,17 9-3-16,-1 1-1 0,-16-1 3 16,33 0-3-16,-33 1 0 0,33-10-4 0,0 9 3 15,-33-9-2-15,33 0-1 0,0 9-5 16,-33-9 4-16,17 0-5 0,16 0 0 15,0 0 6-15,-33 0-5 0,33-9 1 0,-33 9-1 16,33-9-1-16,-33 9 1 0,33 0-1 0,-33-10 0 16,33 10 0-16,-33-9 0 0,17 9-3 0,-17 0-9 15,16-9-5-15,-16 9-2 0,0 0-6 16,17 0 0-16,-17 0 1 0,0 0 1 16,0 0 1-16,0 0-1 0,0-10 1 0,0 10-15 15</inkml:trace>
  <inkml:trace contextRef="#ctx0" brushRef="#br0" timeOffset="160307.89">9938 17831 12 0,'-33'-9'20'0,"33"9"5"0,0 0-4 0,0 0-8 0,33 0-3 0,-33 0-2 0,0 0 2 0,0 9 2 0,0-9 4 0,0 0-3 0,0 10 1 0,17-10-2 16,-17 9-4-16,16 0-2 0,-16-9-2 15,17 10 1-15,16-1 4 0,-33 0-4 0,0-9 0 16,0 10 0-16,33-1-1 0,-33 0-1 16,0 0 0-16,0 10-3 0,0-10 0 0,0 10-2 15,0 0 4-15,0-1-2 0,0 1 0 0,0-1 0 16,-33 1-2-16,33 0 2 0,0-1-8 16,0 1-20-16,-33-1-10 0,33-8-3 0,-17-1-5 15</inkml:trace>
  <inkml:trace contextRef="#ctx0" brushRef="#br0" timeOffset="160624.76">10236 17766 74 0,'0'10'38'0,"0"-1"-19"0,0 0-11 0,0 1-2 0,33-1-2 0,-33 9 11 0,0-8 11 0,0 8-2 0,0-8-9 0,0 8-7 0,0 1-4 16,33-10 0-16,-33 10-4 0,0-10 0 15,0 10 1-15,0-1 0 0,0-8-6 16,0-1-22-16,0 0-12 0,0 10-10 0,0-19-4 16</inkml:trace>
  <inkml:trace contextRef="#ctx0" brushRef="#br0" timeOffset="160940.39">10186 17720 67 0,'0'-9'31'0,"0"-1"-14"0,0 1-7 0,17 0-4 0,-17-1-3 0,0 1 5 0,0 9 4 0,33-9-3 0,-33-1-1 0,0 10-3 0,0 0-3 15,33 0-1-15,-33 0-1 16,33 10 0-16,-33-1 0 0,0-9 0 16,0 9 0-16,0 10 0 0,0 0 0 15,0-10 0-15,0 9 0 0,0 1 0 0,0 0 0 16,0-1 0-16,0-8 0 0,-33 8 0 16,33 1 0-16,0-1 0 0,0-8-2 0,-33-1-1 15,33 0-15-15,0 1-13 0,0-1-8 0,0-9-43 16</inkml:trace>
  <inkml:trace contextRef="#ctx0" brushRef="#br0" timeOffset="161207.51">10401 17636 108 0,'0'0'54'0,"0"9"-26"0,17-9-14 0,-17 10-8 0,0-1 3 0,0 0 11 0,33 1 8 0,-33 8 0 0,0-8-10 0,0-1-10 16,33 9-3-16,-33-8 0 0,0 8-5 0,0-8 0 16,0 8 0-16,0-8-2 0,33 8-22 15,-33-9-19-15,0 1-13 0,0-1-6 0,0 0 0 16</inkml:trace>
  <inkml:trace contextRef="#ctx0" brushRef="#br0" timeOffset="161473.79">10484 17655 59 0,'0'0'62'0,"0"9"-19"0,0-9-19 0,0 0-12 0,0 0-3 0,0 9 17 0,0 1 11 0,0-1 5 0,0-9-4 0,0 9-16 0,0 1-13 0,0-10-2 0,33 9-4 15,-33-9 5-15,0 9-1 0,0-9-1 0,33 0 2 16,-33 0-3-16,0 0-4 0,33 0 3 16,-33 0-4-16,17-9-2 0,-17 0 2 0,16-1-4 15,1 1-5-15,16 0-15 0,-33-10-18 16,0 10-15-16,33-1-6 0,-33-8 0 0,0 9 3 15,0-1-43-15</inkml:trace>
  <inkml:trace contextRef="#ctx0" brushRef="#br0" timeOffset="177775.72">2084 12799 7 0,'0'0'4'0,"0"0"5"0,0 0 3 0,0 0 1 0,0 0-2 0,0-9-2 0,0 9 0 0,0 0-1 0,0 0 1 16,0 9-1-16,0-9 0 0,0 0-1 16,0 0 0-16,0 0 1 0,0 0-3 0,0 0 1 15,0 0 1-15,0 0-2 0,0 0-1 16,0 0-1-16,0 0 1 0,0 0-2 0,0 0 2 15,0-9 0-15,0 9-2 16,0 0-1-16,0 0 1 0,0 9 2 16,0-9 0-16,0 0 0 15,0 0-2 1,0 0 0 0,33 10-2-16,-33-1 0 15,0-9 1-15,0 18-1 0,16-18 0 16,-16 19 2-16,0-19-2 15,0 0 2-15,0 9 1 0,0-9 1 16,0 0-1-16,0 0 1 0,0 10 1 16,0-10 5-16,33 0 3 0,-33 0 12 15,0 0 2-15,0 0 8 0,0 0 4 16,0 0-5-16,0-10-7 0,33 1 5 0,-33 9-4 16,0 0-1-16,0-19-3 0,33 1-9 0,-33 9-5 15,0-10-3-15,33 10-4 0,-33-10-3 16,0 10 5-16,34-10-5 0,-34 19 3 15,0-18-3-15,16-1-2 0,-16 0 5 0,33 10-7 16,-33-10 7-16,0 10-5 0,0 0-1 0,33-1-31 16,-33 1-36-16,0 9-26 0,0-18-6 0,33 18 7 15,-33 0 13-15</inkml:trace>
  <inkml:trace contextRef="#ctx0" brushRef="#br0" timeOffset="179424.66">8152 11283 8 0,'34'0'17'0,"-34"-19"6"0,0 10 2 0,0 9 0 16,0-9 2-16,0 0 5 0,0-1 6 0,0 10 6 0,0-9 8 0,0 9 5 0,0 0 1 0,0 0-7 0,0 0-1 15,0 0-10-15,0 0-9 0,0 0-12 16,0 0-9-16,0 0-3 0,-34 0-4 0,34 9 0 16,0 1 10-16,0-1 8 0,0 9 12 0,0 1 3 15,0 0 6-15,0-1 8 0,0 10 9 16,0 9 0-16,0 1-7 0,0-1-1 0,0 9-13 16,34-9-4-16,-34 10-9 0,0 9-13 15,0-19-3-15,0 10-2 0,0 8-4 0,33-17-3 16,-33 8 1-16,0-9 2 0,0 0 2 0,0 10-5 15,0-19 1-15,33 0-3 0,-33 0 2 16,0 9 4-16,0-19-6 0,0 1 2 0,0 0-3 16,0-10 5-16,0 0-1 0,0 1-3 0,0-1-29 15,0-9-31-15,0 0-35 0,0 0-27 16,0-9-13-16,0 9-9 0,-33-19 1 0,33 10 7 16,0-10 22-16,-33 0-59 0</inkml:trace>
  <inkml:trace contextRef="#ctx0" brushRef="#br0" timeOffset="180906.76">8053 11348 27 0,'0'0'36'0,"0"-9"-8"0,0 9-7 0,-16 0-2 0,16 0 2 0,0 0 6 0,0 0-3 0,0 0-4 0,0 0-4 0,0 0-6 16,0 0-7-16,0 0-1 0,0 0 0 0,0 0-1 16,0 0 3-16,0 0 5 0,16 0 12 15,1 0 5-15,-17 0 0 0,16 0-5 16,17 0-3-16,-33 9-8 0,33-9 1 15,1 0 9-15,-34 0 9 0,33 9 3 0,0-9-12 16,-33 0-6-16,33 0-4 0,16 10-5 0,-16-10 0 16,-33 9 3-16,34 0 1 0,-1-9 11 0,0 19 19 15,0-19 7-15,16 19-20 0,-16-19-11 0,0 0-4 16,1 9 0-16,-18 0 7 0,34-9 13 16,-1 9 7-16,-16-9-6 0,0 0-8 15,17 10-2-15,-17-10-4 0,33 0-3 0,-33 0 4 16,0 0 7-16,1 0-2 0,15-10-7 0,-16 10-5 15,33 0 5-15,-33-9-5 0,0 9 7 16,17-9 2-16,16 9-6 0,-33-9 10 0,33 9-10 16,-32-19 4-16,15 19-2 0,17-19-3 0,0 1 4 15,-32 8-4-15,15 1-5 0,17-9-2 16,0 8-2-16,-33 1 5 0,50 0-10 0,-50-10 7 16,33 19-3-16,17-28 5 0,-50 19-4 15,33 0 5-15,0-10-1 0,17 10-2 0,-50-1 2 16,33 1-1-16,-16 0 2 0,16 9-4 0,0-19-4 15,-33 19 5-15,17-18-2 0,16 8 1 16,-33 1-6-16,17 9-3 0,-1-9 6 0,1-1-3 16,-17 10-2-16,33-9 0 0,-49 0 2 0,16 9 4 15,0-10-4-15,0 10-3 0,0 0 1 16,0-9 5-16,-33 9-3 0,33 0-2 0,-33 0-3 16,0 0 7-16,17 0-2 0,-17 0-3 15,0 0 5-15,0 0 1 0,0 9-8 0,0-9 8 0,0 0 2 16,0 0-8-16,0 0 5 0,0 0-5 15,0 0 0 1,0 0 0-16,0 0 1 0,0 0 10 16,0 10-8-16,0-10-3 0,0 9 4 15,0-9-4-15,0 0 8 0,0 9-3 16,0-9-5-16,-17 10 3 0,17-10-3 16,0 9 3-16,0 0-2 0,0 1 2 15,0-10 2-15,0 18-2 0,0-18 5 16,0 19-5-16,0-19 3 0,0 9-3 0,0 10 1 15,0-10-6-15,0 10 7 0,0-1-4 16,0 10 6-16,0-9-4 0,17-1-2 0,-17 10 2 16,0-9 2-16,0 18-7 0,0-18 5 0,16-1 1 15,-16 10 4-15,0 0-13 0,0 0 11 0,0-10 2 16,0 10-7-16,0-9-1 0,0 9 6 16,17 0-5-16,-17-10 5 0,0-8 0 0,0 8-3 15,0 1-6-15,0 0 7 0,0-1-1 0,0 1 0 16,0-1 2-16,0-18-4 0,0 19 2 0,0-10 0 15,-17 1 2-15,17-1 4 0,0 0-6 16,0 0-4-16,-16 10 8 0,16-19-8 0,0 19 4 16,-17-19 5-16,17 0-3 0,0 18 1 15,0-18-2-15,-33 0 1 0,33 10-5 0,-33-10-1 16,33 9 5-16,-33-9-1 0,0 9 3 16,16 0-1-16,-16 1-2 0,0-1 3 0,0 0-7 15,0 10 2-15,0-19 2 0,-17 19 4 0,17-19-1 16,0 9 0-16,0 0 3 0,0 0 14 0,0 1 5 15,-17-1-5-15,1-9 2 0,-1 9 0 16,17 1 4-16,-33 8 9 0,16 1-4 0,-16-19-11 16,0 18 1-16,-17-8-11 0,17 8-7 0,0-8-1 15,-17 8 6-15,-16 1-5 0,16 9-6 16,-16-10 8-16,33-8-7 0,-50 8 4 0,17 1-1 16,16 9 1-16,-16-19-5 0,-17 10 5 0,17-1-4 15,-16 1 3-15,15 0-4 0,-15-1 5 0,15 1-4 16,-15 9 2-16,15-28 2 0,18 18-2 15,-18-8-2-15,-15-1 2 0,49 0 5 0,-50 10-9 16,50-10 0-16,-34 0 2 0,18 1-2 16,16-10 12-16,-1 9-11 0,-15 10 6 0,16-19-3 15,33 0-2-15,-50 18 2 0,50-18 0 16,-33 0 0-16,33 0 0 0,0 9 1 0,-17-9-5 0,33 0 10 16,1 0-6-16,-17 0 7 0,33 0 6 15,-33 0 8-15,33 0-8 0,0 0-3 0,0 0-6 16,-33-9-1-16,33 9 4 0,0 0-9 15,0 0 0-15,0 0 2 16,0 0-4-16,0 0 0 0,33 0 0 16,-33 0 8-16,0 0-6 0,0 0 4 15,0 0 0-15,0 0-8 0,0 0 4 0,0 0 2 16,0 0 5-16,0 0-1 0,0 0-6 0,0 0 3 16,33 0-1-16,-33 0 0 15,0 0 4-15,0 0-11 0,0 0 2 0,0 0 9 16,0 0-4-16,0 0-3 0,0 0-4 0,0 0-15 15,33 9-18-15,-33-9-6 0,0 0-16 16,0 0-18-16,0 0-14 0,0 0-18 0,0 0-13 16,16 0-12-16,-16 0 1 0,17 0-2 0,-17 0 12 15,16 0 6-15,18 0 8 0,-34 0 10 16,0-9 10-16,33 9 16 0</inkml:trace>
  <inkml:trace contextRef="#ctx0" brushRef="#br0" timeOffset="181573.08">8467 12371 38 0,'0'10'41'0,"0"-10"-11"0,0 0-16 0,0 0-7 0,0 0-3 0,0 0-1 0,0-10-3 0,0 10-2 16,0 0-7-1,0 0-5-15,0 0-2 0,0 0-5 0,0 0-4 16,0 0-22-16</inkml:trace>
  <inkml:trace contextRef="#ctx0" brushRef="#br0" timeOffset="182553.59">8615 12036 1 0,'0'10'0'0</inkml:trace>
  <inkml:trace contextRef="#ctx0" brushRef="#br0" timeOffset="183221.66">10153 12009 3 0,'0'0'4'0,"0"0"-1"0,0-19 2 0,0 19 1 0,0 0 1 0,0 0 1 0,0 0-2 0,0 0 0 0,0 0-1 0,0 0-1 16,0 0-1-16,0 0 2 0,0 0-3 0,0 0 2 15,0 0 0-15,0 0 1 0,0 0 0 16,0 0-1-16,0 0 1 0,0 0-1 0,0 0 0 0,0 0 2 15,0 0 1-15,0 0 0 0,0 0 1 16,0 0-1-16,0 0 0 0,0 0 0 0,0 0-1 16,0 0-1-16,0 0-2 0,0 0-2 15,0 0 0-15,0 0 2 0,0 0 0 0,0 0-2 16,0 0 2-16,0 0-1 0,0 0 0 31,0 0-1-31,0-19-1 0,0 19-9 16,0 0-8-16,0 0-8 0,0-9-7 0,0 9-4 15</inkml:trace>
  <inkml:trace contextRef="#ctx0" brushRef="#br0" timeOffset="184120.83">8467 12083 25 0,'0'0'34'0,"0"0"-13"0,0 0-8 0,0-9-3 0,0 9 6 0,0 0 6 0,0 0 4 0,0 0 4 0,0 0-9 0,0 0-5 0,0 0-10 16,0 0-1-16,0 0 2 0,0 0 17 15,0 0 13-15,0 0 8 0,0 0 4 0,0 9-3 16,0-9 3-16,0 9-11 0,0-9-4 0,0 0-6 16,0 19 2-16,16-19 2 0,-16 0-2 15,0 0-1-15,0 0-2 0,0 0 0 0,17 0-5 16,-17 18 0-16,0-18-3 0,0 0-2 15,0 0-2-15,0 0 7 0,0 0 8 0,0 0 7 16,16 0 13-16,-16 0-15 0,0 0-8 0,0-18 9 16,0 18 18-16,0 0-5 0,0-19-21 15,0 10-13-15,0-10-4 0,33 10-7 0,-33-10-3 16,0 1 3-16,0 9-4 0,0-10-2 0,33-9 4 16,-33 9-2-16,0 1-4 0,0 9 7 15,0-1-1-15,0 10-5 0,0-18-21 0,0 18-63 16,0 0-49-16,0 0-17 0,0 0-7 15,33 0 4-15,-33 18 7 0,0-18 21 0,0 0 20 16,0 0-60-16</inkml:trace>
  <inkml:trace contextRef="#ctx0" brushRef="#br0" timeOffset="185418.66">3704 13348 1 0,'0'0'1'0,"0"0"4"0,-33 0 0 0,33 0 3 0,0 0 3 0,0 0 1 0,0 0-3 0,0 0 0 0,0 0-2 0,0 0 0 0,0 0 0 16,0 0-1-16,0 0 1 0,0 0-1 0,0 0 0 15,0 0-1-15,0 0 1 0,0 0 1 0,0 0 1 16,0 0 0-16,0 0 2 0,0 0 1 16,0 0-2-16,0 0 1 0,0 0-1 15,0 0 3-15,0 0-4 0,0 0 0 0,0 0 0 16,0 0-1-16,0 0-3 0,0 0 2 0,0 0-1 15,0 0-4-15,0 0 3 16,0 0-3 0,0 0 2-16,0 0-1 0,0 0-1 15,0 0 1-15,0 0-1 16,0 0 0 0,0 0 1-16,0 0 0 0,0 0 1 15,0 0-1-15,0 0 1 16,0 0 0-16,0 0-1 0,0 0 2 15,0 0 0-15,0 0-2 0,0 0-2 16,-33 0 0 15,33 9 0 1,0-9-2-32,0 0 4 15,0 0-4 1,0 0 0-16,0 0 4 15,0 0-4-15,0 0 0 16,0 0 3-16,0 0 1 0,0 0-1 16,0 0 1-16,0 10-4 0,0-10 0 15,0 0 3-15,0 0 0 16,0 0-3 15,0 9 4-31,0 0-2 31,-33-9 0 1,33 0-2-32,0 0 0 0,0 0-13 15,0 0-4-15,0 0-4 0,0 10-2 0,0-10-5 16,0 0-2-16,0 0 0 0,0 0 0 16,0 0-1-16</inkml:trace>
  <inkml:trace contextRef="#ctx0" brushRef="#br0" timeOffset="186635.76">7293 13515 11 0,'0'0'9'0,"0"0"-4"0,0 0-3 0,0-9-2 0,0 0 0 0,0 9 1 15,0 0 1-15,0 0 0 0,0 0 1 16,0 0-1-16,0 0 1 0,0 0 0 0,0 0-2 15,0 0-3 1,0 0-2-16,0 0-2 16,0 0-2-16,0 0-11 0</inkml:trace>
  <inkml:trace contextRef="#ctx0" brushRef="#br0" timeOffset="192846.54">4498 13999 4 0,'0'0'3'0,"0"0"2"0,0-9 0 0,-33 9-1 0,33 0-2 0,0 0 0 0,0-9-2 31,0 9-3-31,0 0-2 0,0 0-7 16</inkml:trace>
  <inkml:trace contextRef="#ctx0" brushRef="#br0" timeOffset="195460.57">5854 11450 6 0,'0'0'6'0,"0"0"-2"0,0 0-1 0,0 10-1 0,0-10-1 15,0 0 2-15,0 0 3 0,0 0-1 0,0 0-3 0,0 0 0 0,0 0 1 16,33 0 6-16,-33 0-2 0,0 0-2 0,0 0 1 16,0 0 5-16,0 0 4 0,33 0-2 15,-33 0-3-15,0 0-3 0,17 0-3 0,16 0 0 16,-33 0-1-16,0 0-2 0,33 0 3 15,-33-10-2-15,0 10 3 0,33 0 1 0,-33-9 0 16,0 9-3-16,33 0 1 0,-33-9 0 0,0 9 0 16,33 0-4-16,-33-9 0 15,0 9 2-15,0 0 0 16,0 0-1 0,0 0-4-1,0 0-10-15,0 0-10 0,0 0-7 16,0 0-1-16,0 0-2 0</inkml:trace>
  <inkml:trace contextRef="#ctx0" brushRef="#br0" timeOffset="196126.37">5821 11367 8 0,'0'0'10'0,"0"0"3"0,0 0 0 0,0-10 1 0,0 10-2 0,0 0 0 0,0 0 0 0,0 0-3 0,0 0 0 0,0 0-1 0,0-9-4 16,0 9-2-16,0 0-2 0,0 0 1 15,33 9 2-15,-33-9 2 16,0-9 6-16,0 9 6 0,33 0 1 0,-33 0-1 15,33 0 0-15,-33-9 2 0,50 9-8 0,-50-9-1 16,33 9-4-16,0-10-3 0,0 10 2 16,0-9-1-16,0 9 6 0,17-9 3 0,-17 9-5 15,0 0-3-15,33-19-1 0,-33 19 0 0,17 0 0 16,16-19-4-16,-33 19 2 0,16-9-2 16,18 0 0-16,-1 9 4 0,-33-9 4 0,16-1 22 15,18 1-7-15,-1 9-9 0,0-9-8 16,-17-1-2-16,18 1-1 0,-1 9 0 0,-17-9-3 15,18 9 0-15,-1 0 0 0,-33-19 0 16,33 19 0-16,-17 0 2 0,18 0-1 0,-1 0-1 16,-17 0-2-16,18 0 2 0,-1 0 0 0,-17-18 2 15,17 18-2-15,1 0 0 0,-34 0-2 0,33 0 4 16,-17 0-2-16,18 0-2 0,-34 0 3 16,16 0 3-16,17 0-4 0,1 0 0 15,-34-10 0-15,33 10-2 0,-17 0 6 0,17 0 11 16,-16 0 7-16,0-9 0 0,-1 9-5 0,17 0-6 15,-32-9 2-15,15 9-8 0,17 0-2 0,-33 0-3 16,0 0 0-16,1 0 2 0,15 0 2 16,-16-10-2-16,0 10-4 0,0 0 3 0,0 0-1 15,-33 0 0-15,33 0 0 0,-16 0 0 0,0 0 1 16,-1 0 0-16,1 0-1 0,-1 0 0 16,17 0 0-16,-33 0 0 0,33 0-3 15,-33-9 4-15,0 9 2 16,33 0-2-16,-33 0 1 0,0 0-4 15,0 0-18-15,0 0-4 0,0 0-17 0,0 0-12 16,0-9-6-16,-33 9-4 0,33 0 1 0,0 0 1 16,0 0 2-16,-33 0-41 0</inkml:trace>
  <inkml:trace contextRef="#ctx0" brushRef="#br0" timeOffset="197742.07">1439 12492 5 0,'0'0'9'0,"0"0"2"0,0 0 0 0,0-18-4 0,-33 18 3 0,33 0-7 0,0-19 0 0,-33 10-3 0,33-1 1 16,0 10-1-16,0-9 0 0,0 0 0 0,-34 0 1 16,34-1-1-16,0 10 0 0,0-9 0 15,0 0 0-15,-33 9 0 0,33-10 0 0,0 10 0 16,0-18 0 0,0 18 0-1,0 0 0-15,0-19 0 0,0 10 0 16,0 0 0-1,0 9 1 1,0 0 0 0,0-10-1-1,0 10 0-15,33 0 2 32,-33 0-2-32,0 0 6 0,34 0 6 15,-34-9 0-15,33 9 0 0,0 0 1 16,-33-9-1-16,33 9-2 0,-17 0-1 15,17-10 0-15,0 1-3 0,0 9 7 0,1 0 5 16,-1-9 3-16,0 9-3 0,16 0-8 16,-16 0-2-16,0 0-2 0,1 0 2 0,-1 9 8 15,16 0 12-15,17-9-6 0,-33 10-4 16,1-1-3-16,32 0 4 0,-17 1 18 16,-16-1 2-16,33 19-13 0,-32-28-6 0,15 18-10 15,17-18 13-15,0 10 10 0,-32-1-1 16,48 0-4-16,-16-9-1 0,1 10 0 0,-18-1 2 15,17-9 6-15,0 0-1 0,17 0-9 16,-17-9-4-16,0 9 5 0,17 0-3 0,16-10 2 16,-33 1 3-16,17 9-9 0,-17-9-4 0,17-1-4 15,16 10 7-15,-33 0 9 0,17-18 11 16,-17 18-3-16,33 0-10 0,-16-19 0 0,-17 19-11 16,0-9-4-16,50 0-3 0,-50-1 9 0,17 10-7 15,16-9 3-15,-33 0 0 0,17-1 5 16,16 1-2-16,-16 0-5 0,-17-1 0 0,17 10-4 15,16-18-3-15,-33 18 5 0,17-19-2 16,16 1 0-16,-16 8 0 0,16 1-6 0,-33-10 8 16,17 10-2-16,16 0 0 0,-16-1 19 0,16-8 8 15,0-1 2-15,-16 10-6 0,16-10-5 16,-16 10-3-16,16 0-6 0,-16-1-5 0,16-8-2 16,-33 9 2-16,17 9 3 0,16-19 16 0,-33 19-6 15,17-19-4-15,-17 19-5 0,16-9 3 16,-15 0-4-16,-1 9 3 0,0-10-2 0,17 1 3 15,-17 9-9-15,-17-9-4 0,17 0 3 0,1 9-7 16,-1 0 0-16,-17-10 3 0,17 10 7 16,1 0-9-16,-34-18 1 0,16 18 5 0,17 0-3 15,-32 0 5-15,-1 0-5 0,0 0-2 0,16-19 8 16,-16 19 1-16,0 0-3 0,1 0-4 16,-1 0-6-16,0 0 8 0,-33 0-6 0,33 0 4 15,-17 0 4-15,17 0-8 0,-33 19 12 0,0-19-5 16,33 0 1-16,-33 0-2 0,0 0-4 0,0 0 1 15,0 0-5-15,33 0 4 0,-33 0 1 16,0 0 1-16,0 0-6 0,0 0 8 0,0 0-4 16,0 0 4-16,0 0-3 0,0 0-5 15,0 0 3-15,0 0 4 0,0 0-2 16,0 0-5-16,0 0-2 0,0 0 1 16,0-19 3-16,0 19-2 0,0 0-7 15,0 0-6-15,0 0-21 0,0 0-21 16,0 0 4-16,0 0-21 0,0 0-8 15,0 0-27-15,0 0-15 0,0 0-27 0,0 0-18 16,0 0-16-16,0 0-1 0,0 0 10 0,-33 0 22 16,33 0 24-16</inkml:trace>
  <inkml:trace contextRef="#ctx0" brushRef="#br0" timeOffset="198191.77">8913 12250 91 0,'0'10'60'0,"0"-10"-29"0,0 0-33 0,0 0-25 0,0 0-8 0,0 0 0 0,0 0 2 0,0 0-16 15</inkml:trace>
  <inkml:trace contextRef="#ctx0" brushRef="#br0" timeOffset="199224.63">7392 11543 141 0,'0'0'33'0,"0"0"-20"0,0 0-25 0,0 0-12 0,0 0 4 0,0 0 9 0,0 0 6 0,0 0 2 0,0-18 3 16,0 18-4-16,-33 0-6 15,33 0-6-15,0 0-7 0,0-19-31 0</inkml:trace>
  <inkml:trace contextRef="#ctx0" brushRef="#br0" timeOffset="199475.44">7359 11283 8 0,'0'0'-5'0</inkml:trace>
  <inkml:trace contextRef="#ctx0" brushRef="#br0" timeOffset="199709.16">7474 11116 13 0</inkml:trace>
</inkml:ink>
</file>

<file path=ppt/ink/ink37.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39:57.374"/>
    </inkml:context>
    <inkml:brush xml:id="br0">
      <inkml:brushProperty name="width" value="0.05292" units="cm"/>
      <inkml:brushProperty name="height" value="0.05292" units="cm"/>
      <inkml:brushProperty name="color" value="#FF0000"/>
    </inkml:brush>
  </inkml:definitions>
  <inkml:trace contextRef="#ctx0" brushRef="#br0">5920 6344 20 0,'0'0'22'0,"0"18"-10"0,0-18-5 0,0 0-4 0,0 0 0 0,0 0 4 0,0 0 8 0,0 0 0 0,0 19-3 0,0-19-4 15,17 0-3-15,-17 0-1 0,0 0 1 0,33 19 3 16,-33-19 1-16,0 0-3 0,0 0 0 16,0 18 1-16,0-18 0 0,33 0-1 0,-33 0 0 15,0 0 2-15,0 0-5 0,0 0 13 16,0 0 7-16,0 0 1 0,0 0 5 0,33 0-4 15,-33 0-1-15,0 0 0 0,0 0-8 0,0 0 0 16,0 0-6-16,0 0 4 0,0 0-3 16,0 0 5-16,0 0-2 0,0 0 1 0,0 0 4 15,0 0 0-15,33-18 3 0,-33 18-2 0,0 0-1 16,0 0-5-16,0-19-1 0,0 19-2 16,33-19 1-16,-33 19-5 0,0-18-6 0,0-1 4 15,33 10 2-15,-33 0-7 0,0-1 2 0,17-8-2 16,16 18 0-16,-33-19 0 0,0 19 0 15,0-19-2-15,33 19 0 0,-33-18 4 0,0 18-1 16,0-9-4-16,0 9 6 0,0-10-3 16,0 10-2-16,0 0 0 0,0-9 2 0,0 9-10 15,0 0-16-15,0 0-18 0,0 0-21 0,0 0-18 16,0 0-4-16,0 0 2 0,0 9 11 16,0-9 4-16</inkml:trace>
  <inkml:trace contextRef="#ctx0" brushRef="#br0" timeOffset="1132.02">8401 6539 45 0,'0'0'55'0,"0"0"-13"0,-34 0-16 0,34-18-11 0,0 18-7 0,0 0 6 0,0 0 3 0,0 0 10 0,0 0 3 0,0 0 0 15,0 0-5-15,0 0-4 0,0 0-10 0,0 0-5 16,0 0 1-16,0 0-1 0,0 0-1 16,0 0 0-16,0 0-2 0,0 0 2 0,0 0-1 15,0 0 4-15,0 18-1 0,0-18 6 16,34 0 11-16,-34 9 1 0,0-9-6 0,0 10-6 16,0-1-3-16,0 0 3 0,33 1 17 0,-33 8-8 15,0 1-9-15,0-19-1 0,33 18-5 16,-33-18-2-16,0 19 1 0,0-19 2 0,0 9 4 15,16 1 11-15,-16-10-3 0,0 9-3 0,17-9 1 16,-17 0 5-16,0 9 8 0,16-9 12 0,-16 0 17 16,0 0-4-16,0 0 15 0,0-9-4 15,33 0-9-15,-33-1-5 0,0 1-26 0,0-10-10 16,33 1-3-16,-33-1 0 0,0 1-8 0,33-1 6 16,-33-9-9-16,34 10-3 0,-34-1 0 15,0 0 5-15,16 1-8 0,1-1 5 0,-17 10-2 16,16-10 1-16,1 19 2 0,-17-18-8 0,16 18 2 15,-16-19 1-15,0 19 0 0,33 0 0 0,-33 0 6 16,0-19-2-16,0 19-11 16,0 0 4-16,0 0-13 0,0 0-4 0,0 0-17 15,0 0-25-15,0 0-11 0,0 0-14 0,33 0-9 16,-33 0-7-16,0 0-2 0,0 0-5 16,0 0 8-16,0 0 7 0,33 0 9 0,-33 0 12 15,0 0 6-15</inkml:trace>
  <inkml:trace contextRef="#ctx0" brushRef="#br0" timeOffset="4629.01">15214 6502 35 0,'0'0'28'0,"0"0"-3"0,-34 0-7 0,34 0-2 0,0 0 6 0,0 0 1 0,0 0 4 0,0 0-3 0,0 0-5 0,0 0 0 16,0 0 0-16,0 0-5 0,0 0-5 15,0 0-3-15,0 0-1 0,0 0-3 0,0 0-1 16,0 0 1-16,0 0 0 0,0 0-1 16,0 19-1-1,0-19 0-15,0 0 3 16,0 18 4-16,0-18 1 0,0 9 15 0,0 1-3 16,0 8-5-16,0-8-7 0,0 8-1 0,34 1-1 15,-34-1 1-15,0-18-7 0,0 19 0 16,0-19 4-16,0 9-2 0,0 10-1 0,0-10-1 15,16 1 4-15,-16-10 2 0,0 18 13 0,17-18 5 16,-17 19-5-16,0-19-7 0,16 0 7 16,-16 0 15-16,0 0 19 0,0 0 17 0,17 0 14 15,-17 0 16-15,16 0-6 0,1-19-15 0,-17 19-21 16,49-18-18-16,-49-1-18 0,33 0-7 16,1 10-5-16,-18-10 0 0,1-18-8 0,16 9 3 15,0 10 0-15,16-1-7 0,-49 1 3 16,33-1 2-16,0 0 2 0,-33-9-5 0,34 10 0 15,-34 9-3-15,16-1 4 0,1 10-1 0,-17-18-2 16,16 18 0-16,-16 0-4 0,17-19-1 16,-17 19 3-16,0 0-3 0,0 0-16 0,0 0-17 15,0 0-31-15,0 19-15 0,0-19-16 16,0 0-5-16,0 18-20 0,0-18-4 0,0 10 2 16,0-1 17-16,0 9 14 0</inkml:trace>
  <inkml:trace contextRef="#ctx0" brushRef="#br0" timeOffset="6027.95">16073 6679 3 0,'0'0'3'0,"0"0"-1"16,0 0 1-16,0 0 0 0,0 0 1 0,0 0 1 0,0 0-1 0,0 0 1 0,0 0 1 0,0 0-1 0,0 0 0 0,0 0-3 0,0 0 0 15,0 0 0-15,0 0 1 0,0 0-1 0,0 0 0 16,0 0 2-16,0 0-1 0,0 0 1 16,0 0-2-16,0 0 0 0,0 0 0 0,0 0 0 15,0 0 2-15,0 0-2 0,0 0 2 16,0 0-1-16,0 0 0 0,0 9 1 0,0-9-2 15,0 0-1 1,0 0 1 0,0-9-2 31,0 9 1-16,0 9 0-16,0-9 1 1,0 0-1 0,0 0 0-1,0 0-3 1,0 0-1 0,0 0-3-1,0 0-6-15,0 0-1 0,0 0-3 16,0 0-3-16,0-9-16 0</inkml:trace>
  <inkml:trace contextRef="#ctx0" brushRef="#br0" timeOffset="8015.37">9442 6800 7 0,'0'0'4'0,"0"0"5"0,0 0 3 0,0 0 0 0,0 0-5 16,0 0-3-16,0 0-2 0,0 0 0 0,0-10-2 0,-33 10 0 0,33 0 2 31,0-9-2 94,0 18 0-78,0-9-2-16,0 0 4 0</inkml:trace>
  <inkml:trace contextRef="#ctx0" brushRef="#br0" timeOffset="8065.89">9409 6790 58 0,'0'0'-5'0,"0"0"-5"0,33-9-4 0,-33 9-13 0</inkml:trace>
  <inkml:trace contextRef="#ctx0" brushRef="#br0" timeOffset="9957.73">16785 5711 41 0,'-17'-18'13'0,"17"18"-7"15,-17 0-3-15,17 0-1 0,-16-19-2 16,-1 19 2-16,17 0-2 0,0-19 0 0,-33 19 0 15,33 0 0-15,-33 0 0 0,0-18 0 16,17 18 0-16,-17 0 0 0,16-19 1 0,-16 19-1 16,16-9 0-16,-16 9 0 0,0 0 0 0,0-9 0 15,0 9 0-15,0 0 0 0,-17-10 0 16,17 10 1-16,0 0-1 0,0 0 0 0,0 0 0 16,-16 0 0-16,15 0 0 0,1 0 0 15,0 0 0-15,-33 0 0 0,33 0 0 16,-17 0 0-16,17 0 0 0,0 0 0 0,-16 0 0 0,-1 0 0 15,17 0 0-15,-17 0 0 16,17-18 0-16,-16 18 0 0,-1 0 0 0,1 0 0 16,15 0 1-16,1-19-1 0,-16 19 0 0,16 0 0 15,0 0 0-15,0 0 0 0,33 0 0 0,-34 0 0 16,1 0 0-16,0 0 0 0,0 0 0 16,17 0 0-16,-17 0 0 0,16 0 0 0,1 0 0 15,-18 0 2-15,34 0-2 0,-33 19 2 16,0-19-2-16,17 0 0 0,-1 0 0 0,1 0 0 15,-1 0 0-15,1 0 1 0,16 18 0 16,-33-18 1-16,33 0 0 0,0 0-1 0,-33 0 0 16,33 0-1-16,-34 10 0 0,34-10 1 15,-33 9-1-15,17 0 0 0,-1 10 0 16,1-19 0-16,-1 18 0 0,1-18 0 16,16 19 0-16,-33-19 0 0,33 19 0 0,-33-1 0 15,33-18 0-15,0 10 0 0,-34-1 0 0,34 0 0 16,0 10 0-16,-33-19 0 0,17 18 0 15,16-18 0-15,-17 19 0 0,17 0 0 0,-16-19 1 16,16 18-1-16,-17-18 0 0,17 10 0 0,0 8 0 16,0 1 1-16,0-19 0 0,0 18-1 15,0 1 0-15,0 0 0 0,0-1 0 0,0-9 0 16,17 10 0-16,-17 18 0 0,0-18 0 16,16-1 0-16,-16-8 0 0,17 18 0 0,-1 0 0 15,17-10 0-15,-33 1 0 0,0-1 0 0,34 1 0 16,-34 0 2-16,33 8-4 0,-33-8 2 15,33 0 1-15,-33-1-1 0,16-8 0 0,1 8 0 16,-17-9 0-16,33 19 0 0,-17-28 0 16,17 19 0-16,-33 0 0 0,34-19 0 0,-34 18-2 15,33-18 2-15,0 10 0 0,-17-10 0 0,17 9 0 16,0 0 0-16,0-9 1 0,0 9-1 16,1-9 0-16,-1 0 0 0,16 10 1 0,17-10-1 15,-33 0 0-15,17 0 0 0,0 0 0 0,32 0 0 16,-49 0 0-16,34 0 0 0,-1 18 0 15,-17-18 0-15,17 0 0 0,-16 0 0 16,0 0 0-16,-1 0 0 0,17 0-2 0,-32 0 2 16,15 19 1-16,17-19-1 0,-33 0 0 0,17 0 0 15,-17-19 0-15,17 19 0 0,-1 0 0 16,-16 0 0-16,17 0 0 0,-17-18 0 0,17 8 0 16,-1 1 0-16,-16 0 0 0,17-10 0 0,-17 19 0 15,0-18 0-15,33-1 0 0,-33 19 0 0,0-19 0 16,-16 1 0-16,16-1 0 0,0 10 0 15,-16-10 0-15,32 19 0 0,-49-18 0 0,33-1 1 16,-33 19-1-16,33-19 0 0,-33 1 0 16,17 9 0-16,-1-10 0 0,1 10 0 0,-17-1 0 15,16-8 0-15,-16-1 0 0,17 1 1 0,-17-10-1 16,0 9 0-16,0 0 0 0,0 1 5 16,-17-1 1-16,17 1-2 0,-16-1 2 0,-1 0-3 15,17 10-1-15,-16-9 0 0,-1-1-1 0,17 0 0 16,-33 19 1-16,33-18 1 0,-33-1-3 15,33 10 1-15,-33-10 1 0,17 19-1 16,-1-18-1-16,1 18 0 0,-1 0-2 0,0-19 0 16,1 19-3-16,-1 0-5 0,17-19-6 15,0 19-3-15,-33 0-7 0</inkml:trace>
  <inkml:trace contextRef="#ctx0" brushRef="#br0" timeOffset="10175.98">16536 5935 52 0,'0'0'28'0,"0"0"-15"0,-16 0-6 0,16 0-7 0,0 0-4 0,-17 0-3 0,17 0 1 0,0 0 1 0,0 0-6 0,0 18-2 16,0-18-4-16,0 0-16 0</inkml:trace>
  <inkml:trace contextRef="#ctx0" brushRef="#br0" timeOffset="11688.89">19711 6576 47 0,'0'0'29'0,"0"0"-15"0,-16 0-6 0,16 0-6 0,0 0 1 0,0 0-2 0,-17 0-1 0,17 0-2 31,17 0 2-15,-17 0-2 0,0 0-1-16,0 0 0 0,0 0-2 15,0 10 2-15,0-10-1 0,0 0 0 0,0 0 0 16,0 0 1-16,0 0-1 0,0 0 2 0,0 0-2 15,0 0 1-15,0 0-1 0,0 0-1 16,0 0-3-16,0 0-2 0,0 0-1 16</inkml:trace>
  <inkml:trace contextRef="#ctx0" brushRef="#br0" timeOffset="14770.2">25665 6660 50 0,'0'0'24'0,"0"0"-11"0,0 0-8 0,0 0-3 0,0 0-7 0,0 0 1 0,0 0-2 0,0 0-2 15,0 0-3-15,0 0-7 0,0 0-23 0</inkml:trace>
  <inkml:trace contextRef="#ctx0" brushRef="#br0" timeOffset="14986.53">25846 6623 93 0,'0'0'56'0,"0"0"-31"0,0 0-15 0,-16 0-14 0,16 0-8 0,0 0-2 0,0-19 0 0,0 19-1 0,0 0-2 0,0 0 1 0,0 0-2 16,0 0-1-16,0 0-2 0</inkml:trace>
  <inkml:trace contextRef="#ctx0" brushRef="#br0" timeOffset="15769.97">26806 6539 10 0,'0'0'13'0,"0"0"2"0,0 0-5 0,0 0-4 0,0 0-1 0,-17 0-3 0,17 0 1 0,0 0 1 0,-16 9 0 0,16-9 0 16,0 0 0-16,-17 0 0 0,17 0-2 0,0 0 0 15,-17 0 0 1,17 0-1-16,0 0-3 47,0 0 3 0,0 10 0-32,0-20-1 16,0 10 1-31,0 0 1 32,0 0 0-17,0 0-4-15,0 0 4 0,0 10-4 16,-16-10 2 31,16 0 2-47,0 0-4 0,0 9 0 31,0-9 0-15,0 0 0-16,0 0 0 15,0 0-1-15,0 0 0 0,0 0-1 0,0 0 0 16,0 0 0-16,0 0 0 0,0 0 0 0,0 0 0 16,0 0-1-16,0 0-1 0,0 0-1 0,0 0-1 15,0 0 0-15,0 0-8 0,0 0 11 16</inkml:trace>
  <inkml:trace contextRef="#ctx0" brushRef="#br0" timeOffset="22246.74">10798 8558 108 0,'0'0'94'0,"17"0"-34"0,-17 0-32 0,0 0-16 0,0 0-6 0,0 9-4 0,0-9 3 0,0 9 2 0,16 1 11 0,-16-1 14 16,17 0 2-16,-17 0-3 0,33 1 2 15,-33 8 6-15,0 1-5 0,33-19-6 0,-33 19-3 16,0-10 16-16,33 0 4 0,-33-9-6 16,0 9 3-16,33 1-2 0,-33-10 3 0,0 0 2 15,17 0-1-15,-1 0-2 0,-16-10-9 0,17 1-14 16,-1-9-11-16,1 18-1 0,16-38-7 15,0 20 4-15,-33-10-4 0,33 0 2 0,0 0-2 16,-33-9 0-16,33 18 0 0,-16-9-2 0,-1 10 5 16,34-20-3-16,-50 20 0 0,33-1-9 0,-33 10-24 15,0 0-32-15,33-1-32 0,-33 10-24 16,0 0-8-16,33 0 3 0,-33 0 13 0,0 0 11 16,0 0 16-16,17 10 11 0</inkml:trace>
  <inkml:trace contextRef="#ctx0" brushRef="#br0" timeOffset="27626">14287 10557 90 0,'0'0'96'0,"0"0"-13"0,0 0-23 0,-33 19-6 0,33-19 8 0,-16 19 9 0,-1-19 9 0,1 18 20 0,-1 1 3 0,1 0-2 0,-17 8-27 16,0 11-21-16,0-10-1 0,-1 9 3 15,1 9 10-15,-16-9-17 0,16 19-23 0,-33-19-3 16,16 19-9-16,0-9-4 0,1 9-8 0,16-10 1 16,-33 10 2-16,16 9-4 0,17-18 0 15,-33 27 1-15,33-28 1 0,-17 10-2 0,0 0-2 16,1 0 2-16,16-10-7 0,0 10 7 15,-34-9-4-15,34-1 6 0,17 10-5 0,-17-19 5 16,0-18-4-16,0 18 0 0,16-9 6 0,1-9-3 16,-1-10-1-16,1 0-6 0,16 0-5 0,0 1-6 15,-17-10-36-15,17 0-43 0,0-10-19 16,0 1-25-16,0 0-4 0,0 0-3 0,17 9 5 16,-17-19 13-16,16-9 17 0,1 9 19 0</inkml:trace>
  <inkml:trace contextRef="#ctx0" brushRef="#br0" timeOffset="28324.13">14502 10576 34 0,'0'0'37'0,"0"0"-17"0,0 0-9 0,0 0-5 0,0 0-2 0,0 19 12 0,0-19 17 0,34 0 9 0,-34 18 5 0,0-8 4 0,33-1 2 15,-33 10 8-15,33-10 6 0,-17 9 2 0,1 1-8 16,16 0 8-16,16-1-6 0,-15 1-31 0,-1 9-10 16,16 9 23-16,1-18 6 0,-1 18-19 15,18 9-9-15,-1-18-7 0,16 9-4 0,-15 1-3 16,15-1-1-16,17 0 12 0,-16 10 7 0,16-10-4 15,-16 9-6-15,0-9-10 0,-1 10 1 16,1-1 3-16,16 1-3 0,-33-19 3 0,-16 18-4 16,0 1-3-16,32-19 1 0,-49 9-2 0,17 0-5 15,0 0 2-15,-1-9 3 0,-16 10-1 0,-33-1 0 16,33-19-2-16,-16 1 0 0,-1 0 3 16,-16-1-6-16,17 10 6 0,-17-28-3 0,0 19-2 15,17-1 4-15,-17-18 0 0,0 0-1 0,0 10-1 16,0-10-3-16,0 0-12 0,0-10-30 15,0 10-35-15,0 0-40 0,0 0-25 16,0 0-12-16,-17 0-3 0,17-18 16 0,0 18 22 16</inkml:trace>
  <inkml:trace contextRef="#ctx0" brushRef="#br0" timeOffset="31042.62">5275 11525 5 0,'0'0'7'0,"0"0"4"0,0 0 1 0,0 0-3 0,0 0-4 0,0 0-3 0,0 18-2 16,0-18 1-1,0 0-1-15,0 0 1 0,0 0-1 0,0 10 3 32,0-10 1-32,17 0 2 15,-17 0 0-15,0 9-1 0,0-9 4 0,0 0 2 16,0 0 2-16,0 0 3 0,0 0 4 0,0 0 1 15,0 0 0-15,0 0 2 0,16 0 7 16,-16 0 4-16,0 0 3 0,0 0 0 16,0 0-6-16,0-9-11 0,0-1-6 0,0 10-9 15,0 0 1-15,17-18-6 0,-17-1 4 0,0 10-4 16,33-10-3-16,-33 10 3 0,0-10 2 0,33 1-2 16,-33 9 0-16,0-10 0 0,33-9-2 0,-33 9-4 15,0 10-15-15,33-9-14 0,-33-1-6 16,0 10-11-16,33-10-4 0,-33 19 3 0,0 0 1 15,0 0 3-15</inkml:trace>
  <inkml:trace contextRef="#ctx0" brushRef="#br0" timeOffset="32238.64">3886 13199 8 0,'0'0'4'0,"0"0"3"0,0 0 3 0,0 0-1 0,0 0-4 0,0 0-3 0,0 0 1 0,0 0-3 15,0 0-7 32,-33 9-4-31,33-9-13-16</inkml:trace>
  <inkml:trace contextRef="#ctx0" brushRef="#br0" timeOffset="32937.11">7822 13264 102 0,'0'10'65'0,"0"-10"-29"0,0 0-22 0,0 0-21 0,0 0 3 0,-33 0 0 0,33 0 0 47,0 0-7-47,0 0-7 0,0 0-3 15,0 0-5-15,0 0 0 0,0 0 0 0,0 9-2 16</inkml:trace>
  <inkml:trace contextRef="#ctx0" brushRef="#br0" timeOffset="34038.76">11642 13004 30 0,'0'0'22'0,"0"0"-6"0,0 0-5 0,0 0-6 0,0 0-3 0,0 0 0 0,0 0 4 0,0 0-1 0,0 0 3 0,0 0 0 15,0 0 0-15,0 0-3 0,0 0 1 0,0 0-2 16,0 0-3-16,16 0 3 0,-16 0-1 15,0 0-1-15,0 0 4 0,0-9 0 0,0 9 0 16,0 0 0-16,0 0 3 0,0 0 2 0,0 0-1 16,17 0 4-16,-17 0 0 0,0 0 0 15,0-10 2-15,0 10 0 0,0 0 0 0,0 0 2 16,0 0-2-16,0 0-1 0,0 0-3 16,0 0-1-16,0 0-7 0,0 0 2 0,0 0 1 15,0 0 0-15,0 0 2 0,0 0-1 0,0 0 4 16,0 0 0-16,0 0 0 0,0 0-3 0,0 0 4 15,0 0-3-15,-17 0-4 0,17 0 3 16,0 0-5-16,0 0-1 0,0 0 1 0,0 0-2 16,0 0-1-16,0 0 4 0,0 0-2 15,0 0 4-15,0 0 0 0,0 0-1 16,0 0-2-16,0 0-6 0,0 0 4 0,0 0 1 16,0 0-6-16,0 0 4 0,0 0 0 15,0 0 2 1,0 0-7-16,17 0 4 31,-17 0 2-31,0 0 0 0,0 0-5 0,0 0 5 16,-17 0-5-16,17 0 5 0,0 0-5 15,0 0 7-15,0 0-7 16,0 0-7 0,0 0-8-16,0 0-3 0,0 0-8 0,0 0-7 15,0 0-4-15,0 0-5 0,0 0-2 16,0 0-2-16,0 0 1 0,0 0 2 0,0 0 3 15,0 0 4-15</inkml:trace>
  <inkml:trace contextRef="#ctx0" brushRef="#br0" timeOffset="35603.96">12518 12716 13 0,'0'-19'19'0,"0"19"1"0,0 0-4 0,0 0-4 0,0 0-1 0,0-9-4 0,0 9 1 0,0 0-1 0,0 0-2 16,0 0 1-16,0 0-1 0,0 0-1 0,0 0-2 15,0 0-4 1,0 0 3-16,0 0 0 16,0 9-1-1,17-9 0 1,-17 19 0-16,0-19-2 15,0 0 3 1,0 0 0-16,0-19-1 31,0 19-2 1,0 0 0-17,16 0 2 16,-16 0-2-15,0 0 0-16,0 0-4 16,0 0 1-16,0 0-3 0,0 0-1 0,0 0 2 15,0 0 0-15,0 0-2 0,0 0-3 0,0 0-2 16,0 0-1-16,0 0-15 0</inkml:trace>
  <inkml:trace contextRef="#ctx0" brushRef="#br0" timeOffset="36601.21">21564 12660 69 0,'0'0'64'0,"-34"9"-26"0,34-9-22 0,0 0-8 0,0 0-1 0,0 9-7 0,0-9 2 0,0 0 8 0,0 0 12 0,0 0 4 0,0 0-3 16,0 0 1-16,0 0-2 0,0 0-4 15,0 0 6-15,0 0-5 0,0 0 0 0,0 0-4 16,0 0-5-16,0 0-3 0,0 0-4 0,0 0-1 15,0 0 0-15,0-9-2 0,0 9-2 16,0 0 4-16,0 0 0 0,0 0-4 16,0 0 3-16,0 0-5 15,0 0 6-15,0 0-4 16,0 0 3-16,0 0-4 0,0-9 3 16,0 9-2-16,0 0-10 0,0 0-4 0,0 0-4 15,0 0-6-15,0 0 1 0,-33 0 4 16,33-10 0-16,0 10 0 0,0 0 3 0,0 0-1 15,0 0-2-15,0 0 3 0,0 0 2 0,-16-9 0 16,16 9 1-16,0 0 1 0,0 0 1 16,0 0 1-16,-17 0 0 0,17-9-1 0,-16 9-1 15,16 0-6-15,0-10-4 0</inkml:trace>
  <inkml:trace contextRef="#ctx0" brushRef="#br0" timeOffset="38785.71">20108 12874 18 0,'0'0'17'0,"0"-10"-6"0,0 10-5 0,0 0 1 0,0 0-1 0,0 0 2 0,0 0 0 0,0-9 1 0,0 9 0 0,0 0-1 0,0 0 0 0,0 0 1 16,0 0 0-16,0 0-1 0,0 0 0 0,0 0-2 15,0 0 0-15,0 0 0 0,0 0-2 0,0 0-2 16,0 0 1-16,0 0 0 0,0 0-2 15,0 0 0-15,0 0 1 16,0 0-1 15,0 0 1-15,0 0 0-16,0 0 1 0,0 0 0 0,0 0 3 16,0 0-1-16,0 0 2 0,0 0-2 0,0 0 0 15,0 0-2-15,0 0 0 0,0 0-5 16,0 0 3-16,0 0 1 0,0-19 0 15,0 19-2 1,0 0 1-16,0 0 1 16,0 0-4-1,0 0 0 1,0 0 4-16,0 0 1 0,0 0-5 16,0 0 3-1,0 0 2 1,0 0-1-16,0 0 1 0,0 0 1 0,0 0-2 15,0 0 2-15,0 0-3 0,0 0 1 0,0 0 4 16,0 0 1-16,0 0 3 0,0 0-3 16,0 0-1-16,0 0-1 0,0 0 4 0,0 0-6 15,0 0 1-15,0 0-2 0,0 0-2 16,0 0 3-16,0 0-5 0,0 0 3 0,0 0-1 16,0 0 2-16,0 0 6 0,0 0-3 0,0 0 8 15,0 0-1-15,0 0 0 0,0 0 2 0,0 0 2 16,0 0-6-16,0 0 0 0,0 0-4 0,0 0-2 15,0 0-1-15,0 0 3 0,0 0-2 16,0 0 0-16,0 0 0 0,0 0-2 16,0 0-4-1,-16-18 3 1,16 18-3-16,0-9 2 0,0-1-15 16,0 10-14-16,0 0-9 15,0 0-5-15,0-9-2 0,0 9 1 0,0-9 2 16,0 9 2-16,0-10 2 0,0 10 2 0,0-9 2 15</inkml:trace>
  <inkml:trace contextRef="#ctx0" brushRef="#br0" timeOffset="39814.91">20026 12855 10 0,'0'0'17'0,"0"0"4"0,0 0-2 0,0 0-3 0,0 0-2 0,0 0-1 0,0 0-1 0,0 0-2 0,0 0 0 0,0 0 0 0,0 0 3 0,0 0-3 0,0 0 0 0,0 0-1 15,0 0-5-15,0 0 1 0,0 0 1 16,0 0-5-16,0 0 3 0,0 0-2 0,0 0 0 16,0 0 0-16,0 0 2 0,33 0 2 15,-33 0 1-15,0 0-3 0,0 0 0 16,0 0-3-16,0 0 4 0,0 0 3 0,0 0 0 16,0 0 2-16,0 0 0 0,0 0-4 0,0 0-2 15,0-19-1-15,0 19 2 0,0 19 1 0,0-19-2 16,0 0 1-16,0 0 3 0,0 0-3 15,0 0 0-15,0 0 2 0,0 0-1 0,0 0-4 16,0 0 3-16,0 0-1 0,0 0-3 0,0-19-1 16,0 19 3-16,0 0-1 15,0 19-2-15,0-19-2 16,0 0 3-16,0 0-3 16,0-19 2-1,0 19-4 1,0 0-13-16,0 0-12 0,33 0-4 15,-33 0-10-15,0 0-1 0,0 0-2 0,0 0 1 16,16 0-1-16</inkml:trace>
  <inkml:trace contextRef="#ctx0" brushRef="#br0" timeOffset="40548.64">23515 12976 101 0,'0'0'55'0,"0"0"-27"0,0 0-13 0,0 0-8 0,-17 0-2 0,17 0-2 0,0-19 2 0,0 19 3 0,0 0 1 0,0 0-5 0,0 0-1 16,0 0 1-16,0 0-2 0,0 0-1 16,0 0 0-16,0 0 1 15,0 0-5 1,0 0 1-16,0 0-8 0,17 0-8 0,-17-18-6 15,0 18-5-15,0 0-5 0,16 0-5 0,-16 0-1 16</inkml:trace>
  <inkml:trace contextRef="#ctx0" brushRef="#br0" timeOffset="41316.35">27947 12976 50 0,'0'0'49'0,"0"0"-21"0,0 0-15 0,0 0-12 0,0 0-6 0,0 0-1 0,0 0 7 0,0 0 3 0,0 0-1 0,-17 0-2 0,17 0 0 0,17 0-1 31,-17 0-2-31,0 0 0 0,0 0-4 15,0 0-1-15,0 0-5 0,0 0-4 16,0 0 0-16,0 0-2 0,0 0-1 0,0 0-15 16</inkml:trace>
  <inkml:trace contextRef="#ctx0" brushRef="#br0" timeOffset="42496.63">27318 10455 74 0,'-16'0'75'0,"16"-18"-24"0,-33-1-6 0,16 10 14 0,17-1 24 0,-16 1 21 0,16 0 5 0,0 9-4 0,0-10-12 16,0 10-26-16,-17 0-25 0,17 0-13 0,0 0-11 16,0 0 11-16,0 0 6 0,0 10-1 15,0-1 2-15,0 0 2 0,0 1 18 0,17-1-11 16,-17 10-6-16,0-1-13 0,0 1-1 0,0-10-4 16,0 19 3-16,0-9 9 0,0 8 17 0,0-8-20 15,0 0-9-15,16 9-12 0,-16-10-5 16,0 1-1-16,0 18 3 0,17-18-2 0,-17-10 10 15,33 0 7-15,-33 1-3 0,0 8 2 16,16-18-7-16,1 9-1 0,-1-9-7 0,17 0 5 16,-16-9-12-16,16 9-4 0,-16-18 4 0,16 8-26 15,0 1-67-15,-17 0-68 0,1-10-46 0,-1 0-17 16,1 1-3-16,-1-1 20 0,-16-9 31 16,17 10-102-16</inkml:trace>
  <inkml:trace contextRef="#ctx0" brushRef="#br0" timeOffset="42713.11">27252 10353 141 0,'0'0'41'0,"0"0"-17"0,0-19 8 0,0 19 19 0,17-18 8 0,16 18-12 0,-33-19-18 0,0 19-15 0,33-9-6 0,-17-1-4 0,17 10-1 15,-16-9 2-15,16 0-5 0,0 9 0 16,-16 0 2-16,16 0-5 0,-17 0-1 0,1 0 0 16,-1 0-37-16,1 0-36 0,-1 0-15 0,-16 0-1 15</inkml:trace>
  <inkml:trace contextRef="#ctx0" brushRef="#br0" timeOffset="43095.74">27335 10576 24 0,'-17'0'32'16,"17"0"1"-16,-16 0 2 0,16 0 2 0,0 0 2 0,0 0 3 0,0 0-2 0,0 0 1 0,0 0-10 0,0 0-9 0,0 0-13 0,0 0-3 0,0 0-6 15,16-19 2-15,1 19-2 16,-1-18 0-16,1 18 0 0,-1-9-2 0,17 9 4 16,-16-10-5-16,0 10-27 0,-1 0-26 15,-16 0-19-15,17-9-3 0,16 9-68 0</inkml:trace>
  <inkml:trace contextRef="#ctx0" brushRef="#br0" timeOffset="44011.14">27831 10502 82 0,'0'0'41'0,"-17"0"-17"0,17 0-13 0,0 0-3 0,0 0 6 0,0 0 11 0,0 0 4 0,0 9 2 16,17-9 1-16,-17 9 1 0,0 10-2 15,0-1-6-15,16-18-6 0,-16 19 3 0,0 0 4 16,0-19-1-16,0 9-6 0,0 0 1 16,0 1 5-16,0-1 6 0,0 0-4 0,0-9 3 15,0 0 18-15,0 10 26 0,0-10 5 0,0-10-21 16,-16 10-11-16,16-9-16 0,0 0-7 16,0-1-8-16,0 1-4 0,-17 0 5 0,17 9 10 15,0-19 5-15,0 0-14 0,0 1-2 0,0 9-3 16,0-1-4-16,0 1-3 0,17 9-3 15,-17-9 0-15,0 9 0 0,16 0-5 0,-16 0 6 16,17 0-1-16,-1 0-9 0,-16 9 4 0,17 0 3 16,0 1-3-16,-1-1 4 0,1 9-7 15,-17 1 5-15,16-19-2 0,1 19 2 16,-17-19 0-16,0 9 0 0,16 0-5 0,-16 1 5 16,0-10 3-16,17 9-1 0,-17-9-8 15,0 0 9-15,0-9-3 0,0 9 4 16,0-10-7-16,16 1 5 0,-16 0 2 0,0 9-8 15,0 0 4-15,0-19-2 0,0 19 4 0,0-19-4 16,0 19 0-16,17 0 6 0,-17 0-6 16,0 0 0-16,0 0-1 0,0 0 3 15,0 0-19-15,16 19-44 16,-16-19-33-16,0 0-26 0,0 0-14 0,17 19-1 16,-17-19 4-16,16 0 10 0,-16 9 17 0,17-9 13 15</inkml:trace>
  <inkml:trace contextRef="#ctx0" brushRef="#br0" timeOffset="44427.81">28261 10455 62 0,'0'-18'41'0,"0"-1"-6"0,-17 0 2 0,17 10 9 0,-16-10 14 0,16 10 14 0,-17 9-8 16,17-9-15-16,-16 9-20 0,16 0-14 15,0 0-8-15,0 0 9 0,0 9 22 0,0 0 6 16,0 10 0-16,0-10-2 0,0 29 4 0,0-20 5 15,0 1 6-15,16-1-19 0,-16 20-6 0,17-11-15 16,-17 11-8-16,0-10-6 0,16 0 3 16,-16 18-8-16,17-18 6 0,-17 9-6 0,0 0 0 15,0-18 0-15,0 9-2 0,0 0 3 0,0-10-1 16,0-8 1-16,0 8 6 0,0-18 46 16,0 0-5-16,0 0-25 0,0 0-6 0,0-18-11 15,0 8-1-15,0-8-5 0,-17-1 3 16,17 1-2-16,0-1-1 0,0-18-5 0,0 0 5 15,0 9 0-15,17-10 0 0,-17-8 0 0,16 18 0 16,-16 0-4-16,17 9 9 0,-17-18-5 16,16 28 0-16,17-10-2 0,-33 10 2 0,17 0-3 15,0 9 8-15,-17 9 0 0,16-9-7 16,-16 9 2-16,0 1-3 0,17-1 3 0,-17 0-2 16,0 1 0-16,0 17-1 0,-17-27 0 15,17 19 1-15,-16 0 2 0,16-10-5 16,-17 0 6-16,0 10-4 0,17 0-7 0,-33-10-74 15,17 9-61-15,-1-18-55 0,1 19-11 0,16-19 22 16,-17 0-117-16</inkml:trace>
  <inkml:trace contextRef="#ctx0" brushRef="#br0" timeOffset="44627.55">28558 10632 135 0,'17'9'92'0,"-17"-9"-43"0,17 0-11 0,-1 0 36 0,-16-9 29 0,17 9-7 0,-1 0-27 0,1 0-37 0,-1-9-17 0,1 9-9 0,-1-10-3 0,1 10 1 0,-1-9-10 0,17 9-25 0,-33-9-53 16,17 9-47-16,-17 0-18 0,17-19 5 0</inkml:trace>
  <inkml:trace contextRef="#ctx0" brushRef="#br0" timeOffset="45010.87">28823 10371 163 0,'0'-9'68'0,"0"9"-34"0,0-9-13 0,17 9 28 0,-17 0 16 0,16-19-10 0,1 19-24 0,-1 0-16 0,1-18-6 0,-1 18-4 0,1 0 0 16,-1 0-7-16,17 0 2 0,-16 0 0 0,-17 0 1 15,16 0-3-15,1 0 2 0,-17 0 1 0,0 18-1 16,0-18 2-16,0 19-4 16,-17-19 2-16,1 9 1 0,16 10-1 0,-17-10 3 15,17 10-2-15,-33-10 9 0,17 10 21 16,16-1 5-16,-17 1 9 0,17-10-9 0,-16 0 4 15,16 1 10-15,0 8 7 0,0-8-3 0,16-1-17 16,-16 9-8-16,17-18-7 0,-1 19-6 0,17-19-3 16,-33 0-5-16,17 0-7 0,-1 0-3 15,1 0 8-15,0 0-6 0,16 0 6 0,-17 0-12 16,17-19 3-16,-16 19-30 0,-1 0-66 0,17-18-48 16,-16 9-26-16,-1-1 0 0,1 1 21 15</inkml:trace>
  <inkml:trace contextRef="#ctx0" brushRef="#br0" timeOffset="45194.61">29418 10334 116 0,'0'0'97'0,"0"0"-18"0,0 0-18 0,0 0-5 0,0 0-13 0,-33 0-5 0,33 0-9 0,0 0 11 0,0 19 3 0,0-19-10 0,0 0-14 16,33 9-8-16,-33 10-4 0,0-10-4 15,0 0-3-15,0 1 0 0,0 18-4 0,0-28 6 16,17 18-6-16,-17 1-43 0,0-19-57 16,0 9-40-16,0 10-6 0</inkml:trace>
  <inkml:trace contextRef="#ctx0" brushRef="#br0" timeOffset="45645.9">29567 10353 201 0,'0'0'85'0,"-16"0"-35"0,16 0-19 0,0 0 3 0,0 0 6 0,0 9-1 0,0 0-7 0,0 1-9 0,16 8-5 0,-16 1-2 0,0 0-5 16,17-1 2-16,-17 1-8 0,0 9-3 15,16 0-4-15,-16-1 4 0,0 11 3 0,0-20-5 16,0 20 0-16,0-11 2 0,0 11-4 15,0-20 2-15,0 1 2 0,0 9 0 0,0-10 16 16,0 1 19-16,0-19 9 0,0 9 17 0,0-9 25 16,0 10 21-16,0-10-28 0,0-10-32 0,0 10-11 15,0-9-24-15,0 9 1 0,-16-19-4 16,16-9 0-16,0 10-1 0,0-10-10 0,0 0-3 16,0-9 7-16,0 0-2 0,16 9 2 0,-16-28-1 15,0 28-3-15,33-9 0 0,-33 0 0 16,0 18 4-16,17-9 0 0,-1 9-3 0,-16 10-3 15,17 0 0-15,-1 9 3 0,-16-19-4 0,17 19 3 16,0 0 3-16,-17 19-6 0,16-19 3 16,1 0 1-16,-17 9-5 0,16 0 4 0,-16 10-3 15,0-10 3-15,0 10 2 0,0 0-4 16,0-1 2-16,0-18-2 0,0 19-3 0,-16-10 2 16,16 0 3-16,-17 10 0 0,1-10-2 0,-1 1-2 15,0-10-45-15,1 9-82 0,-1-9-69 16,1 0-37-16,-1 0 10 0</inkml:trace>
  <inkml:trace contextRef="#ctx0" brushRef="#br0" timeOffset="45810.06">29137 10111 165 0,'-16'0'54'0,"16"0"-21"0,0 0-6 0,0-19-6 0,0 19-10 0,0 0-7 0,0 0-1 0,16 0-2 0,-16 0-4 15,17 0-30-15,-17 0-31 0,16 0-21 0</inkml:trace>
  <inkml:trace contextRef="#ctx0" brushRef="#br0" timeOffset="46575.91">30592 10316 20 0,'-16'0'34'0,"-1"0"-2"0,17 0-10 0,-16 0-8 0,-1 0 1 0,1 0 6 0,-1 0 10 0,17 0 8 0,-16 0 2 0,-1 0-2 0,17 0-1 15,-16 0-2-15,16 0-2 0,-17 0-4 16,17 0-4-16,0 0-6 0,-16 0-7 0,16 0 1 15,0 0-2-15,0 0 1 0,0 0 1 0,-17 0-5 16,17 0-1-16,0 0 2 0,0 0 21 16,0 18 17-16,0-18 13 0,17 0 1 0,-17 0-1 15,0 0-1-15,16 0-8 0,-16 0 4 0,17 0-6 16,-1 0-15-16,17 0-5 0,-16-18-15 16,16 18-1-16,0 0-9 0,0 0-7 0,0-19 2 15,17 19 4-15,-17-9-4 0,0 9 0 16,-17-10 0-16,17 10-5 0,-16 0 3 0,-1 0-3 15,1-9-29-15,0 9-42 0,-17 0-42 0,0 0-27 16,16-9-24-16,-16 9 2 0,0 0 20 16,-16-9 20-16</inkml:trace>
  <inkml:trace contextRef="#ctx0" brushRef="#br0" timeOffset="46825.46">30642 10092 72 0,'0'0'63'0,"0"0"-24"0,0 0-18 0,0 0 3 0,0 0 21 0,17 0 13 0,-1 0 2 0,-16 0-7 0,33 0-2 0,-16 19 6 0,16-19-2 0,-17 9-8 16,17 1-16-16,-16 8-7 0,-1-8 0 0,1 8-16 15,0 1 4-15,-1-1-8 0,1 1-2 16,-17-10-4-16,0 10 2 0,-17 9 0 0,17 0-5 15,-16-10 5-15,-1 1 2 0,-16 9-2 16,0-10-39-16,16 20-37 0,-16-20-30 0,0 1-11 16,17-1 5-16,-17 1 15 0,0-10 10 0</inkml:trace>
  <inkml:trace contextRef="#ctx0" brushRef="#br0" timeOffset="47791.11">31618 9916 53 0,'0'-10'33'0,"-17"-8"-15"0,17 8-4 0,0 1 11 0,0-9 14 0,0 18 11 0,0-19-2 0,0 19-6 0,-16-19 0 0,16 19-6 15,0-9-12-15,0 9-9 0,0 0-1 0,-17 9 20 16,17 10 15-16,-16-19 8 0,-1 19 3 15,0-1 1-15,1-9-2 0,16 10 10 16,-17 9-16-16,1 0-5 0,16-10-5 0,-17 1 13 16,17-10 23-16,0 10 0 0,0 0 4 0,17-1 10 15,-17 1 0-15,16-1 0 0,1 1-15 16,-1-19-36-16,18 9-20 0,-18 1-7 0,17-1-9 16,0-9-6-16,0 0 7 0,0 0-11 0,0 0-3 15,1 0-9-15,-18-9-61 0,17-1-96 16,-16 1-61-16,-1 9-33 0,-16-19 4 15,17 19 29-15,-17-18 44 0</inkml:trace>
  <inkml:trace contextRef="#ctx0" brushRef="#br0" timeOffset="47958.39">31585 9767 58 0,'0'0'23'0,"0"-9"-11"0,0-1-6 0,0 10-4 0,0 0 1 0,0-18-2 0,16 18-1 0,1 0 0 0,-1 0 0 0,1 0 0 16,-1 0-9-16,1 0-15 0,-1 18-47 0</inkml:trace>
  <inkml:trace contextRef="#ctx0" brushRef="#br0" timeOffset="48123.93">31585 9953 43 0,'0'18'43'0,"-17"-18"-4"0,17 0 4 16,-16 0 6-16,16 19 0 0,0-19-1 0,0 0-17 0,0 0-15 0,0 0-9 0,16-19-2 0,-16 19-2 15,17 0-2-15,-17 0 1 0,16 0-2 0,1-18-4 16,-1 18-24-16,17 0-16 0,-16 0-13 16,-1-19-8-16,17 19 2 0,-16-9-52 0</inkml:trace>
  <inkml:trace contextRef="#ctx0" brushRef="#br0" timeOffset="48724.82">32213 9730 67 0,'0'-19'42'0,"-17"19"-7"0,1 0-1 0,-1 0 6 0,1 0 8 0,-1 0 4 0,1 0-5 0,-1 0-11 0,1 0-12 0,-1 0-7 0,1 0-8 16,-1 19-2-16,1-19-3 0,16 0 0 15,-17 18 5-15,17-18 8 0,0 0 8 0,17 10-4 16,-17 8-4-16,16-9-5 0,-16 1-5 16,17 8-3-16,-1 1-1 0,1 0-1 0,-1-19-1 15,1 18 0-15,-1-9 0 0,1 1-1 16,-1-1 5-16,-16 0 1 0,0 10-12 0,0-10 7 15,0 10 5-15,-16-19-8 16,-1 18 2-16,17-18 0 0,-16 0-5 0,-1 19 6 16,1-19-17-16,-1 0-41 0,1 9-32 15,-1-9-19-15,1 0 3 0,-1 0 6 0</inkml:trace>
  <inkml:trace contextRef="#ctx0" brushRef="#br0" timeOffset="49289.87">32527 10009 103 0,'0'0'59'0,"0"0"-15"0,0 0-11 0,0 0 2 0,0 0 7 0,0 0 4 0,0 9-5 0,0 0-9 0,-16 1-13 0,16-1-6 16,0 0-8-16,-17 10-2 0,17-1-3 0,-16-18 1 15,16 19-1-15,-17-10 1 0,1 10-1 16,16-10-38-16,-17 10-41 0,17-10-26 0,-17 10 0 15</inkml:trace>
  <inkml:trace contextRef="#ctx0" brushRef="#br0" timeOffset="50188.94">31816 10678 69 0,'0'0'40'0,"0"-18"-11"0,0 9 1 0,0-1 13 0,0 10 9 0,0-9-5 0,-16 0-10 0,16 9-20 0,-17-10-3 0,17 10-6 0,-16 0 13 16,-1 0 0-16,0 0-9 0,1 0 0 15,-1 0-4-15,17 0 4 0,-16 10 10 16,-1-10 0-16,1 0-2 0,-1 0-5 0,1 0-8 15,16 0-2-15,-17 9 3 0,1-9 10 0,16 0-2 16,-17 0-5-16,17 0-5 0,0 9-5 16,-16-9 2-16,16 0-2 0,0 10 2 15,-17-10 0 1,17 0-6-16,0 0 6 16,0 0-1-16,0 9-4 0,0-9 0 15,0 18 5 1,0-18-5-16,0 0 5 0,0 0-1 31,0 0-2-31,0 0 8 0,0 0 2 16,0 19 6-16,0-19-7 0,-17 0 1 0,17 0-6 15,0 0-1-15,0 0 1 0,-16 19-1 0,16-19-1 16,0 0 1-16,-17 0 0 16,17 9-3-16,0 0 0 15,-16-9 0-15,16 10 2 0,0-10 1 16,-17 9-1-16,17 0-4 0,0-9 3 0,0 9-1 15,-16 1 0-15,16 8 0 0,0-18-2 0,0 19 2 16,0-19 0-16,-17 9 0 0,17 1 5 16,0-1 10-16,0 0-1 0,17 10-6 0,-17-10 0 15,0 0-1-15,0 1 0 0,16 8-1 0,-16-18 0 16,17 19-3-16,-1-19-3 0,-16 9-3 16,17 0 3-16,-1 10 2 0,1-10-2 15,-17 1 4-15,17-10-6 0,-1 9-1 0,-16 0 0 16,17-9 8-16,-1 10-3 0,-16-10-4 0,17 0-9 15,-17 0-24-15,16 0-29 0,-16 0-35 16,17-10-18-16,-17 10-3 0,0-9 8 0,16 0 13 16</inkml:trace>
  <inkml:trace contextRef="#ctx0" brushRef="#br0" timeOffset="50389.11">31469 10855 72 0,'0'0'58'0,"-17"0"-15"0,17 0-8 0,0-9-2 0,0 9 9 0,0 0 0 0,0 0-16 0,0-9-14 0,17 9-3 16,-17-10-3-16,16 10-6 0,1 0 0 0,-1-9 0 16,1 9 0-16,0 0-21 0,16 0-38 0,-17-19-18 15,1 19-11-15</inkml:trace>
  <inkml:trace contextRef="#ctx0" brushRef="#br0" timeOffset="50772.31">32312 10678 74 0,'0'-18'70'0,"0"18"-8"0,0-9 4 0,0 9 11 0,0 0 2 0,0-10-9 0,-16 10-22 0,16 0-17 0,0 0-13 0,-17 0 7 0,1 0 6 0,-1 0 2 16,1 10-2-16,-18-1 2 0,18 9 5 15,-1-18 8-15,1 19-4 0,-1 0-9 0,1-10-6 16,-1 0-6-16,1 10-4 0,16-1-3 16,-17 10-1-16,17-28-10 0,0 19 8 0,0-10-3 15,0 10 6-15,17-10-9 0,-17 0-1 16,16 1-2-16,1-1 2 0,-1 0-1 0,1-9-9 16,-1 10 0-16,17-10-16 0,-16 0-46 15,0 0-44-15,16 0-34 0,0-10-18 0,-17 10 1 16,17-9 10-16</inkml:trace>
  <inkml:trace contextRef="#ctx0" brushRef="#br0" timeOffset="53052.97">28244 10995 17 0,'0'-10'6'0,"0"10"-2"0,0 0-3 0,0 0-9 0,-16 0-11 0</inkml:trace>
  <inkml:trace contextRef="#ctx0" brushRef="#br0" timeOffset="53237.08">28294 11069 3 0,'0'0'4'0,"0"0"6"0,0 0 8 0,0 0-3 0,0 0-6 0,0 0-4 0,0-9-2 0,0 9-7 0,0 0-7 16,0 0-10-16</inkml:trace>
  <inkml:trace contextRef="#ctx0" brushRef="#br0" timeOffset="54501.97">12204 12855 14 0,'0'0'19'0,"0"0"-6"0,0 0-7 0,0 9-2 0,0 1-3 0,0-10 0 0,0 9 1 0,0-9 1 0,0 0 0 0,0 9 1 0,0-9-1 0,0 0 0 15,0 0-2-15,0 10 0 16,0-1-1-16,0-9 1 16,0 9-1-16,0-9-10 0,0 0-13 15</inkml:trace>
  <inkml:trace contextRef="#ctx0" brushRef="#br0" timeOffset="55584.54">8830 11423 33 0,'0'0'18'0,"0"-19"-3"0,0 19-2 0,0 0 3 0,-33 0 6 0,33-19 1 0,0 10 0 0,0 9 1 0,0 0-6 0,0 0-8 16,0 0-2-16,0 9 0 0,0 10 7 16,0-19 2-16,0 19 5 0,0-1 5 0,33 1 9 15,-33-1-9-15,0 10-5 0,0-9-5 16,34 9-1-16,-34-10 0 0,0 1 6 0,16 0-2 16,1-1-6-16,-1 1-2 0,1-19 1 15,-1 18 0-15,17-18-1 0,0 0-3 0,-33 0-6 16,33 0-3-16,-33 0 4 0,34-18 0 15,-18 18-4-15,1-19 2 0,-1 10-2 0,1-10-8 16,-1 10-24-16,17-10-33 0,-33 10-20 0,0 0-14 16,0-1-1-16,0 10-82 0</inkml:trace>
  <inkml:trace contextRef="#ctx0" brushRef="#br0" timeOffset="55767.91">8830 11460 67 0,'0'-19'38'0,"0"10"-17"0,0 0-12 0,0-10-5 0,0 0 1 0,0 10 1 0,0-10 2 0,34 10-3 0,-34-9 4 16,0 8-8-16,16-8 1 0,1 18-2 0,-1-19 0 16,1 0 1-16,32 10-1 0,-49 0-2 15,0 9 2-15,33 0-18 0,-33 0-11 0,0 9-1 16,33 0-8-16</inkml:trace>
  <inkml:trace contextRef="#ctx0" brushRef="#br0" timeOffset="55917.09">8946 11525 16 0,'0'0'28'0,"0"0"-2"0,0 0-5 0,0 0-10 0,0 0-4 0,0 0-5 0,33-19-2 0,-33 19 2 0,0-9-2 0,0 0 0 16,0 9 2-16,33-10-4 0,-33 1-11 0,33 0-13 15,-33-1-46-15</inkml:trace>
  <inkml:trace contextRef="#ctx0" brushRef="#br0" timeOffset="56117.04">9293 11432 51 0,'0'9'14'0,"0"-9"-6"0,0 9 1 0,0 1 2 0,0-1 4 0,0 0 0 0,0-9 4 0,0 10-4 0,17-1-7 16,-17 0-2-16,0 10-3 0,17-19-2 0,-17 0-1 15,0 18 0-15,16-18 1 0,-16 10-1 16,0-1-2-16,17 0-15 0,-17-9-15 16,0 0-15-16</inkml:trace>
  <inkml:trace contextRef="#ctx0" brushRef="#br0" timeOffset="56283.47">9227 11283 27 0,'0'0'28'0,"-33"0"-14"0,33 0-7 0,0 0-4 0,0 0-1 0,0 0-2 0,0 19-8 0,33-19-14 0</inkml:trace>
  <inkml:trace contextRef="#ctx0" brushRef="#br0" timeOffset="56700.01">9591 11311 50 0,'0'0'42'0,"0"9"-7"0,0 1-12 0,-33-1 0 0,33 0 4 0,-16 0 1 0,-1 10 2 0,17-10 0 15,-17 10-3-15,17 0-10 0,0-10-10 0,0 9 0 16,0-8-6-16,0-1 0 0,0 0 2 16,0 1-3-16,0-10 2 0,0 9-1 0,17-9-1 15,0 0 2-15,-17-9-2 0,16-1 0 0,17 1 0 16,-33 0 0-16,0-1 0 0,33 1 0 16,-33-9 0-16,0 18-2 0,0-19 2 0,0 0 0 15,0 1 0-15,0 8 0 0,0-8 0 16,-33 9 2-16,33-10 1 0,0 10-3 0,-33-10 16 15,17 0 15-15,-1 1-1 0,0 9 4 16,17-10-7-16,-33 0 8 0,33 10 1 0,0 0 7 0,-33 9-2 16,33-19 1-16,-33 19-15 0,33 0 2 15,0-18-11-15,0 18-13 0,0 0 0 0,0 0-1 16,0 0-8-16,0 18 6 0,0-18-2 16,0 19 2-16,33-19-2 0,-33 18 3 0,33 1-3 15,-33-10-2-15,33 10 2 0,-16 18 2 0,0-18 1 16,32-10-3-16,-49 19-5 0,33-10 2 15,0 10-2-15,-33 10-12 0,33-20-44 0,0 1-38 16,-33 9-26-16,17-10 125 0,0 1-184 16,-1-1 44-16</inkml:trace>
  <inkml:trace contextRef="#ctx0" brushRef="#br0" timeOffset="56983.43">10087 11227 50 0,'0'10'32'0,"0"-10"-4"0,33 9-2 15,-33-9 5-15,0 0 6 0,0-9 4 0,33 9 8 0,-33-10 0 0,17 1-22 0,-1 0-10 0,34-1-8 0,-50-8-6 0,33-1-2 16,0 1 1-16,0-1-1 0,0 0-1 0,-16 1 0 16,16 8 0-16,0-8 0 0,-33 18-2 15,33-19-19-15,-33 19-25 0,0 0-18 0,0-18-16 16,0 18-3-16</inkml:trace>
  <inkml:trace contextRef="#ctx0" brushRef="#br0" timeOffset="57182.91">10236 10948 79 0,'0'-9'57'0,"0"9"-22"0,0 0-15 0,0 0-5 0,0 0 0 0,0 0 5 0,33 0 1 0,-33 0-2 0,33 9-1 0,-33 0 1 0,33 1 3 0,0-1 7 0,-33 10-1 15,17-10-10-15,16 0-4 0,0 19-1 0,-33-9-5 16,33-10-5-16,-33 10 0 0,0 9-5 0,0 0 2 15,0 9 0-15,0-19 0 0,0 10-33 16,0 9-40-16,0 1-24 0,0-20-2 0</inkml:trace>
  <inkml:trace contextRef="#ctx0" brushRef="#br0" timeOffset="57616.01">11013 10920 37 0,'-16'0'30'0,"16"-18"-6"0,0 18-3 0,0 0-1 0,-17 0 8 0,17 0-3 0,0 0-3 0,0 0-1 0,0 18-5 0,0-18 8 0,0 19 10 16,0-19 6-16,0 18 14 0,0-8 2 16,0 8-4-16,0 1-9 0,0 18 9 0,0-18 0 15,17-10-3-15,-1 10-1 0,-16-10-12 16,17 10 4-16,-1-10 2 0,1 0-4 0,16-9-9 15,0 10-8-15,-33-10-7 0,33 0-7 16,0-10-1-16,-16 10-4 0,-1-9-2 0,17 0 2 16,-16-1-4-16,16-8-5 0,-33 8-28 0,33 1-54 15,-33 0-46-15,0-10-28 0,0 19 0 0,0-28 11 16,0 19-86-16</inkml:trace>
  <inkml:trace contextRef="#ctx0" brushRef="#br0" timeOffset="57782.99">11013 10855 87 0,'-16'0'58'0,"16"-9"-28"0,-17 9-11 0,17-9-1 0,0-1 4 0,0 1 1 0,0 9-4 0,0-19-8 0,17 19-3 0,-17-18-3 0,16 8-1 0,1 1-4 0,-1 0 2 15,1 9-5-15,16-9 3 0,-33 9-28 16,0 0-24-16,33 9-12 0,-33-9-5 0</inkml:trace>
  <inkml:trace contextRef="#ctx0" brushRef="#br0" timeOffset="57932.33">11063 10995 39 0,'0'0'42'0,"0"9"-13"0,0-9-14 0,0-9-5 0,0 9-4 0,0-10 0 0,33 1-4 0,-33 0-2 0,0-1 0 0,33 1 0 0,-33 0 0 15,33-10-15-15,-33 19-13 0,33-18-14 0</inkml:trace>
  <inkml:trace contextRef="#ctx0" brushRef="#br0" timeOffset="58517.63">11427 10939 7 0,'0'0'7'0,"0"0"8"0,0 0 2 0,-17 0-6 0,17 0-5 0,0 0-2 0,0 0-1 0,0 0 3 0,0-19 2 0,0 19 3 15,0 0 2-15,0 0 1 0,0 0-2 0,0 0 0 16,0 0-1-16,0 0 1 0,17 0-1 16,-17 0-2-16,0 0-1 0,0 0-2 15,0 0 2-15,0 0 3 0,0 19-1 0,0-19-2 0,0 0 0 16,0 0-4-16,16 0 0 0,-16 0 1 15,0 9-3-15,17-9 2 0,-17 9-2 16,0 1 2-16,16-10-1 0,-16 9 2 0,0 0-3 16,0-9 4-16,17 10 4 0,-17-10-3 15,0 0-1-15,0 9 4 0,0-9 6 0,0 0 10 16,0 9 2-16,0-9-2 0,-17 0 1 0,17 0 3 16,0-9-1-16,-16 9-2 0,16-9 4 15,0 9-4-15,0-10-1 0,-17 1 0 0,17 0-3 16,0-1-1-16,0 1-8 0,0 0-6 0,0 9 2 15,0-19-5-15,17 1-3 0,-17 8 0 16,16 10 3-16,-16-9-5 0,17 0 2 0,16-1-2 16,-33 10 0-16,33 0 5 15,-33 10-5-15,0-10-3 0,33 0 5 0,-33 9-4 16,33-9 2-16,-33 9 0 0,0 1 0 16,17-10-3-16,-17 18-19 0,16-18-52 0,-16 0-33 15,17 19-15-15,-17-19 4 0,16 0 15 16,-16 0 14-16</inkml:trace>
  <inkml:trace contextRef="#ctx0" brushRef="#br0" timeOffset="59140.82">11774 10818 32 0,'0'0'36'0,"-33"0"1"0,33 0-10 0,0 0-4 0,0 0 0 0,0 9-1 0,0 1-2 0,-33-10 2 0,33 9-4 15,0 0-7-15,-17 0-5 0,17 1-3 16,0-1-3-16,0-9 3 0,0 9-2 15,17-9-3-15,-17 0 4 0,0-9-4 16,33 9-2-16,-33-9-9 0,0-1-12 16,0 10-8-16,33-9-2 0,-33 0 1 0,0 0 4 15,0-1 7-15,33 1 5 0,-33 9 8 16,0 0 4-16,0 0 4 0,33-19 0 0,-33 19 2 16,0 19 0-16,17-19 0 15,-17 0 8-15,0 0 1 16,0 9 0-16,16-9 1 0,-16 10 1 0,0-10 4 15,0 0 1-15,0 0 1 0,0 9 5 16,0-9 6-16,0 0 4 0,0 0 2 16,0 0-12-16,0-9-9 0,0 9-5 0,0-10-4 15,0 10-2-15,0-9 1 0,0 9-5 0,0 0 5 16,0-19-3-16,0 19 14 0,0 0 3 16,0-18-4-16,0 18-3 0,17 0-7 15,-17-10-3-15,0 10 1 0,16 0 0 16,-16 0 2-16,17 0-2 0,-17 0-4 15,0 0 6-15,33 0-1 0,-33 0-2 16,0 0-3-16,33 0 1 16,-33 0 4-16,0 0 0 0,0-9-2 15,0 9-3-15,0 0 5 0,33 0-2 0,-33 0-3 16,0 0 3-16,33 0 0 16,-33 0-2-16,0 0 2 0,0-9 0 15,17 9 0-15,-17-9 2 0,16 9-2 16,-16-10 0-16,17 10 0 0,-17-9 2 15,0 9-4-15,0-9 2 0,0 9 0 0,0-19 0 16,0 19 4 0,0 0 36-16,0 0 3 0,0 0-9 0,0 0-12 15,-17 0-11-15,17-19-4 0,0 19-4 0,0 0-1 16,0 19 0 0,0-19-1-16,0 0-33 0,0 19-46 15,0-19-37-15,0 0-6 0</inkml:trace>
  <inkml:trace contextRef="#ctx0" brushRef="#br0" timeOffset="59298.53">12551 10716 156 0,'0'9'117'0,"0"0"-59"0,0 10-25 0,-16-10-16 0,16 10-4 0,0-1-8 0,0 1-2 0,0-19 0 0,0 19-3 0,-17 8-4 15,17-8-42-15,0 18-46 0,-16-18-19 16</inkml:trace>
  <inkml:trace contextRef="#ctx0" brushRef="#br0" timeOffset="60146.98">11344 11720 72 0,'0'0'63'0,"0"-9"-20"0,0 9-12 0,0 0-3 0,0 0 2 0,-33 9 6 0,33-9 7 0,0 10 6 0,0 8-12 16,0 1-4-16,0-1 2 0,0-8 8 0,0 8 4 15,0 1-4-15,33-1-8 0,-33 1-7 16,0 0 7-16,33-1-13 0,-33-8-4 0,33-1-2 0,-33-9-1 16,17 9-6-16,16-9-5 0,-17 0-4 15,1 0 7-15,16 0-7 0,-33-9 0 0,33 0 0 16,-33-1 2-16,0 10-5 0,33 0-19 16,-33-18-31-16,0-1-37 0,0 19-28 0,0-19-5 15,0 10 2-15,0 9 14 0,0-9-75 0</inkml:trace>
  <inkml:trace contextRef="#ctx0" brushRef="#br0" timeOffset="60296.82">11311 11711 90 0,'0'0'60'0,"0"-9"-28"0,-33-1-13 0,33 10-6 0,0-9 5 0,0 0-6 0,0-1-2 0,0 10-7 0,33 0 0 0,-33-18-3 16,0 18 0-16,0 0-2 0,33 0 2 0,-33 0-15 15,33 0-25-15,-33 0-12 0,33 0-9 0</inkml:trace>
  <inkml:trace contextRef="#ctx0" brushRef="#br0" timeOffset="62644.86">11691 11618 14 0,'0'0'16'0,"0"0"-2"0,0 0-5 0,0 0-3 16,0-9-3-16,0 9-1 0,0 0 0 0,-16 0-2 0,32 0-8 31,-16 0-4-31,0 0-1 0,0 0-12 0,0 0 18 16</inkml:trace>
  <inkml:trace contextRef="#ctx0" brushRef="#br0" timeOffset="63060.88">11708 11581 48 0,'0'0'47'0,"0"-10"4"0,0 1 4 0,0 9 5 0,33-9 13 0,-33-1 12 0,0 10 8 0,0 0 7 0,33-18-8 0,-33 18-11 0,0-19-6 0,33 10-8 16,-33-10-18-16,33 10-7 0,-33 0-11 15,17-1-12-15,-1 1-6 0,-16 0-4 0,17 0-4 16,-1 9-5-16,1 0 5 0,16 0-7 16,-33 0 2-16,0-19-3 0,33 38 9 0,-33-19 4 15,0 0-13-15,0 0 9 0,0 9-5 16,0 0 6-16,0 10-5 0,0-1 3 0,0 1-2 15,0 9 0-15,0-10 1 0,0 1-4 0,0 9 0 16,-33 0 3-16,33 0 3 0,0-10 2 16,-33 10 22-16,33-9 8 0,-17 0 7 0,17-1-8 15,-16 1 0-15,16-1 3 0,0-8-5 0,0-1 4 16,0 0 16-16,0 1 2 0,16-10 8 0,-16 0-1 16,0 0-16-16,17 0-14 0,16-10-16 15,-33 1-15-15,33-10 1 0,0 1-3 0,0-1-3 16,0-9-1-16,0 0-40 0,17 0-83 15,-17 10-84-15,33-19-58 0,-49 9-36 0,16 9 18 16,0 0 37-16</inkml:trace>
  <inkml:trace contextRef="#ctx0" brushRef="#br0" timeOffset="64376.72">11476 11720 26 0,'0'0'26'0,"0"0"-5"0,0 0-3 0,0 0 0 0,0 0 3 0,0 0-2 0,0 0 3 0,0 10 4 0,0-10 7 0,0 0 4 0,0 0 8 0,0 0 2 0,0 18 3 16,0-18 0-16,0 0-6 0,0 0-1 16,0 0 3-16,0 0-2 0,0 0-2 0,0 0-3 15,17 0-10-15,-17 0 1 0,0 0-11 16,0 0-3-16,33 0-5 0,-33 0-4 0,0 0-4 16,0-18-2-16,0 18-1 0,0 0-2 15,0 0 4-15,0 0-1 16,0 0-3-16,0 18 3 0,0-18-3 15,0 19 0-15,0-1 4 16,-33-18-10-16,33 10-8 0,-17-1-4 0,17 0 8 16,-16 1 0-16,16-1 4 0,-17 0 4 0,17 0 2 15,-16 10-5-15,-1-19 7 0,17 0 4 16,0 0-4-16,-33 0 2 16,33 0-2-1,0 0 2-15,0-19 0 0,0 10-2 16,0 0 0-16,0 0 0 15,0 9-2-15,0-10 4 0,0 10 2 0,33-9-1 16,-33 0-3-16,0-1 0 16,0 10-5-16,17 0 6 0,-17-18 1 0,16 18-4 15,1 0-1-15,-17-19 0 0,16 19-48 16,1-18-39-16,-17 8-24 0,33 1-11 0,-33 0 3 16,33-1 12-16</inkml:trace>
  <inkml:trace contextRef="#ctx0" brushRef="#br0" timeOffset="66392.12">9095 12232 16 0,'0'0'17'0,"-16"0"-4"0,16 18-2 0,0-18 1 0,0 0-2 0,-34 0-1 0,34 10 0 0,0-10-2 0,0 0-4 0,0 9 3 16,-33-9-1-16,33 0 2 0,0 0 1 0,0 0-5 15,0 0 0-15,0 0 0 0,0 0-2 16,0 0 0 15,0 0 0-31,33 0-1 16,-33 0-2-16,0 0 2 16,0 0-16-1,34 0-9-15,-34 0-9 0</inkml:trace>
  <inkml:trace contextRef="#ctx0" brushRef="#br0" timeOffset="68539.75">8549 10864 10 0,'0'-9'23'0,"0"9"-9"0,0 0-1 0,0-9-2 0,0 9-3 0,-33 0 3 0,33 0 0 0,0 0 0 0,0-9-1 0,-16 9-5 16,16 0 0-16,0 0 0 0,-17 9-5 0,17 0 0 15,-16 0 0-15,16 1 1 0,0 8-1 16,-33 10 0-16,33-9 0 0,0-1 0 15,-33 10 0-15,33 0 0 0,-34 0 0 16,34 9 0-16,0 1 0 0,-33 8 1 0,33-9 1 16,0 1-2-16,-33 8 4 0,33-9-2 0,0 0 0 15,0 10 0-15,0-10-2 0,0 0 0 16,0 10 0-16,0-29 1 0,33 20-1 0,-33-10 0 16,33-10 10-16,-33 19 8 0,34-27-6 15,-1 8 3-15,-33-8 8 0,33 8-3 16,0-8-2-16,16 8-2 0,-16-18 7 0,0 19-4 15,17-19-3-15,0 0-7 0,-1 0-5 0,-16 0 3 16,34 0-3-16,-34 0-2 0,16-19 3 0,17 19-4 16,1-18 3-16,-34-1-2 0,16 10 0 15,17-10-2-15,-33 0 2 0,17 19-1 16,16-18-3-16,0-10 4 0,-33 0-4 0,17 9 2 0,16 1 2 16,-33 8-1-16,0-8-3 0,0-1 2 15,0 1 0-15,1 8 0 0,15 1 0 16,-49 0 0-16,33 9 0 0,0-10 0 0,-33 10 0 15,33 0 0-15,-33 0 0 0,33 0 0 0,-33 0 0 16,33 10 0-16,-16-10 0 0,-17 9-3 16,33 0 4-16,-33 10-1 0,33-10 0 0,-33 10 0 15,33-1 0-15,-33 1 0 0,0 0 0 16,33-1 0-16,-33 10 0 0,33 9 0 16,-33-27 0-16,0 18 2 0,17 0-4 0,-1 9 2 0,-16-9 2 15,17 0-4-15,-17-1 4 0,33 11-2 16,-33-10 0-16,0-1-2 0,33 1 2 0,-33 10 1 15,33-29-1-15,-33 9 0 0,0 1 0 0,33 0 0 16,-33-1 0-16,33 1 0 0,-16-1 0 16,-1-18 0-16,34 0 0 0,-17 10 0 0,0-1 0 15,-33 0 0-15,66-9 0 0,-49 0 0 16,16 10 0-16,0-10 0 0,0 0 0 0,0 0 0 16,0-10 0-16,0 10 0 0,0 0-3 0,17 0-11 15,-17 0-17-15,0 0-12 0,0 0-9 16,-16-9-6-16,16 9 4 0,0 0 1 0</inkml:trace>
  <inkml:trace contextRef="#ctx0" brushRef="#br0" timeOffset="69738.31">10765 12269 68 0,'0'9'25'0,"0"-9"-14"0,0 10-5 0,0-10-2 0,17 9-3 0,-1-9 1 0,-16 9-2 0,17-9 2 0,16 10 10 0,0-1-1 0,0-9-1 0,0 9-2 0,-33-9 6 15,33 0 1-15,17 19 1 0,-17-19 4 16,0 0-8-16,33 0 4 0,-33-19 2 0,0 19 0 16,17-9-5-16,16 0-3 0,-33-1-7 15,17-8 3-15,-1 8 0 0,34-8-3 0,-50 8-2 16,33-27-1-16,17 19 0 0,-17-20 0 16,-16 10 2-16,49 10-4 0,-33-19 2 0,-16-1-3 15,49 11 3-15,-33 8 0 0,-16-18 0 0,-1 9 0 16,34 9 0-16,-50-18 0 0,17 9 2 15,-1 10-2-15,1-10 0 0,-17 0 0 0,0 9 3 16,0-9-3-16,0 10-3 0,0-1 3 16,17 0 0-16,-50 1 3 0,33-19-3 0,0 18 5 15,-17-9 11-15,1 9-3 0,0-18-2 16,-1 9-6-16,1 0-1 0,-1 1-4 0,1-20 2 16,16 19 0-16,-33-9-2 0,33-10 0 0,-33 10 0 15,0 0 0-15,0 9 0 0,0-28-2 0,33 19 2 16,-33-9 2-16,0 8-2 0,0-8 1 15,-33 9-1-15,33-1 0 0,0-8 19 0,-33 9 2 16,33-10-4-16,-33 10-6 0,16 0-5 0,-16 0-5 16,17 9-1-16,-18-28 2 0,18 28-2 15,-17-9 0-15,0 0 3 0,0-1-3 0,0 1 0 16,0 9 0-16,16-18 0 0,-16 9 2 16,-33-1-2-16,33 1 2 0,0 0-2 0,-17 9-2 15,17-9 3-15,0 0 0 0,0 9-4 0,-33 9 5 16,33 0-2-16,-17 1 1 0,17-1-1 15,-33 10-2-15,16 0 4 0,17 9-2 0,-33-10 0 16,33 20 0-16,-33-10 0 0,16 9 0 16,17 19-2-16,-33-28 2 0,16 18 0 0,1 1-2 15,-1 0 3-15,-16 9-1 0,0-10 4 0,16 19-7 16,17-18 5-16,-33 0-2 0,0-1 0 16,16 10 0-16,-16-9-3 0,33 18 1 0,-33-28 4 15,16 19-2-15,-16-9 0 0,33 9 0 16,-17-10 0-16,1 1 0 0,-1-1 0 0,17 1-4 15,-33 0 4-15,16 9 0 0,17-10-3 0,-33 1 5 16,33-19-2-16,-33 18 0 0,16 1 0 16,-16 0 0-16,33 8-3 0,-33-8 4 0,16-19-4 15,17 19 3-15,-33-1 3 0,0 1-5 16,16-10 0-16,17 10 2 0,-33-1 2 0,0 1 0 16,16-19-6-16,17 19 5 0,-33-10 1 0,17 10-4 15,-18-10 2-15,34 9 0 0,-33-8 0 16,17 8 0-16,15 1-2 0,-32-10 2 0,33 10 2 15,-16-1-2-15,16 10-2 0,0 0 2 16,-1-9 0-16,1-10 0 0,-33 19-3 0,33-9 3 16,0-1 1-16,17 10-1 0,-18-9 1 0,1-10-6 15,33 10-33-15,-33-1-10 0,33-8-1 16,0 8-5-16,-33-8-2 0,33 8 5 0,-16-18 8 16,16 19-9-16</inkml:trace>
  <inkml:trace contextRef="#ctx0" brushRef="#br0" timeOffset="72271.47">29154 10092 26 0,'16'-18'21'0,"-16"18"-7"0,33-19-5 0,-33 10-5 0,17 0-2 0,-17-1-1 0,16 1 2 16,1 0 3-16,-17-1 1 0,17 1-1 0,-17 9-2 0,16-19-1 0,-16 19-1 0,17 0 0 15,-17-18 7-15,16 18 0 0,-16-19 2 16,0 19 4-16,0 0 3 0,0-9 1 0,17 9 1 15,-17-9-1-15,-17 9 1 0,17 0-3 0,0 0 1 16,0 0-4-16,0-10-1 0,0 10-1 16,0 0-2-16,-16 0 0 0,16 0-2 15,-17 0 3-15,1-9-2 0,16 9 0 0,-17 0-5 0,0 0 1 16,1 0-3-16,-1-9 0 0,-16 9-2 16,0 0 0-16,0 0 4 0,0 0-6 0,0 0 5 15,-17 0-3-15,1 0 0 0,-1 9-2 16,1-9 2-16,-1 9 2 0,-16-9 0 15,0 10-2-15,16-1 0 0,0 0 0 0,-49 10 0 0,33-19 2 16,16 18-4-16,-49-18 2 0,33 0 0 16,-17 19 1-16,17-19-3 0,0 0 4 15,17 0-2-15,-18 0 5 0,18 0-3 0,-17 0-2 16,16 0 2-16,0 0 0 0,-16 0-4 16,17 0 2-16,-1 9 0 0,-16-9 0 0,16 0 0 15,1 10 4-15,-17-1-4 0,16 10 0 0,0-10-3 16,1 19 3-16,-1-28 0 0,0 18 0 15,17 1 3-15,-16 9-3 0,16-9-2 0,0-1 2 16,-17 1 1-16,17 18 0 0,0-28-4 0,16 19 5 16,-16-9-2-16,17 9 2 0,-17 9-2 15,0-19 0-15,16 1 1 0,1 28-1 0,-1-29 1 16,17 10-1-16,-17 9 0 0,1 0-4 16,16 1 6-16,-17-10-2 0,17 0 0 0,0-1 2 15,-16 11-2-15,16-10-2 0,0-1 2 0,16 1 1 16,-16 0 2-16,0 0-2 0,17 0-4 15,-17 9 3-15,16-18 0 0,1 9 2 0,0-10-2 16,-17 10 0-16,33 0 2 0,-17-9-4 16,1-1 7-16,16 1-5 0,-17 0 0 0,1-1 0 15,16 10 2-15,0-9-1 0,-16-19 1 0,16 18-2 16,0-8 0-16,0 8 0 0,0-8 0 16,0 8 2-16,0-9-2 0,17 10 0 0,-17 0 0 15,16-10-2-15,-16 10 3 0,17-10-1 16,0 9 0-16,-17-8 0 0,16 8 0 0,1 1 0 15,-1-19 0-15,1 19 0 0,16-19 2 0,-16 0-5 16,-1 0 4-16,18 0 2 0,-18-19-3 16,17 19 0-16,-16-19-3 0,33 1 3 0,-17 8-4 15,0-8 7-15,17-1-3 0,-17 1 0 16,16-1 3-16,-15 19-3 0,-1-28 0 0,0 19 0 16,0 0 0-16,0-1-2 0,0 10 2 0,0-9-4 15,-16 9 7-15,16-9-3 0,-16 9 1 0,16 0-1 16,-16 0 0-16,16 0 0 0,-17 0 0 15,1 0-2-15,16 9 2 0,-16-9 0 0,-1 9 1 16,1 1-1-16,-17-1 1 0,17 0-1 16,-17 0 0-16,16 10 0 0,-16 0-2 0,0-10 4 15,0 0-2-15,1 10-3 0,-18-1 6 0,17-8-3 16,-16 8 0-16,16 1 0 0,-17 0 0 0,1-10 0 16,-1 9-3-16,17-8 6 0,-16-1-3 15,0 10-3-15,-1-10 5 0,17 0 2 0,-16 10 1 16,-1-19 11-16,17 18 2 0,-16-18-5 15,16 10-2-15,0-1-5 0,0 0-1 0,0 1-4 16,-16-1 4-16,32 0-4 0,-16-9-1 0,0 10 3 16,17-1-2-16,-17-9 2 0,17 9-3 15,-1 10 2-15,-16-19-2 0,17 0 0 0,0 18 0 16,-1-18 0-16,-16 10 1 0,17-1 1 16,-1-9-2-16,-15 9 0 0,15 1 0 0,-16-10 2 15,0 9-4-15,17-9 4 0,-17 0-4 0,0 0 2 16,0 0 0-16,17 0 3 0,-17-9 28 15,0-1 6-15,17 1-4 0,-17 0-6 0,0-1-6 16,16 10-10-16,-16-18-4 0,0-10 5 16,17 9 4-16,-17 1-2 0,17-10-2 0,-1 0-3 15,1 0-7-15,0-9 3 0,-1 0-1 16,-16-1-7-16,17-8 3 0,-1 9 0 0,-15-19-5 16,15 0 7-16,-16 10 2 0,0-10-8 15,17 9 2-15,-17-27 2 0,0 9 4 0,0 9-4 16,0-9-2-16,0 0 2 0,-16 0 3 0,16 9-3 15,-17-9 0-15,17 9-3 0,-16 0 5 16,0 0-1-16,-1-9-1 0,1 9-2 0,-1-9 2 16,-16 0 1-16,17 9-1 0,-17-9 1 15,0 0 1-15,-17 9 0 0,17-9-5 0,-16 9 5 16,-1-9 0-16,1 9-2 0,-18 1 0 16,1 8 0-16,-16-9 1 0,-1 10-3 15,17 8 4-15,-33 1-2 0,16 0 0 16,-16 9-4-16,0-9 5 0,0 18-4 0,0 1 3 0,-17-1 2 15,17 10-1-15,-17 0 1 0,1 9-2 16,-1-10-2-16,0 20 0 0,-16-10 2 16,16 9-4-16,-16 9 0 0,0 1 4 0,0 9-4 15,-17-9 2-15,17 8 4 0,-17 11-6 0,0-1 2 16,17 0-7-16,-17 10-17 0,17 8-14 16,-17-17 1-16,17 8-11 0,0 1-7 0,16-1-6 15,0 1-2-15,17-10-2 0,0 0-2 16,33 10 3-16,0-20-3 0</inkml:trace>
</inkml:ink>
</file>

<file path=ppt/ink/ink38.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41:33.190"/>
    </inkml:context>
    <inkml:brush xml:id="br0">
      <inkml:brushProperty name="width" value="0.05292" units="cm"/>
      <inkml:brushProperty name="height" value="0.05292" units="cm"/>
      <inkml:brushProperty name="color" value="#FF0000"/>
    </inkml:brush>
  </inkml:definitions>
  <inkml:trace contextRef="#ctx0" brushRef="#br0">16999 9953 27 0,'0'0'24'0,"-16"-19"2"0,16 19 0 0,0-9 0 0,0 9-2 0,0 0-6 0,0 0-5 0,0 0-4 0,0 0-5 0,0-9-1 0,0 9 1 0,0 0-1 16,0 9-1-16,16-9 17 0,-16 0 9 16,0 9 5-16,0-9-2 0,17 0-7 0,-17 19-2 15,0-19 0-15,0 0 3 0,0 0 5 16,0 18-4-16,33-18-4 0,-33 19-2 0,0-19-1 16,0 0-1-16,0 9 0 0,0 1-6 15,0-1 5-15,0 0-6 0,33-9-2 0,-33 10-2 16,0-1 2-16,0-9 8 0,0 9 11 0,0-9 3 15,0 0 9-15,33 0 11 0,-33 0 5 16,0-9-9-16,0 9-16 0,17-9-11 16,-1-10-10-16,1 10 2 0,-1-10-11 0,1 0 2 15,16 1-3-15,0-1 3 0,-33 1 2 0,33-1-12 16,-33 0 8-16,33 10 0 0,-33-9 2 16,0-1-7-16,17-9 2 0,-17 19 6 15,16-1-3-15,-16 1-1 0,17 0-2 0,-17 0-3 16,0 9-11-16,0 0-37 0,0-10-39 15,0 10-15-15,0 0-11 0,0 0 1 0,0 10 5 16,16-10 14-16,-16 9 1 0</inkml:trace>
  <inkml:trace contextRef="#ctx0" brushRef="#br0" timeOffset="25545.17">19050 5711 6 0,'0'0'8'0,"0"0"4"0,0 0 2 0,0 0-3 0,0 0-2 0,0 0-3 0,0 0 0 0,0 0-1 0,0 0-3 0,0 0 1 0,0 0-1 0,0 0-1 0,0 0 1 0,0 0 1 15,0 10-1-15,-33-10-2 0,33 0 2 16,0 0 0-16,0 0-1 0,0 0 2 16,0 0 2-16,0 0 2 0,0 0-1 0,0 0-1 15,0 0 0-15,0 0-1 0,0 0 0 0,0 0-1 16,0 0-1-1,0 0-4 1,0 0 0 0,0 9 2-1,0-9-10-15,0 0-5 16,0 9-9-16,0-9-9 0</inkml:trace>
  <inkml:trace contextRef="#ctx0" brushRef="#br0" timeOffset="27676.13">19662 10092 69 0,'0'0'51'0,"0"0"-7"0,0 0-1 0,0 0-5 0,0-18 1 0,0 18-3 0,0 0-3 0,0 0 3 0,0 0-4 0,0 0-8 16,0 0-6-16,0 0-11 0,0 18-4 0,0-18 3 15,0 0 3-15,0 0 5 0,0 0 6 16,0 0 3-16,0 19 5 0,0-19 0 0,0 0-4 16,16 9-8-16,-16-9 1 0,0 10 15 15,17-1-5-15,-17-9-2 0,0 9-10 0,16-9 6 16,-16 0 23-16,0 0 26 0,0 0 10 0,17 0 5 16,-17 0-11-16,17 0-22 0,-17-9-16 0,0 0-16 15,16-1-9-15,1 1-5 0,-1-10 2 16,1 1-8-16,16-1 2 0,-33 1-2 0,0-1 2 15,33-9-2-15,-33 9 1 0,16 19-1 16,-16-18 2-16,17-1-2 0,-17 10-2 0,0 0-5 16,0 9-10-16,16-10-27 0,-16 10-31 0,0 0-28 15,0 0-2-15,0 0-10 0,0 0-7 16,0 10-3-16,0-10 4 0,-16 9 3 0,16-9 12 16,0 9 16-16</inkml:trace>
  <inkml:trace contextRef="#ctx0" brushRef="#br0" timeOffset="29007.69">24391 6437 2 0,'0'0'1'0,"0"9"-1"16,0-9 1 30,0 0-2-46,0 9 1 63,0 1 0 15,0-10-1-62,0 0 2-16,0 0-2 0</inkml:trace>
  <inkml:trace contextRef="#ctx0" brushRef="#br0" timeOffset="31239.15">23515 9906 61 0,'0'0'31'0,"0"0"-16"0,0 0-9 0,-17 0-4 0,17 0-1 0,0 0 0 0,0 0 1 0,0 0 1 0,17 0-3 16,-17 0 1 0,0 0 2-16,0 0-1 15,0 0-1-15,0 0 1 0,0 10 1 0,0-10-2 16,0 0 0-16,0 0 2 0,0 0-2 16,0 9 0-16,0-9 2 0,0 0 1 15,0 0 0-15,16 0-2 0,-16 0 1 16,0 0 1-16,0 0-2 0,0 9 0 15,0-9 0 1,0 0 0 0,17 0 0-16,-17 19-2 15,0-19 2 1,0 0 0 0,0 0-1-16,0 0 2 15,0 0-2-15,0 0-1 16,0 0 2-16,0 0-1 31,0 0 0-31,0 0 0 0,0 0 0 0,0 0 1 16,0 0 3-16,0 0-1 0,0 0-1 0,0 0 1 15,0 0-3-15,0 0 0 16,0 0 3-16,0 18-4 0,0-18 5 0,0 0-2 16,0 0 0-16,16 0 0 0,-16 0 0 0,0 0 2 15,0 0-1-15,0 0 3 0,0 0 0 16,0 0 0-16,0 0-2 0,0 0 1 0,0 0 1 15,0 0-3-15,0 0 5 0,0 0-1 16,0 0 4-16,0 0-2 0,0 0 3 0,17 0-2 16,-17 0 0-16,0 0 1 0,0 0 2 0,0 0 1 15,0 0 6-15,0 0-2 0,0 0 5 16,0 0 2-16,17 0-1 0,-17 0-3 0,0 0-2 16,0 0-5-16,16-18 0 0,-16 18-1 15,17-19 2-15,-17 10 1 0,16 0 8 0,-16-10-4 16,33 10 3-16,-33-10-10 0,0 1-5 0,17 18 1 15,-17-19-8-15,16-9 2 0,-16 19-6 16,17-10 3-16,-17 10-6 0,0-10 9 0,16 19-4 16,-16-18 1-16,0 18-5 0,0 0 7 0,17-19-3 15,-17 19-5-15,0 0 7 0,0 0-10 16,0 0 3-16,0 0 1 0,16 0-7 16,-16 0 5-16,0 19-20 0,0-19-19 15,0 0-11-15,0 0-5 0,0 0-2 0,0 18-3 16,0-18 10-16,0 0 4 0,0 0 2 0,0 0 4 15,0 10 3-15,0-10 7 0,0 9-3 16</inkml:trace>
  <inkml:trace contextRef="#ctx0" brushRef="#br0" timeOffset="32970.19">27219 9813 39 0,'0'19'43'0,"0"-19"-10"0,0 0-15 0,0 0-7 0,0 0-5 0,0 0-3 0,0 0-2 0,0 0 1 16,0 0 1-16,0 0 1 0,0 0 0 0,0 0-3 15,0 0 0-15,0 0 2 0,0 0 4 16,0 0-2-16,0 0 1 0,0 0 2 16,0 0-4-16,0 0 0 0,0 0-2 0,17 0-2 31,-17 0-6-15,0 0-7-16,16 0-3 0,-16 0-8 15,0 0 0-15,0 0-1 0,0 19 0 0,17-19 1 16,-17 0-19-16</inkml:trace>
  <inkml:trace contextRef="#ctx0" brushRef="#br0" timeOffset="33703.68">29220 9906 2 0,'0'0'2'0,"0"0"0"0,0 0 0 0,0 0 1 0,0 0 4 0,16 10 2 0,-16-10 4 0,0 0-3 0,0 0-4 0,0 0-2 16,0 9-1-16,0-9-9 31,0-9-12-31</inkml:trace>
  <inkml:trace contextRef="#ctx0" brushRef="#br0" timeOffset="40030.94">17347 10195 66 0,'0'0'31'0,"0"0"-2"0,-17-19 3 0,17 19 0 0,0 0 1 0,0 0-11 0,0 0-9 16,0 0-9-16,0 0-3 0,0 0 2 16,0 19-1-16,0-19 1 0,17 18-3 0,-17-18 4 15,0 19 3-15,16-10-4 0,-16 1 0 0,0 8-3 16,17-9 1-16,-17 1 1 15,16 18-4-15,-16-28 5 0,0 18-6 0,0 1 3 16,0-19 1-16,0 18-1 0,0-8 0 0,0-1-5 16,0 0-11-16,0 1-23 0,0-10-13 15,0 9-5-15,0-9 1 0</inkml:trace>
  <inkml:trace contextRef="#ctx0" brushRef="#br0" timeOffset="40282.37">17264 10111 21 0,'33'-19'23'0,"-33"1"-5"0,33-1-4 0,-33 10-3 0,33 0-2 0,-16-1-1 0,-1 1-2 0,1 0-2 0,16-1 0 16,0 10-2-16,-33 0-1 0,0 0 2 15,33 0-1-15,-33 10-2 0,0-10 4 0,0 9 5 16,0 0 1-16,0 10-3 0,0-10-3 15,-33 10-2-15,33-1-2 0,-33 1 0 0,16 0 0 16,1-1 0-16,-1 1 0 0,1 9 0 16,-17-10 0-16,16 1 0 0,17-19-8 0,-33 19-8 15,33-10-11-15,0 0-4 0,-33 0-43 16</inkml:trace>
  <inkml:trace contextRef="#ctx0" brushRef="#br0" timeOffset="40947.06">18455 10409 93 0,'0'0'33'0,"-17"9"-15"0,17-9-9 0,-16 0-5 0,16 0-1 0,0 19 1 0,0-19-2 0,16 0 4 0,-16 0 4 0,17 0 3 16,-1 0-5-16,1-19-4 0,16 19-2 15,0 0 2-15,0-9-4 0,0-1 0 0,0 10 0 16,17-9 0-16,-17 0 0 0,0 9 0 0,0-10 0 16,0 10 0-16,-16-9-8 0,-1 0-21 15,1 9-16-15,-1 0-14 0</inkml:trace>
  <inkml:trace contextRef="#ctx0" brushRef="#br0" timeOffset="41163.22">18620 10213 28 0,'0'0'18'0,"17"19"-8"0,-1-19-3 0,1 0 1 0,-17 9-1 0,16 1 2 0,1-1 1 0,-1 0-2 0,1 0-1 0,16 1-3 16,-33-1-1-16,0 10-1 0,33-1 0 16,-33 1-2-16,0-10 0 0,0 10 1 0,0-1-3 15,0 1 0-15,-33 18-11 0,33-18-11 0,0-1-54 16</inkml:trace>
  <inkml:trace contextRef="#ctx0" brushRef="#br0" timeOffset="41929.61">20174 10269 58 0,'0'-9'25'0,"0"9"-13"0,17 0-6 0,-17 0-3 0,0 9-1 0,0-9-1 0,0 9 2 0,17 1 2 15,-17-1-2-15,0 10 1 0,0-19-2 0,16 18 1 16,-16-18-3-16,0 19 2 0,0-19 2 0,0 9 5 16,0-9 4-16,0 9 1 0,0-9 11 15,0 0 10-15,0 0 12 0,0 0-13 0,0 0-15 16,0-9-13-16,0 9-1 0,0-9-5 15,0 9 2-15,0-19-2 0,-16 1 2 0,16-1 0 16,0 10-4-16,-17-10 2 0,17 10 0 0,0-10-2 16,0 10 3-16,0 9-1 0,0 0 2 15,0-19-1-15,0 19 1 0,17 0 0 0,-1 0-2 16,1 0 0-16,16 19 0 16,0-19 2-16,-33 9-2 0,33 1 2 0,0-1-2 15,-17 9 0-15,18-8 0 0,-1-1 0 0,0 10 0 16,0-1 0-16,-33-18 1 0,16 0 2 15,1 19-2-15,-1-19 0 0,1 0 8 0,-17 0 34 16,0 0 4-16,16 0-20 0,-16 0-15 0,0-19-3 16,0 19-6-16,0 0 0 0,-16-18 1 15,16-1-4-15,0 10-2 0,-17-10-3 0,1 10-3 16,16-10-22-16,-17 10-27 0,1-10-18 0,16 1-11 16,0-10 4-16,-33 9 5 0</inkml:trace>
  <inkml:trace contextRef="#ctx0" brushRef="#br0" timeOffset="42329.24">20786 10111 54 0,'0'9'30'0,"0"1"-12"0,0-1-6 0,17 0 4 0,-17 1 4 0,0-1 6 0,0 0-8 0,0 10-9 0,0-1-1 0,0-18-5 0,0 19-1 0,16-19-2 15,-16 9 0-15,0 1 0 0,0-1 0 16,0-9-2-16,-16 9 0 16,16-9 0-16,0-9 4 0,0 0-2 15,-17-1 0-15,17 1-2 16,-16 9 0-16,16-19 2 0,-17 1 0 0,17-1 1 16,-16 1 0-16,16-1 7 0,0 0 7 15,0 10-1-15,0-10-1 0,0 1 1 0,0-1 3 16,16 10 2-16,-16 0-5 0,17-1-2 0,-1 1-7 15,-16 9-1-15,17-9-1 0,-1 9-3 16,1 0 3-16,-1 9-3 0,18 0 2 16,-34-9-2-16,0 10-2 0,33-1 2 15,-33 0 2-15,0 10 3 0,0-19-5 16,0 18 0-16,-33-18 0 0,33 19 0 16,0-10 0-16,0 1-5 0,-34-1-21 15,18 0-31-15,16-9-16 0,-17 10-3 0</inkml:trace>
  <inkml:trace contextRef="#ctx0" brushRef="#br0" timeOffset="42631.33">20985 10213 27 0,'16'0'26'0,"-16"19"-3"0,0-19-7 0,17 0 0 0,-17 0 1 0,0 9 1 0,0-9 4 0,0 0 6 0,0 0 10 0,0 0 3 0,0 0-11 16,0 0-15-16,0-9-5 0,0 9-6 0,0 0-1 16,0-19 6-16,0 1 6 0,0-1 2 15,0 10-9-15,0-10 5 0,0 1 12 0,0-1-2 16,0 19-8-16,0-19-7 0,0 1 2 0,0 18-7 16,0-19-1-16,0 19-1 0,0-9-1 15,0 9-3-15,16 0 3 0,1 0 0 16,-1 9-2-16,-16 10 4 0,34-19-2 0,-34 18 0 15,33-18-2-15,-33 19 0 0,33-19 2 16,-33 9-5-16,0 10-20 0,16-10-33 0,-16 1-27 16,17-10-4-16,-17 9 5 0</inkml:trace>
  <inkml:trace contextRef="#ctx0" brushRef="#br0" timeOffset="42779.12">21051 10176 78 0,'0'0'48'0,"0"-9"-19"0,0 9-9 0,0 0-9 0,0-9-2 0,0 9-4 0,16 0-3 16,-16-10-2-16,0 10 2 0,34 0-4 0,-34-9-9 15,33 9-26-15,-33-9-16 0</inkml:trace>
  <inkml:trace contextRef="#ctx0" brushRef="#br0" timeOffset="43628.01">23812 10260 22 0,'-16'-9'22'0,"-1"-1"-10"0,17 1-4 0,-16 9-1 0,16-19 2 0,-17 19 4 0,17 0-2 0,0 0-1 0,-16 0-6 16,16 0 0-16,0 0-3 0,0 0 1 0,0 19 1 15,0-19-1-15,0 19 1 0,0-10-3 16,0 0 2-16,0 10 0 0,0-10-2 0,0 10 1 16,0-1-1-16,0-18 2 0,0 19-1 15,0-19-1-15,0 9 3 0,0-9 18 16,0 0 18-16,0 0 12 0,0 0-22 0,0-9-13 16,-17 9-6-16,17-19-7 0,0 19-3 15,0-18 1-15,-16-1 1 0,16 10-1 0,0-10-1 16,-17 1-2-16,17-1 2 0,0 19 0 15,0-19 1-15,0 1 3 0,0 18-2 0,0-19-4 16,0 19-1-16,0 0 5 0,17 0-2 16,-1 19 2-16,1-19-4 0,-1 0 2 0,1 18 0 15,16 1 0-15,-17-19 0 0,18 19 0 16,15-10 0-16,-49 0 0 0,33 10 2 16,-16-19-2-16,-1 9 1 0,1 10 0 0,-1-19 0 15,1 0-1-15,-17 0 2 0,16 18 3 16,-16-18 13-16,0 0-5 0,17-18-7 0,-17 18-2 15,0 0-2-15,0-19 0 0,0 10-2 0,-17-10-2 16,17 10-4-16,0 0-27 0,-16-10-24 0,16 19-18 16,-17-19-7-16</inkml:trace>
  <inkml:trace contextRef="#ctx0" brushRef="#br0" timeOffset="43994.37">24226 10241 48 0,'0'0'14'0,"0"10"-7"0,0-1 3 0,0 0 5 0,0 0 0 0,0-9-6 0,0 10-3 0,16-10-4 0,-16 9-1 0,0-9 9 0,0 0 13 0,0 0 9 16,0 0 15-16,0 0-13 0,0-9-15 15,-16 9-9-15,16-10-7 0,0 1-3 16,0-9 2-16,-17 8-2 0,17 1 1 0,-16-10-1 0,-1-18 2 15,17 19 0-15,-16-1-2 0,16-9 6 16,-17 9 2-16,17 19-2 0,0-18-5 0,0-1 0 16,0 1 2-16,17 8-3 0,-1 10 0 15,1-9-2-15,-1 9 2 0,1 0 0 0,-1 0-2 16,1 0 2-16,16 9 0 0,0 1 0 0,-33-1-2 16,0 0 4-16,17 10-1 0,-17-19-1 15,0 18 1-15,0-18-1 0,0 19 3 16,-17-10-3-16,17 10 0 0,-33-10 0 0,17 10-3 15,-18-10 0-15,18 10-14 0,-17-19-25 0,16 18-15 16,1-18-6-16,-17 0-1 0</inkml:trace>
  <inkml:trace contextRef="#ctx0" brushRef="#br0" timeOffset="44360.41">24590 10269 43 0,'0'9'38'0,"0"-9"-8"0,0 0-1 0,0 10 8 0,0-10 8 0,0 0 1 0,0 0-12 0,0 0-8 0,-17-10-12 0,17 10-3 0,0-9 3 15,-16 0 3-15,16 0 0 0,0-1-4 0,-17 1-6 16,17-10 0-16,0 1-5 0,0-1 0 15,0 1 0-15,0-1 2 0,0 10 2 0,-33-10 3 16,33 19-3-16,0-19-2 0,33 19-4 16,-33-18-2-16,0 18 2 0,0 0 0 0,17 0 0 15,-1 0-4-15,-16 0 1 0,17 0 8 16,16 18-5-16,-17-18 0 0,1 19-2 16,-1-19 2-16,1 9 0 0,16 1 0 0,-33-1 0 15,33 0 0-15,-33 1 0 0,0-1 0 0,17 0-2 16,-1 10-3-16,-16-1-6 0,0-18-39 15,0 19-23-15,0-19-11 0,0 0 3 0,0 9-65 16</inkml:trace>
  <inkml:trace contextRef="#ctx0" brushRef="#br0" timeOffset="44527.25">24590 10213 67 0,'0'0'53'0,"0"0"-10"0,-17 0-17 0,17 0-5 0,0 0-3 0,0 0-1 0,17 0-3 0,-17-18-5 0,0 18-4 15,16 0-5-15,1 0 3 16,-1 0-3-16,1 0 0 0,-1 0-4 16,1 0-4-16,16 0-27 0,-33-19-19 0,33 19-9 15</inkml:trace>
  <inkml:trace contextRef="#ctx0" brushRef="#br0" timeOffset="45826.46">25979 10213 109 0,'33'0'30'0,"-33"0"-15"0,0 0-7 0,16 0-5 0,1 0 1 0,-1 0-4 0,1 0 0 0,16 0 3 0,0 0-3 0,-16 0 0 0,16 0 0 16,0 0 0-16,-17 0-3 0,17 0 3 0,-16 0 0 16,0 0 1-16,-1 0-1 0,1 0-8 15,-1 0-13-15,-16 0-15 0,17-18-11 0</inkml:trace>
  <inkml:trace contextRef="#ctx0" brushRef="#br0" timeOffset="46025.94">26177 9999 44 0,'0'0'22'0,"17"0"-12"0,16 10-3 0,-33-10-4 0,16 9 0 0,1 0 3 0,-1 10 4 0,1 9-2 0,0-28-4 0,-1 18 0 0,1 1 0 0,-1 0-4 0,-16-1 0 16,17 1 1-16,-17 9 0 0,0-10-1 0,0 1 0 16,0 0 0-16,0-1 0 0,-17 1-3 15,17 9-12-15,-16-10-13 0,-1-18-50 0</inkml:trace>
  <inkml:trace contextRef="#ctx0" brushRef="#br0" timeOffset="46825.14">27202 10055 70 0,'17'0'55'0,"-17"0"-30"0,0 0-12 0,17 0-4 0,-17 19-7 0,16-19 0 0,1 18 1 0,-17-18 0 0,33 19-3 0,-33-10 2 0,16 1-2 0,-16-1 0 0,17 0 0 0,-17 1 3 16,0-1-3-16,16 0 0 0,-16 10 0 16,0-19 3-16,0 0 17 0,0 0 16 15,0 0-8-15,0 0-12 0,0 0-7 16,-16 0-2-16,16-19-3 0,-17 10 4 0,17 0 7 15,-16-1-4-15,16-8-5 0,0 8-3 16,-33 1-1-16,16-10 8 0,17 1 5 0,-16-1 1 16,16 1 0-16,0 8-3 0,0 1-3 0,0 0-5 15,0-1-5-15,16 10 3 16,1 0-3-16,16 0 4 0,-17 10-1 16,1-1-5-16,-1 0 2 0,17 1 1 15,-16 8 2-15,16 1-3 0,-16-1 1 0,16-18-1 16,0 19-2-16,-17-10 2 0,1 1-3 0,-1-1 6 15,1 0-6-15,-1 1 3 0,-16-1 2 0,17-9-4 16,-17 9 6-16,0-9 1 0,0 0 29 16,0 0-9-16,0 0-11 0,0-9-5 0,0 0-11 15,0-1 4-15,0 1 2 0,0 0-4 0,-17-10 0 16,17 0-6-16,-16 1-16 0,16-1-26 16,-17-9-28-16,1 10-8 0,-1-1 3 0,17 0 5 15,0 1 6-15</inkml:trace>
  <inkml:trace contextRef="#ctx0" brushRef="#br0" timeOffset="47178.27">27864 9999 32 0,'16'19'21'0,"-16"-10"-7"0,0 1-5 0,0 8 0 0,17 1 1 0,-17-19 0 0,0 18-5 0,0-18 0 0,0 19-3 0,0-19 1 0,0 9-2 0,0 1 1 15,0-10 4-15,0 9 7 0,0-9 7 0,0 0 11 16,0 0-3-16,0 0-7 0,-17 0-4 16,17-9 5-16,0-1 8 0,-16 1-1 0,16 9-2 15,-17-19-2-15,17 1-5 0,-16-1-1 16,16 1 4-16,-17-1-2 0,1 0 0 0,16 10-6 16,0-10-7-16,0 1-1 0,0-1-3 0,0 10 0 15,0 0-4-15,0-1 1 0,16 1-1 16,1 9-3-16,-17-9 5 0,16 9-7 0,1 0 3 15,-1 0 2-15,1 0 0 0,0 9-4 16,-1 0 7-16,1 1-3 0,-17-1-3 16,16 0 4-16,-16 10-1 0,0-1-7 0,0-18 7 15,-16 19 0-15,16-10-5 0,-17 1 2 16,1-1-28-16,16 0-22 0,-17 1-25 0,0-1-8 16,1-9 4-16,-1 0 4 0</inkml:trace>
  <inkml:trace contextRef="#ctx0" brushRef="#br0" timeOffset="47641.33">28095 9897 50 0,'0'9'15'0,"0"1"-2"0,0 8 3 0,17 1 2 0,-17-1-2 0,0-18-1 0,0 19 2 0,0 0 3 0,0-10-4 0,0 10-5 0,0-1-7 0,0 1-2 0,0-1 0 16,0 1 0-16,0-19-2 0,0 9 3 0,0 1-2 15,0-1 5-15,0-9 14 0,0 9 18 16,0-9 12-16,-17 0-9 0,17 0-19 0,0-9-10 16,0 0-4-16,0-1-3 0,0 1 1 15,-16-10-4-15,16 19 2 0,0-18-4 0,-17-19 3 0,17 18-5 16,0 0 4-16,0-9 2 0,0 10-4 15,0-1 5-15,0 10-2 0,17-10-3 0,-17 10 0 16,16 0 4-16,-16 9-6 0,17-10 4 16,0 10-2-16,-17 0-3 0,16 10 3 0,1-10 0 15,16 9 0-15,-17 0 0 0,1 1 2 0,-1-1-1 16,1 0-1-16,-1 10 0 0,1-1 2 16,-1-18 0-16,17 19-2 0,-33-10-2 0,0 1 4 15,17-1-2-15,0 0-4 0,-17 1 4 16,16-1 3-16,-16 0-3 0,0 10-3 0,17-19 1 15,-17 0 0-15,0 0 0 0,0 0-4 16,0 18-16-16,0-18-23 0,0 0-17 0,0 0-12 16,0 0 2-16,-17-18 8 0,17 18-38 15</inkml:trace>
  <inkml:trace contextRef="#ctx0" brushRef="#br0" timeOffset="47874.17">28145 10018 35 0,'0'-9'19'0,"17"9"-4"0,-17 0-6 0,0 0-2 0,16-10-4 0,-16 10 0 15,17-9-3-15,-1 9 0 0,1 0 0 0,-1 0 0 0,1 0-9 0,-1-19-12 16,17 19-37-16</inkml:trace>
  <inkml:trace contextRef="#ctx0" brushRef="#br0" timeOffset="52138.2">27996 10623 18 0,'0'0'18'0,"0"0"-10"0,0 0-3 0,0 0-4 0,0 0-3 15,0 0 0 1,0 0 4 15,0 0-1-15,-16 0 1-1,16 0-1 1,0 0 0-16,0 0 0 16,0 0 1-16,0 0 1 0,0 0-1 0,0 0 0 15,0 0-1-15,0 0 0 0,0 0 1 16,0 0 0-16,0 0 0 16,0 0-1-1,0 0 1-15,-17 0-2 16,17 0 2-16,0 0 0 0,0 0-1 15,0 0 1 1,0 0-1 0,0 0 0-16,0 0 1 0,0 0 0 0,0 0 1 15,0 9-3-15,0-9 3 0,17 0-2 0,-17 0 1 16,0 0-1-16,0 0 0 16,0 0 2-16,0 0-5 15,0 0 4 1,0 0-1-1,0 0 1 17,0 9-2-17,0-9 1 1,0 0 0-16,0 0 1 16,0 10-2-16,0-10 1 15,0 0 2-15,-17 0-3 0,17 0 2 16,0 0-1-16,0 0 1 15,0 0-1-15,0 0 1 32,0 0-1-17,0 0-3-15,0 0 0 78,0 0-1-62,0 0-3-16,0 0-6 0,0-10-7 16,0 10-10-16</inkml:trace>
  <inkml:trace contextRef="#ctx0" brushRef="#br0" timeOffset="52597.19">27169 10316 78 0,'0'0'30'0,"0"0"-26"0,17-19-26 0,-17 19-61 0</inkml:trace>
  <inkml:trace contextRef="#ctx0" brushRef="#br0" timeOffset="53836.42">24540 10716 73 0,'0'0'26'0,"0"0"-12"0,0 0-8 15,0 0-3-15,0 0-3 0,0 0 3 0,0 18 7 16,-33-8 2-16,33 8 3 0,-50 1 1 0,17 18-3 16,0-18-3-16,-16 8-3 0,-1 1 4 0,-16 19 1 15,16-19-3-15,-16 9 0 0,-17 0-3 16,17 0-1-16,0 1 1 0,0 8-2 0,0-9 7 15,16 1-2-15,-16-11-1 0,17 11-3 16,-18-1-4-16,18 0-1 0,32-9 0 0,-49 0 2 16,33 0-2-16,0 0 1 0,0-10-1 0,16 1 0 15,17-1 0-15,-33-18 3 0,33 0-5 16,0 10 0-16,0-10 3 0,-33 0 0 0,33 0-4 16,0 0-16-1,0-10-16-15,33 10-13 0,-33 0-4 0,0-18-2 16,33 18-42-16</inkml:trace>
  <inkml:trace contextRef="#ctx0" brushRef="#br0" timeOffset="54252.01">24424 10883 66 0,'0'0'40'0,"17"0"-19"0,-1 9-12 0,1-9-3 0,16 0-6 0,-33 10 0 0,33 8 2 0,-33-18 0 0,33 19 1 0,0-19 2 0,0 18 5 0,17-8 5 0,16 8 8 16,-16 1 0-16,32 0 6 0,1 18-3 0,-17-28-5 15,17 19-5-15,0 0 0 0,16-9 0 16,0 18-4-16,0-9 3 0,0 0 9 0,1-1-8 15,-1 11-7-15,0-20-4 0,-16 10-3 16,16 0 0-16,-16 0-2 0,-1 0 4 0,-15-10-4 16,-1 1 0-16,0 0 2 0,0-1-1 0,-16 1-3 15,-1-1 2-15,1-18 2 0,-34 0-2 0,17 10-3 16,0-10 1-16,-16 0 6 0,0-10-8 16,-1 10 4-16,-16 0-2 0,0-18 2 15,17 18-3-15,-17 0 0 16,0 0 0-16,0-19 0 0,-17 19-3 0,17 0-3 15,0-9-5-15,0 9-21 0,-16 0-6 0,16-9-11 16,-17 9-5-16,17-10-1 0,-17 10 0 16</inkml:trace>
  <inkml:trace contextRef="#ctx0" brushRef="#br0" timeOffset="54867.88">25880 9776 78 0,'0'-9'56'0,"16"9"-28"0,-16-9-16 0,0 9-6 0,0 0-3 0,0 0 1 0,0 9-2 0,-16 0 0 16,16 0 0-16,-17 1 0 0,0 8 0 16,-16 20 0-16,17-20 4 0,-17 1-3 0,-17 9 0 15,17 9 0-15,-16 0-3 0,-1-9 2 16,0 9 1-16,17 0-3 0,-16-9 0 0,-1 10 0 16,17-1 4-16,-17-19-4 0,1 10 0 0,16 0 0 15,16-9 2-15,-16 9-4 0,33-10 2 16,-33-18 0-16,33 19 0 0,-33-19 0 0,16 9 0 15,17-9-2-15,0 0-15 0,0 0-15 0,0 0-9 16,0-9-5-16</inkml:trace>
  <inkml:trace contextRef="#ctx0" brushRef="#br0" timeOffset="55102.26">25036 9869 81 0,'0'0'54'0,"0"0"-27"0,0 0-14 0,0 0-6 0,0 0-2 0,17 9-3 0,-17-9-1 0,16 10-1 0,1-1 1 16,16 0 2-16,0 10-1 0,0-10 2 0,0 10-3 16,17-1 1-16,16 1 0 0,0 9 1 15,0-9-3-15,17 18 0 0,16-19 0 0,-16 1 0 16,16 9 0-16,0 0 0 0,-16 0-5 0,16 9-18 15,-16-9-15-15,-17 9-13 0</inkml:trace>
  <inkml:trace contextRef="#ctx0" brushRef="#br0" timeOffset="59747.37">25698 5107 47 0,'0'0'14'0,"-17"0"-7"0,17 0-1 0,0-19 1 0,-16 19 4 0,-1 0 1 0,17-19-1 0,-16 19-5 0,-1 0 3 0,0 0 0 0,1-18-1 16,-17 18 0-16,16 0-2 0,-16 0 2 0,0 0 1 15,17-19-4-15,-17 19-1 0,16 0 1 0,-16 0-2 16,0 0 1-16,0-9-1 0,16 9-3 16,-16 0 1-16,0 0 0 0,0-9 1 0,0 9-2 15,33 0 3-15,-50 0-3 0,1 0 0 16,16 0 0-16,0 0 0 0,-17 0 0 0,0 9-2 16,1-9 2-16,-1 9 0 0,17 10 0 0,-33-19 2 15,16 18-2-15,1-18-2 0,-1 19 3 16,-16 0 0-16,16-10-1 0,-16 0 0 0,33 10 0 15,-50 9 1-15,34-10 1 0,-17 1-2 0,16 0 1 16,-16-1-3-16,16 1 4 0,-16 9-2 16,17-10 0-16,-1 1 0 0,0 0 1 15,17 8 1-15,0-8-2 0,-16 18 0 0,-1-18 0 16,17-1 0-16,0 10 1 0,0-9-1 0,16 18 0 16,-16-18-2-16,0 9 3 0,0 9-1 15,16-19 0-15,1 1 2 0,-17 18-2 16,16-18 0-16,17 9-2 0,-33-10 0 0,33 20 2 15,0-20 0-15,-33 1 0 0,33 9 3 0,-16 9-2 16,16-18-1-16,-17-1 0 0,17 10 2 16,0 9-2-16,17-18 0 0,-17-1 1 15,0 10-1-15,16 10 0 0,17-20 0 0,-33 1 1 16,33-1-1-16,-33-8 1 0,33 8-1 0,-16 1-2 16,16-1 2-16,0 1 1 0,0-19-3 15,0 19 3-15,0-1-1 0,0-18 0 0,17 19 0 16,-17-10 0-16,0 10-2 0,0-1 2 15,0 1 3-15,0 0-3 0,0-19 0 0,0 18 0 16,1 1 0-16,-18-1 0 0,17 10-2 16,-16-9 2-16,-1 0-2 0,1-1 2 0,-17 1 0 15,16-1 0-15,-16 10 1 0,0 9 0 0,17-18 0 16,-17 0-1-16,0 9 1 0,-17 9 1 16,17 0-2-16,0-9 0 0,-16 9 0 0,16 0 2 15,-17-18-2-15,17 18-3 0,-16-9 3 16,16 9 0-16,-17 0 0 0,17-9 0 0,0 10 0 15,0-1 0-15,0-19 0 0,0 10 0 0,0 9 0 16,0-18 0-16,0 9 0 0,17 0 0 16,-1 0 3-16,1-10-3 0,-1 1-2 0,1 0 4 15,16 9-2-15,-17-10 0 0,18 1 0 16,-18-1 0-16,17 1 1 0,0 0-1 0,-16-1 0 16,16 10 0-16,0-9 0 0,0-1 0 0,-16 1 2 15,32 9-2-15,-49-10 0 0,17 1 0 16,16 0-2-16,-17 18 3 0,1-28-3 0,-1 10 2 15,1-1 0-15,-1 19 0 0,1-18 0 0,16 0 1 16,-33-10-1-16,33 10 0 0,-33-10 0 16,17 19 0-16,16-28 0 0,-17 18 0 0,17 1 0 15,-16-19 0-15,16 19 0 0,0-19 0 16,0 0 0-16,0 9 2 0,17-9-2 0,-1 0 0 16,1 0 0-16,0 0 0 0,16 0 0 15,-17 0 0-15,34 0 2 0,-50 0-2 0,33-9 0 16,17 9 2-16,-33 0-2 0,16 0 0 0,0 0 0 15,17 0 1-15,-17 0 1 0,0 0-1 16,0 0 1-16,0 0 0 0,0 0-2 0,0 0 1 16,1 0 0-16,-1 0-1 0,0 0 3 15,-17 0-1-15,18 0-4 0,-1 0 5 0,0 0-3 16,17 0 2-16,-17 0-2 0,0 0 1 0,0 0-1 16,0 0 2-16,17 0-4 0,-17 0 4 15,0 0 1-15,0 0 18 0,17 0-2 0,-17 0-1 16,17 0-8-16,-17 0-3 0,0 0-4 0,17 0 3 15,-17 0-2-15,17 0-4 0,-17 0 3 16,0 0-3-16,0 0 0 0,0-19 4 0,0 19-2 16,0 0 0-16,1 0-2 0,-1 0 3 15,0 0-5-15,0 0 3 0,-16-19 0 0,16 19 1 16,16 0 0-16,-48 0-2 0,15-18 0 0,17 18 2 16,0 0-2-16,-32-19 1 0,32 10-3 0,-17 9 2 15,17-9 1-15,-49-1-3 0,33 1 4 16,-1 9-2-16,-16-9 0 0,33 9 0 0,-49-19 0 15,16 19 2-15,0-19-2 0,17 19 2 16,-34-18-2-16,17 18 0 0,0-19-2 16,0 10 2-16,1 0-2 0,-18-1 3 0,17 1 0 15,-16 0 0-15,16 9-1 0,16-19 0 0,-49 19 0 16,33-18 0-16,-16 18 0 0,16-19 2 0,0 19-4 16,0-19 2-16,-16 10 2 0,16 0-2 15,0-1 0-15,0 1 3 0,0 0-7 0,0 9 4 16,0-19 0-16,0 19 2 0,0-18-2 0,0 18 0 15,0 0 2-15,-16-19-2 0,16 19-2 16,0-28 2-16,-16 19 2 0,16 0 6 16,-17-1 4-16,1 1-3 0,16-10-5 0,-17 1 1 15,1-1-1-15,-1 1-2 0,1-1-2 0,0 0 2 16,-1 10 0-16,-16-28-2 0,17 18 3 0,-1-9 0 16,-16 0 1-16,17 0-2 0,-1 10 7 15,-16-19 1-15,0 9-1 0,17 9 1 0,-17-18 0 16,0 0-4-16,0 9-1 0,0 9-2 15,0-18-3-15,0 0 3 0,0 9-3 0,0-9 0 16,0-10 0-16,0 10 4 0,-17 0-4 0,17 0-3 16,-16-1 5-16,16 10-2 0,-17-9-5 15,1-9 5-15,-1 9 0 0,1-1 0 16,-1-8 0-16,0 9 0 0,1-1 0 0,-17-8 0 16,16 9 0-16,-16-1 0 0,17 1 0 0,-17 9 0 15,0-9 0-15,-1 0 0 0,1 0 0 16,0 9-2-16,0 9 2 0,0-18 0 0,0 18 2 15,0-8-5-15,0 8 3 0,0 0-2 16,0 1 2-16,0-19 0 0,0 27 0 0,0-8 0 16,0-1-2-16,-1 0 0 0,1 1 4 0,17-10-6 15,-1 19 4-15,-32-1 2 0,16-8-2 16,0-1 0-16,16 0-2 0,-16 19-1 0,0-18 3 16,16-10 3-16,-32 19-7 0,16-1 4 15,-17-8 0-15,17 18 0 0,0-19-3 0,-17 1 6 16,17-1-3-16,-16 19 1 0,-1-19-1 0,17 1-3 15,-17 8 1-15,1 10 4 0,-1-18-2 16,17-1 1-16,-17 19-1 0,1-18-2 0,-1 18-1 16,1-19 5-16,-1 19-2 0,0-19 0 15,1 10 0-15,-1 9 0 0,-16-9-3 0,16 0 5 16,-16 9-5-16,17-19 1 0,-17 19 5 16,16 0-5-16,0 0 3 0,-16-19 1 0,17 19-2 15,-1 0 1-15,-16-18-1 0,16 18 0 0,-16 0 0 16,16 0 0-16,-16 0 0 0,17 0 0 15,-34-19-2-15,17 19 3 0,16 0 2 0,-16 0-3 16,0 0 0-16,0 0-3 0,33 0 1 16,-50 0 2-16,17 0 0 0,0 0 2 0,16 0-2 15,-16 0 2-15,0 0-2 0,0 19 0 16,0-19-4-16,-1 0 5 0,18 0-1 0,-34 0 0 16,34 18 0-16,-1-18 0 0,-16 0 1 15,33 0-5-15,-17 19 6 0,0-19-2 0,17 0-2 16,17 0 2-16,-34 0 0 0,17 19 0 0,17-19-12 15,-17 0-27-15,16 0-14 0,0 9-7 16,1-9-7-16,-1 9 0 0,1-9 3 0</inkml:trace>
  <inkml:trace contextRef="#ctx0" brushRef="#br0" timeOffset="61745.04">25913 6176 47 0,'0'0'30'0,"-17"0"-15"0,17 0-8 0,0 0-2 0,-16 0 0 0,16 0 2 15,0 0 3-15,-17 0 4 0,17 0-1 0,0 0-2 0,0 0-5 0,0 0-1 0,0 0-2 16,0 0 0-16,0 0-2 16,0 0 1-1,0 0 0-15,0 0 0 16,0 0-1 0,0 0 2-16,0 0 0 0,0 0 2 15,0 0 0-15,0 0 6 0,0 0 1 0,0 0-2 0,0 0 4 16,0 0-1-16,0 0 4 0,0 0-2 15,0 0 4-15,0 0-3 0,0 0-2 0,0 0-4 16,0 0-3-16,0 0-1 0,0 0-3 16,0 0 2-16,0 0 4 0,0 0 6 0,0 0 7 15,0 0-5-15,0 0-9 0,0 0-2 16,0 0-1-16,0 0-2 0,0 0-1 0,0 0-2 16,0 0 2-16,0 0-4 15,0 0 3-15,0 0 1 0,0 0 0 31,17 0-2-31,-17 10 0 16,16-10 2-16,-16 9-4 0,17 0 2 0,-1-9 1 16,1 10-1-16,-1-1 2 0,1 9 3 15,16 1 5-15,-33-19-5 0,16 19 1 0,17-1-1 16,-16-8-3-16,16 8 0 0,-16 1-1 16,16-1 1-16,0 20-2 0,0-20 1 0,0 1 0 15,0 9 3-15,0 9-4 0,0-18 4 0,0 8-1 16,17 1-5-16,-17 19 2 0,0-10 5 15,0-9-5-15,17 9 0 0,-17 19 3 0,16-19-3 16,-16 10 4-16,0-1-4 0,17 10 4 16,-17 0-4-16,17-10-2 0,-1 10 2 0,-16-9 3 15,17 8-3-15,0 1 0 0,-1-9 2 0,1 9-2 16,-1 9 4-16,1-19-2 0,0 10-1 16,-1 0-3-16,17 9 2 0,-16-9 0 0,0-10 0 15,16 10 2-15,-17-9-6 0,1 8 4 0,0 1 0 16,-1 9 0-16,17-27 0 0,-16 27 0 15,0-28 3-15,-1 19-1 0,1 9-4 16,-1-19 2-16,1 10 1 0,16 0-1 0,-16 9 0 16,-1-18 0-16,1 8-3 0,0 1 8 0,-1 9-3 15,1-18-4-15,-1 27 2 0,-15-27 0 16,15 27 1-16,-16-27-5 0,17 8 4 0,-1 11 2 16,-32-11-2-16,33 10 3 0,-17-9-3 0,0 0 0 15,16 0 0-15,-16 9-2 0,0-18 6 16,1 8-1-16,15-8-7 0,-16 9 4 0,0-10 0 15,0 10 0-15,0-19 0 0,1 10-2 0,-1 8 2 16,0-17 2-16,0-1-2 0,-17 9 2 16,17-8-4-16,0-1 2 0,-16-9 1 15,16 9 2-15,-16-9-3 0,-1 0 1 0,1 0-1 16,-1-10-2-16,1 1 0 0,-1-1 2 0,17-8 4 16,-33 8-6-16,0-8 4 0,0-1-2 0,17 10 1 15,-17-19-4-15,0 0 5 0,0 18-1 16,0-18-4-16,0 0 6 0,0 0-5 0,0 0 2 15,0 0 5-15,0 0-7 16,0 0 4-16,0 19 0 0,0-19-1 16,0 0 1-16,16 9-2 15,-16 0 0-15,0 1 4 0,0-1 29 0,0 0 65 16,17 10-36-16,-17-1-29 0,16 1-15 16,-16-19-6-16,17 19-9 0,-17-1 5 0,17-8-11 15,-17 8 6-15,16 1-3 0,-16-1 1 0,17 1 0 16,-1 0-1-16,-16 9 2 0,17-10-1 15,-1 1-1-15,1-1 0 0,-1 10 0 0,1-9 0 16,-1 9 2-16,1-10-4 0,-1 10 2 16,1-9-3-16,0-1 8 0,-1 1-7 0,17 9 0 15,-16-9-2-15,-1 18 6 0,1-28-2 0,-1 10 0 16,1-1 0-16,-1 1 0 0,1 0 0 16,-1-1 3-16,1 1-5 0,-1-10 6 0,1 0-1 15,0 10-7-15,-1 0 4 0,1-1 0 16,-17-9 0-16,16 10 0 0,1 0 0 0,-17-10 0 15,16 10 5-15,-16-10-2 0,0 0-5 0,17 10-1 16,-17-10 3-16,16 0 0 0,-16 10 0 16,0-19 0-16,17 19 5 0,-17-19-10 0,0 9 5 15,16 0 5-15,-16 0-7 0,0 1 2 0,17-1 0 16,-17 0-5-16,16 1 5 0,-16-1 1 16,17 0-3-16,-17 10 2 0,17-19-5 0,-17 18 8 15,16-8-5-15,-16-1 0 0,17 0 2 16,-17 1-2-16,16 8 4 0,-16-8-5 0,0-1 0 15,17 19 3-15,-17-28 1 0,0 18-4 16,16-18 3-16,-16 19-3 0,0-10 3 0,0 1-5 16,17-1 5-16,-17 0-4 0,0 1 6 0,0 8-1 15,0-18-4-15,0 0 3 0,16 19-3 0,-16-19 3 16,0 18 5-16,0-18-5 0,0 0-5 16,0 10 5-16,0-1-4 0,0-9 2 0,17 9 2 15,-17 1 0-15,0-1 0 0,0-9-5 16,0 9 2-16,0 0-5 0,0-9-36 15,0 0-30-15,0 0-27 0,0 19-13 0,-17-19-2 16,17 0 3-16,0-19 10 0</inkml:trace>
  <inkml:trace contextRef="#ctx0" brushRef="#br0" timeOffset="62178.79">29914 11553 141 0,'-16'0'117'0,"-1"9"-53"0,17-9-33 0,-16 0-18 0,16 0-7 0,0 0-1 0,0 0 2 0,0 9-1 0,0-9 5 0,0 10 1 0,0-10 3 0,0 9 2 16,16 0-2-16,-16 1 3 0,17-1 4 0,-17 0 18 15,16 10 8-15,1-1-3 0,0-18-3 0,16 19-13 16,-17 0-9-16,17-1 38 0,0-8-14 16,0 8-17-16,0 1-7 0,0-1-9 15,1 1 40-15,-1-10 2 0,0 10-1 0,0-10 9 16,16 19-20-16,-16-28-12 0,1 19 6 0,-18-19 32 16,17 18 27-16,0-18 3 0,0 0-13 15,-16 10-15-15,-1-10-12 0,17-10-21 0,-16 10-8 16,0 0-4-16,-1-18-3 0,17-1-17 0,-16 19 6 15,-1-28-6-15,17 0-7 0,-16 10 9 16,-1-10-10-16,1-9-1 0,16-1-15 0,-17 10 11 16,1-27 0-16,16-1-13 0,-16 0-45 15,-1 0-66-15,1 0-52 0,-1-9-43 0,-16 9 1 16,17-9 14-16,-1 10 25 0,1-1 30 0,-1 9 27 16,1-9-72-16</inkml:trace>
  <inkml:trace contextRef="#ctx0" brushRef="#br0" timeOffset="64193.18">21530 6725 41 0,'0'0'17'0,"0"0"-4"0,0 0 1 0,0 19 3 0,0-19 1 0,0 0 1 0,0 0 8 0,0 0 4 0,0 0 3 0,0 0 0 0,0 0-6 15,0 0-3-15,0 0 6 0,0 0-4 0,0 0-8 16,0 18-8-16,0-18 2 0,0 0 5 0,0 0 5 16,0 0-4-16,0 19-2 0,0-19-5 0,-33 0-3 15,33 9-4-15,0 1-2 0,-16 8 1 16,16 10-4-16,-17-9 5 0,1-1 0 16,16 1-1-16,-17 0-1 0,17 8 27 0,-16 11 21 15,-1-20-18-15,17 19-13 0,-16 10-10 0,-1-10-1 16,1-9-9-16,16 9 4 0,-34 19-2 15,34-28 1-15,-33 28-3 0,17-19 0 0,-1 28 3 16,1-28-2-16,-1 19-1 0,1-9-2 16,-1 8 3-16,1-8 2 0,16 9-7 0,-33 9 4 15,0-9 0-15,33-19 0 0,-34 28-2 0,18-18 2 16,-1 8-2-16,1 1 0 0,-1 9 5 0,-16 0-3 16,17 10 0-16,-17-19 3 0,33 18-6 15,-33 0 3-15,-17-8 0 0,17 8 0 16,0 0 0-16,0 1 4 0,0 18-6 0,0-19 2 15,-17 1-2-15,17 18 2 0,0-19-2 16,0 10 2-16,0-1 0 0,-17 1 3 0,0 0-3 0,17 0 0 16,0 9 1-16,17-19-3 0,-17 10 5 15,-17-1 0-15,17 1-7 0,0-9 4 0,0 8 4 16,0 1-6-16,0-10 3 0,0 10-3 16,0-19 4-16,0 19-2 0,-1-10-3 0,1 1 3 15,17-1 0-15,-17-9 0 0,0 10 0 16,0-1 0-16,16-18 0 0,-16 9 0 0,16-9 2 15,-16 9-2-15,17-18-2 0,16 8 4 0,-33 1-2 16,0-9 0-16,16 8 0 0,1-17 0 16,16-1-2-16,-17 9-1 0,1-27 0 0,16 9 6 15,0 9-3-15,-17-18-2 0,17-1 4 0,0 1-5 16,0 0 3-16,0-10 0 0,0 0 2 0,0 0-5 16,0-9 4-16,0 19-1 15,0-19 3-15,0 0-1 0,0 0-1 16,0 0-4-16,0 0 7 0,0 0-2 15,0 0-5 1,0 0-2-16,0 0 3 16,0 0 5-16,-17 0-3 0,17 0 2 0,0 19-4 15,-16-19 2-15,16 0 0 0,0 0 2 0,0 18-5 16,-17-18 1-16,17 0 6 0,0 10-4 16,0-10 3-16,0 9-3 0,-16-9-2 15,16 9 0-15,0-9 0 0,0 9 2 0,0-9 0 16,0 10 3-16,0-1-3 15,0-9 2-15,-33 9-6 0,33 10 7 16,0-19-3-16,0 19 0 0,0-19-4 0,-33 9 2 16,33 0 2-16,-17 0 1 0,17 1-1 0,-16-1-2 15,16 0-6-15,-17 1-44 0,17-1-22 16,-16-9-7-16,16 9-5 0,-17 10 2 0,1-19 6 16,16 0 10-16,-17 0 8 0,0 0-44 0</inkml:trace>
  <inkml:trace contextRef="#ctx0" brushRef="#br0" timeOffset="64593.15">19149 11888 46 0,'0'0'45'0,"0"0"-10"0,0 0-8 0,0-19 2 0,0 19 3 0,0 0-5 0,-16 0-2 0,16 0-10 0,0 0-4 0,0 19-2 16,0-19-3-16,0 0-3 0,0 0 7 0,16 0 11 16,-16 18 11-16,0-18 3 0,17 19 2 0,-17-10-11 15,33 10-10-15,-33-1 0 0,0 1 13 0,33 0-10 16,-33-10-6-16,16 0-2 0,1 10-7 16,0-1-2-16,-1 1 5 0,1-10 48 0,-1 10-3 15,1-1-18-15,-1-18-14 0,1 10-1 16,-17-10 34-16,33 9 11 0,-33-9-13 0,33-9-23 15,-33-1-13-15,33 10-7 0,-17-18-3 16,1-10-3-16,16 9-2 0,0-9 0 0,17 1 1 16,-17 8 1-16,-17-18-1 0,17 9-5 0,1 9-1 15,-18-18 6-15,17 9-7 0,17 10 7 0,-50-1-5 16,33 10-2-16,-33-1 4 0,16 10-13 16,-16-18-35-16,17 18-34 0,-1 0-30 0,-16 0-12 15,17 0 4-15,-17 0 12 0,17 0 14 16,-17 0 20-16,0 0 7 0,0 0-41 0</inkml:trace>
  <inkml:trace contextRef="#ctx0" brushRef="#br0" timeOffset="66121.1">17661 15236 20 0,'0'0'16'0,"0"0"-6"16,0 0-6-16,0 0-2 0,0 0-6 0,0 0-12 0</inkml:trace>
  <inkml:trace contextRef="#ctx0" brushRef="#br0" timeOffset="66325.12">17694 15264 7 0,'0'0'12'0,"0"0"5"0,0 0 0 0,0 0-2 0,0 0-7 0,0 0-3 16,0 0-3-16,0 0 0 0,0 0-7 0,0 0-6 15,0 0-6-15,0-9-4 0</inkml:trace>
  <inkml:trace contextRef="#ctx0" brushRef="#br0" timeOffset="68439.75">20819 13497 15 0,'0'0'21'0,"0"0"-1"0,0 0-4 0,0 0-4 0,0 0-1 0,0 0 1 0,0 9-2 0,0-9-4 0,0 0 0 0,0 0-1 0,0 0 3 0,0 9 13 16,17-9-3-16,-17 0-3 0,0 10-4 0,0-10-5 0,0 9 5 0,16-9 16 0,-16 9-2 0,34-9 0 15,-34 19 0-15,0-19 7 0,0 0-2 16,0 0-3-16,0 0 0 0,33 0 7 0,-33 0-4 15,0 0-9-15,0 0-7 0,0 0-8 0,33-19-5 16,-33 10 5-16,0 0-6 0,16-10-5 16,-16 10 7-16,17-10-2 0,-1 1-2 0,1-1 3 15,-1 19-3-15,1-28-1 0,-1 19 1 16,18-10-22-16,-34 10-31 0,0 0-19 0,0 9-6 16,33-10 3-16,-33 10 12 0,0 0 12 0,0 0 4 15</inkml:trace>
  <inkml:trace contextRef="#ctx0" brushRef="#br0" timeOffset="68955.98">22357 13543 24 0,'0'0'25'0,"0"19"-11"0,0-19-5 0,0 0-2 0,0 0 3 0,33 0 1 0,-33 0 4 0,0 0-4 0,0 0-3 0,0 0 3 0,33 0 0 0,-33 0 1 0,0 0 1 0,0 0-2 0,17 0-5 16,0 0-2-16,-17 0-1 0,16-19-3 0,1 10 0 15,-1 0-2-15,-16-1 2 0,17 1 1 16,-1-9 0-16,1 8-1 0,-17 1-2 0,16-10 2 16,17 10 0-16,-33 9-10 0,0-28-3 0,0 19-10 15,0 0-10-15,0-1-5 0,0 1 0 0</inkml:trace>
  <inkml:trace contextRef="#ctx0" brushRef="#br0" timeOffset="70240.97">18703 12613 22 0,'0'-18'22'0,"0"18"-3"0,0 0-3 0,0-19-3 0,0 19 1 16,0-9-1-16,0 9 3 0,0-10 1 0,0 10-4 0,-17 0-2 0,17-9-3 0,0 9-1 0,-16-9-3 16,16 9 3-16,-17-10 1 0,17 10 0 0,-16 0-2 15,16-9 2-15,-17 9-2 0,17 0-2 16,0-9-1-16,-33 9 2 0,33 0-1 0,-33-9-1 16,33 9-2-16,-33 0 2 0,16 0 0 0,1 0-3 15,-17 0 0-15,16 0 1 0,1 0-1 16,-1 0 2-16,-16 0-2 0,0 9 0 0,0-9 0 15,16 0 3-15,-16 9-3 0,17 0 0 0,-17-9 0 16,16 10 0-16,17-10 0 0,-33 9 3 16,0 0-3-16,33 1 0 0,-33-1-3 0,16-9 3 15,1 19 2-15,-1-19-2 0,1 18-3 0,-1-9 3 16,17 1 0-16,-16 8 0 0,-1-8 0 16,17 8 2-16,-33-8-2 0,33 18 0 0,0-10 1 15,-33-9-1-15,33 10 0 0,0 0 0 16,0-1 2-16,0 19-2 0,0-18 0 0,-33 9 0 15,33-9 2-15,33 8-2 0,-33 20 2 16,0-28-2-16,0 8 3 0,0 1-3 0,0 0 0 16,33 0 0-16,-33 0 0 0,0 0 3 15,33 9-5-15,-33-18 4 0,17-1-2 0,-1 10 0 16,1-9 2-16,-1 18-4 0,17-28 2 0,-16 19 1 16,16-9 0-16,0 0-1 0,0-1 2 15,-33 10-2-15,33-19 0 0,0 1 0 0,-16 8 1 16,16 1-1-16,0-10 0 0,0 10 0 0,0-10 0 15,0 0 0-15,0 10 0 0,0-19 1 16,17 9 0-16,-17-9 2 0,0 10-3 0,17-10 0 16,-17 0 10-16,0 0 21 0,33 0-2 15,-33 0-10-15,-16 0-13 0,16-10-1 0,0 1 0 16,0 9-5-16,0-19 0 0,0 1 1 0,0 8 1 16,0-8-2-16,0 9 0 0,-16-10-2 0,16 0 6 15,0 10 15-15,0-19 8 0,-17 19 1 16,1-10-9-16,0 1-8 0,-1-1 12 0,1 0 4 15,-1 10-2-15,1-28-10 0,-1 18 8 0,1-9 2 16,16 10-8-16,-33-1-7 0,0-18 12 16,0 0 4-16,0 9-12 0,0-9-3 15,0-1-11-15,-33 1 0 0,33 9 6 0,-17-18-6 16,1 9 0-16,-1-1 0 0,-16 1 0 0,17 9 0 16,-18-9 0-16,18 19-4 0,-17-10 4 15,0 9 0-15,0 0 0 0,-17 1-5 0,17 8 5 16,0 1 0-16,0 9-8 0,-17 0-13 0,1 0-47 15,16 0-27-15,-17 0-18 0,17 0-4 0,0 9 14 16,-17 1 5-16</inkml:trace>
  <inkml:trace contextRef="#ctx0" brushRef="#br0" timeOffset="72136.61">29418 12325 36 0,'0'9'16'0,"0"-9"-7"0,0 19-5 0,0-19-1 0,17 0 4 0,-17 0 1 0,0 0-1 0,16 0-4 0,-16 18 0 0,0-18 1 16,17 0 0-16,-17 0 2 0,0 0-5 0,17 10 1 16,-17-10 1-16,0 9 3 0,16-9 14 15,-16 9-4-15,17 1-5 0,-17-10-7 0,16 9 1 16,-16 0 14-16,17 0-4 0,-1 1-6 0,-16-1-2 15,17 10 3-15,-1-19 22 0,-16 18 8 16,33-18-2-16,-33 0-10 0,17 0-14 0,-1 10 8 16,1-10 18-16,-1 0-12 0,1 0-14 0,16-10-5 15,-16 10-3-15,16-18-3 0,0-1-5 16,0 10 6-16,0-10-4 0,0-9 3 16,0 10-3-16,17 8 0 0,-17-27 0 0,0 9-2 15,16 10 2-15,-16-10 0 0,1 0 0 0,-1 9-3 16,0 1-1-16,-17-1 4 0,17 0-3 15,-16 1 3-15,-1 8-4 0,1 10 2 0,-1-18 2 16,1 18-23-16,0 0-30 0,16 0-25 0,-17 0 0 16,1 18 10-16,-1-18 12 0,17 0-2 15</inkml:trace>
  <inkml:trace contextRef="#ctx0" brushRef="#br0" timeOffset="72685.86">31800 12455 27 0,'-17'-9'24'0,"17"9"-4"0,-16-10-5 0,16 10 4 0,-17-9 5 0,0 9 3 0,17 0-4 0,0-9-9 0,0 9-3 0,-16 0-5 0,16 0-2 0,0 9 0 16,0-9-1-16,0 0 2 0,0 9 1 0,0 1 8 15,0-1 11-15,16 10-7 0,-16-19-6 16,0 0-5-16,0 18 16 0,17-18 34 0,-17 10-17 15,17-1-16-15,-17-9-11 0,0 9 24 16,16-9 17-16,-16 9 5 0,17-9-17 0,-1 0-16 16,-16 0-11-16,17 0 0 0,-1-9 24 0,17 9-7 15,-16-9-13-15,-1 0-9 0,17-1-7 16,-16 10 0-16,16-18-1 0,-16-10 0 16,16 9-4-16,0 1 4 0,0-1 1 0,0 0 0 15,0-18-5-15,0 9-1 0,0 0-1 16,0 0 2-16,0 10 5 0,0-1-2 0,0 1-6 15,-16-1 5-15,-1 10-5 0,1-1 5 16,0 1-5-16,-1 9 5 0,-16 0-4 16,0 0-2-16,0 0 9 0,0 0-11 0,0 9 5 15,0-9-3-15,0 10-1 0,-16-1-35 16,16 10-39-16,-17-10-26 0,17 0-7 0,-17 10 9 16,17-1 14-16,-16-8 16 0,-1-1 6 15</inkml:trace>
  <inkml:trace contextRef="#ctx0" brushRef="#br0" timeOffset="72966.16">31585 12799 10 0,'0'0'20'0,"0"0"-2"0,0 0-8 0,0 0-5 0,0-9-3 0,0 9-1 0,0-9-11 0,-17 9-12 0</inkml:trace>
  <inkml:trace contextRef="#ctx0" brushRef="#br0" timeOffset="73169.56">31535 12799 23 0,'0'0'28'0,"0"0"-5"0,0-9-3 0,0 9-3 0,0 0-4 15,0 0-2-15,0-9-4 0,0 9-3 0,0 0-3 0,0-10-1 0,0 10-2 0,0 0-2 0,0 0-8 16,0 0-6-16,0 0-5 0,0-9-3 16,0 9-29-16</inkml:trace>
  <inkml:trace contextRef="#ctx0" brushRef="#br0" timeOffset="74750.31">27732 12492 9 0,'16'0'19'0,"-16"0"-2"0,0 0-9 0,17 10-3 0,-17-10-2 0,0 0 0 0,0 0 5 0,16 0-1 0,-16 0 4 0,0 0-2 0,0 0 1 0,0 0-1 16,17 0 2-16,-17 0 1 0,0-10 5 15,0 10 3-15,0 0 1 0,0 0-8 16,0 0-6-16,0 0-1 0,0 0-2 0,0 0-1 16,0-18 1-16,-17 18-1 0,17 0 3 0,-16 0-3 15,16 0 1-15,-17-19-2 0,1 19-1 16,-1 0 2-16,1-9-3 0,-1-1 0 0,0 10 0 15,-16-9 1-15,0 9-1 0,17-9 0 16,-34 9 4-16,34-9-3 0,-34 9-1 0,0-10 0 16,1 10 1-16,16 0 2 0,0 0-2 0,-33 0-1 15,32 0 0-15,-15 0 2 0,16 10-2 16,0-10 0-16,-17 9 0 0,17-9 3 0,0 9-5 16,0 0 2-16,0 1 0 0,0-1-3 15,33-9 4-15,-50 19-1 0,34-19 0 0,-17 18 0 16,16-18 0-16,0 10 0 0,-16-1 1 15,17 0 1-15,-1 0-4 0,1 1 2 0,-17 8 0 16,0-8 0-16,0-1 0 0,16 10 0 0,-16-1 0 16,0-18 1-16,0 9-1 0,0 10 0 0,0-10-2 15,16 1 2-15,-16 8 2 0,0-8-4 16,0-1 2-16,16 10 2 0,1-1-2 0,-17-18 0 16,16 9 0-16,1 10 0 0,-1-10 0 15,1 1 1-15,-1-1-1 0,17 0-2 0,-16 1 2 16,16-1 0-16,-17 9 0 0,17-18 0 0,-17 19 0 15,17-10 0-15,0 1 0 0,-16 8 0 16,16-8 1-16,0-1-1 0,0 9 2 16,-17 10-2-16,17-28 0 0,0 19-2 0,0-10 2 15,0 10-2-15,0-1 4 0,0 1-1 16,0-10 0-16,0 19-1 0,0-9 0 0,0-10 0 16,0 0 1-16,0 10-1 0,17 0 1 0,-17-1 1 15,16 10-2-15,-16-19 0 0,17 1-2 16,0 8 4-16,-17 1-1 0,16 0 1 0,1-10-4 15,-1 10 4-15,1-1-2 0,-1-9 2 0,34 10-1 16,-50-10-1-16,33 10 0 0,-17-10-2 16,18 10 2-16,-1-10 2 0,0 19-2 0,0-28 0 15,0 19 0-15,0-10 0 0,0 0 0 16,0 10 0-16,0-10 0 0,17 10 0 0,-17-10 1 16,16 0-1-16,-16-9 0 0,17 19 1 0,0-19-3 15,-17 0 2-15,16 0 0 0,1 0 0 16,0 0 0-16,16 0 3 0,-33 0-5 0,16 0 2 15,1 0-2-15,33 0 4 0,-50-19-2 16,16 19 0-16,1-9 2 0,0 0 0 0,-1-1 0 16,1 1-2-16,-1 0-2 0,1 9 4 0,0-9 4 15,-1-1 18-15,-16 1-2 0,17 0-11 16,-17-1-4-16,17 1 0 0,-17 9-7 16,16-19 0-16,-16 10 2 0,0 0-2 0,17 9 3 15,-17-9-1-15,0-1-2 0,17 1 0 0,-17 0 2 16,16-1 8-16,-49 1 27 0,34 0-8 15,-1-1-11-15,0 1-8 0,0 9-3 0,-17-18-7 0,17-1 2 16,0 10 0-16,-33-10 5 0,17 10 17 16,0-10-6-16,-1 0-6 0,1 10-3 0,-1-19-3 15,-16 0-4-15,17 0 2 0,-17 10-1 0,16-19 1 16,-16-1 21-16,0 11 13 0,0-11-19 16,0 10-8-16,0-9-7 0,-16 9-2 15,16 0 2-15,0 1 1 0,-17 8-5 0,17-9 0 16,-16 0 6-16,16 10 4 0,-17-1 27 0,1 0-14 15,16 1-9-15,-17-1-8 0,0 0-1 0,17 10 0 16,0-9-3-16,-33-10 1 0,17 18-3 16,-1-8 6-16,1-1-9 0,-1 10 0 0,-16-10 1 15,17 1 4-15,-17 18-2 0,16-28 1 16,0 18-1-16,-16 1 0 0,0-9 0 0,0 8-4 16,0 1 6-16,0 0-6 0,0-1 2 15,0 10 5-15,0 0-9 0,0 0 8 16,16 0-4-16,-16 0 0 0,17 0 2 0,-17 0-5 0,16 0-2 15,1 0-44-15,-18 10-30 0,18-1-18 16,-1 0-9-16,1 1-5 0,16-1 9 0,-17 0 4 16</inkml:trace>
  <inkml:trace contextRef="#ctx0" brushRef="#br0" timeOffset="74992.39">27914 12939 36 0,'0'0'13'0,"0"0"-8"0,-17 0-3 0,17 0-4 0,-17 0-7 0,17 0-28 0</inkml:trace>
  <inkml:trace contextRef="#ctx0" brushRef="#br0" timeOffset="75566.11">27914 13246 52 0,'0'0'28'0,"0"0"-13"16,0 0-3-16,0-10 3 0,0 10 0 0,0 0-1 16,0 0-5-16,0 0-3 0,0 0-5 15,0 0 1-15,16 0-2 47,-16 0 2-47,0 0-4 16,17-9 4-1,-17 0-2 17,0-1 0-1,0 10-2 0,0 10 2 0,0-10-2-31,0 0 4 16,0 9-2-16,0-9 1 16,0 0-3-1,0 0 0-15,0 0 4 0,0 0-4 0,0 0 4 16,0 0-4-1,0 0-1 1,0 0-5-16,0 0 2 16,0 0-1-16,16-9 0 0,-16 9 2 0,0 0 0 15,0 0-2-15,0-10 2 0,0 10 0 0,0 0-3 16,0 0 0-16,0 0 2 0,0 0-2 16,0 0 0-16,0 0-6 0,0 0-4 0,0 0-18 15</inkml:trace>
  <inkml:trace contextRef="#ctx0" brushRef="#br0" timeOffset="76351.03">27715 13646 13 0,'0'0'13'0,"0"0"-3"0,0 0-4 0,0 0-2 0,0 0-2 0,0 0-1 0,0-10-8 0,0 10-10 0</inkml:trace>
  <inkml:trace contextRef="#ctx0" brushRef="#br0" timeOffset="79630.87">21597 15627 44 0,'0'0'28'0,"-17"0"-7"0,17 0-3 0,0-9-1 15,0 9 4-15,0 0 0 0,0-10-3 0,0 1-7 16,17 9-4-16,-17-9 1 0,0 9-5 0,16-10 0 16,1 1 3-16,-17 9-4 0,16-9 4 15,1 9-5-15,-1 0 0 0,1 0 2 0,32 0-3 16,-49 9 1-16,0-9-1 0,34 0 3 16,-34 9 0-16,16 1-3 0,-16-10 2 0,17 9 1 15,-17 0-1-15,0 1-1 0,0-1 16 0,0 0 11 16,0 1-6-16,-17-1-11 0,17 0-5 15,0 10-3-15,-16-10 2 0,16 0-5 0,0 1 1 16,-34 8 2-16,34-8-3 0,0-1 0 0,-33 0 2 16,17-9-2-16,-1 9 0 0,17 1-2 15,-16-1 2-15,16-9 2 16,0 0-4 0,0 9 2-16,0-9 2 0,16 0-2 15,1 10 2-15,-1-1-2 16,17-9 0-16,-33 9 0 0,34-9 1 15,-34 10-1-15,16-1-3 0,1-9 3 16,-17 9 2-16,0 0-2 16,0 1 2-16,0-10 1 15,0 9 0-15,0-9 3 0,-17 9 1 16,17-9 1-16,-16 10 1 0,16-10-5 16,0 9 0-16,-34-9 0 0,34 0-2 0,-33 0-2 15,17 0 0-15,-1 0-2 0,1 0 4 0,-1 0-2 16,1 0 0-16,-1 0 2 0,-16 0-5 15,17 0 5-15,16 0-6 0,-34-9-2 0,34 9-21 16,-33 0-28-16,17-10-15 0,16 10-5 16,0-9-4-16</inkml:trace>
  <inkml:trace contextRef="#ctx0" brushRef="#br0" timeOffset="80146.06">22076 15729 40 0,'0'10'17'0,"0"-1"-5"0,0 0-3 0,0-9 13 0,0 9 3 0,-16 1-3 0,16-10-4 0,0 9-4 0,0 0-5 0,0 1-3 0,0-10 1 0,0 9 3 0,-17-9 9 0,17 0 5 0,0 9 10 15,0-9 4-15,0 0 6 0,0 0-2 16,0 0-18-16,-16-9-3 0,16 9-9 0,0-9 13 16,0 9-2-16,-17-10-6 0,17 1-7 15,0-10-2-15,-17 10-2 0,17 0-1 0,0 0 6 16,0-1 11-16,0 1-6 0,0 0-5 0,0-1-2 16,0 1-9-16,0 0 4 0,17 9-4 15,-17 0-2-15,17 0 2 16,-1 0 3-16,1 9-5 0,-1 0 2 0,1 1-3 15,16-1 3-15,-17-9 0 0,17 19 0 16,-33-10 0-16,33 0 0 0,-33 0-2 0,17 1 2 16,0-1 0-16,-17 0 0 0,16-9 1 15,1 10 0-15,-17-1-1 0,0-9 4 0,0 0-1 16,16 0 2-16,-16 0-7 16,0 0 4-16,0-9 0 0,0-1-5 0,0-8 3 15,-16 8 0-15,16 1 0 0,0 0 3 16,0-10-3-16,-17 1-2 0,17-1 2 0,0 0 0 15,-16 1 3-15,16-1-7 0,-17 1 4 0,17 8-3 16,0-8 0-16,0 8-1 0,-17 1-33 16,17 0-41-16,0 0-33 0,17-1-4 0,-17 1 14 15,0 9 12-15</inkml:trace>
  <inkml:trace contextRef="#ctx0" brushRef="#br0" timeOffset="80512.09">22572 15692 36 0,'-16'9'23'0,"16"1"-7"0,0-1-3 0,0 0 5 0,0 1 7 0,0-10 3 0,0 9-8 0,0 0 1 0,0-9-4 0,0 9-3 0,0-9 11 0,0 0 11 0,0 0 16 0,0 0 21 0,0 0 7 0,0 0-22 0,0 0-23 15,0-9-8-15,-17 9 10 0,17-9-4 0,0 0-8 16,0-10 5-16,-16 10-3 0,16-10-7 16,0 10-6-16,-17-10-2 0,17 1 3 0,0-1-9 15,0 0 2-15,0 1-3 0,0 8-3 0,0-8 3 16,0 9-4-16,0-10-1 0,17 10 3 16,-17-1-6-16,16 1 3 0,1 0 0 0,-17-1 0 15,16 1 0-15,17 9-2 0,-33 0-1 16,33 0 3-16,-33-18-4 0,17 18 0 0,16-10 9 15,-16 10-7-15,-17 0-4 0,16 0 3 0,1 0-21 16,-1 0-59-16,-16 0-44 0,17-9-14 16,-17 9 0-16,0 0 20 0,0 0 25 0</inkml:trace>
  <inkml:trace contextRef="#ctx0" brushRef="#br0" timeOffset="80711.5">22539 15636 58 0,'0'10'20'0,"17"-10"-9"0,-17 0-1 0,16 0 4 0,17 0 0 0,-33 0-4 0,0-10-5 0,33 10-2 0,-33-9-3 0,17 9 0 0,-1-9 0 0,1 9-3 0,0-10-14 0,-1 10-14 0,1-9-57 0</inkml:trace>
  <inkml:trace contextRef="#ctx0" brushRef="#br0" timeOffset="81444.48">22886 15162 120 0,'-16'-9'32'0,"-1"-1"-17"0,-16 1-7 0,0 0 12 0,0-1 14 0,0 10 1 0,0 0 1 0,0-18-11 0,-17 18-12 0,17-10-3 0,-16 10-4 0,-1 0-4 0,0 0 15 0,-16 0-3 0,17 0-4 0,-17 10-7 0,-1 8-1 0,1-18-2 15,0 10 3-15,16 8-5 0,-49-8 2 16,33 8 3-16,-17 1-3 0,1 9 0 0,16-10-2 16,-1 10 2-16,-32 0 0 0,33 9 0 0,-17-9 0 15,17 9 0-15,17 1 2 0,-17 8-2 16,16-18 0-16,17 9 2 0,-17 0-2 16,34 1 0-16,-17-1 4 0,0 0 0 0,-1 0 2 15,18 0-5-15,16 1 3 0,0-1-4 16,0 0 0-16,0 0 0 0,16 1 2 0,18-1 0 15,-1-9-2-15,0 18 2 0,0-37-2 0,0 19 4 16,16-9-3-16,18 0 0 0,-1-1 1 16,0-9 2-16,17 10 0 0,-1-19 16 0,17 0 8 15,-32 9-14-15,32-9-6 0,-16-9-4 0,16 9-1 16,-17 0-3-16,18 0 4 0,-18-19-4 16,1 19 3-16,16-9-6 0,-33 0 3 0,17-10 4 15,-17 10-4-15,0-10 0 0,-16 1 2 0,16 8 6 16,-16 1 16-16,-1-28-11 0,1 18 0 15,-17 1-12-15,17-10 4 0,-1 9-4 0,-16-18 2 16,0 0-1-16,17 9 0 0,-17-9-4 16,0-1 2-16,0 1 0 0,0 0-3 0,0-9 3 15,-16 8 2-15,16-8-4 0,-17-1 7 16,1 10-5-16,0-19 0 0,-1 10 0 0,-16-1 3 16,17 10-6-16,-17-9 8 0,0 8 31 0,0 1 2 15,0 9-13-15,-17 0-12 0,17 0-9 0,-16 1 3 16,-1-1-4-16,-16 0-3 0,16 18 0 15,-16-17 4-15,0-1-4 0,0 18-3 0,-16-8 3 16,16 8-2-16,-17 1 2 0,0 0-4 16,17 9 5-16,0 0-3 0,0 0 0 0,0 9 2 15,0-9-5-15,16 9 5 0,17 1-7 0,-33-1 0 16,33 0-45-16,-33 10-27 0,17-10-14 16,16 10-14-16,0-1 7 0,-17-8 13 0,17-1 7 15</inkml:trace>
  <inkml:trace contextRef="#ctx0" brushRef="#br0" timeOffset="82050.99">21497 16483 55 0,'0'0'43'0,"-16"0"-23"0,16 0-10 0,0 0-15 0,0 0-4 0,0 0 1 0,0 0 3 0,0-10-2 0,0 10-9 0,0 0-15 0</inkml:trace>
  <inkml:trace contextRef="#ctx0" brushRef="#br0" timeOffset="82314.66">21663 16269 23 0,'-17'-19'8'0,"17"10"-7"0,-16 0-12 15</inkml:trace>
  <inkml:trace contextRef="#ctx0" brushRef="#br0" timeOffset="84443.01">20092 15301 38 0,'0'-9'18'0,"0"0"-18"0,0-1-23 0</inkml:trace>
</inkml:ink>
</file>

<file path=ppt/ink/ink39.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43:04.376"/>
    </inkml:context>
    <inkml:brush xml:id="br0">
      <inkml:brushProperty name="width" value="0.05292" units="cm"/>
      <inkml:brushProperty name="height" value="0.05292" units="cm"/>
      <inkml:brushProperty name="color" value="#FF0000"/>
    </inkml:brush>
  </inkml:definitions>
  <inkml:trace contextRef="#ctx0" brushRef="#br0">6929 5349 22 0,'0'-19'16'0,"-33"19"-5"0,33-19 1 0,0 19 3 16,-33-18 2-16,33 18 6 0,0-19 4 16,0 19 7-16,0-9 3 0,-33 9 3 0,33 0 4 15,0-10-2-15,0 10-5 0,0 0-15 16,0 0-7-16,0 0-6 0,0 0-4 0,0 0 6 16,0 10 23-16,0-1 9 0,33 10 19 15,-33-1 11-15,0 1 5 0,0 0-1 0,0-19-9 16,33 18-15-16,-33 10-5 0,0-28 1 0,0 19-5 15,33-19-8-15,-33 18-3 0,0-18 8 16,33 19 61-16,-33-19 30 0,0 0 7 0,16 0-2 16,17-19 13-16,1 19-26 0,-34-18-39 0,33-20-85 15,0 11 0-15,0-11 0 0,0 1 0 16,-17-9 0-16,17 8 0 0,1-8 0 0,-1 9 0 16,0-1 0-16,0-17 0 0,0 27 0 15,-17-9 0-15,1-1 0 0,-1 20 0 16,17-1 0-16,-33 10 0 0,0-10 0 0,34 19 0 15,-34-18 0-15,0 18 0 0,33 18 0 16,-33-18 0 0,0 0-70-16,33 19-79 0,-33-19-24 15,0 9-18-15,33 10-7 0,-33-10 3 0,0 19 1 16,16-9 10-16,-16-1 12 0,17 1 23 16,-1-10 27-16,17 19 18 0</inkml:trace>
  <inkml:trace contextRef="#ctx0" brushRef="#br0" timeOffset="4696.02">6251 10474 60 0,'0'0'48'0,"0"0"-14"0,0 0-2 0,0-19 2 0,0 19 2 0,0 0 2 0,0 0-1 0,0 0-1 0,0 0-9 0,0 0-8 0,0 0-13 16,0 0 0-16,0 0 9 0,0 19 5 16,0-19 4-16,0 0-1 0,0 0 5 0,0 9 4 15,0 0 2-15,33 1-2 0,-33-1 4 0,0-9 4 16,0 9 5-16,0 1 0 0,0-10 4 15,33 9-4-15,-33-9 1 0,0 0-15 0,0 0-2 16,0 18 4-16,0-18 25 0,33 0 24 0,-33-18 19 16,0 9-12-16,0-1-12 0,17 1-26 15,-17-10-25-15,33 1-7 0,-33-1-11 0,33 1 1 16,-33-10-7-16,33 0-1 0,-33 9 2 16,33 10-5-16,-33-10 2 0,33 1 1 0,-33-10-1 15,16 18-4-15,-16-8 4 0,17 9-3 0,0-1-10 16,-17 10-52-16,33-9-28 0,-33 9-26 15,0 0-22-15,0 0-17 0,33 0-8 0,-33 0-4 16,0 0 6-16,0 0 19 0,0 0 20 16</inkml:trace>
  <inkml:trace contextRef="#ctx0" brushRef="#br0" timeOffset="5761.17">8665 10492 8 0,'0'0'9'0,"0"0"10"0,0-9 2 16,0 9 1-16,0 0-2 0,0 0-5 0,0 0-1 0,0 0-2 0,0 0 2 0,0 9 4 0,0-9 6 0,0 0 0 0,0 0 1 15,0 0 1-15,0 0-5 0,0 0 5 0,17 0 4 16,-17 10-2-16,0-10 0 0,0 0-4 16,16 9 3-16,-16-9-4 0,0 9 0 0,17-9 1 15,-17 10 4-15,16-1 5 0,-16 9 5 0,0-18 15 16,33 0-9-16,-33 19-8 0,0-19-7 0,0 0-11 16,33 19 3-16,-33-19 14 0,0 0 3 15,0 0 4-15,0 0 3 0,33 0 9 0,-33 0 12 16,0 0 11-16,0-19-7 0,0 19-28 0,34-19-20 15,-34 1-1-15,16-10-7 0,1 9-7 0,-1 1-7 16,1-19 2-16,-1 9-2 0,17 0 1 16,-33 0-4-16,33-9 6 0,-33 9-6 0,33 9 0 15,1-9 3-15,-34 19-13 0,0-10-39 0,16 19-42 16,-16-18-36-16,17 18-25 0,-17 0-10 16,0 18-4-16,16-18 8 0,-16 19 19 0,0-19 25 15</inkml:trace>
  <inkml:trace contextRef="#ctx0" brushRef="#br0" timeOffset="9213.04">6102 11543 6 0,'0'0'12'0,"0"0"6"0,0-18-2 0,0 18-5 0,-33 0-3 0,33 0-1 0,0 0 0 0,0 0 0 0,0 0 1 0,0 0 0 0,0 0-3 16,0 0 0-16,0 0 0 0,0 0-2 0,0 0-2 15,0 0 2-15,0 0-2 0,0 0 1 16,0 0 0 0,0 18 0-16,33-18 3 0,-33 0 2 15,0 0 0-15,0 10 3 0,0-1 1 0,0 0-4 16,0 1 2-16,33-10 4 0,-33 9-1 0,0 0 1 16,0 1-2-16,0-10-1 0,0 9-3 15,17-9 1-15,-17 9 0 0,0-9 0 0,0 0 6 16,33 0-4-16,-33 0 7 0,0 0 2 15,0 0 13-15,0 0 8 0,0 0 11 0,0-9-1 16,0 0-7-16,33-1-9 0,-33-8-10 0,0-1-10 16,33 0-5-16,-33 1-5 0,33-10 2 15,-33 9-5-15,0-9-1 0,33 10 3 0,-33 9-5 16,33-10 5-16,-33-9-3 0,0 9 0 16,17 1 0-16,-17 9 0 0,0-1 0 0,33 10 4 15,-33-9-2-15,0 9-4 16,0 0-3-1,0 9 0-15,0-9-8 0,0 10-10 0,0-1-15 16,0 0-8-16,0 0-5 0,0 1-11 0,-33-1-5 16,33 19-1-16,0-28 3 0,0 19 9 15,0-10 4-15,0 0 5 0</inkml:trace>
  <inkml:trace contextRef="#ctx0" brushRef="#br0" timeOffset="10591.38">7822 11488 10 0,'0'0'19'16,"0"0"0"-16,0 0-4 0,0 0-4 0,0-10 0 0,0 10 0 0,0 0 1 0,0 0-3 0,0 0 3 0,0 10-2 0,0-10 0 0,0 0 0 0,0 0 0 15,0 0 5-15,0 0-3 0,0 0 5 0,0 9-1 16,0-9 0-16,0 9-1 0,16-9 0 16,-16 19-2-16,0-19 3 0,17 0 4 0,-17 18-1 15,0-18 1-15,16 0 1 0,-16 0 2 16,33 0 3-16,-33 0 11 0,0 0 14 0,0 0 8 16,0 0-4-16,33-18-1 0,-33 18-4 0,0-19-14 15,0 1-12-15,34-10-7 0,-34 9-4 16,33 1-7-16,-33-20 2 0,33 10-3 0,-33 1-5 15,16 8 3-15,1 10-7 0,-17-10 7 0,16-9-3 16,17 19 4-16,-33 0-4 0,0-1 0 16,0 10 2-16,0-9-2 0,0 9-2 0,0 0 5 15,0 0 0-15,0 0 4 0,0 9-9 16,0 1-6-16,33-10-6 16,-33 9 0-16,0 0-9 0,0-9-7 0,0 9-7 15,0 10-6-15,0-19-4 0,0 0-2 0,0 0 0 16,0 0-1-16,0 19-1 0,0-19-1 15,0 0 4-15,0 0 3 0,0 0 4 0,0 0 6 16,0 9 7-16,0-9 3 0,0 0 2 0,0 0 1 16,0 0 0-16,-33 0 0 0,33 9 1 15,0-9 0-15,0 0-16 0</inkml:trace>
  <inkml:trace contextRef="#ctx0" brushRef="#br0" timeOffset="11759.98">9723 11581 45 0,'0'0'29'0,"0"0"-10"0,0 0-9 0,0 0-6 0,0 0-1 0,0 0-1 0,0 0 5 0,0 0 2 0,0 0 5 0,0 0 0 0,0 9 1 0,0-9-1 16,0 0 7-16,0 9-4 0,0-9-2 15,17 0 6-15,-17 10 5 0,0-10 5 0,17 9 9 16,-17 0-1-16,16-9-12 0,-16 19-8 0,33-19 0 16,-33 0-1-16,0 18 11 0,0-18 1 15,33 0-1-15,-33 0-2 0,0 0 3 0,0 0 0 16,33 0 2-16,-33 0 8 0,0-18 3 15,0 18-6-15,33-19-16 0,-33 10-5 0,0 0-11 0,33-10-1 16,-33 0 2-16,17 1-6 0,-17 8 4 16,16-8-4-16,1-10-3 0,-17 19 3 0,33-10 2 15,-33 0-2-15,0 10-2 0,0 0-7 16,0 0-20-16,33 9-28 0,-33-19-19 0,0 19-19 16,0 0-12-16,0-19 0 0,0 10 6 15,33 9 14-15,-33 0 11 0,0-9-37 0</inkml:trace>
  <inkml:trace contextRef="#ctx0" brushRef="#br0" timeOffset="12872.83">12601 11488 39 0,'0'0'33'0,"0"0"-6"0,0 0-11 0,0 0-6 0,0 0-3 0,0 0 5 0,0 0 4 0,0 0 9 0,0 0 6 0,0-10 3 0,0 10-3 0,0 0 2 0,0 0-4 16,0 0-3-16,0-9 1 0,0 9 1 16,0 0-7-16,0 0 0 0,33 0-1 0,-33 0-7 15,0 0 4-15,0 0 4 0,0-9 1 0,0 9-1 16,0 9-5-16,0-9 3 0,33 0 1 16,-33 9 2-16,0-9-5 0,0 10 3 0,0-10-1 15,33 9 4-15,-33 0-6 0,0 10 0 0,0-19 1 16,0 18-1-16,0-18 2 0,17 0 5 15,-17 10 7-15,16-1 7 0,-16 0-5 0,0 1 4 16,17-1-6-16,-17-9-4 0,0 9-10 0,16-9 6 16,-16 10 7-16,0-10 7 0,0 0 6 0,17 0 9 15,-17 0 8-15,0-10-10 0,0 10-3 16,33-9-20-16,-33 0-15 0,0-10-2 0,0 0-4 16,33 1-12-16,-33-10 9 0,33 9-2 0,-33-18-5 15,16 19 8-15,1-20-6 0,0 10 2 0,-1-9 2 16,-16 19-2-16,17-1 0 0,-1-9-4 15,1 0-1-15,16 19-16 0,-33-10-15 0,0 10-20 16,0 0-23-16,0 9-14 0,0 0-9 0,33-19-15 16,-33 19 7-16,0 0-3 0,0 0 8 15,0 0 4-15,0 0 9 0,-33 0 9 0,33 0 13 16,0 0 11-16,0 0 9 0,0 0 7 16,0 19 4-16,0-19 6 0</inkml:trace>
  <inkml:trace contextRef="#ctx0" brushRef="#br0" timeOffset="16052.95">6681 10762 20 0,'33'0'21'0,"-33"-9"-3"0,0 9-5 0,0-9 0 15,0-1-3-15,0 10-2 0,0-9-1 0,0 9 0 0,33-9-1 0,-33 9-2 0,0 0-2 16,0 0 0-16,0-19-2 0,0 19 0 15,0 0-2-15,0-19-10 0,0 19-6 0,0 0-7 16,0 0-7-16</inkml:trace>
  <inkml:trace contextRef="#ctx0" brushRef="#br0" timeOffset="17401.87">6830 10288 38 0,'0'0'25'0,"0"0"-10"0,-34 0-10 0,18 0 2 0,16 0 2 0,-17 0 9 0,1 0 0 0,16 0 4 0,0 0 2 0,-33 0-3 0,33 0-1 0,-33 0-1 16,33 0 4-16,-33 0 5 0,33 0-2 0,-33 0 2 16,0 9-11-16,16-9-6 0,0 0-2 0,1 19-3 15,-17-19 4-15,0 0 1 0,0 18 0 16,0-18 0-16,0 19-4 0,16-19 3 0,-16 9-3 16,-33 10-5-16,33-10 2 0,0 0 19 15,-17 10-8-15,17 0-6 0,0-1-4 0,0-18-2 16,0 19 12-16,0-10 2 0,-17 10-12 0,17-10 2 15,0 0 6-15,0 1 18 0,0 17-13 0,0-27-7 16,33 19-6-16,-50 0-1 0,17-19 3 16,0 9-2-16,33 10-3 0,-33-10-2 15,0 10 0-15,0-10 3 0,0 9-1 0,16-18-2 16,-16 19 4-16,0-19-9 0,33 19 8 16,-33-19-2-16,0 9-3 0,33 0 2 0,-33 10 0 15,16-10 0-15,1 0 0 0,-1 1-3 0,17 8 3 16,-33-18 0-16,33 19 2 0,0-19-1 15,-33 19-4-15,33-10 3 0,0 0 0 0,-33 10 2 16,33-10-2-16,0 0 0 0,-33 19 0 0,33-28 1 16,0 19-1-16,0-10 0 0,-33 0 0 15,33 1 0-15,0-1 0 0,0 0 0 0,-17 1 0 16,17-1-2-16,0 0 4 0,-16 19-5 16,16-28 3-16,0 19-2 0,0-19 3 0,-17 9-1 15,17 0 0-15,0 1-3 0,0-1 3 0,0 0 0 16,0 10 2-16,0-10-7 0,0 1 7 15,0 8-4-15,0 1 2 0,17-19-4 0,-17 9 7 16,0 10-6-16,0-10 3 0,16 0-2 16,-16 10 3-16,17-10 3 0,16 19-4 0,-33-28-2 15,0 19 2-15,33-10 0 0,-33 0-3 0,33 10 3 16,-33-10 0-16,33 0 0 0,0 1-3 16,-33 8 3-16,17 1 0 0,16-19 2 0,0 19-2 15,0-19-4-15,-33 9 4 0,33 0 0 0,0-9 0 16,0 9 0-16,-16-9-3 0,16 10 3 15,0-10 3-15,0 0-3 0,33 0 0 0,-33 0-2 16,-16 0-1-16,49-10 1 0,-33 10 4 16,0 0 0-16,33-9-2 0,-16 9 0 0,-17-9-3 15,33 0 8-15,-33 9-7 0,17 0 4 0,16-19-2 16,0 19 0-16,-33-19 0 0,50 10 3 16,-50 0-3-16,33-1-4 0,-33 1 6 0,17 0 0 15,16-10-2-15,-33 10-3 0,33 0 3 16,-33 9 0-16,17 0-2 0,16-19 2 0,0 19 3 15,-33 0-3-15,17-19 0 0,16 19 0 0,-33 0 1 16,16 0-3-16,18 0 2 0,-34 0 1 0,33 0-4 16,-17 0 4-16,17-9-1 0,-32 9 0 15,32-9 0-15,-17 9 0 0,17-9 3 16,1-1 0-16,-1 10-3 0,-17-9-3 0,17 0 4 16,1-1 1-16,-34 1-2 0,49 0 0 0,-49 9 0 15,34-19 0-15,-18 19 0 0,17-18 0 16,1 8-3-16,-1 1 3 0,-33 0 2 0,49-1-2 15,-49 10-2-15,34-9 2 0,-18 9 0 0,17-9 0 16,-33 9 3-16,17 0-3 0,0-10 0 0,-1 10 0 16,17-9 0-16,-32 0 0 0,-1 9 0 15,0 0 0-15,16-19-2 0,-16 1 0 0,0 8 4 16,0-8 0-16,1 8-2 0,-1-8 0 16,16 8 0-16,-16-8 0 0,0 18 2 0,-33-19 0 15,33 1-2-15,1 8 0 0,-18-8 0 0,17 8 0 16,0 1-2-16,0 0 2 0,-33-10-2 0,33 10 2 15,0 9 2-15,-33 0-2 0,17-19 0 16,0 19 0-16,-1-18-3 0,17 8 5 0,-33 1-2 16,33 9 3-16,-33-9-3 15,0 0 0-15,0-1 3 0,33 10-5 0,-33-9 5 16,0 0-3-16,0 9 0 0,0-19-2 0,0 19 0 16,0-19 2-16,0 1 3 0,0-1-3 15,0 1-2-15,0-1 2 0,0 10 0 0,0-10 3 16,-33-18-3-16,33 9-2 0,-33 0 7 15,33 0-5-15,-49 10 0 0,15-20-3 0,1 10 4 16,0 10 2-16,0-19-3 0,-33 9 2 0,16 0 2 16,17 0-10-16,-33 9 6 0,0 1 2 0,16-1 1 15,-16 1 0-15,0 8-6 0,17 1 0 16,-18 9 3-16,1-9 2 0,0 9-2 0,-17 0-3 16,17 9-18-16,-16 0-12 0,15-9-6 15,1 19-12-15,0-10-5 0,17 10-5 0,-18-1-9 16,-15 1-9-16,16 0-3 0,-1-1 6 0</inkml:trace>
  <inkml:trace contextRef="#ctx0" brushRef="#br0" timeOffset="25194.78">2844 5516 17 0,'0'0'13'0,"-33"0"2"0,33 19-1 0,0-19-2 0,0 0-4 0,0 0 1 0,0 0-3 0,0 0 2 0,0 0 3 0,0 0 6 0,0 0 3 16,0 0 2-16,0 0 3 0,0 0-1 15,0 0 5-15,0 0 5 0,0 0 4 0,0 0 4 16,0 0-8-16,0 0-10 0,0 0-4 16,0 0 0-16,0 0-3 0,0-19-6 15,0 19-2-15,0 0 1 0,0 0 1 0,-33 0 1 16,33-19-1-16,0 10-3 0,0 0-5 16,0-1-5-16,0-8 2 0,0-1 1 0,33 1-1 15,-33-1-3-15,0-9 3 0,33-9 0 16,-33 18 0-16,33-37 0 0,0 29 0 0,-33-29 2 15,33 9-2-15,17 10 1 0,-17-28-6 16,0 28 8-16,0-19-6 0,33-9 6 0,-49 9-2 16,49-9 1-16,-33 9 0 0,33 10-4 15,-16-29 2-15,16 29 2 0,0-10-2 0,-33-9-2 16,50 9 2-16,-17 9 0 0,0-8 0 16,-16 17 3-16,16-27-3 0,0 9-2 0,0 10 3 15,17-10 1-15,-17-9-2 0,0 9 0 16,17 0-2-16,16 10 3 0,-16-10-1 0,-17 10 0 15,33-10 3-15,-16-9-3 0,16 27 0 16,-16-27 0-16,16 28 2 0,-16-28-2 0,16 28 2 16,0-19-4-16,-16 10-2 0,16-10 4 15,17 9 2-15,-50 10-5 0,50 0 3 0,-17-10 1 16,-16 10-3-16,16 0 2 0,17 0 0 16,-17 9 0-16,-16 9 0 0,16-18 0 0,0 18 0 15,-16 1 3-15,16 8-3 0,17-8 2 16,-17-1-5-16,-16 1 3 0,16 18 0 0,-33 0 0 15,17-19 0-15,16 19-2 0,-17 0 4 16,-15 0-6-16,32 0 4 0,-16 19 4 0,16-19-4 16,-17 0 0-16,18 18 2 0,-18 1-5 15,18-19 3-15,-34 18 0 0,49-8 1 0,-48 8-1 16,15 1 2-16,17 0-2 0,-16-1 0 16,16 19 0-16,-16-27 0 0,16 8 0 15,-33 19 0-15,17-18 0 0,16 18 0 0,-16-18 0 16,16 9 0-16,0 9 0 0,-16-18 0 0,-17 18 0 15,17-9 0-15,16 9 0 0,-33 0 4 16,-16-9-7-16,49 9 3 0,-33 0 0 0,-33-9 0 16,50 10 0-16,-17-1-2 0,-33 0-1 0,33-9 5 15,-16 9-2-15,16 0 0 0,-33 10 0 16,17-29 0-16,-17 20-3 0,33-11 4 0,-33 11 1 16,0-1-2-16,0 0 2 0,0-9 0 15,17 9-5-15,-17 0 1 0,0-18 2 0,0 28 2 16,0-29-2-16,0 19-3 0,17-18 3 0,-17 9 0 15,0 9 3-15,-33-18 0 0,33 18-5 16,0-19 2-16,0 10 0 0,17-9 0 0,-50 18-4 16,33-18 5-16,0 9 1 0,0 9-1 15,-16-18-4-15,-1 18 1 0,17-19 3 0,-16 10-1 16,16 9 1-16,0 1-1 0,-33-20 0 16,33 10 0-16,0 9-3 0,-33 1 3 0,33-20 2 15,-16 29 0-15,-1-29-5 0,34 19 3 16,-50-9 0-16,33 10 2 0,-33-20-4 0,33 10 2 15,0-9 0-15,-33 18 1 0,17-18 0 0,-1-1 2 16,1 1-5-16,-1-1 2 0,1-8 3 16,16 8-6-16,-33 1 1 0,0-1 2 0,33-18 1 15,-33 19 0-15,0-19-1 0,0 0 2 16,0 19 5-16,0-19 0 0,0 0-3 0,0 0 4 16,0 0 3-16,0 0-1 0,0 0 11 0,0 0 4 15,0 0 5-15,0 0-5 0,0 0-6 16,0 0 1-16,0 0-7 0,0 0-4 0,0 0-5 15,0 0-2-15,0 0-1 0,0 0-3 16,0 0 2-16,0 0-4 0,0 0 0 0,0 0-9 16,0 0-2-16,0 0-4 0,0 0-2 0,0 0 3 15,33 0 8-15,-33 0-10 0,0 0-8 16,0 9 6-16,33-9 10 0,-33 9 6 0,17-9 6 16,-17 10-5-16,16-1 5 0,1 0-2 0,-1 10 2 15,1-1-2-15,16-18 2 0,-33 19 0 0,0 0 0 16,33-10-2-16,-33 0 2 0,0 10 0 15,33-10 2-15,-33 10-2 0,0-1-2 0,0 1 2 16,33-19 0-16,-33 19 0 0,0-19 0 16,0 9 2-16,17 0-1 0,-17 0-4 15,0 10 3-15,16-19 0 0,-16 0-3 0,17 19 6 16,-17-19-1-16,0 18-2 0,0-18 0 0,16 0 0 16,-16 19 1-16,0-19-1 0,0 18-3 15,17-18 6-15,-17 10 0 0,0-1-3 16,33 0-2-16,-33-9 3 0,0 19-14 0,0-19-14 15,0 0-7-15,0 0-2 0,0 0-1 16,0 0-4-16,0 0-12 0,0 0-3 0,0 0-3 16,0 0-1-16,-33-19-1 0</inkml:trace>
  <inkml:trace contextRef="#ctx0" brushRef="#br0" timeOffset="25577.43">11708 5395 99 0,'0'19'42'0,"0"-19"-25"0,0 0-5 0,0 18-8 0,0-18-2 0,33 0-2 0,-33 19 3 0,0-19-3 0,33 18 7 0,0-8 11 0,-33-1-2 15,33 0 11-15,-16 10 6 0,-1 0-6 16,17-19-6-16,17 18-3 0,-50-18-7 16,33 19 0-16,0-19 10 0,0 0 5 0,-16 18 6 15,16-18 2-15,0 0-5 0,0 0 3 0,-33 0-1 16,33-18-5-16,0 18-5 0,-33 0-9 16,33-19-2-16,-33 1-9 0,17-1 2 0,-1 0 0 15,1-9 1-15,-1 10-6 0,1-1 2 0,16-18 2 16,-33 18-2-16,0-8-2 0,33 8 2 15,-33-18 0-15,0 9-3 0,0 0-14 0,0 0-35 16,0 9-22-16,33 1-15 0,-33-10-13 16,0 9-2-16,0 1 10 0</inkml:trace>
  <inkml:trace contextRef="#ctx0" brushRef="#br0" timeOffset="26477.47">13213 5693 27 0,'0'0'25'0,"0"0"1"0,0 0 2 0,0 0-5 0,0 0 1 0,0 0-1 0,0 0-1 0,0 0 1 0,0 0 8 0,0-19 4 0,0 19 4 16,0 0 6-16,0 0 3 0,0 0-1 0,0 0-1 16,0-19-10-16,0 19-7 0,0-18-11 15,0 18-8-15,0-28-4 0,0 19 0 16,0-1-4-16,0-27-4 0,0 19 4 0,33-1-2 16,-33-18 1-16,0 9-1 0,33-9 2 0,-33-19-1 15,33 9-4-15,-17 1 3 0,17-10 4 16,-16 19-4-16,33-28 0 0,-17 9-2 0,0 9 4 15,0-8-4-15,0 8-1 0,17 10 3 16,16 0 0-16,0-10 3 0,-33 10-5 0,16 18 2 16,18-18 0-16,-1 9-2 0,-33 10 2 15,50-1 1-15,-50 0-1 0,33 19-3 0,-17-18 3 16,17 18-2-16,1 0 2 0,-18 0 0 0,17 0 1 16,1 18 0-16,-1-18-3 0,0 19 7 15,17-19-4-15,-17 19-6 0,0-10 7 0,16 9-2 16,-32 1 2-16,16 0-2 0,0-1 0 15,17 1 0-15,-17-1 0 0,0-8 0 0,1 8-2 16,-1 1 2-16,-17 18 1 0,17-18-1 0,-33-1 0 16,17 1-3-16,0 9 3 0,-1 9 4 15,-16-18-9-15,0 9 8 0,1 9-3 16,-1-19 1-16,0 20 1 0,-17-20-2 0,17 10-2 16,0 9 2-16,-33-18 3 0,33 9 0 0,-16 0-3 15,0 0 3-15,-1 9-2 0,1-18-1 0,-1-1-2 16,1 10 2-16,-1 9 2 0,-16-18 0 15,33-1-2-15,-33-8 0 0,0 8-2 0,33 1 2 16,-33-19 0-16,0 19 4 0,0-19-6 16,0 18-4-16,0-18-19 0,0 0 2 0,0 0-8 15,0 0-15-15,0 0-9 0,0 0-18 0,0 0-7 16,-33 0-3-16,33-18 4 0</inkml:trace>
  <inkml:trace contextRef="#ctx0" brushRef="#br0" timeOffset="26809.84">15759 5432 182 0,'33'19'106'0,"-33"-19"-53"0,0 0-27 0,33 18-9 0,-33-18-13 0,33 10-1 0,-33-1 1 0,17 19-1 0,0-28 10 0,-1 19 5 0,1-19-7 15,-1 18-8-15,1-18 3 0,-1 0 4 16,17 19 13-16,0-19-1 0,-33 0-9 0,33-19-4 16,-33 19-3-16,34-18-4 0,-18 18 0 0,17-19 2 15,-16-9-6-15,32 9 4 0,-16 1-2 16,-33-19 0-16,33 18 0 0,0-18-3 0,1 9-12 15,-1-9-32-15,-17-10-28 0,17 10-15 16,0 0-7-16,0-19 2 0</inkml:trace>
  <inkml:trace contextRef="#ctx0" brushRef="#br0" timeOffset="27675.97">13213 10557 3 0,'0'0'3'0,"0"0"-2"0,-33 0-1 0,33 0 2 0,0 0-4 0,0 0 1 16,0 0-1-16,0 0 0 0</inkml:trace>
  <inkml:trace contextRef="#ctx0" brushRef="#br0" timeOffset="28125.95">13246 11004 11 0,'0'0'5'0,"0"0"-3"0,0 9-2 0,-33-9 0 0,33 0-3 0,0 10 3 0,0-10 0 0,0 0-3 16,0 0-6-16</inkml:trace>
  <inkml:trace contextRef="#ctx0" brushRef="#br0" timeOffset="32838.75">11311 12790 7 0,'0'0'10'0,"-33"0"5"0,33 0 0 0,-17 0-2 0,17 0-1 0,-16 0 0 0,16 0 0 0,-17 0-2 0,17 0-1 0,0 0-1 0,0 0 3 15,0 0 2-15,0 0-6 0,0 0-1 16,-16-9 4-16,16 9 2 0,0 0-4 0,0 0 1 16,0-10-4-16,0 10 1 0,0 0-2 15,0 0 3-15,0-9-1 0,16 0 2 0,-16 9-3 16,0-10 0-16,17 1-2 0,-17 9 6 0,16-18-2 16,-16 18-7-16,17-19 5 0,16 10-1 15,0-1-6-15,-33 1 6 0,33 0 0 0,0-1-2 16,-33 10-2-16,33-9 2 0,-16 9 0 15,16 0-1-15,0 9-1 0,0-9 3 0,-33 10-2 16,33-1 14-16,-33 0 7 0,0 10-4 0,0 0-1 16,0-1-5-16,0 1-5 0,0 9-3 15,0 0-1-15,0 18-3 0,-33-27 1 0,33 9 1 16,-33 9-2-16,33-19 2 0,-33 10-4 16,33-9 4-16,-17 9-2 0,1-10-2 0,-1-8 4 15,1 8-1-15,16 1 5 0,-17-19 10 16,17 0 0-16,0 0-5 0,0 0-5 0,0 0-5 15,0 0-1-15,17 0 4 0,-17-19-4 16,16 19 0-16,1 0 0 0,16 0 0 16,0 0 0-16,-33 0 0 0,33 0 0 0,0 0-4 15,0 0 8-15,-33 0-4 0,17 19 0 16,-1-19-2-16,1 9 4 0,-17 10-4 16,16-10 5-16,-16 10-1 0,0-10-2 0,0 10 1 0,-16-1 0 15,16 1 4-15,-17-1 0 0,1-8-1 16,-1 8 1-16,-16-8-2 0,33 8 2 15,-33-8-7-15,0 8 2 0,0-18 2 0,0 9-2 16,0 1 1-16,16-1-1 0,-16-9 0 16,0 9-27-16,0-9-31 0,0-9-25 0,16 0-18 15,1-10-1-15</inkml:trace>
  <inkml:trace contextRef="#ctx0" brushRef="#br0" timeOffset="33304.79">11989 12809 130 0,'0'27'39'0,"0"-8"-18"0,0-10-12 0,0 19-2 0,0-9 16 0,0-1 20 0,0 10 5 0,-33-9-14 0,33 9-12 16,0-10-10-16,0 1-3 0,0 0-2 0,-33-1 9 15,33 1 11-15,-17-19 8 0,17 9 7 16,-16-9 7-16,16 9 2 0,-17-9-6 0,17 0-10 15,-16-9-3-15,-1 0-8 0,17 9-6 0,0-19-6 16,-33 19 3-16,33-28 3 0,0 10-4 16,0-1-5-16,0 1 1 0,0-1-4 0,0 0-4 15,0 1 1-15,0-1 1 0,33 1-4 16,-33 8 3-16,17 1-8 0,16 0 8 0,0-1-3 16,0 10-3-16,0-9 6 0,0 9-3 15,0 0-3-15,0 0 3 0,17 9 1 0,-17 1 1 16,0-1-2-16,0 0 1 0,0 1-5 15,-16-1 4-15,-1 0 0 0,1 0 2 0,-1 1 0 16,1-10 0-16,-17 18 14 0,0-18 30 0,0 0 11 16,0 0-20-16,0-18-4 0,0 8-12 15,-17 1-8-15,17-9-5 0,-16 8 2 0,-1-8-2 16,1-1 6-16,-1 0-9 0,-16-18 1 0,33 19-4 16,-33-10-2-16,0 9 0 0,33-18 3 15,-33 9-3-15,16 0-3 0,17 0-3 0,0 10-53 16,0-1-58-16,0 0-29 0,17 1-15 15,16 8-2-15,-33-8 15 0,33 9 17 0,-33-1-83 16</inkml:trace>
  <inkml:trace contextRef="#ctx0" brushRef="#br0" timeOffset="33637.78">12568 12474 84 0,'33'18'67'0,"-33"-18"-18"0,0 19-1 0,33-10 12 0,-33 0 15 0,0 10 21 0,0 0 12 0,0 9-4 0,33-10-29 0,-33-9-14 0,0 19-17 0,33-9-17 15,-33 0-11-15,0 9-5 0,17-10-7 0,-1-9-4 16,-16 10 0-16,17 9 6 0,-17-9-6 0,16 8 0 16,1-27-2-16,-17 19 3 0,0-10-7 15,33 1 14-15,-33 8-14 0,0-18-13 0,0 10-9 16,0-10-10-16,0 0 4 0,0 0 3 16,0 0 11-16,-33-10 5 0,33-8 6 0,-17 8 9 15,1 1-6-15,-1-10 8 0,1-18-2 0,-1 9 0 16,-16 0 0-16,0 1 2 0,0-11 2 0,33 1 4 15,-50 9 9-15,34-18 8 0,-1 18-2 16,1-9-9-16,16 9-2 0,-17-10-9 0,17 11 0 16,0-1 0-16,17 0-6 0,-1 0 6 15,-16 0-3-15,33 9 3 0,-16-9-1 16,16 10-2-16,0-1-5 0,-33 10-27 0,33-10-43 16,0 10-38-16,-33 0-24 0,17 9-4 0,16 0 8 15</inkml:trace>
  <inkml:trace contextRef="#ctx0" brushRef="#br0" timeOffset="33772.94">12717 12446 166 0,'0'28'85'0,"-17"-28"-29"0,17 0 4 0,0 18 5 0,0-18-14 0,0 0-15 0,0 0-11 15,0 0-9-15,17-18-11 0,-17 18 0 0,16-19-4 0,1 10-5 0,-1-10-49 16,34 1-47-16,-50-1-22 0,33 0-1 0</inkml:trace>
  <inkml:trace contextRef="#ctx0" brushRef="#br0" timeOffset="34037.75">12981 11692 114 0,'-16'0'71'0,"-1"10"-28"0,-16 8 4 0,16 10 15 0,1-9 15 0,-17-1 13 0,0 20 1 0,0 8-8 0,0-9-13 0,-17 10-5 16,17 18-9-16,0 0-11 0,-33 9-11 0,16 19-10 16,17-18-3-16,-33 18-13 0,-17 0 3 15,17 9-10-15,0 1-1 0,-33-1 3 0,16 19-6 16,17-10 6-16,-17 10-6 0,17-9 3 0,0 0-17 16,-17-10-23-16,17-9-9 0,0 0-23 15,16-37-10-15,17 9-14 0,0-37 4 0,33 0-7 16,-33-19-3-16,33 0-4 0,0-18 8 15</inkml:trace>
  <inkml:trace contextRef="#ctx0" brushRef="#br0" timeOffset="34258.69">11526 12502 91 0,'0'-10'40'0,"0"-8"-18"0,-33-1-3 0,16 10 15 0,1 9 17 0,-1-10 17 0,1 10-5 0,16 0-28 0,-17 0-20 0,17 0-4 0,0 10-5 16,17-10-6-16,-1 9 4 0,1 10 2 16,16-1 9-16,0-8 2 0,33 8-8 0,-16 1-2 15,16-1 0-15,0 1-7 0,33 0 0 0,17-1 3 16,-33 1-3-16,49-1 4 0,-33-8-24 16,17 8-46-16,-17-8-47 0,17 18-17 0</inkml:trace>
  <inkml:trace contextRef="#ctx0" brushRef="#br0" timeOffset="36568.91">17628 8976 5 0,'0'0'3'0,"0"9"3"0,0-9 5 0,0 0 6 0,-17 0 3 0,17 0 0 0,0-9 2 0,17 9-1 0,-17 0 2 0,0-9 5 0,16 0 6 16,1-1 7-16,16-8-3 0,0 8-3 0,17-8-11 15,16-19-9-15,0 9-5 0,33-10-4 16,-16 1-2-16,16-9 4 0,0 9 24 0,17-1-4 16,-33-17-12-16,16 8-7 0,17 10-6 15,-17-10 0-15,-16 10-1 0,16 0-2 16,-33 0 0-16,-16 9 0 0,-1 9 0 0,1 1 2 16,-1-10-2-16,-32 9 0 0,16 10 1 0,-16-1-1 15,-1 10 0-15,1-18 0 0,-17 18-2 16,16 0 4-16,-16 0-4 0,0-19 7 0,17 19-5 15,-17 0-11-15,0 0-26 16,0 0-23-16,0 0-12 0,0 0-4 16,0 0 9-16,0 0-2 0</inkml:trace>
  <inkml:trace contextRef="#ctx0" brushRef="#br0" timeOffset="37019.89">18951 8074 52 0,'-17'0'24'0,"17"0"-8"0,0-19-4 0,0 19-6 0,0 0 5 0,17 0 8 0,16-18 3 0,0 18 0 0,0-19-5 16,-16 10-5-16,32 0-1 0,-16-1 2 0,17 10-3 15,-1-9-2-15,1 9-2 0,0 0 1 0,-17 0 7 16,0 0 13-16,16 9-3 0,-32 1-8 15,16-1 0-15,-16 0 4 0,-1 10-9 0,1-1-5 16,-1 1-2-16,-16-19 2 0,0 19-1 16,-16-1 2-16,16 1 4 0,-17 9 2 0,-16-10-3 15,16 19-6-15,-16-27-2 0,17 18 0 16,-50 18-2-16,33-27 0 0,-17 18 0 0,17 9 3 16,0-27-3-16,-33 28-24 0,16-10-40 15,1 0-23-15,-1 0-6 0,-16 10 1 0</inkml:trace>
  <inkml:trace contextRef="#ctx0" brushRef="#br0" timeOffset="37933.99">17512 8865 51 0,'0'0'19'0,"-33"-10"-8"0,33 10-6 0,0 0 8 0,0-9 5 0,0 9 1 0,-33 0-5 0,33 0-4 0,0 0-5 0,0 0-1 16,0 9 15-16,0-9 10 0,33 10 2 16,-33 8-4-16,0-18-1 0,0 19 0 0,33-1-5 15,-33-8 4-15,0 8 3 0,33 1 0 16,-33-1-3-16,17 1-11 0,-17 18-2 0,16-27-4 16,1 18 0-16,-17 18-4 0,16-27-2 15,1 18 28-15,-1 0 8 0,-16 10-10 0,17-20-2 16,16 20 0-16,-33-1 3 0,33 1 3 15,0-10 2-15,-33 19-13 0,33-19-1 0,0 10-13 16,-16-10-3-16,16 9-4 0,33 10 6 16,-33-19-2-16,-16 10 0 0,32-1-1 0,-16 1 0 15,17-1-6-15,-17 1 3 0,17 9 0 0,-1-19 3 16,-16 0 0-16,17 10 18 0,-17-1 5 16,0 1-4-16,0-1-2 0,0 1-6 0,0 9-4 15,17-19 4-15,-17 19 1 0,0-10-4 0,0 10 5 16,0 9 4-16,17-18-7 0,-17 8-1 15,33 10 4-15,-49-9-5 0,32 9 1 0,-16-9 0 16,17 9 1-16,-17-9 4 0,17 9-12 16,-1 10 7-16,-16-20 5 0,17 20 1 0,-17-10-3 15,17 0-1-15,-17 0 0 0,0 10-2 16,33-10 1-16,-33 0-6 0,0 9 4 0,17-27-5 16,-17 18 4-16,33 0-2 0,-33 0-3 0,0-9 2 15,0 9-1-15,0-9 5 0,17 9-11 0,-17-9 6 16,0 0 5-16,0-1-9 0,0 1 6 15,0 0-7-15,0-9 2 0,17 8-5 0,-17 10 5 16,-33-18-3-16,33 27 0 0,0-27 7 16,-17 9-6-16,18-1 4 0,-18 1-2 0,1 0-3 15,16-9 5-15,0 8 1 0,-17-8-6 0,1-1-2 16,16 1 2-16,-17-1 3 0,18 1-2 16,-18-10-1-16,34 0 0 0,-50 10-4 0,33-19 8 15,-17 9-2-15,1 0-7 0,-1-9 8 16,17 0-3-16,-16 0 6 0,-1 9-6 0,1-18-2 15,0 9 2-15,16 0 2 0,-33-10-2 0,33 10 7 16,-33-9-12-16,0-19 1 0,16 18 6 16,1-8-4-16,-17-1-2 0,0 0 12 0,16 0-8 15,-16 1 2-15,0-10 1 0,0 0-6 16,0 9 3-16,0-9 3 16,0 0-7-16,0 0 13 0,-16 0-9 15,16 0-3-15,0-9-11 0,-17 9-36 16,17 0-26-16,-16 0-26 0,16 0-21 0,0-10-20 15,-33 10-6-15,33 0 1 0,0-9 8 16,-33 9 10-16,16 0 18 0,17-9 20 0</inkml:trace>
  <inkml:trace contextRef="#ctx0" brushRef="#br0" timeOffset="38292.66">20323 13999 31 0,'-16'0'42'0,"16"0"-12"0,-33 0-5 0,33 0-6 16,0 0 7-16,-33 0 10 0,33 0 11 0,-17 0 13 0,17 0 4 0,0-9-4 0,0 9-8 0,0 0-6 0,0 0-15 0,-16 0-16 0,16 0-5 0,0 0 3 0,16 9 19 0,-16-9 9 0,0 9 2 0,17-9-1 0,16 19-8 15,-33-19 0-15,33 0 4 0,-33 19-7 0,16-19 9 16,17 0 15-16,0 9-3 0,-16-9-6 0,16 9-8 15,17-9-6-15,-17 0-5 0,-17 10 1 16,17-10 5-16,0-10-5 0,0 10-2 0,1 0-14 16,-1-9-7-16,0 0 0 0,-33 9-3 15,33-19 3-15,-17 0-5 0,17 1 3 0,-16 9 0 16,-1-10-1-16,18-9-6 0,-34 19 7 0,33-28 2 16,-33 9-3-16,0 9-14 0,0-18-35 15,33 18-42-15,-66-27-33 0,33 8-20 0,0 1-5 16,0 0 3-16,0 0 8 0,-33 9 0 15,33-9 15-15,0 9 11 0</inkml:trace>
  <inkml:trace contextRef="#ctx0" brushRef="#br0" timeOffset="40370.12">22258 5814 39 0,'0'0'37'0,"0"0"-18"0,-16 0-3 0,16-19 3 0,0 19 9 0,0 0 4 0,0 0 0 0,-17 0-5 0,17 0-8 0,0 0-8 16,0 0-5-16,0 0-2 0,0 0 12 0,0 0 23 15,0 19 6-15,0-19-12 0,0 0-3 16,0 18 11-16,0-18-4 0,0 0-6 0,0 10 5 16,0-1 2-16,0 0 6 0,0-9 2 15,0 19 3-15,0-19-7 0,0 0-3 0,0 0 6 16,0 0 7-16,0 18 17 0,0-18 14 0,0 0 8 16,17 0 9-16,-17 0 1 0,0 0-1 15,0 0-14-15,0-18-37 0,0 18-19 0,16 0-8 16,-16-19-12-16,17 10-3 0,-1-10-7 15,1 1 7-15,-1-1-7 0,1 0-2 0,-1 1 2 16,17-19 2-16,-33 9-2 0,33 9-8 0,-33 0 2 16,17-18-24-16,-17 19-72 0,17 8-28 15,-1-8-15-15,1-1-21 0,-17 19-10 0,16-18 0 16,1 18 17-16,-17 0 12 0,16 0 9 16,1 0 19-16,-1 0-79 0</inkml:trace>
  <inkml:trace contextRef="#ctx0" brushRef="#br0" timeOffset="41564.08">21398 12371 62 0,'0'0'22'0,"0"0"-11"0,0 10-6 0,17-10-3 0,-17 9-1 0,0 0 3 0,0 1 11 0,16-1 9 0,-16 0 6 0,17-9-7 0,-17 9-2 0,16 1 6 0,-16-1 3 15,17 10 1-15,-17-19 7 0,16 0-6 16,-16 0 3-16,33 18 2 0,-33-18 0 0,0 0-3 15,34-18 1-15,-34 18 4 0,16 0-1 16,1-28-3-16,-1 9 2 0,1 1 2 0,16-10-7 16,0 0-16-16,16-9-6 0,-15-1-4 0,-18 10-2 15,34-27-2-15,-1 8 0 0,-16 10 3 16,33-10-5-16,-32 19 2 0,-1 1-2 0,16 8 0 16,-32-18-3-16,32 27 4 0,-49 1-5 0,33 9 0 15,-33 9 2-15,0 1 0 0,0 8-16 16,0 1-28-16,-33 0-19 0,33 8-5 15,-33 11-1-15,17-1-1 0,-1-9 3 0,1 9 0 16,-1 0 4-16,17 0 2 0,-16 1 9 0,-1-1 2 16,1 9-39-16</inkml:trace>
  <inkml:trace contextRef="#ctx0" brushRef="#br0" timeOffset="46925.91">7045 9060 48 0,'0'-9'24'0,"0"-1"-6"0,0 10-2 0,0-18 3 0,0 18 11 0,0-19 12 0,0 19 7 0,-34 0 7 0,34-19 1 0,0 19-6 0,0-9 2 0,-16 9-4 16,16 0-7-16,0-9-9 0,0 9-11 16,0 0-10-16,0 0-8 0,0 9-3 0,0-9 1 15,0 9-2 1,16 10 0-16,-16-19 3 0,0 0 2 0,34 19 2 16,-34-19 13-16,0 0 4 0,0 18 1 0,33-18 2 15,-33 0-2-15,0 10 1 0,0-10-2 16,0 9 4-16,0-9 1 0,33 0 0 0,-33 0-2 15,0 0-3-15,0 0 8 0,0 0 19 16,0-9 13-16,0 9-8 0,0-10-22 0,0 10-19 16,0-18-2-16,33-1-12 0,-33 19 4 0,0-28-5 15,0 10 0-15,0-1 2 0,0 0-2 0,0 19 2 16,0-18-2-16,0-1 4 0,33 1-7 16,-33 8 4-16,0 1-5 0,0 0 2 15,0-1-4-15,0 1-31 0,0 9-49 0,16 0-14 16,-16-9-17-16,0 9 1 0,17 0-3 0,-1 0 3 15,-16 0-4-15,34 0 0 0,-34-10 10 0</inkml:trace>
  <inkml:trace contextRef="#ctx0" brushRef="#br0" timeOffset="48358.2">10666 8641 3 0,'0'0'3'15,"0"0"0"-15,0 0 5 0,0 0 8 0,0 0 2 0,0 0-5 0,0 0-4 0,0 0-1 0,0 0 2 0,0 0 2 0,0 19 4 0,0-19-3 16,0 0 4-16,0 0 0 0,0 0-2 0,33 0-4 16,-33 19-1-16,0-19-3 0,0 0 1 15,0 0 7-15,0 9 10 0,0-9-5 16,33 9-7-16,-33-9-1 0,0 9-6 0,0-9 0 0,0 10 3 15,33-1 4-15,-33-9 12 0,0 0-1 16,0 9-4-16,0-9 2 0,0 0-2 0,0 10 4 16,0-10 9-16,17 0 13 0,-17 0 15 15,0 0-3-15,0-10-1 0,16 10-16 0,-16-9-19 16,0 0-6-16,17-10-11 0,-1 1 2 0,-16-1-7 16,17 0 0-16,-17 1 2 0,33-10 2 15,-33 9-4-15,0 1-2 0,0-1 4 0,33 0-1 16,-33-8-1-16,0 17 0 0,0-8-3 15,0 8 6-15,0 1-6 0,33 0 1 0,-33 9-5 16,0-19-21-16,0 19-14 0,0 0-15 0,0 0-7 16,33-19-2-16,-33 19-5 0,0 0 1 15,0 0-1-15,17 0 4 0,-17 0 6 0,0 0 5 16,16 0 7-16,-16 0 5 0</inkml:trace>
  <inkml:trace contextRef="#ctx0" brushRef="#br0" timeOffset="50178.48">3522 9637 7 0,'0'0'3'0,"0"0"3"0,0 0 5 0,0 0 1 0,0 0-1 0,0 0-3 0,0 0-2 0,0-10-2 16,0 10 1-16,0 0-1 0,0 0 2 0,0 0 0 15,0 0-1-15,0 0 0 0,0 0-2 16,0 0 0-16,0 0-2 0,0 0 0 0,0 0 0 16,0 0 1-16,0 0-4 0,0 0 4 31,0 0 0-15,0 0-1-16,0 0 1 0,0 0-4 31,0 0 3-16,0 0-3 17,0 0 4-17,0 0-1 48,0 0-3-48,0 0 0 32,0 0 4-31,0 0-5 0,0 0 3-1,0 10 1-15,0-10-3 16,0 0 4-1,0 0 0 1,0 0-4-16,0 9 2 47,33-9 0-16,-33 0-2-31,0 0-4 16,0 0-2-16,0 0-1 0,0 0-2 15,0 0-4-15,0 9-5 0</inkml:trace>
  <inkml:trace contextRef="#ctx0" brushRef="#br0" timeOffset="52039.02">23333 6586 136 0,'0'0'123'0,"-17"0"-39"0,17 0-45 0,0 0-18 0,0 0-11 0,0 0-4 0,0 0-3 0,0 18 2 0,0-18 22 0,0 0 10 0,0 0-1 16,0 0-17-16,0 0-9 0,0 0-9 15,0 0 3-15,0 0-1 0,0 0-1 16,0 0-4-16,0 0 3 16,0 0 1-16,0 0-4 15,0 0-7-15,0 0-27 0,0 0-23 16,-16 0-14-16,16-18-11 0,0 18-3 0,0 0 7 15,0-10-53-15</inkml:trace>
  <inkml:trace contextRef="#ctx0" brushRef="#br0" timeOffset="53286.77">25119 6697 6 0,'0'0'5'0,"0"0"9"0,0 0 5 0,0 0-4 0,33 0-4 0,-33 0-3 0,0 0-2 0,0 0-1 0,0 0-1 0,0 0 3 15,0 10 1-15,0-10 3 0,0 0 0 0,0 0-1 16,0 0-3-16,0 0 0 0,0 0-4 0,0 0 0 16,0 0 3-16,0 0 0 0,0 0 5 0,0 0-4 15,0 0 1-15,0 0-4 0,0 0 1 16,0 0 0-16,0 0 0 0,0 0 1 16,0 0-2-16,0 18 1 0,0-18-1 0,0 0 1 15,0 0 0-15,0 0 0 0,0 0 0 0,0 0-3 16,-33 0 2-16,33 0-1 0,0 0 2 0,0 0-1 15,0 0-1-15,0 0 0 16,0 0-6-16,0 0 8 0,0 0-7 16,0 0 4-1,0 0-4-15,0 0 2 16,0 0 2-16,0 0-1 0,0 19-1 16,0-19-2-1,0 0 2-15,0 0 1 16,0 0 1-1,0 18-2 1,0-18-2 0,0 0 0-16,33 0 5 15,-33 0-5 17,0 0 3-17,0 0 1 1,0 0-4-16,0 0 2 15,0 0 1-15,-33 0-1 0,33 0 2 32,0 0-4-32,33 0 2 0,-33 19 0 15,0-19 2 1,-33 0-2-16,33 0-13 16,0 0-12-1,0 0-1-15,0 0-5 0,0 0-1 16,0 0 2-16,0 0-1 0,0 0-4 0,0 0-25 15</inkml:trace>
  <inkml:trace contextRef="#ctx0" brushRef="#br0" timeOffset="54386.78">25069 6809 4 0,'0'0'4'0,"0"0"-2"0,17 0-2 0,-17 0 1 0,0 0 0 16,0 0 0 0,0 0 0-16,0 9-1 15,-17-9 0-15,17 0 1 16,0 0-4 0,0 0-4-1,0 9 3-15</inkml:trace>
  <inkml:trace contextRef="#ctx0" brushRef="#br0" timeOffset="55502.59">27665 6809 58 0,'0'0'45'0,"0"9"-21"0,0-9-13 0,0-9-7 15,0 9-1-15,0 0-1 0,-16 0 0 0,16 0 4 0,0 0 7 0,0 0 1 0,0 0-1 0,0 0-6 0,0 0-2 0,0 0 0 16,0 0-3-16,0 0 3 16,0 0 2-16,0 0 0 0,0 0 0 15,0 0-2-15,0 0-2 0,0 0-1 0,0 0 1 0,0 0-2 16,0 0 1 0,0 0-4-1,0 0 3-15,0 0-3 16,0 0 4-16,0 0-4 0,0 0 3 15,0 0 0 1,0 0-4-16,0 0 4 16,0 0 0-16,0 0 1 0,0 0-4 15,0 0 0 48,0 0 4-48,0 0-1-15,0 0-3 16,0 0 4-16,0 0-4 31,0 0 3-15,0 0-3-16,0 9 4 0,-17-9-2 31,17 0 1-31,0 0-3 0,0 0 0 31,0 9 4-31,0-9-1 0,0 0 0 47,0 0-8-31,0 0-16-16,0-9-6 0,0 0-3 16,0 9-5-16,0-9-2 0,0-1 0 0</inkml:trace>
  <inkml:trace contextRef="#ctx0" brushRef="#br0" timeOffset="56152">29865 6744 8 0,'0'0'6'0,"0"0"2"0,0 0 1 0,0 0 0 0,0 0-2 0,0 0-3 0,0 0-2 0,0 0-1 15,0 0 0-15,0 0-3 16,0 0-3-16,0 0-7 0,0 0-17 0</inkml:trace>
  <inkml:trace contextRef="#ctx0" brushRef="#br0" timeOffset="57733.03">31667 6465 26 0,'0'0'16'15,"17"-10"-8"-15,-17 1-4 0,0 9 2 0,16-9 0 0,-16 9 3 0,17-9 0 0,-17 9-4 0,16-10 0 0,1 10-2 0,0 0-1 16,-1 0 0-16,-16 0 0 0,17 0 0 15,-1 10-2-15,1-1 3 0,-1 0-3 0,-16 10 3 16,17-1 5-16,-1 1 11 0,1 18-2 16,-17-9-3-16,16 9 3 0,-16 0-1 0,17 10 3 15,-17 9 5-15,16-19 9 0,-16 28-10 0,17-9-6 16,-17-10-5-16,0 10-3 0,17 0 0 16,-17 9-4-16,16-18-2 0,-16 8-2 15,17-17 0-15,-1-1 2 0,1 9-3 0,-1-18 2 16,-16 0-2-16,17 0 0 0,-1-9 0 0,1-1 0 15,-1-18 1-15,1 19-1 0,-1-19 1 16,1 0 0-16,-1 0-1 0,1 0 0 16,0-19 2-16,-1 19-2 0,1-18 0 0,-17 18 0 15,16-19 5-15,1 19 10 0,-17-28 9 16,16 19 3-16,-16 0-5 0,0-1 1 16,0 1-2-16,0 9 6 0,0-19 6 0,0 19 7 15,0 0-7-15,0 0-15 0,-16 0-6 0,16-18-3 16,-17 36-6-1,17-18-3 1,0 19-3-16,0-10-1 16,-16 10 4-16,16 0-2 0,0-1 6 15,0 1-7-15,0 18 4 0,-17-18-1 0,17 8-3 16,0 11 9-16,0-1-6 0,0 0-3 16,0 10 4-16,-16-10-1 0,16 0 3 0,0 9-5 15,0 1 4-15,16 9 2 0,-16 0 18 16,0-19 14-16,0 28 6 0,17-28 0 0,-17 10-4 15,16 8 1-15,1-8-3 0,-17 9 4 16,16 0-1-16,1 9-3 0,-1-9 2 0,1 9 15 16,-1 0-2-16,1-9 10 0,16 9-7 15,-16 0-7-15,-1 9-13 0,1-18-19 0,16 28 4 16,-17-19-3-16,1 9 5 0,-1 10-11 16,1-19 2-16,-1 28 2 0,-16-28-10 15,17 19 4-15,-1-10-6 0,-16 10 5 0,0 0-7 16,17-1-3-16,-17 10 7 0,0-18 0 15,-17 9-11-15,17-1 9 0,0 1 4 0,-16 0-3 16,16 9-2-16,-17-10 1 0,1-17 1 16,-1 8-2-16,17 10 1 0,-33-10 6 0,17 10-8 15,-1-28 0-15,1 18 8 0,-17-9-8 0,-1-9 0 16,18 9 0-16,-17-9 1 0,0-10 2 16,0 20-3-16,0-29-4 0,0 9 8 15,-1 1-2-15,1-10-2 0,0 0 4 0,0 0-4 16,0-9 0-16,0 0 1 0,0 0-1 15,0-9 4-15,-17-1-12 0,17-8-1 0,-16-1-23 16,16 0-18-16,-17 1-4 0,17-10 0 16,0 0-18-16,0 0-28 0,16-10-27 0,1 10-31 15,-1-9-16-15,17 0-4 0,-16-1 4 16,16-8 26-16,0-1-78 0</inkml:trace>
  <inkml:trace contextRef="#ctx0" brushRef="#br0" timeOffset="57933.64">31750 11609 90 0,'0'0'113'0,"0"0"-55"0,0 0-27 0,0 0-20 0,-17 0-5 0,17-10-3 0,0 10-7 0,0-9-12 0,0 9-8 0,0-9-11 0,0-1-7 16,0 1-6-16,0 0-4 0,0-1-37 16</inkml:trace>
  <inkml:trace contextRef="#ctx0" brushRef="#br0" timeOffset="60014.72">14039 10362 12 0,'0'0'14'0,"0"0"4"16,0 0-1-16,0 0-4 0,0 0-1 0,0-9-4 0,0 9-1 0,0 0-1 0,0 0-2 0,0 0-2 0,0 0 0 0,0 0-1 15,0 9-1-15,0-9 1 0,0 0 0 16,0 0 1 0,0 0 0-1,0 0 0 1,0 0-1-16,0 0 1 15,0 0 0 1,0 0-1 15,0 0 0-15,0 0-10 0,0 9-7-16,0-9-5 0,0 0-8 15,0 0-26-15</inkml:trace>
  <inkml:trace contextRef="#ctx0" brushRef="#br0" timeOffset="63328.52">24788 16548 145 0,'0'0'126'0,"0"0"-56"0,0 0-35 0,0 0-16 0,0-19-11 0,0 19-5 0,0 0-1 0,0 0-1 0,0 0 0 0,0 0 2 0,0-9-3 0,0 9 2 0,0 0-4 0,0-9 4 0,0 9-1 0,0 0-9 0,0 0-20 0,0-10-10 0,0 10-6 0,0 0-8 0,0-9-2 16,0 9 4-16,0-9 0 0,0 9-39 15</inkml:trace>
  <inkml:trace contextRef="#ctx0" brushRef="#br0" timeOffset="67242.92">10236 11850 61 0,'-33'-9'38'0,"16"0"-18"0,17-10-10 0,-16 10 13 0,16 0 16 0,0-1 4 16,0 10-1-16,0 0-2 0,-17-18-4 0,17 18-8 0,0 0-5 0,0-19 9 0,0 19 0 0,0 0-5 15,0 0-6-15,0 0-7 0,0 0-6 0,17 0 3 16,-17 0-1-16,0 0 22 0,0 0 1 16,0 0-8-16,16 0 11 0,-16 0 12 15,17 0-14-15,-17 19-13 0,33-19-10 0,-33 0 58 16,0 0-5-16,33 18-31 0,-33-18-11 0,33 10-9 16,-33-1-4-16,33 0-1 0,0 10 103 15,-16-10-12-15,-1 19-40 0,34-9-25 0,-50-19-23 16,33 18-1-16,0 1-7 0,0-1 4 0,0 1-7 15,-16 9 5-15,16-9-2 0,0-10-8 16,0 9 9-16,0-8-4 0,0 8 0 0,-33 1 3 16,33 9-2-16,-16-28-1 0,-1 18 2 15,1-8 3-15,16-1-4 0,-33 0-7 0,33 1-36 16,-33-1-76-16,0-9-48 0,33 9-41 0,-33-9-5 16,0-9-2-16,0 9 34 0</inkml:trace>
  <inkml:trace contextRef="#ctx0" brushRef="#br0" timeOffset="68124.42">9293 10697 10 0,'0'0'7'0,"0"0"11"0,17 19 1 0,-17-19-7 0,0 0-6 0,17 0 10 0,-17 9-4 0,16 0-1 0,-16 1 10 0,17-1 9 0,-1 0 3 15,-16 0-2-15,0 1 6 0,33 8 10 0,-33 1 1 16,0 0-1-16,0-1-13 0,0 10-10 0,0 9-6 16,0-9 2-16,0 9-3 0,0 19-6 15,0-28-8-15,-33 9 3 0,33 19-2 16,0-19 0-16,0 10 6 0,0 9 20 0,0-10-10 15,0 10-5-15,0-19-11 0,33 19-2 0,-33-10 1 16,0-8-5-16,0 8 5 0,0-9-2 16,0-9-1-16,33 10 0 0,-33-1 0 0,0-19 0 15,0-8 2-15,33 8-4 0,-33-8-2 16,0-1-6-16,33 0-36 0,-33-9-30 0,0 0-21 16,0-9-16-16,17 0 7 0,-17-1-73 0</inkml:trace>
  <inkml:trace contextRef="#ctx0" brushRef="#br0" timeOffset="69639.81">9442 10874 22 0,'0'-10'22'0,"0"10"-2"0,0-9 0 0,0 0-3 0,0 9 3 0,-33-9 7 0,33 9 0 0,0-10-4 0,0 10-8 16,0 0-3-16,0 0-3 0,0 0-3 0,0 0-4 16,0 0 2-16,0 0 18 0,33 0 13 15,-33 0 3-15,0 0-6 0,33 10-14 0,-33-10-2 16,33 0 10-16,-16 0-5 0,16 0-4 15,0 0 2-15,0 0 10 0,0-10-7 16,33 10-8-16,-32-9-10 0,48 9 0 0,-49 0-2 16,33-19 6-16,-16 19 30 0,49-18 3 0,-33 8-21 15,17-8-6-15,-17 9 26 0,17-10 13 16,16 10-28-16,0-10-10 0,-16 0-10 0,33-8 1 16,-17 8-6-16,33 0 1 0,-16 1-1 15,0-1 3-15,16 0-3 0,-16 1 0 0,16-1 0 16,-16 1 0-16,16 8 0 0,17 1 5 15,-50 0-3-15,17 9 0 0,0-19-2 0,-17 19 3 16,17 0-7-16,-17-18 2 0,-16 18 3 16,16 0-1-16,-16 0 0 0,16 0 0 0,-33 18 0 15,17-18 2-15,-17 0 0 0,0 0-2 0,0 0 3 16,17 19-3-16,-50-19 3 0,33 0-1 16,17 9-7-16,-17-9 7 0,-33 9-2 0,33-9-2 15,-16 10 2-15,16-10 2 0,-17 9-2 0,1-9 0 16,0 0 2-16,16 9-5 0,-33-9 6 15,16 0-1-15,-16 0-2 0,34 0-3 0,-34 0 3 16,0 0 0-16,0 0 0 0,0-9 0 16,16 9-3-16,-15 0 3 0,-1 0 0 0,0-9 3 15,-17 9 0-15,17 0-6 0,-16 0 3 0,32 0 3 16,-49-10-3-16,34 10 0 0,-1 0 3 16,-33 0 0-16,0 0 4 0,33 0 7 15,-33 0 16-15,0 0 2 0,0-9 2 16,0 9-7-16,0 0 10 0,0 0 2 0,0 0-4 15,0 9-1-15,0-9-11 0,0 0-14 0,0 0-1 16,0 10-5-16,0-1-5 16,0 0 7-16,-33 10-8 15,33-1 1-15,0 1 10 0,33 0-3 16,-33 9 4-16,0 0 18 0,0-1-1 0,0 11-15 16,0-1-2-16,0 9-1 0,16-8-1 15,-16 8-4-15,0-9-1 0,17 10-8 0,-17-1 6 16,0 1 4-16,0-10-4 0,0 10 9 15,0-1-7-15,0 1 4 0,0-1 4 0,0-9 2 16,0 10 10-16,0 9 11 0,0-29 16 0,0 20-14 16,0-1-20-16,0-18 0 0,-17 10-11 15,17-1 1-15,0-19-5 0,0 10 3 0,0 0 4 16,-16 0-4-16,16-9-1 0,0-19-2 0,0 18 0 16,0-8 7-16,0-10 0 0,0 9 41 15,0-9 35-15,0 0 7 0,0 0-34 0,-33 0-22 16,33 0-17-16,0 0-6 0,-33-9-7 15,33-1-1-15,-34 10-3 0,34 0 5 0,-49-18-5 16,16 18 0-16,0-19 0 0,0 19 5 0,0 0-4 16,-1 0 3-16,-15 0-13 0,-17 0 5 15,33 0 2-15,-34 0 4 0,-15 0-2 0,16 0 0 16,0 19 0-16,-50-19 0 0,50 0-4 16,-50 18 5-16,50-18 3 0,-50 0 1 0,50 10-2 15,-33-1-13-15,16-9 11 0,17 9 2 16,-33-9 0-16,32 10-10 0,-15-10 10 0,-1 0-3 15,17 0 0-15,0 0 0 0,-17 0-2 0,17 0 5 16,0 0 1-16,0-10-6 0,16 10 2 16,-16 0-5-16,-17-9 9 0,17 9-7 0,0 0 7 15,-17 0-7-15,17 0 5 0,0-9 1 16,33 9-7-16,-50 0 4 0,50 0-4 0,-33 0 7 16,0 9-1-16,0-9-2 0,16 0-3 0,-16 9 3 15,16-9 0-15,-16 10 0 0,0-1-2 16,0 0 8-16,0-9-9 0,16 9 3 0,-16 10-5 15,0-19 9-15,16 19-8 0,-16-19 10 16,-17 18-11-16,34-18 3 0,-1 10 2 0,-16-1 3 16,-17 0-8-16,17 0 5 0,33-9-2 0,-50 10 5 15,50-10-3-15,-33 9 3 0,33-9-3 16,-33 0 0-16,33 0-2 0,16 0 0 0,-16 0 6 16,0 0-4-16,0 0 5 0,0 0-13 15,33 0 8-15,-33 0 0 0,16 0 8 0,-16 0-7 16,33 0-1-16,-33-9-3 0,33 9 0 15,-33 0-1-15,33 0 8 0,-33 0-4 16,33 0 0-16,-33 0-2 0,33 0-1 0,-33 0 3 16,17 0-4-16,16 0 9 15,-17 0-5-15,0 0 4 0,17 0-9 0,0 0 5 16,0 0-3-16,0 0 5 0,-33 0-2 0,33 0-2 16,0 9 3-16,0-9-4 15,0 0 0-15,0 0 9 0,0 0-14 0,0 0 9 16,-33 0-1-16,33 0-2 0,0 9 8 15,0-9-11-15,0 0 6 0,0 19-3 16,0-19-2 0,0 0 5-16,0 0-3 0,0 0 2 15,0 0-4-15,0 0-13 0,0 0-42 0,0 0-18 16,0 0-26-16,0 19 103 0,0-19-232 16,0 0 0-16,33 0-1 0,-33 0-1 0,0 0 10 15,0 0 20-15</inkml:trace>
  <inkml:trace contextRef="#ctx0" brushRef="#br0" timeOffset="70446.35">13957 11720 23 0,'0'0'6'0,"0"0"-3"0,0 0-1 0,0-9-2 15,0 9-6-15,0 0-19 0</inkml:trace>
  <inkml:trace contextRef="#ctx0" brushRef="#br0" timeOffset="70688.33">13957 11720 15 0,'0'0'19'0,"0"0"0"16,0 0-4-16,0 0-9 0,0 0-1 0,0 0-3 0,0 0 0 0,0 0-11 0,0-9-8 0,0 9-7 16</inkml:trace>
  <inkml:trace contextRef="#ctx0" brushRef="#br0" timeOffset="71487.87">14073 11730 7 0,'0'0'1'0,"0"18"-1"0,0-18 0 15,0 19 0 16,0-19 0 16,0 0-1-31,0 0-3-16</inkml:trace>
  <inkml:trace contextRef="#ctx0" brushRef="#br0" timeOffset="74934.92">14287 11813 19 0,'0'0'30'0,"0"0"3"0,0 0 0 0,0 0-1 0,0 0-3 0,0 0 6 0,0 0 5 0,0 0 11 0,0 0-4 15,0 0-2-15,0 0-8 0,0 0 10 16,0 0 16-16,0 0 15 0,0 10-3 0,0-10 6 16,0 0 4-16,0 9 4 0,0-9 4 0,0 9 5 15,34-9 3-15,-34 9 6 0,0-9-8 16,0 19-11-16,0-19-12 0,0 19 7 0,0-19-3 15,0 0-10-15,0 18 4 0,0-18-10 16,0 19-12-16,0-10-39 0,0 0-13 0,0 10 0 16,33 9 0-16,-33-28 0 0,-33 19 0 0,33-1 0 15,0 1 0-15,33-1 0 0,-33 1 0 16,0 9 0-16,0-10 0 0,0 1 0 0,0 9 0 16,0-9 0-16,0-1 0 0,0 19 0 0,0-18 0 15,0 0 0-15,0 9 0 0,33-10 0 0,-33 19 0 16,0-27 0-16,0 18 0 0,0-10 0 15,0 10 0-15,16-9 0 0,-16 9 0 0,17-10 0 16,-17 10 0-16,16-9 0 0,1 9 0 16,-1-10 0-16,-16 1 0 0,33 9 0 0,-33 0 0 15,34 0 0-15,-34-1 0 0,33 1 0 16,-33 0 0-16,33 9 0 0,-17-18 0 0,1 18 0 16,-1 0 0-16,17 10 0 0,0-19 0 0,-33 9 0 15,34 19 0-15,-1-28 0 0,-33 9 0 16,33 0 0-16,0 0 0 0,-17 1 0 0,17 8 0 15,0-9 0-15,0 1 0 0,-33-11 0 16,34 11 0-16,-18-1 0 0,17 0 0 0,0 0 0 16,-16 0 0-16,32 1 0 0,-16-1 0 0,1-9 0 15,-18 9 0-15,34 0 0 0,-1 0 0 16,-16 1 0-16,34-10 0 0,-34 9 0 0,16 0 0 16,17 0 0-16,-33-9 0 0,17 9 0 15,0 0 0-15,-1-9 0 0,17 10 0 0,-33-11 0 16,17 11 0-16,0-1 0 0,-1 0 0 0,17-9 0 15,-32 9 0-15,-1 0 0 0,49 1 0 0,-49-1 0 16,17 9 0-16,0-8 0 0,32-1 0 16,-49 0 0-16,33 0 0 0,-16 0 0 0,16 1 0 15,0-1 0-15,-16-9 0 0,16 9 0 16,0 0 0-16,17-9 0 0,16 0 0 0,-49 0 0 16,32 9 0-16,1-9 0 0,0 0 0 0,16 0 0 15,-16-10 0-15,-1 10 0 0,1-9 0 0,0 9 0 16,16-10 0-16,0 10 0 0,-16-9 0 15,16-1 0-15,-16-8 0 0,16 8 0 0,-16 1 0 16,16-10 0-16,0 1 0 0,17 8 0 16,-33-18 0-16,16 10 0 0,0-1 0 0,0 0 0 15,0 0 0-15,1 1 0 0,-1-10 0 16,-16 9 0-16,16 0 0 0,0-9 0 0,-16 0 0 16,16 10 0-16,-16-10 0 0,16 0 0 0,-33 0 0 15,17 9 0-15,-1-9 0 0,18 0 0 16,-1 0 0-16,-33 0 0 0,17-9 0 0,-1 9 0 15,1 0 0-15,0 0 0 0,-17-10 0 0,0 10 0 16,17-9 0-16,-17 9 0 0,0-9 0 0,17 9 0 16,-17-10 0-16,0 1 0 0,17 0 0 15,-17 0 0-15,0-1 0 0,17 10 0 0,-34-18 0 16,17 8 0-16,0 1 0 0,1 0 0 16,-1-1 0-16,16 1 0 0,-49 0 0 0,34-1 0 15,-1 1 0-15,-17 0 0 0,18 0 0 0,-18-1 0 16,1 10 0-16,-1-18 0 0,-16 18 0 0,17-10 0 15,-17 1 0-15,0 0 0 16,0-1 0-16,0 1 0 0,0 0 0 0,0 0 0 16,1-1 0-16,-18 1 0 0,17 0 0 0,0-1 0 15,0 10 0-15,0-18 0 0,-33 18 0 0,33-10 0 16,-16 1 0-16,0 0 0 0,16 0 0 0,-17-1 0 16,1 10 0-16,-1-9 0 0,17 9 0 0,-33-9 0 15,0 9 0-15,33-10 0 16,-33 1 0-16,17 9 0 15,-17-9 0 17,-17 9 0 30,17 0 0-46,0 0-141-16,-33 0-169 15,33 0-24-15,-33 0 11 0,17 0 27 0,-1 0 43 16,17-10-130-16</inkml:trace>
  <inkml:trace contextRef="#ctx0" brushRef="#br0" timeOffset="75417.53">22671 14762 18 0,'0'0'27'0,"0"0"1"0,17 0 2 0,-17 0 10 0,0 0 12 0,17-9 12 0,-1 9 4 0,17 0-4 0,-16 0-4 0,-1-19-4 0,17 19 1 0,0 0 6 0,0-9 3 0,1 9 3 16,-1 0-6-16,0 0 6 0,16 0 1 0,-16 0 8 0,-16 9-2 0,16-9-12 15,-16 19-4-15,16-19-1 0,-17 9-11 16,1 0 9-16,-1 0-2 0,17 10-10 0,-33-10-6 15,33 10 10-15,-33 0 6 0,0 9 13 0,0-10 2 16,0 10-14-16,0 0 1 0,0-9-9 0,0 18-3 16,-33 0-6-16,0-9-24 0,17 18-15 15,-17-8 0-15,0-1 0 0,-1 9 0 0,1-9 0 16,0 1 0-16,-16 8 0 0,16-18 0 16,-17 9 0-16,17 1 0 0,16-1 0 0,-16-9 0 15,33 9 0-15,-33-9 0 0,17-10-42 0,-1 1-116 16,1 0-67-16,16-1-49 0,-17 1-23 0,17-10 5 15,0 0 28-15,-16-9 45 0</inkml:trace>
  <inkml:trace contextRef="#ctx0" brushRef="#br0" timeOffset="76279.78">23250 15590 9 0,'-33'0'3'0,"33"0"-2"0,0 0 0 0,-16 0-1 0,16 0-6 0,0 0-1 0</inkml:trace>
  <inkml:trace contextRef="#ctx0" brushRef="#br0" timeOffset="76732.92">23250 15580 5 0,'0'0'2'0,"0"0"0"0,0 0 2 16,0 0 1-16,0 0 4 0,0 0 7 15,0 0 3-15,0 0-3 0,0 0 1 0,0 0 0 16,0 0-2-16,0 0 1 0,0 0-1 0,0 0 3 16,0 0-3-16,0 0 3 0,0 0-4 15,0 0-1-15,0 0-2 0,0 0-3 0,0 0-1 16,0 0 0-16,0 0-5 0,0 0-1 0,0 0 2 16,0 0 0-16,0 0-2 15,0 10-1-15,0-10 2 16,0 0-4-1,0 0 4-15,0 0-4 0,0 0 0 0,0 0 4 16,0 0-2-16,0 0 2 31,0 0-5-31,0 0 5 16,0 0-1-16,0 0 0 16,0 0-4-1,0 0 4-15,0 0 1 0,0 0-4 16,0 0 4-1,0 0-1-15,0 0-3 16,0 0-1-16,0 0-6 0,0 0-3 16,0 0-4-16,0 0-6 0,0 0-1 0,0 0-1 15,0 0 0-15,0 0 0 0,0 9 0 0,0-9-1 16,0 0-1-16,0 0-18 0</inkml:trace>
  <inkml:trace contextRef="#ctx0" brushRef="#br0" timeOffset="77399.58">10881 11934 5 0,'0'0'0'0,"-33"-9"0"0,33 0 0 0,0 9-1 0,0-10 0 0,0 10 0 0,0 0 2 16</inkml:trace>
  <inkml:trace contextRef="#ctx0" brushRef="#br0" timeOffset="77665.82">10947 12074 7 0,'0'0'1'0,"0"0"1"0,0 0-1 0,0 0 1 0,0 0-1 16,-33 0-1-16,33-10 0 0,0 10 0 15,0 0-9-15</inkml:trace>
  <inkml:trace contextRef="#ctx0" brushRef="#br0" timeOffset="79480.41">9905 11767 1 0</inkml:trace>
  <inkml:trace contextRef="#ctx0" brushRef="#br0" timeOffset="79530.78">9905 11767 1 0</inkml:trace>
  <inkml:trace contextRef="#ctx0" brushRef="#br0" timeOffset="80929.98">9988 11543 26 0,'0'-18'27'0,"0"18"-5"0,-17 0 0 0,17 0 2 0,-16-19 8 0,16 10 11 0,0 9 10 15,-17-9 3-15,17 9 0 0,0-10-1 0,0 1-2 0,0 0-5 16,0 9-5-16,0-10-1 0,-33-8-7 15,33 9-8-15,0 9 0 0,0-19-2 16,0 0 0-16,0 1-9 0,0-1-12 0,0 1 0 16,33-1-4-16,-33-9 0 0,17 0 0 0,-1 0 2 15,1 0-4-15,16 10 2 0,0-19 0 0,0-1 5 16,0 10-8-16,0-9 3 0,-16 0 0 16,16 0 3-16,33 9-3 0,-33-19 4 15,0 19-2-15,0-18-4 0,17 9 41 0,16 0 1 16,-33-10 4-16,33 1 1 0,17-1-15 0,-17 0-19 15,-16 1-1-15,49-10-2 0,-33 10-1 16,17-10 1-16,16 0 0 0,0 0 7 0,17 10-1 16,-17-19-2-16,17 9-2 0,-17-19-1 15,17 29-5-15,16-29-2 0,17 10 3 0,-33 10-4 16,0 8 3-16,16-18-4 0,-16 9 2 0,16-9 2 16,17 9-3-16,-33 0 2 0,16 10 0 15,-16-19 0-15,32 28 0 0,-15-29-1 0,16 11-1 16,-1 8-3-16,18 1 9 0,-51-1-4 15,34 1-5-15,-16 8 6 0,15 1-4 0,-15-19 2 16,16 28-2-16,-34-27-2 0,34 17 3 0,16 11 3 16,-32-11-6-16,16-8-1 0,-1 9 3 15,1-1 0-15,-16 1 3 0,15 9-7 0,-32-9 4 16,16 18 0-16,17-18 0 0,-50 9 5 16,17 10-4-16,-17-1-1 0,17 1 0 0,0-1-2 15,-17 0-3-15,17 10 5 0,-17 0 2 16,0-1-5-16,-16-8 9 0,16 18-6 0,-16 0-6 15,16-19 8-15,-33 19 1 0,17 0-5 16,0 0-1-16,-1 0 7 0,1 0-6 0,-17 0 4 16,0 0-2-16,17 0 4 0,-17 0-7 0,0 0 3 15,-16-18 0-15,33 18 0 0,-17 0 2 16,0 0-2-16,0 0 1 0,-16 0-3 0,16 0-2 16,0 0 4-16,-16 0 2 0,16 0-2 15,0 0 3-15,-33 0-5 0,17 0 5 0,-1 0-9 16,1 0 6-16,16 0 3 0,-50 18-5 0,34-18 6 15,0 0-8-15,-17 0 2 0,0 0 0 16,16 0 2-16,-16 19 2 0,1-19-2 0,-1 0 4 16,0 0-4-16,0 0 0 0,0 0 0 15,-17 18 0-15,17-18 0 0,-16 0 0 0,16 0 0 16,0 0 0-16,-16 0 0 0,16 10 0 0,0-10 0 16,-17 0 0-16,17 9 4 0,-16-9-1 0,16 0-7 15,0 0 1-15,-16 0 7 0,16 0-3 16,0 9-1-16,0-9 0 0,0 0-3 0,-17 0 3 15,18 0 0-15,-1 0 1 0,0 0 1 0,0 0-4 16,16 0 2-16,-16 0 2 0,0 0-2 16,-16 0 0-16,33 0 2 0,-17 10-6 0,-17-10 6 15,1 0-5-15,-1 0 3 0,17 0 4 0,-16 9-8 16,-1-9 2-16,18 19 3 0,-34-19 1 16,33 0-2-16,-33 0 0 0,0 0-4 0,33 18 1 15,-33-18 6-15,0 0-6 0,16 19 6 16,-16-19-5-16,17 0 0 0,-17 18 2 0,0-18 2 15,16 0 1-15,-16 10-3 0,17-10 0 16,-17 9 4-16,16-9-9 0,-16 9 5 0,17-9 0 16,-17 0 2-16,0 0 1 15,0 10-3-15,16-10-2 0,-16 0 8 16,0 0-2 0,0 0-2-16,0-10 2 15,0 10-14-15,0 0-30 0,0-9-29 16,0 9-27-16,-16-9-21 0,16 9-14 0,0-10-9 15,0 10 2-15,-17-18 8 0,17-1 18 16,-16 19-56-16</inkml:trace>
  <inkml:trace contextRef="#ctx0" brushRef="#br0" timeOffset="81379.81">20406 8000 45 0,'-17'-10'40'0,"17"10"-8"0,-16 0-3 0,16-9 6 0,0 9 11 0,0 0 10 0,-17 0 7 0,17 0-5 0,0 0-6 15,0 0-10-15,0 0-10 0,0 0-10 0,0 0-5 16,0 0-2-16,0 0-4 0,17 0 0 0,-17 0 29 15,0 9 28-15,16-9 12 0,-16 0 0 16,17 10-7-16,0-1 3 0,-1-9 1 0,1 0 1 16,16 9-7-16,-33 10-13 0,33-19 8 15,-17 0-3-15,17 0-1 0,0 18-7 0,17-18 8 16,0 0 7-16,-17 0 2 0,0 19-6 0,0-19-16 16,0 0-9-16,17 19-8 0,-17-19-11 15,0 0-4-15,0 0-10 0,-17 9 3 0,17 0-3 16,-16 0 2-16,-1-9 3 0,18 10-4 15,-34-1-9-15,0 10 0 0,0-19 0 0,0 18 0 16,0 1 0-16,0-1 0 0,0-8 0 16,-34 18 0-16,18 0 0 0,-17 9 0 0,-17-19 0 15,1 20 0-15,-18 8 0 0,-15-9 0 0,16 1 0 16,-50 8 0-16,17 1-73 0,-1 8-135 16,18-8-21-16,-34-1-17 0,33 1-14 0,1-10-13 15,16 0 8-15,16 10 38 0</inkml:trace>
  <inkml:trace contextRef="#ctx0" brushRef="#br0" timeOffset="85958.86">18124 16576 143 0,'33'-10'77'0,"-33"1"-38"0,0 0-19 0,33-10-10 0,-33 10-2 0,0 0 8 0,33-1 9 0,-16 1 10 0,-1 0-10 0,1 9-8 16,-1 0-8-16,34 0-1 0,-50 0-3 0,33 0-1 15,-33 0 0-15,33 9 0 0,-33-9-1 16,0 9 5-16,17 1-1 0,-17-1 8 0,16 0-5 16,-16 10 0-16,0-19-3 0,0 9-1 15,0 0 2-15,0 1-2 0,0-1 0 0,-16 10-3 16,16-10 2-16,0 0 0 0,-17 1 1 0,17-1 3 16,0 0-4-16,0-9 2 0,0 19 1 15,0-19-2-15,0 0 0 0,0 0-3 0,0 0 1 16,0 0-1-16,0 0 0 15,17 0-7-15,-1 0 6 0,1 0 0 16,-1 0-2-16,1 9 2 0,-1-9-4 16,1 9 0-16,16 1 2 0,-33-10 0 15,33 9-2-15,-33 0 2 0,0 1 0 16,0-1 5-16,0 0 5 0,0 0-2 0,0 10 5 16,0-10 9-16,0 1-3 0,0 8-3 0,-33-8-2 15,33-1 0-15,0 0-8 0,-33 10-2 16,0-10 2-16,16 0-5 0,1 1 3 0,-17-10-4 15,16 9 3-15,-16-9-3 0,0 0 0 0,33 9 0 16,-50-9 0-16,34-9 0 0,-17 9-24 16,16-9-29-16,1 9-22 0,-1-10-34 0,17 1-25 15,0-10-7-15</inkml:trace>
  <inkml:trace contextRef="#ctx0" brushRef="#br0" timeOffset="86461.93">18868 16455 163 0,'0'0'58'0,"17"9"-24"0,-17 10 7 0,0-10 29 0,0 10 16 0,16-10 3 0,-16 19-3 0,0-19-20 0,0 10-19 0,0-1-15 0,0 1-4 0,-16 0-6 0,16 18-3 0,0-28 0 0,0 10-6 0,0-10-6 0,-17 10-4 0,17-1 0 15,0-9-1-15,0-9 2 0,0 10 20 0,0-10 33 16,0 0 23-16,-16 0-5 0,16 0-22 0,0-10-12 16,0 1-13-16,-17 0-5 0,17-10 0 15,0 10-5-15,-33-19-4 0,33 19 17 0,0-19 7 16,0 9-2-16,0 1-5 0,0-1-12 0,0 0-4 16,0 10 2-16,0 0-2 0,0 9-8 15,33-19 0-15,-33 19-11 0,17 0-2 16,-1 0 8-16,17 0 4 0,0 0-5 0,17 19 3 15,-17-19 4-15,0 0-8 0,-16 9 2 0,16 0-2 16,-17 1 0-16,17 8 0 0,-16-8 1 0,16-1 7 16,0 0-13-16,-33 1 5 0,0-1 2 15,16 0-2-15,-16-9 9 0,0 19 41 0,17-19 39 16,-17 0 43-16,0 0-4 0,0-19-55 16,0 10-70-16,0 0-3 0,0-1 0 0,-17 1 0 15,17-10 0-15,-16 1 0 0,16-1 0 16,0 10 0-16,-33-28 0 0,33 18 0 0,0 0 0 15,-33-8 0-15,33 17 0 0,-17 1-7 0,17-10-147 16,0 10-73-16,0 0-57 0,0-1-12 16,17 10 20-16,-17-9 36 0,33 9 45 0,-33 9 42 15</inkml:trace>
  <inkml:trace contextRef="#ctx0" brushRef="#br0" timeOffset="86624.44">19463 16529 78 0,'0'19'83'0,"0"-19"-10"0,0 0-17 16,0 0-13-16,0 0-1 0,0 0-5 0,0 0-6 0,0-19-7 0,-16 10-6 0,16 9-13 0,0-9-1 0,0-1-2 0,0 1-2 0,0 0 3 0,16-1-5 0,-16 10-17 0,0-9-21 0,0 9-14 0,0 0-9 16,0-9-7-16,0 9 1 0,17 0 4 0,-17 0 11 15</inkml:trace>
  <inkml:trace contextRef="#ctx0" brushRef="#br0" timeOffset="87392.83">19348 16278 133 0,'0'0'92'0,"0"-9"-13"0,-17 9-10 0,17 0-4 0,0 0 2 0,0 0-10 0,0 0-4 0,0 0-9 0,0 0-13 0,0 0-17 0,0 0-6 0,0 0-2 0,0 9-1 0,17 0 0 0,-17 10 7 0,16-19 8 0,1 9 9 0,16 10 8 16,-33-1 5-16,33 10-12 0,-33-9 11 0,0 9 0 15,16-9-5-15,1 8 4 0,-1 1-10 16,1 19-17-16,0-29-3 0,-1 10 0 0,-16 0-8 16,17 0 1-16,-1 0 1 0,-16 0-6 15,0-9 2-15,17-1 3 0,-17 1-6 0,0-10 6 16,0 0-3-16,0 1 1 0,0-10 3 0,0 0 3 15,0 0-4-15,0 0-10 0,0 0-21 16,-17 0-23-16,17-10-17 0,-16 1-4 0,16 0-17 16,-17-10-7-16,17 10 3 0,-16-19 0 0,16 9 4 15,-17 1 12-15,0-10 19 0,1 9 23 16,-1-9 16-16,17 0 11 0,-16 10 5 0,16-10 10 16,-33 9 10-16,33-9 5 0,-33 10 6 0,33-1 9 15,-17 10 9-15,17-19-5 0,-16 19 0 16,16-10-2-16,0 10-8 0,-17-10-10 0,17 10-10 15,0-10-6-15,17 10-1 0,-17-10-4 16,16 10 0-16,-16 0 0 0,17-10 0 0,16 10 2 16,-33-10-2-16,33 10 0 0,-17 0 2 0,17-1-2 15,-16 1 0-15,16 9 0 0,-16-19-2 16,-1 19 2-16,34 0-4 0,-50 0-28 0,33 0-28 16,-33 0-20-16,16 0-15 0,1 0-7 15,-1 0 7-15,-16 0-46 0</inkml:trace>
  <inkml:trace contextRef="#ctx0" brushRef="#br0" timeOffset="87573.94">19513 16566 167 0,'0'0'98'0,"17"10"-40"0,-17-20-29 0,16 10-8 0,-16-9 6 0,17 0-1 0,-1 9-8 0,1-19-5 0,16 10-7 0,-33-10-4 0,33 1 2 0,-17-1-9 0,1 1-27 0,-1-1-39 0,1 0-28 0,0 1-13 0</inkml:trace>
  <inkml:trace contextRef="#ctx0" brushRef="#br0" timeOffset="89771.44">25152 6325 126 0,'0'0'93'0,"0"0"-31"0,0-9-12 0,-33 9 20 0,33 0 8 0,0 0 0 0,0-9-8 0,0 9-13 0,0 0-17 0,0 0-16 16,0 9-12-16,0-9-3 0,0 0 38 16,0 9 28-16,33 10 19 0,-33-1 5 0,0 1-8 15,33 0-10-15,-33-1 0 0,17-8 13 0,-1 8 4 16,1 1-3-16,-1-1-11 0,1 1-19 16,-1 0-7-16,1-19 1 0,-1 18-7 0,1-9-3 15,16-9 7-15,-33 10-56 0,0-10 0 16,33 0 0-16,-33-10 0 0,0 1 0 0,17 9 0 15,-1-18 0-15,1-1 0 0,16-18 0 16,-17 18 0-16,1-9 0 0,-1 10 0 0,1-20 0 16,16 10 0-16,-33 1 0 0,16-1 0 0,1-10 0 15,0 11 0-15,-1 8 0 0,17 0 0 16,-16 1 0-16,-1-1 0 0,1 1 0 0,16-1-157 16,0 10-68-16,-17-1-29 0,1 1-15 15,16 9 8-15,-16 0 18 0,16 0 23 0,-17 0 37 16</inkml:trace>
  <inkml:trace contextRef="#ctx0" brushRef="#br0" timeOffset="90387.44">27169 6344 112 0,'0'0'96'0,"0"-10"-26"0,-16 10-14 0,16 0-14 0,0-9-9 0,0 9-15 0,-17 0 1 0,17 0 26 0,0 9 22 0,17 1 21 15,-17 8 5-15,16-18-7 0,-16 19 5 16,17 0-6-16,-1-1 6 0,1 1 13 0,0-10 15 16,-1 10 7-16,1-1-10 0,16 1-16 15,-33 0 2-15,33-19-3 0,-17 18-7 0,-16-18 5 16,17 0-97-16,-1 9 0 0,1-9 0 0,-17-9 0 16,16 9 0-16,1-18 0 0,0 18 0 15,-1-19 0-15,1 0 0 0,16-18 0 0,-33 19 0 16,16-10 0-16,1 9 0 0,-1 0 0 0,1-18 0 15,-1 9 0-15,1 10 0 0,-1-1 0 16,1 0 0-16,-1-8 0 0,-16 8 0 0,17 10 0 16,0-1 0-16,-1 10 0 0,1 0 0 0,-1 0 0 15,1 0 0-15,-1 0 0 0,1 0-55 16,-1 10-140-16,1-10-27 0,-1 9-27 0,1 0-12 16,16 1 8-16,-16 17 15 0,-1-27 30 15,17 19 39-15</inkml:trace>
  <inkml:trace contextRef="#ctx0" brushRef="#br0" timeOffset="90871.77">29270 6297 31 0,'0'0'44'0,"0"0"-1"0,0-18 5 0,0 18 6 0,0 0 6 0,0-19 4 0,0 19 1 0,0 0-6 0,0 0-19 0,16 0-4 16,-16 0 0-16,0 0 21 0,0 19 11 16,17-19 4-16,-17 18-7 0,16-18 0 0,1 19-5 15,-1-1 1-15,1 10 2 0,-1-28 10 16,-16 19 23-16,33 0 8 0,-33-1 24 0,17-18 4 16,-1 10 13-16,1-1 1 0,0-9-14 0,-1 0-132 15,1 0 0-15,-1-9 0 0,17-1 0 16,0 10 0-16,0-18 0 0,-16-1 0 0,-1 0 0 15,17-9 0-15,1 1 0 0,-1-1 0 0,-17 9 0 16,17 0 0-16,0-18 0 0,-16 9 0 16,16 10 0-16,-17-1 0 0,1 1 0 0,0-10 0 15,-1 18 0-15,1 1-92 0,-17 9-181 16,16-9-39-16,-16 9-3 0,0 0 44 0,0 0 55 16,-16 9 45-16,16 0 32 0,-17 10 24 15</inkml:trace>
  <inkml:trace contextRef="#ctx0" brushRef="#br0" timeOffset="93353.21">22920 6446 7 0,'-17'9'12'0,"17"-9"11"15,0 0 3-15,0 0 3 0,0 0 3 0,0 0 8 16,0 0 5-16,0 0-1 0,0-9-3 15,0 9-1-15,0 0 7 0,0-9-2 0,-17 9 8 16,17-9-3-16,0 9-7 0,0-10 0 16,0 10-2-16,0-18 1 0,-16 18 6 0,16-19-6 15,0 0 4-15,0 19 4 0,0-28-1 0,0 19-5 16,-17-9-5-16,17 8-10 0,0-8-11 16,0-1-1-16,0-18-3 0,0 18-6 0,0-9 0 15,0 10-4-15,-33-19-9 0,33-1 7 16,0 10 3-16,0-9-2 0,0 0-1 0,33 9-7 15,-33-9 8-15,0 0-1 0,0 9-2 0,17 9-2 16,-17-18 5-16,16 18-5 0,1-18-4 16,0 9 4-16,-1 10 2 0,17-1 0 0,0 0 0 15,0 1 2-15,0-1 0 0,-16 10-7 16,33-10 3-16,-17 19 3 0,16-18-1 0,17-1 4 16,-33 19-8-16,17-18-1 0,0 18 7 0,16 0-2 15,0-19 2-15,0 19-2 0,0-19 2 16,0 10-2-16,17 0-2 0,-17-1 4 15,17 10-4-15,-17-18 6 0,17 18-7 0,-17-19 3 16,0 19 4-16,0-18-6 0,0 18 2 0,-16 0-3 16,16-19 0-16,-16 19 3 0,-1-19 6 15,-16 19-8-15,0 0-1 0,17 0 3 0,-50 0 0 16,33 0 4-16,-33 0-2 16,0 0 2-16,0 0 2 0,0 0 4 0,0 0 4 15,0 0-5-15,0 0-2 0,0 0 0 0,0 19 0 16,0-19-2-16,0 0-7 0,0 0 8 15,0 19-1-15,0-19-1 0,0 18 1 0,0 1-7 16,17-1 4-16,-17-8-1 0,0 8 5 16,0 20-4-16,16-20 5 0,-16 19-4 15,0-18 4-15,0 27 0 0,0-27-5 0,0 18 4 0,0 10-4 16,0-29 2-16,0 20-4 0,0-1 0 16,0 9 6-16,0-8-8 0,0-11 6 0,0 11-1 15,0-1 1-15,0 0-4 0,17 10 6 16,-17-10-4-16,0-9-5 0,0 0 7 0,0 18-4 15,0-27 3-15,16-1-6 0,-16 1 3 0,0-1 3 16,0-8-3-16,0 8 4 0,0-18-7 16,0 19 1-16,0-19-34 0,0 0-35 0,0 0-45 15,0 0-45-15,0 0-29 0,0 0-5 0,0-19 12 16,0 19 28-16</inkml:trace>
  <inkml:trace contextRef="#ctx0" brushRef="#br0" timeOffset="94084.87">24970 5293 45 0,'0'0'25'0,"0"0"-8"0,-33 0 2 0,33 0 8 0,0 0 2 0,0 0 7 0,0 0 3 0,0-19 11 16,0 19 5-16,0 0-8 0,0-9-23 16,0 9-13-16,0-10-2 0,33 1-5 0,-16 0 3 15,16 0 1-15,0-10-1 0,16 19 7 0,1-19 4 16,16 1 8-16,-16-1 1 0,16 1 1 0,17 8 1 15,-17 1-1-15,33 0-5 0,-33 9-3 16,0-19-4-16,17 19-5 0,-17 0-3 16,0 0 1-16,17 0 1 0,-50-19-1 0,17 19-5 15,-1 0 6-15,1 0 9 0,-1 19 1 0,1-19-4 16,-17 0 0-16,17 0-4 0,-17 0 1 16,0 0-3-16,-17 19 2 0,17-19 22 0,0 9 9 15,-16 0 7-15,0 1 1 0,-1-1-18 16,1 19-8-16,-1-28-8 0,1 18-7 0,16 1 6 15,-33 9 2-15,0-10-6 0,16 20 5 16,-16-20 10-16,17 20 14 0,-17 8 0 0,16-9-11 16,-16 10-3-16,0 9-10 0,0-19-9 0,0 9 0 15,17 10-4-15,-17-9 0 0,0 8 6 16,0-17 20-16,0-1 4 0,0 9-8 0,0-8-8 16,16-11-5-16,-16 11-4 0,0-1-5 15,0-9-2-15,0 9 5 0,0 0-11 0,0-18 0 0,0-1 6 16,0 1 3-16,0 0-5 0,-16 8 0 15,16-27 4-15,0 19-17 0,0-19-56 16,-17 0-44-16,17 0-39 0,0 0-43 0,-16 0-13 16,16 0 2-16,-17-19 14 0,1 19 25 0</inkml:trace>
  <inkml:trace contextRef="#ctx0" brushRef="#br0" timeOffset="94633.8">26458 5228 202 0,'0'0'66'0,"0"-19"-34"0,0 19-15 0,17-19-8 0,-1 19-2 0,-16-18-7 0,33 18 3 0,-16-19 3 0,16 10 2 0,0 0 0 0,17-1-1 0,-17 1 0 0,16 0 4 15,1-10 15-15,0 19 25 0,16-19-4 16,0 1-15-16,0-1-15 0,17 10-7 0,16-10-3 16,-16 1 19-16,32-1 8 0,-15 1 9 15,-1 18 2-15,17-19 3 0,-17-18-5 0,17 18 1 16,-1 10 2-16,1-10 17 0,-17 1 26 15,1-1 25-15,-1 19 16 0,0-28-12 0,-16 19-15 16,-1 9-34-16,1-10-24 0,-33 10-15 0,16 10-17 16,-17-10-3-16,-16 9-4 0,1 0-4 15,-1 10-2-15,-17 0 3 0,1-1-3 16,16 10 2-16,-17 0 8 0,-16 19-10 0,33-10 12 16,-33-9 4-16,17 9 73 0,-1 19-3 0,1-19-7 15,0 9-31-15,-1 1-40 0,1 9-8 0,-1 0 0 16,1-10 0-16,-1-9 0 0,17 19 0 15,0-9 0-15,-16 8 0 0,-1-8 0 0,18 9 0 16,-18-10 0-16,17 10 0 0,-16-19 0 16,-1 28 0-16,17-27 0 0,0 8 0 0,-33-9 0 15,17 10 0-15,-1-19 0 0,-16 18-144 16,17-27-52-16,-17-1-44 0,0 1-9 0,0-10 18 16,0 1 6-16,-17-1 13 0,17-9 9 0,-16 0 35 15</inkml:trace>
  <inkml:trace contextRef="#ctx0" brushRef="#br0" timeOffset="95486.64">22457 6307 127 0,'0'-10'86'16,"0"10"-35"-16,0 0 0 0,-17 0 18 0,17-18 14 0,0 18-2 0,0 0-10 0,0 0-19 0,0 0-17 0,0 0-20 0,0 0-9 0,0 0-3 0,17 18 14 16,-17-18 31-16,16 10 24 0,1 8 11 0,-1-9-15 15,1 19-9-15,-1-9 12 0,1 0 17 16,32-1-1-16,-49-18-7 0,33 19-16 0,-16-1-11 15,-1-8-1-15,18 8 1 0,-18-18 7 16,1 19 1-16,16-19-6 0,-17 0-9 0,17 0 12 16,-33 0 9-16,33 0 8 0,-33 0-75 0,17 0 0 15,-1 0 0-15,1-19 0 0,-17 1 0 0,17 8 0 16,-1-8 0-16,1-1 0 0,-1 1 0 16,1-1 0-16,32-18 0 0,-49 9 0 15,33 9 0-15,-33-18 0 0,17 0 0 0,-1 0 0 16,1 9 0-16,-17 9 0 0,17-18 0 15,-17 9 0-15,16 9 0 0,-16 1 0 0,0-1 0 16,17 19 0-16,-17-18 0 0,0 18 0 0,0-19 0 16,16 19 0-1,-16 0-75-15,0 0-156 0,17 19-52 16,-17-19-41-16,0 0 1 0,16 18 21 16,-16-18 57-16</inkml:trace>
  <inkml:trace contextRef="#ctx0" brushRef="#br0" timeOffset="97899.21">27269 12157 20 0,'0'0'25'0,"0"10"-1"0,0-10 0 0,33 0 6 0,-33 0 7 0,0 0 2 0,0 0 3 0,0 0 5 0,0 0 3 0,0 0 6 0,0 0-2 16,0 0-2-16,0 0-1 0,0 0 7 0,0 0 1 15,0 9 7-15,0-9-5 0,0 0 2 16,16 0-6-16,-16 0-3 0,0 0 7 0,0 0-13 15,17 0-6-15,-17 0-2 0,0-9 5 0,0 9-7 16,16 0 2-16,-16-10-1 0,17 10-8 16,-17-9-7-16,0 9-1 0,16-9-1 0,-16 9 2 15,17-10 4-15,-17 10-8 0,16-18-3 16,-16 18 1-16,17 0-9 0,-17-19-9 0,0 10 8 16,0 0 1-16,0-1-7 0,0-8 0 15,0 8-2-15,-17 1 0 0,17 0 1 0,-16 0-1 16,16 9 5-16,-17-19-5 0,17 19 0 0,-16 0-3 15,-1-19 5-15,1 19-6 0,-1-9 2 16,1 9 2-16,16 0 0 0,-33 9 0 16,33-9-9-16,-17 0 13 0,17 19-4 15,-16-19-6-15,16 0 1 0,0 19 5 16,0-19-9-16,-17 9-10 0,17 0-24 0,0 0-23 16,0-9-10-16,17 10-21 0,-17-10-17 0,0 9-24 15,0-9-11-15,16 9-10 0,-16-9-2 16,17 0 11-16,-17 10 15 0,33-10-84 0</inkml:trace>
  <inkml:trace contextRef="#ctx0" brushRef="#br0" timeOffset="99113.83">27269 12046 7 0,'0'0'10'0,"0"9"8"0,0-9 2 0,0 0 0 0,0 0 0 0,0 0 2 15,0 0 8-15,0 0 5 0,33 0 3 0,-33 0-1 0,0-9 1 0,0 9 0 0,0-10-2 16,0 10-3-16,0-9-1 0,16 9-1 0,-16-9-1 15,17 9 2-15,-17-9 6 0,0 9-2 16,16-19-6-16,-16 19 3 0,0-19-4 0,17 10 4 16,-17 0-7-16,0-1-5 0,0 1-7 0,0 0-2 15,0-10-6-15,0 19-5 0,0-18 3 0,0-1-3 16,0-9-1-16,0 10 0 0,0-10 3 16,0 18-6-16,0-27 6 0,-17 9-6 15,17 0 0-15,0 0 5 0,0 10-5 0,0-19 3 16,-16 9 4-16,16 0-1 0,0 0-3 15,-17 0-5-15,17 9 5 0,0-9 2 0,-16 10-2 16,16 9 3-16,0-10-3 0,0 19 0 0,0-19 0 16,0 10 0-16,-33 0-2 0,33-1-1 15,0 10-1-15,0 0 2 16,0 0 3-16,0 0 1 16,-17 0-2-1,17 10-3-15,-16-10 3 16,16 9 3-16,-17-9 1 0,0 9-4 15,1-9-4-15,-1 19 4 0,1-19-2 16,-1 0 6-16,-16 0-4 0,17 0 0 0,16 19-6 16,-50-19 9-16,34 0 1 0,-18 0-7 15,1 0 3-15,0 0 2 0,0 9-2 0,17-9 0 16,-34 0 4-16,1 9-7 0,-1-9 1 16,0 0 0-16,1 9 5 0,-1-9-3 0,0 0 0 15,1 10-5-15,16-10-3 0,-33 9-8 16,16-9 0-16,0 0 3 0,1 0 3 0,-1 9-4 15,1-9 3-15,-1 0-1 0,0 0-3 16,1 0 5-16,-1 0 1 0,-16 0 11 0,16 0-2 16,-16 0-4-16,0 0 4 0,0 0-2 15,0 0 3-15,0 0-4 0,16 0 3 0,-16 10 2 16,16-10-2-16,1 0-3 0,-1 9 1 0,17-9 4 16,0 9-2-16,-17-9 0 0,34 19-3 15,-1-19 6-15,1 0-5 0,16 0 4 0,-17 0 0 16,17 18-5-16,0-18 3 15,0 10-2 1,0-10 5 15,0 9-3-31,0-9 1 0,0 0-6 0,0 0 6 16,0 0 1-16,0 0-4 16,0 9 2-1,0 1 0-15,0-1 0 0,-16 0-2 16,16 1 5-16,0 8-1 0,0 1-1 0,0-1-3 15,16-8 3-15,-16-1-1 0,0 10 0 16,0-1 3-16,0 10-3 0,0-9 0 0,0-1 3 16,0 1-3-16,0 9 0 0,0-10 3 15,0 1-3-15,0 18 3 0,0-27-3 0,17 8 6 16,-17 1-3-16,0-1-2 0,0 1-1 0,0 0 3 16,16-10-3-16,-16 0 0 0,0 10 1 15,0-10-1-15,0 0 1 0,0 1 3 16,0-1-4-16,17 0-2 0,-17-9 5 15,0 0-1 1,0 19-2-16,0-19 4 0,0 0-2 16,0 0-4-16,-17 0-22 15,17 0-38-15,-16-19-30 0,16 19-12 0,-17-9-1 16,17 9 7-16,-16-9 9 0</inkml:trace>
  <inkml:trace contextRef="#ctx0" brushRef="#br0" timeOffset="99647.07">24854 11971 18 0,'0'0'28'0,"0"0"7"0,0 0-11 0,0-9-7 0,0 9 1 0,0-9 6 0,0 9 5 0,0 0-4 0,0 0-1 0,0 0-2 0,0 0-2 0,0 0-3 16,0 0-4-16,0 0-4 0,0 0 2 15,0 0 2-15,0 0 2 0,0 0 1 0,0 0-1 16,0 0 12-16,0 0-4 0,0 0 6 0,0 0-7 15,0 9 0-15,0-9-5 0,0 0 3 16,17 9 7-16,-17-9 4 0,0 19 2 0,16-19 1 16,-16 19-3-16,17-19 4 0,16 9 2 15,-33 0 2-15,0 0-1 0,33 1 1 0,-33-1 2 16,17 0 3-16,-1 1-5 0,1-1 6 0,-1-9-3 16,1 9 0-16,-1-9 0 0,1 19 8 15,-1-19-7-15,1 0 7 0,16 0-2 0,-33 0 2 16,33 0-17-16,-33-19-5 0,17 10-6 15,-1 0-8-15,17-1 0 0,-16-8-6 0,-1 8 2 16,1-8-8-16,-1 9 2 0,1-10 2 0,16 19-6 16,-33-28 0-16,33 9 5 0,-33 10-5 15,0-9 3-15,17 8-3 0,-17 10-2 0,0-18 4 16,0-1-5-16,0 19 5 0,0 0-30 0,0-19-51 16,0 10-46-16,0 9-61 0,0 0-35 15,0 0-9-15,0 0 37 0,16 0 33 0,-16 9 33 16,0 10 18-16</inkml:trace>
  <inkml:trace contextRef="#ctx0" brushRef="#br0" timeOffset="100379.3">25218 13218 34 0,'0'0'30'0,"0"0"2"0,0-10 0 0,0 10-3 0,0 0 2 0,0 0 0 0,0 0 0 0,0 0 6 0,0-9 0 0,0 9-3 0,0 0-5 0,0 0-2 16,0 0-4-16,0 0 1 0,0 0-1 15,0 0-4-15,0 0 1 0,0 0 4 0,17 0-1 16,-17 0 2-16,0 0 8 0,0 0-6 16,0 0 3-16,0 0 4 0,0 0-1 0,-17 0 1 15,17 0-1-15,0 0 0 0,0 0 0 16,0 0-2-16,0 0-2 0,0 0-3 0,0 0-2 15,0 0 2-15,0 0-8 0,0 0-5 0,0 0-3 16,0 0-4-16,0 0-1 0,0 0 0 16,0 0-7-1,0 0 6 1,0 0 0-16,0 0-6 16,0 0 7-16,0 0-3 0,0 0-7 15,0 0 7-15,0 0 2 16,0 0-3-1,0 0-3-15,0 0 4 0,0 0-5 16,0 0 6-16,0 0-5 16,0 9 2-16,0-9-3 15,0 0 4-15,-16 10-5 0,16-10-33 16,0 0-21-16,0 0-23 0,-17 0-21 16,17 0-19-16,0 0-9 0,0 0-5 0,0 0 5 15,0 0 12-15</inkml:trace>
  <inkml:trace contextRef="#ctx0" brushRef="#br0" timeOffset="100789.84">28162 13711 143 0,'0'0'124'0,"0"-10"-70"0,0 1-89 0,0 0-41 0,0 9 3 0,0 0 13 0</inkml:trace>
  <inkml:trace contextRef="#ctx0" brushRef="#br0" timeOffset="104271.27">30047 14808 153 0,'0'-9'111'16,"0"0"-52"-16,16-1-33 0,-16 1-11 16,17-9 3-16,-17 18 13 0,16-19 16 15,1 10-1-15,16-1-6 0,-17 1 1 0,1 0-5 16,16-1-7-16,-16 10-3 0,-1 0-9 0,1 0-10 15,-1 0 3-15,1 0-4 0,-17 10 0 16,16-1 10-16,-16 0-5 0,0 1-7 0,0-1 3 16,-16 10-7-16,-1-10 4 0,17 9-1 15,-16-8 0-15,-1 8-3 0,1 1-3 0,-1-10 3 16,17 1 1-16,-16-1-1 0,16 10-2 16,-17-19 2-16,17 9 7 0,0 0 4 0,17 0-5 15,-17 10 2-15,16-10-2 0,-16 1-3 0,17-1-2 16,-1 0-1-16,1 1 0 0,-1 17 0 15,1-27 2-15,-1 10-2 0,1-1 0 0,-1 10 0 16,-16-10 5-16,17 0 5 0,-17 1 1 0,0-1-4 16,0 0 0-16,0 10-4 0,-17-1 7 15,1-18-7-15,-1 10-1 0,1-1 4 16,-1 0-6-16,-16-9 0 0,17 0 0 0,-17 0 0 16,16 0 0-16,-16 0-4 0,16 0-40 0,1-9-52 15,-1 0-53-15,1-1-30 0,16-8 4 16</inkml:trace>
  <inkml:trace contextRef="#ctx0" brushRef="#br0" timeOffset="104758.22">30460 14827 120 0,'17'9'70'0,"-17"1"-34"0,16-1-17 0,-16 10 18 0,0-19 42 0,17 18-2 0,-17-9-9 0,0 1-17 0,0-1-3 0,16 0-2 0,-16 1 2 0,0-1-3 0,0 0-13 0,0 1-5 0,0-1-1 0,0-9 8 0,0 18 28 0,-16-18 23 0,16 0 20 0,0 0 2 0,0 0-7 15,-17 0-21-15,17-18-12 0,-16 9-3 16,-1-10-1-16,17 10-3 0,-16-10-2 0,-1 0-8 16,17-8-13-16,-16 8-2 0,16-9 1 0,-17 9 8 15,17 1-10-15,0-1-1 0,0 1-4 16,17 18-11-16,-17-19-14 0,0 10-4 15,16 9 0-15,1-10 3 0,-1 10-3 0,-16 10-6 16,33-10 12-16,-16 9-1 0,-1 10-7 0,17-10 0 16,-16 0 6-16,16 10 0 0,-16-10-8 0,-1 0 8 15,17 10-6-15,-16-10 2 0,-1 1 4 16,1-1-4-16,-1 10 0 0,-16-19-2 16,17 9 4-16,-1 0-2 0,-16-18 0 31,0 0 0-31,0 9 0 0,-16-19 0 15,16 10 0-15,-17-10 0 0,17 0 0 0,-16-9 0 16,16 10 0-16,-17-10 0 0,17 0 0 0,-16 0 0 16,16 10 0-16,0-1 0 0,-17-9 0 15,17 19 0-15,0-10 0 0,0 1 0 0,0 8 0 16,0 1 0-16,17 9-169 0,-17-9-94 16,0 9-31-16,16-10-10 0,1 10 37 0,-1 0 37 15,17 10 36-15,-16-10 42 0</inkml:trace>
  <inkml:trace contextRef="#ctx0" brushRef="#br0" timeOffset="104991.84">31006 14771 51 0,'0'19'44'0,"0"-10"-19"0,0-9-1 0,0 9 16 0,0-9 33 0,0 10 42 0,0-10 11 0,0-10-20 0,0 10-26 0,0-9-14 0,-17 0-2 0,17-1 6 0,0 1 18 0,0-9 2 0,0-1-6 16,-16 0-15-16,16 1-12 0,0-10-10 0,16 9-10 15,-16 1-15-15,0-10-10 0,0 9 0 0,17-9-6 16,-17 10-3-16,16-1-8 0,1 10 7 16,-17-10 1-16,16 1-3 0,1 8-4 15,0 10-28-15,-1-9-44 0,-16 9-44 0,17 0-40 16,-17 9-27-16,0-9-24 0,16 10 5 16,-16-1 24-16</inkml:trace>
  <inkml:trace contextRef="#ctx0" brushRef="#br0" timeOffset="105142.9">31072 14734 118 0,'0'19'92'0,"0"-19"-21"0,0 0 1 0,0 0 29 0,0 0 33 0,0 0-6 0,0 0-20 0,0 0-43 0,17 0-24 0,-17-19-22 0,0 10-13 0,16-1-4 0,1 1 5 0,-1 0-13 0,1-1-40 0,-1 1-61 0,1 0-58 0,-1-10-25 0,1 10 9 16</inkml:trace>
  <inkml:trace contextRef="#ctx0" brushRef="#br0" timeOffset="106623.92">31717 5451 84 0,'-17'0'45'0,"1"0"0"0,16 0 18 0,-17 0 26 0,17-19 24 0,0 19-17 0,0 0-24 0,0-18-4 0,0 18-3 0,0-19-3 16,17 19-11-16,-1-19-16 0,1 10-6 16,-1 0-3-16,1 0-3 0,16 9-4 0,-16 0-4 15,16 0-12-15,-17 0 5 0,1 0-6 16,-1 0 0-16,1 9-2 0,-1-9 2 16,1 9-1-16,-17 0-3 0,0 10 6 0,16 0-6 15,-16-19 4-15,0 18-2 0,0 1 3 16,-16-19 0-16,16 18 2 0,0-8-5 15,-17-1 0-15,17 0 0 0,-16 10 2 0,16-19 1 16,0 19-3-16,0-19-2 0,0 0 2 0,0 0 3 16,0 0-1-16,0 0 0 0,0 0-4 15,16 0 2-15,1 0 0 0,-17 18-2 16,16-18 0-16,1 0 2 0,0 0 2 16,-1 19 0-16,1-19-8 0,-1 18 6 0,1-18 0 15,-1 10-6-15,-16-1 8 0,17 0-2 16,-17 10-3-16,16-19 6 0,-16 18-3 15,0-18 3-15,-16 19 2 0,16-19 7 0,-17 19 4 16,17-19-9-16,-16 18 2 0,-1-18-8 16,1 10 1-16,-1-1 3 0,1-9-1 0,-1 9-4 15,0 10 3-15,1-19-3 0,-1 0-10 16,-16 0-48-16,17 0-33 0,-1 0-46 0,1 0-33 16,-1 0-15-16,1-19 12 0,-1 19-98 15</inkml:trace>
  <inkml:trace contextRef="#ctx0" brushRef="#br0" timeOffset="107108.81">32196 5488 49 0,'0'9'28'0,"0"10"1"0,0-19 9 0,0 19 3 0,0-1 0 0,0 1-2 0,0-19-6 0,0 18-11 0,0-8-10 0,0-1-5 0,0 19-2 15,17-28 0-15,-17 18-2 0,0-18 2 16,0 0 7-16,0 0 34 0,0 0 37 0,0 0 37 16,0 0 37-16,0 0 34 0,0 0 2 15,-17 0-37-15,17 0-37 0,0-18-26 16,0 18-10-16,-16-19-18 0,16 1-14 0,-17 8-10 16,1-8-10-16,16-1-11 0,-17 1-9 15,17-1 6-15,0-9 0 0,-16 9-6 16,16 19-7-16,0-18 0 0,0 18-6 0,16-19 0 15,-16 19 2-15,0 0-7 0,17 0 7 16,-1 0-10-16,1 0 16 0,16 19-6 0,-16-19-4 16,16 18 7-16,-17-18-6 0,1 10 6 15,16 8-6-15,0 1 6 0,-17-19-3 0,1 19-6 16,16-19 6-16,-16 18 0 0,-17-18 0 16,16 0 6-16,-16 19-4 0,17-19 9 0,-17 0-8 15,0 0 32-15,0 0 20 0,0 0-5 16,-17-19-25-16,17 19-25 15,-16-18 0-15,-1-1 0 0,0 19 0 0,1-28 0 16,-1 9 0-16,1 1 0 0,-1-1 0 16,1 1 0-16,-17-1 0 0,16-18 0 0,1 28 0 15,-1-10-161-15,17-18-47 0,-16 18-74 16,16 10-35-16,0-1 1 0,0 1 31 16,16 0 59-16</inkml:trace>
  <inkml:trace contextRef="#ctx0" brushRef="#br0" timeOffset="107439.49">32709 5255 50 0,'0'10'20'0,"0"-1"-3"0,0 10 12 0,17-1 11 0,-17-18-1 0,0 19-3 0,0 0 1 0,0-19-10 0,0 9-10 0,0 9-8 0,0 1-5 0,0-19 0 15,0 19-1-15,0-19 11 0,0 18 20 0,0-18 22 16,0 0 29-16,0 0 33 0,0 0 55 15,0 0 52-15,0 0 11 0,0 0-46 16,0-18-56-16,0 18-13 0,-17-19-8 0,17 0-14 16,-16 1-20-16,-1 9-41 0,1-10-38 15,16 0 0-15,-17-18 0 0,0 9 0 16,1 10 0-16,-1-1 0 0,1-18 0 0,16 18 0 16,-17 1 0-16,17-1 0 0,0 10 0 15,0-10 0-15,17 19 0 0,-17-19 0 0,16 19 0 16,1 0 0-16,-1-18-128 0,1 18-51 15,0 0-59-15,16 0-56 0,-17 0-19 0,1 0 10 16,16 18 47-16</inkml:trace>
  <inkml:trace contextRef="#ctx0" brushRef="#br0" timeOffset="107606.86">32709 5228 166 0,'0'9'76'0,"-16"-9"2"0,16 9 40 0,0-9 12 0,16 0-21 0,-16-9-31 0,17 9-28 0,-1 0-21 0,1-9-16 0,16 9-8 15,-17 0-2-15,17-19-21 0,-16 19-42 0,16-19-52 16,0 19-47-16,-16 0-15 0,16-18 16 16</inkml:trace>
</inkml:ink>
</file>

<file path=ppt/ink/ink4.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19:08.715"/>
    </inkml:context>
    <inkml:brush xml:id="br0">
      <inkml:brushProperty name="width" value="0.05292" units="cm"/>
      <inkml:brushProperty name="height" value="0.05292" units="cm"/>
      <inkml:brushProperty name="color" value="#FF0000"/>
    </inkml:brush>
  </inkml:definitions>
  <inkml:trace contextRef="#ctx0" brushRef="#br0">4845 7144 7 0,'0'0'9'0,"17"0"5"0,-17 0 0 0,0-19-4 16,0 19 1-16,0 0 1 0,0-18 0 0,0 18 4 16,0 0 4-16,0 0-1 0,0-19 0 15,0 19 4-15,0 0 4 0,0 0-3 0,0-19 3 16,0 19-5-16,-17 0-7 0,17-9 1 16,0 9 1-16,0 0 1 0,0-9 4 0,0 9 4 15,0 0-2-15,0 0-1 0,0 0 0 16,0 0-4-16,0 0-3 0,0 0-4 15,0 0-7-15,0 0 2 0,0 0-10 16,0 9 3 0,0-9 3-16,17 9-1 15,-17 10 8-15,0-19 13 0,16 0-2 0,-16 0 0 16,17 19-9-16,-17-19 1 0,0 0 3 0,33 18 13 16,-33-18 1-16,0 0-10 0,0 0-1 15,0 0 4-15,0 19 14 0,0-19 10 0,33 0 4 16,-33 0 7-16,0-19 6 0,0 19 3 15,0 0 0-15,33 0-18 0,-33-18-19 0,0-1-11 16,33 19-9-16,-33-28-4 0,33 9-4 16,-33 1 0-16,17-1 3 0,-1 1-2 0,-16 18-2 15,17-19 1-15,16-9-4 0,-33 10 4 16,0 8-5-16,33 1 7 0,-33 9-4 0,0-19 0 16,0 19 4-16,0-18-9 0,33 18 2 15,-33 0-44-15,0-19-28 0,0 19-15 16,0 0-23-16,0 0-5 0,0 0-3 15,0 0-3-15,0 0 5 0,0 0 9 0,0 0 9 0,0 0 16 16,33 0 14-16</inkml:trace>
  <inkml:trace contextRef="#ctx0" brushRef="#br0" timeOffset="4196.03">13312 8539 6 0,'0'0'14'0,"0"0"5"0,0 0-2 0,0 0 1 0,0 0-3 15,0 0-3-15,0 0 0 0,0 0 10 16,0 0 10-16,0 0 7 0,0 0 0 0,0 19-4 16,0-19 0-16,0 9 0 0,0 0 4 15,16 10 0-15,-16-10-2 0,0 0 4 0,0 1 2 16,17 8 11-16,-17-18-2 0,0 19 2 16,0-19 10-16,0 0 12 0,16 19 13 0,-16-19 16 15,0 0 2-15,17 0-11 0,-17-19-30 0,17 19-34 16,16-19-15-16,-33 19-3 0,33-28-11 15,-33 10 4-15,33-1-7 0,0 1 0 16,-33-1 2-16,33-18 2 0,0 18-8 0,-16 1-3 16,16-10 10-16,0 9-3 0,-33 0-14 0,33 1-7 15,-33 9-32-15,33-1-27 0,-33 1-23 16,0 0-15-16,16 9-15 0,-16-10-13 0,0 10 9 16,0 10 32-16,0-10-1 0,0 0-7 15,0 9 9-15</inkml:trace>
  <inkml:trace contextRef="#ctx0" brushRef="#br0" timeOffset="5481.83">7971 9265 16 0,'0'0'17'0,"-34"0"-5"0,34-19-2 0,0 19-1 16,0 0-2-16,0 0 3 0,0 0 2 0,0-19 2 15,0 19 3-15,0 0 1 0,0-9 3 16,0 9 0-16,0 0 1 0,0 0 1 0,0 0-1 16,-33 0 1-16,33 0-1 0,0 0-6 15,0 0-3-15,0 0-4 0,0 0-5 0,0 0 1 16,0 0-2-16,0 0-3 15,0 9 1-15,0-9 1 16,0 19-2-16,0-19 2 0,0 0 3 16,0 0-2-16,0 19 3 0,0-19 9 0,0 0 3 15,0 0-3-15,0 18 0 0,0-18 6 0,0 0 9 16,0 0 3-16,0 9 2 0,0-9-5 16,33 0-6-16,-33 0-8 0,0 0 0 0,0 0 26 15,34 0 9-15,-34 0-9 0,33-9-12 0,-33-9-9 16,33 18-11-16,-17-19-6 0,1-9-1 15,32 9 1-15,-49 1-3 0,33-1-1 16,1 1 5-16,-1-1-3 0,0-18-2 0,-17 18-2 16,1 1 5-16,-1 8-6 0,17-8 5 0,-33-1-4 15,33 19 5-15,-33-19-1 0,34 10-2 16,-34 0 0-16,0 0 0 0,33-1 0 16,-33 10-4-16,0 0 2 0,0 0-1 15,33 0-19-15,-33-9-31 0,0 9 1 0,0 0-5 16,16 9-12-16,-16-9-5 0,17 0-10 0,-17 10 6 15,16-10 3-15,-16 9-1 0,33 0 9 0,-33 0-63 16</inkml:trace>
  <inkml:trace contextRef="#ctx0" brushRef="#br0" timeOffset="9391.71">11526 6790 5 0,'0'0'11'0,"0"0"6"0,0 0 0 16,0 0-2-16,0 0-3 0,-33 0 0 15,33-9 5-15,-17 9 4 0,17 0 5 0,-16 0 3 16,16 0-2-16,-17-19-3 0,1 19 0 15,-1 0 1-15,17-18 2 0,-33 18-5 0,33 0 3 16,-33-19 2-16,0 19 2 0,33 0-1 0,-33-18 0 16,0 18-5-16,16-10 0 0,-16 1 2 15,33 0-2-15,-33 9-2 0,0-10-6 0,33 1 1 16,-33 9-3-16,0 0-3 0,16 0-2 16,1-19-8-16,-17 19 0 0,16 0 5 0,-16-18-3 15,0 18 2-15,0 0 2 0,-17 0-1 0,1-19 0 16,-1 19-5-16,17 0 2 0,-50 0-2 0,17 0 0 15,0 0 2-15,0 0-4 0,16 0 4 16,-49-18-2-16,33 18 2 0,16 0-2 16,-49 18 2-16,33-18-4 0,16 0 0 0,-49 0 5 15,33 0-5-15,16 0 0 0,-16 0 2 0,0 0 2 16,-17 0-2-16,17 0 0 0,0 0-2 0,17 0 4 16,-18-18-2-16,34 18 0 0,-49 0-2 15,16 0 0-15,32 0 2 0,-32 18 3 16,-16-18-3-16,15 0 0 0,1 0 4 0,-16 0-4 15,15 0 1-15,1 0-5 0,0 0 4 0,17 19 0 16,-18-19-2-16,-15 0 4 0,16 0-1 0,-1 0-5 16,1 18 6-16,17-18 1 0,-17 0-5 15,-1 0 2-15,-15 0 1 0,49 0-1 0,-33 0 0 16,-1 0-3-16,18 0 7 0,16 0-7 16,0 0 3-16,-34 0 1 0,34 0-3 0,0 0 2 15,-16 0 0-15,16 0 0 0,0 0-2 0,0 0 2 16,-17 0 0-16,17 0 0 0,0 0 2 15,0 0-4-15,0 0 3 0,0 0-1 0,-34 0 2 16,51 0-5-16,-50 0 6 0,33 0-3 0,0 0 1 16,-34 0-1-16,51 0 0 0,-50 0 0 15,33 0-3-15,-33 0 3 0,16 0 2 0,17 19 1 16,-33-19-7-16,33 0 6 0,-17 0-5 16,-16 0 3-16,33 0-2 0,-33 0-1 0,16 0 6 15,17 0-2-15,0 0 1 0,0 0-5 16,0 0 3-16,0 0-2 0,-17 0 7 0,17 0-7 15,33 0 2-15,-33 0 3 0,0 0-2 16,33 0-3-16,-33 0 2 0,33 0-6 0,-33 9 6 16,33-9 0-16,-33 0 0 0,16 0 0 0,17 0 1 15,0 0 1-15,-33 0-2 0,33 10 0 16,-33-10 0-16,33 0 0 0,0 9-3 16,-33-9 4-16,33 9-1 0,0-9 3 15,-33 10-3-15,33-10-2 0,-33 18 5 0,33-18-5 16,-17 0 4-16,1 0-2 0,-1 0 0 0,17 0-2 15,-33 0 3-15,33 19-1 0,-33-19 0 16,33 0 0-16,-33 0 0 0,33 0-2 0,0 18 0 16,-33-18 3-16,33 0 1 0,-33 19-2 15,16-19-2-15,17 0 2 0,-16 0 0 16,-1 9 0-16,17-9-2 16,0 10 2-16,-33-10 1 0,33 0 2 15,0 0-2-15,0 9-3 0,-33 0 2 16,33-9-2-16,0 9-1 0,0-9 5 15,-33 19-4-15,33-19 3 0,0 0 1 0,-33 19-2 16,33-19-2-16,0 0 2 16,0 18 0-16,-33-18 0 0,33 0 2 0,-17 0-2 15,1 19 0-15,-1-19 0 0,17 9 1 16,-33-9-1-16,33 10 0 16,0-10 0-16,0 9-3 0,-33-9 7 15,33 9-4-15,-33-9-2 16,33 9 2-16,-33-9 0 15,33 0 0-15,0 19 3 0,-33-19-5 16,16 0 2-16,17 0 3 0,-16 0-6 16,-1 0 3-16,17 0-3 0,0 0 3 0,-33 0 0 15,33 0 2-15,0 0-1 0,0 0 1 16,-33 0-2-16,33 0-5 0,0 0 7 0,-33 0 3 16,33 0-7-16,0 0 0 0,-33 0 2 15,33 0-3-15,-33 0 3 16,33 19 0-16,-17-19 0 0,1 0 0 15,16 0-2 1,0 18 2-16,0-18 3 0,-17 0-3 16,17 0-3-16,0 19 1 0,0-19 2 15,0 9 2-15,0 0-2 0,0 1 0 16,0 8-4-16,0 1 4 0,0-19 0 16,0 19 0-16,-33-1-2 0,33 1 2 0,0-10-2 15,0 0 4-15,0 10-5 0,33 9 1 16,-33-10 5-16,0 1-2 0,0-10-4 0,0 10 5 15,0-10-5-15,17 10 1 0,-17 9 0 16,16-10 2-16,-16-18 3 0,17 19-7 0,16 0 4 16,-33-1 0-16,0 10 1 0,33-28 0 15,-33 19-1-15,33-1 0 0,-33 1 0 0,33-10 0 16,0 1 0-16,-33-1 0 0,17 9 3 0,16 1-3 16,0-19-3-16,0 19 8 0,0-1-7 15,0-18 2-15,0 19 3 0,-16-19-5 16,49 9 2-16,-33-9-3 0,0 9 7 0,0 1-6 15,0-10 2-15,0 9 0 0,17 0 0 0,-17-9 0 16,33 0 0-16,-33 19 0 0,0-19 1 16,17 0-1-16,-17 0 3 0,0 0-3 0,0 0 0 15,17 0 0-15,16 0 0 0,-33 0 1 0,0 0-4 16,33 0 3-16,-16 0 0 0,16 0 2 16,0 0-2-16,-16-19 0 0,16 19 0 15,0-9 0-15,17 0 4 0,-17 9-6 0,0-10 4 16,17 10-4-16,-17-9 3 0,33 9-3 0,-16 0 4 15,-17 0-2-15,0 0 2 0,17 0-2 16,-17 0 2-16,0 0-2 0,-17 0 1 0,18 0-1 16,-1-9 1-16,-17 9-1 0,17 0 3 15,-32 0-6-15,32 0 3 0,-17-19 0 0,17 19 2 16,1 0-4-16,-34 0 2 0,33 0 0 0,-17 0 0 16,18-18-3-16,-1 18 5 0,-17 0-2 15,17 0 1-15,-32 18-1 0,32-18 0 16,-17 0 0-16,17 0 0 0,-32 0 0 0,32 0 0 0,-33 0 2 15,16 0-2-15,-16 19 0 0,34-19 0 16,-34 0 0-16,16 0-3 0,17 0 3 0,-33 0 4 16,1 0-6-16,15 0 2 0,-16 0 0 15,0 0 0-15,33 0-2 0,-32 0 2 0,-18 0 0 16,34 0 0-16,-1 0 0 0,-16 0 3 0,0 0-7 16,0 0 4-16,-16 0 1 0,16 0-3 15,0 0 4-15,0 0-2 0,0 0 4 0,0 0-4 16,0 0-2-16,1 0 3 0,15 0-3 15,-16 0 2-15,0 0 2 0,0 0-5 0,0 0 3 16,-16 0 0-16,16 0 2 0,0 0 0 16,0 0-5-16,0 0-2 0,0 0 6 0,0 0 3 15,0 0-4-15,17 0 0 0,-50 0 0 16,33 0 0-16,0 0-2 0,0 0 5 0,0 0-3 16,0 0-3-16,17 0 6 0,-17 0-5 15,0 0 2-15,0 0 0 0,0 0 4 0,0 0-6 0,17 9 0 16,-17-9 4-16,33 0-2 0,-33 9-4 15,17-9 4-15,-17 10 3 0,33-10-1 16,-33 9-2-16,-16-9-2 0,32 9 2 0,1-9 0 16,-17 0-2-16,-33 0 7 0,33 0-3 0,0 0-6 15,-16 0 2-15,16 0 6 0,-17 0-4 0,34 0 0 16,-50-9-2-16,33 9 3 0,0-9-1 16,0-1 2-16,-16 10-2 0,-1-9 1 0,17 9-3 15,-16-9 4-15,16 9-2 0,0 0 0 16,0 0 0-16,0 0 2 0,-33 0-5 0,33-19-1 15,0 19 4-15,-16 0 0 0,16 0 2 0,0 0-2 16,-33 0 0-16,33-18 3 0,0 18-3 16,-33 0 3-16,17 0-5 0,16 0 5 0,-17-19-3 15,1 19 0-15,16 0 4 0,-33 0-4 16,33-19 0-16,-33 19-3 0,0-9 6 0,33 9-3 16,-33-9 3-16,33 9 0 0,-33-9-3 15,17-1 2-15,-1 10 1 0,1-9 0 0,-1 9-7 16,1 0 5-16,16-19-1 0,-33 19 2 0,33 0 0 15,-33-18 2-15,33 18-4 0,-33 0 2 16,33-19 5-16,-33 19 9 0,17 0-10 0,16-18 0 16,-17 8 12-16,1 1 17 0,16 0 4 0,-33 9 7 15,33-10-2-15,-33 1-1 0,0 9-5 16,33-19-7-16,-33 19 2 0,0-18-13 0,0-1-3 16,0 1-5-16,33 8-3 0,-33-8-2 15,0-1-5-15,0 0-1 0,0 1 3 0,0-1-1 16,0 1 1-16,0-1-4 0,0 10 0 0,0-10 0 15,17 1-4-15,-17-1 1 0,0-9 8 16,0 9-9-16,0 10 10 0,0 0-10 0,0-10 0 16,0 1 5-16,-17-1-1 0,17 19 5 0,0-28-5 15,0 19 5-15,0-10-5 0,-33 10 1 16,33-10-1-16,-33 1 2 0,33 18 0 16,-33-19-7-16,0 0 3 0,-17 1-3 0,17 9 0 15,0-1 0-15,0 1-6 0,0-10-7 0,0 19-11 16,0-18-11-16,0 18 7 0,16-19 6 15,-16 19 5-15,0-18-7 0,0 8-3 0,33 1-1 16,-33 9-5-16,16-9-9 0,1-1-13 0,-1 10-22 16,1-9-23-16,-1 9-10 0,-16-19-3 0,33 19 4 15</inkml:trace>
  <inkml:trace contextRef="#ctx0" brushRef="#br0" timeOffset="17801.68">13494 8539 17 0,'0'-19'24'0,"0"19"-8"0,0 0-3 16,0 0-1-16,0-18 5 0,0 18 3 15,-33-9 4-15,33 9-1 0,0-10 7 0,0 10 5 16,0-9 3-16,0 9-1 0,0-9 1 16,0 9-3-16,0 0-12 0,0 0-10 0,0 0-6 15,0 0 16-15,0 9 19 16,0 0-2-16,0 1 5 0,0-1 10 15,0 9 10-15,0 1-11 0,0 0-14 16,0-1 1-16,0 1-9 0,0-1 6 0,0 10-2 16,33-9-8-16,-33 0 0 0,0-10 4 0,0 9 8 15,0 1-8-15,0-10-4 0,0 1-9 16,33 8-6-16,-33-18-4 0,0 19-4 0,0-19 6 16,16 0 17-16,1 0 37 0,-1 0 26 15,18-19-42-15,-1 19-21 0,33-28-14 0,-33 10-4 16,16-10-10-16,18 0 2 0,-1 9 2 0,-33-27 1 15,33 18-10-15,-16 0 2 0,16 9 1 16,-33-8 0-16,0-1-23 0,0 9-46 0,-17 10-19 16,17-10-23-16,1 19-11 0,-1-19-5 0,-33 19-4 15,0 0 0-15,33 0 13 0,-33 0 11 16,0 0 17-16,16 0 12 0,-16 0 10 0,17 19 7 16,-17-19-44-16</inkml:trace>
  <inkml:trace contextRef="#ctx0" brushRef="#br0" timeOffset="21563.91">8152 9162 6 0,'0'0'4'15,"0"0"5"-15,0 0 4 0,0-18-4 0,0 18-3 16,-33 0-2-16,33 0-1 0,0 0 1 15,0 0 1-15,0 0 0 0,0 0 1 0,0-19 0 16,0 19 1-16,0 0 3 0,0 0 3 0,0 0 1 16,0 0 0-16,0 0-1 0,0 0 1 15,0 0 0-15,0-19-3 0,0 19 0 0,0 0 6 16,0 0-3-16,0 0 1 0,0 0-4 16,0 0 3-16,0-9-1 0,0 9 1 0,0 0 1 15,0 0-3-15,0 0 2 0,0 0-1 0,0 0 0 16,0 0-3-16,0 0-1 0,0 0 1 15,0-9-1-15,0 9 3 0,0 0-1 0,0 0 3 16,0 0-2-16,0 0 2 0,0 0-5 0,0-9-2 16,0 9-3-16,0 0-2 0,0 0 1 15,0-10 1-15,0 10-7 16,0 0 4-16,0 0 1 0,0-9 1 16,0 9-5-16,0 0 5 0,0 0-1 15,0 0 4-15,0 0-3 0,0 0 2 16,0-9 3-16,0 9-1 0,0 0 1 15,0 0-3-15,0 0-1 0,0 0-1 0,0 0-6 16,0 0 5-16,0 0-1 0,0 0-5 16,0 0 1-16,0 0 0 0,0 0 0 0,0 9 3 15,0-9-2-15,0 9 7 0,0 1-5 0,0-10 2 16,0 18 0-16,0-9-1 0,0 10-3 16,0-19 3-16,0 19 2 0,33-1 0 0,-33-18-3 15,0 19 6-15,0-10 0 0,0 0-1 16,34 1 7-16,-34-1-5 0,0 0-1 0,0 10 0 15,33-19-2-15,-33 0 1 0,0 0 3 0,0 19-2 16,33-19 6-16,-33 0-1 0,16 0-5 16,1-19-3-16,-1 19-2 0,17 0-1 0,-33-19 4 15,33 10-6-15,1-10 4 0,-34 10-2 16,33 0-18-16,0 0-21 0,-33-1-25 0,16 10-21 16,1-18-9-16,-17 18-1 0,16-19 7 0,17 19 7 15</inkml:trace>
  <inkml:trace contextRef="#ctx0" brushRef="#br0" timeOffset="26909.71">2993 8865 5 0,'0'0'3'0,"0"0"-1"0,0 0 2 0,0 0 2 16,0 0 2-16,0 0 1 0,0 0-2 0,0 0-2 15,0 0-2-15,0 0-1 0,0 0-1 16,0 0 1-16,0 0-1 15,0 0-4 17,0 0-6-17,0-10-2-15,0 10-19 0</inkml:trace>
  <inkml:trace contextRef="#ctx0" brushRef="#br0" timeOffset="27691.82">2480 9079 6 0,'0'0'2'0,"0"0"4"15,-33 0 1-15,33 0 2 0,0 0-3 16,0 0-1-16,0 0-1 0,0 0-1 16,0 0-2-16,0 0 1 15,0 0-1-15,33 0 1 16,-33 0 0-1,0 0-1-15,0 9 0 0,0-9 1 0,0 0 1 16,0 0 1-16,0 0-1 0,0 0 0 16,34 0 2-16,-34 0 3 0,0 9 0 0,0-9-1 15,16 0 1-15,17 0 0 0,-33 0 0 0,0-9-1 16,33 9-1-16,0 0-2 0,-33-9-1 16,33 9-3-16,0 0 2 0,-33-10-2 15,34 10 0-15,15-9 0 0,-49 9 3 0,33-9 1 16,0 9-4-16,0-10 2 0,0 10 0 0,-33 0-4 15,33 0 3-15,-16 0-1 0,16 0 2 16,0 0-1-16,0 0-1 0,0 0 0 0,-33 0 0 16,33 10 0-16,0-10 0 0,17 0 0 15,-17 0 0-15,0 0 0 0,0 0 0 0,0 0 0 16,0 0 0-16,17 0 1 0,-17-10-1 16,0 10 0-16,33 0 0 0,-33 0 1 0,17-18-3 15,16 18 2-15,-33-19 0 0,33 19 0 16,-16 0 0-16,-17-19 0 0,33 10 2 0,-33 0-2 15,17 0 0-15,16-1 0 0,-33 10 0 0,33-9 0 16,-16 0 0-16,16 9 0 0,0-10 0 16,-16 10 0-16,16 0 0 0,0 0 0 0,0 0 0 15,-16 0 0-15,16 0 0 0,0 0-4 16,-33 0-3-16,50 10-3 0,-50-10-4 0,33 9-2 16,-33-9-5-16,17 9-5 0,16-9-35 0</inkml:trace>
  <inkml:trace contextRef="#ctx0" brushRef="#br0" timeOffset="30257.15">6648 9162 12 0,'0'0'4'0,"0"0"-2"15,0 0-1-15,0 0-4 63,0 0-6-63,0 0 3 0</inkml:trace>
  <inkml:trace contextRef="#ctx0" brushRef="#br0" timeOffset="36671.67">10732 5451 26 0,'0'0'18'0,"0"0"-6"0,0 0 2 16,0-19 3-16,0 19 3 0,0 0 2 16,0 0 1-16,-33-18-2 0,33 18 8 0,0-19 5 15,0 19 2-15,0-19 2 0,0 10-3 0,0 0-5 16,0 0-4-16,0 9-9 0,0-19 2 16,0 0-6-16,0 1-6 0,33-1-2 0,-33 0-3 15,0 10 0-15,0-9 0 0,0-1 3 16,33 0 4-16,-33 1-4 0,0-10-1 0,17 9-4 15,-1 1 0-15,1-1 5 0,-1 0-2 16,34 1-1-16,-50-19 3 0,33 18 21 0,0 10-7 16,0-28-5-16,0 18-6 0,0 0-4 15,17-9 0-15,-17 10-1 0,0-1-2 0,0 1-1 16,0-1 3-16,0 19-3 0,17-28 0 0,-17 19 0 16,0-1 3-16,0-8 3 0,0 18-1 15,0-19 2-15,17 19-7 0,-17 0 3 16,-33 0-1-16,33 0-2 0,0 0 0 0,0 0 0 15,-16 0 0-15,16 0 2 0,0 19-2 0,0-19 0 16,-33 18 0-16,33-18 2 0,0 19-4 16,-16-10 2-16,-1 10 0 0,17 0 0 0,-16-1 0 15,16 1 2-15,-33-1-5 0,33 10 3 16,-33-9 0-16,0 0 0 0,33-1 0 0,-33 1 0 16,0 9 0-16,0-10 0 0,33 1 0 0,-33 18 0 15,0-18-2-15,0-10 4 0,0 10-2 16,0-1 5-16,0 1-5 0,0-1-2 15,0 1 2-15,0 0 0 0,0-1 0 0,-33-9 2 16,33 1-2-16,0 18 2 0,0-28-2 0,0 18-5 16,-33 1-11-16,33-19-25 0,0 19-17 15,-33-19-10-15,33 9-4 0,0 0-3 0,-33 0 4 16,16 10 5-16,1-19 3 0</inkml:trace>
  <inkml:trace contextRef="#ctx0" brushRef="#br0" timeOffset="37217.83">10517 5935 18 0,'0'0'18'0,"0"0"-1"0,0 0-1 16,0 0 0-16,0 0 2 0,0 0-6 16,0 0-4-16,0 0-1 0,0 0-3 0,0 0 0 15,0 0 5-15,0 0 9 0,0 0 8 0,0 18-7 16,0-18-6-16,0 0-7 0,0 9 0 15,-33 1 4-15,33 18 5 0,0-28 1 0,0 18-2 16,0 1 3-16,-33-1-5 0,33-8-1 16,0 8-2-16,-33 1-3 0,16 0 0 0,17 18-3 15,-16-19-3-15,-1-8 0 0,17 8 3 0,0 1-3 16,-33-1 0-16,33 1 0 0,0 0 3 16,0-1-6-16,0-18 4 0,0 10-1 15,-33-1-8-15,33-9-14 0,0 9-9 0,33-9-8 16,-33-9-8-16,0 9-2 0,0-9 1 0,0-1 2 15</inkml:trace>
  <inkml:trace contextRef="#ctx0" brushRef="#br0" timeOffset="37483.65">10170 6176 10 0,'0'10'15'0,"-17"-10"4"0,17 0-7 0,0 9-1 16,0-9 0-16,0 9 2 0,17-9 3 16,-17 10 0-16,16-10-1 0,1 0-3 0,16 0-5 15,0 0-4-15,-33 0 1 0,33-10-4 0,0 10 2 16,0-9 0-16,17 0-2 0,-17-1-6 15,0-8-20-15,33 18-9 0,-33-19-8 0</inkml:trace>
  <inkml:trace contextRef="#ctx0" brushRef="#br0" timeOffset="40582.03">1042 11785 134 0,'0'-18'55'0,"-33"18"6"16,33-19 13-16,0 19 2 0,0-18 7 0,0 18 17 15,0-10-10-15,0 10-23 0,0 0-33 16,0 0-15-16,0 0-10 0,0 0-4 15,0 10-5-15,0-10 10 0,0 18 71 16,33 1-16-16,-33-19 12 0,0 18-12 16,0-8-35-16,16-1-14 0,-16 10-6 15,0-1-3-15,0 10-4 0,33-28 5 0,-33 19-6 16,0-1-1-16,0 1 6 0,0-1-1 0,0 1-3 16,0 9-27-16,0-9-77 0,0-19-66 15,0 9-36-15,-33 0-12 0,33 0 10 0</inkml:trace>
  <inkml:trace contextRef="#ctx0" brushRef="#br0" timeOffset="40797.68">794 11832 149 0,'-33'-9'56'0,"33"9"17"16,0-10 9-16,-33 10-22 0,33-9-14 0,0 9-16 15,0-9-12-15,33-1-8 0,-33 10 0 16,33-18-7-16,-33-1-1 0,33 1-2 16,-17-1 4-16,17 10-4 0,1-10 2 0,-1 0 2 15,0 19-8-15,0-18-4 0,-33-1-44 16,33 10-39-16,-17 9-24 0,17-9 1 0</inkml:trace>
  <inkml:trace contextRef="#ctx0" brushRef="#br0" timeOffset="41197.28">1373 11785 108 0,'0'0'74'0,"0"0"-10"0,0 0-13 15,0 0-20-15,0 0-14 0,-34 0 18 0,34 10 20 16,0 8-3-16,-33-8 3 0,33 8 5 15,-33 10-13-15,17-9-12 0,16-1-16 16,-33-8-5-16,33-1-7 0,0 9-7 0,-33-8 1 16,33-1 3-16,0 0-1 0,0 10-3 15,33-19 12-15,-33 0 28 0,0 0 22 0,0 0 1 16,33 0-2-16,-33-19-7 0,16 10 9 0,-16-10 18 16,33 10 20-16,-33 0 12 0,0-10 13 15,33 19-13-15,-33-18-30 0,0 18-18 0,0-19-12 16,0 19-10-16,0 0-15 0,0 0-11 15,0 0-16-15,0 0-10 16,0 0 4-16,0 0 9 0,0 0-1 0,0 0-8 16,34 0 3-16,-34 19 2 0,0-19 9 15,0 0-7-15,33 0-6 0,-33 18 0 0,0-18-50 16,33 0-78-16,-33 0-52 0,33 0-31 0,-33-18-21 16,0 18-4-16,16-19 16 0,17 19 31 15,-33-28 41-15,33 10 40 0,-33-1-40 16</inkml:trace>
  <inkml:trace contextRef="#ctx0" brushRef="#br0" timeOffset="41597.03">1554 11664 41 0,'-33'-18'42'0,"33"-10"-7"16,-33 9 3-16,17-9 17 0,16 10 18 0,-33 8 14 15,0-8 6-15,33 18 5 0,-33-28-4 16,33 19-4-16,0 9-9 0,-34-10-3 0,34 10-28 16,0 0-26-16,0 0-10 0,0 0-24 15,0 0 7-15,0 10 3 0,0-1 0 16,0 0-3-16,0 10 3 0,0-19 0 15,0 18-2-15,34 1 2 0,-34 0 0 16,0-1 6-16,33 1-3 0,-33 9-1 0,33-10 1 16,-33 1 0-16,0 0 0 0,33-1-2 15,-33 10 1-15,16-28-2 0,-16 19 0 0,33-19 6 16,-33 0 1-16,0 18 6 0,0-18 45 16,0-18 8-16,0 18-1 0,0 0-32 15,33-19-5-15,-33 1-8 0,0 8 15 0,0-8 9 16,0-1-19-16,33 0-11 0,-33 19-12 0,0-18-2 15,34-1 0-15,-34 10 0 0,0 0-12 16,33 9 14-16,-33 0-2 16,33 9-3-16,-33-9 9 0,16 9-9 0,17 10 10 15,-33-19-4-15,0 18-2 0,0-8 6 16,33 8-2-16,-33 1-1 0,0-10 4 0,0 19-2 16,0-9-6-16,-33-19 0 0,33 18 9 0,0-8-13 15,0 8-10-15,-33-18-87 0,33 10-90 16,-16-10-52-16,16 0-23 0,0 0 13 0</inkml:trace>
  <inkml:trace contextRef="#ctx0" brushRef="#br0" timeOffset="41830.37">1587 11376 135 0,'-33'-19'35'0,"33"10"17"0,0 0 21 15,-33 0-3-15,33-1-18 0,0 10-25 0,0 0-16 16,0 0-8-16,0 0 29 0,0 10 53 15,0-1 16-15,0 0 5 0,33 10-9 0,-33-1 10 16,0 1-3-16,33 0-39 0,1-10 22 16,-34 9-39-16,33 10-25 0,-33-9-10 15,33 9-2-15,-33-10-4 0,16-8-4 0,17 8 3 16,0 1-2-16,-33 9-3 0,33 0 2 16,-33-10-96-16,0-8-102 0,34 8-42 0,-34-8-4 15,0-1 23-15,33 0 43 0</inkml:trace>
  <inkml:trace contextRef="#ctx0" brushRef="#br0" timeOffset="42129.18">1951 11646 195 0,'0'0'105'16,"0"0"3"-16,0 0 23 0,0 0 10 15,0 0-5-15,0-19-15 0,0 10-10 0,0 0-18 16,0-1-22-16,33-8-17 0,-33 8 0 15,0-8 18-15,0 8 7 0,0 10-1 0,33-18-20 16,-33-1-19-16,0 10-16 0,-33 0-7 16,33 9-15-16,0-10-6 0,0 10-4 0,0 0 5 15,-33 0-4-15,33 10 2 16,0 8 9-16,0 1-9 0,-33-1-1 0,33-8 4 16,0 8 3-16,0-8 0 0,0 8-10 15,0-8 12-15,0 8 3 0,33 1-5 0,-33-19 2 16,33 0 4-16,-33 0-6 0,33 0 0 15,1 0-10-15,-1-19-54 0,0 19-82 0,-17-9-69 16,17-10-58-16,-33 10-28 0,33 0 18 16</inkml:trace>
  <inkml:trace contextRef="#ctx0" brushRef="#br0" timeOffset="48075.25">3175 13869 2 0,'0'0'5'0,"0"0"0"0,0 0 3 16,0 0-1-16,33 0-2 0,-33 0-2 0,0 0-1 15,0 0 0-15,0 9 0 0,0-9 3 0,0 0-2 16,0 0-1-16,0 0 0 0,0 0 0 16,0 0 1-16,0 0 1 0,0 0 0 15,0 0 0-15,0 0 1 0,0 0 0 0,0 0-1 16,0 0 0-16,0 0 1 0,0 0 1 15,0 0-2-15,0 10 1 0,0-10 0 0,0 0-2 16,0 0 0-16,0 0 1 0,0 0-2 0,0 0 0 16,33 0-1-16,-33 0 0 31,0 0-4-15,0 0-8-16,0 0-6 15,0 0-4-15,0 0-3 0,0 0-25 16</inkml:trace>
  <inkml:trace contextRef="#ctx0" brushRef="#br0" timeOffset="49256.5">6714 12325 33 0,'0'-9'39'0,"0"9"-1"16,-33-10 4-16,33 10 8 0,0 0 5 15,0 0 3-15,0-9-5 0,0 9-17 0,0 0-12 16,0 0-9-16,0 0-10 0,0 9 2 15,0-9 15-15,0 0 10 0,0 0-2 0,33 10 1 16,-33-10-1-16,0 9 5 0,0-9-2 16,0 9-14-16,0 10-8 0,0-19-3 0,33 0 25 15,-33 0 29-15,0 18-24 0,0-18-12 0,0 0-11 16,0 10-1-16,0-10 54 0,0 0 14 16,16 9-23-16,-16-9-11 0,0 0 1 0,0 0 23 15,0 0 4-15,0 0 8 0,0 0 19 0,0 0 20 16,0 0 23-16,17 0 16 0,-17 0-81 15,0-9-81-15,16-1 0 0,-16 10 0 16,34-18 0-16,-34-1 0 0,33 1 0 0,-33-1 0 16,33-9 0-16,0 9 0 0,-33 1 0 0,33-19 0 15,-17 18 0-15,1-9 0 0,-1 9 0 0,18 1 0 16,-34-10 0-16,33 9 0 0,-33 1 0 16,33-1 0-16,-33 10 0 0,0 0 0 0,33 9 0 15,-33 0-55 16,0 0-164-31,0 9-14 16,0 0-12-16,0 0-7 0,0 10 10 0,0 0 23 16,0-1 21-16,-33 1 30 0</inkml:trace>
  <inkml:trace contextRef="#ctx0" brushRef="#br0" timeOffset="52503.75">9657 12427 16 0,'0'0'30'16,"0"0"-1"-16,0-9 0 0,0 9-3 0,0 0-2 16,0 0 9-16,0 0 7 0,0-9 3 15,0 9 4-15,0 0 0 0,0 0-2 0,0 0-1 16,0 0 8-16,0-10-2 0,0 10 4 16,0 0-1-16,0 0-3 0,0 0-1 0,0 0-6 15,0-9-5-15,0 9-4 0,0 0-12 0,33 0 6 16,-33 0-13-16,0 0-4 0,0 0-2 15,0 0-5-15,0 0 0 0,0 0 2 0,0 0 0 16,0 0 6-16,0 9 31 0,33-9-8 0,-33 10-7 16,0-10 1-16,0 9 9 0,0-9-11 15,0 9-4-15,0-9-9 0,0 9 1 0,0 1 20 16,0-10 27-16,0 9-25 0,17-9-2 16,-17 19-19-16,0-19-3 0,0 0 8 0,0 0 38 15,0 0 20-15,0 0 4 0,0 0 12 0,0 0 32 16,17 0 13-16,-17 0-140 0,16 0 0 15,17-28 0-15,-33 18 0 0,33-8 0 16,-33 9 0-16,33-19 0 0,0 18 0 16,-33-8 0-16,33-19 0 0,-16 9 0 0,16 0 0 15,0 18 0-15,0-27 0 0,-33 9 0 16,33 10 0-16,0-1 0 0,-33 0 0 0,33 1 0 0,-33-1 0 16,17 10 0-16,-17-10 0 0,16 10 0 15,1 0 0-15,-17-1 0 0,33 10 0 0,-33-9-5 16,0 9-145-16,0-9-23 0,0 9-11 0,0 0-11 15,0 0-2-15,0 0-7 0,0 0 13 16,0 0 31-16,0 0 33 0,0 9 15 0,0 0 12 16,0 1 10-16,0-1-64 0</inkml:trace>
  <inkml:trace contextRef="#ctx0" brushRef="#br0" timeOffset="57101">2084 14362 17 0,'0'-9'25'0,"0"9"1"15,0 0-1-15,0-10-1 0,0 10 1 16,0 0 3-16,33-9 8 0,-33 9 8 0,0-9 9 16,0 9 4-16,0 0 13 0,0 0 6 15,0-10 9-15,0 10 12 0,0 0 15 0,0 0 17 16,0-9 0-16,0 9 15 0,0 0 3 16,0-9-7-16,0 9-3 0,0 0-8 0,0-9 7 15,0 9-27-15,0 0-62 0,0-19-47 16,-33 19 0-16,33-19 0 0,0 10 0 15,-33 0 0-15,33-1 0 16,-34 1 0-16,34 0 0 16,-33 9 0-16,0-10 0 0,33 10 0 0,-33-9 0 15,17 9 0-15,-17 0 0 0,0-9 0 16,-1 9 0-16,1 0 0 0,0 0 0 0,0 0 0 16,17 0 0-16,-17 0 0 0,0 0 0 15,-1 0 0-15,34 9 0 0,-33-9 0 0,0 9 0 16,-16 1 0-16,49-1 0 0,-33 0 0 15,0 10 0-15,0-10 0 0,-1 10 0 0,1 0 0 16,33-1 0-16,-49 1 0 0,49-1 0 0,-33 10 0 16,0 0 0-16,33 0 0 0,-33 0 0 15,33 9 0-15,-34-9 0 0,34 9 0 16,-33 0 0-16,33 1 0 0,0-10 0 0,0 9 0 16,0-9 0-16,0 9 0 0,0-9 0 15,0 9 0-15,33-9 0 0,-33 0 0 16,34 9 0-16,-34-9 0 0,33-9 0 0,0 8 0 15,0-8 0-15,-17 9 0 0,17-9 0 16,34-1 0-16,-34-9 0 0,0 1 0 0,16 8 0 16,17-18 0-16,1 0 0 0,-34 0 0 0,49 0 0 15,-49-18 0-15,34 8 0 0,-1 1 0 16,-17-9 0-16,-16-1 0 0,0-9 0 0,34 9 0 16,-34-8 0-16,-17-11 0 0,17 10 0 15,0 1 0-15,0-20 0 0,0 10 0 16,1 0 0-16,-34-10 0 0,16 10 0 0,17 0 0 15,-33-19 0-15,0 9 0 0,0 1 0 0,0-1 0 16,0 1 0-16,0-1 0 0,-33 10 0 16,17 0 0-16,16 9 0 0,-34 0 0 0,34 9 0 15,-33 1 0-15,33 9 0 0,-33-10 0 0,0 19 0 16,33-19 0-16,-33 10 0 0,33 9 0 16,-16 0 0-16,-17 0 0 0,0 9 0 0,33 10-33 15,-34-19-190-15,34 0-17 0,-33 19-8 16,33-10 8-16,0 0 15 0,-33 10 27 0,33-10 27 15,0 10 26-15,-33-1 23 0,33 1-76 16</inkml:trace>
  <inkml:trace contextRef="#ctx0" brushRef="#br0" timeOffset="57932.34">1951 14911 37 0,'0'-10'29'0,"0"10"-1"15,0 0-3-15,0 0 0 0,0-9 9 16,0 9 3-16,0 0 7 0,0 0 1 0,0 0-8 16,0 0 0-16,0 0-8 0,0 0-3 15,0 0-4-15,0 0 3 0,0 0 3 0,0 0-5 16,0 0-1-16,0 0-8 0,0 0 0 16,0-9-2-16,0 9-2 0,0 0-5 0,0 0 0 15,0 0-1-15,0 9-3 0,0-9 3 16,0 0-8-16,0 0 8 0,0 0-3 15,0 0-3-15,0 0 4 16,0 0-5-16,0 0 0 16,0 0-10-1,0 9-21-15,0-9-17 0,0 0-6 0,0 0 0 16,0 0-10-16,0 0-2 0,0 0 2 16,0 0 6-16,0 10 2 0</inkml:trace>
  <inkml:trace contextRef="#ctx0" brushRef="#br0" timeOffset="58948.45">1257 15580 48 0,'0'-9'63'0,"0"0"3"16,0 0 2-16,0-1 10 0,0 1 17 0,0 0 23 15,0 9 7-15,0-10 11 0,-33 1 5 16,33 0-16-16,0 9-14 0,0-10-17 0,0 10-7 16,0 0-18-16,-33 0-14 0,33 0-19 15,0 0-18-15,0 0-7 0,0 0-8 16,-33 0-5-16,33 10 2 0,0-10-6 0,0 9 1 15,0-9 6-15,-34 9 1 0,34-9-8 0,0 10 3 16,0-1 6-16,34 0-9 0,-34 1 9 16,0 8-3-16,0-9-2 0,0 1-1 15,33 8 8-15,-33 1-7 0,0-10 2 0,33 10 0 16,-33-1-2-16,0 10 6 0,33-9 1 16,-33 0 8-16,0 8 36 0,0-8 6 0,0 9-15 15,0 0-7-15,0 0-6 0,0 0-13 16,-33 0-4-16,33 0-4 0,-33-1 4 0,33 11-5 15,-33-10-10-15,-1-1 7 0,34 1 1 16,-33-9 2-16,0 9-3 0,17-10 4 0,16 1-6 16,-33 0 4-16,33-10 4 0,-33-9-1 15,33 9 5-15,-33-9-5 0,33 10 16 0,0-10 7 16,0-10-5-16,0 10-8 0,0 0-7 16,0-9-6-16,0 9-6 0,0-9-6 15,0-1 8-15,0 10-8 0,0-9 1 16,0 9 3-16,33 0 2 0,-33 0 8 15,33 0-10-15,-33 0-1 0,0 0 5 0,33 0-3 16,-33 9-1-16,16 1 4 0,17 8 1 0,-33 1 7 16,0-1-3-16,33 10-4 0,-33 0-1 15,0 9 2-15,0-9-1 0,0 19 3 16,0-19-1-16,0 9-1 0,0 0-2 0,-33 0 3 16,33 1-8-16,0-1 9 0,0 0-9 15,0 0 3-15,-33 0 4 0,33 1-2 16,0-1-4-16,0 0 6 0,0-9-6 0,0 9 7 15,0-9 1-15,0-9-10 0,33 9 7 0,-33-10-3 16,0 1 2-16,33-1 3 0,-33 1 0 16,34-10-3-16,-34 10-5 0,33-10 6 0,0 1-10 15,0-10-17-15,-17 0-46 0,17 9-47 16,0-9-22-16,-33-9-42 0,34 9-15 16,-1-10-15-16,0 10-3 0,0-9 15 0,-33-10 17 15,49 10 28-15</inkml:trace>
  <inkml:trace contextRef="#ctx0" brushRef="#br0" timeOffset="60996.24">1158 16148 31 0,'0'-9'43'0,"0"-10"-12"16,-34 10-6-16,34-10 2 0,0-9 4 0,0 10 8 15,0-10 5-15,0 9 5 0,0-9 11 16,0 10-4-16,0 8 7 0,0-18 1 0,0 10 11 15,0 8 2-15,0 10-4 0,0-9-18 16,0 9-27-16,0 9-13 0,0-9-6 0,-33 10-5 16,33 8-4-16,0 10 3 0,-33-9-5 15,17 9 2-15,16 0 0 0,-33 0 4 0,33-1-4 16,-33-8 2-16,33 0 3 0,0-1 34 16,-33-8 36-16,33-10 11 0,0 0-9 0,0 0-18 15,0-10-23-15,0 1-21 0,0-10 0 16,0-9-9-16,0 1-3 0,0-1 0 0,0-10-3 15,0 1 12-15,33 0 19 0,-33 0 35 16,0 9 1-16,0 0 6 0,0 0 22 16,0 19 12-16,0-1-5 0,0 1-22 0,0 0-38 15,0 9-26-15,0 9-10 0,0 0-6 0,0 10 5 16,-33 9-5-16,33 9 0 0,-33 0-6 16,-1 19 8-16,34-19-13 0,-33 10-6 0,17-1-1 15,-17-8 15-15,33-1-1 0,-33 0 0 16,33-18 4-16,0-1-13 0,-33 1-5 15,33-10 2-15,0-9 10 0,33 0 0 16,-33-9 7-16,0 0-1 0,33-19 4 16,-33 9-6-16,33-9 3 0,-33-9 4 0,16 9 0 15,17 0-4-15,-33 0-5 0,34 19 0 16,-34-10 8-16,33 10-9 0,-33 9 8 0,0 19 7 16,33-1-4-16,-33 10 4 0,0 19-2 15,0 8-8-15,0 11 9 0,0 8-9 0,0-9 3 16,-33 10-5-16,33-1 4 0,-33 0-2 15,33 1 3-15,0-10-3 0,-34-9 0 0,34-1-4 16,0-8-4-16,-33-10 8 0,33-9-9 16,0-9 0-16,0-10 17 0,33 0 19 0,-33-18 33 15,0-10-43-15,34 1-17 0,-34-19 0 16,33-10 0-16,0 1 0 0,0-1 0 0,-33 1 0 16,33-1 0-16,-17 19 0 0,17 0 0 15,-33 10 0-15,0 8 0 0,0 1 0 0,33 18 0 16,-33 1 0-16,0 8 0 0,0 1 0 15,0 18 0-15,0 10 0 0,-33-1-96 0,33 1-202 16,0-10-48-16,0 9-9 0,0 1 24 16,33-10 59-16</inkml:trace>
  <inkml:trace contextRef="#ctx0" brushRef="#br0" timeOffset="64459.68">5110 14129 24 0,'0'0'21'0,"-17"0"-7"0,17 19-1 0,0-19 1 0,-16 0 2 15,16 0 2-15,0 0 0 0,-17 0 2 16,17 19-4-16,0-19 0 0,0 0 0 0,0 0 6 15,0 0 5-15,0 0 0 0,0 0 5 16,0 0 0-16,0 0 9 0,0 0 1 0,17-19 0 16,-17 19 4-16,0 0-3 0,16 0 1 15,1-19-5-15,-17 19-1 0,33-9 7 0,-33 0-1 16,33-1 4-16,-33 10 0 0,33-9-7 0,0 0 10 16,0 9-12-16,-33-9-3 0,33 9-2 15,17 0-14-15,-50-10-5 0,33 10-3 0,0 0 27 16,0-9 24-16,17 9 0 0,-17 0 13 0,33 0 7 15,-33-9-12-15,33 9-22 0,-16 0-10 16,16-19 2-16,0 19 9 0,-16 0 8 0,49-19-15 16,-33 10-9-16,17 0-10 0,16 0 0 15,17-1-3-15,-50 1-4 0,33 0 26 0,17-1-4 16,-34-8-14-16,18 18-9 0,-1-19-12 0,17 19 7 16,-50 0-11-16,50-18 0 0,-17 8 0 15,-33 1 0-15,50 0 0 0,-50-1 0 0,50 10 0 16,-17-9 0-16,-17 9 0 0,18-9 0 0,-34 9 0 15,50 0 0-15,-50 0 0 0,16-10 0 16,18 10 0-16,-34 0 0 0,16 0 0 0,1 0 0 16,16 0 0-16,-33 0 0 0,1 0 0 15,15 0 0-15,-16 0 0 0,17 0 0 0,16 0 0 16,-33 0 0-16,-16 0 0 0,49 0 0 0,-33 0 0 16,-16 10 0-16,16-10 0 0,0 9 0 0,-16 0 0 15,16-9 0-15,0 10 0 0,-33-1 0 16,17 0 0-16,16 1 0 0,-33 8 0 0,0-18 0 15,33 19 0-15,-33-19 0 0,17 9 0 16,-17 0 0-16,33-9 0 0,-33 10 0 0,0-1 0 16,17-9 0-16,16 9 0 0,-33 1 0 15,0-10 0-15,0 9 0 0,17 0 0 0,-17-9 0 16,33 9 0-16,-49 10 0 0,16-19 0 0,0 0 0 16,0 19 0-16,0-19 0 0,0 0 0 0,0 0 0 15,-16 9 0-15,16 0 0 0,-17-9 0 0,1 10 0 16,16-1 0-16,0 0 0 0,-33-9 0 15,33 9 0-15,-33 1 0 0,33-1 0 0,-33 0 0 16,17 10 0-16,-17-19 0 0,16 19 0 16,-16-19 0-16,17 9 0 0,-17 0 0 15,0 10 0-15,16-10 0 0,-16 0 0 0,0 10 0 16,17 9 0-16,-17-28 0 0,0 19 0 0,0-1 0 16,33-9 0-16,-33 10 0 0,0 0 0 0,0-1 0 15,0 1 0-15,0-1 0 0,0 1 0 16,0 0 0-16,0-1 0 0,0 1 0 0,0 9 0 15,0-19 0-15,-33 0 0 0,33 10 0 16,0 0 0-16,-17-1 0 0,17 1 0 0,-16-10 0 16,-1 10 0-16,17-1 0 0,-16-8 0 0,-1 8 0 15,17-9 0-15,-33 1 0 0,33 8 0 16,-33-8 0-16,0-1 0 0,33 10 0 0,-50-19 0 16,34 9 0-16,-17 0 0 0,16 0 0 0,-16 1 0 15,0-1 0-15,0 0 0 0,-33 1 0 0,33-1 0 16,-17 0 0-16,17 1 0 0,-33-1 0 15,16 10 0-15,17-19 0 0,-33 9 0 0,0 0 0 16,16 10 0-16,-16-10 0 0,0 0 0 0,0 1 0 16,16-1 0-16,-16 0 0 0,0 1 0 15,16-1 0-15,-16 9 0 0,0-18 0 0,0 10 0 16,16-1 0-16,-16-9 0 0,-16 9 0 0,15 1 0 16,1-1 0-16,17-9 0 0,-18 9 0 15,1-9 0-15,0 10 0 0,17-10 0 0,-18 9 0 0,1-9 0 16,0 0 0-16,17 9 0 0,-18-9 0 15,-15 0 0-15,16 9 0 0,-1-9 0 0,1 0 0 16,17 10 0-16,-17-10 0 0,-1 0 0 0,-15 18 0 16,16-18 0-16,32 0 0 0,-48 0 0 0,16 0 0 15,-1 10 0-15,34-10 0 0,-49 9 0 16,49-9 0-16,-33 9 0 0,-1-9 0 0,18 10 0 16,16-10 0-16,-33 9 0 0,32-9 0 0,-32 0 0 15,17 9 0-15,16-9 0 0,-33 0 0 16,16 9 0-16,17-9 0 0,-33 0 0 0,33 10 0 15,-34-10 0-15,18 0 0 0,16 0 0 0,-33 9 0 16,33-9 0-16,-34 0 0 0,51 9 0 16,-50-9 0-16,33 0 0 0,-33 10 0 0,16-10 0 15,17 18 0-15,-33-18 0 0,33 0 0 16,-17 0 0-16,-16 10 0 0,33-10 0 0,0 9 0 16,-33-9 0-16,49 0 0 0,-49 9 0 0,33-9 0 15,0 0 0-15,0 0 0 0,-17 0 0 16,17 9 0-16,0-9 0 0,0 0 0 0,0 0 0 0,0-9 0 15,-17 9 0-15,17 0 0 0,0-9 0 16,0 9 0-16,0-9 0 0,-17 9 0 0,17-10 0 16,0 10 0-16,0 0 0 0,0-18 0 15,0 8 0-15,-33 1 0 0,49 9 0 0,-16-9 0 16,0-1 0-16,-33 1 0 0,66 0 0 16,-50 0 0-16,17-1 0 0,0 1 0 0,0 0 0 15,33-1 0-15,-33 10 0 0,0-18 0 0,33 8 0 16,-50 1 0-16,34 0 0 0,-1-10 0 0,17 10 0 15,0 0 0-15,-33-10 0 0,33 0 0 16,-33 1 0-16,33 9 0 0,0-10 0 0,-33 0 0 16,33 1 0-16,0-1 0 0,0 1 0 15,-33-10 0-15,33 9 0 0,0 0 0 0,0 1 0 16,0-1 0-16,0 1 0 0,0-1 0 0,0 0 0 16,0 1 0-16,0-1 0 0,0 1 0 15,0-1 0-15,0 10 0 0,0-10 0 0,0 0 0 16,0 1 0-16,33-1 0 0,-33 1 0 0,33-1 0 15,-33-9 0-15,33 10 0 0,0-1 0 16,-33 0 0-16,33 1 0 0,-16-1 0 0,16 10 0 16,0-19 0-16,0 19 0 0,-33-10 0 0,33 10 0 15,-33-1 0-15,33 1 0 0,-33 9 0 16,17-9 0-16,-1 9 0 0,1 0-128 16,-17 0-40-16,0 0-26 0,33 9-10 15,-33-9-2-15,0 0 4 0,0 9-1 0,0-9 11 16,33 10 20-16,-33-10 29 0,0 9 31 0</inkml:trace>
  <inkml:trace contextRef="#ctx0" brushRef="#br0" timeOffset="65526.46">2348 14818 12 0,'0'0'16'0,"0"0"3"0,0 0-2 0,0 9 2 16,0-9-1-16,0 0 0 0,0 0 0 15,0 0 0-15,0 0-1 0,0 0-1 0,0 0-4 16,0 0 5-16,0 0-1 0,0 0 1 0,0 0 3 16,0 0-1-16,0 0-2 0,0 0 2 15,0 0 3-15,0 9-2 0,0-9-5 16,0 0-1-16,0 0-1 0,0 0-1 0,0 0 2 15,0 0-4-15,0 0 8 0,0 0-6 16,0 0 2-16,0 0-4 0,0 0 6 0,0 0-4 16,0 0-2-16,0 0-1 0,0 0 7 15,0 0 5-15,0 0-11 0,0 0 0 0,0 0-9 16,0 0 4-16,33 0-5 0,-33 0 2 16,0 0-1-16,0 0 1 0,0 0 1 15,0 0-5-15,0 0 29 0,0 0 0 16,0 0-14-16,0 0 1 0,0 0-7 0,0 0-2 15,0 0-3-15,0 0 2 0,0 0-6 16,0 0 6-16,0 0-2 0,0 0 0 16,-33 0 0-16,33 0-1 15,0 0 2 1,0 0-1 0,0 0-1-16,0 0 1 0,0 0 1 15,0 0 1-15,0 0-2 16,0 10 1-1,0-10 1-15,0 0-4 16,0 9-5-16,0-9 1 0,0 0-5 0,0 0-43 16,0 19-26-16,0-19-18 0,0 0-1 15,0 0-1-15,0 0 14 0,0 0 8 0,0 0-65 16</inkml:trace>
  <inkml:trace contextRef="#ctx0" brushRef="#br0" timeOffset="66492.12">7078 14269 27 0,'0'0'36'0,"0"0"0"0,0 0-4 0,0 0-3 16,0 0 0-16,0 0 5 0,0 0 9 15,0 0 7-15,0 0 1 0,0 0-1 0,0 0-7 16,0 0 3-16,0 0 0 0,0 0-2 15,0 0-3-15,0 0 3 0,0 0 1 0,0 0 4 16,0 0-2-16,0 0 2 0,0 0-1 0,0 0-1 16,0 0 0-16,0 0-4 0,0 0-6 0,0 0-4 15,0 0-7-15,0 0-3 0,0 0-9 0,0 0-6 16,0 0-6-16,0 0 3 0,0 0-2 16,0 0-5-1,0 0 7-15,0 0-15 0,0 0-17 16,0 0-40-16,0 0-37 0,0 0-22 0,0 0-21 15,0 0-7-15,0 0 3 0,0 0 14 0,0 0 20 16</inkml:trace>
  <inkml:trace contextRef="#ctx0" brushRef="#br0" timeOffset="67358.09">10600 14715 179 0,'16'0'185'16,"-16"0"-41"-16,0 0-66 0,0-9-39 0,-16 9-21 16,16 0-9-16,0 0-4 0,0-9-1 15,0 9 4-15,0 0 15 0,0 0 0 0,0-10 6 16,0 10-4-16,0 0-2 0,0 0-16 15,0 0-3-15,0 0-2 0,0 0-1 0,0 0-3 16,0 0-2-16,0 0 1 0,0 0-4 16,0 0 2-16,0 0-17 0,0 0-13 0,0 0-9 15,0 0-3-15,0 0-13 0,0 0-1 16,0 0 4-16,0 0 6 0,0 0 0 0,0 0 4 16,0 0 9-16,0 0 4 0,0 0 5 15,0 0 8-15,0 0 3 0,16 0 6 0,-16 0 3 16,0 0 3-16,0 0 4 0,0 10 4 31,-16-10 2-31,16 0-1 0,0 0 1 0,0 0-2 16,0 0 1-16,0 0 1 0,0 9 0 15,0-9-1-15,0 0 2 0,0 0-1 16,-17 0 1-16,17 0 1 0,0 0-3 0,0 0 2 16,0 0-2-16,0 0 1 0,0 0-1 15,0 0 1-15,0 0 0 0,0 0 4 0,0 0-2 16,0 0 5-16,0 0-1 0,0 0 3 0,0 0-2 15,0 0 1-15,0 0-1 0,0 0 0 0,0 0-6 16,0 0-2-16,0 0 0 0,0-9-5 16,0 9 3-16,0 0-3 15,0 0-1 1,0-10 1-16,0 10-3 16,0 0-5-16,0 0-6 0,0 0-5 0,0 0-6 15,0 0 2-15,0 0-2 0,0 0 5 0,0 0 0 16,0 0-1-16,0 0 2 0,0 0-2 15,0 0 1-15,0-9-23 0</inkml:trace>
  <inkml:trace contextRef="#ctx0" brushRef="#br0" timeOffset="68941.7">7293 4586 29 0,'0'0'30'0,"0"-19"-1"0,0 19-2 16,0 0-4-16,0 0 2 0,0 0 5 0,0 0 2 16,0 0 3-16,0 0-1 0,0 0-5 15,0 0-2-15,0 0-9 0,0 0-5 0,0 0-2 16,0 0-7-16,0 0 0 0,0 0 0 0,0 0-2 15,0 0 3-15,0 0 2 0,0 0 0 16,0 0-2-16,0 0-2 16,0 0 0-16,0 0-7 15,0 0-2 1,0 0-15-16,0-18-13 0,0 18-7 0,0 0-9 16,0 0-2-16,0 0-1 0,0 0 5 15,0-10-1-15</inkml:trace>
  <inkml:trace contextRef="#ctx0" brushRef="#br0" timeOffset="69938.38">10980 4604 5 0,'0'0'3'16,"0"0"0"-16,0-18-2 0,17 18 0 0,-17 0-1 15,0-19-5-15</inkml:trace>
  <inkml:trace contextRef="#ctx0" brushRef="#br0" timeOffset="70904.48">9955 5172 18 0,'-17'0'29'0,"17"0"-4"0,0 0-5 15,0 0-3-15,0 0 3 0,0-19 3 0,0 19 5 16,0 0 8-16,0 0 9 0,0 0 1 16,0 0-4-16,0-9-3 0,-33 9-3 0,33 0-1 15,0 0 1-15,0 0-2 0,0 0 0 0,0 0-2 16,0 0-7-16,0 0-3 0,0 9 0 16,-33-9 4-16,33 0 14 0,0 19 1 0,0-19-7 15,-33 0-4-15,33 0 0 0,0 18 1 16,0-18-12-16,-33 19 1 0,33-19 1 0,0 0 2 15,0 19-3-15,-33-10 3 0,17 0-2 0,16 0-5 16,-17 10 1-16,17 0 10 0,-17-1 20 16,17 1-5-16,0 0-13 0,0-1 8 15,0 10 19-15,-33-9-16 0,33 18-18 0,0-9-6 16,0 9-12-16,0 0-2 0,0-18 3 0,0 9-5 16,0 9 4-16,0-19-4 0,0 20 0 15,0-20-6-15,33 10 9 0,-33-9 3 0,0-1-9 16,0 1 5-16,0 0-2 0,0-1 3 15,0 1-6-15,0-10 5 0,17 10-2 0,-17-19-5 16,0 18-22-16,0-18-50 0,0 0-36 16,0 0-11-16,0 0-19 0,0 0-23 0,17 0-16 15,-17-18 12-15,0 18 19 0,16-19-98 0</inkml:trace>
  <inkml:trace contextRef="#ctx0" brushRef="#br0" timeOffset="72552.63">9872 5265 79 0,'0'-10'38'0,"0"1"-20"0,0 0 3 16,-33 0 16-16,33 9 7 0,0 0 0 15,0-19-11-15,0 19-9 0,0 0-7 0,0 0-6 16,0-19-4-16,0 19 1 0,33 0 10 16,-33 0 6-16,0 0-1 0,33-18-5 0,-33 18-5 15,33 0 1-15,-16-19 16 0,16 19 11 16,0-9 4-16,0 0-18 0,0 9-6 0,0-10 25 16,0 1-5-16,17 0-7 0,16 9 4 0,-33 0-11 15,33-19-10-15,-16 19-4 0,16 0 1 16,0-19-7-16,-16 19-3 0,16 0-3 0,0-18-1 15,-16 18 1-15,-1 0-1 0,34-19 2 0,-17 19 0 16,-16 0-2-16,16-9 4 0,0 9-4 16,0 0 0-16,17-9 0 0,-17 9 2 15,0 0-4-15,17 0 2 0,-17 0 0 0,-16 0 4 16,16 0-4-16,0 0-3 0,0 0 6 0,0 0-3 16,17 0 3-16,-17 0-2 0,0 0-1 15,17 0 0-15,-17 0-2 0,17 0 3 0,-17 0-1 16,0 0 2-16,0 0 1 0,17 0 19 15,-17 0 16-15,0-10-14 0,17 10-8 0,-17 0-4 16,17 0-5-16,-17 0-2 0,16 0-5 0,18 0-2 16,-34 0 5-16,0 0 0 0,17 0 92 15,-1 0-8-15,18 0-47 0,-1 0-19 0,-33 0-8 16,17 0-6-16,16-9-3 0,-16 9 2 16,16 0-6-16,-50-9 5 0,51 9-5 0,-34 0 6 15,0 0-4-15,17 0 9 0,-17 0 60 0,0-19-15 16,17 19-28-16,-17 0-11 0,-33 0-7 15,49 0-4-15,-49 0-6 0,17-18 8 0,0 18-10 16,-1 0 6-16,-16 0 1 0,34 0-8 0,-51 0 10 16,17-19-13-16,-16 19 3 0,16 0 3 15,-17 0 7-15,17 0-9 0,-33 0 7 16,33 0-12-16,-33 0 7 0,0 0 1 0,34 0-1 16,-34 0 3-16,0 0-8 0,16 0 7 15,-16 0 1-15,17 0-7 0,-17 0 5 16,16 0 2-16,-16 0-2 0,17 19 1 15,-17-19-4-15,0 0-2 16,16 0 1-16,1 0 5 0,-17 0 13 16,0 18 27-16,16-18 6 0,-16 0-17 0,0 19-12 15,33-19-6-15,-33 9-8 0,0 10-3 16,0-10 1-16,33 19-3 0,-33-10 0 16,0 1 1-16,0 0 3 0,33-10-8 0,-33 19 8 15,17 0-3-15,0-10-3 0,-1 20 0 0,-16-20 10 16,17 10-12-16,-1 9 11 0,-16-18-10 0,0 0 8 15,0 8-5-15,0 11 7 0,0-1-7 16,0-19-2-16,0 10 8 0,-16 10-8 16,16-20 2-16,-17 1 3 0,17 9 0 0,-16-10 0 15,16 1-3-15,-17 18 0 0,17-18-2 0,-17-1 6 16,17-8-4-16,0 8 4 0,-33 1-4 16,33-1-8-16,0 1 16 0,0-19-15 0,-33 19 10 15,33-1 0-15,0-18-9 0,0 10 8 0,0-1-2 16,0 0 3-16,-33-9-1 0,33 19-2 15,0-19 2-15,-16 0-5 0,16 18 9 16,0-18-5-16,0 0 1 0,0 0 4 16,0 0-3-16,-17 0-5 0,17 0-4 15,0 0 3-15,-16 0 5 0,-1 0-2 16,1 0-2-16,-1 0-5 0,1 0-3 16,16 0 7-16,-34 0-5 0,1 0 8 15,33 0 0-15,-49 0-2 0,32 0 2 0,-16 0 3 16,17 0-3-16,-17 0 1 0,-1 0-5 15,34 0-1-15,-33 0 7 0,0 0-2 0,0 0 0 16,17 0 0-16,-17 0 0 0,0 0 0 0,33 0 0 16,-34 0 2-16,1 0-2 0,-16 0 0 15,16 0 0-15,0 0 0 0,0 0 0 0,-34 0 3 16,34 0-1-16,-16 0-12 0,16 0 14 0,-33 0-4 16,-1 0 0-16,18 0 2 0,-17 0-4 15,-1 0 6-15,-15 0-6 0,16 0 3 0,-34 0-1 16,18 0-3-16,16 19 5 0,-34-19-5 15,51 0 7-15,-50 0-4 0,32 0 0 0,18 0 0 16,-17 0-3-16,0 0 3 0,16 0-2 0,-16 0 0 16,33 0 9-16,-33 0-7 0,-1 0-4 0,18 0 7 15,16 0 3-15,-33 0-6 0,16 0 0 16,17 0 3-16,0 0-3 0,-33 0 0 0,33 0-2 16,-17 0 4-16,17 0-7 0,0 0 8 15,-33 0 3-15,33 0-6 0,-17 0-5 0,17 0 5 16,0 0-8-16,0 0 13 0,0-19-5 0,0 19-2 15,0 0 4-15,16 0-2 0,-16 0 1 16,0-18-8-16,0 18 11 0,0 0-4 0,0 0 4 16,0 0-4-16,16-19 0 0,-16 19 5 15,-33 0-4-15,33 0-3 0,0 0 5 0,-17 0-7 0,17 0 6 16,0 19-10-16,0-19 6 0,-33 0-1 16,33 0 11-16,-17 0-14 0,17 0 6 15,0 0-2-15,-17 0 6 0,1 0-7 0,32 0 4 16,-49 18-1-16,33-18 5 0,-17 0-5 0,17 0-2 15,0 0-1-15,0 0 10 0,0 0-10 16,0 0 4-16,33 0 3 0,-50 0-4 0,17 0-4 16,17 0 4-16,-1 0 0 0,-16 0-5 15,0 0 10-15,33 0-9 0,-33 0 9 0,-17 0-7 16,17 0 0-16,17 0 5 0,-1 0-5 0,-49 0 2 16,33 0 6-16,0 0-8 0,0 0 2 15,-17 0-3-15,17 0 5 0,0 0-6 0,0 0 2 16,-17 0 6-16,34 0 2 0,-1 0-10 0,-16 0 10 15,0 0-11-15,33 0 0 0,0 0 6 16,-33 0 2-16,33 0-6 0,0 0-14 0,0 0-57 16,0 0-55-16,0 0-37 0,0 0-4 15,0 0 4-15,0 0 18 0,0 0 0 0,33 19 11 16,-33-19 10-16,0 0 9 0,0 0 16 0,33 0 18 16,-33 19-68-16</inkml:trace>
  <inkml:trace contextRef="#ctx0" brushRef="#br0" timeOffset="76732.28">2232 6967 18 0,'-33'0'25'16,"33"0"-8"-16,0 0-4 0,0 0-1 0,0 0 0 16,0 0-2-16,0 0-1 0,0 0 0 15,0-19-3-15,0 19 4 0,0 0 1 0,0 0-3 16,0 0-2-16,0 0 0 0,0 0-3 15,0 0 4-15,0 0 1 0,0 0-2 16,0 0 0-16,0 0 3 0,0 0 0 0,0 0 1 16,0 0 3-16,0 0 8 0,33 19 4 15,-33-19-3-15,0 0 30 0,0 0 3 0,33 19-10 16,-33-19-2-16,34 0 16 0,-34 0-2 16,16 18-19-16,17-18-13 0,0 0-1 0,0 0 60 15,0 0-6-15,0 0-32 0,17 0-21 16,16 0-12-16,-33-18-5 0,33 18-1 0,-16 0-7 15,16 0 1-15,0 0 2 0,-33 0-2 16,50 0 3-16,-50-19-4 0,33 19 0 0,0 0 2 16,-16 0-2-16,16 0-2 0,0 0 5 15,17 0-2-15,-50 0 4 0,66 0 77 0,-49-19 12 16,16 19-31-16,0 0-36 0,0 0-12 16,-16 0-4-16,16 0-3 0,0 0-3 0,-16-9-4 15,16 9 1-15,0 0 1 0,0-9 0 0,-16 9-1 16,16-9-2-16,0 9 3 0,-16 0-3 15,16-10 2-15,0 10-2 0,-16 0 2 0,16 0 1 16,0 0-7-16,0 0 8 0,-33 0-8 16,17 0 6-16,16 10-6 0,0-10 9 0,-33 0-2 15,17 0 0-15,16 9-5 0,-33-9 2 16,17 0-2-16,16 9 5 0,-33-9-3 0,0 0 0 16,33 9 0-16,-33-9-2 0,17 0 0 15,-17 19 2-15,0-19 1 0,0 0 3 0,17 0-6 16,-17 0-2-16,0 0 10 0,33 0-6 0,-33 0 3 15,0 0-2-15,17 0 4 0,-17 19 66 16,0-19 11-16,0 0-24 0,33 0-19 0,-49 0-10 16,16 0-18-16,33 0-8 0,-33 0 1 0,0 0-1 15,0 18 1-15,17-18-1 0,-17 0 10 16,0 0 5-16,0 0 38 0,0 0 17 16,0 0-23-16,17 0-18 0,-17 0-11 0,0 0-12 15,0 0-3-15,0 0-2 0,-17 0 5 0,17 0-1 16,1 0-3-16,-1 0 3 0,0 0-6 15,0 0 4-15,0 0 3 0,0 0 4 0,17 0 13 16,-17 0-8-16,0 0 8 0,0 0-26 16,0 0 0-16,0 0 0 0,17 0 0 0,-17 0 0 15,0 0 0-15,33 0 0 0,-50 0 0 0,17 0 0 16,34 0 0-16,-34 0 0 0,0 0 0 16,0 0 0-16,16 0 0 0,18-18 0 0,-34 18 0 15,33 0 0-15,-50 0 0 0,50 0 0 16,-33 0 0-16,34 0 0 0,-34 0 0 0,16 0 0 15,17 0 0-15,-32 0 0 0,32 0 0 0,-33 0 0 16,16-19 0-16,18 19 0 0,-34 0 0 16,0 0 0-16,16 0 0 0,17-19 0 0,-33 19 0 15,17 0 0-15,0-9 0 0,32 9 0 0,-49-9 0 16,17 9 0-16,0 0 0 0,-1-9 0 16,-16 9 0-16,34 0 0 0,-34-10 0 0,16 10 0 15,17 0 0-15,-33-9 0 0,0 9 0 0,17 0 0 16,16 0 0-16,-33 0 0 0,33 0 0 15,-32-19 0-15,15 19 0 0,17 0 0 16,-33 0 0-16,17 0 0 0,-17 0 0 0,33-18 0 16,-33 18 0-16,33 0 0 0,-49 0 0 0,49 0 0 15,-33 0 0-15,0 0 0 0,33 0 0 16,-49-19 0-16,49 19 0 0,-33 0 0 0,0 0 0 16,0 0 0-16,17 0 0 0,-17 0 0 15,0 0 0-15,33 0 0 0,-33 0 0 0,0 0 0 16,-16 0 0-16,16 0 0 0,0 0 0 0,0 0 0 15,0 0 0-15,0 0 0 0,0 0 0 16,-16 0 0-16,16 0 0 0,0 0 0 0,0 0 0 16,-33 0 0-16,33 0 0 0,-33 0 0 15,33 0 0-15,-33 0 0 0,17 0 0 0,-1 0 0 16,1 0 0-16,-1 0 0 0,1 0 0 16,16 0 0-1,-33 0 0 1,33 0 0 31,-33-19 0-32,0 19 0 1,0-9 0 0,33 0 0-1,-33 0 0-15,0 9 0 16,0-10 0-16,0 1 0 15,0 9 0-15,0-19 0 16,0 19 0-16,0-18 0 16,0 18 0-16,0-19 0 0,0 19 0 0,0-28 0 15,0 19 0-15,0-10 0 0,0 10 0 16,0-10 0-16,-33 19 0 0,33-18 0 0,0-1 0 16,0 1 0-16,0-1 0 0,0 0 0 0,0 10 0 15,33-9 0-15,-33-1 0 0,0 19 0 16,0-19 0-16,0 1 0 0,0-1 0 0,0 10 0 15,33-10 0-15,-33 19 0 0,0-18 0 0,0-1 0 16,0 19 0-16,0-19 0 0,0 1 0 16,0-1 0-16,0 10 0 0,0-10 0 0,0 19 0 15,0-18 0-15,0-1 0 0,0 0 0 0,0 1 0 16,0-1 0-16,0 10 0 0,0-10 0 16,-33 1 0-16,33-1 0 0,0 19 0 0,0-18 0 15,-33-10 0-15,33 18 0 0,0-8 0 16,0 8 0-16,0-8 0 0,-33 18 0 0,33-19 0 15,0 1 0-15,0 18 0 0,0-19 0 0,0 10 0 16,0-1 0-16,-33 1 0 0,33 9 0 16,0-18 0-16,0 18 0 15,0-19 0-15,-17 19 0 78,17 19 0-62,-16-19 0-16,16 0 0 16,-17 18 0-1,17-18 0 1,-16 0 0-16,16 9 0 16,0 1 0-1,-17-10 0-15,17 9 0 0,0 10 0 16,0-19 0-1,-33 18 0 1,33-18 0 0,0 0 0-16,-33 0 0 0,33 0 0 15,-33 19 0-15,33-19 0 16,-33 0 0-16,16 0 0 16,1 0 0-16,-1 0 0 0,1 0 0 15,-1 0 0-15,17 0 0 0,-33 0 0 0,33 0 0 16,-33 0 0-16,0 0 0 0,0 0 0 0,0-19 0 15,-17 19 0-15,17 0 0 0,0 0 0 16,0 0 0-16,-17 0 0 0,17 0 0 0,-33 0 0 16,33-18 0-16,0 18 0 0,-33 0 0 15,16 0 0-15,17 0 0 0,0 0 0 0,-33-19 0 16,16 19 0-16,17-9 0 0,-33 9 0 16,0-10 0-16,16 10 0 0,-16 0 0 0,33-9 0 15,-49 9 0-15,15 0 0 0,34 0 0 0,-49 0 0 16,32-18 0-16,0 18 0 0,-16 0 0 0,-16 0 0 15,15 0 0-15,1 0 0 0,0 0 0 16,-17-19 0-16,17 19 0 0,0 0 0 0,17 0 0 16,-51 0 0-16,34 0 0 0,17 0 0 15,-18 0 0-15,-15 0 0 0,16 0 0 0,-1 0 0 16,-15 0 0-16,16 0 0 0,-1 0 0 0,-15 0 0 16,16 0 0-16,0 0 0 0,-1 0 0 0,18 0 0 15,-17 0 0-15,-1 0 0 0,18 0 0 16,-17 0 0-16,0 0 0 0,33 0 0 0,-50 0 0 15,50 0 0-15,-33 0 0 0,-1 0 0 16,18 0 0-16,-17 0 0 0,33 19 0 0,-50-19 0 16,50 0 0-16,-33 0 0 0,33 0 0 0,-33 0 0 15,16 0 0-15,-16 0 0 0,33 0 0 0,-33 18 0 16,16-18 0-16,-16 0 0 0,33 0 0 16,0 0 0-16,-17 0 0 0,-16 0 0 0,33 0 0 15,0 0 0-15,0 0 0 0,-17 9 0 16,17-9 0-16,0 0 0 0,0 0 0 0,0 0 0 15,33 0 0-15,-33 0 0 0,-17 0 0 0,50 0 0 16,-33 0 0-16,0 0 0 0,0 0 0 0,0 0 0 16,0 10 0-16,0-10 0 0,16 0 0 15,-16 0 0-15,0 0 0 0,33 0 0 0,-33 0 0 16,0 0 0-16,0 0 0 0,0 0 0 16,16 0 0-16,-16 0 0 0,0 0 0 0,33 0 0 15,-33 0 0-15,0 0 0 0,0 0 0 16,16 0 0-16,1 0 0 0,-1 0 0 0,-16 0 0 0,0 0 0 15,33 0 0-15,-33 0 0 0,0 0 0 16,0 9 0-16,16-9 0 0,-16 0 0 0,0 0 0 16,33 0 0-16,-33-9 0 0,0 9 0 15,0 0 0-15,0 0 0 0,0 0 0 0,16-10 0 16,-16 10 0-16,0 0 0 0,0 0 0 0,0 0 0 16,0 0 0-16,0 0 0 0,16-9 0 15,-16 9 0-15,0 0 0 0,33 0 0 0,-33 0 0 16,0 0 0-16,0 0 0 0,16 0 0 0,-16 0 0 15,0 0 0-15,33 0 0 0,-33 0 0 16,0 0 0-16,0 0 0 0,0 0 0 16,16 0 0-16,-16 0 0 0,0 0 0 0,0 0 0 15,0 0 0-15,0 0 0 0,0 0 0 0,16 0 0 16,-16 9 0-16,-33-9 0 0,33 10 0 0,0-10 0 16,0 9 0-16,16 10 0 0,-16-19 0 15,0 0 0-15,0 0 0 0,0 18 0 0,0-18 0 16,0 0 0-16,16 0 0 0,-16 0 0 0,0 0 0 15,0 0 0-15,33 19 0 0,-33-19 0 16,0 0 0-16,33 0 0 0,-50 0 0 16,50 0 0-16,-33 0 0 0,33 0 0 0,-33 0 0 15,0 0 0-15,33 0 0 0,-33-19 0 16,33 19 0-16,-33 0 0 0,33 0 0 0,-33 0 0 16,16 0 0-16,17 0 0 15,-33 0 0-15,33 0 0 0,0-18 0 16,-33 18 0-16,33 0 0 0,-33 0 0 15,33 0 0-15,-33 0 0 16,33 0 0-16,-33 0 0 0,33 0 0 16,-33 0 0-16,17 0 0 0,16 0 0 15,-34 0 0-15,34 0 0 0,-33 0 0 16,33-19 0-16,-33 19 0 0,33 0 0 16,-33 0 0-16,33 0 0 0,-33 0 0 15,33-9 0-15,0 9 0 0,-33 0 0 16,17 0 0-16,16 0 0 15,-34 0 0 1,34 0 0-16,-33 0 0 16,33 0 0-16,0 9 0 15,-33-9 0-15,33 19 0 0,-33-19 0 16,33 0 0-16,-33 0 0 16,33 0 0-16,-33 0 0 15,17 18 0-15,16-18 0 16,-34 0 0-16,34 0 0 15,-33 0 0 1,33 0 0-16,-33 0 0 31,33 0 0-15,0 0 0-16,-33 0 0 31,33 0 0 16,0 19 0-16,-33-19 0-15,33 18 0-16,0-8 0 16,0 8 0-16,0 1 0 0,0 0 0 0,0-1 0 15,0 19 0-15,0-18 0 0,0 9 0 16,0 9 0-16,0 0 0 0,0-18 0 0,0 27 0 15,0-27 0-15,0 18 0 0,0-9 0 0,0 9 0 16,0-18 0-16,0 18 0 0,0-18 0 16,0 9 0-16,0 9 0 0,0-19 0 0,0 1 0 15,0 0 0-15,33-1 0 0,-33 10 0 16,0-9 0-16,0-1 0 0,0 1 0 0,0-10 0 16,0 10 0-16,0-10 0 0,0 19 0 15,0-28 0-15,0 19 0 0,33-19 0 0,-33 18 0 16,0-18 0-16,0 19 0 15,0-19 0-15,0 9 0 16,0 1 0 0,0-1 0 15,0 0 0-15,0 0 0-16,0-9-1 15,0 19-133-15,0-19-21 16,0 0-41-16,0 0-28 0,0 19-20 0,0-19-7 15,0 0 13-15,0 0 25 0,0 0 44 16</inkml:trace>
  <inkml:trace contextRef="#ctx0" brushRef="#br0" timeOffset="78064.67">11212 6334 16 0,'16'-9'27'0,"1"-9"-2"15,-17 8-3-15,16-8 1 0,1-1 7 0,-17 0 6 16,33-8 4-16,-33-1 7 0,0 18 3 0,33-27 10 16,-33 19 21-16,0-10 19 0,0 9 13 15,33 0 38-15,-33 1 42 0,0 18-35 0,0-19 16 16,0 1 36-16,0 18 1 0,0 0-14 0,0 0-114 15,-33 0-83 1,33 0 0-16,-33 18 0 0,33 1 0 16,-33-1 0-16,16-8 0 0,1 18 0 15,-17 0 0-15,16 9 0 0,17-9 0 0,-33 9 0 16,33 0 0-16,-33 0 0 0,33-9 0 0,-33 9 0 16,33 1 0-16,-33-10 0 0,16 9 0 15,1 0 0-15,-1 0 0 0,1 0 0 0,-1-9 0 16,17 9 0-16,-33 1 0 0,33-10 0 0,-33 9 0 15,33 0 0-15,-33-18 0 0,33 8 0 16,-33 11 0-16,16-20 0 0,1 1 0 0,-1-10 0 16,1 1 0-16,16 8 0 0,-17-18-132 15,17 9-19-15,0-9-24 0,0 0-7 0,0 0-11 16,0 0 14-16,0-9 1 0,0 0 25 0,0 9 14 16,0-19 1-16,0 10 12 0,0 9 24 15,0-19 16-15</inkml:trace>
  <inkml:trace contextRef="#ctx0" brushRef="#br0" timeOffset="78464.75">11261 6623 72 0,'0'0'82'0,"0"0"7"16,0-19 5-16,0 19 4 0,0 0 1 0,-16 0-17 16,16 0-20-16,-17 0-13 0,17 0 4 0,-16 0 15 15,-1 0-5-15,17 0-1 0,0 19-6 0,-33-19-2 16,33 0-9-16,-33 18-3 0,33-18-9 16,0 19-6-16,-33-19-3 0,33 9 0 0,0 10-6 15,0-10-1-15,0 19 29 0,0-28 27 0,0 19-5 16,33-1 5-16,-33 1-22 0,33-10-16 0,-33 1 3 15,33 8-1-15,-16-9-4 0,-1 10-4 16,17 0-5-16,-16-19-3 0,16 18 0 0,-33 1 16 16,0-19-13-16,33 9-11 0,-33 1 15 15,0 8 4-15,0-9-15 0,-33 10-1 0,33 0-2 16,-33-1-10-16,16 1-4 0,-16-10 0 0,0 10 0 16,0-1-12-16,0 1-51 0,0 0-86 15,0-19-59-15,0 18-45 0,0-18-5 0,16 19 16 16,-16-19 25-16,0 0 28 0,0 0 30 15,-17 0 34-15</inkml:trace>
  <inkml:trace contextRef="#ctx0" brushRef="#br0" timeOffset="84381.1">19199 8455 15 0,'0'-9'20'0,"-33"9"-2"0,33-9-5 16,0 9-1-16,0 0 0 0,-17 0 8 0,17-19-1 16,0 19-2-16,0 0 2 0,0 0 4 15,-16 0 5-15,16 0 3 0,0 0-3 0,0 0-6 16,0 0 13-16,0 0 17 0,-17 0-25 16,17 0-10-16,0 0-5 0,0 0 13 0,0 0 19 15,0 19 4-15,0-19-14 0,0 18 22 16,-16-8-12-16,16 8-21 0,0 19 15 0,0-18 71 15,-17 0 6-15,17 9-5 0,0-1-23 0,0 1-42 16,0 10-14-16,0-11 50 0,17 1 7 16,-17 19-34-16,0-29-30 0,16 20-9 15,-16 8-6-15,0-9-2 0,17-9-7 0,-17 9 5 16,0 1-4-16,0-1-1 0,0 9 2 16,0-8-2-16,0-1 0 0,0 0 4 0,0 10-4 15,0-29 8-15,-17 10-6 0,17 0-2 0,0 0 6 16,0-10-4-16,0 1-5 0,-16-19-11 0,16 9-27 15,0-9-46-15,0 10-32 0,0-10-21 16,0 0-40-16,16-10-5 0,-16 1-11 0,0 9 16 16,17-19 33-16,-1 1 32 0</inkml:trace>
  <inkml:trace contextRef="#ctx0" brushRef="#br0" timeOffset="85241.98">19199 8493 72 0,'0'-10'19'15,"0"1"-10"-15,0 9 5 0,0-9-2 16,0 9-5-16,0-10-3 0,0 1-1 15,0 9 9-15,0-9 5 0,33 9 3 0,-33 0-5 16,33 0 0-16,-16-19 10 0,16 19 3 0,0-19-11 16,33 19-9-16,-33 0-5 0,16-18 2 15,1 9 7-15,33 9-3 0,-34-10-2 0,18 1-3 16,-1 9 6-16,0-9 2 0,0 9-4 16,0-10-4-16,-16 10-2 0,16 0 2 0,-17 0 0 15,1 0-4-15,0 0 4 0,-1 0-4 16,1 0 1-16,-17 0 14 0,0 0 3 0,17 0-1 15,-17-18-1-15,0 18-3 0,-17 0-3 0,17 0 3 16,0 0 4-16,-16-19 2 0,0 19-4 16,16 0 4-16,-33 0-7 0,33 0-2 0,-33 0 0 15,16-18-3-15,-16 18 5 0,17 0 6 16,-17 0-5-16,0 0-1 0,0 0-7 0,0 0-3 16,0 0 3-1,0 0-7-15,16 18 2 16,-16-18-2-16,0 19 0 0,0-1 5 15,0-18-1-15,17 19 0 0,-17-10-2 16,0 28 7-16,16-18 7 0,-16 0-1 0,17 9-5 16,-17 0-1-16,16-1-3 0,18 11-1 0,-34-10-3 15,0 9 0-15,33 0 4 0,-33-18-4 16,0 18 0-16,33-9 0 0,-33 9 0 16,16-9 0-16,-16 0 4 0,17 0-4 0,-17 9 3 15,16-19 0-15,-16 10-7 0,0-9 5 0,0 18 1 16,0-18 1-16,17-1-2 0,-17 1-1 15,0 0-2-15,0-1 11 0,-17 10 6 0,17-9 14 16,0-19 11-16,-16 18-5 0,16-8-3 0,-17 8-12 16,17-9-4-16,-16 1-3 0,16-1-3 15,-33 0-5-15,33 10 2 0,-33-19-6 0,-1 19 2 16,1-19 0-16,17 0 1 0,-17 18-4 16,0-18 6-16,0 0-6 0,-17 0 0 0,0 0 2 15,17 0 1-15,-16 9-5 0,-17-9 0 16,16 0 4-16,0 0-4 0,1 0 3 0,-34 0-1 15,17 0-2-15,0 10 5 0,-17-10-3 0,17 0 0 16,0 0 0-16,-17 0 0 0,0 9 0 16,34-9 2-16,-17 0-2 0,16 0 4 0,0 0-4 15,17 0-3-15,17 9 1 0,-17-9 2 0,-17 0 2 16,34 0-2-16,-1 0-2 0,1 0 2 16,-1 0 4-16,17 0-9 0,-16 0 6 15,16 0-4-15,0 0-5 0,-17 0-18 0,17 0-22 16,0 0-16-16,0 0-12 0,0 0-6 0,0 0-2 15,0 0-3-15,0 0-7 0,0-9-7 16,17 9 12-16,-17 0 15 0,0-9 11 0</inkml:trace>
  <inkml:trace contextRef="#ctx0" brushRef="#br0" timeOffset="87356.93">4597 10892 21 0,'0'-9'25'0,"-33"9"-4"0,33-9-5 16,0 9-2-16,0 0 2 0,0 0 5 16,0-10 7-16,-33 10-2 0,33 0-4 15,0 0-7-15,0 0-5 0,0 0-5 0,0 10-3 16,0-10 5-16,0 9 2 0,0 0 12 0,0 1 10 15,0 8 0-15,-33 1-5 0,33-10 8 16,0 10 0-16,0-1-7 0,0 1-16 0,0 18-2 16,0-18 37-16,0 9-20 0,0-10-12 15,0 10-8-15,0 0-4 0,0 0-1 0,0 0-1 16,0 0 2-16,0 9 3 0,0-18-5 0,33-1 3 16,-33 10-1-16,0-9-2 0,0-1 1 15,0 1 2-15,0 0 0 0,0-1-1 0,0-9-7 16,33 10-36-16,-33-10-42 0,0-9-22 15,0 10 0-15,0-10 12 0,0-10-68 0</inkml:trace>
  <inkml:trace contextRef="#ctx0" brushRef="#br0" timeOffset="89638.33">4448 10976 13 0,'0'-9'20'0,"0"9"1"0,0 0-3 0,0 0-5 15,0 0-7-15,0 0-3 0,0 0 3 16,0 0 5-16,0 0 5 0,17 0 0 0,16 0 3 16,-33 0 8-16,33 9 3 0,0-9-4 0,-33 0-3 15,33 0-6-15,0 0 0 0,-16 0 4 16,16-9 5-16,0 9-2 0,33 0-2 0,-33-10 2 15,0 10 0-15,0-9-2 0,17 0-4 16,-17 9-8-16,33 0-4 0,-33-19 6 0,17 19-5 16,16 0 0-16,-33-18 1 0,33 8-1 15,-33 10 7-15,50-9-7 0,-50 9-2 0,33-9 1 16,-33 9-4-16,17-10-2 0,16 10 2 16,0 0-2-16,-16-9 3 0,-17 9-1 0,33 0-2 15,0 0 3-15,-16 0-1 0,16 0-2 0,-33 0 2 16,33 0-1-16,-16 0 4 0,16 0-3 15,0 0 2-15,-33 9 10 0,17-9-6 16,-17 0 1-16,33 0-8 0,-33 0 1 0,0 10 2 16,17-10 2-16,-17 0-3 0,0 0 3 0,0 9-2 15,16-9 1-15,-16 0-2 0,1 0 0 16,32 0-1-16,-33 0-2 0,0 0 0 0,16 0 2 16,-15 0 3-16,32 0-5 0,-33 0 0 0,0 0-2 15,16 0 2-15,18 0 0 0,-34 0 2 16,0 0-1-16,0 0-1 0,16-9 3 0,-16 9 1 15,34 0-7-15,-34 0 5 0,16 0-2 16,17-10 0-16,-32 10 0 0,32 0-2 0,-17-9 4 16,17 9-2-16,-33-9 3 0,34 9-3 0,-34 0 1 15,16-9-1-15,17 9 1 0,-32 0-3 16,32-10 0-16,-33 10-1 0,16 0 3 0,-16 0 4 16,34-9-6-16,-34 9 4 0,0 0-2 15,16 0 0-15,17 0 2 0,-32 0-4 0,-1 0 4 16,0 0-2-16,16 0 0 0,-16 0 0 0,34 0 0 15,-51 0 3-15,17 0-3 0,0 0 1 16,33 0-5-16,-33-19 5 0,1 19-3 0,-18 0 2 16,17 0 3-16,-16 0-3 0,32 0 0 15,-16 0 3-15,0 0-5 0,-33 0 3 0,33 0-1 16,-16 0 0-16,16 0 2 0,-16 0-4 0,-1 0 2 16,17 0-2-16,0 0 0 0,-33 0 2 15,33 0 4-15,-33 0-4 16,33 0 0-16,-33 0-2 0,0 0 0 0,0 0 6 15,17 0-1-15,0 0-6 0,-1 0 0 16,-16 0 8-16,33 0-7 0,-33 0 4 16,0 0 0-16,33 0-5 0,-33 0 5 15,0 0-5-15,33 0 0 0,-33 0 6 16,33 0-5 0,-33 0 8-16,0 0-3 15,0 0 4-15,0 0 0 0,0 0 6 16,0 0-1-16,0 0-7 0,0 0 2 0,0 0-2 15,-33 0-3-15,33 19 1 0,0-19 3 16,0 0-3-16,0 0-3 16,0 0 1-16,0 0-3 0,0 9 2 0,0-9 2 15,0 10-4-15,0-1 2 16,0 0-3-16,0-9 5 0,0 9 2 0,0 1-4 16,0-1 0-16,0 0 0 0,0 1 0 15,0 8 2-15,0 1-4 0,0-19 4 16,0 9-2-16,0 10-3 0,0-10 3 0,0 10 7 15,0-1-5-15,0-8-5 0,0 8 3 16,0 1 3-16,0-10-1 0,0 10-1 0,0-1-1 16,-33-8 3-16,33 8-5 0,0-8 6 0,0 8-6 15,0 1 2-15,0-19 0 0,0 18 1 16,0-8-1-16,0 8 0 0,0-8 0 0,0 8 2 16,0-9 3-16,-33 10-8 0,33 0 3 15,0-10 0-15,0 10 2 0,0-1-2 0,0-9 0 16,0 10 0-16,0-10 3 0,0 10 1 0,0-19-6 15,0 19 2-15,0-19-2 0,0 9 2 0,0 0 2 16,0 0-2-16,0 1 0 0,0-1-4 16,0-9 9-16,0 9-5 0,0 1 0 15,0-1 0-15,0 0 0 0,0 10 0 16,0-19 0-16,0 18 0 0,0-18 4 16,0 10-3-16,0-10-5 0,-33 9 7 0,33 0-2 15,0 1 2-15,-16-10-2 0,16 9-3 16,-17 0 2-16,17-9 2 0,-17 10-4 15,17-10 4-15,0 0 1 0,0 9 3 16,0-9-9-16,-33 0 3 0,33 0 0 16,-33 0 0-16,33 0 4 0,0 0-2 15,-33 0-2-15,33 0-2 16,-33-9-1-16,17 9 5 0,-1 0-4 16,-16 0-1-16,16-10 5 0,17 10-2 15,-33 0 2-15,33 0-2 0,-33 0 0 0,0 0-2 16,0 0 5-16,0 0-3 0,17 0-3 0,-17 0 3 15,-1 0 0-15,1 0 0 0,0 0 2 16,0 0-2-16,0 0 2 0,-16 0-7 0,15 0 3 16,1 0 4-16,0 0-2 0,-16 0 0 0,-1 0 0 15,0 0 0-15,17 0-3 0,0 0 6 16,-16 0 1-16,16 10-2 0,-33-10-6 0,32 0 4 16,1 0 0-16,-33 0 0 0,17 9 3 15,-18-9-3-15,34 0-2 0,-33 0 0 0,17 9 5 16,16-9-7-16,-34 0 6 0,34 0 0 0,-16 0 0 15,16 0 33-15,0 0 16 0,0 0-7 16,-1 0-10-16,1 0-4 0,0-9 0 0,17 9 14 16,-17 0 2-16,33-9-2 0,-33 9-15 15,33-10-13-15,-33 10-13 0,-1-9 1 0,34 9 6 16,-33-9 22-16,17 9-3 0,-1-10-11 0,1 10-14 16,-17-9 3-16,33 9-10 0,-33 0 7 15,33-9-2-15,-33 9 3 0,0 0-8 0,-1 0 3 16,18 0 0-16,-17 0-3 0,0 0 3 15,0 0 2-15,0 0 1 0,0 0-9 0,-1 0 4 16,1 0 5-16,17 0 0 0,-17 0-3 0,0 9 0 16,0-9-2-16,0 0 3 0,-1 0-1 0,1 0-3 15,17 0 1-15,-17 0 3 0,0 0 2 16,0 0-3-16,0 0 3 0,33 0 1 16,-50 0-4-16,33 0 0 0,1 0-7 0,-17 0 4 15,0 0 1-15,33 0 4 0,-33 0 3 16,0 9 0-16,0-9-5 0,16 0-4 0,-16 0 2 15,0 0 2-15,0 10 0 0,0-10-2 0,33 0 4 16,-33 0 2-16,-17 0-2 0,17 0-10 16,0 9 8-16,33-9 5 0,-33 9-5 0,0-9-2 15,0 0 7-15,0 0-5 0,16 10-3 0,17-10 7 16,-33 0-3-16,33 0-4 0,-33 0 3 16,33 9-4-16,-33-9 7 0,33 0-1 15,0 0-2-15,-33 0 2 0,33 9-7 0,-33-9 5 16,33 0-3-16,0 0 0 0,-33 0 3 0,16 19 3 15,17-19-3-15,-33 0 2 0,0 0-2 16,33 0-2-16,-33 0 2 0,33 0 7 0,-33 0-5 16,33 0-5-16,-33 18 0 0,16-18 3 15,1 0 0-15,-1 0-2 0,-16 0 0 0,33 0 3 16,-33 0 3-16,33 0-2 0,-33 0-4 0,33 0 2 16,-33 0 3-16,33 0-3 15,-33 0 0-15,16 0-6 0,1 0 13 0,-1 10-7 16,17-10 0-16,-33 0 0 0,33 0 0 0,-33 9-5 15,33-9 2-15,-33 0 5 16,33 9 1-16,-33-9-3 0,33 0-2 0,-33 10 3 16,16-10-1-16,1 0 2 0,-1 9 2 0,17-9-6 15,0 0 0-15,-33 0 4 0,33 0 1 0,0 0-6 16,-33 9 6-16,33-9-9 0,0 0 9 16,0 0-1-16,-33 0-2 0,33 0-2 15,-33 0 2-15,33 0 0 16,0 0 3-16,-33 0-7 15,33 0 8-15,0 10-4 0,-17-10 0 0,17 0 4 16,0 0-3-16,-16 0-4 0,16 0-1 16,0 0 5-16,-17 0-1 15,17 0-4-15,0 0 11 0,0 0-4 16,0 0-5-16,0 0-2 0,0 0 2 0,0 0-3 16,0 0-6-16,0 0-2 0,0 0-9 15,0 0-5-15,0 0-1 0,0 0-9 0,0 0 1 16,0 0-3-16,0 0-20 0,0 0-15 0,0 0-12 15,0 0-11-15,0 0-11 0,0 0 0 16,0 0 3-16,0 0 3 0,0 0 10 16,0 0 13-16,0 0 12 0,0 0 3 0</inkml:trace>
  <inkml:trace contextRef="#ctx0" brushRef="#br0" timeOffset="90803.4">9806 11246 24 0,'0'0'27'0,"-33"0"-4"16,33 9-6-16,0-9-2 0,-16 0 3 0,16 0-1 15,0 0 1-15,0 0 3 0,-17 0-1 16,17 9-2-16,0-9-3 0,0 0-1 0,0 0 5 16,0 0 2-16,0 0 9 0,0 0 5 15,0 0 3-15,0 0 3 0,0 0-5 0,0 0-5 16,17 19 2-16,-17-19 3 0,0 0 1 0,0 0 11 16,0 0-4-16,0 0 1 0,16 0 6 15,-16 0 13-15,33 0-1 0,-33 0-2 0,0 0-3 16,33 0 2-16,-33 0-1 0,33 0-17 15,-33 0-9-15,33-19-5 0,0 19-4 0,-16-9-9 16,16 0 0-16,0 9-14 0,0-9 1 0,0-1 2 16,0 10-4-16,-33-9 0 0,33 9 2 15,-16-9-1-15,16 9 5 0,0 0-2 0,0-10-6 16,-33 10 2-16,33 0-5 0,-33 0 5 0,33 0 0 16,-33 0 3-16,0 0-5 0,33 0 2 15,-33 0 2-15,0 0-5 0,17 0 3 16,-17 0 3-16,0 0-1 0,0 0 2 15,16 0-7-15,-16 0 4 16,0 0 3-16,0 0-1 16,0 0-12-16,0 0-2 0,0 0-16 15,0 0-27-15,0 0-30 0,0 0-26 0,0 0-33 16,0-9-20-16,0 9-2 0,0 0 11 0,0 0 23 16,0-9 23-16,-16 9-70 0</inkml:trace>
  <inkml:trace contextRef="#ctx0" brushRef="#br0" timeOffset="91286.95">10170 10939 87 0,'-17'0'59'0,"17"0"-4"0,0 0-1 16,-33 0-2-16,33 0 0 0,0 0-7 16,0 0-9-16,0 0-14 0,0 0-7 0,0 0 21 15,0 9 0-15,0-9 4 0,0 9 15 0,0-9 1 16,33 10-8-16,-33-1-3 0,17 0 15 16,-1-9 2-16,1 10 3 0,16-1-5 0,0 0-3 15,-33 1-11-15,33 8-3 0,0-18-1 0,0 0-1 16,-16 19-12-16,16-19-5 0,0 9-9 15,0-9 1-15,-33 9-11 0,33 1 1 0,0-1 0 16,-33-9-3-16,33 9 14 0,-33 1 11 16,0-10-2-16,0 9-8 0,17 0 14 0,-17-9-7 15,0 10 2-15,0 8-9 0,0-18 5 16,0 19 13-16,-17-10 27 0,17 10-7 0,0-1-23 16,-33 1-9-16,33-1-11 0,-33 20-13 0,0-20 7 15,0 10-7-15,33 0 0 0,-50 0 5 16,17 0-8-16,33 0 8 0,-33 0-5 0,0 9 2 15,33-19 0-15,-33 1 2 0,33 0 1 0,-33-1-5 16,33 1-11-16,-33 9-5 0,33-28-64 0,-17 18-56 16,17-18-36-16,0 10-34 0,0-10-25 15,0 0 5-15,0 0 17 0,0 0 20 0,0 0 24 16</inkml:trace>
  <inkml:trace contextRef="#ctx0" brushRef="#br0" timeOffset="92452.24">11245 11646 6 0,'0'0'10'0,"0"0"7"0,0 0 0 15,0 0-4-15,0 0-2 0,0 0-4 0,0 0-3 16,-17 0-1-16,17 0-2 0,0 0 4 0,0 0 4 16,17 0-1-16,-17 18 2 0,0-18-2 15,0 0-1-15,0 0 0 0,0 0 3 16,16 0 1-16,-16 0 4 0,0 0-1 0,17 0-3 15,-17 0 1-15,33 10-1 0,-33-10 3 0,0 0-1 16,0 0-1-16,33 0 1 0,-33 0-2 16,0 0-4-16,33 0-2 0,-33 0 1 0,33 0-1 15,-16 0-4-15,-1 9 2 0,1-9 5 16,-1 0 1-16,34 0 1 0,-50 0-5 0,33 0-3 16,0 0-1-16,0 0-1 0,-16 9 2 0,-1-9-2 15,17 0 0-15,-16 0 1 0,16 0-1 16,0 0 0-16,0 0 1 0,0 0-1 0,-33 0 1 15,33 0 3-15,-16 0 20 0,16 0 9 16,0 0-2-16,0 0 0 0,0 0 15 0,-33-9 13 16,50 9-2-16,-17 0-6 0,0 0-10 0,33 0-4 15,-33-9 4-15,17 9-4 0,-1 0 5 16,34 0-3-16,-50-10-5 0,17 10-3 16,16 0-7-16,0 0 1 0,0 0-1 0,-16 0-2 15,16 0 3-15,0 0-12 0,0 0-2 0,17 0-2 16,-17 0 3-16,-17-18-8 0,18 18 0 15,-1 0 4-15,0 0 2 0,17 0-3 0,-17 0 3 16,16 0 1-16,18 0 2 0,-34 0-3 16,16 0 8-16,-15 0 5 0,15-19 3 0,18 19 1 15,-34 0-3-15,-17 0-5 0,17-9-2 0,1 9-1 16,-1 0 4-16,-33 0-2 0,16 0 3 16,18 0-7-16,-34-9-2 0,16 9-3 0,-16 0-3 15,33 0 7-15,-32-10-13 0,-1 10 4 0,-33 0-2 16,33 0 5-16,-17 0-1 0,1 0-6 15,-17 0 8-15,16 0 7 0,-16 0 2 0,0 0 9 16,0 0 2-16,0 0 5 0,0 0-5 16,0 0 3-16,0 0-21 0,0 0-8 0,0 0 3 15,-16 0-7-15,16 0 6 0,0 0-8 16,0 0-16-16,-17 0-32 0,17 0-45 0,0 0-35 16,0 10-34-16,-16-10-21 0,16 0-13 15,0 0 2-15,0 0 12 0,0 0 18 16,0 0 26-16</inkml:trace>
  <inkml:trace contextRef="#ctx0" brushRef="#br0" timeOffset="93334.88">15495 11748 44 0,'-17'0'40'0,"17"0"-4"0,-16 0-4 15,16 0 1-15,0 0 5 0,-17 0 0 16,17 0-3-16,0 0 0 0,0 19 0 0,-16-19 1 16,16 0-3-16,0 0 4 0,0 0-4 0,0 0 1 15,0 0 4-15,0 0 2 0,0 0-9 16,0 0 2-16,0 0 9 0,0 0-10 0,0 0 3 16,0 0 5-16,16 0 5 0,-16 0 6 15,0 18 10-15,17-18-3 0,-17 0 7 0,16 0 10 16,1 0-4-16,-1 10-1 0,17-10-20 0,0 0-6 15,0 9-5-15,0-9 2 0,1 0-4 16,15 0-6-16,17 0-5 0,-33 0 2 0,17 0 0 16,0 0 1-16,-1 0 6 0,-16 0 5 0,33 0-4 15,-32 0-6-15,15-9-6 0,17 9-7 16,-33-10 5-16,17 10 3 0,0 0 9 0,-1-18-3 16,17 18 2-16,-33 0-14 0,17 0-5 15,-17-19-6-15,33 19-8 0,-33 0 0 0,0-18 0 16,0 18 0-16,1-10 0 0,-1 10 0 0,16-9 0 15,-49 9 0-15,33 0 0 0,0-9 0 16,-33 9 0-16,17 0 0 0,-1 0 0 16,1 0 0-16,-1 9 0 47,-16 0 0-16,17-9 0-31,-17 10 0 15,0-10-35 64,0 0-72-79,0 0-42 0,0 0-48 0,0 0-32 15,0-10-32-15,-17 10 3 0,17 0 9 0,0-9 36 16,-16 9 44-16</inkml:trace>
  <inkml:trace contextRef="#ctx0" brushRef="#br0" timeOffset="96615.76">9442 10027 6 0,'0'0'10'0,"0"0"6"0,-33 0-4 16,33 0-4-16,0 0-5 0,0 0-1 0,0 0 2 15,0 0 4-15,0 10 0 0,0-10 1 16,33 0-3-16,-33 9 4 0,0-9 1 0,0 0 1 15,0 9-4-15,0-9 6 0,33 19 0 0,-33-19 1 16,0 0-6-16,33 18-2 0,-33-18-4 16,17 0 0-16,0 19 1 0,-1-19 9 0,17 0 4 15,0 9-3-15,-33 1-5 0,33-10-2 16,0 9 7-16,0 0 8 0,-16 1-7 0,16-1-6 16,0-9-1-16,0 9-2 0,0 10 0 0,0-19 12 15,17 0 2-15,-17 18-7 0,33-18-4 16,-33 19-4-16,33-19-3 0,-33 0 8 15,17 9 19-15,16 1-11 0,0-10-3 0,-33 9-9 16,50 0-1-16,-17 0-2 0,-16-9 1 0,16 10-4 16,0-1 11-16,-16-9 12 0,16 19-3 15,0-19-7-15,0 0-3 0,17 18-7 0,-17-18-2 16,17 0 7-16,16 0-6 0,-33 0 1 16,0 19-3-16,17-19 6 0,-17 0-1 0,17 0 1 15,16 0 4-15,-33 0 10 0,17 9 5 0,16-9-1 16,-33 0-6-16,50 0-5 0,-50 0 2 15,17 0-9-15,16 9-6 0,-33-9 6 0,17 0-4 16,16 0-2-16,-33 0-2 0,17 0 2 0,0 0 0 16,16 10 2-16,-33-10-2 0,0 0 3 15,17 0-3-15,-17 0 2 0,0 9-2 0,17-9 0 16,-17 0 1-16,17 9-1 0,-17-9-2 16,16 10 3-16,18-10 0 0,-34 0 1 0,-17 9-2 15,51-9-2-15,-67 0 6 0,33 19 0 0,-17-19-4 16,17 0 17-16,-32 0 19 0,32 0-12 15,-50 18-4-15,34-18-10 0,-1 0-1 0,-15 0-6 16,-1 0 0-16,0 0-1 0,-17 0 0 16,1 0 0-16,16 0 0 0,-17 0 2 0,17 0-4 15,-33 0 0-15,34 0-2 0,-34 0 4 0,0 0 6 16,0 0 21-16,0 19 16 0,0-19 6 16,0 0 2-16,0 0-5 0,0 0-7 0,0 0 0 15,0 0-4-15,0 0-2 0,0 0-8 16,0 0-2-16,0 0-3 0,0 0-1 15,0 0 0-15,0 0-2 0,0 0-3 0,0 0 3 16,0 0 0-16,0 0 3 0,0 0 4 0,0 0-1 16,0 0 0-16,0 0 5 0,33-19-1 0,-33 19-2 15,0 0 7-15,0 0-14 0,0 0 0 16,0 0 3-16,0 0-9 0,0 0 2 0,0 0-7 16,0 0-15-16,0 0 9 0,0 0 7 0,0 0-14 15,0 0 11-15,0 0-3 16,0 0-6-16,0 0 4 0,0 0-5 0,0 0 0 15,0 0 4-15,0 0 4 0,0 0-7 16,0 0 5-16,0 0 5 16,0 0 1-16,0 0-6 0,0 0 0 15,0 0 4-15,0 0-3 0,0 0-3 16,0 0 4-16,0 0-10 0,0 0 3 0,0 0 2 16,0 0 3-16,33 0-6 0,-33 0 0 15,16 0 3-15,-16 0 7 0,17 0-5 16,-1 0-2-16,1-18-7 0,-1 18 7 0,17 0 0 15,0 0 1-15,-33 0-7 0,34 0 13 0,-18 0-7 16,1 0 0-16,16 0 0 0,0-19 0 16,16 19 0-16,-16 0 4 0,1-9-4 15,-1 9-6-15,16 0 9 0,17 0-1 0,-33-10-2 16,17 10 0-16,0 0 5 0,32-9-8 0,-49 9 3 16,34 0 1-16,-18-9-5 0,17 9 9 15,0 0-7-15,-32 0 2 0,15 0-7 0,17-10 5 16,-33 10 8-16,17 0-3 0,0 0-9 15,-1-9 6-15,17 9 0 0,-16 0-4 0,0 0 10 16,32 0-10-16,-49-9 10 0,33 9-6 0,-16 0 0 16,16 0 2-16,0 0 2 0,-33 0-8 15,34 0 2-15,-18 0 2 0,17 0 0 0,-16 0 3 16,16 0-3-16,17 0-5 0,-17 0 5 0,0 0 0 16,0-19 0-16,17 19 2 0,-17 0-2 15,0 0 0-15,0 0 0 0,17 0 5 16,-17 0-3-16,0 0-2 0,17-18 9 0,0 18-14 0,-17 0 5 15,33 0 0-15,-33 0 9 0,17 0 4 16,-17 0 19-16,17 0-7 0,16-19-8 0,-33 19 0 16,0 0-11-16,17 0 1 0,16-9 7 15,-16 9-4-15,16 0-10 0,-33-10 9 0,17 10-6 16,0-9 0-16,-1 9 2 0,1 0 5 16,0 0-5-16,16-9-5 0,-17 9 5 0,1-9-5 15,0 9 0-15,0 0 0 0,16 0 0 0,-33-10 0 16,17 10 0-16,16 0 0 0,-33 0 0 15,50-9 0-15,-50 9 0 0,16 0 0 0,18 0 0 16,-18 0 0-16,18 0 0 0,-34 0 0 0,16 0 0 16,18 0 0-16,-18 0 0 0,18 0 0 15,-34 0 0-15,16 0 0 0,18 0 0 0,-18 0 0 16,18 0 0-16,-51 0 0 0,34 0 0 0,-1 0 0 16,-15 0 0-16,15 0 0 0,1 0 0 15,0 9 0-15,-1-9 0 0,1 0 0 0,-17 10 0 16,33-1 0-16,-49-9 0 0,33 9 0 15,-1-9 0-15,-15 9 0 0,-1-9 0 0,16 10 0 16,-15-10 0-16,15 9 0 0,-16-9 0 16,17 19 0-16,-17-19 0 0,0 0 0 0,0 18 0 15,1-18 0-15,-1 0 0 0,0 19 0 0,0-19 0 16,0 0 0-16,0 9 0 0,0-9 0 16,17 9 0-16,-33-9 0 0,16 10 0 0,0-10 0 15,0 9 0-15,-16 0 0 0,16-9 0 16,0 10 0-16,-16-10 0 0,16 9 0 0,0-9 0 15,0 19 0-15,0-19 0 0,17 0 0 0,-33 0 0 16,16 18 0-16,0-18 0 0,0 0 0 0,0 0 0 16,0 19 0-16,17-19 0 0,-33 0 0 15,16 0 0-15,0 9 0 0,0-9 0 0,17 9 0 16,-17-9 0-16,0 10 0 0,17-10 0 0,-17 9 0 16,0-9 0-16,0 0 0 0,17 0 0 0,-50 0 0 15,33 0 0-15,0 9 0 0,0-9 0 16,-16 0 0-16,16 0 0 0,17 0 0 15,-50 0 0-15,33 0 0 0,-16 0 0 0,16 0 0 16,-17 0 0-16,1 0 0 0,0 0 0 0,16 0 0 16,-33 0 0-16,0 0 0 0,16 0 0 0,-15 0 0 15,32 0 0-15,-50 0 0 0,17 0 0 16,0 0 0-16,0 0 0 0,1 0 0 0,-18 0 0 16,1 0 0-16,16 0 0 0,-33 0 0 0,16 0 0 15,1 0 0-15,-17 0-108 16,0 0-119-16,0 0 1 0,0 0-9 0,0 0 21 15,-17 0 19-15,17 0 18 0,-16 0 17 16,16 0 30-16,-33 10 10 0,0-10 14 0</inkml:trace>
  <inkml:trace contextRef="#ctx0" brushRef="#br0" timeOffset="99795.87">4746 9488 23 0,'0'-19'18'0,"0"10"-9"0,0 0-3 0,0-10-3 15,0 10 4-15,0-10 7 0,0 19 2 16,0-19 0-16,0 1-7 0,0-1 4 0,0 1 6 15,0 8 4-15,0 1-8 0,0 0-3 0,0-1 2 16,0 1-3-16,0 9-2 0,0 0 0 16,0-18-4-16,0 18-1 0,0 0-4 15,0 0 3-15,0 0 1 16,0 0 6-16,0 0 7 0,0 0 1 0,0 0-4 16,0 0 1-16,0 0 0 0,0 0 3 15,0 0 1-15,0 0-2 0,0 0-4 0,0 0-3 16,0 0-4-16,0 0 0 0,0 0-3 15,0 0 0-15,0-19-3 0,0 19 3 16,0 0-2 0,0 0-1-16,-33 0 2 0,33 0-4 15,0 0 3-15,0-19-1 16,0 19-2-16,0-9 2 0,0 9 2 16,0 0-5-16,0 0-1 15,0 0 0-15,0 0-1 16,0 0-4-16,0 0 0 0,0 0 3 0,0 0 3 15,0 0 7 1,0 0-3-16,0 0-3 16,0 0 3-16,0 0-3 0,0 0 0 15,0 0 0-15,0 9 2 0,0-9 0 16,0 19 0-16,-33-19 0 16,33 19 0-16,0-19 0 0,-17 18 0 0,1-18 2 15,16 19-2-15,-17-10 0 0,17 0 0 16,-33 10 0-16,33-10 2 0,-33 10-2 0,33-1 0 15,-33 1 0-15,33-10-3 0,-33 1 5 16,33 8 2-16,-33 1-7 0,16-10 3 0,1 10 0 16,-1-1 0-16,17 1 2 0,0-19-1 15,0 9-1-15,0 10 0 0,0-10 0 0,0 1 0 16,0 8 2-16,0 1 0 0,0-19-2 0,17 18 0 16,-17-8-2-16,16-1 0 0,1 0 3 15,16 1 2-15,-33-1-3 0,33 9 2 16,-33 1-2-16,0-19 0 0,33 19 3 0,-33-19-3 15,0 18 1-15,0-18 1 0,0 10 2 0,0-1 2 16,0 0-1-16,-33 10 0 0,33-10 5 16,0 0-1-16,-33 10 1 0,33-19 8 0,-33 19-3 15,16-19-2-15,1 0 3 0,-1 18 7 16,17-18 8-16,0 0 6 0,-33 0 3 0,33 0 0 16,0 0-9-16,0 0-6 0,0 0-13 0,-33-18-9 15,33 18-1-15,0 0 0 0,0-19-2 16,0 19-2-16,33 0 2 0,-33-19 2 0,0 10-4 15,0 9-4-15,0-9 8 0,0 9-7 16,33 0 5-16,-33 0-4 0,0 0 2 16,0 9 2-16,17 19 0 15,-17-28 2-15,16 19-1 0,-16-19-1 0,0 18 2 16,0-9-2-16,0 10-2 0,0-10 0 0,0 10 5 16,0-10-3-16,-16 10 0 0,16-1-3 15,0-18 5-15,-17 19 1 0,17-10-3 16,0 1 2-16,0-1-2 0,0-9-2 0,0 9 2 15,0 1-3-15,0-1 3 0,0 0 0 16,17-9 3-16,-17 19-6 0,16-19 3 16,-16 0-5-16,17 0-27 0,16 0-24 0,-33 0-23 15,33 0-17-15,-33 0-3 0,33 0 9 16,-33 0 12-16,33 0 9 0,0 0 13 0</inkml:trace>
  <inkml:trace contextRef="#ctx0" brushRef="#br0" timeOffset="100796.79">4316 9916 11 0,'0'0'20'0,"0"0"6"0,0 0-2 15,0-10 0-15,0 10-3 0,0 0-1 0,0 0-3 16,0 0 0-16,0 0 0 0,0 0-2 16,0 0-1-16,0 10 3 0,0-10 6 0,0 0 1 15,0 0 3-15,-33 9 7 0,33-9-8 0,0 0-2 16,-33 9-9-16,16 10-5 0,17-19-5 15,-33 0 0-15,33 18 2 0,-33-18 0 16,33 0 0-16,-33 19 3 0,33-19 8 0,-33 0-3 16,0 0-2-16,33 0-5 0,-33 9-2 0,16-9-3 15,17 0 3-15,-33 0-1 0,33 0 4 16,0 10 0-16,-33-10-2 0,33 0 0 16,0 0-5-16,-33 0 0 0,33 0 2 0,0 0-4 15,0 0 2-15,0 0-4 16,0 0 0-1,-33 0 2 1,33 9-2-16,0 0 2 0,0 1 2 16,0-1-5-16,0 0 1 0,0 10 2 15,0-1 0-15,0 1 0 0,0-10 1 0,0 10-1 16,0 9 2-16,0 0-5 0,-33-10 0 0,33 10 1 16,0 0 5-16,0 0-5 0,0 9 5 15,0-18-2-15,0-1-4 0,0 10 5 0,0 10 0 16,0-20-5-16,0 1 5 0,0 9-1 0,0 0-1 15,0-1 0-15,0 11 0 0,-33-20-3 16,33 10 3-16,0 9 0 0,0-18 3 16,0 18-5-16,-17-9 4 0,17 9 0 0,0-9-2 15,0 9 0-15,-33-9 2 0,33 0-2 16,0 0 3-16,0 9-5 0,-33-18-1 0,33 18 1 16,0-18 3-16,0 9-1 0,0-10 0 0,-33 1-2 15,33 0 2-15,0-1 0 0,0 1 1 16,0-1 2-16,0-8 0 0,0 8-3 0,0-8-3 15,0 8 3-15,0-9 1 0,-33 10-1 0,33-19 2 16,0 19-2-16,0-19-5 0,0 9 8 16,0 0-2-16,0 1-1 0,0-1 0 15,0 0-2-15,0-9 4 0,0 9 2 0,0 1-6 16,0-10 0-16,0 0 3 16,0 0 1-1,0 0 0-15,0 0 0 0,0 0-6 16,0 0 6-1,0 0-1-15,33 0 2 16,-33 0 0-16,0 0 0 16,33 0 2-16,-33 0-5 0,33 0 5 0,-33 0-4 15,33 0-1-15,17 0 3 0,-17-10-2 0,-33 10 1 16,33 0 0-16,0 0-2 0,0 0 0 16,0 0 0-16,17 0 3 0,-50 0-7 0,33 0 4 15,0 0 0-15,-33 0 3 0,33 0-1 16,-33 0-2-16,33 0 0 0,-33 0 0 0,33 0 0 15,-33 0 1-15,0 0-3 0,0 0 4 16,17 0 0-16,-17 0 0 0,0 0 0 0,0 0 0 16,0 0-1-16,0 0 0 0,0 0-4 15,0 0-7-15,0 0-17 0,0 0-26 0,-17 0-29 16,17 0-15-16,0 0-4 0,0 0 1 16</inkml:trace>
  <inkml:trace contextRef="#ctx0" brushRef="#br0" timeOffset="101095.54">4035 11162 25 0,'0'0'22'0,"0"0"-3"16,0 0-2-16,33 0 2 0,-33 0 3 0,0 0 2 15,0 0 0-15,33 0-2 0,-33 19 9 0,0-19-1 16,0 0 2-16,33 9-3 0,-33 0-9 16,33 1-4-16,-33-1-5 0,0 0-4 15,0 10 0-15,0-1 0 0,33 1-3 0,-33 9 1 16,-33-9-3-16,33 8 3 0,0 20-1 0,0-28-4 16,-33 8 4-16,33 11-4 0,-33-1-2 15,33-19 0-15,-33 20-17 0,33-10-25 0,-33 9-23 16,16-19-7-16,17 10 3 0</inkml:trace>
  <inkml:trace contextRef="#ctx0" brushRef="#br0" timeOffset="103145.78">6780 11813 8 0,'0'0'7'0,"0"0"7"15,0 0 1-15,-17 0-3 0,17 0-4 0,0 0-1 16,0 10-2-16,0-10-3 0,0 0 0 15,0 0-6 17,0 0-3-32,0 0-6 0,17 0-9 15</inkml:trace>
  <inkml:trace contextRef="#ctx0" brushRef="#br0" timeOffset="104792.05">11906 11423 52 0,'0'0'57'15,"0"0"-18"-15,-16 0-19 0,-1 0-8 0,17 0-6 16,0 0-3-16,-16 0-3 0,16 0 7 16,-17 0-1-16,17 0 16 0,0-19 7 0,0 19-6 15,0 0-4-15,0 0 0 0,0 0 1 16,-33 0 1-16,33 0-1 0,0 0-7 0,0 0-6 15,0 0-1-15,0 0-5 0,0 0 1 16,0 0-4-16,0 0-3 16,0 0-10-16,0 0-6 0,0 0-3 15,0 0-4-15,33 0-5 0,-33 0-4 16,0 0-9-16,0 0-1 0,17 0 4 0,-17 0-1 16</inkml:trace>
  <inkml:trace contextRef="#ctx0" brushRef="#br0" timeOffset="108188.28">17082 11674 62 0,'0'0'45'0,"0"0"3"16,0 0-4-16,0-10 0 0,0 10 2 0,0 0 1 15,0 0-9-15,0 0-9 0,0 0-3 0,0 0-4 16,0 0-7-16,0 0-7 0,0 0 2 15,0 0-8-15,0 0-4 0,0 0 4 16,0 0-4 0,0 0 0-16,0 0 4 0,0 0-6 15,0 0 2-15,0 0-2 0,0 0-16 0,0 0-15 16,0 0-7-16,0 0-3 0,0 0-5 16,0 0 3-16,0 0 0 0,0 0-1 0,0 0 6 15,0 0 2-15</inkml:trace>
  <inkml:trace contextRef="#ctx0" brushRef="#br0" timeOffset="108821.86">16222 12018 57 0,'-33'-9'40'0,"33"9"-9"15,0 0-7-15,0-19 7 0,-16 19 4 16,16 0-4-16,0 0-7 0,0 0-8 0,0 19-2 15,-17-19 1-15,17 0 17 0,0 9 12 0,0 9 5 16,-16 1 6-16,16 0 3 0,0 18-5 16,0-19-13-16,0 10-4 0,0 0 7 0,0 0-5 15,0 9 5-15,0-9 18 0,0 10 5 0,0-1-13 16,16-9 0-16,-16 9-2 0,17 0-9 16,-17 0 3-16,16 0 2 0,-16 10-18 0,33-10-15 15,-33 0 2-15,0 10-9 0,33-10-1 0,-33 10 6 16,33 8-9-16,-33-17-1 0,0 8-2 15,17 10 7-15,-1-19-5 0,1 10 0 0,-17-1-5 16,17-9 5-16,-1 1 0 0,-16-11-2 0,17 11 0 16,-17-10 0-16,16 0 0 0,-16-10-3 15,33 1-7-15,-33-1-8 0,0 1-29 0,0-10-21 16,0 1-27-16,0-10-16 0,0 9-9 0,0-9 3 16,0 0-8-16,0 0 3 0,0-9 9 15,0 9 8-15,0-10 12 0,0 10 18 0</inkml:trace>
  <inkml:trace contextRef="#ctx0" brushRef="#br0" timeOffset="109321.56">15974 13227 32 0,'-16'9'45'0,"-1"-9"-12"0,-16 10-15 16,0-10-8-16,16 9 0 0,-16 0 11 0,33-9 17 16,-33 10 8-16,0-1 1 0,17-9-2 15,-17 9 5-15,33-9 1 0,-17 10 2 0,17-10 6 16,-16 0 9-16,16 18 2 0,0-18-2 16,0 0 6-16,0 0 8 0,16 9 2 0,-16-9 8 15,17 10 7-15,-17-1 5 0,16 0 2 0,17 1-12 16,0-1-10-16,-33 10 6 0,33-10 10 0,0 0-8 15,-16 19-2-15,0-28 1 0,16 19-90 16,0-10-1-16,-17 10 0 0,17-10 0 0,0 9 0 16,0-8 0-16,-16-1 0 0,16 0 0 15,0 10 0-15,0-19 0 0,0 9 0 0,0-9 0 16,0 10 0-16,-16-10 0 0,-1 0 0 0,18 0 0 16,-1-10 0-16,16 1 0 0,-49 9 0 0,33-19 0 15,0 1 0-15,-16-1 0 0,16-9 0 16,-16 10 0-16,16-1 0 0,-17-18 0 0,17 9 0 15,0 0 0-15,0 0 0 0,-33-18 0 0,17 18 0 16,16-10 0-16,-16 11 0 0,-1-1 0 16,-16 0 0-16,17 0 0 0,-1 9 0 0,-16 1 0 15,33-1 0-15,-33 0 0 0,0 10 0 0,0 0 0 16,0 0 0-16,0-1 0 0,0 1-85 16,0 9-222-16,0 0-16 0,0 0-6 15,0 0 23-15,0 0 38 0,-33 0 61 16</inkml:trace>
  <inkml:trace contextRef="#ctx0" brushRef="#br0" timeOffset="112418.03">22853 14185 18 0,'0'0'21'15,"-33"0"1"-15,33 0-1 0,0 0-3 16,0 0 0-16,0 0 1 0,0 0 5 0,-33 0 1 16,33 0 1-16,0 0 0 0,0 0 0 0,0 0 0 15,0 0 6-15,0 0 1 0,0 0 9 16,0 0 6-16,0 0 7 0,0 0 9 0,0 0 14 15,0 0 27-15,0 0 16 0,33 0 18 0,-33 0 11 16,0 9 7-16,33-9-3 0,-33 0-8 16,17 10-5-16,-1-10-18 0,18 0-27 0,-1 9-23 15,0-9-73-15,16 9 0 0,-16-9 0 16,17 10 0-16,0-10 0 0,32 9 0 0,-49-9 0 16,33 0 0-16,1 9 0 0,-18-9 0 0,17 0 0 15,1 0 0-15,15 0 0 0,-32 0 0 0,16 0 0 16,0 0 0-16,0 0 0 0,17 0 0 15,-17 0 0-15,0 0 0 0,0 0 0 0,-16 0 0 16,16 0 0-16,-16 0 0 0,-1 0 0 0,1-9 0 16,16 9 0-16,-33 0 0 0,0 0 0 15,17 0 0-15,-17 0 0 0,33 0 0 0,-49 0 0 16,16 0 0-16,16 0 0 0,-32-9 0 16,16 9 0-16,0 0 0 0,0 0 0 0,-33 0 0 15,17 0 0-15,-1 0 0 0,1 0 0 16,-1 0 0-16,1 9 0 15,-1-9 0 1,1 0 0 0,-1 0 0-1,1 0 0 1,-17 9 0-16,33-9 0 16,-33 0 0-1,33 0 0 1,-33 0 0-1,17 0 0-15,-17 0-138 16,0 19-28 0,0-19-17-16,0 0-12 0,0 0-14 0,0 0 9 15,0 0 17-15,0 0 13 0,0 0 15 16,0 0 15-16,-17 0 22 0,17 0-70 0</inkml:trace>
  <inkml:trace contextRef="#ctx0" brushRef="#br0" timeOffset="114216.86">28707 14399 77 0,'-16'0'55'0,"16"0"-8"0,0 0 0 0,16 0 8 16,-16 9 18-16,17-9 13 0,-1 0 4 0,17 0-5 15,-16 0-13-15,16 0-6 0,0 0-7 16,17 0 4-16,-1 0-5 0,-16 0-4 0,17 0-1 15,0 0-23-15,-1 0-3 0,17 0-7 0,-33 0-11 16,17-9-5-16,0 9 2 0,-17 0-6 16,16-9-2-16,-32 9 5 0,16 0-5 0,0 0 4 15,-16 0-4-15,-1-19 2 0,1 19-7 16,-1 0 3-16,1-9-13 0,-17 9-22 0,0 0-26 16,0 0-14-16,0 0-10 0,0 0-8 15,16 0-3-15,-16 0-4 0,0 0 3 0,0 0 2 16,0 0 10-16,-16 0 11 0,16 0 11 0</inkml:trace>
  <inkml:trace contextRef="#ctx0" brushRef="#br0" timeOffset="115915.34">16586 15041 4 0,'0'0'5'0,"0"0"7"0,0 0 5 0,0 0 0 15,0 0-3-15,0 0 0 0,0 0-1 0,0 0-3 16,0 0-1-16,0 0 3 0,0 0 2 0,0 0-1 15,0 0 0-15,0 0 0 0,17 0 3 16,-17 0 0-16,0 0 2 0,0 0 3 0,0 0 5 16,16 0 7-16,-16 0 3 0,33 0 3 0,-33 0 3 15,0 0 3-15,33 0 3 0,-33 0 2 16,33 0-1-16,-33 0-10 0,17 0 0 0,-1 0 1 16,1 0 3-16,0 0 6 0,-1 0-1 0,17 9-1 15,0-9 2-15,0 0-9 0,0 0-2 16,-16 0 2-16,-1 0 3 0,17 0 2 0,17 0 0 15,-17 0-6-15,0 0-6 0,17 0-5 0,-17 0-7 16,33 0-2-16,-33 0-9 0,0 0-1 16,17 0 1-16,-17 0-2 0,33 0-1 0,-33 0-5 15,0 0 7-15,17 0 5 0,-1-9-1 0,1 9 12 16,-17 0-2-16,17 0 2 0,-1 0 4 16,1-9 3-16,16 9-3 0,-16 0 11 0,-1 0-10 15,1 0 5-15,16 0-1 0,-16-10-3 0,-1 10-3 16,34 0-5-16,-50-9-3 0,33 9 3 15,-16 0 0-15,16 0-2 0,0 0-5 0,-33-9 4 16,33 9-3-16,17 0 6 0,-33 0-11 0,-1 0 3 16,34 0 8-16,-17-10-19 0,-16 10-4 15,-1 0 0-15,34 0 0 0,-33 0 0 0,-1 0 0 16,1 0 0-16,16 0 0 0,-17 0 0 0,1 0 0 16,33 0 0-16,-50 0 0 0,16 0 0 0,18 0 0 15,-1 0 0-15,-33 0 0 0,33 0 0 16,-16 0 0-16,16 0 0 0,-33 0 0 0,16 0 0 15,18 0 0-15,-1 0 0 0,-33 0 0 16,33 0 0-16,-16 0 0 0,16 0 0 0,-17 0 0 16,17 0 0-16,1-18 0 0,-1 18 0 0,-17 0 0 15,1 0 0-15,33 0 0 0,-50 0 0 0,16 0 0 16,17 0 0-16,1 0 0 0,-34 0 0 16,16 0 0-16,1 0 0 0,-1 0 0 0,1 18 0 15,16-18 0-15,-16 0 0 0,-1 0 0 0,1 0 0 16,0 0 0-16,-1 0 0 0,17 0 0 15,-32 0 0-15,15 0 0 0,-16 0 0 0,17 0 0 16,-1 0 0-16,1 0 0 0,-17 0 0 0,17 0 0 16,-1 0 0-16,17 0 0 0,-49 10 0 0,33-10 0 15,-1 0 0-15,-16 0 0 0,33 0 0 16,-32 9 0-16,-1-9 0 0,16 0 0 0,-16 0 0 16,33 0 0-16,-49 0 0 0,33 0 0 15,-17 9 0-15,0-9 0 0,16 0 0 0,-16 0 0 16,0 0 0-16,1 10 0 0,-1-10 0 0,0 0 0 15,16 0 0-15,-16 0 0 0,0 0 0 0,1 9 0 16,-1-9 0-16,0 0 0 0,16 0 0 16,-16 0 0-16,0 0 0 0,0 0 0 0,1 0 0 15,-1 0 0-15,16 9 0 0,-32-9 0 0,16 0 0 16,0 0 0-16,0 0 0 0,0 0 0 0,0 10 0 16,0-10 0-16,0 0 0 0,0 0 0 0,0 0 0 15,-16 0 0-15,33 0 0 0,-1 0 0 16,-32 0 0-16,16 0 0 0,0 0 0 15,0 0 0-15,0 0 0 0,33 0 0 0,-49 9 0 16,16-9 0-16,16 0 0 0,-16 0 0 0,1 0 0 16,15 0 0-16,-16 0 0 0,0 0 0 0,0 0 0 15,0 0 0-15,17 0 0 0,-17 0 0 16,-16 0 0-16,16 0 0 0,0 0 0 0,-17 0 0 16,17-9 0-16,17 9 0 0,-17 0 0 0,-33 0 0 15,33 0 0-15,0-10 0 0,-16 10 0 0,16 0 0 16,-17-9 0-16,34 9 0 0,-50 0 0 0,33-9 0 15,-16 9 0-15,-1 0 0 0,1-10 0 16,-1 10 0-16,1-9 0 0,-1 9 0 0,1-9 0 16,-1 9 0-16,-16-10 0 15,0 10 0-15,-16-18-108 0,-1 9-379 16,1-1-18-16,-17 1 63 0</inkml:trace>
  <inkml:trace contextRef="#ctx0" brushRef="#br0" timeOffset="119628.67">17512 4242 29 0,'0'-19'20'0,"0"19"-11"16,0-19 1-16,0-9 9 0,0 10 6 16,0-1 5-16,0 1 2 0,0-1 3 0,0 0 5 15,0 19 7-15,0-27-4 0,0 8-9 0,0 19-1 16,-33-19-2-16,33 1-11 0,0-1-2 15,-33 19 6-15,16-18-9 0,1-1-6 0,-1 19 1 16,-16-9-6-16,17 9-1 0,-1 0-3 16,-16 9 1-16,0 10 1 0,0-19-2 0,0 18 0 15,0 19 2-15,16-18-4 0,-16 0 5 16,33 8-3-16,-33 11 0 0,33-1 0 0,-33-19-2 16,33 29 3-16,0-28 1 0,0 18-1 15,0 9 2-15,0-8-3 0,0-1 0 0,0 9 1 16,33-9-1-16,-33 19 7 0,33-9 62 15,-33 9-26-15,33 9-20 0,-16-10-7 0,-1 11-11 16,1-1-1-16,-1-9-2 0,-16 9-1 16,0-10 3-16,0 11-4 0,0-11 0 0,0 1 5 15,-16-9-7-15,-17 9 88 0,16-10 18 16,1-9-47-16,-1 0-25 0,-16-9-11 0,0 10-5 16,0-20-6-16,16 1 1 0,1-1 8 15,-1-8 38-15,1-1 7 0,16 0 12 0,-17-9 10 16,17 19 1-16,0-19-15 0,0-19-28 15,0 10-14-15,0 9-14 0,0-19-6 0,0 19-10 16,0-18 2-16,0-1-2 0,17 1-4 0,-17-1 1 16,16 0 4-16,1 10-3 0,16 0 4 15,0-1-10-15,-33 10 8 0,33 0-7 0,-33 0 4 16,33 10 3-16,-16-1 8 0,-1 19-12 16,17-9 2-16,-16-1 2 0,-1 19 4 0,34-9-4 15,-50 28 0-15,33-19-2 0,-33 10 10 16,0 9-5-16,0 9-9 0,0 9 6 0,0 10 0 15,-33 0 6-15,33-10-9 0,-33 10 3 0,0-1 4 16,0 10-4-16,0-9 4 0,16 18 0 0,-16-18-10 16,0 18 2-16,-17-8 7 0,17 8-3 15,17-18 18-15,-1-1 10 0,-16 1 0 0,33-10-10 16,-33 10-12-16,33-19 1 0,0 10 1 16,0-20-6-16,0 11 4 0,0-20-6 0,33-9-2 15,-33 0 6-15,33 1 2 0,-16-29-6 0,32 0-13 16,1 1-39-16,-17-10-38 0,17-10-55 15,16-8-34-15,0-1-31 0,0-18-10 0,-16 9 6 16,16-9 24-16,0-19 27 0,-16 9 37 16</inkml:trace>
</inkml:ink>
</file>

<file path=ppt/ink/ink40.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44:57.695"/>
    </inkml:context>
    <inkml:brush xml:id="br0">
      <inkml:brushProperty name="width" value="0.05292" units="cm"/>
      <inkml:brushProperty name="height" value="0.05292" units="cm"/>
      <inkml:brushProperty name="color" value="#FF0000"/>
    </inkml:brush>
  </inkml:definitions>
  <inkml:trace contextRef="#ctx0" brushRef="#br0">23978 8362 82 0,'-17'-9'52'0,"17"9"-16"0,-16-9-1 0,16-1 13 0,0 10 23 0,0 0 13 0,0-18-9 0,0 18-15 0,0-19-9 0,0 19-16 16,0-18-13-16,16 18-8 0,1-19 0 16,-17 0 5-16,33 10 15 0,-17 9 6 0,1-9-12 15,0-1-12-15,32 10-4 0,-49 0-2 0,17 0 4 16,16 0 5-16,-17 0-5 0,1 0-3 15,-1 0-3-15,1 0-4 0,-1 10-6 0,1-10 4 16,0 9-4-16,-17 0 5 0,16 1-2 16,-16-1 2-16,0 10 0 0,0-19-1 0,0 18-2 15,0 1 5-15,0-19 0 0,0 18-1 16,0-8 3-16,-16 8-6 0,-1-8-1 0,17-1 2 16,-17 9 1-16,1 1-1 0,-1-19-5 0,1 0 4 15,16 19-1-15,-17-19 4 0,1 0-2 0,16 0 2 16,-17 0-8-16,17 0 5 0,-16 0 2 15,16 0 8-15,0 0 14 0,0 0-6 0,0-19-7 16,0 19-6-16,0 0 1 0,0 0-4 16,16 0-3-16,-16-19 0 0,17 19 0 0,-1 0 1 15,1 0-1-15,16-18 2 0,-17 18-5 16,1 0 5-16,16 0-5 0,0 18 5 0,-33-18-6 16,17 0 1-16,-1 19 5 0,1-19-8 0,-1 19 4 15,1-19 2-15,-1 9 3 0,-16 0-6 16,0 1 3-16,17 8-2 0,-17-8-1 0,0-1 6 15,0 9-6-15,-17 1 1 0,17-19 2 16,0 19 3-16,-16-19-3 0,-1 9 2 0,17 0-4 16,-33 1 2-16,17-1-2 0,-1 0 6 0,17 0-4 15,-33 1-2-15,0 8 7 0,16-18-5 16,-16 0-4-16,17 0 2 0,-1 0 6 0,-16 19-7 16,17-19 7-16,-1 0-4 0,17 0-3 15,-33-19 3-15,17 19 0 0,-1 0 2 0,0 0 5 16,17 0-5-16,-16-18-2 0,16 8 0 0,0 1-8 15,-17 9-2-15,17-9-28 0,0 0-45 16,0-1-46-16,17 1-27 0,-17 0-8 0,16 9 2 16,1-19-120-16</inkml:trace>
  <inkml:trace contextRef="#ctx0" brushRef="#br0" timeOffset="249.69">24805 8372 135 0,'0'0'96'0,"-17"0"-30"0,17-10-5 0,0 10 29 0,0 0 4 0,0 0-13 0,-16 0-30 0,16 0-20 0,0 0-16 0,0 0-6 0,0 0-5 0,-17 0-2 0,17 0-7 31,0 0-24-31,0 0-50 0,0 10-36 0,-33-10-14 16,33 0-8-16,0 0-99 0</inkml:trace>
  <inkml:trace contextRef="#ctx0" brushRef="#br0" timeOffset="648.91">25003 8111 88 0,'0'0'41'0,"-16"0"-10"0,-1 0-1 0,17 0 5 0,0 9 2 0,-33-9 2 0,33 10 0 0,-33 18-3 0,33-28-6 0,-17 18 0 0,17-18-4 15,-16 19-5-15,16-1 3 0,0-18-3 16,0 19-6-16,0-10 2 0,0 1-1 0,16-1 3 15,1 10 22-15,16-19 7 0,-33 0-9 0,33 0 5 16,-16 0-3-16,-1 0 0 0,17 0-5 0,-16 0-11 16,16 0-4-16,0 0 1 0,0 0 2 15,0 0 3-15,-33 0-5 0,17 0-9 0,-1 0 1 16,1 0 0-16,-1 0-2 0,-16 0 1 16,17 18-4-16,-17-18 1 0,0 0 7 0,0 19 12 15,0-1 3-15,0-18 5 0,0 10-3 0,0 8-5 16,-17-8-9-16,1-1-12 0,-1 9-1 15,1 1 1-15,-1 0-8 0,17-19 0 0,-33 9 2 16,0 0-2-16,16 1-19 0,-16-1-63 16,17 0-62-16,-17-9-45 0,16 10-15 15,1-10 4-15,-1 0 14 0,17-10 37 0</inkml:trace>
  <inkml:trace contextRef="#ctx0" brushRef="#br0" timeOffset="816.55">24937 8176 74 0,'0'-18'44'0,"33"18"-7"0,-33-19-5 0,0 10 3 0,17-1-2 0,-1 1-7 0,1 9-8 0,-1-9-10 0,17 0-5 0,-16 9 3 0,16 0-8 16,0 0 5-16,0 0-5 0,-16 0 2 0,-1 0-4 16,17 0-10-16,-16 0-23 0,16 0-8 0,0 9-11 15,0-9-9-15</inkml:trace>
  <inkml:trace contextRef="#ctx0" brushRef="#br0" timeOffset="1381.41">25863 8195 57 0,'0'0'53'0,"-17"0"-14"0,17 0-7 0,0 0-2 0,0 0-7 0,-16 0 5 0,16 0 5 0,0 18 16 0,0-18 14 0,0 10-7 0,0 8-11 16,-17-8-6-16,17 18-8 0,0-28-3 15,0 18 10-15,0 1 10 0,-16-1-20 0,16-8-10 16,0-1-2-16,0 0-7 0,0 1 0 0,0-1 29 16,0-9 27-16,0 18 27 0,0-18 21 15,0 0 37-15,0 0 33 0,0 0-38 0,0-18-42 16,0 18-36-16,0-9-1 0,0-1-2 0,0 1-3 15,0-10-12-15,-33 19-5 0,33-18-9 0,0-1-35 16,-17 1 0-16,17-1 0 0,0 0 0 16,0 1 0-16,0 8 0 0,0-8 0 0,0 18 0 15,0-19 0-15,17 19 0 0,16-18 0 16,-33 18 0-16,16 0 0 0,1 0 0 16,16 18 0-16,-16-18 0 0,16 19 0 15,-17-19 0-15,17 18 0 0,-16-18 0 0,16 10 0 16,-17 8 0-16,1-8 0 0,16-1 0 0,-16 10 0 15,-1-1 0-15,1-18 0 0,-17 19 0 0,16-19 0 16,-16 0 0-16,17 0 0 0,-17 18 0 16,16-36 0-16,-16 18 0 15,0-19 0-15,0 19 0 0,-16-18 0 16,16 18 0-16,0-28 0 0,0 9 0 16,-17 0 0-16,17 1 0 0,-16-1 0 15,-1 1 0-15,17-10 0 0,0 0 0 0,-16 0 0 16,16 9 0-16,-17 1 0 0,17-19 0 0,0 9 0 15,0 9 0-15,0 0 0 0,0 1-171 0,0 18-87 16,17-19-27-16,-17 19-7 0,16-9 1 16,1 9 28-16,-1 0 31 0</inkml:trace>
  <inkml:trace contextRef="#ctx0" brushRef="#br0" timeOffset="1681.09">26458 8279 91 0,'0'18'50'0,"0"-18"-15"0,-16 19 19 0,16-19 40 0,0 0 36 0,0 0 24 0,0 0 24 0,0 0-15 0,0 0 0 0,0-19-13 0,0 19-3 16,0-18-5-16,0 18 18 0,0-19 1 0,0 0-34 16,0 1-79-16,0 8-48 0,-33-8 0 15,33-1 0-15,0 1 0 0,0-20 0 0,0 11 0 16,0 8 0-16,0 0 0 0,0-18 0 0,0 9 0 15,0 10 0-15,33-1 0 0,-33 0 0 16,0 1 0-16,0-1 0 0,16 10 0 0,1 0 0 16,-1-1 0-16,1 1 0 0,16 9 0 15,-16 0 0-15,-1 0 0 0,1 0 0 0,-1 9-72 16,1-9-220-16,16 10-44 0,-17-1-2 16,1 0 15-16,-1 10 41 0</inkml:trace>
  <inkml:trace contextRef="#ctx0" brushRef="#br0" timeOffset="1867.02">26392 8120 109 0,'0'10'102'0,"-16"-10"-21"0,16 9-12 0,0-9 22 0,0 0 2 0,16-9-25 0,-16 9-31 0,50 0-14 0,-50 0-15 0,16-10 0 0,17 10-5 0,-16-9-1 15,16 0-5-15,-16 9-5 0,16-9-19 0,-17 9-54 16,34 0-37-16,-50 0-22 0,33-19-1 0</inkml:trace>
</inkml:ink>
</file>

<file path=ppt/ink/ink41.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45:08.269"/>
    </inkml:context>
    <inkml:brush xml:id="br0">
      <inkml:brushProperty name="width" value="0.05292" units="cm"/>
      <inkml:brushProperty name="height" value="0.05292" units="cm"/>
      <inkml:brushProperty name="color" value="#FF0000"/>
    </inkml:brush>
  </inkml:definitions>
  <inkml:trace contextRef="#ctx0" brushRef="#br0">28492 2428 105 0,'0'0'78'0,"0"-19"-39"0,0 1-19 0,0 8 3 0,0-8 38 0,0 18 10 15,-16-19-9-15,16 19-23 0,0-19-20 0,0 19-7 0,0 0-5 0,-17 0-6 16,17 19 4-16,0-19-3 0,0 19 2 0,-16-1-2 15,16 10 2-15,0-9 2 0,0 18-1 16,-17-18 6-16,17-1-1 0,0 10 17 0,17 9 12 16,-17-18-19-16,16-1-6 0,-16-8 0 15,17 8 32-15,-1 1 1 0,1 0-10 0,-1-1 6 16,17-18 5-16,-33 19-10 0,17-19-3 16,0 18 0-16,-1-18 6 0,1 0 8 0,-1-18-7 15,1 18-13-15,-1 0 2 0,1-19 1 16,-1 19 24-16,1-18 1 0,-17-1-19 0,16 19-6 15,17-28-5-15,-33 9-13 0,0 1 4 16,0-1-7-16,0 1-2 0,0-20-4 0,0 11-5 16,0 8 0-16,0 0 3 0,-33-18-2 0,33 9-1 15,0 10 5-15,-16-1-9 0,16 0 8 16,-17 1-1-16,17 18-11 0,0-19-9 16,0 19-33-16,0 0-106 0,0 0-49 0,0 0-17 15,0 0-1-15,0 0 13 0,0 19 26 16</inkml:trace>
  <inkml:trace contextRef="#ctx0" brushRef="#br0" timeOffset="600.74">29055 2363 45 0,'-17'0'34'0,"17"0"-14"0,0 0-4 0,-17 0 4 0,17 18 3 0,0-18-7 0,0 10-4 0,0 8 1 0,0 1-4 0,0-1 1 16,0-18-4-16,0 19-3 0,17 0 3 0,-17-10 13 15,0 9 12-15,0 1-13 0,0-19-8 16,0 19-7-16,0-19-1 0,0 18 34 0,0-18 20 16,0 0 17-16,0 0 15 0,0 0 29 15,0 0 26-15,0 0-15 0,0 0-36 16,-17 0-30-16,17 0-24 0,0-18-9 0,-16 18 10 15,16-19 14-15,-17 0-10 0,17 1-8 0,0 9-14 16,0-10-7-16,-33 0-9 0,33-18-2 0,-16 19 6 16,16 8 3-16,0-27-5 0,0 18 0 15,0 1 0-15,0 18-4 0,0-19-8 16,16 1 5-16,17 8-4 16,-16 10 4-16,-1 0-2 0,1 10 2 15,0 8-3-15,16-18 1 0,-17 19-1 0,17-1 7 16,-16 1 1-16,-1-19-8 0,17 19 3 15,-16-1 0-15,-1-8-3 0,1 8 3 0,0 1 5 16,-1-1-8-16,-16 1 9 0,17-19-9 16,-17 19 0-16,16-19 3 0,-16 0 5 0,0 9-1 15,0-9-2-15,17 0 7 16,-17 0-3-16,0 0-3 0,0 0-1 0,0-9 4 16,0 9 6-16,0 0 12 0,0-19-9 15,0 19-2-15,-17-19-4 0,17 1-1 0,0-1-11 16,0 1 3-16,-16-10 0 0,16 9 0 15,-17 0 0-15,17 1 2 0,0-1 1 0,-16 1-6 16,16 8-1-16,0-8 7 0,0-1 2 0,0 1-3 16,0 18-7-16,0-19 5 0,0 19-9 15,0-19 0-15,16 19-13 0,-16 0 1 16,0 0-46-16,0 0-73 0,17 0-44 0,-1 0-37 16,-16 0 7-16,17 0 8 0,16 0 13 0</inkml:trace>
  <inkml:trace contextRef="#ctx0" brushRef="#br0" timeOffset="998.25">29650 2307 38 0,'0'18'19'0,"0"-18"1"0,0 19 4 0,0 0 1 0,0-19-5 0,0 18-8 0,0-8-1 0,16 8-5 15,-16 1 1-15,17-19 0 0,-17 18-2 0,0 1 13 16,16-19 8-16,-16 19-9 0,0-19-8 16,17 9 27-16,-17-9 5 0,0 9 14 0,0-9 16 15,0 0 25-15,0 0 30 0,0 0 43 16,0 0 34-16,0 0-7 0,-17 0-33 0,17-9-23 16,0 0-13-16,-16 9-13 0,16-19-26 0,0 19-31 15,-17-19-23-15,1 1-10 0,16-1-12 16,-17-9 2-16,17 10 0 0,0-1-11 0,-33 0-3 15,33 1 0-15,-16-19 0 0,16 27 0 16,0-8 0-16,0-1 0 0,0 1 0 0,0-1 0 16,0 0 0-16,16 1 0 0,-16 8 0 15,33 10 0-15,-33-18 0 0,17 18 0 0,-1 0 0 16,1-19 0-16,16 19 0 0,-16 0-17 16,16 0-88-16,-17 0-89 0,1 0-62 0,-1 19-40 15,1-19-10-15,16 0 25 0,-17 0 45 16</inkml:trace>
  <inkml:trace contextRef="#ctx0" brushRef="#br0" timeOffset="1182.1">29666 2325 45 0,'0'0'52'0,"-16"0"-14"0,16 0-11 0,0 0-4 0,16 0-9 0,-16 0-6 0,17 0-5 0,-17 0-1 0,16-18-4 0,1 18 2 16,0 0-4-16,16 0-5 0,-17 0-18 0,1 0-31 16</inkml:trace>
  <inkml:trace contextRef="#ctx0" brushRef="#br0" timeOffset="2347.5">29716 2381 18 0,'0'0'23'0,"-17"0"-3"0,17 0-8 0,0 0-5 0,0 10 2 0,0-10 5 0,0 0 0 0,0 0-3 0,0 18 1 16,0-18 5-16,0 0 0 0,0 0 1 15,0 0-1-15,0 0 0 0,0 0 2 16,0 0 4-16,0 0 4 0,0 0-2 0,0 0-3 15,0 0-4-15,0 0-8 0,17-18-4 16,-17 18-3-16,0 0-1 0,17-10-4 0,-1 10 2 16,-16 0 0-16,17 0 0 0,-17 0 1 15,0-18-1-15,0 18-4 0,16 0-4 16,-16 0-10-16,0 0-30 0,0 0-20 16,0 0-18-16</inkml:trace>
  <inkml:trace contextRef="#ctx0" brushRef="#br0" timeOffset="4645.93">31221 2307 61 0,'0'0'31'0,"0"-19"-9"0,-17 19 4 0,17-18 8 0,0 18-4 0,0-10-9 0,0 10-11 0,0 0-5 0,0 0 0 15,0 10-3-15,0 8-1 16,0 1-1-16,0-19 0 0,0 18 0 15,0-18 0-15,0 19 1 0,0 0 1 0,0-19 9 16,0 18 24-16,0-18-3 0,0 0 16 16,0 10 18-16,0-10 29 0,0 0 33 0,0 0 28 15,0 0 34-15,0 0-8 0,0 0-56 16,0-10-26-16,-16 10-21 0,16-18-14 0,0 18-7 16,-17-19 3-16,17 19-11 0,0-19-16 15,0 1-13-15,0-1-9 0,-16 19-1 16,16-28-3-16,0 28 0 0,0-18-2 0,0-1-11 15,0 19 10-15,16 0-11 0,-16-18 6 16,17 18-3-16,-1 0 6 0,1 0-7 16,-1 18 1-16,1-18 0 0,-1 19 7 15,1-1-8-15,0-18 4 0,-1 28-2 0,1-28 2 16,-1 19-3-16,1-1 5 0,-1 1-8 16,1-19 9-16,-17 19-3 0,16-1 5 0,-16-18-7 15,17 0 2-15,-17 10 1 0,0 8-1 16,16-18 3-16,-16 0 2 0,0 0-1 15,0 0 3-15,0 0 4 0,0 0-4 16,0-18 3-16,0 18 0 0,0-10 3 16,0 10-9-16,0-18 11 0,0 18-11 0,0-19 0 15,0 0-10-15,0 19 16 0,0-18-6 16,0-1-6-16,0 19-1 0,0-18 3 0,0 8 8 16,0 10-10-16,0-18 0 0,0 18 2 0,0 0-2 15,0-19 2-15,17 19-5 0,-17 0-6 16,0 0-2-16,0 0 9 0,0 0-8 15,0 0-4-15,16 0-1 0,-16 0 7 0,0 0-27 16,17 0-40-16,-17 0-3 0,16 0-2 16,-16 0 9-16,17 0 3 0,-17 0 3 15,17 0 7-15,-17 0 19 0,16 19 17 0,-16-19 6 16,0 18 11-16,17-18 0 0,-17 10 5 16,0 8 0-16,0 1 0 0,0-19 4 15,0 18-2-15,0-18 0 0,0 19 0 0,16-19 0 16,-16 19 2-16,0-1-2 0,0-18 0 0,0 10-4 15,0 8 8-15,0-18-3 16,0 0 5-16,17 19-6 0,-17-19 2 16,0 18 1-16,0-18-10 0,16 0 7 0,-16 19 0 15,17-19 3-15,-17 19-6 0,16-19 3 0,-16 0 3 16,0 0 4-16,0 9-6 0,17-9-5 16,-17 0 7-16,0 0 1 0,0 0-2 0,0 0-6 15,0 0-19-15,0 0-68 0,0 0-76 16,0 0-52-16,0-9-2 0,-17 9 11 15</inkml:trace>
  <inkml:trace contextRef="#ctx0" brushRef="#br0" timeOffset="5077.97">31849 2139 3 0,'0'10'9'0,"0"8"18"0,0-18-2 0,0 0-9 0,0 19-4 0,0-19-2 0,0 19 1 0,0-19-2 0,17 18-4 15,-17 1-3-15,16-19 0 0,1 18 2 16,-17-8 5-16,16 8 7 0,-16-18-2 0,17 19 1 16,-1-1 1-16,-16-18 7 0,17 0 9 15,-17 19 11-15,17-19 3 0,-17 0 6 0,0 0 10 16,0 0 2-16,16 0 3 0,-16-19-8 16,0 19-2-16,0 0-6 0,17-18-5 15,-17 18-10-15,0-19-17 0,0 19-1 0,0-18-9 16,0 8-7-16,0-8 3 0,0-1-5 15,-17 1 0-15,17 18 2 0,0-19-2 16,-16 0 0-16,16-9 3 0,0 10-17 0,0 18-12 16,-17-19-44-16,17 1-51 0,0 18-27 15,0-19 3-15,0 19 2 0</inkml:trace>
  <inkml:trace contextRef="#ctx0" brushRef="#br0" timeOffset="5328.35">32279 2102 52 0,'-16'0'40'0,"16"0"-8"0,0 0-10 0,0 0-9 0,0 19-6 0,0-19-4 0,0 0 1 0,0 0 0 0,0 0 0 0,0 18 2 0,0-18 0 0,0 28 5 0,0-28-4 16,0 19-3-16,0 0-1 0,0-19 3 15,16 18 31-15,-16 1-15 0,0-1-11 0,17-8-3 16,-17 8-5-16,0 1-2 0,0-19-1 16,0 18 0-16,0-18 0 0,0 19-4 0,0-19-23 15,0 19-24-15,0-19-18 0,0 0-82 16</inkml:trace>
  <inkml:trace contextRef="#ctx0" brushRef="#br0" timeOffset="5581.64">32180 2139 65 0,'0'-18'34'0,"0"-1"-9"0,0 1 3 0,0-1 3 0,16 0-2 0,1 19-6 0,0-18-11 0,-1 18-3 0,17-10-2 0,0 10-3 0,0 0-4 16,0 10 3-16,0 8-1 0,1-18 3 16,-1 19 4-16,0 0-3 0,0-1 2 15,-17-18-1-15,17 19-2 0,-33-1-3 0,17-8 2 16,-17 8 2-16,0 1 0 0,0-19 1 15,0 19-2-15,-17-1-2 0,1-18-1 16,-17 19-1-16,16-19 0 0,-16 18 0 0,17-18-4 16,-17 10-5-16,-1-10-29 0,18 18-19 15,-17-18-17-15,16 0-8 0</inkml:trace>
  <inkml:trace contextRef="#ctx0" brushRef="#br0" timeOffset="7259.43">32230 1860 7 0,'0'0'8'0,"16"0"10"0,-16 0 3 0,0 0-3 0,17 0-7 0,-17 0-2 0,0 0-1 0,0 0-2 0,0 0 0 16,0 0 1-16,0 0-3 0,0 0-2 15,0 0 1-15,0 0-2 16,0 0 0 0,0 0 1 15,-17 0-1-15,17 0 0-1,-16 0-1-15,16 0-4 0,0 0-2 0,-17 0-5 16,17 0-9-16,0 0-14 0</inkml:trace>
  <inkml:trace contextRef="#ctx0" brushRef="#br0" timeOffset="8776.65">32924 1823 21 0,'0'-18'24'0,"0"18"0"0,0 0 0 0,-16 0-3 0,16-19-3 0,0 19-5 0,-17-9-4 0,17 9-2 0,0 0 0 16,-17-19 2-16,17 19-4 0,-16 0 1 0,-1 0-5 15,1 0 3-15,-1-19-1 0,1 19 0 16,-1 0-1-16,1 0 2 0,-17 0 1 16,16-18-2-16,-16 18 0 0,0 0-1 0,0 0-1 15,0 0 1-15,0 0-1 0,-17 0 2 16,17 0-2-16,0 0-1 0,-17 0 6 15,17 0 7-15,0-19-2 0,-16 19-8 16,16 0 1-16,-1 19-4 0,1-19 0 0,0 0 2 16,0 0-2-16,-16 0 0 0,16 0 3 15,0 0-3-15,-1 0 0 0,-15 18 0 16,16-18-2-16,0 0 2 0,0 0 0 0,0 19 0 16,-1-19 2-16,-15 0-2 0,16 19-2 15,16-19 4-15,-16 0-5 0,0 9 3 16,0 10 0-16,0-19 2 0,0 18-2 0,16-18 0 15,-16 19 2-15,17-19-2 0,-17 18 0 0,16-18 1 16,-16 19-1-16,17 0-2 0,-18-19 2 16,18 9 0-16,-1 9 0 0,-16-18 0 15,17 19-2-15,-1 0 2 0,1-19 1 16,-1 18-1-16,-16-18 0 0,17 19 1 0,-1-1-1 16,0-18 0-16,1 10 0 0,-1 8 0 15,1-18 0-15,-1 19 0 0,1 0 0 0,-1-19 0 16,1 18 0-16,-1 1 0 0,1-19 0 0,-1 18-2 15,1-8 2-15,-1 8 0 0,0-18 2 16,1 19-2-16,-1-19 1 0,1 19 2 0,16-1 1 16,-17-18 0-16,17 19 1 0,-16-19-3 15,16 18-2-15,0-8 3 0,0 8 2 0,0-18-3 16,0 19 2-16,16-1 2 0,-16-18 1 16,17 19-2-16,-17 0-2 0,16-1 4 15,1-18 0-15,-17 28-1 0,16-9-3 0,1-19 1 16,-17 18-2-16,17 1 0 0,-1 0-1 15,1-19-1-15,-17 18 1 0,16 10-1 0,1-28 3 16,-1 19 42-16,1-1-9 0,-1 1-13 16,-16-1-12-16,17-18-3 0,-1 10-4 15,1 8-1-15,16 1 1 0,-16-19 1 0,-1 19 0 16,1-1 20-16,-1-18 9 0,1 19-7 16,-1-19-15-16,17 18-3 0,-16-18-4 0,16 10 2 15,-17-1-5-15,18 0 2 0,-1 10 0 16,0-19 0-16,0 19 3 0,0-19-2 0,0 0 0 15,16 18 6-15,-15-18-7 0,15 0-4 16,-16 0 6-16,17 0-3 0,-1 19-3 0,-15-19 1 16,15 0 1-16,1 0-2 0,-17 0 5 15,0 0 1-15,17 0-9 0,-17 0 3 0,0 0 3 16,0 0 1-16,0 0-1 0,0 0 7 16,0-19 26-16,17 19-5 0,-17 0-9 0,0 0-11 15,16-18-6-15,-16 18-1 0,17 0 0 16,0-19-3-16,-17 19 4 0,16-19 1 15,-16 1-5-15,17 8 9 0,0-8 26 0,-17 18 9 16,0-19-11-16,0 1-14 0,16-1-8 16,-32-18-4-16,16 27 1 0,0-27 38 15,0 19 31-15,-16-1-8 0,-1-27-10 16,17 27-19-16,-16-18 7 0,-1 0-5 16,-16 9-11-16,0-10-12 0,17 1-11 0,-17-9 3 15,0 9-16-15,0 18 7 0,0-28 1 16,-17 29-1-16,17-19-3 0,0 18 3 0,-16 0-6 15,16-9 8-15,0 10-10 0,-17-1 2 16,17 1 6-16,0-1-8 0,-16 19 8 16,16-19-3-16,0 1-4 0,0 9-1 0,-17 9 5 15,17 0 1-15,0-19-1 0,0 19 0 16,-16 0-8-16,16 0-2 0,0 0-15 16,-17 0-23-16,17 0-15 0,-16 0-29 15,16 0-28-15,-17 0-17 0,1 0 1 0,16 0 1 16,-17 19-2-16,0-19 3 0,17 0 17 15,-16 9 2-15</inkml:trace>
  <inkml:trace contextRef="#ctx0" brushRef="#br0" timeOffset="9091.79">32329 2744 27 0,'0'0'34'0,"0"0"-14"0,0 0-10 0,0 0-2 0,0 0 2 0,0-9-5 0,0 9-1 0,0 0-2 0,0 0-1 16,0 0 0-16,0-10-1 0,0 10-3 15,0 0-2-15,0 0-6 16,0 0-4-16,0 0-2 0,0 0-4 16,0 0 0-16</inkml:trace>
  <inkml:trace contextRef="#ctx0" brushRef="#br0" timeOffset="13553.65">29683 3014 46 0,'0'-19'39'0,"0"10"-16"0,0 0 5 0,0-1 13 0,0 10 17 0,-17 0 14 0,17-18 14 0,0 18 4 0,0-19 0 0,0 19 12 0,0 0-6 16,-16-19-9-16,16 19 0 0,0 0-21 16,0 0-20-16,0 0-15 0,0 0-20 15,0 0-1-15,0 0-9 0,0 0-5 0,0 0 4 16,-17 0 4-16,17 19-1 0,0-19 2 0,0 19 37 16,0-19-4-16,-33 18 0 0,33-8 0 15,0-1 32-15,-16 19 15 0,16-10-28 0,0 1-19 16,0 0-8-16,0-1-6 0,0 1-9 15,0 9-1-15,0 9-7 0,0-18 2 0,0 8 165 16,0 11-21-16,0-1-78 0,16 0-53 16,-16-9-22-16,0 9 0 0,33 0 0 0,-33-9 0 15,0 9 0-15,0 1 0 0,0-1 0 0,0-9 0 16,17-10 0-16,-17 1 0 0,0 0 0 16,0 8 0-16,0-8 0 0,0 0 0 0,0-1 0 15,0 1 0-15,0-19 0 0,0 19 0 16,0-19 0-16,0 18-4 0,0-18-84 15,0 0-46-15,0 0-69 0,0-18-70 0,0 18-26 16,0 0 19-16,0-19 32 0,-17 19 30 16</inkml:trace>
  <inkml:trace contextRef="#ctx0" brushRef="#br0" timeOffset="13970.78">29352 3479 20 0,'-16'0'37'0,"16"0"3"0,0 0-3 0,0 0 0 0,0 0 0 0,-17 0 7 0,17 0 4 0,0 0-4 0,0 0-8 16,0 0-8-16,0 0-11 0,0 0-9 16,0 0-1-16,0 0-3 0,17 0 15 0,-17 0 15 15,0 18 6-15,16-18 2 0,1 19-10 0,-17-19-7 16,16 19-9-16,17-1 34 0,-16-18 3 16,-1 19-22-16,1-10-15 0,16 10-1 0,-16-1-12 15,-1 1 0-15,17-19 0 0,-16 19 3 0,-1-19-6 16,17 18 0-16,-16-18 0 0,-1 9 3 15,17 1 1-15,-16-10 1 0,0 9-3 16,-1-9 2-16,1 0-1 0,-1-9-2 16,-16 9-6-16,17-10-19 0,-17 10-55 15,16-9-42-15,-16 9 0 0,0-18-10 16,17 18 10-16,-17-19 16 0</inkml:trace>
  <inkml:trace contextRef="#ctx0" brushRef="#br0" timeOffset="14203.33">29914 3395 26 0,'0'-18'47'0,"0"18"-1"0,0 0-9 0,0 0-5 0,0 0-10 0,0 0-9 0,0 0-5 0,0 0-1 0,0 18 10 0,-16-18 19 0,16 0 6 16,0 19-1-16,0-1-12 0,0-18-4 0,-17 19 12 15,17-10-11-15,-16 10-9 0,-1-1-14 16,17 1 5-16,-16 0-5 0,-1-1-1 15,1 1-2-15,-1-10 0 0,1 10 0 0,-1-1 0 16,1 1 0-16,-1-19 0 0,0 19-4 16,17-1-11-16,-16-18-34 0,-1 9-21 0,17 1-13 15,-16-1 2-15,16 10-9 0</inkml:trace>
  <inkml:trace contextRef="#ctx0" brushRef="#br0" timeOffset="14753.76">29418 4158 52 0,'0'-19'51'0,"0"1"-19"0,0-1-4 0,-33 19 14 0,33-19 21 0,-16 1 8 0,16 9 0 0,0 9-8 0,0-10-10 0,-17 10-15 16,17 0-19-16,0 0-11 0,0 0-7 0,0 10 2 15,0-1 0-15,0 9-1 16,0-18 4-16,0 19 3 0,0 0 6 16,0-1-10-16,0 1-1 0,0-10 1 0,0 10-1 15,17-1-2-15,-17 1-2 0,0-19 0 0,0 19 4 16,0-19-2-16,0 18 0 0,16-18-2 16,-16 19-2-16,0-19-3 0,0 9-18 0,0 0-54 15,0-9-39-15,0 0-7 0,0 0-3 16</inkml:trace>
  <inkml:trace contextRef="#ctx0" brushRef="#br0" timeOffset="15352.37">29650 4046 45 0,'-17'0'30'0,"17"0"-12"0,0 10-5 0,0-1-1 0,0-9 6 0,0 18 2 0,0 1 6 0,0 0 4 0,0-19-7 0,0 18-10 16,0 1-7-16,0-10 1 0,0 10 6 15,0-1 0-15,0 1-7 0,0-19-1 0,0 19-2 16,17-1-3-16,-17-18 1 0,0 19 2 0,0-19-1 16,0 9 20-16,0-9 23 0,0 0 16 15,0 9 11-15,0-9 5 0,0 0 12 0,0 0 26 16,0 0 17-16,0-9-6 0,0 9-41 0,0-9-38 15,0 9-13-15,0 0 12 0,0-19 9 16,-17 1-13-16,17 18-7 0,0-19 0 0,0 0-4 16,0 1-4-16,0 8-11 0,0 1-1 15,0 0-9-15,0 9 4 0,0-19-8 0,0 19 9 16,0-18-9-16,0 18 5 0,0 0-11 16,0 0-3-16,0 0 2 0,0 0 6 0,0 0-4 15,17 0 4-15,-1 0-4 0,-16 0 4 16,17 18-5-16,-1-18 9 0,1 0-7 0,0 19 2 15,-1-19-3-15,1 9 6 0,-1 0-3 0,1 1-2 16,-1 8 4-16,1-18 0 0,-1 19-6 16,1-19 4-16,-1 19 2 0,1-19 0 0,-17 0-2 15,0 0 2-15,16 0 7 0,-16 18-7 16,0-18 2-16,0 0 4 0,0 0 7 0,0-18 16 16,17 18 10-16,-17 0-4 0,0-19 7 15,0 19-10-15,0-19-13 0,0 19-7 0,-17-28-6 16,17 10-2-16,0-1 2 0,-16 1-6 0,16-1 1 15,0 0-3-15,0-8 0 0,-17 8 0 16,17 0 0-16,0 1 4 0,0-1 1 0,0 1-11 16,-16 18 2-16,16-19-7 0,0 10-9 15,0-1-43-15,16 10-79 0,-16-9-67 0,0 9-47 16,0 0-5-16,17 0 27 0,-17 0 30 16,16 0 22-16</inkml:trace>
  <inkml:trace contextRef="#ctx0" brushRef="#br0" timeOffset="15688.82">30129 4056 35 0,'0'9'27'0,"-16"9"3"0,16-18 0 0,0 19-2 0,0-19-6 0,0 19-5 0,0-19-2 0,0 18-3 0,0-18-4 0,16 0-4 0,-16 19 4 0,0-19 13 0,0 0-1 0,0 0-2 16,0 0 6-16,0 0 13 0,0 0 24 15,0 0 21-15,0 0 9 0,0 0 18 0,0 0 35 16,0 0 36-16,0 0-13 0,0 0-47 16,0-19-37-16,0 19 3 0,0-18 17 0,0 18-2 15,0-19-6-15,-16 0-33 0,16-8 1 16,0 8-15-16,0 0-18 0,-17 1-6 0,17-19-4 16,0 18-6-16,0 0-6 0,0 10-8 15,0-10 0-15,0 1 0 0,17-1 0 0,-17 19 0 16,0-18 0-16,16 18 0 0,1-19 0 15,-1 10 0-15,1-1 0 0,0 10 0 0,-1 0 0 16,1-9-5-16,-1 9-66 0,1 0-98 16,-1 0-82-16,1 9-51 0,-1-9-26 0,-16 0 25 15,17 10 52-15</inkml:trace>
  <inkml:trace contextRef="#ctx0" brushRef="#br0" timeOffset="15885.27">30212 4000 93 0,'-16'0'80'0,"16"0"-3"0,0 0-4 0,0 0-7 0,0 0-24 0,16 0-23 0,-16 0-6 0,17 0-9 0,-1 0 2 0,-16 0-5 0,17 0-1 0,-1-19 1 0,1 19-6 0,-1 0-18 15,1 0-36-15,-1 0-16 0,1 0-15 0,-1 0-9 16</inkml:trace>
  <inkml:trace contextRef="#ctx0" brushRef="#br0" timeOffset="19182.64">24176 2288 15 0,'-16'-18'21'0,"16"18"6"0,0 0-3 16,0 0-6-16,0 0-4 0,0 0-4 0,0 0 0 0,0 0-3 0,-17 0-1 0,17 0-3 0,0 0-1 15,17 0-2-15,-17 0 2 0,0 18 2 16,0-18 1-16,0 0 8 0,0 0-1 0,0 19-6 15,16-19 1-15,-16 18-3 0,0-18 1 16,0 19 26-16,0 0-11 0,0-1-8 0,0 10-6 16,0-9-3-16,17-1-1 0,-17 20 0 15,0-20-2-15,0 10 0 0,0 9 0 16,0-18 1-16,16-1-1 0,-16 10 1 0,0 10-1 16,0-20 0-16,0 1 0 0,0 9 0 0,0-10 0 15,17 1 2-15,-17 18-1 0,0-18-3 16,0-1 2-16,0-18-2 0,16 19 2 15,-16-10 0-15,0 10 0 0,0-1-2 0,0-18-1 16,0 0-4-16,0 19-12 0,0-19-18 0,0 0 0 16,0 19-13-16,0-19-14 0</inkml:trace>
  <inkml:trace contextRef="#ctx0" brushRef="#br0" timeOffset="19881.95">24193 2223 11 0,'16'-18'30'0,"-16"18"-2"0,17 0-14 0,-17-19-8 0,16 19-2 0,1 0-2 0,-17 0-1 0,17 0-1 0,-1-19 1 0,17 19 1 15,-33 0-1-15,0 0-1 16,17 0 0-16,-1 0 2 0,1 0-2 16,-1 0 0-1,-16 19 0-15,17-19 1 0,-17 19-1 0,0-19 0 16,16 18 0-16,-16-18 0 0,0 19 2 16,0-1 0-16,0-8-2 0,0 8 2 0,0 1-2 15,-16-1 2-15,16 1-2 0,0 0 0 16,0-1 0-16,0 10 0 0,-17-9 0 15,17-1 0-15,0 20 1 0,0-29-1 0,0 28 0 16,0-18 0-16,0-1-2 0,0 1 2 16,0 9 0-16,17-10 0 0,-17 1 0 0,0 0 0 15,0-1 0-15,0 1 0 0,0-1 1 16,16 1-1-16,-16-10 1 0,0 10-1 0,0 0 0 16,0-1 0-16,0-18 1 0,0 19-1 15,0-19 0-15,0 18 0 0,0-18 3 16,0 0 0-16,0 0-1 0,-16 10 0 0,16-10-1 15,-17 9 1-15,17-9-1 16,-16 0-1-16,-1 0 2 0,1 0-2 0,-1 0 0 16,17 0 0-16,-33 0 1 0,17 0-3 15,-1 0 3-15,0 0-1 0,1-9 0 0,-1 9 2 16,1 0-2-16,-1 0 0 0,1-10 0 16,-1 10 0-16,17 0 0 15,-16 0 0-15,16 0-6 0,0-18-4 0,0 18-8 0,0 0-15 16</inkml:trace>
  <inkml:trace contextRef="#ctx0" brushRef="#br0" timeOffset="20583.04">24474 2167 20 0,'0'0'27'0,"0"0"3"0,0 0-12 0,0 0-9 0,0-18-5 0,0 18-2 0,0-10-1 0,33 10 1 0,-33 0-2 16,33-18 2-16,-33 18-2 0,33 0 1 16,-16 0-1-16,-1-19 0 0,1 19 0 15,-1 0 3-15,17 0-3 0,-16 0 0 16,16-18 2-16,-33 18-2 0,33 0 0 16,-33 18 0-16,0-18-2 0,0 0 2 0,17 0 0 15,-17 19 0-15,0-19 0 0,0 18 2 16,0-8-1-16,0 8-1 0,0 1 0 15,0 0 0-15,0-1 0 0,-17 1 0 0,17-1 0 16,0 10 0-16,0-9 0 0,0-1 0 0,0 20 0 16,0-20 2-16,17-8-2 0,-17 27 0 15,16-19 0-15,-16 1 0 0,17 0 0 0,-17-1 0 16,16 10 0-16,-16-9 0 0,17-1 1 16,-17 19-3-16,16-27 2 0,-16 8 0 0,17 1 0 15,-17 0 0-15,0-1 0 0,0 1 0 16,0-19 0-16,0 18 2 0,0-8 0 0,0-1 1 15,0 0-1-15,0 10 0 0,-17-19 3 16,17 19-3-16,-16-19-2 0,16 0 4 0,-17 0-1 16,17 0-2-16,-16 18 0 0,16-18 1 0,-17 0-2 15,1 0 0-15,-1 0 1 0,17 19-1 16,0-19 0-16,-33 0 0 0,33 0 1 16,-33 0-1-16,16 0 0 0,1 0-2 0,-1 0 2 15,1 0 0-15,-1 0 0 0,1 18 0 16,-1-18 1-16,17 0 0 0,-16 0-1 0,-1 0 0 15,17 0 0 1,0 0-2 15,0 0 0-31,0 0-4 0,0 0-4 0,0-18-5 16,0 18-7-16,0 0-11 0</inkml:trace>
  <inkml:trace contextRef="#ctx0" brushRef="#br0" timeOffset="23511.7">24573 2307 10 0,'0'-19'17'0,"0"19"14"0,0 0-2 0,0 0-5 0,0 0-4 0,0 0 3 0,17 0 6 0,-17-18 7 0,0 18 1 16,16-10 3-16,-16 10 10 0,0 0 3 15,0-18 10-15,0 18 5 0,17 0-3 0,-17 0-4 16,0-19-2-16,0 19 1 0,0 0-5 0,0 0-20 16,0 0-7-16,0 0-17 0,0 0-3 15,0 0-7-15,0 0-1 16,0 0-3-16,-17 19 3 0,17-1 5 15,-16-8-9-15,16 8 4 0,-17 1 0 0,1 18 7 16,-1-18-3-16,17 27-3 0,-33-27-6 16,33 18 9-16,-33-9-2 0,16 9-4 0,-16 0 5 15,17 0-3-15,-1-9 4 0,-16 10-6 16,17-1 2-16,-1-19 0 0,17 1-8 0,-33 9-2 16,17-9-41-16,-1-1-44 0,0 1-14 15,17-1-4-15,0-18 1 0,-16 10 9 16,16-10 14-16,0 9 10 0,0-9-74 0</inkml:trace>
  <inkml:trace contextRef="#ctx0" brushRef="#br0" timeOffset="23730.56">24127 2604 38 0,'0'0'36'0,"-17"0"1"0,17-18 0 0,0 18-1 0,0 0-11 0,0 0-9 0,0 0-5 0,0 0-6 0,0 0 0 0,0 0 0 0,0 18 11 0,17-18-1 0,-1 0-4 16,1 10-4-16,16-1-5 0,0 0-1 15,0-9-1-15,0 19 0 0,17-19 2 0,-17 19-2 16,0-19 2-16,16 0-2 0,1 18-3 16,-17-18-10-16,-16 19-35 0,16-19-8 0,0 0-30 15</inkml:trace>
  <inkml:trace contextRef="#ctx0" brushRef="#br0" timeOffset="27958.89">29815 4530 8 0,'0'-9'-1'0,"0"9"2"0,0 0-2 0,0 0 2 0,0 0-2 0,17 0 1 0,-17 0-3 16</inkml:trace>
  <inkml:trace contextRef="#ctx0" brushRef="#br0" timeOffset="32820.03">25962 2288 14 0,'0'-28'18'0,"-16"28"6"0,16-18 2 0,0 18-1 0,0-19-4 0,-17 19-5 0,17 0 1 0,0-18-4 0,0 18-3 0,0 0-6 0,0 0-3 16,0 0 1-16,0 18-2 15,0-18 0 1,0 19 0-16,0-1 0 0,-16-18 0 16,16 28 1-16,0-28-1 0,0 19 0 0,0-1 1 15,0 1-1-15,0 0 2 0,0-1-2 0,0-8 0 16,16 8 0-16,-16 1 0 0,0-1 1 16,0 1 0-16,0 0-1 0,0-19 2 15,0 18-2-15,0-9 0 0,0 10 2 0,0 0-2 16,0-19 0-16,0 18 0 0,0-18 0 0,0 19 2 15,0-19-1-15,0 18 0 0,0-18-3 16,0 10 3-16,0-10-6 16,0 0-5-16,0 0-9 0,0 0-19 15,0 0-15-15</inkml:trace>
  <inkml:trace contextRef="#ctx0" brushRef="#br0" timeOffset="33353.75">25913 2205 7 0,'0'-19'6'15,"16"19"10"-15,-16 0 6 0,17 0-8 0,-17 0-6 0,16 0-5 0,1-19 0 0,16 19-3 0,-33 0 5 0,16 0 3 0,17 0-4 16,-16 0-1-16,0 0-2 0,16 0 1 0,-17 0-1 16,1 0-1-16,-1 0 0 0,1 0 0 15,16 19 0-15,-33-19 0 0,16 0 0 0,-16 19 1 16,17-19-1-16,-1 0 0 0,-16 18 0 16,17-18 0-16,-17 19 0 0,0-1 2 15,17-18 7-15,-17 28 1 0,0-9-6 16,16-19 0-16,-16 37-1 0,0-18-3 0,0-1 2 15,0-8-2-15,0 8 0 0,0 1 0 16,0-1 0-16,0 1 0 0,0 0 0 0,0-10 2 16,0 0 0-16,0 19 1 0,0-28-2 15,0 19-1-15,-16-19 1 0,16 18 1 0,-17-18 1 16,17 19-1-16,-17-19 4 0,1 18-1 0,16-18 1 16,-17 0-3-16,1 10 0 0,16-10 0 15,-33 9-2-15,16-9-1 0,1 9 1 16,16-9 0-16,-17 0-1 0,1 0 0 0,-1 0 0 15,1 0 0-15,-1 0 1 0,0 0-1 16,1 0 0-16,-1 0 0 0,1-9 0 16,16 9 0-16,0 0-2 15,-33 0 2-15,33 0-3 0,0 0-5 16,0 0-5-16,0 0-6 0,0-9-2 16,0 9 0-16,33 0-3 0,-33 0-8 0</inkml:trace>
  <inkml:trace contextRef="#ctx0" brushRef="#br0" timeOffset="33836.62">26078 2735 19 0,'0'-10'26'16,"0"-8"-5"-16,0-1-4 0,0 19 6 0,0-18 0 0,0-1-1 0,0 19 2 0,0 0-2 0,0-19 2 0,0 19-4 0,0-9-9 0,0 9-4 0,0 0-1 16,0 0-5-16,0 0-3 15,0 9 5-15,-17 10-1 0,17 0 3 16,-16-19-1-16,-1 18 0 0,1 1 5 0,16-1 0 16,-50 10-3-16,34-9-6 0,-17 0-2 0,16-1 5 15,-16 1-3-15,16 9 4 0,-16-10-4 16,17 1 0-16,16-1 0 0,-50 1-2 15,34 0 5-15,-1-19-3 0,-16 18 0 0,17-8 0 0,-1-1 0 16,17 0 0-16,-16-9-2 0,16 19-1 16,-17-19-1-16,17 0-1 0,0 0-2 15,0 0-9-15,0 0-19 0,0 0-7 0,0-19-1 16,0 10-4-16,0 0-53 0</inkml:trace>
  <inkml:trace contextRef="#ctx0" brushRef="#br0" timeOffset="34153.1">26177 2651 35 0,'0'0'24'0,"0"0"-7"0,-16 0-10 0,16 0-1 0,16 0-1 0,-16 0 1 0,0 0 0 0,0 19 4 0,17-19 1 0,-17 0-1 0,33 18 7 0,-33 1 1 0,16-19-1 16,1 18-1-16,16-18-3 0,0 19-7 16,0-10-1-16,0 10 0 0,17-19-1 15,-34 19 0-15,17-1-2 0,0-18 1 0,1 19-2 16,-1-19-1-16,0 18 3 0,0-18-3 0,-17 0-2 16,1 10 4-16,-1-1-2 0,1-9 0 15,-17 9 0-15,16-9 0 0,-16 19 0 0,0-19-4 16,0 0-9-16,0 0-10 15,0 0-7-15,-16 0-11 0,16 0-20 0</inkml:trace>
  <inkml:trace contextRef="#ctx0" brushRef="#br0" timeOffset="34685.44">25450 2930 3 0,'-17'0'3'16,"17"0"3"-16,0 0 1 0,0 0 5 0,-16 0 19 0,16 0-10 0,0 19-7 0,0-19-7 0,0 18 0 0,0-18 2 0,0 10-1 0,0-1-1 0,0 0 0 0,0 10 4 0,0-1 1 15,0-18-7-15,0 19 0 0,0-19-1 16,0 19 2-16,0-19 15 0,0 18-6 0,16-18-4 16,-16 9-7-16,0 1 5 0,0-10 13 15,0 0-6-15,0 9-5 0,0-9-4 0,0 0-3 16,0 0 4-16,-16 19 1 15,16-19 2-15,0 0-5 0,0 0 0 0,0 0-2 16,0 0 4-16,0 0-3 0,16 0-3 0,-16 0 1 16,0 0 2-16,0 0 6 0,0 0 1 15,0 0 3-15,17 0 0 0,-17 0-5 16,0 0-3-16,0 0 12 0,16 0 19 0,-16 0-1 16,17 0-8-16,-17 0-14 0,16 0-3 15,1 0-3-15,-1 0-1 0,1 0-6 0,16 0 1 16,-33 0 0-16,16-19 0 0,1 19 1 15,0-9-1-15,-1-1-7 0,1 10 0 0,-1-9-1 16,1 9-2-16,-1 0-42 0,1-18-29 16,-1 18-21-16,1-19-12 0,16 19-7 0</inkml:trace>
  <inkml:trace contextRef="#ctx0" brushRef="#br0" timeOffset="35021.66">26574 2865 11 0,'0'0'4'0,"0"0"7"0,0 0 19 0,17 9-7 0,-17-9-10 0,16 0-2 0,-16 19 4 0,17-19-1 0,16 0-7 0,-17 18-1 15,1-18-3-15,16 0 2 0,-17 0-1 0,18 19-1 16,-18-19-3-16,17 0 3 0,-16 0-3 16,16 19 0-16,-33-19 2 0,0 0-4 0,16 0 2 15,-16 0 0-15,17 0 0 16,-17 18 0-16,0-18-3 0,0 0 0 0,0 0-7 15,0 0-11-15,0 0-23 0</inkml:trace>
  <inkml:trace contextRef="#ctx0" brushRef="#br0" timeOffset="35567.92">26739 2688 37 0,'0'0'28'0,"0"0"-8"0,0 0-10 0,0 0-4 0,17 0-2 0,-17 0 3 0,0 19 9 0,17-19-2 0,-17 18 1 0,16-18-1 15,1 10 6-15,-1 8 2 0,34 1-7 0,-50-19-9 16,16 19-1-16,1-1-1 0,-1-18 0 0,-16 19-1 16,17-19-3-16,-1 18 2 0,-16-18 1 15,0 10-2-15,0-1 3 0,0 0 4 16,0 10-1-16,-16-19-4 0,16 18 0 0,-17-18-3 15,1 19 1-15,-17-19 1 0,33 19-2 0,-50-19 0 16,17 18-3-16,0-8-4 0,-17-1-19 16,17 0-13-16,17 10-14 0,-50-19-19 15</inkml:trace>
  <inkml:trace contextRef="#ctx0" brushRef="#br0" timeOffset="35967.67">25185 3107 13 0,'0'0'12'0,"0"0"11"0,0 9 3 0,0 10-3 0,0-19-4 0,-33 18-6 0,33-18-3 0,0 19-5 0,0 0 1 0,0-1 8 0,0 10-4 15,0-9-3-15,0-1-1 0,0 1-2 16,0-1-1-16,33 1-3 0,-33 9 0 0,0-9 0 16,0-19 4-16,0 18-4 0,0 1 0 15,0-1 0-15,0 1-4 0,0-10-12 16,0 10-16-16,17-19-17 0</inkml:trace>
  <inkml:trace contextRef="#ctx0" brushRef="#br0" timeOffset="36416.99">25036 3191 28 0,'17'-19'26'0,"-17"19"-11"0,16 0-6 0,-16 0-1 0,17-19 3 0,-1 19-2 0,34 0 0 0,-50 0 3 0,33-18 0 16,0 18-3-16,0 0-1 0,0-19-2 15,0 19-3-15,17-9 0 0,-17 9-1 0,-16 0-2 16,16 0 0-16,-17 0 0 0,17 0 1 16,-16 0-1-16,-1 9 0 0,1-9 0 15,16 19 0-15,-33-19 0 0,16 18 0 16,1-18 2-16,-17 19-1 0,0 0-1 0,0-19 0 16,17 18 3-16,-17-9 0 0,0 10 1 15,16 0 0-15,-16-19-1 0,0 18 0 0,17 1-3 16,-17-1 2-16,0-18-2 0,16 19 0 15,-16-10 0-15,17 10 1 0,-17 0-1 0,0-19 0 16,16 18 4-16,-16-18 2 0,0 19 1 0,-16-19 4 16,16 18 5-16,0-18-3 0,-17 19-2 15,1-19-1-15,-1 9-4 0,-16 10-3 16,16-19 3-16,1 18-6 0,-34-18 0 0,17 19 0 16,0-19 4-16,0 0-4 0,0 19 0 0,0-19 0 15,0 18-2-15,-17-18 2 0,17 0 0 16,17 19-4-16,-17-19 1 0,16 0-5 15,-16 0-19-15,33 0-7 0,-33 0-4 0,16 0-10 16,17 0-10-16</inkml:trace>
  <inkml:trace contextRef="#ctx0" brushRef="#br0" timeOffset="36850.57">26723 3209 43 0,'-17'0'35'0,"17"0"-13"0,0 0-9 0,-16 0-6 0,16 0-1 0,0 0 0 0,0 0 4 0,0 9-1 0,0 10-4 15,0-19-1-15,0 19 3 0,0-1 6 0,16-18-1 0,-16 19-5 16,0-1-2-16,0 1-3 0,17-10-2 16,-17 10 3-16,16 0-2 0,-16-19-1 15,0 18 2-15,17 1-2 0,-17-19 2 0,0 18-2 16,0-18 0-16,0 19 0 0,0-19-8 0,0 9-17 16,0-9-7-16,0 19-18 0</inkml:trace>
  <inkml:trace contextRef="#ctx0" brushRef="#br0" timeOffset="37300.23">26558 3191 26 0,'0'0'37'0,"0"-19"-6"0,0 19-9 0,0 0-5 0,0-19-4 0,0 19-1 0,16 0-1 0,-16 0 0 0,17-18-4 16,-1 18-1-16,1 0-1 0,16-19-2 15,0 10 1-15,-17-1-2 0,17 1 0 0,1 9 5 16,-1 0-3-16,0-18 1 0,0 18-2 16,0 0 2-16,-17 0-2 0,17 0-1 0,-16 0 1 15,-1 0 0-15,1 0-1 0,0 0 0 16,-17 0 1-16,16 0-1 0,1 18-1 16,-17-18 1-16,33 0 11 0,-33 9 13 0,0 1-8 15,0-1-8-15,16 10-2 0,-16-19-3 16,17 18-2-16,-1-18-3 0,-16 19 2 15,17 0-1-15,-1-19 4 0,1 18-4 0,-1-9 0 16,-16 10 1-16,17 0 0 0,0-19 1 0,-17 18-2 16,16-18-1-16,-16 19 0 0,17-19 0 15,-17 18 3-15,0-18 1 0,0 19 6 16,0-19 0-16,0 9-1 0,-17 10-3 16,17-19-1-16,-16 19 1 0,-1-19-3 0,0 18-2 0,1-18 2 15,-1 19-3-15,-16-19 1 0,17 18-1 16,-17-18 0-16,0 19 0 0,0-19 0 0,-1 9 0 15,1-9-6-15,0 19-23 0,-16-19-21 16,-1 18-5-16,1-18-7 0,-1 0-15 0</inkml:trace>
  <inkml:trace contextRef="#ctx0" brushRef="#br0" timeOffset="39697.54">26194 2725 10 0,'0'0'11'0,"0"0"0"16,0 0-4-16,0 0-4 0,-17 0-2 0,17 0 0 0,0 0 9 0,0 10 6 0,0-1-7 0,17 0-3 0,-17 10-3 0,0-19 0 16,0 19-3-16,0-1 0 0,33 1 1 15,-33-19 2-15,0 18-3 0,0 1 0 0,0-10 0 16,0 10 0-16,16-1 0 0,-16 1 0 0,0 0 0 15,0-19 0-15,0 18 0 0,0-8 1 16,0-1-1-16,17 0 0 0,-17 10 0 0,0-19 0 16,0 18-2-16,0-18 2 0,0 0-7 0,0 19-9 15,0-19-13-15</inkml:trace>
  <inkml:trace contextRef="#ctx0" brushRef="#br0" timeOffset="40081.01">26128 3070 35 0,'0'0'23'0,"16"0"-11"0,-16 18-6 0,0-18-3 0,17 0-1 0,-17 9 2 0,0 1 3 15,16-10-1-15,-16 9-1 0,17-9 1 0,-17 19-1 0,33-19 1 16,-33 0 2-16,0 0 1 0,0 0 5 16,0 0-3-16,0 0-2 0,16 0 2 0,-16 0 1 15,17 0-1-15,-17 0-4 0,16-19-4 16,-16 19-1-16,17-9 1 0,0-1-3 0,-1 1 1 15,-16 9 0-15,17-18 1 0,-17 18-2 16,0-19-2-16,16 19 2 0,-16-19 0 16,0 19-3-16,0-18-5 0,0 18-13 0,0-19-10 15,17 10-13-15,-17 0-7 0</inkml:trace>
  <inkml:trace contextRef="#ctx0" brushRef="#br0" timeOffset="44959.48">25946 2260 9 0,'0'-18'13'0,"0"18"5"0,0 0-1 0,0 0-6 0,0 0-6 0,0 0-3 0,16 0-2 16,-16 0-3-1,0 0-7 1,0 0-13-16</inkml:trace>
  <inkml:trace contextRef="#ctx0" brushRef="#br0" timeOffset="45259.91">25400 3311 17 0,'0'0'21'0,"0"0"-1"0,0 0-7 0,0-18-3 0,0 18-3 0,0 0 1 0,0 0-4 0,0 0 0 0,0 0-2 0,0-19-2 0,0 19 1 0,0 0-1 16,0 0-4-1,0 0-8-15,0-18-7 0,0 18-10 16</inkml:trace>
  <inkml:trace contextRef="#ctx0" brushRef="#br0" timeOffset="46325.72">26541 2121 57 0,'0'0'47'0,"0"0"-12"0,-17 0-8 0,17 0 5 0,0 0 11 0,0 0 16 0,0-19-5 0,0 19-1 0,0 0 6 0,0 0 5 16,0-18-6-16,0 18-4 0,0 0-10 15,0 0-3-15,0 0-11 0,0 0-13 0,0 0-10 16,0 0-4-16,0 0-5 0,0 0 2 0,0 0-4 16,0 0 7-16,0 18-6 0,0-18 5 15,0 19-2-15,17-19 0 0,-17 18 3 0,0-8-7 16,0 8 10-16,0-18-9 0,17 19 3 16,-17-19 1-16,0 0-3 0,0 19 3 0,0-19-1 15,0 18 2-15,0-18 1 16,16 19-3-16,-16-19 0 0,0 0 1 15,0 0 0-15,0 0 0 16,0 0 2-16,0 0-1 0,0 0 3 0,0 0 4 16,0 0 1-16,-16 0 3 15,16 0-9-15,0 0 4 0,0 0-6 0,-17 0 1 16,17-19-2-16,-17 19 8 0,17-18 22 16,-16 18 2-16,16 0 13 0,-17-19 8 0,17 19-17 15,-16 0-9-15,16-19-7 0,-17 19 1 16,17-18 0-16,-16 18 18 0,16-10-1 0,0 10 7 15,0 0-5-15,0-18-7 0,0 18-8 16,0 0-9-16,0 0 7 0,0-19 7 0,0 19-3 16,0 0-3-16,0-18-15 0,0 18-3 15,0 0 2-15,0-19-7 0,0 0-2 0,0 19 0 16,0-18-4-16,0 8 4 0,16-8 2 16,-16 18 0-16,17-19-2 0,-17 1 0 0,16-1 0 15,1 19 1-15,-1-19-1 0,1 1-4 16,0 9 4-16,-1-10-7 0,1 19 9 0,-1-19-6 15,1 19-5-15,-17-18-39 0,33 18-56 0,-33 0-23 16,0-19-32-16,16 19-13 0,1 0-5 16,-17 0 12-16,16 19 12 0,-16-19 28 15,17 18-1-15</inkml:trace>
  <inkml:trace contextRef="#ctx0" brushRef="#br0" timeOffset="46542.34">26558 2046 15 0,'-17'0'37'0,"17"0"17"0,0 0-9 0,0 0-18 0,0 0-7 0,0 0 3 0,0-18-2 0,17 18-7 0,-17-10-7 16,16 10-1-16,1 0-3 0,-17-18 0 0,16 18 0 15,1 0-3-15,16 0-2 0,-33-19 2 16,16 19 0-16,1 0 0 0,-1 0 0 0,1-18-5 15,-1 18-13-15,1 0-17 0,0 0-19 16,-1-19-19-16</inkml:trace>
  <inkml:trace contextRef="#ctx0" brushRef="#br0" timeOffset="46758.69">26872 1842 17 0,'-33'0'33'0,"33"0"12"0,0 0-8 0,0 0-14 0,-17 0-11 0,17 0-6 0,0 0-2 0,0 18-1 0,0-18 0 0,0 0 1 16,0 19 8-16,0-19 2 0,0 19 1 16,0-19 0-16,0 9-3 0,17 9 5 0,-17 1-7 15,0-19-2-15,0 19-4 0,0-19-1 0,0 18-3 16,33-18 0-16,-33 19 0 0,0-19 1 16,0 18-1-16,0-18-3 0,0 10 3 15,0 8-8-15,0-18-27 0,0 19-13 0,0-19-12 16,0 0-82-16</inkml:trace>
  <inkml:trace contextRef="#ctx0" brushRef="#br0" timeOffset="47224.25">26756 1860 10 0,'0'0'23'0,"17"0"8"0,-17-18-1 0,0 18-11 0,0 0-6 0,0-19-1 0,16 19-1 0,-16 0-2 0,0 0-1 0,17 0 4 0,-17-18 3 16,0 18 2-16,0 0 2 0,16 0-3 0,-16 0 2 15,17 0-1-15,-17-19-6 0,0 19-2 16,33 0-4-16,-33 0-3 0,0-9 3 0,0 9-3 16,0 0 0-16,16 0 1 0,-16 0-1 15,0 0 8-15,17 0 15 0,-17 0-5 16,0 0-5-16,16 0-3 0,-16 0-2 0,0 0 6 15,17 0-6-15,-17-19 0 0,16 19-5 16,-16 0-3-16,17 0-2 0,-17 0 1 16,16 0-4-16,1 19 7 0,-17-19-6 15,17 0 2-15,-1 9 0 0,-16 10 3 0,17-19 0 16,-17 18-5-16,33 1 2 0,-33-19 3 16,0 18-1-16,0 1 5 0,0-19-1 15,0 19-4-15,0-10 1 0,0 9 0 0,0-18 1 16,-33 19-1-16,16-19 1 0,17 19-4 15,-16-1 2-15,-1-18 0 0,17 19-2 0,-17-19 0 16,1 0 5-16,-1 18-5 0,1-18 0 0,-1 0 0 16,1 10 0-16,-1-10 0 0,1 18 1 15,16-18-3-15,0 0 2 0,-33 0-12 0,16 0-23 16,17 0-19-16,-16 0-9 0,16 0-11 16,-17 0-13-16,17 0-87 0</inkml:trace>
  <inkml:trace contextRef="#ctx0" brushRef="#br0" timeOffset="47825.67">27434 1414 38 0,'-17'0'27'0,"17"-19"-7"0,-16 19 0 0,-1 0-1 0,1-18-3 0,-1 18-5 0,17 0-5 0,-16 0 0 0,-17 0-3 0,33 0 0 0,-33 18-1 0,16-18 2 16,1 19-1-16,-1-10-2 0,0 10 4 16,17-1 2-16,-16-18 2 0,16 19 1 15,0 0 7-15,0-19 3 0,0 18-1 16,0 1 13-16,16-19-5 0,1 9-4 0,0 10-6 16,-17-19 4-16,33 18 15 0,0 1-17 15,-33-19-7-15,16 19-8 0,17-1 1 0,-16-18-5 16,-1 19 3-16,-16-10 1 0,17 10 4 0,-1-19 5 15,-16 18-4-15,0 1 0 0,0-1 0 16,-16 1-1-16,16-19-2 0,-17 19-1 0,1-10-2 16,-1 10-3-16,1-1 0 0,16-18 3 15,-17 19-3-15,1-1 0 0,16-18 0 16,0 19-2-16,0-19 5 0,0 19 3 0,0-19-2 16,0 0 1-16,0 9-2 0,0 9 3 15,0-18-1-15,0 19-3 0,0-19-1 0,16 0 3 16,1 19-4-16,-17-19 2 0,16 0-2 0,1 18-2 15,-1-18 3-15,1 0-1 0,-1 0-2 16,1 19-2-16,-17-19-7 0,17 0-21 16,-1 0-29-16,-16 0-20 0,17 0-8 0,-17 0-6 15,33 0-104-15</inkml:trace>
  <inkml:trace contextRef="#ctx0" brushRef="#br0" timeOffset="48252.68">28046 1200 30 0,'0'0'36'0,"0"-9"-6"0,0-10-3 0,0 19-4 0,0-19 3 0,0 19 1 0,0 0 0 0,0-18-10 0,0 18-9 0,0 0-3 0,0 0-3 15,16 0-2-15,-16 0 1 0,17 0-3 16,-17 18 2-16,16-18 0 16,-16 19 2-16,17-19-4 0,-17 28 4 15,0-28-2-15,17 19 2 0,-17-1-2 0,0 1-2 16,0-1 4-16,0 1-2 0,0 9 0 16,16-28 0-16,-16 18 0 0,0 1 1 0,17 0 2 15,-17-19 0-15,16 18 3 0,1 1-4 16,-1-19 6-16,-16 0 4 0,17 9-3 15,-1-9-2-15,1 19-3 0,-17-19 0 0,16 0-4 16,1 18 0-16,-17-18 3 0,0 0 6 16,16 19 2-16,-16-19-4 0,0 19 0 15,0-19-1-15,0 18 2 0,0-18-3 0,0 19-3 16,-16-19-2-16,16 9 0 0,-17 10 0 16,1-1 2-16,-1 1-2 0,1-19 0 0,-17 19 2 15,0-1-2-15,0 10-17 0,-1-9-28 16,-15-1-25-16,16 19-30 0</inkml:trace>
  <inkml:trace contextRef="#ctx0" brushRef="#br0" timeOffset="48640.66">27021 2307 16 0,'0'0'27'0,"0"-19"11"0,16 19-3 0,-16 0-9 0,0 0-10 0,0 0 2 0,0 0-1 0,0 0 1 0,0 0-8 15,0 0-3-15,0 0-1 0,0 0-4 16,0 0-5 0,0 0 1-16,0 0-1 15,0 0-11-15,0 19-7 0,0-19-3 16,0 0-7-16,0 0-19 0</inkml:trace>
  <inkml:trace contextRef="#ctx0" brushRef="#br0" timeOffset="49472.79">25483 3739 41 0,'0'0'31'0,"0"-18"-6"0,0 18-7 0,0 0-2 0,0-19 2 0,16 19-4 0,-16-9-3 0,0 9-4 0,0 0-5 16,0 0 0-16,17 0-2 0,-17 0 3 15,0 9 0-15,0 10 0 0,0-19-1 16,0 18 3-16,0-18 4 0,0 19 1 0,0 0 4 16,0-19 5-16,0 18 0 0,0-18-7 15,-17 9-4-15,17 1-5 0,0-1 0 0,0 10-3 16,0-19 4-16,0 0 1 0,0 0-4 15,0 0 1-15,0 18 3 0,0-18-4 0,0 0 3 16,0 0-3-16,17 0-1 0,-17 19 4 16,0-19 1-16,16 0-2 0,-16 18 3 0,17-18-4 15,-17 19 3-15,33-19 8 0,-33 9-1 16,0 1-3-16,0-1-3 0,0-9-4 0,0 19 6 16,0-19-1-16,0 18 2 0,0-18-5 0,0 19-1 15,0-19 1-15,0 18-1 0,0-18-2 16,0 0-3-16,0 19 2 0,0-19 3 15,0 0-5-15,0 9 2 0,0-9 1 16,0 10-1-16,0-10 1 0,0 0-5 16,0 0-1-16,0 0 1 15,0 0-1-15,0 0-13 0,0 0-21 0,0-10-16 16,0 10-9-16,16-9 2 0,-16 9 2 16,17 0-49-16</inkml:trace>
  <inkml:trace contextRef="#ctx0" brushRef="#br0" timeOffset="49822.01">25747 3721 27 0,'0'-19'44'0,"17"10"-11"0,-17 9-10 0,0-10-6 0,33 1-5 0,-33 9-3 0,0 0 5 0,16 0-3 0,-16 0-5 0,17 0-4 0,-1 0 0 16,-16 0-1-16,17 9 1 0,0 1 2 0,-17-1-1 16,0 10-1-16,16-19 11 0,-16 18-2 0,0 1-5 15,0-19-1-15,17 19-3 0,-17-1 0 16,0-9 0-16,0 1 0 0,0-1 6 0,0 10 2 16,16-1 1-16,-16-18-5 0,0 19-1 15,0-19 0-15,17 18 2 0,-17-18 7 16,0 19-3-16,0-19-5 0,16 0-2 0,-16 9 1 15,0 1-3-15,0-1 1 0,0 10-1 0,-16-19-1 16,16 0 0-16,0 18-1 0,-17-18-3 16,17 19-4-16,0-19-31 0,-16 0-20 0,16 18-14 15,-17-18-11-15</inkml:trace>
  <inkml:trace contextRef="#ctx0" brushRef="#br0" timeOffset="50455.74">26888 3683 23 0,'0'0'28'0,"0"-9"-4"0,0 9-3 0,0 0-4 0,0 0-6 0,0 0-3 0,0 0-5 0,0 0-2 0,0 0 2 0,-16 0 3 16,16 0 2-16,0 9 3 0,0 1 0 0,0-1-2 15,0 10 0-15,0-19 0 0,0 18 14 16,0 1 4-16,0-19 3 0,16 19-5 0,-16-19-2 16,17 18 7-16,-17-9 0 0,16 1-8 15,-16-1-7-15,17 10-5 0,-1-19-5 0,-16 18 12 16,0-18-4-16,0 0 0 0,17 19-5 16,-17-19 7-16,0 18 4 0,-17-18 2 0,17 19-7 15,0-10-4-15,0 1 0 0,-16-1-6 0,16 10-4 16,-17-19 0-16,17 0 2 0,0 18 1 15,0-18-1-15,-16 0-1 0,16 0 1 16,0 0-1-16,0 0-6 16,0 0-5-16,0 0-16 0,16 0-31 0,-16 0-27 15,0 0-21-15,17-18 1 0,-17 18 7 16</inkml:trace>
  <inkml:trace contextRef="#ctx0" brushRef="#br0" timeOffset="50804.91">27302 3600 43 0,'0'0'52'0,"0"-19"-9"0,0 10-3 0,16 9-4 0,-16 0-2 0,0 0-5 0,17 0-6 0,-17 0-1 0,0 0-1 15,16 0-7-15,-16 0 1 0,17 0-5 16,-17 0 0-16,16 9 2 0,-16 10-6 0,17-19 11 15,-17 18 6-15,16 1-13 0,-16-19-1 16,17 19-1-16,-17-1-5 0,0-18-5 0,0 19 4 0,0-10 0 16,0 10-2-16,0-1 0 0,0 1 0 15,0-19 0-15,0 19 0 0,17-19 1 0,-17 18 0 16,0-18 1-16,0 9-2 0,0 1 1 16,16-1 2-16,-16 10-3 0,17-19 3 15,-17 0-1-15,0 18-2 0,0-18 4 16,0 0-4-16,0 0-3 15,0 0-2-15,0 0-10 0,0 0-13 16,-17 0-19-16,17 0-18 0,0 19 0 0,-16-19-2 16,-1 0-10-16</inkml:trace>
  <inkml:trace contextRef="#ctx0" brushRef="#br0" timeOffset="51820.78">26938 3656 10 0,'0'-19'29'0,"16"19"4"0,-16 0-2 0,0-19-3 0,0 19-2 0,0 0 5 0,0 0 5 0,17 0 7 0,-17 0 6 0,0-18 2 0,0 18-4 16,0 0-1-16,0 0-10 0,-17 0-13 0,17 0-5 15,0 0-8-15,0 0-4 0,0 0-1 16,-16 0-5-16,16 0 3 0,0 0-2 0,-17 0 3 16,17 18-3-16,0-18 1 0,-16 0-1 0,16 0 3 15,0 19-2-15,0-19 3 0,-17 0-5 16,17 19 2-16,0-19 2 0,0 18-4 0,17-9 0 16,-17 1 3-16,0-1 1 0,0 10 1 15,16-19 0-15,-16 18-2 0,0 1-1 0,17-19 0 16,-17 19-1-16,16-19-1 0,-16 18 0 15,0-18 2-15,17 9-2 0,-17 1 0 0,0-1 4 16,0 10-1-16,0-19-3 0,0 0 4 16,0 18-1-16,0-18 1 0,-17 0-4 0,17 19 5 15,0-19-5-15,-16 0 2 0,16 18 1 16,-17-18-3-16,17 0 5 0,-16 0-9 0,-1 0 5 16,17 0 1-16,-16 0 2 0,16-18-4 15,0 18 4-15,0 0-1 0,0 0-2 16,0 0 0-16,0 0 5 0,0 0-4 0,0 0 2 15,0-19-4-15,0 19-3 0,0 0 1 16,0 19 4 0,16-19-4-16,-16 0 2 0,17 0 1 15,-17 18 1-15,16-18-2 0,-16 19 3 0,0-19-3 16,17 9-3-16,-17 1 3 0,0-1 0 0,16 10 0 16,-16-19 5-16,0 18-7 15,0 1 3-15,0-19-3 0,0 18 6 0,0-18-6 16,0 0 3-16,0 19-1 0,0-19 0 0,0 9-2 15,0-9-2-15,17 0-15 0,-17 0-20 16,0 0-14-16,16 0-15 0,-16-9-13 16,17 9-8-16,0 0 5 0,-1-19 6 15,1 19 5-15</inkml:trace>
  <inkml:trace contextRef="#ctx0" brushRef="#br0" timeOffset="53302.75">27169 4167 6 0,'0'0'3'0,"0"0"2"0,0 0 3 0,0 0-2 0,0-9 0 0,0 9-3 0,0 0-1 0,0 0-4 47,0 0-2-47,0 0-4 0,17 0-13 0</inkml:trace>
  <inkml:trace contextRef="#ctx0" brushRef="#br0" timeOffset="59963.79">31270 3814 19 0,'-16'0'24'0,"-1"0"-3"0,17 0-3 0,-16 0-2 0,16 0-3 0,0 0-1 0,0 0-3 0,0 0-2 15,0 0 0-15,0 0-2 0,0 0 0 16,0 0 1-16,16 0 7 0,1 0 8 0,-1 0 0 15,1 0 7-15,16 0-2 0,0 0-3 16,17 0-4-16,-1-10-8 0,17 10-4 16,1-9 0-16,-1 9-2 0,0 0-5 0,0-18 3 15,0 18-3-15,-16 0 0 0,16-19 0 16,-16 19 0-16,-1 0-2 0,-16-19 2 0,17 19 2 16,-17 0-1-16,0 0 0 0,0-18-1 15,-16 18 0-15,16 0 0 0,-17 0 0 16,1 0 0-16,-1 0 2 0,-16-19-2 15,17 19 0-15,-17 0 1 0,0 0-4 16,0 0-1 0,0 0-1-16,0 0-6 0,0 0-8 15,-17 0-5-15,17 0-13 0,0 19-2 16,-16-19-4-16,16 0-3 0,-17 0-5 16</inkml:trace>
  <inkml:trace contextRef="#ctx0" brushRef="#br0" timeOffset="60529.5">31733 3618 15 0,'0'0'19'0,"0"0"0"0,-16 0-5 0,16 0-4 0,0 0-4 0,0 0 0 0,0 0-2 0,0 19-2 0,0-19 1 0,16 19-1 16,-16-19 2-16,0 18-1 0,0-9 0 0,0 1 2 15,0 18 4-15,0-10-4 0,17-18 0 16,-17 19-3-16,0 0-2 0,0-19 0 0,0 18 0 16,17-18 2-16,-17 9-2 0,0 10 0 15,0 0 0-15,0-19 0 0,0 0-2 16,0 18-4-16,0-18-6 0,0 0-10 15,-17 0-15-15</inkml:trace>
  <inkml:trace contextRef="#ctx0" brushRef="#br0" timeOffset="61247">31651 3656 13 0,'0'-19'23'0,"0"19"8"0,16 0-7 0,-16 0-10 0,0 0-8 0,17 0 1 0,-17 0 0 0,16 0-1 0,1-19-2 0,-1 19 2 0,1 0-2 16,-17 0 0-16,17 0 3 0,-1 0-2 0,1 0 0 15,-1 0-3-15,1 0-1 0,-1 0 2 16,1-18-1-16,-17 18 0 15,16 0-2-15,-16 0 2 0,17 0-2 16,-17 0 1-16,0 0-3 16,0 0 4-16,0 0-4 0,0 0 4 15,0 18-2 1,0-18 2 0,0 0-4-16,16 0 2 15,-16 0-2 1,0 0 4-16,0 0-4 15,0 0 4-15,0 0 0 16,0 0 0 0,0 0-1-16,0 0 1 15,0 0-1-15,0 0-3 32,0 0 4-32,0 0-2 15,0 19 0-15,0-19-3 16,0 19 3-16,0-19 1 0,0 0-1 0,0 18 0 15,17-9 0-15,-17 1 0 0,0-1 0 0,0 10 0 16,0-1 0-16,0-18 0 0,0 19 0 16,0 0 0-16,0-19 0 0,0 18 2 15,0-18-2-15,0 9 0 0,0 1 0 16,0-10 1 0,0 0 1-16,0 0 0 0,-17 9-1 0,17-9 1 15,-16 0-2-15,16 0 1 0,-17 0-1 16,1-9 2-16,-1 9-2 0,1 0 0 15,-1 0 0-15,1 0 0 0,-1 0 0 16,1 0 0-16,-1 0 0 0,0 0 0 16,1-10-2-16,-1 10 2 0,1 0-3 15,-1 0 1-15,17 0-4 16,0 0-2-16,0 0-4 0,0 0 1 0,0 0-2 16,0 0-1-16,0 0 0 0,0 0 1 15,0 0-1-15,0 0-4 0,0 0-5 0,0 0-20 16</inkml:trace>
  <inkml:trace contextRef="#ctx0" brushRef="#br0" timeOffset="68123.41">29948 4604 1 0,'0'0'0'47,"-17"0"0"-16</inkml:trace>
  <inkml:trace contextRef="#ctx0" brushRef="#br0" timeOffset="69398.61">30063 4428 1 0,'0'18'0'16</inkml:trace>
  <inkml:trace contextRef="#ctx0" brushRef="#br0" timeOffset="70920.28">29931 4604 7 0,'0'0'24'0,"-17"0"9"0,17 0-9 0,0 0-5 0,0-18-5 0,0 18 2 0,0 0 3 0,0 0 2 0,0 0 0 0,0 0-2 0,-16-19 7 16,16 19 4-16,0 0-3 0,0 0 2 16,0 0-8-16,0 0-5 0,0 0-11 0,0 0-2 15,0 0-1-15,0 0-5 0,0 0 4 16,0 19-1-16,0-19 0 0,0 18 5 16,0 1-3-16,0-19 12 15,0 19 9-15,0-1-5 0,0-9-7 0,0 10-5 16,0 0 3-16,0 18 4 0,0-19 6 15,0-8 6-15,0 27-5 0,16-18-8 0,-16-1-5 16,0 1-2-16,0-1-7 0,17 1 3 16,-17 9-1-16,0-9 3 0,0-1-5 0,0 1 3 15,17 9-1-15,-17-19 5 0,0 19-4 16,0-10-1-16,0-18 3 0,0 19-3 16,0 0 0-16,0-19-3 0,0 9 3 0,0-9 3 15,0 9-1-15,0-9-5 0,0 0-3 16,0 0 3-16,0 0-1 15,0 0-33-15,0-9-28 0,0 9-12 0,-17-9-10 16,17 9-3-16,0 0 8 0</inkml:trace>
  <inkml:trace contextRef="#ctx0" brushRef="#br0" timeOffset="71436.32">29633 4874 7 0,'0'0'13'0,"0"0"9"0,0 0-1 0,0 0-7 0,-33 0-6 0,33 0-1 0,0 9 3 0,0-9 3 0,0 0-2 0,0 0-3 0,0 10-1 16,33-1 0-16,-33-9 2 0,0 9 5 15,0 10 2-15,0-19 4 0,0 0 0 0,17 19 3 16,-17-1 0-16,16-18-2 0,1 19 4 16,-17-10-7-16,16 0-5 0,1 1-2 0,0 8-2 15,-1 1 7-15,1-1 1 0,-1-18 2 0,1 19-5 16,-1-19-6-16,1 19-4 0,-17-19 3 15,16 9 19-15,1-9 12 0,-1 9-2 0,-16-9-5 16,17 10-8-16,-17-10-1 0,16 0 4 16,1 0-10-16,-17 0-4 0,17-10-6 0,-1 1-6 15,1 9 4-15,-1-9 1 0,1 9-5 16,-17-19 0-16,16 19 5 0,1-19-5 0,-17 1 1 16,16 18-1-16,-16-19 2 0,17 1 0 0,-17 8-6 15,0 1 0-15,16 0-4 0,-16 9-1 16,0-19-23-16,0 19-14 0,17-18-5 0,-17 18-8 15,0 0 3-15,16 0 0 0,-16 0 2 16,0 0 8-16,17 0 4 0,-17 0 8 0,0 0-2 16,16 0 1-16,-16 0 4 0,17 18-6 15,-17-18-28-15</inkml:trace>
  <inkml:trace contextRef="#ctx0" brushRef="#br0" timeOffset="72224.46">29468 5535 37 0,'0'0'41'0,"0"0"-5"0,0-19-4 0,0 19 2 0,0 0 1 0,0 0 9 0,0-19 3 0,0 10-6 0,0 9-10 0,17-9-13 0,-17 9-5 16,16 0-5-16,1-10-2 0,-17 10-1 0,16 0 0 16,1 10 0-16,-1-10 1 0,1 0-3 15,-1 9-3-15,17-9 2 0,-33 9 0 16,17 10-2-16,-1-19 3 0,-16 19 0 0,17-19-1 15,-17 18 2-15,0 1 0 0,0-19 2 0,0 18 0 16,-17 1 1-16,17-10-2 0,-16 10 0 16,-1-1 0-16,17 1-1 0,-33 0-4 0,17-1 6 15,-1-8-5-15,1-1 4 0,-1 0-5 16,17 10 2-16,-16-1-2 0,-1-18 6 0,17 19-6 16,-16-19 0-16,16 0 4 0,0 0 1 15,-17 19 2-15,17-19 1 0,0 0 1 0,17 0 12 16,-17 0 15-16,0 0 8 0,16 0-6 0,-16 0-10 15,17 0-10-15,-1-19-13 0,-16 19 0 16,17 0-2-16,16 0-3 0,-17-19 0 16,17 19 0-16,-33 0 3 0,17-18-11 0,-1 18 3 15,17 0-23-15,-16-19-34 0,0 19-14 0,-1-9-8 16,1 0-7-16,16-1 0 0,-17 10 9 16,1 0 9-16,-1-18 6 0</inkml:trace>
  <inkml:trace contextRef="#ctx0" brushRef="#br0" timeOffset="72752.33">29981 5572 38 0,'0'0'37'0,"0"0"-2"0,0 0-6 0,-17-19-8 0,17 19-9 0,0 0-5 0,0 0-2 0,0 0-3 0,0 19-1 0,0-19 2 0,17 0-1 16,-17 18 0-16,0-18 0 0,0 10 6 15,16-1 12-15,-16 19 0 0,0-10-1 0,0-18-5 16,17 19-3-16,-17 0 4 0,0-19 4 0,0 18-8 15,0-18-5-15,0 10 1 0,0-1 9 16,0 0 12-16,0-9 4 0,0 0 11 16,0 0 10-16,0 0 9 0,0 0 16 0,0 0-1 15,0 0-12-15,-17 0-20 0,17-9-13 16,0 0-8-16,-16-1 0 0,16 10-12 0,0-18-4 16,-17-1-1-16,17 0-1 0,0 1-2 0,0-1 11 15,0 10 3-15,0-10-8 0,0 19-3 16,0-18 0-16,0 18-5 0,0 0 0 0,0 0-5 15,17 0 1-15,-1 0 2 16,1 0 0-16,-1 0-3 0,-16 0 5 0,33 18-1 16,-16-18 3-16,-17 10-4 0,16-1-2 15,1 0 2-15,-1 10 0 0,1-19 0 0,-1 18 0 16,-16-18 2-16,17 19-2 0,-17-19 1 0,0 0 2 16,17 0-5-16,-17 19 5 0,0-19 4 15,0 0 4-15,0 0 22 0,0 0 48 16,0 0 47-16,0 0 30 0,0 0-31 0,0-19-57 0,0 19-32 15,0-19-18-15,0 19-12 0,-17-18-8 16,17-1 0-16,0 1 4 0,0 8-4 16,-17-8-5-16,17-1 5 0,0 1 2 0,0-1-4 15,0-9-5-15,0 19 0 0,0-1-6 0,0-8-19 16,0 18-64-16,0-19-50 0,17 19-30 16,-17-18-17-16,0 18 1 0,17 0 18 15,-17 0 17-15,16-19 21 0,1 19 14 0,-17 0 17 16</inkml:trace>
  <inkml:trace contextRef="#ctx0" brushRef="#br0" timeOffset="73085.74">30411 5553 25 0,'0'19'54'0,"0"-19"-12"0,0 18-18 0,0-18-12 0,0 0-2 0,0 0 10 0,0 10 5 0,0-10 2 0,0 0 7 0,0 0 11 15,0 0 11-15,0 0 9 0,0 0 12 16,0 0 11-16,0 0 23 0,0 0 25 0,0 0 5 16,-17-10-6-16,17 10-18 0,0-18-22 15,0 18 4-15,0-19-20 0,-17 1-15 0,17-1 6 16,-16 0 4-16,16 1-5 0,0 8-13 16,-17-8-17-16,17-1-11 0,0 1-13 0,0-1 8 15,0 0-3-15,0 10-9 0,0 0-7 16,0 0 6-16,0 9-6 0,0-19-15 0,0 19 11 15,17-19 8-15,-17 19-10 0,16-18-3 16,1 18 2-16,-17 0-1 0,17 0-5 0,-1 0-1 16,1 0-35-16,-17 0-53 0,16 0-56 0,1 0-58 15,-1 0-32-15,-16 0-17 0,17 0 10 16,-1 18 30-16,-16-18 36 0,17 0-105 0</inkml:trace>
  <inkml:trace contextRef="#ctx0" brushRef="#br0" timeOffset="73286.08">30361 5469 64 0,'0'0'51'0,"0"10"-12"0,0-10-8 0,0 0-4 0,0 0 0 0,0 0 3 0,0 0-5 0,0 0-6 0,0 0-12 0,16 0-4 0,-16-10-3 0,17 10 0 16,0 0 0-16,-17 0-3 0,16 0 3 0,1 0-15 15,-1-18-17-15,1 18-19 0,-1 0-8 0,1 0-8 16</inkml:trace>
  <inkml:trace contextRef="#ctx0" brushRef="#br0" timeOffset="78347.22">32345 3414 50 0,'17'-19'30'0,"-17"1"0"0,16 18-2 0,-16-19-1 0,0 19 2 0,0-19 11 0,0 10-7 0,0-10-4 0,0 19-1 16,0-18 4-16,0 18-13 0,-16-19-5 16,16 19-4-16,0 0-2 0,-17-18-5 15,17 18-1-15,-16 0-2 0,-1 0 0 16,1 18-2-16,-1-18 2 15,17 19 0-15,-16-19-2 0,16 18 4 0,-17 1 0 16,17-10 0-16,0 10 0 0,0 0-2 16,0-1 0-16,17 1 3 0,-1-1-3 15,-16 1 0-15,17-10 0 0,-1 10 2 0,1 18-1 16,-1-18-5-16,1-1 4 0,-1 1 0 16,1-19 0-16,-17 28 0 0,16-28 0 15,-16 18-4-15,0 1 7 0,0-19-3 0,-16 19 0 16,16-19 2-16,-17 18-2 0,17-18 0 15,-16 0 0-15,-1 0 0 0,17 9 1 0,-16-9 1 16,-1 0 2 0,17 0-2-16,0 0 1 0,0 0-6 15,0 10 3-15,17-10 0 16,-17 0 1-16,0 9-1 0,0 10 1 16,16-1-4-16,-16 1 3 0,0 0 1 0,17 8-1 15,-1-8 0-15,-16 18 0 0,17-18-2 16,-17-1 2-16,16 1 0 0,-16 0 1 15,0 9-1-15,0-10 0 0,17 1 0 0,-17-1 0 16,0-18 1-16,0 19 0 0,0-19 1 16,0 9-5-16,0 1 1 0,0-1-6 15,0-9-9-15,0 0-18 0,0 0-14 16,0 0-1-16,0 0-17 0,0 0-8 16</inkml:trace>
  <inkml:trace contextRef="#ctx0" brushRef="#br0" timeOffset="84558.43">31254 4883 24 0,'0'0'33'0,"0"-9"-6"0,0 9-9 0,0-9-4 0,0 9 2 0,0 0-4 0,0 0 0 0,0 0 5 0,0-19-2 16,0 19 5-16,0 0 2 0,0 0-5 16,0 0-4-16,0 0 1 0,0 0-3 0,0 0-3 15,0 0-4-15,0 0 1 0,0 0-2 16,0 0 1-16,0 0-3 15,0 0 0 1,0 0-3-16,0 0 4 0,0 0 0 0,0 0-4 16,0 0 5-16,0 0-6 15,0 0 5-15,-17 0-2 16,17 0-2 0,-16 0 3-1,-1 0-1 16,17 0 2-31,0 0-4 0,-16 0 2 16,16 19 0-16,-17-19 0 0,17 0-2 16,0 9 2-16,-16-9 0 0,16 9 0 15,0 1 0-15,-17-1 0 0,17 0 3 16,0 10-3-16,0-19 0 0,0 19 0 16,0-19 0-16,0 18 0 0,0-18 0 15,17 0 6-15,-17 19 5 0,16-19 2 0,-16 0-1 16,17 0-9-16,-1 0 2 0,1 0-4 15,-1 0 3-15,1 0-4 0,-1 0 0 0,1 0-2 16,0 0-5-16,-1-19-25 0,1 19-16 16,-1 0-18-16,1 0-9 0</inkml:trace>
  <inkml:trace contextRef="#ctx0" brushRef="#br0" timeOffset="84826.58">31436 4762 30 0,'-17'0'37'0,"17"0"-7"0,0 0-10 0,0 0-10 0,0 10-3 0,0-10-2 16,0 0 2-16,0 9 0 0,0-9 1 15,0 9 2-15,0 10 3 0,17-19-1 0,-17 19-6 16,0-19 1-16,16 18 2 0,-16 1 3 0,0-19-3 15,17 18-4-15,-17-8-3 0,0-1-1 16,16 0 0-16,-16 10 0 0,0 0 1 16,17-19 0-16,-17 0-4 0,0 18 0 0,0-18-7 15,0 19-10-15,0-19-14 0,0 0-13 16,0 0-15-16</inkml:trace>
  <inkml:trace contextRef="#ctx0" brushRef="#br0" timeOffset="85126.29">31568 4790 32 0,'0'0'34'0,"-16"0"-2"0,16 0-4 0,0 0-8 0,-17 0-8 0,17 0-3 0,0 0-3 0,0 0-4 0,0 0 1 0,-17 19-3 0,17-19 1 0,0 0 1 16,0 0-1-16,-16 19-1 0,16-19 3 0,0 18-3 15,0-18 2-15,0 19 4 16,0-19 11-16,0 9 1 0,0-9 1 16,0 9-1-16,16 1 2 0,-16-10-3 0,0 9-5 15,17-9-4-15,-17 0-2 0,17 9-4 0,-1-9 1 16,1 0-3-16,-17 19 1 0,16-19-1 16,1 0-3-16,-1 0-4 0,1 0-23 15,-1 0-19-15,1 0-17 0,-17-19-10 0</inkml:trace>
  <inkml:trace contextRef="#ctx0" brushRef="#br0" timeOffset="85424.35">31783 4790 18 0,'0'0'22'0,"0"0"5"0,0 0 1 0,17 0-7 0,-17 0-1 0,0 0-5 16,16 0-3-16,1 0-2 0,-1 0-4 0,1-9-1 0,-1 9-3 0,1 0-1 15,-1-9-1-15,1 9 0 0,-1-10 0 0,1 10 0 16,0 0-5-16,-1 0-17 0,-16 0-12 16,17-18-18-16</inkml:trace>
  <inkml:trace contextRef="#ctx0" brushRef="#br0" timeOffset="85640.65">31932 4604 16 0,'0'0'26'0,"0"0"-5"0,0 0-7 0,16 0-5 0,-16 19 0 0,0-19 0 0,17 0 2 0,-17 19-1 0,17-19 1 0,-17 9-4 0,16 0-1 16,1 0 0-16,-17 10-3 0,0 0 2 16,0-19 2-16,16 18 0 0,-32 1-7 15,16-1 3-15,0-8 0 0,-17 8-2 0,17 1-3 16,-16 0-1-16,-1-1-11 0,17 1-12 15,-17-19-17-15</inkml:trace>
  <inkml:trace contextRef="#ctx0" brushRef="#br0" timeOffset="86024.92">32279 4530 13 0,'0'0'17'0,"-16"0"2"0,16 0-10 0,0 0-4 0,0 0-3 0,0 9 3 0,0-9 7 0,0 10 0 0,0 8-2 0,0 1-1 15,0-19-2-15,0 18 2 0,16 1-3 0,-16-19 1 16,0 19-3-16,0-10 1 0,17 0-3 16,-17 0-2-16,16 10 2 0,-16 0-2 15,0-19-2-15,17 18 5 0,-17-18-6 16,0 19 1-16,0-19-10 15,0 0-14-15,0 0-13 0</inkml:trace>
  <inkml:trace contextRef="#ctx0" brushRef="#br0" timeOffset="86307.5">32213 4521 28 0,'0'-19'26'0,"0"19"-7"0,0 0-6 0,17-19-2 0,-1 19-1 0,-16 0-4 0,17 0-3 0,-1 0 0 0,1 0-3 0,-1 0 0 15,1 0 2-15,-1 19-1 0,1-19-1 16,-17 0 9-16,16 19 2 0,-16-19-3 16,0 9 0-16,0 0 0 0,0 1-5 15,0 8 0-15,-16-18 4 0,16 19-4 0,-17-19 0 16,1 18-3-16,-1-18 1 0,17 0-1 15,-16 19 1-15,-1-19-1 0,1 0 0 0,-1 0-5 16,17 19-1-16,-16-19-9 0,-1 0-8 16,17 0-17-16,-17 0-53 0</inkml:trace>
  <inkml:trace contextRef="#ctx0" brushRef="#br0" timeOffset="86590.62">32494 4567 46 0,'0'-18'30'0,"0"18"-12"0,0 0-7 0,0 0-6 0,0 0-2 0,0 18 2 0,0-18 1 0,0 0 0 0,0 0 3 0,0 19-2 16,17-19-4-16,-17 18 3 0,0 1-3 15,16-19 7-15,-16 19-1 0,0-10-2 0,17 0-5 16,-17 0 0-16,0 10-1 0,16-19 1 16,-16 19 0-16,0-19-2 15,0 18 0-15,17-18 0 0,-17 0-2 16,0 0-15-16,0 0-16 0,0 0-13 16</inkml:trace>
  <inkml:trace contextRef="#ctx0" brushRef="#br0" timeOffset="86839.71">32643 4567 27 0,'-17'0'32'0,"17"0"-9"0,-16 0-2 0,16 0-7 0,-17 0-3 0,17 0-4 0,-16 19-2 0,16-19-1 0,0 0-1 0,0 0-1 0,0 18 1 15,0-18 6-15,0 19 4 0,0-19 0 16,0 0 11-16,0 19 2 0,16-19-6 16,-16 0-7-16,17 9-7 0,-1-9-3 0,-16 0-1 15,34 0 1-15,-34 0-5 0,16 0 0 16,1 0-21-16,-1 0-22 0,1 0-18 0,-1-9-6 16</inkml:trace>
  <inkml:trace contextRef="#ctx0" brushRef="#br0" timeOffset="89075.74">31105 5553 13 0,'0'0'30'0,"0"0"2"0,0 0-2 0,0 0-5 0,0-18-7 0,-16 18-5 0,16 0-3 0,0 0-1 0,0 0-5 15,0 0-1-15,0 18-3 16,0-18 3-16,0 0-3 0,0 0 1 0,0 19 8 16,0-1 9-16,0-8 6 0,0-1 3 15,0 19-2-15,0-10-8 0,0 1-1 0,0 0 1 16,0-1-6-16,0-8-5 0,16 8-2 15,-16 1 1-15,0-1-5 0,0 1 4 0,17-19-4 16,-17 19 0-16,0-1 0 0,0-18 0 16,16 10-3-16,-16-1-7 0,0-9-25 0,0 9-15 15,0 10-10-15,0-19-4 0,0 0-8 16</inkml:trace>
  <inkml:trace contextRef="#ctx0" brushRef="#br0" timeOffset="89421.06">31105 5553 17 0,'0'-18'35'0,"0"18"-4"0,17 0-2 0,-17 0-6 0,16-19-5 0,1 19-1 0,-17 0-2 0,16 0-5 0,1 0-3 15,-17 0-3-15,16 0-2 0,1 0 0 16,-17 0 0-16,16 19-1 0,-16-19 2 0,17 18 0 16,-17-18 10-16,0 19 2 0,0-19-4 15,0 18-2-15,0-18-2 0,0 19 0 0,0-10-5 16,-17 10 2-16,17-19-2 0,-16 18-2 16,-1-18 0-16,17 19 1 0,-16-19 0 0,-1 19-1 15,1-19 0-15,16 0 1 16,-17 18-3-16,1-18-3 0,16 0-4 15,-17 0-9-15,17 0-7 0,0 0-7 0,-16 0-9 16,16 0-5-16,0 0-5 0</inkml:trace>
  <inkml:trace contextRef="#ctx0" brushRef="#br0" timeOffset="90220.79">31403 5590 41 0,'0'0'36'0,"0"0"1"0,0 0-8 0,0 0-14 0,0 0-5 0,0 0-5 16,0 0-4-16,0 10 4 0,-17-1 2 0,17 0 2 15,0 10-1-15,0-19-2 16,0 18-3-16,0 1 1 0,0 0 1 0,17-19-2 15,-17 18-1-15,0-8 3 0,0 8-5 0,0 1 0 16,0-19 0-16,16 18 4 0,-16 1-4 16,0-19 0-16,0 19 2 0,0-19-2 0,0 18-2 15,0-18 0-15,0 0 0 0,0 0-16 0,0 0-16 16,0 10-17-16,0-10-74 0</inkml:trace>
  <inkml:trace contextRef="#ctx0" brushRef="#br0" timeOffset="90487.22">31502 5618 11 0,'0'0'12'0,"-17"0"13"0,17 0-6 0,-16 0-8 0,16 19-5 0,0-19 2 0,0 0 6 0,-17 18 1 0,17-18-6 0,0 19-3 0,0-19-1 15,0 19 5-15,-16-19 2 0,16 18-3 16,16-18 8-16,-16 10 5 0,0-1 1 0,17 0 2 0,-17 10-9 16,16-19-3-16,1 0-4 0,-17 18-5 15,16-18-2-15,1 0-2 0,0 0 2 16,-1 0-2-16,1 0 0 0,-1 0-20 0,-16 0-15 16,17-18-21-16,-1 18-2 0,-16 0-4 0</inkml:trace>
  <inkml:trace contextRef="#ctx0" brushRef="#br0" timeOffset="92185.51">31337 6158 47 0,'0'0'39'0,"-17"0"-10"0,17 0-3 0,0 0-8 0,0 0-4 0,0 0-6 0,0 0-4 16,0 0-4-16,0 0 5 0,0 18 0 16,0-18 0-16,0 10 5 0,0-1-1 15,0 0 0-15,0 10-2 0,0-1 3 0,0-18 4 16,0 19 8-16,0 0-4 0,0-19-6 16,0 18-4-16,0-18-1 0,-16 10-2 0,16-10 0 15,0 9-3-15,0-9 0 0,0 0 9 0,0 9 9 16,0-9 10-16,0 0 7 0,0 0 12 15,0 0 5-15,0-9 2 0,0 9-8 0,0 0-17 16,0-9-19-16,0 9-1 0,0-10-9 0,0 10-2 16,0 0 3-16,0-18-1 15,0 18 1-15,0 0-6 0,0 0-2 16,0 0 7-16,0 0-5 16,0 0-2-1,0 0 11-15,0 0-8 0,0 0-3 0,0 0 3 16,0 0-6-1,0 0-4-15,-17 0-31 16,17 0-21-16,0 0-24 0,0 0-11 0,17 0 2 16,-17 0 3-16,0 0 6 0</inkml:trace>
  <inkml:trace contextRef="#ctx0" brushRef="#br0" timeOffset="92935.65">31601 6102 7 0,'0'0'20'0,"0"-9"7"0,17 9-4 0,-17-10-6 0,16 10-6 0,-16 0-4 0,0-9 2 0,17 9-2 0,-17 0-1 0,16 0-1 16,-16 0 1-16,17 0-4 0,-17 0 0 16,16 0-2-16,-16 9 1 0,0-9 0 0,17 0 3 15,-17 10-4-15,0-1 3 0,16-9 6 0,-16 19-2 16,0-19-1-16,-16 18-2 0,16-18-1 15,0 0-1-15,0 19 2 0,-17-19-2 0,17 18 2 16,-16-18 3-16,-1 10 0 0,17-1 0 16,-16 10-3-16,16-10-4 0,-17 9 2 0,17-18 0 15,0 0 1-15,-16 19 2 0,16-19-2 16,0 0 6-16,0 0 4 0,0 0 10 0,0 19 9 16,16-19 5-16,-16 0-1 0,0 0-8 15,17 0-8-15,-17 0-9 0,16 0-6 16,1 0-2-16,-1 0 1 0,1-19-4 0,-1 19 2 15,1 0-2-15,0 0-2 16,-1 0-5-16,-16-19-3 0,0 19-32 16,17 0-22-16,-17 0-16 0,0 0-5 15,0 0-80-15</inkml:trace>
  <inkml:trace contextRef="#ctx0" brushRef="#br0" timeOffset="93850.56">31882 6186 53 0,'0'0'51'0,"0"0"-1"0,17 0-8 0,-17 0-9 0,0 0-1 15,0-10-10-15,0 10-9 0,0 0-8 0,0 0 0 0,0 0-7 0,0 0-17 16,0 0-21-16,0 0-16 0,0 0-14 16</inkml:trace>
  <inkml:trace contextRef="#ctx0" brushRef="#br0" timeOffset="94016.82">31998 6158 62 0,'0'-19'76'0,"0"19"-4"0,0 0-2 0,0 0-4 0,0 0-3 0,0 0-14 0,0 0-23 0,0 0-16 0,0 0-5 15,0 0-1-15,0 0-8 0,0 0-3 0,0 0-21 16,0 0-35-16,0 0-24 0,0 0-7 15,0 0 5-15</inkml:trace>
  <inkml:trace contextRef="#ctx0" brushRef="#br0" timeOffset="94167.8">32097 6139 53 0,'0'0'68'0,"17"0"4"0,-17 0 1 0,0 0-7 0,0 0-7 0,0 0-17 0,0 0-16 0,0 0-13 0,0 0-6 15,0 0-5-15,0 0-10 16,0 0-23-16,0 0-40 0,0 0-23 0,0 0-20 16</inkml:trace>
  <inkml:trace contextRef="#ctx0" brushRef="#br0" timeOffset="95332.76">31849 5497 24 0,'0'0'35'0,"0"19"0"0,0-19-4 0,0 0-1 0,0 0 2 0,0 0 4 0,0 0 19 0,0 0 11 0,0 0 16 16,0 0 7-16,17 0 0 0,-17 0-13 0,16-19-18 15,1 19-7-15,-1-9-3 0,17 9-7 16,1-9 5-16,-18-1-2 0,17 10-10 16,0 0-4-16,0-18-3 0,0 18-10 0,-16-19-1 15,16 19-10-15,-17 0 1 0,18-18 0 16,-18 18-7-16,1 0 0 0,-1-19 2 15,1 19-1-15,-17 0-3 16,16 0 7-16,-16 0-11 0,0 0-4 16,0 0-37-16,0 0-58 0,0 0-40 15,0-19-16-15,-16 19-4 0,16 0 6 16,0-9 15-16</inkml:trace>
  <inkml:trace contextRef="#ctx0" brushRef="#br0" timeOffset="95582.18">32097 5246 94 0,'0'0'61'0,"0"0"-10"0,0-9-5 0,17 9-4 0,-17 0-6 0,0 0-17 0,16 0-4 0,-16 0 0 0,17 0-3 0,-17 0-2 0,16 9-1 15,1 0-1-15,-1 1 19 0,-16-1 1 16,17 10-12-16,0-19-4 0,-17 18-3 0,0 1 1 15,16 0-1-15,-16-10 1 0,0 0-1 16,-16 19-2-16,16-9-3 0,0-1 0 0,-17 1-1 16,0-1-3-16,1 1-6 0,-1 9-27 15,1-9-41-15,-1-1-25 0,1 1-4 16,-1-1-6-16</inkml:trace>
  <inkml:trace contextRef="#ctx0" brushRef="#br0" timeOffset="100544.31">32610 5088 14 0,'0'0'28'0,"0"0"0"0,0 0-7 0,0 0-11 0,0 0-5 16,0 0 0-16,0 0 8 0,0 0-1 0,-17 19 1 0,17-19-3 0,0 18-4 0,0-8 0 0,-16-1-1 15,16 19-3-15,0-28 2 0,0 18-2 16,0 1 0-16,0-19-2 0,0 19 1 16,0-10-1-16,-17 0 1 0,17 0-1 0,0 1 0 15,0-1 0-15,0 10 1 0,0-19 1 16,0 0 0 0,0 0-4-1,0 0-1 1,0 0-3-1,0 0-4-15,17-19-4 0,-17 10-5 16,0 9-7-16,0-10-8 0,0 1 0 0</inkml:trace>
  <inkml:trace contextRef="#ctx0" brushRef="#br0" timeOffset="101643.73">32560 5107 44 0,'0'-19'42'0,"0"19"2"0,0 0-9 0,0 0 9 0,17-19 14 0,-17 19-1 0,0-18-9 0,16 18-9 0,1 0-15 16,-17-19 0-16,16 10-11 0,1 9-3 15,0-9-3-15,-1 9-2 0,1-10-5 0,-1 10 0 16,1 0 0-16,-1 0 0 0,1 10 0 16,-1-1-2-16,1 0 4 15,-17 10-2-15,0-19 2 0,0 18 0 16,0-18 2-16,0 19-6 0,-17-19 2 15,17 19 4-15,-16-19-4 0,-1 9-3 0,1 0 3 16,16-9 1-16,-17 10-5 0,1-1 8 16,-1-9-2-16,17 9-2 0,-16-9 0 15,16 19 0-15,0-19-3 0,0 0-2 16,0 0 3-16,16 0-1 0,1 0-1 16,-1 0 9-16,-16 0-8 15,17 18 3-15,-1-18 1 0,-16 0-3 16,17 0 2-16,-1 19 1 0,-16-19-3 0,17 0 0 15,-17 19 2-15,0-19 2 16,0 0 0-16,0 0 0 0,-17 9-2 16,17-9 3-16,-16 9-2 0,-1-9-4 15,1 0 6-15,16 9-5 0,-17-9 4 16,1 10 2-16,-1-10-4 0,1 0 0 0,-1 0-4 16,0 0 4-16,1 0-9 0,-1 0-11 15,17 0-17-15,-16 0-16 0,16 0-24 16,0-10-13-16,-17 1 0 0</inkml:trace>
  <inkml:trace contextRef="#ctx0" brushRef="#br0" timeOffset="101943.25">33073 4986 61 0,'0'0'37'0,"0"0"-7"0,0 0-3 0,-17-19-3 0,17 19-6 0,0 0-4 0,0 0-6 0,-16 19-6 0,16-19 0 0,-17 0 1 15,17 0-1-15,-16 9 2 0,-1 0 1 16,17 1-4-16,-16 8 1 0,-1 1 2 16,17-1 1-16,-16-18 1 0,16 19 5 0,0 0 9 15,0-10 2-15,0 10-7 0,0-10 2 16,0 19 5-16,16-28-4 0,-16 18-4 15,17-18-6-15,-1 19 0 0,-16-19-5 0,17 0-1 16,-1 0 0-16,1 19 1 0,-1-19-3 16,1 0-5-16,-1 0-21 0,18-19-30 0,-34 19-29 15,16 0-5-15,1 0-67 0</inkml:trace>
  <inkml:trace contextRef="#ctx0" brushRef="#br0" timeOffset="102210.27">33288 4949 31 0,'0'-19'42'0,"-17"19"2"0,17 0-3 0,0 0-9 0,0 0-9 0,0 0-15 0,0 0-3 0,0 0-4 0,0 0 1 0,0 19-1 16,17-19-1-16,-17 0 1 0,0 18 1 15,0 1-2-15,16-19 3 0,-16 18-3 16,0-8 0-16,17 8 0 0,-17 1 0 0,0-1 1 16,16-18 0-16,-16 19-1 0,0 0 0 15,0-19 0-15,0 9-2 0,0 0-10 16,-16 1-13-16,16-1-15 0,0 0-25 16</inkml:trace>
  <inkml:trace contextRef="#ctx0" brushRef="#br0" timeOffset="102492.74">33205 4893 45 0,'0'-10'31'0,"0"1"-5"0,17 9-8 0,-1 0 0 0,-16-9 0 0,17 9-10 0,16 0-2 0,-17 0-1 0,1 0-2 15,-1 9 5-15,18 0-4 0,-18-9-1 0,1 10-1 16,16 8-1-16,-17 1 0 0,1 0 2 16,-1-19-2-16,-16 18 1 0,17 1 0 15,-17-1 0-15,0-8-1 0,0 8 1 16,-17 1 1-16,17-1-2 0,-33 1-1 16,17 0 2-16,-17-1-4 0,16 1-1 0,-16 9-15 15,0-10-11-15,0 1-22 0</inkml:trace>
  <inkml:trace contextRef="#ctx0" brushRef="#br0" timeOffset="103278.52">32626 5395 9 0,'-16'0'10'0,"16"0"10"0,0 0-1 0,0 0-7 0,0 0-5 0,0 0-4 0,0 0-2 0,0 0-1 0,0 0-3 15,0 0 1-15,0 0-9 0,0 0-12 16</inkml:trace>
  <inkml:trace contextRef="#ctx0" brushRef="#br0" timeOffset="103541.95">32990 5293 8 0,'0'0'11'0,"0"0"9"0,0 0-4 0,0 0-6 0,0 0-5 0,0 0-4 0,0 0 0 0,17 0-7 31,-17 0-9-31,0 0-32 0</inkml:trace>
  <inkml:trace contextRef="#ctx0" brushRef="#br0" timeOffset="103791.85">33586 5228 7 0,'16'0'4'0,"-16"0"1"0,0 0 1 0,0 0-3 0,0 0-2 0,-16 0 1 0,16 0-4 16,0 0-6-16</inkml:trace>
  <inkml:trace contextRef="#ctx0" brushRef="#br0" timeOffset="106106.52">31337 5349 2 0,'0'0'4'0,"-17"0"-2"0,17 0 1 0,-16 0 1 0,16 0 2 0,-17-19 0 0,17 19 2 0,-17 0 2 0,1 0 0 0,-1 0-4 0,17 0-4 0,-16 0-1 16,-1 0 1-16,1 0-1 0,-1 0-1 15,1 0 1-15,-1 0-1 0,1 0 0 16,-1 0 0-16,1 19 0 0,-1-19 0 16,0 0 0-16,17 0 2 0,-16 0-2 15,-1 0 0-15,1 9 0 0,-1-9 0 16,17 9 1-16,-16-9-1 0,-1 9 0 16,17 10 0-16,-16-19 0 0,-1 0 0 0,1 19 0 15,16-19 0-15,-17 18 0 16,1-18 0-16,16 19 0 0,-17-19 1 15,17 18-1-15,-17-18 0 0,17 10 0 16,0-1 0-16,-16 0 0 0,16 10 0 0,0 0 1 16,0-19 1-16,-17 18-2 0,17 1 3 15,0-19-1-15,0 18 8 0,-16-8 2 0,16-1-4 16,0 19-3-16,0-28-5 0,0 18 4 16,0 1-2-16,0-19-1 0,0 19 2 15,0-1 5-15,0-18 0 0,0 19-3 0,0-10-3 16,0 10 0-16,0-19 0 0,0 18 1 0,0 1 9 15,16-19-3-15,-16 19-3 0,0-19 4 16,17 18-2-16,-17-18 6 0,16 0-6 0,1 10-1 16,-17-1 3-16,17 0 1 0,-1 10-4 15,-16-19-2-15,17 18-1 0,-1-18-2 0,1 0-1 16,-1 19-1-16,1-19 5 0,-1 19-3 0,1-19-2 16,-1 18 0-16,1-18 1 0,-17 9-1 15,16-9 2-15,1 10 0 0,0-1 1 0,-1-9-3 16,1 19 4-16,-17-19 3 0,16 0-3 15,1 18-1-15,-1-18 7 0,-16 0-2 0,17 0-1 16,-1 0-3-16,1 0 0 0,-1 0-4 16,-16 0 3-16,17 0-3 0,-1 0 1 0,1 0 1 15,0 0 0-15,-1 0-2 0,1 0-2 16,-1 0 2-16,1 0 0 0,-1-18 0 0,1 18 0 16,-1 0 0-16,1 0 0 0,-1 0-2 15,1-19 2-15,-1 19 2 0,1 0 0 0,-17-9-2 16,16 9 0-16,1-10-2 0,0 10 3 0,-1-9-1 15,1 9-3-15,-1-18 5 16,1 18-2-16,-17 0 0 0,16-19 0 0,1 19 3 16,-17 0-3-16,16-19-2 0,1 19 2 15,-17 0 0-15,16-18 0 0,1 18 0 16,-17-19 1-16,16 10 0 0,1 0-1 0,-17-1 0 16,17 10 0-16,-17-18 2 0,16 18 1 0,-16-19 2 15,17 0 3-15,-17 19 4 0,0-18 3 16,0 18-2-16,16-19-5 0,-16 1-3 0,0 8-3 15,0 10 2-15,0-18 0 0,0-1 3 16,0 0-4-16,-16 19 0 0,16-18 0 0,0-10-1 16,-17 19 2-16,17-1-2 0,-16-8-4 0,16-1 4 15,-17 1-2-15,17-1 0 0,-17 0 0 16,17 1-2-16,-16 8 2 0,16-8 0 16,-17-1 2-16,17 19-1 0,-16-18-1 15,16-1 0-15,-17 19-2 0,17-19 4 0,-16 1-5 16,-1 9 3-16,1 9-2 15,16-19 2-15,-17 19 0 0,17 0 2 0,-16 0-2 16,16-19-3-16,-17 19 3 0,17 0 1 0,-16 0-1 16,-1 0-3-16,0 0 3 15,1 0-3-15,-1 0 3 16,17 0-2-16,-16 0 2 0,16 0 3 16,-17 0-2-16,17 0-6 0,-16 0 5 0,-1 0 0 15,17 0 2 1,-16 0-5-16,16 0 1 0,-17 0 2 0,17 0 2 15,0 0-6-15,0 0 1 0,-16 0 1 16,16 0-2-16,0 0 2 0,0 0-6 16,0 0-1-16,-17 0-5 0,17 0-3 0,0 0 0 15,0 19-4-15,0-19-4 0,0 0 3 0,0 0-2 16,0 0-2-16,-16 0-5 0,16 0-6 16,0 0-4-16,0 19-9 0</inkml:trace>
  <inkml:trace contextRef="#ctx0" brushRef="#br0" timeOffset="107955.13">31436 5962 1 0,'0'0'1'0,"0"0"-2"0,0 0 2 0,0 10-2 31,0-10 2-31,0 0-2 16,0 0 2-16,0 9-2 15,0-9 2 1,0 0 3 0,0 19 7-16,0-19 9 0,0 0-6 15,0 0-7-15,0 0-2 0,0 0-2 16,0 0-3-16,0 0 1 0,0 18-1 15,0-18 1 1,0 0 1-16,0 0-2 16,0 0 5-16,0 0 1 15,0 0 1-15,0 0-4 0,0 0 0 16,0 0-1-16,0 0 0 0,0 0 0 16,0 0-1 15,0 0 0-31,0 0-3 31,0 0-2 0,0 0-5-31,0 0-5 0,0 0-8 16,0 0-27-16</inkml:trace>
  <inkml:trace contextRef="#ctx0" brushRef="#br0" timeOffset="113183.93">32279 5981 93 0,'0'-9'49'0,"0"-1"-10"0,0 1-2 0,0 9 24 0,0 0 17 0,-16 0 7 0,16-18-7 0,0 18-5 0,0 0-6 0,0 0-14 16,0 0-22-16,0 0-11 0,0 0-11 15,0 18 1-15,0-18-2 0,0 0 5 0,-17 9 11 16,17 1 3-16,0 18-1 0,0-10-11 0,0-18-3 16,0 19-5-16,17-1 0 0,-17 1-4 15,0-10 5-15,0 10-8 0,0 0 4 16,0-1-4-16,16-18 0 0,-16 19 0 0,0-1 3 15,0-18-8-15,0 10-8 0,0-10-38 16,0 9-41-16,0-9-34 0,0 9-8 16,0-9-1-16,0 0 0 0,0 0-111 0</inkml:trace>
  <inkml:trace contextRef="#ctx0" brushRef="#br0" timeOffset="113566.07">32163 6000 37 0,'0'0'56'0,"0"-19"-4"0,0 19-7 0,0 0-7 0,0 0 12 0,0-9 13 0,0 9 0 0,0 0-6 0,0 0-14 0,0 0-4 16,0 0-2-16,0 0-3 0,0 0-4 15,0-10-4-15,0 10-11 0,0-9 5 16,17 9 7-16,-17 0-9 0,0 0-7 0,16 0-2 16,-16-18-7-16,17 18-1 0,0 0 0 0,-1-19-1 15,1 19-5-15,-1 0 5 16,-16 0 2-16,17-19-2 0,-1 19 0 0,1 0 0 15,-17 0-7-15,16 0-20 0,-16 0-11 16,17 0-21-16,-17 0-15 0,0 0-13 0,0 0-7 16,16 0-2-16,-16 0 5 0,0 0 8 15</inkml:trace>
  <inkml:trace contextRef="#ctx0" brushRef="#br0" timeOffset="113799.8">32230 6083 13 0,'0'0'32'0,"0"0"8"0,0 0-2 0,0 0-8 0,16 0-7 0,-16 0-1 0,0 0-6 0,17 0-3 0,-17 0-8 0,16-9-3 0,1 9-1 15,-1-9-3-15,-16 9 0 0,17-10-10 16,-1 10-23-16,1 0-11 0,-1 0-10 16</inkml:trace>
  <inkml:trace contextRef="#ctx0" brushRef="#br0" timeOffset="117530.2">32263 6093 5 0,'0'0'3'0,"0"0"4"0,0 0 4 0,0 0 5 0,0 0-1 0,0 0-4 0,0 0-1 0,0 0-3 0,0 0 1 16,0 0 1-16,0 0-4 0,0 0 3 15,0 0-3-15,0 0-1 0,0 0 0 0,0 0-1 16,0 0-1-1,0 9-2 32,0-9 1-47,0 0 1 16,0 0-4 0,0 0 3-16,0 0 1 31,0 0-4-16,0 0 3 17,0-9-3 30,0 9 0-62,0 0-6 16,0 0-5-16,0 0-3 0,0 0-4 15,0 0-6-15,0 0-22 0</inkml:trace>
  <inkml:trace contextRef="#ctx0" brushRef="#br0" timeOffset="119960.94">31700 5655 15 0,'0'0'17'0,"0"0"2"0,0 0-7 0,0 0-3 0,0 0-4 0,0 0-2 0,0 0-1 0,0 0 0 0,0 0 0 16,0 0 0-16,0 0 1 0,0 0-2 15,0 0 2-15,0 0-2 0,0 0 3 16,0 0-2-16,0 0 1 0,0 0 5 15,0 0 1-15,0 0-2 0,0 19-4 0,0-19-1 16,0 0 0-16,0 0 1 0,0 0-2 16,0 0 2-16,0 0 3 15,0 0 1-15,0 0-4 0,0 0-1 0,0 0 0 16,0 0 0-16,0 0 1 0,0 0-2 16,0 0 0-1,0 0 0 1,0 0-3-16,0 0 3 15,0 0 0 17,0 0-3-32,0 0 0 0,0 0-6 15,0 0-10-15,0 0-8 0,0 0-10 16,0-19-41-16</inkml:trace>
  <inkml:trace contextRef="#ctx0" brushRef="#br0" timeOffset="121010.43">32345 5795 23 0,'0'0'30'0,"0"0"2"0,0 0-3 0,0 0-5 0,0 0-4 0,0 0-4 0,0 0-2 0,0 0-4 0,0 0-1 0,0 19-1 0,0-19 3 16,0 0 4-16,0 0 1 0,0 18-3 15,0-18-4-15,0 0-2 0,0 10 5 16,17-1 5-16,-17 0 1 0,0-9-2 0,0 19-3 16,16-19 10-16,-16 18 6 0,0-18-7 15,0 0-1-15,0 19 16 0,17-19 0 0,-17 0 10 16,0 19 7-16,0-19 2 0,0 0 14 16,0 0 21-16,0 0 39 0,16 0 28 0,-16 0 5 15,0 0-8-15,0 0-17 0,17 0-30 0,-17-19-40 16,17 19-27-16,-1-19-15 0,1 19-13 15,-1-18-3-15,1-1-3 0,-1 1-2 0,1 8-5 16,-1-8 0-16,1-1-2 0,-1 0 6 16,1 19-3-16,-17-18-5 0,16-1-4 15,1 10 2-15,-17 0-2 0,17-1 2 0,-17 10-2 16,16 0-17-16,-16 0-77 0,0-18-46 16,0 18-28-16,0 0-20 0,0 0-13 15,0 0-1-15,0 0 4 0,0 0 24 0,0 0 32 16,17 0-78-16</inkml:trace>
  <inkml:trace contextRef="#ctx0" brushRef="#br0" timeOffset="123491.36">30642 5172 3 0,'-16'0'4'0,"16"-19"-1"0,-17 19 3 0,17-9 3 0,-17 9 4 0,17-9-1 0,-16 9-4 0,16-10-2 0,-17 10-3 0,17-9-2 0,-16 9 1 16,-1-9 1-16,17 9 0 0,-16 0 2 15,-1-19 1-15,17 19-3 0,-16 0 0 0,-1 0-1 16,17-19-2-16,-16 19 0 0,-1 0 1 0,17-18-1 15,-16 18 0-15,-1 0 0 0,0-19 1 16,1 19-1-16,-1-9 0 0,1 9 0 16,-1-9 0-16,-16 9 0 0,17 0 0 15,-1-10-2-15,1 10 4 0,-1 0-2 0,-16-9 0 16,16 9 0-16,1 0 0 0,-17 0 0 16,16 0 0-16,1 0 0 0,-17 0 0 15,0 9 0-15,16-9 0 0,-16 0 0 0,17 10 0 16,-18-10 1-16,18 9-1 0,-17-9 0 0,0 9 0 15,16 10-2-15,-16-19 2 0,17 18 0 16,-17-18 0-16,16 19 0 0,-16-19 0 0,16 19 1 16,-16-10-1-16,33 10 0 0,-49-10 0 0,32 19 0 15,1-10 0-15,-1 1-2 0,-16 0 2 16,17-1 0-16,-1 1 0 0,-16 9 0 0,16-10 0 16,17 1 0-16,-33 0 0 0,17-1 0 15,-17 10 0-15,16-9 0 0,1-1 0 0,-1 1-2 16,1-1 4-16,16-18-2 0,-17 19 0 15,0 9 0-15,17-28 0 0,-16 19 0 0,16-1 0 16,-17 1 0-16,17-1 0 0,0-18 0 16,0 19 0-16,0 9-2 0,0-28 2 0,0 18 0 15,0 1 0-15,0 0 0 0,0-1 0 16,17-18 0-16,-17 19-2 0,16-10 2 0,-16 10 1 16,0-1-1-16,17-18 0 0,0 19 0 15,-17 0 0-15,16-19 0 0,-16 18 0 0,17-18 0 16,-17 10 1-16,16-1-1 0,1 19 0 0,-1-28 0 15,-16 18 0-15,17-18 0 0,-1 19 0 16,17-19 2-16,-33 19-2 0,17-1 0 0,-1-18 0 16,18 9-2-16,-18 1 2 0,17-1 1 15,-16 10-1-15,16-1 0 0,-17-18 0 16,17 0 0-16,0 19 1 0,0-19 0 0,1 0 0 0,-1 0-1 16,0 18 0-16,16-18 0 0,-16 0 0 15,0 0 0-15,17 0 0 0,-17-18 0 16,0 18-2-16,17 0 2 0,-17-19 0 0,16 19 0 15,-15 0 0-15,-1-18 0 0,16 18 0 0,-16-19 0 16,0 0 0-16,0 10 2 0,17 9-2 16,-17-18 0-16,0-1 2 0,0 19 0 0,0-19 0 15,17 1 0-15,-17-1 2 0,0 1 1 16,0 8-1-16,-16-8-1 0,16-1 1 16,-17 0-3-16,17 1 2 0,-16-10-2 0,-1 9 0 15,1-18 1-15,0 18-2 0,-17-18 2 0,16 9-2 16,-16 10 0-16,0-19 0 0,0-1 0 15,0 10 0-15,0 10 0 0,0-19-2 0,0 18 2 16,-16-9 0-16,16 10 0 0,-17-1 0 16,17 0 0-16,0 19-2 0,-17-18 2 0,17-1 0 15,-16 10 0-15,16 9-5 0,0-10-1 16,-17 10-2-16,17 0-1 0,-16 0-2 0,16 0-1 16,0 0-1-16,-17 0 0 0,17 0-3 0,0 0 1 15</inkml:trace>
  <inkml:trace contextRef="#ctx0" brushRef="#br0" timeOffset="124290.96">30262 6018 57 0,'0'0'34'0,"0"-18"-10"0,0 18-1 0,0 0 0 0,0 0 2 0,0 0 1 0,-17 0-4 0,17 0 4 0,0 18 3 16,0-18 13-16,0 19 12 0,0-19-10 15,-16 18-1-15,16 1 7 0,0 0-3 0,0 9-12 16,0-10-6-16,0 1 2 0,0-1 11 15,0 1 2-15,0 0 5 0,0 8-15 0,0-8-9 16,0 18-14-16,0-27 0 0,0 17-6 0,0 1-4 16,0-9-1-16,0 0 6 0,0-1-6 15,0 1 2-15,0-1-5 0,0 10 1 0,0-9 6 16,0-19 0-16,0 19-1 0,0-1-5 0,0-9 0 16,0 1 3-16,0-1-1 0,0 0-7 15,0-9 2-15,0 10 1 16,0-10-12-16,0-10-34 0,0 10-41 0,-17 0-26 15,17-9-21-15,0 0 9 0,0-1 12 0,0 1 17 16</inkml:trace>
  <inkml:trace contextRef="#ctx0" brushRef="#br0" timeOffset="124607.36">30047 6455 37 0,'0'10'25'0,"0"-10"-8"0,0 18-1 0,0-18 0 0,16 0 5 0,-16 19-3 0,17-19 3 16,-17 0-1-16,16 19 2 0,-16-19 6 0,17 0 1 16,-17 18 2-16,16-18-8 0,1 0-6 15,-17 0 1-15,16 9-3 0,1-9 3 0,0 0-5 16,-17 0-8-16,16 0 0 0,1-9-2 0,-1 9-1 15,-16 0-2-15,17 0 0 0,-1-18 0 16,1 18 2-16,-17-19-6 0,16 19 5 0,1-19 1 16,-17 19-5-16,16-18 3 0,-16 8-4 0,17 1-4 15,-17 0-15-15,0-10-19 0,0 1-6 16,16-1 0-16,-16 0 0 0,0 1 3 16,0-1-1-16,0 10 0 0</inkml:trace>
  <inkml:trace contextRef="#ctx0" brushRef="#br0" timeOffset="125839.4">26177 3414 5 0,'0'0'2'15,"0"0"2"-15,0 0 0 0,0 0 0 0,-16 0-1 0,16 0 0 0,0 0 2 0,0 0 3 0,-17 0 8 0,17 0-1 0,0 0-4 0,0 0 0 16,0 0-3-16,-16 0-3 0,16 0 1 0,0 0-3 16,0 0-1-16,0 0 3 0,0 0-3 15,0 0 2-15,0 0-1 0,0 0-2 16,0 0 0-16,0 0 0 0,0 0 0 15,0 0-3 1,0 0 2-16,16 0-2 16,1 0 2-16,-1 0-7 15,1 0-9-15,16 0-5 0,-33 0-11 16</inkml:trace>
  <inkml:trace contextRef="#ctx0" brushRef="#br0" timeOffset="126055.26">27219 3497 4 0,'-17'0'0'0,"1"0"0"0,16 0 1 0,-17 0-2 0,17 0 0 16,0 0 0-16</inkml:trace>
  <inkml:trace contextRef="#ctx0" brushRef="#br0" timeOffset="130654.47">32478 5851 383 0,'0'-9'196'0,"0"-1"-106"0,0 10-87 0,0 0-71 0,0-18-22 0,0 18 7 0,0 0 10 0,0 0 8 0,0-19 6 0,0 19 8 0,0 0 12 15,0 0 6-15,0-19-1 0,0 19-39 16</inkml:trace>
  <inkml:trace contextRef="#ctx0" brushRef="#br0" timeOffset="130865.87">32428 5795 80 0,'0'0'27'0,"0"0"-23"0,0 0-18 0,0 0-11 0,0 0-2 0,0 0-16 0</inkml:trace>
  <inkml:trace contextRef="#ctx0" brushRef="#br0" timeOffset="138245.01">29848 7162 52 0,'0'0'51'0,"0"0"-12"16,0-9-7-16,0 9-1 0,0-9 5 0,0 9 5 16,0 0-1-16,0 0-8 0,17 0-12 15,-17-19-10-15,16 19-4 0,-16 0-2 16,17-18-4-16,-1 18 2 0,1 0 1 0,0 0 1 15,16-19 0-15,-17 19 0 0,1 0-4 0,-1 0 0 16,1 0 0-16,-1 0 3 0,1 19-3 16,-1-19-4-16,-16 0 8 0,17 18-1 15,-17-18 3-15,0 19-3 0,0-19 3 0,0 9 0 16,-17 0-1-16,17 10-5 0,-16-10 3 16,16 10 3-16,-17-1-6 0,1-18 0 15,16 19 0-15,-17-10 3 0,1 1-1 0,-1-1-4 0,17 0 2 16,-16 1 2-16,-1-1-2 0,1 0 0 15,-1 10-2-15,17-19 2 16,-17 18 2-16,17-18-1 16,0 0 0-16,-16 0-1 0,16 0 2 0,0 0 0 15,0 0 9-15,0 0 0 0,16 0 1 16,-16 0 2-16,0 0 7 0,0 0-8 0,0 0 0 16,0 0-6-16,0 0 0 0,0 0-3 15,17 0-1-15,-17 0 1 0,17-18-4 16,-1 18 0-16,-16 0-3 0,17 0 1 15,-1 0 2-15,1 0 0 16,-1 0 2-16,1 0-5 0,-1 0 3 16,1 0 0-16,-1 0 0 15,-16 0 2-15,17 0-7 0,-17 0 8 0,16 18-5 16,1-18 0-16,-17 0 6 0,0 19-4 16,0-19 0-16,0 9 4 0,0 1-1 15,-17-1 0-15,17 10-3 0,-16-1 0 16,-1-18 2-16,17 19-2 0,-16-19 0 15,-1 18-2-15,-16 1 4 0,17-19-2 0,-1 9 0 16,1 1-2-16,-1-10 3 0,-16 9-1 0,16-9 0 16,1 9 3-16,-1 0-5 0,1-9 2 15,-1 0 0-15,1 0 1 0,-1 0-5 16,1 0 0-16,-1-9-6 0,17 0-12 0,-16 9-19 0,-1-19-20 16,17 10-18-16,-16 9-7 0,16-19 7 15,0 1-1-15</inkml:trace>
  <inkml:trace contextRef="#ctx0" brushRef="#br0" timeOffset="138861.43">30278 7144 14 0,'0'9'34'0,"0"0"-1"0,0 1-12 0,0-1-6 16,0 19-3-16,0-28 7 0,0 18-4 0,17-18-6 0,-17 19-2 0,0-10-1 0,0 1 2 0,0-1 0 16,0 0-2-16,0 1 4 0,0-1 2 0,0-9 7 15,0 9 10-15,0-9 6 0,0 0 8 16,0 0 12-16,0 0 8 0,-17 0 9 0,17 0-11 15,0 0-9-15,0-9-14 0,0 9-12 16,0-9 5-16,-16-1-5 0,16 1-2 0,0-10-1 16,0 10-3-16,-17 9 1 0,17-19-8 0,0 1-3 15,0-1 5-15,-16 10-5 0,16 0 2 16,0-1-4-16,0 1-5 0,0 9 1 0,16-9-4 16,-16 9 2-16,17 0-4 15,-1 0 2-15,1 0 2 0,-1 9-6 16,1 0 6-16,-1 1-2 0,1-10 0 0,-1 9-3 15,1 0 3-15,0 10-3 0,-1-19 3 16,1 18 5-16,-17-18-3 0,16 19-2 0,-16-19-2 16,17 9 2-16,-17 1-4 0,0-1 4 15,0-9 2-15,0 9 1 0,16-9-3 0,-16 10 0 16,0-10 6-16,0 0 1 0,0 0 10 0,0 0 15 16,-16 0 9-16,16-10-8 0,0 1-1 15,0 9-10-15,0-19 2 0,-17 10-9 0,17-10-1 16,-16 1-3-16,16-1 0 0,0 1 1 15,-17-1-1-15,17-9-6 0,0 10 5 0,-16-1-4 16,16-9-6-16,0 9 1 0,16 1 4 16,-16-1-5-16,0 1-3 0,17 18-2 0,-17-19-3 15,16 0 1-15,-16 10 7 0,17 0-10 16,-1 0-8-16,1-1-29 0,-1 10-21 0,1-9-41 16,-1 9-35-16,-16 0-31 0,17 0-11 15,-1-19 7-15,18 19-116 0</inkml:trace>
  <inkml:trace contextRef="#ctx0" brushRef="#br0" timeOffset="139460.63">30659 7190 43 0,'0'19'32'0,"0"-19"-8"0,0 0-8 0,0 18 0 0,0-18 6 0,0 0 7 0,0 0 3 0,0 0 9 0,0 0 16 0,0 0 21 16,0 0 4-16,0 0-10 0,0-18-11 0,0 18-10 16,0 0 6-16,0-19-2 0,-17 10 4 15,17 0 2-15,0-1-2 0,0-8-18 0,-16-1-9 16,16 1-13-16,0-1 8 0,-17 0-4 16,17 1-11-16,0-1 0 0,0 10-1 0,0-10-6 15,0 1-3-15,0-1-2 0,0 19 0 0,17-19-3 16,-17 10 3-16,0 0 2 0,16 0-4 15,1-1 0-15,-1 10 2 0,1-9 0 0,-1 9-5 16,17 0-1-16,-16 0 0 0,-1 0-7 16,1 0-39-16,16 0-35 0,-17 0 87 15,1 0-209-15,-17 0 27 0,17 0 21 0,-1 0 18 16,-16 9 21-16</inkml:trace>
  <inkml:trace contextRef="#ctx0" brushRef="#br0" timeOffset="139627.66">30692 7088 28 0,'0'0'47'0,"0"0"-4"0,-17 0-13 0,17 0-12 0,0 0-8 0,17 0-5 0,-17 0-3 0,0 0-2 0,16 0 0 0,1 0-12 15,-1-19-9-15,1 10-6 0,-1 9-8 16,1-9-47-16</inkml:trace>
  <inkml:trace contextRef="#ctx0" brushRef="#br0" timeOffset="141061.98">29964 6381 13 0,'0'0'17'0,"0"0"10"0,0 0-3 0,0 0 0 16,0 0 2-16,0 0 0 0,0 0 1 0,0 0-3 0,0 0-5 0,0 0 0 0,0 0-1 0,0 0 0 16,0 0-8-16,0 0-5 0,0 0-2 0,0 0-3 15,0 0 6-15,0 0-4 0,17 19 28 0,-17-19-7 16,0 0-8-16,0 18 5 0,16-18 27 15,-16 10-23-15,17-1-12 0,-17 9-3 0,16-8 12 16,1 8 55-16,-17-18-26 0,16 19-25 16,1-19-12-16,-1 19-6 0,17-1-5 0,-16-18 2 15,-1 9-4-15,1 1 2 0,0 8-2 16,-1-8 0-16,1 8 2 0,-1-18 0 0,1 19-2 16,-1-19 0-16,1 18-2 0,-1 1 0 15,-16-19 4-15,0 9-4 0,17-9 5 0,-17 10-6 16,0-10 0-16,0 9-1 0,0-9 1 0,0 0-14 15,0 0-21-15,0 9-19 0,0-9-9 16,0 0-8-16,0 0-2 0,0 0-8 0,-17-9 5 16,17 9 7-16,0-9-40 0</inkml:trace>
  <inkml:trace contextRef="#ctx0" brushRef="#br0" timeOffset="141363.5">30411 6325 34 0,'-17'-9'35'0,"17"9"-5"0,0-9-2 0,0 9-5 0,0 0-7 0,0 0-6 0,0 0-4 0,0 0-1 0,-17 9 3 16,17-9 0-16,0 9 7 0,-16 10-4 0,16-1 2 15,0-18-3-15,-17 19-3 0,17 0-1 16,-16-1 0-16,16 1 2 0,0-1 0 0,-17 10-2 15,17-9-3-15,-16 0 0 0,16-1-3 0,-17 1 2 16,17 9-2-16,-16-10 0 0,16 1 0 16,0-1 0-16,-17 10 2 0,17-9-2 0,0 0 2 15,-16-1-2-15,16 1-6 0,0-19 6 16,-17 18-4-16,17 1-2 0,0-19-14 0,-16 9-10 16,16 1-14-16,0-10-8 0,0 0-5 15</inkml:trace>
  <inkml:trace contextRef="#ctx0" brushRef="#br0" timeOffset="145655.7">30857 6967 11 0,'0'0'14'0,"0"0"8"0,0 0-5 0,0 0-5 0,0 0-8 0,0 0-1 0,0 0-1 0,0 0-1 31,0 0-3 0,0 0 2-31,0 19-2 16,0-19-9-1,0 0-4-15,0 0-5 0</inkml:trace>
  <inkml:trace contextRef="#ctx0" brushRef="#br0" timeOffset="146937.07">30576 6744 14 0,'0'0'15'0,"16"0"7"0,-16 0 0 0,0 0-3 0,0 0-6 0,0 0-4 0,0 0-5 15,0 0 4-15,0 0-1 0,0 0 2 16,-16 0 1-16,16-19-3 0,0 19-1 0,0 0-1 16,0 0 2-16,-17 0-3 0,17-18-1 15,-16 18-3-15,16-10 3 0,0 10 0 0,-17 0-1 16,1-9-2-16,-1 9 0 0,1 0 2 16,-1 0-2-16,1 0 0 0,-1 0-2 15,1 0 2-15,-1 0 0 0,0 0 0 16,1 9 0-16,-17-9 0 0,16 10 0 15,1-10 0-15,-1 18 2 0,-16-18-2 0,17 19 0 0,-17-19 0 16,-1 0 0-16,18 18 0 0,-17-18 0 16,0 19 0-16,0-19 0 0,0 0 0 0,0 19 1 15,0-10-3-15,-1-9 0 0,1 9 2 16,0 0 0-16,17 10 0 0,-17 0 1 0,0-19-1 16,0 18 0-16,16-18 0 0,-16 19 0 15,16-10 0-15,-16 10 0 0,33-10 0 0,-49 19 0 16,16-9 0-16,16-1 0 0,-16 1 1 15,17-10 0-15,-18 19-3 0,18 0 2 0,-1-9 0 16,17-1 0-16,-49 1 0 0,32-1 0 16,1 1 0-16,-1 9 0 0,1-10 0 0,16 1 0 15,-17 9 0-15,17-9 2 0,-16-1-2 16,16 1 3-16,0-1-3 0,0 1 0 0,16 0 0 16,-16-1 0-16,17 10 0 0,-17-9 1 15,16-1-1-15,1-18 0 0,-1 19 2 0,1 0-1 16,32-1 4-16,-49-9-2 0,17 10 7 0,16 0 2 15,0-1-7-15,0 1-1 0,0-19 3 16,33 18-2-16,-49 1 19 0,49-10 2 0,-16 10-9 16,16 0-9-16,0-19-3 0,0 18-7 15,0-18 4-15,0 19-2 0,0-19 0 0,1 0 1 16,-1-19-1-16,0 19 2 0,0-18 1 16,0-1-3-16,17 0 1 0,-17 1-1 0,0-1 2 15,0-9-4-15,0 10 2 0,1-1 2 16,-18-18-2-16,1 9 0 0,-1 9 0 0,1 1 3 15,-17-19 0-15,0 9 3 0,0 9 24 16,-16-18-5-16,-1 0-11 0,1-1-6 0,-1 10-5 16,1-18-1-16,-17 9 1 0,0 0 1 15,0-10-4-15,0 10 0 0,-17 0 0 0,17-10 1 16,-16 10 2-16,-1 18-2 0,1-18 1 16,-1 0-5-16,-16 18 3 0,17 10 2 0,-1-10-2 15,-16 1 1-15,17 18-1 0,-18-19 0 0,1 19 0 16,0 0 0-16,17-18-5 0,-17 18 5 15,0 0-6-15,16 0 1 0,-16 0-11 0,16 18-8 16,1-18-11-16,-1 0-8 0,1 0-4 16,-1 0-2-16,1 19 4 0,16-19 2 0,0 0 1 15,0 0 2-15</inkml:trace>
  <inkml:trace contextRef="#ctx0" brushRef="#br0" timeOffset="149002.65">30444 3637 9 0,'0'0'15'0,"0"0"8"0,0 0-7 0,0 0-4 0,0 0-3 0,0-19-3 0,-17 19-1 0,17 0 1 0,0 0-3 0,0 0-1 0,-16-18 0 16,-1 18 2-16,17 0 2 0,-17 0 0 15,17 0-1-15,-16 0-1 0,-1 0 0 16,17 0-1-16,-16 0 0 0,-1 0-1 0,1 0 0 16,-1 0-2-16,1 0 2 0,-1 0-1 15,1 0 2-15,-1 0-1 16,1 0-1-16,16 0 1 0,-17 0 1 15,0 0-3-15,1 0 3 0,-1 0-1 0,-16 0-2 16,17 0 0-16,-17 0 2 0,16 0-2 0,-16 18 3 16,0-18 6-16,0 0 2 0,0 0-5 15,-17 0-3-15,17 0-1 0,0 19-1 16,-16-19 0-16,15 0-1 0,1 0 0 0,0 19 9 16,0-19-4-16,0 0-2 0,0 0-1 15,17 0-2-15,-17 18 0 0,16-18 2 0,0 0-1 16,-16 0-3-16,33 9 2 0,-33-9 0 0,17 0 0 15,-1 10 0-15,1-10 0 0,-1 9 0 16,-16 10 1-16,17-19-1 0,-1 0 1 0,-16 18-1 16,16-18 0-16,17 0 0 0,-49 19 0 15,32 0-2-15,-16-19 2 0,17 18 0 0,-17-18 0 16,16 9 0-16,-16 10-2 0,16 0 2 16,17-1 0-16,-33 1 0 0,17-19 0 15,-1 18 2-15,1 1-2 0,-1 0 0 0,17 9 0 16,-16-10 0-16,16 1 0 0,0-1 0 15,0 1 0-15,0-10 0 0,0 10 2 0,0-1-2 16,0 1-3-16,-17 18 5 0,17-18-2 16,0-10-3-16,0 10 4 0,0 18-1 0,0-18-2 15,0-1 2-15,17 1 0 0,-17-10 2 16,0 10-2-16,0-1 0 0,0 1 0 0,16 0 0 16,-16-1 2-16,17 1 0 0,-1-10 0 15,1 10-1-15,32-1 2 0,-49 1-2 0,33-1 1 16,1 1 1-16,-1-19-3 0,0 19 4 0,16-10-4 15,1 0 0-15,0 1 0 0,-17 8 1 16,16-18-1-16,17 19 0 0,-16-19 0 16,0 0 1-16,-1 0-1 0,17 0-2 0,-16 0 4 15,16 0-2-15,-16 0 0 0,-1-19 0 16,17 19 1-16,-16 0 1 0,-17-18 8 0,17 8 25 16,-17 1 2-16,16 0-6 0,-16 9 2 15,1-19-5-15,-18 0-2 0,17 19 7 0,-16-18 1 16,-1-1-5-16,1 1 23 0,-1-1-3 15,1 10-19-15,-1-10-9 0,-16 1-9 0,17-1 0 16,-17 0-6-16,0-18 2 0,0 28-5 16,0-28 2-16,0 18-1 0,0 0-4 15,-17-18 0-15,17 9-2 0,-16 10 4 0,16-1-2 16,-17 0 0-16,17-8 0 0,-16 8-2 0,-1 0-5 16,17 19 2-16,0-18-4 0,-16 18-30 15,16-19-28-15,-17 19-31 0,17 0-11 0,0 0-3 16,0 0 2-16</inkml:trace>
  <inkml:trace contextRef="#ctx0" brushRef="#br0" timeOffset="150833.95">27864 4279 13 0,'-17'0'33'0,"17"-19"-8"0,-16 19-6 0,16-18-8 0,0 18-4 0,-17-19 4 0,17 19 2 0,0 0-2 0,-16 0-5 16,16 0-4-16,0 0-2 15,0 19 0-15,0-19 0 16,16 18 0-16,-16 1 0 0,0-1 0 0,0 10 0 15,0-9 0-15,0 0 0 0,0 18 1 16,17-19 1-16,-17 10-2 0,0-9 0 0,0 18 1 16,0-18-1-16,0-1-4 0,0 10 4 15,0-9-2-15,0 18-5 0,0-18-15 0,0-10-17 16</inkml:trace>
  <inkml:trace contextRef="#ctx0" brushRef="#br0" timeOffset="151451.03">27748 4242 27 0,'0'0'21'0,"-16"-19"-10"0,16 19 1 0,0-19 0 0,0 19 2 0,0 0-8 0,0-18-2 0,0 8-3 0,16 1 1 0,-16 0-2 15,17 9 0-15,-1-19 1 0,1 19-1 0,16-18 0 16,-17 18 0-16,17-19 0 0,1 0 0 0,15 1 0 16,-16 9 0-16,17-10 0 0,-1 0 1 15,1 19-1-15,-17-18 0 0,17-1 0 16,-17 1 0-16,0 18 0 0,16-19 0 0,-32 10 0 16,0 9 0-16,16-10 0 0,-33 10 1 15,16-9-1-15,1 9 0 0,-1 0-2 16,-16 0 0-1,0 9 3-15,17-9-1 16,-17 10 0-16,0-1 0 0,0 10 0 16,0-19 2-16,16 18-2 0,-16 1 0 0,17-19 0 15,-17 18 0-15,16 1 0 0,17-10-2 16,-33 10 2-16,0-1 0 0,17 1 0 0,0-19 0 16,-17 19 0-16,16-1 0 0,1 1 0 15,-17-10 0-15,16 0 0 0,-16 1 1 0,17 8-1 16,-17 1 0-16,0-19 0 0,0 19 3 15,-17-1-3-15,17-18 0 0,-16 19 0 0,16-19 0 16,-17 9 1-16,1 10 0 0,-18-1 1 16,34-18-2-16,-33 19 0 0,0-19 3 0,17 19-3 15,-17-19 1-15,0 18-1 0,0 1 0 16,-1-19 0-16,-15 9 0 0,-1 0 0 0,17 19 0 16,-16-28 0-16,-1 19 0 0,0-19 0 0,1 18 0 15,-1 1 0-15,17-19 0 0,-17 19 0 16,17-19 0-16,0 9 0 0,0 0-2 0,17 1 2 15,-17-10 0-15,16 0 0 0,17 18 0 16,-16-18-2-16,-1 0 2 0,0 0 0 16,17 0-7-16,0 0-1 15,0 0-8-15,-16 0-13 0</inkml:trace>
  <inkml:trace contextRef="#ctx0" brushRef="#br0" timeOffset="153332.25">28674 3432 31 0,'0'0'32'0,"0"-18"-11"0,-16 18-9 0,16 0-2 0,0 0 3 0,0 0 3 0,0 0 0 0,0-19-1 16,0 19-8-16,0 0-1 0,0 0 0 0,0 0-3 16,0 0-2-1,0 0-4 1,0 0 4-16,0 0-3 0,0 19 4 0,0-19-2 15,0 18 0-15,0-18 0 0,0 19 0 16,-17-10 0-16,17 10 0 0,0-19 0 16,0 18 0-16,0 1-2 0,-16 0 2 15,16-1 0-15,-17 1 0 0,17-19 2 0,-16 28-2 16,16-10-3-16,-17 1 3 0,0 0 1 0,17-1-1 16,0-9 2-16,-33 10-2 0,33 0 0 15,-16-1 0-15,-1 1 0 0,17 0 0 16,-16-19 0-16,16 18 0 0,0-18 0 0,-17 0-3 15,17 9 3-15,0 1 0 0,0-10-3 16,0 0-2 0,0 0-3-16,0 0-4 0,0-10-4 0,0 10-3 15,0-9-4-15,0 9-6 0,0-18-32 16</inkml:trace>
  <inkml:trace contextRef="#ctx0" brushRef="#br0" timeOffset="153615.79">28509 3804 50 0,'16'10'15'0,"17"-1"-6"0,-33-9-5 0,17 0-1 0,0 0-1 0,-1-9-2 0,-16 9 1 0,17-10-1 15,-1 10 0-15,-16-9 0 0,17 9 0 0,-17 0 0 16,16 0 0-16,-16-18 0 0,17 18 0 16,-17 0-5-16,0 0-10 0,0-19-8 15</inkml:trace>
  <inkml:trace contextRef="#ctx0" brushRef="#br0" timeOffset="154248.29">29799 5879 255 0,'0'0'71'0,"0"0"-39"0,0 0-20 0,0 0-11 0,0-19-4 0,0 19-5 0,0 0-5 0,0 0-9 0,0 0-10 0,0 0-16 15,0 0-8-15,0 0-7 0,0 0-56 0</inkml:trace>
  <inkml:trace contextRef="#ctx0" brushRef="#br0" timeOffset="154464.64">29799 5972 84 0,'-17'0'56'0,"17"0"-29"0,0 0-22 0,0 0-12 0,0 0-2 0,0 0 2 0,0 0-2 0,0 0-6 0,0 0-6 0,0 0-6 0,0 0-3 16</inkml:trace>
  <inkml:trace contextRef="#ctx0" brushRef="#br0" timeOffset="154864.29">29832 6037 4 0,'0'0'2'0,"0"0"3"0,0 0 6 0,-17 18 9 0,17-18-1 0,0 0-4 0,0 0-6 0,0 0-3 0,0 0-3 15,0 0-1-15,0 0-1 0,0 0 0 31,0 0 0-31,17 0-1 16,-17 0 1 0,0 0 1-16,0 0-1 0,0 0 0 15,0 0 0 1,0 0 1-16,0 0 0 16,0 0 1-16,0 0 0 15,0 0-1-15,0 0 0 0,0 0-1 16,0 0 1 15,-17 0-2-31,17 0-2 16,0 0 0 15,0 0-1-15,0 0-2-16,0 0-11 0,0 0-11 15,17 0-39-15</inkml:trace>
  <inkml:trace contextRef="#ctx0" brushRef="#br0" timeOffset="157877.76">30907 7348 10 0,'0'0'10'0,"0"0"2"0,0 0-1 0,0 0-5 0,0 0 0 0,0 0 2 0,0 0 1 0,0 0-2 0,0 0 1 0,0 19-1 0,16-19-2 15,-16 0 0-15,0 9 3 0,0 1-1 16,0-1 6-16,17-9-1 0,-17 9-3 0,0 1-5 16,16 8 0-16,-16-18-2 0,0 19 9 15,17-19 5-15,-17 0-2 0,0 0-2 0,16 18-5 16,-16-18-1-16,0 0 4 0,0 0 4 0,0 0 3 15,0 19 9-15,17-19-1 0,-17 0 6 16,0 0 7-16,0 0-8 0,16-19-8 0,-16 19-13 16,17 0 0-16,-17-18-6 0,16 18-2 15,1-19-1-15,0 1 0 0,-1-1 4 0,1 0-7 16,-17 10 3-16,16-10 3 0,1 1-3 0,-1-10 0 16,1 9-2-16,-1 1 0 0,1-1 0 15,-1 0 2-15,-16 19 1 0,17-18-1 0,-1 18 1 16,-16-19 0-16,17 10-5 0,-17 0 4 15,17 9-2-15,-17-10 0 0,0 10 6 16,0 0-2-16,0-9-2 0,16 9-4 0,-16 0-9 16,0 0-10-16,0 0-5 0,0 0-6 15,0-9 1-15,0 9 3 0,0 0 2 16,17 0 1-16,-17 0 2 0,0 0 1 0,0 0 1 16,0 0 1-16,0 0 0 0,0 0-1 0,0 0-1 15,0 0-1-15,0 0 2 0</inkml:trace>
  <inkml:trace contextRef="#ctx0" brushRef="#br0" timeOffset="158677.96">31055 7488 8 0,'0'0'16'0,"0"0"12"0,0 0 2 0,0 0-8 0,0 0-7 0,0 0-6 0,0 0-3 0,0 0-1 0,0-19 0 0,0 19-4 0,0 0 2 15,0 0 1-15,0 0-3 0,0 0 2 16,0 0-5-16,0 0 0 16,-16 0 2-16,16 0-3 15,0-18 3-15,0 18-3 16,0 0-4-16,0 0 0 0,0 0 0 15,0 0-1-15,0 0-2 0,0-19-2 0,0 19-1 16,0 0-6-16,0 0-3 0,0-18-17 16</inkml:trace>
  <inkml:trace contextRef="#ctx0" brushRef="#br0" timeOffset="160042.65">29865 6055 29 0,'0'0'32'0,"0"0"2"0,0 0-6 0,0 0-1 0,0 0-5 0,0 0 1 0,0 0 4 0,0 0 5 0,0 0-1 0,0 0-3 0,0 0-4 16,0 0 0-16,0 0-1 0,0 0 0 0,0 0 1 16,0 0 2-16,0 0 0 0,0 0 1 15,0 0-4-15,0 0-2 0,0 0 1 0,0 0 4 16,0 0-2-16,0 0 2 0,0 0-2 0,0 0 1 15,0 0 3-15,0 0-1 0,0 0-1 16,0 0 10-16,0 0-5 0,0 0-3 0,0 0-5 16,0 0-9-16,0 0-3 0,0 0 3 0,0 0-3 15,0 0 1-15,0 0-6 0,0 0 2 16,0 0 2-16,0 0-3 0,0 0 0 16,0 0-6-16,0 0 4 0,0 0-2 0,0 0 1 15,0 0-1-15,0 0-5 0,0 0 6 16,0 0-1-16,0 0-1 15,0 0 1-15,0 0-5 16,0 0 8-16,0 0-11 16,0 0 8-16,0 0 0 0,0 0-6 15,0 0 7-15,0 0-7 0,0 0 4 16,0 0-4-16,0 0-2 16,0 0 11-16,0 0-1 0,0 0-8 15,0 0 6 1,0 0-2-1,0 0-4-15,0 0 1 16,0 0 0-16,0 0 4 0,0-18-2 16,0 36 0-1,0-18 2-15,0 0-7 0,0 0 10 0,0 0-3 16,0 0-4-16,0 0-3 0,0 0 8 16,0 0 0-16,0 0-5 0,0 0 4 15,0 0-6 1,0 0 5-16,0 0 0 0,0 0-4 15,0 0 9 1,0 0-9 0,0 0 6-16,0 0-7 15,0 0 5-15,0 0 3 0,0 0-9 16,0 0 6-16,0 0-6 0,0 0-2 16,0 0 0-16,0 0 2 15,0 0 3-15,0-18-7 0,0 18-15 16,0 0-36-16,0 0-27 0,0 0-9 0,0 0-13 15,0 0-83-15,0 0 44 16,0 0 27-16</inkml:trace>
  <inkml:trace contextRef="#ctx0" brushRef="#br0" timeOffset="160910.79">30030 5953 15 0,'0'0'12'0,"0"9"3"0,0-9 3 0,0 0-3 0,0 0-4 0,0 0-4 0,0 0-2 0,0 0 2 0,0 0 2 0,0 0 0 16,0 0-2-16,0 0-4 0,0 0-1 15,0 0-1-15,0 0 0 16,0 0 4-16,0 0 8 0,0 0 1 0,0 0-1 15,0 0-6-15,0 0 2 0,0 0-4 16,0 0-2-16,0 0 0 0,0 0 3 16,0 0 2-16,0 0 0 0,0 0 1 0,0 0-4 15,0 0-3-15,0 0 0 0,0 0 1 16,0 0-2-16,0 0 1 0,0 0 0 16,0 10-2-1,0-10-2-15,0 0 4 0,0 0 1 16,0 0 0-16,0 0 3 0,0 0-2 0,0 0 2 15,0 0-2-15,0 0 1 0,0 9-5 16,0-9 1 0,0 0 1-16,0 0-1 0,0 0 1 15,0 0-4 1,0 19 4-16,0-19 0 16,0 0-4-1,0 0 4-15,0 0-4 16,0 0 3-16,0 0 1 15,0 0 0-15,0 0 0 0,0 18 2 16,0-18 0-16,0 0 5 0,0 0 1 16,0 0-1-16,0 0-1 0,0 0 2 0,0 0-6 15,0 0-1-15,0 0 3 0,0 0-2 16,0 0-2 0,0 0 2-1,0 0-1 1,0 0-6-16,0 0 1 0,0 0-1 15,-16 0-1-15,16 0-12 0,0-18-24 0,0 18-27 16,-17 0-18-16,17 0-74 0</inkml:trace>
  <inkml:trace contextRef="#ctx0" brushRef="#br0" timeOffset="161808.12">30626 4930 7 0,'16'0'4'0,"1"0"-1"0,-1 0-2 0,1 0-1 0,-1 0 0 0,1-19 0 0,-1 19 0 0,1-9 1 0,-1 0 0 0,1-1 8 0,-1 1 8 16,17 0-1-16,-16-10-5 0,0 1-1 15,-1-1-1-15,-16 19-3 0,17-37-1 16,-1 27 1-16,-16-8 2 0,0-19-4 0,17 18 0 16,-17-18 1-16,0 9-5 0,0 9 2 0,0-18-1 15,0 9 1-15,0 10-2 0,-17-20 0 16,17 1 0-16,0 9 0 0,-16 10 0 0,16-19 0 15,0 18 0-15,-17-18 0 0,17 18 0 16,-16-9 0-16,16 10 0 0,-17-1-2 16,17 0 2-16,-17 1 0 0,1 8 0 0,-1-8 0 15,1 18 0-15,-1-19 0 0,1 19 0 0,-1-18 0 16,-16 18 0-16,17-19-2 0,-17 19 2 16,0 0 0-16,-1 0 0 0,1 0 0 15,0 0 0-15,17 0 0 0,-17 0-2 0,0 0 2 16,16 0 0-16,1 0-2 0,-1 0 2 15,0 0 0-15,1 0 0 0,16 19 0 16,-17-19 0-16,17 0 0 16,0 0-2-16,0 18 0 15,0-18 2-15,0 19 0 16,0-19-3 0,0 0 4-16,0 0-3 15,0 0 4-15,0 0-1 0,0 9-1 16,17-9-2 15,-17 0 3-31,0 0-3 16,0 0-5-16,0 0-5 0,0 0-3 0,0 0-12 15</inkml:trace>
  <inkml:trace contextRef="#ctx0" brushRef="#br0" timeOffset="162323.85">30543 4018 5 0,'0'0'3'0,"0"0"-1"0,0 0 0 0,0 0 1 0,0 0 0 0,0 0 0 0,0 0 1 0,0 0-1 15,0 0 2-15,0 0 0 0,0 0-1 16,0 0-1-16,0 0-1 0,-17 0 0 16,17 0 0-16,0 0-1 0,0-18 0 46,0 18 1-46,0 0 3 0,0 0-1 16,0 0 1-16,0 0-3 0,0 0-1 16,0 0 0-16,0 0 1 0,-16 18-2 15,16-18 0 1,0 19 0-16,-17-19 0 16,17 9 0-16,0 1 0 0,0-1 0 0,0 9 0 15,0-18 0-15,0 19 0 0,0 0 0 16,0-19-2-16,17 18 2 0,-17 1 0 0,16-10 0 15,-16 0 0-15,17 19 0 0,-17-28 0 0,16 19 0 16,-16 0 0-16,17-1 0 0,-17 1 0 16,16-19 0-16,1 18 0 0,-17-8-9 15,17 8-11-15,-17 1-23 0</inkml:trace>
  <inkml:trace contextRef="#ctx0" brushRef="#br0" timeOffset="167452.99">29964 7469 3 0,'0'0'2'0,"0"0"-1"0,0 0-2 0,0 0 2 0,0 0 0 0,0 0 1 0,0 0 7 0,0 0 5 0,0 0 1 16,17 0-6-16,-17 0-6 0,0 0-1 0,0 0 0 16,0 19-2-16,0-19 1 15,16 0-1 17,-16 0 2-1,0 0 5-31,0 0 0 0,17 0-5 15,-17 0 0-15,16-19-2 0,1 19 1 16,-1 0 0-16,1 0-1 0,16-18 0 16,-17 18 0-16,1 0 0 0,16-19 0 15,0 19 0-15,0 0 0 0,0-18 0 0,0 8 1 16,0 1-1-16,0 0 0 0,17-1 0 16,-17 1 0-16,0 9 0 0,17 0 0 0,-17-19 0 15,0 19 1-15,0 0-1 0,-16-18 0 16,16 18 0-16,-17 0-2 0,1 0 2 0,-1 0 0 15,1 0 0-15,-1 0 0 0,1 0 0 16,-17 0 1-16,16 0-1 16,-16 0-3-1,0 0-5-15,0 0-7 0,0 0-7 16</inkml:trace>
  <inkml:trace contextRef="#ctx0" brushRef="#br0" timeOffset="170000.67">31800 6790 16 0,'0'0'35'0,"0"0"3"0,0 0-4 0,0 0-1 0,0-9-5 0,-17 9 1 0,17 0-5 0,0 0-4 16,0 0-10-16,0 0-3 0,0 9-5 16,0-9 0-16,0 0 0 0,0 0 1 0,0 10 1 15,0-1 33-15,0 0 11 0,0 0-19 16,0 10-14-16,0-19-7 0,0 19-4 15,0-1-2-15,17 1 4 0,-17-19 1 0,0 19-6 16,0-1 3-16,0-9-3 0,0 10-1 0,0 0 3 16,16-1-3-16,-16 1 0 0,0-19 0 15,0 9 0-15,0 0 0 0,0 1-2 16,0-1 2-16,0 0-3 0,0-9 1 0,0 19-3 16,0-19-8-16,0 0-20 0,0 0-24 15,0 0-28-15,0 0-5 0,-16 0-70 0</inkml:trace>
  <inkml:trace contextRef="#ctx0" brushRef="#br0" timeOffset="170300.56">31568 6790 17 0,'0'0'35'0,"0"-9"-2"0,-16 9-3 0,16 0-2 0,0 0-2 0,0 0-6 0,0 0-2 16,0 0-8-16,0 0-3 0,16 0-4 16,-16 0 0-16,17 0-3 0,-1-19 2 0,17 19-2 15,0 0-2-15,-16-18 2 0,16 18 0 16,0 0-2-16,0-19 3 0,0 19 1 0,0 0-2 15,-16-18 0-15,-1 18-2 0,1-10 0 16,-1 10-3-16,1 0-15 0,-17 0-13 0,16 0-8 16,-16 0-5-16</inkml:trace>
  <inkml:trace contextRef="#ctx0" brushRef="#br0" timeOffset="170916.64">32064 6744 19 0,'0'0'25'0,"0"0"1"0,0 0-9 0,0 0-6 0,0 0-5 0,0 0-3 0,0 0-1 0,0 0-2 16,0 18 0-1,17-18 0-15,-17 19 0 0,0-19 0 16,0 9 0-16,0 10 0 0,16-10 0 0,-16 0 0 16,0 10 2-16,0 0-2 0,17-19 0 15,-17 18-2-15,0-18 2 0,0 19 0 16,16-19 0-16,-16 9 0 0,0 1 0 0,0-1 0 15,0 0-2-15,0-9-7 16,0 0-11-16,0 0-13 0</inkml:trace>
  <inkml:trace contextRef="#ctx0" brushRef="#br0" timeOffset="173947.55">32263 6604 10 0,'0'0'19'0,"0"0"9"0,0 0-10 0,0 0-6 0,0 0 0 0,0 0 7 0,0-18 2 15,0 18-1-15,0 0 4 0,0 0 2 16,0 0 3-16,0-10-7 0,0 10-10 0,0 0-3 15,0 0-3-15,0 0-4 0,0 0-1 16,-17 0 1-16,17 10-5 0,0-10 6 16,0 18-3-16,0-18-2 0,0 19 3 15,0-19 0-15,0 18 0 0,0 1-1 16,17-10 0-16,-17 10 0 0,0-10 2 0,16 19 1 16,-16-9 2-16,0-19-5 0,17 18 2 15,-17 1-2-15,0 0 1 0,16-10-1 0,-16 9 0 16,0 1 1-16,17 0-1 0,-17-19 0 15,0 18 0-15,0 1-2 0,0-19 0 16,0 9 0-16,0 1 0 0,0-1 0 0,0-9-4 16,0 9-15-16,0-9-11 0,0 0-15 15,0 0-7-15,0 0-4 0</inkml:trace>
  <inkml:trace contextRef="#ctx0" brushRef="#br0" timeOffset="174331.66">32147 6641 18 0,'-17'0'36'16,"17"0"-10"-16,0-18-11 0,0 18-8 0,0 0-2 0,0 0 11 0,0-19-2 0,0 19-3 0,0 0-2 0,0 0-6 0,0-18 0 16,0 18 0-16,0-10 0 0,17 1-1 15,-1 9 0-15,-16-9 0 0,17-1-1 16,-1 10-3-16,1-9 2 0,0 9 0 0,-1 0 0 15,1-18 2-15,16 18-2 0,-17 0 0 16,1 0 0-16,-1-19 0 0,17 19 0 16,-16 0-2-16,-1 0 2 0,1 0-3 15,0 0-1-15,-17 19-17 0,0-19-9 16,0 0-8-16,0 0-38 0</inkml:trace>
  <inkml:trace contextRef="#ctx0" brushRef="#br0" timeOffset="174546.72">32097 6800 5 0,'0'0'18'0,"0"0"18"0,0 0-9 0,0 0-12 0,17-10-6 0,-17 1-6 0,16 9-1 15,1 0-2-15,-1-19 2 0,17 19-2 0,1-18 0 16,-18 18 0-16,17-19 0 0,0 1 0 15,0 8 0-15,0 1 0 0,0 0 0 16,1-1 1-16,-1 1-1 0,-17 9-7 0,17 0-16 16,0-19-58-16</inkml:trace>
  <inkml:trace contextRef="#ctx0" brushRef="#br0" timeOffset="174780.69">32643 6502 33 0,'-17'0'33'0,"1"0"-4"0,16 0-7 0,-17 0-7 0,17 0-9 0,0 19-1 0,0-19-2 15,0 0-3-15,0 18 2 0,0-18 0 16,0 9 1-16,0 1 1 0,0 8-2 0,17-8-2 16,-17 8 3-16,16 1-3 0,-16-1 1 15,0 1-1-15,17-19 2 0,-17 19-4 16,17-10 2-16,-17 10 0 0,0-1-4 15,0 1-13-15,0-1-18 0,0-18-67 0</inkml:trace>
  <inkml:trace contextRef="#ctx0" brushRef="#br0" timeOffset="175079.63">32527 6483 12 0,'17'0'15'0,"-1"0"6"0,17 0-8 0,-16 0-9 0,-1 0-1 0,18 0-1 0,-18 19 0 0,17-19 6 0,-16 19-4 16,16-19 0-16,-17 18 8 0,1-9 9 15,-1 10-8-15,1-10 1 0,-17 19 4 16,16-9-4-16,-16-1-5 0,0-18 0 15,0 19-4-15,-16 0-4 0,-1 9-1 0,-16-10 1 16,17 1 1-16,-17-1 0 0,0 1-2 16,0 0-2-16,-1-1-5 0,1 10-14 15,-16-9-17-15,16-19-11 0</inkml:trace>
  <inkml:trace contextRef="#ctx0" brushRef="#br0" timeOffset="176464.35">32808 6121 12 0,'0'18'31'15,"-16"1"-10"-15,-1-1-11 0,-16-8-6 0,17 8-1 0,-1 1-1 0,-16 18-1 0,0-18-1 0,0-1 0 0,0 19 1 16,0-9-1-16,-17 10 0 0,17-10 0 16,-17 9 0-16,17 19 0 0,-16-29 0 15,-1 11 1-15,1 17 0 0,15-17-1 0,-15 8 0 16,16-9 0-16,0 10 0 0,0-10 0 0,0 19 0 15,0-28 0-15,16 9 0 0,-16 0 0 16,16-9-2-16,1 0 2 0,-1 0 0 0,17-9 0 16,-16-1 0-16,16 1 0 0,-17-10 0 15,17 0 0-15,0-9-2 16,0 0 0-16,0 0-6 0,17-9-10 0,-17 0-31 16</inkml:trace>
  <inkml:trace contextRef="#ctx0" brushRef="#br0" timeOffset="176828.51">31899 6576 41 0,'33'28'20'0,"0"-9"-11"0,0-1-4 0,0 1-3 0,0 0-2 0,17-1 1 0,-17 10-1 0,16-9 1 0,-15-1-1 0,15 10 0 15,1 0 0-15,-17 0 0 0,16 9 0 16,1-18 0-16,0 18-2 0,-17-9 4 0,16 9-2 16,-16-9 0-16,1 0-2 0,-18 0 2 0,17 9-2 15,-16-18-4-15,-1 9-8 0,1 9-9 16</inkml:trace>
  <inkml:trace contextRef="#ctx0" brushRef="#br0" timeOffset="178728.22">30708 7767 14 0,'0'-9'7'0,"0"9"-4"0,0 0-2 0,0 0-3 0,0 0-15 0</inkml:trace>
  <inkml:trace contextRef="#ctx0" brushRef="#br0" timeOffset="178943.66">30609 7730 8 0,'-17'0'4'0,"17"0"-1"0,0 0 0 0,0 0 0 0,0 0-2 0,0 0-4 16,0 0-9-1</inkml:trace>
  <inkml:trace contextRef="#ctx0" brushRef="#br0" timeOffset="181707.65">30576 7934 45 0,'0'-18'33'0,"0"18"-4"0,0 0-2 0,0-19 0 0,0 19 4 0,0-9 9 0,0 9-11 0,0 0-6 0,0 0-9 0,0 0-8 0,0 0-1 15,0 0-4-15,0 0 9 0,0 9 26 16,0 10 3-16,0-19-7 0,-17 18-4 16,17 1-1-16,0 0 0 0,0-10-7 15,0 10 1-15,0-1 6 0,0 1-7 0,0-1-2 16,0 1 14-16,0 9 16 0,0-10-15 0,0 1-20 16,0 18-6-16,0-18-1 0,17-1-2 15,-17 10-2-15,0-9-4 0,0 0 2 0,16-1 6 16,-16 19-6-16,0-27 1 0,0 8-3 15,17-8 2-15,-17 17 0 0,0-27-2 0,0 19 4 16,0-19-7-16,0 19 0 0,0-19 0 0,0 0 1 16,0 0-1-16,0 0 1 0,0 0-48 15,0 0-26-15,0 0-30 0,0 0-2 16,0-19 5-16,0 19 9 0,-17 0 11 0</inkml:trace>
  <inkml:trace contextRef="#ctx0" brushRef="#br0" timeOffset="182107.58">30328 8297 25 0,'-17'0'27'0,"17"0"-6"0,0 0-8 0,-16 19-3 0,16-19-4 16,0 0 7-16,0 0 13 0,0 18 2 0,0-18 2 0,0 10-1 0,16-1-6 0,-16 0-5 0,17 1 23 15,-1-1 16-15,1 9-8 0,-1 1-17 16,1-19-8-16,0 19-4 0,16-10 12 16,-17 0 3-16,17 1 2 0,-16-10-7 0,16 9-12 15,-17 0-8-15,17-9-1 0,-16 0-5 0,0 0 4 16,16 0-3-16,-17 0 1 0,1 0-1 15,-1-9-5-15,1 0 2 0,-1-1-6 0,1 1 4 16,-1 0 2-16,1 9-2 0,-1-19-3 0,1 0 3 16,-17 1-2-16,16-1-3 0,-16 1-3 15,0 8-29-15,0 10-15 0,0-18-13 16,0-1-3-16,0 19-7 0,-16 0 3 0,16 0 3 16,0-18 8-16,0 18 5 0,-17 0 4 15</inkml:trace>
  <inkml:trace contextRef="#ctx0" brushRef="#br0" timeOffset="182792.36">31055 8195 21 0,'0'0'33'16,"0"0"-2"-16,0 0-12 0,-16 0-6 0,16 0 0 0,0 0 2 0,0 0-2 0,0 0-3 0,0 0-6 0,-17 0-3 0,17 0 3 0,0 0 0 15,-16 18 7-15,16-18-4 16,-17 0 1-16,17 19 0 0,-16-10-1 0,-1 10-2 16,17 0-1-16,-16-1 0 0,-1 1-2 15,1-1-2-15,-1-8 1 0,1 8-1 0,-1 1 0 16,0-1 0-16,1 1-2 0,16 0 2 15,-17-1-2-15,1 1 0 0,-1-10-4 16,1 10-15-16,16-1-13 0,-17-18-12 0,17 0-10 0</inkml:trace>
  <inkml:trace contextRef="#ctx0" brushRef="#br0" timeOffset="183954.92">30096 8930 115 0,'-16'0'44'0,"16"0"-19"0,-17-10-8 0,17 10 22 0,0 0 5 0,0-18-5 0,17 18-20 0,-17 0-6 0,16-19-9 0,1 1 1 0,-1 8-4 0,1 10 21 0,16-9 0 15,0 9-9-15,0-9-7 0,-16 9-4 16,16 9 3-16,-17-9 0 0,1 9 11 0,-1 1 9 16,1-10 1-16,-1 18-9 0,-16-18-5 15,0 19-4-15,0-1-5 0,0-18 2 0,0 19-2 16,-16-10 2-16,16 1-4 0,0 8 3 16,-17-9-3-16,17 10 3 0,-16-19-4 0,16 19 0 15,0-19 0-15,-17 18-2 0,17-18 0 16,0 10 5-16,0-10-5 0,0 9 2 0,17-9 0 15,-17 9 0-15,0 1 0 0,0-10 3 0,16 9-5 16,1 0 2-16,-1 0 1 16,-16 10-1-16,17-19 3 0,-17 0-3 15,17 19 0-15,-17-19-3 0,16 0 3 0,-16 0-5 16,0 18 7-16,0-18 0 0,0 0 1 0,0 10 0 16,0-10-1-16,0 9 4 0,-16 0-3 15,-1 0-2-15,0 1-1 0,17-1 0 0,-16 0 0 16,-1 10 3-16,1-19 0 0,-1 19-1 15,1-19-6-15,-1 0 4 0,1 0 0 0,-17 18-2 16,16-18 3-16,1 0-5 0,-1 0 4 16,0 0 0-16,1-18-3 0,-1 18-16 0,1 0-14 15,-1 0-16-15,1 0-26 0,-1-19-14 16,17 19-3-16,0-19-5 0</inkml:trace>
  <inkml:trace contextRef="#ctx0" brushRef="#br0" timeOffset="184205.53">30741 9023 88 0,'0'0'86'0,"0"0"-43"0,-16 0-20 0,16 0 12 0,0 18 20 0,-17-18 2 0,17 0-12 0,0 0-12 16,0 0-5-16,0 0-3 0,0 0-7 0,0 0-8 0,0-18-7 15,0 18-1-15,17 0-2 16,-17 0-2-16,0 0-1 0,0 0-2 0,0 0 2 16,0 0 0-16,0-19-36 0,0 19-26 15,-17 0-24-15,17 0-4 0,0 0 0 0</inkml:trace>
  <inkml:trace contextRef="#ctx0" brushRef="#br0" timeOffset="184538.6">30923 8781 58 0,'0'-19'29'0,"-16"19"-10"0,16 0-7 0,0 0-5 0,0 19-2 0,0-19-3 0,0 0 9 0,0 0 4 0,0 18-3 16,0-18 4-16,0 0 5 0,0 10 2 0,16-1 2 15,-16 0-6-15,17 10 7 0,-17-10 11 16,16 1-4-16,1 8-1 0,-1-18-13 0,1 19-4 16,-1-19 17-16,1 18-6 0,-1-18-7 0,1 10-5 15,0-1 14-15,-17 0-4 0,16 1 2 16,-16-10-3-16,17 9-5 0,-17 0 0 0,0-9-2 16,0 9 1-16,0 10 0 0,-17-19-10 15,17 19-1-15,-16-1-1 0,-1-18-1 0,-16 10-6 16,16 8 2-16,-16-8-5 0,17-1-1 15,-17 0-17-15,0 0-23 0,0 10-26 0,16-19-30 16,-16 19-19-16,0-19 4 0,16 0 6 16</inkml:trace>
  <inkml:trace contextRef="#ctx0" brushRef="#br0" timeOffset="184704.53">30857 8827 43 0,'33'-9'26'0,"0"-10"-9"0,0 19-8 0,-16-18-6 0,16-1 0 0,0 19 0 0,-17-18-3 0,18 8 0 0,-18 1 1 0,1 9-1 0,-1-9-2 0,1 9-16 15,-1-10-20-15</inkml:trace>
  <inkml:trace contextRef="#ctx0" brushRef="#br0" timeOffset="185254.13">31386 8744 25 0,'0'18'8'0,"0"-18"16"0,0 19-7 0,0-1-1 0,0-18 2 0,0 19-6 0,17-10-4 0,-17 1 4 0,0 8-3 0,0-8-3 16,16 8 0-16,-16 1-4 0,0-19 2 16,0 18-2-16,0-18-2 0,0 0 4 0,0 0 0 15,0 10 2-15,0-10 1 0,0 0 5 0,0 9 4 16,0-9 0-16,0 0-7 0,0-9-5 16,0 9-1-16,-16-10 0 0,16 10 2 15,0 0 0-15,0-18 0 0,-17-1-4 0,17 19 2 16,0-28-1-16,-16 10 0 0,16-1-2 0,0 10 0 15,0-1 0-15,0-8 4 0,0-1-2 16,16 19-2-16,-16-18 2 0,17 8-2 0,-17 1 3 16,16 9-5-16,1 0 2 0,-1 0 1 15,1 0-1-15,-1 9-2 0,1 1 2 0,16 8 0 16,-16-18 0-16,-1 19 0 0,17-1 0 16,-16-18 0-16,16 19 0 0,-17-10 0 0,1 10 0 15,-1-10 0-15,1 19 0 0,-1-28 1 0,1 19-1 16,-17-19 5-16,17 18-5 0,-17-18 7 15,0 0 22-15,0 0 23 0,0 0 16 16,16 0-5-16,-16 0-31 0,0 0-16 16,0-18-6-16,-16 18-5 0,16-19-1 0,0 19-4 0,0-28 0 15,-17 10 4-15,17-1-4 0,0 0-2 16,-17 1-1-16,17-19 3 0,0 9-2 0,-16 0 0 16,16 0 0-16,0 9-4 0,0-9-27 15,0 10-44-15,16-1-21 0,1 1-3 16,-17 18 7-16,17-19-65 0</inkml:trace>
  <inkml:trace contextRef="#ctx0" brushRef="#br0" timeOffset="185536.91">32048 8744 16 0,'0'18'31'0,"0"1"-7"0,0-1 8 0,0-8-7 0,0 8-2 0,0-8-2 0,0-1-1 0,0 0 9 0,0-9 3 0,0 10 4 0,0-10 7 15,0 0 2-15,0 0-17 0,0 0-12 16,0-10-9-16,0 1-2 0,0 9 10 0,0-19 6 16,0 10 0-16,-17-10-7 0,17 1-5 15,0-1-1-15,-16-18-4 0,16 18 14 0,-17-8-1 16,17-11-4-16,0 10-4 0,-16 1 2 16,16 8-3-16,0-9-4 0,0 9 2 0,16 19-3 15,-16-27-3-15,0 17 0 0,17 1 4 16,-1 9-7-16,1-9-2 0,-1 9-3 0,-16 0-2 15,17 9-15-15,-1-9-51 0,1 9-35 16,-1 1-16-16,-16-1-120 0</inkml:trace>
  <inkml:trace contextRef="#ctx0" brushRef="#br0" timeOffset="185703.77">32048 8697 113 0,'16'-9'27'0,"-16"0"-12"0,17 9-9 0,-17-19-3 0,16 19-3 0,1-19 2 0,16 19-4 0,-17 0-4 15,17-18-19-15,-16 8-18 0</inkml:trace>
  <inkml:trace contextRef="#ctx0" brushRef="#br0" timeOffset="186187.75">32511 8353 46 0,'0'0'19'0,"0"0"-9"0,-17 0-2 0,17 9 15 0,0-9 4 0,0 10-5 0,0 17-8 0,0-27-9 0,0 19 0 0,0 0 2 0,17-10 10 16,-17 10-7-16,0-10-5 0,16 10-5 15,-16 8 4-15,17-27-4 0,-17 19 0 16,16 0-2-16,-16-19 0 0,0 18-14 16,0-8-26-16,0-1-22 0</inkml:trace>
  <inkml:trace contextRef="#ctx0" brushRef="#br0" timeOffset="186619.53">32312 8279 86 0,'0'0'29'15,"0"0"-15"-15,0-19 1 0,17 10 6 0,-17-1-7 0,16 10-5 0,17-9-5 0,-16 9-1 0,-1-9 1 0,18 9 17 0,-18 0-8 0,17 0-6 16,-16 0-4-16,16 0 6 0,-17 0 8 0,17 9 5 15,-16-9 4-15,-1 9-2 0,1-9 0 16,0 10-4-16,-17-1-5 0,0 10-5 0,16-19-1 16,-16 18-6-16,0-18 2 0,0 19 1 15,-16-1-6-15,16-18 3 0,0 19-1 0,-17-10-2 16,17 1 0-16,-17-1 0 0,17 9 3 16,0-18-1-16,0 19-2 15,0-19-2-15,17 0 2 0,-17 19 1 0,17-19 1 16,-17 0-1-16,16 9 7 0,1 0-8 15,-17 1 1-15,16-10-1 0,1 9 2 16,-1 0 0-16,-16-9 2 0,0 10-2 0,0-10 4 16,0 0 1-16,0 9 2 0,0 9-3 15,-16-18-2-15,16 0-1 0,-17 0-3 16,1 19 1-16,-1-19 1 0,1 0-5 0,-18 0-1 16,18 19-1-16,-1-19-10 0,1 0-25 15,-1 0-27-15,-16 0-26 0,17 0-9 16</inkml:trace>
  <inkml:trace contextRef="#ctx0" brushRef="#br0" timeOffset="186919.28">32924 8213 45 0,'0'0'33'0,"0"0"-7"0,-16 0-3 0,16 0-5 0,-17 0-6 0,0 0 4 0,17 10-3 0,-16-1 0 0,16-9-1 16,-17 19-7-16,1-10 4 0,16 10 1 15,-17-19 3-15,17 18-4 0,0 1-1 0,0-1-2 16,0-18 0-16,0 10 0 0,17 8 3 16,-1-8 2-16,-16 17-1 0,17-27-6 15,-1 19-2-15,1-19 1 0,16 19-2 0,-16-19-3 16,-1 0 2-16,17 0-2 0,-16 0-1 15,-1 0-28-15,1 0-26 0,-1 0-14 16,1 0-79-16</inkml:trace>
  <inkml:trace contextRef="#ctx0" brushRef="#br0" timeOffset="187435.46">33056 8176 60 0,'0'0'30'0,"-16"0"-9"0,16 0-12 0,0 19-4 0,0-19-1 0,0 0-3 0,0 18-1 0,16-18 0 0,-16 10 0 15,17 8 3-15,-17-8-3 0,16-1 0 16,-16 10 0-16,17-1 0 0,-17-18 0 16,17 19 0-16,-17-19 0 0,0 18 0 0,0-18 0 15,16 10 2-15,-16-10 5 0,0 9 10 16,0-9 9-16,0 0 8 0,0 0 0 15,0 0-14-15,0-9-3 0,-16 9-7 16,16-10 9-16,0 10 5 0,0-18 2 16,-17 18 4-16,17-19-7 0,-17 1 4 0,17-1 0 15,-16 0-2-15,16 1-1 0,0 8 4 16,-17-8-5-16,17 18 4 0,0-19-2 0,0 1-5 16,0 18 1-16,0-19-5 0,17 19-1 15,-17-9-1-15,0 9-11 0,16 0 2 0,1 9-5 16,0 10 0-1,-1-19 0-15,1 18 0 0,-1-18 0 16,17 19 0-16,-16-1-2 0,-1-18 0 16,17 19 3-16,-16-10-1 0,-1 1 2 0,1 18-4 15,-1-28-1-15,1 18 5 0,0-18-1 16,-1 0 1-16,-16 19-1 0,17-19 3 16,-17 0 8-16,0 0-6 15,0-19-3-15,0 19 0 0,0 0-3 0,0-18 0 16,0 18 1-16,-17-19-1 0,17 0-2 0,-16 1-1 15,-1 8 3-15,0-8-5 0,1-19-1 16,-1 18-17-16,1-9-23 0,-1 10-36 16,1-1-33-16,-1-18-11 0,17 18 9 15,0 1 9-15</inkml:trace>
  <inkml:trace contextRef="#ctx0" brushRef="#br0" timeOffset="187789.94">33619 8176 25 0,'0'0'45'0,"0"0"0"0,0 0 3 0,0 0 4 0,0 0 4 0,-17 0 0 0,17 0 0 0,0-18-3 0,-16 18 6 0,16 0 0 0,-17-19-6 0,17 0 1 16,-17 10 3-16,1-9 0 0,16-1-7 15,-17 0-8-15,1 1-13 0,16-1-8 16,-17-9-4-16,17 10-7 0,-16-1-3 0,16 0 5 16,0 1 5-16,0-10-15 0,0 19-1 0,16-10 3 15,-16 10-7-15,17 9 0 16,-17 0 1-16,16 0-4 0,1 0-5 0,-1 0-31 15,1 0-49-15,0 9-37 0,-1 0-29 16,1 1-12-16,-1-1 12 0</inkml:trace>
  <inkml:trace contextRef="#ctx0" brushRef="#br0" timeOffset="187951.26">33536 8074 72 0,'0'0'47'0,"-17"0"-9"0,17-19-8 0,0 19-10 0,17 0-11 0,-17 0-4 0,0-18-3 0,16 18-4 0,-16 0 2 15,17 0 0-15,0-19-23 0,-1 10-18 16,1 9-22-16</inkml:trace>
  <inkml:trace contextRef="#ctx0" brushRef="#br0" timeOffset="188234.55">33453 7674 20 0,'-16'-19'20'0,"16"19"1"0,0 0-7 0,0 0-7 0,16 0-6 0,1 19 1 0,-1-19-2 0,1 0 0 0,16 19 2 0,-17-1 16 16,18 1 9-16,-1-1-13 0,0 1-4 15,0 9 10-15,0 9-6 0,0-18-6 16,-17 9-4-16,1 9-1 0,0 0 0 16,-17-9-2-16,16 0 0 0,-16 18-1 15,-16-8 0-15,16-11 0 0,-17 11 0 0,0-1 0 16,-16-9 0-16,0 9-8 0,0 0-10 16,0 0-11-16,-16-18-9 0,15 9-11 0</inkml:trace>
  <inkml:trace contextRef="#ctx0" brushRef="#br0" timeOffset="188684.55">32114 7832 19 0,'0'0'27'0,"0"0"-3"0,-17 0-10 0,17 0-9 0,0 0-1 0,0 0-1 0,-16 0-1 16,16 0 9-16,-17 19 8 0,17-19 0 0,0 18-4 0,-16 1 2 15,16 9 6-15,0 9 1 0,0-18-8 0,-17 18 5 16,17-9-1-16,0 9-7 0,17 0 21 16,-17 10 9-16,16-10-18 0,1-9-8 0,-1 9-12 15,17 19-1-15,-16-28 0 0,16 27-1 0,17-17-3 16,-17-10 2-16,16 27-4 0,1-17 2 15,-1-20 0-15,1 19-4 0,0-9 4 16,-1-9-4-16,1 0-8 0,0-1-45 16,-1-9-43-16,1 1-13 0</inkml:trace>
  <inkml:trace contextRef="#ctx0" brushRef="#br0" timeOffset="191681.64">17942 4623 19 0,'0'0'27'0,"-33"0"-3"0,33 0-12 0,0 0-4 0,0 0-4 0,0 0 1 0,0 0 0 0,0 0 4 0,33 0 10 0,-33 19 0 15,0-19 0-15,0 0 4 0,33 0 2 0,-33 0-3 16,17 0-2-16,-1 0-5 0,17 0 5 16,0 0 14-16,17 0-3 0,-17 0 0 15,0 0 3-15,17 0-11 0,-1 0-13 0,1 0-4 16,-17 0 0-16,17-19-1 0,-1 19-4 0,34 0-1 15,-50 0 0-15,17-19 1 0,16 19 2 16,0 0-3-16,0 0 0 0,-16 0 2 0,-1 0-4 16,34 0 0-16,-50 0 4 0,17 0-4 15,-1 0 2-15,1 0 0 0,-17 0 1 0,0 0-4 16,0 0 1-16,0 0 3 0,-16 0-1 16,16-18 0-16,0 18 0 0,0 0 0 0,-33 0 0 15,16 0 0-15,1-19-3 0,16 19 5 16,-16 0-2-16,-17-18 0 0,16 8-3 0,1 10-3 15,-1-9 3-15,-16 9-13 0,17-9-17 0,-17 9-16 16,33 0-12-16,-33 0-7 0,0 0-2 16,0 0-2-16</inkml:trace>
  <inkml:trace contextRef="#ctx0" brushRef="#br0" timeOffset="194447.17">29766 8762 40 0,'-17'0'22'0,"1"-18"-10"0,16 18-2 0,-17 0 0 0,0-10 7 0,1 10 3 0,16 0-6 0,-17 0-4 0,17 0-7 0,0 0 0 16,-16 10-1-16,32-10-2 0,-16 18 0 0,0-18 2 16,0 19-1-16,0-19 1 0,0 0-2 15,0 18 0-15,17-18 0 0,-17 10 2 16,0-1-2-16,16 0 1 0,-16 1-1 15,0-10 1-15,0 9 1 0,17-9-2 16,-17 0-2 0,0 0-1-16,0 0-9 15,0 0-13-15,0-9-18 0</inkml:trace>
  <inkml:trace contextRef="#ctx0" brushRef="#br0" timeOffset="195295.65">31849 8372 67 0,'17'-10'26'0,"-17"10"-13"0,0 0-6 0,-17 0 2 0,17-9 4 0,0 9 1 0,-16 0-4 0,16 0-3 0,-17-9-3 0,1 9-1 0,16 0 0 16,-17-10 2-16,-16 10 4 0,16 0-1 15,-16 0 0-15,17 0-1 0,-17 0-2 16,-17 0 2-16,17 0-1 0,-17 0 1 0,1 0-3 15,-1 0-2-15,1 0-1 0,-1 0 5 16,-16 0-2-16,16 0-1 0,-16 10-2 0,-17-1 2 16,17-9-2-16,-16 9-1 0,15 10 2 15,-15-1-4-15,-1-18 2 0,0 19 2 0,17 0-2 16,-16-1 0-16,15 1 0 0,1 0 0 16,0 8 2-16,0-8-2 0,0 0 0 0,0-1 2 15,0 10-2-15,16 9-2 0,-16-18 2 0,16 9 0 16,1 0 0-16,-1 0 0 0,17 9 0 15,-17-9 0-15,17 9 6 0,-16 0 1 16,16 0-3-16,0 10-4 0,16-10 4 0,-16 10 5 16,16 8-3-16,17 1 5 0,0-9 1 15,0 9 5-15,0-1 2 0,0-8 1 0,17-1-4 16,16 10 0-16,0-19 9 0,0 10-10 0,17-10-5 16,16 0-3-16,0-9-2 0,0 0-1 15,17 0 6-15,0-9 11 0,-1-1-7 0,1-8-4 16,0 8-3-16,-1-9 1 0,-16-9 10 0,34 10 5 15,-18-10-8-15,1-10-5 0,0 1-6 16,16 0-4-16,-16 0 0 0,-1-1 0 0,1-8 2 16,0-1-2-16,-1-9 3 0,-16 10-5 15,17-10 2-15,0 0 0 0,-17 9-2 0,17-9 5 16,-1 0-3-16,-16 0 0 0,1 10 0 16,-1-19 3-16,0 9 26 0,-16 9-7 0,16-18 4 15,-17 0 6-15,17-1-17 0,-16 11-6 16,0-20 1-16,-1 10-9 0,-16 0 1 0,17-19-4 15,0 9 5-15,-17 10-3 0,0-28 0 16,0 28-3-16,0-28 3 0,0 9-4 16,-17-9 2-16,1 9 7 0,-17 0-9 0,0 10 4 15,-17 8 0-15,1-17 0 0,-17 27-2 16,0-10 3-16,0 1-6 0,-17 9 2 0,-16 10-2 16,0-19-3-16,0 18-19 0,-1 10-27 0,18-10-6 15,-17 10-14-15,0-1 0 0,-1 10 5 16,1-18 7-16,17 18 10 0,-1-19 5 15,0 19 7-15,17 0 1 0,0-18 0 16,0 18-3-16,17-19-21 0</inkml:trace>
  <inkml:trace contextRef="#ctx0" brushRef="#br0" timeOffset="196610.54">29518 8586 19 0,'-17'0'30'0,"17"9"-4"0,-16-9-3 0,-1 9-2 0,0-9-1 0,1 9 1 0,-1-9 7 0,17 10 6 0,-33-10-3 0,0 0 3 16,17 0-6-16,-17 0 1 0,0 0-1 0,16 0 3 16,-16-10-4-16,16 1 0 0,-49 0-7 15,33 0-5-15,-16-10-4 0,15 10-6 0,1-10-2 16,-16 0 1-16,-1-8-2 0,1-1 0 0,16 0 0 15,-1-10 1-15,-15 1 1 0,-1 9 0 16,17-27-4-16,0-1 2 0,-17 9-2 16,17-18 2-16,0 9-2 0,0 1 1 0,17 8-1 15,-17-27 0-15,16 27 0 0,1-18 3 16,-1 9-3-16,17 19 0 0,0-19 0 0,0 10 2 16,0 8-2-16,0 1 0 0,17 9 0 0,-1-9-5 15,1-9 5-15,-1 27 3 0,1-18-3 16,16 9 2-16,0 0-2 0,-17 9-3 0,17-9 1 15,1 10 5-15,-1 18-5 0,0-28-2 0,0 19 4 16,0 9 0-16,16-10 0 0,-32 10 3 16,16 0-6-16,-16 0-3 0,-1 0 3 0,1 0 0 15,-1 10-2-15,1-10 0 0,-17 9-29 16,16 0-15-16,-16 10-7 0,0-19-6 0,0 0-8 16,0 0 3-16,0 18-2 0</inkml:trace>
  <inkml:trace contextRef="#ctx0" brushRef="#br0" timeOffset="196843.71">28691 7107 81 0,'0'-19'22'0,"0"19"-10"0,0 0-7 0,0-19-2 0,0 10 0 0,16 9-3 0,1-9 0 0,-1 9 0 0,17 9 0 0,-33-9 0 0,34 9 11 16,-1 10 8-16,0-19-3 0,-17 19 4 16,17 18 2-16,0-19-11 0,0 10 0 0,-33 28-3 15,0-28-4-15,0 28-4 0,0-10 0 0,-49 29-3 16,16-10-18-16,-17 9-36 0,1 10-107 16</inkml:trace>
  <inkml:trace contextRef="#ctx0" brushRef="#br0" timeOffset="198592.69">6929 4967 23 0,'-33'0'13'0,"0"0"-7"0,33 0-3 0,-33 0-3 0,33 0 0 0,-34 0 0 0,18 0 0 0,-1 0 0 16,17 19-4 0,-16-19 0-1,16 0-1-15,0 0-1 0,0 9-1 16,0 0-7-16</inkml:trace>
  <inkml:trace contextRef="#ctx0" brushRef="#br0" timeOffset="199574.69">6317 5730 20 0,'-33'0'20'0,"33"-9"0"0,0 9-6 0,0-10 1 16,0 10-1-16,0 0 5 0,-33 0 3 0,33 0-6 0,0 0-1 0,0 0-4 0,0 0-6 0,0 0-2 0,0 0 0 15,0 10-3-15,0-10 3 0,0 9-3 16,0 0 15-16,33 10 3 0,-33-1-1 0,0-18-2 16,33 19-2-16,-33 0-2 0,33-19 9 15,-33 18-4-15,0-8-6 0,17-1-1 0,16 0 8 16,-33 10 20-16,0-19-5 0,33 0 4 0,-33 18-5 15,0-18 4-15,33 0 9 0,-33 0 5 0,0 0 12 16,33-18-12-16,-33 18-13 0,33-19-10 16,-33 1-7-16,16-10-5 0,18 9-8 15,-1-18-1-15,0 0-2 0,-33 9-3 0,33-10 3 16,0 1-2-16,0 9-1 0,-17-9 0 16,1 0 0-16,-1 18 0 0,18-9 0 0,-34 10 0 15,33 18-2-15,-33-19 2 0,0 19-6 0,0 0-2 16,0-18 2-16,0 18-1 0,33 0 3 15,-33 0-1-15,0 18-16 0,0-18-34 16,33 0-12-16,-33 0-6 0,0 19-10 0,0-19 2 16,33 18-1-16,-33-18 4 0,0 19 9 15,16-10 1-15,1 10-58 0</inkml:trace>
  <inkml:trace contextRef="#ctx0" brushRef="#br0" timeOffset="203605.23">9194 5832 19 0,'0'0'15'0,"0"0"-7"0,0-18-5 0,0 18 0 0,33 0-2 0,-33 0 7 0,0 0-1 0,33 0-4 0,-33 0 0 0,33 0-1 0,-33 0 8 0,17 0 2 16,0 0-5-16,-1 0-3 0,1 0-2 0,32 0-1 16,-49 0 1-16,33 0 22 0,0 0-2 0,0 18-11 15,1-18-4-15,15 0-5 0,-16 0 0 16,0 10-2-16,0-10 1 0,17 9-1 0,16-9 0 16,-33 9 3-16,33-9 10 0,-33 19 20 15,50-19-15-15,-50 0-5 0,33 0-7 0,0 0 11 16,-16 0 9-16,49 0-13 0,-49-19 0 0,16 19 11 15,0 0-3-15,17 0-6 0,-17 0-7 16,0-9-2-16,0 9-2 0,17 0-2 0,-17 0 2 16,17-9 1-16,-17 9 22 0,33 0-5 15,-33 0-7-15,17 0-7 0,-17-10-3 0,17 10-3 16,16 0 3-16,-49 0-2 0,49-18-3 16,-33 18 4-16,17-19-1 0,16 19 1 0,-33-19 1 15,17 19-2-15,16-18-2 0,-33-1-1 16,17 10 3-16,-17 0-3 0,17-1 1 0,16-8 1 15,-33 18-1-15,0 0 1 0,17-19 19 0,-17 19 22 16,17 0-18-16,16-19-14 0,-50 19-4 16,51 0-4-16,-34 0-3 0,0-18 2 0,17 18-2 15,-17 0 6-15,17 0-5 0,16 0-4 16,-33 0 6-16,17-19-3 0,16 19 2 0,-33 0-2 16,17-9 2-16,-17 9-2 0,0 0 2 0,17-9-1 15,-50 9-1-15,33 0 0 0,16 0 4 16,-48-10-4-16,32 10 0 0,-17 0 2 0,17 0 0 15,1 0-2-15,-18 0 3 0,1 0-1 0,-1-18 2 16,18 18-2-16,-34 0 1 0,33 0-1 16,-17-19-2-16,18 19 0 0,-34 0 0 0,16 0 0 15,17-18 2-15,-33 18-2 0,34 0 2 16,-18 0-2-16,17-19 0 0,-33 19 1 0,17 0-3 16,0 0 4-16,-1 0 3 0,-16 0-3 0,33 0-2 15,-49-19 0-15,33 19 1 0,-17 0 0 16,16 0 4-16,-16 0 15 0,0 0-5 15,1 0-6-15,-1 0 1 0,0 19-6 0,16-19-4 16,-16 0 0-16,0 0 1 0,-16 0 0 0,16 0-4 16,0 0 3-16,0 0 2 0,33 19-2 15,-33-19 1-15,-16 0-1 0,-1 0 0 0,18 0 2 16,-1 0-2-16,16 0-2 0,-16 0 8 0,0 0-3 16,-16 18-3-16,16-18-2 0,-16 0 2 0,16 0 0 15,16 0 0-15,-16 0 0 0,-33 0 4 16,33 0-6-16,0 0-1 0,0 19 5 15,17-19-5-15,-17 0 9 0,0 0-6 0,-16 0 0 16,16 0-3-16,0 0 3 0,0 0 0 0,0 18 1 16,0-18 1-16,0 0 0 0,-16 0-2 0,16 0 0 15,0 0 0-15,-17 0 0 0,34 0 0 16,-17 10 0-16,0-10 13 0,-33 0 10 16,33 9-1-16,0-9-12 0,-16 0-3 0,16 0-4 15,0 9-5-15,0-9 9 0,0 0-2 0,-16 19-5 16,16-19 3-16,0 0-2 0,0 0 1 15,0 0-2-15,0 0 0 0,0 0 0 0,-16 0 0 16,16 0 5-16,0 0-5 0,0 0-3 16,0 0 8-16,0 0-7 0,0 0 3 0,0 0 4 15,-16 0 9-15,16 0 5 0,0 0-4 0,0 0-9 16,0 0-4-16,0 0 3 0,-16 0-9 16,16 0 5-16,0 0 1 0,-17-19-2 0,34 19-2 15,-50 0 2-15,33 0 0 0,0-9 3 0,-33 9-6 16,33 0 6-16,-16-9-6 0,-1 9 3 15,17-10 2-15,-16 10-2 0,16 0 2 0,-33 0-2 16,33 0-2-16,-33-18 2 0,33 18 6 0,-33 0-6 16,17 0 1-16,-1-19 2 15,-16 19-2-15,17 0-3 0,-17 0 6 0,16 0-8 16,-16 0 1-16,17 0 8 16,-17 0 3-16,0 0 0 0,0 0-1 15,0 0 10-15,0 0-3 0,0 0-7 0,0 0-1 16,0 0 0-16,0 0-3 0,0 0 1 15,0 0-1-15,0 0 0 0,0 0 2 16,0 0-4-16,0 0-3 0,0 0 6 16,0 0-3-16,0 0-3 0,0 0 0 15,0 0 4-15,0 0 0 0,0 0 2 16,0 0-1 31,0 0-10-47,0-18 5 15,0 18-27 17,0 0-31-32,0 0-20 0,0 0-25 0,0-19-6 15,0 19 8-15,-17 0 8 0,17-19 6 0,-16 10 5 16,16 9 12-16,-17-9 8 0,1 9 4 16,-1-10-36-16</inkml:trace>
  <inkml:trace contextRef="#ctx0" brushRef="#br0" timeOffset="207733.94">18984 5553 6 0,'0'0'9'0,"0"0"8"0,0 0 4 0,0 0-6 0,0 0 1 0,0 0-5 0,0 0-5 0,0 0-1 0,0 0-2 0,0 0 0 0,0 0 3 16,0-18 0-16,0 18-2 0,0 0-2 0,0 0 0 15,0 0 2-15,-33 0-1 0,33 0 1 16,0 0-1-16,0 0 0 0,0 0 1 0,0 0 0 16,0 0-2-16,0 0 2 0,0 0-2 15,0 0-1-15,0 0 1 0,0 0 1 16,0 0 1-16,0 0-1 0,0 0 2 16,0 0-4-16,0 0 1 0,0-19-2 0,0 19 1 15,0 0 0 1,33 0 0-16,-33 0 1 15,0 0 4 1,0 0 8-16,0 0-5 0,33 0-4 16,-33 0-1-16,0 0 0 0,33 0 3 0,-33 0 6 15,0 19 1-15,17-19-6 0,-1 0-4 16,1 0-2-16,-1 0-2 0,1 0 2 0,-1 0 0 16,34 0-2-16,-50 0 0 0,33 0 4 15,-33 0-4-15,33 0 3 0,-16 0-1 0,16 0 2 16,-17 0-2-16,17 0-2 0,17 0 3 15,-50 18-5-15,33-18 5 0,0 0 0 0,0 0-5 16,0 0 4-16,0 0-2 0,17 0 1 16,-17 0 2-16,0 0 16 0,0 0 7 0,0 0-12 15,17 0-6-15,-17 0-4 0,0 0-2 16,0 0 2-16,0 0-4 0,0 0 0 0,0 0 0 16,17 0 0-16,-17 0 0 0,-17 0 0 15,17 0 0-15,-16 0 0 0,16 0 0 0,0 0 1 16,17 0-4-16,-17 19 3 0,-17-19 0 15,17 0 3-15,-16 0-3 0,16 0-2 0,0 0 4 16,17 0-2-16,-17 0 3 0,-17 0-1 16,17 0 0-16,0 0-1 0,-16 0-1 0,16 0 4 15,17 0-3-15,-17 0-1 0,-17 0 0 0,17 0 3 16,0 0-1-16,-16 0-2 0,33 18 0 16,-17-18 0-16,0 0 0 0,-17 0 1 0,17 0-1 15,-16 0 1-15,16 0-1 0,17 0 0 16,-17 0 3-16,0 0-3 0,0 0 2 0,0 0 6 15,0-18 1-15,16 18 0 0,-15 0 0 16,-18 0-8-16,34 0 2 0,-17 0 1 0,0 0 0 16,16 0-4-16,-49 0 2 0,34 0-2 15,-1 0 2-15,0 0-2 0,-17 0 5 0,17 0-1 16,-16-19-3-16,32 19 1 0,-49 0-2 0,34 0 3 16,-18 0-3-16,1 0 5 0,-1 0-2 0,1 0 8 15,16 0 8-15,-17 0-9 0,1 0 6 16,32 0-11-16,-49 0 0 0,33 0 1 15,-16 0-5-15,16 0 16 0,-16 0 2 0,16 0 3 16,-17 0-13-16,17-18-2 0,0 18-7 0,0 0 4 16,1 0-1-16,-1 0-3 0,0 0 0 15,0-19 5-15,16 19 0 0,-16 0 0 0,-16 0 2 16,0 0 0-16,16 0-3 0,0 0 1 16,0-19-2-16,16 19 0 0,-49 0-2 0,33 0-3 15,0 0 2-15,-16-9 4 0,16 9 0 16,0 0-3-16,0 0 0 0,0 0-1 0,0-9 3 15,-16 9-3-15,-1 0 1 0,18 0 5 16,-1 0 0-16,0-10-1 0,16 10 1 0,-16 0-1 16,-16 0 0-16,16 0-1 0,17 0 0 0,-17 0-1 15,16 0 5-15,-16 0-7 0,-16 0 3 16,16 10 2-16,0-10 0 0,-16 0 5 0,16 0 2 16,16 9-5-16,-32-9 3 0,16 0-3 15,-17 0-4-15,17 9 2 0,-16-9-3 0,16 0 1 16,0 0 5-16,0 0-1 0,-16 0-1 0,-1 0-3 15,17 0 4-15,0 0 0 0,-16 0-1 16,16 0-1-16,-16 0 0 0,32 0-4 0,-49 0 3 16,33 19 1-16,-16-19 0 0,-1 0-1 0,17 0 5 15,-16 0-1-15,16 0-2 0,-16 0-1 16,32 0-2-16,-49-19 4 0,33 19-6 16,-16 0 2-16,16 0 6 0,-17 0-5 0,17 0 6 15,-16 0-9-15,16 0 7 0,0-9-5 0,-16 9-3 16,-1 0-1-16,1 0 2 0,16 0 0 15,-17-9 0-15,17 9 1 0,-16 0-5 0,16 0 7 16,0 0-9-16,-33 0 8 0,17 0-4 16,16 0 2-16,-17 0-2 0,1 0 0 0,-1 0-3 15,1 0 3-15,-1 0 0 0,1 0 1 16,16 0-1-16,0 9 2 0,-33-9 1 0,17 0-3 16,-1 0 0-16,1 0 0 0,-1 0-3 0,1 9 3 15,-1-9 0-15,17 0 0 0,-16 0 2 16,16 0-4-16,-33 0 4 0,33 0-2 0,-16 19 2 15,-1-19 3-15,17 0-9 0,-16 0 0 0,-1 0 9 16,1 0-2-16,16 0 2 0,0 0-7 16,-33 0 10-16,33 0 6 0,-16 0-3 15,-1 0-1-15,17 0-6 0,-16 0 2 0,-1 0 2 16,17 0-3-16,-16 0 1 0,16 0-1 0,0 0-8 16,-33 0 3-16,33 0 3 0,-16 0-1 15,16 0 0-15,-17 0-2 0,17 0 2 0,17 0-2 16,-50 0 0-16,33 0 0 0,0 0 4 0,0 0-6 15,-16 0 2-15,16 0 4 0,0 0 0 16,0 0-4-16,0 0-4 0,-17 0 4 16,18 0 4-16,-1 0-3 0,0 0-7 0,-17 0 11 15,34 0-9-15,-34 0 7 0,17 0 0 0,1 0-1 16,-1 0-1-16,0 0-3 0,-17 0 7 0,34 0-8 16,-34 0 3-16,17 0-2 0,1 0 2 15,-1 0 2-15,0 0 0 0,0 19-2 0,0-19 2 16,16 0 1-16,-16 0-1 0,1 0 1 15,-1 0 3-15,0 0-6 0,0 0 6 0,0 0 0 16,0 0-2-16,-17 0-1 0,18 0-1 0,-1 0 5 16,0 0-1-16,0 0 0 0,-17 0 0 15,1-19 1-15,16 19-1 0,0 0-8 0,-17 0 5 16,18 0-3-16,-18 0 0 0,34 0 0 16,-34 0-3-16,1 0 6 0,16 0-2 0,0 0-1 15,0 0 0-15,-16 0-2 0,16 0 4 0,0-19-6 16,0 19 10-16,-17 0-2 0,17 0-7 15,0 0 3-15,-16 0 0 0,16-9 0 16,-16 9-2-16,16 0-1 0,-17 0 7 0,1 0-4 16,-1 0 3-16,1 0-5 0,-1 0 2 0,1 0 5 15,-1 0-5-15,1 0-2 0,-1 0-6 16,1 0-2-16,-17 0-4 0,17 0 1 0,-17 0-65 16,16 0-79-16,-16 0-64 0,0 0-33 15,0-9-213-15</inkml:trace>
  <inkml:trace contextRef="#ctx0" brushRef="#br0" timeOffset="209433.61">26921 5228 88 0,'0'9'57'0,"0"-9"-27"0,0 0-16 0,0 0-7 0,0 0-3 0,0 0-3 0,0 0-6 0,0 0-9 16,0 0-15-16,0 0-14 0,0-9-59 0</inkml:trace>
  <inkml:trace contextRef="#ctx0" brushRef="#br0" timeOffset="-213552.31">11460 6846 105 0,'0'0'36'15,"16"-19"-10"-15,-16 1 5 0,0 9 10 0,0-1 12 0,0 1 13 0,0 9 10 0,0 0-2 0,0 0-6 16,0 0-12-16,-16 0-19 0,16 0-14 0,0 0 0 16,0 0 10-16,0 9 22 0,0-9 8 0,16 10 1 15,-16-1-8-15,0 0-2 0,0 0-5 16,17 10-6-16,-17-19-4 0,0 0-1 0,33 19-10 15,-33-19 5-15,0 18-3 0,0-18-10 16,33 0 3-16,-33 0-1 0,0 19 1 0,0-19 8 16,0 0 6-16,33-19 3 0,-33 19 10 0,0-18-20 15,33-1-8-15,-33-9-10 0,17 0-1 16,-1 0-11-16,1-9 7 0,-1 0-7 0,1 9-3 16,16-28 3-16,0 19 5 0,-33 9-11 15,33-9 3-15,-33 0 3 0,33 18 0 0,-33 1-2 16,0 8-12-16,0 10-2 0,0-18-27 0,17 18-47 15,-17 0-33-15,0 0-20 0,0 0-8 16,16 0 6-16,-16 0 1 0,0 18 9 0,0-18 4 16,17 0 14-16,-17 10 13 0,0-1 14 15,16 0 9-15</inkml:trace>
  <inkml:trace contextRef="#ctx0" brushRef="#br0" timeOffset="-208789.45">21861 6567 56 0,'0'0'26'0,"0"0"-11"0,0 0-7 0,0 0-4 0,0 0-2 0,0 0 6 0,0 9 4 0,0-9 2 0,0 0 6 0,0 10-1 15,0-10-5-15,0 18 1 0,0-18 3 0,17 0 3 16,-17 0-3-16,0 19-1 0,0-19 2 16,0 0-1-16,0 0 1 0,0 0 0 0,0 18-3 15,0-18-2-15,16 0 0 0,-16 0-3 0,0 0-3 16,0 0 1-16,17 0 0 0,-17 0 1 15,0 0 2-15,0 0 1 0,0 0 3 0,0 0-2 16,0 0-2-16,16 0 4 0,-16 0-9 16,0 0 3-16,33 0-5 0,-33-18 2 0,0 18-1 15,0-19-2-15,0 19-4 0,33-18 1 0,-33-1 3 16,0 10-1-16,17-10-1 0,0 19 1 16,-1-18-6-16,-16-1 6 0,17 0-2 0,-1 19 1 15,1-28-5-15,-1 19 3 0,1 0-2 16,-1 0 0-16,17 9 5 0,-33-10-1 0,33 10-5 15,-33 0 5-15,0 0-1 0,0 0-7 0,17 0 3 16,-17 0-17-16,17 0-15 0,-17 0-8 16,16 0-11-16,-16 0-7 0,17 0-1 0,-1 0 3 15,1 0 0-15,-17 0 4 0,16 0-1 0</inkml:trace>
  <inkml:trace contextRef="#ctx0" brushRef="#br0" timeOffset="-207757.5">24970 6539 44 0,'0'0'28'0,"0"0"-11"0,0 0-7 0,0 0-5 0,0 0-2 0,0 0-1 0,0 0 3 0,0 0 1 0,0 0 3 0,0 0 2 16,0 0-1-16,0 0 4 0,0 0 2 0,0 0-3 15,0 0 0-15,0 0 0 0,0 0 0 16,0 0-5-16,0 0 2 0,0 0-1 0,0 0-4 15,0 0 1-15,0 0-3 0,0 0 3 0,0 0-2 16,0 0 2-16,0 0 1 0,0 0 0 0,0 0 4 16,0 0 0-16,17 0-5 0,-17 0 4 15,0 0 0-15,0 0-2 0,0 0 3 0,0 0-3 16,0 0-1-16,0 0 3 0,0 0-8 16,0 0 2-16,0 0-1 0,0 0-1 0,0 0 0 15,0 0 4-15,0 0-2 0,0 0 1 16,0 0-1-16,0 0 2 0,0 0-3 0,0 0 1 15,0 0 0-15,0 0 2 0,0 0-2 0,0 0 2 16,0 0 0-16,0 0-4 0,0 0 0 16,0 0 2-16,0 0 0 0,0 0 0 15,0 0 0-15,0 0 1 0,0 0-2 0,0 0-1 16,0 0 6-16,0 0 1 0,0 9-5 0,0-9 3 16,0 0 3-16,0 0-5 0,0 0 0 15,0 0 7-15,0 0-6 0,0 0 1 0,0 0-1 16,0 10-1-16,0-10-2 0,0 0-1 15,0 0 1-15,0 0-2 0,0 0 6 0,0 0-4 16,0 0-1-16,0 0 0 16,0 0 1-16,0 9-3 15,16-9-2-15,-16 0 6 0,0 0-6 16,0 0 4-16,0 9-2 16,0-9 2-1,0 0-7-15,0 0 7 0,0 0-1 16,0 0 1-16,0 0-1 15,0 10-1 1,0-10 2-16,0 0-5 16,0 0 0-16,0 0-5 0,0 0-10 15,0 0-12-15,0 0-13 0,0 18-10 0,0-18-3 16,0 0 3-16,0 0-2 0,0 0 1 16,0 0 4-16,0 0 2 0,-16 19 2 0,16-19-40 15</inkml:trace>
  <inkml:trace contextRef="#ctx0" brushRef="#br0" timeOffset="-207484.29">25185 6902 182 0,'0'0'62'0,"0"0"-91"0,0 0-59 0</inkml:trace>
  <inkml:trace contextRef="#ctx0" brushRef="#br0" timeOffset="-207107.78">25202 6846 105 0,'0'0'28'0,"0"0"-36"0,0-19-27 0,0 19-49 16</inkml:trace>
  <inkml:trace contextRef="#ctx0" brushRef="#br0" timeOffset="-205393.19">27880 4604 19 0,'0'0'44'0,"-16"0"2"0,-1-18-2 0,1 18-5 0,16 0-4 0,-17-19-1 0,1 19 12 0,16 0 3 16,0-18 8-16,-17 18 9 0,17-10-4 0,0 10-1 15,0-9-8-15,0 9-16 0,0-9-6 16,0 9-19-16,0 0-3 0,0 0-5 16,17 0 0-16,-1 0-1 0,-16 9 1 0,17-9 4 15,-1 9 2-15,1 19 4 0,-17-28-1 0,16 19-1 16,1-1 11-16,0 1 11 0,-17 9-5 0,16-10 1 16,-16 20-2-16,0-20-8 0,0 19 0 15,0-18-8-15,0 9-1 0,0 9-4 0,-16-18-2 16,16 9-2-16,0 9 2 0,0-18-5 15,0-1 4-15,0 1-1 0,0-19-5 0,0 9 2 16,0 0 3-16,0 1-3 0,16-10 0 16,-16 0 2-16,0 0 1 0,17 0-5 0,-1-10 7 15,-16 1-3-15,0 9 0 16,17-9-2-16,-17 9-2 0,0-19 0 0,0 19 2 16,16-18 3-16,-16 18 1 0,0 0 1 15,-16 0 7-15,16 0 1 0,0 0-4 0,0 0 0 16,0 0-11-16,0 0 5 0,0 0 3 15,0 0 1-15,0 18 15 0,0 1 11 0,-17-19 15 16,17 18 11-16,0 1-2 0,0 9-12 0,0-10-10 16,17 20-7-16,-17-29-7 0,0 19-1 0,16 0-2 15,-16 9-1-15,17-18 6 0,-17-1-6 0,0 10-4 16,16-9-8-16,-16 18 4 0,0-18-6 16,0-10 3-16,0 9 1 0,-16 1-6 0,16 0 2 15,0-1 3-15,-17 1-6 0,1-19-4 16,-1 18 5-16,17-18 4 0,-16 10-3 0,-1-10 1 15,-16 9-7-15,16-9-3 0,-16 0-17 0,17-9-20 16,-17 9-12-16,0-10-12 0,0 10-19 16,16-18 2-16,-16 18-24 0,0 0-16 0,0-19-7 15,16 19 3-15,1 0-4 0,-1 0 11 16,1-18 7-16,-1 18 12 0,17 0 16 0,0 0 14 16,0 0 15-16</inkml:trace>
  <inkml:trace contextRef="#ctx0" brushRef="#br0" timeOffset="-203694.07">27699 3879 15 0,'0'0'26'0,"0"0"2"0,0-19-5 0,0 19-3 0,0 0-1 0,0 0 1 0,0 0 1 0,-17-18 7 0,17 18 2 0,0 0 10 0,0 0 4 15,0 0 2-15,0-19 0 0,0 19-7 0,0-9 9 16,-17 9 1-16,17-10 0 0,0 1 2 0,0 9 1 15,0 0 3-15,0 0-4 0,0-18 0 16,0 18-19-16,0 0-3 0,0 0-5 16,0-19-6-16,0 19-2 0,0 0-1 0,0 0-4 0,0 0-3 15,17 0 1-15,0-19-9 0,-1 19-2 16,1 0 4-16,16 0 1 16,-17 0-6-16,1 0 3 0,16 19-3 0,-17-19 3 15,17 19 0-15,-16-19 2 0,16 18 0 0,-16-9 1 16,-1 1-1-16,1 18 0 0,-1-10 2 15,1 1 5-15,-17 18 10 0,16-18 1 0,-16 27 5 16,0-9-7-16,0-9-6 0,-16 28-3 16,-1-19-3-16,1 10 3 0,16-10-8 0,-17 19 4 15,1-28-3-15,-1 28 1 0,1-19 0 0,-1-9-1 16,17 9 1-16,-17 0 3 0,17-18 1 16,-16-1 1-16,16 10 1 0,0-9-4 0,0-1-1 15,16 1 6-15,-16-19-4 0,0 0 2 16,0 19-8-16,17-19 4 0,0 0 1 0,-1 0-2 15,1-19-3-15,-1 19 3 0,1 0-3 16,16-19 0-16,-17 19-2 0,17-18 2 0,-16-1 0 16,-1 19 0-16,1-28 0 0,0 19 4 0,-17 0-4 15,16 9 0-15,-16-19 6 0,0 19 0 16,0 0-3-16,0 0 1 16,0 0 1-16,-16 0-5 0,16 0-2 15,0 0 4-15,-17 19-5 0,0-19 6 0,17 9 7 16,-16 0-6-16,16 1 3 0,-17 8 20 0,17 1-2 15,0-1 11-15,0 1-2 0,0 9 9 16,0 9-1-16,0-18-16 0,17 18-10 0,-17-19-7 16,16 10-2-16,1 10-1 0,-17-20-6 0,17 10-3 15,-1 0 14-15,-16 0-2 0,17-9-7 16,-17 18 8-16,16-28-7 0,-16 19-3 0,0 0-2 16,0-10 3-16,-16 1 2 0,16 0-1 0,0-1-2 15,-17 1 0-15,1 9 0 0,-1-10-2 16,0 1 2-16,-16 0 1 0,0-10-25 0,0 0-37 15,0 10-46-15,-16 9-47 0,-1-28-31 0,0 18-26 16,1 1-14-16,-17-19 17 0,-17 19 32 0</inkml:trace>
  <inkml:trace contextRef="#ctx0" brushRef="#br0" timeOffset="-197632.78">11658 7637 9 0,'0'0'14'0,"-16"0"4"0,16 0-3 0,0 0-5 0,0 0-2 0,0 0-4 0,0 0 0 0,0 0-1 0,0 0 0 16,0 0 1-16,0 0-1 0,0-10-3 0,0 10 2 15,0 0-9 17,-17 0-2-32,17 10-5 15,0-10-7-15,0 0-22 0</inkml:trace>
  <inkml:trace contextRef="#ctx0" brushRef="#br0" timeOffset="-192471.28">14238 7609 22 0,'0'-19'36'0,"0"19"-15"0,0 0-8 0,0 0-6 0,0 0-2 0,-17 0 4 0,17 0 6 0,0 0 2 0,0 0 3 0,0 0 4 16,0-18-2-16,0 18-4 0,0 0 3 0,0 0-1 15,0 0 2-15,0 0-1 0,0 0-2 16,0 18-2-16,0-18 2 0,0 0-7 0,0 0-4 16,0 0-1-16,0-18-1 0,0 18-4 15,0 0 0-15,0 0 2 16,17 0-3-16,-17 0 9 16,16 18 0-16,-16-18-1 0,33 0-2 0,-33 0 8 15,34 0-4-15,-34 0-2 0,33 0 2 0,-33 0-3 16,33 0 2-16,-17 0 6 0,17 0 7 15,0 0 2-15,0 0-8 0,1 0-1 0,-1 0 1 16,0 0-11-16,0 19 3 0,16-19 2 16,-16 0-2-16,34 0-2 0,-34-19 4 0,0 19 2 15,0 0-4-15,16 0 3 0,18 0-5 0,-51 0 2 16,34 0 2-16,-1 0 1 0,17 0-3 16,-32 0-4-16,15 0-1 0,17 0 2 0,0 0 1 15,-16 0-1-15,0 0-4 0,32 0-2 0,-49 0 0 16,34 0 4-16,-18 0-3 0,17 0 0 15,0 0 1-15,-32 0 4 0,15 0-3 16,17 0 2-16,-33 0 2 0,0 19-5 0,17-19 5 16,0 0-2-16,-1 0-1 0,-16 0-6 0,17 0 2 15,-17 0 2-15,17 0 1 0,-1 0 4 16,-16 0-10-16,17-19 7 0,-17 19-4 0,17 0 1 16,-1 0-1-16,-16 0 2 0,0 0 2 0,17 0-2 15,-17 0-2-15,33 0 0 0,-33 0 0 16,0 0 7-16,0 0-7 0,17 0 3 0,16 0-3 15,-33 0 0-15,17 0 3 0,-17 0-1 0,33 0-1 16,-33-18 2-16,0 18-3 0,17 0 4 16,-1 0-1-16,1 0 0 0,-17 0-1 0,0 0 2 15,17 0-3-15,-17 0 1 0,33 0 1 16,-33 0 1-16,0 0-1 0,0 0-3 0,0 0 1 16,0 0 1-16,17 0 4 0,-17 0-3 0,0 0 7 15,17 0-12-15,-17 0 6 0,0 0-4 16,33 0 3-16,-33 0 2 0,-16 0-1 0,16 0-4 15,0 0 0-15,0 0 3 0,0 0-9 16,0-19 13-16,0 19-3 0,0 0-4 0,0 0-4 16,0 0 8-16,-16 0-4 0,16 0-5 15,0 0 5-15,0 0 0 0,-16 0 0 0,16 0 3 0,-17 0-3 16,17 0-3-16,17 0 3 0,-50 0 2 16,33 0-2-16,0 0 0 0,-16 0 0 0,16 0-2 15,-17 19 5-15,17-19-3 0,17 0 2 16,-50 0-2-16,33 0 0 0,0-19 3 0,0 19-3 15,-16 0 0-15,16 0 4 0,-17 0-4 0,34 0 2 16,-17 0 0-16,-33 0-1 0,33-19-1 16,0 19 4-16,-16-9 1 0,16 9-4 0,0-9 2 15,0 9 4-15,0-9-7 0,-17-1 1 0,17 10 1 16,1-9 2-16,-18 9 1 0,17 0-3 16,17 0 5-16,-17 0-9 0,-17-19 7 0,17 19-2 15,1 0 3-15,-1 0-6 0,0 0 8 0,0 0-3 16,0 0-2-16,-17 0-3 0,17 0 4 15,1 0-8-15,-1 0 12 0,0 0-6 0,0 0 2 16,0 0-4-16,0 0 5 0,-17 0-5 0,17-18 2 16,1 18 2-16,-1 0-4 0,0 0 6 0,0 0-6 15,-17 0 0-15,17 0 2 0,0 0-2 16,-16 0 4-16,16 0-4 0,17 0 4 0,-50-19-7 16,33 19 1-16,0 0 4 0,0 0 4 15,-17 0-6-15,17 0 2 0,1 0-2 0,-1-18 3 16,0 18 0-16,-17 0-5 0,1 0 2 0,16 0 1 15,-17 0-3-15,17-10 2 0,1 10-3 0,-34 0 8 16,33 0-5-16,0 0 5 0,-33 0-1 0,16 0-8 16,1 0 4-16,16 0 3 0,-17-9-3 15,1 9 0-15,-1 0 0 0,-16 0 4 0,34 0-4 16,-34 0 0-16,33 0-3 0,-33 0 3 16,0 0 2-16,33-9 1 0,-33 9 1 15,0 0-2-15,16 0-2 0,-16 0 8 16,17 0-8-16,-17 0 4 0,0 0-2 15,0 0 3-15,0 0-3 0,16 0-2 16,-16 0 6-16,0 0-8 16,0 0 4-16,0 0-4 0,0 0 5 15,0 0 2-15,0 0-1 0,17 0-2 0,-17 0-1 16,0 0 4-16,0 0-7 16,0 0 4-16,0 0 4 15,0 0-8-15,0 0-1 0,0 0 7 0,0 0-7 16,0 0 6-16,0 0-6 15,0 0 6-15,16 0-7 0,-16 0 6 16,0 0 0-16,0 0 4 0,0 0-8 0,0 0 5 16,0-10-2-1,0 10 4-15,0 0 1 0,0 0 5 0,0 0-6 16,0 0 6-16,0 0 4 0,0 10-4 0,0-10 5 16,0 0-6-16,0 0-1 0,0-10 4 0,0 10-3 15,0 0 2-15,0 10-4 0,0-10-3 0,0 0 2 16,0 0 2-16,0 0-7 0,0-10 2 15,0 10 1-15,0 0 0 0,0 0-4 0,0 0 6 16,0 0-2-16,0 0-1 16,0 0 1-16,17 0-3 0,-17 0 0 15,0 0 1-15,0 0 4 0,0 0-3 16,0 0 0-16,0 0-1 0,0 0-2 0,16 0 5 31,-16 0-9-31,0 10 3 0,0-10 3 0,0 0 2 16,33 0-8-16,-33 0 9 0,0 0-4 15,0 9-2-15,0-9-2 0,34 0 0 16,-34 0 5-16,0 0-3 0,0 0-2 16,16 9 7-16,-16-9-3 0,17 0-2 0,-1 0 3 15,-16 0-6-15,17 0 7 0,-17 10-4 16,16-10 4-16,1 0-4 0,-1 18-3 16,1-18 0-16,-17 0 1 0,16 0 6 15,17 0-4-15,-33 0 5 0,0 0-7 0,34 0 2 16,-34 19 0-16,0-19-4 0,16 0 4 0,1 0 0 15,-1 0 0-15,1 0 0 0,-1 18 0 16,1-18 0-16,-1 0 5 0,1 0-5 16,-1 19-6-16,17-19 6 0,-33 0 0 0,0 0-2 15,34 9 8-15,-34-9-6 0,16 0 2 16,1 10-6-16,-1-1 2 0,1-9 2 0,-1 0 0 16,1 9 0-16,-1-9 0 0,1 9 0 0,-1-9 2 15,17 19 0-15,0-19-2 0,-33 0 0 0,17 0 2 16,16 0-6-16,-16 19 4 0,-1-19 3 15,1 0 1-15,-1 0-9 0,17 0 5 0,0 0-3 16,0 0 4-16,-33 18 1 0,17-18-4 0,16 0-2 16,-16 0 4-16,16 0 6 0,-17 0-3 0,17 0-3 15,0 0-4-15,0 19 2 0,-33-19 3 16,34 0 1-16,-18 0-2 0,1 0 0 0,16 0 3 16,-17 0-12-16,1 9 13 0,32-9-4 0,-49 0 5 15,33 0-1-15,-16 9-9 0,-1-9 2 16,1 0 3-16,0 10-3 0,-1-10 5 0,17 9 1 15,-16-9-2-15,-1 0-3 0,17 9-2 16,-33-9 4-16,33 0-3 0,-33 19 4 0,33-19 1 16,-16 0 3-16,0 0-5 0,-1 19 4 0,1-19-2 15,-1 0-2-15,1 0-4 0,-1 0-2 16,17 0 6-16,0 18 3 0,-33-18-3 0,17 0 4 0,-1 0-4 16,1 0-2-16,0 0 4 0,-1 0-5 15,1 0 1-15,-1 0 0 0,1 0 5 0,-1 0-1 16,17 0-4-16,-33 0 2 0,33 0 0 0,-33 19 3 15,17-19-7-15,-1 0 6 0,1 0-4 16,-1 0 3-16,1 0 1 0,-17 0 0 16,17 0-2-16,-1 0 0 0,1 0-5 0,-1 0 0 15,17 0 11-15,-33 0-8 0,17 0 4 0,-1 0-2 16,1 0 0-16,-1 0 4 0,1 0-7 16,-1 0 3-16,1 0 5 0,0 9-7 0,-1-9 8 15,1 0-12-15,-1 0 2 0,17 0 4 0,-33 0 4 16,17 0 0-16,-1 0-6 0,1 0-1 15,-17 0 8-15,16 0-3 0,1 0-4 0,-1 0 5 16,1 0-2-16,-1 0-1 0,1 0 0 0,0 0-4 16,-1 0 1-16,17 0 7 0,-33 0-2 15,17 0-9-15,-1 0 7 0,1 0 2 0,-1 0-4 16,1 0 4-16,16 0 1 0,-17 0-6 0,1 0 8 16,0 0-5-16,-1 0 1 0,17 0-1 15,-16 0 0-15,-1 0 0 0,17 0 3 0,-16 0-6 16,-1 0 12-16,1 0-9 0,16 0-2 0,-16 0 2 15,-1 0 2-15,17 0 0 0,-16 0-2 0,16 0 0 16,-17 0 1-16,17 9 2 0,-16-9-3 16,-1 0-5-16,34 0 11 0,-50 0-3 0,33 0-5 15,0 10 3-15,-16-10-1 0,16 0 0 0,0 9 0 16,-17-9-4-16,34 0 8 0,-17 0-4 16,-16 0-3-16,16 0 6 0,0 0-1 0,0 0 1 15,0 0-2-15,0 0-4 0,0 0 1 0,0 0 4 16,0 0-1-16,0 0 3 0,0 0-4 0,17 0 4 15,-17 0 1-15,0 0 3 0,0 0-7 16,0 0-1-16,0 0 0 0,17 0 5 0,-17 0-1 16,-33 0-2-16,33 0-4 0,0-9 11 0,0 9-3 15,0 0-3-15,17 0 7 0,-34 0-1 0,1 0 1 16,16 0 7-16,-16 0-5 0,16-10-5 16,-17 10 8-16,17 0-10 0,-16 0-2 0,16 0 6 15,-17 0 3-15,1 0-2 0,-1 0-5 16,1 0-1-16,0 0 0 0,-17 0-2 0,16 0 4 15,1-9-2-15,-17 9 2 0,16 0-4 0,-16 0-1 16,17 0 3-16,-17 0 1 0,0 0-3 16,16 0-6-16,-16 0 11 0,0 0-6 0,0 0 3 0,0 0 0 15,0 0-7-15,0 0 0 16,0 0-3-16,17 0 6 16,-17 0 4-16,0 9-4 15,0-9 2-15,0 0-5 16,0 0 5-16,0-9-1 0,0 9 1 15,33 9 5-15,-33-9-11 16,0 0 6-16,0 0 3 0,0 0 1 16,0 0-2-16,0 0-7 0,0 10 1 0,0-10 0 15,0 0 14-15,0 0-7 0,0 0-4 16,0 0-3-16,0 0 8 0,0 0-4 16,0 0 1-16,0 9-8 0,16-9 12 15,-16 0-3-15,0 0-1 16,17 0-3-16,-17 0 2 0,16 0 0 15,-16 0-4-15,0 0 6 16,17 0-4-16,0 0 0 0,-1 0 4 16,1 0-4-16,-17 0-3 0,16-9 0 15,1 9 8-15,-1 0-1 0,1 0-4 0,16-10-4 16,-33 10 8-16,0 0-8 0,16-9-2 0,1 9 9 16,-1 0-3-16,1 0-5 0,16 0 6 15,-16 0-5-15,-17 0 11 0,16 0-4 0,1 0-3 16,-1 0-6-16,1 0 10 0,16 0 3 0,-33 0-5 15,16 0 0-15,1 0 0 0,-1 0-9 16,1-9 9-16,-1 9 1 0,1 0-8 0,0 9 2 16,-1-9 3-16,1 0 0 0,-1 0 0 0,-16 0 3 15,17 0-3-15,16 0-6 0,-33 0 10 0,0 0 0 16,16 0-7-16,1 0 0 0,-17 0 8 16,16 0-5-16,-16 0 2 15,0 0 0-15,0 0 1 0,17 0-3 0,-17 0-4 16,0 0 5-16,0 0 1 15,0 0-4-15,0 0-1 16,0 0 1-16,0 0 4 16,0 0-1-16,0 0-3 0,0 0 4 0,0 0-4 15,0 0 7-15,0 0 1 16,0 0-12-16,0 0 12 0,0 0-11 0,0 0-1 16,0 0 11-16,0 0 0 15,0 0-3-15,0 0-7 0,0 0 9 16,0 0-2-16,0 0-5 0,0 0 0 15,0 0 10 1,0 0-5-16,0 0 2 0,0 0-6 0,0 0-3 16,0 0 1-16,0 0 5 0,16 0-1 0,-16 0 3 15,0 9-3-15,0-9-4 0,0 0 10 0,0 0-11 16,0 0 7-16,0 0-4 0,0 0 7 16,0 0-11-16,0 0-8 0,0 0-18 15,0 0-38-15,0 0-45 0,0 0-45 16,0 0-36-16,0 0-18 0,0 0-5 0,0 0 6 15,0 0 26-15,-16 0 35 0</inkml:trace>
  <inkml:trace contextRef="#ctx0" brushRef="#br0" timeOffset="-192183.45">26012 7832 30 0,'-33'0'17'0,"33"0"-21"0,0 0-38 0</inkml:trace>
  <inkml:trace contextRef="#ctx0" brushRef="#br0" timeOffset="-187641.51">1009 10697 57 0,'0'0'29'0,"0"0"-12"15,-33 0-1-15,33 0 9 0,0 0 7 16,0 0-4-16,0 0-2 0,0 0-6 16,-33 0-9-16,33 0-6 0,0-19 0 0,33 19-4 15,-33 0 2-15,0 0-3 0,0 0 1 16,33-18 3-16,-33 9 7 0,33-1 1 15,16 1 0-15,-16 9-2 0,1-9-5 0,-1-1-2 16,0-8-3-16,0 18 4 0,16-19-4 16,-16 0 4-16,1 19-2 0,-1-18-5 0,0 9 5 15,-33 9 0-15,33 0 1 0,-17 0-5 16,17 0 2-16,-33 9-23 0,0-9-24 0,0 18-14 16,0-18-7-16,0 19 2 0</inkml:trace>
  <inkml:trace contextRef="#ctx0" brushRef="#br0" timeOffset="-187392.92">1339 10483 63 0,'0'-9'18'0,"-33"9"-1"0,33-19 3 0,0 1 3 0,33 18-2 0,-33-19-4 0,0 10-6 0,0 9-2 0,34-10 3 16,-34 10 5-16,0 0 6 0,33 0-1 15,-33 10 5-15,33-10 0 0,-33 9 0 0,0 10-8 16,33-1-6-16,-33 1 1 0,0-1-3 16,0 1-7-16,0 9-2 0,0 9 0 0,0 0-1 15,0 10 1-15,-33-10-1 0,33 10 2 16,0 8-5-16,-33-8-18 0,33-1-31 0,0 10-20 16,-33-9-7-16,33-1 0 15</inkml:trace>
  <inkml:trace contextRef="#ctx0" brushRef="#br0" timeOffset="-184675.3">9971 10576 27 0,'0'0'35'16,"0"0"-8"-16,0 19-9 0,0-19-2 0,0 0 4 0,0 0 3 0,0 0 5 0,0 0 3 0,0 0-2 0,0 0-3 0,0 9-3 16,17-9-5-16,-17 9 4 0,0 1 0 0,33-1-2 15,-33 0 2-15,0 1-5 0,0-1-1 16,0 9-1-16,0-18-3 0,33 19 0 0,-33-19 6 16,0 19 1-16,0-19 6 0,33 9 2 0,-33 0-3 15,0 1 4-15,0-1-12 0,33-9 5 16,-33 9-5-16,0-9 6 0,0 0 0 0,33 9-4 15,-33-9 16-15,0 0 12 0,0-9 9 0,0 9 4 16,17-9-6-16,-17 0-1 0,16-1-11 16,-16-8-11-16,17-1-2 0,16 0 0 0,-33-18-1 15,33 9-8-15,0 10-2 0,-33-20 3 0,33 11-9 16,0-11 1-16,-33 20 0 0,17-19 0 0,16 9-10 16,0 0 1-16,-33 9 9 0,33 10-8 15,-33-10 5-15,33 1 2 0,-33 18-9 16,33-19-2-16,-33 19 2 0,0-9-2 0,0 9-6 15,0 0-5-15,33 0-31 16,-33 0-29-16,0 0-14 0,0 9-20 0,0-9-6 16,0 19-14-16,0-19-6 0,0 0 131 0,0 18-187 15,0-18 44-15,0 19 30 0,17-19 23 16</inkml:trace>
  <inkml:trace contextRef="#ctx0" brushRef="#br0" timeOffset="-182013.85">9872 11357 152 0,'0'0'136'0,"0"0"-41"0,0 0-47 0,0 0-27 0,0 10-12 0,0-10 1 0,0 9 2 0,0 0 26 0,33 10 20 0,-33-19 8 0,0 19-4 0,0-10-5 0,33 9-2 0,-33 1 0 16,0-10 5-16,17 1-5 0,-17-1 18 15,16 0 3-15,1-9 5 0,16 0 5 0,-33 0 14 16,0-9-8-16,33 0-12 0,-33-10-3 0,33-9-6 16,-33-9-11-16,33 9-17 0,0-9 1 0,-33 0-18 15,17-10-10-15,16 1-3 0,0-1-6 16,0 1-3-16,-33-1-1 0,33 1-5 0,0 8-3 15,0 1 8-15,-33 9-3 0,17 10-2 0,-1-10-8 16,-16 18-35-16,17 1-45 0,-17 0-16 16,0 9-24-16,0 0-22 0,0 0-2 0,0 0-3 15,0 9-1-15,33 0 7 0,-33 1 14 0,0-1 13 16,0 0 13-16,0 1 16 0,0 8 15 16,0 1 12-16,-33-19 8 0,33 9-41 0</inkml:trace>
  <inkml:trace contextRef="#ctx0" brushRef="#br0" timeOffset="-180698.3">3555 10269 28 0,'0'-18'20'0,"0"-1"0"16,33 0 0-16,-33 1 4 0,0-10 2 0,0 9 4 0,0 10 4 0,0-10 8 0,0 10 4 0,0 9 8 0,0-19-6 0,0 19-15 15,0 0-19-15,0 0-6 0,0 0-4 0,0 19-2 16,0-19 3-16,0 9-2 0,0 1-1 16,0 18 0-16,0-10 10 0,0 19-4 0,0-18 1 15,0 18-3-15,0 10 2 0,0-10-3 16,0-9-2-16,0 28-1 0,0-19-2 0,0 0 5 15,-33 9-5-15,33 1 0 0,0 0 0 0,0 18 0 16,0-28 2-16,0 28 1 0,0-19 1 16,0 10-6-16,0-9 4 0,0 9 0 0,-33-1-2 15,33 1 0-15,0-9 0 0,0 9 0 16,0 9 0-16,-33-28-2 0,33 0 2 0,0 10 3 16,0-10-3-16,0-9 0 0,0 9 0 15,0-19 0-15,0 1 2 0,0 0-2 0,0-1 2 16,0-8 3-16,0-1 0 0,0-9 2 0,0 9-2 15,0-9 5-15,0 0 7 0,33 0 1 16,-33 0 5-16,33 0 2 0,-33 0-1 0,33-9 7 16,-16 9-14-16,16-9-8 0,33-10-1 0,-33 10-4 15,0-10-2-15,17 10-2 0,16-1 5 16,-33-8 1-16,0-1-8 0,33 10-2 0,-16 0 8 16,-17-1 0-16,0 1-9 0,33 9 11 15,-33-9-8-15,-16 9 0 0,16-10 3 0,0 10-5 16,0 0-12-16,-33 10-12 0,33-10-13 0,-33 0-11 15,33 0-13-15,-33 9-9 0,0 0 0 16,17 1-9-16,-17-10 2 0,16 9 5 0,-16-9 8 16</inkml:trace>
  <inkml:trace contextRef="#ctx0" brushRef="#br0" timeOffset="-180232.1">3340 10390 3 0,'0'0'5'0,"0"0"8"0,33 0 11 0,-33 0 1 0,0 0 1 0,17 0-3 0,-17 0-1 0,33-9 3 0,0-1 1 16,-33 10-1-16,33-9 1 0,0 0-8 0,-33-10-9 15,33 19-2-15,0-18-5 0,-16-1 2 16,16 10-4-16,0-1-2 0,0 1 3 0,0 0 2 16,-33 0-3-16,33 9 0 0,0-10 2 0,-33 10-4 15,17 0-11-15,16 0-7 0,-33 0-8 16,33 0-4-16,-33 0-6 0,0 10-4 0,33-10-3 15</inkml:trace>
  <inkml:trace contextRef="#ctx0" brushRef="#br0" timeOffset="-179763.98">3737 10130 31 0,'0'0'28'0,"0"0"-1"0,0-10-3 0,0 10-3 0,0 0-1 0,0 0 4 0,0 0 3 0,0 0-7 0,33 0 2 0,-33 0 3 15,33 0 4-15,-33 0 2 0,17 0 0 16,16 10-3-16,-33-10-3 0,33 9-6 0,0 0-5 15,-33 1 5-15,33-1-1 0,-33 19-6 16,33-10-4-16,-33-18-3 0,0 28 1 0,0-9-5 16,0 9-1-16,0 18 2 0,0-18 0 0,0 9 1 15,0 19-3-15,-33-19 0 0,33 28 1 16,-33-18-4-16,0 27 5 0,33-18-22 0,-33 9-33 16,33 0-28-16,-33 10-15 0,16-29 0 15,-16 29-76-15</inkml:trace>
  <inkml:trace contextRef="#ctx0" brushRef="#br0" timeOffset="-179178.13">4200 11237 91 0,'0'-10'51'0,"-33"1"-24"0,33 9-7 0,0-9 3 0,0-1 15 0,-33 1 16 0,33 9 8 0,0-9-6 0,0 9-9 0,0 0-13 16,0 0-17-16,0 0-10 0,0 0-2 0,0 0-3 15,0 0 13-15,33 0 15 16,-33 0 21-16,33 0 1 0,-33 9-1 0,33-9 4 16,-33 9 10-16,17 1-1 0,16-1-6 15,-33 0-7-15,33 1 1 0,-33 8-7 0,33-9 3 16,-33 10 10-16,33 0 8 0,-33-1 5 0,0 10-23 15,0 0-14-15,0 0-14 0,0 0-10 16,0 18 0-16,-33 1-10 0,0-10 4 0,33 19-2 16,-33 0-29-16,-17 0-98 0,17 9-91 0,0 9-65 15,-33-9-14-15,33 19 35 0</inkml:trace>
  <inkml:trace contextRef="#ctx0" brushRef="#br0" timeOffset="-176335.23">18207 7869 113 0,'0'-9'80'0,"0"9"-21"0,0-9-9 0,-17 9-7 0,17 0 5 0,0-19 10 0,0 19 19 0,0 0 19 0,0 0 3 16,0 0 2-16,0 0-21 0,0 0-25 0,0 0-5 15,0 0-11-15,0 0-1 0,0 19 15 16,0-19 9-16,0 0 13 0,0 9 11 0,0 0-1 15,0 1-5-15,0 8-16 0,0 1-6 0,0 18-5 16,0-18-7-16,0-1-10 0,0 10 3 16,0 9-12-16,0-18-16 0,0 9 4 0,0 0-13 15,0 0 5-15,0 9 0 0,0-19-7 0,0-8 2 16,0 18 2-16,0 0-11 0,0-10 8 16,0-18-5-16,0 19 10 0,0-1-10 0,0-18-6 15,0 0-24-15,0 10-30 0,0-10-43 16,0 0-36-16,0 0-21 0,0-10-27 0,0 10-18 0,0-18 3 15,0-1 8-15,-33 19 22 0,33-18 29 16,0-20 33-16</inkml:trace>
  <inkml:trace contextRef="#ctx0" brushRef="#br0" timeOffset="-175968.27">18620 8037 214 0,'0'18'187'0,"0"-18"-74"0,0 0-58 0,0 0-25 0,17 0-12 0,-17 0-16 0,16 0 8 0,-16 0 2 0,17 0 20 0,-1 0 9 0,1 0 1 16,-1 0 0-16,34 0 8 0,-17 0-6 15,0-18-5-15,0 18-10 0,0 0-6 0,17-19-10 16,-17 19-8-16,33-9-5 0,-49 0 6 0,16 9-6 16,0-10 0-16,0 1-8 0,0 0-3 0,0 9-20 15,-33 0-29-15,16 0-27 0,1-19-18 16,0 19-17-16,-1 0-5 0,-16-19 4 0,0 19 13 15,0 0 17-15</inkml:trace>
  <inkml:trace contextRef="#ctx0" brushRef="#br0" timeOffset="-175735.4">19199 7674 130 0,'0'0'125'0,"-33"0"-14"0,33-19-38 0,0 19-32 0,0 0-24 0,0 0-5 0,33 19 10 0,-33-19 21 0,0 0 21 0,0 0 15 0,0 19 1 15,33-1-5-15,-33-18-14 0,0 19-6 16,16-10-4-16,1 10 9 0,-17-1-9 0,17 1-7 16,-1-1-10-16,-16 1-2 0,17 0-3 15,-17-1-11-15,0 10-4 0,0-9-10 0,0 18 2 16,0-18-5-16,-17 9 1 0,17 9-6 0,-16-19-26 16,-1 20-44-16,0-20-43 0,1 10-40 15,16 9-28-15,-33-18-15 0,33-1 4 0,-33-18 29 16</inkml:trace>
  <inkml:trace contextRef="#ctx0" brushRef="#br0" timeOffset="-174886.2">19893 7795 162 0,'0'0'177'0,"0"-19"-58"0,0 19-59 0,0 0-31 0,0 19-18 0,0-19-6 0,0 0-1 0,0 18-1 0,0-18-2 0,0 19 2 0,0 0-1 0,0-1-2 0,0 10 0 16,0-9 1-16,17 18-1 0,-17-18 4 15,0 18-2-15,0-9-8 0,0 9 10 0,0-18-13 16,0-1-19-16,-17 1-19 0,17 9-9 16,0-28-12-16,0 18-8 0,0 1-1 0,0-19 2 15,-16 0 9-15</inkml:trace>
  <inkml:trace contextRef="#ctx0" brushRef="#br0" timeOffset="-174636.45">19778 7832 81 0,'16'0'79'0,"1"0"-29"0,16 0-23 0,0 0-13 0,-33 0-7 0,16 0-4 0,17 0 14 0,1 19 15 0,-1-19 3 0,0 0-10 0,0 18-8 15,0-8-6-15,-17 8 1 0,17 1-3 0,-16-1-2 16,16 1-3-16,-16 0-2 0,-17 9-2 16,16 9-5-16,-16-19-19 0,0 20 6 0,0-11 13 15,0 11-34-15,-16-1-31 0,16 0 15 16,-17 10 21-16,0-29 10 0,1 19 2 0,-1-9 1 16,1-9-3-16,-17 18-7 0,33-37-28 0</inkml:trace>
  <inkml:trace contextRef="#ctx0" brushRef="#br0" timeOffset="-167342.48">5275 14213 8 0,'-33'9'4'0,"33"-9"-3"0,0 0 1 0,0 0-1 0,0 10 3 0,0-10 2 0,0 9 4 0,0 0 2 0,0-9-1 0,33 19-2 0,-33-19-3 0,0 19 4 16,0-19-2-16,17 9 1 0,-17 0-1 16,16 0 3-16,1 1-4 0,-17-1 3 0,33 0 4 15,-33-9 4-15,0 10 0 0,33-10 2 16,-33 0 4-16,0-10 11 0,0 10 4 0,33 0 6 15,-33-9 2-15,0 9 4 0,0-19-1 16,33 10-2-16,-33-9-13 0,0-1-12 0,33-18-1 16,-33 9-7-16,17-9 4 0,-1-10-10 15,34 1-4-15,-50-1 3 0,33-9-6 0,0 10 0 16,-33 9 1-16,33-10 1 0,-33 19-4 0,0 0-5 16,33 10 2-16,-33-1-2 0,0 10-4 15,0 9-5-15,0 0-3 0,0 0-13 16,17 9-15-16,-17 0-13 0,0 19-11 0,33-28 2 15,-33 28 7-15,0-9-5 0,33 9-9 16,-33-10-2-16</inkml:trace>
  <inkml:trace contextRef="#ctx0" brushRef="#br0" timeOffset="-164695.83">3671 8437 27 0,'-33'0'19'0,"33"-19"-3"0,-33 0-1 0,33 19-2 0,-17-18-2 0,17 9 3 0,0-1 4 0,-33 1 2 0,33 0 0 0,0-1 0 16,0 10-9-16,0-18-3 0,-33-1 1 0,33 1-2 16,0-1-4-16,0 10-1 0,0-10 1 15,0 0-3-15,0 1 2 0,0-1-2 0,0 1 3 16,0-20 0-16,33 20-2 0,-33-10-1 15,0 9 0-15,33 1 0 0,-33-19 2 0,50 9-2 16,-50 9 0-16,33 0 0 0,0-18 0 0,0 9 0 16,-33 10-2-16,33-1 2 0,0-18-2 15,17 18 3-15,-17-9 0 0,0 19-1 16,0 0 0-16,0-10 0 0,17 1 0 0,-17-1 0 16,0 19 2-16,33-19-2 0,-33 19 0 0,0-9-2 15,17 9 2-15,-17 0 0 0,33 0 1 16,-33 9-1-16,17-9 2 0,16 19 0 0,-33-19-2 15,0 0 0-15,0 19 0 0,17-1 0 0,-17 1 0 16,0-10 3-16,0 10-1 0,0 18-2 16,0-19-2-16,0 1 3 0,-16 0-1 15,16 9 2-15,0 9-2 0,0-19 2 0,-33 1-2 16,33 9 2-16,-33-9-4 0,33 18 2 0,-33-19 1 16,17 1-1-16,-17 0 2 0,0-1 1 15,16-9-5-15,-16 10 2 0,0 0-2 0,0-1 4 16,17-18-4-16,-17 19 2 0,0-19 0 0,0 18-4 15,0-18-2-15,0 0-4 0,0 0 0 16,0 10-8-16,0-10-3 0,0 9-7 0,0-9-2 16,0 0-3-16,0 0-10 0</inkml:trace>
  <inkml:trace contextRef="#ctx0" brushRef="#br0" timeOffset="-162813.81">14188 14167 3 0,'0'0'3'0,"0"-19"-1"15,-16 19 2-15,16 0 3 0,0 0 8 0,0 0 1 0,0-19-6 0,0 19-3 0,0-9-1 0,0 9-2 0,-33-9 1 0,33-1-5 16,0 1 0-16,0 0 3 0,0 0 2 15,0-1-2-15,0-8-2 0,0 18 1 0,0-19 3 16,0 0 0-16,0 10 2 0,33-9-2 16,-33 8 2-16,0-8-1 0,16-1 0 0,1 10 1 15,-1-10 0-15,1-9-2 0,32 10 0 0,-49-1 4 16,34 0-2-16,-1 1-1 0,0-1 1 16,-17-9-4-16,17 10 2 0,0-1-3 0,0 0-2 15,34 10 0-15,-34 0 2 0,-17 9-2 0,17-19 0 16,0 10 0-16,34 9 1 0,-34 0-1 0,0 9 1 15,-17 10-1-15,17-19 0 0,0 9 0 16,0 0 0-16,0 10 0 0,1 0 0 0,-1-1 0 16,0 10 0-16,-17-9-2 0,17 9 2 15,0-10 0-15,0 10 0 0,1 0 0 0,-18 0 0 16,1 0 0-16,16-9-3 0,-17 8 3 0,1 11 0 16,32-20 0-16,-49 10 0 0,33-9 0 15,-33 18 0-15,34-18-4 0,-34-1 4 0,0 1-3 16,16-1-1-16,1 1-1 0,-17-10 1 0,0 10-1 15,16 0-1-15,-16-19 0 0,0 9-5 16,0 0-3-16,0-9-5 0,0 0-5 0,-16 9-6 16,16-9-30-16</inkml:trace>
  <inkml:trace contextRef="#ctx0" brushRef="#br0" timeOffset="-161731.24">15065 14269 8 0,'0'0'5'0,"0"19"4"0,0-19 4 0,0 0 0 0,0 0-2 0,0 0-4 0,0 0-1 0,16 0-1 0,-16 0 1 15,0 0-1-15,0 0 2 0,0 0 2 0,17 0 0 16,-17 0 3-16,0 0 0 0,16 9 0 0,17-9-1 16,-33 9 2-16,0 0 1 0,0-9 0 15,33 10 0-15,-33-10 1 0,34 0-2 0,-34 0-1 16,0 9 3-16,16-9-4 0,1 0 0 0,-1-9 3 16,-16 9 2-16,17 0-3 0,-1-10-1 15,1 1-3-15,-1 9-3 0,-16-9-2 0,33 0-4 16,-33 9 1-16,33-19 0 0,-33-9-1 0,0 19 0 15,34-10-3-15,-34 0 3 0,0 1 0 16,0 9 0-16,0-29 0 0,0 20 0 0,0-1-3 16,0 1 3-16,0-1-4 0,0-9 4 0,0 9-3 15,0 1 3-15,0 9-3 0,0-1-1 0,0 1-7 16,0 0-2-16,0-1-6 0,0 10-1 16,0-9 4-16,0 9 1 0,0 0 1 0,0 0-2 15,0 0-3-15,0 0-6 0,0 0-1 16,0 0-7-16,0 0-1 0,0 9 1 0,0-9-19 15</inkml:trace>
  <inkml:trace contextRef="#ctx0" brushRef="#br0" timeOffset="-158500.33">18488 13860 8 0,'0'0'11'0,"0"0"7"0,0 0-2 0,-17 0-5 0,17-10-2 0,0 10-1 0,0 0-4 0,-16 0 1 0,16-9-1 0,0 9 2 0,-17-9 2 0,17-1 2 0,0 1-1 0,-16 0-1 0,16 9-2 16,-17-19 1-16,17 1-2 0,0 8 0 16,0-8 0-16,-33-1-2 0,33 10 0 0,0-10-1 15,0 10 2-15,-33-10 5 0,33 1-7 0,0-1 2 16,0 0-1-16,0 1 3 0,0 9-1 15,0-10-1-15,0 19-4 0,0-19 0 0,0 1 0 16,33 8 0-16,-33-8 1 0,33 9-1 16,-33-1 0-16,0 1 0 0,17-10 0 0,16 10 2 15,-17 9-2-15,1 0 0 0,-1 0 0 0,34-19-2 16,-50 19 5-16,33 19-3 0,-33-19 0 0,33 0 0 16,-33 0-2-16,17 9 2 0,-1 10 0 15,1-10 0-15,-17 10 2 0,16-1-4 0,1 1 2 16,-17 9 0-16,0-9 3 0,0 8-3 0,0 1 0 15,0-9 0-15,0 9 0 0,0-10-2 16,0 10 3-16,0-9-1 0,-17 0 1 0,17-1-1 16,0 1-2-16,-16-10 2 0,16 10 0 15,0-10 0-15,0 0-2 0,0-9 0 0,0 0-1 16,0 10-4-16,0-10-4 0,0 0-3 0,0 0-3 16,0 0-5-16,0 0-3 0,0 0 1 15,0 0-6-15,0 0-22 0</inkml:trace>
  <inkml:trace contextRef="#ctx0" brushRef="#br0" timeOffset="-158118.71">18620 13841 7 0,'0'9'4'0,"17"1"8"16,-17-10 10-16,16 9-4 0,-16 0-4 0,17-9-5 0,-17 10-1 0,16 8-3 0,-16-18 2 0,17 0 0 0,-1 0 1 0,-16 19 0 0,17-19-1 0,-17 0 0 0,33 0-3 0,-33 0-2 15,0 0 1-15,0 0-1 0,0-19-2 16,33 19 0-16,-33-18 0 0,0 8 0 16,33 1-2-16,-33 0-1 0,0-1-8 0,0-8-4 15,0 8-7-15,0 1-2 0,17 0-2 16,-17-10-24-16</inkml:trace>
  <inkml:trace contextRef="#ctx0" brushRef="#br0" timeOffset="-154603.71">12634 10381 2 0,'0'0'1'0,"0"0"0"0,0 0 0 16,0 0-2-16,0-10 1 31,0 10 1-15,0 0-2-1,0 10 1 17,0-10 1-32,0 0-2 15,0 0 2 1,0 0-2-16,0 0 2 16,0-10-1 15,0 10-1-31,0 0 2 0,0 0 0 31,0 0-2-31,0 10 1 47,0-10-1-31,0 0 2-16,0 0-2 15,0 0 2-15,0 0-2 16,33 0 2-16,-33 9-1 15,0-9-4-15</inkml:trace>
  <inkml:trace contextRef="#ctx0" brushRef="#br0" timeOffset="-128360.36">6714 8362 50 0,'-33'0'28'0,"33"0"-14"0,0 0-14 0,0 0-3 0,0 0 1 0,-33 0-1 0,33 0-2 0,0 0-4 0,0 0-2 0,0 0-5 16,0 0-20-16</inkml:trace>
  <inkml:trace contextRef="#ctx0" brushRef="#br0" timeOffset="-127111.2">6929 8316 11 0,'0'-19'14'0,"33"1"-1"0,-33 18-3 0,0-28-6 0,0 18-1 0,0-8-2 0,0 8-1 0,0 10 2 0,0-18-1 0,0-1 2 15,0 19-2-15,0-18 0 0,0 18 0 0,0-19-1 16,-33 19 0-16,33-9 2 0,0 9-2 16,0-10 0-16,-33 1 0 0,33 9-4 15,0 0-3-15,0 0 0 0,0 9-5 16,0-9-20-16</inkml:trace>
  <inkml:trace contextRef="#ctx0" brushRef="#br0" timeOffset="-126328.81">3125 9023 4 0,'0'0'2'0,"0"0"-1"0,0 0 1 0,0 0 0 0,0 0 0 0,0 0-4 16,0 0-6 0</inkml:trace>
  <inkml:trace contextRef="#ctx0" brushRef="#br0" timeOffset="-126096.02">3158 8976 22 0,'17'0'25'0,"-34"0"-14"0,17 0-5 0,0 0-3 0,0 0-1 0,0 0-2 0,0 0-3 15,0 0-7-15,0 0-7 0,0 0-19 16</inkml:trace>
  <inkml:trace contextRef="#ctx0" brushRef="#br0" timeOffset="-124047.27">8649 16185 33 0,'0'0'66'15,"0"0"12"-15,0 0 9 0,0 0-1 0,0 0 6 0,-34-19 9 0,34 19 19 0,0 0 17 0,0-9 21 0,0 9 5 0,0 0-10 0,0 0-12 0,0 0-7 16,0 0 0-16,34 9 22 0,-34-9 32 15,0 19-168-15,16-19-20 0,-16 0 0 0,17 9 0 16,-1 1 0-16,1-1 0 0,-1 0 0 0,17 1 0 16,-33-1 0-16,33 0 0 0,-33 0 0 0,0 1 0 15,33-1 0-15,-33-9 0 0,34 9 0 16,-34-9 0-16,16 0 0 16,1-9 0-16,-17 0 0 0,16-10 0 0,1 1 0 15,-1-10 0-15,17-10 0 0,-33 1 0 16,33 0 0-16,-33 9 0 0,33-28 0 0,-33 19 0 15,34 9 0-15,-34-18 0 0,16 18 0 16,1 9 0-16,-1 1 0 0,-16 8 0 0,17 1 0 16,-17 0 0-16,16 9 0 0,-16 0-48 0,0 0-322 15,0 9-2-15,33 0 25 0,-33 1 35 16,0-1 59-16</inkml:trace>
  <inkml:trace contextRef="#ctx0" brushRef="#br0" timeOffset="-120367.72">10087 8176 18 0,'0'0'17'0,"0"0"4"0,0 0-1 0,0 0-1 0,0 0-1 0,0 19 1 0,0-19 1 0,0 0-2 0,0 0-4 0,0 0 2 0,0 0 0 15,0 0-2-15,0 0 0 0,0 0 0 0,0 0-1 16,0 0-3-16,0 0-3 0,0 0 0 15,0 0-3-15,0 0 4 0,0 0-5 0,0 0-1 16,0 0-1-16,0 0 5 0,0 0-3 16,0 0-1-16,0 0 1 15,0 0-5-15,0 0 4 16,0 0-1 0,0 0-3-16,0 0-8 0,0 0-15 15,0 0-14-15,0 0-7 0,0 0-1 0,0 0 1 16,0 0 0-16</inkml:trace>
  <inkml:trace contextRef="#ctx0" brushRef="#br0" timeOffset="-119368.52">10153 8130 6 0,'0'0'6'0,"0"0"5"0,0 0 3 0,0 0 0 0,0 0 0 0,0 0-2 0,0 0 0 0,0 0-1 0,0 0 0 0,0 0 4 0,0 0-1 0,0 0 2 0,0 0-1 15,0 0 2-15,0 0-3 0,0 0-2 16,0 0 1-16,0 0 1 0,0 0 1 0,0 0-2 16,0-10 2-16,-33 10-2 0,33 0-1 0,0 0-2 15,0-9-1-15,0 9 3 0,33 0-4 16,-33-9 3-16,0 9 4 0,0-9 2 0,0 9-1 16,0 0 2-16,0-19 3 0,0 19 3 0,0-19-2 15,17 1 0-15,-17 18 0 0,16-19-4 16,1 1 5-16,-17-1 3 0,33 10-5 0,-33-10-4 15,33 0 3-15,0 1-1 0,-33-10 3 0,33 9-6 16,0 1 7-16,-16-1 0 0,16 0 8 16,0-18-6-16,0 19-6 0,0-1-1 0,0-9-12 15,0 10 7-15,0-1-10 0,17 0-3 16,-17 1 3-16,0 8 4 0,0-8-5 16,0 18 3-16,0 0-5 0,17-19 1 0,-17 19-1 15,0 0 0-15,17 0 4 0,-1 0-2 0,1 19-2 16,16-19 2-16,-33 9-4 0,0 0 0 15,17 1 9-15,-17-1-9 0,33 19 2 0,-33-28 0 16,-16 19-3-16,32-1 6 0,1 1-3 16,-50-19 0-16,33 18 0 0,0 1-3 0,0 9 1 15,-16-10 2-15,-1-18 0 0,17 19 0 0,-16 0 0 16,-17-1 0-16,33 1 0 0,-33 9 1 16,33-10-1-16,-33 1 0 0,33 0 2 0,-33-1 3 15,0 1-5-15,0 9-3 0,33-10 3 0,-33 1 0 16,0-19 3-16,0 19 0 0,0-10-3 15,0 9 1-15,0-8-1 0,0-1 0 0,17 10 1 16,-17-19 1-16,0 18-4 0,0-18 2 16,0 19 7-16,0-19-4 0,0 0-7 0,0 0 4 15,0 0 4-15,0 18 0 16,0-18-6-16,0 0 5 0,0 0 3 16,0 0-3-16,0 0 1 0,0 0 14 15,0 0 2-15,0 0 0 0,0 0 2 16,0 0-6-16,0 0-8 0,0 0-1 0,0 0-2 15,0 0-1-15,0 0-2 0,0 0 3 16,0 0-2-16,0-18-3 16,0 18-4-16,0 0 2 0,0 0-1 15,-17 0 1-15,17 0 5 0,0 0-11 0,0 0-19 16,0 0-14-16,0 0-22 0,0-19-16 16,0 19-11-16,0 0-15 0,0 0-2 0,0 0 2 15,0 0 3-15,-33 0 10 0,33-18 6 16,0 18 12-16</inkml:trace>
  <inkml:trace contextRef="#ctx0" brushRef="#br0" timeOffset="-118419.58">11427 7767 5 0,'0'0'11'0,"0"0"10"0,-17 0 2 0,17 0-4 0,0 0-1 0,0 0-2 0,0 0-4 0,0 0-1 0,0 0 0 0,0 0 3 0,0 0 1 0,0-9 1 16,0 9 2-16,0 0-2 0,0 0-1 16,0 0 0-16,0 0 2 0,0 0 2 0,0 0 2 15,0 0 0-15,0 0 4 0,0 0 1 0,0 0-4 16,0 0 7-16,0 0-6 0,0 0-1 16,0 0-1-16,0 0-5 0,0 0-3 0,0 0 2 15,0 0-1-15,0 0 0 0,0 0 5 0,0 0-5 16,0-10 0-16,0 10 0 0,0 0 1 15,0 0 3-15,0 0 3 0,0 0-9 16,0-9 4-16,0 9 1 0,0 0 1 0,0 0-5 16,0-9-4-16,0 9 2 0,0 0-1 0,0 0-8 15,0 0 0-15,0-19 0 0,0 19 3 16,0 0-5-16,17-18 6 0,-17 18-2 16,0 0-1-16,0 0-7 0,0-19 4 0,16 19 5 15,-16 0-2-15,0-19-6 0,0 10 3 16,17 0 1-16,-17-1-1 0,0 1 0 15,16 9 0-15,-16-9-4 0,0 9 10 0,17-19-6 16,-17 19 0-16,0-18 0 16,33 18 0-16,-33-19 2 0,0 19-2 15,0 0 2-15,0 0 0 0,0 0-4 0,0-19 3 16,0 19 1-16,33-9-6 0,-33 9 2 16,0-9 2-16,0 9 4 0,0 0-4 15,0 0-2-15,0-9 2 0,0 9 2 0,0 0-6 16,33 0 5-16,-33 0 1 15,0 0-4-15,0-10 4 0,0 10 1 16,0 0-5-16,0-9-1 0,0 9 5 16,0 0-1-16,0 0-5 15,0 0 6-15,0 0-1 0,0 0-3 0,0 0 4 16,0 0-2-16,0 0 1 16,0 0 1-16,0 0-4 0,0 0 5 0,0 0-5 15,0 0 5-15,0 0-1 16,0 0-7-16,0 0 3 0,0 0 5 15,0 0-5-15,0 0-2 0,0 0-1 16,0 0-12-16,0 0-22 0,0 0-20 16,0 9-14-16,0-9-9 0,0 0-3 0,-33 0 4 15,33 0 5-15,0 0 4 0,0 0 5 16,-33 10 0-16</inkml:trace>
  <inkml:trace contextRef="#ctx0" brushRef="#br0" timeOffset="-117237.27">10732 7674 6 0,'0'0'4'0,"0"0"4"0,0 0 6 0,0 0 2 0,0 0 0 0,0 0-3 0,0 0 0 0,0 0 2 0,0 0-4 16,0 0 2-16,0 0 2 0,0 0 2 0,0 0 1 0,0 0 6 16,0 0 4-16,0-19-4 0,0 19-1 0,0 0 2 15,0-9-2-15,0 9-2 0,33-9 1 16,-33-1-1-16,0 10-4 0,17-9 0 15,-1 0 0-15,1 9 3 0,-17-19-3 0,16 19-1 16,1-18 0-16,16-1-5 0,0 19 2 0,-33-19-5 16,33 1-1-16,0 9 0 0,-33-10-2 15,33 19-1-15,0-19 4 0,-16 1 1 0,16-1-2 16,0 19 4-16,0-28 7 0,0 19-7 0,0-10-1 16,0 10-7-16,17-10 6 0,-17 1-2 15,0 18-2-15,0-28 0 0,17 9-2 0,-17 1-2 16,0 8-5-16,33 1 5 0,-33-10-1 15,-16 1 5-15,32 18-5 0,1-28 0 0,-17 19 0 16,0-1 0-16,0 1 0 0,17 0-3 16,-17-10 5-16,33 19-2 0,-33-18 0 0,0 18 0 15,17-19 1-15,-17 19-1 0,33 0 0 16,-33-19 0-16,0 10 0 0,0 0-3 0,0-1 4 16,17 10 0-16,-17-9-1 0,0 0-2 15,0 9 7-15,-16 0-9 0,16 0 5 0,0 0-1 16,0-19 0-16,0 19 0 0,0 0 0 0,0 0 0 15,-33 0 0-15,33 0 0 0,0 0 0 16,17 0 0-16,-17-18 29 0,0 18 35 0,0 0-7 16,17 0-19-16,16 0-20 0,-33-19-4 15,16 19-3-15,1-19 2 0,33 19 6 16,-50-9 0-16,33 0 6 0,17 9-3 0,-17-9-10 16,-17-1-1-16,18 10-1 0,32-9 0 0,-33 9 0 15,17 0 2-15,-17 0 6 0,0 0 0 16,17 0 9-16,-17 9-9 0,-17-9-6 0,17 10 3 15,1-10-8-15,-1 9 9 0,-17 0-9 0,17 19 6 16,1-28-5-16,-34 19 6 0,16-1-4 16,17 1 5-16,1-10-10 0,-34 19 4 15,16 0-1-15,17-9-6 0,-33-1 7 0,1 1-2 16,-1-1 5-16,16 1 10 0,-16 9 7 0,33-10 3 16,-32 1-1-16,-18 0-14 0,34-1 0 15,-17 1-4-15,16 9-3 0,-16-10 2 0,17 1-7 16,-17 0-1-16,0-1 7 0,33 10-4 15,-33-9 0-15,0-1 1 0,-16 10 0 0,16-9 1 16,-16 18 7-16,16-18 1 0,16-1-2 0,-16 10 7 16,0 0 1-16,-33 0 3 0,34-9-8 15,-18 18-1-15,17-19-1 0,-16 10-9 0,-1 9 5 16,17-18-8-16,-33 9 6 0,33-9-9 16,-33 18-1-16,0-19 2 0,33 20 2 0,-33-20-3 15,0 1-1-15,0 9 5 0,17-10-4 0,-17 1 3 16,0 0 1-16,17-10-3 0,-17 9 2 0,0-8-3 15,0-1-1-15,0 10 0 0,0-19 0 16,0 18 5-16,0-18 1 0,0 19-1 0,16-19-3 16,-16 18 11-16,0-18-4 0,0 0-1 15,0 10-4-15,0-10 6 0,0 0 2 0,0 9-5 16,0-9 7-16,0 9 3 0,0-9 1 0,0 0-5 16,0 0 4-16,0 10 4 0,0-10 6 0,0 0 5 15,0 0-17-15,0-10-15 47,0 1 0-16,17 0 0-15,-17-1 0 0,-17 10 0-16,17-18-140 0,0 18-74 0,0 0-24 15,0 0-6-15,0-19-2 0,0 19 10 16,0 0 21-16,-16-18 31 0,16 18 36 0</inkml:trace>
  <inkml:trace contextRef="#ctx0" brushRef="#br0" timeOffset="-116720.21">15792 8093 33 0,'0'0'45'0,"0"9"-8"0,0-9-6 0,0 0-8 0,0 0-5 0,0 0 1 0,0 0 3 0,0 0 3 16,0 0-1-16,0 0 3 0,0 0-1 0,0 0-2 15,0 0 2-15,0 0 4 0,0 0-1 0,0 0 0 16,0 0-2-16,0 0 9 0,0 0 3 15,0 9 8-15,33-9 4 0,-33 0-6 16,0 0-5-16,0 0-2 0,0 0 11 0,0 9-1 0,33-9 3 16,-33 10-6-16,0-10 2 15,0 9 11-15,17 10-8 0,0-19 9 0,-1 0-10 0,-16 0 6 16,17 18-6-16,-1-18 11 0,1 0 1 16,-1 19 2-16,17-19 7 0,0 0-10 0,-33 0 0 15,33 0-2-15,-33 0-4 0,17-19-14 16,16 19-6-16,-16-18-16 0,-1 18-8 0,17-19 2 15,0 10 5-15,0-10-11 0,0 10 3 0,-33 0-9 16,17-10 10-16,-1 0-10 0,1 1 4 16,0 18 3-16,-1-28-1 0,1 19-2 0,-17-1 5 15,16-8-4-15,-16 18 2 0,0-19-6 0,33 19 4 16,-33 0-7-16,0-19-1 0,0 19 7 16,0 0-16-16,0-18-38 0,0 18-70 15,0 0-34-15,-33 0-28 0,33 0-25 16,0 0-14-16,0 0-2 0,-16 0 9 0,16 0 23 15,0 0 29-15,-17 0 31 0</inkml:trace>
  <inkml:trace contextRef="#ctx0" brushRef="#br0" timeOffset="-115055.27">14536 17292 16 0,'0'0'31'0,"0"0"0"0,0 0-4 0,0 0-8 0,0 0-7 0,0 0-7 0,0 0 0 0,0 0-2 0,0 0 4 0,0 0 12 0,0 0 7 15,0 0 5-15,0 0 3 0,0 9-1 16,33-9 2-16,-33 10 7 0,0-1 2 0,0-9 1 15,0 9-4-15,33 0 4 0,-33 1 1 0,0-1 3 16,16 0-3-16,-16-9 10 0,17 10 4 16,-1-10 0-16,-16 9-2 0,17-9 13 0,-1 0 8 15,-16 0 0-15,33 0 4 0,-33 0-10 16,34-9-22-16,-34-1-24 0,33 1-9 0,-33-10-8 16,33 1-10-16,-33-10 4 0,16 9 1 0,1-9-4 15,-1 1-4-15,1-1 5 0,-1 9-5 16,17-9-29-16,-33 10-29 0,33 8-26 15,-33 1-18-15,0 0-29 0,0-1-25 0,0 10-13 16,0 0 13-16,0 0 17 0,0 0 21 0,0 0 18 16</inkml:trace>
  <inkml:trace contextRef="#ctx0" brushRef="#br0" timeOffset="-107678.81">5093 14994 6 0,'0'0'6'0,"0"0"5"0,0-18 2 0,0 18-1 0,0 0-6 0,0 0-3 0,0-9-1 0,0 9-1 0,-16 0-1 0,16-10 0 15,0 10 1 1,0 0-4 0,0 0-2-16,0 0-4 0,0 0-5 15</inkml:trace>
  <inkml:trace contextRef="#ctx0" brushRef="#br0" timeOffset="-106995.71">5143 14929 5 0,'0'-9'9'16,"0"9"4"-16,0 0-1 0,0 0-3 0,0 0-3 0,0 0-2 0,0 0-3 0,0 0 0 16,0 0 0-1,0 0 1-15,0 9 2 16,33-9-1-16,-33 0-1 0,0 0 0 16,0 10 0-16,0-10 0 0,0 0 2 15,0 9-4-15,0-9 1 0,0 9 1 0,0-9 0 16,0 0 0-16,33 10 0 0,-33-1 0 15,0-9 1-15,0 18 1 0,0-18-2 0,0 0 0 16,0 10 1-16,33-10 2 0,-33 9-1 0,0-9-1 16,0 9 0-16,0 1-1 0,33-10 3 15,-33 9 0-15,0-9 0 0,0 9 1 0,0-9 1 16,17 0 0-16,-17 0 4 0,16 0-2 16,-16 0 1-16,0 0 7 0,17 0 7 0,-17 0 11 15,33-9 7-15,-33 0-2 0,0-10-6 0,33 10-9 16,-33-19-5-16,33 9-1 0,0-9-6 15,-33 0 0-15,33 1 2 0,-16-20-4 0,-1 10-2 16,34 0-4-16,-50-1-3 0,33 10 1 16,0 1-3-16,-33-1 2 0,33 9-2 0,-33 0 0 15,0 10-5-15,0 0-4 0,0 9 3 16,0 0 2-16,0 9-15 0,0 10-13 0,0-10-11 16,0 10-4-16,0-1-7 0,0 10-5 0,0 0-5 15,0 0 2-15,0-9-47 0</inkml:trace>
  <inkml:trace contextRef="#ctx0" brushRef="#br0" timeOffset="-105080.28">20522 9292 22 0,'0'0'19'0,"0"0"-4"0,0 10-2 0,0-10 3 0,0 9 6 0,0-9 5 0,0 9 0 0,0 1 1 0,0-10 2 0,0 9 0 0,0 0 1 0,16 10-2 16,-16-19 1-16,17 18 1 0,-17-18-5 0,16 19 1 15,-16-19 0-15,17 9 9 0,-17-9-1 16,0 10 6-16,16-10 13 0,-16 9 10 0,17-9 6 15,-17 0 3-15,16 0 13 0,-16 0 5 0,17 0 5 16,-17-9-9-16,17-1-16 0,16 1-18 16,-33-10-15-16,33 1-9 0,-33-1-6 15,33-9-7-15,-17 10-6 0,1-1-6 0,16 1 0 16,-17-20 1-16,18 20-4 0,-34-1-1 0,33 1 0 16,-33 8 3-16,0-8-3 0,0 18-11 15,33 0-32-15,-33-19-49 0,0 19-29 0,0 0-17 16,0 0-6-16,0 0 3 0,0 0 3 15,16 0 8-15,-16 19 11 0,0-19 16 0,17 0 15 16,-17 18 10-16</inkml:trace>
  <inkml:trace contextRef="#ctx0" brushRef="#br0" timeOffset="-102015.27">5672 9692 4 0,'-33'-9'4'0,"33"9"-2"0,0 0 1 0,0 0-2 0,0 0 0 0,33 9-1 15,-33-9-3 17,0 0-7-32</inkml:trace>
  <inkml:trace contextRef="#ctx0" brushRef="#br0" timeOffset="-100533.62">10848 10483 7 0,'0'0'5'0,"33"0"7"0,-33 0 3 0,0 0-1 0,0 0-4 0,0 0-4 0,0 0-3 0,0 0 1 0,0 0-3 0,0 0 2 16,0 0-1-16,-33 0-2 15,33 0 1 17,0 0 0-32,33 0-1 15,-33 0 2 16,0 0 0-31,0 0-1 16,0 0 0 0,0 0 0-16,0 0 1 0,-33 0-2 15,33 0 3-15,0 0-1 0,0 0 0 16,0 0 1-16,0 0-2 0,0 0 1 0,0 0-1 16,0 0 2-16,0 0-2 0,0 0 1 15,0 0 0-15,0 0 0 0,0 0-1 16,0 0 2-16,0 0 0 0,0 0-2 15,0 0 1 1,0 0 0-16,0 0-1 16,0 0 0-16,0 0 1 0,0 0 0 15,0 0 1 1,0 0-2-16,0 0 2 0,0 0 2 0,0 0-1 16,0 0-1-16,0 0 1 0,0 0-1 15,0 0 1-15,0 0-1 0,0 0 3 0,0 0-3 16,0 0 0-16,0 0 1 0,0 0-2 0,0 0-1 15,0 0 2-15,0 0-1 16,0 0 0-16,0 0-4 0,0 0 4 16,0 0-4-1,0 0 4 17,0 0 2-17,0 0-1-15,0 0 1 16,0 0-1-16,0 0 0 0,0 0 0 15,0 0-1-15,0 0 0 0,0 0 0 16,0 0-1-16,0 0 3 16,0 0-2-1,0 0-4-15,0 0 5 16,0 0-2 0,0 0-3-1,0 0 4-15,0 0-7 31,0 0-2-31,0 0-1 0,0 0-4 16,0 0-1-16,0 0-2 0,0 0-1 16,0 0 1-16,0 0 0 0,0 0 0 0,0 0-1 15,0 0 2-15,0 0-1 0,0 0-3 0,0 0-19 16</inkml:trace>
  <inkml:trace contextRef="#ctx0" brushRef="#br0" timeOffset="-98509.9">23515 9302 18 0,'-17'-10'32'0,"17"10"-6"0,0-9-4 0,0 9 0 0,0 0 0 0,0 0 8 0,0 0 5 0,0 0 0 0,0 0 1 0,0 0-4 16,0 0-7-16,0 0-8 0,0 0-4 0,0 0 7 15,0 0 18-15,0 0 16 0,0 0 6 16,0 9-4-16,0 1 7 0,0-1 13 16,17 0-2-16,-17-9 0 0,0 10 4 0,0-1-2 15,16 0-9-15,-16 10 8 0,17-19 17 0,-17 0 13 16,0 0 1-16,0 18 1 0,0-18 4 0,16 0 11 16,-16 0 12-16,0 0-40 0,17 0-94 15,-17-18 0-15,17 18 0 0,-1-19 0 16,1 1 0-16,-1-1 0 0,17 0 0 15,-33 10 0-15,17-9 0 0,16-20 0 0,-17 20 0 16,17-10 0-16,-16 9 0 0,16 1 0 0,-16-1 0 16,-1 0 0-16,17 10 0 0,-33 0 0 15,17 0-151-15,-1 9-72 0,-16 0-20 16,0 9-13-16,17 0 3 0,-17 0 14 0,16 10 22 16,-16 0 34-16,17-19-94 0</inkml:trace>
  <inkml:trace contextRef="#ctx0" brushRef="#br0" timeOffset="-95851.41">23515 9404 79 0,'0'0'23'0,"-17"0"-14"0,17 0-19 0,-16 0-4 0,-1 0 2 0,17 0-1 0,0 0 1 0,-33 0-1 0,17 0-1 0</inkml:trace>
  <inkml:trace contextRef="#ctx0" brushRef="#br0" timeOffset="-54040.36">8053 16548 6 0,'0'0'2'0,"0"0"1"0,0 0 1 0,0 0 0 0,0 0 2 0,0 0 1 0,0 0 0 0,0 0 0 0,0 0-3 0,0 0 0 0,0 0-1 0,0 0-1 16,0 0 1-16,0 0-1 16,0 0 0-16,0 0-1 0,0 0 1 15,0 0 0 1,0 0-4 31,0 0 3-32,0 0 0-15,0 0-3 16,17 0-1 0,-17 0-2-16,0 0-4 0,0 0-2 15,0 0-3-15,0 0-10 0</inkml:trace>
  <inkml:trace contextRef="#ctx0" brushRef="#br0" timeOffset="-45216.76">8186 16259 58 0,'33'0'18'0,"-33"0"-10"0,0 0-3 16,0 0-2-16,0-9-2 0,0 9 1 0,33-9 6 0,-33 0 3 0,0-1 0 0,16 1-3 0,1 0-2 0,-1-10-2 15,17 0 2-15,0 10 0 0,-33-9 4 16,34-1-2-16,-1 0 1 0,0 1 1 0,-17-1-4 16,17 1 1-16,0-1-3 0,0 0 1 0,0 1-2 15,1-1 0-15,-18 1-2 0,1 8-1 16,16-8 0-16,-17-1 3 0,17 10-5 0,-33-1 2 16,33 1 0-16,-33 0 2 0,33-1-2 0,-33 1 0 15,0 9-2-15,0-9 2 16,0 9-4-16,0 0-6 0,0 0-8 0,0-9-6 15,0-1-5-15,0 10-3 0,0-9-2 0,0 9 3 16</inkml:trace>
  <inkml:trace contextRef="#ctx0" brushRef="#br0" timeOffset="-45016.56">8434 15683 69 0,'0'-10'54'0,"0"10"-22"0,0 0-17 0,0 0-7 0,0 0-4 0,33 0 6 0,-33 0 14 0,16 0 5 0,1 0-1 0,-1 10-2 0,17-10-3 16,0 9-4-16,-33-9-2 0,33 9-5 0,1 1-2 15,-34 8-5-15,16 1-3 0,1 9-2 16,-17 9-8-16,16 0-26 0,-16 10-29 0,0 9-11 16,-16 9 2-16,-1 0-57 0</inkml:trace>
  <inkml:trace contextRef="#ctx0" brushRef="#br0" timeOffset="-41853.03">13775 16818 31 0,'0'-10'42'0,"0"10"-14"0,0-9-12 0,-17 9-7 0,17-9-5 0,0 9-3 0,0 0 3 0,0-10 3 0,0 10 4 0,0 0 2 0,0 0-3 16,0-9-2-16,0 9-2 0,0 0-4 0,0 0 2 16,0 0 2-16,0 0 5 0,0 0 3 15,17 0 3-15,-17 0 1 0,0 0-1 0,0 0-1 16,16 0 0-16,-16 0 5 0,0 0 2 15,0 0 3-15,17 0 7 0,-1 0 1 0,-16-9 8 16,34 9 10-16,-34 0-1 0,33-10 4 0,0 10-4 16,0-9 1-16,-17 0-8 0,17 0-4 0,0-1-9 15,34 1-6-15,-34-10-11 0,0 10-4 16,16 0-1-16,17-10-7 0,-32 1 1 0,-1 8 1 16,0 1-4-16,0 9 0 0,0-9 0 0,16 9 0 15,-15-10 0-15,-34 10 0 0,33-9 0 16,0 9 0-16,-33 0 4 0,16 0-6 15,1 0 5-15,-17 0-2 0,0 0 2 16,0 0-6-16,0 0 0 0,0 0 4 16,0 9-1-16,0-9-12 0,0 0-5 15,0-9-12-15,0 9-12 0,0 0-13 0,0 0-6 16,0 0-6-16,0 0-1 0,-17 0 3 0,17 0-3 16,0 0 6-16,-16 0 3 0,16 0 1 0,0 0 3 15,0-9 6-15,-33 9 7 0,33 0 5 16,0-10 3-16,0 10 5 0,-33-9-14 0</inkml:trace>
  <inkml:trace contextRef="#ctx0" brushRef="#br0" timeOffset="-41562.46">14387 16464 10 0,'0'-9'28'0,"0"9"12"0,-33-9 3 0,33 9-1 0,0-10-9 0,0 10-2 0,-33 0-8 0,33-9 2 0,0 9-4 0,0 0 5 0,0 0 1 0,0-19 1 0,0 19-2 16,33-9-5-16,-33 9 5 0,0 0-4 0,0-9-2 16,0 9 4-16,33 0 2 0,-33 0-3 0,0 0-1 15,16 9 1-15,-16-9 2 0,17 9-1 16,-1-9-2-16,1 19-6 0,-1-19-1 0,17 19-3 16,-33-10-6-16,34 9-2 0,-34 1 0 0,0 0-2 15,33-1-1-15,-33 10-1 0,0-9 0 0,0 9-4 16,0-10-1-16,0 10-13 0,0 0-16 0,0 0-13 15,0 0-10-15,-33-10-9 0,33 10-2 16,0 0-2-16,-34 0 3 0,34-9-1 0,0-1 7 16,-33 1 5-16,17 0 6 0</inkml:trace>
  <inkml:trace contextRef="#ctx0" brushRef="#br0" timeOffset="-40452.92">14817 16957 16 0,'0'0'11'16,"0"0"-4"-16,0 0-1 0,0 0-1 0,0 0 0 0,0 0 2 0,0 0-1 0,0 0 1 0,0 0-4 0,0 0 0 0,0 0-2 0,0 0 2 0,0 0 3 0,0 0 4 15,0 0 2-15,0 0 5 0,0 0-2 0,0 0 0 16,0 0-2-16,0 0-2 0,0 0-3 15,0 0-2-15,0 0-1 0,0 0 1 0,0 0-3 16,0 0-1-16,0 0-1 0,0 0 1 16,0 0 2-16,0 0 4 0,0 0-2 0,0 0 4 15,0 0-1-15,0 0 0 0,0 0 4 16,0 0 1-16,0 0 0 0,0 0-3 0,0 0 1 16,0 0-1-16,0 0-3 0,0 0-2 0,0 0 2 15,0 0-7-15,0 0 2 16,0 0 0-1,0 0-6-15,0 0 4 16,0 9 1 0,0-9 1-16,0 0-1 15,0 0 1-15,0 0 0 16,0 0-5-16,0 0 4 0,0 0-1 16,0 0-3-1,0 0 4-15,0 10-2 16,0-10-2-16,0 0 4 15,0 0-4 1,0 0 3-16,0 0-3 16,0 9 4-1,0-9-1-15,0 0-4 16,0 0 5-16,0 9-2 16,16-9-2-16,-16 0-1 0,0 0-3 15,0 0-5-15,0 0-6 0,0 10-6 0,0-10-5 16,0 0-3-16,0 0-3 0,0 0 2 0,17 0-1 15,-17 0 2-15,0 9 0 0,0-9 1 16,0 0-23-16</inkml:trace>
  <inkml:trace contextRef="#ctx0" brushRef="#br0" timeOffset="-39637.54">16751 16632 18 0,'17'-10'28'0,"-17"10"-8"0,0 0-9 0,0 0-6 0,0 0-1 0,0 0-3 0,0 0 1 16,17 0-2-16,-17 0 3 0,0 0 7 15,0 0 0-15,0 0 3 0,0 0 4 0,0 0 0 16,0 0-4-16,0 0 0 0,-17 0 1 16,17 0 0-16,0 0-2 0,0 0-2 0,0 0-4 15,0 0 0-15,0 0-5 16,0 0-5-16,17 0-4 0,-17 0-6 16,0 0-6-16,0 0-10 0,0 0-8 0,0 0-8 15</inkml:trace>
  <inkml:trace contextRef="#ctx0" brushRef="#br0" timeOffset="-35757.56">15462 16371 153 0,'-33'-19'242'0,"33"10"-17"0,-34-9-38 0,34 8-71 0,-33 1-57 0,33-10-28 0,0 10-21 0,0 0-5 16,0 9 4-16,0-10-7 0,0 10 5 0,0 10-3 15,33-1 1-15,-33 19 2 0,34-19 2 16,-18 19 10-16,17 0-3 0,0 9 6 15,0 1 5-15,0 8 13 0,0 10-3 0,0-19 5 16,1 10-17-16,-1-10-12 0,0 9-4 0,-17-9-3 16,17 1-5-16,0-1 1 0,-33-9-5 0,0 0-35 15,33-10-39-15,-33 1-32 0,0-1-28 16,0-8-18-16,0-1-4 0,0-9 4 0,0 0 16 16,0 0 22-16,0-9 24 0,-33-1 24 15</inkml:trace>
  <inkml:trace contextRef="#ctx0" brushRef="#br0" timeOffset="-35274.41">15429 16343 141 0,'0'0'112'0,"0"-9"-23"0,16 9-31 0,-16-9-29 0,17-1-16 0,-17 1-7 0,16 9-3 0,1-19 0 0,-1 10 5 0,17-10-2 0,0 1-6 0,0-1 0 15,-33 1 1-15,33-1-1 0,1 0 0 16,15 10 2-16,-16-9 0 0,0-1-2 0,0 10 0 16,0-10 0-16,1 10 4 0,-1-1-4 0,0 10 0 15,16-9 3-15,-16 9-1 0,-33 0-1 16,33 0-1-16,-16 0 2 0,0 9 3 0,-1-9-2 16,1 10-3-16,-1-1 2 0,1 0-2 0,-1 1-2 15,17-1 4-15,-33 10 2 0,33-10 0 16,-33 9-2-16,33 1 2 0,-16-10 5 0,-1 1 13 15,1 8 9-15,0 1-6 0,-1-1-6 0,1 1 5 16,32 9-2-16,-49-19 0 0,33 10-3 0,-33-10 2 16,0 10 8-16,33-1-3 0,-33 1-13 15,17 9-7-15,-1-19-1 0,-16 1-4 0,17 8 3 16,-17-9 1-16,17 10-5 0,-17 0-2 0,0-1 8 16,0 1-6-16,0-10-2 0,0 0 0 15,0 10 5-15,0-10-3 0,0 10-3 0,-17-10 8 16,17 10-5-16,-17-10 0 0,17 10-2 0,-16-19 2 15,-1 18 4-15,17-8-4 0,-33-1 0 16,33 0 0-16,-33 1-8 0,-16-1-10 0,16 0-4 16,-1 0-4-16,1-9-7 0,0 10-11 0,-33-1-7 15,17-9-12-15,-18 9-8 0,1-9-5 0,-16 10-1 16,-18-10 5-16,1 9 6 0,16 0 8 16,-49-9 5-16,50 10-27 0</inkml:trace>
  <inkml:trace contextRef="#ctx0" brushRef="#br0" timeOffset="-34542.11">10021 16269 12 0,'-50'-19'16'0,"34"10"2"0,-1 0-6 0,-16-10 1 0,0 0 0 0,33 10-3 0,-33-10-3 0,0 1 2 0,0-1 4 0,17 1 2 0,-1-1 1 0,0 10 2 15,17-1-1-15,-33 1 2 0,33-9 7 0,0 18 0 16,0-10-11-16,-33 10-8 0,33 0-4 16,33 0 0-16,-33 0-2 0,0 0 1 0,0 10 4 15,0 8 0-15,33-9 1 0,-33 1-2 16,17-1 0-16,0 10-4 0,-17-1 2 0,49-8-2 15,-49 8 1-15,33-9 0 0,-33 10-2 0,33 0 2 16,-33-1-2-16,0 1 0 0,33-10 2 16,-33 10-9-16,0-1-15 0,0 1-15 0,0 0-17 15,0-10-7-15,0 9 0 0</inkml:trace>
  <inkml:trace contextRef="#ctx0" brushRef="#br0" timeOffset="-33992.87">9475 16250 61 0,'0'-9'29'0,"0"0"-13"0,0-10-8 0,-33 10-5 0,33-1-2 0,0 1 1 0,0-10 3 0,33 1 6 0,-33-1-1 0,0 1-4 0,0-1-2 15,33 0-1-15,-33 10 2 0,0-19 4 0,17 0 0 16,16 10-1-16,0-10 0 15,0 9 0-15,0-18-2 0,-33 9 0 0,33 9-1 16,0-8-3-16,1-1 0 0,15 9 2 0,-16 0-4 16,0-8 0-16,0 8 0 0,0 0 0 0,0 1 0 15,17 8 0-15,-17-8 0 0,0 9 0 16,0-10 0-16,-33 10 1 0,33 9-1 0,-16-10 4 16,16 10 4-16,0 0 4 0,-33 0 1 15,33 0 2-15,0 0-2 0,-33 0-3 0,33 0 2 16,0 10-1-16,-33-10 1 0,17 9 1 0,-1-9-5 15,1 9 0-15,16 1-1 0,-33-1-2 16,33 0-2-16,-33-9 2 0,33 9 0 0,-33 1-3 16,33-1 4-16,-33 0 1 0,0 1 5 15,33-1 5-15,-33 0 1 0,0 1 3 0,0-1-1 16,0 0-1-16,0 10 2 0,0-10-3 0,0 0-1 16,0 1-6-16,0-1 1 0,-33 0-5 0,33 10-5 15,0-10 0-15,-33 10 1 0,0-1-3 16,33 1 0-16,-33 0 1 0,0 9-1 0,0-10 0 15,16 1 0-15,-49 9 0 0,33-10-2 16,0 10 2-16,-17-9 3 0,17 9-1 0,0 0-2 16,0-1-4-16,-33-8 4 0,33 9-5 0,-17 0-14 15,17 0-6-15,-33-10-7 0,33 1-4 16,-16 0 0-16,15-1-7 0,1 1 1 0,0-1-1 16,0-8 1-16,0-1 1 0,33 19 2 0,-33-28 1 15,17 0 2-15,16 0-1 0,0 9 0 16,-17-9-22-16</inkml:trace>
  <inkml:trace contextRef="#ctx0" brushRef="#br0" timeOffset="-30529.09">3340 16334 11 0,'0'-9'16'0,"0"9"3"0,0 0-2 0,0 0-2 0,0-10-1 0,0 10 0 0,0 0 3 0,0 0-6 0,0-9 1 16,0 9-3-16,0 0 1 0,0 0 2 15,0 0-1-15,-33 0 1 0,33 0-3 0,0 0-1 16,0 0 3-16,0 0-3 0,0 0 2 16,0 0-1-16,0 0-1 0,0 0-2 0,0 0-2 15,0 0 1-15,0 0-3 0,0-19-1 16,0 19 2-16,0 0 0 0,0 0-2 16,0 0-3-16,0 19 2 0,0-19 4 15,0 0-6-15,0 0 0 16,0 0 3-16,-33 0-1 15,33 0 2 1,0 0-5 15,0 0 0-15,0 0 0-16,0 0-1 16,0 0 1-16,0 0-4 0,0 0 0 15,0 0 1-15,0 0 0 0,0 0-3 0,0 0 2 16,0 0 3-16,0 0 0 0,0 0 2 15,0 0 0-15,0 0 0 16,0 0 4 0,0 0-4-1,0 0 5 1,0 0-3 0,0 0-2-16,0 0 4 15,0 0-1 1,0 0-3-16,0 0 4 15,0 0 1 1,0 0-5 0,0 0 4-16,0 0-13 15,0 0-14 1,0 9-6-16,0-9-2 0,0 0-3 16,0 10-1-16</inkml:trace>
  <inkml:trace contextRef="#ctx0" brushRef="#br0" timeOffset="9836.53">943 16111 108 0,'0'-10'153'0,"0"1"0"0,-33 0-31 0,33-1-1 0,0 1 50 0,0 9 41 0,-34 0 20 0,34 0 9 0,0 0-20 0,0-18-39 0,0 18-51 16,-33 18-131-16,33-18 0 15,33 9 0-15,-33 1 0 16,0 8 0-16,0 1 0 0,34-10 0 16,-34 10 0-16,0-1 0 0,33 10 0 15,-33-9 0-15,0-10 0 0,33 10 0 0,-33-1 0 16,0 1 0-16,33 9 0 0,-33-19 0 0,0 10 0 15,0-1 0-15,33-8 0 0,-33-1 0 16,0 10 0-16,0-19 0 0,0 9-218 0,0-9-54 16,0 9-36-16,0-9-17 0,0 0 13 15,0-9 57-15,0 0-99 0</inkml:trace>
  <inkml:trace contextRef="#ctx0" brushRef="#br0" timeOffset="10301.38">728 15906 45 0,'0'0'40'0,"-33"0"-17"15,33 0-11-15,-34 9-3 0,34 1 2 0,-33 8 2 0,17-8 5 0,16 8 0 0,0 10-3 0,-33 0 3 0,33 9 4 0,0-9 4 0,-33 19 2 0,33-1 2 16,0 10-3-16,0-10 0 0,0 1 3 0,33 9 3 15,-33 0-1-15,33-10 0 0,-17 10 5 16,17-19-8-16,1 0 0 0,-1 10-3 16,0-29-3-16,0 10 4 0,0 0 3 0,-17-9 5 15,17-10 4-15,1 10 10 0,32-19 7 16,-33 0-6-16,0 0-6 0,-17-10 20 0,50-8 21 16,-32-1 24-16,-1-9 1 0,0-9 0 15,0 9-15-15,-17-9-13 0,17-10-10 16,0 10 1-16,-33-19-14 0,34 10-20 0,-34-1-11 15,0-8-10-15,0 8-6 0,0-9 7 0,0 19-9 16,-34-19 3-16,34 10-4 0,-33-1-7 16,-16 1 0-16,16-1 0 0,0 10 4 0,0 9 3 15,-1 0-8-15,1 0 1 0,-16 10-2 16,16 8 4-16,0 1-4 0,0 0 2 0,0 9-2 16,-1 0 0-16,1 9 9 0,17 0-11 15,-17 1-3-15,0-1-16 0,0 10-12 0,33-10-31 16,-33 9-37-16,-1-8-40 0,34 18-64 15,-33-10-48-15,17 10-22 0,16-9 0 16,0-1 26-16,0 10 53 0</inkml:trace>
  <inkml:trace contextRef="#ctx0" brushRef="#br0" timeOffset="11233.91">876 17366 85 0,'0'0'75'0,"0"0"-4"0,0 0-14 0,0 0-4 0,-33-9 9 0,33 0 4 0,0 9 0 0,0-10-9 0,0 1-19 0,33-9-12 0,-33 8 2 16,0-8 3-16,0 8 7 0,34-8-3 15,-34 8-14-15,33 1-8 0,-33 0-7 0,0 9 0 16,33-9 3-16,-33 9-3 0,33 9 5 15,-33-9 3-15,0 9-3 0,33 10 4 0,-33-10-5 16,0 10 0-16,16-1 1 0,-16 10-6 16,0 0 2-16,33-9-2 0,-33 18 2 0,0-9 2 15,-33 0 4-15,33 0 1 0,0 0 6 16,-16-10 5-16,16 10 3 0,0-9 1 16,0-10 5-16,0 10-10 0,0-10 6 0,0 0-1 15,0 0 11-15,0-9-5 0,0 0-18 16,0 0-7-16,0 0 4 0,0 0-7 15,0-9 22-15,0 0 31 0,16 0 27 0,-16-10-8 16,33 0-21-16,-33 1-21 0,33-1-18 0,-33 1-13 16,34-10 2-16,-34 9-6 0,33-9 4 15,-33 9-8-15,33 1-8 0,-33-1-66 0,33 10-79 16,-33 0-71-16,0-1-32 0,16 1-8 16,-16 0 16-16,0-1 41 0</inkml:trace>
  <inkml:trace contextRef="#ctx0" brushRef="#br0" timeOffset="11683.93">1191 17004 118 0,'33'-10'71'0,"-33"1"-31"0,0 0-2 0,0 9 26 0,33-10 26 0,-33 10-1 0,16 0-5 0,17 0-11 0,-33 10 4 0,33-1-5 15,1 0-4-15,-1 1-2 0,0 8-4 16,-33 1-10-16,33 9-13 0,-17 0-9 16,17 0 1-16,0-1 8 0,-33 11 11 0,33-1 1 15,-33 0-6-15,34 0-9 0,-34 0-20 0,0 10 1 16,0-1-8-16,0 1-6 0,0 0-2 16,-34-1 4-16,34 10-4 0,0-10-1 15,-33 10 5-15,33-9-5 0,-33-1 1 0,0 1 25 16,17-10-17-16,-17 9 4 0,0-18-8 15,-34 10 3-15,34-11-8 0,-16-8 7 0,-17 0 4 16,33-10 7-16,-34 0-4 0,18-18-6 16,-17 0 6-16,0-10 8 0,32-9 26 0,-15-9-12 15,-17 0-14-15,33-19-8 0,0 0-6 16,-1-18-2-16,1-1-3 0,33 1 2 16,0-10 2-16,0 10-5 0,33-10-2 15,-33 10 0-15,34 8 0 0,-1 1 0 0,0 10-5 16,-33 8 11-16,33 10-6 0,0 0-5 15,-17 9-52-15,17 9-61 0,1 10-58 0,-1-1-53 16,-33 1-17-16,33 9-9 0,0 0 19 16,0 9 44-16</inkml:trace>
</inkml:ink>
</file>

<file path=ppt/ink/ink42.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52:06.004"/>
    </inkml:context>
    <inkml:brush xml:id="br0">
      <inkml:brushProperty name="width" value="0.05292" units="cm"/>
      <inkml:brushProperty name="height" value="0.05292" units="cm"/>
      <inkml:brushProperty name="color" value="#FF0000"/>
    </inkml:brush>
  </inkml:definitions>
  <inkml:trace contextRef="#ctx0" brushRef="#br0">16371 8000 33 0,'0'0'34'0,"-16"0"-5"0,16 0-3 0,-17 0 2 0,17 0 5 0,-17 0 3 0,17 0 0 0,0 0-5 0,0-10-6 0,0 10-9 0,0 0-8 16,0 0-4-16,0 10-1 0,0-10 7 0,0 9 19 15,0 0 5-15,0 10-3 0,0-1-6 16,17 1 2-16,-17 9 7 0,0 0 13 16,0 0-3-16,0 9-7 0,17 0-13 0,-17 10-3 15,0-10-5-15,16-9-6 0,-16 0-2 16,0 18-2-16,17-18-5 0,-17 0 3 0,0 0-4 15,16 9 0-15,-16-18 4 0,33-1-2 16,-33 1 0-16,0-1-4 0,0-8 2 0,0 8 1 16,0-18-1-16,0 19-2 0,0-19-3 15,33 0 0-15,-33 0-6 0,0 0-4 0,0 0-18 16,0 0-21-16,0 0-11 0,0 0-29 0,0 0-22 16,0 0-8-16,0-19 13 0</inkml:trace>
  <inkml:trace contextRef="#ctx0" brushRef="#br0" timeOffset="732.29">16718 8344 24 0,'0'0'23'0,"0"0"-7"0,0 0 0 0,0 0-2 0,0 0-3 0,0-10 1 0,17 10 1 0,-17-18 2 0,16 18 1 0,1-19-3 16,16 1-2-16,-16-1 0 0,32 0-5 0,-16 10 1 15,-33-10-3-15,33 1 3 0,0 18-2 0,0-19-3 16,17 1-1-16,-50-1 1 0,33 10-2 16,0-1 1-16,-33 1-1 0,17 0 0 15,-1 9-2-15,-16 0-3 0,17-9-6 0,-17 9-14 16,0 0-8-16,0 0-4 0,0 0-17 16</inkml:trace>
  <inkml:trace contextRef="#ctx0" brushRef="#br0" timeOffset="1049.16">16900 7981 14 0,'33'0'11'0,"-33"0"7"0,0-9 2 0,0 9-5 0,0 0-2 0,17 0 2 0,-1 0 2 0,1 0-4 0,-1 0-5 0,1 0-3 16,16 0 0-16,-33 0 0 0,33 0 1 0,-33 9 1 15,33 10 6-15,-33-10-6 0,17 19 2 16,-17-10-1-16,16 1 5 0,-16 0-4 0,-16-1-2 16,16 10-3-16,-17 9 1 0,17-18-3 15,-33 18 1-15,33 10-1 0,-33-29-2 0,33 19-2 16,-33 1-2-16,16-11-10 0,1 11-14 0,16-10-9 15,-17-10-9-15,17 19-11 0</inkml:trace>
  <inkml:trace contextRef="#ctx0" brushRef="#br0" timeOffset="2081.65">17330 7730 8 0,'0'0'11'0,"-33"0"13"0,33-19-1 0,0 19 1 0,0 0-3 0,0 0-3 0,0 0-10 0,0 0-4 0,0 0-1 0,0 0-2 0,0 0 1 0,0 0 1 16,33 19 1-16,-33-19 0 0,0 9 1 16,0 10 0-16,17-10-1 0,-17 19 1 15,16-10-2-15,-16 1 0 0,17-19-3 0,-17 19 2 16,16-1-4-16,-16 1 3 0,0-10-1 0,17 10 0 15,-17-1 0-15,0 1 0 0,0 0 0 16,0-19 0-16,0 9-2 0,0 0 0 0,0 1-11 16,0-1-11-16,0-9-11 0,0 9-9 15</inkml:trace>
  <inkml:trace contextRef="#ctx0" brushRef="#br0" timeOffset="2347.36">17297 7730 8 0,'0'-19'3'0,"0"1"4"0,33 18 6 0,-33-19 2 0,0 19-7 0,17-19-2 0,-1 10-3 0,1 9 2 16,-1-9 4-16,1 9 3 0,16 9 1 0,0 0 0 0,-33-9-2 16,33 19-3-16,-33-19-1 0,33 19-2 15,-33-1 1-15,17 1 2 0,-17-10-2 16,16 0-2-16,-16 10 1 0,0 9 1 0,0-10-4 15,0 1 2-15,0 0-1 0,-16-1 1 0,16 1-4 16,-17 9 2-16,17-10-2 0,-33 1 0 16,33 0 0-16,-33-10 0 0,33 10-3 0,-33-10-1 15,16 0-13-15,1 10-10 0,-1-19-13 16,17 18-6-16</inkml:trace>
  <inkml:trace contextRef="#ctx0" brushRef="#br0" timeOffset="2597.06">17661 7795 6 0,'0'0'7'0,"33"18"18"0,-33-18 0 0,0 0-9 0,0 19-6 0,0-19-3 0,33 19-3 0,-33-19 2 0,0 9 1 0,0 0-3 0,0 10-2 0,0-10 1 16,33 10-3-16,-33-19 2 0,0 18-2 16,0 1 0-16,0-19 0 0,0 19 0 15,0-19 0-15,0 9 0 0,0 0-5 0,0 1-12 16,0-1-12-16,-33-9-42 0</inkml:trace>
  <inkml:trace contextRef="#ctx0" brushRef="#br0" timeOffset="2880.22">17694 7507 8 0,'0'0'8'0,"0"0"8"0,0-10 3 0,0 10-5 0,0 0-8 0,0 0-3 0,0 0 0 0,0 10 0 0,0-10-2 0,33 9 1 0,-33 0 0 16,0 19 3-16,0-28-1 0,33 19-2 15,-33-1-1-15,0 1 0 0,17-10 1 0,-17 10-2 16,16-1 0-16,1 1 0 0,-17 0 0 16,0-19 0-16,16 18 0 0,-16 1 0 0,17-10-3 15,-17 10-8-15,0-10-16 0</inkml:trace>
  <inkml:trace contextRef="#ctx0" brushRef="#br0" timeOffset="3147.53">17727 7432 13 0,'0'0'7'0,"0"-18"4"0,0 8 6 0,0 1-2 0,0 0-5 0,33 9-4 0,-33-10 0 0,0 10 0 0,17 0 0 0,-1 0 1 0,1 10-3 0,16-10-2 0,-17 9 1 16,1 0 0-16,16 1-1 0,0 8 0 0,-33 1 0 15,33-19-2-15,-33 18 1 0,17 1 2 0,-17-10-3 16,16 10 2-16,-16-10-2 0,0 19 0 16,-16-9 0-16,16-1 0 0,-17-18 0 15,17 19 0-15,-33-1 0 0,33-8-2 0,-33 8-9 16,33 1-15-16,-33 0-12 0</inkml:trace>
  <inkml:trace contextRef="#ctx0" brushRef="#br0" timeOffset="3496.23">18041 7395 7 0,'0'-9'4'0,"17"-1"5"0,-1 10 8 0,-16-9 1 0,17 9-4 0,16 0-4 0,-33 0-3 0,33 0-3 0,-33 9-1 0,33-9 1 16,-33 10-1-16,0-10-3 0,17 9 3 16,-17 0 1-16,16 1 0 0,-16 8 0 0,0 1 1 15,0-1 2-15,0 1 0 0,0-19 2 16,0 19 4-16,0-1-1 0,-16-9 2 15,16 10-2-15,0-19-2 0,0 19-1 0,0-19 4 16,0 0-1-16,0 0 5 0,0 0 3 0,0 0-1 16,16 0-8-16,-16 0-3 0,17-19-4 15,16 0-4-15,-17 1 0 0,34-1-2 0,-50 10-4 16,33-10-18-16,0 1-9 0,0-1-11 16,-16-9-15-16,16 10-11 0</inkml:trace>
  <inkml:trace contextRef="#ctx0" brushRef="#br0" timeOffset="4546.33">18918 7432 8 0,'0'0'2'0,"0"0"-1"0,0 0 2 0,0 0 12 0,0 0 11 0,0 0-4 0,0 0-8 0,16 19-5 0,-16-19-2 0,0 0-3 0,0 0-2 16,0 18-1-16,0-18 0 0,0 0 1 15,0 19-2-15,17-19 1 0,-17 0-1 16,0 9 0-16,0 10 0 0,0-10-2 0,0 0-16 15,0 10-19-15</inkml:trace>
  <inkml:trace contextRef="#ctx0" brushRef="#br0" timeOffset="4786.55">19315 7367 6 0,'0'0'3'0,"0"0"-1"0,0 0-1 0,0-19-1 0</inkml:trace>
  <inkml:trace contextRef="#ctx0" brushRef="#br0" timeOffset="4961.89">19563 7255 40 0,'0'0'34'0,"-17"10"-9"0,17-10-2 0,0 0-6 0,0 0-8 0,0 0-3 0,-16 0 0 0,16 0-4 0,-17 0-10 16,17 0-15-16,0 9-22 0</inkml:trace>
  <inkml:trace contextRef="#ctx0" brushRef="#br0" timeOffset="11256.55">15643 5535 10 0,'0'0'20'0,"0"-19"8"0,-33 19-4 0,33 0-5 0,0 0-1 0,0 0-1 0,0 0 7 0,0-19 1 0,0 19 0 16,0 0 3-16,0-9-2 0,0 9 4 15,0-9-4-15,0-1-5 0,0 10-6 16,0 0-6-16,0-18-3 0,0-1 1 0,33 19-4 15,-33-18-1-15,17-1 0 0,-17 19 2 0,17-19-4 16,16 10 0-16,-17 0 0 0,1 0 0 16,-1 9 0-16,17 0 0 0,-33 0 0 15,33 0 0-15,-33 0-2 0,33 9 2 0,-33 0 1 16,0 0 0-16,17 10 3 0,0 0-2 16,-1-1-2-16,1 19 5 0,-17-9-3 0,0 10-1 15,16-1 1-15,-16 0 0 0,0 9-1 0,0 10 1 16,0-9 2-16,0-10 0 0,0 19-2 15,0 9-1-15,0-19-1 0,0 29 0 16,0-29 0-16,0 10 0 0,0 0 0 0,0 9 3 16,17-28-3-16,-17 10 0 0,16-10 0 0,-16 10 0 15,33-10 3-15,-33 0-5 0,33 0 2 16,-33-18 2-16,0 27-4 0,33-27 0 16,-33-1 2-16,17 1 1 0,0 0 1 0,-1-1-2 0,-16-8 0 15,17 8 1-15,-1-18-3 0,-16 0 2 16,17 0 3-16,-17 19-3 0,16-19 0 0,-16 0-3 15,0 0 5-15,33-19-2 0,-33 19 1 16,0 0-1-16,0-18 2 0,33 8-2 16,-33 1 0-16,0 0 0 0,0-1 1 15,0 1 1-15,0 9 2 0,0-19 2 16,0 19-3-16,-33 0 1 0,33 0 4 0,0 0-2 16,0 0-2-16,0 0-3 0,0 0 2 0,-33 0-3 15,17 0-2-15,-1 19 0 0,17-19 3 16,-16 9-1-16,16 1 0 0,-17 8-4 15,17 10 4-15,0-28 1 0,0 37-5 0,0-18 4 16,0 9 2-16,17 9-2 0,-17 0 0 16,16-9 0-16,1 28 0 0,-1-19 2 0,17 10-4 15,-33 9 2-15,0-10 0 0,33 10-2 0,-33 0 2 16,33 9 0-16,-33-19-3 0,17 10 3 16,-1 0 0-16,1 9-2 0,-17-9 2 0,17-10 5 15,-1 10-5-15,-16 0 0 0,17 9 0 16,-17-18 1-16,0 8 0 0,0-17-1 0,16 8 3 15,-16 10-3-15,0-19 0 0,-16 10 5 0,16-10 13 16,0 0-4-16,0 10 1 0,-17-10 8 16,17-9 4-16,-16 0 10 0,-1 18 1 0,17-27-12 15,-17-1-9-15,1 10 1 0,16-9 0 0,-17-1 0 16,17 1-4-16,-33 0-6 0,33-10-2 16,-33 0-5-16,0 1 1 0,0-1 0 15,17-9 0-15,-17 9-2 0,-1-9 1 0,1 9 1 16,0-9-4-16,-16-9 0 0,-1 9 3 0,0-9-1 15,17 9 0-15,0 0 4 0,-33-9-1 16,17-1-9-16,15 10 2 0,1-9 2 0,0 9 2 16,-16-9-4-16,-1 9-11 0,17 0-9 15,17 0-3-15,-18 0-3 0,1-19-3 0,33 19-3 16,-33 0 0-16,17 0-3 0,-1-19-8 0,1 19-2 16,-1 0-11-16,1-18-4 0,16 9-3 15,-17-1 6-15,1 1 4 0,16-10 7 0</inkml:trace>
  <inkml:trace contextRef="#ctx0" brushRef="#br0" timeOffset="28175.56">16536 6521 103 0,'17'0'100'0,"-17"-19"-1"0,0 19-3 0,0 0 9 0,0-19 24 0,-17 19 16 0,17 0 12 0,0 0 20 0,-16-18 4 0,16 18-35 15,0 0-36-15,0 0-59 0,0 0-24 0,0 0-12 16,-17 0-13-16,17 18 5 16,0-18 2-16,0 0 10 0,0 19 16 0,0 0 18 15,0-1-4-15,0-9-7 0,0 10-19 0,17 18-12 16,-17-18 2-16,0-1-5 0,0 1-3 0,16 0 1 16,-16-1-6-16,17 10 10 0,-17 9-10 15,0-18 0-15,0 0 0 0,17-1 1 0,-17 10-19 16,0-9-119-16,0-1-66 0,16 1-57 0,-16-19-17 15,0 9 2-15,0-9 16 0,0 10 46 16</inkml:trace>
  <inkml:trace contextRef="#ctx0" brushRef="#br0" timeOffset="28660.55">16388 6344 80 0,'-17'0'64'0,"-16"-10"-30"0,16 10-7 0,1 0 7 0,-1 0 14 0,-16 0 15 0,33 0 33 0,-33 0-8 0,0 10-44 0,17 8-15 0,-1-18-13 0,1 19 14 16,-1 0 27-16,1-1 2 0,-1 10-6 16,0 9-18-16,17-18-10 0,0 18-4 0,-33-9 2 15,33 9 10-15,0 0 3 0,0 10-12 0,0-10-8 16,0 19-8-16,0-28-3 0,33 28 1 15,-33-19-2-15,0-9 7 0,17 9 22 16,0 0 61-16,16-9 5 0,0 0-4 0,16 0-24 16,-16-9 12-16,0-1 17 0,17-18 0 0,16 0-3 15,0 0 6-15,-16-18-28 0,0 18-47 16,32-19-28-16,-16-18 0 0,-33 9 0 0,34-9 0 16,-18-1 0-16,17 1 0 0,-33 9 0 15,17-9 0-15,-17-19 0 0,0 28 0 0,0-27 0 16,-33 8 0-16,17 10 0 0,-17-19 0 0,0 10 0 15,0-10 0-15,-17 9 0 0,17-9 0 16,-33 10 0-16,0 9 0 0,0-1 0 0,0 1 0 16,0 9 0-16,16 10 0 0,-16-19 0 15,0 18 0-15,-16 10 0 0,16-1 0 0,-17 1 0 16,33 9 0-16,-49 9 0 0,17 1 0 16,-1-1 0-16,17 10 0 0,-17-1 0 0,17 1-149 15,-16 9-151-15,32 0 7 0,-16 18 14 0,16-27 19 16,1 18 22-16,-1-9 34 0,17 9-113 15</inkml:trace>
  <inkml:trace contextRef="#ctx0" brushRef="#br0" timeOffset="30306.92">17479 11767 21 0,'0'0'53'0,"0"0"18"0,0 0 10 0,0 0 3 0,0 0 12 0,0 0 13 0,0-19 7 0,0 19 0 0,0-18-2 15,0 8-3-15,0 1-15 0,0 0-9 16,33-10 0-16,-33 10 7 0,0-1-17 0,33 10-10 15,-33-18-9-15,17 18-7 0,-1-19-4 0,1 19-16 16,-1 0-5-16,1 0 2 0,-1 19 2 16,1-19-3-16,-17 18 16 0,33-18 1 15,-33 10 3-15,0 8-1 0,0 1-17 0,0 0-6 16,0 18-17-16,0-19 0 0,0 1-2 0,-33 9-4 16,33 9 7-16,-17-18-3 0,1-1-4 15,-1 1-2-15,17 9 4 0,-16-10 4 0,-1 20-4 16,1-29-5-16,16 9-3 0,-17 1 10 0,17 0-4 15,-33-10 0-15,33 19-6 0,0-28 4 0,0 18 5 16,0-18-3-16,0 0 12 0,-33 10-12 16,66-10 0-1,-33-10 0-15,0 10 0 16,33-18 0-16,-33 18 0 0,33-28 0 0,-16 19 0 16,16-10 0-16,-17 10 0 0,1-10 0 15,16 10 0-15,0 0 0 0,0 9 0 0,-33-19 0 16,17 19 0-16,-1-19 0 0,-16 10 0 0,17 0-58 15,-1-1-281-15,-16 10-5 0,17-9 11 16,-17 0 36-16,0 0 47 0,0-1 57 0</inkml:trace>
  <inkml:trace contextRef="#ctx0" brushRef="#br0" timeOffset="30773.64">17479 11497 99 0,'-33'9'49'0,"-17"10"-17"15,1-1-4-15,32-8 11 0,-49 8 19 0,0 1 15 0,16 9 7 0,17 0-1 0,0 0-5 0,-33 0 0 0,33 18 5 0,0-9 5 16,16-9 0-16,-16 9 3 0,33 19 2 0,0-19-9 16,0 10 3-16,0-1-13 0,0 1 2 15,0-1-7-15,33 1-10 0,-16 9-8 0,16-19 1 16,0 10 0-16,0-10 7 0,33 0 16 15,-16 0 5-15,-1-18 14 0,34 9-11 0,-50-10-79 16,33-18 0-16,17 10 0 0,-17-10 0 0,-16 0 0 16,16-10 0-16,0-8 0 0,0-1 0 0,0 0 0 15,17-18 0-15,-50 9 0 16,33-18 0-16,-16 9 0 0,16-1 0 0,-33-27 0 0,17 19 0 16,-17-10 0-16,0 0 0 0,0 0 0 15,-33-9 0-15,0 0 0 0,0 9 0 0,0-9 0 16,-33 9 0-16,16-9 0 0,1 19 0 15,-17-1 0-15,-17 10 0 0,17 0 0 0,0 9 0 16,-33 9 0-16,16 1 0 0,17 8 0 0,-33 10 0 16,0 0 0-16,0 0 0 0,-17 10 0 15,17 8 0-15,0 1 0 0,-17 0 0 0,17 8 0 16,0 1 0-16,16 0 0 0,17 9-151 0,-33-18-49 16,33 18 4-16,16-9-9 0,-16 9-13 15,33-9 0-15,0 0 1 0,0 0 17 0,0 9 34 16,0-9 33-16</inkml:trace>
  <inkml:trace contextRef="#ctx0" brushRef="#br0" timeOffset="34618.96">16503 9051 10 0,'0'0'24'0,"-33"0"0"0,33 9-8 0,-33-9-4 0,33 9-3 0,-33-9 6 0,17 10 4 16,-1-1 4-16,1 0 4 0,-18 0 1 16,18 10 3-16,-1-19 6 0,-16 19 7 0,33-1 13 15,-33-8 6-15,0 8 12 0,17-9 6 16,-1 10 4-16,17-10-5 0,-16 10-9 0,16-19-14 16,-17 19 5-16,17-19 24 0,0 0 12 0,0 18 6 15,0-18 6-15,17 0 9 0,-17-18 1 16,16 18-12-16,1-19-36 0,32 0-20 15,-16-9-15-15,17-9-14 0,16 0-11 0,0-28 6 16,17 9 0-16,16-18-4 0,0-1-3 16,17 1-1-16,16-1-1 0,-16-8 0 0,16-1 2 15,1 0-4-15,-1 10-4 0,-16 9 1 0,16 0-2 16,-33 9 1-16,17-9 4 0,-33 9 2 16,16 19-6-16,-33-10 0 0,0 10 2 0,-16 0-5 15,16 9 10-15,-33 0-10 0,-33 19 0 0,17-10 0 16,-1 0 0-16,1 19 0 0,-17-18 0 15,16 18 0-15,-16-19 0 0,0 10 0 0,0 0 0 32,0 9-20-32,0 9-137 15,-16-9-38-15,16 9-35 0,0-9-27 16,-17 19-7-16,17-19 15 0,-16 18 31 0,16-18 39 16,-17 19-92-16</inkml:trace>
  <inkml:trace contextRef="#ctx0" brushRef="#br0" timeOffset="35202.18">16388 9460 17 0,'-17'9'21'0,"1"-9"-1"0,16 19-5 0,0-19-2 0,-17 0 1 0,17 0 1 0,0 18 1 0,0-18 0 0,-17 0 2 15,17 0 0-15,0 0 2 0,0 0 2 16,-16 19 2-16,16-19-2 0,0 0 4 0,0 0 1 15,0 0 6-15,0 0-2 0,-17 0-4 16,17 0-3-16,0 0-1 0,0 0-5 16,0 0 0-16,0 0 2 0,0 0-10 0,0 0-1 15,0 0 2-15,0 0-2 0,0 0 2 0,0 0-2 16,0 0-4-16,0 0-2 0,0 0 1 16,0 0 3-16,0 0 1 0,0 0-2 0,0 0-4 15,0 0 3-15,0 0-1 16,0 0-2-16,17 0-2 0,-17 0-2 15,0 0-24-15,16 0-28 16,-16 0-15-16,0-19-10 0,0 19-5 0,17 0-1 16,-17-18 5-16,0 18-59 0</inkml:trace>
  <inkml:trace contextRef="#ctx0" brushRef="#br0" timeOffset="35718.49">16189 7655 23 0,'0'19'24'0,"0"-19"-7"0,-16 0 1 0,16 0 7 0,0 0 5 0,0 0 9 0,0 19-6 0,16-19 9 0,-16 0 17 0,0 18 3 15,0-18 7-15,0 0 1 0,0 19-20 16,33-19 9-16,-33 9-2 0,0 0-2 0,0 1 4 16,0-1-5-16,0 0-23 0,33 10-5 15,-33-19-10-15,0 18-5 0,0-18-2 0,0 19-4 16,0 0-3-16,33-19 4 0,-33 9-6 15,0 0 0-15,0 1 2 0,0-1-2 16,17 0 3-16,-17 10-6 0,0-1 3 0,16-18-2 16,-16 0-43-16,0 19-53 0,17-19 98 0,-17 0-201 15,0 0 36-15,17 0 33 0,-17 0 27 16,0 0 16-16</inkml:trace>
  <inkml:trace contextRef="#ctx0" brushRef="#br0" timeOffset="37550.5">17115 7274 34 0,'0'0'23'0,"0"-9"-8"0,0 9-2 0,0 0 0 0,-33 0-1 0,33 0-5 0,0 0-5 0,0 0-1 0,0 9 1 16,0 0-2-16,33-9 0 15,-33 10 10-15,0 8 23 0,0 1-16 16,17-19-8-16,-17 18 0 0,0 1-5 0,16-19-4 15,-16 9 4-15,17 1-3 0,-17-1 2 16,0 10-3-16,16-1 0 0,-16-18 2 16,0 19-2-16,17-19 0 0,-17 0 0 15,0 0 2-15,0 0 14 0,0 0 30 16,0 0 12-16,0 0 9 0,0 0-24 16,-17 0-17-16,17 0-13 0,0 0-1 0,0-19 10 15,-16 19 3-15,16 0-9 0,-17-18-4 16,17 8-7-16,0-8-1 0,-16 8-1 0,-1 1 2 15,17-10-1-15,0 19-1 0,0-18 3 16,0-1-3-16,0 10 1 0,0-10 0 0,0 10-1 16,0 0-7-16,0-1 7 0,0 10-5 15,0-9 2-15,0 9-2 0,0 0 2 0,0 0-4 16,17 0 4-16,-1 0 1 0,1 0-1 16,-1 9 3-16,1 1-5 0,-1-1 2 15,1 0-3-15,16 1 6 0,-33-1-5 16,33 0 2-16,-33 10 0 0,33-19 1 0,-33 18-1 15,17-18 0-15,-1 0 0 0,1 0 0 0,-1 19 0 16,-16-19 2-16,17 0-2 0,-1 0 2 16,1 0 0-16,-17 0 0 0,33 0-5 15,-33 0 5-15,0 0 2 0,0 0-4 16,0-19 0-16,0 19-2 16,0-18 2-16,0 18-2 0,0-19 0 15,0 10 2-15,0 0 0 0,0-10-3 0,-33 10 1 16,33-10 4-16,0 19-2 0,0-19 0 15,0 1 2-15,0 18-4 0,-17-19 2 0,17 10-3 16,0 0 3-16,0-1 1 0,0 1-5 0,17 9 4 16,-17-9 0-16,0 9-2 15,33 0 2-15,-33 9 0 16,33 0-3-16,-33 1 5 16,0-10-2-16,0 9 1 0,33 0-1 0,-33 10 0 15,0-1 3-15,0-18-1 0,0 19-2 16,0 0 0-16,0-10 3 0,0 10-3 0,0-1-68 15,0 19-48-15,0-18-19 0,0-10 5 16</inkml:trace>
  <inkml:trace contextRef="#ctx0" brushRef="#br0" timeOffset="46908.95">11063 5832 8 0,'33'0'11'0,"-33"0"7"0,0 0-3 15,0 0-5-15,0 0-3 0,0 0-4 0,0 0 0 0,0 0 1 0,0 0-2 0,0 0 2 0,0 0 2 0,0 0 0 0,0 0 1 0,0 0-4 16,0 0-2-16,0 0 2 0,0 0-2 15,0 0 0 32,0 10-1-31,0-10-3-16,0 0-5 16,0 0 0-16,0 0 1 0,0 0 0 15,0 0 0-15,0 0-1 0,0 0 0 0,0 0-1 16,0 0 1-16,0 0-2 0,0 0 0 0,0 0-9 15</inkml:trace>
  <inkml:trace contextRef="#ctx0" brushRef="#br0" timeOffset="48990.01">4349 6483 1 0,'0'0'1'0,"0"0"0"16,0 0 0-16,0 0 0 0,0 0 0 63,0 0-2-48,0 0 2-15,0 0-2 0,0 0 2 16,0 0-2-16,0 0 2 15,0 0-2 1,0 0 1 15,0 0 1-31,0 0-2 16,0 0 1 0</inkml:trace>
  <inkml:trace contextRef="#ctx0" brushRef="#br0" timeOffset="52354.07">12055 12111 5 0,'0'0'7'0,"0"0"6"16,17 0 1-16,-17 0-5 0,0-19-2 0,0 19-4 0,0 0 0 0,16 0-3 0,-16 0 2 0,0-9 2 0,0 9 1 0,0 0-2 16,0 0 0-16,0 0 0 0,0 0-1 15,0 0 0-15,0 0 1 0,0 0 0 16,0 0-2-16,0 0 0 0,0 0 3 0,0 0-1 16,0 0-1-16,0 0 0 0,0 0 0 0,0 0 0 15,0 0-1 1,0 0-3-1,0-9 2-15,0 9 1 16,17 0-1-16,-17 0 1 16,-17 0-1-1,17 0 1 17,0 0-3-17,17 0 2-15,-17 9 0 63,0-9-4-32,0 0-2-15,0 0 0-16,0 0 0 0,0-9 2 0,0 9-2 15,16 0 0-15,-16 0 1 0,0 0 0 16,0 0 1-16,0 0-1 0,0 0-1 0,0 0 0 15,0 0 1-15,0 0-1 0,0 0 1 16,0 9 1-16,0-9 0 0,0 0-3 0,0 0 6 16,0 0-1-16,0 0 0 0,0 0 1 15,0 0 0-15</inkml:trace>
  <inkml:trace contextRef="#ctx0" brushRef="#br0" timeOffset="54704.45">7045 10995 12 0,'0'0'10'0,"0"0"5"0,0 9-3 0,0-9-3 0,0 0-3 0,0 0 0 0,0 0-1 0,0 0-3 0,0 0 0 15,0 0 0 1,0 0 0 62,0 0-1-31,0 0-7-16,0 0-2-15,0 0-2-16,33 0-2 0,-33-9-5 0,0 9-13 15</inkml:trace>
  <inkml:trace contextRef="#ctx0" brushRef="#br0" timeOffset="56217.39">1836 11906 9 0,'66'0'17'0,"-17"0"-6"0,17 0-6 0,1 0-3 0,-18 0 0 0,17-18-1 0,34 18-1 0,-51 0 0 16,50-19 0-16,-32 19 0 0,48-19 0 16,-49 10 1-16,50 0-1 0,-17 9-3 0,-16-9-3 15,16-1-4-15,-16 10-11 0,16-9 14 0</inkml:trace>
  <inkml:trace contextRef="#ctx0" brushRef="#br0" timeOffset="56485.12">4845 11311 6 0,'17'-9'14'0,"-17"-10"4"0,16-9-8 0,-16 0-5 0,0 10-3 0,0-10 0 0,0 9 0 0,-16-18-2 0,16 9 0 0,-17 0 0 15,17 0 0-15,0 0 0 0,-33 0 0 0,33 0 0 16,-33 10 0-16,0-19 0 0,0 9 2 16,33 9-2-16,-50-9 0 0,17 19 0 0,0-10 0 15,0 1 0-15,0-1-2 0,0 10-3 0,0 0-4 16,0-1-6-16</inkml:trace>
  <inkml:trace contextRef="#ctx0" brushRef="#br0" timeOffset="63085.61">19232 8762 2 0,'0'0'1'0,"0"-18"0"0,0 18 0 0,0 0 0 0,0 0 0 0,0 0 0 0,0 0 1 0,0 0-1 16,0 0 0-1</inkml:trace>
  <inkml:trace contextRef="#ctx0" brushRef="#br0" timeOffset="63294.08">19232 8762 12 0,'0'0'1'0,"0"0"-1"0,0 0 0 32,0 0-2-1,0 0-5-16</inkml:trace>
  <inkml:trace contextRef="#ctx0" brushRef="#br0" timeOffset="68955.63">17628 15004 1 0,'0'-10'0'0,"0"10"1"0,0 0 0 16,0 0-2-1,0 0 2 17,0 0-2-17,0 0 0 32</inkml:trace>
  <inkml:trace contextRef="#ctx0" brushRef="#br0" timeOffset="75633.5">17975 14697 45 0,'0'-10'42'0,"0"10"-9"0,-33-9-4 0,33 9-2 0,0 0 7 0,-33-9 6 0,33 0 6 0,-33 9-4 0,16 0-8 0,1 0-3 0,-1 0 2 16,1 0 4-16,-1 0 0 0,17 0-3 15,-16 0-3-15,16 0-10 0,-17 0-12 0,17 0-2 16,0 0 0-16,0 9 0 0,0-9 2 0,0 0 1 16,0 9 3-16,0-9-1 0,0 9-4 15,0 1 5-15,0-1-1 0,0 0 1 0,17 1-7 16,-17-1 6-16,16 10-6 0,-16-10-1 15,17 0 7-15,-17 0 10 0,16 10 16 0,-16-10 0 16,0 10-4-16,0-10-4 0,0 1-5 0,-16 18-5 16,16-28-3-16,0 18-5 0,-17-9-3 0,17 10-6 15,-16-10-2-15,-1 1 3 0,17-1-2 16,0 10-2-16,-33-19 5 0,33 9-3 0,0 9 0 16,-33-18-5-16,33 0 3 0,-33 10 0 15,16-10 2-15,17 0 0 0,-16 0-2 16,16 0 3-16,-17 0 0 15,17-10-1-15,0 10 0 0,0 0-2 0,0 0-3 0,17-18 3 16,-17 9 2-16,16 9-1 16,-16-10-5-16,17 10 4 0,16 0 1 15,-33 0-3-15,0 10 2 0,33-10 0 0,-33 9 0 16,0-9 0-16,33 18 0 0,-33-8 0 0,0-1 0 16,0 0 5-16,17 10-8 0,-17 0 3 0,16-1 0 15,-16 1 0-15,0-1-2 0,0 10 8 16,0-9-5-16,0-1 3 0,0-8-2 0,0 8 0 15,0 10 1-15,0-28-3 0,0 19 0 0,0-10 1 16,0 0-1-16,0 1 0 0,0-1 0 16,0 0 0-16,0-9-4 0,0 10 8 0,0-10-9 15,0 9-11-15,0-9-42 0,0 0-18 0,0 0-11 16,17 0-5-16,-17 0-11 0,16 9-5 16,-16-9 8-16,17 0 4 0,-17 0 8 0,16-9 8 15,1 9-54-15</inkml:trace>
  <inkml:trace contextRef="#ctx0" brushRef="#br0" timeOffset="76765.89">27302 14567 46 0,'0'0'43'0,"-33"0"-1"0,33-10-3 0,0 10 1 0,0 0-1 0,0 0-3 0,0 0-7 0,0 0-5 0,0 0 9 0,0 10 17 0,0-10 12 0,33 0 13 0,-33 9 19 0,0-9 15 0,0 18 5 0,0-8 3 0,0-1 11 0,0 10-3 16,16-19 0-16,-16 9 2 0,17 0 3 0,-17 1 3 16,0-10-5-16,16 9 5 0,-16 0-107 0,17 0-26 15,-1-9 0 1,-16 10 0-16,17-10 0 0,-1 0 0 16,1 0 0-16,0-10 0 15,-17 1 0-15,16 0 0 0,1 0 0 16,16-10 0-16,-17 10 0 0,1-19 0 0,16 0 0 15,-17 0 0-15,17 0 0 0,0-9 0 16,-16 9 0-16,16 0 0 0,-16-9 0 0,16 9 0 16,-17 9 0-16,1-9 0 0,-1 10 0 15,1 9 0-15,-1-10 0 0,1 19 0 0,-17-19 0 16,16 10 0-16,-16 0 0 0,17 9 0 0,-17-10-206 16,0 10-34-16,0 0-13 0,17 0 2 15,-17 0-4-15,0 0 19 0,0 0 31 0,0 0 40 16,0 0-70-16</inkml:trace>
  <inkml:trace contextRef="#ctx0" brushRef="#br0" timeOffset="78897.35">18008 15441 93 0,'0'-9'34'0,"0"9"-7"0,0-10 0 0,0 1 7 0,0 0 8 16,-16 9 7-16,16-10-8 0,0 10-17 0,-17-9-5 0,17 9-7 0,0 0-2 0,0 0 1 15,-33 0-1-15,33 9 0 0,0-9-5 0,-33 10 0 16,33-1-2-16,0-9 0 0,0 9-3 16,0 1 2-16,0-1-2 0,0 10 3 0,0-1 19 15,0-18-7-15,0 19-2 0,33-10-2 0,-33 10-5 16,0-1 3-16,33-8-2 0,-33 8-4 15,17 1-3-15,-17-10 5 0,16 10 16 0,-16-10 4 16,0 10-9-16,0-1 1 0,0 1-4 16,0-10-3-16,-16 10 0 0,-1-1-5 0,17 1 0 15,0-1-1-15,-33-8-2 0,0 8 1 0,33-8 1 16,-33-1-7-16,16 0 3 0,1 1 4 16,-1-1-4-16,1 0 0 0,-1-9 0 0,1 9 0 15,-1-9 16-15,17 0 22 16,0 0-5-16,0 0-3 0,-33 0-8 0,33 0-13 15,0 0-4-15,0 0-1 0,0 0-9 0,0 0 7 16,0 0-4-16,0 10 2 0,33-1 0 16,-33 0-4-16,0 1 4 0,0 8 2 15,17-8 0-15,-17 8-2 0,16 1 0 0,1-1 1 16,-17 10-1-16,16-9-2 0,1 18 2 16,-17-28-22-16,16 19-55 0,1-9-20 0,16 9-16 15,-33-10-2-15,33 1 5 0,-33 0 15 0,33-10 13 16,-33 0-48-16</inkml:trace>
  <inkml:trace contextRef="#ctx0" brushRef="#br0" timeOffset="80013.42">29600 15320 51 0,'0'-9'36'0,"0"9"-8"0,0-10-5 0,-16 10 3 0,16 0 11 0,0-9 4 0,0 9 7 0,0 0 2 0,0 0 4 0,0 0 3 0,-17 0 4 0,17 0-3 0,17 0-4 0,-17 0-1 0,-17 0-7 0,17 0-3 0,0 0 3 0,0 0 23 15,0 0 14-15,0 0 14 0,0 9 3 0,0 1 1 0,17-1 3 16,-17 0-10-16,0 1-6 0,0 8 5 16,0-8-5-16,16-1-7 0,-16 0-9 0,0 0-4 15,33 1-5-15,-33-1-29 0,0 0-34 16,0 1 0-16,0-1 0 0,0-9 0 0,0 9 0 16,17-9 0-16,-17-9 0 15,16 9 0-15,-16-9 0 0,17-10 0 0,16 0 0 16,-16 1 0-16,16-1 0 0,-17-18 0 15,17 9 0-15,0-9 0 0,0 0 0 0,0-1 0 16,1 1 0-16,-1-9 0 0,0 9 0 16,0 9 0-16,-17-10 0 0,1 11 0 0,16 8 0 15,-17 10 0-15,-16-10-188 0,17 19-25 16,-1-9-2-16,-16 9 3 0,17 0 7 16,-17 0 16-16,17 0 21 0,-1 9 21 0,-16 0 22 15,0 1 18-15,17-1 17 0,-17 0 16 0,0 1-37 16</inkml:trace>
  <inkml:trace contextRef="#ctx0" brushRef="#br0" timeOffset="81178.3">17727 16287 45 0,'0'0'33'0,"0"19"-14"0,-33-19-8 0,33 0-5 0,0 0-1 0,0 0 11 0,0 9 0 0,0 1-3 0,0-1-5 0,0 0-3 16,0 0-2-16,0 1-3 0,0-1 3 16,0 0 0-16,0 1 8 0,33-1 2 0,-33 0-6 15,0 10-2-15,0-19-2 0,0 0-2 0,0 9 0 16,0 1 4-16,0-1 4 0,0-9 2 16,0 9 0-16,0 0-3 0,0 1-1 0,-33-10-5 15,33 0 5-15,0 9-5 0,0-9 0 16,0 9-2-16,0-9 3 0,0 10-3 0,0-1 1 15,0 0 3-15,0 10 0 0,0-19 1 16,0 18 4-16,0-8-4 0,0 8 1 0,0 10 4 16,0-9 9-16,0 9-2 0,0 0-4 0,0 0-6 15,0-1-3-15,0 11-2 0,0-1-2 16,0-9 0-16,0 9 0 0,-33-9 0 0,33 0 2 16,0 0-1-16,0-10-1 0,0 10 0 15,-17-9 1-15,17-1-1 0,0 1 0 16,0-10-3-16,0 10 3 0,0-10-3 0,0-9-17 15,0 10-23-15,0-10-9 0,0 9-1 0,17-9-3 16,-17 0 4-16,33 0 0 0</inkml:trace>
  <inkml:trace contextRef="#ctx0" brushRef="#br0" timeOffset="82227.5">27434 17143 10 0,'-17'0'32'0,"17"0"0"0,0-9-4 0,0 9-8 0,0-9-6 0,-16 9 5 0,16-10 7 0,0 10 7 0,0 0 2 0,0-9-3 0,0 9-8 0,0 0-10 0,0 0-8 0,0 0 1 0,0 0 17 15,0 9 25-15,0-9 3 0,0 10 8 0,16-1-6 16,-16 0 3-16,0 0 4 0,17 1 10 15,-17-1 3-15,0 0-4 0,17 10-3 16,-17-10 3-16,16 1 2 0,-16 8 0 0,17-9 8 16,-17 1 0-16,33-1 3 0,-33 0 6 0,0 1-3 15,16-10 1-15,-16 9-5 0,17-9-3 16,-17 0 3-16,16 0-3 0,1 0-44 0,-17-9-35 16,16 9 0-16,1-10 0 0,16-8 0 15,-17-1 0-15,1 1 0 0,16-1 0 0,-16-9 0 16,16-9 0-16,0 9 0 0,-17-9 0 15,17 9 0-15,-16-9 0 0,16 9 0 0,0-10-82 16,-16 20-70-16,16-10-21 0,-17 9 4 16,1 1 6-16,16 8 15 0,-17 1 1 0,17 0-9 15,-16 0-2-15,0 9 3 0,16 9 12 16,-17-9 20-16,1 0 20 0,16 0-64 0</inkml:trace>
  <inkml:trace contextRef="#ctx0" brushRef="#br0" timeOffset="83225.33">29848 17069 45 0,'0'0'40'0,"0"0"-15"0,0-10-10 0,-16 10 1 0,16 0 9 0,0-9 16 0,0 9 4 0,0 0-5 0,0 0-11 0,0 0-11 0,0 0-9 0,0 0-1 0,0 0-5 0,0 0 2 0,0 0 20 0,0 9 15 0,0-9 3 0,0 0 3 15,0 10-3-15,0-1 6 0,0-9-5 0,0 9 4 16,0 1 1-16,0-1 10 0,0 10 4 16,16-10-18-16,-16 0-8 0,0 0-11 15,0 1-1-15,0-1 6 0,17 10-1 0,-17-10 13 0,0 0-5 16,16 1 2-16,-16-1-7 0,0 0-6 15,17 0-3-15,-17-9-2 0,0 10 4 16,16-1 11-16,-16-9-5 0,0 9 4 16,17-9-2-16,-17 0 11 0,0 0 7 0,17 0-4 15,-1 0-10-15,-16-9-13 0,17 0-8 0,-1-1-7 16,1-8-8-16,16 9-1 0,-17-10-1 16,17-9 0-16,0 9 3 0,-16-8-1 0,16-11-4 15,0 10 3-15,0-9-1 0,0 0-2 16,-16 0 5-16,16 0-8 0,0-1 7 0,0 10 0 15,-16 1-9-15,16 8 7 0,-17-9-26 16,1 9-73-16,16 1-26 0,-17 9-20 0,1-1-6 16,-1 1-11-16,1 0-1 0,-1 9 11 15,1 0 11-15,-17 0 16 0,17 0 14 0,-1 0 18 16,-16 9 18-16,17-9 17 0</inkml:trace>
  <inkml:trace contextRef="#ctx0" brushRef="#br0" timeOffset="100630.43">13824 17097 29 0,'0'-10'35'0,"0"1"-3"16,0-10 0-16,-16 10 1 0,16 0 4 0,0 0 15 0,0-1 19 0,0 1 11 0,-17 0 7 0,17-1 4 0,0 1 0 0,0 9-5 0,0 0-17 15,0 0-10-15,0 0-14 0,0 0-13 16,-16 0-10-16,16 0-10 0,0 0 17 15,16 0 3-15,-16 9 8 0,0 1 18 0,0-1-1 0,0 0 12 16,17 1-9-16,-17 8-19 0,16-9-4 16,-16 10-12-16,0 0-7 0,0-1-15 0,34 1-3 15,-34-1 3-15,0 1-1 0,0 0-2 16,0-1 2-16,0 1-9 0,0-1-11 0,0 1-71 16,-34 0-51-16,34-1-45 0,0 1-40 0,0-10-19 15,0 0 10-15,0 1 45 0</inkml:trace>
  <inkml:trace contextRef="#ctx0" brushRef="#br0" timeOffset="101361.47">13742 17004 50 0,'0'-10'36'0,"0"1"-12"0,0 0-10 0,0-1-4 0,0-8 0 0,16 8 7 0,-16-8-1 0,17 9-2 0,-1-10-2 0,1 10-1 0,-1-1-4 0,18-8-2 15,-34 8 2-15,33 1 1 0,-33 9-3 16,33-9 2-16,-33 9 3 0,33 0-2 16,-17 0-2-16,1 0-1 0,-1 9-1 0,1-9 0 15,-1 9 2-15,18-9 1 0,-34 10-2 0,0-1-1 16,33 0 3-16,-33 1-4 0,0-1 4 16,0 0-4-16,0 1 0 0,0-1 4 0,0 9-7 15,0-8 0-15,0-1 2 0,0 10-2 16,0-10 2-16,0 10 0 0,0-10 0 0,0 10 0 15,-33-10-4-15,33 9 2 0,0-8 0 16,-34-1 1-16,34 0-3 0,-16 10 2 0,16-10 2 16,-17 1-2-16,1-1 0 0,16-9 2 15,0 9 0-15,-17-9-2 16,17 0 6-16,0 0-3 0,0-9-3 0,0 9 2 16,0-9-2-16,17 9 0 0,-17-10 0 15,0 1 1-15,16 9 1 0,1-9-2 0,-17-1-2 16,16 10 2-16,18 0-2 0,-34-9 2 0,33 9-2 15,-33 0 5-15,33 0-2 16,-33 0-1-16,0 9 2 0,33-9-2 16,-33 10 5-16,0-10-1 0,0 9 4 0,16 0 3 15,-16-9-2-15,0 10-2 0,0-1-1 0,0 0 0 16,-16 10 0-16,16-10 1 0,0 0-1 16,0 1-1-16,0-1-2 0,-33 0-3 15,33 10 2-15,0-10 0 0,-33 0-1 0,33 1 3 0,-33-1-2 16,33-9-5-16,-34 9 3 0,18 1 1 15,-1-10 1-15,1 9-6 0,-17-9 4 16,33 0 1-16,-33 9 3 0,33-9-8 0,-33 0 5 16,33-9-1-16,-33 9 0 0,33 0-14 15,-34-9-9-15,18 9-16 0,16 0-2 16,0 0-11-16,0-10-7 0,-17 10-2 0,17-9 3 16,0 0 5-16</inkml:trace>
  <inkml:trace contextRef="#ctx0" brushRef="#br0" timeOffset="101794.03">14420 16845 63 0,'0'-9'42'0,"0"9"-9"0,-17-9-7 0,17 9-1 0,0-9 6 0,-16 9 3 0,16 0 1 0,0 0-6 0,0 0-9 0,0 0-11 0,0 0 0 0,-33 0-7 16,33 0 2-16,0 9-1 0,0 0-2 16,0-9 5-16,0 9-1 0,0 10 1 0,-33-10 2 15,33 1 5-15,0 8-2 0,0 1 4 16,0-1 0-16,0-8 7 0,0 8 2 15,0 1 1-15,0 0-7 0,0-1-3 0,0 1 1 16,0-1-6-16,0 1 1 0,0 0 2 0,33-10 2 16,-33 0 1-16,0 10 0 0,0-10-3 15,33 0 0-15,-33 1-1 0,0-10-6 0,16 0-1 16,1 0-2-16,-1 0-3 0,-16 0-2 0,17 0 2 16,-1 0 0-16,17-10 0 0,-33 1 3 0,0 9-18 15,34-9-22-15,-34 0-19 0,0-1-25 16,0 10-14-16,0-9-8 0,0 0 3 0,0-1 13 15</inkml:trace>
  <inkml:trace contextRef="#ctx0" brushRef="#br0" timeOffset="102394.11">14602 16845 17 0,'0'10'31'0,"0"-10"-9"0,0 9-4 0,0 0-3 0,0-9 2 0,0 10 0 0,0-1 0 0,0 0 0 0,0 10-6 0,0-10-2 0,0 0-1 15,16 10-5-15,-16-10 1 0,0 1-3 0,17 8 2 16,-17-8-2-16,0 8-1 0,0-8 0 16,0-1 0-16,0 0 0 0,0 0 2 0,0 1-2 15,0-10 9-15,0 0 7 0,0 0 1 0,0 0 4 16,0 0 5-16,0-10-3 0,-17 10 0 16,17-9 1-16,0 0 1 0,-16 0-1 0,16-10 0 15,0 10 2-15,0-1 0 0,0-8-4 0,-33 8 6 16,33-8 6-16,0 8-12 0,0 1 1 15,0 0-2-15,0 0-7 0,0-1-5 0,33 1-1 16,-33 9-5-16,16 0 2 16,-16 0-1-16,17 9-4 0,-1-9 0 15,1 10 1-15,-1-1-1 0,17-9 1 0,-33 9-1 16,34 0 0-16,-34 1-2 0,33 8 3 16,-33-8 2-16,0-1-3 0,33-9 2 0,-33 9-5 15,0 1 4-15,16-10 0 0,-16 9 5 16,0-9 17-16,0 0 22 0,0 0 13 0,17-9-10 15,-17 9-14-15,0-10-9 0,0 1-1 0,0-10-2 16,0 10-1-16,-17-10-11 0,17 1 0 16,0-1-5-16,-16 1-3 0,16-10-2 0,0 9-2 15,0-9 5-15,-33 10-1 0,33-10-1 16,0 9-1-16,0 1 0 0,-33-1-3 0,33 10 4 16,0-1-4-16,0 10-11 0,0-9-38 0,0 0-25 15,0 9-28-15,0 0-24 0,0 0-25 16,0 9-6-16,0-9 14 0</inkml:trace>
  <inkml:trace contextRef="#ctx0" brushRef="#br0" timeOffset="102777.09">14999 16808 103 0,'0'10'50'0,"0"-1"-14"0,0 0-4 0,0 0 3 0,0 1 3 0,0 8 6 0,16-8 1 0,-16-1-10 0,0 0-16 16,17 1-7-16,-17 8-7 0,0-9-2 0,16 1-2 15,-16-1 5-15,0 0-8 0,0 1 2 16,17-1 0-16,-17-9 2 0,0 0 0 16,0 0 11-16,0 0 8 0,0 0 3 15,0 0 0-15,-17 0 6 0,17-9 4 0,0-1-5 0,0 1-2 16,-16 0-7-16,16-10 1 0,0 10-3 15,-17-10-3-15,17-9 2 0,-16 10-4 16,16-10-5-16,0 0-3 0,0 9 5 0,-34-9-6 16,34 1-2-16,0-1 2 0,0 0-6 15,0 9 0-15,0-9 7 0,0 10-8 0,0 8 6 16,0-8-6-16,0 8 3 0,0-8 1 0,0 18-3 16,34-19 2-16,-34 19-4 0,0-9-8 15,0 0-31-15,16 9-11 0,-16 0-18 0,17 0-16 16,-17 0-26-16,16 0-10 0,-16 0 8 15</inkml:trace>
  <inkml:trace contextRef="#ctx0" brushRef="#br0" timeOffset="103028.44">14999 16845 92 0,'0'0'57'16,"0"0"-22"-16,0-9-16 0,0 9-2 0,16-9-2 0,-16 0 9 0,0-1 0 0,17 1-9 0,-17 0-3 0,16-1-8 0,-16 1-4 0,17-10 2 15,-1 10-2-15,-16-9 2 0,17 8-18 0,-17-8-19 16,16 8-15-16,17-8-14 0,-33 18 1 0</inkml:trace>
  <inkml:trace contextRef="#ctx0" brushRef="#br0" timeOffset="104075.73">15214 16259 17 0,'0'0'26'0,"0"0"-1"0,-34-9-4 0,34 9 3 0,0 0 0 0,0-9-1 0,0 9 1 0,0-9 1 0,-33-1 0 0,33 10-1 0,0-9 2 0,0 9 3 16,-33-9-3-16,17 9 1 0,-1-10 0 0,1 1-7 15,-1 9-2-15,-16 0 3 0,17-19 3 0,-18 19-1 16,1-9-7-16,0 0-3 0,0 9-3 15,-16-9-3-15,16 9 2 0,0-10-5 0,-34 10 0 16,18 0-4-16,16 0 4 0,-33 10-6 16,32-10 3-16,-32 9-1 0,17 0 2 0,16 0-4 15,-34 10 2-15,1-10 1 0,17 1-1 0,16 8 3 16,-33 1-7-16,-1-1 5 0,18 10-1 16,-17 0-2-16,-1-9 2 0,18 9 0 0,-17 0 0 15,33 9 0-15,-33-9 2 0,16 0-2 16,17 9 0-16,0-9 0 0,0 9 0 0,0-9 0 15,-17 9 0-15,17 0 0 0,16-9 0 0,1 9 0 16,-17-9-4-16,33 10 8 0,0-11-8 16,-33 1 4-16,33 10 2 0,0-11 2 15,0 11-6-15,0-10 0 0,0 9 2 0,0-9-3 16,33 9 4-16,-33 0-5 0,0-9 6 0,0 9-2 16,33 0 5-16,-33 1-2 0,16-1 6 15,1 0 5-15,16 10 2 0,-16-10-2 0,16 9 1 16,-33-8 1-16,33-1 3 0,0 0 4 15,0 0 6-15,-17 0 9 0,17 1-6 0,1-11 4 16,-1 1-1-16,33 0 0 0,-33-9-5 16,-17 9-1-16,34-10-5 0,0-8 0 0,-17 8 3 15,33-8 4-15,-33-1-3 0,16 0-5 0,18-9-9 16,-34 0 0-16,16 0-12 0,1-9 4 16,-1 0-3-16,18-10-1 0,-34 0-2 0,33 1 3 15,-17-1 2-15,18-9-5 0,-34 0-2 16,16 0 0-16,17 1 6 0,-32-1-6 0,-1 0 2 15,0 0 0-15,16-9 2 0,-16 9-1 16,0 0-1-16,0-9 0 0,1 9 0 0,-1 0 0 16,-17 0 5-16,17 0 1 0,0 0-6 15,0 0 3-15,0 0-3 0,1 10 0 0,-34-10 0 16,33 9 3-16,0-9-9 0,-17 10 9 0,17-10-8 16,0 9 5-16,0-9 0 0,-33 10 3 15,34-10-10-15,-18 9-11 0,1-9-3 0,-1 10 2 16,1-10-7-16,-1 0-3 0,1 0-6 0,-17 0-20 15,16 0-1-15,-16 0 12 0,33 0 20 0,-33-9 0 16,0 0 0-16,33 0 10 0,-33-10 3 16,0 10-1-16,33-19-1 0,-33 10 9 0,0-1-1 15,0 10 2-15,0-19 5 0,0 10-5 16,0-1 5-16,-33 10-1 0,33 0-3 0,-33-1 3 16,0 11 1-16,0-1-5 0,0 9 6 15,0 0-1-15,17 10-2 0,-18-9 0 0,1-1 0 16,-16 10 0-16,16-1 0 0,16 1 0 0,-16 0-17 15,17-1-23-15,16 1-21 0,-34 9-15 16,1 0-6-16,33 0 2 0,0 0 6 0,-33 0 12 16,33 0 10-16,-16 0 6 0,16 9 4 15,-17-9 0-15</inkml:trace>
</inkml:ink>
</file>

<file path=ppt/ink/ink43.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54:04.384"/>
    </inkml:context>
    <inkml:brush xml:id="br0">
      <inkml:brushProperty name="width" value="0.05292" units="cm"/>
      <inkml:brushProperty name="height" value="0.05292" units="cm"/>
      <inkml:brushProperty name="color" value="#FF0000"/>
    </inkml:brush>
  </inkml:definitions>
  <inkml:trace contextRef="#ctx0" brushRef="#br0">11443 8055 31 0,'0'-18'15'0,"-16"-1"-8"0,16 1-2 0,0-1-5 0,0-9 2 0,0 9-1 0,0-27-1 15,0 9 0-15,16-1 0 0,-16-8 0 0,0 9 0 16,17-19 0-16,-17 0-3 0,16 10 0 16,1-29-1-16,16 29 0 0,-33-29-5 15,0 1-21-15</inkml:trace>
  <inkml:trace contextRef="#ctx0" brushRef="#br0" timeOffset="1764.62">12419 5414 36 0,'0'0'31'0,"0"-19"-4"0,0 19 3 0,0 0 2 0,0-19 7 0,0 10 6 16,0 9 5-16,0-9 14 0,0 9 10 0,0-9 0 0,0 9 0 0,0 0-3 16,0 0 2-16,0 0 0 0,0 0-7 0,0 0-6 15,0 0-5-15,0 0-9 0,0 0-14 0,0 0-6 16,0 0-3-16,0 9 19 0,0-9 31 15,0 9-2-15,0 0 6 0,0-9-5 16,0 19-4-16,0 0-4 0,0-19-4 0,0 18 2 16,0-18-6-16,33 19-7 0,-33-19-8 0,0 18-8 15,0-18-6-15,0 10-11 0,0-10 17 16,0 9 14-16,0-9 8 0,0 9-55 16,33-9 0-16,-33-9 0 15,0 0 0-15,0-1 0 0,17-8 0 0,-1-1 0 16,17-18 0-16,-16 0 0 0,16-10 0 15,0 10 0-15,0-9 0 0,0 8 0 0,-33 1 0 16,17 0 0-16,-1 9 0 0,1 9 0 0,-1 1 0 16,1-10 0-16,-17 19 0 0,33-10 0 0,-33 10 0 15,0 9 0 1,0 0 0-16,0 9-152 16,0 0-81-16,0 10-15 15,33-10-17-15,-33 10-8 0,0-1 19 0,0 1 27 16,0 0 46-16</inkml:trace>
  <inkml:trace contextRef="#ctx0" brushRef="#br0" timeOffset="5760.79">6648 6967 21 0,'-33'0'23'0,"0"0"-7"0,16 0-4 0,0 0-2 0,1 0 3 0,16 0 2 0,-33 0 2 0,33 0 5 0,-33 0-8 0,33 0 3 16,0-19-1-16,-33 19 0 0,33 0 0 0,0 0 3 16,0-9 23-16,-33 9-18 0,33 0-11 15,0 0 16-15,0-9-9 0,-33 9-4 0,33 0-10 16,-17 0 4-16,17 0-6 0,0 0-2 15,0 0-1-15,0 0 2 0,0 9-5 32,17-9 4-32,16 0-2 15,-33 0 3-15,33 0 10 0,-33 0 21 16,33 0-7-16,0-9-10 0,0 0-1 0,-17-1 12 16,51 1 10-16,-34-10-17 0,33 1-7 15,-17-1-6-15,18 0-1 0,-1 1-7 0,0-10 3 16,17 9-3-16,-17 1 0 0,0 18 1 0,-17-19 1 15,18 19-2-15,-1-18 0 0,-33 8-2 16,0 10 2-16,16 10 0 0,-15-10 0 16,32 18 0-16,-33-18 2 0,-17 0-2 0,17 19-2 15,0-19 2-15,1 0 2 0,-1 18-4 0,-33-18 2 16,33 0 3-16,0 19-3 0,-33-19-3 16,33 0 3-16,-17 0 0 0,-16 0 3 15,33 0-3-15,-33 0 0 0,33 0 0 0,-33 0 1 16,0 0 0-16,34 0-1 0,-34 0 3 15,0 0-5-15,0 0 4 16,33 0-2-16,-33 0 4 31,0 0-7-31,0 0 6 16,0 0-20-16,0 0-36 16,0 0-9-16,0 0-9 0,0 0-7 0,0 0-7 15,0 0 5-15,0 0 8 0,0 0-62 0</inkml:trace>
  <inkml:trace contextRef="#ctx0" brushRef="#br0" timeOffset="7592.67">9806 7069 13 0,'0'0'22'0,"0"0"-7"16,0 0-7-16,-33-9-2 0,33 9 0 0,0 0 1 0,-16 0-2 0,16-9 0 0,-17 9 5 0,17 0-1 0,0 0 1 16,-17 0 1-16,17-10-3 0,0 10 0 0,0 0 1 15,0 0 2-15,0 0-2 0,-33 0 0 0,33 0 2 16,0 0-3-16,0 0-4 0,0 0-2 0,0 0-1 15,0 0 1 17,33 10-2-32,-33-10-2 0,0 0 4 15,17 0 3-15,0 9 11 0,-1-9-3 0,17 0-2 16,0 9-5-16,-33-9 0 0,33 0 0 16,0 0 0-16,0 0-2 0,0 0 1 15,17 0 10-15,-17 19 21 0,33-19-11 0,-16 0-5 16,16 0-10-16,0 0-2 0,17 0-4 15,-17 0 1-15,33 0-3 0,-33 0 0 0,17 0 0 16,-17 0 1-16,0 0-5 0,17 0 2 16,-17 19 2-16,0-19-4 0,17 0 4 0,-17 0-1 15,-16 0-1-15,16 0 1 0,0 0-1 16,0 0 0-16,-16 0 0 0,16-19 0 0,-33 19 0 16,17 0 2-16,-1-19-2 0,1 19 0 15,16-9 0-15,-33 9 0 0,17-9 0 0,-17 9-2 16,0-10 4-16,33 10-2 0,-33 0 0 15,-16 0 0-15,16 0 1 0,0 0-3 0,0 0 2 16,0 0-2-16,0 10 0 0,-33-10 2 0,33 0 0 16,-16 0 2-16,-1 9-2 0,1-9-2 15,-1 0 2-15,1 9 1 16,-17-9 1-16,33 0-2 0,-33 0-2 16,0 0 3-16,0 0 2 15,0 19-2-15,33-19-1 16,-33 0 2-16,0 0-4 15,0 0 0 1,0 0-11 0,0 0-23-16,0 0-6 0,0 0-5 0,0 0-4 15,0 0-4-15,0-19 0 0,0 19-2 0</inkml:trace>
  <inkml:trace contextRef="#ctx0" brushRef="#br0" timeOffset="11756.68">2943 8055 12 0,'0'0'18'0,"0"0"2"0,0 0-5 0,0 0-4 0,0 0 0 0,0 0-2 0,0 0-3 0,0 0 1 0,0 0-6 16,0 0 2-16,0 19-3 31,0-19 0-31,0 19 5 16,17-19 8-16,-17 9-2 0,0 0-4 0,33 10 0 15,-33-10-1-15,0 10 6 0,0-19 0 16,33 18-4-16,-33 1-4 0,0-19 1 16,0 18 0-16,0-18 7 0,33 10 10 0,-33-1-6 15,0-9 5-15,0 0 7 0,0 0 9 0,0 0 19 16,33 0 25-16,-33 0-9 0,0-9-15 16,0-1-16-16,33-8-18 0,-33-1-6 0,33-18-7 15,-33 9-3-15,17 10-1 0,16-20-1 16,0-8-3-16,-33 9 7 0,33 18-9 15,-33-18 4-15,33 0-4 0,-33 9 0 0,33 9 0 16,-33 0 1-16,33-18-3 0,-33 28-1 16,0-10 3-16,17 10-2 0,-17 0 5 0,33 9-2 15,-33-19-1-15,0 19 2 16,0 0-8-16,0 0-32 0,33 0-14 16,-33 0-16-16,0 0 2 0,0 0-6 15,0 19-11-15,33-19-4 0,-33 0 7 0,0 0 6 16</inkml:trace>
  <inkml:trace contextRef="#ctx0" brushRef="#br0" timeOffset="13321.22">6185 8037 32 0,'-33'0'11'0,"33"0"-4"0,-17 0-1 0,17 0-2 0,0 0 3 0,0 0 0 0,0 0-2 0,0 0-3 0,0 0-1 0,0 0-1 0,0 0 0 15,0 0 1-15,17 18-1 0,-17-18 1 16,33 19 1-16,-33 0 16 0,33-19-1 16,-33 9 4-16,0 9 1 0,33 1-8 0,-33 0-4 15,33-19-1-15,-33 18 18 0,0 1-2 0,33-19-6 16,-33 0-2-16,0 18-1 0,33-18-8 16,-33 0-1-16,0 0 22 0,0 0 34 0,17 0 7 15,16-18-3-15,-33 18-8 0,33-19-15 16,-33 1-11-16,33-20-17 0,-33 11-6 0,33-11-1 15,0-8-3-15,0 9-6 0,17-19 0 0,-17 9 0 16,0 10 5-16,0-19-7 0,-33 19-2 16,33 9 7-16,-17-9 0 0,1 9-3 15,-1 0 0-15,18 19 0 0,-34-10-2 0,0 19 2 16,0-18 4-16,0 18-4 0,33-19-3 0,-33 19 5 16,0 0 0-16,0 0-2 0,0-19-4 15,33 19 2-15,-33-9 4 0,0 9-14 0,0-9-55 16,33 0 1-16,-33 9-2 0,0-10 1 15,33 1 7-15,-33 9 5 0,0-19 4 0,0 19-1 16,16-18 9-16,-16 18 3 0,17-19 5 16,-17 1-3-16,0-1-33 0</inkml:trace>
  <inkml:trace contextRef="#ctx0" brushRef="#br0" timeOffset="14402.44">5755 5693 41 0,'-33'0'28'0,"33"0"-10"0,0-19-9 0,0 19-3 0,-17 0 4 0,17 0 1 0,0 0-2 0,0 0-2 0,0 0-2 0,0 0-2 0,0 0 0 16,0 0-2-16,0 19-1 16,0-19 0-16,0 18 0 15,0-18 0-15,0 10 0 0,0-1 6 16,0 0 8-16,0 10-5 0,17-1-5 0,-17-18 1 15,33 19-2-15,-33 0-1 0,0-1 2 16,0-8 5-16,33 8-1 0,-33 1-4 0,0-1 0 16,33 1 0-16,-33 18-1 0,0-18 4 15,33 27 18-15,-33-9-8 0,33-9-8 0,-33 28-2 16,33-19-5-16,-16 10 0 0,16 9 1 16,0-19 3-16,0 28 0 0,0-18 0 0,0 8-2 15,-33 1-2-15,33-9-2 0,17 8 2 16,-17-8 1-16,0 9-3 0,0-10 3 15,-33 10-5-15,33-19 2 0,0 10 0 0,-16 9 1 16,16-19-1-16,0 0 0 0,-33 10 2 16,33-10-2-16,-33-19 2 0,33 29 1 0,-33-29-2 15,33 10 2-15,-33 0-1 0,16 0 1 16,-16-9-3-16,17 18 2 0,-17-28-2 0,17 10 0 16,-17 18 0-16,33-18 1 0,-33-1 1 0,0 1-2 15,0 0 1-15,0-10-1 0,0 9 4 16,33 1-6-16,-33 0 2 0,0-1 1 0,0-18-1 15,0 19 0-15,0-10 3 0,0 0-5 16,0 10 2-16,0-10 4 0,0 10-4 16,0-19 0-16,0 19-3 0,0-19 3 15,0 18 0-15,0-18 0 16,0 0 3-16,0 0-5 16,0 0 5-16,0 0-2 15,0 0 1-15,0 0-18 16,0 0-22-16,0 0-20 0,0 0-8 0,0-18-3 15</inkml:trace>
  <inkml:trace contextRef="#ctx0" brushRef="#br0" timeOffset="15401.79">7293 5553 7 0,'0'-18'16'0,"0"18"2"0,0 0-6 0,0 0-5 0,0 0-3 0,0-19-2 0,0 19 0 0,0 0-1 15,0 0 1-15,0 0-1 16,0 19-1 31,0-19 0-16,0 0 2-31,0 18-2 0,0-18 0 16,0 19 0-16,0-1 1 15,0-18-1-15,33 19 0 0,-33 9 3 16,0-10-1-16,33 20 1 0,-33-20 2 0,0 10 1 16,33 9 3-16,-33 1-3 0,33-1-3 0,-17 9-2 15,17 10 0-15,-33-9-1 0,34 8 0 16,-1 11 1-16,0-11-1 0,0 10 0 16,-17-9 7-16,17 9 12 0,0 1-8 0,1-11-4 15,-1 1-5-15,0 9-2 0,0-9 1 0,0-9 2 16,16 8-3-16,-16 1 19 0,1-9 1 15,-34 9-9-15</inkml:trace>
  <inkml:trace contextRef="#ctx0" brushRef="#br0" timeOffset="17949.89">10980 6037 17 0,'-33'0'26'0,"33"0"-13"0,0 0-6 0,0 0-3 0,0 0-2 0,0 0 1 0,-33 0 6 0,33 0 3 0,0 0 3 16,0 0-1-16,0 0-1 0,0 0 0 0,0 0 1 15,0-19 3-15,-33 19-1 0,33 0-2 16,0-18-5-16,0 18 0 0,0-19-7 0,0 10 3 15,0-1-2-15,0 1-3 0,0 9 2 16,0-18-4-16,0-1 3 0,0 19-1 0,0-19 0 16,0 1 0-16,0 18 0 0,0-19 2 0,0 10-2 15,0-10 0-15,0 19 0 0,0-18 0 16,0 18 0-16,0-19 0 0,0 19 0 16,0-19 2-16,0 19 2 0,0 0 0 0,0-18 6 15,0 18 4-15,0 0-3 0,0-19-1 0,0 19 0 16,0 0-1-16,0-9 2 0,0 9-4 15,0 0-4-15,-33 0 0 0,33 0-1 0,0 0-4 16,0 0 3-16,0 9 1 0,0 10-2 16,0-19 0-16,0 18 0 0,0 1 0 0,0 0 0 15,0-1 0-15,33 10 4 0,-33 9-4 16,0 1 0-16,0 8 4 0,0 10 1 0,0-10 8 16,0 29 7-16,0-19-4 0,33 9-3 0,-33 18-5 15,0-17 27-15,0 8-8 0,0 0-10 16,33 10-2-16,-33-19 15 0,0 19 8 0,0-10-15 15,33 10-7-15,-33-19 3 0,0 28 7 16,17-37-3-16,-17 18-9 0,16 1-3 0,1-10-8 16,-1 9-2-16,34-9 1 0,-50 10-2 0,33-29 2 15,-33 29 0-15,33-38-2 0,0 28-2 16,-33-28 4-16,17 10 0 0,-1-10-2 16,1-18 0-16,-1 9 0 0,1-10 1 0,16 19 2 15,-33-18-3-15,0-19-4 0,0 19 10 0,0-10-8 16,0-9-1-16,0 9 6 0,0-9 1 0,0 9-4 15,0-9-27-15,0 0-24 16,0-9-7-16,0 9-14 0,-33-9-5 0,16 0-6 16,1 9 2-16,-1-19 7 0,1 0 3 0,-1 1 5 15</inkml:trace>
  <inkml:trace contextRef="#ctx0" brushRef="#br0" timeOffset="18700.84">8004 6865 27 0,'0'0'29'0,"0"0"-8"0,0 0-7 0,0 0-4 0,0 0 3 0,-33 0 3 0,33-19 1 0,0 19 3 0,0 0 1 0,0 0 3 0,0 0-3 15,0 0-7-15,0 0-4 0,0 0-5 0,0 0-2 16,0 0-1-16,0 0-2 16,0 19 2-16,33-1 1 15,-33-18 16-15,0 28 12 0,33-9-9 0,-17 18-4 16,1 0 37-16,32-18-4 0,-49 18-9 0,33 10-11 16,1-10 3-16,-1 9-11 0,0 10-9 15,0-19-2-15,16 28-8 0,-16-27-3 16,1 8 5-16,-1 10-6 0,0-19 1 0,0 28-4 15,16-28 3-15,-16 10 0 0,0-10 3 0,1 0-3 16,-18 10 0-16,1-10-2 0,-1-9 7 16,17 0-4-16,0 0-33 0,-33-10-57 0,33 1-34 15,-33 0-16-15,0-19-114 0</inkml:trace>
  <inkml:trace contextRef="#ctx0" brushRef="#br0" timeOffset="20880.93">3340 8716 5 0,'0'0'3'0,"0"0"4"0,0 0 23 0,0 0-6 0,0 0-10 0,0-10-2 0,0 10-3 0,0 0-3 0,0 0-1 0,0 0 0 16,0 0 5-16,0 0 0 0,0 0 1 0,0 0 0 15,0 0-3-15,0 0 0 0,0 0-3 16,0 0 0-16,0 0-4 0,0-9 4 16,0 9-1-16,0 0 1 0,0-9-2 0,0 9 1 15,0-9-4-15,0 9 3 0,0 0-3 16,0 0 2-16,0-19-1 0,0 19-3 16,0 0-17-16,0 0-17 0,0 0-9 15,0 0-8-15</inkml:trace>
  <inkml:trace contextRef="#ctx0" brushRef="#br0" timeOffset="22596.62">3175 8000 8 0,'0'0'5'0,"0"0"4"0,0 0 2 0,-17 0-6 0,17 0-1 0,0 0-2 0,0 0-1 0,0 9-1 16,0 0 0-16,0-9 2 15,0 0 2-15,0 0 0 0,0 19-1 16,0-19-1-16,0 0 0 0,0 0 0 16,0 0 1-16,0 0 2 0,0 0 1 15,0 0 0-15,0 0 2 0,0 0 1 0,0 0-2 16,0 0 2-16,0 0-4 0,0 0 1 16,0 0-2-16,0 0-2 0,0 0 1 0,0 0 5 15,0 0 10-15,0 0 11 0,0 0 2 0,17 0-1 16,16-19-3-16,-33 10 0 0,33 0 0 15,0-10-1-15,0 10-10 0,0-29-2 16,0 20-6-16,-16-19 3 0,49 9-3 16,-33-10-4-16,33 1 2 0,-16 0 2 0,16 9-1 15,-33-9-6-15,33-10 1 0,-16 10 2 0,16 0-1 16,0 0 0-16,-33 9-3 0,17-9 3 16,16 0-1-16,0 9-2 0,-33 9 2 0,17-18-2 15,16 9-2-15,0 0 2 0,-16 0 2 16,16 9 0-16,-33-18-2 0,33 19 2 15,-16-10-5-15,16 9 3 0,-33 1 3 0,33-1-3 16,-33-18-2-16,0 18 2 0,17-9 0 0,16 10 0 16,-33-1 3-16,0-9-3 0,17 0 3 15,16 0-5-15,-33 10-1 0,0-1 4 0,17-9 1 16,-17 10-2-16,33-1 0 0,-33 0 0 16,0 1-2-16,0-1 4 0,-16 1-2 0,16-1-3 15,0 10 3-15,0-10 0 0,0 0 4 16,0 19-1-16,-33-18-3 0,33-1-3 15,-16 1 3-15,16 8 0 0,0-8 1 0,0-1-1 16,0 19 0-16,0-18 2 0,-33-1-1 0,33 0 0 16,17 1-1-16,-17-1-3 0,0 10 1 0,-33-10 2 15,33 1 3-15,0 18-3 0,0-19 2 16,-16 0-7-16,16 1 5 0,0 8 3 0,0 1-5 16,-33 0 5-16,33 0-5 0,-33-1 2 15,33 10 0-15,-33-18-3 0,33 18 6 0,-33 0-3 16,17-19 2-16,16 19-5 0,-33 0 5 15,0-19 0-15,33 19 0 0,-33 0-2 0,33-18 0 16,-33 9 0-16,33-1-2 0,-33 1-1 16,33 0 5-16,-33-1-5 0,33 10 5 0,-16-18-2 15,16-1 0-15,-33 19 1 0,33-18-1 16,0 18 0-16,0-19 0 0,-33 10 1 0,33-10-1 16,-17 10 0-16,1-1 0 0,-1 10 0 15,18 0-2-15,-34-18 4 0,33 18 0 0,-33-19-2 16,33 19 0-16,0 0 0 0,-33-18 0 15,33 18 0-15,-33 0 0 0,16-19 0 0,1 10-4 16,-1-1 6-16,18 1-2 0,-1 9 0 16,-33 0 0-16,33-18 0 0,0-1 0 0,0 19 0 15,-33-19 0-15,33 19 2 0,-17-18-2 16,18 18-3-16,-1-19 3 0,0 10-3 0,0 0 5 16,-33-1-1-16,33 10 3 0,-17-18-4 0,1 18 0 15,-1-19-3-15,17 19 3 0,1 0 0 16,-34-19 0-16,33 19 1 0,-33 0-1 0,33-18 0 15,-33 18-3-15,33 0 4 0,-33 0-1 0,16-19 2 16,1 10-2-16,32 9 0 0,-49-9 3 16,34-1-3-16,-34 10-4 0,33 0 4 15,0-18 0-15,-33 18 1 0,33 0 1 0,-17-19-5 16,17 19 1-16,0 0 4 0,0-19 0 16,-33 19-2-16,34-18 0 0,-1 18 0 0,-33 0 0 15,33-19 0-15,-17 19 0 0,1-9 1 0,-1 9-1 16,17-9 0-16,-33 9 0 0,33 0-2 15,-33-10 6-15,34 10-2 0,-34 0-5 16,33 0-1-16,-33 0 7 0,0-18-3 0,33 18 0 16,-33 0 0-16,16 0-3 0,1-19 3 15,-1 19 1-15,17 0 0 0,-33-18-1 16,0 18 2-16,33 0-2 0,-33-19 0 0,34 19 1 16,-34-19-1-16,33 10 2 15,-33 0-2-15,33-1 0 16,-33 10-2-16,16-18 2 0,1 18 0 15,-17 0-2-15,16-19 2 0,17 19 0 0,-33-18 2 16,33 18-2-16,-33-19-2 0,33 19 4 16,-33-19-4-16,34 10 2 0,-34 9-2 15,0-9 5-15,16 0-5 0,1 9 5 16,-1 0-3-16,1-19-2 0,-1 19 4 0,17 0-5 16,-33-19 3-16,33 19 0 0,-33 0 0 15,33-18 0-15,-33 18-2 0,34 0 2 16,-34 0 4-16,0 0-4 0,16 0 0 15,1 0 2-15,-1 0-4 16,-16-19 3-16,17 19-1 16,-17 0-4-16,16 0 6 0,-16-9-5 15,33 9 3-15,-33 0-2 16,0 0 4-16,33 0-2 16,-33-10 0-16,0 10 0 15,33 0 2-15,-33-9-2 16,0 9 3-1,34 0-5-15,-34 0 2 16,0 0 3-16,0 0-6 16,0 0-1-1,0 0-20-15,0 0-16 0,0 0-19 16,0 0-18-16,0 0-14 0,0 0-86 16</inkml:trace>
  <inkml:trace contextRef="#ctx0" brushRef="#br0" timeOffset="29723.71">6135 8902 8 0,'0'0'11'0,"0"0"3"0,-33 0-2 0,33 0-1 0,0 0 1 0,0 0-3 0,0 0 0 0,0 0-1 0,0 0-3 0,0 0-1 0,0 0-1 0,0 0 0 0,0 18-2 16,0-18 0-16,0 0 0 16,0 0 0-16,0 0 1 15,0 0-2-15,0 0 2 16,0 0-4-16,0 0 4 0,0 0 0 16,0 10-2-16,0-10 1 15,0 9 1-15,0 0-2 31,0-9 2-31,0 0 0 16,0 0 0 0,-33 0 0-1,33 0-1-15,0 10-1 0,0-10 3 0,0 0-2 16,0 0 0-16,0 0 0 16,0 9-1 15,0 0 0 0,0 0 0-15,0 10 0-16,0-19-2 15,0 0-9-15,0 19-10 0,0-19-3 16,0 0-5-16</inkml:trace>
  <inkml:trace contextRef="#ctx0" brushRef="#br0" timeOffset="30806.15">7937 7153 2 0,'0'0'4'0,"0"0"0"0,0 0 3 0,0 0 1 0,0 0 0 0,0 0-2 0,0 0-3 0,0 0-2 0,0 0 0 15,0 0 0 1,0 0 0-1,0 0-4 1,0 0-9-16</inkml:trace>
  <inkml:trace contextRef="#ctx0" brushRef="#br0" timeOffset="31754.49">6548 7088 13 0,'0'0'23'0,"-16"0"-6"0,16 0-5 0,0 0-5 0,0 0-2 0,0 0 5 0,-33 0 4 0,33 0 1 0,0 0 0 0,0 0 0 0,0 0-5 0,0 0-2 0,0 0-7 15,0 0 2-15,0 0-1 0,0 0-1 0,0 0-3 16,0 0 4-16,0 0-2 15,0 0-2 1,0 19 3-16,0-19-1 0,33 18 0 16,-33-18 2-16,0 0-2 0,16 19 4 0,1-19 11 15,0 9 1-15,-17 0 0 0,33 1-9 16,0-10 2-16,-33 9 4 0,33-9 6 0,-33 0-5 16,33 0-5-16,0 0 0 0,-33 0 0 15,16 0 12-15,17-9 3 0,1-1-4 0,-1 1-1 16,-33 0-4-16,33 9 5 0,0-19-4 15,0 1-6-15,-17-1-2 0,17-9-3 0,1 9 1 16,-1 1-2-16,0-1-4 0,33 1 3 16,-50-1-3-16,17-9 2 0,1 19-2 0,-1 0 0 15,0-1 1-15,33 1-1 0,-50 9 0 16,17 0 2-16,0 0 0 0,1 9-2 0,-1 1 3 16,0-1 1-16,0 0-4 0,-17 0 0 15,1 10 2-15,32-19 1 0,-15 19 1 0,-34-19-6 16,33 18 4-16,0-18 0 0,-33 19-2 15,33-19 0-15,-33 0 3 0,16 9-1 0,1-9 0 16,-1 0 0-16,17 0 6 0,-33 0 9 16,0 0 5-16,33-9-4 0,-33 9 1 0,0 0-5 15,34 0-4-15,-34-19-4 0,33 19-4 0,-33-18-2 16,33 18 5-16,-17-19-5 0,1 19 0 16,-1-19 0-16,17 10 2 0,0 0 0 15,-33 0-2-15,34 9-4 0,-1-10 4 0,0 1 0 16,-33 9 1-16,33-19-1 0,-17 19 0 0,17-18 1 15,0 18-1-15,-33-19 0 0,34 0 0 16,-1 10 4-16,-33 0-4 0,33-10 0 0,-33 10 2 16,16 9-4-16,1-19 4 0,-1 1-1 0,17-1-1 15,-33 19 3-15,0-28 0 0,0 19-3 16,33 0-4-16,-33-10-1 0,0 19-27 0,0-19-25 16,0 1-19-16,0 18-15 0,0-19-1 15,0 1 4-15,0-1 7 0</inkml:trace>
  <inkml:trace contextRef="#ctx0" brushRef="#br0" timeOffset="34952.26">10087 7386 8 0,'0'0'5'0,"0"0"5"0,0 0 4 0,0 0-4 0,0 0-3 0,0 0 0 0,0 0-5 0,0 0 0 0,0 0 0 0,0 0-1 15,0 0 0-15,0 0 0 47,0 9-1 16,0-9-9-63,0 0-3 0,0 0-4 15,0 0-13-15</inkml:trace>
  <inkml:trace contextRef="#ctx0" brushRef="#br0" timeOffset="35519.81">12551 7330 13 0,'0'0'3'0,"-16"0"-1"0,16 0-2 0,0-19-2 0,0 19-7 0,-17 0 3 16</inkml:trace>
  <inkml:trace contextRef="#ctx0" brushRef="#br0" timeOffset="36742.87">10021 7144 7 0,'0'0'1'0,"0"-19"2"0,0 19 3 0,-33 0 8 0,33 0-1 0,0 0-2 16,0 0 0-16,0 0-4 0,-17 0 0 0,17-18-2 0,0 18 0 15,0 0-1-15,0 0-2 0,0 18 0 16,17-18-2 0,-17 19 2-16,0-19 3 15,33 0 7-15,-33 9-3 0,0 0-3 0,0-9-2 16,0 10 6-16,0-1 7 0,33-9-4 16,-33 0-1-16,0 9 8 0,0-9 2 0,0 0 7 15,0 0 0-15,0 0-5 0,0-9-2 0,33 9-6 16,-33-9-3-16,0-1-4 0,0 1-3 15,33 0-1-15,-33-10 0 0,33 19 0 0,-33-18-3 16,0 18 1-16,17-19 0 0,-1 19-5 16,1-19 5-16,16 19-2 0,-33 0 0 0,33 0 2 15,0 0-3-15,-33 0 0 0,33 19 2 16,0-19 1-16,-33 0-2 0,33 0-1 16,-16 19 2-16,16-19-1 0,0 18-1 0,-33-18 1 15,33 0-1-15,0 0 0 0,-33 19 0 0,33-19 0 16,-33 0 3-16,33 0 7 0,-16 0 3 0,16 0 1 15,-33-19-4-15,33 19 0 0,0 0-5 16,-33-18-1-16,33 18 0 0,-16-19-2 16,16 19 1-16,-17-28-3 0,1 19 2 0,16-10 0 15,0 10-2-15,0 9 2 0,0-19-2 16,-16 1 3-16,16 18-3 0,0-19 0 0,33 19 1 16,-33-19-1-16,0 10 0 0,-16 9 2 0,16 0-2 15,0-9 0-15,0 9 0 0,0 0 0 16,0 0 0-16,0 0 0 0,0 0 0 15,0 0 1-15,-16 0-1 0,16 0 3 0,0 0-3 0,0 0 2 16,0-9 1-16,-16 9-1 0,-1-10-5 16,17 10 5-16,-16-9 7 0,16 9 1 15,0 0 0-15,0-19-1 0,0 19-5 0,-33-18-4 16,33 18 4-16,0-19-1 0,17 19-3 16,-17-19 0-16,0 10 5 0,0 0-7 0,0 9 3 15,0-9-3-15,17 9 2 0,-17-10 1 16,0 10-1-16,0 0-2 0,-16 0 2 0,16 0 2 15,-17 0-1-15,34 0-3 0,-17-9 2 0,-33 9 1 16,33 0-1-16,0 0 4 0,-33-19-4 16,17 19 0-16,-1-18 0 0,1 18 2 0,-1-19-4 15,1 1 4-15,16 8-2 0,-33 1 0 16,0-10-11-16,33 10-30 0,-33 9-19 0,0-19-21 16,0 1-4-16,0 18-1 0,0-19 5 15</inkml:trace>
  <inkml:trace contextRef="#ctx0" brushRef="#br0" timeOffset="44926.93">8467 7209 4 0,'0'0'3'0,"0"0"-1"0,0 0 0 0,0 0 2 0,0 0 0 0,-33 0-2 0,33 0 0 0,0 0-2 15,0 0-6 1,0 0-8 0</inkml:trace>
  <inkml:trace contextRef="#ctx0" brushRef="#br0" timeOffset="47324.89">8764 5916 115 0,'0'0'73'0,"0"-19"-22"0,0 19-20 0,0 0 2 0,0-18 14 0,-33 18 17 0,33 0 14 0,0 0 11 0,0-19 8 0,-16 19-3 0,16-9-15 15,0 9-9-15,-17-9-3 0,17 9 2 0,0-10 11 16,-16 10 5-16,16 0-11 0,-17 0 4 16,17 0-11-16,-16 0-3 0,16-18-20 0,0 18 5 15,-34 0-2-15,34 0 13 0,0 0 23 16,-33-19 4-16,33 19-17 0,-33 0-29 0,33 0-15 15,-33-19-6-15,17 19-10 0,-17 0-5 0,33 0-5 16,-33 0 0-16,33 0 0 0,-33 0 0 16,-1-18 0-16,34 18 0 0,-33 0 0 0,0 0 0 15,17 0 0-15,-1 0 0 0,1 0 0 16,16 0 0-16,-33 0 0 0,0 0 0 0,33 0 0 16,-34 0 0-16,1 18 0 0,33-18 0 0,-33 0 0 15,0 19 0-15,17-19 0 0,-17 19 0 16,33-19 0-16,-33 18 0 0,-1-18 0 0,1 10 0 15,0 8 0-15,0 1 0 0,17-19 0 16,-17 18 0-16,0 1 0 0,0 0 0 0,33-1 0 0,-34-9 0 16,1 10 0-16,0 18 0 0,17-18 0 15,-17-1 0-15,33-8 0 0,-33 8 0 0,33 1 0 16,-33 18 0-16,33-18 0 0,0-1 0 16,-34-8 0-16,34 18 0 0,0-1 0 0,0-8 0 15,0 0 0-15,0 9 0 0,0-1 0 0,0 1 0 16,0 10 0-16,0-20 0 0,0 10 0 15,0 9 0-15,34-18 0 0,-34 18 0 16,0-18 0-16,33 9 0 0,-33 9 0 0,0-19 0 16,33 10 0-16,-33 0 0 0,33 0 0 0,-33 9 0 15,16-18 0-15,17 9 0 0,0 9 0 16,-33-18 0-16,34-1 0 0,-1 10 0 0,0-9 0 16,-33-1 0-16,33 20 0 0,0-38 0 0,-17 18 0 15,17 1 0-15,0-10 0 0,1 0 0 16,-1 10 0-16,0-19 0 0,0 9 0 15,16-9 0-15,-16 0 0 0,1 0 0 0,32 0 0 16,-50 0 0-16,50-9 0 0,-33 0 0 0,1-10 0 16,32 10 0-16,-50 9 0 0,50-19 0 0,-33 1 0 15,0-1 0-15,1 0 0 0,-1 1 0 16,0-10 0-16,16 9 0 0,-16 1 0 0,-33-1 0 16,33-9 0-16,1 10 0 0,-18-1 0 15,1 0 0-15,16-18 0 0,-17 9 0 0,17 0 0 16,-33 0 0-16,33 10 0 0,-33-29 0 0,33 19 0 15,-33 1 0-15,34 8 0 0,-34-28 0 0,0 20 0 16,0-1 0-16,0-10 0 0,0 1 0 16,0 9 0-16,0-9 0 0,-34-9 0 0,34 8 0 15,0 1 0-15,-33-9 0 0,33 18 0 16,-33 0 0-16,0-9 0 0,17-1 0 0,-17 29 0 16,16-28 0-16,1 18 0 0,-18 1 0 0,1-1 0 15,0 1 0-15,33 8 0 0,-49-8 0 0,32 18 0 16,1-19 0-16,-17 19 0 0,33 0 0 15,-34 0 0-15,34-19 0 0,-33 19 0 0,33 0 0 16,-33 0 0-16,33 19-200 16,0-19-151-16,-33 0-1 0,33 19 29 15,0-19 42-15,0 18 51 0</inkml:trace>
  <inkml:trace contextRef="#ctx0" brushRef="#br0" timeOffset="48840.17">13312 6139 19 0,'16'0'38'0,"-16"-18"-4"0,0 18-5 0,0-19-7 0,0 10-1 0,0-1 7 0,0 1 7 0,0 0 8 0,0-1 13 0,0 10 10 16,0 0 12-16,0-18 9 0,0 18 12 0,0 0 0 15,0-19 14-15,0 19 19 0,0 0 7 0,-16 0 7 16,16-18-15-16,0 18 3 0,0 0 11 16,0-19 0-16,-33 19-1 0,33-9-80 0,0-1-64 15,-33 1 0-15,33 9 0 0,0-18 0 0,-33 18 0 16,33-19 0-16,-33 19 0 0,16 0 0 15,0-19 0-15,-16 19 0 0,17-18 0 0,16 18 0 16,-33 0 0-16,0 0 0 0,33 0 0 0,-33-19 0 16,0 19 0-16,16 0 0 0,-16 0 0 0,0 0 0 15,33 0 0-15,-33 0 0 0,0 0 0 16,0 19 0-16,16-19 0 0,-16 0 0 0,17 18 0 16,-1-18 0-16,-16 19 0 0,0-19 0 0,33 19 0 15,-33-19 0-15,0 18 0 0,16-9 0 16,-16 10 0-16,17 0 0 0,-1-1 0 0,-16 1 0 15,0-19 0-15,33 18 0 0,-33 1 0 16,0 0 0-16,16-10 0 0,1 10 0 0,-1-1 0 16,1 1 0-16,-1-1 0 0,17-18 0 0,-33 19 0 15,33 0 0-15,-33 8 0 0,33-27 0 0,0 19 0 16,-33 0 0-16,33-1 0 0,0-8 0 16,0 8 0-16,-33-9 0 0,33 19 0 0,-17-9 0 15,17 0 0-15,0-19 0 0,0 18 0 16,-16 1 0-16,16-1 0 0,0-8 0 0,0 8 0 15,16 1 0-15,-16 0 0 0,0-1 0 0,17 1 0 16,-17-1 0-16,33 10 0 0,-33-9 0 0,0-1 0 16,33 10 0-16,-33-9 0 0,33 0 0 15,-33-1 0-15,33 19 0 0,-33-18 0 0,17-10 0 16,-1 19 0-16,1 0 0 0,-1-9 0 0,1-1 0 16,16 1 0-16,-33 0 0 0,33-1 0 15,0 10 0-15,-33-9 0 0,33-19 0 0,-33 18 0 16,33 1 0-16,-16-10 0 0,16 0 0 15,0 10 0-15,0-10 0 0,0-9 0 0,-33 19 0 0,33-19 0 16,-16 0 0-16,16 0 0 0,0 0 0 16,0 0 0-16,0 0 0 0,0 0 0 0,-17-19 0 15,18 10 0-15,15 0 0 0,1-1 0 16,-17 1 0-16,0 0 0 0,-33-10 0 0,33 1 0 16,0 18 0-16,17-19 0 0,-50-9 0 0,33 19 0 15,0-10 0-15,-33 10 0 0,33-10 0 16,-17 1 0-16,1-1 0 0,-1 0 0 0,1 1 0 15,0-1 0-15,-17 10 0 0,33-10 0 0,-33-18 0 16,33 19 0-16,-33-1 0 0,0-9 0 0,33 9 0 16,-33 1 0-16,0-19 0 0,0 9 0 15,33 9 0-15,-33-18 0 0,0 0 0 0,0 0 0 16,0 9 0-16,0-10 0 0,0-8 0 0,0 9 0 16,0-1 0-16,0-17 0 0,-33 8 0 15,33 10 0-15,-33 0 0 0,33 9 0 0,-33-9 0 16,33-1 0-16,-50 29 0 0,33-28 0 15,-16 18 0-15,17 19 0 0,-17-18 0 0,0-1 0 16,0 10 0-16,0-10 0 0,-1 19 0 0,1 0 0 16,17-18 0-16,-17 18-33 0,0 0-266 0,-17-19-26 15,17 19-4-15,17 0 27 0,-18 0 47 16,18 0 52-16,-17 0 57 0</inkml:trace>
  <inkml:trace contextRef="#ctx0" brushRef="#br0" timeOffset="52819.79">7640 17097 49 0,'0'0'35'0,"-17"9"-11"0,1-9-14 0,16 9-4 0,-33-9-1 0,33 0-3 0,0 0 10 0,0 10 9 0,-33-10 8 0,33 0 5 15,0 0 1-15,0 0-6 0,0 9-3 0,0-9-13 16,0 0 1-16,0 0-3 0,0 0-5 16,0 0 1-16,0 0 3 0,0 0-1 0,0 0-1 15,0 0 2-15,0 0 3 0,0 0 3 16,0 0 3-16,0 9-1 0,0-9 7 0,33 0-2 16,-33 0 1-16,0 9-10 0,0-9 5 15,33 10 1-15,-33-10 11 0,16 9-2 0,-16-9-3 16,17 9 9-16,-1-9-7 0,17 0-7 0,1 0-4 15,-34 10 3-15,33-10-7 0,0 0-3 16,0 9-3-16,-17-9 0 0,50 0-2 0,-33 0 0 16,1 0-8-16,-1 9 3 0,16-9 0 15,-16 0 0-15,33 0 1 0,-32 0 5 0,32 0-6 16,-33 0 0-16,16 10 0 0,-16-10 0 0,34 0 0 16,-34 9 2-16,16-9-7 0,17 0 5 15,-33 9 0-15,1-9 2 0,15 9-5 0,17-9 5 16,-33 10-2-16,0-10 0 0,17 9 2 0,0-9-5 15,-1 9 7-15,-16-9-7 0,0 10 3 16,1-10 1-16,-1 9-3 0,16-9-1 0,-16 0 7 16,0 9-1-16,0-9 1 0,0 0-4 0,-33 0-2 15,17 0 2-15,0 0 0 0,-1 0-3 16,1 0 3-16,-1 0 0 0,17 0 6 0,-33 0-4 16,0-9-4-16,33 9 2 0,-33 0 0 0,0 0 1 15,0 0-3-15,33-9 5 0,-33 9-5 16,0-10 2-16,0 10-5 0,0-9-10 15,33 9-19-15,-33 0-14 0,0 0-16 0,0 0-8 16,0 0-5-16,0 9-2 0,0-9 2 16,0 0-1-16,0 0 6 0,0 0 3 0,0 10 9 15,0-10-42-15</inkml:trace>
  <inkml:trace contextRef="#ctx0" brushRef="#br0" timeOffset="64343.38">12485 9683 13 0,'0'0'11'0,"0"9"1"0,-33-9-4 0,33 0-2 0,0 0 2 0,0 0 2 0,0 0 0 16,0 0 0-16,0 0 2 0,0 0 1 16,0 0 3-16,0 0 6 0,0 0 1 0,33 0 1 15,-33 0 7-15,0 0 2 0,0 0 1 16,0-9 7-16,17 0-2 0,-17 9-1 0,16-9-5 15,1-10 8-15,16 0 12 0,0 1 0 16,0-1 2-16,0-18-8 0,17 9-12 0,-1-28-1 16,34 10-2-16,-34-10-2 0,34 0-11 15,0-9-4-15,-17 0 1 0,17 9-9 0,16-9-3 16,-50 9-3-16,51 0 3 0,-34 10-1 16,17 9-6-16,-17-1 6 0,0 10 1 0,0-9-4 15,-16 9-2-15,-17 10 4 0,33-1-7 0,-50 1 7 16,1 18-7-16,-1-19 5 0,1 19 3 15,-1 0-5-15,18-19-1 0,-34 19 6 0,0 0-3 16,0 0-5-16,0 0 11 0,0 0-5 0,0 0-9 16,0 0-17-16,0 0-35 15,0 0-43-15,0 0-27 0,0 0-11 0,0-18 9 16,-34 18 14-16</inkml:trace>
  <inkml:trace contextRef="#ctx0" brushRef="#br0" timeOffset="64642.42">13643 8483 112 0,'0'0'54'0,"0"0"-26"0,-33 0-13 0,33 0-7 0,33 0-3 0,-33 0 3 15,0 0 17-15,33 0 9 0,-33 0 2 0,33-9-1 16,0 9 5-16,-33-9-3 0,33 9 5 0,0 0-3 15,17 0 0-15,-17 0-17 0,0 9-7 16,0-9-3-16,-17 9-3 0,17 10-5 0,-16-1 3 16,-1 1-9-16,-16 0 2 0,34 9 2 15,-68 9-5-15,34 0 3 0,-16 0 3 0,-1 10-3 16,-16 8 0-16,17-8 2 0,-17 9-4 0,0-19-26 16,0 9-34-16,-17 10-7 0,0-18-8 15,34 8-8-15,-17-9 7 0,-33 10 4 0,33-10 7 16</inkml:trace>
  <inkml:trace contextRef="#ctx0" brushRef="#br0" timeOffset="65108.8">12386 9785 15 0,'0'-9'22'0,"-33"9"2"0,33-9-1 0,-17 9 0 0,17 0 4 0,-16-9 3 0,16 9 3 0,0 0-8 0,0-10-7 0,0 10-11 0,0 0-4 0,0 0 2 0,16 0 19 15,-16 10 13-15,17-1 1 0,16 0 0 0,-33 0 1 16,33 1 0-16,0-1 9 0,0 19 10 16,-16-9-14-16,32-1 14 0,1-9-5 0,-17 10-19 15,33 9-5-15,-33 0 53 0,17-10-8 0,16 1-8 16,17 9-16-16,-17-9-21 0,33 18-12 15,-33-19-6-15,17 1-6 0,16 9-1 16,-16 0-3-16,16 0 3 0,17-10-6 0,-17 10 2 16,-17-9 2-16,18-1-2 0,-51 1-4 0,17 18 4 15,1-18-9-15,-1-10-35 0,-50 0-32 0,17 10-16 16,0 0-34-16,0-10-19 0,1 10-5 16,-34-19 11-16,0 0 19 0,33 0 20 0</inkml:trace>
  <inkml:trace contextRef="#ctx0" brushRef="#br0" timeOffset="65393.58">14073 10074 156 0,'0'0'88'0,"0"0"-42"0,0 0-23 15,0 0-12-15,0 0-1 0,0 0 18 0,0 18 24 0,0-18 9 0,0 19 12 0,33-19-7 0,-33 9-3 0,33 10 4 16,0-10 11-16,-17 10-8 0,1 9-29 16,16-10-8-16,-17 1 3 0,17 0 5 0,1 8 1 15,-34 11-15-15,33-20-14 0,-33 10-9 0,33 9-4 16,-33 1 3-16,0 8-1 0,0-9-2 0,0 19 3 16,-33-9-6-16,33 8-5 0,-33 1-31 15,33-9-51-15,-34 9-40 0,1-1-29 0,0 1-12 16,0-9 10-16,-16-1 19 0,16 10 29 15</inkml:trace>
  <inkml:trace contextRef="#ctx0" brushRef="#br0" timeOffset="69056.39">17859 6586 15 0,'0'0'14'0,"0"0"0"0,17 0-6 0,-17 18-4 0,0-18-1 0,33 0-3 0,-33 0 2 0,0 0 2 0,0 0 1 0,0 0 0 0,0 0-2 16,33 0-1-16,-33 0 1 0,0 0 2 0,0 0 1 15,33 0-2-15,-33 0-1 0,0 0 0 16,17 0-3-16,-1 0 2 0,-16 0 0 15,17 0-2-15,-1 19 1 0,1-19-1 0,-1 0 2 16,1 0-2-16,16 0 0 0,-33 0 0 16,33 0 0-16,-33 0 0 15,0 0 1-15,33 0-1 0,-33 0 0 0,17 0 1 16,-1 0-1-16,1 0 0 0,-1 0 0 16,1 0 0-16,-1 0 0 0,1 0 0 15,-17 0-2-15,33 0 2 0,-33-19 2 0,33 19-4 16,-33 0 2-16,33 0 0 0,-33 0 0 15,17 0 0-15,-1 0 0 0,1 0 0 0,-1 0 1 16,1 0-1-16,-1 0 0 0,1 0 0 16,16 0 0-16,0 0 0 0,-33 0 0 0,33-18 0 15,-16 18 0-15,-1 0 0 0,17-10 0 16,0 10 0-16,-16 0 0 0,16 0-2 0,0 0 2 16,0 0 1-16,-16 0-1 0,-1 0 0 0,17 0 0 15,0 0 0-15,-16 10 0 0,16-10 0 16,0 0 0-16,0 0-2 0,-16 0 2 0,-1 0 0 15,17 0 0-15,-16 0-2 0,16 0-7 16,0 18-4-16,0-18-1 0,-33 0-3 0,16 0-3 16,18 0-12-16</inkml:trace>
  <inkml:trace contextRef="#ctx0" brushRef="#br0" timeOffset="70322.09">18306 6669 29 0,'33'0'22'0,"-33"0"-8"0,33 0-5 0,-33 0-4 0,33 0-1 0,-33 0 4 0,33 0 4 0,-16 0-3 0,16 0-1 0,-17 0 0 0,34-9-1 16,-17 9 1-16,0 0-2 0,0 0-2 0,17 0 3 16,16-19 1-16,-33 19 1 0,17 0-5 15,-1 0 0-15,1 0-2 0,16 0 1 16,-16-18 0-16,16 18-3 0,0 0 0 0,-33 0-2 15,33 0 2-15,0 0 0 0,-16 0 1 0,16-19-1 16,0 19 4-16,17 0-4 0,-34 0 5 16,18 0 0-16,-1 0 3 0,0 0 0 0,0 0-4 15,-16 0 2-15,16 0-3 0,-17 0 1 16,17 0 0-16,-16 0-1 0,33 0-3 0,-50 0 2 16,16 0 4-16,18 0 0 0,-1 0 2 0,-17 0-1 15,17 0-4-15,1 0 0 0,-18 0 2 16,1 0-4-16,-1 0 0 0,18 0-1 0,-18 0 0 15,1 0 0-15,-17 0 1 0,17 0 5 16,16 0 13-16,-33 0-2 0,16 0-6 0,-16 0-2 16,34 0-6-16,-34 0-1 0,16 0-1 0,1-18-1 15,-1 18 0-15,-15 0 0 0,15 0 0 16,-16 0 5-16,17 0-2 0,-1 0-1 0,-15 0 6 16,-18 0 1-16,34-10 3 0,-17 10-2 0,0 0-4 15,16 0 0-15,-16 0-6 0,-16-9 1 16,16 9 0-16,-16 0 1 0,16 0-1 0,0 0-1 15,16 0 4-15,-49 0 0 0,33-9-2 0,1 9 3 16,-18 0 3-16,17 0-6 0,-16 0 1 16,-1 0 2-16,17-10 2 0,0 10-6 0,-33 0 5 15,33-9-2-15,-33 9 0 0,17 0-6 16,0 0 3-16,-1 0 3 0,1 0-6 0,-1 0 2 16,-16 0 2-16,17 0-2 0,-1 0 0 15,1 0 2-15,-17 0-4 0,16 0 4 0,17-18-5 16,-33 18 1-16,0 0 0 15,0 0 5-15,33 0-7 0,-33 0-15 16,0 0-17-16,0 0-13 0,0 0-4 16,0 0-5-16,0 0-1 0,0 0-2 15,0 0 3-15</inkml:trace>
  <inkml:trace contextRef="#ctx0" brushRef="#br0" timeOffset="71453.64">18008 7395 11 0,'0'0'22'0,"0"0"2"15,-16 0-8-15,16-9-4 0,0 9-1 0,0 0-3 0,0 0 4 0,0 0 0 0,0 0 3 0,0 0-3 16,0-10-4-16,0 10-4 0,0 0-1 15,0 0-2-15,0 0 1 0,0 0 4 0,16 0 1 16,-16 10 3-16,17-10 2 0,-17 0 0 16,16 0-2-16,17 0 5 0,-16 0 3 0,16 0-5 15,0 0-3-15,0 0 3 0,0 0 5 16,0-10 0-16,17 10 4 0,16 0 2 0,-33 0-6 16,17-9-5-16,-1 9-5 0,34 0-6 15,-33 0 3-15,16 0-1 0,0 0-3 0,0 0-1 16,0 0 0-16,-16 0 0 0,16 0 2 0,0 9-2 15,-16-9 1-15,16 10-1 0,-33-1 0 16,17 0 0-16,-1-9 4 0,1 10-4 0,16 8-2 16,-50-18 2-16,34 0 1 0,-17 0-3 15,0 0 4-15,17 19-1 0,-17-19-1 0,-17 0-2 16,1 0 2-16,-1 0 0 0,18 0 4 0,-18-19 0 16,1 19-4-16,-1 0 2 15,-16 0-4-15,17 0 2 0,-17 0 3 0,0 0 2 16,0 0 1-1,0 0-5-15,0 0-3 16,-17 0-16-16,17 0-28 0,0 0-18 16,0 0-8-16,-16 0-7 0,16 0 2 15</inkml:trace>
  <inkml:trace contextRef="#ctx0" brushRef="#br0" timeOffset="75682.17">19331 7693 3 0,'0'0'1'0,"0"0"0"0,0 0 1 0,0 0-1 0,0 0 0 0,0 0 1 0,0 0-1 15,0 0 0 16,0 0-3 1,0 0-6-32</inkml:trace>
  <inkml:trace contextRef="#ctx0" brushRef="#br0" timeOffset="78413.46">8582 6939 10 0,'0'0'16'0,"0"0"4"0,0 0-6 0,0 0-3 0,0-9 1 0,0 9-2 0,0 0 3 0,0 0 3 0,0-9 0 15,0 9 2-15,0 0 2 0,0 0 1 0,0 0-2 16,0 0-2-16,0 0-2 0,0 0-5 16,0 0-1-16,0 0-1 0,0-10-3 0,0 10-2 15,0 0-1-15,0 0 2 0,0 0 3 0,0 0 3 16,0 0 3-16,0 0-2 0,0 0-2 16,0 0 2-16,33 0 8 0,-33 0 5 0,0 0 4 15,0 0-6-15,0 10-9 0,0-10-3 16,34 0 2-16,-34 9 19 0,0-9 0 0,16 9-14 15,-16 0-6-15,17-9-4 0,-1 19 0 16,-16-19-3-16,17 19 1 0,-1-19 1 0,17 18-3 16,-33-18-2-16,0 0-1 0,33 19 5 15,-33-19 0-15,0 9-2 0,33 0 1 0,-33-9-1 16,0 10-3-16,34-1 1 0,-34 0-1 0,0-9 1 16,16 19 6-16,-16-19 3 0,17 0 27 15,-17 0 6-15,0 0-17 0,16 19-9 0,-16-19-4 16,0 0-1-16,0 0 4 0,17 0 9 15,-17 0 4-15,0 0 1 0,0 0-3 0,0 0-2 16,0-19-6-16,16 19 0 0,-16 0 2 16,0 0-8-16,0 0 4 0,0 0-8 0,0-19-1 15,33 10-3-15,-33 0 1 16,0-1-6-16,0 1 5 0,0 0-5 0,0-10-6 0,0 19 12 16,33-18-6-16,-33 18 0 0,0-19 0 15,0 0-2-15,0 10-1 0,0 0 4 16,0-10 0-16,33 10 2 0,-33 9-3 0,0-19 2 15,0 19 1-15,0-18-3 0,34-1-4 0,-34 19 7 16,0-19 0-16,0 10-7 0,16-9 2 16,-16 8 2-16,17 1 0 0,-17 9 0 0,16-19 3 15,-16 19-3-15,17 0-5 0,-17-18 5 16,0 18-3-16,16 0-4 0,-16 0-39 0,0-19-34 16,33 19-1-16,-33 0 2 0,0 0 1 0,0 0 5 15,0 0-1-15,0 0-3 0,0 0 1 16,0 0 2-16,0 0 3 0,0 0 11 0,0 0 6 15,0 19 2-15</inkml:trace>
  <inkml:trace contextRef="#ctx0" brushRef="#br0" timeOffset="80162.33">6747 6902 36 0,'0'0'19'0,"0"0"-1"0,-33 0-1 0,33 0-3 0,0 0 3 0,0 0-1 0,0 0-1 0,0 0-3 16,0 0-4-16,0 0-1 0,-33 9-3 0,33-9 3 15,0 0 10-15,0 10-3 0,0-10-2 0,0 9-1 16,0 0-2-16,0-9 16 0,0 9-5 16,33 10-7-16,-33-19-5 0,0 19-3 15,0-19 0-15,0 18-1 0,0-18 9 0,0 19 3 16,33-19-9-16,-33 9-4 0,0 10 2 0,0-10-3 16,16 0-2-16,-16 10 0 0,17-19 1 15,-17 19 2-15,16-19-3 0,-16 18 1 0,34-18 3 16,-34 0 25-16,0 19 8 0,0-19-16 15,33 0 24-15,-33 0 24 0,0 0 4 0,0 0 1 16,0 0-8-16,33 0-7 0,-33-19-10 16,0 19-18-16,33-18-6 0,-33-1-12 15,33 0-6-15,-33-9 1 0,16 10-3 0,17-1-2 16,1 1-3-16,-34-1 0 0,33-18 5 0,-33 18-9 16,33 10 2-16,-33-10 2 0,33 1 5 15,-33-1-7-15,33 0 2 0,-33 10 1 0,0 0-1 16,16 0 0-16,-16-1-3 0,17 1 3 0,-17 9 5 15,16 0-5-15,-16-19 0 0,34 19 4 16,-34 0-7-16,0 0 0 0,0 0 4 0,0 0-1 16,0 0-2-1,0 0 0-15,0-18 2 0,0 18 2 16,33 0-2-16,-33 0-4 0,0 18 0 16,0-18 0-16,0 0 9 0,0 0-8 0,0 0-3 15,0 0 1 1,0 19-4-16,0-19 7 0,0 0-2 0,0 0-1 15,0 0-1-15,0 0-1 16,0 9 4-16,0-9 0 0,0 0-2 16,0 10 1-16,0-10 0 0,0 0 5 15,0 9-1-15,0-9 2 0,0 0-5 16,0 0 5-16,0 9-5 0,0-9 1 16,0 0 3-16,0 0-3 0,0 0 5 15,0 9-5-15,0-9 4 16,0 0-5-16,0 0 1 0,0 0 3 15,0 0 2 1,0 0-5-16,0 0 5 0,0 0 0 0,0 0-5 16,0-9 2-1,0 9-3-15,0 0 7 0,0 0-6 16,0 0-31-16,0 0-6 0,0 0 5 0,0 9-2 16,0-9-5-16,0 0-8 0,0 0-5 15,0 0-2-15,0 0 1 0,0 0-3 0,0 19-2 16,0-19-2-16,0 0 3 0,0 0 3 15,0 0 3-15,0 0 4 0,0 0 4 0,0 0-38 16</inkml:trace>
  <inkml:trace contextRef="#ctx0" brushRef="#br0" timeOffset="83210.28">23978 7293 52 0,'0'-10'39'0,"-17"10"-21"0,17 0-8 0,0 0-3 0,0 0 2 0,0 0 12 0,0-9-1 0,-16 9-1 0,16 0-1 0,0 0-7 0,0 0-5 16,0 0-2-16,0 9 8 0,0-9 11 16,16 0-3-16,-16 0-5 0,0 10 3 0,17-10 7 15,-17 9-6-15,16-9-4 0,-16 9-3 0,17-9-5 16,-17 19-2-16,16-19 0 0,1 0 2 15,-17 0 15-15,17 0 1 0,-17 0-5 0,16 18 0 16,-16-18 4-16,33 0 11 0,-33 0 10 16,0 0 13-16,0 0-3 0,0-18-8 0,17 18-4 15,-17 0-13-15,16-19-10 0,1 10-12 0,-17 0-2 16,16-1-3-16,1-8 1 0,-17 8-2 16,16 1 1-16,1-10-1 0,-1 1 3 15,-16 18-3-15,17-19 0 0,-17 10 0 0,0 0 0 16,17 9-3-16,-17 0-1 0,0 0 0 15,0 0-5-15,0 0-14 0,0 9-9 16,0-9-14-16,0 9-16 0,0 10-17 0,0-19-10 16,0 18-8-16,0-18 6 0,0 0 9 0,0 19 12 15,-17-19 7-15,17 9-35 0</inkml:trace>
  <inkml:trace contextRef="#ctx0" brushRef="#br0" timeOffset="84975.4">17429 6967 9 0,'-16'0'23'0,"-1"0"0"0,17 0-7 0,-16 0-3 0,16 0-1 0,0 0 0 0,0 0 2 0,-17 0-1 0,17 0-3 0,0 0 0 0,0 0-2 16,0 19-2-16,0-19 4 0,17 0 5 0,-17 0 3 15,16 0-4-15,1 0-3 0,-1 0-4 16,1 18-1-16,16-18 2 0,0 0-3 15,0 0-2-15,-16 0 1 0,16 0-2 0,0 0-1 16,0 0-1-16,0 0 0 0,0 0 0 0,0 0 1 16,-33 0 1-16,33 0-2 0,-16 0 0 15,16 0-13-15,-17 0-19 0,1 0-14 0,16 0-11 16,-33 0 0-16</inkml:trace>
  <inkml:trace contextRef="#ctx0" brushRef="#br0" timeOffset="85175.47">17777 6865 7 0,'-17'0'15'0,"17"0"10"0,0-19-7 0,0 19-6 0,0 0-5 0,0 0-3 0,0 0-1 0,0 0-1 0,0 0 1 0,17 19-1 0,-17-19 2 16,16 18 1-16,1-18-3 0,-17 19 0 15,16-19-2-15,-16 19 2 0,17-1 2 0,-17-9 1 16,0 10-2-16,0 18-3 0,0-18 0 0,-17-1 2 15,1 10-2-15,16 10 0 0,-17-20-7 16,1 1-21-16,-1 9-56 0</inkml:trace>
  <inkml:trace contextRef="#ctx0" brushRef="#br0" timeOffset="85874.25">17198 6418 18 0,'0'0'6'0,"0"0"-3"0,0 0 0 0,0 0 3 0,0 0 4 0,0 0-1 0,0 0-4 0,0 0 0 0,0 0-3 0,0 0 1 15,0 0-2-15,16 0 2 0,-16 0 6 16,17 0 0-16,16 0-1 0,-33 0 0 0,33 0 7 15,-33 0 1-15,33 0-6 0,-16 10-4 16,-1-10-2-16,17 9-3 0,0-9 1 0,-16 9-2 16,16-9 1-16,0 0-1 0,0 9 0 0,-33-9 0 15,17 10 0-15,-1-10 0 0,1 18 2 16,-1-18-2-16,1 0 0 0,-17 0-6 0,16 0-6 16,1 0-17-16,-17 0-9 0,33 0-41 15</inkml:trace>
  <inkml:trace contextRef="#ctx0" brushRef="#br0" timeOffset="86108.8">17611 6260 28 0,'0'-19'19'0,"0"19"-10"0,0 0-5 0,0 0-2 0,0 0-1 0,0 0 0 0,17 0-1 0,-1 0 0 16,-16 19 4-16,17-19 13 0,16 19-7 0,-33-19-5 15,0 18 5-15,0-18 2 0,33 10-5 0,-33 8-2 16,0-9-1-16,0 19 0 0,0-9-4 16,0 0 3-16,-33-1-3 0,33 10 0 0,0-9 0 15,-33 18 2-15,0-18-2 0,16 8-2 16,1 1 2-16,-1 0-9 0,1 9-14 0,-1-18-9 16,-16 0-43-16</inkml:trace>
  <inkml:trace contextRef="#ctx0" brushRef="#br0" timeOffset="87572.77">23035 6502 36 0,'0'0'27'0,"0"0"-7"0,0 0-1 16,0 0-2-16,0 0-5 0,0 0-1 0,0 0-1 0,0 0-3 0,0 0 6 0,0 0 10 0,0 0-1 0,0 19 6 16,0-19 6-16,0 0-8 0,0 0 2 0,0 18-2 15,0-18 0-15,0 0 0 0,0 0 5 16,0 0 3-16,0 9-4 0,33-9-9 0,-33 0 1 15,0 10 8-15,0-10 7 0,0 0 5 16,0 0 13-16,0 0 12 0,0 0 9 0,0 0 8 16,0-10-14-16,17 10-9 0,-17-9-7 0,16 9-17 15,-16 0-13-15,17-18-6 0,-17 18-12 16,17-19 3-16,-1 0-8 0,-16 19 4 0,17-18-5 16,-1 8 0-16,-16 1 5 0,0 0-11 15,17 0 6-15,-17-1-2 0,16 10 2 16,-16 0-2-16,0 0 0 0,0 0-10 0,0 0-32 15,33 0-35-15,-33 0-24 0,0 0 0 16,0 0-13-16,0 0 3 0,0 0 5 0,33 0 6 16,-33 10 1-16,0-1 7 0,0-9 12 15,0 9 10-15</inkml:trace>
  <inkml:trace contextRef="#ctx0" brushRef="#br0" timeOffset="88774.79">25334 6604 58 0,'0'0'26'0,"0"0"-12"0,0-18-6 0,0 18 4 15,-17 0 8-15,17 0 3 0,0-10 1 0,0 10-4 0,0 0-5 0,0 0-6 0,0 0-1 0,17 0-5 16,-17 0-1-16,0 0 1 0,0 0 2 16,0 0 10-16,0 10 3 0,0-10-2 15,0 18 7-15,0-18 10 0,0 0-9 0,0 0-6 16,33 19-5-16,-33-19 21 0,0 0 14 0,0 0-1 16,0 18-4-16,0-18 4 0,0 0 10 15,0 0 11-15,0 0 7 0,33 0-5 0,-33 0 7 16,0 0-13-16,0-18-18 0,0 18-17 15,17-19-16-15,-1 19-3 0,1-18-7 0,-1 8-1 16,1 1 3-16,-1-10-2 0,1 10-1 0,-17-9 0 16,16 18-2-16,1-19 0 0,16 0-2 0,-33 19-1 15,0-18 9-15,16 8-6 0,-16 1 0 16,17 0 0-16,-17 9-3 0,0-9-22 0,0 9-25 16,0 0-30-16,17 0-25 0,-17 0-11 15,0 0-6-15,0 0-4 0,0 0 9 0,0 0 12 16,16 9 17-16,-16-9 21 0,0 0 5 0</inkml:trace>
  <inkml:trace contextRef="#ctx0" brushRef="#br0" timeOffset="95582.09">17429 8520 65 0,'0'19'26'0,"-16"-19"-11"0,16 0-9 0,0 0-3 0,0 0 4 0,0 0 3 0,0 0 4 0,0 0 1 0,0 19-2 0,16-19-1 15,1 0 5-15,16 0 2 0,-33 0-6 0,33 0-3 16,0 0-1-16,-16-19-4 0,-1 19-5 15,17 0 0-15,0 0 0 0,17-19 0 0,-50 19 2 16,33 0-1-16,0 0-1 0,-33 0-2 16,17 0 0-16,-1 0-8 0,-16 0-15 0,17 0-15 15,-17 0-5-15,0 0-6 0</inkml:trace>
  <inkml:trace contextRef="#ctx0" brushRef="#br0" timeOffset="95798.7">17628 8418 58 0,'0'0'20'0,"0"0"-7"0,0 0-3 0,0-19-4 0,0 19-2 0,0 0 6 0,0 19 5 0,16-19-1 0,-16 0-2 16,17 19-3-16,16-19-2 0,-33 9 3 16,0 0 0-16,0 1-3 0,33 8-3 0,-33 1-3 15,0-1 0-15,0 1 1 0,0 0 0 16,0-1-2-16,0 1 2 0,0 9-2 0,-33 9 0 15,33-18 0-15,0-1-4 0,-33 1-17 16,33-1-17-16,-17 10-12 0,17-9-49 0</inkml:trace>
  <inkml:trace contextRef="#ctx0" brushRef="#br0" timeOffset="97416.81">23531 8334 7 0,'0'0'1'0,"0"0"0"0,0 0 0 0,0 0 0 0,0 0 1 0,0 0 0 16,0 0 2-16,0 0-1 0,0 0 0 0,0 0-1 15,0 0 0-15,0 0 0 0,0 0 1 0,0 0 1 16,0 0 1-16,0 0 0 0,0 0-3 16,0 0-1-16,0 0 1 15,0 0-1 1,0 0 0 62,0 0 2-78,-16 0-3 16,-1 0 0 62,17 0 1-16,0 0-3 16,0 0 0-78,0 0-4 0,0 0-4 16,0-18-2-16,0 18-11 0</inkml:trace>
  <inkml:trace contextRef="#ctx0" brushRef="#br0" timeOffset="101643.6">19381 9646 17 0,'-17'0'20'0,"17"0"-10"0,0 0-4 0,0 0-4 0,0 0-1 0,-16 0 0 0,16 0 0 0,0 0 0 62,0 9-1-46,0-9 2 31,0 0 0-31,0 0 0-16,0 0 1 0,0 0 1 15,0 0-1-15,0 0 1 0,0 0 2 0,0 0-1 16,0 0-3-16,0 0 1 0,0 0 0 0,0 0 0 15,0 0-2-15,0 0 0 16,0 0 0 0,0 0-3-16,0-9 2 15,0 9 1-15,0 0-5 32,0 0-1-32,0 0-5 15,0 0-3-15,0 0-1 0,0 0-3 0,0 0-17 16</inkml:trace>
  <inkml:trace contextRef="#ctx0" brushRef="#br0" timeOffset="103059.81">21034 9534 4 0,'-16'0'1'0,"16"-9"1"0,0 9 0 0,0 0 3 0,0 0 2 0,0 0 2 0,0 0 0 15,0 0-3-15,0 0-2 0,0 0-3 16,0 0 0-16,0 0 0 0,0 0 1 31,0 0-1-31,16 0-1 0,-16 0 2 16,0 0 0-16,0 0 2 0,0 0-2 15,0 0 0-15,0 0 1 0,-16 0-2 16,16 0 1-16,0 0 1 0,0 9 1 0,0-9-1 16,0 0-1-16,16 0 0 0,-16 0-1 15,0 0 0-15,0 0 0 16,0 0 2 0,-16 0-3-16,16 0 2 15,16 0-2 1,-16 0 1-16,-16 0-8 31,16 0-8-31,0 0-4 16,0 0-4-16</inkml:trace>
  <inkml:trace contextRef="#ctx0" brushRef="#br0" timeOffset="104657.29">22638 9609 12 0,'0'0'6'0,"0"0"1"0,0 0-1 0,0 0 1 0,0 0 0 0,0 0-2 0,0 0-3 15,0 0 0-15,0 0 0 0,0 18-2 47,0-18 1 0,0-18-1-31,0 36 0-16,0-18 1 15,0 0-3 32,0 0 0-31,0 0-2-16,0 0-2 0,0 0-2 0,0 0-1 15,0 0 1-15,0 0-6 0</inkml:trace>
  <inkml:trace contextRef="#ctx0" brushRef="#br0" timeOffset="106289.47">24722 9525 7 0,'0'0'4'0,"0"0"-1"0,0 0-1 0,0 0-1 0,0 0-1 0,0 0 2 0,0 0-5 31,0 0-1-15,0 0-4-16</inkml:trace>
  <inkml:trace contextRef="#ctx0" brushRef="#br0" timeOffset="113466.84">15296 17301 1 0,'0'0'1'0,"0"0"0"0,0 0 0 0,0-9 0 0,0 9 1 0,0 0 0 15,0 0 1-15,0 0 0 0,0 0 0 16,0 0 1-16,0 0 2 0,0 0 0 0,0 0 0 16,0 0-1-16,0 0-2 0,0 0-1 15,0-9 1-15,0 9 0 0,0 0 0 0,0 0 0 16,0 0 2-16,0 0-3 0,0-10 0 16,0 10 1-16,0 0-2 0,0 0 1 0,0 0-1 15,0 0 0-15,17 0 2 0,-17 0-2 16,0 0-3-1,0 0 3 1,0 0-3 0,0 0-4-16,0 0-2 15,0 0-3-15,0 0-4 0,0 0-17 16</inkml:trace>
  <inkml:trace contextRef="#ctx0" brushRef="#br0" timeOffset="113769.54">15230 17208 13 0,'0'0'21'0,"0"0"-3"0,0 0-6 0,0 0-6 0,0 0-4 0,-16 0 1 0,16 0-3 0,0 0 1 16,0 10-1 0,0-10-2-1,0 0-2-15,0 0-1 0,0 0-2 16,0 0-2-16,0 9-3 0,0-9-2 0,0 0-8 15</inkml:trace>
  <inkml:trace contextRef="#ctx0" brushRef="#br0" timeOffset="115698.19">24540 17348 16 0,'0'9'24'0,"-33"-9"-4"0,33 0-7 0,-33 0-5 0,16 0-1 0,1 0 6 0,16-9 4 0,-17 9 5 0,1-10 7 0,-1 10 2 0,17-9 0 0,-16 0 5 0,-1 0-2 0,17-1 5 0,-16 1-3 0,-1 0 7 0,17-1 2 15,0-8 0-15,0 8 3 0,-33-8-2 0,33-1 3 16,-16 1-10-16,-1-1-1 0,17 0-7 15,-17-8-16-15,17 8-1 0,-16-9-6 0,16 0-6 16,-17 0 1-16,1 0 0 0,16 0 3 16,-17-9-6-16,17 9 9 0,0 0 7 0,-16-9 9 15,16 9 3-15,0-9-10 0,0 0 5 16,0 0-13-16,0 9-8 0,0-28 2 16,0 19-3-16,0 9 0 0,0-19 2 0,0 10-3 0,16 0 1 15,-16 0 2-15,0-1-7 0,17 1 1 16,-17 0 10-16,16 0-10 0,-16 0 3 0,17-1 0 15,-17 11-2-15,16-11 2 0,1 1 0 0,0 0 0 16,32 0 3-16,-49 9-3 0,17-9 2 0,16 9-2 16,0 0 2-16,0 0 0 0,0 0-2 15,0 0 3-15,17 0-8 0,-17 10 9 0,16-10-8 16,1 9 5-16,16 0-1 0,0-8 0 0,-16 8-2 16,16 0 2-16,0 10 0 0,17-10-4 15,-17 1 5-15,0 9-3 0,17-10 6 0,-17 10-4 16,17-1 0-16,-1-8 0 0,18 18 2 0,-18-10-2 15,1 1-4-15,0 9 4 0,-1 0 0 16,17 0 0-16,-16 0 3 0,0 0-7 0,0 0 4 16,16 0-2-16,-17 0 4 15,1 9-1-15,0 1-3 0,-1-1 5 0,1 0-3 0,0 1 0 16,-1 8-2-16,18 1 6 0,-34-1-4 0,17 1-3 16,-1 9 1-16,1 0 3 0,0 0-1 15,-17 9 0-15,16-9 0 0,-15 9 1 0,-1 0-1 16,0 10 0-16,0-1 3 0,0 1-3 0,-16-1 0 15,16 10 1-15,-16-19 8 0,16 10-3 16,-17 9 5-16,1-10 8 0,-1 10 4 0,1-10 4 16,-17 10-2-16,17 0 7 0,-17-9-1 0,16 8-4 15,-49-8-1-15,34 9-5 0,-18 0 4 16,1-10-14-16,-17 10-1 0,16-10 2 0,-16 10-8 16,-16-9 5-16,16-1-8 0,-17 1 5 15,-16-1-2-15,16 1-1 0,-16-1 4 0,-16-9-7 16,-1 10 0-16,1-10 2 0,-18 10 0 0,18-1-1 15,-34-9-1-15,17 1 6 0,0-1-8 16,-17 0-2-16,0-9 4 0,-16 9 3 0,0-9-3 16,0 0-2-16,0-9 3 0,-1 8-1 15,-15-8-2-15,15 0 9 0,-15-1-1 0,15 1-6 16,-15-1-7-16,-1-8 9 0,0-1-5 16,17 0 6-16,-17 1 0 0,17-10-1 0,-17 0 1 15,0 0-3-15,1 0-2 0,-1-10-1 0,17 10 3 16,0-18 0-16,-1 8 0 0,-15-8 2 15,15-1-2-15,18 1-2 0,-1-1-2 16,-33-9 5-16,50 0-1 0,-33 0-2 0,16 0 2 16,17 1-6-16,0-1 6 0,16 0-9 0,-16 0 7 15,33 0-9-15,-33-9-4 0,33 9-9 16,0 0-6-16,0 0 3 0,16 0-9 0,-32 0-3 16,32 10 4-16,0-10 4 0,1 9-2 0,16-9-10 15,-17 10 8-15,17-1 6 0,0-9 0 16,0 9 4-16,0 1-4 0,0-1-6 0,0 10-7 15,17-10-3-15,-17 10 3 0,0-10 8 0,16 10 0 16,-16 0 2-16,0 9 3 0,0-9-4 16,0-1-5-16,0 10-1 0,0 0-2 0,0 0 3 15,0 0 5-15,0 0-1 0,0 10 9 16,0-10 4-16,0 9 2 16,0 0 1-16,-16 0 1 0,16 1 1 0,0-1 1 0,0 0 6 15,-17 1 0-15,17-1 5 0,0 0 0 0,0 1 4 16,-16-1-3-16,16 0-1 0,0 0 1 0,0-9-2 15,0 10 1-15,-17-1-2 0,17 0 0 16,0 1-1-16,0-10 1 0,0 9-2 0,0-9-3 16,0 9-4-16,0-9 1 0,0 0-14 15</inkml:trace>
  <inkml:trace contextRef="#ctx0" brushRef="#br0" timeOffset="116014.59">23961 17627 24 0,'0'0'25'0,"0"0"-11"0,0 0-9 0,-16 0-8 0,16 0-3 0,0 0 2 0,0 0-1 0,16 0 0 0,-16 0-2 0,0 0-4 0,0 0-12 0</inkml:trace>
  <inkml:trace contextRef="#ctx0" brushRef="#br0" timeOffset="117796.72">13990 8716 6 0,'-17'0'4'0,"17"0"7"0,0 0 5 15,-16 0-6-15,16 0-5 0,0 0-1 0,0 0-3 0,0 0 2 0,-33 9 2 0,33-9 2 0,0 0-1 0,-33 0 1 16,33 9 2-16,0-9 6 0,0 0 2 0,-33 10 2 15,33-10 2-15,0 0-1 0,-34 18-1 16,34-18 2-16,-16 0-3 0,16 0 4 16,0 0-2-16,0 0 0 0,0 0 1 0,0 0-3 15,0 0 4-15,-17 0 2 0,17 0 0 0,17 0-9 16,-17 0 2-16,16-18-3 0,-16 8 0 0,34 1 2 16,-1-10 0-16,0 1-1 0,0-10-4 15,0-9 0-15,16 0 5 0,18-10 11 16,-1-9-4-16,0 10-10 0,17-19-4 0,-17 9-2 15,16-9-1-15,18 9-2 0,-18-9-4 0,18 9 4 16,-18-9-4-16,17 9 1 0,-32 0 3 16,15 10-4-16,17-10 0 0,-16 9 2 0,16 10-2 15,-32 0-2-15,15-19 0 0,-16 28 4 16,0-9 0-16,-16 0 0 0,16 9-2 0,0 9 5 16,-33-18 11-16,1 9 33 0,15 10-2 15,-16-1-19-15,0 0-10 0,0 1-6 0,0-10-9 16,-16 9 1-16,0 1-3 0,-1 8 7 15,1 1-1-15,-1-10-1 0,1 1 4 0,-1 18-1 16,17-19 5-16,-33 10-1 0,0 0-5 0,33-1-8 16,-33 1-2-16,0 0 4 15,33 9-1-15,-33 0 6 0,0 0-13 16,0 0 8-16,0-19-4 0,0 19 3 0,0 0 2 16,0 0-5-16,0 0-6 0,0 0 5 15,0 0 0-15,0 0-17 0,0 0-24 16,0 0-4-16,0 19-21 0,0-19-19 0,0 0-16 15,0 0-6-15,-33 0 5 0,33 0 12 0,0 9 10 16,-33-9-59-16</inkml:trace>
  <inkml:trace contextRef="#ctx0" brushRef="#br0" timeOffset="118579.32">13643 8399 20 0,'-33'0'23'0,"33"19"-10"0,-17-19-7 0,17 0-3 0,0 0 2 0,0 19 4 0,0-19 7 0,0 0 4 0,0 0 1 0,17 0 3 0,16 0-4 0,0 0 1 0,-33 0 7 0,33 0 8 15,16-19 4-15,-16 0-1 0,34 1-5 16,-1-10 4-16,-17 9 4 0,17-18-2 0,34 0-7 16,-34 0-8-16,16-10-6 0,18 1-8 0,15 9-3 15,-15-19-3-15,15 0 4 0,1 9 5 16,16-18-6-16,1 9-3 0,-1 1 0 15,33 8-5-15,-49-9 4 0,16 10-4 0,-16 9 0 16,-17-10 0-16,1 10 4 0,15 18-4 16,-65-18 0-16,49 0 0 0,-33 18 3 0,-16-9-3 15,0 10-2-15,-1-1 6 0,-16 1 3 0,0-1 46 16,-16 10 24-16,-1-10 9 0,1 19-2 16,0-19 10-16,-1 19-4 0,-16 0-10 0,0-18-4 15,0 18 12-15,0 0-12 0,0 0-9 0,0-19-5 16,0 19-15-16,0 0-11 0,0 0-2 15,0 0-10-15,0-9-4 0,0 9-1 16,0 0-8-16,0 0-10 0,0 0 1 16,0 0 0-16,0 0-4 0,0 0 4 0,-16 9-8 15,16-9 8-15,0 0 0 16,0 0-7-16,0 0 10 0,0 19-7 0,-17-19 2 16,17 18-4-16,-17-18 4 0,1 19-5 15,-1-10 7-15,17 10-4 0,-33 9 7 0,0 0-8 16,0-10 3-16,0 20 2 0,-17 8-5 15,17-9 6-15,-33 1-3 0,17 27 2 0,-1-19 0 16,-33 29 4-16,1-10-10 0,-1 9 6 0,-33 10 0 16,0-10 0-16,1 10-5 0,16 0 4 15,-17 9 3-15,17 0-4 0,-17 9-4 0,17-9 10 16,-1-9-5-16,18-1-1 0,16-8 0 0,-17-1-5 16,17-9 5-16,0-9-3 0,32 9 8 15,1-37-5-15,0 9 3 0,17 1-11 0,-1-20-24 16,1 10-23-16,16-19-14 0,0 1-11 0,0-1-19 15,0 0-6-15,0-9-12 0,0 19-15 0,0-19-12 16,0 0-1-16,0 0 7 0,0 0 6 16,0 0 13-16,0 0 14 0,0 0 12 15,0 0 10-15,0 0-55 0</inkml:trace>
  <inkml:trace contextRef="#ctx0" brushRef="#br0" timeOffset="119861.85">14205 9925 168 0,'-17'-9'56'0,"1"9"-30"0,16 0-11 0,-33-10-8 0,33 10-4 0,0 0-1 0,-33 0 4 0,33 0 11 0,-33 10 3 0,33-10-6 0,0 9-3 15,0 0 0-15,0-9 1 0,-34 19 8 16,34-1 7-16,34-18-11 0,-34 19-5 0,0-10 2 16,0 10 13-16,33-10-2 0,-33 10-3 0,33-10-6 15,0 10 0-15,-17-19 6 0,17 0 7 16,33 0 7-16,-32 0-10 0,32 0-3 0,-33-28 8 15,49 9 4-15,-15 1-4 0,-1-1-12 16,16-18-8-16,18 0-3 0,-51-10-3 0,50 10-2 16,-16-19-2-16,16 10-2 0,1-19 2 15,15 9 3-15,-15-9-6 0,15 9 3 0,-15-9 0 16,15 9 0-16,-49-19 4 0,34 10-3 0,-18 10-1 16,1-11 0-16,16 11-2 0,-33 8 5 15,1-18 0-15,15 28-3 0,-49-19-2 0,17 19-2 16,0 9 7-16,-17-9-5 0,16-1 2 0,-49 11-2 15,33 8 4-15,0 0-2 0,-33 1 0 16,17-1 0-16,-17 10 0 0,16 0 0 0,-16 9 4 16,0-10-2-16,0 10 26 0,17 0-5 15,-17 0-7-15,0 0-6 0,0 0 2 0,0 0-8 16,-17 0 2-16,17 10 0 0,0-1 1 16,0-9-10-16,-16 9 5 0,16 0-2 15,0 1 4-15,-17 8-4 0,17-18-2 16,0 19 4-16,0-19 5 0,0 19-10 0,0-19 4 15,-33 9-1-15,33 0 0 0,0 0-3 0,0 1 7 16,0-10-2-16,-33 9-2 0,33 0 2 0,0 1-2 16,0 8 0-16,-33-18 3 0,33 19 0 15,-16-19-1-15,16 18 1 0,-17-18 0 16,17 19 5-16,-16-10-3 0,16 10 0 0,-17-10 0 16,0 19 3-16,1-9-2 0,-1-1-6 0,17-8 0 15,-33 18 7-15,33-1-4 0,-33 11-6 0,0-20 3 16,0 20 3-16,0-11-3 0,0 29 0 15,16-28 1-15,-49 28-1 0,17-19 1 0,-1 19 1 16,0-10-5-16,-16 10 5 0,0 9 0 16,-17-9 0-16,17 9-2 0,-49 0-3 0,48 10 5 15,-48 9 1-15,15-10-7 0,18 0 4 0,-17 19 0 16,32-27 2-16,-15 17-2 0,16-8 0 16,-1 8 0-16,-32-8 0 0,50 8 4 0,-18-27-4 15,1 28 0-15,17-37 3 0,16 27-3 0,-34-37-3 16,34 28 1-16,0-37 2 0,0 9 3 15,17 1-3-15,-17-1 1 0,33-19 1 0,-33-8 0 16,33 8 2-16,0-8 3 0,0-10 7 0,0 9-12 16,0-9-1-16,0 0 4 0,0 0-3 15,0 0-5-15,0 0 10 0,0-9-4 16,0 9-8-16,0-10 6 0,0 10-4 16,33-9 5-16,-33 0-2 0,0 9 0 0,0-10 3 15,0 10-8-15,0 0 7 0,33-9 0 0,-33 9-1 16,0-9-1-1,0 9 0-15,0 0-2 16,0 0-1-16,0 0-4 0,0 0-8 0,16 0-16 16,-16 0-14-16,0 0-17 0,0 0-18 15,17 0-4-15,-17-19-6 0,0 19 4 0,16 0 0 16,-16-18-2-16,17 8 3 0,-17 1 5 0,16 0 14 16,-16-1 1-16</inkml:trace>
  <inkml:trace contextRef="#ctx0" brushRef="#br0" timeOffset="131417.5">14932 11627 67 0,'-33'-9'35'0,"33"0"-11"16,0-1 2-16,-16 1 6 0,16 0 15 0,0 9 8 0,-17-10 12 0,17 10-6 0,0 0-22 0,0 0-21 0,0 0-4 0,0 10 3 0,0-1 36 15,0 0 17-15,0 10 2 0,17 9-6 16,-17-10-16-16,16 1-21 0,-16 9-13 16,33 9-5-16,-33-18-7 0,0 9 1 0,33-10-2 15,-33 10 0-15,0 0-5 0,34-9 3 0,-34 9-1 16,0-10-15-16,0 1-55 0,0-10-48 15,16 19-29-15,-16-28-7 0,17 19 14 0,-17-10 26 16</inkml:trace>
  <inkml:trace contextRef="#ctx0" brushRef="#br0" timeOffset="131883.7">14833 11692 65 0,'0'-18'41'0,"0"8"-15"0,0-8-8 0,0-19-5 0,0 18 4 0,17 0 2 0,-17 1 3 0,16 8 2 0,1-8-6 0,-1-10-8 15,-16 19-1-15,33-1-4 0,-33 1 8 0,33 9 13 16,-33 0 1-16,34 9-5 0,-34 1-7 0,0 8-9 16,0 1-2-16,16-1 1 0,-16 1-2 15,0 9 0-15,0 0-1 0,0 0-1 0,0-10-1 16,-16 1 0-16,16 9-3 0,0-9 3 15,0-1 4-15,0 1-4 0,0-1 2 0,0-18-5 16,0 10 3-16,0-1 1 0,0 0 2 16,0-9-1-16,0 0 3 0,16 0 2 15,-16 0-5-15,17 0 4 0,-1 0-4 0,-16 0 0 16,17 0-2-16,-1 0 3 0,1 0-3 0,-1 0 2 16,17 0 1-16,-33 0 13 0,33 10 13 15,-33-10 3-15,34 9-6 0,-34 9-6 16,0 1-3-16,0-19-3 0,16 19-2 0,-16-1-3 15,0 1 1-15,-16-1 9 0,16 10 5 0,0-9-4 16,0 0-6-16,-34-1-7 0,34 1-2 0,0-1-2 16,-33 1-3-16,33-10 3 0,0 10-3 15,-33-1 2-15,17-18-1 0,-1 0 1 0,1 10-7 16,-1-10 2-16,1 0-22 0,-1 0-31 16,17-10-26-16,-16 10-13 0,16-18-8 15,0 18 5-15,0-28 11 0,0 9 12 0</inkml:trace>
  <inkml:trace contextRef="#ctx0" brushRef="#br0" timeOffset="132316.65">15180 11646 36 0,'0'0'28'0,"0"0"-6"0,34 18 1 0,-34-8 3 0,0-1 2 0,0 10 4 0,0-10 4 0,16 10-2 16,-16-1-2-16,17 1 2 0,-1-1-8 0,-16-8 4 15,17-1-11-15,-1 10-6 0,1-1-3 16,-17-9-2-16,16 10-3 0,17 0 4 0,-33-19-4 16,0 0-1-16,0 18 10 0,0-18 25 15,0 0 15-15,0 0 7 0,0 0-18 0,0 0-11 16,0 0-7-16,0 0-3 0,0 0 1 0,-33-18-4 16,17-1-7-16,-1 19-6 0,1-28 12 15,-1 19-9-15,17-10 0 0,-16 10 1 0,16-10 2 16,-17 19-4-16,17-18 4 0,0 18-4 0,-16 0-11 15,16 0 4-15,16 0-1 0,-16 0 3 16,0 0-5-16,17 0 6 0,-17 0-6 16,16 0 2-16,1 0-2 0,-1 18 4 15,-16-18-4-15,17 0 2 0,-1 10 0 16,17-10 0-16,-33 9 0 16,0-9 2-1,0 0-4-15,0 0 4 16,0 0 0-16,0 0-5 0,0 0-5 0,0 0-20 15,0 0-27-15,-33 0-37 0,17-9-25 16,16 9-8-16,-17-10-5 0,17 10 12 0,-16 0 20 16</inkml:trace>
  <inkml:trace contextRef="#ctx0" brushRef="#br0" timeOffset="132616.51">15263 11525 69 0,'0'0'36'0,"-16"0"-9"16,-1 18-7-16,17-18 4 0,-16 10 9 0,16 8 4 0,0-8 0 0,0 8-2 0,-34 1 1 0,34 9-2 0,0-10 7 0,0 1 4 0,0 9 5 16,0-9-2-16,34 18 4 0,-34-19 5 15,0-8-15-15,16 8-7 0,1 1 3 0,-1-10-2 16,1 19-12-16,16-9 4 0,-17-19 5 0,17 18 1 15,0-18-13-15,1 0-6 0,-34 0-5 0,33 0-9 16,0 0 1-16,-17 0 1 0,17 0-1 16,0-18 0-16,0-1-6 0,0 19-11 0,-33-28-34 15,17 10-31-15,16-1-25 0,-16 0-13 16,-1 1 118-16,-16-1-186 0,17-9 40 0,-17 0 33 16,0 0 27-16</inkml:trace>
  <inkml:trace contextRef="#ctx0" brushRef="#br0" timeOffset="133050.14">15726 11460 19 0,'0'0'28'0,"0"0"-2"0,0 9-5 0,0-9-5 0,17 9 0 0,-17 1 3 0,16-1 2 0,-16 19-1 0,33-28 2 0,-33 18 3 0,0 1-5 0,33-10-8 0,-33 10 7 16,0 0 7-16,33-10-8 0,-33 0-5 0,0 10-5 15,0-1 5-15,17-18 9 0,-17 10 6 0,0-1 15 16,0-9 8-16,0 0-13 0,0 0-14 15,-17 0-8-15,17-9 15 0,0 9-5 0,-33-10 1 16,33-8-8-16,-33 18-3 0,33-28 7 16,-33 9 12-16,17 1-4 0,-1 8 2 0,1-8-4 15,16 8 2-15,-17-8-9 0,17 18-9 0,0-19-6 16,0 19-9-16,0-9 8 0,0 9-5 16,17-9-1-16,-1 9 0 0,1 0 0 0,-1 0 0 15,17 0 2-15,0 9-2 0,-33-9 0 16,33 0 2-16,-16 0-4 0,16 0 2 0,-16 9 2 15,-1-9-5-15,1 0 3 0,-1 0 0 0,17 0 1 16,-33 0 22-16,0 0 42 16,0 0-18-16,0 0-18 0,0-9-18 0,-33 9-5 15,33-9 1-15,-16-1-3 0,16-8-1 16,-17 8-2-16,-16-8 0 0,17 9 3 0,-1-10-6 16,0-9 2-16,-16 9 0 0,0 1 0 15,33-1 3-15,-49 10-3 0,32 0-3 0,17 9-17 16,-16 0-48-16,16-19-58 0,0 19-29 0,0 0-11 15,16-19 13-15,-16 10 153 0,17 9-183 0,-1-9-74 16</inkml:trace>
  <inkml:trace contextRef="#ctx0" brushRef="#br0" timeOffset="133332.24">16156 11218 77 0,'17'9'64'0,"-1"10"-28"0,-16-1-11 0,33 1 9 0,-33 0 14 0,33-1 3 0,-33 1 0 0,0 9-2 0,33-10-17 0,-33 1-17 15,0 9-4-15,0-19-6 0,17 10-1 0,-17-10 1 16,0 0 30-16,16 1 22 0,-16-1 21 16,0-9-4-16,0 0-18 0,-16 0-20 0,16-9-4 15,-17 9 0-15,17-19-4 0,0 10-7 16,-33-1 12-16,33-17-6 0,-33 8-2 0,0-9 10 16,0 0 8-16,17 0 8 0,-1 10-5 0,1-1-8 15,-1-9-5-15,0 10-11 0,17-1-9 0,0 0-5 16,-33 10-1-16,33 0-2 0,0-10-2 15,33 19-6-15,-33-18 0 0,0 8 10 0,0 1-7 16,17 9-5-16,-17-9-6 0,17 9-37 0,-1-10-52 16,1 10-54-16,-1 0-33 0,-16 0-19 15,17 0 8-15,-1 0 24 0,17 0-86 0</inkml:trace>
  <inkml:trace contextRef="#ctx0" brushRef="#br0" timeOffset="133482.48">16255 11227 73 0,'0'10'86'0,"0"-10"-23"0,0 0-29 0,0-10-11 0,0 10-5 0,0-9-5 0,0 9-6 0,0-9-7 0,0-1 3 0,0 1 0 0,33 0-5 16,-33-10-22-16,0 19-28 0,17-28-17 0,-17 10-8 16</inkml:trace>
  <inkml:trace contextRef="#ctx0" brushRef="#br0" timeOffset="135347.79">15875 11088 60 0,'0'9'27'0,"0"-9"-10"0,0 0-8 0,0 0-1 0,0 0 3 0,0 0 3 0,0 0 7 0,0 0 4 0,17 0 3 15,-17 0 2-15,0 0 3 0,16 0 5 16,-16 0 3-16,17 0 5 0,-17 0 7 0,16 0 10 16,1 0-10-16,-1-9 6 0,-16 9 8 0,33-10-4 15,-33 10 3-15,33-9-9 0,-33 0-17 0,33 9-12 16,-33-19-14-16,0 1-10 0,17-1 7 16,-17 0-11-16,17 10 2 0,-1-10 1 0,1 1 1 15,-1 18-4-15,-16-19 0 0,17 1 0 16,-1 8-2-16,-16 10 4 0,33-9-6 0,-33 9 2 15,0-9 2-15,0 18-7 0,0-9-4 0,0 0-34 16,0 9-23-16,0-9-17 0,0 10-15 16,0 8-3-16,0-18 6 0,0 19 7 0,0-19 8 15,-33 9 12-15,33 0 8 0,0 1 9 16,-16 8 6-16,16-8-21 0</inkml:trace>
  <inkml:trace contextRef="#ctx0" brushRef="#br0" timeOffset="135580.63">16073 11302 8 0,'0'0'10'0,"0"9"13"0,0-9 0 0,0 9-3 0,0-9 1 0,0 0-2 0,0 0-1 0,0 0 2 0,0 0 2 0,17 0 1 0,-17 0 0 0,0-9-1 0,17 0-4 0,-17 9-6 15,16-19-3-15,-16 19-2 0,17-19-2 0,-17 1-8 16,16-1 7-16,1 10-4 0,-17-10 1 0,16 10-3 15,-16 0 5-15,33-10-5 0,-33 19 2 16,0-18 2-16,33 8-2 0,-33 1-3 0,0 9-14 16,0-9-10-16,0 9-9 0,0-10-7 15,33 10 1-15,-33 0-2 0,0 0 3 0</inkml:trace>
  <inkml:trace contextRef="#ctx0" brushRef="#br0" timeOffset="137778.96">27947 16380 113 0,'0'0'78'0,"0"0"-29"0,0 0-22 0,0 10-13 0,0-10-3 0,0 9 15 0,0-9 21 0,0 9 15 0,16 10 7 0,-16-19-4 0,17 9-3 0,-17 1-8 0,0-1 0 0,16 9 9 0,1-8 11 0,-17-1 0 0,16 0-9 0,1 1-3 0,-1-1-3 16,-16 0 8-16,17-9 9 0,-1 19 14 15,1-19 7-15,0 0 9 0,-17 0 3 0,16 0 6 16,1-19-10-16,16 10-14 0,-17-10-36 0,17 10-47 16,-16-19-8-16,16 10 0 0,16-1 0 15,-49-28 0-15,34 19 0 0,-1-9 0 0,0-9 0 16,0 9 0-16,0-1 0 0,16 1 0 16,-32-9 0-16,0 18 0 0,16-9 0 0,0 9 0 15,-17 0 0-15,1 9 0 0,-1 1 0 0,1 8 0 16,-17-8 0-16,16 8 0 15,17 1 0-15,-33 9 0 16,0 0-24-16,17 0-59 0,-17 0-24 16,0 0-26-16,17 0-11 0,-17 0-9 15,16 9 6-15,-16-9-3 0,0 0 1 0,17 10 8 16,-17 8 17-16,0-18 13 0,0 0 15 0,0 10 14 16,0 8 12-16,0-9 8 0,0 1 12 15,0 8 8-15,-17-8 5 0,17 8 7 0,0 10 3 16,-16-28 1-16,16 19 2 0,-17-1-10 0</inkml:trace>
  <inkml:trace contextRef="#ctx0" brushRef="#br0" timeOffset="139010.62">15313 12660 23 0,'16'-19'18'0,"17"0"-7"0,-33 10-6 0,33-28 4 0,17 9 3 0,0-9 0 0,-1 0 1 0,17-10-1 0,1 1-5 16,15-1-5-16,-16 1 1 0,1 8-3 15,15-27 3-15,-16 19-3 0,17-1 2 0,-17 1-2 16,33 9 0-16,-49-19 0 0,16 9 0 16,0 10 1-16,0 0 0 0,-16 9-1 0,16-9 0 15,-33 18 0-15,0-9 0 0,-16 19 0 16,16-10 0-16,-16 10 0 0,-17 0 0 0,16 9-2 16,-16-10-2-16,17 10-1 0,-17 0-7 0,0 0-5 15,0 0-4-15,0 0-3 0,0 0-24 16</inkml:trace>
  <inkml:trace contextRef="#ctx0" brushRef="#br0" timeOffset="148119.43">16983 13804 24 0,'0'0'20'0,"16"0"-9"0,-16 0-5 0,17 9-1 0,16-9 6 15,-33 9 1-15,0-9 1 0,33 10 0 0,-33-10-3 0,33 9 4 0,-33-9 6 0,17 9 0 0,-1 1 5 16,1-10-1-16,16 9-4 0,-17-9-1 16,1 9 3-16,16-9-1 0,0 0 3 0,0 10-5 15,0-10-6-15,0 0 0 0,0 0 0 16,17-10 2-16,-17 10-3 0,0 0-2 0,0 0-3 16,0-9 0-16,0 9-2 0,17 0 22 15,-17 0 11-15,0 0-13 0,17 0-11 0,-17 0-7 16,33 0-3-16,-33 0-2 0,0 0-1 0,0 0-1 15,17 0 2-15,-17 9 0 0,33-9 0 16,-33 0 0-16,0 0-2 0,0 10 5 0,0-10-3 16,17 0-2-16,-17 0 0 0,0 18-2 15,-16-18 5-15,16 0-1 0,0 0 2 0,0 0-1 16,0 0-3-16,0 0 4 0,0 0-1 0,17 19 8 16,-17-19 29-16,0 0-2 0,0 0-17 15,0 0-10-15,0 0-3 0,0 9-5 0,0-9 2 16,0 0-4-16,17 0-1 0,-17 0 0 15,0 0 2-15,0 9-1 0,0-9-1 0,0 0 2 16,17 0-2-16,-17-9 0 0,0 9-2 0,0 0 4 16,0 0 1-16,0 0-5 0,17-9 2 15,-17 9 3-15,16 0-2 0,-15 0-1 0,15 0 2 16,1-19-2-16,-17 19 0 0,16 0 0 0,-15 0 0 16,15 0 0-16,1 0 4 0,-17 0-7 15,16-18 7-15,-15 18-4 0,-1 0 2 0,33 0 0 16,-33-10-4-16,0 10 2 0,0 0 0 15,0 0 0-15,17 0 0 0,-17 0 2 0,0 0-2 16,16 0 3-16,-16 0-5 0,17 0 2 16,0 0 0-16,-17 0 0 0,16 0 2 0,-16 0-2 15,17 0 0-15,0 0 0 0,-17 0 0 16,0 0-2-16,16 0 2 0,-16 0 0 0,1 0 2 16,-1 0-2-16,16 0 4 0,-16 0-4 0,0 0-3 15,0 0 6-15,1 0-7 0,-1 0 4 0,0 0-2 16,0 0 2-16,16 0 0 0,-16 0 2 15,0 0-4-15,1 0 6 0,15 0-2 16,-16 10-6-16,0-10 5 0,0 0-1 0,0 0 0 16,1 0-3-16,-1 0 3 0,0 18 2 0,0-18 0 15,0 0-5-15,16 0 5 0,-15 0-2 0,-18 0 0 16,1 0 2-16,16 0-4 0,0 0 2 16,-17 0 0-16,17 0 0 0,0 0 0 15,0 0 0-15,-16 0-2 0,16 0 2 0,0 0 2 0,0 0-2 16,-16 0 2-16,32 0-2 0,-16 0 0 15,-16 0-2-15,16 0 4 0,0 0-7 0,0 0 7 16,-16 0 0-16,32 0 2 0,-16 0-4 16,-16 0-2-16,16 0 5 0,-16 0 7 0,16 0 44 15,0 0-6-15,16 0-17 0,-49 0-12 0,33 0-13 16,-16-18-3-16,16 18-2 0,-16 0-1 16,16 0 5-16,-17 0-5 0,17 0 0 0,0 0 0 15,0 0 6-15,-16-10-8 16,-1 10 2-16,18 0 2 0,-18 0-2 0,17 0 0 0,0 0-2 15,0 0 2-15,0 0 0 0,-33 0 0 16,33 0 0-16,1 0 0 0,-18 0 0 0,17 0-3 16,0 0 7-16,0 0-6 0,0 0-1 0,-33 0 6 15,33 0-3-15,0 0 1 0,-16 0-3 16,16 0 4-16,-16-9-5 0,32 9 10 0,-49 0-10 16,33 0 6-16,-16 0-3 0,16 0-3 15,-17 0 3-15,18 0 3 0,-18 0-1 0,17 0-2 16,0-9-5-16,-16 9 3 0,-1 0 2 0,17 0 2 15,0 0 1-15,-16 0-6 0,16-10 9 16,0 10-6-16,0 0 0 0,0-9-2 0,-16 9 2 16,16 0 3-16,0-9-1 0,0 9 1 0,0 0-5 15,0-10 2-15,-16 10 2 0,16 0-2 16,0-9 0-16,-17 9 0 0,17 0-2 0,1-9 2 16,-18 9 0-16,17 0 0 0,0 0-2 15,-16 0 6-15,16-19-4 0,-17 19 2 0,17 0-4 16,-16 0 3-16,16 0 3 0,0-18-4 15,-16 18-3-15,-1 0 6 0,1-10-2 0,16 10-1 16,-17 0 0-16,1-9 5 0,-1 9 0 16,1 0 0-16,16 0 7 0,-33-9 6 0,33 9 3 15,-16 0-1-15,-1 0-13 0,-16 0-3 0,17 0-4 16,-1 0 7-16,1 0-3 0,-1 0-7 0,-16 0 5 16,17 0-1-16,-1-10 2 0,1 10-5 15,16 0 2-15,-33 10-3 16,0-10 3-16,33 0 3 15,-33 0 0-15,0 0-3 0,0 0-4 16,17 0-1-16,-17 0 9 0,0 0-6 0,0 0 6 16,16 0-2-16,-16 0-5 0,0 0-2 0,17 0 8 15,-17 0-5-15,0 9 8 0,16-9-6 16,-16 0-3-16,0 0 0 0,17 0 3 16,-17 9 2-16,16-9-2 0,-16 0-2 0,17 10 9 15,-17-10-4-15,16 0-11 0,-16 0 5 16,17 0 7-16,-17 18-4 0,33-18-3 0,-33 0 6 15,0 0 0-15,33 0-7 16,-33 0 4-16,17 19 0 0,-17-19 2 16,16 0 1-16,1 0-6 0,-1 0 3 15,1 0 0-15,-1 9-3 0,1-9 5 16,-1 9-2-16,1-9 1 0,16 0-3 0,-33 10 7 16,33-10-7-16,-33 0 3 15,17 0 0-15,-1 9-4 0,1-9 3 0,-1 0 3 16,1 0-3-16,-1 0 0 0,1 9-3 0,-1-9 3 15,1 0 0-15,16 0 2 0,-33 10-1 16,16-10-7-16,18 0 11 0,-18 0-5 0,1 0 0 16,-1 9 0-16,1-9 0 0,16 0 0 15,-17 0 2-15,1 0-6 0,16 0 6 0,-33 0-2 16,33 0 0-16,-17 0 0 0,1 0 1 16,16 0-1-16,-16 9 0 0,-1-9-3 15,1 0 5-15,-1 0-2 0,34 0 0 0,-50 0 0 16,16 0 0-16,17 0-4 0,-16 0 6 0,0 0-2 15,-1 0 0-15,17 0 2 0,-16 0 0 0,-1 0-5 16,34 0 7-16,-50 0-8 0,16 0 4 16,17 0 0-16,-16 0 0 0,0 0 0 0,16 0 6 15,-17 0-9-15,17 0 3 0,-16 0 0 0,16 0 1 16,0 0-1-16,-17-9-4 0,17 9 2 16,1 0 8-16,-18 0-6 0,17 0-2 0,17-9 0 15,-34 9 0-15,1 0 2 0,16-10 1 16,0 10 1-16,0 0-2 0,0 0 2 0,-16-9-1 15,16 9 3-15,0 0-4 0,0-9-2 0,-17 9-3 16,17 0 8-16,1-10 0 0,-1 10-3 16,0-9 1-16,-17 9-1 0,17 0 0 0,0-9 0 15,0 9 0-15,1 0-4 0,-18 0 4 16,34 0 0-16,-34 0 0 0,17 0-4 0,0 0 6 16,0 0 1-16,1 0-5 0,-18-19 2 0,34 19 0 15,-34 0 1-15,17 0-1 0,0 0 0 16,-16 0 3-16,16 0 1 0,-17 0-7 0,18 0 1 15,-1 0 2-15,-17 0 0 0,17 0 0 0,-16 0 0 16,-1 0-2-16,17 0 2 0,-16 0 3 16,-1 0-3-16,18 0-3 0,-18 0 3 15,1 0-4-15,16 0 8 0,-17 0-6 16,1 0 0-16,-1 0 2 0,1 0 1 0,16 0 2 0,-17 0 0 16,1 0-6-16,0 0 3 0,16 0-4 15,-17 0 4-15,1 0 2 0,16 0-2 0,-17 0 0 16,1 0 0-16,-1 19 0 0,17-19 4 0,0 0-4 15,-33 0 0-15,34 0-2 0,-18 0 2 16,1 0 0-16,16 0 0 0,-17 0 0 0,1 0 0 16,16 0 0-16,-17 0 0 0,17 0-5 15,-16 0 12-15,0 9-5 0,-1-9-5 0,1 0 3 16,-1 0-3-16,17 0 3 0,-16 0 0 0,-1 0-3 16,1 0 3-16,-1 0 2 0,17 9 4 15,-16-9-8-15,0 0 0 0,16 0 2 0,-17 0 1 16,1 0 1-16,16 0-2 0,-17 0-2 0,1 0 2 15,32 0 3-15,-49 0-2 0,33 10 1 16,-16-10-2-16,0 0-2 0,16 0 2 16,-17 0-2-16,1 0 4 0,16 9-2 0,-17-9-2 15,17 0 0-15,-33 0 4 0,33 9-2 0,-16-9 4 16,0 0-8-16,-1 10 2 0,1-10 5 0,16 0-5 16,-17 0 4-16,1 9-5 0,-1-9 3 15,17 0 0-15,-33 0 3 0,17 9-5 16,-1-9 2-16,1 0 4 0,0 0-6 0,-1 0-1 15,1 0 3-15,-1 0 0 0,1 0 2 0,-1 0 0 16,1 0-2-16,-1 0 0 0,17 0 0 16,-33 0 3-16,17 0 0 0,-1 0-5 0,17-9 3 15,-16 9-1-15,0 0 2 0,-1 0-5 0,17-9 3 16,-16 9 1-16,16 0-3 0,-17-10 5 16,17 10-3-16,-16 0 2 0,16-9 0 0,-16 9 0 15,16-9-2-15,0 9 45 0,-17 0 33 16,17-10-20-16,0 10-16 0,-16-9-15 0,16 9-12 15,0 0-4-15,-16-9-5 0,16 9-4 16,-17 0 2-16,17 0-7 0,-16 0 3 16,16-19 0-16,-17 19 0 0,1 0 2 0,16 0-2 15,-16 0 0-15,-1 0-2 0,17-18 6 0,-16 18-4 16,16 0 3-16,-17-10-2 0,1 10-3 16,16 0 2-16,-17 0 0 0,18 0 0 0,-18 0 4 15,17 0-7-15,-16 0-2 0,16 0 5 0,-17 0-2 16,17-9 4-16,-16 9-5 0,16 0 6 15,-17 0-7-15,18 0 7 0,-18 0-3 0,17 0 0 16,0 0 0-16,-16 0-5 0,16 0 11 16,-17 0-6-16,17 0 2 0,-16 9-4 0,16-9 4 15,-16 0-2-15,16 0 0 0,-17 0 0 0,1 0-3 16,16 0 3-16,-17 0 2 0,1 0-5 16,-1 0 3-16,1 10 3 0,0-10-5 0,-1 0 3 15,17 0-5-15,-16 0 6 0,-1 0-5 16,1 18 1-16,-1-18 7 0,1 0-5 0,-1 0 0 15,17 0 0-15,-16 0-2 0,-1 0 2 16,1 0 2-16,16 0-6 0,-16 19 11 0,-1-19-5 16,17 0-1-16,-16 0-1 0,16 0 3 15,-17 0-9-15,1 0 6 0,16 0 0 0,-16 0 1 16,16 0-1-16,-17 0-7 0,17 0 10 16,-16 9-3-16,-1-9 0 0,17 0-3 0,-16 0 5 15,16 0 0-15,-16 9-2 0,-1-9-4 16,1 0 4-16,-1 0 0 0,17 0 2 0,-16 10-2 15,-1-10-4-15,1 0 5 0,-1 0-1 16,1 9 0-16,-17-9 2 0,16 0 4 0,1 0-12 16,-1 0 3-16,1 0 4 0,0 0 2 15,-17 9-1-15,16-9-6 0,1 0 4 0,-1 0 4 16,1 0-8-16,-17 0 2 16,16 0 4-16,1 0-2 0,-17 0 6 15,16 0-9-15,-16 0-2 0,17 0 6 0,-17-9 1 16,16 9-2-16,-16 0-4 15,0 0 7-15,17 0 0 0,-17 0-1 0,0-9 1 16,0 9 4 0,0 0-9-16,0-10 2 0,0 10-15 15,0 0-49-15,0-9-46 0,0 9-34 16,-17-9-11-16,17 9-10 0,0 0 7 0,-16-19 7 16,-1 19 14-16,1-18 22 0,-1 8-61 0</inkml:trace>
  <inkml:trace contextRef="#ctx0" brushRef="#br0" timeOffset="151008.63">17760 14660 33 0,'0'0'21'0,"0"9"-7"0,0-9-2 0,0 0-3 0,0 9 1 0,0-9-2 0,17 0 0 0,-17 9 1 0,0-9 6 16,0 0 4-16,0 10-2 0,0-10 2 0,0 0 2 15,0 0-1-15,0 0-2 0,0 0 2 16,0 0 5-16,0 0-2 0,0 0 4 0,0 0-2 16,0 0 3-16,0 0-1 0,0 0-3 0,0 0-2 15,0 9-7-15,0-9 0 0,0 0 12 16,0 0 15-16,0 0-8 0,16 0-7 0,-16 0-12 15,0 9-2-15,0-9 21 0,17 0 12 16,-17 0-7-16,0 10-19 0,16-10-9 0,-16 9-2 16,17-9-5-16,-17 19 3 0,16-19-2 15,-16 0 2-15,17 9 11 0,16-9 8 16,-33 9 33-16,0 0-15 0,33 1-17 0,-33-10-12 16,33 9-9-16,-33 0-2 0,0 1 2 0,17-10-2 15,-1 9 2-15,1 0 1 0,16-9 7 0,-17 10 5 16,1-1 9-16,16-9-4 0,-33 19-3 15,33-19-7-15,-33 0-7 0,33 9-3 0,-33-9-1 16,17 9 0-16,-1 0-7 0,1-9 10 0,-1 10-9 16,1-10 10-16,-1 9 1 0,1 0-10 15,16-9 6-15,-33 10 1 0,33-10-2 0,-33 9 8 16,33-9-4-16,-33 9 3 0,17 1 7 16,-1-10-4-16,1 9 1 0,-1-9-6 0,17 18 5 15,-16-18-12-15,16 0 1 0,-33 10 5 0,33-10-9 16,0 9 2-16,-33-9 0 0,17 9 2 0,16-9 1 15,-17 10-2-15,17-1-1 0,-16-9 3 16,16 9-1-16,0-9 4 0,0 10-4 16,-16-10 11-16,16 9 7 0,0-9 13 0,0 0 0 15,0 9-8-15,0-9-9 0,0 0-10 16,0 9 4-16,0-9 1 0,0 0-14 0,17 0 1 16,-17 0 7-16,-17 0 2 0,34 0-1 0,-17 0 1 15,0 0 6-15,17 0 0 0,-17 0 5 0,0-9-4 16,17 9 8-16,-17 0-9 0,33-9 0 0,-33 9 1 15,0-9-3-15,17 9-6 0,-1-10-4 0,1 1-1 16,-1 9-2-16,-16-9 11 0,17-1-6 16,0 10-1-16,16-9-2 0,-33 0 2 0,16 9 8 15,1-10-7-15,0 10-7 0,-1 0 7 16,1-18 4-16,0 9-7 0,16-1 0 0,-17 10 0 16,1-9 3-16,16 9-2 0,-16-9-3 0,-1-1 7 15,1 1 0-15,33 9-3 0,-50-9-7 0,16 9 6 16,1-10-1-16,-1 10-3 0,-15-9 5 15,32 9-2-15,-33-9 3 0,16 9-2 0,17-9-3 16,-32 9 5-16,15 0-3 0,-16 0-2 16,17 0 3-16,-1 0-3 0,-15 0 7 0,15 0-7 15,1 0 0-15,-17 0 2 0,16 0 0 16,-15 0 4-16,-1-19-3 0,0 19-7 0,0 0 9 16,16 0-7-16,-16 0 10 0,0 0-6 0,1 0 0 15,-1 0 1-15,0 0-1 0,0 0 0 0,16 0-5 16,-16 0 9-16,1 0-8 0,-1 0 2 15,0 0 2-15,0 0 2 0,16 0 1 0,-16 0-1 16,-33 0 0-16,34 0-8 0,-1 19 9 0,-17-19-3 16,17 0-3-16,-16 0 6 0,32 0-2 0,-49 0 2 15,33 0-8-15,-33 0 3 0,17 0 4 16,16 0 1-16,-16 0-3 0,-1 0-4 16,1 0 5-16,-1 9-5 0,1-9 10 15,-1 0-4-15,17 0-2 0,-33 0-2 0,0 0 2 16,0 9 4-16,33-9-7 0,-33 0 8 0,0 0-4 15,17 0-5-15,-17 0 5 0,16 0-7 16,-16 0 11-16,0 0-4 16,0 0-3-16,17 0 2 0,-17 0 2 15,0 0-9-15,0 0 15 0,0 0 29 0,0 0 33 16,0 0 13-16,0 0 15 0,0 0-65 16,0 9-33-1,-17-9 0 1</inkml:trace>
  <inkml:trace contextRef="#ctx0" brushRef="#br0" timeOffset="151305.37">22886 14892 2047 0,'17'0'0'0,"-17"9"0"0,0-18 0 0,-17 9 0 16</inkml:trace>
  <inkml:trace contextRef="#ctx0" brushRef="#br0" timeOffset="151545.85">22903 14892 2047 0,'0'9'0'0,"0"-18"0"31,-17 9 0-15,34 0 0 15</inkml:trace>
  <inkml:trace contextRef="#ctx0" brushRef="#br0" timeOffset="151787.09">22886 14892 2047 0,'-16'0'0'0,"16"0"-132"0,0 0-58 0,0 0-32 0,-17 0-10 0,17 0-11 0,0 0 8 0,0 0 20 0,0 0 31 0,0 9 30 0,-33-9-79 0</inkml:trace>
  <inkml:trace contextRef="#ctx0" brushRef="#br0" timeOffset="153415.78">22969 14576 32 0,'0'0'31'0,"0"0"-4"0,0 0-3 0,0 0 0 0,0 0 0 0,0 0 3 0,0 0 0 0,0 0-3 0,0 0 0 0,0 0-5 0,0 0-3 0,0 0-3 0,0 0-4 0,0 0-3 0,0 0 0 16,0 0 7-16,0 0 13 0,0 9-7 0,17-9 1 0,-17 9 5 0,0 1 2 15,0-10-10-15,16 9 3 0,-16 10 20 0,33-19 0 16,-33 9-10-16,0 0-15 0,0 1-1 16,0-1-5-16,33 9 23 0,-33-8 11 0,0-1-11 15,0 10-9-15,0-10-12 0,17 10-6 16,-17-19-1-16,16 9 2 0,-16 0-1 0,0 0 16 15,17 1 24-15,-17-1-12 0,0-9-10 0,17 9-6 16,-17-9 1-16,0 10 8 0,16-10 16 0,-16 0 10 16,0 0 17-16,0 0 2 0,0 0-4 15,0 0-11-15,17-10-15 0,-17 10-8 0,0-9-5 16,16 0-5-16,1-10-11 0,-17 1-2 16,16-1 9-16,17 0-3 0,-33 1-4 0,33-10 0 15,-33 9-9-15,17 1 2 0,-1-20-3 0,-16 11 1 16,17 8 1-16,-1-9 3 0,1 19-7 15,-17-28 0-15,17 18 2 0,-1 0-2 0,1 1 0 16,-17 8 5-16,16 1-5 0,-16 0 4 16,0 9-4-16,33-19 0 0,-33 19-9 15,0 0 12-15,0-9-7 0,0 9 0 0,0 0-1 16,0 0 3-16,0 0-12 0,0 0-22 0,0 0-29 16,0 9-41-16,0-9-17 0,0 19 4 0,0-19 1 15,0 0-8-15,0 9-3 0,0 0-2 16,0 1 8-16,0-1 10 0,0 0 14 0,0 1 14 15,0-1 13-15,0-9-37 0</inkml:trace>
  <inkml:trace contextRef="#ctx0" brushRef="#br0" timeOffset="155446.88">24887 14753 57 0,'0'-19'60'0,"0"19"-23"0,0-9-16 0,0 9-9 0,0-10 6 0,0 10 13 0,0 0 14 0,0-9 4 0,0 9 0 0,0 0-12 0,0 0-11 0,0 0-11 0,0 0-5 0,0 0-7 0,0 9 1 0,0-9-6 0,0 0 7 0,0 10 36 16,0-10 19-16,0 9-11 0,0 10 1 16,0-19 7-16,0 18-19 0,17-9-20 0,-17 1 2 15,0 8 33-15,33-8 3 0,-33-1-17 16,0 10 6-16,0-10 4 0,33 10-11 0,-33-19 21 16,0 0-6-16,0 9-7 0,17 0 10 0,-1-9 8 15,-16 0-3-15,17 9-5 0,-1-9-10 0,-16-9-16 16,17 9 0-16,-1-9-15 0,1 0-10 15,-1-10-2-15,1 10 1 0,16-10-2 0,-33-9-1 16,33 9-1-16,-16-8 0 0,-1-11 3 0,1 10-10 16,-1 1 12-16,1-1-5 0,-1-10-3 15,1 11 11-15,-17-1-11 0,16 9 4 0,1-9 1 16,16 10-4-16,-33-1 2 0,0 10 0 16,0-1-5-16,33 1 1 0,-33 9 5 0,0-9-8 15,0 9-23-15,0-10-30 0,0 10-17 0,17 0-23 16,-1 0-8-16,-16 0 0 0,17-9-1 15,-17 9-2-15,16 0-6 0,-16 9-2 0,17-9 3 16,-17 0 8-16,16 0 2 0,-16 0 9 16,17 10 14-16,-17-10 10 0</inkml:trace>
  <inkml:trace contextRef="#ctx0" brushRef="#br0" timeOffset="157333.71">28525 15013 8 0,'0'-9'5'0,"0"9"4"0,0 0 3 0,0 0-3 0,0-10-5 0,0 10-2 0,0 0-1 0,0 0 1 0,0 0-1 0,0-18-1 0,0 18 1 16,0 18-1 15,0-18 1-15,0 0 0 0,0 10-1-16,0-1 0 31,0 0 0-16,0 1 0 1,0-10-4 0,0 9-1-1,0-9-2-15,0 0-4 0,0 0-10 0</inkml:trace>
  <inkml:trace contextRef="#ctx0" brushRef="#br0" timeOffset="161874.79">26095 16976 13 0,'-17'0'14'0,"17"0"-2"0,0 0-6 16,-17 0-3-16,17 0-1 0,-16 9-1 0,16-9 0 0,-17 0 1 0,17 0 0 0,0 0 0 0,-16 0-2 0,16 9 1 0,0-9 1 0,0 0-2 0,0 0 2 31,0 0 0-31,0 0 0 0,0-9-1 0,0 9 0 16,0-9-1-1,0-1 0-15,0 10-2 0,-33-9 0 16,33 0-1-16,0 9-2 0,0-10-1 0,0 1-4 16,0 9-2-16,0-9-12 0</inkml:trace>
  <inkml:trace contextRef="#ctx0" brushRef="#br0" timeOffset="162357.2">25913 16576 29 0,'0'0'23'16,"0"9"-7"-16,0-9-3 0,0 9-2 0,0 1-1 0,-17-1 2 0,17 0 6 0,0 10-1 0,0-10 4 0,0 10 2 0,0-1 3 0,0-8-1 0,0 8 4 0,0-8 3 0,0 8 4 0,0 1 1 0,17-1 2 0,-17-8 0 0,0 8 3 0,16 1 4 0,-16-1 3 16,0-8 6-16,17 8 1 0,-17 1-4 0,0-10-4 15,16 1-5-15,-16 8-4 0,0-9 3 16,0 1-7-16,17 8 6 0,-17-8 14 0,33-10 5 15,-33 9 4-15,0 0 2 0,0-9 6 16,0 10-6-16,16-10-3 0,1-10 3 0,-1 10-13 16,1-9-8-16,0 0-14 0,16-10-9 0,-17 0-12 15,17-8-8-15,17-1 0 0,-17-10 2 16,0 1-3-16,17 0 1 0,-1 0-6 16,1-10-1-16,-17 10 5 0,16-9 0 0,1 8 0 15,0 1 0-15,-17 9 2 0,16-9-7 0,-16 9-3 16,1 19-9-16,-1-19-20 0,-17 9-19 0,1 10-15 15,16 0-29-15,-33 9 3 0,0-10-4 16,0 10 12-16,0 0 0 0,16 10-6 0,-16-10-3 16,0 9 1-16,0-9 3 0,0 9 3 0,-16 1 11 15,16-10 6-15,0 9 3 0,0-9 4 16,0 9 3-16,0-9 5 0,0 0 7 0</inkml:trace>
</inkml:ink>
</file>

<file path=ppt/ink/ink44.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56:56.433"/>
    </inkml:context>
    <inkml:brush xml:id="br0">
      <inkml:brushProperty name="width" value="0.05292" units="cm"/>
      <inkml:brushProperty name="height" value="0.05292" units="cm"/>
      <inkml:brushProperty name="color" value="#FF0000"/>
    </inkml:brush>
  </inkml:definitions>
  <inkml:trace contextRef="#ctx0" brushRef="#br0">8897 11785 44 0,'0'-18'28'0,"-17"18"-6"0,17 0-2 0,0 0 4 0,-16 0 8 0,16 0 8 0,0 0 7 0,0-19 9 16,0 19 3-16,0 0 5 0,-34 0 6 0,34 0-2 15,0 0-5-15,0-18-17 0,0 18-8 0,0-10-15 16,0 10-12-16,0-9-1 0,0 0-2 16,34-1-3-16,-34 1 12 0,16 0 16 0,1 9 4 15,-1-10-8-15,1 10-5 0,32 0-7 16,-49 0 0-16,33 0-8 0,0 0 0 0,-33 0 5 15,34 10 8-15,-18-1 5 0,1 0 3 0,-1 10 5 16,1 0 3-16,-17-1 0 0,16 19-8 16,17-18 0-16,-33 18-3 0,0-9 8 15,0 9-14-15,0 0-1 0,0 10-10 0,0-19-5 16,-33 9 5-16,33-9-10 0,0 18 5 0,0-27-5 16,-16 9-2-16,16 0 4 0,0 0-2 15,0-10 4-15,0 1-2 0,0 0-2 0,0-1 4 16,16-8-4-16,-16-1 4 0,0 0-8 0,33 10-3 15,-33-19 1-15,0 0-3 0,0 18-3 16,33-18 6-16,-33 0 1 0,0-18 7 0,33 18-2 16,-33 0-2-16,33-19 2 0,-33 10 0 15,0 0-5-15,17-10 5 0,0 10 3 0,-17-1 2 16,16 1-9-16,-16 0 9 0,17-1-5 0,-17 10 7 16,0 0-5-16,0 0 3 0,0 0 4 15,0 0-13-15,0 0 9 0,0 0-5 16,-17 0 0-16,17 10 0 0,-16 8 0 15,-1 1 0-15,17 9 0 0,-17 0-3 0,17 0 7 16,0 0-4-16,-33 9 3 0,33 9-2 16,0-18 4-16,0 9-1 0,0 19-1 0,0-28-3 15,0 19 5-15,0-1 1 0,0-9-2 16,0 10-1-16,0-1-1 0,0 1 5 0,33-1-2 16,-33-8-3-16,0-1 5 0,0 9-6 15,17-18 5-15,0 9-4 0,-17 1-4 0,16-11 2 0,-16 1 5 16,0 0-8-16,17 0 5 0,-17 0-5 15,0-9 9-15,0-1 1 0,-17 10-3 0,17-18 2 16,-16 8-9-16,16 10 6 0,-17-19 2 0,0 10-4 16,17 0 1-16,-33-1-2 0,33-9 2 15,-33 10-5-15,0-10-1 0,0 10 0 0,0-10-7 16,0 1-26-16,17-10-20 0,-51 0-21 0,34 9-24 16,-16-9 0-16,-1 0 19 0,34 0 24 15,-51 9 5-15,34-9-10 0,0 0-7 0,0 0-8 16,0 0-8-16,17 0-3 0,16 0 4 0,-34 0 5 15,34-9 9-15,-33 9 12 0,33 0 4 0,0-9 3 16</inkml:trace>
  <inkml:trace contextRef="#ctx0" brushRef="#br0" timeOffset="7792.91">14817 7302 1 0,'0'0'2'0,"0"0"-1"0,0 0 0 0,0 0 0 0,0 0 0 0,0 0 0 0,0 0 0 15,0 0 1-15,0 0 0 16,0 0 1-16,0 0-1 0,0 0-1 0,0 0 0 15,0-9-1 1,0-1 0 31,0 20 0 0,0-20 0 31</inkml:trace>
  <inkml:trace contextRef="#ctx0" brushRef="#br0" timeOffset="8243.07">14817 7283 21 0,'0'-9'-3'78,"0"9"-2"-78,0 0-6 0</inkml:trace>
  <inkml:trace contextRef="#ctx0" brushRef="#br0" timeOffset="11040.48">3241 13385 25 0,'0'-9'17'0,"0"9"-8"0,0-9-5 0,-33 9-1 0,33-10 0 0,0 10 3 0,0-9 3 0,0 9 0 0,0 0 0 16,0-9-6-16,0 9 0 0,0 0-2 16,0 0 0-1,0 0 0 1,0 0 0-16,0 0-1 16,0 0 2-16,0 0 0 0,0 9 0 15,33-9-1-15,-33 0 2 0,0 0-2 16,0 9 2-16,0-9 0 0,0 0 0 0,33 10-1 15,-33-1-1-15,0 0 1 16,33 1-2-16,-33-1 0 0,0 0 0 16,33 0 1-16,-33 10-1 0,0-10 0 15,0 1 0-15,33 8-7 0,-33 1-11 0,17-1-6 16,16 1-11-16</inkml:trace>
  <inkml:trace contextRef="#ctx0" brushRef="#br0" timeOffset="11323.17">4101 13785 57 0,'0'0'27'0,"0"0"-11"0,0 0-6 0,0 0-2 0,0 0 6 0,0 0 5 0,0 0 1 0,0 0-3 0,0 0-7 0,0 0-3 16,0 0-5-16,0 0-1 15,33 0-1-15,-33 19 0 16,0-19-2-16,0 0 2 0,0 0-8 0,0 0 2 16,33 9-20-16,-33 0-12 0,0 1-13 15</inkml:trace>
  <inkml:trace contextRef="#ctx0" brushRef="#br0" timeOffset="13171.21">13891 8055 57 0,'-33'19'44'0,"33"0"-20"0,0-19-13 0,-34 9-5 0,34 0-3 0,-16 0 4 0,-1 1 15 0,17-10 10 0,0 9 2 0,-16-9-7 16,16 0-9-16,0 0 0 0,0 19 4 15,0-19 12-15,16 0 6 0,-16 0 4 0,17 0 3 16,33 0-1-16,-50 0-4 0,66-19-1 0,-33 10-4 16,0-1-13-16,16 1-4 0,18 0 1 15,-1 0 15-15,0-10 15 0,17 0 4 0,-17-18-7 16,49 9-15-16,-48 10-18 0,32-20-1 16,17 1-1-16,-17-9-6 0,17 8 9 0,32-8 6 15,-15 9 3-15,16-19-1 0,-1-9-1 0,18 9-12 16,-17 0 1-16,32 10-2 0,-32-19 4 15,0 9-4-15,16 0-1 0,17 9-1 0,-33-18 1 16,0 10-5-16,16-1-4 0,1 9 2 16,-1-9 4-16,-16 10-6 0,-17 9 5 0,17-19 2 15,-17 28-6-15,1-28-1 0,-1 19 0 0,-33 9 5 16,17-9-2-16,-17 0-3 0,17 9 1 0,-33 9-1 16,-1-18 5-16,1 18-8 0,0-9 3 15,-17 10-4-15,0-1 4 0,-33 1 0 0,17 18-4 16,-17-19 5-16,-17 0 2 0,1 19-1 15,16 0 1-15,-33 0 2 0,0 0-5 0,0-18-4 16,0 18 1-16,0 0-9 0,0 0-20 0,0 0-30 16,0-10-39-16,0 10-22 0,0 0-23 15,0-9-2-15,0 9-1 0,0-9 15 0,0 0 19 16,0-1 25-16</inkml:trace>
  <inkml:trace contextRef="#ctx0" brushRef="#br0" timeOffset="13422.6">19282 6158 165 0,'0'-19'94'0,"0"19"-44"0,0 0-25 0,0 0-11 0,16-18-2 0,1 18 6 0,-17 0 10 0,16 0 10 0,1 0 0 0,-1 0 3 16,34 0 8-16,-50 0 12 0,33 0 10 0,-33 0-7 15,33 18-8-15,0-18-20 0,-16 19-12 0,-1-19-9 16,17 18-6-16,-16 1 3 0,16-10 1 15,-33 10-6-15,0-1-3 0,0 20-3 0,0-20 1 16,0 1-2-16,-33 27 0 0,0-27-8 0,16 18-15 16,-16 0-25-16,0 10-14 0,0-10-27 15,0 10-15-15,-33 8-4 0,33-8 9 0,-34 9-1 16,18-10 3-16,-17 10 12 0</inkml:trace>
  <inkml:trace contextRef="#ctx0" brushRef="#br0" timeOffset="14353.53">13758 8130 10 0,'-16'0'15'0,"16"0"3"0,-33 0-1 0,33 0-1 0,0 0 4 0,-33 0-1 0,33 0 4 0,0-10 2 0,0 10 0 0,0 0 4 15,0 0-5-15,0 0 0 0,0 0 1 16,0 0-8-16,0 0 3 0,0 0 7 0,0 0 7 16,0 10 6-16,0-1 7 0,33 10 6 0,-33-1-2 15,33 1 0-15,-17-1-6 0,17-8 2 16,0 18-5-16,34 0-9 0,-34 9 1 0,0-9 30 16,16 0 9-16,18 18-6 0,-34-18-5 0,33 19-10 15,0-1-9-15,17-18 0 0,-17 9 6 16,0 0 15-16,17 1 22 0,-17 8 4 0,49-9-5 15,-48 0-25-15,32-9-9 0,17 10-1 16,-1-1-7-16,18-9-6 0,15 9 9 0,-15 0-2 16,-1 0 5-16,33-9-9 0,-32 0-22 0,-1 19-18 15,33-19 0-15,-32 9 0 0,15 0 0 0,1 0 0 16,0-9 0-16,16 9 0 0,1 19 0 16,-1-28 0-16,17 9 0 0,-33 19 0 0,16-28 0 15,1 28 0-15,-1-19 0 0,17 9 0 0,-33 10 0 16,0-19 0-16,16 10 0 0,17-1 0 15,-33 1 0-15,0-1 0 0,16 1 0 0,-16 9 0 16,0-19 0-16,-17 10 0 0,17 8 0 0,-17-27 0 16,17 19 0-16,-33-1 0 0,-1-9 0 15,18 1 0-15,-18 8 0 0,18-9 0 0,-51 10 0 16,51-10 0-16,-51 0 0 0,17 10 0 0,-16-10 0 16,16 0 0-16,-16 0 0 0,-17 10 0 0,33-19 0 15,-49 9 0-15,0 0 0 0,16-9 0 16,-17 0 0-16,-16 0 0 0,1 9 0 0,-1-18 0 15,0-1 0-15,-17 10 0 0,17-9 0 0,0 0 0 16,-33-1 0-16,0 1 0 0,0-1 0 16,33-8 0-16,-33-1 0 0,0 0 0 0,0 1 0 15,0-1 0-15,-33-9 0 0,33 9 0 16,0-18 0-16,-33 9 0 16,33-9 0-16,-16-1 0 0,16 1-206 15,-17-10-87-15,1 10 6 0,16 0 19 0,-17-10 19 0,1-9 34 16,16 10 36-16,-17-1 38 0,17-9-60 15</inkml:trace>
  <inkml:trace contextRef="#ctx0" brushRef="#br0" timeOffset="14654.21">22027 10595 66 0,'16'-19'95'0,"-16"19"-27"0,0 0-35 0,17 0-15 0,-17 0-6 0,0 0 13 0,16 0 20 0,-16 0 31 0,0 19 25 16,17-19 20-16,-17 9-2 0,16 10 5 0,-16-1 3 15,17 1 14-15,-1 18-1 0,-16-18-14 16,33-1-14-16,-33 19-11 0,0-9-17 0,0 10-9 0,0-1-8 16,0 9-10-16,0-9-16 0,0 1-18 15,-33 8-13-15,0 1-6 0,17-10 5 0,-17 19-9 16,0-19 1-16,-1 9-1 0,1 1-11 0,-33-1 5 15,17 1-46-15,16-10-48 0,0 10-61 16,-1-10-35-16,-32-9-30 0,33 9-13 0,-16-9 0 16,16 0 5-16,-1 0 31 0,-15 0 46 0</inkml:trace>
</inkml:ink>
</file>

<file path=ppt/ink/ink45.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57:25.374"/>
    </inkml:context>
    <inkml:brush xml:id="br0">
      <inkml:brushProperty name="width" value="0.05292" units="cm"/>
      <inkml:brushProperty name="height" value="0.05292" units="cm"/>
      <inkml:brushProperty name="color" value="#FF0000"/>
    </inkml:brush>
  </inkml:definitions>
  <inkml:trace contextRef="#ctx0" brushRef="#br0">21415 8967 23 0,'0'0'22'0,"-17"0"-2"0,17 9-5 0,0-9-4 0,0 0-1 0,0 0-1 0,0 0 0 0,0 9-2 0,0-9 2 0,0 0-1 15,0 0 3-15,0 0 0 0,0 0 2 16,-16 0 8-16,16 19 9 0,0-19 4 0,0 0 2 16,0 0 2-16,0 0-2 0,0 19 4 0,-17-19 5 15,17 0 17-15,0 0 11 0,0 0 8 16,0 0-3-16,17 0-10 0,-17 0 2 0,16-19-7 16,1 0-21-16,-1 1-15 0,1-1-13 0,16-9-4 15,16 10-3-15,-15-19-7 0,15-1 0 16,17 10 7-16,0-9-4 0,-32 0-1 0,15 0 3 15,1 9-4-15,-1 9-1 0,-16-18-3 16,17 9 5-16,-17 10-7 0,-16-1 7 0,-1 19-2 16,1-19-2-16,-1 19 3 0,1-18-4 0,-17 9-11 15,0 9-41-15,0 0-43 0,0-10-32 16,0 10-1-16,0-9 1 0,0 9 8 0,0-9 14 16,-17-1 21-16,17 10 11 0</inkml:trace>
  <inkml:trace contextRef="#ctx0" brushRef="#br0" timeOffset="233.72">22010 8362 50 0,'0'-9'45'0,"0"9"-1"0,0-9 2 0,0-1 5 0,0 10 16 0,0 0 7 0,0-18-9 0,0 18-20 0,0 0-20 0,17-19-6 0,-17 19 6 0,16 0 26 0,1 0-1 16,-1 0 16-16,17 0 4 0,-16 19-19 15,32-19 7-15,-49 18-8 0,33-18-17 0,-16 10-4 16,0 8 11-16,-1 1 4 0,-16-1-2 15,17 1-9-15,-17 0-13 0,0 9-5 0,0-10-5 16,-17 19-8-16,1-18-2 0,-1 9 2 0,0 0-2 16,-16 0 2-16,0 9-7 0,0-9-3 15,0 9-6-15,0 0-65 0,17-18-56 0,-18 18-38 16,1-9-20-16,0 9 9 0,0 0 23 16,0-9 30-16</inkml:trace>
  <inkml:trace contextRef="#ctx0" brushRef="#br0" timeOffset="1232.51">21249 8976 60 0,'0'-9'28'0,"0"9"-12"0,0-9-9 0,-16-1 6 0,16 10 11 0,0-9 5 0,0 9 6 0,0-9 3 0,0 9 2 0,0-10-5 16,0 10 5-16,0 0-7 0,0 0-16 0,0 0-7 16,0 0-3-16,0 0-4 0,0 0-1 0,0 0 7 15,0 0 25-15,0 10-6 0,16-1 26 0,-16 0-3 16,0 1 8-16,0-1 9 0,17 9-13 15,-17 1 10-15,16 0 13 0,-16-1-21 0,0 1 1 16,33 0 3-16,-33 8-16 0,0 11-20 16,34-20-3-16,-34 10-12 0,16 9 4 0,1 1 37 15,-1-11 11-15,17 11-4 0,-16-1 6 0,-1 0-15 16,17 0-23-16,0 10-10 0,1-10-3 16,-18 0 34-16,17 10 37 0,0-19-18 0,-16 18-26 15,16 1-15-15,16-1-5 0,-15 10-8 16,-34-19-2-16,33 10 10 0,0 8 22 0,0 1 52 15,0 9-76-15,-17-18-18 0,17 9 0 16,0-10 0-16,1 10 0 0,-1 0 0 0,16 0 0 16,-16 9 0-16,0-19 0 0,0 10 0 0,17 9 0 15,-17-9 0-15,0 9 0 0,0-9 0 0,33 9 0 16,-49-9 0-16,16 0 0 0,0 9 0 16,-16 0 0-16,16-9 0 0,16 9 0 0,-16 0 0 15,-33 0 0-15,33 0 0 0,-16 0 0 0,16 10 0 16,-16-10 0-16,-1 0 0 0,17 9 0 0,0-27 0 15,0 27 0-15,-33-18 0 0,33 0 0 16,-16 0 0-16,16-1 0 0,-16 1 0 0,-1 9 0 16,17-27 0-16,0 8 0 0,0 1 0 0,-33-10 0 15,33 19 0-15,-16-28 0 0,16-1 0 16,-16 1 0-16,-1 10 0 0,17-20 0 0,0 1 0 16,-33-1 0-16,33 1 0 0,-33-10 0 15,17 1 0-15,-1-1 0 0,-16 10 0 0,17-19 0 16,-17 18 0-16,0-18 0 15,0 0 0 95,-17 0 0-95,17 0-51-15,0 0-255 16,-16 0 20-16,16 0 41 0,0 0 32 16,-17-18 26-16,17 18 27 0,0 0 22 0,0 0 18 15,-33-19 22-15,33 10 20 0,-33-1 14 0,17 1 19 16,-1 0-10-16</inkml:trace>
  <inkml:trace contextRef="#ctx0" brushRef="#br0" timeOffset="1615.59">22920 12632 11 0,'-17'0'36'0,"-16"0"10"0,16 0-6 0,17 0-5 0,0 0-2 0,-33 0 2 0,33 0 8 0,0 0 13 0,-33 0 12 0,33 0 5 0,0 0-4 0,0 9-13 0,0-9-17 0,0 0-19 15,0 0-5-15,0 9 0 0,0-9 7 0,33 10 23 16,-33-1 15-16,0 0-20 0,0 1 34 16,33-1 10-16,-33 10-4 0,17-19-20 0,-1 18-24 15,18-9-14-15,-18 1 0 0,17-1 0 0,-16 0 47 16,32 1-1-16,-16-1-25 0,-16 0-17 15,16-9-11-15,0 10 1 0,0-1-1 0,-16-9 44 16,32 0 23-16,-16 0 8 0,-16-9 29 0,-1 9-10 16,17-10-31-16,-16 1-77 0,0 0-1 0,16-10 0 15,-17 0 0-15,17 10 0 0,-33-9 0 16,17-10 0-16,-1 0 0 0,1 0 0 0,-1-9 0 16,1-1 0-16,-17 1 0 0,16-9 0 15,1-1 0-15,-17 1 0 0,17-1 0 0,-17 10 0 16,0 0 0-16,0 9 0 0,0-9 0 0,0 18 0 15,0 0 0-15,0 1 0 0,0 8 0 16,0 10 0-16,0-18-41 0,0 18-84 16,0 0-33-16,0 0-18 0,0 0-11 0,-17 0-7 15,17 0 8-15,0 0-1 0,0 0 7 16,0 0 15-16,0 0 26 0,0 0 23 0,0 0-72 16</inkml:trace>
  <inkml:trace contextRef="#ctx0" brushRef="#br0" timeOffset="5045.74">32147 6567 44 0,'0'0'51'0,"0"0"-18"0,0 0-13 0,0-9-4 0,0 9 8 0,0 0 4 0,0 0 7 0,0 0 2 0,0 0-4 0,0 0 0 0,0 0-6 16,0 0-7-16,0 0-5 0,0 0 0 0,0 0-4 15,0 0-2-15,0 0 4 0,0 0 1 0,0 0 0 16,0 0-9-16,0 0 3 0,0 0-6 15,0 0 0-15,0 0 0 0,16 0 1 16,-16 0-5-16,0 0 6 0,0 0-8 16,0 0 5-1,0 0-3 1,-16 0 0-16,16 0 4 0,0 0 0 16,0 0-5-16,0 0 5 15,0 0 0-15,0 0-5 0,0 0 5 16,0 0-4-16,0 0 0 31,0 0 0-31,0 0 3 0,0 0-3 16,0 0 4-16,0 0-4 15,0 0 5 1,0 0-5-16,0 0 0 0,0 0 0 0,0 0 5 16,0 0-7-1,0 0 7-15,0 0-5 16,0 0 4-16,0 0-4 15,0 0-1 32,0 0 5-47,0 0-1 16,0 0 1-16,0 0-1 0,0-10-1 16,0 10-5-16,0 0-10 0,0 0-13 15,0 0-5-15,0 0-10 0,0 0-4 0,16 0 2 16,-16-9 0-16,0 9 2 0,0 0 0 15,0 0 1-15,17 0-3 0</inkml:trace>
  <inkml:trace contextRef="#ctx0" brushRef="#br0" timeOffset="6544.51">23680 13869 25 0,'0'0'29'0,"0"-9"1"0,0 9-5 0,0 0-4 0,0 0 1 0,0 0 2 0,0 0 0 0,0-10-3 0,0 10 0 0,0 0-4 0,0 0-2 0,0-9-1 0,0 9-5 0,0 0 0 0,0 0-3 0,0 0-2 0,0 0-1 0,0 0 0 0,0 0-1 0,0 0-1 16,0 0 1-16,0-9-2 0,0 9 0 0,0 0 1 16,0 0-1-1,0 0-2-15,0 0 4 16,0 0-5-16,0 0-1 16,0 0-13-16,0 0-4 15,0 0-6-15,0 0-2 0,0 0 2 0,0 0 0 16,0 0 1-16,0 0 1 0,0-10 2 0,0 10 2 15,0 0-1-15,0 0 0 0</inkml:trace>
  <inkml:trace contextRef="#ctx0" brushRef="#br0" timeOffset="7376.88">28608 14167 8 0,'0'0'16'0,"0"0"3"0,0 0-4 0,0 0-1 0,0 0-3 0,0 0-1 0,0 0-2 0,0 0 2 0,0 0-2 0,0 0 1 0,0 0-3 0,0 0-1 0,0 0-2 0,0 0-1 0,0 0 0 0,0 0-5 16,17 0 1 0,-17 0 3-1,0 0-9 1,0 0-1-16,0 0-4 0,0 0 0 16,0 0-2-16,-17 0-2 0,17-19-2 15,0 19 0-15</inkml:trace>
  <inkml:trace contextRef="#ctx0" brushRef="#br0" timeOffset="8260.43">27583 11934 8 0,'0'0'11'0,"0"0"6"0,0-9-3 15,0 0-4-15,-17 9-3 0,17-10-3 0,0 10-1 0,-16 0 0 0,16-18 2 0,-17 18-3 0,17 0-2 0,-16-19 0 0,16 19 0 16,0-19 2-16,-33 19-2 0,16-9 0 15,1 0 0-15,-1 0 1 0,0-1-1 0,1 1 0 16,-1 0 0-16,-16-1 0 0,17 10 0 0,-17-18 0 16,33 18 0-16,-50 0 0 0,34-19-2 15,-18 19 2-15,18-28 0 0,-17 19 0 0,16 0 0 16,-16-1-2-16,17 1-2 0,-17 0-2 16,16-1-1-16,-16 10-4 0,16-18-6 0,-16-1-18 15</inkml:trace>
  <inkml:trace contextRef="#ctx0" brushRef="#br0" timeOffset="8959.78">27236 12427 6 0,'0'0'6'0,"0"0"3"0,0 0 1 0,0 0-5 0,0 0-3 0,0-9 0 0,0 9-1 0,0 0 0 0,16 0-1 16,-16 0 1 0,0 0-4 62,0 0-6-63,0 0-14-15</inkml:trace>
  <inkml:trace contextRef="#ctx0" brushRef="#br0" timeOffset="10708.15">17429 13860 41 0,'0'-10'18'0,"-16"1"-7"0,16 0-5 0,0-1-3 0,0-8 0 0,16-1 2 0,-16 19 5 0,17-28 0 0,16 10 0 0,-33-10-4 0,33 9-2 0,0 10 1 0,-16-10 0 16,-1 1-2-16,17 8 4 0,-16 1 0 15,16 0-1-15,0 9-4 0,0 0 16 0,-33 9 2 16,33 0-1-16,-16 10 8 0,-17 9 2 15,16-10 8-15,-16 10 10 0,17 10-15 0,-17-1 3 16,-17 9 10-16,17-8 6 0,-16 8 10 0,-1 1 8 16,17 18-6-16,-33-37-18 0,33 18-15 0,-33 1-6 15,0-1-5-15,16 10-1 0,1-28 3 16,-1 18-7-16,1 1-1 0,-1-19-4 0,17 9-7 16,-16-9 3-16,16 9 0 0,0-18-2 15,0-1-5-15,16 1 0 0,1-1 0 0,-1 1-1 16,1 0 7-16,-1-19-4 0,1 9 4 0,16-9-4 15,0 0-3-15,0 0 3 0,-16-9 2 16,16 9-4-16,0-19-1 0,0 0 1 0,0 1 2 16,0 9 0-16,0-10 0 0,-16 0 0 15,-1 10 0-15,1 0 0 0,-1-19 0 0,1 19-4 16,-17-10 8-16,0 10-4 0,0-1-3 0,0 1 5 16,0 9-5-16,0-9 6 0,-17-1-10 15,17 10 10-15,-16-9-5 0,-1 9 2 0,1 0 3 16,-1 0-1-16,17 0 1 0,-33 9 2 0,33 1 5 15,-33-1 1-15,33 10 5 0,0-10-6 16,-33 10 0-16,16 18 0 0,17-28 0 0,-16 19 2 16,16 9-7-16,0-9-1 0,0 9-4 0,16-9 3 15,-16 9-3-15,17 1 2 0,16-1 0 0,-33 0-2 16,0 10-4-16,33-20 6 0,-33 11-2 16,0-1 6-16,33 0-5 0,-33 0-1 0,0 0 2 15,0-9 0-15,17 10 0 0,-17-11 42 16,0 11 11-16,0-10 5 0,-17-1-8 0,17 1-12 15,0 0-8-15,0 0-8 0,-33-9-8 0,33 9-8 16,-33-10 7-16,0 1-12 0,0 18-1 0,0-28-2 16,0 10-2-16,16 9 2 0,-49-9-3 15,0-1 1-15,0 1-4 0,16-1 4 0,-49-8-3 16,33-1 3-16,-17 0-2 0,0 1-2 0,17-1 3 16,0-9 0-16,-17 0-3 0,50 0-4 15,-33 0-23-15,17 9-6 0,-1-9-28 0,17 0-6 16,16 0 1-16,-16 9 15 0,33-9 3 15,-33 0-16-15,33 0-14 0,0 0-14 0,0 0-1 16,0 0 16-16,0 0 14 0,0 0 8 16,0 0 9-16,0 0-5 0,0 0 4 0,33 0 2 15,-33 0 7-15,0 0-2 0</inkml:trace>
</inkml:ink>
</file>

<file path=ppt/ink/ink46.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57:50.769"/>
    </inkml:context>
    <inkml:brush xml:id="br0">
      <inkml:brushProperty name="width" value="0.05292" units="cm"/>
      <inkml:brushProperty name="height" value="0.05292" units="cm"/>
      <inkml:brushProperty name="color" value="#FF0000"/>
    </inkml:brush>
  </inkml:definitions>
  <inkml:trace contextRef="#ctx0" brushRef="#br0">17330 5451 6 0,'0'0'3'0,"0"0"1"0,0 0 2 0,0 0 1 0,0 0 0 0,0 0-1 0,0 0-2 0,0 0 0 0,0 0-2 0,0 0 0 0,0 0 0 31,0 0-1-31,0 0 1 0,0 0 1 0,0 0-1 16,0 0 0-16,0 0 0 0,0 0 0 0,0 0 0 15,0 0-1-15,-33 0-1 31,33 0 1-15,0 0-1 47,0 0-2-63,0 0-3 0,0 0-4 15,0 0-7-15,0 0-18 0</inkml:trace>
  <inkml:trace contextRef="#ctx0" brushRef="#br0" timeOffset="2015.39">17595 5721 4 0,'0'0'3'0,"0"0"-1"16,0 0 1-16,0 0 2 0,0 0 1 0,0 0 2 0,0 0 0 0,0 0-2 0,0 0-3 0,0 0 0 0,0 0 1 0,0 0 0 16,0 0-2-16,0 0 0 0,0 0-1 0,0 0 3 15,0 0 0-15,0 0-1 0,0 0-1 0,0 0 0 16,0 0 2-16,0 0-1 0,0 0 0 16,0 0 2-16,0 0 1 0,0 0 3 0,0 0-3 15,0 0 0-15,0 0-1 0,0 0-2 16,0 0-2-16,0 0 1 0,0 0-1 15,0 0-3-15,0 0 4 16,0 0 0 0,0 0 0-16,0 0-1 15,0 0 1-15,0 0-1 16,0 0 1-16,0 0-4 16,0 0 4-1,0 0 0 1,0 0 1-16,0 0 1 0,0 0-1 0,0 0-1 15,0 0 0-15,0 0-1 0,0 0 2 16,0 0-1 0,0 0-1-1,0 0 1-15,0 0-1 16,0 0 1-16,0 0-1 16,0 0 1-16,0 0 0 15,0 0-1 1,16 0-1-16,-16 0 2 15,0 0 0 17,0-10-2-32,0 10 2 15,0 0-1-15,0 0 1 32,17 0-2-32,-17 0 1 15,0 0 2-15,0 0 0 0,0 0 0 0,0 0-2 16,0 0 1-16,0 0 1 0,0 0 2 15,0 0-2-15,0 0-2 0,0 0 1 16,0 0-1-16,0 0 1 0,0 0 0 0,0 0-4 16,0 0 3-16,0 0-3 0,0 0 4 15,0 0-2-15,16 0-2 32,-16 0 0-17,0 0 0-15,0 0-9 16,0 0-17-16,0 0-6 0,0 0-6 0,0 0-3 15</inkml:trace>
  <inkml:trace contextRef="#ctx0" brushRef="#br0" timeOffset="8859.08">17843 5311 11 0,'-17'0'15'0,"17"0"5"0,0 0-5 0,0 0-5 0,0-18-1 16,0 18-3-16,0 0-2 0,0 0 0 0,0 0 2 0,0 0-3 0,0 0 0 0,0 0 0 0,0 0-1 0,0 0 0 16,0 0 1-16,0 0 1 0,0 0 0 0,0 18-1 15,0-18 1-15,0 0-2 0,17 0 0 0,-17 0-1 16,0 0 7-16,0 0 4 15,0 0-1-15,16 0-3 0,-16 0-4 16,0 0 1-16,0 0-4 0,17 0 1 0,-17 0 0 16,0 0 0-16,33 0-1 0,-33 0 0 0,0 0 2 15,0 0 2-15,0 0-3 0,33 0-2 16,-33 0 3-16,0 0-2 0,33 0 0 16,-33 0-1-16,0 0 4 15,0 0-4-15,0 0 2 0,17 0 3 0,-17 0 2 16,16 0-2-16,-16 0-1 0,0 0-3 0,17 0-1 15,-1 0 2-15,-16-18-2 16,17 18 2-16,-1 0-2 16,-16 0 2-16,17 0-4 0,16 0 2 15,-33 18 0-15,33-18 3 0,-33 0-2 16,0 0 0-16,33 0 5 0,-16 0-3 0,-1 0 0 16,1 0 1-16,-1 0 2 0,17 0-2 15,-16 0 3-15,16 0 6 0,0 0 0 0,0 0-1 16,17 0-3-16,-17 0-2 0,33 0-7 0,-33 0 2 15,0 0 0-15,17 0-2 0,16 0 0 16,0 0 2-16,-33 0-4 0,33 0 2 16,-16 0 0-16,16 0 2 0,-16 19 2 0,16-19-1 15,0 0 9-15,-17 0 4 0,18 0-1 0,-1 0-7 16,0 0-3-16,0 19-1 0,0-19-3 16,17 0 0-16,-34 0 0 0,34 9 0 0,0-9 5 15,-17 9-1-15,0 0-3 0,17-9 3 16,-17 19-3-16,17-19 3 0,-1 0-2 0,1 0-2 15,0 19-1-15,-1-19 0 0,1 0 2 0,16 0 17 16,-16 0-3-16,0 0-6 0,-1 0 0 16,18-19-3-16,-34 19 0 0,0 0-2 0,16 0-1 15,1-19 3-15,0 19-2 0,0-9-2 16,-17 9 2-16,16-9-3 0,1 0 2 0,-17 9-4 16,0 0 0-16,0 0-2 0,17-19 5 0,-17 19-3 15,0 0 0-15,-16 0 0 0,16 0 2 0,0 0-2 16,1 0-3-16,-1 0 5 0,-17 0-2 15,17 19-4-15,-33-19 6 0,17 0-2 16,0 0 0-16,-1 9 0 0,-16-9 0 0,-16 9 3 16,16 0-6-16,-16-9 3 0,16 19-3 15,-17-19 3-15,1 0-3 0,-1 0 0 0,-16 19 1 16,33-19-8-16,-33 0-20 0,0 0-11 0,0 0-6 16,0 0-15-16,0 0-14 0,-33 0-11 0,17 0 2 15</inkml:trace>
  <inkml:trace contextRef="#ctx0" brushRef="#br0" timeOffset="12406.08">22440 6679 7 0,'0'0'17'0,"0"0"7"0,0-10-6 0,0 10-3 0,0 0-1 0,0-9-5 0,0 9-1 0,0 0 7 0,0 0-2 0,0 0 4 0,0 0 1 16,0 0-2-16,0 0-2 0,0-19 0 0,0 19-3 15,0 0-1-15,0 0 0 0,0 0 0 16,0 0 5-16,0 0-2 0,0 0 1 0,0 0 2 15,0 0-1-15,0 0-2 0,0-18-4 16,0 18-2-16,0 0-4 0,0 0 4 0,-17 0-2 16,17 0-1-16,0 0-2 0,0 0 1 15,0 0-1-15,0 0-2 0,0 0 2 0,0 0 0 16,0 0-4-16,0 0 4 0,-33 0 1 16,33 0 0-16,0-19-1 0,0 19 3 15,0 0-3-15,0 0 6 16,0 0-6-16,-33 0 0 0,33 0 1 0,0 0-5 15,0 0 4-15,-16 0-2 0,16 0 4 16,0 0-6-16,0 0 0 16,0 0 5-16,0 0-2 15,-17 0-1 1,17 0-3-16,0 19 3 16,0-19-3-16,0 0 1 15,-16 0 2-15,16 0-5 0,0 0 3 0,0 0-2 16,0 0-7-16,0 0-26 0,-17 0-9 0,17 0-8 15,0 18 0-15,0-18-4 0,0 0-4 16</inkml:trace>
  <inkml:trace contextRef="#ctx0" brushRef="#br0" timeOffset="14554.03">22539 6725 9 0,'0'0'11'0,"0"0"7"0,0 0 1 0,0 0-1 0,0 0-1 0,0 0 2 0,0 0 1 0,0 0 1 0,0 0-3 0,0 0-3 15,0 0-4-15,0 0-6 0,0 0 1 0,-16 0 2 16,16 0-4-16,0 0 1 0,0 0-1 16,-17 0-1-16,17 0 4 0,-16 0 6 15,16 0-1-15,0 0-3 0,-17 0-2 0,17 0 0 0,-16 0-1 16,16 0-1-16,-17 0 3 0,0 0-2 16,17 0 0-16,0 0-2 0,0 0 0 15,-33 0 1-15,33 0-2 0,0 0 4 0,-33 0-2 16,33 0 2-16,-16 0-3 0,-1 19 3 0,1-19 2 15,16 0 1-15,-17 0-2 0,1 0-3 16,-1 18-1-16,1-18 0 0,16 0-2 0,-17 0-1 16,0 0-1-16,17 0 1 0,0 19 0 0,-33-19 2 15,33 0-2-15,-33 9 1 0,33-9-5 16,-16 10 5-16,-1-10-2 0,1 9 0 0,16 0 0 16,-17-9 2-16,17 9-2 0,-16 10 0 0,-1-19 0 15,17 0 2-15,-16 19-1 0,16-19 0 16,-17 18-1-16,17-18 0 0,-17 19 2 15,17-19-2-15,0 9 0 0,0 1 1 0,-33-1 2 16,33 0 0-16,0 0-1 0,0 10 0 0,-33 0-1 16,33-19 4-16,0 18-2 0,-16 1-1 15,16-10-2-15,-17 0 0 0,17 10 3 0,0 9-2 16,-16-28-1-16,16 19 3 0,0-1-3 16,0 1 2-16,0-1-2 0,-17 1 1 0,17 9-1 15,0-10 3-15,0 1 0 0,0 0 0 16,0 9 0-16,0 9-3 0,0-19 0 0,0 1 5 15,0 9-1-15,0 9-4 0,0-18 0 16,0 18 0-16,0-18 2 0,0 8-2 0,0 11 1 16,17-1 2-16,-17-28-3 0,0 19-2 0,0 0 5 15,0 9-1-15,0-18-2 0,0-1-3 16,0 1 3-16,0 9 0 0,0-10 0 0,0 1 0 16,0 9-2-16,0-9 3 0,0-1 1 0,0 1-1 15,0-1-1-15,-17 1 1 0,17 0 4 16,0-10 7-16,0 0-5 0,-16 10-1 0,16 9-2 15,0-28-2-15,-17 18 0 0,17 1 3 16,-16-19-5-16,16 19 1 0,-17-19 4 0,17 9-3 16,-16 0 2-16,16 0 1 0,0 1 2 0,0-1-5 15,-34-9 4-15,34 19-4 0,0-19 1 16,-33 0-5-16,17 18 4 0,-1-18-4 0,1 0 2 16,-1 0 3-16,1 19-3 0,-1-19-3 15,1 0 3-15,-1 0 2 0,1 0-2 0,16 0 1 16,-34 18 2-16,34-18 0 15,0 0 10-15,-33 0 3 0,33 0-1 0,0 0 0 16,0 0-5-16,0 0-1 0,0 0 3 0,0 0-4 16,0 0-1-16,0 0-5 0,0 0 4 15,0 0-5-15,0 0 3 0,33 0 0 0,-33 0-7 16,0 0 5-16,0 0-5 0,34 0 6 16,-34 0-3-16,16 0-2 0,-16 0 2 15,17 0 0-15,-1 10-2 0,1-10 0 16,-1 9 4-16,1 0-2 0,-1 1-3 0,1 18 3 15,-1-28 0-15,17 18 0 0,-33 1-4 16,0-1 7-16,34 1-5 0,-34 0 2 0,16 8 3 16,1-8-3-16,-1 9 0 0,-16 0-4 15,17 0 5-15,-1-10 2 0,-16 20-3 0,17-10-3 16,-17-1 7-16,16 1-1 0,-16 10-3 0,17-1-5 16,-17-9 5-16,0 9 0 0,0 0 1 15,0 0 1-15,0 10-2 0,0-10 1 0,0 0-1 16,0 10 0-16,0-1 0 0,0-9-3 0,0 19 8 15,0-19-3-15,0 10-5 0,-17-1 6 16,17 1-7-16,0-1 4 0,-16-8 0 0,16 8 5 16,0 10-7-16,-17-19 2 0,17 10 0 0,0-10-2 15,0 0 2-15,-16 10 4 0,16-1-4 16,0-9 2-16,-17 19-1 0,17-19-1 0,0 10 0 16,0-1 0-16,-16-8 1 0,16 17-1 0,0-17 0 15,-17-1 4-15,17 9-4 0,-16 1-2 16,16 9 2-16,0-19 0 0,0 9 3 0,-34 10-6 15,34-9 3-15,0 8 3 0,-33-8 0 16,33 9 1-16,-16 0-1 0,-1-1 4 0,17 1-1 16,-16 0 0-16,-1 0-4 0,17 0-2 0,-16-10 9 15,16 10 5-15,-17-9-1 0,17 8-5 0,0-8 1 16,-16 9-9-16,16-19 4 0,0 9-2 16,0 1 2-16,0-1-4 0,-17 1 3 0,17-1-7 15,0-8 7-15,0 17-3 0,0-27 0 0,0 10 0 16,0-1 5-16,17 0-1 0,-17 0 3 15,0 10-2-15,16-29-1 0,-16 19-2 0,0 10 1 16,17-28-3-16,-17 18 0 0,16-9 6 0,-16 9-8 16,17-9 2-16,-17 0 0 0,16 0 0 0,-16 9 0 15,17-9-3-15,-17 0 5 0,16 0-2 16,-16 9 0-16,33-19 1 0,-33 10 1 0,0-9-1 16,34 9 1-16,-34 0-2 0,0 0 2 0,16-10-2 15,1 10 0-15,-17-9 0 0,16 9-2 0,1-10 0 16,-1 1 2-16,-16 9-3 0,17-10 7 15,-1 1-8-15,-16 0 1 0,17-1 5 0,-1 1 2 16,-16-1-2-16,33-8-2 0,-33 8-3 0,0 1 4 16,33-1-1-16,-33 1 3 0,0-10-3 15,17 1-4-15,0-1 4 0,-1 10-3 0,-16-10 8 16,17 0-9-16,-1 10 7 0,-16-1-6 0,17-18-1 16,-1 19 5-16,1-19 1 15,-17 9-2-15,0 1 1 0,16-1 1 0,-16 0-2 0,33 0-5 16,-33 1 8-16,0-1-3 15,33 0 0-15,-33 1-3 16,0 8 5-16,0-18-4 0,17 19 2 0,-17-19 2 16,0 0-2-16,0 9 0 0,17 0 1 0,-17 1-4 15,0-1 5-15,16 0-2 0,-16 1 0 16,0-1-2-16,0-9-1 0,0 0 5 16,17 9-2-16,-17-9-4 0,0 0-5 0,0 0-14 15,0 0-4-15,0 0 0 0,16 0-9 16,-16 0-7-16,0-9-2 0,17 9-2 0,-17-9-1 15,16 9-4-15,-16-10 2 0,0 10 0 0,17-9-4 16,-17 0 1-16,16 9-1 0,-16-10 3 16,0 1 3-16,0 9 6 0</inkml:trace>
  <inkml:trace contextRef="#ctx0" brushRef="#br0" timeOffset="19983.16">24044 8176 16 0,'0'0'17'0,"0"0"-3"0,17 0-6 0,-17 0-3 0,0 0 0 0,0 0-1 0,16 19 0 0,-16-19 3 0,0 0 0 0,33 0 2 0,-33 0-2 16,0 0-1-16,17 0 2 0,-17 0 2 15,16 0 2-15,1 0-3 0,-1 0-1 0,1 18-3 16,-1-18 3-16,17 0 3 0,-16 0 2 0,0 10-2 15,32-10-2-15,-49 0-1 0,33 9-7 16,-16-9 3-16,16 9 0 0,0 1-4 0,-17-10 5 16,34 9 2-16,-17-9 13 0,-33 19 1 0,33-19-9 15,0 0-5-15,0 0-4 0,0 0-1 16,17 18 1-16,-17-18-2 0,0 0 1 0,0 0-2 16,17 0 0-16,-17 19 1 0,33-19-1 15,-33 0 0-15,17 0 0 0,-1 0 0 0,1 18 1 16,0-18 2-16,-1 0-3 0,1 0 2 0,16 10 0 15,-16-1 0-15,-1-9 3 0,17 9 25 16,-16 1-10-16,16-1-6 0,-16 9-7 0,16-18-3 16,-17 19-2-16,18-19 0 0,-18 19-2 15,1-19 3-15,-1 9-3 0,-16 0 0 0,17 1 0 16,0-1 0-16,16 0 0 0,-33-9 0 16,0 10 0-16,17-1 0 0,-1-9 1 0,1 0 0 15,-17 18-1-15,16-18-2 0,1 0 3 0,0 0 1 16,-1 19-2-16,-16-19 2 0,17 0-2 0,-17 0 0 15,17 0 0-15,-17 19 0 0,16-19 0 16,-16 0 1-16,0 0-1 0,1 0 0 0,32 0 3 16,-50 0-2-16,17 0-1 0,17 0 0 15,-17 0 5-15,0 9 11 0,17-9 9 0,-17 0-10 16,0 0-4-16,0 9-4 0,0-9-3 16,17 0-4-16,-17 0 0 0,0 0 3 0,0 0-5 15,0 0 6-15,0 0-4 0,0 10 0 0,0-10 0 16,0 0 2-16,0 0-2 0,0 0 0 0,0 0 0 15,0 0 0-15,-16 0 0 0,16 0 2 16,-16 0-1-16,16 0 6 0,-17 0 24 0,17 0 3 16,-16 0 7-16,-1 0-20 0,17 0-6 0,-16 0-7 15,0 0 0-15,-1 0-8 0,1-10 0 16,-1 10 3-16,17 0-3 0,-16 0 2 16,-1 0-2-16,17 0 0 0,-16 0 3 0,-1 0-1 15,17 0-5-15,-16 0 3 0,0 0-3 0,16 0 4 16,-17 0-1-16,17 0 0 0,-16 0 4 15,-1 0-6-15,17 0-1 0,0 0 6 0,-33 0-5 16,17 0 2-16,0 0-5 0,16-9 10 16,-17 9-3-16,1 0-2 0,-1 0 0 0,-16 0-2 0,17 0 5 15,-1-9-3-15,1 9-2 0,-1 0 2 16,-16 0 2-16,33 0 1 0,-33 0 0 0,0 0-6 16,17 0 6-16,0 0-5 0,-17 0-1 15,16 0 4-15,-16 0-4 0,17 0 7 0,-17 0-1 16,0 0-10-16,16 0 10 0,1 0-6 15,-17 0 1-15,0 0 5 16,0 0-5-16,0 0-3 0,0 0-11 16,16 0-1-16,-16 0-4 0,0 0-6 0,0 0-9 15,-16 0-7-15,16 0-2 0,0 0 1 16,0 0-2-16,0 0 2 0,-17 0-1 0,17 0 3 16,0 0 0-16,-16 0 1 0,16 0 1 0,0 0 1 15,-17 0 1-15</inkml:trace>
  <inkml:trace contextRef="#ctx0" brushRef="#br0" timeOffset="21564.9">26822 7627 42 0,'0'0'17'0,"0"0"-7"0,-16 0-3 0,16-9-1 0,0 9 7 16,0 0 2-16,-17 0 0 0,17-9 0 0,0 9-2 0,0 0-3 0,0 0 3 0,0 0-6 16,0 0-2-16,0 0-2 0,0 0 1 15,0 0-2-15,0 0-4 0,0 0 4 16,0 0-4 0,0 0 3-1,0 0-1 1,0 0-2-1,0 9-4-15,0-9-8 0,0 0-7 16,0 0 2-16,0 9-2 0,0-9 0 16,0 0-4-16,17 10-3 0</inkml:trace>
  <inkml:trace contextRef="#ctx0" brushRef="#br0" timeOffset="28510.25">23135 10251 7 0,'0'0'7'0,"0"9"6"0,0-9-3 0,0 0-3 0,0 9 0 0,0-9 0 0,0 0-1 0,16 0 0 0,-16 0 0 15,0 9-1-15,0-9 3 0,17 0 3 16,-17 10-1-16,0-10-2 0,16 9 3 0,-16-9-2 16,17 19-2-16,-17-19 4 0,16 0-1 15,-16 0-2-15,33 0 3 0,-33 18-4 0,33-18 0 16,-33 0 3-16,17 0 9 0,-1 0-5 0,17 0-6 15,-16 19-5-15,16-19 1 0,-16 0-3 16,32 0-1-16,-32 0 3 0,16 0-1 0,0 0 1 16,0 0 3-16,0 0 13 0,0 0-2 15,17 9-9-15,-17-9-4 0,16 0 0 16,1 9 0-16,16-9-3 0,-49 10-1 0,32-10 0 16,1 9 1-16,-17 0-1 0,33-9 2 0,-33 10-2 15,0-1-2-15,17 10 2 0,-17-19 3 0,0 0-5 16,17 18 2-16,-17-18 2 0,0 19-2 15,16-19-2-15,1 0 2 0,-17 9-2 0,-16-9 4 16,32 9-2-16,-16-9 0 0,0 0 0 16,17 10 3-16,-17-10-5 0,0 0 2 0,0 0 0 15,17 0 0-15,-17 0 1 0,0 0-1 0,0 0-2 16,0 0 4-16,0 0-2 0,0 0-3 0,0 0 6 16,17 0-3-16,-17 0 0 0,-33 0 2 15,33 0-2-15,-16 0 0 0,16 9-2 0,-17-9 0 16,17 0 2-16,-16 9 0 0,16-9 0 15,0 0 0-15,-33 10 0 0,17-10 0 0,-1 0 2 16,1 9-2-16,-1-9 0 0,17 0 0 0,-16 0 0 16,-1 0 1-16,34 0-3 0,-50 0 4 0,16 0-1 15,18 0-1-15,-18 0 0 0,17 0 0 16,-16 0-2-16,16 0 2 0,-17 0 2 0,34 0-2 16,-34 0-2-16,1 0 2 0,16 0-2 15,-16 0 3-15,16 0-1 0,-17 0 2 0,17 18-2 16,-16-18 0-16,16 0 0 0,-17 0 0 0,1 0-2 15,-1 0 2-15,18 0 1 0,-18 0 1 0,1 0-4 16,-1 0 2-16,17 0 0 0,-16 0 0 16,16 0 1-16,-17 0-1 0,1 19-2 0,16-19 4 15,-16 0-2-15,16 0 0 0,-17 0 2 0,17 0-2 16,-16 0-2-16,16 0 0 0,-17 0 4 16,17 19-2-16,0-19 0 0,-16 0 0 0,16 0-2 15,0 0 2-15,-16 9 0 0,16-9-3 0,-17 0 5 16,17 9 0-16,-16-9-2 0,16 0 0 15,-16 10 0-15,-1-10-2 0,1 0 2 0,-1 0 0 16,34 9 2-16,-50-9-5 0,16 0 3 16,1 0 3-16,-1 0-3 0,1 0-2 0,-1 0 2 15,1 9 1-15,-1-9 1 0,1 0-2 16,0 0-2-16,-1 0 2 0,1 0 0 0,16 0 0 16,-17 10 0-16,1-10 2 0,-1 0-2 0,1 0 0 15,16 0-4-15,-17 0 5 0,1 9-1 16,0-9 0-16,16 0 1 0,0 0-1 0,-33 0 0 15,16 0 0-15,1 0 0 0,-1 0 1 0,1 0-4 16,-1 0 3-16,1 0 0 0,16 0 0 0,-16 0 0 16,-1 0 0-16,1 18 3 0,16-18-2 15,-17 0-1-15,1 0 2 0,16 0 0 0,-17 0 0 16,17 0 0-16,-16 0 2 0,16 0 2 16,-16 0 0-16,16 0 5 0,-17 0 0 0,17 0-4 15,-16 0-2-15,16 0 4 0,-17 0-5 0,17 0-2 16,-16 19 2-16,0-19 0 0,-1 0 3 15,1 0 2-15,16 0 2 0,-17 0 2 0,1 0 1 16,-1 0-3-16,1 0-4 0,-1 0 3 16,1 0-1-16,-1 0-1 0,18 0-2 0,-18 0-2 15,1 0 2-15,16 0-3 0,-17 0-1 16,17 0-1-16,0 0 0 0,0 0-1 0,0 0 2 16,1 0 0-16,-1 0-2 0,0 0 0 0,0 0 0 15,0 0 2-15,16 0-2 0,-32 0 0 16,16 0 0-16,0 0 0 0,0 0 2 0,0 0 2 15,0 0-4-15,0 0 2 0,-16 0 1 0,16 0-6 16,-16 0 3-16,16 0-2 0,-17 0 2 16,1 0 2-16,16 0 1 0,-17 0-3 0,17 0 0 15,-33 0 0-15,17 0 1 0,-1-19-4 0,1 19 3 16,0 0-2-16,-1 0 2 0,1 0 0 16,-17 0-7-16,16 0-3 0,-16 0-9 0,0 0-15 15,0 0-11-15,0 0-10 0,0 0-8 0,0 0 2 16,0 0 4-16,-16 0-1 0,16-18-2 15</inkml:trace>
  <inkml:trace contextRef="#ctx0" brushRef="#br0" timeOffset="29707.81">22208 11283 20 0,'0'0'23'15,"34"-19"-2"-15,-18 19-4 0,17 0-5 0,17-9-3 0,-1 9-1 0,-16-9-1 0,17 0 0 0,0-1 4 0,-1 1 1 0,17 9-1 0,-33-9-1 16,17 9-4-16,16-10 5 0,0 10-1 16,-16 0-2-16,16-9-4 0,0 9-2 0,0 0 3 15,17 0-3-15,-17 0 6 0,0 0 3 16,1 0 1-16,15 0-4 0,-16 0-3 0,17 9-1 16,0-9-2-16,-1 0 1 0,1 0-3 0,0 0 0 15,-1 0 2-15,18-9 5 0,-18 9-2 0,1-9 9 16,0 9 0-16,-1 0-3 0,1-19-4 15,0 19-2-15,16 0 2 0,-33-18-4 0,17 8 0 16,16 10 2-16,-16-9-4 0,-17 9 3 0,17-9-4 16,-1 9 4-16,1 0-1 0,-17 0-2 15,0 0 1-15,17 0 4 0,-17 0-2 0,0 9 5 16,17-9-1-16,-17 9 1 0,-16-9-4 16,16 10 2-16,0-10-6 0,-16 18 5 0,-1-18-2 15,1 0-2-15,-1 0 0 0,1 19 5 0,0-19 2 16,-1 0 6-16,1 9-2 0,-17-9 2 15,0 0-2-15,0 0 2 0,0 9-3 0,0-9-5 16,-16 0 1-16,16 10 0 0,-17-10-1 0,1 0-2 16,16 0 10-16,-17 0 3 0,-16 0 6 15,17 0-2-15,0 0-7 0,-1 0 0 16,-16 0-3-16,0 0-1 0,17 0 0 0,-17-10-3 16,16 10-4-16,-16 0-2 0,17 0 1 0,16-9 1 15,-33 9-6-15,0 0 2 0,16-9 0 16,-16 9-4-16,17 0 4 0,-17 0 2 15,16 0-2-15,-16 0 1 0,0-19-1 16,0 19-4-16,17 0-1 0,-17 0-3 0,0 0-8 16,0 0-15-16,0 0-29 0,0 0-18 0,-17-18-10 15,17 18-8-15,0-10 1 0,0 10 6 16,0-9-63-16</inkml:trace>
  <inkml:trace contextRef="#ctx0" brushRef="#br0" timeOffset="35688.99">27401 8139 9 0,'0'0'14'0,"0"0"4"0,0 0 1 0,0 0-2 0,0 0-3 0,0 0-4 0,0 0-1 0,0 0 5 0,0 19 2 0,0-19-1 16,0 0 1-16,0 0-3 0,16 18-1 0,-16-18 3 15,0 0 0-15,0 19 2 0,0-19 0 16,17 0 4-16,-17 18-3 0,0-18 1 0,17 0 10 15,-17 10 0-15,0-10 10 0,0 0 5 0,16 0 13 16,-16 0 10-16,0 0 10 0,17 0-15 16,-17 0-21-16,33-10-18 0,-33 10-9 0,0 0-6 15,16-18-1-15,1 18-5 0,-1-19-2 0,1 1 2 16,-1-1 0-16,1 10-4 0,-17-1 4 0,16-8-4 16,1 9 2-16,-1 9-2 0,1-19-1 15,-17 19 3-15,17 0 3 0,-1-19-8 0,-16 19-6 16,17 0-23-16,-17 0-16 0,0 0-16 15,16 0 3-15,-16 19-10 0,17-19 0 0,-17 0 2 16,16 0 2-16,-16 19 4 0,17-19 1 16,-17 9 6-16,16 0-51 0</inkml:trace>
  <inkml:trace contextRef="#ctx0" brushRef="#br0" timeOffset="36835.11">25516 11906 20 0,'0'10'23'0,"0"-1"-7"0,0 0-1 0,0 0-5 0,16 1 1 0,-16-1 3 0,0 0 3 0,17 10 6 0,-17-19 1 0,0 19-5 0,33-19-2 0,-33 9-3 16,0 0 2-16,0 0 5 0,0-9-3 0,16 10 4 16,-16-10 3-16,0 0 4 0,17 0 13 15,-17 0 1-15,17 0-5 0,-1 0 3 16,-16-10-4-16,17 10-13 0,-1-9-11 0,17 0-5 16,-16 0-2-16,-1-10-3 0,34 0-6 0,-50 10 5 15,16-10 0-15,17 1 2 0,-16 9-4 0,0-1 1 16,-1-8-1-16,1 18 0 0,-17-19-4 15,16 19 1-15,1-19 8 0,-17 10-7 0,16 9 0 16,-16 0-1-16,0 0-5 0,0 0-8 16,17 0-4-16,-17 9-9 0,0 10 1 0,0-19-23 15,33 19-12-15,-33-1 1 0,0-18 1 0,0 19-2 16,0-1 2-16,0 1-5 0</inkml:trace>
  <inkml:trace contextRef="#ctx0" brushRef="#br0" timeOffset="37535.12">25036 13320 7 0,'0'0'6'0,"0"0"7"0,0 0 5 0,0 0-3 0,0 0-6 0,0 0-3 0,0 0-3 0,0 0-1 0,0 0-1 0,0 0 0 0,17 0-1 31,-17 0-2 16,0 9 2-31,-17-9 0 0,17 0 1-1,0 10-1 1,0-10-2-16,0 0-2 0,0 0-2 0,0 9-4 15,0-9-3-15,0-9-3 0,0 9-12 0</inkml:trace>
  <inkml:trace contextRef="#ctx0" brushRef="#br0" timeOffset="37774.08">25003 13329 1 0,'0'-9'0'0</inkml:trace>
  <inkml:trace contextRef="#ctx0" brushRef="#br0" timeOffset="41297.86">31552 8223 172 0,'0'-10'88'0,"-17"10"-35"0,17 0-19 16,0-18 6-16,-17 18 29 0,17 0 29 0,0 0 15 15,0 0-1-15,0 0-17 0,0 0-26 0,0 0-14 16,0 0-13-16,0 0 14 0,17 18 57 16,-17-18 7-16,0 10 16 0,0-1 7 0,0 0 9 15,0 10 1-15,17 0-19 0,-17-1-134 16,0 1 0-16,16-1 0 0,-16-18 0 0,17 10 0 15,-17-1 0-15,16 0 0 0,-16 1 0 0,17-1 0 16,-1-9 0-16,1 0 0 0,-1 0 0 16,1-9 0-16,-1-1 0 0,17-8 0 0,1 8 0 15,-18-8 0-15,34-19 0 0,-17 9 0 0,0-10 0 16,0 20 0-16,17-19 0 0,-17-1 0 16,0 11 0-16,0-11 0 0,0 20 0 0,0-10 0 15,0 9 0-15,-17 10 0 0,1 0 0 16,0 9 0-16,-1 0-194 0,1 0-144 0,-1 0 53 15,-16 0 38-15,17 9 34 0,-17 10 20 16,16-1 20-16,-16 1 27 0,0 18 29 0</inkml:trace>
  <inkml:trace contextRef="#ctx0" brushRef="#br0" timeOffset="41997.12">31982 10837 65 0,'0'0'39'0,"-17"-10"-10"0,0 10-2 0,17 0 7 0,-16 0 7 0,16-9 15 0,-17 9 10 16,17 0 3-16,0 0 0 0,-16 0-18 0,16 0-2 16,0 9-5-16,0-9-5 0,0 10 6 0,0-1 4 15,0 0 6-15,0 10 30 0,16-10 20 16,-16 10 11-16,0-1-7 0,0 1-13 0,17-1 5 16,-17-8 7-16,16 8 31 0,-16-8 62 15,17-1-41-15,0-9-160 0,-17 9 0 0,16-9 0 16,1-9 0-16,16 0 0 0,-17-1 0 0,17-8 0 15,0-1 0-15,0-9 0 0,0 0 0 16,1 0 0-16,-1 1 0 0,16-11 0 0,-16 10 0 16,0-9 0-16,0 19 0 0,1-20 0 15,-1 20 0-15,0-1 0 0,-17 1 0 16,1 8 0-16,-1 1 0 0,1 0 0 0,-1 9 0 16,-16 0-209-16,17 9-93 0,-17 0 0 15,16 1 15-15,-16 8 9 0,0 1 29 16,0-1 50-16</inkml:trace>
  <inkml:trace contextRef="#ctx0" brushRef="#br0" timeOffset="42946.43">30543 12576 69 0,'0'0'58'0,"-17"0"-16"0,17-9-16 0,0 9-6 0,-16 0 9 0,16 0 16 0,0 0 16 0,0 0 4 0,0 0-6 0,0 0-19 0,0 0-9 16,0 0-8-16,0 0-6 0,0 0-1 16,0 9 22-16,0 10 27 0,0-19 5 0,0 18-9 15,16 1-3-15,-16-1 6 0,0 1 12 16,0 0 7-16,17 9-9 0,-17-10-1 0,16 1-6 16,-16 9-7-16,17-19 1 0,-17 10-5 0,16 8 27 15,1-27 19-15,-17 19 26 0,17-19 19 0,-1 0-67 16,1 0-80-16,-1 0 0 0,1 0 0 15,16 0 0-15,-17-19 0 0,17 19 0 0,0-27 0 16,0 8 0-16,1-9 0 0,-1 0 0 0,16-9 0 16,-16 9 0-16,17-9 0 0,0 0 0 15,-17-1 0-15,16 10 0 0,-16 1 0 0,17-1 0 16,-17 0 0-16,0 9 0 0,-16 1 0 0,-1 8 0 16,17 1 0-16,-33 0 0 0,17-1 0 15,-1 10 0-15,1 0 0 16,-1 0 0-1,-16 0-194-15,0 10-20 0,0-10 4 16,0 9 13-16,0-9 2 0,0 9 2 0,0-9 12 16,0 10 13-16,-16-1 24 0,16-9 30 15,0 9 20-15,0 0-44 0</inkml:trace>
  <inkml:trace contextRef="#ctx0" brushRef="#br0" timeOffset="47009.13">25731 6725 15 0,'0'0'20'0,"0"0"-4"0,0 0-5 0,-17 0-5 0,17 0-4 0,0 0 0 0,0-18-2 0,-16 18 2 16,16 0 4-16,0 0-1 0,-17-10-2 15,17 10-1-15,0 0-1 0,-16 0-1 16,16-9 2-16,-17 9-2 16,17-9 1-16,-16 9-1 15,16-10 0-15,-17 10 1 0,0 0-1 16,1-9 0-16,16 9-2 15,0 0 2-15,-33 0 0 0,16 0 0 16,1 0 2-16,16-19-4 16,-17 19 2-1,17 0 0-15,0-18 0 16,0 18 0-16,-16 0 0 16,16-19 0-1,0 19 2 1,0 0-4-16,0 0 2 0,-17 0 1 15,17 0 2 1,0-18 1-16,0 18 3 0,0 0 2 0,0 0-2 16,0 0 3-16,0 0 0 0,0 0-1 15,0 0-2-15,0 0 0 0,0 0-3 0,0 0 2 16,0 0-4-16,0 0-1 0,17 0 1 0,-17 0 0 16,0 18 0-16,0-18 3 15,16 0-1-15,-16 19 2 0,17-19-2 0,-17 18-1 16,16-18 0-16,1 0 11 0,16 19-1 0,-33-19-5 15,16 9-4-15,1 1 4 0,0-1 40 16,16 0-11-16,0 1-17 0,-17-10-9 0,17 18-1 16,17-18-3-16,-17 0 1 0,0 19 34 15,17-19-16-15,-17 0-12 0,33 0-7 0,-33 0-2 16,0 18-5-16,17-18 4 0,-1 0-6 16,17 19 2-16,-16-19 4 0,16 0-4 0,-16 9 0 15,16 1 6-15,0-1 27 0,17 0 32 0,-17 0-24 16,0 10-18-16,17-19-9 0,-17 19-5 15,16-19-4-15,-15 0-3 0,15 18-2 0,-16-18 0 16,34 0 0-16,-51 19 5 0,34-19-5 0,0 0 0 16,-34 9 0-16,17-9 5 0,1 10-5 15,-18-10 2-15,1 9-2 0,-1-9-2 0,1 9 2 16,-17 0 0-16,17-9 0 0,-17 19-2 16,0-19 4-16,16 19-2 0,-15-19 5 0,-1 0-5 15,0 18 2-15,0-18 4 0,0 0 47 16,0 19-1-16,-17-19-21 0,17 0-11 0,-16 9-12 15,0-9 2-15,-1 0 3 0,1 0 8 0,-1 9 13 16,1-9-3-16,-1 0-4 0,1 0-13 16,-1 0-5-16,-16 0-4 0,17 0-5 15,-17 0 6-15,16 0-6 0,17 0 0 0,-33 0-3 16,0 0 8 0,0 0-7-16,0 0 4 0,17 0-5 15,-17 0 7-15,0 0-6 0,0 0 3 16,0 0-3-16,0 0 5 0,0 0-2 15,17 0-4-15,-17 0 1 0,0 0 6 16,0 0-6-16,0 0 0 16,0 0 3-16,16 0-1 0,-16 0-3 15,0 0-1-15,0 0-3 16,0 0-15-16,0 0-21 0,0 0-8 0,0-9-11 16,17 9-14-16,-17 0-11 0,0 0-9 15,0 0-1-15,0-9-1 0,0 9 5 0,0 0 10 16,0 0 7-16,0 0 6 0</inkml:trace>
  <inkml:trace contextRef="#ctx0" brushRef="#br0" timeOffset="48873.99">28641 5535 30 0,'-16'18'30'0,"16"-18"-1"0,0 0-8 0,0 19 2 0,-17-19-4 0,17 0 3 0,0 18 3 0,0-18 2 0,0 0 4 0,0 0 6 15,0 0 14-15,0 0 22 0,0 0 18 16,0 0 30-16,17 0 8 0,-17 0-5 0,0-18-24 16,0 18-31-16,16-19 7 0,-16 1 11 0,17-1-15 15,-1-18-27-15,17 9-13 0,-16-9-23 16,32-1 1-16,-32-8-2 0,16 9-8 0,17-19 0 16,-1 9 5-16,17-18-9 0,-33 9 5 15,34-9-1-15,-18 10 0 0,17-20 0 0,-16 10-3 16,0 18 3-16,-1-27 6 0,-16 28-9 0,17-10 1 15,-17 9 2-15,0 10 3 0,0 0-1 16,-16 18-5-16,-1-9 10 0,-16 10-4 0,17 18 1 16,-17-19-4-16,16 19-3 0,-16-18-5 0,0 18-3 15,0 0-14-15,0 0-21 0,0 0-13 16,0 0-33-16,0 18-11 0,33-18-2 0,-33 19-13 16,-33-19-14-16,33 18-5 0,0 10 6 15,0-9 8-15,-16-1 7 0,16 20-79 0</inkml:trace>
  <inkml:trace contextRef="#ctx0" brushRef="#br0" timeOffset="49657.16">28724 5572 29 0,'0'0'17'0,"0"0"-1"0,-17-19-2 0,17 19 1 0,-16 0 1 0,16 0 3 0,0 0 6 0,0 0-1 0,0 0-2 0,0 0 2 0,0 0-4 0,0 0-2 0,0 19-7 15,0-19-4-15,0 0-1 0,0 0-1 16,0 0-1-16,16 0 10 0,-16 0 9 0,0 0 12 16,17 0 21-16,-17 0 4 0,49 0 1 0,-49 0-10 15,17 0-11-15,16 0-10 0,17 0-5 16,-1-19 6-16,17 19 6 0,-16-18-5 15,16 18-4-15,33-19-8 0,-49 19-5 0,16 0-6 16,0-19 19-16,0 19 7 0,1-9-14 0,-1 9-11 16,0 0-2-16,-17 0-2 0,18 0 4 15,-1 0 13-15,-17 9 4 0,18-9 11 0,-18 0-7 16,1 0-4-16,-1 19-1 0,-16-19-2 16,0 0 10-16,1 0 19 0,-1 0 2 0,0 0 14 15,-17 0-27-15,1-19-12 0,-1 19 5 0,1 0 27 16,-1 0 4-16,1 0 13 0,-17-9 8 15,16 9 6-15,-16 0-5 0,17 0-15 0,-17 0-65 16,0-9-8-16,17 9 0 0,-17-10 0 31,16 10 0-31,1 0 0 110,-17 0-54-48,0 0-107-62,0 0-28 0,0 0-7 16,0 0-7-16,0 0 3 0,0 0 8 0,0 0 11 15,0 0 20-15,0 0 22 0,0 0 17 0,-17 10 21 16,17-10-46-16</inkml:trace>
  <inkml:trace contextRef="#ctx0" brushRef="#br0" timeOffset="50373.08">28740 10613 104 0,'-16'0'43'0,"16"0"-21"0,0-9-22 0,0 9-16 0,0 0-6 0,0-9-2 0,0 9 2 0,0 0-3 0,0 0 0 0</inkml:trace>
  <inkml:trace contextRef="#ctx0" brushRef="#br0" timeOffset="50604.65">28740 10985 44 0,'-16'0'28'0,"16"0"-19"0,0 0-24 0,-17-9-43 0</inkml:trace>
  <inkml:trace contextRef="#ctx0" brushRef="#br0" timeOffset="51489.23">28988 12204 52 0,'0'0'37'0,"0"-9"-12"15,0 9-12-15,0 0-9 0,0-10-7 16,0 10-3-16,0-9-1 0,0 9-4 0,0 0-3 16,0-9-4-16,0 9-3 0,0-10-25 15</inkml:trace>
  <inkml:trace contextRef="#ctx0" brushRef="#br0" timeOffset="52390.16">29733 12929 16 0,'0'0'23'0,"-17"10"-2"0,17-10-6 0,0 0-5 0,0 0-6 0,0 18-1 0,0-18 2 0,0 0-1 0,0 0 1 0,0 0-3 0,0 0-1 15,-17 0-3-15,17 0-4 0,0 0-3 16,0 0-5-16,0 0-5 0,0 0-2 0,0 0-16 15</inkml:trace>
</inkml:ink>
</file>

<file path=ppt/ink/ink47.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58:59.829"/>
    </inkml:context>
    <inkml:brush xml:id="br0">
      <inkml:brushProperty name="width" value="0.05292" units="cm"/>
      <inkml:brushProperty name="height" value="0.05292" units="cm"/>
      <inkml:brushProperty name="color" value="#FF0000"/>
    </inkml:brush>
  </inkml:definitions>
  <inkml:trace contextRef="#ctx0" brushRef="#br0">5490 6539 4 0,'0'0'2'0,"0"9"0"0,0-9-2 0,0 10 0 0,0-1 1 0,0 0-1 0,0 1 0 16,0 8 0 0,17-18 0-16,-17 0 1 15,0 19-1 1,0-19 0 31,-17 0 0-47,17 0 1 0,0 0 3 15,0 0 4-15,0 0 2 0,0 0 1 16,0 0-1-16,0 0-2 0,0 0-1 0,0 0 0 16,0 0-4-16,0 0 1 0,0 0 0 0,0 0 1 15,17 0 2-15,-17 0-1 0,0 0 0 16,16 0-1-16,-16-19-1 0,17 19 2 0,-17 0-2 16,33 0 1-16,-33 0 2 0,33 0-1 15,-33-18 1-15,0 18 0 0,33 0 1 0,-33 0-1 16,33 0 1-16,-33 0 1 0,33 0-2 0,-16 0 2 15,16 0 4-15,0 18-2 0,-33-18 4 16,33 0-1-16,0 0-1 0,-33 0-2 0,33 0 0 16,0 19 3-16,17-19 3 0,-17 0-2 15,0 0 2-15,0 0 5 0,33 0 8 0,-16-19 11 16,-17 19-12-16,33 0-9 0,0-18-9 0,-16 8-4 16,16-8-2-16,0 8 0 0,17 1-5 15,-17-9 3-15,16-1 2 0,18 0-3 0,-34-18 3 16,16 19 2-16,18-10-3 0,-34 9-4 15,17 0 3-15,16-9 5 0,-33 1-6 0,17-1-2 16,16 9 4-16,-17 0-3 0,18-18-1 16,-34 19 0-16,16-10 4 0,18 9-1 0,-18-18 0 15,18 18-2-15,-34-9-1 0,16 10 2 16,18-1-2-16,-18 1 0 0,18-10 1 0,-34 9 3 16,16 1-7-16,-15-1 3 0,15 19 0 0,17-19 0 15,-49 1 0-15,49 18 2 0,-33-19-5 16,-16 10 8-16,49 0-5 0,-33-1-2 0,-16 10 2 15,49 0 0-15,-33-18 0 0,-16 18 1 0,16 0-3 16,0 0 3-16,0 0 1 0,-33 0-4 16,50 0 2-16,-17 0 0 0,-16 0 0 0,16 0 0 15,0 0 4-15,0 0-4 0,-16 0-2 16,16 0 2-16,0 0 0 0,-16 0 3 0,16 0-6 16,0 0 1-16,-16 0 3 0,-1-19-1 0,34 19 0 15,-50 0 0-15,33 0 0 0,17 0 0 16,-50 0 3-16,33-19-5 0,0 19 2 0,-16 0 0 15,16 0 0-15,-16-18 0 0,16 18 5 16,0 0-7-16,-33-19 2 0,17 19 0 0,16-9-3 16,0 0 4-16,-33-1-1 0,33 10 2 0,-16 0 1 15,16-18-3-15,0 18 0 0,-16 0-2 16,16 0 3-16,0-19-1 0,-33 19-3 0,17 0 1 16,16-19 3-16,0 19 1 0,-33 0-2 15,0-18 1-15,17 18-1 0,16 0 0 16,-33 0 0-16,0 0-3 0,0 0 1 0,17 0 3 0,-17-19 0 15,0 19-1-15,16 0 0 0,-15 0 0 16,-1 0 0-16,0 0 2 0,0 0-2 0,0 0 0 16,-33 0 0-16,33 0-3 0,-17 0 7 0,1 0-4 15,-1 19 0-15,1-19 0 0,0 0-4 16,-17 0 5-16,33 0-1 16,-33 0 5-16,0 0 1 0,0 0-5 15,0 0 4 1,0-19-8-16,0 19-11 15,-33-9-27-15,33 9-19 16,0 0-15-16,0-9-17 0,-17-1-9 16,17 10 3-16</inkml:trace>
  <inkml:trace contextRef="#ctx0" brushRef="#br0" timeOffset="846.08">14569 6781 90 0,'0'9'29'0,"0"1"-16"0,0-10-8 0,0 0-4 0,0 0 1 0,0 0 4 0,33 0 7 0,-17 0 9 0,17 0 3 0,33-10-4 0,-32 10-8 16,32-9-1-16,-17 9 2 0,17 0-1 0,1-19-1 15,15 19-1-15,17 0 1 0,-16-18-6 16,16 18 4-16,17 0 2 0,-17 0 2 0,17-19-1 16,-17 19 1-16,1 0-6 0,15 0 0 0,-15 0 2 15,15 0 0-15,-32 0-3 0,0 0-1 16,32 0-5-16,-48 19 3 0,15-19-6 16,1 0 6-16,-17 18-2 0,33-18-2 0,-49 0 0 15,16 19 0-15,0-19-5 0,-16 9-10 0,-1 1-14 16,1-1-5-16,-17 0-11 0,0-9-8 0,0 9-3 15,-33-9-2-15,0 19-3 0</inkml:trace>
  <inkml:trace contextRef="#ctx0" brushRef="#br0" timeOffset="2385.12">2348 7451 6 0,'0'0'7'0,"0"0"4"0,0 0 3 0,0 0-2 0,0 0-3 0,0 0 0 0,0 0-2 0,0-19-2 0,0 19-2 0,0 0-2 0,33 0 0 0,-33 0 1 15,0 0 0-15,0 0 0 0,33 0 0 16,-33 0 3-16,33 0 7 0,-33 0 4 0,33-18-1 16,1 18-2-16,15-10-3 0,-16 1 1 15,0 9-2-15,33-9-1 0,-32-1-1 16,48 1 0-16,-49 9 1 0,33-19-2 0,17 1-2 16,-17 18-2-16,0-19 3 0,17 1 1 0,-17 8 5 15,33-8-2-15,-16 8 3 0,16 1-5 16,-16-10-4-16,16 1 2 0,-16 18-2 0,16-28-3 15,0 19 2-15,17-1-2 0,-17 1 3 0,17 0-3 16,-33 9 0-16,49 0 0 0,-33-19 2 16,17 19-2-16,0 0 0 0,16 0 0 15,-16-18 2-15,-17 18-4 0,17 0 4 0,-17 0-1 16,17-19-1-16,16 19 0 0,-16-19 0 0,-17 10 0 16,17 0 1-16,33-1-1 0,-50 1 2 15,17 0-2-15,16-10 2 0,-16 1 10 0,-1-1 11 16,18 0-6-16,-34 1 2 0,17-1 3 15,-17 10-8-15,17-28-1 0,-34 18-4 0,18-9 3 16,-1 10 0-16,17-1 8 0,-17 0-1 0,-17 1-3 16,-15-1-3-16,15-9-4 0,-16 10-3 15,1-1 4-15,-1 19 1 0,16-19-5 0,-49 1-3 16,34 18 1-16,-34-19-2 0,0 19 0 0,16-18 0 16,-16 8 0-16,-33 10 0 0,33 0-2 15,-33-9 0-15,34 9 0 0,-34 0 0 16,0 0 2-16,0 0-1 0,0 0 0 0,0 0 1 15,0 0-1-15,0 0 0 0,0 0-3 0,0 0-3 16,0 0-12-16,0 0-6 0,0 0-14 16,0 0-14-16,0-9-8 0,0 9-3 0,0 0-13 15,0-10 0-15,0 10 5 0</inkml:trace>
  <inkml:trace contextRef="#ctx0" brushRef="#br0" timeOffset="3627.22">9806 8418 41 0,'0'0'29'0,"0"0"-6"0,0 0 0 0,0 0 1 0,0 0-2 0,0 0-4 0,0 0-5 0,0 0-6 0,0 0-1 0,0 0 0 0,0 0 13 16,0 0 8-16,0 19 12 0,0-19 11 0,0 18 6 15,33-8 2-15,-33 8 1 0,0-8 2 16,0 17 1-16,33-27 1 0,-33 19 3 15,0 0 2-15,33-10 11 0,-33 0-10 0,0 1-10 16,0-1-8-16,33 0-2 0,-33-9 19 0,0 0 33 16,0 0 20-16,17 0 17 0,-17 0-3 0,16-18-28 15,1 8-41-15,-17-8-27 0,33-20-23 16,0 11-7-16,-33-20-9 0,33 19 1 16,0-28 3-16,0 10-1 0,0 9-3 0,17-29 4 15,-17 29-3-15,0-28-4 0,0 28 6 0,0-28-7 16,0 28-4-16,17-1-26 0,-17-17-52 0,0 27-33 15,0-10-27-15,-33 20-16 0,33-10-43 16,-33 19-31-16,0-1-11 0,17 1 24 0,-17 18 39 16,16-9 39-16</inkml:trace>
  <inkml:trace contextRef="#ctx0" brushRef="#br0" timeOffset="7524.11">9591 13506 18 0,'0'-9'24'0,"0"9"-2"0,0-9-2 0,0 9-4 0,0-10-4 0,0 10-4 0,0 0-1 0,0 0-3 0,0 0-1 16,0 0 1-16,0 0-1 0,0 10 2 0,0-10-1 15,33 9 2-15,-33 0 3 0,0 0 3 16,0 1 1-16,33-1-4 0,-33 0 0 0,33 10 6 15,-33-10 1-15,0 1-2 0,33-1 3 0,-33 0 3 16,0 0-6-16,17 1 9 0,0-1 10 16,-17 0-7-16,16 1 4 0,17-1 11 0,-33-9 5 15,0 9 13-15,0-9 10 0,33 19 14 16,-33-19 31-16,0-19 11 0,33 19 8 0,-33-18-23 16,33-1-16-16,-33 0-32 0,33-8-22 0,-33 8-15 15,33-28-15-15,-16 10-1 0,16 0-8 16,0-9 8-16,0-1-8 0,0 1-1 0,0-1 2 15,17 10 2-15,-17-10-6 0,0 10-1 16,0 9 3-16,0 0 3 0,0 0-8 0,-33 19-2 16,17-10-32-16,-1 19-53 0,1-9-12 15,-17 9-18-15,33 9-19 0,-33 1-39 0,0-1-21 16,0 0 14-16,33 19 26 0</inkml:trace>
  <inkml:trace contextRef="#ctx0" brushRef="#br0" timeOffset="8275.81">13378 13320 44 0,'17'0'28'0,"-17"0"-13"0,0 9-6 0,0 1-4 0,0-1 6 0,0 0 7 0,0 10 8 0,33 0 9 0,-33-10 3 0,0 9-6 15,0 1-7-15,0-10-5 0,0-9 9 16,33 10 21-16,-33-1 18 0,0-9 22 16,0 0 10-16,33 0 3 0,-33-9-4 0,33-1-17 15,-17 1-19-15,1-19-15 0,16 0-10 0,-16 0-3 16,16 0 8-16,0-9-15 0,0 0-10 16,16 0-5-16,-16 0-9 0,0-1 2 0,1 10 0 15,-1-9-6-15,0 9 4 0,0 0-4 16,-33 10 0-16,16-1 2 0,17 10-2 0,-33-10-2 15,17 19 2-15,-1-18-2 0,-16 8-18 16,34 10-37-16,-34 0-14 0,0 10-11 16,0-10-10-16,0 18-17 0,0-18-21 0,33 0-1 15,-33 0 2-15,0 19 12 0,0-19 19 16,0 19 14-16</inkml:trace>
  <inkml:trace contextRef="#ctx0" brushRef="#br0" timeOffset="17048.02">22539 11060 93 0,'0'0'42'0,"0"0"-21"0,-16 0-10 0,16 0-6 0,-17 0 0 0,17 0 8 0,0 0 2 0,0 0 2 15,0 0 3-15,0-19-1 0,17 19 0 16,-17 0 1-16,33-28 10 0,-17 10 1 0,50-10 5 16,-33 0-2-16,17-9-4 0,49-1-12 0,-33-8-5 15,50-10-7-15,-17 10-1 0,17-19 0 16,0 9-1-16,16 0 0 0,-16 9 1 0,16 10-1 15,-16-19-1-15,0 10-1 0,-17 9 2 16,0-1-4-16,-16 11 2 0,-17 8-4 0,0 0 6 16,-33 1-4-16,17 18 0 0,-34-19-13 15,34 10-10-15,-50 9-1 0,0-9-10 0,0 9-4 16,33 0-8-16,-33 0-18 0,0-10-6 16,0 10 2-16,0-9 8 0,0 9-37 0</inkml:trace>
  <inkml:trace contextRef="#ctx0" brushRef="#br0" timeOffset="17283.15">24358 9990 11 0,'0'0'23'0,"0"-19"3"0,0 19-3 0,0-18-2 0,17 18 1 0,-17-19-6 0,16 10-1 0,17 0-1 0,-16-1-1 16,16 10 0-16,0 0 1 0,0 0-1 15,0 0-1-15,0 10 0 0,0-1-4 0,0-9 5 16,17 28 5-16,-50-28 9 0,33 18-6 0,-33 1-5 15,0 0-5-15,0 9-6 0,0 9 1 16,0-19-2-16,-33 10-3 0,0 0-1 0,0 19-2 16,0-29 4-16,0 20-2 0,-17-1 0 15,17 9 0-15,-17-18-21 0,1 9-17 0,-1 1-1 16,-16-1-6-16,16-9-3 0,-16 9-7 16,0 0-5-16</inkml:trace>
  <inkml:trace contextRef="#ctx0" brushRef="#br0" timeOffset="17797.93">22506 11116 99 0,'0'-10'18'0,"-16"10"-8"0,16 0-6 0,0-9-1 0,-17 9-1 0,17 0 0 0,0 0-1 0,-16 9 0 15,16 1 1-15,0-1 9 0,16 0 3 0,-16 19-2 16,0-28 0-16,0 19 3 0,17-1 6 16,-17 1-3-16,16 0 6 0,-16-1-3 0,17 10-3 15,-1 0 4-15,1 0-7 0,-1 0-3 0,17 9 3 16,0 0-4-16,-16 10-2 0,16 8 3 16,17-17-3-16,-1 8 4 0,17 10-1 0,-33 9 7 15,17-18 2-15,16 27-6 0,0-18-4 16,1 9-4-16,-1 9 3 0,16 1-2 0,-32 18-6 15,16-28 3-15,17 9-1 0,-1 10-4 0,1-10 0 16,16 10 2-16,-16 0-2 0,16 0 0 16,-16 9 0-16,16 9 0 0,-33-28-2 0,17 10 2 15,-17 0 0-15,0 0 2 0,0-10 1 16,-16-9-3-16,0 9 0 0,-1-8 0 0,-16-1-2 16,0-10 0-16,17 1 0 0,-17 0 4 0,-16-9-2 15,-1-1 0-15,17 1 0 0,-16-1-5 0,-1 1 3 16,1-19-2-16,-1 9-5 0,1 0 3 15,16-9-3-15,-33 0 6 0,0 0-1 0,0 9 5 16,0-18-1-16,0 8-7 0,0-8-5 16,0 0-4-16,0-1-4 0,0 1-5 0,0-10 1 15,0 0-3-15,-33-9-7 0,33 0-5 16,-17 0-10-16,1 0 0 0,16-9 2 0,-17 0 1 16,1 9 5-16,-1-19-22 0</inkml:trace>
  <inkml:trace contextRef="#ctx0" brushRef="#br0" timeOffset="18232.52">24292 14194 45 0,'-16'-9'34'0,"-18"0"-14"0,18 0-6 0,-17 9 1 0,16 0 4 0,1-19 8 0,-1 19 10 0,1 0-4 0,16 0-11 0,-17 0-9 0,17 0-3 0,17 0 12 0,-17 0 3 0,16 19 11 0,1-19 9 0,-1 9-6 0,17 9-1 0,0-8 0 16,1 8 3-16,15-8-3 0,1 8-6 0,-17 1-4 15,16-19 4-15,1 19-7 0,0-10-8 16,-1 0-7-16,-16 0 3 0,17 1-3 0,-17-1 0 16,0 0 0-16,0 1-3 0,0-10-3 0,0 9 0 15,-16-9 0-15,-1 0-3 0,34 0 4 0,-50 0 1 16,0 0 9-16,33-9 3 0,-33-1-2 16,0 1-6-16,17 0-3 0,-17-1-2 0,16-8-5 15,-16-10 4-15,0 9-4 0,0-9 1 16,0 0-4-16,-16 1 8 0,-1-11-5 0,17 1 0 15,-33 0 0-15,33 9 0 0,-33-18 0 0,16 18 5 16,1 0 12-16,-17-9 16 0,16 18 15 16,1-9 18-16,-1 9-2 0,17 1 7 0,-16 18-15 15,-1-19-9-15,17 19-15 0,0-18-15 0,0 8-9 16,0 1-5-16,0 9 2 0,0 0-8 16,0 0 10-16,17 0-7 0,-1 0 0 15,1 0-3-15,-1 0 0 0,1 9 3 0,-1-9-26 16,1 0-42-16,-1 0-33 0,1 0-25 0,16 0-32 15,0 0-34-15,-33 0-9 0,0 0 16 16,17 0 35-16</inkml:trace>
  <inkml:trace contextRef="#ctx0" brushRef="#br0" timeOffset="25957.45">24987 5414 2 0,'0'0'3'0,"-17"0"0"0,17 0 2 0,0 0 1 0,0 0 0 0,0 0-1 0,0 0 2 0,0 0 1 0,17-19-3 0,-1 19 0 0,1 0-1 16,16 0 0-16,0-19 4 0,0 19-4 16,0-9-1-16,17 0 0 0,-1 0-2 0,1 9-1 15,16 0 2-15,0-19-2 0,0 19 2 16,17 0 0-16,-33 0-1 0,16 0-1 0,-17-19 0 15,17 19 0-15,-16 0 0 0,0 0 2 0,-1 0-2 16,1 0 0-16,-17 19 0 0,0-19 0 16,0 0 0-16,-16 0 0 0,16 0 2 15,-17 0-2-15,1 0 0 0,16 0-2 0,-33 0 2 16,0 0 2-16,16 0-2 0,-16 0 1 16,0 0 2-1,0-19-3-15,-16 19 0 16,16 0 0-16,0 0 2 0,-33 0-2 0,16-18 0 15,1 18 0-15,-17 0 0 0,16 0 0 16,-16 0 0-16,16 0 0 0,-16 0 0 16,17 0 0-16,-50 0 0 0,33 0 0 0,-17 0 0 15,0 0 0-15,1 0-2 0,-1 0 2 16,-16 18 0-16,16-18 0 0,1 0 0 16,-1 19 0-16,1-19 0 0,-1 0 1 0,17 19-1 15,-17-19 0-15,17 0 0 0,0 9 0 0,0 0 0 16,0-9 0-16,33 9 0 0,-33-9 0 15,33 0-2-15,0 0 0 0,0 0 0 0,0 19 2 16,33-19 0-16,-33-19 0 16,33 19 0-16,0 0 0 0,17-9 1 0,16 0-1 15,-16 0 2-15,16 9-2 0,0-19-2 16,17 19 2-16,-17-19 0 0,0 19 1 0,0-18-1 16,0 18 0-16,-16 0 0 0,16-19-2 15,-17 10 4-15,1-1-4 0,0 1 2 16,-17 9 0-16,0-9 0 0,0 9 0 0,0-9 0 15,-16 9 1-15,-1 0-1 0,1 0 3 0,-1 0-3 16,-16 0 2-16,0 0-2 16,-16 0 0-16,-1 0 0 0,-16 0 0 15,16 0 0-15,-16 0 0 16,17 0 1-16,-17 0-1 0,0 9 0 0,0 0 0 16,-17-9 0-16,0 9 0 0,34 1 0 0,-67-1 0 15,34 10 0-15,-1-19 0 0,-16 18 0 16,16-18 0-16,-16 19 0 0,16-19 1 0,1 19-1 15,-1-19 0-15,1 9 0 0,16 0 0 16,16-9 0-16,-16 9 0 0,33-9 0 0,-33 19-2 16,33-19 0-1,33 0 0-15,-33 0 2 0,33 0 0 16,-16 0 0-16,32 0 0 0,1 0 0 16,16 0 0-16,-33-19 0 0,33 10 0 0,0 9 0 15,0-9 0-15,1 9 0 0,-18-9 1 16,34 9-1-16,-34 0-6 0,1 0-10 0,16-19-9 15</inkml:trace>
</inkml:ink>
</file>

<file path=ppt/ink/ink48.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0:59:56.279"/>
    </inkml:context>
    <inkml:brush xml:id="br0">
      <inkml:brushProperty name="width" value="0.05292" units="cm"/>
      <inkml:brushProperty name="height" value="0.05292" units="cm"/>
      <inkml:brushProperty name="color" value="#FF0000"/>
    </inkml:brush>
  </inkml:definitions>
  <inkml:trace contextRef="#ctx0" brushRef="#br0">22208 15404 52 0,'0'0'35'15,"0"0"-11"-15,0 0-9 0,0 0 2 0,0 0 11 0,0 0 9 0,0 0 13 0,0 0 4 0,-33 0-1 0,33 0-10 0,0 0-9 0,0 0 2 0,0 0 14 0,0 0 11 0,0 0 0 0,0 0-1 0,0 0-19 0,0 0-14 0,0 0-11 16,0 0-11-16,0 0 1 0,-33 0-1 0,33-10-5 16,0 10-3-16,0 0 6 15,0 0 2-15,0 0-7 16,0 0 0-16,-16 0-1 0,16 0-2 16,0 0-47-16,0-9-36 0,0 9-27 15,0-9-16-15,0 0-7 0,16-1 10 0</inkml:trace>
  <inkml:trace contextRef="#ctx0" brushRef="#br0" timeOffset="1800.28">22903 14483 54 0,'-17'-9'53'0,"1"9"-7"0,-1-10-3 16,17 10 2-16,0 0 19 0,-33 0 34 0,33 0 24 0,0 0 13 0,-33 0-5 0,33 10-7 0,0-10-9 0,0 0 27 0,0 9 29 0,0-9 13 0,0 9 30 0,0-9 18 0,33 19-149 0,-33-19-82 0,33 0 0 0,-33 0 0 0,17 0 0 15,16 0 0-15,0 0 0 0,-16 0 0 16,16-19 0-16,16 19 0 0,-16-9 0 0,-33 9 0 16,33-9 0-16,-16 9 0 0,16-10 0 0,-16 10 0 15,-1 0 0-15,1-9 0 0,-1 9 0 16,17 0 0-16,-33 0 0 0,33 0 0 16,-33 0 0-16,0-9 0 15,0-1 0 16,0 10-152-31,0 0-118 16,0 0-8-16,0 0 4 0,0-9 19 16,-33 9 28-16,33 0 36 0,0 0 36 0,0 0-82 15</inkml:trace>
  <inkml:trace contextRef="#ctx0" brushRef="#br0" timeOffset="2478.52">23135 14213 32 0,'0'0'34'0,"0"0"-4"0,0 0-7 0,0 0-2 0,0 0 2 0,0 0 4 0,0 0 5 0,0 0-2 0,0 0-8 0,0 0-3 0,0 0 0 0,0 0 8 0,0 0 9 0,0 0 9 0,0 0 5 0,0 0-2 16,0 0-3-16,0 9 0 0,0-9 6 0,0 0 6 15,0 0-2-15,0 0 7 0,0 0 10 0,0 0 1 16,0 10 5-16,0-10 7 0,0 0 6 16,0 0 7-16,0 0-1 0,-17 9 3 0,17-9 4 15,0 0-11-15,0 9-12 0,0-9-12 0,0 19-9 16,0-19 0-16,0 0-7 0,0 0-53 0,17 0 0 16,-17 19 0-16,16-19 0 15,-16 9 0-15,17-9 0 0,-1 9 0 0,1 0 0 16,-1 1 0-16,17-1 0 0,0 0 0 0,-33 1 0 15,17-1 0-15,16 0 0 0,-17 10 0 0,1-19 0 16,0 18 0-16,-1-8 0 0,1-10 0 16,-1 9 0-16,-16 0 0 0,33 1 0 0,-33-1 0 15,0 0 0-15,0 1 0 16,0-1 0 0,-33 0 0-16,33 10 0 15,-33-19 0-15,17 9 0 0,-1 10 0 0,0-10 0 16,-16 10 0-16,17-1 0 0,-1-9 0 0,-16 10 0 15,0 0 0-15,17-10 0 0,-1 0 0 0,1 10 0 16,-1-10 0-16,1 10 0 0,-1-10 0 0,17 0 0 16,-17 1 0-16,17-1 0 0,-16 10 0 15,16-19 0-15,0 0-108 0,0 9-82 0,-17-9-10 16,17 0-6-16,0 9 7 0,0-9 10 0,17 0 13 16,-17 0 14-16,0-9 12 0,0 9 18 0,16 0 17 15,-16-9 19-15</inkml:trace>
  <inkml:trace contextRef="#ctx0" brushRef="#br0" timeOffset="3077.54">23465 14390 28 0,'0'0'39'0,"0"0"2"0,0 0 3 0,0 0 2 0,0 0 0 0,0 9 16 0,17-9 4 0,-17 0 18 0,0 9 15 0,16-9 6 0,-16 0-5 0,17 0-10 0,-17 0-15 0,16-9-1 0,1 9 2 0,-1 0 8 0,1 0-5 0,0 0-20 0,-1-9-25 0,1 9-12 15,-1 0-14-15,17 0 5 0,-33 0-16 0,17-19 5 16,-1 19 2-16,1 0-4 0,-1 0 3 15,1 0-9-15,-1-9 6 0,1 9-5 0,-17 0 12 16,16 0-3-16,-16 0-6 0,17 0-12 0,-17 0-22 16,0 0-37-16,0 0-30 0,17 0-16 15,-17 0-24-15,0 0-11 0,0 0-2 0,0 0 8 16,0 0 10-16,0-9 22 0,0-1-58 0</inkml:trace>
  <inkml:trace contextRef="#ctx0" brushRef="#br0" timeOffset="3394.5">23631 14167 56 0,'0'0'55'0,"0"0"0"0,-17 0-8 0,17 0-7 0,0 0-6 0,0 0 6 0,0 0 3 0,0 0 8 0,17 0 2 0,-17 0-2 0,0 0 1 0,16 9 14 0,17-9 5 0,-33 9 0 0,17 0 7 16,-1 1 10-16,1-1 4 0,-1 0 22 0,1 1 6 16,-1-1-5-16,1 19 5 0,-1-28-4 0,1 19 10 15,0-10-5-15,-1 9-23 0,-16 1-24 0,33 0-74 16,-33-1 0-16,0 1 0 0,0 9 0 16,-33-10 0-16,33 10 0 0,-16-9 0 0,-1 9 0 15,-16 0 0-15,16 0 0 0,1-10 0 0,-17 10 0 16,16 0-78-16,1-9-194 0,-1-1-28 15,-16 1-18-15,17-1 19 0,-1 20 38 0,1-38 50 16,-1 18-91-16</inkml:trace>
  <inkml:trace contextRef="#ctx0" brushRef="#br0" timeOffset="5208.88">22920 15915 70 0,'-17'0'95'0,"17"10"-10"0,-17-10-15 0,17 18-23 0,0-18-6 0,0 0 4 0,0 0 16 0,0 0 32 0,0 0 29 0,17 0 13 0,-17 0-14 0,17 0-18 0,-1 0-20 0,1-18 0 0,-1 18-8 0,17-10-2 16,0 1 7-16,0 9 2 0,-16-19-24 0,16 10-8 16,0 0-10-16,-16 9-29 0,16-10 5 0,-17 1-12 15,17 0 5-15,0 9-6 0,-33-9-5 16,0 9 4-16,17 0-7 0,-17 0 3 0,16 0 5 15,-16 0-2-15,0 0-6 0,0 0 1 16,0 0-11-16,0-10-19 0,0 10-35 0,0 0-37 16,0 0-35-16,0 0-21 0,-16 0-3 0,16 0 1 15,-17 0 7-15,17 0 12 0,0 0 11 0,0 0 13 16,-33 0 18-16,33-9 16 0,-33 9-47 16</inkml:trace>
  <inkml:trace contextRef="#ctx0" brushRef="#br0" timeOffset="5525.07">23085 15701 53 0,'0'0'74'0,"0"-9"-9"0,0 9-10 0,0-9-11 0,0 9 0 0,0 0 12 0,0 0 14 0,0 0 15 0,0 0 10 0,16 0-2 0,-16 0-2 0,17 0-7 0,-17 0 6 0,17 0 18 0,-1 9 14 0,1-9-4 0,-1 9 2 0,-16 1 11 15,17-1-12-15,-1 0-26 0,17 1-7 16,-33-1-20-16,33 9-12 0,-33-8-23 16,0 8-31-16,0-8 0 0,17 8 0 0,-17-8 0 15,0 8 0-15,0 1 0 0,-17-1 0 0,17 1 0 0,0 0 0 16,-33-1 0-16,33 1 0 0,0 9 0 16,-49-10 0-16,32 1 0 0,1 0 0 0,-1-1-17 15,1 1-128-15,-1-10-22 0,0 10-13 0,1-10-14 16,-1 0 4-16,17 1 4 0,-33-1 10 0,33 0 9 15,0-9 16-15,-33 9 13 0,33-9 21 16,-16 0 23-16</inkml:trace>
  <inkml:trace contextRef="#ctx0" brushRef="#br0" timeOffset="5942.34">23383 15794 126 0,'0'0'84'0,"0"0"-9"0,0 0-15 0,16 10 0 0,-16-10 11 15,0 9 30-15,17-9 32 0,-1 0 22 0,-16 9 8 0,33-9-16 0,-33 0-23 0,17 0-23 0,-1 0-9 0,17 0-2 0,-16-9-3 0,-1 9-13 0,18-9-12 0,-18-1-25 0,1 1-16 0,-1 9-6 0,17-9-12 16,-33-1-3-16,17 10 3 0,-1-9-6 0,1 9 3 15,-17-9-3-15,16 9-38 0,-16 0-56 16,0 0-41-16,0 0-41 0,0-9-26 0,0 9-9 16,0 0 7-16,0-10 16 0,0 10 17 15,-16-9 29-15,16 9 29 0,0-9-50 0</inkml:trace>
  <inkml:trace contextRef="#ctx0" brushRef="#br0" timeOffset="6190.9">23498 15664 98 0,'0'-9'77'0,"-16"9"-14"0,16-9-12 0,0 9-2 0,0-10 9 0,0 10 16 0,0 0 16 0,16-9 6 0,-16 9-1 0,17 0-19 0,-17 0-10 0,16 0-15 0,1 0 4 0,16 0 12 0,-16 0 16 15,-1 9 18-15,17-9-2 0,0 10 10 0,-16-1 6 0,-1 0-13 0,17 0-20 16,-16 1-1-16,-1 8-26 0,-16 1-1 15,17 0-11-15,-17-1-18 0,0 10-10 0,0 0-9 16,-17-9-2-16,17 8 0 0,-16 11-6 0,-17-10-21 16,16 9-80-16,-16-9-63 0,0 9-52 0,0 0-50 15,0-9-16-15,0 9 3 0,0-9 31 0,0 0 48 16</inkml:trace>
  <inkml:trace contextRef="#ctx0" brushRef="#br0" timeOffset="8140.4">21134 16520 105 0,'0'-9'120'16,"0"-1"-5"-16,0 10 1 0,0 0 11 0,-33 0 28 0,33-9 6 0,0 9 0 0,0 0-15 0,0 0-43 0,0 9-7 0,0-9 48 0,0 10 45 0,0 8 4 0,0 1-77 0,0-10-116 0,0 10 0 0,0-1 0 0,0 1 0 0,0 0 0 0,0-1 0 15,0 1 0-15,0-1 0 0,0 1 0 0,0 0 0 16,0-10 0-16,0 9 0 0,0-8 0 16,0 8 0-16,0-8 0 0,0 8 0 0,0-8 0 15,0-1 0-15,0 0 0 0,0 0 0 16,0 1-289-16,0-1-130 0,0-9 18 0,33 0 43 15,-33 9 80-15</inkml:trace>
  <inkml:trace contextRef="#ctx0" brushRef="#br0" timeOffset="9139.5">25483 16436 13 0,'0'-9'27'0,"0"9"1"0,16 0-4 0,-16 0 1 0,0-19-2 0,0 19 4 0,0 0 4 0,0-9-3 0,0 9-3 0,0 0 1 0,0 0-7 0,0 0-4 0,0 0 4 0,0 0 10 0,0 9 4 0,0-9 6 16,0 19-3-16,0-19-12 0,0 0 4 0,17 9 10 16,-17-9 0-16,0 10-8 0,0-1 0 15,0 0-2-15,0 0-3 0,0 1-9 0,0-10-8 16,0 9-6-16,0-9 3 0,0 9-2 15,0-9-1-15,0 0 15 0,0 0 39 0,0 10 1 16,0-10 2-16,0 0-27 0,0-10-17 0,0 10-5 16,0-9-8-16,0 0 3 0,0-1-1 15,0 1-4-15,-17 0 0 0,17 0 3 0,0-1 1 16,0 1-4-16,0 9 7 0,0-19 0 0,0 10 4 16,0 0 5-16,0 9-3 0,0-10-8 15,0 10-2-15,0 0-7 16,17 0 7-16,-17 10-2 0,16-1 1 15,1 0 2-15,16 10-3 0,-33-10-1 16,16 1 0-16,1-1 1 0,-17 0 5 0,17 0 1 16,-1 1-6-16,1-1 11 0,-1 0 30 15,1-9 32-15,-1 10-4 0,1-10 0 0,-17 0-10 16,16 0-23-16,1-10-20 0,-17 10-5 0,0-9-4 16,33-10-8-16,-33 10 0 0,0 0 7 15,0-10-1-15,0 10-10 0,0-19 1 0,0 9-10 16,0 1-43-16,0-10 56 0,-33 9-270 15,33-9-9-15,-17 10-14 0,1-10 32 0</inkml:trace>
</inkml:ink>
</file>

<file path=ppt/ink/ink49.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00:25.737"/>
    </inkml:context>
    <inkml:brush xml:id="br0">
      <inkml:brushProperty name="width" value="0.05292" units="cm"/>
      <inkml:brushProperty name="height" value="0.05292" units="cm"/>
      <inkml:brushProperty name="color" value="#FF0000"/>
    </inkml:brush>
  </inkml:definitions>
  <inkml:trace contextRef="#ctx0" brushRef="#br0">4878 11674 57 0,'0'0'24'0,"-16"0"-4"0,16 0-6 0,0 0-2 0,0 0 5 0,0 0-1 0,0 0-3 0,0-10 0 0,16 10-1 0,-16 0 0 16,17 0 3-16,16 0 11 0,0 0 11 15,-33-18 3-15,33 18 3 0,0 0 1 0,17-19 6 16,-17 19-2-16,33-9-5 0,-33 9-9 0,33-9-9 16,-33-1-5-16,17 10-9 0,16-9 3 15,-33 9-7-15,17-9-1 0,16 9 0 0,-33 0-4 16,33 0 1-16,-33-10-5 0,17 10 0 15,-17 0 2-15,0 0 5 0,0 0-5 0,0 0-3 16,-33 0 4-16,33 0-3 0,-16 0-1 16,16 0-4-16,-33 0-16 0,0 0-24 0,33 0-16 15,-33 0-4-15,0 0 1 0,0-9-6 0,0 9-13 16,0-9 4-16,0-1 14 0</inkml:trace>
  <inkml:trace contextRef="#ctx0" brushRef="#br0" timeOffset="213.58">5854 11404 20 0,'-33'0'33'0,"33"0"-1"0,0 0-1 0,0 0-8 0,0 0-7 0,0 0-6 0,0 0-5 0,33 0 0 0,-33 0 3 0,0 0 14 0,0 0 0 0,0 0-6 16,33 19-6-16,-33-19 0 0,0 0 1 15,0 9 3-15,33 9-6 0,-33-8 2 0,0-1-1 16,0 10-2-16,0-10-5 0,0 19-2 15,0-10 3-15,0-8-7 0,-33 8-2 0,33 1-12 16,0 9-13-16,-33 0-14 0,33-10-14 0,0-8-2 16</inkml:trace>
  <inkml:trace contextRef="#ctx0" brushRef="#br0" timeOffset="1245.95">4812 11823 5 0,'-33'0'8'0,"33"0"12"0,0-10-1 0,0 10-2 0,0 0-5 0,0 0-3 0,0-9-1 0,0 9 0 0,0 0 0 0,0 0 5 15,0 0 0-15,0 0 1 0,0 0-2 16,0 0-4-16,0 0-3 0,0 0-2 0,0 0 0 16,0 9 0-16,33-9 2 0,-33 19 5 0,33-10 6 15,-33 19 5-15,33-9 10 0,17-1 6 16,-17 1-1-16,0-1-2 0,0 1-7 0,0 9 4 15,17-9 0-15,16-10-2 0,-33 9-11 0,33-8-4 16,-16-1-1-16,16 0 10 0,-33 1-10 16,33-1-6-16,-16 0-5 0,16 10-2 0,-33-19 4 15,0 18-4-15,0-8 2 0,17-1-4 0,-17 10 2 16,0-10 2-16,0 0-2 0,-33 10 0 16,33-10 0-16,0 10 0 0,-33-1 0 0,17-18-2 15,16 19 0-15,-33-10 0 0,33 10 2 0,-33-10-5 16,0 10 5-16,0-10 0 0,0 10-4 15,33-1 4-15,-33-18-7 0,0 10-10 16,0-10-8-16,0 9-8 0,0-9 0 0,0 0-11 16,0 0-5-16,0 0 0 0,0 0-3 0,0-9 4 15,0 9 4-15,0-10 5 0,-33 10 3 0,33-18 6 16,0 18 0-16</inkml:trace>
  <inkml:trace contextRef="#ctx0" brushRef="#br0" timeOffset="1594.73">5523 12436 13 0,'0'10'22'0,"-16"-1"-1"0,16 10-1 0,0-19-2 0,0 18 0 0,0-18 1 0,16 0 3 0,-16 0 1 0,17 10 0 0,16-10 8 0,0 9 2 15,-33-9-2-15,33 9 3 0,0-9 2 16,-33 0 0-16,33 0 2 0,17 0-2 0,-50 0-4 15,33 0-6-15,0 0-2 0,0-9 3 16,0 9-8-16,-33-9-2 0,33-1-1 0,-16 10 1 0,16 0-1 16,-33-18 5-16,33 18-10 0,-33-28-2 15,0 9-4-15,33 10-5 0,-33-10 8 0,0 1 4 16,0 8 4-16,0-8 10 0,0-10 5 16,0 9-11-16,0 1 0 0,0-1-9 0,0 0-3 15,0 1-3-15,-33-1 2 0,33 1-7 0,0 8 1 16,0 1 2-16,-33-10-3 0,33 10 0 15,0 9-10-15,0-9 4 0,-33 9-17 0,33-10-29 16,-17 20-37-16,17-10-20 0,0 0-14 0,0 9 1 16,-33 0 0-16,33-9 18 0</inkml:trace>
</inkml:ink>
</file>

<file path=ppt/ink/ink5.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21:22.151"/>
    </inkml:context>
    <inkml:brush xml:id="br0">
      <inkml:brushProperty name="width" value="0.05292" units="cm"/>
      <inkml:brushProperty name="height" value="0.05292" units="cm"/>
      <inkml:brushProperty name="color" value="#FF0000"/>
    </inkml:brush>
  </inkml:definitions>
  <inkml:trace contextRef="#ctx0" brushRef="#br0">612 4567 44 0,'0'0'38'0,"0"0"-4"16,-33-18 2-16,33 8 9 0,0 1 5 0,0 0-4 16,-33 9-9-16,33 0-4 0,0 0 0 15,-33-19-4-15,33 19 0 0,0 0-4 16,-33 0 7-16,33 0-2 0,-34 0-7 15,34 0-7-15,-33 0-9 0,17 0-3 0,16 19-2 16,-33-19 5-16,0 9-3 0,33 10-4 16,-33-1 5-16,33 1-4 0,-33-1 2 15,33 20 1-15,-33-29-6 0,33 28 4 0,0-18-2 16,-34-1 2-16,34 1-2 0,0-1 1 16,0 1-1-16,0 9 4 0,0-28-8 15,0 19 2-15,0-1 3 0,34-18 3 16,-34 0-2-16,0 19 4 0,0-19 0 0,33 0-4 15,-33 0-2-15,33 0 3 0,-33-19-1 16,0 19 1-16,33-18 1 0,-33 18 3 16,33-19 1-16,-33 19 8 0,0-28-5 15,33 19 2-15,-33-1-4 0,0-8 8 0,0-1 2 16,0 19 1-16,0-18 3 0,0-1 3 16,0 0 8-16,0 10-1 0,0 0 3 15,0 0 6-15,0 9 5 0,0 0 0 0,0-19-10 16,0 19-19-16,0 0-9 0,0 0-13 31,0 19 7-31,0-19-6 0,0 9 3 0,0 0 4 16,16 0-6-16,-16 10 4 0,33 0-2 15,-33-1 4-15,0-18-7 0,34 19-16 16,-34-1-51-16,0-8-30 0,33 8-34 16,-33 1-24-16,0-19-16 0,33 19 9 15,-33-19 32-15</inkml:trace>
  <inkml:trace contextRef="#ctx0" brushRef="#br0" timeOffset="316.58">446 4242 47 0,'0'0'31'0,"0"0"-8"0,0 18 5 15,0-18 22-15,0 0 20 0,0 19 17 16,34-19-1-16,-34 9 10 0,33 10 10 16,-33-1 3-16,33 20 18 0,-33-20 12 15,33 10-14-15,-33 9-1 0,33 0 19 0,-33 1-25 16,16 8-35-16,17-9-29 0,-33 10 4 16,0 9 12-16,0-1 0 0,0 11 0 15,-33-20 12-15,33 10-31 0,-16 0-51 0,-17-10 0 16,0 10 0-16,33-9 0 0,-33 8 0 15,0-17 0-15,-1-1 0 0,-15 9-102 16,16-8-127-16,0 8-77 0,0-9-44 0,0-18 6 16,0 9 43-16</inkml:trace>
  <inkml:trace contextRef="#ctx0" brushRef="#br0" timeOffset="23460.47">6317 9590 5 0,'0'0'6'0,"0"0"2"0,0 0 0 15,0-18 1-15,0 18-3 0,0 0-2 0,33 0-3 16,-66 0-1 31,33 0-2-32,0 0 0 1,0 18 0-16,0-18-1 0,0 0-1 16,0 0-1-16,0 0 0 0,-33 0 0 0,33 0 0 15,0 0-2-15,0 0 2 0</inkml:trace>
  <inkml:trace contextRef="#ctx0" brushRef="#br0" timeOffset="51085.51">3059 6744 15 0,'0'0'24'0,"0"0"-2"0,0 0-3 0,0 0-3 16,0-19 0-16,0 19-1 0,-33 0 3 16,33 0 0-16,0 0-4 0,0 0 0 15,0 0 1-15,0 0-3 0,-33 0-1 0,33 0 0 16,0 0-7-16,0 0-1 0,0 0-1 0,-33 0-2 15,33 0-2 1,-17 0 4-16,17 0-9 16,0 0-22-16,0 0-16 0,0 0-4 0,-33 0-1 15</inkml:trace>
  <inkml:trace contextRef="#ctx0" brushRef="#br0" timeOffset="88137.81">8004 5293 40 0,'0'0'31'16,"-33"0"-4"-16,33-19 1 0,0 19 5 0,0 0 1 16,-34-9 7-16,34 9 7 0,0 0 8 15,0 0 4-15,0 0 2 0,0 0-1 0,0 0-5 16,0 0-4-16,-33 0-4 0,33 0-10 15,0 0-14-15,0 0-6 0,0 0-10 0,0 0 2 16,0 9 24-16,0-9 28 0,33 19 17 16,-33-19 12-16,0 18 9 0,0 1-14 0,0 0-26 15,34-10-2-15,-34 0 18 0,33 19 44 0,-33-9-2 16,33-1-33-16,-33 1-17 0,33-19-12 16,-17 18 14-16,17-8 12 0,-33 8-55 0,33 1-27 15,1-19 0-15,-34 19 0 0,33-19 0 16,0 18 0-16,-33-18 0 0,16 0 0 0,1 0 0 15,-1 0 0-15,17 0 0 0,0-18 0 16,-33 18 0-16,34-19 0 0,-1 0 0 0,-33 10 0 16,33-10 0-16,-17 1 0 0,17-1 0 15,0 1 0-15,-33-1 0 0,33 0 0 0,0 1 0 16,-33 9 0-16,34-10 0 0,-34-18 0 0,0 18 0 16,16 0-301-16,1 10-33 15,-1-9-4-15,-16 18 14 0,17-19 39 0,-1 19 62 16</inkml:trace>
  <inkml:trace contextRef="#ctx0" brushRef="#br0" timeOffset="108136.25">11526 8120 68 0,'0'-9'47'0,"0"9"1"0,-33-9 9 16,33 9 17-16,0 0 21 0,0 0 17 0,0 0-6 16,0-9-9-16,0 9-28 0,0 0-24 15,0 0-12-15,0 0-12 0,0 9 25 0,0-9 30 16,0 9 19-16,0 0 1 0,0 1 11 15,33-1-6-15,-33 10-23 0,0-1-14 0,0 1-7 16,0-19-15-16,33 18-21 0,-33 1-4 0,0-10-10 16,0 10-5-16,0 0 3 0,0-1 1 15,0-18-1-15,0 19-1 0,0-1-2 0,0-18 1 16,0 19-5-16,0-10-48 0,0 1-87 16,0-10-72-16,0 9-46 0,0-9-26 0,-33 18 12 15,33-18 45-15</inkml:trace>
  <inkml:trace contextRef="#ctx0" brushRef="#br0" timeOffset="108702.1">11427 8037 62 0,'0'0'35'0,"16"0"4"0,-16-19 2 15,17 10 11-15,-1 9 0 0,1-9 1 16,16 9-4-16,-33-10-6 0,33 10-8 0,0-9-5 16,-33 9-10-16,33 0-6 0,-16 9-11 15,16-9-1-15,-17 0 1 0,1 10 1 0,16-1-4 16,-33-9 2-16,0 9-2 0,33 10 2 16,-33-19-5-16,0 18 8 0,0 1-5 0,0-19 0 15,0 19 0-15,0-19 3 0,-33 18-3 0,33-9 0 16,0 1 0-16,-33 18 0 0,16-28 0 15,1 18 3-15,-1-18-1 0,1 0-2 0,16 19 0 16,-17-19-3-16,17 0 3 0,0 0-2 16,-33 18 5-16,33-18 1 0,0 0-7 15,0 0 5-15,0 0-1 0,0 0 1 16,0 0-1-16,0 0 1 0,33 0-2 0,-33 0-2 16,0 0 0-16,17 0 4 0,-1 0-2 0,1 0-4 15,-1 0 4-15,1 0 0 0,16 0 0 16,-33 10 0-16,33-1 0 0,-33-9 1 0,33 9 2 15,-33 1-3-15,33-1 0 0,-33 10 0 0,0-19 0 16,17 18 2-16,-17 1-2 0,16-19-2 16,-16 0 5-16,0 18 9 0,17-18 4 15,-17 0 2-15,0 10-7 0,-17-1 2 0,17-9-1 0,0 9 1 16,-16-9-1-16,16 10-4 0,-17-10 0 16,17 9-1-16,-33 9-2 0,33-18-5 15,-33 0 0-15,33 0 0 0,-33 19 2 0,0-19 0 16,16 0-2-16,-16 0 3 0,0 0-3 0,33 0 0 15,-33 0 0-15,0 0-2 0,0 0-28 16,33 0-42-16,-33 0-30 0,16 0-18 16,17 0-6-16,-16-19 12 0</inkml:trace>
  <inkml:trace contextRef="#ctx0" brushRef="#br0" timeOffset="108952.32">11956 8232 34 0,'0'0'33'0,"33"0"1"0,-33 0 4 15,0 9 7-15,33-9 6 0,-33 0 4 0,33 10 3 16,-33-10 2-16,17 0-1 0,16 0-9 0,0 0-7 16,0 0-7-16,0 0-6 0,0 0-3 15,0 0-13-15,0 0-7 0,0-10-2 0,17 10-4 16,-17 0 2-16,-33 0-1 0,33-9-2 0,0 9 0 15,-33 0 0-15,17 0-9 16,-17 0-45-16,0-9-36 0,16 9-21 0,-16-10-11 16,0 10 12-16,0 0-72 0</inkml:trace>
  <inkml:trace contextRef="#ctx0" brushRef="#br0" timeOffset="109234.53">12270 8037 68 0,'0'0'35'0,"0"0"-7"16,0 18-11-16,0-18 1 0,17 0 5 15,-17 0 3-15,16 19 5 0,1-19-4 0,-1 0 10 16,34 19 4-16,-50-19-1 0,33 18-6 16,0-9 1-16,-33 1-1 0,33-1 14 0,-16 10 13 15,-1-1-19-15,1-18-18 0,-1 19-2 0,1-1-4 16,16-18-4-16,-33 10-5 0,0 8-3 15,0-8 2-15,0 18-6 0,0-28-1 0,0 18 1 16,-33 1 4-16,16-1-6 0,1 1 3 16,-1 0-3-16,-16 8 0 0,33-8-5 0,-33 0-40 15,0-1-28-15,0 1-26 0,-17 0-9 16,17 8-1-16,0-8 10 0,0-19 14 0</inkml:trace>
  <inkml:trace contextRef="#ctx0" brushRef="#br0" timeOffset="109868.09">13246 8111 24 0,'0'0'30'0,"0"-9"-5"0,33 9-1 0,-33-9 2 15,0 9 3-15,0 0 8 0,0 0 5 0,33 0 5 16,-33-19 7-16,0 19 5 0,0 0 13 15,0 0-2-15,0 0 2 0,0 0-11 0,0 0-9 16,0 0-6-16,0-19-13 0,0 19-9 16,0 0-9-16,0 0-5 0,0 0-7 0,0 0 3 15,-33 0-5-15,33 0 1 0,0 19-2 16,-33-19 1-16,33 0 5 0,-33 0 21 0,33 19 16 16,-33-19-15-16,16 0-14 0,0 9-6 0,1 0 6 15,-1 10-4-15,17-10 18 0,0 10 8 16,-16-19-2-16,16 18-10 0,0 1-8 0,0-19 2 15,0 18 3-15,0-18 9 0,16 10 4 16,-16-1-17-16,17 0-4 0,-1 1-4 0,1-10-1 16,33 9-5-16,-50 10 3 0,33-19-8 0,0 0 2 15,0 0-25-15,-33 0-68 0,16 0-55 16,17 0-29-16,-16-19-20 0,0 19-15 0,16-9 20 16</inkml:trace>
  <inkml:trace contextRef="#ctx0" brushRef="#br0" timeOffset="121507.28">5060 8455 2 0,'0'0'2'0,"0"-9"2"15,0 9-2-15,0 0 1 0,0 0 2 16,0 0 0-16,0 0-1 0,0 0 0 0,0 0-2 15,0 0 0-15,0 0 0 0,0 0 0 0,0 0-1 16,0 0 1-16,0 0 0 16,0 0 0-16,-33 0-2 31,33 9 0-15,0-9-6-16,0 0-7 0</inkml:trace>
  <inkml:trace contextRef="#ctx0" brushRef="#br0" timeOffset="121806.8">5308 7934 2 0,'0'0'-1'15,"0"0"2"-15,0 19-1 0,0-19-1 16</inkml:trace>
  <inkml:trace contextRef="#ctx0" brushRef="#br0" timeOffset="124887.76">12981 8688 7 0,'0'0'6'0,"0"0"2"0,0 0-1 16,0 0-1-16,-16 0-3 0,16 0-7 15,0 0-5-15,0 0-12 16</inkml:trace>
  <inkml:trace contextRef="#ctx0" brushRef="#br0" timeOffset="180025.6">11460 8660 12 0,'0'0'11'0,"0"0"4"15,0 0-2-15,16 0-2 0,-16 0 0 0,0 0 0 16,0 0 0-16,0 0 0 0,0 0-1 0,0 0-5 16,0 0-4-16,0-19 0 0,0 19 2 0,17 0-3 15,-17 0-2-15,0 0-6 0,0 0-7 16,0 0-5-16,0 0-8 0,0 0-24 0</inkml:trace>
  <inkml:trace contextRef="#ctx0" brushRef="#br0" timeOffset="180209.37">11592 8604 73 0,'0'0'33'16,"-33"0"-16"-16,33 0-8 0,0 0-5 0,0 9-4 16,0-9-2-16,0 0-7 0,-33 0-9 15,33 0-3-15,0 0-2 0,33 0-3 0</inkml:trace>
  <inkml:trace contextRef="#ctx0" brushRef="#br0" timeOffset="180539.72">13180 8716 20 0,'-17'0'9'0,"17"0"-4"16,0 0-10-16,0 0-2 0,0 0-8 15,-17 0 9-15</inkml:trace>
  <inkml:trace contextRef="#ctx0" brushRef="#br0" timeOffset="-175205.34">9525 9832 12 0,'0'0'19'0,"17"0"4"0,-17 0 0 15,0 0-1-15,16-19 0 0,-16 19-3 0,0-9 1 16,33 9 1-16,-33-9 6 0,0-1-1 0,0 1 1 15,0 9-3-15,0-9-6 0,0 0-6 0,0 9-5 16,0-10-4-16,0 10-2 16,0 0-5-16,0-18 5 0,0 18-7 15,0 0 1-15,33 0-2 0,-33 0-5 16,0-19 0-16,0 19-4 0,0 0-3 0,0 0 0 16,0 0-4-16,0 0-1 0,0-19 3 15,-33 19 0-15,33-9 0 0,0 9 3 0,0-9 1 16,0 9 1-16,0-9 1 0,0 9 1 0,0-10 2 15,0 10-9-15</inkml:trace>
  <inkml:trace contextRef="#ctx0" brushRef="#br0" timeOffset="-173156.5">2910 7088 17 0,'0'0'18'15,"0"0"4"-15,0 0-4 0,0 19-3 0,0-19-3 16,0 0-2-16,0 0 1 0,0 0-2 15,0 0-1-15,0 0 0 0,0 0 4 0,0 0 2 16,0 0 0-16,0 0 0 0,0 0 0 16,0 0 0-16,0 0 2 0,0 0 2 0,0 0-1 15,0 0-9-15,0 0-2 0,0 0-1 16,0 0-3-16,0 0 1 0,0 0 0 0,0 0 3 16,0 0 2-16,0 0-1 0,0 0-1 15,0 0-1-15,0 0 1 0,0 0-1 0,0 0-4 16,0 0 1-16,0 0 1 15,0 0-5 1,0 0 2 0,0 0 1-16,0 0 2 15,0 0-5 17,0 0 4-32,0 0 0 15,0 0-4-15,0 0 5 16,0 0-6-16,0 0 1 0,0 0-2 15,0 0 1 1,0 0-5-16,0 0-4 0,0 0-2 0,0 18-13 16,0-18-4-16,0 0-8 0,0 0 2 15,0 0 0-15,0 0-3 0,0 0-3 0</inkml:trace>
  <inkml:trace contextRef="#ctx0" brushRef="#br0" timeOffset="-140053">2811 5237 46 0,'-33'-9'30'0,"33"9"-3"0,0-19 8 15,-33 19 6-15,17-19 14 0,16 19 4 0,0 0 1 0,0-18-2 16,0 18 4-16,0 0-5 0,0 0-2 16,0 0 4-16,0 0-16 0,0 0-10 15,0 0-12-15,0 0-8 0,0 0-10 0,0 0 0 16,0 0 9-16,0 0-3 0,0 0 0 15,0 18 0-15,0-18-4 0,0 19-1 0,0 0 2 16,16-19-8-16,-16 18 3 0,33 1 1 0,-33-10 3 16,0 10-2-16,0-1 3 0,0 1 42 15,33 0 14-15,-33-19-25 0,0 9-18 16,0 0 22-16,0-9 61 0,0 9 31 0,0-9 13 16,33 0 41-16,-33 0 45 0,0 0-21 15,0-9-211-15,33 0 0 0,-33 0 0 0,33-10 0 16,0 0 0-16,-33-18 0 0,50 9 0 15,-17 10 0-15,-33-1 0 0,33-18 0 0,0 9 0 16,0 0 0-16,-33 0 0 0,33 9 0 16,-16 1 0-16,16-19 0 0,-33 18 0 0,33 10 0 15,0-10 0-15,-33 1 0 0,0-1 0 16,33 19 0-16,-33-19 0 0,0 10 0 0,33 9 0 16,-33 0 0-1,33 0 0-15,-33 9 0 0,0-9 0 16,0 19-33-16,17-19-108 0,-17 0-35 15,0 19-10-15,33-19-3 0,-33 18-11 0,0-18-6 16,0 19-7-16,0-10 16 0,0 0 28 0,0 10 36 16</inkml:trace>
  <inkml:trace contextRef="#ctx0" brushRef="#br0" timeOffset="-138570">6582 5228 14 0,'0'-19'23'0,"0"19"0"0,0 0-6 0,0 0-3 15,0 0 1-15,0-19 6 0,-17 19 8 16,17 0 3-16,0 0 2 0,0-18 10 0,0 18 0 16,0 0 0-16,-17 0-11 0,17 0-7 15,0 0 1-15,0 0 4 0,0-19 3 0,0 19-3 16,0 0-10-16,0 0-7 0,0 0-11 16,0 19-1-16,0-19-6 0,0 0 1 15,0 0 1-15,0 0 2 0,0 18 2 0,0-18-2 16,0 0 1-16,0 19 1 0,17 0 1 15,-17-19-3-15,0 9 0 0,0 9 2 0,17-8-2 16,-17 18 4-16,0-28 47 0,33 18 18 16,-33 1-30-16,0-19-21 0,0 19-8 0,0-19-2 15,0 9-4-15,0 0-4 0,0 0 2 16,33-9 3-16,-33 19-2 0,0-19-1 0,0 0 41 16,0 0 51-16,0 0 16 15,0 0 35-15,0 0 5 0,0 0 16 0,0 0-16 16,0 0-20-16,0-19-28 0,0 10-40 15,0 9-33-15,0-18-13 0,0 18-4 0,33-19-6 16,-33 0-3-16,33 1 3 0,-33-20-6 16,33 20 0-16,-17-10 4 0,1 9-7 0,33-18 3 15,-17 9 4-15,-33 10-4 0,33-20-2 16,0 20 4-16,0-10 1 0,-17 0-6 0,17 19 6 0,1-10-7 16,-34 1 4-16,33 18 9 0,-33-19-16 15,0 19 1-15,33-19-63 0,-33 19-88 16,0 0-68-16,0 0-40 0,0 0-5 0,0 0 15 15,0 19 21-15,0-19 38 0,-33 19-145 16</inkml:trace>
  <inkml:trace contextRef="#ctx0" brushRef="#br0" timeOffset="-130242.78">7144 6921 13 0,'0'-10'18'0,"0"10"-1"16,0 0-4-16,0 0-2 0,0 0 1 0,0-9 2 15,0 9 3-15,0 0 2 0,0 0 2 16,0 0 1-16,0 0 1 0,0 0 3 0,0 0-2 16,0 0-1-16,0 0-1 0,0 0-3 0,0 0-10 15,0 0-5-15,0 0-2 0,0 0 0 16,0 0-2-16,0 9 3 16,0-9 0-16,0 10 0 15,0-10 13-15,0 9 3 0,0 0-1 0,0-9 5 16,0 9 3-16,0-9-2 0,0 0 1 0,0 19 1 15,0-19 13-15,0 0 11 0,0 0 14 16,0 0 11-16,0 0 10 0,0 0-4 0,33-19-13 16,-33 19-26-16,0-9-20 0,0 0-4 15,0 0-10-15,16-1-8 0,-16 1 0 0,17 9 2 16,-17-19-12-16,16 1-57 0,-16 18-38 16,34-19-36-16,-34 0-28 0,0 10-11 0,0 0 9 15</inkml:trace>
  <inkml:trace contextRef="#ctx0" brushRef="#br0" timeOffset="-121485.93">2563 6967 24 0,'0'0'23'15,"0"0"-3"-15,0 0-6 0,0 0-5 0,0 0-2 16,0 0 0-16,0 0-1 0,0 0 3 0,0 0 1 15,0 0 0-15,-33 0-2 0,33 0-1 16,0 0 2-16,0 0-3 0,-16 0 1 16,16 0-1-16,0 0 2 0,0 0 2 0,0 0 0 15,0 0 2-15,0 0 0 0,-34 0 1 0,34 0-2 16,0 0 8-16,0 0-1 0,0 0-3 16,-33 0-6-16,33 0 2 0,0 0-5 15,0 0 2-15,-33-19-5 0,33 19 3 0,0 0-4 16,-33 0 0-16,33 0 0 0,-33 0-2 15,33 0 4-15,-33 0-1 0,17 0-3 0,16 0-2 16,-34 0 2-16,34 19 0 0,-33-19 4 16,33 0-4-16,-33 0 0 0,33 0 2 0,-33 0-2 15,33 0-2-15,-33 0 2 0,33 0 0 16,-16 0 0-16,-17 0 0 0,33 0 2 16,-33 0-2-16,33 0 0 0,-34 0 0 15,1 0 0-15,33 19-2 0,-33-19 2 16,0 0-2-16,17 0 2 0,-17 0 0 0,0 0 0 15,33 0 0-15,-34 18 0 0,1-18 0 16,33 0 0-16,-33 0 1 0,0 0-1 0,17 0 0 16,16 19 0-16,-33-19 0 0,33 0-2 15,0 0 2-15,-33 0 2 0,33 0-2 16,-34 0 0-16,34 0 0 16,0 0-2-16,-33 0 5 15,33 0-2-15,0 0-1 0,-33 0-3 16,33 0 3-1,-33 0 0-15,33 0-3 0,-16 0 3 16,16 0 1-16,0 9-1 16,-33-9-2-16,33 0-1 15,0 0 4-15,0 0-3 32,0 0 0-32,0 0 3 15,0 0-3-15,0 9 2 0,0 1 0 16,0-10 1-16,0 9-1 15,0-9-2-15,0 9 0 0,0-9 4 16,0 19-2-16,0-19 0 0,0 19 0 16,0-19 0-16,33 0 0 0,-33 18 0 15,0-18 0-15,0 19 0 0,0-19 0 16,0 9 0-16,0 0-2 0,0-9 4 16,0 10-2-16,0-1-2 0,0 19 4 15,0-28-2-15,0 18 2 0,0 1-5 0,16-10 5 16,-16 1-1-16,0 8-1 0,0 1 0 15,0 9 0-15,-16-10 2 0,16 10-2 0,0-9 0 16,0 18 0-16,0-18-2 0,0-1 2 16,0 10 0-16,0-9 2 0,0 18-1 0,0-18 1 15,0-1-5-15,0 10 3 0,0 0 0 16,0 0 0-16,0 9 0 0,0-18 2 16,0-1-2-16,0 10 0 0,0 9-2 0,0-18 3 15,0 0-1-15,0 9 0 0,0 9 0 16,0-19 0-16,0 1 0 0,0 9 0 15,0 0 0-15,0 0 0 0,0 9 0 16,0-18 2-16,0 8-4 0,0-8 2 0,-33 18 1 16,33-18-1-16,0-1 0 0,0 10 0 0,0-9 1 15,0 0-1-15,0-1 0 0,0 1 0 16,0-1 0-16,0 1 1 0,-33-10-3 16,33 10 2-16,0-1-2 0,0-18 4 0,0 19-2 15,0 0 0-15,0-19 0 0,0 9 0 16,0 0 1-16,0 1-1 0,0-1 1 15,0 0-1-15,0 1 0 0,0-1 0 16,0 9 2-16,0-18-2 16,0 19 0-16,0-19-4 0,0 0 2 15,0 19 2-15,0-19 2 0,0 0-4 16,0 9 0-16,0 0 4 0,0-9-1 16,0 10-3-16,0-1-2 0,0-9 5 15,33 9-1-15,-33 0-4 0,0 1 4 0,0 8-2 16,0-18-1-16,0 19 3 15,0-19 2-15,0 19-2 0,0-19 0 16,0 0-2-16,0 9 3 0,0 0-1 0,0 0-2 16,33 1 2-16,-33-1 0 0,0 0 0 15,0-9 0-15,0 10 0 16,0 8-2-16,16-18 2 0,-16 0 0 16,0 19 0-16,0-19-2 0,33 0 4 0,-33 0 1 15,0 18-5-15,0-18 2 0,0 0 0 16,33 0-2-16,-33 10 2 0,0-10-2 15,0 0 0-15,0 0 5 0,33 9 0 16,-33-9-1-16,0 0-5 0,34 0 8 16,-34 0 3-16,0 0-1 0,0 0-2 15,33 9 2-15,-33-9-4 0,0 0 2 16,0 0-4-16,33 0 4 0,-33 0-1 0,0 0 2 16,16 0-2-16,-16 10 1 0,33-10 4 0,-33 0-3 15,33 0-3-15,-33 0 1 0,33 0-3 16,-33 0 5-16,34 0-4 0,-34 0 2 15,33 0-2-15,0 0 1 0,-17 0 2 0,17 0-5 16,0 0 3-16,0 0-1 0,1 0-2 16,-1 0 0-16,0 0 0 0,-17 0 0 0,17 0 0 15,0 0-2-15,0 0 4 0,0 0-2 0,-33 0-2 16,34 0 0-16,-18 9 2 0,17-9 3 16,0 0-1-16,-33 9-5 0,33-9 6 0,-33 0-3 15,33 0 0-15,0 0 0 0,-33 0-2 16,34 0 5-16,-34 0-3 0,16 0 3 0,17 0-3 15,-33 0 0-15,33 0 0 0,-33 0-2 16,33 0 2-16,-33 0 0 0,33 0 0 0,-33 0 0 16,33 0 0-1,-33 0-2-15,0 10 2 0,0-10 2 16,0 0-5-16,34 0 3 0,-34 0-4 0,0 0-14 16,0 0-16-16,0 0-13 0,0 0-7 15,0 0-9-15,0 0-3 0,0-10-7 0</inkml:trace>
  <inkml:trace contextRef="#ctx0" brushRef="#br0" timeOffset="-119570.33">6962 8595 22 0,'-33'-9'25'0,"33"9"-2"0,0-10-7 0,0 1-3 15,0 0 2-15,-33 9 4 0,33 0 0 16,0-19 3-16,0 19 0 0,-33-19-2 0,33 19 5 16,0 0 1-16,-33-18 3 0,33 18-7 15,0-9-4-15,-34-1-5 0,34 10-3 0,-16 0-4 16,-1-9-2-16,17 9-1 0,-16 0-2 0,16 0-1 16,-33 0 1-16,0 9 1 0,33-9-5 15,-33 10 3-15,0-1-2 0,33 9 2 0,-50-18 0 16,33 19 0-16,1 0 0 0,16-19 5 15,-33 18 2-15,33 1-2 0,-33-1 0 0,33 10 4 16,0-9-6-16,-33 0 2 0,33-1-3 0,0 1 0 16,0-1 1-16,0 10-1 0,0-9 3 15,0-1-3-15,33 10 1 0,-33-9-3 0,0 0 2 16,33-1 1-16,-33 19-3 0,33-27 3 0,-17 8-3 16,1-8 3-16,0 8 0 0,16 10 3 15,0-28 4-15,0 19 1 0,-33-19-2 0,33 0-1 16,0 18-4-16,-17-18 1 0,1 0 5 15,-1-18 0-15,18 18 3 0,-1 0 4 0,-33-19 7 16,33 19-9-16,-33-19-1 0,33 1 2 16,0 9-7-16,-33-10-2 0,16 0-4 0,1 1-2 15,-1-1-1-15,18-9 0 0,-34 10 3 0,33-10 0 16,-33 18 3-16,33-27-8 0,-33 9 4 0,0 10-2 16,0-10-4-16,0 0 1 0,0 9 0 15,0-9 0-15,-33 10-1 0,33-10-13 0,0 19-11 16,0-10-12-16,-33-18-15 0,33 18-11 0,-34 1-8 15,18-1 1-15,-1 10 3 0,1-10 7 16,16 0 1-16</inkml:trace>
  <inkml:trace contextRef="#ctx0" brushRef="#br0" timeOffset="-118704.72">7177 6800 24 0,'0'0'32'0,"0"0"-2"16,0-10-1-16,0 10-3 0,0-9 2 0,0 9 0 15,0 0 6-15,0-19-3 0,0 19-5 0,0 0 2 16,0-18 1-16,0 18-3 0,0-19 0 16,0 19 1-16,0-18 0 0,0 18-4 0,0-10 0 15,-33 1-7-15,33 0 2 0,0-1 11 16,0 1 3-16,-33 9-4 0,33-19-12 0,-33 19-6 16,33-18 0-16,-33 18 14 0,33-19 4 15,-34 19-4-15,18-18-7 0,-17 8-9 0,33 10-5 16,-33-9 3-16,0 0 0 0,33 9-3 15,-33-10-1-15,0 10-2 0,33 0-2 0,-34 0 2 16,1 0-4-16,17 10 6 0,16-10-5 0,-33 9 1 16,0 0 7-16,33 19-7 0,-33-28 2 15,33 19-2-15,-33-1-1 0,33 10 5 0,-33-9-6 16,33 18 5-16,-17-18-1 0,17 18 0 16,0-18-2-16,0 27 0 0,0-27-2 0,0 18 0 15,17-9 0-15,-17 9 4 0,33-18-3 16,-33 18-2-16,33-28 5 0,-33 10-2 0,33-1 2 15,0 1 2-15,0 0-4 0,-17-19 4 0,17 0 0 16,1 0 1-16,-1 0-3 0,0 0-2 16,0 0 0-16,0 0-6 0,-33-19 3 0,33 19-6 15,-17-19-3-15,18 10-4 0,-1 0 3 16,-33-10-2-16,0 10-2 0,33-10 0 0,-33 19 0 16,0-18-3-16,0-1-3 0,33 0-6 0,-33 10-4 15,-33-9-12-15,33 8-8 0,0 1-3 16,0-10-1-16,0 1 6 0,-33 18 3 15,33-19 2-15,-33 19-3 0</inkml:trace>
  <inkml:trace contextRef="#ctx0" brushRef="#br0" timeOffset="-102985.43">6681 9181 18 0,'0'0'36'0,"0"-9"3"16,0 9 0-16,0 0-1 0,0 0 8 16,0 9 10-16,0-9-1 0,0 0-5 0,0 9-1 15,0-9-11-15,0 9-3 0,33-9-2 0,-33 10 2 16,0-1 13-16,0 0-4 0,0-9 8 16,33 19-2-16,-33-19 6 0,0 19 15 0,0-19 12 15,16 0-3-15,-16 0 17 0,0 18 20 16,17-18 22-16,-17 0 35 0,0 0 7 0,16 0-26 15,-16-18-43-15,34 18-91 0,-34-19-21 0,33 0 0 16,-33 10 0-16,33-10 0 0,-33 1 0 16,33-1 0-16,0 1 0 0,-33-1 0 0,16-9 0 15,1 10 0-15,-1 8 0 0,18-8 0 16,-34 8 0-16,0 10-132 0,33-18-74 0,-33 18-43 16,0-19-29-16,0 19-3 0,0 0 23 0,33 0 36 15,-33 0 51-15</inkml:trace>
  <inkml:trace contextRef="#ctx0" brushRef="#br0" timeOffset="-96739.95">13213 10725 5 0,'0'0'11'0,"0"0"9"0,0 0-6 16,0 0-5-16,0 0-5 0,0 0 0 0,0 0-1 16,0-9-2-16,0 9 1 15,0 0-2-15,0 0-2 16,0 0-2-16,0 0-3 16,0 0-2-16,0 0-5 0,0 0-17 15</inkml:trace>
  <inkml:trace contextRef="#ctx0" brushRef="#br0" timeOffset="-89996.97">6615 4809 11 0,'0'-28'30'0,"0"19"-4"16,0-1-8-16,0-8 0 0,0 18 6 0,0-19 4 15,0 19 5-15,0-18-1 0,-33 18 4 16,33 0 3-16,0-19-9 0,0 19-10 16,0 0-14-16,0 0-4 0,0 0 5 0,0 19 9 15,33-19-5-15,-33 18-2 0,0-18 20 16,0 19 3-16,0-1-10 0,0 1 13 0,0 9-12 16,0 9-11-16,33-18 0 0,-33-1 29 15,0 10-1-15,0 10-16 0,0-20-2 0,0 10-12 16,0 9-1-16,0 0-1 0,0-18-6 15,0 9 1-15,0 0 1 0,0 0-7 0,0-10 5 16,0 1 0-16,0 9 0 0,0-10 0 16,0 1 5-16,-33 0-7 0,33-1 0 0,0 1 0 15,0 0 0-15,0-19 0 0,0 9-26 16,0 0-41-16,-33-9-28 0,33 9-15 0,-17-9 1 16,17 0 14-16,-17 0 14 0,17 0 9 0</inkml:trace>
  <inkml:trace contextRef="#ctx0" brushRef="#br0" timeOffset="-89580.01">6317 5255 27 0,'-33'-9'42'0,"33"9"-1"16,-33 0-1-16,33-9-1 0,0 9 12 0,-33 0 15 16,33-9-3-16,0 9-9 0,0 0-14 0,0 0-20 15,-33 0-11-15,33 0-6 0,0 9 0 16,0-9 0-16,0 0 22 0,0 0 14 0,33 9 12 15,-33 0 14-15,0 1 0 0,0-1-9 0,33 10 15 16,-33-19 17-16,33 18-3 0,-33 1-19 16,33-19 27-16,0 19-10 0,-33-10 0 0,17 0-14 15,16 0 6-15,0 10 6 0,0-19 5 16,0 19 9-16,-33-19-16 0,33 0-10 0,-17 18 16 16,18-18-48-16,-1 0-37 0,0 0 0 15,0-18 0-15,0 18 0 0,-33-19 0 16,33 19 0-16,0-28 0 0,17 10 0 0,-17 18 0 15,-33-19 0-15,33 0 0 0,0 1 0 0,0-10 0 16,-33 9 0-16,16 1 0 0,1-1 0 16,-17 0 0-16,16 1 0 0,-16-1 0 0,0 1 0 15,34-1 0-15,-34 10 0 0,0 9 0 16,0-19 0-16,0 19 0 0,0-19 0 0,0 19 0 16,0 0-228-16,0 0-1 15,0 0 3-15,0 0 5 0,0 0 6 16,33 0 8-16,-33 19 18 0,0-19 25 0,0 0 27 15,33 0-86-15</inkml:trace>
  <inkml:trace contextRef="#ctx0" brushRef="#br0" timeOffset="-88548.64">8285 4744 21 0,'0'-19'29'0,"0"19"0"0,0 0-3 0,0-18 0 15,0 18 3-15,0 0 4 0,0-19 2 16,0 19 8-16,0 0 3 0,0 0-1 0,0 0-1 16,0 0 2-16,0 0-10 0,0 0-1 15,0 0-8-15,0 0-8 0,0 0-9 0,0 0-4 16,0 0-9-16,0 0 1 0,0 0 2 15,0 0 1-15,0 19 8 0,0-19 49 16,0 18-1-16,0 1 22 0,0-1-4 0,0-8 22 16,0 8 8-16,0 20-2 0,0-20-24 0,0 10 14 15,0 0 27-15,0 19-28 0,0-10-33 0,0-19-25 16,-17 29-17-16,17-10-1 0,0-9-11 16,0 9 2-16,0 0-5 0,0 1-2 15,0-11 2-15,0 11 3 0,0-1 0 0,0-18 0 16,0-1-8-16,17 10 13 0,-17-9-7 15,0-1-3-15,0-18-3 0,0 19-67 0,16-19-105 16,-16 18-65-16,0-18-16 0,0 0-3 0,0 0 2 16,0 0 35-16</inkml:trace>
  <inkml:trace contextRef="#ctx0" brushRef="#br0" timeOffset="-86982.35">7045 7032 13 0,'0'0'26'0,"0"0"0"16,0 0-2-16,0 0-1 0,33-9-1 0,-33 9 0 16,0 0-1-16,0 0 3 0,0 0-1 15,0 0 1-15,0 0 1 0,0 0-3 0,0 0 1 16,0 0-6-16,0 0-4 0,0 0-7 15,0 0-2-15,0 0 0 0,0 0-2 16,0 0-1 0,0 0-3-1,0 0-6-15,0 0-11 16,0 0-9-16,0 0-5 0,0 0-3 0,0 0 1 16,0 0 2-16,0 0 2 0,0 0 1 15,0 0 1-15,0 0-3 0</inkml:trace>
  <inkml:trace contextRef="#ctx0" brushRef="#br0" timeOffset="-86066.75">7078 7153 7 0,'0'0'2'0,"0"0"1"0,0 0 1 0,0 0-1 15,0 9 0-15,0-9 0 0,0 0-2 0,0 0 1 16,0 0 0-16,0 0 1 0,0 0 2 16,0 0 2-16,0 0-3 0,0 10-1 0,0-10-2 15,0 0 0 1,0 0 0-1,0 0 0 1,0 9-1 0,0-9 2 15,0 0-8 31,0 0-4-62,0 0-5 16</inkml:trace>
  <inkml:trace contextRef="#ctx0" brushRef="#br0" timeOffset="-84168.2">8285 6623 3 0,'0'0'2'0,"-17"18"-1"16,17-18 0-16,-16 19 0 0,16-19 3 0,0 9 2 16,0 1 2-16,-33-1 1 0,33 0-2 0,0 19-2 15,0-28-2-15,-33 19-1 0,33-1 0 16,0-18-2-16,0 19 2 0,-34 0-1 15,34-10 2-15,0 9-3 0,0 1 1 0,0 0 0 16,0-1 0-16,0 1-1 0,0 9 1 16,0-10-1-16,0 1 0 0,0 0 0 0,0-1 0 0,0 1 1 15,0-1 0-15,0 1 1 0,0-10-1 16,0 10-1-16,0 0 0 0,34-1 2 16,-34 1-2-16,0-19 0 0,0 9 0 0,33 10 0 15,-33-10 0-15,0 0 0 0,33 10 2 0,-33-1-2 16,0-18 0-16,16 19 0 0,1-19 0 15,-1 9 1-15,-16 1-1 0,33-1 0 0,-33 0 0 16,33 1 0-16,-33-1 1 0,34-9-1 0,-34 9 0 16,0 10 0-16,33-19 0 0,-33 0 0 15,33 0 0-15,-33 0 0 0,16 0 0 16,1 0 0-16,-1 0 0 0,17 0 0 0,-33 0 0 16,0 0 1-16,33-19-1 0,-33 10 0 15,33 9 0-15,-33-9 0 0,34-1 0 16,-34 1 1-16,0 0 1 0,16-1 2 0,1 1 1 0,-1 9 0 15,1-19-2-15,-1 19 1 0,17-18-1 16,-33-1 1-16,33 10 2 0,-33-10 0 0,0 1 0 16,33 18 0-16,-33-19-1 0,0 1 2 15,34-1 2-15,-34-18-2 0,0 18-2 0,0 10-3 16,0-28 0-16,0 18 0 0,0 0-2 16,0 1 4-16,0-10-1 0,0 9 1 0,0 1 1 15,0-1-2-15,0 0-1 0,0 1 3 16,0-1-1-16,-34 10-2 0,34-10 1 0,0 1-1 15,-33-1 0-15,33-9-2 0,0 10 0 16,0 8 0-16,-33 1 2 0,33-10 0 0,-33 1-2 16,17 18 0-16,16-19 0 0,-17 19-2 0,1-18 2 15,-1 8 0-15,1 1 0 0,16 0-2 16,-34-1 2-16,34 10 0 0,-33-9 0 0,33 9 0 16,0 0-2-16,-33 0 2 0,33 0 0 15,-33 0 0-15,17 0 0 0,-1 0-9 0,1 0 0 16,16 0-1-16,0 9-2 0,-33-9 4 0,33 10 1 15,0-1-1-15,0 10-2 0,-33-1-2 16,33-18 1-16,0 19-1 0,0-1-1 0,0-18-2 16,0 19-8-16,-34-10-22 0</inkml:trace>
  <inkml:trace contextRef="#ctx0" brushRef="#br0" timeOffset="-83036.19">8582 7255 2 0,'0'0'1'15,"0"0"1"-15,0 0-1 0,0 0 0 0,0 0 0 16,0 0 0-16,0 0 1 0,0 0-1 16,0 0 1-16,0 0 0 0,0 0 0 0,0 0-1 15,0 0 0-15,0 0 1 16,0 0 2-16,0 0 4 0,0 0-2 0,0 0-2 15,0 0 0-15,0 0-3 0,0 0 0 0,0 0 0 16,0 10-1 0,0-10 1-1,0 0 0-15,0 0 0 16,0 0 0 0,0 0 1-16,0 0-1 15,0 0 0-15,0 0 1 0,0 9-2 16,-33-9 0-1,33 0 1 1,0 9-1 0,0-9 0 46,0 10 0-31,0-10 1 1,0 0 1-32,0 0-1 15,0 0 1-15,0 0-1 0,0 0 1 16,0 0-4 62,0 0 0-78,0 0 0 0,0 0-3 16,0 0-1-16,0 0-4 0,0 0-2 0,0 0-12 15</inkml:trace>
  <inkml:trace contextRef="#ctx0" brushRef="#br0" timeOffset="-79355.09">7293 6521 8 0,'0'0'19'0,"0"0"7"16,0 0-1-16,0 0-1 0,0-19-5 0,0 19 1 16,0 0 2-16,0 0 1 0,0 0 2 0,0 0-2 15,0 0-3-15,0 0-5 0,0 0-5 16,0 0-4-16,0 0-2 16,0 19 4-16,0-19 13 0,0 0 11 0,0 0 12 15,0 18 8-15,0-18-5 0,33 9 0 0,-33 1-5 16,0-1-6-16,0 0 1 0,0 1 5 0,0 8 7 15,0 1-12-15,0-19-7 0,33 18-2 16,-33-18 12-16,0 0 5 0,0 19-2 16,0-19-7-16,0 0 16 0,0 0 26 0,0 0 12 15,0 0 1-15,0 0 9 0,0 0 3 0,0 0 9 16,0 0 6-16,0 0-6 0,0 0-31 0,33 0-37 16,-33-19-15-16,0 19-10 0,0-18-12 15,16-1-1-15,1 1-6 0,-17 8 0 16,16-8 0-16,17 8 0 0,-33 1 0 0,0-9 0 15,34-1 0-15,-34 0 0 0,0 1 0 0,33-1 0 16,-33 1 0-16,0 8 0 0,33 10 0 16,-33-18 0-16,0 18-6 0,0-19-28 0,33 19-42 15,-33-19-27-15,0 19-17 0,0 0-10 0,16 0-6 16,-16 0-11-16,17 0-2 0,-17 0 13 16,16 0-4-16,17 19-3 0,-33-19 5 0,0 19 2 15,0-19 14-15,34 18 16 0,-34-8 10 16</inkml:trace>
  <inkml:trace contextRef="#ctx0" brushRef="#br0" timeOffset="-78139.9">9095 6725 60 0,'0'0'26'0,"0"0"-3"0,0 0-2 0,0 0 5 16,0-18 2-16,0 18-1 0,0 0-2 15,0 0-10-15,0 0-7 0,0 0-5 0,0 0 8 16,0 18 17-16,0-18 4 16,0 0 4-16,17 19 4 0,-17-19-5 0,0 0-4 15,0 18-3-15,16-18 4 0,-16 19 1 0,0-19 11 16,17 0 5-16,-17 9 4 0,0-9 16 16,0 0 9-16,16 10 10 0,-16-10-8 0,0 0-3 15,33 0-17-15,-33-10-10 0,0 10-14 16,0-9-9-16,33 9-15 0,-33-19 0 0,0 19-7 15,33-18-5-15,-33-1 0 0,0 19 0 0,33-28 3 16,-33 19 1-16,0-10-11 0,17 10 1 16,-17 9-33-16,0-19-37 0,17 1-29 0,-17 18-20 15,16-19-20-15,-16 19-7 0,0 0-1 0,0-18 14 16,17 18 20-16,-17 0 18 0</inkml:trace>
  <inkml:trace contextRef="#ctx0" brushRef="#br0" timeOffset="-76291.04">7177 7711 22 0,'0'0'30'0,"0"-18"2"0,0 18-2 16,0 0-3-16,0 0 2 0,0 0 3 0,0 0 2 15,0 0 3-15,0-19-2 0,0 19-7 0,0 0-8 16,0 0-10-16,0 0-4 0,0 19-4 16,0-19 8-16,0 0 18 0,0 0 4 0,0 18-2 15,0-18-3-15,0 0 10 0,0 19 0 16,0-10-5-16,0 0-3 0,0 1-6 0,0-1 7 15,0 0 16-15,16 10 1 0,-16-19-7 0,0 0-2 16,0 18-2-16,17-18 11 0,-17 0 12 16,0 0 18-16,0 0 14 0,0 0 2 0,16 0 9 15,-16 0-3-15,0 0-20 0,0 0-31 0,0-18-15 16,34 18-10-16,-34 0-13 0,0-28-7 16,0 19 1-16,33-1 2 0,-33-8-6 0,0 18-2 15,0-19 2-15,0 1 1 0,33 18-8 16,-33-19-22-16,0 19-20 0,0-19-31 0,33 10-38 15,-33 0-23-15,0-1-14 0,0 10-15 0,33-9 7 16,-33 9 5-16,0 0 21 0,16-9 12 0,1 9 20 16,32 0 14-16</inkml:trace>
  <inkml:trace contextRef="#ctx0" brushRef="#br0" timeOffset="-75426.06">9012 7627 23 0,'0'0'22'0,"0"0"-3"15,0 0-7-15,0 0-6 0,0 0-2 0,0 0 2 16,0 0 1-16,0 0 3 0,0 0 1 16,0 10 2-16,0-10-2 0,0 0 4 0,0 9 2 15,0-9-3-15,0 9-1 0,0-9 0 0,0 19 1 16,0-19 6-16,0 0 2 0,0 19 1 15,33-19 0-15,-33 0 7 0,0 0 1 0,0 18 2 16,0-18 2-16,0 0 1 0,0 0 4 16,0 19 4-16,0-19 4 0,0 0 6 0,0 0 0 15,0 0 7-15,34 0 14 0,-34 0-1 0,0 0 15 16,0 0 13-16,0 0-7 0,0 0-16 16,0-19-33-16,0 19-20 0,16-18-17 0,-16 18 0 15,17-19-7-15,-1 19-2 0,-16-28 3 16,17 19-3-16,-1-1-2 0,-16-8-3 0,33 18-17 15,-33-19-41-15,0 19-33 0,33-18-34 0,-33 18-28 16,0-19-22-16,0 19-8 0,33 0 12 0,-33-19 27 16,0 19-74-16</inkml:trace>
  <inkml:trace contextRef="#ctx0" brushRef="#br0" timeOffset="-72928.39">8897 7795 11 0,'0'0'13'0,"0"0"6"0,0 0-4 0,0 18-5 16,0-18-3-16,0 0-3 0,0 0-1 16,0 0 0-16,0 0 0 0,0 0 1 15,0 0-2-15,0 0-1 16,0 0 1-16,0 0-1 15,0 0 0 1,0 0 0-16,0 0-4 78,0 0-1-62,0 0-1-16,0 0 1 0,0 0-1 0,0 0-1 0,0 0 1 15,0 0-1-15,0 0 1 0,0 0-2 16,0 0-2-16,0 0 0 0,0 0 0 0,0 0-6 16,0 0 11-16,0 0 1 0</inkml:trace>
  <inkml:trace contextRef="#ctx0" brushRef="#br0" timeOffset="-70827.63">6747 9246 8 0,'0'0'12'0,"0"0"7"16,0 0-2-16,0 0 0 0,0 0-4 0,0 0-1 15,0 0-1-15,0 0 1 0,0 0 0 0,0 0 2 16,0-19-1-16,0 19 2 0,0 0-3 16,0 0 0-16,0 0 2 0,-33 0 3 0,33 0-1 15,0 0 1-15,0 0-1 0,0 0 3 0,0 0 1 16,0 0 2-16,0 0 5 0,0 0 9 16,0 0 0-16,0 0 7 0,0 0-1 0,0 0 2 15,0 0 0-15,0 0-1 0,0-9-5 0,0 9-2 16,0 0-1-16,0 0-4 0,0 0 6 15,0 0 4-15,0 0-4 0,0 0 2 0,0 0 4 16,0 0 0-16,0 0 5 0,0 0 4 16,0 0-3-16,0 0 5 0,0 0-3 0,0 0-7 15,0 0-5-15,0 0-11 0,0 0-8 0,0 0-8 16,0 0-5-16,0 9-4 0,0-9-1 16,0 0 9-16,0 0 6 0,0 19-6 0,0-19 5 15,0 0 10-15,0 19 2 0,0-19-12 16,0 18 4-16,33-18-4 0,-33 0-2 0,0 9 0 15,0-9-2-15,0 10 6 0,0-10-9 0,0 9 6 16,16-9 5-16,-16 9 3 0,0-9-2 0,0 10-4 16,17-10-3-16,-17 0 4 0,0 0 2 15,0 0 4-15,0 0 7 0,16 0-11 0,-16 0 10 16,0 0 2-16,0 0 0 0,34-10-1 16,-34 10-8-16,0-9-19 0,0 9-4 0,0-9 0 15,33-1 0-15,-33 1 0 0,0 9 0 0,0-18 0 16,33-1 0-16,-33 0 0 0,0 10 0 15,33-10 0-15,-33 1 0 0,33 9 0 0,-33-1 0 16,0-8 0-16,16-1 0 0,1 0 0 0,-1 10 0 16,-16-9 0-16,34 8 0 0,-34 1 0 0,0 0 0 15,33-1 0-15,-33 10 0 0,0 0-50 16,0-18-39 0,0 18-7-16,0 0-19 0,0 0-90 15,0 0 24-15,0 0 10 0,0 18 10 16,0-18 10-16,33 0 5 0,-33 0 7 0,0 0 13 15,0 0 14-15,0 0 21 0,0 0 15 0,0 0 14 16</inkml:trace>
  <inkml:trace contextRef="#ctx0" brushRef="#br0" timeOffset="-69763.49">7078 9385 14 0,'0'0'24'0,"0"0"4"16,0 0 0-16,0 0-3 0,0 0-3 0,0 0-1 15,0 0-2-15,0 0-2 0,0 0 3 16,0 0-1-16,0 0-1 0,0-18-1 0,0 18-6 16,0 0-1-16,0 0-3 0,0 0-2 0,0 0 0 15,0 0 0-15,0 0 2 0,0 0-4 16,0 0 1-16,0 0-1 0,0 0 0 0,33 0-1 15,-33 0 3-15,0 0-2 0,0 0-1 16,0 0-1-16,0 0 1 16,0 0 0-16,0 0-1 15,0 0-4 1,0 0 4 0,0 0-3-1,0 0 0-15,0 0 0 16,0 0-1-1,0 0-1-15,0 0-2 0,0 0 1 16,0 0-9-16,0 0 1 0,0 0-2 0,0 0 0 16,0 0-2-16,0 0-3 0,0 0-4 15,0 0-3-15,0 0 0 0,0 0 2 0,0 0 1 16,0 18-3-16,33-18-4 0</inkml:trace>
  <inkml:trace contextRef="#ctx0" brushRef="#br0" timeOffset="-68714.53">8797 8660 13 0,'0'0'23'0,"0"0"2"16,0-19-5-16,0 19-5 0,33 0-5 16,-33 0 1-16,0 0 5 0,0 0 4 0,0-18 8 15,0 18 3-15,0-10 2 0,0 10 4 16,0-9 4-16,0 9 2 0,0-9 12 0,0 0 6 15,0 9-1-15,0-10 2 0,0 1 3 0,0 0-4 16,0 9-6-16,0-19 2 0,0 19-5 0,0-19 4 16,0 19 3-16,0-18 10 0,-33-1 8 15,33 10-9-15,0 0-13 0,0-1-19 0,-33 1-13 16,33 0-10-16,0 9 1 0,-33-19-3 16,33 19 2-16,-16-19-7 0,-1 19-2 0,1-18-4 15,16 18 3-15,-17-9-6 0,1 9 3 0,16 0 2 16,-34 0-1-16,34 0-1 0,-33 0-3 0,33 0 0 15,-33 0 6-15,0 9-9 0,17 9 7 16,-17-18-1-16,0 19 0 0,33-19-3 0,-33 19 0 16,-1-10 3-16,1 0 2 0,0 10-2 15,17 0 0-15,-1 8 0 0,1-8 0 0,-17 0-3 16,33-10 1-16,-33 19 2 0,33-10 0 16,-34 10 4-16,34-9-6 0,0 9 2 0,-33 0-5 15,33 0 3-15,0 9 7 0,0-19-9 0,0 10 4 16,0 0-4-16,0 19 8 0,0-29-2 0,0 10-4 15,0 9-2-15,33 1 6 0,-33-10-6 16,0 0 8-16,34-1-1 0,-34 11-3 0,33-20-5 16,-33 10 9-16,33-9-3 0,-17-1-3 0,17 1 6 15,0 0-4-15,0-1 2 0,1-18-2 0,-1 9 0 16,0-9 4-16,-17 0 6 0,17 0-3 16,0-9-7-16,0 9 7 0,34-18 5 0,-51 18-6 15,17-19 15-15,0-9 8 0,33 9 10 0,-33 1-14 16,1-1 2-16,-18 1-11 0,17-1-2 15,-16-9-14-15,32 0 5 0,-49 10-5 0,33-10 10 16,-33 9-7-16,33-18 0 0,-33 0-7 16,0 9 7-16,34-9-9 0,-34 9 6 0,0-10 2 15,-34 20-1-15,34-29 5 0,0 19-10 0,0 1 1 16,-33 8-1-16,33 0 0 0,-33-9-14 0,33 10-29 16,-49-1-34-16,32 1-34 0,1 18-24 0,-1-19-1 15,1 0 3-15,-18 19 7 0,34 0-2 16,-33-18 0-16,33 18-1 0,0-9 11 0,-33 9 15 15,33 0-67-15</inkml:trace>
  <inkml:trace contextRef="#ctx0" brushRef="#br0" timeOffset="-68331.31">8979 8353 73 0,'0'0'70'0,"0"0"-5"15,0-9-5-15,0 9 6 0,0 0 2 16,0 0-7-16,0 0-6 0,0 0-14 0,0 0-14 16,-33 0-10-16,33 9 5 0,-16 0 7 15,-1 1 12-15,1 17 6 0,-1-8-8 0,1 0-18 16,16-1-6-16,-34 10-2 0,1 9-4 0,33-18 1 15,-33 18-4-15,-16 0 1 0,16 10-3 0,0-19 0 16,-1 9-2-16,1 19-2 0,0-28 4 16,0 9-4-16,0 0 0 0,17 0-4 0,-17 1 5 15,0-11-1-15,-1 11-7 0,1-20-13 16,33 10-11-16,-33-9-12 0,17-1-15 0,-1 1-12 16,1 0-1-16,16-19 3 0,0 18-1 0,0-18 3 15,-33 0 6-15,33 0 10 0,0 0 7 0,0-18 7 16,0 18 2-16,0 0 3 0,0-19-2 15,0 0 1-15</inkml:trace>
  <inkml:trace contextRef="#ctx0" brushRef="#br0" timeOffset="-68032.51">8219 8446 69 0,'-33'-28'55'0,"33"9"-12"0,-34 1-4 0,34-1 5 15,-33 10 19-15,33-10 6 0,-33 19 9 16,17 0 13-16,16-18 13 0,-17 18 4 0,17 0-9 16,-16 0-28-16,16 0-31 0,0 0-21 15,0 0 1-15,0 18 19 0,16-18 76 0,-16 10 53 16,33 8-13-16,0 1-31 0,0-1-21 0,1 1-20 16,-1 9-11-16,0-9-3 0,16 9 1 15,-16-1-33-15,34-8-37 0,-34 9 0 0,16 0 0 16,17 18 0-16,-33-27 0 0,0 18 0 15,17-9 0-15,-17 9 0 0,33 0 0 0,-33 1 0 16,-33 8 0-16,33-9 0 0,1 10 0 0,-34 9-67 16,16-28-138-16,1 18-52 0,-17 1-24 15,0-10-2-15,0 9 11 0,0-8 34 0,0 8 46 16</inkml:trace>
  <inkml:trace contextRef="#ctx0" brushRef="#br0" timeOffset="-67082.88">9012 8902 169 0,'0'0'181'0,"0"0"-31"15,0 0-60-15,0 0-46 0,0 0-22 0,0 0 0 16,0 0 3-16,0 0-6 0,0 0 1 15,0 0-1-15,0 0-3 0,0 0-2 0,0 0-3 16,0 0-1-16,33 0-1 0,-33 0-4 0,0 0-2 16,0 0 2-16,0 0-7 0,0 0-1 15,0 0 4-15,0 0-6 16,0 0 8-16,0 0-7 16,0 0-9-16,0 0-17 0,0 0-26 15,0 0-21-15,0 0-13 0,0 0-8 0,0 0 6 16,0 0 6-16,0 0 16 0,0 0 7 0,0 0 8 15,0 0-36-15</inkml:trace>
  <inkml:trace contextRef="#ctx0" brushRef="#br0" timeOffset="-66866.61">9045 8958 35 0,'0'0'27'15,"0"0"-4"-15,0 0-5 0,0 0-1 0,0 0-6 16,0 0-2-16,0 0 0 0,0 0 0 0,0 0-2 16,0 0-1-16,0 0-4 0,0 0 1 15,0 0-5-15,0 0-3 16,0 0-5-16,0 0-4 0,0 0-3 0,0 0-2 16,0 0 0-16,0-10-1 0,0 10-4 0,0 0-17 15</inkml:trace>
  <inkml:trace contextRef="#ctx0" brushRef="#br0" timeOffset="-66150.43">8979 9041 5 0,'0'0'9'0,"0"0"4"0,0 0 2 0,0 0-3 15,0 0-3-15,0 0-3 0,0 0-2 0,0 10-2 16,0-10 0-16,0 0 0 15,0 9-4 1,0-9-2 0,0 0-2-16,0 0-1 0,0 0-1 0,0 0-3 15,0 0-3-15,0 0-11 0</inkml:trace>
  <inkml:trace contextRef="#ctx0" brushRef="#br0" timeOffset="-65551.43">8946 9069 16 0,'0'0'17'0,"0"0"0"0,0 0-4 0,0 0-5 15,0 10-2-15,0-10-3 0,0 0-1 16,0 0 0-16,0 0 1 0,0 0-1 0,0 0 0 15,0 0 2-15,0 0-1 0,0 0 0 16,0 0-1-16,0 0 1 0,0 0 1 16,0 9 0-16,0-9 1 0,0 0 1 0,0 0-4 15,0 0 3-15,0 0-2 0,0 0 3 0,0 0-2 16,0 0-1-16,0 0 1 0,0 0 0 16,0 0-1-16,0 0 4 0,0 0 0 0,0 9 2 15,0-9-3-15,0 0-2 0,0 9 2 16,0-9 0-16,0 0-3 0,0 19-1 15,0-19 2-15,0 0-2 0,0 0 1 16,0 0-3-16,0 0 2 0,0 0-1 16,0 0 1-1,0 0 2-15,0 0-1 0,0 19-3 16,0-19 3-16,0 0-2 16,0 0-3-16,0 0 4 0,0 0-1 15,0 18-3-15,0-18 4 31,0 0-1-31,0 0-3 16,0 10 2 15,0-10-2-15,0 0 0 0,0 9 2-16,0-9-3 15,0 0-1-15,0 0-5 0,0 0-1 0,0 0-3 16,0 0-2-16,0 0-1 0,0 0 2 0,0 0-1 15,0 0 0-15,0 0-1 0,0 0 0 16,0 0 1-16,0 0-2 0,0-9-2 0,0 9-12 16</inkml:trace>
  <inkml:trace contextRef="#ctx0" brushRef="#br0" timeOffset="-20022.95">12535 7953 122 0,'0'0'72'16,"0"0"-18"-16,-17-19-17 0,17 19 6 0,0 0 8 15,0 0 26-15,0 0 16 0,0 0 18 0,0 0-2 16,0 0 1-16,0 0-9 0,0 0 3 0,0 0-8 16,0 0 1-16,0 0-3 0,0 0 20 15,0 0 6-15,-16 0-14 0,16 0 2 0,0 0 0 16,0 0 0-16,0 0-96 0,0 0-12 15,-17 0 0 1,17-18 0-16,0 18 0 16,-33 0 0-16,33 0 0 15,-33 0 0-15,33 0 0 0,-33 0 0 16,0 0 0-16,16 0 0 0,1 0 0 0,-17 0 0 16,16 0 0-16,17 0 0 0,-33 0 0 15,0 0 0-15,33-19 0 0,-33 19 0 0,33 0 0 16,-33 0 0-16,16-9 0 0,1 9 0 0,-1 0 0 15,-16-9 0-15,33 9 0 0,-33-10 0 0,33 10 0 16,-33 0 0-16,0-9 0 0,0 9 0 0,0 0 0 16,0 0 0-16,16 0 0 0,-16 0 0 15,0 0 0-15,0 0 0 0,-17 0 0 0,17 0 0 16,0 9 0-16,0-9 0 0,0 0 0 16,0 0 0-16,0 0 0 0,16 0 0 0,-16 10 0 15,17-10 0-15,-1 0 0 0,-16 0 0 0,33 0 0 16,-33 9 0-16,33-9 0 0,-33 9 0 15,0-9 0-15,16 19 0 0,1-19 0 0,16 0 0 16,-17 0 0-16,1 18 0 0,-1-18 0 0,17 0 0 16,-33 19 0-16,33-19 0 0,-33 19 0 15,33-19 0-15,-33 9 0 0,0 0 0 0,16 10 0 0,1-10 0 16,-17 10 0-16,16-19 0 0,17 18 0 16,-33-18 0-16,0 19 0 0,33 0 0 0,-33-19 0 15,33 9 0-15,-33 0 0 0,16 0 0 16,1 1 0-16,-1-1 0 0,1 10 0 0,-1-19 0 15,17 18 0-15,0-18 0 0,0 19 0 0,-33-19 0 16,33 18 0-16,0-18 0 0,0 19 0 16,0-10 0-16,0 10 0 0,0 0 0 0,-33-1 0 15,33-18 0-15,0 19 0 0,33-1 0 0,-33-8 0 16,0 8 0-16,0 1 0 0,0-1 0 0,0 1 0 16,0 0 0-16,0-19 0 0,33 18 0 15,-33-8 0-15,0 8 0 0,0 1 0 0,17-1 0 16,-1 1 0-16,-16-19 0 0,17 19 0 15,-1-10 0-15,1 0 0 0,16 10 0 0,-33-10 0 16,33 0 0-16,-33 19 0 0,33-28 0 0,0 19 0 16,-16-19 0-16,-1 19 0 0,17-19 0 15,-16 0 0-15,16 9 0 0,0 0 0 0,0-9 0 16,0 9 0-16,-16-9 0 0,32 0 0 0,1 10 0 16,-17-10 0-16,0 0 0 0,0 0 0 0,-16-10 0 15,16 10 0-15,0 0 0 0,0-9 0 0,33 9 0 16,-33-9 0-16,-16 9 0 0,16 0 0 15,0-9 0-15,0 9 0 0,33 0 0 0,-33 0 0 16,-16 0 0-16,16-19 0 0,0 19 0 16,33 0 0-16,-33 0 0 0,0-19 0 0,-16 19 0 15,16 0 0-15,33 0 0 0,-33-18 0 0,0 18 0 16,0-10 0-16,-16 10 0 0,16-9 0 0,0 9 0 16,0-9 0-16,0 9 0 0,0-9 0 0,-33 9 0 15,33-10 0-15,-16 10 0 0,16 0 0 16,0-9 0-16,0 9 0 0,0 0 0 0,-33-9 0 15,33 9 0-15,-33 0 0 0,33 0 0 0,-16 0 0 16,-1 0 0-16,1 0 0 0,-1 0 0 16,1 0 0-16,16 0 0 0,-33 0 0 0,33 0 0 15,-33 0 0-15,33 0 0 0,-33 0 0 0,16 0 0 16,1 0 0-16,16 0 0 0,-16-19 0 0,-1 19 0 16,1 0 0-16,16 0 0 0,0 0 0 15,-33 0 0-15,33 0 0 0,-17 0 0 0,1 0 0 16,-1 0 0-16,1 0 0 0,0-19 0 0,16 19 0 15,-33 0 0-15,33 0 0 0,-33 0 0 16,33-18 0-16,-33 18 0 0,33-9 0 0,-33-1 0 16,16 10 0-16,1-9 0 0,-1 0 0 15,1 9 0-15,-17-10 0 16,17 10 0-16,16-9 0 0,-33 0 0 0,0 9 0 16,0 0 0-16,33-19 0 0,-33 19 0 0,33-19 0 15,-33 19 0-15,0-18 0 16,33 9 0-16,-33 9 0 0,0-10 0 0,16 1 0 15,1 9 0-15,-1-9 0 0,-16-1 0 0,17 10 0 16,-17 0 0-16,17 0 0 0,-17-18 0 0,33 18 0 16,-33 0 0-16,0 0 0 0,0-19 0 0,33 19 0 15,-33-18 0-15,0 18 0 16,0-19 0-16,0 10 0 16,0-1 0-16,0 1 0 0,0 0 0 15,0-1 0-15,0 10 0 0,0-18 0 0,0 18 0 16,0-19 0-16,0 19 0 0,0-18 0 15,0 18 0-15,0-19 0 0,-33 10 0 0,33-1 0 16,0 1 0-16,-33 0 0 0,16 0 0 16,0-10 0-16,17 19 0 0,-16-19 0 15,-1 19 0-15,1-18 0 0,16 18 0 0,-33-19 0 16,33 19 0-16,-33-9 0 0,0 0 0 0,33-1 0 16,-33 1 0-16,16 0 0 0,0 9 0 0,1-19 0 15,-1 19 0-15,1 0 0 0,16-19 0 0,-33 19 0 16,33-18 0-16,-33 18 0 0,33 0 0 15,-33-19 0-15,33 19 0 0,-33-9 0 0,16 9 0 16,0-9 0-16,-16 9 0 0,17-10 0 16,16 10 0-16,-33 0 0 0,33-9 0 0,-33 9 0 15,0 0 0-15,16-9 0 0,1 9 0 0,-1 0 0 16,1 0 0-16,-18 0 0 0,18 0 0 16,16 0 0-16,-33 0 0 0,33 0 0 0,-33 0 0 15,33 0 0-15,-33 0 0 0,16 0 0 0,1 0 0 16,-1 0 0-16,1 0 0 0,-1 0 0 15,17 0 0-15,-33 9 0 0,33-9 0 16,-33 0 0-16,33 9 0 0,-33-9 0 16,33 0 0-16,-33 0 0 0,16 0-167 0,1 0-160 15,-1 10-18-15,1-10-4 0,-1 0 29 16,17 0 61-16</inkml:trace>
  <inkml:trace contextRef="#ctx0" brushRef="#br0" timeOffset="21856.09">11311 6400 45 0,'0'-19'30'16,"0"19"-10"-16,0-19 3 0,0 19 10 16,0-18 16-16,0 8 13 0,0 1 5 0,0 0 2 15,0 9 3-15,0-9 8 0,0-1 5 0,0 10 12 16,0 0 2-16,0 0 13 0,-33-18 0 16,33 18 2-16,0 0-14 0,0 0-22 0,0 0-21 15,0 0-15-15,0 0-9 0,0 0-3 16,0 0-12-16,0 0-10 0,0 0-1 0,0 18-5 15,0-18 7 1,0 0 19-16,0 0 66 0,0 10-41 16,0-1-26-16,0-9-17 0,0 9-1 0,0-9 0 15,0 9-5-15,0 1-3 0,0 8-4 16,0-18 7-16,0 0-1 0,0 19-3 0,0-19 0 16,0 19 2-16,0-19-4 0,0 18 8 15,0-8-6-15,33-1 0 0,-33 9 0 16,0 10-2-16,0-28 2 0,0 19 0 0,0 0 1 15,0-1 1-15,0-9 0 0,0 10 2 0,0 0-1 16,0-1 3-16,0 1 1 0,0-19-7 16,0 18-8-16,0 1-47 0,0-19-80 0,0 9-47 15,0-9-34-15,0 10-27 0,0-10 4 0,0 0 12 16,0 9 44-16,0-9 39 0</inkml:trace>
  <inkml:trace contextRef="#ctx0" brushRef="#br0" timeOffset="22358.01">11245 6381 37 0,'0'0'32'0,"0"0"-4"0,-17-19 4 16,17 19 2-16,0 0 7 0,0-18 0 0,0 18-2 15,0-10-7-15,0 1-3 0,0 0-4 16,0 9 4-16,17-9 4 0,-17-1 1 16,16 10-4-16,-16 0 0 0,17-18 2 0,16 18 0 15,-33 0 5-15,33-19 1 0,0 19-1 0,-33 0-7 16,33 0-15-16,-16 0-3 0,-1 19-4 15,17-19-1-15,-16 18-4 0,16-18 2 0,-33 19-3 16,33-10-2-16,-33 10 0 0,33-1 3 16,-33 1-3-16,0 0 7 0,33-1-2 0,-33 1 1 15,0-1 2-15,0 10 5 0,-33-9 1 16,33 0-1-16,0-1 0 0,0-9-2 0,-33 1-7 16,33 8 4-16,-33 10-5 0,0-28 0 0,16 19-1 15,1-1-1-15,-17 1-1 0,16-10 0 16,-16 1 2-16,33-1 0 0,-33 0 2 0,0 1-2 15,0 8-2-15,16-18 2 0,1 0-2 16,-1 19 3-16,-16-19-3 0,33 0 3 16,-33 0-8-16,33 0-7 0,-33 0-13 15,33-19-24-15,0 19-24 0,0 0-27 0,0-18-11 16,0 8-3-16,0 1 2 0,0 0 7 0,0-1 10 16</inkml:trace>
  <inkml:trace contextRef="#ctx0" brushRef="#br0" timeOffset="22688">11708 6483 65 0,'0'0'32'16,"0"0"6"-16,0 0 10 0,0 0 21 0,33 19 15 15,-33-19 0-15,0 0-5 0,0 0 0 16,33-19 7-16,-33 19 2 0,33 0-7 16,0 0-2-16,-16-18-7 0,16 18-7 0,0-10-18 15,0 1-14-15,0 9-16 0,33-9-6 0,-49 9 2 16,16-9-5-16,0 9-5 0,0-10 1 16,0 10 2-16,-33 0-9 0,33 0 7 0,-33 0-1 15,0 0-5-15,0 0 4 0,33 0-1 16,-33 0-3-16,0 0-20 0,0 0-36 0,0 0-43 15,0 0-36-15,0-18-37 0,0 18-13 0,0 0 10 16,0 0 23-16</inkml:trace>
  <inkml:trace contextRef="#ctx0" brushRef="#br0" timeOffset="22971.6">12105 6241 34 0,'0'0'42'0,"0"0"-5"0,0 0-1 0,0-18 5 16,0 9 10-16,0 9 1 0,0-10-5 0,0 10 0 16,16 0 2-16,-16 0 3 0,17 0-2 15,16 0-11-15,-33 0-11 0,0 10 1 0,33-10 13 16,-33 27 18-16,33-27-8 0,-33 19-20 16,33 0 17-16,-33-1 23 0,17-8-23 0,-17 8-15 15,16 1-16-15,-16-1 16 0,0 1 3 16,0 18-17-16,0-27-3 0,0 8-5 0,-16 1-7 15,16 18 2-15,-17-18 0 0,17-1-4 0,-33-9 0 16,33 10-3-16,-33 0 5 0,0-1-5 16,33 1-20-16,-33-1-60 0,16 1 80 15,1-10-237-15,-1 1 20 0,1-1 23 0,-1 0 33 16,17 1-114-16</inkml:trace>
  <inkml:trace contextRef="#ctx0" brushRef="#br0" timeOffset="23504.55">12568 6641 58 0,'0'0'45'0,"-17"19"-19"0,17-19-6 15,0 0 3-15,0 9 21 0,0-9 17 16,0 0 2-16,0 0 6 0,0 0 6 0,0 0 7 16,0 0 24-16,17-9 2 0,-17 9 8 15,0 0 0-15,33-19-11 0,-33 19-21 0,0-18-1 16,0 18 0-16,33-19-17 0,-33 1-14 0,0-1-9 16,0 0 11-16,33 10 10 0,-33-9-18 15,0-1-19-15,0 0-12 0,0-18-4 0,33 19 2 16,-33-10-9-16,0 9 71 0,0 0 7 0,0-9-36 15,0 10-29-15,0-1 42 0,0 1-53 16,0 18-6-16,0-19 0 0,0 0 0 0,0 19 0 16,0-18 0-1,0 36 0 1,17-18 0-16,-17 19 0 0,0-19 0 16,16 19 0-16,-16-1 0 0,17-8 0 0,-1 8 0 15,-16 1 0-15,17-1 0 0,16 20 0 0,-33-20 0 16,0-8 0-16,33 8 0 0,-33 19 0 15,33-18 0-15,-33 0 0 0,0-1 0 0,16-18 0 16,1 19 0-16,-17-1 0 0,17 10 0 0,-17-28 0 16,16 19 0-16,-16-1 0 0,0-18-140 15,0 19-71-15,0-19-19 0,-16 0-16 0,16 9-10 16,0-9 32-16,-17 10 26 0,0-10-6 16</inkml:trace>
  <inkml:trace contextRef="#ctx0" brushRef="#br0" timeOffset="23688.57">12634 6567 130 0,'0'0'84'15,"0"0"0"-15,0-9 8 0,0 9 15 0,0-10 4 16,0 10-15-16,0 0-28 0,0-9-24 16,0 9-8-16,33 0-2 0,-33 0-8 0,0-18-14 15,33 18 2-15,-33 0-10 0,33-19-4 16,-16 19 4-16,-1 0-8 0,34 0-29 0,-50-19-51 15,33 19-54-15,-33 0-31 0,33-18-4 0,-33 18 19 16</inkml:trace>
  <inkml:trace contextRef="#ctx0" brushRef="#br0" timeOffset="25219.74">13742 6279 93 0,'-33'0'52'0,"33"-19"-25"0,0 19 7 16,-33-19 23-16,33 19 8 0,0-18-2 0,0 9-16 15,0-1-19-15,0 1-4 0,0 0-3 0,0-1-1 16,0 10-7-16,33 0-4 0,-33-18-9 16,33 18 3-16,-33 0 0 0,16 0-1 0,1 0-2 15,-1 0 0-15,1 0-4 0,-1 0 4 16,18 18 0-16,-34-18 0 0,33 0-4 0,-33 19 2 15,33-10 4-15,-33 1 0 0,0-1 1 16,0 9-1-16,0 1 1 0,0 0-3 0,0-1-3 16,0-8-21-16,-33 8-30 0,33 1-34 15,-33-1-14-15,33 1 5 0,-34 0 7 0</inkml:trace>
  <inkml:trace contextRef="#ctx0" brushRef="#br0" timeOffset="25336.15">13824 6586 68 0,'0'0'52'0,"34"18"8"0,-34-18 18 15,0 0 15-15,0 0 0 0,0 0-20 16,33 0-17-16,-33 0-16 0,0 0-20 0,0 0-10 16,0 0-30-16,0-18-62 0,33 18-66 15,-33-10-21-15</inkml:trace>
  <inkml:trace contextRef="#ctx0" brushRef="#br0" timeOffset="35610.24">9012 6669 30 0,'33'-9'28'0,"-33"9"-1"0,0 0 3 16,0-19 2-16,0 19 4 0,0 0 6 15,0-18 0-15,0 18 0 0,-33 0 5 0,33-19-3 16,0 19 0-16,0 0 9 0,0-18 0 16,0 8-6-16,0 1-11 0,-33 0-13 0,33-1 4 15,0 1 3-15,-33 9-5 0,17-18-11 0,-1 18-1 16,1-19 0-16,-1 19 8 0,1-19 1 0,-18 19-11 15,34-18-1-15,-33 8-1 0,0 1 7 16,0 0-8-16,0 9-3 0,0 0-5 0,17 0-3 16,-18 0 4-16,1 0 0 0,0 0-1 0,-16 9-4 15,16-9 6-15,0 9-4 0,0 1 2 16,-1 8 0-16,1 1 5 0,-16 0-8 0,16-19 6 16,0 18-3-16,0 1-3 0,-1 9 4 15,1-10-6-15,-16 19 10 0,16-18-7 0,33 0 2 16,-33 27-2-16,0-27-1 0,-1 18 4 15,34-18-3-15,-33 8 4 0,33 11-5 0,0-1 1 16,0-18 3-16,-33 8-1 0,33-8 0 0,33 18 0 16,-33-18 0-16,0-1 0 0,0 1 0 15,33 9 4-15,-33-9-2 0,34-19 0 0,-1 18 0 16,0 1-2-16,-17-10 0 0,17 0-3 16,0 1 1-16,0-1 2 0,1 0 0 0,32-9 4 15,-33 19-1-15,16-19-1 0,18 0-2 0,-34 0 0 16,0 0-3-16,16-19 3 0,17 19 4 15,-33-9-7-15,17 0 3 0,-17-1 0 0,33 1 1 16,-33 0-3-16,0-10 8 0,1 1-2 0,-18-1 16 16,17 19 10-16,-16-28 16 0,32 9 11 15,-49 1 18-15,33-1 34 0,-33 1 13 0,0-20-7 16,0 20-14-16,0-10-33 0,0 9-19 16,0-18-18-16,0 0-17 0,-33 9-3 0,33-9-3 15,-49 0-6-15,32-1 2 0,-16 10-4 0,17-9 3 16,-18 19-3-16,1-10-5 0,0 9 5 15,0 1 0-15,0-1 0 0,17 0-6 0,-17 19 3 16,-1-18 5-16,34 18-4 0,-33-10-1 0,0 10-1 16,33 0-7-16,-33 0-40 0,17 10-53 15,-1 8-41-15,17-18-33 0,-16 0-31 0,16 19-11 16,0-19 6-16,0 19 23 0,0-1 26 16</inkml:trace>
  <inkml:trace contextRef="#ctx0" brushRef="#br0" timeOffset="36808.93">8334 6623 7 0,'0'0'15'0,"0"0"12"0,0 0 3 0,0 0 0 15,0 0-1-15,0 0-1 0,0 0 3 0,0-19 3 16,0 19 4-16,0 0-1 0,0 0 5 16,0 0 5-16,0 0-4 0,0 0 5 15,0 0 2-15,0 0 1 0,0 0 4 0,0 0-4 16,0 0 4-16,0 0 0 0,0 0-9 0,0 0-10 16,0-18-8-16,0 18-3 0,0 0-12 0,0-10 1 15,0 1 0-15,0 9-5 0,0-9-9 16,0-1 0-16,0 1 5 0,0 9-3 15,0-18 3-15,0-1 4 0,0 19 6 16,0-19-11-16,-33 1-3 0,33 8 1 0,-16 1-2 16,16-9 2-16,-17 8-2 0,1-8 0 0,16-1 0 15,-33 19 0-15,33-19-2 0,-33 1 2 16,33-1 1-16,-34 1-1 0,1 8 0 0,0-8 0 16,0-1-5-16,17 0 8 0,-50 19-3 15,32-27 0-15,1 8 0 0,-16 0-3 0,16 1 3 16,-33 18-4-16,33-19-2 0,-34 1 6 0,18-1 0 15,16 0 0-15,-33 10-4 0,-1-10 4 16,18 19 0-16,-17-18 0 0,0-1-4 0,16 19 4 16,-16-18 0-16,0-1-4 0,-17 10 7 15,17-1-3-15,0 10 2 0,-1-9-2 0,18 9-2 16,-17 0 0-16,0-18 2 0,-17 18-2 0,17 0 3 16,0 0 2-16,-17 0-3 0,17 0 0 0,0-19 0 15,16 19-3-15,-16 0 3 0,0 0-4 16,0 0 2-16,16 0 2 0,-16 0 4 0,33 19-7 15,-50-19 3-15,50 0 0 0,-33 0 2 16,0 18-2-16,16-18-3 0,-16 0 3 0,33 9-3 16,-33 1-4-16,16-1 0 0,-16 10 2 0,33-19 2 15,-50 18 0-15,50 1 3 0,-33-1-3 16,33-8 1-16,-33-1 2 0,16 10-4 0,17 9 4 16,-33-10 0-16,33 1 0 0,-33-19-2 0,16 18-4 15,17 1 8-15,0 0-6 0,0 8 7 16,-17-8-3-16,17 0 0 0,0-19 0 0,0 18 0 15,0 1-3-15,0-10 1 0,33 10-1 0,-33-1 1 16,16-18 2-16,-16 19 3 0,33 0-6 16,-33-19 3-16,33 18-2 0,-33-18 2 0,33 10 0 15,0 8 0-15,0-9 1 0,-33 1-1 16,33 8-2-16,0-18-1 0,0 19 1 0,0-19-5 16,-33 19-4-16,33-19-8 0,0 18 9 0,0-18-5 15,0 9 8-15,0-9 2 0,-33 10 3 16,33-1-3-16,-17 0 3 0,17 1 2 0,0-10-2 15,0 18 4-15,-33-18-5 0,33 19 3 16,0-19 3-16,-33 0-5 0,33 18 2 0,-33-18 3 16,33 19-1-16,-33-10-9 0,33 1-5 0,-33 8 9 15,0-8-4-15,16 8 7 0,-16 1-4 16,0-1 7-16,0 1-7 0,33-10 4 0,-33 1 0 16,0 8 3-16,33-9-7 0,-50 10 2 15,50-19-1-15,-33 19 3 0,33-19 0 0,0 18 3 16,-33-18-1-16,33 0-4 0,0 0 3 0,0 19-3 15,0-19 0-15,0 0 3 16,-33 0-1-16,33 0 0 0,0 0 3 0,0 0-1 16,0 0 0-16,0 9-6 15,0-9 2 1,0 0 9 0,0 0-7-16,0 0 2 0,0 0-4 0,0 0-3 15,0 0 8-15,0 0-2 16,0 0-3-16,0 0-11 0,0 0-14 15,0 0-25-15,0 0-22 0,-33 0-22 0,33 0-19 16,0 0-5-16,0-9 7 0,0 9 15 16</inkml:trace>
  <inkml:trace contextRef="#ctx0" brushRef="#br0" timeOffset="37242.86">3638 6446 62 0,'0'0'36'0,"0"0"-11"16,0 0-3-16,0 0 6 0,0 0 3 0,0 9-7 16,0-9-8-16,-33 0-9 0,33 10 1 0,-17-10-1 15,17 18 9-15,0 1 8 0,-33 0 0 16,33-19-3-16,0 18-1 0,-33 10-1 0,33-9-6 15,-33 18-4-15,0-19 3 0,33 10-7 16,-33-9 2-16,0 18-1 0,16 0 0 0,-16-18 4 16,33 9-1-16,-33 9 0 0,0-18 1 0,33-1 2 15,-33 1-1-15,33 0 6 0,-33-1-3 16,33-9-1-16,0 10-6 0,0-19 1 16,-33 0-1-16,33 19 3 0,0-19-7 0,0 0 7 15,0 0-1-15,0 0 3 0,0 0 3 16,33 0 14-16,-33 0-6 0,0 0-1 0,33 0-10 15,0 0 3-15,0 0-11 0,-33-19-2 0,66 19-2 16,-49 0 2-16,49-19-2 0,-33 10 2 16,33 9-1-16,-33-9-8 0,17 0-29 0,16 9-23 15,-33 0-28-15,33 0-14 0,-49 0-6 16,49 0 8-16,-33 0 11 0,33 0-69 0</inkml:trace>
  <inkml:trace contextRef="#ctx0" brushRef="#br0" timeOffset="38308.08">9938 7367 6 0,'0'0'3'0,"0"0"3"15,0 0-1-15,0 0 1 0,17 0 2 0,-17 0 0 16,0 0-2-16,0 0 0 0,0 0-2 0,0 0-2 16,0 0 0-16,16 0-2 15,-16 0 0 1,0 0-4-1,0 0-1-15,0 0-2 0,0 0 0 16,0 0-2-16,0 0 0 0,0 0-8 0</inkml:trace>
  <inkml:trace contextRef="#ctx0" brushRef="#br0" timeOffset="39760.11">8797 7618 23 0,'0'-9'25'16,"0"9"-6"-16,0-19 2 0,0 1 2 0,0 18 9 15,0-19 6-15,0 19-1 0,-33-28-3 16,33 19-3-16,0-10 4 0,0 10 0 0,0-10 5 16,-33 1 1-16,33 18-3 0,-16-19 2 15,-1 19-2-15,17-18-8 0,-16 8 4 0,16 1 5 16,-17 0-14-16,1-1-9 0,16 1-1 0,0 9-7 15,-34 0 2-15,34 0-5 0,-33-19-3 0,33 19 3 16,-33 0-8-16,0 0 3 0,17 0 0 16,-17 0 5-16,33 0-5 0,-33 19 0 0,0-19-2 15,-1 0 4-15,1 9-1 0,0 1-1 0,0-1-2 16,17 0 5-16,-17 19-3 0,0-9-3 16,-1-1 4-16,34 1-1 0,-33-10-3 0,0 10 5 15,17 18-4-15,-1-18-1 0,1 18 1 16,-17-19 2-16,33 29 0 0,0-28 2 0,-33 18-4 15,33-9 6-15,0 9-2 0,0 0-2 0,0-18 0 16,0 9 0-16,0 9 3 0,0-19 1 16,0 20-4-16,0-20 0 0,33 1 5 0,-33 9-2 15,33-10 3-15,-33 1-6 0,16 9 2 16,17-10-2-16,0 1 2 0,0 0-1 0,1-1-1 16,-34 1 4-16,33-19-7 0,0 18 1 0,0-8 2 15,16-1 0-15,-16 0 3 0,1 1-1 16,32-1-1-16,-50 10-1 0,50-19 0 0,-33 0 0 15,0 0 1-15,17 0-1 0,-17-19 0 0,33 19 5 16,-33-9-5-16,0-1 0 0,1 1 0 0,-1-10 0 16,0 19 3-16,16-18-6 0,-16-1 6 15,-33 1-3-15,33-1 3 0,1 0-7 0,-18-8 4 16,1 8 2-16,-1 0 0 0,1-18 9 16,-1 9 1-16,-16 10 5 0,33-20 1 0,-33-8 8 15,0 9-1-15,0-1-4 0,0 1 3 0,-33 0-1 16,33 9-7-16,-16-9 3 0,-1 0 0 0,1 9-5 15,-1 9-5-15,1-18-6 0,16 18 1 16,-34 1-1-16,34-1 1 0,-33 10-6 0,33-10 6 16,-33 19-4-16,0 0-7 0,0-18 7 0,17 18 4 15,-1 0-4-15,1 0-6 0,-18 0-22 16,34 0-30-16,-33 0-21 0,33 0-14 0,-33 18-4 16,33-18-8-16,-33 19 1 0,17-19 1 0,16 0 7 15,-17 9 9-15,17 10 12 0</inkml:trace>
  <inkml:trace contextRef="#ctx0" brushRef="#br0" timeOffset="41106.51">8219 8139 27 0,'0'0'23'0,"0"0"-4"16,0-9-3-16,0 9 1 0,0 0 2 16,-33-10 2-16,33 10 1 0,0 0-1 0,0-9 4 15,0 9 0-15,0 0 7 0,0 0 0 0,0-9 0 16,-34 9 3-16,34 0-2 0,0 0-6 15,0 0 5-15,0 0-5 0,0 0 0 0,0 0 0 16,0 0-4-16,0 0-2 0,0 0-1 16,0 0-1-16,0 0 5 0,-33 0-5 0,33 9 2 15,0-9 0-15,0 0 5 0,-33 9 1 16,33 1 1-16,-16-1-2 0,-1 10-4 0,1-19 1 16,-17 18-5-16,33-18-6 0,-33 19-3 15,-1-19-4-15,1 18 2 0,0-8-7 0,0-1 2 0,17 0-2 16,-17 1 0-16,-33 18 3 0,32-28-1 15,1 18-2-15,-16-18 0 0,16 19 0 0,0-1 4 16,0-18-2-16,-34 10-5 0,18-1 3 16,16-9-4-16,0 9 6 0,-33 1 1 0,-1-1-3 15,18-9 2-15,-17 18-5 0,-1-18 5 0,18 0-2 16,-17 19-3-16,0-19 0 0,-17 0 6 16,17 19-5-16,-33-19 4 0,49 0-2 0,-49 9 0 15,16-9 2-15,-16 9-5 0,33-9 1 0,-17 10 2 16,17-10 0-16,-33 9 3 0,16-9-3 15,17 0 0-15,-17 9-3 0,-16-9 6 0,16 0-3 16,17 0 0-16,-33 0 4 0,16-9 0 16,17 9 1-16,-33 0-2 0,16-9 14 0,-16 9 7 15,16-10 2-15,-16 10-9 0,16-9-4 0,17 9 2 16,-33-9 8-16,16 9-1 0,17-19-2 0,-33 19-7 16,49-19 1-16,-16 1 1 0,0-1 1 15,-17 10-8-15,17-10 5 0,0 19-5 0,16-18-1 16,-16-1 2-16,33 1-3 0,-33-1-4 15,16 0 9-15,17 1-6 0,-33 8 8 0,33-8 0 16,0-1 1-16,-17 1-2 0,17 18 0 0,0-28-2 16,33 9 2-16,-33 10-5 0,0 0 3 15,0-10-5-15,33 0 3 0,-33 19 2 0,16-18-6 16,17-1 7-16,-33 10-2 0,33 0 0 16,0-1 2-16,0 1 1 0,0 0-7 0,0 9-3 15,0 0 6-15,0 0-10 0,0-19 0 0,0 19 6 16,0 0-10-16,0 0 8 0,0 0-4 15,0 0 0-15,0 0 0 0,0 0 2 0,0 0-6 32,0 0 6-32,0 0 1 0,0 0-4 0,0 0 5 15,0 0-5-15,0 0 6 0,33 0-5 0,-33 0-4 16,0 0 4-16,0 0-1 16,0 0-10-16,0 0-13 0,0 0-5 15,0 0 1-15,0 0-10 0,0 19-2 16,0-19-8-16,0 0 0 0,0 0-3 0,0 0-4 15,0 0 2-15,0 0-9 0,0 0 3 0,0 0 2 16,0 0-4-16,0 0-3 0,0 0 0 16,0 0 0-16,0 0-6 0,0 0 5 0,0-19 3 15,0 19 8-15,0 0 4 0,0 0 6 0,0 0 7 16,0 0 4-16,0 0 3 0,0 0-18 16</inkml:trace>
  <inkml:trace contextRef="#ctx0" brushRef="#br0" timeOffset="41622.42">3175 7934 13 0,'0'0'25'0,"0"0"6"0,0 0-5 15,0 0-5-15,0 0-4 0,-17 0 0 0,17 0 2 16,0 0 1-16,0 0-1 0,0 0 0 16,0 0 1-16,0 0-6 0,0 0-3 0,0 0-2 15,0 0-4-15,0 0 1 0,0 0 5 0,0 19 9 16,0-19 8-16,0 19 1 0,-33-10-1 15,33 10 3-15,0-1-7 0,0 1-1 16,0-1-8-16,0 1-6 0,0 0 0 0,0-1-3 16,0 1-5-16,0 9 6 0,33-10-5 0,-33 1 1 15,0-1-3-15,0-8 1 0,0-1 1 16,0 10-2-16,0-10 3 0,0 10 1 0,0-19 0 16,0 0 3-16,0 0 4 0,0 0 9 15,0 0 19-15,0 0 18 0,0 0-1 0,0 0-14 16,0 0-18-16,0-19-16 0,17 10 1 0,-17-1-1 15,0-8-5-15,0 8-1 0,0-8 1 0,0-1-5 16,0 1 5-16,-17-10 1 0,17 0-7 16,0 19 3-16,0-29 1 0,0 20-1 15,-33-1-3-15,33 1 10 0,0-1 2 0,0 10 6 16,0-10 5-16,-33 19 3 0,33-19 8 0,0 19 2 16,0-18-1-16,0 18-1 0,0 0-2 15,0 0-18-15,0 0-3 0,0 0-10 0,0 0-1 16,0 0-2-16,0 0 11 0,0 0-8 15,33 18-2-15,-33-18 11 0,0 0-5 16,33 0-2-16,-16 0 0 0,16 19 2 0,0-19 4 16,-33 0-4-16,33 0-2 0,0 0 2 15,0 0-2-15,0 0-17 0,17-19-43 0,-17 19-32 16,0 0-22-16,0-18-11 0,0 18-17 0,0-19-3 16,-33 10 14-16,50 0 19 0</inkml:trace>
  <inkml:trace contextRef="#ctx0" brushRef="#br0" timeOffset="42755.57">12915 6502 13 0,'0'0'18'0,"0"0"0"16,0 0-2-16,-17 0-6 0,17 0-4 16,0 0-3-16,0 0-2 0,0 0 1 15,0 0-4 1,0 0-3-16,0 0 0 0,0 0-5 16,0 0-3-16,0 0-5 0,0 0-15 0</inkml:trace>
  <inkml:trace contextRef="#ctx0" brushRef="#br0" timeOffset="49331.87">9012 6688 1 0,'0'-9'0'63,"0"9"0"-32,0-10 0-15,0 1 0-1,0 9 0 1,-33 0 0-16,33-19 0 16,0 19 0-16,0 0 0 0,0-18 0 15,0 18 1-15,-33 0 1 16,33 0 1-16,0-19 0 0,0 19 1 0,-16 0 2 15,16 0 0-15,0-18 1 0,-17 18-2 0,17-10-1 16,-16 1 0-16,16 9-2 0,-17-9-2 16,1-1 1-16,16 1 0 0,0 9-1 15,-34 0 0-15,34 0 0 0,-33 0 0 16,33-18 0-16,0 18 0 0,-33 0 0 0,0 0 0 16,17 0 0-16,-1 0 0 0,1 0 0 0,-17 0 0 15,33 0 0-15,-34 0 3 0,1 18 2 16,0-18-2-16,33 0-3 0,-49 0 3 0,16 0 0 15,33 0-1-15,-33 9 0 0,0 1-2 16,-1-10 1-16,34 9-1 0,-33 0 0 16,0 1 0-16,17 8 0 0,-1-18 0 0,1 19 0 0,16-19 0 15,-33 18 0-15,33 1 0 0,-33-19 0 16,33 9 0-16,-34 10 0 0,34-10 0 0,0 19 0 16,0-28 0-16,-33 19 0 0,33-1 0 15,0 1 0-15,0-10 0 0,-33 10 0 0,33-1 0 16,0 1 0-16,-16 0 0 0,16-1 0 15,0 1 0-15,0-10 1 0,0 10 0 0,0-1 1 16,0 1-2-16,0 0 0 0,16-1 0 0,-16 1 0 16,0-10 2-16,33 10-2 0,-33-10 2 15,0 19 0-15,33-28 1 0,-33 19 1 0,0-1-1 16,0 1 0-16,34-19-2 0,-34 9 1 16,33 10 0-16,-33-10 0 0,0 0-2 15,33 10 2-15,-33-19 0 0,0 18 2 0,16-18 0 0,1 0-1 16,-1 19-2-16,17-19 1 0,0 0 1 15,-33 9-2-15,34-9 0 0,-1 0 0 16,-33 0 0-16,33 0-1 0,0 0 0 0,16-9 2 16,-16 9-2-16,0 0 0 0,-33-19 1 0,34 19-1 15,-1-18 0-15,0-1 0 0,16 10 0 16,-16 0 0-16,0-10 0 0,-33 10 0 0,34-10 2 16,-18 19-2-16,1-18 0 0,-1-1 0 15,1 19 0-15,-1-28 1 0,17 19 3 0,-33-1 2 16,33-8 4-16,-33-1-1 0,0 19 2 0,0-18-3 15,0-1-2-15,0 0 2 0,0 1-4 16,0-1 2-16,0 10-1 0,0-10 2 0,0 1 2 16,0-1 0-16,0 19-1 0,0-28 2 15,0 19-1-15,0 0-2 0,0-1 1 0,0 1 0 16,-33 9-5-16,33 0-1 0,0 0 1 0,0 0-1 16,0-19-1-16,0 19-3 0,0 0 0 15,0 0-1 1,0 0-2-16,0 0-8 0,0 0 0 15,0 0-5-15,0 0 1 0,0 19 2 0,0-19-4 16,0 0 0-16,0 0 1 0,-33 0-3 0,33 0 2 16,0 9-2-16,0-9-1 0,0 10-5 15</inkml:trace>
  <inkml:trace contextRef="#ctx0" brushRef="#br0" timeOffset="53561.94">3158 6679 12 0,'0'0'7'0,"0"-10"3"15,0 10-2-15,0-9-1 0,-33 9 0 16,33 0-3-16,0 0 0 0,0-19-2 0,0 19 0 16,0 0 0-16,0-18 0 0,-33 18-1 0,33 0 2 15,0-19-1-15,0 19-1 0,0 0-1 16,-33-18 2-16,33 18 0 0,0-10-2 15,-33 10 0-15,33 0 0 16,-33 0 1-16,33 0 0 0,0 0 0 16,-33 0-1-16,16 0 0 0,17 0 0 15,0 10 0-15,-33-10 1 0,33 18-1 16,-33-18 0-16,33 0 0 0,-33 0 0 0,33 19 0 16,0-19 0-16,-33 18 0 0,33-18 0 0,-33 19 0 15,33-19 0-15,-49 9 0 0,49 10 0 16,-34-10 0-16,34 1 0 0,-33 8 0 0,0 1 0 15,33-19-2-15,-33 18 2 0,33 1 0 0,-33-10 0 16,33 1 0-16,-33 8 0 0,17-9 1 16,16 10-1-16,0 0 0 0,-34-1 0 0,34 1 0 15,0-10 0-15,0 19 0 0,0 0 0 16,0-9 0-16,0-1 0 0,0 1 0 16,34 9 0-16,-34-10 1 0,0 20-1 0,16-20 0 15,-16 1 0-15,33-1 0 0,-33 10 0 16,33-9 0-16,-33-1 0 0,33 1 0 0,-33 0 2 15,33-1-2-15,0 1 5 0,-33-10-1 16,34 10 2-16,-18-19-1 0,17 18 0 0,0-18-1 16,0 0 1-16,-33 0-1 0,33 0 0 0,0 0-1 15,0 0 1-15,-16-18 3 0,16 18-1 16,0-19-1-16,0 10 0 0,0-10 0 16,-33 1-1-16,33-1-2 0,0 0 4 0,-16 1 2 15,16-10-1-15,0 9 0 0,0 1 2 0,-33-19 1 16,33 18 4-16,-33-9 8 0,33 0 3 15,-33 0-2-15,0 10-3 0,0-20 0 0,0 11 0 16,0 8-4-16,0-18 0 0,0 18-2 16,0-18-2-16,-33 9-4 0,33 9-2 0,0 1 0 15,-33-1-5-15,33-9 0 0,-33 10-3 16,0-1 6-16,33 0-3 0,-33 19-1 0,33-18 0 16,-17 18 1-16,17 0-1 0,0-19-3 0,-33 19-2 15,33 0-4-15,0 0-22 0,0 0-8 16,0 0-1-16,0 0 3 0,-33 19 0 15,33-19 0-15,0 0 1 0,0 18 2 0,0-18 3 16,33 19 0-16,-33-10-38 0</inkml:trace>
  <inkml:trace contextRef="#ctx0" brushRef="#br0" timeOffset="54493.89">3307 6986 2 0,'0'0'1'0,"0"0"-3"32</inkml:trace>
  <inkml:trace contextRef="#ctx0" brushRef="#br0" timeOffset="62520.84">13610 6121 45 0,'-17'0'32'0,"17"0"-9"15,0-19-2-15,-17 19 5 0,17-9 7 16,-16 9 11-16,16-10 1 0,0 1 6 0,-17 9 1 16,17-9 1-16,0 9 5 0,0 0 10 0,-16 0-1 15,16-10-9-15,0 10-13 0,0 0-12 16,0 0-10-16,0 0-3 0,16 0-10 0,-16 0-4 16,0 10 12-16,17-10 20 0,-17 9 0 15,33 0 7-15,-16 1 5 0,16 18-8 0,0-10 13 16,0-18-6-16,0 19-3 0,0-1-9 0,0 1 1 15,17 0-3-15,-17 8-5 0,0-27 2 16,0 19-9-16,0 0-7 0,-17-1 0 0,17 1-10 16,1-10-3-16,-1 10-2 0,0-1 3 15,-33 1-2-15,33-19-5 0,-33 19 4 0,16-19-1 16,1 18 0-16,-1-18 0 0,-16 0-6 0,17 10-43 16,-17-10-46-16,0 0-32 0,16 0-29 15,-16 0-25-15,0-10-4 0,0 10 4 0,0 0 22 16,33-18 30-16</inkml:trace>
  <inkml:trace contextRef="#ctx0" brushRef="#br0" timeOffset="62836.7">14188 5916 87 0,'0'0'64'0,"0"0"-15"0,-16-19-3 0,16 19 8 16,0 0 16-16,0 0 6 0,0 0-1 16,0 0 2-16,-33 0-13 0,33 0-7 0,0 0-1 15,0 0 7-15,0 0-1 0,0 19 5 16,0-19 3-16,0 19 9 0,0-1 4 0,-33 1 1 16,33 9-4-16,0 9-16 0,-33-9-18 0,33 0-13 15,0 18-11-15,-34-9 2 0,1-9-14 16,17 9-3-16,-1 1 0 0,1-1-5 0,-17 9-9 15,0-8 8-15,33-10-4 0,-33 9-8 0,-1 0-71 16,18 0-42-16,-1-9-36 0,1 9-28 16,-1-18-16-16,1 18 7 0,16-28 21 0,-33 10 31 15,33 0 28-15</inkml:trace>
  <inkml:trace contextRef="#ctx0" brushRef="#br0" timeOffset="81737.23">13808 8009 85 0,'0'0'119'0,"0"0"-15"16,16 0-17-16,-16 0-20 0,0 0-5 15,0 9 9-15,0-9 17 0,0 19 20 0,0-19 3 16,0 0 21-16,0 18 16 0,0 1 20 16,0 0 16-16,0-10-21 0,0 9-30 0,34 1-33 15,-34 0-12-15,0-1-59 0,0 1-29 0,0-1 0 16,33 1 0-16,-33 0 0 0,0-10 0 0,33 10 0 15,-33-1 0-15,33-18 0 0,-33 19 0 16,0-19 0-16,33 0 0 0,-17 18 0 0,1-18 0 16,-1 0 0-16,18-18 0 0,-1 18 0 0,-33-19 0 15,33 1 0-15,0 18 0 0,-17-38 0 0,17 20 0 16,0-10 0-16,0-9 0 0,1 9 0 16,-1 0 0-16,0 0 0 0,0-9 0 0,0 9 0 15,-17 0 0-15,17 0 0 0,1 9 0 16,-1 1 0-16,-33-10 0 0,33 9 0 0,-33 10 0 15,16 0 0-15,-16 9 0 0,17-19 0 0,-1 19 0 16,1 0 0 0,-17 0 0-1,0 0-103-15,16 19-151 0,-16-19-18 0,0 0-11 16,0 9 12-16,0 0 16 0,0 1 33 0,-16-1 49 16</inkml:trace>
  <inkml:trace contextRef="#ctx0" brushRef="#br0" timeOffset="109379.23">3059 6521 41 0,'0'0'24'0,"0"0"-7"16,0 0-5-16,0 0-1 0,0 0 5 15,0 0 8-15,0 18 3 0,0-18 5 0,0 0 2 16,0 0-8-16,33 9 5 0,-33-9-1 16,0 10 0-16,0-10 8 0,0 9 6 0,0-9 0 15,0 9-2-15,0-9 3 0,0 0 9 16,33 10 12-16,-33-10 1 0,0 0 13 0,0 0 1 15,0 0 10-15,0 0 6 0,0 0 10 0,0 0 9 16,0 0 12-16,0 0 17 0,0 0 12 0,0 0 5 16,0 0-34-16,-33-10-128 15,33 1 0-15,-33 0 0 16,33-1 0-16,-33 1 0 16,33 9 0-16,-33 0 0 0,33 0 0 15,-33-18 0-15,16 18 0 0,-16 0 0 0,33 0 0 16,-33 0 0-16,33 0 0 0,-33 0 0 15,33 0 0-15,-33 0 0 0,33 0 0 0,-33 0 0 16,33 0 0-16,-33 18 0 0,17-18 0 0,16 0 0 16,-34 9 0-16,34 1 0 0,-33-1 0 0,33 10 0 15,-33-1 0-15,33 1 0 0,-33-1 0 16,33 1 0-16,-33 9 0 0,33-9 0 0,-49 18 0 16,49 0 0-16,-34-18 0 0,34 8 0 15,-33 11 0-15,33-1 0 0,0-9 0 0,-33 9 0 16,33 0 0-16,0 0 0 0,-33 10 0 15,33-10 0-15,0-9 0 0,0 0 0 0,0 18 0 16,33-27 0-16,-33 9 0 0,0 0 0 0,33 0 0 16,-33-10 0-16,33 1 0 0,1 0 0 15,-34-1 0-15,49 10 0 0,-16-28 0 0,0 19 0 16,33-19 0-16,-32 0 0 0,15 18 0 16,17-18 0-16,0-18 0 0,-33 18 0 0,17 0 0 15,16-19 0-15,-33 19 0 0,33-28 0 0,-16 19 0 16,-17-10 0-16,0 10 0 0,33-10 0 0,-33 1 0 15,-33-1 0-15,50 1 0 0,-50-10 0 0,33 9 0 16,-33 0 0-16,33-18 0 0,-33 9 0 16,0-9 0-16,0 0 0 0,0-10 0 0,0 10 0 15,0-19 0-15,0 10 0 0,0-10 0 16,-33 0 0-16,33 10 0 0,-33-1 0 0,33 10 0 16,-50 0 0-16,50 0 0 0,-33 9 0 0,0 9 0 15,0 1 0-15,0-1 0 0,33 0 0 0,-33-9 0 16,-17 19 0-16,17 0 0 0,0 9 0 15,0-9 0-15,0 9 0 0,0 9 0 0,-17-9 0 16,17 9 0-16,33 0 0 0,-33 1 0 16,0 8 0-16,0 1 0 0,0 0 0 0,33-1 0 15,-33-9 0-15,17 10 0 0,16 0-11 0,0-1-334 16,0 1-21-16,0-1 5 0,0 1 37 16,16 0 65-16,17-10-117 0</inkml:trace>
  <inkml:trace contextRef="#ctx0" brushRef="#br0" timeOffset="111377.29">3886 6660 4 0,'0'0'5'0,"0"0"5"15,0 0 4-15,-33 0-4 0,33 0-2 0,0 0-2 16,0 0 0-16,0 0 3 0,0 0-3 0,0 0 0 15,-33 0 0-15,33 0 2 0,0 0 1 16,0 0 5-16,-17 0 1 0,17 0 1 0,0 0 1 16,0 0 2-16,0 0 3 0,0 0 9 15,0 0 7-15,0 0 3 0,0 0 1 0,0 0 0 16,0 0-5-16,0 0 2 0,0 0 4 0,0 0 4 16,-33-19-6-16,33 19 0 0,0 0-5 0,0 0 1 15,0-18-6-15,0 18 2 0,0-19 3 16,0 19-6-16,33-18 0 0,-33-1 4 0,0 0 3 15,0 10-5-15,0-9-5 0,0-1 5 16,17 0-1-16,-17-9-4 0,33 10-1 0,-33-1 5 16,0 1-4-16,33-1-3 0,-33 0-2 0,33 1 2 15,-33-1-1-15,33 1 4 0,-33 8-10 16,33-8 0-16,0-1-2 0,-33 0-4 0,50 1 4 16,-50 9-8-16,33-10 2 0,0 10-6 15,-33-1 2-15,33 10-7 0,0 0 2 0,0-18 1 16,-16 18 1-16,16 0-2 0,0 0 0 0,-33 0-3 15,33 18 1-15,0-18 2 0,-33 0 2 0,33 0 2 16,-16 10-4-16,-1-1 2 0,34 0 7 16,-50 1-1-16,33-1 3 0,-33 9 2 0,33-18-1 15,-33 19-7-15,0-19-1 0,0 19 9 16,33-19-1-16,-33 18-8 0,0-8 1 0,0-1 0 16,0 0-2-16,33 0 0 0,-33 1 0 0,0 8 2 15,0-18-8-15,0 19 1 0,0-19 0 0,0 19 4 16,0-19 2-16,0 18-3 0,0-18-4 15,0 10 3-15,0-1 0 0,0 0 4 0,0 0-4 16,0 1 0-16,0 8 0 16,0-18 2-16,0 0-1 0,0 0-36 0,0 19-31 15,0-19-25-15,0 0-27 0,0 0-19 16,0 0-14-16,0 0-10 0,0 0 1 0,0 0-4 16,0 0 15-16,0 0 24 0</inkml:trace>
  <inkml:trace contextRef="#ctx0" brushRef="#br0" timeOffset="111694.33">4382 6483 61 0,'0'19'38'0,"0"-19"-21"0,0 0-7 0,0 19 4 16,0-19 19-16,0 0 17 0,0 18 12 15,0-18 3-15,33 9-9 0,-33-9-8 0,0 10-3 16,17-1 3-16,-1-9 5 0,-16 9-3 16,17-9 3-16,16 0-1 0,0 0-3 0,-33 0-3 15,33 0-2-15,-33-9-5 0,33 0-5 0,0-1-6 16,-33 1-1-16,33 9-11 0,-16-18-4 16,16-1-7-16,0 0 3 0,-33 19-6 0,33-28 1 15,0 10 1-15,-33-1-2 0,33 19-6 0,-33-18 4 16,0-1 0-16,17 0 6 0,-17 19-8 15,16-18 0-15,-16 8-47 0,0-8-28 0,17 9-32 16,-17-1-25-16,0-8-17 0,33 18-3 0,-33-19 11 16,0 19 24-16</inkml:trace>
  <inkml:trace contextRef="#ctx0" brushRef="#br0" timeOffset="112360.5">6615 6158 70 0,'-33'0'43'15,"33"0"-16"-15,-17 0-15 0,17 0-5 16,0 0-2-16,-17 0-1 0,17 0 0 0,0 0-6 16,0 0 2-16,0 18-2 15,0-18-11-15,0 0-11 0,0 10-7 0,0-10-5 16</inkml:trace>
  <inkml:trace contextRef="#ctx0" brushRef="#br0" timeOffset="113109.5">4845 6400 10 0,'0'0'14'0,"0"18"5"16,0-18 1-16,0 0-3 0,0 0-2 15,0 0-1-15,0 0 3 0,0 0-1 16,0-18 6-16,0 18 4 0,0 0 5 0,0 0 1 0,0 0 1 15,0 0 4-15,0 0 2 0,0 0-8 16,0-19-8-16,0 19-1 0,0 0-3 0,-33 0 2 16,33-19 0-16,0 19 0 0,0 0 3 0,0 0-3 15,0 0 3-15,0-18-4 0,0 18 0 16,0-10 6-16,0 10-5 0,0-9-2 0,0 9-5 16,0-9 4-16,0 9 2 0,0-9-5 15,0 9 1-15,0 0 0 0,0-10-3 0,0 10-1 16,0 0-7-16,33-18 2 0,-33 18 4 15,0-19 0-15,17 19 3 0,-1-19 6 0,1 19 8 16,16-27-1-16,0 17 1 0,0-8 2 0,0 8-3 16,0-8-1-16,0 18-6 0,17-19-3 15,16 1-6-15,-33-1-7 0,17 0 4 0,16 10-6 16,0 0-2-16,0-1 5 0,-33-8-4 16,50 18-1-16,-50 0 2 0,33-19-2 0,-16 19 1 15,16 0-1-15,0 0 2 0,-33 19 0 0,17-19-8 16,16 0 6-16,-33 18-5 0,33-18 5 0,-16 19-2 15,-17-10 4-15,0 1 0 0,33 18-2 16,-33-28 0-16,-16 18 0 0,49 1 0 0,-33-19 2 16,0 18-5-16,0-8 3 0,-17-1 6 15,1 0-6-15,33 1 4 0,-17-1-9 0,-33 9 5 16,33-18 0-16,0 19 0 0,-33-19 0 0,33 0 1 16,-33 19 1-16,0-19-4 0,16 18 2 0,-16-18 0 15,17 0 0-15,-17 10 3 0,16-10-7 16,-16 9 1-16,0 0 0 0,0-9 0 15,0 0 4-15,34 9-4 0,-34-9-12 0,0 0-10 16,0 0-11-16,0 10-2 0,-34-10-19 16,34 0-10-16,0 0-19 0,0 0-7 0,0 18-10 15,0-18-8-15,-16 0 4 0,16 0 4 0,0 0 18 16,-17-18 12-16,17 18-38 0</inkml:trace>
  <inkml:trace contextRef="#ctx0" brushRef="#br0" timeOffset="113459.84">6433 6307 93 0,'-33'0'42'0,"33"9"-14"0,0-9-14 0,0 9-7 16,0-9 5-16,-33 9 16 0,33-9 12 0,33 10 8 15,-33 8 8-15,0-18 11 0,0 19 5 16,33 0 8-16,-33-19-1 0,33 18-3 0,-33-18-3 15,33 10-11-15,-33-1-6 0,33 0-5 16,-17-9 0-16,1 9 1 0,33-9 10 0,-50 10 3 16,33-10 3-16,0 0-8 0,-33 0-13 0,33-10-4 15,0 10-11-15,-33-9 1 0,33 0-3 0,-17 0-9 16,18-1-5-16,-34-8-8 0,33 18 3 0,0-19-2 16,-33 0-7-16,33-9 1 0,-33 10 0 15,33-1 1-15,-33 1-4 0,0-1 5 0,16-18-7 16,1 18-1-16,-17 1 3 0,0 8 2 0,16-8-2 15,-16-1-6-15,0 1-16 0,0 18-23 16,34-28-32-16,-34 28-35 0,0-10-22 0,0 1-28 16,0 9-12-16,0-9-7 0,0 9-2 15,0 0 16-15,0 0 28 0</inkml:trace>
  <inkml:trace contextRef="#ctx0" brushRef="#br0" timeOffset="114058.4">8119 6400 128 0,'0'0'66'0,"0"-19"-25"16,0 19-20-16,0 0-5 0,0 0 6 0,0 0 8 16,0 0 10-16,0 0 8 0,0 0-1 15,0 0-1-15,33 0-3 0,-33 0 3 0,0 0-6 16,0 19-12-16,34-19-18 0,-34 0-2 0,33 18-6 15,-33-18-13-15,0 0-45 0,0 10-37 16,33-1-36-16,-33-9-16 0,0 9-102 0</inkml:trace>
  <inkml:trace contextRef="#ctx0" brushRef="#br0" timeOffset="116023.79">11658 9302 114 0,'0'-10'91'0,"0"1"-10"0,0 9 4 16,0-18 32-16,0 18 34 0,0-19 17 16,-16 19-25-16,16 0-52 0,0 0-45 0,0 0-19 15,0 0 2-15,0 19 34 0,-17-1 23 16,17-9-4-16,0 10-19 0,0 9-14 0,-33 0-20 16,33-10-9-16,0 10-12 0,0 0-3 0,-33-9 1 15,33 9-4-15,0-10-2 0,0 1 2 16,0-10 2-16,0 10-4 0,0-10 0 0,0-9 6 15,0 10-8-15,0-10 7 0,0 0-10 16,0 0-12-16,0-10 8 0,0 1-10 0,0 0 12 16,0-10 7-16,0 0-5 0,0 1 5 0,0-1-3 15,0 1 1-15,0-10-1 0,0 9 1 0,0-18 3 16,0 18-1-16,0-9 0 0,33 0 6 16,-33 1-6-16,0 8 22 0,0 0 17 0,0 1 30 15,0 8 13-15,0 1-6 0,0 0-13 16,0 9-19-16,33-9-7 0,-33 9 14 0,0 9 7 15,0-9-58-15,0 9 0 0,17 0 0 16,-1 1 0-16,1 8 0 0,-17 1 0 0,16 0 0 16,1-1 0-16,16-9 0 0,-33 10 0 0,33 0 0 15,-33-1 0-15,0 1 0 0,33-1 0 16,-33 1 0-16,0 0 0 0,33 9 0 0,-33-10 0 16,0 1 0-16,0 18 0 0,0-28-59 0,0 10-225 15,0-10-35-15,0 19-13 0,0-28 19 0,0 19 40 16,0-19 56-16</inkml:trace>
  <inkml:trace contextRef="#ctx0" brushRef="#br0" timeOffset="116223.9">11658 9404 196 0,'0'0'148'0,"0"0"-29"0,-16 0 1 16,16 0-10-16,0 0-26 0,0 0-30 0,0 0-25 15,16 0-11-15,-16 0-9 0,17 0-5 16,-1 0 4-16,1 0-7 0,16-19-1 0,0 19-41 16,-33 0-51-16,33 0-50 0,0-18-28 15,-16 18 10-15,16 0 22 0</inkml:trace>
  <inkml:trace contextRef="#ctx0" brushRef="#br0" timeOffset="116457.95">12237 9265 161 0,'0'0'99'0,"0"0"-15"0,0 18 15 16,0-18 33-16,33 0 24 0,-33 0-1 15,17 0-3-15,-1 0-20 0,17 0-19 0,17-18-43 16,-17 18-23-16,-33 0-24 0,33 0-6 15,0 0-11-15,0 0 1 0,-16 0-1 0,16 0-50 16,0-19-65-16,0 19-44 0,-33 0-24 0,0 0-5 16,33 0-3-16,-33-19 13 0,0 10 17 0,0 0 29 15</inkml:trace>
  <inkml:trace contextRef="#ctx0" brushRef="#br0" timeOffset="116657.14">12535 9041 52 0,'0'0'41'0,"0"0"-2"16,0 0 3-16,0 0 7 0,16 0 7 0,-16 10 0 16,17-1 7-16,16 0-8 0,-33 10 12 0,0-1 16 15,33 1 12-15,-33 0 1 0,33-1-5 16,-33 1-14-16,0-1-27 0,33 1-25 0,-33 9-12 16,0-9-1-16,0-1-12 0,0 1 5 0,-33-1-5 15,33 1-16-15,0 9-60 0,0-10-43 16,-33-18-38-16,33 19-16 0,-33-19-3 15,33 9 21-15</inkml:trace>
  <inkml:trace contextRef="#ctx0" brushRef="#br0" timeOffset="116889.71">12998 9041 263 0,'0'0'150'0,"-17"0"-45"0,17 0 29 16,0 10 78-16,0-1 47 0,-16 10 9 16,16-1-24-16,0 10-49 0,0-9-15 15,0-1-143-15,0 1-37 0,16-1 0 0,-16 10 0 16,0-9 0-16,17 0 0 0,-17 8 0 16,0-8 0-16,33 9 0 0,-33 0 0 0,0-10-184 15,0 1-215-15,0-19-27 0,0 9 36 0,0 1 86 16</inkml:trace>
  <inkml:trace contextRef="#ctx0" brushRef="#br0" timeOffset="117306.18">12981 9041 202 0,'0'0'138'0,"0"0"-19"0,0 0 15 15,0-18 13-15,0 18-5 0,17 0-6 0,-17 0-16 16,33 0-34-16,-33 0-22 0,33 0-31 16,-33 18-15-16,0-18-6 0,33 0-7 0,-33 10-5 15,16-1 0-15,1 0 0 0,-17 1-2 0,16-1 2 16,-16 9-16-16,0 1-19 0,0 0-4 16,0-19-1-16,0 18-2 0,0-8 6 0,0 8 5 15,0-9 11-15,0 1 10 0,-16-1 0 16,16 0 5-16,0 10 5 0,16-19 0 0,-16 19 0 15,0-19-2-15,17 0 0 0,0 0 2 0,16 18 3 16,-33-18-3-16,33 0 11 16,-33 0 9-16,0 0 11 0,33 9 1 0,-33-9-7 15,0 10-3-15,0-10 6 0,0 9 4 16,0 0-4-16,0-9-11 0,0 10 3 0,0-1-13 16,0-9 2-16,0 9-3 0,-33 10-3 0,33-19-6 15,0 0 7-15,-33 18-4 0,33-18-17 0,-50 0-42 16,33 19-27-16,1-19-29 0,-1 0-20 15,1 0-10-15,16 0-6 0,-33 0 4 16,33 0-1-16,-33 0 8 0,33 0-77 0</inkml:trace>
  <inkml:trace contextRef="#ctx0" brushRef="#br0" timeOffset="117605.36">13593 9023 77 0,'0'0'101'0,"0"-19"2"0,-17 19 11 0,17 0 23 0,0 0 17 15,-16 0 6-15,-1 0 6 0,17 0-17 16,-16 19-38-16,16-19-5 0,-33 0-1 0,33 18 3 16,0-18-22-16,-33 10-30 0,33 8-28 0,-33-8-7 15,33 8 4-15,0 10-6 0,0-9 3 0,0-19 1 16,0 18-2-16,0 1-2 0,33-1 0 15,-33-8 2-15,0 8-12 0,33 1-7 16,-33 0 0-16,33-19 0 0,-33 18 5 0,16-18-15 16,1 0-36-16,-1 9-67 0,18-9-69 15,-1 0-63-15,-33 0-48 0,33 0-13 0,0 0 31 0,0-9 45 16</inkml:trace>
  <inkml:trace contextRef="#ctx0" brushRef="#br0" timeOffset="117806.39">13891 9004 81 0,'0'0'120'0,"0"0"1"0,-33 0 1 0,33 0 4 15,0 0-22-15,0 0-23 0,-34 0 4 0,34 0 12 16,0 0-1-16,0 19-7 0,34-19-7 0,-34 18-1 16,0-8-16-16,0 8-26 0,33 1-17 15,-33-1-10-15,0 1-7 0,33 0-1 0,-33-1 1 16,0-8-3-16,0 8-12 0,0 1-85 15,33-1-79-15,-33 1-56 0,0 0-20 0,0-19 25 16,0 18 45-16,0-18 49 0</inkml:trace>
  <inkml:trace contextRef="#ctx0" brushRef="#br0" timeOffset="118005.73">13858 9069 77 0,'0'-18'73'0,"0"8"2"0,0-8 1 0,0-1 14 16,0 0 17-16,0 10 8 0,33 0 0 15,-33 0-12-15,0-1-16 0,33 10-24 0,0 0-16 16,-33 0-6-16,33 0-17 0,-17 10 3 16,1-1-9-16,33 0-1 0,-50 0-11 0,33 10-4 15,-33-19-1-15,0 19 0 0,0-1-1 0,0 1 0 16,0 0-69-16,0-1-63 0,0 10-59 16,-33-9-24-16,-1-1 13 0,18 10 31 0</inkml:trace>
  <inkml:trace contextRef="#ctx0" brushRef="#br0" timeOffset="119043.71">11840 9953 53 0,'0'0'72'0,"0"-19"-4"16,0 10 8-16,0 9 20 0,0-9 20 0,0-1-3 15,-33 10-25-15,33-9-29 0,0 9-15 16,0 0-14-16,-33 0 5 0,33 0-1 0,-33 0 0 15,33 9-11-15,-33 1-10 0,16-1-4 16,1 19-3-16,16-28-2 0,-17 18 5 0,17 1-1 16,0 0 3-16,0-10-7 0,0 10 11 0,0-10-5 15,0 19 0-15,0-28-2 0,17 18-1 16,-17-18 6-16,16 0 3 0,-16 0-2 0,17 0 3 16,16 0-10-16,-33 0-3 0,0 0 4 15,33-18-2-15,-33 18 0 0,0-19 11 0,0 10 12 16,33-10 15-16,-33 10 13 0,0 0 5 0,0-10-13 15,0 19 3-15,0-19-6 0,0 19 8 16,0-18 7-16,0 18-6 0,0 0-12 0,0 0-15 16,0 0-14-16,0 0-7 0,0 0-5 15,0 0 2-15,0 0-8 0,0 18 5 0,0-18-1 16,0 19-5-16,0-19 5 0,0 9-2 0,0 1 2 16,0 8 6-16,0-8 0 0,33-1-14 15,-33 0-34-15,0 10-40 0,17-19-57 0,-1 18-39 16,1-18-43-16,-1 0-22 0,1 19 3 15,16-19 22-15,0-19 35 0</inkml:trace>
  <inkml:trace contextRef="#ctx0" brushRef="#br0" timeOffset="119437.98">12419 9990 64 0,'0'0'56'0,"-33"9"2"0,33-9 7 0,0 10 17 15,0-10 22-15,0 0 20 0,0 0 2 0,33 9 5 16,-33-9-1-16,0 0 0 0,0 0 2 16,33 0-3-16,0 0-27 0,-33 0-30 0,33-9-21 15,0 9-13-15,17-10-28 0,-17 10 3 0,0-9-5 16,0 9-8-16,0-19 4 0,0 19-3 16,17 0-5-16,-50 0 9 0,33-18-3 0,0 18-5 15,-33 0-5-15,16 0 6 0,-16 0-11 16,17 0-36-16,-17 0-37 0,0 0-26 0,0 0-19 15,0 0-19-15,0 0-25 0,-17 0-19 0,17 0-8 16,-16-19 14-16,16 19 35 0</inkml:trace>
  <inkml:trace contextRef="#ctx0" brushRef="#br0" timeOffset="119653.42">12700 9748 123 0,'0'0'75'0,"0"0"-10"0,0 0 12 0,0 0 19 16,0 0 8-16,17 10 1 0,-1-1-9 0,1 0-4 15,-1 10-9-15,1-10-2 0,16 19-1 0,-33-9-15 16,33-1-11-16,-33-9-21 0,33 10-12 16,-33 0-8-16,0-1-10 0,0 1-1 0,0-1 5 15,0 1-31-15,-33 0-75 0,33-1-55 0,-33 1-46 16,33 9-19-16,-50-10 15 0,17 1 34 15</inkml:trace>
  <inkml:trace contextRef="#ctx0" brushRef="#br0" timeOffset="120153.86">11774 10074 10 0,'0'0'18'0,"0"0"6"0,0 0 2 15,0 0-3-15,0 0-5 0,0 0-4 16,0 0-5-16,0 0-3 0,0 0-1 16,0 0-3-16,0 0 0 0,0 0-7 15,0 0-8-15,0 0-6 0,0 0-4 16,0 0-5-16,0 0-34 0</inkml:trace>
  <inkml:trace contextRef="#ctx0" brushRef="#br0" timeOffset="121668.25">4928 7190 8 0,'0'19'7'16,"0"-19"5"-16,0 0 1 0,0 0-2 0,0 0 0 15,0 0 2-15,0 0 3 0,0 0 3 16,0 0 5-16,0 0 2 0,0 0 1 0,0 0 3 15,0 0 2-15,0 0 0 0,0 0 0 16,0 0-1-16,0 0 1 0,0 0-3 0,0 0-2 16,0-19-2-16,33 19-3 0,-33 0-4 15,0 0-3-15,0 0-7 0,0 0 0 0,0 0-6 16,0 0-4-16,0 0 4 0,0 19-6 16,0-19 2-16,0 0 6 15,0 0-2-15,0 0 3 0,0 0 6 0,33 18 9 16,-33-18-2-16,0 0 5 0,0 0 2 15,0 0 3-15,0 0 1 0,0 19 14 0,33-19 3 16,-33 0 3-16,0 0-6 0,0 0-5 16,0 0-1-16,33 0-7 0,-33 0-5 0,0 0-4 15,17 0-9-15,-1-19-3 0,-16 19-4 0,17 0-2 16,16-18-2-16,0 18-3 0,-33-19 2 0,33 10 0 16,-33-10 2-16,33 10-2 0,0 0-37 15,-33 9-37-15,17-19-29 0,-1 1 103 16,34 18-204-16,-50-19 21 0,33 19 26 0,-33-19 24 15</inkml:trace>
  <inkml:trace contextRef="#ctx0" brushRef="#br0" timeOffset="122068.74">6185 7302 46 0,'0'0'61'0,"0"0"12"0,0 0 0 16,0 0 1-16,0 0 1 0,0 0-6 15,0 0-12-15,0 9-15 0,0-9-5 0,0 0 14 16,0 19 9-16,0-19 10 0,33 18 9 0,-33-18 1 16,0 19 0-16,0-19 7 0,33 9 1 15,-33 1-6-15,0-10 18 0,0 9 14 0,33-9 14 16,-33 9 1-16,33-9-15 0,-33 0-35 16,33-9-33-16,-33 9-28 0,50-9-8 0,-50-10 1 15,33 19-13-15,0-19 4 0,0 1 2 0,0-1-10 16,-17 1-70-16,1-1-68 0,33 0-47 15,-50 10-52-15,33-10-23 0,0 19-3 0,-33-18 15 16,33-1 34-16,-33 10 46 0</inkml:trace>
  <inkml:trace contextRef="#ctx0" brushRef="#br0" timeOffset="123467.89">13163 9748 93 0,'0'-18'75'0,"0"18"-2"16,0 0 13-16,0-19 7 0,17 19-1 0,-17 0-5 15,33 0-5-15,-33-19-8 0,0 19-15 0,0 0-3 16,33 0-4-16,-33 0 12 0,33 0-2 16,-33 0-2-16,33 19-5 0,-33-19-10 0,0 0-16 15,16 19-5-15,-16-19-4 0,17 0-2 16,-17 18 2-16,0-8 12 0,0-1 18 0,0 9 12 15,-17-8 13-15,17 8-12 0,-16 1-4 0,16 0-6 16,0-1-12-16,-33 1-9 0,33-10 5 16,0 10 10-16,-33-1-5 0,33 1-9 0,0-19-10 15,-33 18 3-15,33-18 1 0,0 19-5 0,0-19-18 16,0 9-4 0,33-9 0-16,-33-9 0 15,33 9 0-15,-33 0 0 0,33 0 0 16,-33-19 0-16,16 19 0 0,1 0 0 0,-1-18 0 15,1 18 0-15,0 0 0 0,16-19 0 0,0 19-128 16,-33-9-79-16,0 9-23 0,33-9-31 16,-33 9-1-16,33 0 13 0,-33-10 20 0,16 10 42 15,-16-9 47-15</inkml:trace>
  <inkml:trace contextRef="#ctx0" brushRef="#br0" timeOffset="124001">13676 9683 46 0,'0'-9'60'16,"0"0"-7"-16,0-1-2 0,0 10 5 0,0-9 7 16,33 0-1-16,-33-1 2 0,0 10-10 15,33 0-10-15,-33-18-6 0,16 18-3 0,-16 0 1 16,17 0 10-16,-1 0 1 0,1 0-8 15,-1 0-8-15,18 0-12 0,-34 18-12 0,0-18-4 16,33 10 3-16,-33-1-4 0,0 0 0 0,0 1-1 16,0-1-1-16,0 9 0 0,0 1 0 0,0-19 3 15,-33 19-1-15,33-19 0 0,0 18-1 16,0-18-4-16,0 10 3 0,0-1 2 0,0-9 0 16,0 9-2-16,0-9 2 0,0 9 0 15,33 1-1-15,-33-10 4 16,33 9-8-16,-33-9 0 0,33 9 4 15,-33-9 1-15,16 19-2 0,1-19 0 16,-17 0-5-16,16 0 11 0,-16 0-9 0,0 19 10 16,0-19 0-16,0 0-1 0,0 0-5 0,-16 18 2 15,16-18-3-15,-17 0 4 0,1 9-2 16,16-9-1-16,-33 10-12 0,0-10-47 0,33 9-39 16,-33-9-29-16,33 0-19 0,-34 0-5 15,18 0 14-15</inkml:trace>
  <inkml:trace contextRef="#ctx0" brushRef="#br0" timeOffset="124316.05">14287 9506 62 0,'0'0'78'0,"0"0"0"15,-33 0 7-15,33 0 6 0,0 0 5 16,-16 0 14-16,16 0 3 0,0 19-14 16,-17-19-21-16,17 0-5 0,0 19 23 0,0-10 18 15,-16 10 2-15,16-1-2 0,0 1-4 0,0-1 6 16,0-8 8-16,16 8 6 0,-16 1-14 0,17-1-68 16,-17 1-48-16,16 0 0 0,17-19 0 15,-33 18 0-15,0-18 0 0,34 10 0 0,-34-1 0 16,33-9 0-16,-33 0 0 0,33 0 0 15,-33 0 0-15,0 0-99 0,16 0-230 16,-16-9-26-16,17-1 10 0,-17 10 47 0,16-18 56 16,-16-1 65-16</inkml:trace>
  <inkml:trace contextRef="#ctx0" brushRef="#br0" timeOffset="124482.43">14420 9572 69 0,'0'0'86'0,"0"0"12"0,0 0 2 0,-17 0 7 16,17 0 14-16,0 0 0 0,0 18-6 0,-16-18-5 15,16 19-25-15,0-19 1 0,0 18-19 0,0-8-8 16,0 8-7-16,0 1-13 0,0-1-17 0,0 1-11 16,0 0-7-16,0-1-1 0,0 10-1 15,-33-9-26-15,33-1-103 0,0 20-74 0,0-20-49 16,-33-9-11-16,33 10 36 0</inkml:trace>
  <inkml:trace contextRef="#ctx0" brushRef="#br0" timeOffset="126600.33">3241 9320 1 0,'0'0'1'0,"0"0"3"16,0 0-2-16,0 0 3 0,0 0-1 15,0 0 0-15,0 0-1 0,0 0-1 0,-33 0 0 16,33 0 0-16,0 0 0 0,0 0 1 15,0 0-2-15,0 0 2 0,0-9-2 32,0 9-5-17,0 0-5 1,0-9-15-16</inkml:trace>
  <inkml:trace contextRef="#ctx0" brushRef="#br0" timeOffset="127546.61">3241 9144 4 0,'0'0'3'0,"0"0"3"15,0 0 1-15,0 0 0 0,0 0 1 16,0 0-2-16,0 0-1 0,0 0-2 0,0 0 0 16,0 0-2-16,0 0 1 0,0 0-7 31,0 0-2-16,0 0-2-15,0 0-1 0,0 0-11 16</inkml:trace>
  <inkml:trace contextRef="#ctx0" brushRef="#br0" timeOffset="128928.61">5077 8641 19 0,'-17'0'19'0,"17"0"0"0,0-18 3 15,0 18 1-15,0-10 4 0,0 10 4 16,-33-9 9-16,33 9-3 0,0-9 0 16,0 0 0-16,0 9 5 0,0-10 2 0,0 1 5 15,-33 0-5-15,33 9 0 0,0 0-3 0,0-19 0 16,0 19-1-16,0-19 2 0,-33 19 3 16,33-18 6-16,0 9-4 0,0-1-3 0,0 1-6 15,-33 0 0-15,33-1-5 0,0 1 0 16,0 0 8-16,-33 9-9 0,16 0-6 0,17-19-6 15,-16 19-1-15,-1 0-8 0,17 0-1 0,0 0-2 16,-33 0-7-16,33 0-1 0,-33 0 3 16,0 0-3-16,0 0 2 0,33 0-2 15,-50 19 0-15,17-19 0 0,33 0 3 0,-33 9-3 16,0-9 1-16,0 9-6 0,0 1 8 0,0-1-3 16,16-9 0-16,-16 9-2 0,33 1 2 15,-33-1 0-15,0 9 3 0,33-18-5 0,-33 19 2 16,33-19 0-16,-33 19 0 0,33-19-3 15,-33 9 3-15,16 10 0 0,17-1-4 0,0 1 5 16,-33-1-1-16,33 1 1 0,-33 0-3 16,33 8 4-16,0-8-2 0,-33 18-2 0,33-18 5 15,0-1 1-15,0 10-4 0,0-9 1 0,0 18-1 16,0-18 8-16,0 9-7 0,0 0 3 0,0-1-1 16,0 11 3-16,0-20 1 0,33 1 1 15,-33 9-3-15,0 9-1 0,33-18 2 0,-33-1 2 16,33 1-3-16,-16-1 1 0,16 1 2 15,0 9 4-15,0-9 3 0,0-1-1 0,0-18 5 16,-16 9-3-16,16 1 6 0,0-1-1 16,33 0 11-16,-33-9-4 0,0 10-2 0,0-10-6 15,17-10 0-15,-17 10 5 0,0-9 6 0,0 0-12 16,17-1-4-16,-17 1-2 0,0-9-6 16,0-1 7-16,0 0 13 0,0 1 17 0,0-1 29 15,0 1 1-15,-16-10-12 0,16 9 13 16,0 0-33-16,-33-8-42 0,33-1 0 0,-33 18 0 15,33-27 0-15,-33 9 0 0,0-9 0 0,0 18 0 16,0-18 0-16,0 0 0 0,0 0 0 0,0 9 0 16,0-19 0-16,-33 19 0 0,33 1 0 15,-33-11 0-15,33 10 0 0,-33 10 0 0,33-1 0 16,-33 1 0-16,16-1 0 0,1 19 0 0,-1-19 0 16,-16 19 0-16,33-18 0 0,-33 18 0 15,0 0 0-15,0 0 0 0,0 0-36 0,16 0-162 16,-16 18-18-16,33-18-10 0,-33 19 0 0,33-19 5 15,-33 0 14-15,33 19 24 0,0-19 27 16,-33 9 27-16,33 0 19 0</inkml:trace>
  <inkml:trace contextRef="#ctx0" brushRef="#br0" timeOffset="130094.33">7111 8576 15 0,'0'0'24'0,"0"0"11"0,0 0 9 15,0 0 7-15,0 0 5 0,0 0 4 0,0-9 7 16,-33 9 2-16,33-9 0 0,0 9 4 15,0 0 2-15,0-19 7 0,0 19-3 0,-33-19 6 16,33 19-4-16,0 0-4 0,0-18-2 0,-34 9-6 16,18-1-3-16,-1 1-8 0,1 0-9 15,-17-1-4-15,33 1 1 0,-33 9 6 0,0-9 10 16,0 9-5-16,33 0 0 0,-50 0-8 16,17 0-11-16,33 0-14 0,-33 0-14 0,0 9 4 15,0-9-7-15,0 9 1 0,0 1-8 0,-1 8 0 16,18-8 5-16,-17 17-9 0,33-8 4 15,-33 0-6-15,0-1 12 0,33 10-10 0,-33 9 6 16,0-18 6-16,16 18-13 0,17-9 8 16,0 9 2-16,0 0-4 0,-33 1 1 0,33 8 6 15,33-9-12-15,-33-18 12 0,0 18-3 16,17 10 6-16,16-29-7 0,0 10 11 0,-33 0-3 16,33 0 7-16,0-9-11 0,16-1 9 0,-15-8 3 15,32-1-7-15,-33 0-7 0,0 0 4 16,16-9-8-16,18 0 6 0,-34-9 1 0,0 9-9 15,33-9 6-15,-50 0-4 0,51-1 3 0,-34-8 0 16,0-1-1-16,0-9 3 0,0 10-1 16,-17-10-6-16,17 18 0 0,1-27 0 0,-34 9 0 15,0 0 0-15,33 0 0 0,-33 10 0 0,0-29 0 16,0 19 0-16,0 0 0 0,-33-9 0 16,33-9 0-16,0 18 0 0,-34 0 0 0,18 9 0 15,-1-9 0-15,1 10 0 0,-17-1 0 0,33 1 0 16,-33 18 0-16,33-19 0 0,-33 19 0 15,0 0 0-15,33 0 0 0,-34 0 0 0,18 0 0 16,-1 0 0-16,1 0-177 0,16 0-86 0,0 0-31 16,0 19-6-16,-33-19 29 0,33 0 40 15,33 9 47-15,-33-9 35 0</inkml:trace>
  <inkml:trace contextRef="#ctx0" brushRef="#br0" timeOffset="130943.83">8979 8362 33 0,'0'-9'27'0,"0"9"-6"0,0 0 0 16,0-9 4-16,0 9 3 0,0 0 3 16,0-10 9-16,-33 10 9 0,33 0 8 0,0 0 7 15,0 0-1-15,0 0 0 0,0 0-4 0,-16 0-10 16,16 0 1-16,0-18-8 0,-17 18-5 0,17 0 0 15,-16 0-4-15,-1 0 2 0,17 18 7 16,-16-18 0-16,-18 0 3 0,34 0-7 16,-33 10-7-16,0-1 11 0,0 0-3 0,0 1 13 15,-16-1-4-15,15 9 0 0,1 1-13 16,0 0-2-16,0-1-14 0,17 10-11 0,-17-9-8 16,0 18 4-16,0-18 7 0,33 9 10 0,-34-1 20 15,1 1 7-15,33 10-12 0,-33-20-8 0,17 10-4 16,16 9 0-16,-17 0 0 0,17-18 4 15,0 9 9-15,0 9 13 0,0-18-8 0,17 9-14 16,-17 0-9-16,16-1-3 0,17 11-3 0,-33-20-2 16,33 10 0-16,1 0-4 0,-34 0 6 15,33-9-6-15,0-1 0 0,0 1 7 0,16-10-5 16,-49 10 5-16,33-10 2 0,34 0 12 0,-51 10 0 16,17-19-26-16,0 0-2 0,0 0 0 15,0-19 0-15,0 10 0 0,1 0 0 0,-1-1 0 16,0-8 0-16,16 9 0 0,-16-19 0 0,0 9 0 15,1 0 0-15,-18-8 0 0,1-11 0 16,16 20 0-16,-17-29 0 0,17 10 0 0,-33 0 0 16,33-10 0-16,-33 1 0 0,0-1 0 15,0 1 0-15,0 9 0 0,0-19 0 0,0 19 0 16,-33-10 0-16,33 28 0 0,-33-27 0 0,17 18 0 16,-17 0 0-16,16 9 0 0,1 1 0 15,-18 9 0-15,1-10 0 0,0 10 0 0,-16 9 0 16,16-10 0-16,0 10 0 0,-34 0 0 0,34 10 0 15,-16-10 0-15,16 9 0 0,0 0-163 16,-1 1-122-16,1-1-9 0,33 9 8 0,-33-18 13 16,33 19 29-16,-33 0 44 0</inkml:trace>
  <inkml:trace contextRef="#ctx0" brushRef="#br0" timeOffset="132242.9">13361 10390 90 0,'0'-9'54'16,"0"9"10"-16,0 0 12 0,0-10 10 15,0 10 6-15,0-9-7 0,0 9-12 0,0-9-24 16,0 9-12-16,0 0-12 0,0-19-6 0,17 19 3 16,-17 0 2-16,17 0 4 0,-17 0-7 15,33 0-8-15,-33 0 1 0,33 0-9 0,-33 0-1 16,0 0-4-16,33 19 2 0,-33-19 3 15,0 9-5-15,0 0-2 0,33 1 3 0,-33-1 8 16,0 0 10-16,0 1 3 0,-33-1 2 0,33 10 13 16,0-1-3-16,0 1-12 0,-33-19 0 15,33 9-13-15,-33 10-1 0,33-10-3 0,-33 0-2 16,16 10-7-16,17-1 8 0,-17-18-4 0,1 0 4 16,16 19-7-16,-17-19 3 0,17 0 3 15,0 19-3-15,0-19 8 0,-16 0 6 16,16 0 9-16,0 0 13 0,16 0 14 0,-16 0-5 15,17 0-5-15,-1 0-15 0,-16 0-8 0,34 0-6 16,-1 0-4-16,-33-19-7 0,33 19 0 16,0 0 2-16,0 0-5 0,-17-19-2 0,17 19-33 15,1 0-68-15,-1 0-56 0,0-18-33 0,0 18-20 16,0-9 4-16,-33-1 29 0</inkml:trace>
  <inkml:trace contextRef="#ctx0" brushRef="#br0" timeOffset="132727.84">13957 10288 46 0,'0'0'39'0,"0"-10"3"15,0 10 1-15,16 0 10 0,-16 0 4 0,0-9 10 16,17 9 1-16,-1-9 0 0,-16 9 9 0,17-9 1 16,-1 9 0-16,18 0-7 0,-34-10-2 15,0 10-17-15,33 0-14 0,-33 0 1 0,0 0 1 16,0 10-10-16,0-10-3 0,33 0-10 0,-33 9 0 15,0 0-1-15,0 0 11 0,0 1-8 16,0-1-5-16,0 10-5 0,0-19-9 0,0 18 3 16,0-18-3-16,0 19 0 0,0-19-2 15,0 9 8-15,0 0-1 0,33 1-2 0,-33-1-3 16,0 0 0-16,0 1 5 0,16-1-3 0,-16-9 1 16,17 19 1-16,-1-19-1 0,-16 18 3 15,17-18 7-15,-17 0 10 0,0 0 3 0,0 19 11 16,0-19 1-16,0 0-6 0,-17 9-15 15,17 0-8-15,-16-9-4 0,-1 10 0 0,1-1-5 16,16 0 1-16,-33 1 2 0,0-10-38 0,33 9-57 16,-33-9-47-16,-1 18-19 0,34-18-23 15,-16 0-7-15,-1 0 7 0,1-18 16 0,16 9 26 16</inkml:trace>
  <inkml:trace contextRef="#ctx0" brushRef="#br0" timeOffset="133075.93">14387 10092 67 0,'0'0'61'0,"0"0"-8"0,0 0-17 16,0 0 5-16,0 0 10 0,0 0 0 16,0 19-6-16,0-19-3 0,0 19 1 0,0-10-2 0,0 10-2 15,0-1 7-15,0 1-9 0,0-1 3 16,0 1-7-16,0-10-8 0,0 10-5 0,16-1-10 15,-16-8 5-15,17 18-3 0,-1-28-3 16,1 18 0-16,-1-18-1 0,17 19 0 0,-33-19 11 16,34 0 11-16,-34 0 5 0,33 0 10 15,-33 0 10-15,33-19-2 0,-33 19-4 0,0 0-1 16,16-18 7-16,-16 18 3 0,0-19 13 0,17 10-22 16,-17-1-14-16,0 1-15 0,-17 0-10 15,17 9-5-15,-16-9 0 0,16-1-4 16,0 10-3-16,-33 0 0 0,33 0 4 0,-33 0-7 15,-1 10-47-15,34-1-51 0,-33 0-39 0,0 0-21 16,17 1-9-16,-17-1-5 0,33 10 12 0,-33-1 16 16,0-18 21-16,-1 19 24 0</inkml:trace>
  <inkml:trace contextRef="#ctx0" brushRef="#br0" timeOffset="133858.31">12088 10651 57 0,'0'0'52'15,"0"-10"4"-15,0 10 9 0,0-9 17 0,-16 0 16 16,16 9-5-16,0-10-4 0,0 1-17 16,-17 0-10-16,17 9-15 0,-33 0-18 0,33 0 3 15,-33 0 2-15,33 0 2 0,-33 0 15 0,0 0 18 16,0 9 2-16,16-9-2 0,-16 19-11 16,33-10-18-16,-33 0-13 0,33 10-5 0,-33-1-8 15,33 1 0-15,0-19-1 0,0 19-2 16,0-19-2-16,0 9-5 0,0 0-1 0,33 1 0 15,-33-10 5-15,33 9-8 0,-33-9 7 16,17 0-5-16,-1-9-2 0,1 9 2 0,-1-10-2 16,1 1 2-16,16 9-2 0,-33-9 4 15,33 9-2-15,-33-19-5 0,0 19 4 0,0-19 3 16,0 19 16-16,0-18 20 0,33 9-8 0,-33-1 16 16,0 1-1-16,0 9-3 0,0 0-10 15,0-9-2-15,0 9-12 0,0 0-14 0,0 9-2 16,0-9-1-16,0 0-8 15,0 9 5-15,0 1 0 0,0-1 0 0,0 9 0 16,0-18 4-16,0 19-3 0,0-19-4 0,0 19 1 16,33-19-49-16,-33 9-58 0,0 0-55 15,17 1-50-15,-1-10-42 0,1 9-5 0,16-9 24 16,0 9 39-16</inkml:trace>
  <inkml:trace contextRef="#ctx0" brushRef="#br0" timeOffset="134124.46">12502 10576 178 0,'0'0'107'0,"-17"0"-2"0,17 0-4 16,0 19-4-16,0-19-6 0,0 0 6 0,0 0-9 15,0 0-14-15,17-19-7 0,-1 19-3 16,1 0-13-16,-1 0-3 0,1 0-4 0,16-19 1 15,0 19-2-15,0 0-15 0,-33-18-14 16,33 18-12-16,0-9 4 0,-16 9-4 0,16-10-2 16,0 10 0-16,-33 0 0 0,0-9 0 0,33 9-2 15,-33 0-17-15,0 0-42 0,0 0-40 16,0 0-18-16,0 0-34 0,0-9-18 0,0 9-2 16,0 0 11-16,0-10 22 0,0 10 27 0</inkml:trace>
  <inkml:trace contextRef="#ctx0" brushRef="#br0" timeOffset="134341.18">12667 10362 83 0,'0'0'70'0,"0"0"-2"16,0 0-15-16,0 0-19 0,0 0-8 0,0 9 17 16,0-9 14-16,0 10 3 0,0-1-16 0,33 0-13 15,-33 1-10-15,0-1 6 0,17 10-4 0,-17-1-6 16,16-18-2-16,-16 19-1 0,17-10-3 15,-17 10-3-15,0-1-6 0,0-8 2 0,-17 17 1 16,17-8-5-16,-16 0-27 0,16-1-36 16,-17 1-33-16,17 0-16 0,-33 8 1 0,33-8 6 15,-33-19 12-15</inkml:trace>
  <inkml:trace contextRef="#ctx0" brushRef="#br0" timeOffset="134740.34">12022 10260 10 0,'0'0'24'0,"0"0"6"0,0-9-4 16,0 9-1-16,0 0-4 0,0 0-2 0,0 0-2 15,0 0-4-15,-33 0-5 0,33 0-3 16,0 0-3-16,0-10 0 0,0 10-4 31,0 0-6-15,0 0-10-16,0 0-1 0,0 10-6 0,0-10-4 16,0 0-6-16</inkml:trace>
  <inkml:trace contextRef="#ctx0" brushRef="#br0" timeOffset="135007.31">12138 10855 34 0,'0'9'45'0,"0"-9"-2"16,0 0-3-16,0 0-4 0,0 0-5 0,0 0-9 16,0-9-8-16,0 9-5 0,0-9-9 15,0 9 1-15,0 0 3 0,0-9-3 0,0 9-4 16,0-10 3-16,0 10-5 16,0-9-14-16,0 9-13 0,0 0-9 0,0 0-3 15,0 0 0-15,0 0 3 0</inkml:trace>
  <inkml:trace contextRef="#ctx0" brushRef="#br0" timeOffset="136222.73">14602 10520 10 0,'0'0'13'16,"0"0"3"-16,0 0 0 0,0 0-3 0,0 0-1 15,0 0 0-15,0 0-5 0,0 0 0 16,0 0-1-16,0 0 0 0,0 0-3 0,0 0-1 16,0 0-1-16,0 0 0 0,16 0-1 31,-16 10-3 63,0-10-2-94,0 0-5 0,0 0-3 0,0 0-4 15,0 0-3-15,-16 0-2 0</inkml:trace>
  <inkml:trace contextRef="#ctx0" brushRef="#br0" timeOffset="137021.87">14602 9627 35 0,'0'-18'31'0,"0"18"-9"16,0-19-1-16,0 1 4 0,0-1 6 16,0 0-3-16,0 10-2 0,0-28-2 0,0 18 3 15,16 10-2-15,-16-10-5 0,17 10-3 16,-17-10-4-16,16 10-7 0,-16 9-2 0,17 0-2 16,-1 0-2-16,-16 9 2 15,0 1-2-15,33 8 2 0,-33 1 0 0,0 9 1 16,0-10 0-16,0 1 5 0,0 9 3 0,0 9 3 15,0-18 0-15,0 9-4 0,0 0-3 16,0-1-2-16,0-8-4 0,0 18 6 0,0-18 4 16,0-1 3-16,0 10-1 0,0-9-3 15,0 18 1-15,34-28 8 0,-34 19 3 0,0 0-1 16,33 9-9-16,-33-18-6 0,33 9 2 16,-33 0-2-16,0 0-4 0,16 9 4 0,1-9 24 15,-1 0-14-15,1 0-5 0,-17 9-5 0,16-18 28 16,-16-1 18-16,0 10-10 0,0-9-21 15,0-1-9-15,0 1-5 0,33-1-3 0,-33-8 1 16,0-1-2-16,0 10 3 0,0-10-5 16,0-9-4-16,0 19 3 0,0-19 2 0,0 0 1 15,0 0 0-15,0 18-1 0,0-18 0 0,-33 0 2 16,33 0-6-16,-16 0 7 16,16 0-16-16,-17-18-31 0,1 18-23 0,16 0-19 15,-17 0-22-15,1-19-9 0,-17 10 3 16,33-1 7-16,-33 1 12 0</inkml:trace>
  <inkml:trace contextRef="#ctx0" brushRef="#br0" timeOffset="137356.26">14932 9534 81 0,'0'0'49'0,"0"0"3"0,-33 0-2 16,33 0-9-16,0 0-8 0,33 10 11 16,-33-10 10-16,0 9 10 0,0 0 0 0,33 1-2 15,-33 8-9-15,34 1-10 0,-34-1 0 0,33-8-4 16,-17 8 8-16,17 1-5 0,-16-1-15 15,32 1-9-15,-49 0-11 0,33-1-3 0,1 1-2 16,-18-1 5-16,1-8-7 0,-1 8 2 16,1 1-2-16,-1-19-38 0,1 19-47 0,-17-19-33 15,16 18-11-15,-16-18 3 0,0 0-4 0,0 0 9 16</inkml:trace>
  <inkml:trace contextRef="#ctx0" brushRef="#br0" timeOffset="137538.16">15296 9506 67 0,'-16'-18'66'0,"-1"18"-10"0,1 0 13 0,16-19 24 15,-17 19 1-15,1 0-17 0,16 19-10 16,-34-19 15-16,34 18-3 0,-33 1-5 0,0 9-18 16,0 9-11-16,0-18-17 0,17 18-10 0,-17 0-7 15,-1 10-5-15,1-10-6 0,-16 9 0 16,-1 10 3-16,34-9-35 0,-50 8 32 0,32-8-267 15,1 9 6-15,0-19-162 0</inkml:trace>
  <inkml:trace contextRef="#ctx0" brushRef="#br0" timeOffset="140551.51">13742 9023 7 0,'-33'0'4'16,"0"0"0"-16,0-19-2 0,-34 19 0 16,18 0-2-16,16 0 0 0,-33 0 0 15,16 0 0-15,0 0 0 0,1 0 0 0,-17 0 0 16,-17 0 0-16,17 0 0 0,0 19 0 0,0-19-2 15,-17 0-2-15,17 0-4 0,0 0 5 0</inkml:trace>
  <inkml:trace contextRef="#ctx0" brushRef="#br0" timeOffset="142516.44">13527 8799 8 0,'0'0'6'0,"0"0"6"0,0 0 3 0,16 0 0 15,-16 0 1-15,0 0 1 0,0 0 1 0,0 0 1 16,0 0 3-16,0 0-1 0,0 0 0 0,0 0-6 16,0 0-5-16,0 0-6 0,-16 0 1 15,16 0-1-15,0 0-3 0,-33 0 1 16,33 0-2-16,-33 0 3 0,0 0 1 0,0 0-1 15,-1 0 1-15,1 0 1 0,17 10-2 0,-50-10 2 16,33 9 4-16,-34-9-5 0,18 9 0 16,16-9-2-16,-50 10 1 0,17-1-3 0,0 0 2 15,0-9-2-15,0 10 1 0,16 8-1 0,-16-18 2 16,-17 0-2-16,17 19 0 16,0-19 0-16,-17 18 4 0,17-18-4 0,0 0 0 15,-17 10 0-15,17-1 0 0,0 0 0 0,16-9 0 16,1 10-2-16,-1-1 2 0,17 0 2 0,0-9 0 15,-33 9-4-15,33 10 2 0,16-19 0 16,-16 0 0-16,0 0 1 0,0 19-1 0,-17-19 0 16,34 0 2-16,-17 18-2 0,16-18-2 0,-16 0 2 15,0 10 0-15,33-10 0 0,-33 9 0 16,0 0-2-16,16-9 2 0,1 10 2 0,-1-10-2 16,1 0 0-16,-1 9 0 0,17-9 0 15,-33 0 0-15,33 9 0 0,-33-9-2 16,33 9 2-16,0-9 2 0,-33 0-2 15,33 0-2-15,0 0 0 16,0 0 4-16,0 0-5 16,0 19 3-16,0-19 3 0,0 0-5 15,0 0 3-15,0 19-1 16,0-19-3-16,0 0 4 0,0 18-1 16,0-8 1-16,0-1-1 0,0 0 0 15,0 10 0-15,0-1 2 0,0 1-2 0,0 0-2 16,33-1 2-16,-33 1 0 0,0-1 0 0,0 1 0 15,0 9-2-15,0-10 2 0,0 1 0 16,0 0 0-16,0-1 0 0,0 10 0 0,0-9 0 16,0-1 0-16,0 1 0 0,-33-10 0 0,33 10 1 15,0-10 0-15,0 1-3 0,0 8 5 0,0 1-3 16,0-19-3-16,0 18 3 0,0-18 0 16,0 10 2-16,0-1 1 0,0 0-3 15,0 1 3-15,0-10 1 16,0 9 1-16,0-9 1 0,0 0 2 0,0 0-2 15,0 9 1-15,33-9 1 0,-33 0-3 0,0 0 3 16,0 0-4-16,33 0-2 0,-33 0 0 16,33-9-1-16,-33 9 0 0,17 0-1 15,16 0 3-15,0 0-2 0,0-9 1 0,0 9-2 16,33 0 0-16,-49-10-2 0,32 10 2 0,1 0 0 16,16-9 1-16,-33 9-1 0,33-9 1 15,-16-1 2-15,16 10-3 0,0 0 0 0,17 0-2 16,-17-18 2-16,0 18 0 0,17 0-2 15,-17-19 2-15,0 19 4 0,17 0-4 0,-17-18-2 0,-16 18 2 16,16-10 0-16,0 10 0 0,0-9 0 16,-16 0 1-16,16 9-1 0,0-10 0 15,-16 10 0-15,-1-9-2 0,34 9 2 0,-50 0 0 16,16 0 0-16,18-19 0 0,-34 19 2 16,0 0 0-16,16 0-2 0,-16 0-3 0,34 0 4 15,-34-18-1-15,0 18 1 0,0 0 1 0,0 0-2 16,0-19 0-16,17 19-2 0,-17-9 2 15,0 0 0-15,0 9 0 0,0-10 1 0,-17 1-1 16,17 0 0-16,1 9 0 0,-1-10 0 16,0 1 0-16,0 9 0 0,-33 0 0 0,16-19 0 15,17 19 0-15,-16-18-2 0,-1 18 2 16,18 0 0-16,-34-19 0 0,33 19 0 0,-33-9 0 16,33 0 0-16,-33 9 1 15,0-10-1-15,33 10-2 0,-33-9 2 16,16 9 0-16,-16 0 3 0,17 0-7 0,-17-9 4 15,0 9 2-15,16 0-2 0,1 0 0 16,-17-10 3-16,0 10-5 0,16 0 2 16,-16-9 0-16,0 9-2 0,0 0 3 15,33 0-1-15,-33 0-2 0,0-18 2 16,0 18 3-16,0 0-3 0,0 0-2 16,0 0 5-16,0-19 0 0,0 19-1 15,0 0 4-15,0 0 16 0,0-19-2 0,0 10-2 16,0 0-1-16,0-1 3 0,0 1-6 15,0 0-2-15,-33 0-3 0,33-1-1 0,-16-8 0 16,-1-1 0-16,17 0-2 0,-16 1-3 0,-1-1 2 16,1 1-3-16,16 8 1 0,-33-8-3 15,33-20 0-15,0 20 0 0,-33-1-2 16,33-9 5-16,-33 10-3 0,33-1-3 0,0 19 1 16,0-28 5-16,-34 19-3 0,34 0 4 15,0-1-4-15,0 1-2 0,0 0 2 0,0-1-2 16,0 10 5-16,0 0-2 0,0 0-3 0,0-18 2 15,0 18-2-15,0 0-1 16,0 18 3 0,0-18 0-1,0 0-2 1,0 0 3-16,0 10-1 0,0-10 2 16,0 0 0-1,0 0-4-15,0 0 5 16,0 0-6-16,0 0 1 15,0 0 4 1,0 0-4-16,-16 0-1 16,-1 0 3-16,1 9 0 15,-1-9 0-15,1 0 0 0,-17 0 2 0,0 9-2 16,0-9 0-16,-1 10 2 0,-15-1-4 16,16-9-16-16,-33 9-22 0,33 1-20 0,-50-10-12 15,50 18-9-15,-33-18-5 0,-17 19-2 16</inkml:trace>
  <inkml:trace contextRef="#ctx0" brushRef="#br0" timeOffset="144915.31">14502 8679 62 0,'0'0'72'15,"-33"-19"-14"-15,17 19 0 0,16 0 22 0,-17 0 22 16,1-19 18-16,-1 19 8 0,17 0 3 0,0 0 2 16,-16 0-14-16,16 0-3 0,0 0-15 15,0 0-17-15,0 0-25 0,0 0-21 0,0 0-14 16,0 0-7-16,0 0-5 0,0 0 12 0,16 0 16 16,-16 19-3-16,17-19 2 0,-1 0-5 15,1 19 1-15,-1-19-1 0,17 0-3 0,-33 9 3 16,34 0 1-16,-34 0 15 0,33 1 9 0,0-1-13 15,-17 0-11-15,17 1-35 0,0 8 0 16,0 1 0-16,1-19 0 0,-1 18 0 0,0-8 0 16,-17 8 0-16,17-8 0 0,-16 8 0 15,32-8 0-15,-49 8 0 0,33-18 0 0,1 19 0 16,-34-19 0-16,16 18 0 0,1-18 0 16,-1 0 0-16,-16 10 0 15,0-10-150-15,0-10-94 0,0 10-36 16,0 0-13-16,-16 0 4 0,16 0 40 0,0-18 41 15,-17 18 48-15</inkml:trace>
  <inkml:trace contextRef="#ctx0" brushRef="#br0" timeOffset="145514.24">14932 8344 24 0,'0'-10'37'0,"0"10"7"0,0 0 1 15,0 0 8-15,0 0 4 0,0 0 6 0,0 0 1 16,0 0-3-16,0 0 4 0,0 0-8 0,0 0-2 16,0 0-9-16,0 0-4 0,0 0-7 15,0 0 11-15,0 0 12 0,0 0 14 0,0 10 10 16,0-10-2-16,0 9 1 0,0 0-5 0,-33-9-14 15,33 10-9-15,0-10-3 0,0 9 8 16,0 9 4-16,0-18-4 0,0 0-7 0,-16 19-3 16,16-19-9-16,0 0 4 0,0 19 2 15,0-19-4-15,-17 0-3 0,17 9-9 0,0 0-12 16,-16-9 5-16,16 10-13 0,0-1-2 16,-17 0 3-16,17 1-5 0,0-1-2 0,-16 9-3 15,16-18 0-15,0 19-2 0,0-19 8 0,0 19-4 16,0-19-4-16,-33 0 2 0,33 9 6 15,0 0-8-15,0 10 2 0,0-10-5 0,0 0 10 16,0 1 8-16,-33 8 20 0,33 1-33 0,0 0 0 16,0-10 0-16,-34 9 0 0,34 10 0 15,-33 0 0-15,17 9 0 0,-1-18 0 0,-16 18 0 16,17 10 0-16,-17-10 0 0,0 9 0 0,-1 10 0 16,-15-18 0-16,16 8 0 0,0 1-104 15,0-1-256-15,0 1-42 0,-1-10 8 0,-15-9 65 16</inkml:trace>
  <inkml:trace contextRef="#ctx0" brushRef="#br0" timeOffset="165764">15792 5451 68 0,'0'-19'29'0,"0"19"5"0,0 0 16 15,0-18 15-15,0 18 8 0,0-19-5 0,0 19 1 16,-33-19 2-16,33 19 1 0,-16-9-7 15,16 0-5-15,-17 0-27 0,1 9-5 0,-1 0-12 16,1 0-1-16,-18 0-4 0,34 0 4 16,-33 0 16-16,0 0 3 0,0 0 19 0,0 9-20 15,0 0-10-15,0 0-10 0,17 10-7 16,-18 0-1-16,1-1-1 0,0-18-7 0,17 19 5 16,16-1-1-16,-17 1 1 0,17 9-5 15,0-9-2-15,0-1 11 0,0 1-2 0,0-1-6 16,17 1 3-16,-17 9 3 0,16-10-3 15,17 1-1-15,-33 0 0 0,33 9 4 16,-33-10-1-16,0 1 0 0,0-1-3 0,0 1 0 16,0 0 0-16,0-1-2 0,0-8 2 15,0-1 2-15,0 19 0 0,-33-28 1 0,33 18-5 16,-33 1 6-16,17-19-4 0,-1 0 1 0,1 19-3 0,16-19 5 16,-17 0 0-16,1 0-2 0,-1 0 2 15,1 0 1-15,16 0-4 16,0-19 3-16,0 19 1 0,0 0 0 0,0-19-7 15,0 19-1-15,0-18 4 0,0 18 3 16,0 0-6-16,0 0-1 0,0 0 2 16,16 0 2-16,-16 0-5 0,17 0 10 0,-17 18-7 15,16-18-2-15,1 19 5 0,-1-19-4 16,1 19 4-16,-17-1 2 0,16-9-2 0,17 10-1 16,-33 18-3-16,0-18 3 0,0 9-3 15,0 0 5-15,0 18 1 0,0-9-5 0,0-18-2 16,-33 27 5-16,33-8-1 0,-16-20 4 0,-1 19-4 15,1 10 0-15,-1-10-2 0,1-18 2 16,16 27 0-16,-17-8 0 0,1-20 0 0,16 19 0 16,0-9 3-16,-34 9-8 0,34 1 7 0,0-10 1 15,0 9-5-15,0 0 0 0,0-9 5 16,0 9-1-16,0 0-8 0,0 1 6 16,0 8 4-16,0-9-9 0,0-9 9 0,0 9-4 15,0 1 3-15,0-1-3 0,0-9 0 16,0 9 0-16,0 0 0 0,-33-9 0 0,33 9 2 15,0 0-4-15,0-9 3 0,0 10-4 0,0-1 5 16,-33 0-1-16,33-9-5 0,-16 9 5 16,16 0-1-16,-17-9 0 0,17 0 5 0,0 19-5 15,-16-10-3-15,16-19 1 0,0 29 2 16,0-10 2-16,0-18 3 0,0 18-8 0,0-9 3 16,0 9 0-16,0 0 0 0,0-9 0 15,16 9 0-15,-16 1 0 0,0-1 1 0,0 9-4 16,0-9 3-16,0 1 0 0,0 8 0 0,0-9-3 15,0 10 7-15,0-10-8 0,0 0 1 16,0 1 3-16,-16 8-2 0,16-18 0 0,0 0 6 16,0 18-1-16,-17-27-3 0,17 18 0 15,0-9-4-15,-16 9 2 0,16-18 4 0,0-1-2 16,0 1 5-16,0 9-5 0,0-9 0 0,0-1-3 16,0 19 3-16,0-27 0 0,0 8 0 15,0 10 0-15,16 0-6 0,-16-9 10 0,0-1-7 16,0 1 8-16,17 9-8 0,-17-10 3 0,0 1 0 15,16 18 1-15,-16-27-3 0,0 8 5 16,17 1-6-16,-17 18 6 0,0-18 1 0,16-1-4 16,-16 1 0-16,0-1-2 0,0 1 4 15,33 9-2-15,-33-10 2 0,0 1-2 0,0 0-2 16,0-1 9-16,0-8-7 0,0 8-2 16,0 1 2-16,0-1 0 0,0-18 0 0,33 19 0 15,-33-19 0-15,0 9 0 0,0 10 0 0,0-10 5 16,34 1-9-16,-34-10 8 0,0 18-4 0,0-18 0 15,16 19 3-15,-16-19-3 0,17 18 2 16,-17-18-7-16,16 10 5 0,1-10 0 0,-17 9 0 16,16 0 4-16,1 1-4 0,-17-10-4 0,16 9 4 15,17 0 3-15,-33 0 20 0,33 10 35 16,1-19-20-16,-34 19-16 0,33-19-12 0,-17 0-3 16,17 0 0-16,0 18-7 0,0-18 1 15,0 0 1-15,17 0-2 0,-17 0 0 0,0 0 0 0,0 0-2 16,0 0 0-16,0 0 7 0,0 0-3 15,-16 0-4-15,16 0 4 0,0 10-2 0,-16-10 0 16,32 0 2-16,-49 0 0 0,33 0-2 16,-33-10-3-16,33 10 5 0,-33 0-6 0,0 0 7 15,17 0-5-15,0 0 4 0,-1-18-2 0,1 18 0 16,-17 0-9-16,16 0-37 0,-16-19-15 16,17 19-27-16,-17 0-47 0,0 0-24 15,16-19-23-15,-16 19-3 0,0-9 16 0</inkml:trace>
  <inkml:trace contextRef="#ctx0" brushRef="#br0" timeOffset="167952.29">17628 5255 26 0,'0'-9'29'0,"0"9"0"15,0 0-3-15,0 0-2 0,-17 0 3 0,17 0 0 16,0 0 1-16,0 0-2 0,0 0-7 16,0 0-6-16,0 0-6 0,0 0 0 0,0 0 0 15,17 0 17-15,-17 0 4 0,0 0-4 16,0 9-4-16,0 1-5 0,0-10 8 0,0 9 3 15,16 10 2-15,-16-19-3 0,0 18-6 16,0-18 5-16,17 19 5 0,-17-19 2 0,0 19-7 16,0-19 3-16,33 9-8 0,-33 0-1 15,0-9 10-15,0 9 16 0,0-9 8 0,0 19 1 16,0-19 6-16,33 0 5 0,-33 0-5 16,0 0-8-16,0 0-7 0,33-19-18 0,-33 10-7 15,17 0-10-15,16 0-1 0,-17 9-6 0,1-19-1 16,16 0-1-16,0 19 2 0,-33-18 0 15,33-10-4-15,0 18 6 0,-33-8-17 0,17 9-49 16,-1 9-43-16,-16-19-37 0,17 19-26 16,-1-19-19-16,-16 19 6 0,0 0 20 0</inkml:trace>
  <inkml:trace contextRef="#ctx0" brushRef="#br0" timeOffset="168712.29">20737 5358 42 0,'0'0'51'0,"0"0"-1"16,0 0-2-16,0 0-1 0,0 0-9 0,0 0-6 15,0 0-10-15,0 0-6 0,0 0 8 16,0 9 2-16,0-9 1 0,0 9-1 0,0 10-2 15,0-19-5-15,0 19 4 0,0-19 1 16,0 18 6-16,16 1-5 0,-16-19-7 0,0 18-14 16,0-8 7-16,0-1-11 0,17 0 3 15,-17 10 4-15,0-19 6 0,16 19 5 0,-16-19 10 16,0 0 4-16,17 0 8 0,-17 0 0 0,16 0-7 16,1 0-19-16,-1 0-5 0,18-19-1 15,-34 0-8-15,33 10 2 0,0-10-4 0,-17 19 3 16,1-18 4-16,16-19-5 0,-17 18 1 15,17 0-1-15,1 1 3 0,-34 9-6 0,33-10-25 16,0 0-33-16,-33 1-24 0,0 18-17 0,16-19-12 16,1 10-2-16,-1-1 3 0,-16 1 10 15</inkml:trace>
  <inkml:trace contextRef="#ctx0" brushRef="#br0" timeOffset="169561.04">26012 5395 45 0,'0'-19'40'0,"0"19"-3"0,0-9 3 0,0 9 9 16,0 0 6-16,0-9 1 0,0 9-6 0,0 0-10 16,0 0-13-16,0 0-13 0,0 0-1 0,0 9 16 15,0-9 14-15,0 9 15 0,0 10-7 16,0-19-8-16,0 19-7 0,0-19 4 0,0 18-5 16,0-18 4-16,0 19 0 0,0-19-1 15,0 18-3-15,0-18 9 0,16 10 19 0,-16-1 6 16,0 0 4-16,17 10 17 0,-17-19 16 15,0 0 6-15,16 0-1 0,-16 0 5 0,17 0-2 16,0 0-19-16,-17-19-12 0,16 10-64 0,1 0-19 16,-1-1 0-16,1 10 0 0,-1-18 0 15,1 18 0-15,16-19 0 0,-33 1 0 0,16-1 0 16,1 0 0-16,-1 10 0 0,-16 0 0 0,17 0 0 16,-17-10 0-16,17 19 0 0,-17 0 0 15,0-19 0-15,16 19 0 0,-16 0-209 31,0 0-45-31,0 0-22 0,0 0-3 0,0 0 19 16,0 0 31-16,0 0 40 0,0 0 35 16</inkml:trace>
  <inkml:trace contextRef="#ctx0" brushRef="#br0" timeOffset="170461.11">30229 5293 32 0,'0'-19'40'16,"-17"19"-5"-16,17 0-1 0,0 0-7 0,0 0-7 16,0 0-9-16,0 0-5 0,0 0 8 15,0 19 19-15,-16-19 11 0,16 18 5 0,0-18-16 16,0 19-4-16,-17 0 13 0,17-19 5 15,0 9 4-15,0 9 3 0,0 1-1 0,0-19-4 16,0 19 11-16,0-19 3 0,0 18 7 16,0-18 8-16,0 0 9 0,17 0 38 0,-17 19 31 15,16-19 29-15,-16 0 11 0,17-19-14 0,-1 19-40 16,1 0-142-16,-1-18 0 0,17 18 0 16,-16-19 0-16,-1 19 0 0,17-28 0 0,-16 19 0 15,0 0 0-15,16-10 0 0,-17 0 0 16,1 19 0-16,-1-18 0 0,1-1 0 0,-1 0 0 15,1 10 0-15,-17 0 0 0,16 9 0 0,-16-9 0 16,17 9-3-16,-17 0-280 0,0 0-33 16,0 0 22-16,0 0 27 0,16 9 30 0,-16 0 27 15,0 0 34-15</inkml:trace>
  <inkml:trace contextRef="#ctx0" brushRef="#br0" timeOffset="186282.08">24689 7432 11 0,'0'0'14'0,"0"0"2"0,0 0-2 0,0 0-6 16,0 0-2-16,0 0 0 0,0 0 0 0,0 19 1 15,0-19 1-15,0 0-3 0,0 0-2 0,0 0 1 16,0 0-2-16,0 0 1 0,33 0-3 16,-33 0-2-16,0 0-4 15,0 0 0-15,0 0-5 0,0 0-3 0,0-19-3 16,33 19-1-16,-33 0-17 0</inkml:trace>
  <inkml:trace contextRef="#ctx0" brushRef="#br0" timeOffset="190060.29">27219 5832 22 0,'0'0'22'0,"0"0"0"0,0 0-1 16,-17 0-1-16,17 0 4 0,0-18 7 0,0 18 7 16,0 0 8-16,0 0 7 0,0-19 1 0,0 19 2 15,0 0 6-15,0 0 15 0,0 0 17 16,0 0-1-16,0 0-3 0,0 0-18 0,0 0-27 15,0 0-15-15,0 0-18 0,0 0-5 0,0 0-1 16,0 0-1-16,0 0 22 0,0 19 24 0,0-19 22 16,0 18 1-16,0-8-14 0,0 8-15 15,0 1-11-15,0-1-15 0,0 1-7 0,0 0-9 16,0-19 0-16,0 18 1 0,0 1-2 16,0-10 1-16,0 10-1 0,0-1-2 0,0 1 0 15,0-1 0-15,0-18-5 0,0 10 5 16,0-1-24-16,0 0-61 0,0 1-47 0,0-10-42 15,0 9-24-15,0-9 5 0,17 0 5 16,-17 0 26-16,0 0-83 0</inkml:trace>
  <inkml:trace contextRef="#ctx0" brushRef="#br0" timeOffset="190309.48">27153 5758 38 0,'-17'0'52'0,"17"0"-3"16,0 0 1-16,0 0 10 0,0 0 3 15,0 0-3-15,0-19-10 0,0 19-10 0,0 0-8 16,0 0-5-16,17-9-6 0,-17 9-5 0,16 0 0 16,1-9-3-16,-1 9-7 0,1 0-3 15,0-10 0-15,-1 10-3 0,34 0 0 0,-50 0 0 16,16 0 0-16,17 0 2 0,-16 0-2 15,-1-18-10-15,1 18-29 0,-1 0-28 0,1 0-19 16,0 18-12-16,-1-18 1 0,-16 0 12 0</inkml:trace>
  <inkml:trace contextRef="#ctx0" brushRef="#br0" timeOffset="190742.54">27384 5981 6 0,'0'19'13'0,"17"-19"14"0,-17 0 11 0,0 0 3 16,16 0 8-16,1 0-4 0,0 0-4 16,-17 0 1-16,33 0 2 0,0 0-2 0,-33 0-5 15,16 0-3-15,1-19-4 0,-1 10 0 0,1 9 1 16,-1-10 3-16,1 1 5 0,-1 9-1 0,-16-18 3 15,17 18-5-15,-17-19 3 0,0 19-4 16,0 0-1-16,0-19 0 0,0 19-16 0,0 0-8 16,0-18-4-16,-17 18-3 0,1 0-2 15,16 0 3-15,-17 0-4 0,1 0 0 0,-17 0-2 16,16 18 0-16,1-18 0 0,16 0 2 0,-33 19 2 16,16-19-4-16,1 0 2 0,16 19 0 15,0-1 5-15,0-18-3 0,0 9-1 0,0 1 5 16,0-1-3-16,16 10 1 0,1-19 0 0,16 18-4 15,-17-18 3-15,1 19 0 0,-1-19-3 16,17 0 0-16,-16 0 0 0,-1 18 2 0,17-18-5 16,-16 0-10-16,0 0-32 0,16 0-22 15,-17 0-24-15,1-18-16 0,-1 18-17 0,1 0 2 16,-1-19 16-16,1 19 19 0,-17-18 19 0,16 18 15 16</inkml:trace>
  <inkml:trace contextRef="#ctx0" brushRef="#br0" timeOffset="190929.3">27847 5851 32 0,'-16'0'45'0,"16"0"1"0,0 0-9 0,0 0-11 16,0 0-1-16,0 0 1 0,0 9 0 15,0-9 0-15,0 19 5 0,0-19-1 0,16 18-2 16,-16-18-4-16,17 19 7 0,-1-19 1 0,-16 19-3 16,17-19 0-16,0 18-9 0,-1-18-11 15,1 9-4-15,-1 1 0 0,-16-1-1 16,17 10-4-16,-17-19 0 0,16 18-2 0,1-18 2 0,-17 0-24 15,0 19-31-15,16-19-27 0,-16 0-17 16,0 0 0-16,17 0 10 0</inkml:trace>
  <inkml:trace contextRef="#ctx0" brushRef="#br0" timeOffset="191124.84">28029 5860 28 0,'0'-9'46'0,"-16"9"6"0,-1-9 0 0,1 9 1 15,-1 0-8-15,17 0-3 0,-16 9-8 0,-1-9-1 16,1 9 4-16,16 10-3 0,-17-19-11 16,0 18-5-16,1 1-7 0,16-19-4 0,-17 19-4 15,1-1-1-15,16-9-1 0,-17 10-5 0,1 0 2 16,16-1-36-16,-17-18-36 0,17 19-18 16,-16-1-3-16,16-18 2 0</inkml:trace>
  <inkml:trace contextRef="#ctx0" brushRef="#br0" timeOffset="191507.63">28145 5618 62 0,'0'0'61'0,"-16"-9"-6"0,16 9-11 16,0 0-14-16,0 0-11 0,0 0-9 15,0 0 10-15,0 9 9 0,0 10 7 0,0-19 4 16,0 18 8-16,0 1-6 0,0 0-3 16,0-1-4-16,16 1-7 0,-16 9-3 0,0-10-11 15,17 20-4-15,-17-20-5 0,0 1-3 16,16 9 3-16,-16-10-7 0,0 1 9 0,0 0 11 16,0-1 7-16,17-9 3 0,-17 1-5 0,0-1 3 15,0-9-5-15,-17 19 8 0,17-19 6 16,0 0 12-16,0 0 15 0,0 0 11 0,0 0 0 15,0 0-14-15,0 0-12 0,0 0-12 0,0 0-6 16,0-19-7-16,-16 10-3 0,16-1-10 0,0 1 2 16,0-9-13-16,0-1 2 0,16 0 4 15,-16 19-4-15,0-18 0 0,0-1-22 0,17 10-28 16,-17 0-34-16,16-1-33 0,1 10-36 16,-1 0-30-16,1-18-9 0,-1 18 13 0,17 0 27 15</inkml:trace>
  <inkml:trace contextRef="#ctx0" brushRef="#br0" timeOffset="192211.96">28873 6000 63 0,'0'0'51'0,"0"0"1"0,0 0 4 0,0 0 10 16,0 0 7-16,0 0 0 0,0 0-1 0,0 0-13 16,0 0-20-16,0 0-8 0,0 0-4 15,16 0-4-15,-16 0-3 0,17-19-4 0,-1 19-8 16,1 0-1-16,-1 0-4 0,17-9-3 0,-16 9 2 15,16 0-4-15,-16 0 4 0,-1 0-4 16,1 0 2-16,16 0-9 0,-33 0-39 0,16-10-27 16,1 10-30-16,-1 0-11 0,-16 0-1 15,33 0 12-15,-33-9-55 0</inkml:trace>
  <inkml:trace contextRef="#ctx0" brushRef="#br0" timeOffset="192456.12">29038 5814 35 0,'0'0'38'0,"0"0"-2"16,0 0-7-16,0 0-4 0,0 0-3 15,0 0-4-15,17 0-4 0,-1 0 6 0,1 0-1 0,-1 18 4 16,1-18 15-16,-1 10 13 0,1-1 11 16,32 19-13-16,-49-28-19 0,17 18-11 0,-1 1-4 15,-16 0-3-15,17-1-5 0,-17 1-4 16,17 9 1-16,-17-10-4 0,0 1 1 0,-17-1 2 15,17-8-3-15,-17 8 3 0,1-8-12 16,-1 18-34-16,17-28-25 0,-49 18-14 0,32 1-9 16,1-19 5-16,-1 18 6 0</inkml:trace>
  <inkml:trace contextRef="#ctx0" brushRef="#br0" timeOffset="193041.36">29766 5814 95 0,'0'0'56'0,"0"0"0"16,0 0 2-16,0-19 8 0,-17 19 1 0,17 0-12 15,0 0-15-15,-16 0-15 0,16 0-10 0,0 0 3 16,-17 0-3-16,17 19-1 0,-17-19 1 0,1 18-4 16,16-18-6-16,0 19-1 0,-17-10-1 15,17 10 4-15,0-1-3 0,0 1-4 0,0 0 3 16,17-1-7-16,-17-18-12 0,16 9-18 0,1 10-8 16,0 0-8-16,-1-19 1 0,1 18 6 15,-1-18 5-15,1 0 8 0,-1 0 7 16,1 0 8-16,-1 0 10 0,1 0 5 0,-17-18 0 15,16 18 2-15,-16 0 9 0,17 0 8 0,-17-19 8 16,0 10 11-16,0-1 1 0,0 1 0 0,0 9-4 16,0 0-3-16,0-18 3 0,0 18 3 15,0 0-9-15,0-19-3 0,0 19-6 0,0 0-10 16,-17 0-7-16,17 0-5 0,0 19 2 16,0-19 0-1,17 18 4-15,-17-18-4 0,0 9 4 16,16 1-4-16,1-1 0 0,-17 10 0 0,17-19-7 15,-1 18 2-15,1-18-7 0,-1 0 4 16,1 0 4-16,-1 0-2 0,1 0 3 16,-1 0 3-16,1 0 0 0,-1-18-3 0,-16 18 7 15,0 0-2-15,0-19-1 0,0 10 2 16,0-1 4-16,0 1-5 0,0 9-2 0,-16-18 2 16,-1 18-6-16,17-19 6 0,-16 19-5 15,-1-19 3-15,-16 19-2 0,17-18-6 0,-1 18-33 16,-16 0-28-16,16 0-23 0,1 0-19 15,-1 0-6-15,1 0 13 0</inkml:trace>
  <inkml:trace contextRef="#ctx0" brushRef="#br0" timeOffset="193482.83">30262 5842 122 0,'0'0'84'0,"0"0"-19"0,-17 0-11 0,17 0-25 15,0 0-15-15,0 0-2 0,0 9 5 16,0-9-1-16,0 9 8 0,0 10-6 0,0-19-6 16,0 18-1-16,0 1-1 0,0-19-5 0,0 19 5 15,17-19-4-15,-17 18-1 0,16-18 1 16,-16 9 0-16,17 1 3 0,-17-10 8 0,0 0 11 15,16 9 11-15,-16-9 4 0,17 0 6 0,-17 0 5 16,16-9 14-16,-16 9 14 0,17 0 22 16,-17-10 11-16,0 1 2 0,0 9-1 15,0 0-17-15,16-18-6 0,-16 18-9 0,0 0-11 16,0-19-11-16,0 19-17 0,0-19-10 0,0 19 5 16,0 0-6-16,0 0-14 0,0-18-6 15,0 18-1-15,0 0-8 0,0 0-3 0,17 0-2 16,-17 0-3-16,0 0 0 0,0 0-2 0,0 18 6 15,17-18 1-15,-17 0-1 0,16 19-1 16,-16-19-3-16,17 0 3 0,-1 19-4 0,-16-19-34 16,17 18-77-16,-17-18-60 0,16 9-41 15,1 1-37-15,-17-10-30 0,16 9 15 0,-16 10 41 0,0-19 49 16</inkml:trace>
  <inkml:trace contextRef="#ctx0" brushRef="#br0" timeOffset="194287.76">30609 5795 79 0,'0'-19'72'0,"0"19"-17"0,17-18-15 15,-17 18 5-15,0-19 3 0,16 19-5 0,-16 0-12 16,17 0-11-16,-1 0-7 0,1 19-4 16,-17-19 5-16,16 0-2 0,1 18-6 0,-1-18 0 15,1 19 5-15,-17 0-4 0,16-19 0 0,-16 18 0 16,17-18 0-16,-17 10-2 0,0-1-1 15,0 0 1-15,0 10 4 0,0-19 4 0,0 0 21 16,0 0 5-16,0 18 8 0,0-18-2 16,-17 0 3-16,17 0-7 0,0 0 12 0,0 0 6 15,0 0 11-15,0 0-4 0,-16-18-8 0,16 18-17 16,0 0-14-16,16-19-16 0,-16 10-5 16,0 0-4-16,17-1-5 0,-1-8-20 0,1-1-39 15,-1 0-28-15,1 1-19 0,16-1-11 16,0 1 2-16,0 8 3 0,-16-8 12 0,16 18 19 15,0-19 16-15,0 19 15 0,-16-19 17 16,16 19 11-16,-17 0 12 0,1 0 8 0,-1-18 1 16,1 18 12-16,-17 0 8 15,0 0 5-15,0 0 6 0,0 0-3 0,0 0-4 16,0 0-2-16,0 0-5 0,-17 0-4 0,17 0 10 16,-16 0 2-16,-1 0 2 0,1 0 4 15,-1 0-4-15,1 0-2 0,-1 0-7 0,0 0 0 16,1 0-8-16,16 18-1 0,0-18 4 15,-17 0-1-15,17 19 4 0,17-19-2 0,-17 19-3 16,16-1-2-16,-16-18-2 0,17 19-3 16,0-10 3-16,-1 10-3 0,1-1 0 0,-1 1-3 15,1-19 3-15,-1 19 2 0,1-1-2 16,-17-8-5-16,0-1 1 0,16 0 1 0,-16 10 0 16,-16-19 3-16,16 18-3 0,0-18 4 0,-17 0-4 15,1 0 3-15,-1 0 0 0,1 0 0 16,-1 0 0-16,17 0 2 0,-16 0-2 0,-1 0 4 15,17 0-2-15,-17 0-1 0,17 0-4 16,0-18-12-16,0 18-14 0,0 0-11 0,0-19-2 16,17 1-8-16,0 8 2 0,-1 10 6 0,1-18 8 15,-1-1 4-15,1 19 13 0,16-19 6 16,-17 1 4-16,17 18 4 0,-16-19 1 0,-1 10 2 16,1 0 3-16,0-1 9 0,-1 10 7 15,-16-18 7-15,17 18 2 0,-17 0 7 16,0 0 7-16,16 0 2 0,-16-19-7 0,0 19-11 15,-16 0-10-15,16 0-9 0,0 0-3 0,-17 0-4 16,1 0 0-16,-1 0 9 16,17 19 5-16,-17-19 6 0,1 0 2 0,16 18-2 15,-17-18-3-15,17 10 2 0,0 8 5 0,0 1-3 16,0-19-9-16,17 18-4 0,-1-18-3 16,-16 19-3-16,34-19-2 0,-18 19-34 0,1-19-22 15,16 0-33-15,-17 0-27 0,17 18-12 16,0-18 11-16</inkml:trace>
  <inkml:trace contextRef="#ctx0" brushRef="#br0" timeOffset="196371.55">24987 7227 118 0,'0'-18'68'15,"0"18"-7"-15,0 0 7 0,0-19 18 0,0 19 16 16,0-9 10-16,0 9-11 0,0 0-10 0,0 0-30 16,0 0-12-16,0 0-9 0,0 0-17 15,0 0-11-15,0 0 4 0,0 9 4 0,0-9 6 16,0 19 13-16,0-19 2 0,0 18-3 0,0 1-8 15,0-19-10-15,0 19-2 0,0-10-8 16,0 0-10-16,0 10 4 0,0-10-7 0,0 10 3 16,0-19 0-16,0 18 3 0,0 1-6 0,-17-19-17 15,17 0-51-15,0 9-46 0,0 1-37 0,0-10-25 16,0 0-11-16,0 0 15 0,0 0 34 16,0 0-62-16</inkml:trace>
  <inkml:trace contextRef="#ctx0" brushRef="#br0" timeOffset="196834.98">25020 7144 46 0,'0'0'50'0,"16"0"-5"0,-16 0-6 16,0-19 0-16,0 19 7 0,17 0 1 15,-1 0-2-15,-16 0-2 0,17 0-6 0,-17 0 1 16,16 0 0-16,1 0-7 0,16 0-8 0,-33 0-7 16,0 0-5-16,0 19-6 0,33-19 2 15,-33 0 1-15,0 9 0 0,0 0 0 0,0 1-1 16,0-1 0-16,0 0 1 0,-33 10-5 16,33-19-3-16,0 18 1 0,-33-18 1 0,16 19-4 15,17-19 4-15,-16 9-2 0,-1-9-3 0,1 10 3 16,16-10 1-16,-17 0 1 0,17 9-1 15,0-9 4-15,0 0 0 16,0 0-2-16,0 0 4 0,17 0-3 0,-1 0-4 16,-16-9 6-16,17 9-4 0,-1 0 3 15,1 0-5-15,16 0 0 0,-33 9 2 0,33-9-2 16,-33 9 6-16,17-9-5 0,-1 10 3 16,-16-1 4-16,17 0 0 0,-17-9 6 0,16 19 7 15,-16-19 6-15,0 18 19 0,0-18 0 0,-16 0-1 16,16 19-7-16,-17-19-18 0,17 0-4 0,-16 9-9 15,-1 1-2-15,17-10-5 0,-33 0 2 16,33 9-4-16,-33-9-1 0,16 0-32 0,1 0-45 16,-1 0-29-16,1 0-31 0,-1 0-15 0,1-9 3 15,-1 9 16-15</inkml:trace>
  <inkml:trace contextRef="#ctx0" brushRef="#br0" timeOffset="197091.45">25268 7041 52 0,'0'0'56'0,"0"0"-13"0,0 0-10 15,16 0 5-15,-16 10 15 0,17-10 3 0,-17 9 0 16,16 0-10-16,1 10-1 0,-17 0 4 0,33-1 7 16,-33 1-3-16,33-19-6 0,-33 18-7 0,17 10-4 15,-17-9-5-15,16-1-6 0,-16 1-5 16,0 0-10-16,0-1-3 0,0 1-7 0,-16 9 0 15,-1-10 7-15,17 1-5 0,0-19-4 0,-33 19-5 16,33-10-32-16,-33 10-28 0,16-1-23 16,1-18-21-16,-17 19-12 0,16-19 8 0,1 0 11 15,-1 0 14-15</inkml:trace>
  <inkml:trace contextRef="#ctx0" brushRef="#br0" timeOffset="197346.14">24805 7088 43 0,'-17'0'40'0,"1"0"-5"0,-1 0-9 0,17 19-1 16,-33-19 2-16,0 18 1 0,16-18-3 0,1 19-5 16,16-10 2-16,-17 10 0 0,1-1 6 0,16 1-3 15,-17-1 1-15,17 10-6 0,0-9-1 16,0 0-4-16,0 18 1 0,0-19-2 0,0 1 0 15,0 0-14-15,17-1 0 0,-1 10 5 0,1-9-4 16,-1-1-5-16,34 1-30 0,-50-10-24 16,33 1-26-16,0-1-9 0,0 9 4 0</inkml:trace>
  <inkml:trace contextRef="#ctx0" brushRef="#br0" timeOffset="198452.49">24970 7972 72 0,'-33'0'95'0,"33"0"-15"0,0 0-16 0,0 0-4 15,0 0 12-15,0 0 6 0,-33 0 4 0,33 0-6 16,-17 0-14-16,17 9-12 0,0 0 0 0,-16 1 5 16,16-1-6-16,0 19-7 0,0-10-16 0,-17-18-6 15,17 19 0-15,0 0 4 0,0-10 0 16,0 9 7-16,0-8 0 0,0 18-5 0,0-28-5 16,0 0-6-16,0 18-13 0,0-18 9 0,0 0 11 15,0 0 3-15,0 0-6 0,17 0-16 16,-17 0 1-16,0-18 0 0,0 18-4 0,16-19 5 15,-16 0 0-15,17 10 5 0,-17 0-1 0,0 0 1 16,33-10-4-16,-33 0-2 0,0 1 2 0,0 18-4 16,0-19 10-16,33 10-8 0,-33 0 4 15,0 9-4-15,0-10-6 0,0 10-2 16,0 10 5-16,0-10 5 0,17 9-6 0,-17 0-6 16,0 10 6-16,16-1-2 0,-16-18 8 15,17 19-6-15,-17 0 0 0,16-19-4 0,-16 9 4 16,0 9 0-16,17-8 3 0,-17-1-9 0,16 10 7 15,-16-19-1-15,17 0 0 16,-17 0-3-16,16 0 6 0,-16 0-3 0,0 0-3 16,17-19 0-16,-17 10 3 0,33-1 5 0,-33 1-5 15,0 0 0-15,0 0 2 0,0 9 2 0,0-19-6 16,0 0 2-16,0 19 0 0,33-18 0 0,-33 18-4 16,0 0 1-16,0-19 6 15,0 19-3-15,0 0-2 0,0 19 7 0,0-19-5 16,17 18 4-16,-17-18-6 15,0 19-9-15,16 0-28 0,-16-19-34 0,0 9-30 16,0 0-32-16,0 10-35 0,0-10-29 0,17 10-7 16,-17-19 25-16,0 18-94 0</inkml:trace>
  <inkml:trace contextRef="#ctx0" brushRef="#br0" timeOffset="198684.73">25367 7972 141 0,'0'0'105'0,"0"0"-13"0,0-19-18 0,0 19-4 0,0 0 1 16,0 0 7-16,0 0-6 0,0 19-8 0,33-19-13 15,-33 9-16-15,0 10-10 0,0-1-4 16,0 1-8-16,0-1-1 0,0 1-4 0,0 0-3 16,0-1-3-16,0 1-2 0,0 9 0 0,0-10-7 15,-33 1-9-15,33-1-26 0,-33 1-19 16,16-10-10-16,1 10-14 0,-1 0-8 0,1-19-6 15,-1 18 0-15,-16-18 3 0,17 0 10 0,-1 0 9 16</inkml:trace>
  <inkml:trace contextRef="#ctx0" brushRef="#br0" timeOffset="198884.45">24755 7972 58 0,'-33'0'45'0,"33"0"-8"0,-50 0-1 0,34 0 0 0,-1 9 0 15,-16 0 2-15,17 1-1 0,-1 8-7 16,1 1-6-16,-1-1-9 0,17 1 0 0,0 9 3 16,0-10-1-16,-33 20-5 0,33-20-4 0,33 19-4 15,-33-18-1-15,0 9-2 0,17-9-1 0,-1 18 2 16,1-19-2-16,-1 1-12 0,1-10-23 0,16 10-18 16,-17-1-20-16,34-18-15 0,-17 19 5 15</inkml:trace>
  <inkml:trace contextRef="#ctx0" brushRef="#br0" timeOffset="199625.89">25185 8641 162 0,'0'-18'162'16,"0"18"-40"-16,0-10-52 0,0 10-25 15,0 0-3-15,0 0 19 0,0 0 40 0,0 10 17 16,0 8-3-16,0-18-17 0,0 19-8 15,0 0-9-15,0-1-15 0,0 1-26 0,0-1-16 16,0 10-10-16,0-9-1 0,0-1-9 0,0 1-6 16,0 0 2-16,0-1 0 0,0 10-2 0,0-9-40 15,0-1-43-15,0-8-41 0,0-1-32 0,0 0-30 16,0 1-4-16,0-1 15 0,0-9 26 0,0 9 40 16,0-9 29-16,0 0-29 0</inkml:trace>
  <inkml:trace contextRef="#ctx0" brushRef="#br0" timeOffset="199955.2">25185 8855 19 0,'0'-18'39'0,"0"8"16"0,0 1 2 0,0 0-9 16,0 9-10-16,0-10-7 0,0 10 2 0,0 0-2 15,0-18 0-15,0 18-5 0,17 0-10 0,-17 0-8 16,16 0-4-16,1 0-2 0,-1 0 0 0,-16-19 0 16,17 19 0-16,-1 0-2 0,1 0-4 15,-1-18-6-15,1 18-4 0,16-10-3 0,-33 1-2 16,0 9-2-16,33-9-1 0,-33-1 6 0,0 1 7 15,0 0 6-15,0 0 1 0,0 9 2 16,0-19 3-16,0 19 8 0,-33-19 3 0,33 19 9 16,0-18 5-16,-33 8 10 0,33 1 14 0,-17 9 22 15,1-9 17-15,16 9 12 0,-17 0 6 16,17-9-5-16,0 9-15 0,0 0-21 0,-16 9-20 16,16-9-6-16,0 9-9 0,16 0-3 15,-16 1-12-15,0 8-5 0,17 1-2 0,-17-19-7 0,16 19 1 16,1-1-13-16,-17-9 11 0,33 10-3 15,-33 0-17-15,0-1-26 0,0 1-29 0,0-19-34 16,0 18-21-16,0-8-37 0,0-1-17 0,0 0 6 16,0 1 23-16,0-1 34 0</inkml:trace>
  <inkml:trace contextRef="#ctx0" brushRef="#br0" timeOffset="200333.98">25648 8604 31 0,'0'-9'49'0,"17"0"10"0,-17-1 2 16,0 1-4-16,-17 9 9 0,17-9 6 0,0 9 7 15,0-19 4-15,0 19 5 0,-16-19-11 0,16 19-10 16,-17 0 1-16,17 0 0 0,-17-18-2 16,17 18-6-16,-16 0-7 0,16 18-5 0,0-18 3 15,0 0-1-15,-33 19 0 0,33 0 0 16,0-19-10-16,-17 18 2 0,17 10 1 0,0-9-1 16,17-1 2-16,-17 20-8 0,33-20-7 0,-33 1-10 15,0 9-1-15,0 9-12 0,16-19-2 0,-16-8 2 16,17 18-2-16,-17-10-4 0,0 10 0 15,17-9-4-15,-17-1-18 0,0-18-30 0,-17 19-38 16,17-10-48-16,0 10-44 0,-17-10-37 0,1 0-11 16,16-9 11-16,0 0 39 0,-33 0 36 0</inkml:trace>
  <inkml:trace contextRef="#ctx0" brushRef="#br0" timeOffset="200481.64">25483 8809 46 0,'16'-10'60'0,"-16"10"2"0,0-18-5 0,17 18-9 15,-1-19 5-15,-16 19-6 0,17 0-8 16,16-18-8-16,-33 18-14 0,16-10-9 0,1 1-3 16,0 9-2-16,-1-9-15 0,1 9-25 15,-1-10-23-15,1 10-19 0,16-9-10 0,-17 0 3 16</inkml:trace>
  <inkml:trace contextRef="#ctx0" brushRef="#br0" timeOffset="200784.19">25813 8418 94 0,'0'0'68'16,"17"0"-25"-16,-17 0-7 0,16 19 11 0,1-19 17 15,-17 0 9-15,17 9 4 0,-1 0-9 0,1 10-8 16,-1 0-1-16,1 8 1 0,-1 11-3 16,1-29-17-16,-17 19-10 0,33 18-9 0,-33-27-2 15,0 9-13-15,0 0 1 0,-33 0-9 0,33 9-11 16,-17-9-13-16,-16 0-35 0,17 0-14 16,-17 9-16-16,16-19-12 0,-16 10 1 0,0 0 8 15,0 0 10-15,0-9 11 0,0-1 14 0,0-8 6 16,0 8-32-16</inkml:trace>
  <inkml:trace contextRef="#ctx0" brushRef="#br0" timeOffset="201067.67">25086 8418 41 0,'-17'0'47'0,"17"0"-7"0,0-19-7 0,-16 19 0 16,-1 0 4-16,17 0 5 0,-16 0 5 0,-1 19 1 16,17-19-2-16,-16 19-7 0,-1-10-5 0,17 10-3 15,0-1-5-15,-33 1-1 0,33 18-7 16,0-18 3-16,0 9 1 0,0-1-3 0,0 1 6 16,0 10-2-16,0-11-4 0,0 1-2 0,0 0-8 15,0 9 1-15,33-18-7 0,-33 0 2 16,0 9-3-16,17-10 1 0,16 19-9 0,-17-27-2 15,1 8-25-15,-1-8-29 0,17 8-28 0,-16-18-25 16,16 9-12-16,0-9 13 0,-16 0 14 0</inkml:trace>
  <inkml:trace contextRef="#ctx0" brushRef="#br0" timeOffset="202049.15">25185 9451 108 0,'0'-10'109'0,"0"1"-11"15,0 0-10-15,0-1 9 0,0 1 31 0,-33 9 27 16,33 0 21-16,0 0-20 0,0 0-35 0,0 0-9 16,0 0 13-16,0 19 2 0,0-10-14 0,0 10-19 15,33-1-22-15,-33 19-19 0,0-18-25 16,0 0-18-16,0 9 1 0,0 9-4 0,0-19-4 16,0 1-3-16,0 0 0 0,0 8 0 0,0-8-21 15,0 0-56-15,0-1-40 0,0 1-32 16,0-1-34-16,0 1-38 0,0-10-20 0,0 10 2 15,0-19 19-15,0 0 48 0,0 19 46 0,0-19 25 16</inkml:trace>
  <inkml:trace contextRef="#ctx0" brushRef="#br0" timeOffset="202431.65">25152 9711 15 0,'0'-19'36'0,"0"10"10"0,0 0 1 0,0 0-4 0,0-1-6 15,0 10-6-15,0-9 2 0,0 0-1 0,33-1 2 16,-33 10-8-16,0 0-4 0,0 0-10 15,17-18-6-15,-1 18-4 0,1 0-2 16,-1 0 5-16,1 0-5 0,-1 0-2 16,-16 0-10-16,17 0-9 0,-1 0-4 0,-16 0-3 15,17 0-3-15,-17 0 5 0,33 0 1 16,-33 0 4-16,0-19 4 0,33 19 3 0,-33 0 8 16,0 0 2-16,0-18 2 0,0 8 6 15,0 1 2-15,0 0 4 0,0-1 4 16,-33 1 6-16,33 9 5 0,0-19 3 0,-33 1 6 15,33 18 8-15,-17 0 9 0,17-19 11 0,-16 10 7 16,16 0 7-16,0 9 9 0,-17-10-1 16,17 10-11-16,0 0-17 0,0 0-13 0,0 10-9 15,0-10 2-15,0 9 7 0,0 0-9 0,17 10-2 16,-17-1-6-16,16 1-7 0,1-10-9 16,16 10-3-16,-33 18-5 0,0-18-4 0,33-1 4 15,-33 1-5-15,0 0-7 0,0 8-35 0,17 11-34 16,-17-20-39-16,0-8-24 0,0 17-24 0,16-8-13 15,-16-10 20-15,0 10 35 0,0 0-65 16</inkml:trace>
  <inkml:trace contextRef="#ctx0" brushRef="#br0" timeOffset="202797.81">25532 9609 103 0,'-16'0'74'16,"16"0"-12"-16,0 0-9 0,0 0-9 0,0 0-7 15,0 0 6-15,0 0-4 0,16 0-4 0,-16 0-6 16,17 0-7-16,16 0-2 0,-33 0-12 0,33-19 1 16,-16 19-6-16,-1 0 0 0,1 0-3 15,-1 0-3-15,1 0 8 0,-1 0-8 16,-16 0 4-16,0 0 3 0,0 0-3 0,0 0-3 15,0 19 2-15,-16-19 3 0,16 18-1 0,-17-18-2 16,1 19 4-16,-1-10 5 0,1 1 2 16,-1-1 9-16,0 9 6 0,17 1 12 0,-16-19 6 15,16 19-10-15,0-19-1 0,0 18-2 0,0-18-3 16,0 0 2-16,0 10-2 0,0-10 5 16,0 9-10-16,16-9-8 0,1 0-7 0,0 0-3 15,-1-9-5-15,1 9-3 0,16-10-4 0,-17 10-18 16,1 0-32-16,-1-18-30 0,34 18-22 15,-50-19-23-15,16 19-23 0,1-19 11 0,-1 10 19 16</inkml:trace>
  <inkml:trace contextRef="#ctx0" brushRef="#br0" timeOffset="203064.56">25863 9339 87 0,'0'0'114'0,"0"0"-21"16,0 0-34-16,0 0-14 0,0 0 3 16,17 9 18-16,-17 10 15 0,16-19-5 0,1 18-14 15,-1-18 4-15,1 19 8 0,16 0 1 0,0 9-11 16,-33-10-12-16,16 19-19 0,1-18-9 16,-17 9-5-16,16 9-8 0,-16 0-7 0,0-18 2 15,-16 9-5-15,-1 9-1 0,17 0 0 0,-16-18-19 16,-17 9-17-16,0 9-19 0,16-18-13 15,-16 8-21-15,0 1-9 0,0-9-18 0,0 9-10 16,0-10-1-16,0 1 11 0,0-19 16 0,0 9 15 16</inkml:trace>
  <inkml:trace contextRef="#ctx0" brushRef="#br0" timeOffset="203431.23">25053 9385 24 0,'0'0'29'0,"0"0"4"0,0-18-1 0,-17 18-3 15,17 0 0-15,0 0-1 0,-16 0 0 0,16 0 7 16,-17 18-2-16,17-18 3 0,-16 19 0 16,-1-10 0-16,17 10 3 0,0 0 2 0,-33-1 5 15,33 19 0-15,0-18 1 0,0 9 1 0,-33 9-5 16,33 0-3-16,33-18-13 0,-33 9-5 16,0 9-8-16,0 0-9 0,33-9-3 0,-33 0 2 15,17 19-6-15,16-29 2 0,-17 10-28 0,17-9-30 16,0-1-26-16,-16 1-18 0,16-1-18 0,0 1-7 15,0-19 16-15,0 0-84 0</inkml:trace>
  <inkml:trace contextRef="#ctx0" brushRef="#br0" timeOffset="206312.12">18008 7107 95 0,'17'-19'58'0,"-17"19"-7"0,0 0 1 0,0-19 8 15,-17 19 11-15,17-9 6 0,0 9-16 0,0-9-14 16,-16 9-7-16,16 0 2 0,-17-10-7 16,17 10-6-16,0 0-12 0,-33 0-5 0,33 0-7 0,-33 10 0 15,33-1-5-15,-33 0 3 0,16 10-5 16,1-19-1-16,16 19 1 0,-17-1 4 0,17-18 0 15,-16 19-2-15,16-10 0 0,0 0 2 16,16 1 4-16,-16-1-3 0,17 0 2 0,-1 10-2 16,1-19-7-16,16 18 6 0,-33-18-2 15,33 0 0-15,-33 19 0 0,33-19 2 0,-33 0-4 16,17 0 2-16,-17 9 0 0,16-9 0 0,-16 0-2 16,0 10 2-16,0-1 0 15,-16-9-3-15,16 9 5 0,-17 1-2 0,17-1-4 16,-33 0-8-16,0-9-16 0,0 19-17 0,16-19-13 15,1 0-12-15,-17 18-21 0,16-18-9 16,1 0 2-16,-1 0 7 0,17 0 9 0</inkml:trace>
  <inkml:trace contextRef="#ctx0" brushRef="#br0" timeOffset="206611.15">18074 6911 7 0,'17'10'8'0,"-17"-10"8"0,33 9 4 0,-33 9-5 16,0 1-1-16,33 0-2 0,-33-19 5 0,33 37 4 15,-33-28 1-15,0 10-2 0,0-1-3 16,17 1-2-16,-17 18 3 0,0-18 0 0,0-10 4 15,0 10 8-15,-17-1 4 0,17 1-8 16,0-1-10-16,-33 1-4 0,33-10-7 0,-33 10-3 16,33 0-2-16,-50-10-2 0,34 19 2 0,-1-28-14 15,-16 18-24-15,17-18-15 0,-1 19-7 16,-16-19-1-16,33 9 0 0,-33-9-36 0</inkml:trace>
  <inkml:trace contextRef="#ctx0" brushRef="#br0" timeOffset="206843.62">17628 7023 20 0,'-17'0'29'16,"1"0"3"-16,-1 0-3 0,-16 0 0 16,33 18-1-16,-33-8-4 0,0 8 0 0,33 20 2 15,-33-20-2-15,16 1-3 0,17-1-2 16,-16 1-5-16,16 9 3 0,0-10-5 0,0 1-4 15,16 0 0-15,-16 9-5 0,17-19-3 0,16 19 6 16,0-10-4-16,-33-18 0 0,33 19-2 16,0-19-13-16,0 0-16 0,-16 0-14 0,16 0-14 15,0 0-7-15,0 0 1 0,0 0-44 16</inkml:trace>
  <inkml:trace contextRef="#ctx0" brushRef="#br0" timeOffset="209676.45">17611 8781 91 0,'0'-19'66'0,"0"19"-8"0,0-18 1 15,0 8 13-15,-16 1 21 0,16 9 11 0,0-9-6 16,0 9-6-16,-17 0-12 0,17 0-21 16,0 0-4-16,0 0-8 0,-16 9 0 0,16-9-14 15,0 19-6-15,0-1-1 0,0 1-6 16,0-1-9-16,0-18-3 0,0 19-2 0,0 0-6 16,0-1 0-16,16 10 3 0,-16-9-2 0,0-1-1 15,0-8 0-15,17-1 0 0,-17 10-49 0,0-10-44 16,0 9-34-16,0 1-35 0,0-19-12 15,-17 0 4-15,17 0 26 0,0 0 35 0</inkml:trace>
  <inkml:trace contextRef="#ctx0" brushRef="#br0" timeOffset="210041.51">17628 8883 42 0,'0'0'66'0,"0"0"-1"0,0-18-10 0,0 18-6 16,0 0 4-16,0-10-11 0,0 10-8 15,0 0-16-15,0 0-7 0,0 0-4 0,0-9-5 0,16 9-2 16,-16 0 1-16,17 0-3 0,-17-9-2 16,33 9-21-16,-33-10-8 0,0 10-12 0,33-9-5 15,-33 0-1-15,0 9 3 0,0-10 10 16,33 10 10-16,-33 0 8 0,0-18 7 0,0 18 6 16,0 0 4-16,0-19 3 0,0 19 3 15,0 0 6-15,0-18 7 0,-33 18 8 0,33-10 10 16,0 10 2-16,0 0 9 0,0-9 5 0,0 9 7 15,0 0-5-15,0 0-5 0,0 0-10 0,0 0-4 16,0 0 5-16,0 0 10 0,0 9-2 16,0 1 2-16,0 8-10 0,0-18-12 15,0 19-2-15,0-1-4 0,0-18-4 0,33 10 0 16,-33 8-4-16,0-8-6 0,0 8-4 0,0-8-1 16,0 8 1-16,17 1-2 0,-17-1 3 0,0-18-7 15,0 19-27-15,0-10-30 0,0 1-24 0,0-1-30 16,0 0-20-16,0 0 3 0,0-9 19 15,0 0 25-15</inkml:trace>
  <inkml:trace contextRef="#ctx0" brushRef="#br0" timeOffset="210259.83">17909 8660 81 0,'0'-19'78'0,"0"19"-12"16,0 0-11-16,0 0-10 0,0 0 1 0,0 0-1 15,0 0-4-15,0 19-5 0,0-19-1 0,33 19-1 16,-33-19-3-16,0 18 6 0,33-9-2 0,-33 10-7 16,0-10-1-16,17 19-13 0,-17-9-7 15,0-1 1-15,0-8-1 0,0 8-4 0,0 1-3 16,-17 0-11-16,17-1-26 0,0 1-21 16,-33-1-20-16,0 1-14 0,33-10-4 0,-33 10-2 15,16-10 4-15,1 0 11 0</inkml:trace>
  <inkml:trace contextRef="#ctx0" brushRef="#br0" timeOffset="210508.28">17512 8660 63 0,'0'0'77'0,"-33"-19"-18"0,33 19-8 0,-33 0 2 15,16 0 9-15,1 19 6 0,-17-19-11 16,16 19-15-16,1-1-19 0,-1 1-3 0,17-1-3 15,0 10 1-15,-33-9-4 0,33 9-5 0,0 0-2 16,0 0-5-16,0 9-5 0,33-9 3 16,-33 0 3-16,0-1-1 0,17 11-2 0,-1-10 0 15,1 0 0-15,-1-1-15 0,1 11-20 0,-1-20-18 16,1-8-3-16,16 17-6 0,0-17-3 16,0 8 1-16,-33 1-1 0,17 0 8 0,-1-19 10 15,17 18 2-15,-16-18-28 0</inkml:trace>
  <inkml:trace contextRef="#ctx0" brushRef="#br0" timeOffset="211040.61">17727 9776 112 0,'0'0'120'0,"0"-9"-5"0,0 9-12 15,0 0 3-15,0 0 1 0,0 0-8 0,0 0 0 16,0 0-4-16,0 9-15 0,0 0-15 16,0 1-6-16,0-1 4 0,0 19-8 0,33-9-23 0,-33-1-14 15,0-9-12-15,0 10 2 0,0 0-4 16,0-1-4-16,0 1-3 0,0-1-2 0,0 1 10 16,0-10-9-16,0 1 2 0,0 8-12 0,0-8-28 15,0-1-27-15,0 0-27 0,0 10-22 0,0-19-31 16,0 0-19-16,0 0-10 0,-33 0 15 15,33 0 28-15,0 0-66 0</inkml:trace>
  <inkml:trace contextRef="#ctx0" brushRef="#br0" timeOffset="211390.09">17760 9795 59 0,'0'-10'56'0,"0"1"-7"0,0 9-7 15,0-9-7-15,0 0-2 0,0 9 2 0,17 0-2 16,-17-10-9-16,16 10-6 0,-16 0-3 16,17 0-8-16,-17 0 4 0,0 10-5 0,16-10-5 15,-16 9-1-15,17-9 0 0,-17 9 5 0,0 0 4 16,0 1 3-16,0-1 9 0,0 0 6 0,0 10 8 16,0 0-3-16,-17-19 0 0,17 18-2 0,0-18 5 15,-16 9-4-15,16 1-4 0,0-1-6 0,0 0-4 16,0 1 2-16,0-1-8 0,16 0-3 15,-16 10-4-15,17-19-3 0,-17 0-5 16,16 18 5-16,-16-18-1 0,17 19-4 16,-17-19 11-16,0 0-3 0,33 9 18 0,-33 1-6 15,0-1 9-15,-33 0 0 0,33 1-14 0,0-1-4 16,-17 19-2-16,1-28-12 0,-1 18-35 0,1-18-33 16,-1 19-33-16,17-19-25 0,-16 0-15 15,-1 0 9-15,17 0 16 0</inkml:trace>
  <inkml:trace contextRef="#ctx0" brushRef="#br0" timeOffset="211623.52">17826 9748 100 0,'17'0'98'0,"-17"10"-29"0,0-10-27 16,16 0 7-16,1 9 14 0,16 0 12 0,-33-9-5 0,33 9-5 15,-33 1-14-15,0-1-5 0,33 19 0 16,-33-28-3-16,17 19-5 0,-17-1-13 0,16-9-13 16,-16 10-7-16,0 0 2 0,0-1-10 0,-16 19 6 15,16-18-6-15,-17-10-18 0,17 10-29 16,-33 0-24-16,33 18-18 0,-33-19-24 0,33 1-18 16,-33-19 3-16,16 19 14 0</inkml:trace>
  <inkml:trace contextRef="#ctx0" brushRef="#br0" timeOffset="211874.95">17562 9795 223 0,'-17'18'186'0,"-16"1"-66"0,33 0-51 16,-33-1-9-16,33 1 11 0,-33 9 6 0,16-10-6 15,17 19-26-15,-16-9-16 0,16 0-16 16,0 19-9-16,0-29 6 0,16 10-3 0,-16 0-7 16,17 0 0-16,16-9 2 0,-33-1-15 15,33 1-13-15,-33 0-12 0,33-10-21 0,-33 9-14 16,17-8-12-16,-1-10-19 0,1 0-18 0,-1 0-4 16,1 0 13-16,-1 0 20 0</inkml:trace>
  <inkml:trace contextRef="#ctx0" brushRef="#br0" timeOffset="213206.57">21712 6827 33 0,'0'-18'35'0,"-16"9"2"15,16-10 3-15,0 0 13 0,-17 1 12 16,17-1-4-16,-16 1-2 0,16-1 8 0,-17 10 5 16,17-1 10-16,0 1 10 0,-16 9-6 0,16-19-7 15,0 19-21-15,0 0-20 0,0 0-21 0,0 0-6 16,0 0-9-16,0 0-1 0,0 0 6 16,0 0-1-16,0 19 21 0,0-10-3 0,0 1-10 15,16 8-7-15,-16 10 2 0,0-28-4 0,17 19-5 16,-17-1 4-16,0 1 0 0,16 0-1 15,-16-1-3-15,0 10-4 0,0-9-22 0,0-1-72 16,0 1-50-16,0-19-34 0,0 19 0 16,0-10 24-16,0 0 28 0</inkml:trace>
  <inkml:trace contextRef="#ctx0" brushRef="#br0" timeOffset="213489.27">21646 6707 27 0,'0'-10'39'0,"0"-8"-4"16,-16 8-4-16,16 1 4 0,0-10 3 0,0 19-2 16,0-18-4-16,16 18-3 0,-16-19-10 15,0 19 0-15,17 0-1 0,-1 0-5 0,-16 0 3 16,17 0-1-16,-1 0 0 0,17 0-4 0,-33 19 0 16,0-19 10-16,34 18 0 0,-34-18 6 15,0 19 3-15,16-10-1 0,1 10-7 0,-17 0-8 16,16-1-3-16,-16 1 1 0,0-1-2 15,0-18 3-15,0 19 6 0,0 0-7 0,-16-10-4 16,16 0-2-16,-17 0-1 0,1 10-3 16,16 0 3-16,0-19-7 0,-34 0 2 0,34 18-6 15,0-18-34-15,-33 0-28 0,33 0-23 0,-16 0-11 16,16 0-3-16,0 0 5 0,-17 0 12 0</inkml:trace>
  <inkml:trace contextRef="#ctx0" brushRef="#br0" timeOffset="213871.64">22043 6521 49 0,'0'-19'49'15,"0"19"0"-15,0 0-1 0,0 0 11 0,0 0 4 16,0 0-1-16,0 0-11 0,-16 0-11 0,16 0-17 15,0 0-7-15,0 0-11 0,-17 0-1 16,17 0-2-16,-17 0-2 0,17 0 0 0,0 0 6 16,0 19-3-16,0-19 2 0,0 0 0 15,-33 18 2-15,33-18 2 0,0 0 0 0,33 9-2 16,-33 1 2-16,0-1 1 0,0 0-1 0,17 19 4 16,-17-28 0-16,17 19 1 0,-1-19 1 15,1 18 1-15,-1-18-2 0,-16 19 1 0,17-10 4 16,-1 1 2-16,-16-1 3 0,17 0 9 0,-17 1 6 15,0-10-2-15,0 18 0 0,0-18 1 16,0 0-3-16,-17 19-13 0,17-19-6 0,-16 0-4 16,-1 18-10-16,17-18-1 0,-16 0 1 0,-17 0-9 15,16 19-45-15,0-19-46 0,17 0-39 0,0 0-26 16,-33-19 0-16,33 19 15 0,0 0 24 0</inkml:trace>
  <inkml:trace contextRef="#ctx0" brushRef="#br0" timeOffset="214122.66">22109 6428 45 0,'0'0'50'0,"0"0"-3"16,17 0-10-16,-17 0-6 0,0 0 2 0,16 0 2 15,17 0 4-15,-33 9 4 0,33 0 6 0,-33 0 1 16,17 19-2-16,16-28-4 0,-16 19-7 15,-1 0-6-15,17-1-10 0,-16 1-3 0,-1-1-2 16,-16 10-5-16,33-9 0 0,-33-1-4 16,0 1 0-16,0 0-6 0,0 9 1 0,0-10-5 15,-33 1 5-15,17-1-2 0,-17 1-18 16,16 0-37-16,1-1-22 0,-17-9-15 0,16 10-8 0,0 0-2 16,-16-19 11-16,33 0 11 0</inkml:trace>
  <inkml:trace contextRef="#ctx0" brushRef="#br0" timeOffset="214371.5">21696 6483 31 0,'-17'-18'40'16,"-16"8"-9"-16,0 10-5 0,17 0 3 15,-17 0 10-15,-1 10 6 0,1 8 0 0,0-18-11 16,17 19-2-16,-17 0 4 0,16 8 2 0,-16-8-4 15,17 18-3-15,16 0-5 0,0-18 2 0,0 9 0 16,0 9-10-16,0 0 0 0,16-18-6 16,17 18-7-16,-16-9-5 0,16 9 2 0,-17-18-2 15,17 9 4-15,0 9-4 0,17-18-18 16,-17-1-45-16,0 1-35 0,17-10-18 0,-1 10-2 16,-15-10-94-16</inkml:trace>
  <inkml:trace contextRef="#ctx0" brushRef="#br0" timeOffset="-214476.18">21745 7646 93 0,'0'-9'116'0,"0"-1"-11"0,0 10-5 0,0-9 16 16,0 9 28-16,-33 0 10 0,33 0 15 0,0 0-19 15,-16 9-28-15,16 1-9 0,0-1 0 0,0 0 14 16,0 10-21-16,0 0-32 0,0-1-28 16,0 1-23-16,0-10-2 0,0 10-16 0,0-1-5 15,0 1 0-15,0-1 10 0,0 1-13 0,16-19 6 16,-16 19-7-16,0-10-6 0,0 0-93 16,0 1-103-16,0-1-68 0,0-9-46 0,0 9 9 15,0-9 49-15,0 0 64 0</inkml:trace>
  <inkml:trace contextRef="#ctx0" brushRef="#br0" timeOffset="-214241.79">21663 7693 59 0,'0'-19'69'16,"0"0"-8"-16,0 10-5 0,0 0 3 16,0-1 5-16,16 1-2 0,-16 9-4 0,0-9-19 15,17 9-10-15,-1 0-7 0,17 9 7 0,-33-9-3 16,34 9-5-16,-34 1-4 0,33-1 0 0,-17 0 1 15,1 10 4-15,-17 0 12 0,16-1 3 16,1-18-12-16,-17 19-5 0,0-10-5 0,0 10-6 16,0-1-2-16,-17 1-2 0,1-1-5 15,-1-18 4-15,1 19-2 0,-1 0 0 0,1-19-2 16,16 9-8-16,-34 0-37 0,1 1-39 0,17-10-32 16,-1 0-14-16,1 0-11 0,-1 0 9 15,17 0-93-15</inkml:trace>
  <inkml:trace contextRef="#ctx0" brushRef="#br0" timeOffset="-213707.42">21927 7627 87 0,'0'10'43'0,"0"-1"-6"16,0 0 9-16,0 10 14 0,0 0 11 0,0-19-3 15,0 18-19-15,0 1-20 0,0-19-13 16,0 9-1-16,33 0 3 0,-33-9-6 0,0 10-5 16,0-10 2-16,0 0 0 0,0 0-1 15,0 0 0-15,0 0-2 0,0-10-2 0,0 1 14 16,0 9 13-16,0-9 20 0,0-10 19 0,0 19 7 16,0-18 2-16,0-1 4 0,0 0 2 0,0 1 1 15,0 8-10-15,0-8-3 0,0 18-5 16,0-19-7-16,0 19-20 0,0-18-8 0,0 18-17 15,0 0-8-15,0 0-4 0,0 0-1 16,33 0-6-16,-33 0 7 0,0 18-1 0,0-18-7 16,0 19 4-16,17-19 0 0,-17 0 2 0,17 9-1 15,-17 0-1-15,0 1-5 0,16-1 9 0,-16-9-11 16,0 9 12-16,17-9-2 0,-17 19-5 16,0-19 0-16,0 0 7 15,16-19-5-15,-16 19 7 0,0-9-12 16,17 9 2-16,-17-9 8 0,0-1-5 15,0 1 2-15,0 0-6 0,16 9 11 0,-16-19-10 16,0 19 6-16,0-18-10 0,17 18 8 0,-17 0-4 16,0-19 3-16,0 19-3 0,16 0 3 15,-16 0 3-15,0 0-2 0,33 19-1 0,-33-19 0 16,0 18-3-16,0-18 4 0,33 19-1 16,-33-19 0-16,0 9-4 0,0 0 4 0,0 1 0 15,0 8-2-15,0-18-13 0,0 19-60 16,0-19-75-16,0 19-61 0,0-19-46 0,0 18-11 15,0-18 31-15</inkml:trace>
  <inkml:trace contextRef="#ctx0" brushRef="#br0" timeOffset="-213479.22">22324 7367 96 0,'0'0'85'0,"0"0"-25"0,0 0-20 0,17 0-1 15,-17 0 10-15,0 9 9 0,16 1 1 16,17 8-18-16,-33 10-10 0,0-9 4 0,33-1 11 0,-33 1 6 16,0 9-7-16,0-10-13 0,17 20-16 15,-17-20-4-15,0 1-4 0,0-1-8 16,-17 10 0-16,17-9-2 0,-33 18-30 0,33-18-35 16,-33-10-23-16,0 10-15 0,17-1-6 0,-17 1 1 15,16-19 7-15,-16 18 16 0</inkml:trace>
  <inkml:trace contextRef="#ctx0" brushRef="#br0" timeOffset="-213275.04">21564 7572 145 0,'-34'18'73'0,"1"1"-18"0,0-10 0 0,0 10 8 0,0 18 25 16,17-18 9-16,-17 18-4 0,33-19-16 15,0 29-16-15,0-29 2 0,0 20 3 0,0-10-19 16,0 9-21-16,33-19-11 0,-17 20-9 16,1-29-1-16,16 10-10 0,0-1-58 0,16 1-57 15,-15-19-52-15,-18 18-23 0,17-18 15 0,0 0 35 16</inkml:trace>
  <inkml:trace contextRef="#ctx0" brushRef="#br0" timeOffset="-212254.29">21564 8679 72 0,'0'-19'45'0,"0"19"-2"15,0-19 8-15,0 19 15 0,0-18 11 0,0 18-2 16,0-10-13-16,0 10-9 0,-34 10 0 0,34-10 6 16,-33 18 15-16,17 1 5 0,-1 0 0 15,1-10 4-15,-1 9-7 0,1 10-5 0,16 0-2 16,-17-9-6-16,17-1-15 0,0-8 1 0,0 8-19 15,0 1-9-15,17 0-6 0,-17-1-1 0,16-18-12 16,1 19 2-16,16-19-2 0,-17 0 1 16,17 18-15-16,1-18-26 0,-18-18-45 0,1 18-26 15,16 0-33-15,-17 0-20 0,1-19-16 16,16 19-3-16,-17-18 18 0,17 18 31 0,-33-10 30 16</inkml:trace>
  <inkml:trace contextRef="#ctx0" brushRef="#br0" timeOffset="-211927.34">21894 8688 62 0,'0'-9'56'16,"0"-10"-2"-16,0 19 1 0,0-19 11 0,0 1 6 15,17 8 8-15,-17 1-5 0,0 9-11 16,0 0-19-16,16 0-1 0,-16 0-1 0,33 9-5 16,-33 19-3-16,0-28-12 0,33 19 2 0,-33 9-2 15,0 0-4-15,17-10 9 0,-17 10 1 0,17 9 4 16,-17-18-13-16,0 9-11 0,0-9-2 0,0 18 1 16,0-19-5-16,-17-8 0 0,17 8 0 15,-17 1-3-15,17-10 1 0,-33 19-8 0,33-28-33 16,-33 19-38-16,17-19-34 0,-17 18-31 0,16-18-8 15,1 0 5-15,-17 0 25 0,16-18 16 0</inkml:trace>
  <inkml:trace contextRef="#ctx0" brushRef="#br0" timeOffset="-211726.87">21266 8744 25 0,'-17'18'39'0,"1"-18"-8"0,16 19-5 15,-17-1 0-15,1-8 3 0,-1-1 0 16,17 10-1-16,-16 9 0 0,16-10 0 0,0 1 3 16,0-1-2-16,0 1-2 0,0 0-7 15,0 8-7-15,0-8-5 0,16 0-2 0,1-1-5 16,-17 1 2-16,16 0-1 0,1-10-2 0,-1 9-2 16,17 1 2-16,0 0-20 0,1-19-15 15,-18 0-13-15,17 18-11 0,-16-18-9 0,16 0-4 16,0 0-52-16</inkml:trace>
  <inkml:trace contextRef="#ctx0" brushRef="#br0" timeOffset="-210829.18">21349 9990 96 0,'0'0'82'0,"0"0"-14"0,0-19-7 16,-34 19 7-16,34 0 16 0,0 0 15 0,-33 0 3 15,17 19-16-15,-1-19-7 0,1 19-5 0,-1-10 12 16,17 10 4-16,-16-1-20 0,-1 1-18 0,17 18-18 16,-16-28-5-16,16 10-9 0,0 0-6 15,0-1-7-15,16 1 0 0,-16-1-3 0,17 1 2 16,-1-19-3-16,1 9-7 0,-1 1-13 0,1-1-22 16,32 0-24-16,-49-9-16 0,34 0-22 0,-34 0-16 15,16-9-28-15,1 9-14 0,-1-9-6 16,1-1 21-16,-1 1 28 0,1 9-55 0</inkml:trace>
  <inkml:trace contextRef="#ctx0" brushRef="#br0" timeOffset="-210363.04">21580 9990 13 0,'0'-19'27'0,"0"19"7"0,-16 0 0 16,16 0 5-16,0 0 1 0,0 0 3 16,0 0 1-16,0 0 6 0,0 0 5 0,0 0 4 15,0 0 2-15,0 0-2 0,0 0 8 0,0 0 8 16,0 0 10-16,0 19 14 0,0-19 13 15,0 0 2-15,0 19-5 0,0-10-10 0,0 0-9 16,0 10-6-16,0-10-23 0,0 10-10 0,16-1-28 16,-16-18-4-16,0 19-10 0,0-10-5 0,0 1-3 15,0-1 5-15,0 0-11 0,0 1-22 16,17-1-64-16,-17-9-61 0,0 9-47 0,0-9-32 16,0 0-17-16,0 0 16 0,0 0 44 15,0 0 49-15</inkml:trace>
  <inkml:trace contextRef="#ctx0" brushRef="#br0" timeOffset="-210112.19">21564 10009 89 0,'0'-10'78'0,"0"1"-11"16,0 9-14-16,0 0-2 0,0-19-2 16,0 19 3-16,16 0 0 0,-16 0-11 0,17 0-7 15,-1 0-5-15,1 0 2 0,-1 0-8 16,1 0-5-16,-1 0-1 0,1 19-7 0,-1-19 5 15,17 9 2-15,-33 1 4 0,34-1 8 0,-34 0 4 16,0 10 3-16,0-10-9 0,0 10-1 0,0-1-4 16,-34-18-8-16,34 19-9 0,0-10-1 15,-33 10-4-15,17-10-2 0,-1 1-2 0,1-1-30 16,-1 0-30-16,1 10-24 0,-1-19-24 16,1 0-12-16,16 0-3 0,-17 0 7 0,17 0 18 15,-16 0-63-15</inkml:trace>
  <inkml:trace contextRef="#ctx0" brushRef="#br0" timeOffset="-209794.15">21894 9897 75 0,'17'-9'76'0,"-17"-1"-6"15,0 10-6-15,-17-9 4 0,17 9 12 16,0 0 5-16,-16 0-5 0,16 0-20 0,0 0-19 15,-17 9-6-15,17-9-7 0,0 10 1 0,0-1-6 16,0 0-9-16,0 1 1 0,0-1-5 0,0 0 7 16,17 10-4-16,-17-1 5 0,16-18 10 15,-16 19 12-15,17-19 20 0,-1 9 12 0,-16 10 15 16,33-10 5-16,-33 1-3 0,0-1-2 0,33 0-6 16,-33-9 5-16,0 19 3 0,0-19 5 15,0 18 19-15,0-18-1 0,0 0-96 0,0 19-16 16,0-19 0-16,0 9 0 0,-33 1 0 15,33-10 0-15,-33 9 0 0,17 0 0 0,-1-9 0 16,1 10-183-16,-1-10-74 0,1 0-27 16,-1 0-15-16,1-10 9 0,16 10 38 0,-17-9 54 15</inkml:trace>
  <inkml:trace contextRef="#ctx0" brushRef="#br0" timeOffset="-209558.65">21960 9674 89 0,'0'0'110'0,"0"0"-27"0,33 0-22 0,-33 0 13 15,0 0 42-15,17 9 39 0,16 0 19 0,-16 10-22 16,-1-19-32-16,17 19-24 0,-16-1 4 0,32-8-4 16,-49 8-17-16,33 1-30 0,-33 18-23 15,0-18-10-15,17-1-5 0,-17 10-5 0,0 0-6 16,-17 18 2-16,17-27-33 0,0 18-58 0,-33 10-52 15,0-29-49-15,17 20-37 0,-17-1-9 16,0-9 15-16,0 9 36 0,-1-9 43 0</inkml:trace>
  <inkml:trace contextRef="#ctx0" brushRef="#br0" timeOffset="-206266.81">16437 5237 1 0,'0'0'1'0,"0"0"0"15,0-9-1 1,0 18 0 15,0-9 0-15,0 0-1-16,0 0 0 0</inkml:trace>
  <inkml:trace contextRef="#ctx0" brushRef="#br0" timeOffset="-205097.4">16040 5367 21 0,'-33'9'16'0,"-16"-9"-6"0,16 0 0 0,0 0-1 16,-1 0-1-16,1 0-1 0,33 19 5 15,-33-19 6-15,0 0 7 0,0 0 2 0,33 0 4 16,-16 0-5-16,-1 0-6 0,17 0-8 0,0 0-6 16,0 0-4-16,17-19 1 0,-1 19-3 15,1 0 2-15,-1-9-2 0,17 9 0 16,0-9 0-16,0 9 0 0,-16-9 0 0,16 9 0 15,-16 0 0-15,16 0 0 0,16 0 0 0,-16-19 0 16,0 19-2-16,-16 0 3 0,16 0 0 16,17 0-1-16,-1-19 0 0,-16 19-2 15,17 0 2-15,0 0 4 0,32 0-4 0,-16 0 0 16,-16 0 0-16,16 0 0 0,33 0-3 16,-32 0 4-16,15 0-1 0,1 0-6 0,16 0-5 15,-16 0-3-15,16 19-5 0,0-19 3 0,-33 0-2 16,17 19 3-16,-17-19-2 0,0 9 1 15,17-9 4-15,-17 9 3 0,-16 0 5 0,-1-9 4 16,34 0-2-16,-50 0 2 0,17 0 0 16,-17 0 0-16,33 0 0 0,-33 0-2 0,0-9 2 15,0 9 1-15,17-9-1 0,-34 9 0 0,34 0 0 16,-17-9 0-16,0 9-4 0,-33 0-1 16,17 0-1-16,-1 0-2 0,1 0-3 0,-1 0 0 15,1 0 1-15,-1 0-2 0,-16 0 0 16,0 0-6-16,0 0 12 0</inkml:trace>
  <inkml:trace contextRef="#ctx0" brushRef="#br0" timeOffset="-204677.3">16503 5432 13 0,'-33'0'9'16,"0"19"3"-16,-16-19 3 0,32 0 2 15,1 18-1-15,-1-18-5 0,0 0-3 0,1 0 1 16,16 0 1-16,16 0-2 0,-16 0-1 0,17 0 1 16,16 0-1-16,0 0 2 0,33 0-3 15,-33 0 0-15,17 0 0 0,16-18-3 16,33 18-3-16,-49-19 2 0,49 19-2 0,-16-18 0 16,16 18 1-16,-16-19-1 0,16 19 0 15,0-19 2-15,0 19-4 0,17-9 2 0,-50 0 0 16,50 9-2-16,-50-9-4 0,17 9-5 0,16 0 0 15,-33 0-1-15,17 0-1 0,-50 0 0 16,17 0-2-16,-1 0-4 0,-16 0-5 0,17 0-25 16</inkml:trace>
  <inkml:trace contextRef="#ctx0" brushRef="#br0" timeOffset="-202220.49">24987 7488 9 0,'0'0'16'16,"0"0"6"-16,0 0 0 0,0 0-1 15,0 0-1-15,0 0-2 0,0 0 0 0,0 0 4 16,0 0-1-16,0 0-4 0,0-19 1 0,16 19-3 15,-16 0-1-15,0 0-2 0,0 0 2 0,0 0 1 16,0 0-3-16,0 0 0 0,0 0-3 16,0 0 0-16,0 0-3 0,0 0 2 0,0 0-3 15,0 0-1-15,0 0 0 0,0 0-3 16,0 0 1-16,0 0 1 0,0 0-5 16,-16 0-3-16,16 0-7 0,0 0-9 0,0 19-11 15,0-19-3-15,-17 0-8 0,17 0-4 0,0 0-2 16,0 0 2-16,0 0-27 0</inkml:trace>
  <inkml:trace contextRef="#ctx0" brushRef="#br0" timeOffset="-201103.22">27682 6428 43 0,'0'-10'38'16,"0"10"2"-16,0 0 4 0,0-18 12 0,0 18 10 15,0 0 15-15,0 0 9 0,0-19-1 0,0 19-5 16,0 0-7-16,0 0-21 0,0 0-12 15,0 0-6-15,0 19 16 0,0-19 2 0,-17 18 9 16,17-8-12-16,0-1-4 0,0 9-10 16,0 10-15-16,0-9-12 0,0-19-1 0,0 19-2 15,0-1-7-15,0 1 0 0,0-10-2 16,0 10-3-16,0-1 4 0,0 1-31 0,0-1-53 16,0-18-36-16,0 19-34 0,0-10-23 0,0-9-12 15,0 10 8-15,0-1 39 0</inkml:trace>
  <inkml:trace contextRef="#ctx0" brushRef="#br0" timeOffset="-200551.45">27583 6418 66 0,'0'0'46'0,"0"-18"-7"0,0 18-2 16,0 0 8-16,0-19 11 0,0 19-4 0,16 0-7 15,-16-19-15-15,17 19-2 0,-1 0-3 16,-16 0 3-16,17-18 2 0,-1 18-5 0,1 0-6 16,0 0-5-16,-1 0-5 0,1 0-2 0,-1 0-3 15,1 18-3-15,-1-18-1 0,1 0 6 16,-17 0 2-16,16 19-2 0,-16-19-4 15,0 0 2-15,0 19 3 0,0-19-1 0,0 18-2 16,0-18 0-16,0 0-1 0,0 10 2 0,-16-1-3 16,16 0-5-16,-17 0 6 0,1 1-3 0,16 8 0 15,-17-18 0-15,1 0 2 0,16 0-6 16,-17 19 7-16,1-19-5 0,16 0 8 16,0 0-3-16,0 0 0 0,0 0 5 15,0 0-1-15,0 0-4 0,16 0 0 16,1 0-5-16,-1 0 2 0,1 0 4 15,-1 0-4-15,1 0-3 0,-1 0 1 16,-16 0 0-16,17 0 3 0,-1 19 0 0,1-19-3 16,-17 18 3-16,16-18-1 0,-16 9 0 15,17 1 3-15,-17-1-5 0,0 0 5 0,0 1-3 16,0 8 1-16,0-18 3 0,0 19-3 0,0-19 5 16,0 0-3-16,-17 18 4 0,17-18-9 0,-16 19 2 15,-1-19 2-15,1 0-2 0,-1 0 5 0,1 9-5 16,-1-9 0-16,1 0 1 0,-1 0 1 15,1 0-6-15,-1 0-25 0,-16 0-22 0,16 0-19 16,1 0-14-16,-17 0-16 0,16 0-5 0,1 0 7 16,-1 0-78-16</inkml:trace>
  <inkml:trace contextRef="#ctx0" brushRef="#br0" timeOffset="-199820.46">28558 6548 94 0,'0'0'78'16,"0"10"-4"-16,-33-10-3 0,33 0 1 0,0 0 0 15,0 0 10-15,0 0-1 0,33 0-14 16,-33 0-9-16,0 0-1 0,0 0-7 0,17 0-8 16,0 0-10-16,16 0-11 0,-17 0-8 0,17 0-9 15,-16 0 3-15,16 0-2 0,-17 0-9 16,17 0-5-16,-33-10-32 0,34 10-47 0,-18 0-31 15,-16-9-29-15,17 9-26 0,-1 0 27 0,1-18-95 16</inkml:trace>
  <inkml:trace contextRef="#ctx0" brushRef="#br0" timeOffset="-199598.85">28840 6316 48 0,'0'9'32'0,"0"-9"-11"16,16 9 6-16,-16 19 13 0,0-28 7 15,0 19 3-15,17 0 1 0,-17-1-8 0,16 1 4 16,1-1 1-16,-17 10-3 0,0-9-6 0,16 0-7 16,-16-1-15-16,0 1-4 0,0-1-5 15,0 10-3-15,-16-9-2 0,-1 18-15 0,1-28-32 16,-1 10-38-16,1 0-19 0,-17 18-4 0,-1-19 5 16,1 1-70-16</inkml:trace>
  <inkml:trace contextRef="#ctx0" brushRef="#br0" timeOffset="-198689.56">23515 7534 40 0,'0'0'34'0,"0"0"-4"15,0 0-4-15,0-9 5 0,-17 9 3 16,17 0 0-16,0 0 0 0,0 0-2 0,0 0-3 0,0 0 0 15,0 0-4-15,0 0 4 0,0 0-6 16,0 0-5-16,0 0 1 0,0 0-1 0,0 0 3 16,0 0 7-16,0 0 0 0,0 0 2 15,0 0 6-15,0 0-5 0,0 0-1 0,0 0 2 16,0 0-2-16,0 0-4 0,0 0-2 0,0 0 0 16,0 0 3-16,0 0 0 0,0 0-8 15,0 0 6-15,0 0 1 0,0 0 5 0,0 0-3 16,0 0 4-16,0 0 1 0,0 0-8 15,0 0 3-15,0 0 4 0,0 0 1 0,0 0-7 16,0 0-8-16,0 9-1 0,0-9-1 0,0 0-6 16,0 0-5-16,0 0-1 0,0 0-3 15,0 19 3-15,-16-19-1 0,16 0-8 0,0 0 9 16,0 0 0-16,0 0-2 0,0 0-7 16,0 0 2-16,0 0-2 0,0 0-14 15,0 0-22-15,0 0-12 0,0 0-14 0,0 0-7 16,0 0-9-16,0 0-17 0,0 0-25 0,0 0-15 15,-17 0-7-15,17 0 12 0,0 0 18 0,0 0-64 16</inkml:trace>
  <inkml:trace contextRef="#ctx0" brushRef="#br0" timeOffset="-197940.78">16966 7590 6 0,'-16'0'13'0,"16"0"6"15,0 0 2-15,0 0-1 0,0 0-6 16,0 0 0-16,0 0 1 0,0 0 0 0,0 0 2 16,0 0-1-16,0 0-3 0,0 0-1 15,0 0 2-15,0 0 1 0,0 0 1 0,0 0-3 16,0 0 2-16,0 0-3 0,0 0-1 0,0 0-4 16,0 0-3-16,0 0 1 0,0 0-9 31,-17 0-9-31,17 0-11 0,0 19-12 15,0-19-8-15,0 0-8 0,0 0-5 0</inkml:trace>
  <inkml:trace contextRef="#ctx0" brushRef="#br0" timeOffset="-196655.79">30328 6362 30 0,'16'0'34'0,"-16"-18"6"0,17 8 3 0,-17 10 3 16,16-9 2-16,-16 9 11 0,0-9 18 16,0 9 16-16,0-9 20 0,0 9 8 0,0 0-17 15,0-10-29-15,0 10-21 0,0 0-22 16,0 0-12-16,-16 0-8 0,16 0-14 15,-17 0 8-15,1 0-9 0,-1 10 6 0,1-1-6 16,-1 0 0-16,1 0 5 0,-1 1-2 16,17 8 3-16,0-18-3 0,0 0-5 0,0 19 5 15,0-19 1-15,0 19 2 0,17-19-3 16,-1 18 2-16,1-18-1 0,16 0-3 0,-17 10 6 16,1-1-4-16,16 0-3 0,-16 0 5 0,-1 1 2 15,1-10-6-15,-1 18 0 0,1-18 4 16,-17 0-6-16,0 0 5 0,0 19 1 0,0-19-2 15,0 0 2-15,-17 19-1 0,1-19-3 16,-1 18-2-16,-16-18-28 0,0 9-37 0,0 1-39 16,0-10-35-16,0 9-28 0,0 0 12 0,-17 1 20 15</inkml:trace>
  <inkml:trace contextRef="#ctx0" brushRef="#br0" timeOffset="-194560.07">23250 9795 3 0,'0'0'0'0,"0"0"-1"0</inkml:trace>
  <inkml:trace contextRef="#ctx0" brushRef="#br0" timeOffset="-193427.14">23746 8102 17 0,'0'0'22'0,"0"0"6"0,0 0 2 16,0 0-3-16,0 0-1 0,0 0-2 0,0 9-3 0,0-9 1 15,0 0 3-15,0 0-1 0,0 0-4 16,0 0-7-16,0 0-4 0,0 0-1 16,0 0-4-16,0 0 0 0,0 0-3 0,-16 0 1 15,16 0-4 1,0 0 4-16,0 0-9 0,0 0-5 15,0 0-5-15,0 0-5 0,0 0-2 0,0 0-4 16,0 0-5-16,0 0-1 0,0 0-1 16,0 0-2-16,0 0 4 0</inkml:trace>
  <inkml:trace contextRef="#ctx0" brushRef="#br0" timeOffset="-192477.39">27880 6986 48 0,'0'0'32'0,"-16"0"-6"16,16 18-2-16,0-18 4 0,0 0 0 15,0 0 3-15,0 0 0 0,-17 19 4 0,17-19-3 0,0 9 6 16,0 10-1-16,0-1-5 0,0 1-5 16,0 0-6-16,0-1-7 0,0 1-5 15,0-10-2-15,0 10-6 0,0-10 2 0,0 19-3 16,0-10 2-16,0-18-2 0,0 19-5 16,0-19-24-16,0 9-21 0,17 1-18 0,-17-10-10 15,0 0 1-15,0 0 12 0,0 0 13 0</inkml:trace>
  <inkml:trace contextRef="#ctx0" brushRef="#br0" timeOffset="-192106.36">27831 7041 16 0,'0'-9'25'0,"0"0"1"0,0 9 0 0,16-19-3 0,-16 19-4 16,0 0-6-16,0 0-1 0,17 0-3 15,-17 0-1-15,0 0-1 0,16 0 7 0,-16 0-1 16,17 19 4-16,0-19 2 0,-17 9 6 15,16 0-5-15,-16 1-9 0,17-1-3 0,-17 0-3 16,16 10-2-16,-16-19-1 0,0 0 1 0,17 19-3 16,-17-19 0-16,0 18 0 15,0-18 12-15,16 0 4 0,-16 0 10 0,0 0 10 16,0-18 4-16,0 18 6 0,17 0 5 0,-17 0 4 16,0-19 10-16,0 19-5 0,16-19-1 15,-16 10-10-15,0 0 0 0,17-1-9 16,-17 1 3-16,0 0-17 0,16 9-3 0,-16-19-3 15,0 19-6-15,17 0-7 0,-17 0 0 0,0 0-4 16,16 0 1-16,-16 19-2 0,17-19 4 16,-17 9-3-16,17 0 4 0,-17 1 1 15,16 8-5-15,1 1-6 0,-17 0 10 0,0-1-7 16,16-18-2-16,-16 19-3 0,0-10-30 0,17 0-42 16,-17 10-35-16,0-10-26 0,0 10-21 15,0-19-3-15,16 0 15 0,-16 18 31 0</inkml:trace>
  <inkml:trace contextRef="#ctx0" brushRef="#br0" timeOffset="-191626.12">28558 7107 17 0,'0'0'33'0,"0"0"6"0,0 0 0 15,0 0-7-15,0 0-8 0,0 0-1 16,0 0 2-16,0 0 5 0,0 0 4 0,0 0 3 0,17 0-2 15,0 0-1-15,-1 0-9 0,1 0-5 16,-1 0-7-16,1 0-4 0,16 0-6 0,-17 0 0 16,17-19 0-16,0 19-5 0,-33 0 2 15,34 0 1-15,-18 0-1 0,1 0 0 0,-1-19-10 16,1 19-16-16,-17-9-22 0,16 9-12 0,-16-9-10 16,17 9-6-16,-17-10 6 0</inkml:trace>
  <inkml:trace contextRef="#ctx0" brushRef="#br0" timeOffset="-191377.57">28773 6911 96 0,'-33'0'61'0,"33"-9"-15"16,0 9-2-16,0 0-6 0,33 0-8 0,-33 0 0 15,0 0-1-15,0 0 4 0,17 9-3 16,0 1 10-16,-1-1-5 0,1 0 6 0,-1 0-5 15,1 10 2-15,-1 0 11 0,-16-19-13 16,17 18-5-16,-17 1-4 0,0-10-12 0,0 10 4 16,0-10-1-16,0 19-9 0,-17-9-3 0,1-1-2 15,-1 1 0-15,1-10-4 0,-17 0-17 0,16 10-28 16,0 9-33-16,-16-10-21 0,0 1-21 16,17-10-14-16,-17 1 8 0,16 8 23 0</inkml:trace>
  <inkml:trace contextRef="#ctx0" brushRef="#br0" timeOffset="-190380.77">24557 8446 7 0,'0'0'12'0,"0"0"7"16,0 0-3-16,-17 0 0 0,17 0-1 0,0 0-4 16,0 0-3-16,0 0-3 0,0 0-1 0,0 9 1 15,0-9-3-15,0 0-1 0,0 0-1 16,0 10 0-1,0-10-3 1,0 0-2-16,0 0-2 0,0 0-1 0,0 0 0 16,0 0 1-16,0 0-2 0,0 0 2 15,0 0-1-15,0 0 1 0,0 0-1 0,0 0-1 16,-33 0-1-16,33 0-8 0,0 0 13 0</inkml:trace>
  <inkml:trace contextRef="#ctx0" brushRef="#br0" timeOffset="-187066.54">20919 7451 18 0,'0'0'19'16,"0"0"2"-16,0 0 2 0,0 18-1 15,0-18-3-15,0 0-8 0,0 0-4 0,0 0 0 16,0 0-5-16,0 0-4 15,0 0-7-15,0 0-9 0,0 0-5 0,0 0-4 16,0-18-2-16</inkml:trace>
  <inkml:trace contextRef="#ctx0" brushRef="#br0" timeOffset="-186931.36">20952 7469 1 0</inkml:trace>
  <inkml:trace contextRef="#ctx0" brushRef="#br0" timeOffset="-185634.19">30278 6418 6 0,'0'0'9'0,"0"10"5"15,0-10 4-15,0 0-2 0,0 0-4 16,0 0-2-16,0 0-2 0,0 0 0 0,0 0 1 16,0 0-2-16,0 0-4 0,0 0 1 0,0 0-2 15,0 0 0-15,0 0 0 0,-16 0-2 16,16 0 2-16,0 0-4 31,0 0-2-15,0 0-3-16,0 0-4 0,0 0 1 0,0 0-3 15,0 0-1-15,0 0-1 0,0 0-1 16,0 0 2-16,0-10-11 0</inkml:trace>
  <inkml:trace contextRef="#ctx0" brushRef="#br0" timeOffset="-185067.13">28145 6660 6 0,'0'0'6'15,"0"0"1"-15,0 0 1 0,0 0 0 16,0 0-1-16,0 0 1 0,0 0-3 0,0 0-2 16,0 0-2-16,0 0 1 0,0 0-1 15,0 0 1 1,0 0-4-16,0 0-3 15,0 0-1-15,0 0-3 0,0 0-3 0,0 0-13 16</inkml:trace>
  <inkml:trace contextRef="#ctx0" brushRef="#br0" timeOffset="-184416">24209 7330 12 0,'0'0'13'0,"0"0"-1"0,0 0 1 0,0 0-1 16,0 0-2-16,0 0-3 0,0 0-1 16,0 0 1-16,0 0 1 0,0 0 2 0,0 0-1 15,0 0 0-15,0 0-1 0,0 0 3 16,0 0-3-16,-16 0 4 0,16 0-3 0,0 0-2 16,0 0-1-16,0 0-3 0,0 0-1 15,-17 0-2-15,17 0-2 16,0 0 4-16,-16 0-4 15,16 0-5-15,0 0 0 0,0 0-5 16,0 0-1-16,-17 0-3 0,17 0 1 0,0 0-1 16,0 0-3-16,-16 0-2 0,16 0-3 0,0-19-15 15</inkml:trace>
  <inkml:trace contextRef="#ctx0" brushRef="#br0" timeOffset="-183650.75">21001 7209 15 0,'0'0'16'0,"0"0"0"16,-16 0 2-16,16 0 1 0,0 0-1 15,0 0 2-15,0 18-3 0,0-18-2 0,0 0 3 16,0 0 0-16,-17 0 2 0,17 0-1 16,0 0 2-16,0 0-3 0,0 0-1 0,0 0-2 15,0 0-2-15,0 0 0 0,0 0 1 0,0 0-3 16,0 0 1-16,0 0 6 0,0 0-1 16,0 0 1-16,0 0 3 0,0 0-2 0,0 0 0 15,0 0-7-15,0 0-5 0,0 0-1 0,17 0-4 16,-17 0 1-16,0 0-2 15,0 0 1-15,-17 0-2 0,17 0-3 16,0 0 4-16,0 0-7 0,0 0-7 16,0 0-25-16,0 0-13 0,0 0-7 0,17 0-4 15,-17 0-5-15,0 0 0 0,16 0 9 0</inkml:trace>
  <inkml:trace contextRef="#ctx0" brushRef="#br0" timeOffset="-182670.26">29600 6316 12 0,'-16'0'23'0,"16"-9"5"16,0 9 2-16,0 0-1 0,0 0 1 0,0 0 3 15,0 0-3-15,0 0-4 0,0 0-3 16,0 0-4-16,0 0-2 0,0 0-1 0,0 0 8 16,0 0 14-16,0 9 11 0,0-9 14 15,0 9 0-15,0 0-2 0,0 1 2 0,0 8 0 16,0-18 5-16,0 19-6 0,0 0-9 0,0-19-11 16,0 18-17-16,0-8-5 0,0-1-13 15,0 0-2-15,0 0-2 0,0 1 2 0,0 8-2 16,0-18-3-16,0 19 2 0,0-19-7 0,0 19-4 15,0-19-34-15,0 18-40 0,0-18-22 16,0 0-18-16,0 0-15 0,0 9 4 0,0-9 5 16,0 0 21-16,0 0-46 0</inkml:trace>
  <inkml:trace contextRef="#ctx0" brushRef="#br0" timeOffset="-182370.72">29534 6381 87 0,'0'0'37'0,"0"-19"-10"0,0 19 8 0,0-28 12 16,17 19 5-16,-17 9-6 0,0-9-10 0,16 0-9 15,-16-1-1-15,17 10 1 0,-1 0 13 0,17-18-9 16,-33 18 2-16,17 0 0 0,16 0 1 16,-17 18 17-16,1-18-6 0,16 0-8 0,-16 10-10 15,-1-1-3-15,1 0-4 0,-1 10 1 16,1-1 3-16,-17-18 0 0,16 19-3 0,-16 0 9 15,0-19-10-15,0 18 3 0,0-8-1 0,0-1-10 16,-16 0-1-16,16 10-1 0,-17-1-6 16,1-18 1-16,-1 19-5 0,1-19 2 0,-1 19-4 15,-16-19-11-15,16 18-23 0,-16-18-31 0,17 0-17 16,-1 0-21-16,-16 0-26 0,17 9-17 16,-1-9 0-16,1 0 21 0</inkml:trace>
  <inkml:trace contextRef="#ctx0" brushRef="#br0" timeOffset="-180862.6">23383 8251 42 0,'0'0'40'0,"-17"0"-7"15,17 0-6-15,0 0-2 0,0 9 1 0,0-9 4 16,0 0 4-16,0 0 1 0,0 0 2 0,0 0-2 16,0 0 0-16,0 0 0 0,0 0 0 15,0 0-3-15,0 0 1 0,0 0-4 0,0 0-2 16,0 0-2-16,0 0 3 0,0 0 1 0,0 0 4 15,17 0-10-15,-17 0-7 0,0 0-3 16,0 0-6-16,0 0-3 0,0 0-2 0,0 0 2 16,0 0-2-16,0 0 0 0,0 0 1 0,0 0-9 15,0 0-4-15,0 0-6 16,0-9-17-16,-17 9-11 0,17 0-20 0,0 0-7 16,0 0-16-16,0-10-9 0,-17 10 4 0,17 0 7 15,-16-9 7-15</inkml:trace>
  <inkml:trace contextRef="#ctx0" brushRef="#br0" timeOffset="-180446.04">21233 8279 62 0,'0'0'36'0,"0"0"-9"15,0 0-7-15,0 0-3 0,0 0 3 0,0 0-1 16,0 0-6-16,0 0-1 0,0 0-5 16,0 0-4-16,0 0 3 0,0 0-9 15,0 0 0 1,0 0-14-16,0 0-3 15,0 0-11-15,0 0-5 0,0 0-4 0,0 0-46 16</inkml:trace>
  <inkml:trace contextRef="#ctx0" brushRef="#br0" timeOffset="-179487.16">29699 6930 13 0,'-16'-9'33'0,"16"9"10"15,-17-10 0-15,17 1 2 0,-16 9 13 16,16-19 18-16,-17 19 36 0,17 0 26 0,0-18 16 16,0 18-2-16,0 0-13 0,0 0-12 0,0 0-20 15,0 0-30-15,0 0-30 0,0 0-20 0,0 0 0 16,0 18 31-16,0-18 4 0,0 19 11 15,0-19-12-15,0 19-6 0,17-10-12 0,-17 9-10 16,0 1-20-16,0 0-1 0,0-1-6 0,16 1-6 16,-16-10 2-16,0 0-1 0,0 10-8 15,17 9-8-15,-17-28-48 0,0 19-33 0,0-1-31 16,0-18-31-16,0 19-10 0,16-19-22 0,-16 0-4 16,0 9 11-16,0-9 12 0,0 0 27 15,0 0 33-15,0 0 22 0</inkml:trace>
  <inkml:trace contextRef="#ctx0" brushRef="#br0" timeOffset="-179219.33">29633 6967 14 0,'0'-19'36'15,"0"10"4"-15,0 0-2 0,0 0-1 0,0-10-5 16,0 19 4-16,17-19-7 0,-17 19-4 0,16 0-2 16,-16-18-6-16,17 18-1 0,-1 0 3 15,1 0 7-15,0 0-2 0,-1 0-2 0,1 0 2 16,16 0 5-16,-17 18 5 0,1-18 7 0,-17 19 0 15,16-19 2-15,1 19 11 0,-17-10 6 16,16 9-8-16,-16 1-12 0,0 0-7 0,0-1 4 16,0-18-3-16,-16 19-3 0,16-10-10 15,-17 10-5-15,1-10-10 0,-1 19-3 0,1-28-7 16,-1 19 2-16,1-19-2 0,-1 18-9 0,1-18-32 16,-18 19-14-16,18-19-14 0,-1 9-10 0,1-9-9 15,16 0-28-15,-17 9-11 0,17-9 9 16,0-9 20-16,0 9-73 0</inkml:trace>
  <inkml:trace contextRef="#ctx0" brushRef="#br0" timeOffset="-178639.02">30063 6902 137 0,'0'0'69'0,"0"0"-18"0,0 0-6 15,0 0-1-15,0 0-7 0,0 0-8 16,0 9-3-16,0-9 0 0,0 10 0 0,0-10 10 16,0 9-5-16,0 0-5 0,0 0-7 0,0 10-10 15,17 0-2-15,-17-19-3 0,0 18-3 16,0-18 0-16,0 19 4 0,0-10-2 0,0 0-3 16,0 1 0-16,0-10 5 15,0 0-1-15,0 9 7 0,0-9 23 0,0 0 29 16,0 0 24-16,0 0-4 0,0-9-3 0,0-1-11 15,0 1 0-15,0 0-5 0,0 9 12 16,-17-19 8-16,17 1-2 0,0 18-7 0,0-19-10 16,0-9-2-16,0 19-18 0,0-10-8 15,0 10-2-15,0 9-5 0,0-19-12 0,0 19-10 16,0 0 2-16,17 0-10 0,-17 0 1 0,0 0-1 16,16 19 3-1,-16-19 2-15,17 9-5 0,-1 1 4 16,-16-1-9-16,17 0 5 0,-17 0 7 0,16 10-11 15,-16-19-1-15,17 19 11 0,-17-19-3 0,0 0-6 16,17 18 4-16,-17-18 1 16,0 0 0-16,0-18-2 0,16 18 2 0,-16 0 5 15,0-19 2-15,17 19-9 0,-17-28 10 0,16 19 0 16,-16-10-1-16,0 10 9 0,17-10 4 16,-17 19 9-16,16-18-14 0,-16-1 11 0,0 19 4 15,0-19-26-15,17 10-6 0,-1 9 0 31,-16 9 0-31,0 10 0 0,17 0 0 0,-17-19 0 16,16 18 0-16,-16 1 0 0,17 9 0 16,-17-10 0-16,0 1 0 0,0 18 0 0,0-18-90 15,0-1-130-15,0 1-78 0,0 9-85 0,0 9-18 16,-17-18 81-16</inkml:trace>
  <inkml:trace contextRef="#ctx0" brushRef="#br0" timeOffset="-175394.99">27947 7767 53 0,'0'-19'73'0,"0"1"-8"0,0-1-20 16,0 19-5-16,-17-18 16 0,17-1 37 0,0 0 44 15,0 10 15-15,0 9-18 0,0-9-46 0,0 9-34 16,0 0-25-16,0 0 3 0,0 0 43 0,17 9 25 16,-17 0 21-16,0 10 0 0,0 0-19 15,16-1-28-15,-16 1-25 0,0-10-5 0,17 19-13 16,-17 0-16-16,0-10-6 0,0 1-7 0,0 0 2 15,0-1-6-15,0 1-5 0,0 9-1 16,0-10-18-16,0-18-51 0,0 19-50 0,0 0-55 16,0-19-29-16,0 9-25 0,0-9 10 0,0 0 27 15,0 0 41-15,0 0 32 0,0 0 29 0</inkml:trace>
  <inkml:trace contextRef="#ctx0" brushRef="#br0" timeOffset="-175091.64">27996 7851 20 0,'0'0'40'0,"0"-19"8"0,0 19-5 0,17 0-9 15,-17-19-11-15,0 19-2 0,0 0 0 0,16 0-1 16,1 0-8-16,-17 0-6 0,16 0 0 16,1 0-1-16,-1 0-5 0,1 0 1 0,0 0 2 15,-1 0-3-15,1 0 0 0,-1 0 0 0,1-18-2 16,-1 18 2-16,1 0 2 0,-17 0-2 0,0 0 3 16,16-19 3-16,-16 10-3 0,0 9 6 15,0-9 2-15,0-1 8 0,0 1 3 0,-16 0 6 16,16 9 8-16,0-19 10 0,-17 19 15 15,17-18 7-15,0 18 6 0,-16 0 3 0,16 0-1 16,0 0-20-16,0 0-22 0,0 0-18 0,-17 0-8 16,17 0 0-16,0 0 4 0,0 18 19 0,17-18 4 15,-17 19-7-15,0-10-1 0,0 0-11 16,0 10-8-16,16 9-4 0,-16-28 0 0,0 18-4 16,0 1-5-16,17 0 5 0,-17 9-4 15,0-10-6-15,0 1-31 0,0-1-45 0,0 1-39 16,0 0-35-16,0-10-12 0,16 0 3 0,-16 1 27 15</inkml:trace>
  <inkml:trace contextRef="#ctx0" brushRef="#br0" timeOffset="-174809.98">28459 7748 105 0,'0'-9'79'0,"-16"0"-20"16,16 9-5-16,-17-19 15 0,17 19 17 15,-16 0 5-15,-1 0-18 0,1 0-24 0,16 0-20 16,-17 0-14-16,17 0 1 0,-17 0-1 0,17 19 9 16,0-10 18-16,0 10 11 0,0-1-9 15,17 1-9-15,-17-1-11 0,17 1-11 0,-1 9 4 16,1-9-7-16,-17-1 0 0,16 1-7 0,1-1 5 16,-17 20-10-16,16-38 3 0,-16 18 1 15,0 1-2-15,0-10-5 0,0 10 5 0,0-1-6 16,-16-18-38-16,-1 19-35 0,17-19-25 0,-16 0-20 15,-1 0-30-15,17 19-1 0,-16-19 26 16,-1-19 22-16</inkml:trace>
  <inkml:trace contextRef="#ctx0" brushRef="#br0" timeOffset="-174679.79">28294 7934 77 0,'0'-18'61'0,"0"18"-5"0,16-19-8 15,-16 10 5-15,33 0-3 0,-33-1-2 16,0 10-17-16,17-9-14 0,0 0-7 0,-1 9-5 15,17 0-5-15,-16-19 3 0,-1 19-6 16,17 0-10-16,0-19-32 0,0 19-31 0,-16 0-20 16,0-18 0-16</inkml:trace>
  <inkml:trace contextRef="#ctx0" brushRef="#br0" timeOffset="-174310.75">28955 7739 56 0,'0'0'59'0,"0"0"5"0,0 0 1 0,0 0 15 16,0 0 13-16,0 0 20 0,0 0-3 15,33 0-2-15,-33 0-9 0,0 0-20 0,17-9-19 16,-1 9-18-16,18 0-18 0,-18 0-12 0,1-19-1 16,16 19-6-16,-17 0-9 0,17 0 0 15,0-18-2-15,-33 18 1 0,17 0-12 0,-1-19-57 16,1 19-38-16,0 0-32 0,-17-19-21 0,16 10 13 15,-16 0 24-15,0-1 20 0,0-8-52 16</inkml:trace>
  <inkml:trace contextRef="#ctx0" brushRef="#br0" timeOffset="-174128.43">29203 7488 50 0,'0'0'52'0,"0"0"0"0,0 0-10 0,0 0-10 0,0 0-2 15,0 0 3-15,0 0 5 0,0 9 8 16,17 1 8-16,-17 8 11 0,16-9 12 0,1 10 14 15,0 0-1-15,-17-1-9 0,16 1-2 16,-16-1-20-16,17 10-24 0,-17-9-8 0,0 0-18 16,0 18-3-16,-17-28-8 0,17 19-2 0,-16 0-5 15,-1-10-24-15,17 1-27 0,-17 0-31 0,-16-10-19 16,33 10-21-16,-33-10-23 0,17 19 5 16,-1-28 22-16</inkml:trace>
  <inkml:trace contextRef="#ctx0" brushRef="#br0" timeOffset="-172815.66">29964 7516 7 0,'0'-9'20'0,"0"9"21"0,0-10 11 16,17 10 5-16,-17-9 7 0,0 9 13 0,16 0 19 16,-16-19 19-16,0 19 7 0,0-18 6 0,0 18-11 15,0 0-8-15,0-19 8 0,0 19 13 0,0 0 5 16,0 0-20-16,0-18-17 0,-16 18-37 15,16 0-10-15,-17 0-14 0,17 0-11 0,-16 0-3 16,-1 18 2-16,-16-18 9 0,16 19 8 0,-16-19 9 16,17 18 4-16,-17 1-13 0,16 9-42 15,1-10 0-15,-1 20 0 0,1-20 0 0,-1 1 0 16,17-1 0-16,0 1 0 0,0 9 0 0,0-9 0 16,17-1 0-16,-1-18 0 0,1 19 0 15,-1-10 0-15,17 0 0 0,0-9 0 0,0 10 0 16,17-10 0-16,-17-10 0 0,0 10-92 0,17-9-168 15,-17 0-72-15,0 9-21 0,0-19 15 0,-17 19 60 16</inkml:trace>
  <inkml:trace contextRef="#ctx0" brushRef="#br0" timeOffset="-170062.1">28178 8455 14 0,'0'-9'18'15,"0"0"9"-15,0 9 8 0,0 0 5 0,-16-19-1 16,16 19 5-16,0 0 7 0,0 0 5 15,0-19 6-15,-17 19 11 0,17 0-10 0,0-18-3 16,-16 18 1-16,16 0-2 0,0 0-11 0,0 0-12 16,-17 0-11-16,17 0-12 0,0 18 4 0,-17-18 21 15,17 19 7-15,0-19 1 0,0 19-10 0,0 9-9 16,0-10-10-16,0 19-3 0,0-18-4 16,0 0 2-16,0-1-4 0,0 10 0 0,0-9-3 15,17-1-5-15,-17 1 2 0,17 0-2 16,-17-1-4-16,0 1-4 0,16-1 2 0,-16-8-8 15,0 8-46-15,0-18-43 0,0 19-36 0,0-19-30 16,17 0-4-16,-17 18 15 0,0-18 33 0</inkml:trace>
  <inkml:trace contextRef="#ctx0" brushRef="#br0" timeOffset="-169714.82">28195 8641 157 0,'0'0'95'15,"0"0"-29"-15,0 0-25 0,0-18-5 0,0 18 5 16,16-10-2-16,-16 10-18 0,0-9-12 16,17 9-5-16,-1-9-2 0,1 9 0 0,-17-9 0 15,16-1-6-15,1 1 2 0,-1 9 2 0,-16-9 0 16,33 9-5-16,-33-19-5 0,0 19 4 16,0-19 4-16,0 1-3 0,0 9 5 0,0-1 0 15,0 1 0-15,0 0 0 0,0-1-2 16,0 1 4-16,0 0 0 0,0 9-2 0,-33 0 8 15,33-19 7-15,0 19 14 0,0 0 1 0,0 0-8 16,-16 0-8-16,16 0 4 0,0 19 17 0,0-19 21 16,0 9 10-16,0 10-13 0,0-1-5 15,16 1-12-15,-16-1-11 0,0 1-1 0,0 0-12 16,33-1-4-16,-33 1-1 0,0-1-5 16,0 10 1-16,0-9-3 0,17 0-5 0,-17-1-1 15,0-9-1-15,0 10-30 0,0 0-45 0,17-1-29 16,-17-18-29-16,0 19-19 0,0-19 2 15,0 0 23-15</inkml:trace>
  <inkml:trace contextRef="#ctx0" brushRef="#br0" timeOffset="-169357.09">28558 8539 90 0,'0'0'135'0,"0"0"-13"16,0 0-39-16,0-19-6 0,17 19 26 15,-17-18 31-15,17 18-7 0,-1-9-37 0,1-1-40 16,-1 10-19-16,1 0-13 0,-1 0 2 16,1 0-1-16,-1 0 8 0,-16 0-7 0,17 10-5 15,-17-1-8-15,0 9 6 0,0 1-5 16,-17-19 3-16,17 19-2 0,-16-1-9 0,-1 10 2 0,1-9-2 15,-1-1 5-15,1 1 5 0,-1 0 2 16,17-1 3-16,-16 1 3 0,16-1 2 0,0 10 12 16,0-28-5-16,0 19-4 0,0-19 0 15,16 18-13-15,1-18-4 0,-1 0 2 0,1 0-11 16,16 0-8-16,0-18-35 0,16 18-30 0,-32-19-35 16,16 19-38-16,0-28-31 0,0 19-22 15,0 0 3-15,-16-1 26 0,32 1-92 16</inkml:trace>
  <inkml:trace contextRef="#ctx0" brushRef="#br0" timeOffset="-168715.37">24424 10213 38 0,'0'0'50'0,"0"0"-9"0,0-18-15 0,0 18-10 15,0 0 0-15,0 0 3 0,0 0 8 0,0-19-3 16,0 19-11-16,0 0-6 0,0 0-6 16,0 0 1-16,0 0-1 0,0 0 2 0,17 0-3 15,-17 0 3-15,0 0-1 16,0 0 0-16,0 0-1 0,16 0 2 15,-16 19-1-15,0-19 2 0,0 0 2 0,0 0 4 16,0 0 4-16,0 0-2 0,0 0-3 0,0 0-6 16,0 0 2-16,0 0-4 15,0 0 3-15,0 0-3 16,0 0 1-16,0 0-4 0,0 0 4 16,0 0-4-16,0 0 2 0,0 0-4 15,0 0-2-15,0 0-13 0,0 0-18 16,17 0-14-16,-17 0-13 0,0 0-10 0</inkml:trace>
  <inkml:trace contextRef="#ctx0" brushRef="#br0" timeOffset="-167930.01">29584 8446 18 0,'-17'0'37'0,"1"9"5"0,-1-9-1 15,1 0 1-15,-1 0 6 0,1 0 17 0,-1 0 16 16,0 10 13-16,1-10 6 0,16 0 3 16,-17 0 8-16,17 0-16 0,0 0-6 0,0 0 3 15,0 0 11-15,0 0 16 0,0 0 18 16,0 0 19-16,17 0-13 0,-1 0-38 0,1 0-24 16,16-10-37-16,0 10-14 0,-16-9-10 15,32 9-16-15,-16-9-4 0,0 9-2 0,0-19 12 0,1 19-9 16,-18 0-6-16,17 0-9 0,-16-19-30 15,-1 19-66-15,-16 0-55 0,17 0-61 0,-17 0-38 16,0 0-27-16,0-18 9 0,0 18 46 16,0-9 61-16</inkml:trace>
  <inkml:trace contextRef="#ctx0" brushRef="#br0" timeOffset="-167676.08">29650 8232 68 0,'0'0'88'0,"0"0"-15"0,0 0-30 0,0 0-16 16,0 0 1-16,0 0 24 0,16 9 10 0,1 1 8 0,-17-1 6 15,16 10 2-15,1-19-2 16,0 18-4-16,-1 1-2 0,-16-1-8 0,17 1-16 0,-1 0-11 16,-16 8-12-16,0-8-5 0,0 0-10 15,0-10-3-15,-16 19-5 0,-1-9-6 0,1 8-7 16,-1-8-26-16,0 0-39 0,-16 9-41 0,17-10-25 15,-1 1-17-15,-16-1-1 0,17 1 23 16,-1 0-76-16</inkml:trace>
  <inkml:trace contextRef="#ctx0" brushRef="#br0" timeOffset="-166202.02">30129 8213 158 0,'0'0'146'0,"0"-18"-58"0,0 18-45 16,0-19-20-16,0 19 3 0,0-18 42 0,0 18 27 15,0 0 3-15,0 0-22 0,0 0-33 0,0 0-13 16,0 0-3-16,0 0 30 0,0 18 4 16,0-18 14-16,17 19 5 0,-17-1 6 0,16-8-13 15,-16-1-25-15,0 10-13 0,17 9-6 16,-17-10-12-16,17 1-5 0,-17-1-10 0,0-8 1 16,16 8 5-16,-16 1-19 0,0-1 13 0,0 1-17 15,0 0-20-15,0-10-55 0,0 0-52 16,0 1-46-16,0-10-43 0,-16 9-7 0,16-9 18 15,0 0-111-15</inkml:trace>
  <inkml:trace contextRef="#ctx0" brushRef="#br0" timeOffset="-165901.72">30146 8158 76 0,'-17'0'110'0,"17"-19"-23"0,0 10-36 0,0-1-22 16,-16 1 9-16,16 0 30 0,0 9 27 15,0-9 0-15,0 9-11 0,16 0-21 0,-16 0-11 16,17 0-3-16,-17 0 1 0,16 0-3 0,1 0-1 16,0 0 0-16,-1 0 4 0,1 9-2 15,-1 0-1-15,1 0-5 0,-1 1-4 0,1-1-11 16,-1 10-8-16,1-1 3 0,-17-18-3 0,16 19-4 16,-16-1-3-16,0-8 3 0,0-1-7 15,0 10 2-15,0 9-3 0,-16-10 1 0,16-18-4 16,-17 19-6-16,1-1 2 0,-17 1 2 15,16-10 5-15,1 10-10 0,-17-1 3 0,16 1 2 16,-16-19-5-16,16 19-6 0,1-19-2 0,-1 9-15 16,1-9-27-16,-1 9-39 0,1-9-46 0,-1 0-30 15,17 0-28-15,0 0-3 0,0-9 7 16,0 9 31-16</inkml:trace>
  <inkml:trace contextRef="#ctx0" brushRef="#br0" timeOffset="-165534.39">30576 8018 138 0,'16'0'101'0,"1"-9"-21"16,-17 0-14-16,0-1 4 0,0 10 14 15,0-9 10-15,0 9-8 0,-17 0-28 0,17 0-23 16,-16 0-11-16,16 0-11 0,-17 0 2 0,1 9 6 15,-1-9 7-15,1 10-6 0,16-1 3 16,-17 0-4-16,1 10 2 0,16-19 2 0,0 18 4 16,-17-18 4-16,17 19 7 0,0 0-9 15,17-10 5-15,-17 0 0 0,16 10 7 0,1-10 3 0,-1 10 6 16,1-1 2-16,16 1 2 0,-17-1 14 16,18-18-10-16,-18 19-13 0,1 0-16 0,16-10-6 15,-17 10-4-15,-16-1 5 0,17-18 13 16,-1 19-8-16,-16-19-3 0,0 18-1 0,0-18-5 15,-16 10-13-15,-1-1 5 0,1 0-20 0,-1 1 6 16,-16-10-26-16,0 9-42 0,0 9-57 0,-17-18-58 16,17 0-58-16,0 19-14 0,-16-19-17 15,15 0 10-15,-15 0 46 0</inkml:trace>
  <inkml:trace contextRef="#ctx0" brushRef="#br0" timeOffset="-162255.09">28013 6325 10 0,'0'-9'13'0,"16"9"6"16,-16-9-1-16,0-1-1 0,17 10-2 16,-17 0 0-16,0 0 0 0,0-18 3 0,0 18 6 15,0 0 1-15,0-19 0 0,0 19-5 0,0 0-6 16,0 0-5-16,0 0-4 0,0-19 1 16,0 19-1-16,0 0 1 0,-17 0-3 0,17 0-1 15,0 0 1-15,-16 0 4 0,16-18-2 0,-17 18 1 16,1 0-3-16,-1 0-1 0,1 0 0 15,16-9 0-15,-33 9 1 0,16 0-2 0,0 0 0 16,1 0 3-16,-1 0-4 0,1 0 0 16,-1 0 2-16,1 0-2 0,-17 0 3 0,16 0-1 15,1 0-4-15,-1 0 4 0,1 0-5 0,-1-10 3 16,0 10 0-16,1 0 0 0,-1 0 0 16,1 0 0-16,-1 0 2 0,1 0-2 15,-1 0-2-15,1 0 3 16,-1 0-1-16,1 0 2 15,16 10-5-15,-33-10 3 0,16 9 0 16,1-9 0-16,-1 18 0 0,0-18 0 0,1 0 0 16,-1 0 0-16,1 19 2 0,-1-19-4 15,1 0 2-15,-1 19 0 0,17-19 2 0,-16 0-4 16,16 0 2-16,0 18 0 0,-33-18 0 0,33 0 0 16,0 10 0-16,-17-1 0 15,17 0 0-15,0 0 0 0,0 1 2 16,0 8-2-16,0-18 2 0,0 19 1 15,0-19-3-15,0 19 0 0,0-1 3 0,0-18 0 16,0 19-2-16,0-10 0 0,0 10-1 16,0-1 0-16,0 1 3 0,0 0 1 0,0-1 0 15,17 10-1-15,-17 9 1 0,0-18 3 16,0-1 0-16,0 10 5 0,0 10-3 0,0-1 1 16,0-19 3-16,0 10 1 0,0 9-2 0,0 1 3 15,33-1 4-15,-33-18-2 0,0 8 0 16,0 11-1-16,16-1-3 0,1-19-3 0,-1 10-1 15,1 10-4-15,-1-20 3 0,-16 10-2 0,17 0-6 16,-1 0 0-16,1 9 1 0,0-18 3 16,-1 9-4-16,1 9 0 0,-17-19 5 0,33 20-5 15,-33-10 2-15,0 9 0 0,0 0-2 0,0 0 3 16,16 10-3-16,-16-29 1 0,0 19-1 16,0 10-2-16,17-28 2 0,-17 18 0 0,0-9 0 15,0 9-2-15,16-19 3 0,-16 20-1 0,0-20 2 16,17 10-5-16,-17 9 4 0,16-18 1 15,-16 9 0-15,0-9-1 0,17 18-3 0,-17-19 3 16,16 1-4-16,-16 9 5 0,17 0-1 16,-17 0-1-16,16-10 1 0,-16 19-1 0,17-18-4 15,-17 9 4-15,0 9 0 0,17-18 4 0,-17 9-6 16,0 0 2-16,16 18 0 0,-16-27 2 0,0 9 0 16,17 0-2-16,-17-1-2 0,0 11 2 15,0-29 2-15,0 19-2 0,0-10-3 0,0 10 3 16,0-9 0-16,0 9-2 0,0-10 2 15,0 1 0-15,0 0-2 0,16-1 3 0,-16 1 1 16,0-1-2-16,0-8 0 0,0 8 3 0,0 1-3 16,17 0-2-16,-17-1 5 0,0 1-3 15,0-1 1-15,0-18 4 0,16 10-5 0,-16-1 6 16,0 10 1-16,17-10-2 0,-17 0-1 0,0 0-2 16,0 10 5-16,16-19-6 0,-16 0-1 0,0 19 0 15,17-19 0-15,-17 18 4 0,0-18-4 16,0 10 4-16,0-10-2 0,0 9 0 0,0 0 5 15,0 1-2-15,0-1 6 0,0 0 6 0,16 0 8 16,-16 10 4-16,0-19-2 0,0 19-1 0,0-19-7 16,0 18-12-16,0-18 2 0,0 10-6 15,17-1 2-15,-17-9 5 0,0 9-5 0,0 0 0 16,16-9-3-16,-16 10 1 0,0-10 3 16,0 9 2-16,17-9 3 0,-17 9-7 0,17-9 5 15,-17 0 7-15,16 0-3 0,-16 19-1 0,17-19 1 16,-1 0-6-16,-16 0-1 0,17 0 1 15,-1 0 5-15,1 0-2 0,-1 0-1 0,1 0-2 16,-1 0 5-16,1 0 1 0,16 0 0 0,-16 0-1 16,16 0-3-16,-17 0 2 0,17 0-5 15,-16 0-2-15,16 0-4 0,-17-19 4 0,17 19-3 16,0 0-3-16,-33 0 5 0,34 0-1 0,-18 0-1 16,1-9 1-16,16 9-4 0,-17 0 2 0,1-9 0 15,-1 9 5-15,1 0-9 0,32-10 1 16,-49 10 6-16,17-9-3 0,0 9 0 0,-1-9 0 15,1 9 5-15,-1 0-8 0,1-9 8 16,-1 9-5-16,1 0-2 0,-1-10 4 0,1 10-6 16,-1 0 4-16,-16 0 0 0,33 0 0 0,-33 0 1 15,17 0-1-15,-17-18-5 0,17 18 10 0,-1 0-5 16,1 0 0-16,-17 0-2 16,16 0 0-16,-16 0 3 0,17 0-4 0,-17 0 8 15,16 0-8-15,-16-19 3 0,17 19-2 0,-17 0 7 16,16 0-7-16,-16 0 0 15,17 0 2-15,-17 0-2 0,0 0 6 0,16 0-4 16,-16 0 1-16,0 0-5 0,0 0-1 16,0 0 1-16,0 0-11 0,0 0-29 15,0 0-26-15,0 0-39 0,0 0-31 0,-16-19-17 16,16 19-6-16,0 0 13 0,0-9-92 0</inkml:trace>
  <inkml:trace contextRef="#ctx0" brushRef="#br0" timeOffset="-160522.46">28112 6307 9 0,'0'0'8'0,"0"-10"5"16,0 10 3-16,0 0 0 0,0 0-2 0,0 0-2 15,0 0 0-15,0 0 3 0,0-18 0 0,0 18 3 16,0 0 1-16,0 0 0 0,0 0-1 16,0 0-1-16,0 0 1 0,0 0-2 15,0 0 0-15,0 0-5 0,0 0-1 0,0 0-4 16,0 0 1-16,0 0-6 0,0 0 2 15,17 0 0-15,-17 0 7 0,0 18 18 16,0-18-5-16,0 10-4 0,0-1 1 0,16 0-6 16,-16 10-3-16,0-1 1 0,0 1 0 15,0 0 0-15,17-1-2 0,-17 10 5 0,0-9 4 16,0-1-3-16,16 20-6 0,-16-20 7 0,0-9-4 16,0 19-4-16,0 0-2 0,17-9 2 15,-17-1 2-15,0 10 0 0,0 0 7 0,16 0 15 16,-16-9 6-16,0 18-5 0,17-18-7 15,-1 8 2-15,-16 11 4 0,17-20-3 0,-1 20-6 16,1-11-14-16,-1 11-6 0,17-1-1 16,-33-19-1-16,17 29 2 0,0-28-7 0,-1 18 3 15,1-19 1-15,-1 10 2 0,1 9-3 0,-1-18 2 16,-16-10 0-16,17 19 0 0,-1-9 0 0,-16 9-4 16,17-10 0-16,-17 1 2 0,16-10 4 15,-16 10-2-15,0 0-2 0,33-1 5 0,-33 1-1 16,0-1 10-16,0 1 3 0,0-10-6 15,17 10-2-15,-17-1-9 0,0 1 10 0,17 0-6 16,-17-1-2-16,16 1-6 0,-16-10 10 0,17 10-6 16,-17-1 0-16,0 1 0 0,16 0 3 15,-16-1-2-15,17 1 1 0,-17-10 1 0,16 0 1 16,-16 10 0-16,0 9 12 0,17-28 7 0,-17 18-4 16,0 1-2-16,0 0-1 0,16-10-2 15,-16 10 4-15,0-10 6 0,17 19 4 0,-17-28-11 16,0 18 0-16,0 1-7 0,0 0-4 0,0-19 2 15,16 9-3-15,-16 10-2 0,0-10 1 16,33 0 1-16,-33 10 3 0,0-1 0 0,0-18 5 16,0 19 2-16,0 0 0 0,17-19-7 15,-17 9-2-15,0 0-2 0,17 10 2 0,-17-10 2 16,16 10-3-16,-16-19-4 0,0 18 12 0,17 1-3 16,-17-19-3-16,0 18 1 0,16-8 6 0,-16 8-1 15,0 1-6-15,17 0 11 0,-17-1-5 16,0 1-6-16,0-1-3 0,16-8-4 0,-16 8 2 15,0 1-5-15,17-1 9 0,-17 1-4 0,0 0-1 16,16-1-1-16,-16 1 0 0,0 0-2 0,17 8 2 16,-17-8-3-16,0 0 10 0,16-10-9 15,-16 10 4-15,0-1-2 0,0 1 4 0,33-1-4 16,-33 1-2-16,0 0 0 0,0-1 2 0,0-9 0 16,0 10 3-16,0 0-1 0,0-1 0 15,0 1 2-15,17-19-1 0,-17 18-2 0,0-8-1 16,0 8 2-16,0-8 0 0,0 8-2 0,0-8 0 15,16 8 4-15,-16 1-4 0,0-19 5 0,0 18-9 16,0-8 5-16,0-1 2 0,0 10-2 16,0-10-1-16,0 0 2 0,0 0 1 0,0 10-3 15,0-19 2-15,0 19 3 0,0-19-3 0,0 18-7 16,0-18 8-16,0 10-3 0,0-1 0 16,0 0 9-16,0-9-13 0,0 10 10 0,0-1 0 15,0 0-8-15,0-9 4 0,0 9 0 16,0-9-5-16,0 19 3 0,-16-19 2 0,16 0-4 15,0 0 4-15,0 19-2 0,-17-19 7 0,17 0-6 16,0 18-4-16,0-18 4 16,0 0 1-16,0 0-5 0,0 0 5 0,0 0 1 15,0 0 1-15,0 0 4 16,0 0-6-16,0 0 1 16,0 0 5-16,0 0-3 0,0 0-11 15,0 0 1-15,0 0 7 0,0 0-5 16,-33 0 9-16,33 0-12 15,0 0 7-15,0 0-4 16,-16 0 8-16,16 0-9 0,0 0 2 16,-17 10-3-16,17-10 9 0,-16 0-4 0,16 9 2 15,0-9 0-15,-17 0-6 0,17 9 2 16,0-9 4-16,0 9 3 0,-16-9-5 16,16 0-5-16,0 0 2 15,0 0 0 1,-17 0-4-16,17 0 3 15,0 0-20-15,0 0-16 0,0 0-29 0,0 0-22 16,0 0-12-16,0 0-16 0,-16 0-13 16,16 0 0-16,0 0 0 0,0 0 7 0,0 0 8 15,0 0 10-15,0 0 12 0,0 0 14 0,-17 0 10 16,17-9-36-16</inkml:trace>
  <inkml:trace contextRef="#ctx0" brushRef="#br0" timeOffset="-156022.15">28459 9525 84 0,'0'0'99'16,"-16"0"-5"-16,16 0-30 0,0 0-23 15,0 0 6-15,0 0 12 0,0 0-3 0,-17 0-9 0,17 0-14 16,0 0-16-16,0 0-7 0,0 0-2 16,0 9-8-16,0 1 2 0,17-1 1 0,-17 0 6 15,0 19-1-15,0-28 3 0,0 19-2 0,16-1-3 16,-16-8 2-16,0 8-2 0,0 1-3 15,17-10-3-15,-17 19 1 0,0-28-1 0,0 19 2 16,0-19-4-16,0 18 2 0,0-18 0 16,0 10-8-16,0-10-24 0,0 9-29 0,0-9-20 15,0 0-16-15,0 0-12 0,0 0 2 0,0 0 14 16</inkml:trace>
  <inkml:trace contextRef="#ctx0" brushRef="#br0" timeOffset="-155493.52">28426 9460 99 0,'0'0'81'0,"0"-9"-12"0,0-1-12 16,0 10-7-16,0-9-1 0,0 9 3 0,0-9-1 15,17 9-5-15,-17-10-12 0,16 1-13 0,-16 9-1 16,17 0-9-16,-1 0 2 0,1 0-8 0,-1 0 3 16,17 0 1-16,-33 9-4 0,17-9-1 15,-17 10 1-15,17 8 1 0,-17-8-2 0,16-1 1 16,-16 19 2-16,0-28 11 0,0 18 3 16,0 1 2-16,-16-10-11 0,16 1 0 0,0 8-7 15,-17-8 4-15,17 8-6 0,-17-18 0 16,17 19-2-16,0-19 1 0,0 18-1 0,0-18 3 15,-33 0-4-15,33 0 2 0,0 10 6 16,0-10 1-16,0 0-5 0,0 0-1 0,0-10 2 16,33 10 5-16,-33 0-5 0,0 0 7 15,0 0-3-15,0 0-5 0,17 0 4 0,0-18-1 16,-17 18-3-16,16 0 1 0,-16 0-1 0,17 18-1 16,-1-18-3-16,-16 0 2 0,17 0 4 15,-17 10-6-15,16-10 5 0,-16 9 5 0,0 0-8 16,0 1 4-16,0-1 1 0,0 0 0 15,0 19 2-15,0-28-4 0,0 19-5 0,-16-19-2 16,16 18 7-16,-17-8-3 0,1-1 3 0,16 0-5 16,-17 10-3-16,1-19 5 0,16 9-5 0,-17 0 3 15,0-9-5-15,17 19 5 0,0-19-17 16,-33 0-19-16,33 0-14 0,-16-19-27 0,-1 19-24 16,17-9-19-16,-16 0-6 0,-1-1 4 0,17 1 15 15,-16-9 12-15</inkml:trace>
  <inkml:trace contextRef="#ctx0" brushRef="#br0" timeOffset="-155143.94">29236 9562 88 0,'0'0'176'0,"0"10"-4"0,0-10-61 0,0 18-53 0,0-18-27 16,0 0 6-16,0 0 35 0,17 0 21 15,-17 0-2-15,17-18-25 0,-1 18-26 0,17-10-17 16,-16 10-19-16,16-9 1 0,16 0-5 0,-32-1 5 15,-1 1-3-15,18 9-2 0,-1 0-8 16,-17-19 5-16,1 19-5 0,-1 0-11 0,1 0-32 16,-1-18-24-16,-16 18-27 0,33 0-17 0,-33 0-15 15,0 0 1-15,0 0 10 0,0 0 22 0,-33 0 19 16</inkml:trace>
  <inkml:trace contextRef="#ctx0" brushRef="#br0" timeOffset="-154928.09">29435 9367 66 0,'0'0'86'0,"0"0"4"0,16 0-16 0,-16 0-27 15,0 0-4-15,0 0 3 0,17 0 13 0,-17 0 14 16,0 18-10-16,17-18-10 0,-17 0-3 0,16 19-12 16,-16-19-9-16,17 0-2 0,-17 9 0 15,16 1-9-15,-16 8-3 0,0-8-7 0,0-1 0 16,0 0-10-16,-16 10-9 0,16-1-11 15,-17 1-25-15,1-19-34 0,-1 19-27 0,0-10-29 16,1 0-5-16,16 1 5 0,-17 8-89 0</inkml:trace>
  <inkml:trace contextRef="#ctx0" brushRef="#br0" timeOffset="-154261.62">30030 6911 12 0,'0'-9'8'15,"0"9"6"-15,0 0 2 0,0 0 1 0,0-19 1 16,0 19-3-16,0 0-2 0,0 0-3 0,0 0-2 16,0 0 1-16,0 0-1 0,0 0 4 15,17 0 1-15,-17-18 3 0,0 18-4 16,0 0 2-16,0 0-3 0,0 0-5 0,0 0-1 15,0 0-4-15,0 0 2 0,0 0-1 16,0 0-1 0,0 0-5-16,0 0-2 15,0 0-1-15,0 0-4 0,0 0-8 16,0 0-10-16,0 0-6 0,0 18 1 0,0-18-7 16</inkml:trace>
  <inkml:trace contextRef="#ctx0" brushRef="#br0" timeOffset="-153563.16">30526 9665 25 0,'0'0'29'0,"0"0"-5"0,0 0-6 15,0 0-8-15,0 0-3 0,0 0-2 0,-16 0 3 16,16 0 0-16,0 0 0 0,0 0-4 16,0 0-2-16,0 0 0 0,0 0-4 15,0 0-2 1,0 0-1-16,0 0-2 0,0 0-4 15,0 0-4-15,-17 0-3 0,17 0-3 0,0 0-3 16,0 0-18-16</inkml:trace>
  <inkml:trace contextRef="#ctx0" brushRef="#br0" timeOffset="-153195.62">30212 9125 60 0,'0'0'47'0,"0"0"-3"0,0 0-6 0,0 0-2 0,17 0-3 16,-17 0 0-16,0 0 4 0,0 0 3 0,0 0-2 16,0 0 6-16,0 19-2 0,0-1 6 15,16-8-15-15,-16-1-9 0,0 9-6 0,17-8-3 16,-17 8-7-16,0 1-5 0,16 0 5 16,-16-1-8-16,0-9 0 0,0 1 1 0,0 8-1 15,0-8 0-15,0-1-12 0,0 0-21 16,0 10-13-16,0-19-28 0,0 18-10 0,0-18-9 15,-16 0 3-15,16 0 9 0,0 0-51 0</inkml:trace>
  <inkml:trace contextRef="#ctx0" brushRef="#br0" timeOffset="-152937.66">30179 9144 57 0,'0'0'47'0,"17"-19"-6"0,-17 19-15 16,0 0-8-16,0 0 0 0,16 0 8 15,-16-19 9-15,17 19 11 0,-1 19 4 0,-16-19-5 16,17 0 1-16,-1 0-7 0,1 0-2 16,-1 19-12-16,1-19-10 0,-1 18-7 0,1-8-4 15,-1-1 0-15,-16 0 5 0,17 10 0 0,-17-10-1 16,0 19 0-16,0-28-4 0,0 19-3 16,0-1-1-16,0-9 0 0,-17 1-4 0,1-1-4 15,16 0-6-15,-17 1-14 0,1-1-14 16,-1 0-19-16,1-9-7 0,16 0-10 0,-17 0-5 15,17 0 4-15,-16 0 8 0</inkml:trace>
  <inkml:trace contextRef="#ctx0" brushRef="#br0" timeOffset="-152627.96">30592 9051 119 0,'0'0'62'0,"0"-10"-22"0,0 10-16 16,-16 0-10-16,16 0 4 0,-17 0 14 16,1 0 9-16,16 0 1 0,-17 0-9 0,17 0-13 15,-16 10-4-15,16-1-5 0,0 0-2 0,0 1 6 16,0-1 3-16,0 0 5 0,0 19 3 16,16-28-3-16,-16 19-4 0,17-1 1 0,-17-8 2 15,16-1-3-15,1 9 6 0,-17-8 2 16,16 8-2-16,1 1-4 0,-17-19-3 0,17 19-4 15,-17-1-3-15,0-18-6 0,0 9 4 0,0 1-2 16,0-1-4-16,0 0 3 0,0 1-4 0,-17-1 0 16,0 0-6-16,1 10 0 0,-1-19-2 15,1 0-12-15,-1 18-22 0,1-18-20 0,-1 0-21 16,1 0-14-16,-1 0-5 0,1 0 1 0,-17 0 10 16,16 0 9-16,0-18 10 0</inkml:trace>
  <inkml:trace contextRef="#ctx0" brushRef="#br0" timeOffset="-150778.28">28426 9832 24 0,'17'-19'29'0,"-17"19"2"0,16-9 0 16,1 0 7-16,-1-1 0 0,1 1 5 0,32 0-3 15,-32-10 0-15,33 1-2 0,-1-1 3 0,17 0-5 16,1-8-3-16,-1 8-5 0,16 0-11 15,1 1-4-15,0-19-5 0,16 18-1 0,-33 0-7 16,17 10 4-16,-17-10 0 0,0 1-4 0,0 18 0 16,0-19 0-16,-33 19 0 0,0-9-3 0,1 9 5 15,-1 0-5-15,-17 0 4 0,1 0 15 16,-17 0 31-16,16 0 17 0,-16 0-5 0,-16 0-23 16,16 9-13-16,-17-9-14 0,1 19-5 0,-17-19-1 15,16 18-3-15,-16-18 2 0,0 19 5 16,-17-10-7-16,1 10-2 0,-1 0 3 0,0-1-3 15,-16 1 2-15,0-1 4 0,0-8-4 0,16 18 2 16,-32-10 0-16,-1 10 1 0,33-9 5 16,-32-1 5-16,16 1 4 0,16-1 1 0,0-8-2 15,1 8-8-15,16 1-3 0,0-19 1 0,16 0-5 16,1 0 13-16,-1 0-3 0,17 0-3 16,0-19-2-16,17 10-1 0,-1-10 5 0,1 1 5 15,16-1-4-15,16 1-1 0,17-20 8 0,-32 11 17 16,48-1 11-16,-16 0 7 0,34-9 3 15,-18 9-7-15,17 9-12 0,1-18 3 0,-1 9-9 16,-16 9-10-16,32-9-7 0,-32 19-10 0,0-10-1 16,-1 19-3-16,-15-18 5 0,-1 18-9 15,-17-19 1-15,1 19 1 0,-17 0 2 0,0 0-7 16,-16 0 2-16,-1 0 2 0,-32 19 5 16,-1-19-2-16,0 18-10 0,-16-18 10 15,-16 19 2-15,-1-19-5 0,1 19 0 0,-18-10 4 16,1 10 1-16,-16-10-2 0,15 19 0 0,1-10-6 15,-49 1 12-15,32-10-8 0,-16 10 4 16,-1 0-2-16,1-1 6 0,0 1-6 0,16 9 3 16,1-10-2-16,16-8-1 0,-1 8 2 0,18-9-6 15,-1 10 6-15,17-19-2 0,0 0 0 0,16 0 0 16,17 0 5-16,0-19-7 0,34 1 2 16,-18-1 1-16,34 1-1 0,-1-10 0 15,17 9 0-15,1-18 2 0,15 9-2 0,1-9 8 16,16 9 6-16,0 0 5 0,1 0 1 15,15 9 5-15,-32 1-12 0,0-10 0 0,16 9-4 16,-16 1-1-16,-1 8-8 0,1 1-3 16,-17 9 3-16,-16 0 2 0,-1 0 2 0,1 0-9 15,-17 0 5-15,-16 0-3 0,-1 0 12 0,1 0 18 16,-17 0 7-16,0 0-7 0,-17 0-16 0,1 9 1 16,-1 1-8-16,-16-1-1 0,-17 10-8 15,1-1 9-15,-1 1-11 0,-16-1 4 0,-17 1 1 16,17 0-5-16,-17-1 0 0,-16 1 5 0,0 9-3 15,16 9 5-15,-32-28-3 0,15 19 3 0,-15 0 0 16,15 9 0-16,18-18 0 0,-1 9 4 0,0-10-4 16,17 20 4-16,0-20-6 0,16-18 6 15,17 19-4-15,0-10 0 0,17-9-3 0,-1 0-3 16,17 0 4-16,0 0 4 0,17-18-4 0,16 8 6 16,16-8 0-16,-15-1-6 0,15-18 0 15,17 9 4-15,17-9 6 0,16 0-6 0,0-1 5 16,1 10 7-16,15-9 5 0,1 0 5 0,0 9 0 15,0-9 3-15,16 9-10 0,-16 9-4 16,-17 1-3-16,0-1-3 0,0 1-7 0,-16 18-2 16,0 0 3-16,-17-19 2 0,-17 19 0 0,1 0-6 15,0 0 5-15,-34 0-2 0,17 0 2 0,-16 0 11 16,-17 19 3-16,0-19 8 0,0 0-15 16,0 0 0-16,-17 18-9 0,-16-18 3 0,17 0-11 15,-17 9 1-15,-17 10-10 0,17-10-38 16,-17 1-48-16,1 8-34 0,-1 1-21 0,-16-19 7 15,16 18 18-15,-16 1 30 0,17-19 28 0,-1 19 9 16,17-10 8-16,-17 0-15 0,17-9-12 16,17 10-12-16,-1-10-4 0,1 0 8 0,-1 0 13 15,1 0 13-15,16 0 8 0,0 0 7 0,-17 0-32 16</inkml:trace>
  <inkml:trace contextRef="#ctx0" brushRef="#br0" timeOffset="-146827.65">31932 5655 59 0,'0'0'40'0,"0"0"-5"0,0-18 10 16,0 18 12-16,0 0-8 0,-17 0-8 16,17 0-12-16,0 0-12 0,0 0-5 15,0 0-5-15,0 0-5 0,0 0 2 0,0 0 17 16,0 18 4-16,0-18 13 0,-16 19 1 16,16-19 7-16,0 19 5 0,0-1-8 0,16-18-7 15,-16 10 3-15,0 8-9 0,0 1 5 0,17-19-10 16,-17 18-11-16,0 1-8 0,16-19 2 15,-16 19-4-15,0-19-1 0,0 0 0 0,17 18-5 16,-17-18 4-16,0 0 3 0,0 10-7 16,0-10 3-16,17 0 0 0,-17 9 2 0,0-9 4 15,-17 0-7-15,17 0 23 0,0 0 19 16,0 0 13-16,0 0 11 0,0 0 5 16,0 0-7-16,0-9-18 0,0 9-14 15,0-10 2-15,-17 10 2 0,17 0 11 0,0-18 6 16,-16-1-3-16,16 19-13 0,0-19-4 15,-17 1-6-15,17-10-11 0,0 9-5 0,0 1-5 16,-16-20-1-16,16 20 5 0,0-10 0 16,16 9-3-16,-16 1-3 0,0-19 2 0,0 18-8 15,17 0 0-15,-17 1-3 0,16 8 5 0,-16 10 0 16,17-18 0-16,0 18 3 0,-17-19-7 16,16 19 0-16,1 0-2 0,-1 0-16 15,-16 0-26-15,17 0-46 0,-1 0-40 0,1 0-34 16,-17 0-12-16,16 19-1 0,1-19 1 15,-1 0 13-15,-16 18 17 0,17-18 15 0</inkml:trace>
  <inkml:trace contextRef="#ctx0" brushRef="#br0" timeOffset="-146585.35">31866 5655 37 0,'0'19'43'16,"0"-19"7"-16,16 0 5 0,-16 0 5 16,17 0 1-16,-17 0-5 0,16 0-11 0,1 0-8 15,-1-19-10-15,1 19-14 0,0 0-6 16,-1 0-5-16,17-18-2 0,-16 18 3 0,-1 0-3 16,1 0-2-16,-1 0-6 0,1 0-23 15,-1-19-24-15,1 19-17 0,-1 0-10 16,1 0-1-16,-1-9-74 0</inkml:trace>
  <inkml:trace contextRef="#ctx0" brushRef="#br0" timeOffset="-146319.32">32312 5469 55 0,'-16'0'40'0,"16"-18"3"0,0 18 7 16,-17 0 2-16,17 0-12 0,0 0-14 0,0 0-12 15,0 0-6-15,0 0-1 0,0 0-6 16,0 0 2-16,-16 18 4 0,16-18 19 16,0 10 0-16,0-1-7 0,0 19 1 0,0-28-5 15,0 19-5-15,0-1-3 0,0 1-2 16,0-1-5-16,0-8 4 0,0 8-3 16,0 1 2-16,0-1-3 0,0 1-5 0,0 0-8 15,0-19-17-15,0 18-17 0,0-8-25 16,-17-1-4-16,17 0 5 0,0 10 4 0</inkml:trace>
  <inkml:trace contextRef="#ctx0" brushRef="#br0" timeOffset="-146069.03">32163 5655 13 0,'0'-18'26'0,"0"-10"3"0,0 9-2 16,17 1-4-16,-17-19 1 0,16 18-2 15,1-9-1-15,0 9 4 0,-1 1 10 0,1-1-2 16,-1 1 0-16,17 18-6 0,-16-19-9 15,-1 19-4-15,1 0-5 0,-1 0 15 0,1 0-3 16,16 19-5-16,-16-19-3 0,-1 18 7 16,1 1 1-16,-17-19-6 0,16 18-7 15,-16 1-1-15,17 9-3 0,-17-9 4 0,0-1-1 16,0 1 4-16,-17-1 0 0,17-18-1 16,-16 19-5-16,-1 9 3 0,1-28-4 15,16 18 0-15,-17 1-1 0,-16-19-3 0,16 19 0 16,1-1-11-16,-1-18-4 0,1 10-19 15,-1-1-23-15,-16-9-23 0,17 9-11 0,-1 10 3 16,1-19 5-16</inkml:trace>
  <inkml:trace contextRef="#ctx0" brushRef="#br0" timeOffset="-145319.62">32792 5255 38 0,'0'0'34'16,"0"0"5"-16,0-9-3 0,0 9-8 15,0 0-10-15,0 0-7 0,0 0-4 0,0 9-5 16,0-9 3-16,0 0 8 15,16 10 17-15,-16-1 5 0,0 10-2 0,0-19-5 16,0 0-5-16,0 18-3 16,0-18 9-16,0 19-1 0,0-19 0 0,17 0-6 15,-17 19-2-15,0-19 0 0,0 0 9 16,0 0 3-16,0 0-4 0,0 9-7 0,0-9-2 16,0 9-7-16,0-9 2 0,0 0-3 15,0 9 2-15,0-9-1 0,16 19-1 0,-16-19-4 16,0 0 4-16,0 0-5 0,0 19 1 15,0-19 7-15,17 0 14 0,-17 18-4 16,0-18-3-16,0 0-4 0,0 19-1 16,16-19-5-16,-16 0 3 0,0 18-4 0,0-18 0 15,0 0-1-15,0 0 9 0,17 10 11 16,-17-10 5-16,0 0-8 0,0 9-1 16,0-9-5-16,0 0 6 0,0 0 14 0,17 0 3 15,-17 0 1-15,0 0 9 0,0 0-1 16,0 0 7-16,0 0-5 0,0 0-7 15,0 0-3-15,16 0-4 0,-16 0-4 0,0-9-4 16,0 9-18-16,0 0 4 0,0-10-12 16,0 10-1-16,0 0 7 0,0 0-8 15,0 0 1-15,0 0-5 0,0 0-4 0,0 0 7 16,0 0-1 0,0 0-5-1,0 0 0-15,0 0 5 0,0 0-1 16,0 0-5-1,0 0 6-15,0 0 0 47,0 0-9-47,0 0 4 16,0 0 0-16,0 0-2 0,0 0-4 16,0 0 4-16,0 0-1 0,0 0-7 15,0 0-23-15,0 0-37 0,0 0-53 16,0 0-44-16,-16-18-27 0,16 18-11 0,0 0-10 15,0 0 13-15,0 0 31 0</inkml:trace>
  <inkml:trace contextRef="#ctx0" brushRef="#br0" timeOffset="-144769.62">32957 5172 36 0,'17'0'35'0,"-17"0"-1"16,0-19-5-16,0 19-4 0,0 0-3 0,0-9-7 15,0 9-3-15,0 0-5 0,0 0-3 16,0 0-1-16,0 9 0 0,0-9 10 16,0 0-5-16,0 19-1 0,0-19-2 0,16 18 5 15,-16-18 4-15,0 19 11 0,0-19 4 16,0 19-1-16,0-10-5 0,0 9 10 16,0 1 6-16,0 0-9 0,0-1-9 0,0 1-2 15,0 0-2-15,-16-19 3 0,16 18-1 16,0 10-10-16,0-28-2 0,-17 19-5 15,17-1 1-15,0 1-3 0,0-19 0 16,0 18 0-16,0-18 1 0,-16 10 2 0,16 8-6 16,0 1-5-16,0-19-15 0,0 0-24 15,0 19-24-15,0-19-17 0,0 0-7 0,0 0 5 16,0 0 8-16</inkml:trace>
  <inkml:trace contextRef="#ctx0" brushRef="#br0" timeOffset="-144300.13">33304 5209 17 0,'0'0'30'16,"0"0"11"-16,0 0 8 0,-16 0-10 0,16 0-15 15,0 0-10-15,-17 0-1 0,17 0 2 16,-16 0 12-16,-1 19 4 0,1-19-7 0,-1 18-9 16,1-9-7-16,-1 10-2 0,1 0-1 15,16-1 2-15,-17 1-2 0,17 0-5 16,0-10 5-16,-16 9-5 0,16 1 3 0,16-19-2 16,-16 19 1-16,0-19 6 0,0 0 9 15,17 0 17-15,-17 0 17 0,0 0 14 16,16 0 2-16,-16 0-12 0,0 0-13 15,17 0-8-15,-17-19-6 0,0 19-3 0,0-19-6 16,16 10-7-16,-16 0-10 0,0 0 2 16,0 9-1-16,17 0-2 0,-17-19-1 15,0 19 0-15,0-19-4 0,0 19 0 16,0 0 2-16,0 0 0 16,16 0 2-16,-16 0 3 0,0 19-1 15,17-19-7-15,-1 0 5 0,-16 19 0 0,17-19-2 16,-1 0 0-16,1 9 2 0,-1 0-9 15,-16 0-2-15,17-9-42 0,0 19-31 16,-17-19-23-16,16 0-8 0,-16 0-1 16,0 0 7-16,17 0 11 0</inkml:trace>
  <inkml:trace contextRef="#ctx0" brushRef="#br0" timeOffset="-143949.66">33387 5116 10 0,'0'-9'30'16,"-16"-10"8"-16,16 0 3 0,0 19-1 0,0-18 1 16,0 18-7-16,0-19-11 0,0 19-12 15,0 0-6-15,0 0-2 0,0 0-1 0,0 19 0 16,0-19 5-16,16 0 15 16,-16 18-3-16,0 1 15 0,0-19 2 0,17 19-5 15,-17-10-18-15,0 10-5 0,16-1 0 16,-16 1-6-16,17-1-2 0,-17 1 1 0,0-19 1 15,16 19 2-15,-16-10 18 0,17 0 8 16,-17 0-6-16,16 1-5 0,-16-10 16 16,17 9 11-16,-17-9 3 0,16 0-8 15,-16 0-20-15,17 19-8 0,-17-19-2 0,0 0-5 16,16 0-6-16,1 0 2 16,-17 0-4-16,0 18 6 0,0-18-2 15,17 0-5-15,-17 0-4 0,0 19-23 0,0-19-57 16,0 19-46-16,-17-19-21 0,17 0 13 15,0 0-92-15</inkml:trace>
  <inkml:trace contextRef="#ctx0" brushRef="#br0" timeOffset="-143695.78">33470 5088 20 0,'-33'0'27'0,"16"-19"-2"0,1 1 2 0,16 18-6 15,-17-19-10-15,17 19-5 0,-16 0-4 16,16 0-4-16,16 0 0 16,-16 19-11-16,0-19-15 0,17 0-60 15</inkml:trace>
  <inkml:trace contextRef="#ctx0" brushRef="#br0" timeOffset="-143403.13">33619 5125 57 0,'-17'0'27'0,"17"0"-5"16,0 0-6-16,-16 0 0 0,16 10-3 0,0-10-3 15,0 0-4-15,0 9-3 0,0-9-2 16,0 9 4-16,0-9-1 0,16 0-2 16,-16 19 0-16,0-19-1 0,17 0 2 15,-17 0 1-15,16 0-2 0,-16 0 3 16,0-19 5-16,0 10 13 0,0 0 11 15,0-1 2-15,-16 1-8 0,16 0-1 0,0-10-1 16,-17 0 1-16,1 19 6 0,16-18 14 16,-17-10 12-16,0 9 0 0,1 1 3 15,-1-1-1-15,1 1 12 0,-1-1 0 16,1 19-3-16,16-28-3 0,-17 19-16 0,17 9-26 16,0 0-14-16,0 0-15 15,0 0 1-15,0 9-1 0,17 19 7 16,-17-9-3-16,16-1 0 0,17 1-2 15,-16 9 5-15,-1 9 2 0,18 0-3 0,-1-18-4 16,-17 9-1-16,17 9 5 0,-16-19-18 16,-1 20-42-16,1-20-64 0,-1 1-43 0,1 9-20 15,-17-28 11-15,0 18 25 0</inkml:trace>
  <inkml:trace contextRef="#ctx0" brushRef="#br0" timeOffset="-143121.32">33007 4846 57 0,'16'-18'36'0,"-16"18"9"0,0 0 6 0,0 0 4 16,17 0 7-16,-17 0-10 0,0 0-22 16,0 18-12-16,0-18-2 0,16 19-2 0,-16-10-6 15,17 10-5-15,-17-1-1 0,16 20 3 16,-16-20-2-16,0 1-1 0,17 9-9 16,-17 9-50-16,17-19-52 0,-17 20 109 0</inkml:trace>
  <inkml:trace contextRef="#ctx0" brushRef="#br0" timeOffset="-141047.53">18637 5637 98 0,'-17'0'43'0,"17"0"-5"16,0-19 15-16,-33 10 32 0,33 0 27 16,0-1 9-16,-33 10-10 0,33-18-17 0,0 18 1 15,0 0-8-15,0-19-5 0,0 19-24 16,0 0-31-16,0 0-21 0,0 0-3 0,0 0-2 16,0 0 5-16,0 0 9 0,0 0 6 0,0 0 29 15,33 19 0-15,-33-19-3 0,0 0 22 16,33 18-10-16,-33-18 9 0,0 10 14 0,0-1-26 15,17-9 7-15,-17 9 63 0,16-9-1 16,-16 19-29-16,17-19-96 0,-1 0 0 16,1 0 0-1,-1-19 0-15,1 1 0 0,16 8 0 16,0-27 0-16,0 19 0 0,-16-20 0 0,16 10 0 16,0-9 0-16,0 0 0 0,0 0 0 0,0 9 0 15,0-9 0-15,-16 9 0 0,-1 0 0 0,1 19 0 16,-17-10 0-16,16 0 0 0,-16 19 0 15,17-18 0-15,-17 18-25 0,16 0-234 16,-16 0-12-16,0 0 1 0,0 0-1 16,17 0 10-16,-17 18 32 0,33-18 53 0</inkml:trace>
  <inkml:trace contextRef="#ctx0" brushRef="#br0" timeOffset="-140523.25">21018 5228 50 0,'0'0'46'15,"0"0"-13"-15,0 0-7 0,0 0-9 0,0 0 0 16,-17 0-7-16,17 0-7 0,0 0-2 0,0 0 1 16,0 0-4-16,0 0-3 0,0 0-11 0,0 0-12 15,0 0-11-15,0 0-9 0</inkml:trace>
  <inkml:trace contextRef="#ctx0" brushRef="#br0" timeOffset="-140349.13">21018 5228 6 0,'0'0'1'0,"-17"-19"-2"16</inkml:trace>
  <inkml:trace contextRef="#ctx0" brushRef="#br0" timeOffset="-137507.75">24292 2260 57 0,'0'-18'30'0,"0"-1"19"0,0 19 23 0,0-18 17 15,0 18 9-15,0-19-3 0,0 19 1 0,0 0-4 16,0-19-5-16,0 19-27 0,-16 0-29 16,16 0-17-16,0 0-10 0,0 0-7 0,0 19 7 15,0-19 14-15,0 19 81 16,0-19-49-16,0 18-21 0,0 1-17 0,0-1-3 15,0-8 0-15,0 8-9 0,0 1 5 16,0-1-5-16,0 1 5 0,0 0-4 0,0-19 3 16,0 18 1-16,0-8 0 0,0 8 6 15,0 1-14-15,0-19-83 0,0 18-78 0,0-18-23 16,0 0-6-16,16 0 16 0,-16 0 19 16</inkml:trace>
  <inkml:trace contextRef="#ctx0" brushRef="#br0" timeOffset="-137198.45">24160 2102 72 0,'0'0'44'16,"0"0"10"-16,0-18 2 0,0 18-2 0,0 0-9 16,0 0-14-16,0 0-10 0,0 0 2 15,16 0 3-15,1 0-5 0,-1 0-12 0,1 0-4 16,-1 0-1-16,18 0-2 0,-18 0-2 15,17 0 2-15,-16 0 2 0,16 0-4 0,-17 0 0 16,17 0-2-16,-16 0-26 0,-1 0-37 16,1 0-30-16,16 0-5 0</inkml:trace>
  <inkml:trace contextRef="#ctx0" brushRef="#br0" timeOffset="-136726.72">24441 2288 5 0,'16'19'28'15,"-16"-19"16"-15,17 0-2 0,16 18-2 0,-33-18-4 16,33 0 5-16,-33 0 5 0,17 0-5 16,-1 0-13-16,1 0-14 0,16 0-1 0,-17-18 23 15,1 18 14-15,16-19 11 0,0 19 11 16,-33 0 10-16,0-18 10 0,33 8-21 0,-33 10-21 15,0-18-17-15,0-1-12 0,0 19-1 16,0-18-4-16,-33 18-16 0,33-19 2 0,0 19 3 16,0-19-11-16,-33 19 6 0,16 0 0 15,1 0-4-15,16 0 1 0,-17 0 0 0,1 0 3 16,-1 0-3-16,1 19 0 0,-1-19 3 0,1 19-2 16,16-19 2-16,-17 18-3 0,17-18 4 15,0 19-3-15,0-1 2 0,0-18 0 0,0 10 6 16,17 8-8-16,-17-18 6 0,16 19-1 0,1-19 0 15,-1 18 2-15,1-18 1 0,-1 19-2 16,1-19-7-16,16 0 8 0,0 0-7 0,0 0 2 16,-16 0-18-16,32 0-16 0,-16-19-14 15,0 19-5-15,17 0 16 0,-17-18 10 0,-16 18 15 16,-1-19 7-16,17 19-3 0,-16-18 5 16,-1 8 3-16,1-8 0 0,-17 18 0 0,16-19 0 15,-16 1 4-15,0 18 1 0,17-19 8 16,-17 19 11-16,0-19 6 0,0 19 2 0,-17 0-15 15,17 0-6-15,0 0-9 0,-16 0 2 16,-1 0-4-16,1 0 0 0,-1 0 0 0,-16 0 0 16,17 0 0-16,-1 19-3 0,17-19 3 15,-33 0 2-15,33 19 1 0,0-19-5 0,-33 18 4 16,33-18-2-16,0 19 5 0,0-19-4 16,0 18-3-16,0-18-40 0,0 10-56 0,33 8-53 15,-33-18-27-15,0 0 6 0</inkml:trace>
  <inkml:trace contextRef="#ctx0" brushRef="#br0" timeOffset="-135593.59">25185 2223 66 0,'0'0'40'0,"0"-18"7"16,-33 18 13-16,33 0-5 0,0 0-10 0,0 0-16 15,0 0-12-15,0 0 0 0,0 0 15 0,-33 18 10 16,33 1-7-16,-17-19 2 0,17 18 2 16,-16-8 1-16,16 8-1 0,0 1 0 0,0-1-6 15,0-18-1-15,16 19-10 0,-16 0-5 16,17-19 0-16,-17 18-8 0,33-18-4 0,-33 10-1 16,0 8 3-16,33-18-7 0,-33 0-19 15,17 0-53-15,-17 0-49 0,16 0-28 0,17 0-6 16,-16-18 14-16</inkml:trace>
  <inkml:trace contextRef="#ctx0" brushRef="#br0" timeOffset="-135011.78">25433 2205 149 0,'-16'0'101'15,"-1"0"-21"-15,17 0-5 0,0 0-1 0,-33 0-4 0,33 0-13 16,0 0-21-16,0 0-18 0,-33 18-5 15,33-18-5-15,0 0 6 0,0 19 0 16,0-19 0-16,0 18-5 0,33-8-5 0,-33 8 2 16,33-18 1-16,-33 19-5 0,17-19 0 0,16 0-17 15,-17 18-20-15,17-18-15 0,0 0-5 16,-16-18 1-16,16 18 15 0,-17 0 15 0,18-19 10 16,-18 19 11-16,1-18 0 0,-1 8 3 15,1-8 3-15,-17 18 12 0,16-19 19 0,-16 1 0 16,0-1 5-16,0 0 9 0,0 1 9 15,0 8 13-15,0-8 0 0,-16-19 0 0,16 18 12 16,-17 0 4-16,17 1 6 0,-16 8 5 0,16-8 8 16,-17 18 4-16,17-19 1 0,-16 19-27 15,16-18-43-15,0 18-31 0,-17 0-14 0,17 0 1 16,0 18 0-16,0-18 2 0,0 19 2 16,-17-1 4-16,17-18-6 0,0 28 8 0,0-9-3 15,0 0-6-15,0-1 11 0,0 1-6 0,17-1-2 16,-17 10 2-16,0-9 3 0,0 0 2 15,17-1-4-15,-17 1 3 0,0-1-6 16,16 10 6-16,-16-9-10 0,0-19 2 0,0 0 8 16,17 18 8-16,-17-18-6 0,0 0-1 0,0 0 0 15,0 0-3-15,16-18 4 0,-16 18 9 16,0 0-3-16,17-19-4 0,-1 1 14 0,-16 8-1 16,17-8-9-16,-17 18-4 0,16-19 0 15,1 19-6-15,-17-18-4 0,33 18 2 0,-33 0-6 16,0 0-2-16,0 0 1 0,16 0-1 0,-16 0 3 15,17 18 3-15,-1-18 0 0,1 19-4 16,0-19 4-16,-17 18-2 0,16-8 10 0,1 8-8 16,-1-18 3-16,-16 19 7 0,17-1-23 15,-17-18-83-15,16 19-126 0,-16-19-103 0,0 0-53 16,17 19 44-16,-17-19 67 0</inkml:trace>
  <inkml:trace contextRef="#ctx0" brushRef="#br0" timeOffset="-134461.46">26012 2260 116 0,'0'0'107'0,"0"0"-10"0,0 0 3 0,0 0 19 15,0 0 27-15,0 0 7 0,16 0-20 0,1-18-31 16,-1 18-24-16,1 0 19 0,0-19 0 16,-1 19-2-16,1-18-5 0,-17 18 18 0,16-19-1 15,1 19-13-15,-17-19-22 0,0 19-25 16,0-18-4-16,0 8-13 0,0 10-14 0,0 0-16 16,0 0-3-16,-17 0-8 15,17 0 6-15,-16 0-4 0,16 0 6 0,-17 10-4 16,17 8 7-16,0 1-7 0,-16-19 0 0,16 19 4 15,0-19-3-15,0 18 4 0,16-18-1 16,-16 19-1-16,17-19 4 0,-1 18-3 16,1-18 3-16,-1 0 4 0,1 0-1 0,16 0-3 15,-33 0-3-15,16 0-1 0,1 0 9 0,-1-18-10 16,1 18 10-16,0 0-7 0,-1 0 6 16,1-19-10-16,-1 19 1 0,-16 0-4 0,17 0 4 15,-17 0 6-15,16 0-6 0,-16 19-3 16,17-19 8-16,-17 0 0 0,0 18-2 0,33-18-5 15,-33 0 10-15,0 10 0 0,0 8 2 16,0-18-7-16,0 0 0 0,0 0 17 16,0 0-7-16,0 0 3 0,0 0 9 0,0 0-13 15,0 0 0-15,16-18-10 0,-16 8 10 16,0 10-9-16,17-18 7 0,-17-1-9 0,16 19 12 16,-16-18-13-16,17-1-2 0,-17 0-41 0,16 1-77 15,-16 8-96-15,17-27-71 0,-17 19-14 16,17-1 3-16,-1 19 19 0</inkml:trace>
  <inkml:trace contextRef="#ctx0" brushRef="#br0" timeOffset="-133979.54">26888 2167 67 0,'0'0'77'0,"-16"0"13"16,16 0 10-16,0 0 5 0,0 0-1 0,0 0 12 15,0 0 17-15,16 0 5 0,1 0-7 16,-1 0-8-16,1 0-18 0,-1 0-17 0,17-18-22 16,1 18-13-16,-1 0-17 0,0-10-19 15,-17 10-6-15,17 0-5 0,0 0 1 0,0 0-7 16,1 0 3-16,-18-18-3 0,1 18-5 0,16 0-21 16,-17 0-61-16,1 0-79 0,-1 0-76 15,-16 0-28-15,17-19 8 0,-1 19 32 0</inkml:trace>
  <inkml:trace contextRef="#ctx0" brushRef="#br0" timeOffset="-133746.25">27252 1944 85 0,'-16'0'119'0,"16"-19"-5"16,0 19-10-16,-17 0-12 0,17-18-34 15,17 18-22-15,-17 0-12 0,16 0-12 16,-16 18 6-16,50-18 56 0,-50 19 6 0,16-19-16 15,17 19-32-15,-16-1-5 0,-1 1 48 0,1-1-16 16,-1 10-22-16,1-9-14 0,-17 0-9 16,0-1-2-16,0 1-4 0,0-1-3 0,0 10 3 15,-17-9-5-15,1 18-3 0,-1-18-9 16,1-1-70-16,-1-8-52 0,1 8-47 0,-17 1-7 16,33-1 15-16,-33 1 25 0,16 0 13 15</inkml:trace>
  <inkml:trace contextRef="#ctx0" brushRef="#br0" timeOffset="-133042.95">28062 2000 76 0,'0'0'71'0,"-16"0"-17"0,16 0-10 0,-17 0 5 15,1 0 19-15,16 0 35 0,-17 0 6 0,1 18-21 16,-1-8-27-16,1 8-20 0,-1 1-10 16,1 0-7-16,-1-1-12 0,0 1 4 0,17-1 24 15,0 10 4-15,0-9-7 0,0 0-14 0,0-1-8 16,17 1-2-16,-17-19 2 0,17 18-3 15,-1-18-5-15,1 10-1 0,16-10-3 16,-17 18 3-16,1-18-3 0,-1 0 2 0,1-18-2 16,-1 18-1-16,1-10 4 0,-1 10-6 15,1-18 13-15,0 18 15 0,-17-19 4 0,16 19 2 16,-16-18-4-16,17 18-1 0,-17-19 7 16,0 19-1-16,0 0-5 0,0-19-9 0,0 19-5 0,0 0-9 15,0-18-9-15,0 18-4 0,0 0 1 16,0 0 0-16,0 0 3 0,0 18 0 0,16-18-5 15,-16 0 10-15,0 0-1 0,0 19 0 16,17-19-1-16,-17 0 1 0,16 19 0 0,1-19-2 16,-1 18-3-16,1-18 6 0,-1 0-5 15,1 0-1-15,-1 0-1 0,17 0 7 0,-33 0-3 16,17 0 5-16,-17 0-2 0,17-18 0 0,-17 18-3 16,0-19 0-16,0 19-4 15,0-19 4-15,-17 19-4 0,17 0-2 0,-17-18 7 16,17 8 5-16,-33 10-6 0,17 0 0 15,-17-18-10-15,16 18-35 0,1 0-51 16,-17-19-40-16,16 19-47 0,1 0-36 0,-1 0 7 16,1-18-7-16</inkml:trace>
  <inkml:trace contextRef="#ctx0" brushRef="#br0" timeOffset="-132508.46">28575 1981 111 0,'0'0'54'0,"0"19"-9"0,0-19 40 15,0 18 36-15,0-8 14 0,0 8-15 16,0-18-28-16,17 19-3 0,-17 0 11 0,16-19-19 16,-16 18-41-16,17-18-15 0,-1 19-12 0,1-19-6 15,-1 18 2-15,1-18-4 16,-1 0 3-16,1 0-8 0,-17 0 3 0,16 0 2 15,-16 0 8-15,33-18 58 0,-33 18 26 0,0 0 3 16,0-19-1-16,0 19-5 0,0-18-16 16,0-1-6-16,0 19-2 0,0-19 29 0,0 1 4 15,0 8-100-15,0-8-3 0,0 18 0 16,0-19 0-16,0 19 0 0,0-18 0 0,17 18 0 16,-17 0 0-1,17 18 0 1,-17-18 0-16,16 19 0 0,-16-19 0 15,17 18 0-15,-17-18 0 0,16 10 0 0,-16 8 0 16,17 1 0-16,-17-19 0 0,16 19 0 0,1-19 0 16,-17 18 0-16,0-18 0 0,16 0 0 0,-16 19 0 15,17-19 0 1,-17-19 0 0,0 19 0-1,0-18 0-15,0 18 0 16,0-19 0-16,0 19 0 0,0-19 0 15,16 1 0-15,-16 8 0 0,0-8 0 0,33-1 0 16,-33 19 0-16,0-18 0 0,0-1 0 16,17 0 0-16,-17-8 0 0,16 8 0 0,1 19 0 15,-17-19-139-15,17 19-143 0,-17-18-38 16,16 18-27-16,-16-19 28 0,17 19 55 0</inkml:trace>
  <inkml:trace contextRef="#ctx0" brushRef="#br0" timeOffset="-131396.08">29021 1842 59 0,'-16'0'50'0,"16"0"-2"0,0 0 14 16,0 0 16-16,0 0 12 0,0 0-1 15,0-19-17-15,0 19-14 0,16 0-18 0,1 0-1 16,-17 0-1-16,33 0-3 0,-16 0-14 0,-1 19-1 16,17-19-8-16,-16 0 0 0,32 18-2 15,-49 1 3-15,33 0 43 0,-16-10-16 16,16 9-21-16,-16 1-6 0,-1 0-4 0,1-1-4 15,-1 1 1-15,-16-19 20 0,0 18 16 16,17-8-23-16,-17 8-5 0,0 1-5 0,-17-19 5 16,17 19 0-16,0-19-7 0,-16 18 4 0,16-18-1 15,-17 19-2-15,17-19-5 0,-16 0 5 16,16 18 14-16,-17-18 23 0,17 0 19 16,0 0 35-16,0 0 21 0,0 0-4 0,-16 0-4 15,16 0 2-15,0-18-9 0,0 18-34 16,0-19-71-16,0 19 0 0,0-18 0 0,0-1 0 15,16 0 0-15,-16 1 0 0,17 8 0 16,-17-8 0-16,16-19 0 0,1 18 0 0,-1 0 0 16,1-8-229-16,-1-11-75 0,17 20-40 0,-16-19 1 15,-1 18 58-15,1 10 48 0</inkml:trace>
  <inkml:trace contextRef="#ctx0" brushRef="#br0" timeOffset="-131099.18">29815 1702 60 0,'-16'0'40'0,"-1"0"-4"0,1-18 12 0,-1 18 20 16,1 0 15-16,16 0 7 0,-17 0-9 0,0 0-14 16,1 0-25-16,-1 0-17 0,1 0-13 15,-1 0-5-15,17 18-3 0,0-18 4 0,0 19 45 16,-33-1 2-16,33 1-20 0,33 0 29 0,-33 9-16 15,0-10-17-15,0 1-11 0,17-1-10 16,-1 20-3-16,1-29-4 0,-1 9-1 16,1 1-1-16,0 0-1 0,-1-1 8 0,1 1-8 15,-17-1 0-15,16 10 5 0,1-28 1 0,-17 19-1 16,0-19-2-16,0 19-3 0,-17-19 0 16,1 18 3-16,16-18-3 0,-17 0-21 0,1 19-55 15,-18-19-64-15,18 0-44 0,-1 0-8 16,17 0 25-16</inkml:trace>
  <inkml:trace contextRef="#ctx0" brushRef="#br0" timeOffset="-130814.22">29699 2065 95 0,'17'-19'48'16,"0"19"-4"-16,-1 0 24 0,1-18 9 0,16 8-12 16,-17-8-13-16,17 18 1 0,0-19-15 15,0 1-7-15,1 18 7 0,-1-19 16 0,16 0-7 16,-32 1-9-16,16 9-3 0,0-10-5 15,-17-18 21-15,1 18-13 0,-1 1-5 16,1-10-4-16,-17 9-8 0,0 0-4 0,0 1-10 16,0 18-4-16,0-19-7 0,-17 19 4 15,1-18 0-15,-17 18-4 0,16 18 4 0,-16-18-4 16,17 19 5-16,-1-1-1 0,1 1 5 16,16 0-5-16,-17-10 5 0,17 28-3 0,17-18-2 15,-17-1 8-15,16 1-3 0,1 9 0 16,-1-10-4-16,1 1-1 0,16 0 7 0,-17-1-29 15,17-18-60-15,-16 19-69 0,16-19-43 16,0 18-7-16,0-18 19 0</inkml:trace>
  <inkml:trace contextRef="#ctx0" brushRef="#br0" timeOffset="-127530.13">17793 7646 14 0,'0'-9'16'0,"0"9"-2"0,0 0-5 0,0 0-1 16,0-10 0-16,0 10-4 0,0 0 1 15,-16-9 0-15,16 9-2 0,0 0 0 0,0 0-1 16,0 0 1-16,0 0-2 0,0 0-4 16,0 0-8-1,0-9-10-15,0 9-38 0</inkml:trace>
  <inkml:trace contextRef="#ctx0" brushRef="#br0" timeOffset="-126169.72">25813 2604 189 0,'0'0'142'0,"0"-18"3"16,0 18 9-16,0 0 4 0,-16 0-3 15,16 0-17-15,0 0-21 0,0 0-23 0,0 0-45 16,0 0-14-16,-33 0-12 0,0 0-11 0,16 18-7 15,-16-18 0-15,17 0 4 0,-17 0-7 16,16 10 0-16,-16-1 2 0,33 0 3 16,-33 10 0-16,16-19-3 0,1 0-4 0,16 19 1 15,-17-19 3-15,17 0-1 0,0 18 3 16,0-18 6-16,0 0 34 0,0 0 24 0,17 0 21 16,-1 19-6-16,1-19-12 0,16 0-29 0,-33 0-18 15,33 0-10-15,-16 0-3 0,-1 18-5 16,17-18 5-16,-16 0 3 0,-1 10-2 0,1-10-7 15,-1 9 3-15,1 0-6 0,16 10 3 0,-33-19-3 16,0 0-2-16,0 19 0 0,0-19 2 16,0 0-3-16,0 18 8 0,0-18-9 0,0 19 0 15,0-19 0-15,0 0 0 0,-33 18 0 16,16-18 0-16,17 0 0 0,-16 10 0 0,-1-1 0 16,1-9 0-16,-1 9 0 0,-16-9 0 0,17 19 0 15,-1-19 0-15,-16 0 0 0,33 0 0 0,-50 0 0 16,17 0 0-16,17 0 0 0,-1 0-25 15,-16 0-77-15,17 0-34 0,-1 0-30 0,17 0-6 16,0 0-21-16,0-19-5 0,-33 19-30 16,33-9-8-16,0 0 21 0,0-1 39 0</inkml:trace>
  <inkml:trace contextRef="#ctx0" brushRef="#br0" timeOffset="-125669.94">26359 2744 70 0,'0'0'78'15,"-16"0"1"-15,16 0-7 0,0 0-9 0,0 0 1 16,0 0 14-16,0 0 12 0,0 0 17 16,0 0 20-16,0 0 17 0,16 0 7 0,1 9 0 15,-1-9-22-15,1 0-22 0,16 0-16 16,-17 0-6-16,17 0-17 0,0-9-13 0,1 9-18 16,-1 0-5-16,0 0-11 0,0-9-3 0,0 9-5 15,0 0-11-15,0 0-5 0,-16-10 6 16,16 10-3-16,-17 0 6 0,1 0-22 15,16 0-27-15,-33 0-58 0,0 0-54 0,0 0-51 16,0 0-47-16,0-18-29 0,16 18 9 0,-16 0 45 16,0 0 48-16</inkml:trace>
  <inkml:trace contextRef="#ctx0" brushRef="#br0" timeOffset="-125429.83">26706 2530 76 0,'0'-19'100'0,"0"19"-7"0,0-9-1 0,17 9 1 0,-17-9 0 16,16 9 2-16,-16 0-6 0,17 0-12 16,0 0-8-16,-1 9 13 0,1 0 8 0,16 10 8 15,0 0-9-15,-33-1-15 0,16 1-10 16,1-1-10-16,-1-8 6 0,1 27-9 0,-17-18-13 16,16-1-15-16,-16 1-5 0,0 9 1 15,0 9-6-15,-16-18-6 0,-1-1-3 0,1 19 7 16,-1-27-9-16,1 27-10 0,-17-19-74 15,16 1-91-15,-16 18-62 0,0-27-41 0,0 27 0 0,0-19 42 16,0 1 50-16</inkml:trace>
  <inkml:trace contextRef="#ctx0" brushRef="#br0" timeOffset="-123487.38">20191 7451 41 0,'0'0'38'0,"0"0"-5"0,0 0-4 0,0 0-2 0,0 0 0 15,0 0 3-15,0 0-1 0,0 0 6 16,0 0 0-16,0 0-2 0,0 0-4 15,0 0 8-15,0 0 9 0,0 0 16 0,0 18 16 16,0-18 16-16,17 0 1 0,-17 19 2 0,0-19 1 16,0 0 7-16,16 9-7 0,-16 1 1 0,0-1-14 15,17 0-15-15,-17 0-17 0,0 10-11 16,33-19 9-16,-33 19-2 0,0-19 0 16,33 18-16-16,-33-18-8 0,0 19 5 0,16-19 6 15,-16 9 15-15,17-9 1 0,-1 9-10 0,-16-9-10 16,17 0-4-16,-1-9-4 0,1 9-24 0,0-9 0 15,-1-10 0-15,1 1 0 0,16-1 0 16,0-18 0-16,-33 9 0 0,33 9 0 0,-17-18 0 16,1 19 0-16,-1-1 0 0,1 0-24 0,-1 10-82 15,-16 9-38-15,17-19-33 0,-17 19-22 16,0 0-9-16,0 0 10 0,17 0-4 0,-17 0 10 16,0 0 14-16,0 19 20 0,0-19-96 0</inkml:trace>
  <inkml:trace contextRef="#ctx0" brushRef="#br0" timeOffset="-122423.35">28013 2530 109 0,'0'0'75'16,"0"0"1"-16,-17 0 12 0,17-19 4 0,0 19 10 15,0 0-3-15,0 0-29 0,0 0-16 16,0 19 9-16,0-19 35 0,0 0 26 0,0 19 9 16,17-1 10-16,-17 1-15 0,0-1 6 15,0-8 34-15,0 8 26 0,0 1-97 0,16 0-97 16,-16-1 0-16,0 1 0 0,17-1 0 0,-17 1 0 16,0-10 0-16,0 10 0 0,0 0 0 15,16-19 0-15,-16 18 0 0,0 1 0 0,0-19 0 16,0 18 0-16,0-18-68 15,0 0-193-15,0 0-37 0,0 0-24 0,0 0 7 16,-16 0 49-16,16 0 54 0,-17 0-91 0</inkml:trace>
  <inkml:trace contextRef="#ctx0" brushRef="#br0" timeOffset="-122156.1">27930 2586 65 0,'0'-19'55'0,"0"1"-3"0,17 18 1 0,-17-19 10 15,16 19 3-15,1 0 1 0,-1-19-6 0,1 19 0 16,-1-9-5-16,1 9 6 0,-1 9 12 0,17-9 1 16,-16 19 13-16,0-19-3 0,16 19 2 15,-17-1-10-15,1 1-26 0,-1-1-6 0,1-8-2 16,-17 8 6-16,16 1-8 0,-16 0-1 16,0-1 5-16,0 1 1 0,0-1-5 0,-16-18-17 15,-1 19-7-15,17-10-2 0,-16 10-5 0,-1-19-9 16,1 19 2-16,-1-1 0 0,1-18 1 15,-1 19-4-15,0-19-8 0,1 0-3 0,-1 18-50 16,1-18-41-16,-1 0-32 0,17 0-25 16,-16 0-23-16,-1 0-10 0,17 0 13 0,0-18 8 15,-16 18 23-15,16-19 23 0</inkml:trace>
  <inkml:trace contextRef="#ctx0" brushRef="#br0" timeOffset="-121806.73">28641 2446 84 0,'0'0'83'0,"0"-18"0"0,0 18 6 16,0-19 5-16,0 19-1 0,0 0-6 0,-16 0-17 16,16 0-13-16,-17 0-3 0,1 0 0 15,16 0 8-15,-17 0-7 0,0 19-14 0,17-19-17 16,-33 18-5-16,17-18-11 0,16 19 4 15,-17-19 32-15,17 19-12 0,0-10 31 0,0 9 28 16,17 1 20-16,-1 0-15 0,17-1-2 16,-33 1 7-16,17-1 31 0,16-18-11 0,-16 19-28 15,-1-10-93-15,1 10 0 0,-1-19 0 16,1 19 0-16,-1-19 0 0,-16 18 0 0,17-18 0 16,-17 19 0-16,0-19 0 0,-17 18 0 15,1-18 0-15,-1 0 0 16,1 10 0-16,-17-10 0 0,16 9 0 0,-16 0 0 15,16 10 0-15,-32-19-144 0,16 0-250 16,-17 0-12-16,17 0 43 0,-17 19 54 16</inkml:trace>
  <inkml:trace contextRef="#ctx0" brushRef="#br0" timeOffset="-120723.01">25648 3311 38 0,'0'0'62'0,"0"0"13"16,17-18 1-16,-17 18 8 0,16-19 13 16,-16 19 18-16,0-18 20 0,17 18 3 0,-17 0 4 15,0-19-6-15,0 19-9 0,0 0-17 16,0 0-10-16,0 0-13 0,0 0-11 0,0 0-28 15,0 0-27-15,-17 0-14 0,17 0-6 0,-16 0 2 16,-1 0-3-16,1 0 0 0,-1 19-4 16,0-19 4-16,1 18 1 0,16-18-1 0,0 19 0 15,0-19-6-15,0 0 4 0,-33 18 9 16,33-18-10-16,33 19 9 0,-33-19 2 0,0 9-7 16,16 10 4-16,1-19-5 0,0 19 1 0,16-19-1 15,-17 18 3-15,17-18 0 0,-16 19-1 16,-1-19-4-16,34 0 4 0,-50 18-2 0,16-18 0 15,-16 19-2-15,17-19-1 0,-17 0 5 0,16 0 5 16,-16 9-2-16,0-9 2 0,-16 19-5 16,16-19 11-16,-17 18-16 0,1-18 3 0,16 0 0 15,-33 19-2-15,16-19-3 0,-16 0-6 16,17 0-20-16,-17 0-37 0,16 19-42 0,-16-19-33 16,16 0-21-16,1 0-14 0,-34 0-16 15,34-19 5-15,-1 19 14 0,-16 0 24 0,17 0 18 16</inkml:trace>
  <inkml:trace contextRef="#ctx0" brushRef="#br0" timeOffset="-120140.5">26706 3358 153 0,'0'0'117'0,"-16"0"-13"0,16 19-16 16,0-19-3-16,0 0 3 0,0 0 12 0,16 0 9 15,-16-19-8-15,17 19-27 0,-1 0-20 0,1 0-21 16,0 0-11-16,16 0-11 0,0-19-4 0,0 19-3 15,-17-9 0-15,1 9 1 0,16 0-2 16,-17 0-3-16,17 0-2 0,-16-19 2 0,0 19 3 16,-17 0-10-16,16 0-14 0,-16 0-47 15,17 0-53-15,-17 0-40 0,0-18-25 0,33 18 0 16,-33 0 25-16,0 0-85 0</inkml:trace>
  <inkml:trace contextRef="#ctx0" brushRef="#br0" timeOffset="-119817.03">27004 3107 178 0,'0'-10'152'0,"0"10"-18"0,0 0-26 0,0 0-29 0,0 0-10 16,0 0 16-16,17 10 11 0,-1-10-2 16,-16 9-1-16,17 10-4 0,16-1 3 0,-17-18 21 15,1 19 8-15,-1 0-5 0,1-1-14 16,-17-9-36-16,16 10-23 0,-16 0-18 0,17-1-15 15,-17 1 2-15,0-1-5 0,-17 1-11 0,1 9-6 16,-1-9-73-16,1-1-70 0,-17 19-44 16,33-18-32-16,-50-10-25 0,34 10-8 0,-18-1 28 15,1 1 43-15</inkml:trace>
  <inkml:trace contextRef="#ctx0" brushRef="#br0" timeOffset="-118856.3">20108 8111 69 0,'0'9'41'0,"0"-9"-20"0,0 0-10 0,0 0-8 15,0 0-5-15,0 0 0 16,0 0-1-16,0 0 1 0,17 0-1 16,-1 0 3-1,-16 0 1 1,0 0 1-16,0 10-6 16,0-10-4-1,0 0-15-15,0 0-7 0,0 9-40 16</inkml:trace>
  <inkml:trace contextRef="#ctx0" brushRef="#br0" timeOffset="-118694.15">20307 8111 354 0,'0'0'104'0,"-33"0"-56"0,33 9-50 0,0-9-24 0,0 0-8 15,0 0-19-15,0 0-25 0,0 0-23 16,0 0 3-16</inkml:trace>
  <inkml:trace contextRef="#ctx0" brushRef="#br0" timeOffset="-117727.42">28162 3191 57 0,'0'0'61'0,"-17"0"8"16,17 0 15-16,0-19 22 0,0 19 29 16,0 0 22-16,0 0 12 0,0 0 7 0,0 0-8 15,0 0-26-15,-16 0-14 0,16 0-35 0,0 0-23 16,0 0 57-16,16 19 52 0,-16-19-53 15,0 18-126-15,0-18 0 0,17 28 0 0,-17-9 0 16,0-19 0-16,16 18 0 0,-16 1 0 16,0-1 0-16,0 1 0 0,17-10 0 0,-17 10 0 15,0 0 0-15,0-19 0 0,0 18 0 16,0 1 0-16,0-19 0 0,0 18 0 0,0-18-73 16,16 0-284-16,-16 19 3 0,0-19 12 15,0-19 34-15,0 19 58 0,-16 0-105 16</inkml:trace>
  <inkml:trace contextRef="#ctx0" brushRef="#br0" timeOffset="-117451.54">28079 3153 100 0,'0'-18'65'0,"16"18"-7"16,-16-19 0-16,17 10 14 0,0 9 8 15,-1-10 5-15,17 1 4 0,-16 9-1 0,-1 0 3 16,17 0 0-16,-16 0 7 0,-1 9-15 0,17-9-21 15,0 10-28-15,-33-1-12 0,17 10-4 16,0-19 3-16,-17 18 17 0,16-18 20 16,-16 19 0-16,0 0 3 0,0-19-5 0,0 18-24 15,-16-9-16-15,16 10-2 0,-17 0-13 0,0-1 8 16,17-18-6-16,-49 19-6 0,32-1 6 16,1 1 0-16,-1-10-3 0,-16 10 0 0,17-19-9 15,-1 19-38-15,-16-19-52 0,17 18-36 0,-1-18-17 16,-16 0-23-16,16 19-6 0,1-19-8 15,-1 0 14-15,1 0 25 0,16-19 29 0</inkml:trace>
  <inkml:trace contextRef="#ctx0" brushRef="#br0" timeOffset="-116823.18">28525 3070 64 0,'0'18'47'16,"-16"-18"-15"-16,16 0-13 0,0 0-5 0,0 0 16 16,0 0 18-16,0 9 8 0,0 1 7 0,16-1-5 15,-16 10-1-15,0-1 5 0,33-18 9 16,-33 19 6-16,0 0 6 0,0-1 7 15,17-9 7-15,-17 10-11 0,0 0-10 0,17-19-6 16,-17 18 2-16,0-18 10 0,0 0 3 0,0 19 47 16,0-19 51-16,0 0 65 0,0 0-203 15,0-19-45-15,0 19 0 16,0-18 0-16,0-1 0 0,0 19 0 16,-17-28 0-16,17 28 0 0,0-18 0 0,0-1 0 15,0 0 0-15,0 1 0 0,0-10 0 16,0 18 0-16,0 1 0 0,0 9 0 0,0-18 0 15,17 18 0-15,-1-19 0 16,1 38 0-16,-1-19 0 0,1 0 0 16,-1 18 0-16,1-18 0 0,-1 9 0 0,1 1 0 15,-1-1 0-15,17 10 0 0,-33-1 0 16,0-18 0-16,17 19 0 0,0-19 0 0,-1 19 0 16,1-19 0-1,-17-19 0 1,0 19 0-16,0-19 0 15,0 19 0-15,16-18 0 0,-16-10 0 16,0 18 0-16,0 1 0 0,0-9 0 0,0-1 0 16,17 0 0-16,-17 19 0 0,0-18 0 0,0 18 0 15,0-19 0-15,16 38 0 16,-16-19 0-16,17 18 0 16,-1 1 0-16,-16 0 0 0,17-1 0 15,-1-9 0-15,-16 10 0 0,33 0 0 0,-33 18 0 16,0-18 0-16,0-1 0 0,0 10 0 0,0-9-388 15,0 18-182-15,0-19 75 0</inkml:trace>
  <inkml:trace contextRef="#ctx0" brushRef="#br0" timeOffset="-115911.18">27517 2986 53 0,'0'0'27'0,"0"0"-8"15,0 0-6-15,0 0-1 0,0 0-4 0,0 0-4 16,-33 0-2-16,16 0-2 15,1 0 2-15,16 9-2 16,-17 10 0-16,17-19-10 0,0 0-4 16,0 0-5-16,-17 0-1 0,17 0-11 15</inkml:trace>
  <inkml:trace contextRef="#ctx0" brushRef="#br0" timeOffset="-114413.68">29270 2344 11 0,'0'0'16'0,"0"0"-1"16,0 0-3-16,0 0-3 0,0 0-2 15,0 0-1-15,0 0 2 0,0 0-1 0,0 0 1 16,0 0-3-16,0 19-2 0,0-19-1 15,0 0-1-15,0 0 0 0,0 0-3 16,0 0-4-16,0 0-7 16,0 0-3-16,0 0-7 0,0 0-27 0</inkml:trace>
  <inkml:trace contextRef="#ctx0" brushRef="#br0" timeOffset="-113511.28">29997 2391 87 0,'0'0'50'15,"0"-10"-23"-15,-16 10 2 0,16-18 21 16,0 18 16-16,0 0 5 0,0-19-8 0,16 19-20 16,-16-19-11-16,17 19-7 0,-1-18 0 15,1 18-1-15,-1-19 2 0,1 19 2 0,-1 0-6 16,1 0-6-16,-1-18-4 0,1 18-3 16,-17 18-5-16,16-18 0 0,1 0 0 0,-17 19 1 15,17-19-2-15,-17 18-1 0,0 1 3 0,0 0-2 16,0-1 2-16,0 10 16 0,0-9 17 15,-17-1-8-15,17 1-12 0,0 0-6 16,0-1-5-16,-17 10-6 0,17-9 6 0,0-19-2 16,0 18 13-16,0 1 20 0,0-19 19 15,17 18 1-15,-17-18-7 0,17 0-8 0,-1 0-10 16,1 0-17-16,-1 0-6 0,1 0-5 16,-1 0 1-16,1 0-2 0,-1 0 1 0,1-18-1 15,-1 18 20-15,-16 0 24 0,17-19 17 16,-17 19 1-16,16 0-18 0,-16-18-8 15,0 18-4-15,0 0-8 0,0 0-2 0,0-19-6 16,0 19-11-16,0 0-2 0,-16 0-18 16,16 0 3-16,0 19 4 15,-17-19 2-15,17 18 2 0,0-18 3 0,0 19-3 16,-16-1-4-16,16-8 0 0,0 8 4 16,16 20 3-16,-16-20-3 0,17 1 0 0,-17-1 2 15,0 1 1-15,16 9-7 0,-16-9 5 16,17-1-3-16,-17 1 2 0,0-1 0 0,0-8 3 15,0 8 0-15,0 1-6 0,0-1 6 16,0 1 1-16,-17-19-9 0,1 19-5 0,-1-19-5 16,1 18-42-16,-1-18-33 0,1 0-23 0,-17 10-22 15,16-10-14-15,1-10-21 0,-17 10-9 16,16 0 13-16,0 0 15 0,-16-18 151 16,17-1-170-16</inkml:trace>
  <inkml:trace contextRef="#ctx0" brushRef="#br0" timeOffset="-108781.01">28112 2735 7 0,'0'0'13'0,"0"0"1"0,0 9-4 16,0-9-4-16,0 0 0 0,0 0-4 15,0 0 0 1,0 0 0-16,0 0-1 15,0 0 0-15,0 0 2 16,0 0 0-16,0 0 0 0,0 0 1 16,0 0 0-16,0 0-1 0,0 0 0 0,0 0-2 15,0 0 1-15,0 0 1 0,0 0-1 16,0 0 0-16,0 0 0 0,0 0 0 0,0 0 1 16,0 0-1-1,17 0-2 32,-17 0-4-47,0 0-2 0,0 0-1 16,0 0-2-16,0 0-2 0,0 0 0 15,0 0-4-15,0 0-2 0</inkml:trace>
  <inkml:trace contextRef="#ctx0" brushRef="#br0" timeOffset="-105903.96">30328 1600 34 0,'0'0'19'0,"0"0"-8"0,0 19-2 15,16-19 1-15,-16 0 5 0,0 0 1 16,0 0-1-16,0 0 1 0,0 0 0 0,0 0 2 15,0 0-2-15,0 0-1 0,0 0 0 16,0 0 0-16,0 0-2 0,0 0 6 16,0 0-3-16,0 0 0 0,0 0-3 0,0 0-3 15,0 0-4-15,0 0-2 0,0 0-2 16,0 0-1-16,0 0 1 0,0 0 0 16,0 0 0-1,0 0-4 1,0 0 0-1,0 0-5 1,0 0-15-16,0 0-13 16,0 0-10-16,0 0-3 0,0 0 2 15,0 0 3-15,0 0 1 0</inkml:trace>
  <inkml:trace contextRef="#ctx0" brushRef="#br0" timeOffset="-105295.03">30609 1395 29 0,'-17'-18'32'0,"17"18"-10"16,-16 0 6-16,16-19 7 0,0 19-4 15,-17 0 15-15,17-19 10 0,0 19 3 0,0 0-5 16,0 0-11-16,0 0-3 0,0 0-7 16,0 0-1-16,0 0-1 0,0 0 1 0,0 0 11 15,0 0 20-15,17 0 20 0,-17 0-2 16,16 19 10-16,-16-19-3 0,17 0-7 15,0 19-12-15,-1-19 4 0,17 18 9 16,-16-18 0-16,16 19-1 0,0-19-21 0,0 28-8 16,0-28-19-16,0 18-13 0,0 1-6 15,0 0-8-15,0-1-4 0,0 1 1 0,0-10 5 16,-16 10-12-16,16-1 8 0,0-18 0 16,-16 19-2-16,-1 0 2 0,1-19-4 0,-1 18 0 15,1-18 0-15,-1 19 5 0,-16-19-8 16,17 0 1-16,-17 0-12 0,0 9-44 15,16-9-64-15,-16 0-38 0,0 0-18 0,0 0-13 16,0 0 1-16,0 0 7 0,0 0 22 16,0 0 19-16,0 0 16 0,0 0-76 0</inkml:trace>
  <inkml:trace contextRef="#ctx0" brushRef="#br0" timeOffset="-104867.99">31138 1135 63 0,'0'0'37'0,"0"-19"5"0,0 19 12 0,0 0 24 16,0-18 17-16,0 18 11 0,0 0 18 15,0 0 6-15,0-19 1 0,0 19-8 16,0 0-14-16,0 0-26 0,0 0-21 0,0 0-16 16,0 0-17-16,0 0-20 0,0 19-5 15,0-19 6-15,-16 0-10 0,16 0 69 16,0 0 59-16,0 18 62 0,0 1 18 0,-17-1-91 16,17 1-117-16,-16 0 0 0,-1 9 0 15,0 9 0-15,1 0 0 0,-1-9 0 0,1 28 0 16,-17-19 0-16,0 9 0 0,16 10 0 15,-16 9 0-15,17-27 0 0,-18 27 0 16,1-10 0-16,17-17 0 0,-1 8 0 16,-16 10 0-16,17-28 0 0,-1 9 0 0,17 0 0 15,-16 0 0-15,-1-9 0 0,17-9 0 0,-16 0 0 16,16 18 0-16,0-37-2 0,0 18-334 16,0-8-22-16,0 8 2 0,0-18 30 0,0 19 61 15,0-19-134-15</inkml:trace>
  <inkml:trace contextRef="#ctx0" brushRef="#br0" timeOffset="-103838.73">31171 2260 177 0,'0'-18'85'0,"-16"18"-26"0,16-19 19 15,0 19 27-15,0-18-9 0,-17 18-36 16,17 0-34-16,0 0-12 0,0 0-11 16,0 18 2-16,0-18-1 0,0 19 0 0,0-1-2 15,-16-8 2-15,16 8-4 0,0 1 9 16,16-1 16-16,-16 1 17 0,0 0-12 15,0-19-3-15,0 18 10 0,17-8 25 0,-17 8 13 16,0-18-2-16,16 0 18 0,-16 0 24 16,17 0 31-16,-17 0 17 0,0 0-10 0,16 0-3 15,-16 0-23-15,17-18-127 0,-1 8 0 16,-16 10 0-16,17-18 0 0,-1-1 0 16,-16 19 0-16,17-19 0 0,0 1 0 0,-1 18 0 15,-16 0 0-15,17-19 0 0,-1 19 0 16,-16 19 0-1,17-19 0-15,-17 18 0 16,16-18 0-16,-16 19 0 0,0-19 0 0,17 19 0 16,-17-1 0-16,0-18 0 0,0 10 0 15,16 8 0-15,-16-18 0 0,17 0 0 32,-17 0 0-17,0-18 0-15,0 8 0 0,16 10 0 0,-16-18 0 16,17 18 0-16,-17-19 0 0,16 0 0 15,1 1 0-15,-17 18 0 0,16-19 0 0,1 19 0 16,-17-18 0-16,17 18 0 0,-1 0 0 16,1 18 0-1,-1-18 0-15,1 19 0 0,-17-19 0 16,16 18 0-16,1-18 0 0,-1 19 0 16,-16 0 0-16,0-19 0 0,17 18 0 0,-17-18-126 15,0 10-215-15,-17 8-29 0,17-18-3 16,-16 0 42-16,-1 0-169 0</inkml:trace>
  <inkml:trace contextRef="#ctx0" brushRef="#br0" timeOffset="-103554.18">31337 2102 151 0,'-17'-18'66'0,"1"18"-32"0,-1-19-7 0,17 19 11 0,0 0-7 16,-17-19-14-16,17 19-14 0,0 0-19 15,0 0-21-15,0 0-18 0,0 0-14 16,17 0-4-16</inkml:trace>
  <inkml:trace contextRef="#ctx0" brushRef="#br0" timeOffset="-102739.68">31618 2065 162 0,'0'0'86'0,"0"19"-48"0,0-19-16 16,0 0 7-16,16 0 23 0,-16 18 22 16,0 1 13-16,17-1 10 0,-1-18 7 0,1 28-13 15,-1-9-17-15,1 0-20 0,-1-1-12 16,1 1-21-16,16-1-3 0,-16-8-9 16,-1 8-3-16,-16 1 3 0,17-1-1 0,-1-18 1 15,-16 19 11-15,0-19 26 0,17 0 52 0,-17 0 47 16,0 0 57-16,0 0 39 0,0 0-38 15,0 0-203-15,0-19 0 0,0 19 0 16,0-18 0-16,0-1 0 0,0 1 0 16,16 8 0-16,-16-8 0 0,0-19 0 15,0 18 0-15,17 0 0 0,-17-9 0 0,16-9 0 16,1 19 0-16,-1-1 0 0,1 0 0 16,16 19-76-16,-16-18-77 0,16 8 1 15,-17 10-8-15,17 0 9 0,0 10 27 0,0-10 32 16,0 18 31-16,-16-18 21 0,16 19 21 15,-16 0 12-15,-1-19 1 0,1 18-1 0,-17-18 5 16,0 19 3-16,0-19 20 0,-17 18 31 16,17-8 12-16,-16 8-6 0,-1-18-15 15,1 19-9-15,16-19-9 0,-17 19-8 0,0-19-11 16,1 18 3-16,16-18-6 0,0 0 12 16,-17 0 51-16,17 0 29 0,0 0 3 0,0 0 9 15,0 0 45-15,0 0 4 0,0 0-128 16,0-18-28-16,17 18 0 0,-17-19 0 15,0 19 0-15,16-19 0 0,-16 1 0 0,17 8 0 16,-17 10 0-16,0-18 0 16,17 18 0-16,-1 18 0 31,-16-18 0-31,17 0 0 0,-17 10 0 16,16 8 0-16,1-18 0 0,-1 19 0 15,17-19 0-15,-16 0 0 0,-1 0 0 0,1 0-38 16,16 0-63-16,-16 0 2 0,-1 0 34 0,1 0 25 15,-1-19 20-15,1 19 8 0,-17-28 7 16,16 28-2-16,-16-18 7 0,0-1 0 0,0-18 0 16,-16 18-2-16,16-9-2 0,-17 10 8 15,17-19-4-15,-16-1-4 0,-1 11 8 16,17-11 4-16,-16 1 14 0,-1 19 12 0,0-10 12 16,17 28 5-16,-16-19-11 0,16 19-24 15,0-19-16-15,0 19-3 0,-17 19 7 16,17-19-8-16,0 19-1 0,0-19 5 15,0 28 0-15,0-10 3 0,17 1-5 0,-1-1 2 16,-16 1 5-16,17 9-7 0,16 9 8 16,-16-18-3-16,-1-1 0 0,17 1-3 0,-16-1 0 15,-1 10 4-15,1-28-6 0,-1 19 13 16,1-19-11-16,-1 0 0 0,1 0 0 0,0 0 2 16,-1 0 2-16,1 0-4 0,-1-19 4 15,1 19-1-15,-17 0-7 0,16-18 6 16,1 8-6-16,-1 10 4 0,-16 0-4 15,17 0 6-15,-17-18-5 0,0 18-4 0,16 18 4 16,-16-18-2-16,17 0 8 16,-1 10-5-16,-16 8 3 0,17-18-1 0,-17 19 4 15,16-19-4-15,1 0-9 0,-17 19-68 16,17-19-85-16,-17 0-64 0,0 0-24 16,0 0-6-16,0 0-23 0,16 0 25 0,-16 0-119 15</inkml:trace>
  <inkml:trace contextRef="#ctx0" brushRef="#br0" timeOffset="-102593.68">32759 1721 180 0,'-17'-37'77'0,"1"9"-10"0,-1 9 21 16,1 1 12-16,16-1-11 0,-17 19-38 16,17-19-27-16,0 19-14 0,0 0-27 0,0 0-32 15,0 0-30-15,17 0-25 0,-1 19-13 16,1 0 5-16,16-19 16 0</inkml:trace>
  <inkml:trace contextRef="#ctx0" brushRef="#br0" timeOffset="-102257.82">33106 1758 45 0,'17'0'50'0,"-17"19"-1"0,16-19 14 0,-16 9 26 16,0 10 19-16,-16-19 14 0,16 18 4 16,-17 1-8-16,17-1-13 0,-17-18-19 0,17 19-26 15,-16 0-26-15,16-10-9 0,0 9-15 16,-17 1 3-16,17 0-3 0,0-19 1 0,0 18-5 15,0-18 3-15,17 0-3 0,-17 0 5 16,0 0-3-16,16 0 3 0,-16 0-5 16,17-18-2-16,0 18 7 0,-17-19 3 15,0 0 6-15,16 1-4 0,-16 9-2 0,-16-29 0 16,16 20 7-16,0-19-1 0,-17 9 20 16,17-10 21-16,-17 1 23 0,17 0 35 15,-16 9 6-15,16 10 7 0,-17-1-19 16,17 0-55-16,0 19-58 0,0-18 0 15,0 36 0 1,0-18 0-16,0 38 0 0,0-20 0 0,0 10 0 16,0 9 0-16,0 0 0 0,17 1 0 15,-17 8 0-15,16-9-18 0,-16 1-248 16,17 8-115-16,-17-9-42 0,0 0 27 0</inkml:trace>
  <inkml:trace contextRef="#ctx0" brushRef="#br0" timeOffset="-100351.06">22853 4400 52 0,'0'0'85'16,"0"0"14"-16,0-19 16 0,17 1 33 0,-17 18 48 15,16-19 46-15,-16 19 27 0,0 0 25 16,0-19-4-16,0 19-33 0,0 0-257 31,-16 19 0-31,-1 0 0 16,17-1 0-16,0 1 0 0,-33 9 0 15,0 9 0-15,17 0 0 0,-17-18 0 0,16 27 0 16,1-27 0-16,-18 18 0 0,18-9 0 16,-1 9 0-16,-16 0 0 0,33-18 0 0,-49 9 0 15,32 9 0-15,1-18 0 0,-1-1 0 16,1-18 0-16,-1 19 0 0,1-10 0 0,-1 0 0 16,17-9-86-16,-17 0-339 0,17 0-5 15,0-9 42-15,0 0 87 0,-33-10-109 0</inkml:trace>
  <inkml:trace contextRef="#ctx0" brushRef="#br0" timeOffset="-100037.15">22324 4400 182 0,'0'0'140'0,"0"0"-12"0,0-19 13 16,0 19 2-16,0 0 4 0,0 0-13 15,0 0-17-15,0 0-13 0,0 0 48 0,17 19 94 16,-17-19 69-16,49 9-217 0,-49 10-98 15,33-1 0-15,-16 1 0 0,16-1 0 0,0 1 0 16,0 0 0-16,0 9 0 0,0-10 0 0,0 1 0 16,0 18 0-16,-16-18 0 0,16-10 0 15,0 9 0-15,-16 1 0 0,-1 0 0 0,17-1 0 16,-33 1 0-16,33-19 0 0,-16 18 0 16,-17-18 0-16,16 10-291 0,1-1-161 0,0-9 22 15,-1 0 63-15</inkml:trace>
  <inkml:trace contextRef="#ctx0" brushRef="#br0" timeOffset="-98793.28">18620 5469 34 0,'-33'0'32'0,"33"0"-8"0,0-18 0 16,0 18 2-16,0 0 11 0,0 0 10 16,-33-19 6-16,33 19 3 0,0 0-3 0,0 0 1 15,0-18 9-15,-33 18 14 0,33 0 19 16,-17 0 14-16,17 0 11 0,0 0 9 0,0 0-3 16,0 0-6-16,0 0-6 0,0 0-15 0,0 0-3 15,0 0-8-15,0 0-6 0,0 0-1 16,0 0 38-16,0 0-44 0,17 18-76 15,-17-18 0-15,33 19 0 0,-33-19 0 16,0 18 0-16,0-18 0 0,33 10 0 0,-33-1 0 16,0 19 0-16,33-28 0 0,-33 19 0 15,0-1 0-15,17 1 0 0,-17-19 0 0,16 18 0 16,1-8 0-16,-1-1 0 0,-16 19 0 0,17-28 0 16,-1 18 0-16,-16-18 0 0,17 19 0 0,16-19 0 15,-33 19 0-15,0-19 0 0,33 0 0 16,-33 0 0-1,33 0 0-15,-33-19 0 16,0 0 0-16,17 1 0 0,16-10 0 0,-17-9 0 16,17 0 0-16,17-1 0 0,-17-8 0 0,0 9 0 15,-16-28 0-15,16 27 0 0,16-27 0 16,1 28 0-16,-17-19 0 0,-33 10 0 0,33 8 0 16,-16 1 0-16,16 0 0 0,-17 9 0 15,1 10 0-15,-1-20 0 0,-16 20 0 0,17-1 0 16,16 10 0-16,-33-10 0 0,0 1 0 0,0 18 0 15,33-19 0-15,-33 19 0 0,0 0 0 16,0-19-202-16,0 19-115 0,16 0 0 16,-16 19 20-16,0-19 26 0,0 0 41 15,17 19 44-15</inkml:trace>
  <inkml:trace contextRef="#ctx0" brushRef="#br0" timeOffset="-97342.5">25119 5432 45 0,'0'0'27'0,"0"0"-7"0,-17 0-4 0,17 0-1 16,0 0-1-16,0 0-2 0,-16 0 2 0,16 0-5 15,0-18 1-15,0 18-2 0,0 0-1 0,0 0-1 16,0 0-5-16,0 0 1 15,0 0-4-15,0 0 4 16,0 18-2 0,0-18-2-16,0 0 2 15,0 0 2-15,0 0-4 0,0 0 3 16,0 19-1-16,0-19-4 16,0 0-4-16,0 0-6 15,0 0-3-15,0 0-3 0,0 0-3 16,0 18-1-16,0-18 0 0,0 0-3 15</inkml:trace>
  <inkml:trace contextRef="#ctx0" brushRef="#br0" timeOffset="-75295.42">29104 4949 59 0,'0'0'37'0,"0"0"-12"15,0 0-10-15,0 0-1 0,0 0 2 16,0 0 6-16,0 0 6 0,0 0 7 0,0 0 0 16,0 0-6-16,0 0-2 0,17 0-11 0,-17 0-6 15,0 0-2-15,0 0-5 0,0 0-1 16,0 0-4-1,0 0-2-15,0 0-14 0,0 0-9 0,0 0-9 16,0 0-6-16,0 0 0 0,0 0-1 16,0 0 2-16,0 0 4 0,0 0 2 0</inkml:trace>
  <inkml:trace contextRef="#ctx0" brushRef="#br0" timeOffset="-73330.7">25499 4651 6 0,'0'0'4'0,"0"0"5"15,0 0 4-15,0 0 1 0,0 0-2 16,0 0-1-16,0 0 0 0,0 0 1 0,0 0-1 16,0 0 0-16,0 0 0 0,0 0 4 15,0 0 1-15,0 0 3 0,-16-9 3 0,16 9-2 16,0 0-4-16,0 0 0 0,0 0 1 16,0-19-1-16,0 19 5 0,0-19-2 0,0 19 0 15,0-18 1-15,0 18-5 0,0 0 1 0,0-19-1 16,0 19-4-16,0-18-2 0,0-1-3 15,0 10-1-15,16 9-5 0,-16-19 2 0,0 0-1 16,17 19-1-16,-1-18-3 0,1-1 3 0,16 1 2 16,-33 8-2-16,16-8 1 0,1 18-4 15,16-19 5-15,-16 1-7 0,16 18 7 0,-17-19 0 16,17 0 0-16,-16 19-4 0,16-18 2 0,-17 8 0 16,17 1 0-16,-16 0 0 0,0 9 0 15,16 0 1-15,-17-19-1 0,17 19 0 0,-16 0 0 16,16 0-2-16,-17 0 2 0,1 0 0 15,16 0 2-15,-16 0-2 0,16 0 0 0,-17 0 0 16,17 0-2-16,17 0 2 0,-50 0 2 0,33 0-2 16,0 19 0-16,0-19-2 0,0 0 2 0,0 9 0 15,17 0 0-15,-50 1 1 0,33-10 0 16,0 18-1-16,0 1 0 0,-16-19 0 0,16 19 0 16,-17-1 0-16,34-18-4 0,-50 19 4 15,16-19 0-15,1 18 1 0,-1-8 1 0,1 8-4 16,-1-18 4-16,-16 19-4 0,17-19 4 15,0 18-2-15,-17 1-2 0,16-19 2 0,-16 19 3 16,17-19-3-16,-17 9 0 0,16 0-2 0,-16 1 3 16,0 8-1-16,17 1 0 0,-17-19 2 15,0 18-2-15,0-18-4 0,33 19 7 0,-33-19-5 16,0 19 2-16,0-19 0 0,0 9 0 16,0 0-2-16,0-9-14 0,0 9-15 15,0-9-9-15,0 0-6 0,0 0-3 0,0 19 0 16,0-19 4-16,0 0 2 0,0 0 0 15,0-19-30-15</inkml:trace>
  <inkml:trace contextRef="#ctx0" brushRef="#br0" timeOffset="-72981.23">26591 4623 61 0,'0'0'32'0,"-17"0"-13"15,17 0-10-15,0 19-5 0,0-19-1 0,0 0 1 16,0 0 4-16,0 9-1 0,0-9 2 0,0 9 2 16,17-9 2-16,-17 9 2 0,0-9-1 15,16 19 5-15,-16-19 0 0,17 0 2 0,16 19 2 16,-33-19-1-16,0 0 0 0,16 0-2 0,1 18 1 15,-1-18-4-15,1 0-1 0,-1 0-6 16,1 0 3-16,0 0-6 0,-1-18-1 0,1 18-6 16,-1 0 0-16,1 0 4 0,16-19-2 15,-17 19-4-15,1-19 3 0,-1 19-7 0,1-9-15 16,-17 0-8-16,16 0-9 0,1-10-9 0,-17 19-2 16,16-19-1-16,-16 1 2 0,0-1 4 15,0 1 0-15,0-1-29 0</inkml:trace>
  <inkml:trace contextRef="#ctx0" brushRef="#br0" timeOffset="-70102.88">26987 10557 98 0,'0'-18'119'0,"0"9"-22"0,0-10-29 0,0 10 12 16,-16-1 46-16,16 1 62 0,0 9 33 0,0-9-5 15,-17 9-50-15,17 0-58 0,0 0-38 16,0 0-24-16,0 0 7 0,0 0 59 0,0 9 38 15,0-9-21-15,0 19-129 0,17-10 0 0,-17 10 0 16,0 8 0-16,0-8 0 0,0 0 0 16,16-1 0-16,-16 1 0 0,0 0 0 0,17 8 0 15,-17-8 0-15,0 0 0 0,0-1 0 0,0 10 0 16,0-19 0-16,0 19 0 0,0-9 0 16,0-19 0-16,0 9-49 0,0 1-310 0,0-1-27 15,0 0 23-15,0-9 51 0,0 0 70 16,0 0-93-16</inkml:trace>
  <inkml:trace contextRef="#ctx0" brushRef="#br0" timeOffset="-69886.06">26822 10595 178 0,'-16'-19'160'0,"16"19"-46"15,-17-19-36-15,17 19 19 0,0 0 28 0,-16-18 17 16,16 18-14-16,0-9-47 0,16-1-44 0,-16 1-17 15,17 9-8-15,-1-9-6 0,1 9-3 16,16-10-1-16,-17 1 5 0,1 9-7 0,-1-9 2 16,17 9-5-16,-16 0 1 0,16 0-5 0,-16-19-22 15,16 19-59-15,0 0-49 0,-33 0-40 16,16 0-16-16,17 0 5 0,-16 0 28 0</inkml:trace>
  <inkml:trace contextRef="#ctx0" brushRef="#br0" timeOffset="-69463.29">27186 10846 166 0,'0'0'151'15,"0"9"-34"-15,0-9-24 0,16 0 10 16,-16 0 22-16,17 0 17 0,-17 0-20 0,17-9-48 15,-1 9-36-15,34-9-16 0,-50-1-10 16,16 1-8-16,17 9-4 0,-16-19 0 0,-1 1 4 16,1 8-3-16,-1 1 3 0,1-9 3 0,0 8 8 15,-17 1 2-15,0 0-3 0,0-10 0 0,0 19-6 16,0-19-4-16,-17 19-4 0,0-18 10 16,1 18 1-16,-1-9 5 0,1 9 16 0,-1 0 13 15,-16 0 6-15,17 0 3 0,16 9-6 16,-33-9-3-16,16 18 0 0,1-18-1 0,16 19-3 15,-17 0 2-15,17-19 1 0,0 18-4 16,0-8-4-16,0 8-3 0,17 1 0 0,-17-1-8 16,16 1-3-16,1-19-1 0,16 19-8 0,-33-10-1 15,16 0-3-15,17 10-4 0,-16-10 0 0,-1-9-2 16,17 9 1-16,-16 1-4 0,16-10 0 16,-16 18-15-16,16-18-62 0,-17 0-63 0,1 0-57 15,-1 0-41-15,1-18-18 0,-1 18-8 16,1-10 11-16,-1 10 35 0,1-9 47 0</inkml:trace>
  <inkml:trace contextRef="#ctx0" brushRef="#br0" timeOffset="-69011.01">27914 10697 146 0,'0'0'139'0,"-17"0"-33"0,17 0-22 0,-17 0 12 16,1 0 33-16,-1 0 26 0,1 0-1 0,-1 0-25 16,1 0-35-16,-1 19-23 0,1-19 7 15,-1 9 5-15,1 0-10 0,16 1-17 0,-17-1-26 16,17 9-15-16,-16-8-9 0,16 8 2 15,0 1 0-15,16-19-6 0,-16 9-2 0,0 1 5 16,17-10-1-16,-1 9-6 0,-16-9 8 0,17 9-2 16,-1-9-4-16,-16 0-2 0,17-9 5 15,-1 9 2-15,-16-9-5 0,17 9 2 0,-17-10 0 16,16 1 2-16,-16 9 24 0,0-19 9 16,0 19 17-16,0-18 2 0,0 8-5 0,17 1-8 15,-17 9-1-15,0-9-6 0,0 9-29 0,-17-9-7 16,17 18 0-1,0 0 0 1,0 0 0-16,17-9 0 0,-17 10 0 0,0 8 0 16,0-18-58-16,16 19-75 0,-16-19-46 15,17 0-41-15,0 0-24 0,-17 9-5 0,16-9 9 16,1 0 32-16,-1 0 34 0,1-9 41 0,-1 9 37 16</inkml:trace>
  <inkml:trace contextRef="#ctx0" brushRef="#br0" timeOffset="-68722.08">28112 10744 42 0,'0'0'64'15,"-17"-10"14"-15,17 10 6 0,0-9 5 16,-16 9 10-16,16 0 23 0,-17 0 12 0,17 0 1 16,-16 9-22-16,16-9-23 0,-17 10-27 0,17-1-22 15,0-9-16-15,-16 9-14 0,16 0-2 16,16 1-1-16,-16 8-4 0,0-18-11 0,17 0-45 16,-1 19-55-16,-16-19-55 0,17 0-33 0,16 0-1 15,-16 0 27-15,-1 0 37 0,17 0-58 16</inkml:trace>
  <inkml:trace contextRef="#ctx0" brushRef="#br0" timeOffset="-68107.28">28393 10557 110 0,'-16'-27'82'0,"16"-11"-4"16,0 20 7-16,-17-1 20 0,0 1 33 0,17-10 22 16,0 18 6-16,-33 1-21 0,33 0-33 0,-16 9-33 15,16 0-6-15,0 9 10 0,-17 0 17 16,17 1 4-16,0 18-9 0,0-10-21 0,0 1-10 15,0 9-13-15,0 0 0 0,17-1 0 0,-17 11-11 16,16-10-39-16,17 0-1 0,-33-1 0 0,0 11 0 16,0-20 0-16,17 1 0 0,-17-1 0 15,17 10 0-15,-17-9 0 0,0-19 0 0,0 9 0 16,16-9 0 0,-16-9 0-16,0 9 0 0,17-19 0 15,-17 1 0-15,0 8 0 0,16-8 0 0,-16-1 0 16,17 1 0-16,-1-1 0 0,-16 19 0 0,17-19 0 15,-1 19 0-15,1 0 0 16,-1 0 0-16,17 0 0 16,-33 19 0-16,0 0 0 0,0-19 0 15,17 18 0-15,-17-8 0 0,17-1 0 0,-17 9 0 16,16-8 0-16,-16 8 0 0,17-18 0 0,-1 19 0 16,-16-19 0-16,17 9 0 0,-1-9 0 0,1 0 0 15,-1 0 0-15,1-9 0 16,-1 9 0-16,-16-19 0 0,33 19 0 15,-33-18 0-15,0 8 0 0,0-8 0 16,0 9 0-16,0-1 0 0,0 1 0 0,0 0 0 16,-33 9 0-16,33-19 0 0,-16 19 0 0,-1 0 0 15,1 0 0-15,-1 0 0 0,17 0 0 16,-16 19 0-16,-1-10 0 0,17 0 0 16,-16 1 0-16,16 8 0 0,0-9 0 0,16 19 0 15,-16-28 0-15,17 19 0 0,-17-10 0 16,16 1 0-16,1-1 0 0,-1 0 0 0,1-9 0 15,-1 0 0-15,17 9 0 0,-33-9 0 0,17 0 0 16,0-9 0-16,-1 9 0 0,1-9 0 16,-1 9 0-16,1-9 0 0,-1-1 0 0,1 1 0 15,-1 9 0-15,1-19 0 0,-17 19 0 0,16-18 0 16,17 8 0-16,-33 1 0 0,0 9 0 0,0-9 0 16,17 9 0-16,-17 9 0 15,16-9 0-15,-16 9 0 0,17 1 0 16,0 8 0-1,-1-18 0-15,-16 19 0 16,17-19 0-16,-1 0 0 0,1 0 0 16,-17 0 0-16,0-19-129 15,16 19-58-15,-16 0-1 16,17-18 13-16,-17 8-6 0,0 1 6 0,16-9 3 16,-16 8 7-16,0-8 10 0,33-1 16 15,-33 0 15-15,0-18 18 0</inkml:trace>
  <inkml:trace contextRef="#ctx0" brushRef="#br0" timeOffset="-67435.49">28195 10232 122 0,'-17'0'148'0,"17"-19"-28"16,-16 19-30-16,16 0-12 0,0 0-5 0,0 0 24 15,0 0 41-15,0 0 27 0,0 0-2 0,16 19 1 16,-16-19 17-16,17 19 21 0,-17-1 25 15,16 1-148-15,-16 9-79 0,17 9 0 0,-17-19 0 16,16 10 0-16,-16 10 0 0,0-1 0 16,17-9 0-16,-17 0 0 0,0 18 0 0,0-18 0 15,0 9 0-15,0 0 0 0,0 1 0 0,0-10 0 16,0-1 0-16,16 20 0 0,-16-38 0 0,0 19 0 16,0-9 0-16,0-1 0 0,0 10 0 15,17-28 0-15,-17 19 0 0,0-19 0 16,16 0 0-1,-16-19-374-15,33 19-70 0,-33-28 34 0,0 10 69 16,0-1-135-16</inkml:trace>
  <inkml:trace contextRef="#ctx0" brushRef="#br0" timeOffset="-66521.66">29551 10632 119 0,'-17'0'86'0,"17"0"3"15,-16 9 21-15,16-9 28 0,-17 0 23 0,17 0 10 16,0 0 10-16,0 0 0 0,0 0 31 16,0 0 14-16,17 0-12 0,-1 0-55 0,1-9-159 15,16 9 0-15,-17-9 0 0,34-1 0 16,-17 10 0-16,17-9 0 0,-1 0 0 0,1 9 0 15,-1-19 0-15,1 19 0 0,-17 0 0 0,17-19 0 16,-17 19 0-16,-17 0 0 0,17-18 0 0,-16 9-247 16,-1-1-85-16,1 10-19 0,-1-9 18 15,-16 0 52-15,0-1 66 0</inkml:trace>
  <inkml:trace contextRef="#ctx0" brushRef="#br0" timeOffset="-66305.26">29848 10297 219 0,'0'0'170'0,"0"0"-43"0,0 0-27 0,0 0-23 15,0 0 7-15,0 19 28 0,0-19 23 0,17 0-2 16,-1 18-2-16,1 1 19 0,-1-10 28 0,18 10 25 16,-18-1-2-16,1 20-174 0,16-20-27 15,-17 10 0-15,-16 0 0 0,17 18 0 0,-17-27 0 16,0 18 0-16,0-9 0 0,0 9 0 0,-17-18 0 15,1 9 0-15,-1 0-171 0,1-10-111 16,-1 10-22-16,-16-9-1 0,16 0 17 0,1-10 32 16,-1 9 53-16</inkml:trace>
  <inkml:trace contextRef="#ctx0" brushRef="#br0" timeOffset="-65955.31">30626 10316 294 0,'0'0'347'16,"0"0"-103"-16,-17-19-96 0,17 19-5 15,0 0 36-15,-17 0 58 0,17 0 44 0,0 19-107 16,-16-19-174-16,16 18 0 0,0 1 0 0,0-10 0 16,0 19 0-16,0 0 0 0,0-9 0 0,0 18 0 15,0-19 0-15,16 10 0 0,-16 9 0 16,17-18 0-16,-17 9 0 0,17-9 0 0,-1 9 0 16,-16-1 0-16,0-8 0 0,0 0 0 0,0-19 0 15,0 9-129-15,0 0-255 0,0 1-15 0,-16-10 25 16,16 0 62-16,-17 0-132 0</inkml:trace>
  <inkml:trace contextRef="#ctx0" brushRef="#br0" timeOffset="-65778.44">30377 10241 242 0,'0'-9'220'16,"0"-10"-86"-16,0 19-49 0,17-18 21 0,-17 18 46 15,17-19 4-15,-1 10-34 0,17 0-48 0,-16 9-36 16,16-10-21-16,0 10-10 0,0-9 4 16,0 9-13-16,17 0-19 0,-17 0-88 0,16 0-79 15,-16 0-62-15,0 0-15 0,0 0 37 16</inkml:trace>
  <inkml:trace contextRef="#ctx0" brushRef="#br0" timeOffset="-65001.15">30907 10576 141 0,'0'0'144'0,"0"19"-15"0,0-19 7 15,16 0 45-15,-16 0 64 0,17 0 11 16,-17 0-24-16,16 0-55 0,17 0-43 0,-16 0-22 16,16-19-18-16,-17 19-28 0,18-19-66 0,-18 19 0 15,17-18 0-15,-16-1 0 0,16 10 0 16,-17 0 0-16,1-10 0 0,-1 10 0 0,1-10 0 15,-17 1 0-15,16-1 0 0,-16 0 0 16,0 1 0-16,0-1 0 0,0 10 0 0,-16 9 0 16,16-19 0-16,-17 19 0 0,1-18 0 0,-1 18 0 15,1 0 0-15,-1 18 0 16,1-18 0-16,-1 19 0 0,1-19 0 0,-1 9 0 16,17 10 0-16,-16-1 0 0,16 1 0 15,0 0 0-15,0-1 0 0,16 1 0 0,-16-1 0 0,17 1 0 16,-1 0 0-16,1 8 0 0,16-8 0 15,-17 0 0-15,17-19 0 0,-16 18 0 0,16-8 0 16,0-1 0-16,-16 0 0 0,16 1 0 16,-17-10 0-16,17 9 0 0,-16-9 0 15,16 0-37-15,-17-9-340 0,1 9-1 0,-1-10 31 16,-16 1 62-16,17 0 58 0,0-10 55 0</inkml:trace>
  <inkml:trace contextRef="#ctx0" brushRef="#br0" timeOffset="-64687.26">31535 10316 99 0,'0'0'125'0,"-17"0"7"0,17 0-15 0,0 0-16 15,0 0 16-15,0 0 36 0,17 0 18 0,-17 0-9 16,17 18-14-16,-17-18-2 0,16 19-3 16,1-10-10-16,-1 10-5 0,1-10-6 0,-1 10-72 15,1 9-50-15,-1-10 0 0,1 1 0 0,-1-19 0 16,1 18 0-16,-17-8 0 0,16-1 0 0,-16 0 0 15,17 1-140-15,-17-1-103 0,0-9-34 16,0 18-4-16,0-18 9 0,0 0 20 0,0 0 35 16,17-18 51-16</inkml:trace>
  <inkml:trace contextRef="#ctx0" brushRef="#br0" timeOffset="-64384.43">31750 10334 111 0,'0'0'93'0,"0"-18"16"0,-17 18 14 16,17 0 29-16,-16-19 26 0,-1 19 9 15,17 19-8-15,-16-19-15 0,-1 0-26 0,17 18-7 16,-16 1-18-16,16-19-11 0,-17 18-2 16,17 1-17-16,-16 0-24 0,16 9-34 0,-17-10-25 15,17 1 0-15,-16-1 0 0,16 1 0 16,0 0 0-16,-17 8-76 0,17-8-111 0,0-19-67 16,0 19-51-16,-16-10-21 0,16-9 14 0,0 9 55 15</inkml:trace>
  <inkml:trace contextRef="#ctx0" brushRef="#br0" timeOffset="-64020.3">31866 10027 234 0,'0'-9'192'0,"-17"-10"-50"0,17 19-7 0,0-9-2 16,-16 9-24-16,16 0-15 0,0 0 14 15,0 9 1-15,0 1 19 0,0 8-12 0,16 10-9 16,-16 9-8-16,0-18 13 0,17 18 0 16,-17-9-5-16,0 9-97 0,0 1-10 0,0-1 0 15,0 9 0-15,0-18 0 0,0 9 0 0,0 1 0 16,0-1 0-16,-17-9 0 0,17 0 0 16,0-1 0-16,0 11 0 0,0-29 0 0,0 10 0 15,0-10 0-15,-16 10 0 0,16-10 0 16,0 9 0-16,0-36 0 15,0 9 0-15,16-10 0 0,-16 10 0 16,17-10 0-16,-17-9 0 0,16 9 0 16,1-8 0-16,-1-1 0 0,1 0 0 15,16-9 0-15,-16 9 0 0,16 0 0 0,-17 0 0 16,17 9 0-16,-16 1 0 0,16-1 0 0,0 10-7 16,-17-1-453-16,17 1-16 0,-16 0 49 15,16 9 100-15</inkml:trace>
  <inkml:trace contextRef="#ctx0" brushRef="#br0" timeOffset="-54898.76">17016 7739 26 0,'0'0'24'0,"0"0"-4"0,0 0 0 16,-17 0-3-16,17 0 3 0,0 0 2 16,0 0 2-16,0 9 7 0,17-9 4 0,-17 0 8 15,0 0 4-15,0 0-5 0,33 0 0 0,-33 0-7 16,0 0-9-16,0 10 2 15,0-10-5-15,0 0 1 0,0 0-14 0,0 0-1 0,33 0-4 16,-33 0-1-16,0 0-2 0,0 0-4 16,0 0-5-16,0 0-27 0,0 0-30 15,0-10-33-15,0 10-15 0,-33 0 9 0</inkml:trace>
  <inkml:trace contextRef="#ctx0" brushRef="#br0" timeOffset="-53698.78">28343 11181 171 0,'0'0'113'0,"0"-19"-23"16,0 19 5-16,0-18 40 0,17 8 40 16,-17 1 13-16,0 0-16 0,0-1-52 0,-17 10-35 15,17-9-12-15,0 9-4 0,0-9-11 0,0 9-26 16,-33 0-8-16,33 0-5 0,-16 0-2 0,-1 0-2 15,1 0 5-15,-1 0 2 0,1 9 5 16,-1 0 15-16,1 1 0 0,16-1 7 0,-17 0 3 16,1 1-5-16,16 8-3 0,0-18 7 15,0 19-51-15,0-19 0 0,0 18 0 0,16-8 0 16,1-1 0-16,-1 0 0 0,1 10 0 0,16-10 0 16,-17 0 0-16,17 10 0 0,0-19 0 0,-16 19 0 15,0-19 0-15,16 9 0 0,-17 0 0 16,1 1 0-16,-1-10 0 0,1 9 0 0,-1 0 0 15,-16 0 0-15,17-9 0 0,-17 10 0 16,0-1 0-16,0 0 0 0,-17-9 0 16,17 19 0-16,-16-19 0 0,-1 0 0 0,1 19 0 15,-17-19 0-15,16 0 0 0,-16 0 0 16,16 9 0-16,-16-9 0 0,17 9 0 0,-17-9 0 16,16 0 0-16,-16 0 0 0,0 0 0 0,17 0 0 15,-1 0 0-15,1 0-30 0,-18 0-171 16,34 0-30-16,-16 0-29 0,-1 0-3 0,17-9 1 15,-16 9 17-15,16 0 37 0,0-9 44 0</inkml:trace>
  <inkml:trace contextRef="#ctx0" brushRef="#br0" timeOffset="-53148.18">29286 11209 71 0,'-16'0'110'0,"16"0"4"16,0 0-20-16,0 0 9 0,0 0 17 16,0 0 22-16,0 0 5 0,0 0 15 0,0 0-4 15,0 0-13-15,16 0-8 0,1 0-10 16,-1 0 1-16,1 0-15 0,-1 0-11 0,17 0-28 16,0 0-74-16,0 0 0 0,1-10 0 0,-1 10 0 15,-17 0 0-15,17 0 0 0,0 0 0 16,0-9 0-16,-16 9 0 0,-1 0 0 0,1-9 0 15,-1 9 0-15,1 0 0 0,0 0 0 0,-17 0-95 16,16 0-101-16,-16-19-30 0,0 19-13 16,0 0-6-16,0-18 14 0,0 8 24 0,0 1 28 15,-16 0 33-15,16-1 31 0,-17 1-50 0</inkml:trace>
  <inkml:trace contextRef="#ctx0" brushRef="#br0" timeOffset="-52767.23">29600 10957 19 0,'0'-9'43'0,"0"9"7"15,0 0 5-15,0 0 0 0,0 0 6 0,33 0 7 16,-33 0 7-16,0 9 10 0,0-9 2 0,0 10-9 16,17-1-10-16,-17 0-4 0,16 1-4 15,1 8 7-15,-17-8-7 0,16 8 7 0,-16 1-5 16,17-1 0-16,-17-8-13 0,0 8-4 0,0 10-15 16,17 0-16-16,-17-9 0 0,0-10-6 15,-17 10-3-15,17-1-1 0,-17 10-4 0,17 0 1 16,-16-9 1-16,-1-19-19 0,1 18-61 15,-1 1-57-15,17-10-43 0,0 0-26 0,-33 1-10 16,17-1 18-16,16 0 40 0</inkml:trace>
  <inkml:trace contextRef="#ctx0" brushRef="#br0" timeOffset="-51933.65">23333 6241 21 0,'0'0'23'0,"16"19"-11"15,-16-19-4-15,0 0-4 0,0 0-3 16,0 0 0-16,0 19 1 0,0-19-1 0,0 0-1 15,0 0 2-15,0 18-2 0,-16-18-3 16,16 0-9-16,0 0-12 16</inkml:trace>
  <inkml:trace contextRef="#ctx0" brushRef="#br0" timeOffset="-50717.79">30940 11088 38 0,'0'-10'27'0,"0"10"-1"15,-17-9 6-15,17 0 9 0,0 9 17 16,0-19 23-16,0 19 16 0,0 0 10 0,0-18 11 0,0 8 12 16,0 1 1-16,0 9 8 0,0 0-10 15,0-9-19-15,0 9-26 0,0 0-19 16,0 0 6-16,0 9 35 0,0-9 29 0,0 9 32 15,0 19-12-15,0-28-155 0,0 19 0 0,17-10 0 16,-17 10 0-16,0-1 0 0,0 1 0 0,16 0 0 16,-16-1 0-16,0 1 0 0,17-1 0 15,-17-8 0-15,0 8 0 0,16-8 0 0,-16 8 0 16,17-9 0-16,-17 10 0 0,16-19 0 16,-16 19 0-16,0-19-305 0,0 0-7 15,0 0-2-15,0 0 8 0,0 0 24 16,0 0 56-16</inkml:trace>
  <inkml:trace contextRef="#ctx0" brushRef="#br0" timeOffset="-50319.49">30923 10957 191 0,'0'-9'105'0,"17"0"-45"16,-17 9-15-16,16-19 20 0,-16 19 34 0,17-18 22 15,-1 8-6-15,17 10-18 0,-16-9-5 16,16 9 5-16,0 0-6 0,0 0-18 0,-16 9-24 16,16-9-20-16,-17 10-15 0,1 8-5 15,-17-18-5-15,16 19 2 0,-16-10 0 0,0 0-4 16,-16 1-7-16,16 8 8 0,-17-8 1 16,1 8-7-16,-1 10 3 0,1-28 0 0,-1 19-3 15,1-19 7-15,-1 9-1 0,1 0-3 0,-1 1 0 16,17-10-3-16,0 9 10 0,0-9-10 15,0 0 25-15,0 0 16 0,17 0 6 0,-1 0 3 16,17 9-2-16,-16-9 0 0,16 0 13 16,0 0 5-16,0 0 5 0,0 10-2 0,0-10 0 15,-16 9 0-15,-1-9-21 0,17 9-45 16,-16 1 0-16,-1 8 0 0,-16-18 0 16,0 19 0-16,0-19 0 0,-16 9 0 15,-1 0 0-15,-16 1 0 0,17 8 0 16,-17-8 0-16,-1-1 0 0,1 0 0 0,-16 0-158 15,16 10-191-15,-17 0-8 0,17-19 8 0,-17 9 39 16,1-9 65-16</inkml:trace>
  <inkml:trace contextRef="#ctx0" brushRef="#br0" timeOffset="-47698.46">17297 8465 31 0,'0'0'44'0,"0"0"3"16,0 0-4-16,0 0 3 0,0 0 4 15,0 0-3-15,0 0-10 0,0 0-3 0,0 0-8 16,0 0 1-16,0 0 1 0,0 0 6 0,0 0-4 15,0-10-2-15,0 10 0 0,0 0 2 16,0 0 15-16,0 0 4 0,0 0 5 0,0-9-5 16,0 9-7-16,0 0 1 0,0 0-3 15,0-9 11-15,0 9-3 0,0 0-5 0,0 0 0 16,0 0 7-16,0 0-1 0,0 0 10 0,0 0 1 16,0 0-6-16,0 0-10 0,0 0-15 15,0 0-11-15,0 0-15 0,0 0-5 0,0 0 6 16,0 0-6-16,0 0 0 15,0 0 5-15,0 0 3 0,33 9 10 0,-33-9 34 16,0 9 20-16,0-9 12 0,0 0-1 0,0 0 0 16,17 10 16-16,-17-10-17 0,16 0-80 15,1 0 0-15,-17-10 0 0,16 10 0 0,1-9 0 16,-1 0 0-16,34 9 0 0,-50-19 0 0,33 0 0 16,-33 19 0-16,33-27 0 0,-33 17 0 15,0 1 0-15,17 0 0 0,-17-1-107 16,0 10-156-16,0 0-55 0,0 0-39 0,0 0 7 15,0-18 60-15</inkml:trace>
  <inkml:trace contextRef="#ctx0" brushRef="#br0" timeOffset="-46022.84">28410 11785 143 0,'16'0'112'0,"1"0"4"0,-1-18 27 0,-16 18 43 15,17 0 39-15,-17-19 24 0,16 19 3 16,-16 0 2-16,17 0-19 0,-17-18-103 0,0 8-132 16,-17 10 0-1,17-9 0-15,-16 9 0 0,-1 0 0 0,1 0 0 16,-17 0 0-16,16 0 0 0,-16 9 0 0,16 1 0 16,-16 8 0-16,17-18 0 0,-1 19 0 0,-16-19 0 15,17 18 0-15,16 1 0 0,-17-10 0 16,17 10 0-16,0-10 0 0,0 19 0 0,0-28 0 15,17 19 0-15,-17-1 0 0,16-8 0 16,17-1 0-16,-16 0 0 0,32 10 0 0,-49-10 0 16,34 0 0-16,-18 10 0 0,1-19 0 0,16 19 0 15,-17-19 0-15,1 0 0 0,-1 9 0 16,1-9 0-16,-17 9 0 0,16-9 0 0,-16 9 0 16,0 1 0-16,0-1 0 15,-16-9 0 1,-1 9 0-16,1-9 0 0,-1 0 0 0,-16 0 0 15,17 0 0-15,-17 10 0 0,-1-10 0 16,1 0 0-16,0 0 0 0,0 0 0 0,0 0 0 0,0 0 0 16,0 0 0-16,-17 0 0 0,17-10-437 0,0 10-48 15,0-9 36-15,0 9-223 0</inkml:trace>
  <inkml:trace contextRef="#ctx0" brushRef="#br0" timeOffset="-38580.44">29154 11850 54 0,'0'0'91'16,"0"19"12"-16,0-19-5 0,0 0-2 0,0 0 2 15,0 0 13-15,0 0 17 0,0 0 22 0,-17 0-7 16,17 19-16-16,0-19 8 0,0 0-15 15,17 0-3-15,-17 0-1 0,0 0 2 0,16 0-6 16,17 18-12-16,-33-18-70 0,33 0-30 0,1 0 0 16,-1 0 0-16,0 0 0 0,0 0 0 15,16-18 0-15,1 18 0 0,-17 0 0 0,0 0 0 16,17 0 0-16,-1-19 0 0,-32 19 0 0,16 0 0 16,0-19 0-16,-16 19 0 0,-1-9 0 0,1 9 0 15,-1-9-134-15,1 9-143 0,-17-9-11 16,0-1-1-16,0 1 26 0,0 0 33 0,0-1 39 15,0 10 43-15,0-18 39 0</inkml:trace>
  <inkml:trace contextRef="#ctx0" brushRef="#br0" timeOffset="-38363.54">29666 11627 68 0,'0'0'100'0,"0"-9"17"16,0 9 7-16,0-9 4 0,-16 9 11 15,16 0 17-15,16 0 19 0,-16 0 3 0,17 0-24 16,-17 9-27-16,16-9-10 0,1 9-4 0,0 10 10 15,-1-1 8-15,1-18-34 0,-1 19-97 16,-16 0 0-16,17-1 0 0,-1 10 0 0,-16-9 0 16,0-1 0-16,0 1 0 0,0 9 0 0,0-10 0 15,-16 20 0-15,-1-20 0 0,1 10 0 16,-17 0 0-16,16 0-3 0,-16 0-244 0,0 0-38 16,16 0-31-16,-32 9-10 0,16-19 20 0,-17 1 55 15</inkml:trace>
  <inkml:trace contextRef="#ctx0" brushRef="#br0" timeOffset="-37614.6">23564 8241 44 0,'0'0'71'0,"0"0"-17"0,0 0-16 16,0 0-1-16,0 0 2 0,0 0 15 16,0 0 0-16,0 0-8 0,0 0-17 0,0 0-17 15,-16 0-5-15,16 0-3 0,0 0-3 0,0 0 0 16,0 0-6-16,0 0-20 0,0 0-22 16,0 0-25-16,0 0-15 0,0-9-3 0</inkml:trace>
  <inkml:trace contextRef="#ctx0" brushRef="#br0" timeOffset="-36282.01">30840 11664 60 0,'0'-18'56'0,"0"18"-21"15,0-19-12-15,0 1 3 0,0 8 23 16,-16 1 27-16,16 0 27 0,0-1 5 0,0 10-14 16,0-9-39-16,0 9-28 0,-17 0-12 0,17 0-4 15,0 9 26-15,0 1 42 0,0 8 4 16,0-8-21-16,0 8-13 0,0 1-14 0,0 9-9 15,0-10 1-15,0 1-9 0,17 0 3 16,-17-1 12-16,0 1-6 0,0-1-15 0,0-8 3 16,0 8-6-16,0-8-1 0,16-1-5 15,-16 0 4-15,0-9 45 0,0 9 14 0,0-9 37 16,0 0 22-16,0 0 30 0,0 0-26 0,0 0-33 16,0 0-64-16,0-9-32 0,0 0 0 15,-16 0 0-15,16-10 0 0,0 10 0 0,0-1 0 16,0-8 0-16,0-1 0 0,0-9 0 15,0 10 0-15,0-1 0 0,0 0 0 0,0 19 0 16,0-18 0-16,16-1 0 0,-16 10 0 0,17 9 0 16,0 0 0-1,-17 9 0-15,16 10 0 0,1-19 0 0,-1 18 0 16,-16-8 0-16,17 8 0 0,-1 1 0 16,1-10 0-16,-17 19 0 0,16-28 0 0,1 19 0 15,-17-1 0-15,16-18 0 0,-16 0 0 0,17 0 0 16,-17 10 0-16,16-10 0 0,-16-10 0 15,17 10 0-15,-17-18 0 0,17 18 0 0,-17-19 0 16,16 1 0-16,-16-1 0 0,17 0 0 16,-17 1 0-16,16 8 0 0,-16-8 0 0,17-10 0 15,-1 9 0-15,-16 1 0 0,17-1 0 16,-17 10 0-16,0-1 0 0,16 10 0 16,-16 10 0-16,17 8 0 15,-17-8 0-15,0 8 0 0,0 1 0 16,16 9 0-16,-16-10 0 0,0 10 0 0,0 0 0 15,0 0 0-15,0 9 0 0,0-18 0 16,0 9 0-16,0 9 0 0,0-18-248 0,-16 9-216 16,16-1 42-16,0-8 69 0,-17 9 81 0</inkml:trace>
  <inkml:trace contextRef="#ctx0" brushRef="#br0" timeOffset="-33151.66">28773 11181 45 0,'-33'0'14'0,"33"0"-4"15,0-19-3-15,0 19 8 0,0-18 9 0,-16 8-1 16,16 1-7-16,0 0-5 0,-17-1-5 16,17 1-1-16,-16 0 1 0,16-1 0 0,-17 1 7 15,17 0-4-15,-16 9 4 0,16-19-2 0,-17 19-3 16,17-18-4-16,-16 8 0 0,16 1 1 15,-17 0 1-15,17-1 3 0,-16 1 2 0,-1-10 0 16,17 10-4-16,-17 0-1 0,17 9 6 16,-33-19-4-16,17 19-3 0,-1-18-3 0,1 18 0 15,-1 0 2-15,-16 0-6 0,17 0 2 16,-1 0 2-16,1 18-2 0,-18-18 0 0,34 0 0 16,-33 19 0-16,17-19 0 0,-17 0 0 15,16 9 2-15,1 0-4 0,-1 1 2 0,1 8 0 16,-1-8 0-16,1-1 2 0,-1 0-2 15,1 1 0-15,-1 8 0 0,0 1 0 0,1-19-2 16,-1 18 3-16,1-8 0 0,-1 8-1 0,-16 1 0 16,17-10 0-16,-1 19 0 0,-16-9 0 15,17-10-2-15,-1 10 2 0,0 9 0 0,-16-10 0 16,17 10 0-16,-1-9 0 0,1 9 0 16,-1-1 0-16,1 20 2 0,16-28-1 15,-17 18-3-15,1 0 3 0,16 9-3 0,0-18 2 16,-17 10 0-16,17-1 0 0,0 0 0 0,0 0 0 15,-16 10 1-15,16-29-1 0,16 20-3 16,-16-11 3-16,0 11 1 0,0-10-1 0,17-1 0 16,-17 1 2-16,16 10-2 0,-16-20 0 0,17 1 2 15,-1 9-2-15,-16 9 1 0,17-19-1 16,-1 1 0-16,1 0 0 0,-1-1 0 16,1 1 0-16,-1 9 0 0,1-10 0 0,0-8 0 15,16-1 0-15,-17 10 0 0,17-10 2 0,-16 0-2 16,16 1 0-16,-17-1 0 0,17 0 2 15,1 10-2-15,-18-19 0 0,17 0 1 0,-16 0 1 16,16 0-5-16,0 0 5 0,-17 0-2 16,17 0 0-16,0 0 0 0,-16-19 1 0,0 10-1 15,16 0 0-15,-17-1-2 0,17 1 4 0,0-10 1 16,-16 10-5-16,32-10 2 0,-49 1 0 16,34-1 0-16,-18 1 0 0,17-1 2 0,-16-9-2 15,16 9 1-15,-17-18 1 0,17 9-2 16,0-9 0-16,-33 0 3 0,17 9-3 0,0-9 2 15,-1 0 0-15,1-10-1 0,-1 10-1 16,-16 0 3-16,17-10 0 0,-17 10-3 0,16 0 4 16,-16-10-4-16,0 10 1 0,0 0 1 15,0-10 3-15,0 10-5 0,0 0 0 0,0-10 0 16,-16 10-3-16,16 0 5 0,-17 0-2 0,17 0 2 16,-16 9-1-16,-1-19-3 0,17 19 3 15,-16 0-1-15,-1 10 0 0,0-1 0 0,17-9 1 16,0 19-5-16,-33-10 5 0,33 10-4 15,-16 0 0-15,16-1-1 0,-17 10-4 0,17-9-8 16,0 9-7-16,-16 0-10 0,16 0 5 16,0 9 3-16,0-9-1 0,0 10-2 0,0-1 2 15,-17 0-5-15,17 1 3 0,0-1-12 16</inkml:trace>
  <inkml:trace contextRef="#ctx0" brushRef="#br0" timeOffset="-32401.71">28608 11906 44 0,'0'0'21'16,"0"0"-6"-16,0 0-1 0,0 0 0 15,0 0-2-15,0 0-2 0,0 0 0 0,0-18-1 16,0 18-2-16,0 0-2 0,0 0 2 0,0 0-3 15,0 0 2-15,0 0 0 0,0 0-1 16,0 0-1-16,0 0-1 0,0 0 0 0,0 0-5 16,0 0 4-16,0 0 0 0,0 0 0 15,0 0 0-15,0 0 2 16,0 0 2-16,0 0 2 0,0 0 3 16,0 0-4-16,0 0-1 0,0 0 1 0,0 0-4 15,0 0-1-15,0 0-1 0,0 0 0 31,0 0-3-15,0 0-1-16,0 0-1 0,0 0-7 16,-16 0-5-16,16 0-6 0,0 0-6 0,0 0-3 15,0 0-2-15,0 0 2 0,0 0-42 16</inkml:trace>
  <inkml:trace contextRef="#ctx0" brushRef="#br0" timeOffset="-31586.51">31436 12204 12 0,'0'0'4'0,"0"9"-1"0,-17-9 3 0,17 19 8 15,0-19 12-15,0 0 8 0,0 0-4 0,0 0-7 16,0 0-7-16,0 0-9 0,0 0-4 16,0-19-1-16,0 19 2 0,0-9-2 15,0 9-1 1,0-9-1-16,0 9-2 16,0 0-5-16,0-10-5 15,0 10-5-15,0 0-5 0,0 0-8 16,0 0-3-16,0 0-26 0</inkml:trace>
  <inkml:trace contextRef="#ctx0" brushRef="#br0" timeOffset="-30537.9">31965 10939 38 0,'0'0'28'16,"0"0"-6"-16,0-19-3 0,0 19 4 16,0 0 2-16,0 0 3 0,0 0-7 0,0 0-10 15,0 0-5-15,0 0-2 0,0 0 8 16,0 0 9-16,17 19-5 0,-17-19 3 0,16 9 2 16,1 10-2-16,-1-10 9 0,-16 10 2 0,17-1 1 15,-1 10-10-15,17-9-12 0,-16-19-4 16,-1 18-1-16,1-8-4 0,-1 8 2 15,17-8-2-15,-16-1 6 0,0 0-10 0,-1 1 4 16,1-10 0-16,-17 0-2 0,16 18-2 16,1-18-10-16,-17 0-38 0,16 0-16 0,-16 0-28 15,0-18-10-15</inkml:trace>
  <inkml:trace contextRef="#ctx0" brushRef="#br0" timeOffset="-30270.97">32296 10799 83 0,'0'0'35'0,"0"-18"-12"0,-17 18-8 0,17 0 5 16,0 0 16-16,-16 18 3 0,16-18-4 15,-17 19-7-15,1-19 7 0,16 19 6 16,-17-1-8-16,0 1-12 0,1-1-8 0,-17 10-5 15,16-9-1-15,1-1-5 0,-17 1 2 16,16 0-6-16,1 9 5 0,-17-10-3 0,0 1 3 16,16 9-3-16,-16-10-5 0,16 1-11 15,-16 0-35-15,17 18-17 0,-1-28-4 0,1 10 2 16,16-10-1-16,-17 10-57 0</inkml:trace>
  <inkml:trace contextRef="#ctx0" brushRef="#br0" timeOffset="-29304.85">32445 11320 53 0,'0'-9'54'15,"0"9"-16"-15,0 0-14 0,0-9 5 0,0 9 9 16,0 0 4-16,0 0 0 0,0 0-4 16,0 0-16-16,0 0-3 0,0 0-9 0,0 0-4 15,0 0-2-15,0 0-3 16,0 0 1-16,0 0 1 0,0 0-6 16,0 0 4-16,16 0-1 15,-16 0 6 1,0 0 0-16,0 0 1 15,0 0 1-15,0 0 0 0,0 0 0 0,0 0-3 16,0 0-4-16,0 0 4 0,0 0-8 16,0 0 4-16,0 0 1 15,0 0 0 1,0 0-4-16,0 0 5 0,0 0-1 16,0 0-6-16,0 0 7 15,0 0-6-15,0 0 6 0,0 0-1 16,0 0-4-16,0 0 0 0,0 0-6 15,0 0-8-15,0 0-17 0,0 0-11 16,0 0-9-16,0 0-6 0,0 0-2 0,0 0 4 16,0 0 1-16</inkml:trace>
  <inkml:trace contextRef="#ctx0" brushRef="#br0" timeOffset="-27173.25">28856 5311 6 0,'-16'0'4'15,"-1"0"1"-15,17 0 2 0,-16 0 10 0,-1 0 13 16,17 0-6-16,0 0-5 0,-17 0-6 0,17 0-7 15,0 0-2-15,0 0 1 16,0 0-2-16,0 0-1 16,0 0 1-16,0 0 7 0,0 0 0 0,0 0 2 15,0 0 4-15,0 0 10 0,0 0-5 0,0 0 2 16,0 19 8-16,0-19 15 0,0 0 9 16,0 0 1-16,0 0-11 0,0 0-6 0,0 0 5 15,17 0 4-15,0 0 7 0,-1 0 1 16,1 0-12-16,-1 0-11 0,1 0-18 0,16 0-4 15,0 0-5-15,16 0-1 0,-16 0 0 0,1 0 1 16,15 0-2-16,1 0 1 0,-1 0-2 16,1 0 3-16,0 0-3 0,-1 0-3 0,17 0 5 15,-33 0-5-15,17 0 2 0,0 0-5 16,32 0 7-16,-49 0-4 0,17 0 0 0,0 0-3 16,-1 0 1-16,17 0 3 0,-16 0-1 15,0 0 4-15,16 0-7 0,-17 0 5 0,17 0-4 16,-16 0 8-16,16 0-6 0,0 19 0 15,-16-19 0-15,16 0 0 0,0 0 0 0,0 0 5 16,17 0-7-16,-17 0 2 0,0 0 0 16,17 0-4-16,-17 0 4 0,0-19 6 0,1 19-6 15,-1 0 0-15,0 0 0 0,-17 0 0 16,1 0 2-16,0-19-6 0,-1 19 7 0,1 0-3 16,-17 0 0-16,17 0 2 0,-17-18-4 15,16 18 3-15,-16 0-4 0,0 0 0 0,0 0 6 16,1 0-1-16,-1 0-4 0,-17 0 2 15,17-19 3-15,0 19-1 0,-16 0-6 0,16 0 4 16,0 0 2-16,-16 0-2 0,16 0-3 16,0 0 7-16,0 0-8 0,-17 0 5 0,17 0 1 15,0 0-1-15,0 19-1 0,1-19 2 16,-18 0-4-16,17 0 9 0,-16 0-4 16,-1 0-1-16,1 0-2 0,-1 0 8 0,1 0-2 15,-1 0-1-15,-16 0 1 0,17 0-1 16,-17 0-3-16,16 0 1 0,-16 0 0 15,0 0-5-15,-16 0-12 0,16 0-12 16,0 0-27-16,0 0-39 0,0 0-46 16,-17 0-14-16,1 0 1 0,16 0 1 0</inkml:trace>
  <inkml:trace contextRef="#ctx0" brushRef="#br0" timeOffset="-22443.65">26458 15171 10 0,'0'0'20'0,"0"9"7"0,0 1-10 16,0-10-5-16,0 9-6 0,0-9-2 15,0 9 8-15,0-9 3 0,0 10-2 0,0-10-4 16,0 0-2-16,17 18 0 0,-17-18 4 0,0 0 7 16,0 0 2-16,0 0 0 0,0 0 1 15,0 0 1-15,0 0 9 0,0 0 11 0,0 0 5 16,0 0-2-16,0 0-6 0,0-18-11 16,0 18-8-16,0 0-11 0,0 0 2 0,0-10-11 15,0 10 4-15,16 0-4 0,-16 0 2 16,0-9-6-16,0 9 1 0,17-9-18 15,-17 9-42-15,0 0-22 0,16-10-15 0,-16 1-10 16</inkml:trace>
  <inkml:trace contextRef="#ctx0" brushRef="#br0" timeOffset="-21295.2">30923 14418 88 0,'0'-10'62'0,"0"1"-7"16,-16 0-4-16,16 9 1 0,-17-19 2 0,17 10-3 15,-16 0-10-15,16 9-13 0,-17-10-11 16,0 10-9-16,17 0-2 0,-16 0-1 0,16 0-2 16,-17 10-3-16,1-1 0 0,-1 0 2 15,17 10-2-15,-16-1 0 0,-1-8 2 0,17 8 26 16,-16 10 27-16,16-9-12 0,0 9-6 16,-17-19-18-16,17 0-4 0,17 10 9 0,-17 0 2 15,0-10-12-15,16 0-3 0,-16 10-5 16,17-10-2-16,-1 10 3 0,1-19-4 0,-1 0-3 15,1 0-2-15,-1 9 0 0,1-9-26 0,0 0-50 16,16-9-40-16,-17 9-7 0,1 0 125 16,16-19-186-16,-17 19-85 0</inkml:trace>
  <inkml:trace contextRef="#ctx0" brushRef="#br0" timeOffset="-20796.13">31171 14399 20 0,'0'0'37'0,"0"0"14"15,-16 0-1-15,16 0-6 0,0 0-10 16,0 0-13-16,0 9-3 0,-17-9 12 0,17 10 0 16,-16-1-4-16,16 0-4 0,-17 1-10 15,17 8 8-15,0-8 19 0,0 8-3 16,-16 1-5-16,16-19-13 0,0 18-2 0,16-8 0 15,-16-1 4-15,0 0 3 0,17 1-8 0,-17-1 5 16,16-9 12-16,-16 9 5 0,17-9-7 16,-1 0-13-16,-16 0-5 0,17 0-2 0,-1-9-5 15,-16 9 10-15,17-9 10 0,-17 9 5 16,16-10-2-16,-16 1-7 0,0 0-6 0,0-10 1 16,0 10-8-16,0 9 4 0,0-19-8 0,0 1 1 15,0 8-5-15,-16 1 0 0,-1 0-2 16,17-1-1-16,-16 1 7 0,-1 0-7 15,17-1-4-15,-16 10 3 0,-1 0-8 0,1 0-28 16,16 0-31-16,-17 0-30 0,1 0-26 0,16 0 2 16,-17 0 7-16,17 0 0 0,0 0 10 15</inkml:trace>
  <inkml:trace contextRef="#ctx0" brushRef="#br0" timeOffset="-20345.91">31353 14408 132 0,'0'0'100'0,"0"0"-40"15,0 0-28-15,0 0 3 0,0 0 20 16,0 10 9-16,0-10-7 0,0 9-13 0,0 0-20 16,0 1-6-16,17-1 5 0,-17 10 4 0,16-10-11 15,-16 0-11-15,17 10-2 0,-17-19 4 16,16 9-7-16,-16-9 1 0,17 9 2 0,-1-9 1 15,-16 10 19-15,17-10 14 0,-17 0 4 16,0 0 15-16,16 0 11 0,-16-10 3 0,17 10 8 16,-17-9 9-16,0 9-2 0,0-9-2 15,0 9-17-15,0-19-3 0,0 10-24 0,0 0-3 16,0-1-12-16,0 1-10 0,0-10 6 16,0 19-1-16,0-9-3 0,0 9-4 0,0-9 1 15,0 9-5-15,0 0-17 0,0 0 11 16,0 0 0-16,0 9-4 0,0 0 0 15,16 1 4-15,-16-1-2 16,0 10 2-16,17-10-4 0,-17 0 4 0,17 10-2 16,-17-19 3-16,16 9-5 0,-16 10 9 0,17-19-5 15,-17 9 2-15,16 0-10 0,-16 1 10 16,0-10-8-16,0 0-12 0,0 0-20 0,0 0-94 16,0 0-83-16,0 0-45 0,0 0 6 0,0 0 14 15,0-10 41-15,0 1 43 0</inkml:trace>
  <inkml:trace contextRef="#ctx0" brushRef="#br0" timeOffset="-19696.3">31667 14390 74 0,'0'-19'71'0,"0"19"-10"16,0 0-7-16,0 0 6 0,0 19 5 0,0-19 1 16,17 0-7-16,-17 9-13 0,16 0 4 0,-16 1-1 15,17 8 5-15,-17-8 1 0,16 8-8 16,1-8-13-16,-17 8-8 0,17 1-3 0,-17-10 3 15,0 0-4-15,0 1 2 0,16-1-5 16,-16 0 7-16,0-9 1 0,0 10 4 16,-16-10-16-16,16 0-3 0,0 0-3 0,0 0-2 15,-17 0-7-15,17-10 9 0,0 10 1 16,-17-9-3-16,17 0-1 0,0-1-1 16,0 1 5-16,0 0-7 0,0-10-7 15,17 1 7-15,-17 8-5 0,17-8 3 0,-17-1-1 16,16 0-5-16,1 1-2 0,-1 18 3 0,1-19-2 15,-17 10-2-15,16 9-5 0,1-9-6 16,-1 9-12-16,-16 0 2 0,17 0 0 0,-17 0 3 16,0 0 0-16,16 0 8 0,-16 0 8 0,0 9 6 15,0-9-1-15,-16 9 9 0,16 10-4 16,-17-19 4-16,17 0 0 0,-16 9 2 16,16 10 3-16,-17-10 21 0,1 0 22 0,16 1-25 15,0 8-5-15,-17-8 14 0,17-1-1 16,0 0-14-16,0 10-11 0,17-10-3 0,-17 0-5 15,0 1-2-15,16 8 6 0,-16-8-5 16,0-10 6-16,17 9-10 0,-17 0 3 0,0-9-2 16,0 9 7-16,16-9-4 0,-16 0 6 15,0 0-5-15,0-9-4 0,-16 9-4 16,16-9 2-16,0 9 1 0,0-9 3 0,0-1-6 16,0 10 8-16,0-9-4 0,0-10 2 15,0 10-4-15,0 0-6 0,0 9 6 16,16-28 4-16,-16 19-8 0,0-1 2 0,17 1 6 15,-1 0 0-15,-16-1-2 0,17 1 2 16,-1 0-2-16,1-1 2 0,-17 1 0 0,17 9 0 16,-1-9 0-16,1 9-4 0,-17 0 2 15,0 0-1-15,16 0 0 0,-16 0 6 16,0 0-3-16,0 0 1 0,0 9-1 16,0 0 2-16,0 10-1 0,0-10-1 0,0 1 0 15,-16 8 4-15,16-8-2 0,16-1-12 0,-16 0-24 16,0 10-44-16,0-10-55 0,0 0-49 15,17 1-6-15,-1-1-4 0,1-9-143 16</inkml:trace>
  <inkml:trace contextRef="#ctx0" brushRef="#br0" timeOffset="-19263.8">32378 14464 123 0,'0'0'103'0,"-16"0"-5"0,16 0 6 16,0 0 20-16,0 0 6 0,0 0-13 15,0 0-10-15,0 0-26 0,16 0-16 16,1 0-28-16,-1-9-16 0,1 9-9 0,16 0-6 15,-16 0-1-15,16 0-5 0,0 0 0 16,-17 0-2-16,17 0 5 0,-16 0-2 0,16-9-8 16,-16 9-10-16,-1-10-33 0,-16 10-56 15,17-9-46-15,-17 9-20 0,16-9-8 0,-16-1 9 16,0 1-104-16</inkml:trace>
  <inkml:trace contextRef="#ctx0" brushRef="#br0" timeOffset="-19030.53">32577 14241 117 0,'0'0'96'0,"0"0"-36"15,0-9-12-15,0 9 8 0,0 0 13 0,16 0-1 16,1 9-3-16,-17 0-10 0,16 10 2 16,18-19 4-16,-18 19-11 0,1-10-2 0,-1 9-9 15,1 1-8-15,-17 0-10 0,16-1-9 16,-16 1-1-16,0-1-1 0,0 1-10 15,-16 0 2-15,16-10 2 0,-17 10-9 0,1-1 2 16,-1 1-8-16,-16-10-12 0,16 0-49 16,1 1-41-16,-1-1-39 0,1 0-3 0,-1-9 4 15,1 10 16-15</inkml:trace>
  <inkml:trace contextRef="#ctx0" brushRef="#br0" timeOffset="-18697.25">33007 14213 91 0,'-17'-9'103'0,"17"-1"-15"0,0 10-10 0,-16-9 19 15,16 9 10-15,0 0-18 0,0 0-38 16,0 0 1-16,0 0 15 0,0 9 16 0,0 10-21 16,0 0-4-16,0-1-5 0,0 20 7 15,0-29 0-15,0 19-17 0,0-10-18 0,0 10-9 16,0 0-14-16,0-9 6 0,0 9-6 16,0-10 4-16,0 1-6 0,0 9 0 15,0-28-3-15,0 18-4 0,0-8-12 16,0-1-55-16,0 0-70 0,-17-9-60 0,17 0-19 15,0 0 2-15,0 0 38 0</inkml:trace>
  <inkml:trace contextRef="#ctx0" brushRef="#br0" timeOffset="-18497.97">32808 14194 127 0,'0'-18'171'0,"0"9"-56"0,0-10-40 0,0 19 34 15,0-28 27-15,17 19-7 0,-17-1-34 16,16 1-45-16,1 0-22 0,-1 0-15 0,18-1-8 16,-18 10 0-16,1 0-3 0,16 0-4 15,-17 0 0-15,1 0-11 0,16 0-44 16,-17 10-74-16,1-10-47 0,-1 9-17 16,-16 0 12-16,17 0-115 0</inkml:trace>
  <inkml:trace contextRef="#ctx0" brushRef="#br0" timeOffset="-17931.14">33056 14464 107 0,'0'0'103'0,"0"10"-30"16,17-10-4-16,-17 0 27 0,16 0 21 15,-16 0-5-15,17-10-34 0,0 10-19 16,-1-9 4-16,1 9 4 0,-17-9 19 0,16-1-9 15,1 1-16-15,-17 0-13 0,16-1-22 16,-16 1-6-16,17 0-6 0,-17-10-4 16,0 10 5-16,-17 0-8 0,17-1-9 0,-16 1 2 15,-1 9 1-15,17-9 3 0,-16 9-4 16,-1 0 2-16,1 0-2 0,-1 9 0 16,17 0-2-16,-17 1 11 0,17-1 1 0,-16 19-1 15,16-28 8-15,0 9-2 0,0 10 8 16,16-10 22-16,-16 10 6 0,17-10-9 15,0 0-18-15,-17 10-8 0,16-10-11 0,1 10 0 16,-1-19 2-16,1 0-7 0,-1 0 4 16,1 9-7-16,-17-9-6 0,16-9-19 15,1 9-70-15,-1 0-68 0,-16 0-37 0,17 0-5 16,-1-19 13-16,-16 10 21 0,17 0 29 16,-1-1 39-16,-16-8 35 0,0 8 24 15,17-8 18-15,-17 8 13 0,0-8 10 0,0 18 3 16,0-28 12-16,0 19 8 0,0-1 12 15,0 1 21-15,0 0 20 0,0-1 12 16,0 10 3-16,0 0-8 0,0 0-5 0,0 0-7 16,0 0 10-16,0 0-13 0,0 0-12 15,0 10-7-15,17-1 0 0,-17 0 2 0,16 10 7 16,-16-10-8-16,17 10-15 16,-17-1-13-16,16-8-6 0,-16 8-5 0,17-8-3 15,-17-1-2-15,16 0 4 0,-16 1-4 16,17-1-3-16,-17 0-11 0,0-9-22 0,16 19-77 15,-16-19-42-15,0 0-29 0,0 0 13 16,17-19 26-16,-17 19 36 0,16-9 22 16</inkml:trace>
  <inkml:trace contextRef="#ctx0" brushRef="#br0" timeOffset="-17781.91">33503 14390 51 0,'0'-19'55'0,"-17"10"4"16,1 0-1-16,16-1 2 0,-17 1 4 15,1 9 5-15,-1-9 7 0,1 9-4 16,16 9-12-16,-17-9-14 0,1 9-13 0,-1 1-8 15,0-1-14-15,17 0-6 0,-16 10-1 16,16-10 2-16,-17 10-4 0,17-10-6 16,0 0-6-16,-16 1-40 0,16 8-61 0,0-8-31 15,0-10 1-15,0 9 15 0</inkml:trace>
  <inkml:trace contextRef="#ctx0" brushRef="#br0" timeOffset="-17463.75">33536 14167 103 0,'0'-19'66'15,"0"0"8"-15,0 10 3 0,0 0-14 0,0 9-15 16,0 0 3-16,0 0-20 0,0 9 3 16,0 19 8-16,0-9-7 0,0-10 21 15,0 19 4-15,0 0 18 0,0 9 10 0,0-9 2 16,0 0-5-16,0 0-1 0,0 9-13 15,0-9 7-15,0 0 68 0,0-10 10 16,0 10-62-16,16-9-6 0,-16-10 24 0,0 0 25 16,0 1-137-16,0-1 0 0,17-9 0 15,-17-9 0-15,17 9 0 16,-17-19 0-16,16 10 0 0,1-10 0 16,-17 10 0-16,16-10 0 0,1-9 0 0,-1 10 0 15,1-1 0-15,-1 10 0 0,-16-19-119 16,17 19-295-16,-1-1-21 0,-16 1 43 0,17 9 87 15</inkml:trace>
  <inkml:trace contextRef="#ctx0" brushRef="#br0" timeOffset="-14984.22">20373 7227 46 0,'0'0'69'0,"0"0"7"0,0 0 3 15,0 0-3-15,0 0 1 0,0 0-4 16,0 0-3-16,0 0-8 0,0 0-15 0,0 0-7 16,0 0 14-16,0 0 5 0,0 0 3 15,0 0-5-15,16 0 3 0,-16 0-7 0,0 0 17 16,0 0 12-16,17 0-1 0,-17 0 1 0,0 0 2 15,0 0-3-15,0 0 14 0,0 0 22 16,0 0-3-16,0 0 0 0,0 0-47 0,17 0-67 16,-17-18 0-16,0 18-154 156,0 0-44-156,0 0-28 0,0 0-20 0,16-19-7 16,-16 10 21-16,0 0 21 0,17-1 30 0,-17-8 28 15</inkml:trace>
  <inkml:trace contextRef="#ctx0" brushRef="#br0" timeOffset="-14118.22">21315 6334 33 0,'0'10'31'16,"0"-10"-5"-16,0 18 5 0,0-18 8 0,0 0 11 15,0 0 12-15,0 0 19 0,0 0 9 16,0 0-7-16,0 0-18 0,0-18-7 0,0 8 7 15,0 1-11-15,0 0 0 0,0 0 8 0,34-1-2 16,-34-8-3-16,0 18-6 0,0-19 7 16,0 0-12-16,0-8-20 0,0 8-6 0,0 0-6 15,0 1 2-15,0-1 33 0,16-27-5 16,-16 18-16-16,17 0-20 0,-17-9-2 0,16 9 0 16,1-9-4-16,-1 18-2 0,1-18 6 0,16 9-6 15,-17 9-3-15,17-18 0 0,1 18 3 16,-1 1-2-16,0-10 2 0,0 9 5 0,0 19-7 15,16-18 3-15,-15-1-6 0,-18 19 3 16,17-19 2-16,17 19 0 0,-17 0 0 0,16 0 3 16,1 0 0-16,0 0-7 0,-1 0 4 0,17 0-3 15,1 19 3-15,-1 0 4 0,16-19-4 0,-15 18 3 16,-1 1-6-16,16 9 6 0,-16-10-8 16,1 20 1-16,15-20 4 0,-32 10 3 0,0 9-10 15,-1-18-1-15,-16 18 2 0,0-18 8 16,0 9-2-16,-16 9-3 0,-1-19 3 0,1 10-2 15,0 10 4-15,-1-20-2 0,-16 19 0 16,17-18 0-16,-17 0-3 0,0 8-1 0,0-8 5 16,0-19-4-16,0 19-2 0,0-1-4 0,0-18-15 15,0 10-36-15,0-1-27 0,0 0-34 16,0-9-18-16,0 9-13 0,0-9-11 0,0 0-7 16,0 0 18-16,0-9-101 0</inkml:trace>
  <inkml:trace contextRef="#ctx0" brushRef="#br0" timeOffset="-13881.16">22969 6204 135 0,'-16'0'84'16,"16"0"-18"-16,0 0 4 0,0 0 29 16,0 10 29-16,0-10 21 0,16 9-13 0,-16 9-28 15,17-18-17-15,-1 19 12 0,17-19-20 0,0 19-27 16,-33-19-18-16,33 0-23 0,-16 0-8 0,16 18 5 15,-16-18-12-15,16 0 4 0,-17 0-1 16,17 0 0-16,0-18-2 0,-16 18-18 0,-1 0-8 16,1-19-33-16,-1 19-34 0,1 0-45 15,0-19-30-15,-1 1-21 0,1-1-17 0,-1 1 18 16,-16 8-122-16</inkml:trace>
  <inkml:trace contextRef="#ctx0" brushRef="#br0" timeOffset="-12320.18">30725 15115 130 0,'0'0'104'0,"-17"0"-27"16,17-18-24-16,0 8 12 0,0 1 35 0,0 0 34 16,0 9 19-16,0-9-21 0,0 9-23 15,0-10-11-15,0 10-22 0,0 0-19 0,0 0-15 16,0 0-24-16,0 0-1 0,0 0-9 15,0 10 1-15,0-10 38 0,0 9 28 0,0 0 6 16,17 10 18-16,-17-1-1 0,16-8-24 16,-16-1 8-16,0 10-8 0,17-1-39 0,-17 1-35 15,16-1 0-15,-16-8 0 0,17 8 0 0,-17 1 0 16,0-10 0-16,16 0 0 0,-16 1 0 0,0-1 0 16,0 0 0-16,0 1 0 0,0-1 0 15,17-9-148 1,-17 0-134-16,0-9-43 0,0 9 2 0,0-10 27 15,-17 10 46-15,17-9 58 0</inkml:trace>
  <inkml:trace contextRef="#ctx0" brushRef="#br0" timeOffset="-12020.04">30774 15032 71 0,'17'-10'61'0,"-17"1"-15"0,0 0-10 15,16-1 7-15,1 10 10 0,-1 0 9 0,-16 0 6 16,17 0-8-16,16 0-12 0,-16 0 0 16,-1 10 4-16,1-1-3 0,-1 10-2 0,1-10-3 15,-1 10-3-15,1-1 3 0,-17 1 8 16,16-1 11-16,-16 1 12 0,0 0-7 0,0-1-7 16,0 1-6-16,0-10 5 0,-16 10-1 15,16-1-14-15,-17-8-9 0,1 8-18 0,-1-9-3 16,-16 1-10-16,17-1-5 0,-1 0 4 0,1 1-1 15,-18-1-7-15,18 0 1 0,-1-9-6 16,1 10-4-16,-1 8-12 0,1-18-35 0,-1 0-45 16,1 0-40-16,16 0-24 0,-17 0-12 15,17-18-4-15,0 18 8 0,0-10 22 0,0 1-100 16</inkml:trace>
  <inkml:trace contextRef="#ctx0" brushRef="#br0" timeOffset="-11670.75">31386 15022 124 0,'-16'0'132'0,"16"-9"-43"0,-17 9-46 0,1-9 2 15,16 9 26-15,-17 0 18 0,1-10-18 0,16 10-27 16,-17 0-20-16,17 0-19 0,-17 10 5 15,1-1-10-15,16 0 0 0,0 1 1 16,0 8 0-16,0-8 4 0,0 8-5 0,0 1 0 16,16-1-2-16,-16-8 4 0,17 8 1 15,-17-8 4-15,17 8 18 0,-1-9 19 0,-16 1 15 16,17 8 10-16,-1-8 5 0,-16 8 2 0,0-18-7 16,17 10-4-16,-17-1 6 0,0-9-5 15,0 9 2-15,16-9-12 0,-32 0-15 0,16 9-15 16,0-9-14-16,-17 0-9 0,17 0 0 15,-16 10-3-15,-1-10-11 0,-16 0-10 0,16 0-16 16,1 0-51-16,-1 0-54 0,1 0-55 0,-1 0-16 16,1 0-6-16,-1 0 5 0,17-10 31 15</inkml:trace>
  <inkml:trace contextRef="#ctx0" brushRef="#br0" timeOffset="-11004.47">31948 15208 198 0,'0'10'126'16,"0"-10"-19"-16,0 0 2 0,0-10 12 0,0 10 24 15,0 0 12-15,0 0-6 0,0-9-33 16,17 9-25-16,0 0-13 0,-1 0-8 0,17-9-7 15,0 9-19-15,0 0-19 0,17-10-13 0,-17 10-2 16,17 0-16-16,-17 0 9 0,0 0-2 16,0-9-7-16,0 9 1 0,-17 0-24 15,17 0-73-15,-16-9-63 0,-17 9-55 0,17-9-27 16,-17 9-6-16,16-10 20 0,-16 10 52 16</inkml:trace>
  <inkml:trace contextRef="#ctx0" brushRef="#br0" timeOffset="-10770.96">32345 14957 97 0,'0'-9'97'0,"0"9"-13"16,17-9-21-16,-17 9 11 0,0 0 8 16,16 0 14-16,-16 0-10 0,17 9 10 0,-1 10 21 15,1-10 23-15,0 9 5 0,16 1-25 16,-17 9-25-16,1-9-23 0,-17 8-6 15,16 1-12-15,-16-9-20 0,0 9-15 0,-16-10-7 16,16 1-8-16,-17 18 0 0,1-27-6 16,-17 8-26-16,-1 1-42 0,18-1-59 15,-17 1-54-15,0 0-35 0,0-1-24 0,16-8-1 16,-16-1 32-16,17 0-114 0</inkml:trace>
  <inkml:trace contextRef="#ctx0" brushRef="#br0" timeOffset="-8506.15">32858 14976 87 0,'16'-9'79'0,"-16"-1"-10"0,0 10 7 0,0 0 29 16,0-9 30-16,0 9-2 0,0 0-7 15,0 0-35-15,0 0-30 0,0 0-34 16,0 0-11-16,0 0 25 0,0 0 44 0,17 9-11 16,-17 1 7-16,0-1-25 0,17 9-25 15,-17-8 14-15,0 8 15 0,16 1-18 16,-16 0-18-16,0-1-9 0,17 1-10 0,-17-1-5 15,0 1 4-15,0-10-2 0,0 10-2 16,0-10 10-16,0 10-10 0,0-10 4 16,0 0 2-16,0 1-8 0,0-10-5 0,0 18-52 15,0-18-56-15,0 0-58 0,0 0-37 16,0 0-18-16,0 0 8 0,0 0 16 0,0 0 35 16</inkml:trace>
  <inkml:trace contextRef="#ctx0" brushRef="#br0" timeOffset="-8106.55">32957 14929 92 0,'0'-9'55'16,"0"0"-19"-16,0-1 6 0,-16 10 19 0,16-9 4 16,0 0-19-16,16 9-16 0,-16 0-12 0,17 0 20 15,-1 0 13-15,1 0-6 0,-1 0-19 16,1 9-16-16,16 0-3 0,-17-9-1 15,-16 10-3-15,17-1 2 0,-17 0 6 16,17 10-1-16,-17-10 0 0,-17 1 1 16,17-1 0-16,-17 9-4 0,17-8-7 0,-16-1 0 15,-1 0 2-15,1 10 1 0,16-10-5 16,-17-9 2-16,17 10-3 0,0-1 7 0,0-9 1 16,0 9 3-16,0-9 17 0,17 9 8 15,-1 1 3-15,1-10-1 0,-1 18-8 16,18-18 0-16,-1 0 14 0,0 10-11 15,0-1-8-15,-17-9 3 0,17 9 14 0,-16 1 3 16,-17-1-2-16,16 0 2 0,-16 0-3 16,0 1-6-16,-16-1-9 0,-1 0-9 0,1 19-8 15,-17-28-4-15,0 10-3 0,-17-1 2 16,17 0 0-16,0 0-12 0,-17 1-25 16,17-1-77-16,0-9-52 0,0 9-41 0,0-9-16 15,0 10 12-15,0-10-134 0</inkml:trace>
  <inkml:trace contextRef="#ctx0" brushRef="#br0" timeOffset="-6442.13">19315 8139 9 0,'0'0'9'0,"-17"19"3"15,17-19 2-15,0 0-4 0,0 0-5 16,0 0-3-16,0 0-6 15,0 0-7 1,0 0-29-16</inkml:trace>
  <inkml:trace contextRef="#ctx0" brushRef="#br0" timeOffset="-6140.07">20852 8251 127 0,'0'0'79'0,"0"0"-23"15,0 0-9-15,0 0-3 0,0-10-3 16,0 10-3-16,0 0-7 0,0 0-15 0,0 0-7 15,0 0-3-15,0 0-4 16,0 0-5-16,0 0-1 0,0 0-2 0,0 0 0 16,0 0-11-16,-16 0-14 0,16 0-19 15,0 0-11-15,0 0-12 0,0 0-2 0,-17-9 11 16,17 9-41-16</inkml:trace>
  <inkml:trace contextRef="#ctx0" brushRef="#br0" timeOffset="-4706.08">30824 15766 76 0,'0'-9'59'0,"0"0"1"15,0 0 8-15,0-1 21 0,0 1 31 0,0 0 35 16,0 9 6-16,0-10-2 0,-17 10-9 15,17 0-19-15,0 0-45 0,0 0-38 0,0 0 22 16,0 10 35-16,-16-1 31 0,16 0 14 0,0 1-18 16,0-1-40-16,0 9-92 0,0 1 0 15,0 0 0-15,0-1 0 0,0-8 0 0,16 8 0 16,-16 1 0-16,0-10 0 0,17 10 0 16,-17-1 0-16,0-8 0 0,0 8 0 0,16-8 0 15,-16-1 0-15,0 0 0 0,0 0-133 0,0 1-192 16,0-10-10-16,0 0 10 0,0 0 30 15,0 0 41-15,0 0-124 0</inkml:trace>
  <inkml:trace contextRef="#ctx0" brushRef="#br0" timeOffset="-4410.07">30807 15711 133 0,'0'-10'86'16,"0"10"-30"-16,0-9-14 0,17 0 7 0,-17 9 9 15,16-10-4-15,1 10-4 0,0 0-8 16,-1 0-5-16,1 0 9 0,16 10 5 0,-17-1-2 16,17 0-5-16,-16 1 1 0,16-1-14 15,-17 10 0-15,1-1-1 0,0 1 22 0,-17-1 1 16,16-8 21-16,-32 8 9 0,16 1-19 0,-17-1-14 16,17 1-9-16,-33 0-6 0,16-10-8 15,-16 10-12-15,17-1-7 0,-17-8-3 0,0 8-2 16,16 1 2-16,-16-10 1 0,16 10-8 15,-16-10 2-15,17 0-3 0,-1 1-5 0,17 8-13 16,-16-18-38-16,-1 0-42 0,17 0-50 16,0 0-36-16,-16 0-22 0,16 0 10 0,16-18 13 15,-16 18 33-15</inkml:trace>
  <inkml:trace contextRef="#ctx0" brushRef="#br0" timeOffset="-3860.46">31171 15804 127 0,'0'0'70'15,"0"0"-32"-15,0 9 3 0,0-9 38 0,0 9 12 16,0 1 8-16,0-1-20 0,0 0-34 0,0 0-19 16,17 1-7-16,-17 8 2 0,0-8-6 15,0-1-5-15,0 0-6 0,0 1-1 0,0 8 9 16,0-18 34-16,0 0 36 15,0 0-3-15,16 0-13 0,-16-18 5 0,0 8 16 16,0 1 19-16,0 0 9 0,0-10-8 16,17 0-13-16,-17 1-4 0,0-1-13 0,0 1-4 15,16-10-7-15,-16 18-16 0,0-8-16 16,17-1-19-16,-17 10-5 0,0 0-10 0,0 9-5 16,16 0 5-16,-16 0 2 0,0 0-4 0,17 9 2 15,-17 0-6-15,17 1 6 0,-17-1-2 16,0 9 2-16,16-8 6 0,-16-1-9 0,0 10 7 15,17-10 2-15,-17 10-6 0,16-10 0 16,-16 0 0-16,0 0 0 0,0 1 0 16,17-10 0-1,-17-10 0-15,16 1 0 0,-16 0 0 0,0 0 0 16,17-1 0-16,-17 1 0 0,16-10 0 16,1 1 0-16,-17 8 0 0,16-8 0 15,1-1 0-15,-17 10 0 0,16 0 0 0,-16-1 0 16,17 1 0-16,-1 9 0 15,-16 9 0-15,0 1 0 16,0 8 0-16,17-8 0 0,-17 8 0 0,0-9 0 16,0 10 0-16,17 0 0 0,-17-1 0 15,0 1 0-15,16-1 0 0,-16 10 0 0,0-9 0 16,0 0 0-16,17-1 0 0,-17-8 0 0,0-1-184 16,0 9-162-16,0-8-33 0,0-1 20 15,0-9 61-15,16 9 65 0</inkml:trace>
  <inkml:trace contextRef="#ctx0" brushRef="#br0" timeOffset="-3594.48">31932 15832 196 0,'0'0'148'0,"0"0"1"0,0 9 20 0,0-9 40 16,16 0 34-16,-16 0-7 0,17 9-42 16,0-9-48-16,-1 0-20 0,17 0-4 0,-16 0-13 15,32 9-109-15,-16-9 0 0,17 0 0 16,16 10 0-16,-16-10 0 0,-1 0 0 0,1 0 0 16,0 0 0-16,-17 0 0 0,-17 0-30 15,1 0-250-15,-1 0-60 0,1-10-25 16,-17 1 42-16,16 0 59 0,-16 0 66 0</inkml:trace>
  <inkml:trace contextRef="#ctx0" brushRef="#br0" timeOffset="-3375.59">32395 15608 76 0,'0'0'103'0,"0"10"-19"0,0-10-13 0,16 9 21 16,-16 0 50-16,0 1 22 0,17 8-7 0,-17 1-21 15,17 9 9-15,-17-10 10 0,0 10-25 16,16-9-35-16,-16 9-37 0,0 0-18 16,0-10-19-16,-16 10-4 0,-1-9-11 0,0 9-2 15,1-10-1-15,-1 10-21 0,-16-9-51 16,17 9-83-16,-17-10-60 0,0 10-43 0,16-19-19 16,-16 1 16-16,16 8 42 0</inkml:trace>
  <inkml:trace contextRef="#ctx0" brushRef="#br0" timeOffset="-1712.9">32924 15859 165 0,'0'-9'99'0,"0"0"-40"0,0 0-3 16,0-1 27-16,0 1 41 0,0 0 17 15,-16-1-4-15,16 10-25 0,0-9-12 0,0 9-6 16,0-9-15-16,0 9-33 0,0 0-20 15,0 0-19-15,0 0-1 0,0 9 1 16,0-9-5-16,0 9 9 0,0 1 38 0,0 8 19 16,0-8 3-16,0 8-9 0,0-9-16 15,0 10-19-15,16-10-6 0,-16 1-12 16,0 8-5-16,0-8 2 0,0 8-6 0,0-18 0 16,0 10 0-16,0-1 5 0,0 0 2 15,0-9 1-15,0 0-2 0,0 9-8 0,0-9 12 16,0 0-3-16,0-9-7 15,0 9 8-15,0-9-8 0,0 0 5 0,0-1-9 16,0 10 9-16,0-28-5 0,-16 10-3 16,16-1 5-16,0 0-1 0,0 1-3 0,0-10 27 15,0 9 79-15,0-9 7 0,16 10-74 16,-16-1-37-16,0 10 0 0,0 0 0 0,0-1 0 16,0 1 0-16,17 9 0 15,-17 9 0 1,0 1 0-16,16-1 0 0,-16 10 0 0,17-1 0 15,-17-9 0-15,16 10 0 0,1 0 0 16,-17-10 0-16,16 10 0 0,-16-1 0 16,17-9 0-16,-1 1 0 0,-16-1 0 15,17 0 0-15,-1 1 0 0,1-10 0 16,0-10 0-16,-1 1 0 16,1 9 0-16,-17-9 0 0,16-10 0 15,1 10 0-15,-1 0 0 0,1-10 0 16,-1 10 0-16,-16-10 0 0,17 10 0 0,-1-1 0 15,-16 1 0-15,17 9 0 0,-17-9 0 16,16 9 0-16,-16 9 0 16,17 0 0-16,-17 1 0 0,16 8 0 15,-16-8 0-15,17 8 0 0,-17 1 0 16,17-1 0-16,-17 1 0 0,16 0 0 16,-16-1 0-16,0 10 0 0,0-18 0 15,0 8-136-15,0 1-249 0,0 9-30 0,0-10 27 16,-16 10 69-16</inkml:trace>
  <inkml:trace contextRef="#ctx0" brushRef="#br0" timeOffset="-1179.95">31039 15153 21 0,'0'-10'21'0,"0"10"-3"0,0 0-4 0,0 0-3 15,-17-9-4-15,17 9-3 0,0 0-3 16,0-9 1-16,0 18-5 31,0-9-6-31,17 9-12 0,-17-9-38 0</inkml:trace>
  <inkml:trace contextRef="#ctx0" brushRef="#br0" timeOffset="-879.75">31105 15953 49 0,'0'-10'35'15,"0"10"-10"-15,0 0-7 0,0 0 1 16,0 0 1-16,0 0-6 0,0 0-6 0,0 0-5 16,0 0-2-16,-16 0 1 0,16-18-5 15,0 18-1-15,0 0-9 0,0 0-10 16,0 0-12-16,0 0-7 0,0-10-31 0</inkml:trace>
  <inkml:trace contextRef="#ctx0" brushRef="#br0" timeOffset="1250.7">19496 9181 42 0,'0'0'31'16,"0"0"-6"-16,0 0 6 0,0 0 9 0,0 0 3 16,0 0-7-16,0 0-12 0,0 0-10 0,0 0-7 15,0 0-4-15,0 0-11 16,0 0-21-16,0 0-20 16,0 0-18-16</inkml:trace>
  <inkml:trace contextRef="#ctx0" brushRef="#br0" timeOffset="2435.62">31320 16446 144 0,'17'0'86'0,"-17"-10"-7"0,0 1 7 0,0 9 34 15,0 0 34-15,0-19 15 0,0 10-13 16,0 0-29-16,0 9-19 0,-17-10-13 0,17 10-9 16,-16-9-27-16,16 9-17 0,-17 0-16 15,17-9-11-15,-17 9-9 0,1 9 0 16,-1-9-4-16,1 9 4 0,-1 1-8 0,1-1 14 15,-1 0 57-15,1 10-3 0,-17-10 11 16,16 10 10-16,1-1-9 0,-1-8-20 16,0 8-28-16,17 1-30 0,-16-10 0 0,16 10 0 15,-17-10 0-15,17 10 0 0,0-10 0 0,17 10 0 16,-17-10 0-16,16 0 0 0,1 1 0 16,16-1 0-16,-16 0 0 0,16-9 0 0,0 19 0 15,0-19 0-15,0 0 0 0,0-19 0 16,0 19 0-16,0 0-83 0,0-9-233 0,0 9-25 15,0-9-1-15,0-1 36 0,0 10 56 16,-16-9 55-16</inkml:trace>
  <inkml:trace contextRef="#ctx0" brushRef="#br0" timeOffset="2700.37">31800 16594 139 0,'0'10'221'0,"0"-10"-39"0,0 0-61 0,0-10 0 16,16 10 27-16,-16-9 16 0,17 9-14 0,-1-9-38 16,1 9-39-16,-1-10-30 0,17 10-18 15,-16-9-4-15,16 9-17 0,0 0-1 16,-16-9 0-16,16 9-1 0,-17 0-5 0,17 0-13 15,-16-19-55-15,-17 10-62 0,16 9-51 16,1-9-36-16,-17-1-7 0,16 1 18 0,-16 9 34 16,0-9 34-16</inkml:trace>
  <inkml:trace contextRef="#ctx0" brushRef="#br0" timeOffset="2917.22">32114 16343 151 0,'0'-9'119'0,"0"9"-5"0,-17 0 4 0,17 0-20 15,0 0-22-15,0 0 23 0,0 9-1 0,17 0 12 16,-17 10 30-16,16-10 2 0,-16 19-2 16,17-9-7-16,-1 9 15 0,-16 0-14 15,17-10-36-15,-17 10-14 0,0 0-39 0,-17 0-45 16,17 0 0-16,-16-9 0 0,-1 18 0 16,-16-19 0-16,17 10 0 0,-17-9-19 0,-17 9-166 15,17-10-91-15,-17 10-47 0,1-9-9 16,-1-10 29-16,1 10 53 0</inkml:trace>
  <inkml:trace contextRef="#ctx0" brushRef="#br0" timeOffset="3899.87">24276 9060 29 0,'0'0'42'0,"0"0"3"15,16-9 6-15,-16 9 2 0,0 0 3 0,0 0-9 16,0 0-10-16,0 0-7 0,0 0-17 0,0 0-4 15,0 0 0-15,0 0 19 0,0 9 21 16,0-9-1-16,0 0-5 0,0 0-18 16,0 0-13-16,0 9-6 0,0-9 1 0,0 0-6 0,0 0 1 15,0 10-2-15,0-10 3 16,0 0-5-16,0 0 6 0,0 0-10 16,0 0-26-16,0 0-48 0,0 0-34 15,-16 0-22-15,16 0 5 0</inkml:trace>
  <inkml:trace contextRef="#ctx0" brushRef="#br0" timeOffset="5081.84">32478 16287 110 0,'0'-9'66'0,"0"-10"2"0,-17 10 18 15,17-9 39-15,0 8 32 0,-16 1 14 0,16-10 0 16,0 10-5-16,0 9 3 0,0 0-30 15,0 0-41-15,0 0-52 0,0 0-23 16,0 0-3-16,0 0 36 0,0 0 32 0,0 19 5 16,0-1-18-16,16 1 0 0,-16-1-30 15,0 10-45-15,17-9 0 0,-17 9 0 16,0 0 0-16,16-10 0 0,-16 10 0 16,0-9 0-16,0 9 0 0,17-10 0 0,-17 1 0 15,0 0 0-15,0-10 0 0,0 19 0 16,0-28 0-16,0 18 0 0,0-8 0 0,0-1 0 15,0 0-116-15,0-9-160 0,0 0-6 16,0 0 9-16,0 0 9 0,0 0 40 16,0 0 26-16,0-9 25 0</inkml:trace>
  <inkml:trace contextRef="#ctx0" brushRef="#br0" timeOffset="5448.08">32511 16501 26 0,'0'-9'49'0,"0"9"11"15,0-9 0-15,0 9-4 0,16-10 1 16,-16 10 1-16,0-9-4 0,17 9-9 15,-17-9-14-15,16 9-13 0,1-9-4 0,-1 9-9 16,1-10-3-16,-1 10-2 0,18-9 0 16,-18 9 0-16,1 0 0 0,16 0 3 15,-17 0-5-15,1-19 4 0,-1 10-5 16,-16 9 1-16,0-9 0 16,0-1 2-16,-16 1-3 0,16-10 3 15,-17 10 0-15,17 0 0 0,-16-10 0 0,16 10 4 16,-17 9-4-16,17-19 6 0,-16 10-1 15,16 0 38-15,0-1 27 0,-17 10 26 0,17-9 3 16,0 9-26-16,0 0-35 0,0 0-25 16,0 0-3-16,0 9-5 0,0-9 34 15,0 19 55-15,17-10-11 0,-17 10 23 16,16 0-26-16,-16-1-18 0,17 1-16 16,-17-1-9-16,0 1-22 0,0 9-6 0,16-19 3 15,-16 10-5-15,0 9-6 0,0-10-1 16,0-8 3-16,0 8-3 0,0 1-7 0,0-10-68 15,0 0-77-15,0 1-62 0,0-1-28 16,0 0 2-16,0-9 34 0,0 10 31 16</inkml:trace>
  <inkml:trace contextRef="#ctx0" brushRef="#br0" timeOffset="5797.85">33106 16427 86 0,'0'0'95'0,"0"-19"-22"0,0 10-4 16,0 0 20-16,0-1 24 0,-17 1-19 16,17 0-33-16,-16-1-17 0,-1 1 1 15,17 0-8-15,-16 9-16 0,-1-9-7 16,1 9-10-16,16 0 0 0,-17 0 15 0,17 9 68 15,-16 0 26-15,16 0 4 0,0 10-5 16,0 0-7-16,16-1 13 0,-16 10 38 16,17 0 18-16,-1-9-31 0,1 9-89 0,-17-10-54 15,16 10 0-15,-16-9 0 0,17 9 0 16,-17-10 0-16,0 1 0 0,0 9 0 16,0-19 0-16,-17 0 0 0,1 10 0 0,-1-10 0 15,1 10 0-15,-17-10 0 0,16 0-284 16,1-9-71-16,-1 0 6 0,1 0 24 15,16 0 55-15,-17-9 57 0</inkml:trace>
  <inkml:trace contextRef="#ctx0" brushRef="#br0" timeOffset="5948.81">32825 16604 133 0,'16'-10'134'16,"-16"-8"6"-16,17 8 16 0,-1 1 36 16,1 0 28-16,0 9-7 0,16 0-28 15,0-19-57-15,16 10-45 0,1 0-36 0,0-1-20 16,-17 1-16-16,16 9-2 0,1-9-3 0,-34 9-12 15,17-10-48-15,-16 10-97 0,-1 0-85 16,1 0-54-16,0 0-3 0,-1 0 39 16,-16 0-144-16</inkml:trace>
  <inkml:trace contextRef="#ctx0" brushRef="#br0" timeOffset="7878.92">20323 9971 8 0,'0'0'13'0,"-16"0"4"0,16 0-1 0,0 0-3 16,0 0-5-16,0 0-3 0,0 0 2 15,0 0 3-15,0 0-3 0,-33 0 0 0,33 0-3 16,0 0-2-16,0 0 0 0,0 19-1 0,0-19 0 16,-33 0-1-16,33 0 2 15,-17 0-2-15,17 0-3 16,-16 0 0-16,16 0-6 16,0 0-8-16,-17 0-8 0,0 0-38 15</inkml:trace>
  <inkml:trace contextRef="#ctx0" brushRef="#br0" timeOffset="8195.34">20852 10111 22 0,'34'0'20'0,"-34"0"-8"0,0 0-3 0,0 0-3 15,0 0 0-15,-34 0-3 0,34 0-1 16,-16 0-2-16,16 0-6 16,-17 0-12-16</inkml:trace>
  <inkml:trace contextRef="#ctx0" brushRef="#br0" timeOffset="9811.03">30973 17032 155 0,'0'-10'225'0,"0"10"-43"0,0-9-91 0,0 9-13 15,0-9 60-15,0 9 50 0,-17 0 5 16,17 0-62-16,0 0-68 0,0 0-22 0,0 0 11 15,0 9 62-15,0 0 34 0,0 1 1 16,0 8-50-16,0 1-99 0,17-1 0 0,-17 1 0 16,0 0 0-16,0-1 0 0,0 1 0 0,16-1 0 15,-16 1 0-15,0 0 0 0,0-1 0 16,0-9 0-16,17 10 0 0,-17-10 0 16,0 1 0-16,0-1 0 0,0 0 0 0,0 1-82 15,0-10-115-15,0 0-28 0,0 0-12 16,0 0 17-16,0-10 9 0,-17 10 22 0,17-9 15 15,0 0 18-15,-16-10 32 0,16 0 33 0,0 1 30 16,-17-1-12-16,17 1 71 0,-16-1 2 16,16 0 3-16,0 1 7 0,-17-1 21 15,17 1 2-15,0 8 18 0,0-8 9 0,0-1 5 16,0 10-3-16,0-10 5 0,0 10 3 16,17 0 7-16,-17-1-3 0,16 1-17 15,-16 0-5-15,17-1-10 0,-1 10-2 0,1 0 1 16,16-9 3-16,-17 9 0 0,18 9 14 15,-1-9 8-15,0 10-22 0,-17-1-12 0,17 10-9 16,-16-10-5-16,-1 10 1 0,1-1 35 0,-1 1 5 16,-16-1-10-16,0 1-7 0,0 9-12 15,0-10-8-15,-16 1-7 0,-1 9 1 0,17-9-5 16,-33-1 3-16,17 1-10 0,-1-1 0 16,1 1-4-16,-1-10 5 0,1 10-8 15,-1-10 6-15,1 0-10 0,-1-9-9 0,0 10-25 16,17-10-51-16,-16 0-49 0,-1 0-41 0,17 0-32 15,0-10 5-15,-16 1 10 0,16 9 28 16</inkml:trace>
  <inkml:trace contextRef="#ctx0" brushRef="#br0" timeOffset="10162.02">31568 16976 190 0,'0'-10'130'0,"-16"10"-64"0,-18-9-33 0,18 0-13 16,-1 9 29-16,-16 0 23 0,17 0-11 15,-17 0-15-15,16 9-21 0,1-9-6 0,-1 9 6 16,1 1 20-16,-1-1 4 0,17 10-6 16,-16-10-13-16,16 10 0 0,16-1-3 0,-16-9-3 15,17 10-1-15,-1 0-8 0,1-1-3 16,16 1-5-16,-17-1 10 0,1-8 24 0,-1 8 13 15,17-8-6-15,-33 8 2 0,17-8 7 0,-1 8 14 16,-16-9 2-16,0 1 23 0,0-1-4 16,0 0-23-16,-16 10-12 0,-1-10-21 15,1 1-17-15,-17-10-6 0,16 9-11 0,1 0 5 16,-17-9-7-16,16 0-2 0,1 0-6 0,-1 0-35 16,-16 0-57-16,33 0-46 0,-17-9-41 15,1 9-18-15,16-9-10 0,-17 9 2 0,17 0 15 16,0-10 12-16,0 1 32 0</inkml:trace>
  <inkml:trace contextRef="#ctx0" brushRef="#br0" timeOffset="10443.5">31849 17152 292 0,'0'10'328'0,"0"-10"-99"16,-16 9-81-16,16-9 3 0,0 0 11 15,0 0-11-15,0 0-50 0,0 0-42 0,0 0-17 16,0 0-17-16,16 0-17 0,1 0-5 16,16 0 0-16,-17-9-3 0,17 9 0 0,-16 0 3 15,16-10-7-15,0 10-11 0,-16 0 1 16,16-9-14-16,-17 9-30 0,1-9-20 15,-1 9-19-15,1-9-38 0,-17 9-44 0,16-10-41 16,-16 10-9-16,0-9 3 0,0 0 36 16</inkml:trace>
  <inkml:trace contextRef="#ctx0" brushRef="#br0" timeOffset="10659.69">32163 16864 198 0,'0'0'199'16,"0"-9"-71"-16,0 9-65 0,0 9 5 16,0-9 50-16,0 9 34 0,17 1-7 0,-17 8-30 15,16-8-34-15,-16 8 0 0,17 1-15 16,-17-1-20-16,17 1-18 0,-17 0-10 16,0-1-8-16,0 10 2 0,-17-9-7 0,0 9-24 15,1-10-41-15,-1 1-82 0,1-1-69 16,-17 1-43-16,16 0-13 0,-16-1 35 15,17 1-115-15</inkml:trace>
  <inkml:trace contextRef="#ctx0" brushRef="#br0" timeOffset="11575.73">23945 10009 117 0,'0'0'64'0,"-17"0"-9"0,17-10 18 0,0 10 16 16,0 0 1-16,0-9-4 0,0 9-30 0,-16 0-28 15,16 0-9-15,0 0-9 0,0 0-2 16,0-19-6-16,0 19-4 0,0 0 0 15,0 0 0-15,0 0-21 0,0 0-30 16,-17 0-38-16,17 0-29 0,0 0-12 0,0 0 7 16</inkml:trace>
  <inkml:trace contextRef="#ctx0" brushRef="#br0" timeOffset="12675.38">32395 17032 176 0,'0'0'122'0,"-17"-10"-46"0,17 1-3 16,0 0 57-16,-16-1 66 15,16 10 16-15,-17-9-43 0,17 9-50 0,-16 0-19 16,16 0 13-16,-17 0 48 0,1 9 41 15,16 1-36-15,-17 8-134 0,17-8-32 16,0 8 0-16,-16 1 0 0,16-1 0 0,0 10 0 16,0-9 0-16,0-1 0 0,16 1 0 15,-16 0 0-15,0-10 0 0,17 10 0 0,-17-1 0 16,0-9 0-16,16 10 0 0,-16-10 0 16,0 1 0-16,0-1 0 15,0-9-162-15,0 0-91 0,0 0-43 16,17 0-2-16,-17-9 13 0,0 9 42 15,0-10 28-15</inkml:trace>
  <inkml:trace contextRef="#ctx0" brushRef="#br0" timeOffset="13024.83">32378 17180 43 0,'0'0'68'16,"0"-9"7"-16,17 0-14 0,-17 9 1 16,0-10-1-16,16 1 0 0,-16 9 5 0,17-9-15 15,0 0-11-15,-1 9-6 0,1-10-8 16,-1 1-8-16,1 9-8 0,16-9-3 15,-17 9-4-15,1-10-3 0,-1 1 1 0,-16 9 3 16,17-9-4-16,-1 9-3 0,-16-10 7 16,17 1-4-16,-17 0 0 0,0 0 0 15,0-1 0-15,0 1 0 0,0 0 0 16,-17-1-3-16,17 1 6 16,0 0 1-16,0 9 5 0,-16-10 43 0,16 1 12 15,0 9 16-15,-17 0 2 0,17 0 0 16,0-9-23-16,0 9-35 0,0 9-9 0,0-9 2 15,0 0 39-15,0 9 8 0,0 1 18 16,0 8-18-16,0-8-23 0,17 8-22 16,-17 1-3-16,0-1-3 0,16 1-5 15,-16 0-2-15,0-1-1 0,17 10 1 0,-17-9-4 16,17-1-2-16,-17 1 3 0,0 9-3 16,0-10-15-16,0-8-61 0,0 8-72 15,0-8-45-15,0-1-27 0,0 0-7 0,0-9 18 16,0 10 19-16</inkml:trace>
  <inkml:trace contextRef="#ctx0" brushRef="#br0" timeOffset="13974.44">32941 17171 104 0,'0'0'113'0,"-17"9"-27"0,17-9-7 16,-16 0 35-16,-1 0 43 0,17 0 31 15,0 0-13-15,0 0-6 0,-17 0 5 16,17 0-16-16,0-9-31 0,17 9-45 16,-17 0-32-16,0 0-34 0,17-9-10 0,-1 9 3 15,17-10-3-15,-16 1-8 0,16 9 5 16,-17-9-6-16,17 9 1 0,0-9-2 15,-16 9 5-15,0-10 3 0,-1 10 2 0,-16 0 22 16,17 0 1-16,-17 0-4 0,0 0 17 16,0 0 9-16,0 10 5 0,-17-10-56 15,1 18 0-15,-1-9 0 0,0 10 0 16,-16 0 0-16,17-10 0 0,-17 10 0 16,16-1 0-16,1 1 0 0,-1 9 0 0,1-19 0 15,16 10 0-15,-17-1 0 0,17 1 0 16,0-10 0-16,0 0 0 0,0 10 0 0,0-10 0 15,17-9 0-15,-1 10 0 0,1-10 0 16,16 0 0-16,0 0 0 0,16 0 0 16,-15-10 0-16,15 1 0 0,1 0-164 15,-1-1-260-15,17 1-49 0,-16-10 45 16</inkml:trace>
  <inkml:trace contextRef="#ctx0" brushRef="#br0" timeOffset="16937.75">31436 14920 22 0,'0'0'24'16,"16"0"-2"-16,1 0-7 0,-17-9 1 0,16 9 4 15,-16 0 5-15,0-10 7 0,17 10 4 16,-17 0 5-16,0 0 6 0,0 0 9 0,0 0 6 16,0-9-5-16,0 9-3 0,0 0-6 15,0 0-8-15,0 0-11 0,0-9-8 0,0 9-7 16,0 0 6-16,-17 0 6 0,17-9 1 0,0 9 6 16,-16 0 2-16,16 0 5 0,-17 0 1 15,1 0-4-15,-1 0-7 0,17 0-10 16,-16-19 18-16,-1 19-3 0,1 0-9 0,-1-9 5 15,1 9-13-15,-1 0-10 0,1-10-3 0,-1 10 0 16,-16 0-3-16,16 0-2 0,1-9 3 16,-1 9 4-16,1 0-7 0,-17-9-2 15,16 9 2-15,-16 0 1 0,17 0 1 0,-18 0-2 0,1 0-3 16,0 0 4-16,17 0 2 0,-17 0-5 16,0 0 6-16,0 0-4 0,-1 0-3 15,18 9 1-15,-17-9 4 0,0 9 2 0,16-9-12 16,-16 10 12-16,17-1-4 0,-17 10 4 15,16-19-3-15,-16 9-4 0,16 9 5 0,1-8 0 16,-17-1-1-16,16 10-1 0,1-10-5 0,-1 10 3 16,1-10 4-16,-1 9 0 0,-16 1 1 15,17-10-3-15,-1 10 0 0,0 0 0 0,17-1-3 16,-16 1 3-16,-1-1 0 0,1 1-3 0,16 0 6 16,-17-1-2-16,17-9 2 0,-16 10 10 15,16 0 12-15,0-1-13 0,0 1-4 16,0-1 1-16,0 1-1 0,16 0 0 0,-16-10 13 15,17 10 11-15,-17-1-6 0,16-8-1 0,1 8-13 16,-1-9 1-16,1 10-4 0,0-10 0 16,-1 1-9-16,17 8 10 0,-16-8-4 0,16 8-1 15,0-18-12-15,0 0 11 0,0 9 1 0,0 1-9 16,17-10 8-16,-17 0-3 0,16 0 2 16,1-10-1-16,-17 10 2 0,17-9-3 15,-1 9 4-15,-16-18 9 0,17 8 30 0,-17 1 6 16,17-10 8-16,-17 10-9 0,0-10-3 0,-17 10 3 15,17-9 14-15,0 8-5 0,-16-18-14 16,0 10-11-16,-1-1-8 0,17-9 6 0,-16 10 6 16,-17-10-37-16,16 9 0 0,1-9 0 15,-1 0 0-15,-16 10 0 0,0-10 0 0,0 9 0 16,0 1 0-16,0-1 0 0,0 0 0 16,0 10 0-16,0-10 0 0,-16 19 0 0,16-18 0 15,-17 9 0-15,1 9 0 0,16-10-7 0,-17 10-78 16,1-9-40-16,-1 9-26 0,1 0-27 15,-1-9-31-15,0 9-23 0,1 0-15 0,-1 0 8 16,17 0 29-16,-16 0 44 0</inkml:trace>
  <inkml:trace contextRef="#ctx0" brushRef="#br0" timeOffset="17587.82">33023 15301 8 0,'0'0'-1'0</inkml:trace>
  <inkml:trace contextRef="#ctx0" brushRef="#br0" timeOffset="19852.12">31800 16957 43 0,'0'-9'75'0,"0"9"3"16,0-10-13-16,0 10-18 0,-17 0-1 0,17 0 8 16,0-9 10-16,0 9 5 0,0 0-13 15,-16 0-10-15,16 0-14 0,0 0-1 0,-17 0 4 16,17 0 9-16,0 0 6 0,-17 0 1 16,17 0-3-16,-16 0 8 0,16 0-2 0,0 0 5 15,-17 0 7-15,17 0 5 0,-16 0-6 16,-1 0 5-16,17 0-12 0,-16 0-6 0,-1 0-10 15,17 0-7-15,-16 0-10 0,-1 0 1 16,1 0-2-16,-1-9-10 0,1 9 3 0,-1 0-4 16,0 0 0-16,1 0 0 0,16-9 0 15,-17 9-3-15,1 0-10 0,-1 0 4 0,1-10 0 16,-1 10-2-16,1 0-4 0,-1 0 2 16,1 0 0-16,-1 0 0 15,1 10 0-15,-1-10-6 0,1 0 12 0,-1 0-6 16,0 9-2-16,1-9 2 0,-1 0-3 15,1 9 10-15,-1-9-6 0,1 9-1 0,-17 1 3 16,16-10-6-16,1 9 1 0,-1-9 2 16,-16 9-8-16,16 1 11 0,1-1-1 0,-17-9-4 15,16 9 7-15,1 1-7 0,-17-1-2 16,16 0 7-16,1 1-8 0,-1-10 6 0,-16 9 3 16,16 0-4-16,1 0 2 0,-1 1-2 15,1 8-2-15,-1-8 5 0,1-1-3 16,-1 0-2-16,1 10 2 0,-1-1-4 0,1-8 2 15,-1 8 9-15,1 1-7 0,16 0-3 0,-17-1 3 16,17 1 0-16,-16 9-3 0,16-10 3 16,0 10 0-16,0-9 0 0,0 9 0 0,0-10-3 15,0 10-4-15,0-9 4 0,16 9-5 0,1-10 2 16,-17 1 2-16,16 9 0 0,1-10 1 16,-1 1 7-16,1 0-9 0,-1-1-5 0,17-8-5 15,-16 8 1-15,16-9-4 0,-17 1-3 16,18-1 9-16,-18-9-11 0,17 0-5 0,0 0 3 15,-16 0 5-15,16 0 11 0,0-9 2 16,0-1 3-16,0 1 2 0,0-9 7 0,0 8-2 16,0-8-1-16,0 8-4 0,0 1 2 15,1-10 6-15,-18 10-1 0,17-9 0 0,0 8-4 16,-16-8 2-16,16 8-3 0,-17-8 0 16,17 8-2-16,-16-8 3 0,-1-1 2 0,1 1-2 15,16 8-5-15,-16-8 6 0,-1-10-2 0,1 9 2 16,-1 1-6-16,-16-10 8 0,17 0-8 15,-1 9 4-15,-16-9 2 0,17 10-2 16,-17-1-4-16,0 0-15 0,0 1-35 0,0-1-56 16,0 10-53-16,0-10-36 0,-17 10-22 0,17 0 3 15,0-1 13-15,0 1-115 0</inkml:trace>
  <inkml:trace contextRef="#ctx0" brushRef="#br0" timeOffset="20468.04">33371 17273 80 0,'0'0'75'0,"0"10"-12"16,0-10-16-16,0 0 0 0,0 0 7 0,0 0 6 15,-17 0 4-15,17 0-3 0,0 0-5 16,0 0-7-16,0 0-8 0,0 0-8 0,0 0-15 16,0 0-10-16,0 0-1 0,0 0-4 15,0 0-5-15,0 0-2 16,0 0 2-16,0 0-10 0,0 0-1 15,0 0-27-15,0 0-13 0,0 0-16 0,0 0-10 16,0 0-3-16,0 0 1 0,0 0 3 16,0 0 4-16,0 0 10 0,0 0-42 15</inkml:trace>
  <inkml:trace contextRef="#ctx0" brushRef="#br0" timeOffset="21334.42">33156 15283 66 0,'-17'0'35'0,"17"-10"-5"0,-16 10 6 16,16-9 13-16,0 9 11 0,0-9 7 16,0 9-7-16,0-9-19 0,0 9-11 0,0 0-5 15,0-10 0-15,0 10-11 0,16 0-7 16,1 0 0-16,-1 0-2 0,1 10 0 15,16-1 5-15,0 0 10 0,0 0 3 0,0 10 5 16,0 9 4-16,0-9-7 16,-16 9 25-16,16 9 2 0,0 0-24 0,0 0 1 15,-17 10 31-15,17-1 3 0,-16 10-23 16,0 0-12-16,-1 0-12 0,-16 9-13 0,0 9 2 16,0 1 3-16,0-1-6 0,-16 10 4 15,16-10-2-15,-17-9 1 0,17 10-5 16,-17-20-2-16,17 1 5 0,-16 0 13 15,16 0 19-15,-17-19-15 0,1 10-2 0,-1-1-7 16,1 1-3-16,-1-1-5 0,1-9-3 16,-1 0 4-16,-16 1-2 0,17-1-4 15,-18-9 2-15,18 0 3 0,-17 0-3 0,16 0 0 16,-16-10 0-16,17 1 0 0,-1-10 5 16,1 10-3-16,-1-10-9 0,1-9-1 15,-1 9 8-15,1-9-12 0,16 0-8 16,-17 0-27-16,0 0-24 0,17 0-25 0,-16-9-13 15,16 9-3-15,0-9 1 0,0 9 15 16,-17-10 4-16,17 1 2 0,0 0 5 16,0-1 8-16,0 1 14 0,17 0 11 15,-17 0-24-15</inkml:trace>
  <inkml:trace contextRef="#ctx0" brushRef="#br0" timeOffset="22583.06">33123 15422 50 0,'0'0'43'15,"0"0"-1"-15,0-9 3 0,0 9 4 16,0 0-1-16,0 0-7 0,0 0-4 0,0 0-5 16,0 0-8-16,-17 0-5 0,17 0 7 15,0 0 23-15,0 0-1 0,17 9 15 16,-17-9 6-16,0 10-3 0,16-10-7 15,1 9-22-15,-1 0 3 0,1 1 11 0,-1-10-3 16,17 18 10-16,0-18 11 0,0 9-1 16,0 1 1-16,1-10-32 0,-1 9-2 15,16 0-6-15,-16 1-5 0,0-1-12 0,0 0-4 16,1 1-5-16,-18-1-5 0,1-9 6 16,-1 9-9-16,1-9 11 0,-1 9-6 15,-16 1 2-15,17-10-8 16,-17 0-2-16,0 0-21 0,0 0-32 0,0 0-34 15,0 0-16-15,0 0-27 0,0 0-9 16,0-10-6-16,0 10 9 0,0-9 15 16,0 0 16-16,0 0 18 0,-17-1 15 15</inkml:trace>
  <inkml:trace contextRef="#ctx0" brushRef="#br0" timeOffset="24698.33">33668 15208 17 0,'0'0'27'16,"0"0"5"-16,0 0 4 0,0 0 3 15,0 0 8-15,0 0 13 0,0 0 5 16,0 0-6-16,0 0 1 0,0 0-1 16,0 0-2-16,0 0 3 0,0 0-7 0,0 0-9 15,0 0-2-15,-16 0-7 0,16 0 6 16,0 0 14-16,0 0-3 0,0 10 3 16,0-10-2-16,-17 18 18 0,17-18 12 0,0 0-8 15,-16 10 5-15,16 8 6 16,-17-9-3-16,17 1 3 0,-16 8 1 0,-1-8 16 15,0 8 0-15,17 10 2 0,-33-18-68 16,17 8-37-16,-1 1 0 0,-16-1 0 16,0 10 0-16,17 0 0 0,-17-9 0 15,-1-1 0-15,1 1 0 0,0 9 0 0,17 0 0 16,-17-10 0-16,0 10 0 0,16-9 0 16,-16 9 0-16,17-10 0 0,-18 10 0 0,18-9 0 15,-1-1 0-15,-16 1 0 0,17 9 0 16,-1-9 0-16,1-10 0 0,16 9 0 15,-17 1 0-15,1-10 0 0,16 1 0 0,-17-1 0 16,17 0 0-16,-16 1 0 0,16 8 0 16,-17-18 0-1,17-18 0 1,0 8 0 0,0 1 0-16,0 0 0 15,0-1-135-15,0 10-29 16,0-9-15-16,17 0-16 0,-17-1-7 0,0 1-8 15,0 0 3-15,16 0 24 0,-16-1 25 16,17 1 22-16,-17 0 26 0,16-1-56 16</inkml:trace>
  <inkml:trace contextRef="#ctx0" brushRef="#br0" timeOffset="25563.5">33404 15859 91 0,'-17'0'23'0,"17"0"-14"0,-16-9-4 15,16 9-1-15,-17 0-4 0,17 0-8 16,0-9-15-16,-17 9-14 0</inkml:trace>
  <inkml:trace contextRef="#ctx0" brushRef="#br0" timeOffset="25746.8">33470 15887 8 0,'-17'0'0'0,"1"0"0"16</inkml:trace>
  <inkml:trace contextRef="#ctx0" brushRef="#br0" timeOffset="26879.23">31833 14111 4 0,'0'0'2'0,"0"0"2"16,0 0-2-16,0 0-1 0,0-10 0 16,0 10-11-16</inkml:trace>
  <inkml:trace contextRef="#ctx0" brushRef="#br0" timeOffset="27928.91">31436 13562 128 0,'-17'-19'65'16,"17"10"-18"-16,0 0 8 0,-16 9 20 0,16-10 24 15,0 10 10-15,0 0-13 0,0-9-9 16,0 9-19-16,0 0-21 0,0 0-18 0,0 0-11 16,0 9 35-16,0-9 28 0,0 10 6 0,0-1-2 15,0 0-24-15,0 10-17 0,0-19-16 16,0 19 27-16,0-10 1 0,0 0-15 0,16 10-23 15,-16-10-5-15,0 10-7 0,0-10-1 0,0 0-3 16,17 10 4-16,-17-10-8 0,0 0 2 16,0 1 2-16,0-1-2 0,0 0 0 15,0 1 0-15,0-1-2 0,16 0 8 0,-16 1-6 16,0-10-5-16,0 18 5 0,0-18 1 0,0 0-13 16,0 0-8-16,0 0-33 0,0 0-22 15,0 0-26-15,0 0-4 0,0 0-3 16,0 0-8-16,0 0-19 0,0 0-20 0,0 0-4 15,0 0 8-15,0-18 16 0,0 8 23 0</inkml:trace>
  <inkml:trace contextRef="#ctx0" brushRef="#br0" timeOffset="28128.12">31287 13227 90 0,'-17'0'66'0,"17"-9"-30"15,-16-1-15-15,16 1 20 0,-17 9 28 16,17 0 6-16,0-18-14 0,-16 18-25 0,16 0-15 16,0 0-12-16,0 0-5 0,0 0-8 15,0 0-5-15,0 0-33 16,16 0-26-16,-16 0-17 0,0 0-1 16,17 18 3-16,-17-18-64 0</inkml:trace>
  <inkml:trace contextRef="#ctx0" brushRef="#br0" timeOffset="28561.27">31568 13376 108 0,'0'9'24'0,"0"1"0"16,0-1 31-16,0-9 33 0,17 18 23 15,-17 1-32-15,0-19-35 0,0 9-11 16,16 10 38-16,-16-10-10 0,0 1-7 0,17 8-16 15,-17-9-22-15,0 10-7 0,0-10-2 0,0 10-4 16,0-19-1-16,16 0 0 0,-16 9 1 16,0 1-6-16,0-10 6 0,0 9-2 0,0-9 29 15,0 0 57-15,0 0 29 0,0 0 2 16,0-9-15-16,0 9-30 0,0-10 8 16,0 1 0-16,-16 9 6 0,16-19-1 0,0 10-6 0,0 0-16 15,0-10-2-15,0 10 6 0,16-10-6 16,-16 10-46-16,0 0-16 0,17-1 0 15,-1 1 0-15,1 9 0 0,-1 0 0 16,1 0 0-16,-1 0 0 0,1 0 0 0,0 0 0 16,-1 9 0-16,1 1 0 0,-1-10 0 15,1 9 0-15,-1 0 0 0,-16 1 0 0,17-1 0 16,-17 0 0-16,0 0 0 0,16 10 0 16,-16-10 0-16,0 10 0 0,0-19 0 0,0 9 0 15,0 1 0-15,-16-1 0 0,16-9-59 0,0 9-188 16,0-9-14-16,0 0-21 0,-17 0-2 15,17 0 16-15,0-9 39 0,0 0 48 0</inkml:trace>
  <inkml:trace contextRef="#ctx0" brushRef="#br0" timeOffset="29577.26">31882 13283 60 0,'0'0'62'0,"0"0"-9"16,0 0-12-16,0 0 4 0,0 0 17 15,0 0 0-15,0 9 2 0,0 1 8 0,17 8 4 16,-17-18-13-16,16 9 8 0,-16 1 2 16,17 8 0-16,-1 1 5 0,-16 0 6 15,17-10-23-15,0 9-16 0,-1 1-19 0,1-10-15 16,-1 10-6-16,-16-10-5 0,17 1 5 0,-1-1-3 16,-16 0-2-16,17-9 8 15,-17 0 50-15,0 0 0 0,0 0-17 0,0 0-14 16,0-9-21-16,0 0 6 0,0-1-7 15,0 1-1-15,0 0 1 0,0-10-5 0,0 0 2 16,0 1-6-16,0-1 8 0,0-9-7 16,0 10 5-16,0-1 2 0,0-9-10 0,16 10-16 15,-16-1-51-15,17 0-39 0,-17 1-23 16,16-1-7-16,1 19 8 0,-1-18 14 0,-16 8 15 16,17 1 31-16,-1 9 24 0,18-9 9 15,-18 9 17-15,-16 0 9 0,17 0 9 0,-1 0 1 16,-16 0 11-1,0 0 13-15,0 9 26 16,0-9 12-16,-16 9 2 0,-1 1 2 0,1 8 1 16,16-18 4-16,-17 19 11 0,0-10-10 15,17 0-23-15,-16 1-22 0,16 8-8 0,-17-8-8 16,17-1-4-16,0 0-2 0,0 1 7 16,0 8-7-16,0-18 5 0,0 0-3 15,17 0 5-15,-1 0-3 0,1 0-1 16,0-18-3-16,-1 8-3 15,1 1 6-15,-17 0 10 0,16-10 10 0,-16 10 11 16,17-1 2-16,-17 1 9 0,0 9-6 16,16-9-10-16,-16 9-16 0,0 0-9 15,0 0-2-15,0 0 1 0,0 0-7 0,17 9 7 16,-17-9-5-16,16 9 9 16,-16 1-10-16,0-10 5 0,17 9-4 0,-17-9 3 15,16 9-9-15,1-9-18 0,-17 0-28 16,16 0-8-16,1-9-16 0,-17 0-7 0,17 9 14 15,-17-10 21-15,16 1 10 0,-16-10 19 16,0 10 1-16,0 9 12 0,0-28 4 16,0 10 2-16,0-1 5 0,0 0-3 0,-16 1 0 15,16-1 2-15,-17-18-2 0,0 9 2 16,17 0 2-16,-16 0 1 0,-1 0 19 16,17 1 26-16,-16 8 12 0,-1-9 9 0,17 28-4 15,-16-19 3-15,16 19-10 0,-17-18-28 0,17 18-15 16,0 0-11-16,0 0-5 0,0 18 3 15,0-18-4-15,0 19 0 0,0-10 3 0,0 10 5 16,17 0 15-16,-17-1 34 0,16 19-15 16,1-18-21-16,-1 0-13 0,-16 8 3 15,17-8-9-15,-1 18-2 0,1-18 0 0,0-10 6 16,-1 0-6-16,1 10 0 0,-1-10 4 16,1-9 1-16,-17 10 1 0,16-10-4 15,1 0-2-15,-1-10 4 0,-16 10-7 0,17-9 7 16,-1 0-6-16,1-1 6 0,-17-8-4 15,16 18-2-15,1-19 0 0,-17 1 6 0,17 8 18 16,-17-8 13-16,0 8-3 0,16 10-12 16,-16-9-10-16,0 9-7 0,0 0-7 15,0 9 2-15,17-9 3 16,-17 10 3-16,0-1-1 0,0 0-3 0,0 1 1 16,16 8-1-16,-16-18 0 0,0 19 0 15,17-19 8-15,-17 0-17 0,0 9 13 0,0-9 1 16,16 9-8-16,-16-9-26 0,0 0-45 15,0 0-33-15,0 0-51 0,17 0-17 16,-17-9-9-16,0 9-8 0,0-9 12 0,0 9 22 16,0-19 158-16</inkml:trace>
  <inkml:trace contextRef="#ctx0" brushRef="#br0" timeOffset="29780.05">32626 12836 153 0,'0'-18'62'0,"-16"9"-26"15,16-1 26-15,0 1 33 0,0 0 7 16,0 9-32-16,0-10-35 0,0 10-17 16,0-9-10-16,0 9-5 0,0 0-1 0,0 0-7 15,0 0-42-15,0 0-43 0,16 0-29 16,1 9-11-16,0-9 12 0</inkml:trace>
  <inkml:trace contextRef="#ctx0" brushRef="#br0" timeOffset="30161.96">32990 12855 151 0,'0'0'137'0,"0"0"-48"0,-16 0 3 0,16 0 40 15,-17 0 44-15,17 9-18 0,-16 1-31 16,-1-1-16-16,1 10-18 0,16-10-10 0,-17 0-28 15,17 0-27-15,-17 19-9 0,17-28-3 16,0 19-7-16,0-10-6 0,0 1-3 16,17-1 7-16,0 0-1 0,-17-9-8 0,16 0 9 15,1-9-5-15,-1 9 0 0,1-9-2 16,-1-1 5-16,-16 1-5 0,17-10 4 16,-17 1-4-16,16-1 0 0,-16 1 7 0,0-1 12 15,0 0 24-15,-16-9-4 0,16 10-1 16,0-10 16-16,-17 0 27 0,17 9 24 0,0 10-20 15,-16-9-27-15,16-1-50 0,0 10-8 16,-17 9 0-16,17 9 0 16,0 10 0-16,-16-1 0 15,16 1 0-15,0 9 0 0,16-10 0 16,-16 19 0-16,17-18 0 0,-17 18 0 0,16 0 0 16,1-9 0-16,-17 10 0 15,16-1 0-15,1 9 0 0,-17-27-185 0,0 9-112 16,16 0-49-16,-16-10 3 0,0 10 25 15,0-19 60-15</inkml:trace>
  <inkml:trace contextRef="#ctx0" brushRef="#br0" timeOffset="31408.26">30377 3879 41 0,'-16'0'37'0,"-1"18"3"0,17-18 6 16,0 0 11-16,-16 0 9 0,16 0 5 15,0 0 8-15,0 0 11 0,0 0 5 16,0 19 15-16,0-19-6 0,0 0-4 0,16 0 5 16,-16 0 18-16,0 9 26 0,17 1 17 0,-17-1-4 15,16 10-11-15,1-1-2 0,0 1-43 16,-1-1-106-16,1 1 0 0,16 9 0 0,-17-10 0 15,17 20 0-15,0-20 0 0,-16 10 0 16,16 9 0-16,0-18 0 0,0 18 0 0,0-18 0 16,0 9 0-16,0 9 0 0,0-18 0 15,-16-1 0-15,16 1 0 0,0-1 0 0,-16 10 0 16,-1-9 0-16,1-1 0 0,-1-18 0 0,-16 19 0 16,17 0 0-16,-17-19 0 0,16 0-269 15,-16 9-127-15,0-9-20 0,17 0 48 16,-17 0 74-16</inkml:trace>
  <inkml:trace contextRef="#ctx0" brushRef="#br0" timeOffset="31642.17">31055 4037 155 0,'-16'-19'78'0,"-1"1"21"0,1-1 41 0,-1 1 47 16,17-1 19-16,-16 0-9 0,-1 10-35 0,17 9-46 15,0 0-42-15,0 0-32 0,-16 0-5 16,16 0 39-16,-17 9 40 0,17 10 21 16,-16 18-10-16,-1-18-29 0,1 18-98 0,-18-18 0 15,18 27 0-15,-17-9 0 0,0-9 0 16,0 9 0-16,0 1 0 0,-17 8 0 0,17-9 0 16,-17 19 0-16,1-19 0 0,16 28-112 0,-17-27-239 15,0 27-79-15,1-28 4 0,-1 28 80 16</inkml:trace>
  <inkml:trace contextRef="#ctx0" brushRef="#br0" timeOffset="32873.98">25483 3963 69 0,'0'0'65'15,"-17"-19"-7"-15,17 10 19 0,-16-1 17 0,16 1 8 16,0 9-8-16,0 0-28 0,0 0-29 15,0 0-26-15,0 0-8 0,0 0-1 16,0 9 2-16,16 1 36 0,1-1 36 0,-1 10 11 16,17-1 1-16,17 1-29 0,-34 18 25 0,34-28 16 15,0 28-40-15,16-18-23 0,-17 18-20 16,18-18 106-16,-18 9-21 0,34 9-42 0,-34-18-30 16,1 18-10-16,16-19 25 0,-16 10 60 15,-1-9-48-15,1 0-22 0,0-1-18 0,16 1-17 16,-33-1 7-16,0 10 3 0,0-28-10 15,-16 19 9-15,16-1-15 0,-17-18 12 0,1 19-10 16,16-19 7-16,-33 0 4 0,0 0-4 16,16 19 4-16,-16-19-12 0,0 0-12 0,0 0-65 15,0 0-58-15,0 0-63 0,0 0-50 0,17-19-39 16,-17 19 11-16,0 0 40 0,0-19 31 16</inkml:trace>
  <inkml:trace contextRef="#ctx0" brushRef="#br0" timeOffset="33240.15">26624 3981 62 0,'-17'0'38'0,"17"-18"0"16,-16-1 12-16,16 10 17 0,-17-1 9 16,17 1-9-16,0 9-8 0,-16-19 3 15,16 19 3-15,0 0-9 0,-17 0-13 0,17 0-13 16,-17 0 0-16,17 0 1 0,0 0-8 0,-16 0-13 15,-1 0 49-15,1 0 19 0,-1 19-7 16,1-19-13-16,16 19 12 0,-50 9 17 16,17-10-27-16,17 1 29 0,-17-1 5 0,-1 10-37 15,1 9-22-15,-16 1-18 0,-1-20 5 0,1 19-20 16,-1 10 11-16,-16-10-11 0,0 0-2 16,-17 10 0-16,0-10 2 0,17 10 2 0,-17 8 1 15,17-17-8-15,17 8 3 0,-1-9 0 16,17 1 0-16,0-20 0 0,-17 10 2 0,34 9-2 15,-1-18 4-15,1-1-4 0,16-18 2 16,-17 10-7-16,17-1 5 0,0 0-24 0,0-9-19 16,0-9-40-16,17 0-141 0,-1-1-1 15,1-8 11-15,-1-1 16 0,1 1 33 16,16-1 11-16,-33 0 13 0</inkml:trace>
  <inkml:trace contextRef="#ctx0" brushRef="#br0" timeOffset="35088.92">22275 4363 18 0,'-17'-19'23'15,"17"19"2"-15,-16 0-1 0,-1-19-2 0,17 19 3 16,-17 0 5-16,17 0 6 0,-33-18 11 16,33 18 11-16,0-10 10 0,0 10 4 0,-33 0-2 15,33 0 4-15,0 0-13 0,0 0-16 16,0 0-11-16,0 0-2 0,0 0 1 0,0 0 2 16,33 0-10-16,-33 0-2 0,0 0-3 0,0 0 0 15,33 0 10-15,-33 0 3 0,0 10 7 16,17-10-21-16,0 18-9 0,-1-18 45 0,1 19 38 15,-1 0-32-15,17-19-27 0,-16 18 48 16,32 1 21-16,-16-1-51 0,-33 10-24 0,34-9-19 16,-1 18 6-16,16-18 5 0,-16 9 23 0,0 9-3 15,0-19-20-15,0 20-8 0,1-11-8 16,-1-8 0-16,0 18 2 0,-17-18-6 16,17-1 3-16,0-8-3 0,-16 8 5 0,-1 1-5 15,1 0 3-15,0-19-2 0,-1 18 4 0,1-18-1 16,-17 0 0-16,16 0 1 0,-16 0-3 15,0 0-18-15,0 0-40 0,0 0-33 16,0 0-25-16,0 0-32 0,0 0-19 16,0 0-8-16,-16 0-8 0,16 0-5 0,-17 0 12 15,1-18 12-15,-1 18 21 0</inkml:trace>
  <inkml:trace contextRef="#ctx0" brushRef="#br0" timeOffset="35504.9">22853 4139 71 0,'0'0'48'16,"0"-18"4"-16,0 18 9 0,0 0 9 0,0 0-5 15,0 0-13-15,0 0-20 0,0 0-16 0,0 0-11 16,0 0-2-16,0 0 0 0,0 0 20 16,0 18 21-16,0 1 23 0,0-19 13 0,-33 18 4 15,33 10 19-15,0-9 25 0,-49 18-9 16,32-18-20-16,1 9-8 0,-1 9-36 0,-16 0 3 16,0-9 29-16,16 28-30 0,-16-19-31 0,-16 10-10 15,-1 8-9-15,1-17 0 0,15 27-9 16,1-28 10-16,-33 9-7 0,17 10 1 15,16-19-2-15,-1 10 6 0,1-10-3 0,33-9-7 16,-49 0-8-16,32 0-5 0,1 9-15 0,16-18-32 16,-17-10-26-16,17 10-12 0,-16-10 14 0,16 0 18 15,0-9 0-15,0 0-25 0,0 0-112 16,0-9 39-16,0 0 38 0,0-1 21 16,0 1 15-16,0 0 7 0,0 9 11 15,0-19-49-15</inkml:trace>
  <inkml:trace contextRef="#ctx0" brushRef="#br0" timeOffset="37370.28">18554 5479 23 0,'0'0'20'0,"0"-10"-3"16,0 10-3-16,0-18 1 0,0 18 4 0,0 0 7 15,0-19 8-15,0 19 1 0,-33 0 4 16,33 0 8-16,0 0 3 0,0-18 1 0,0 18 1 16,0 0 4-16,0 0 5 0,-17 0-3 15,17 0 0-15,0 0-5 0,0 0-8 0,0 0-7 16,0 0-8-16,0 0-4 0,0 0-2 0,0 0 31 16,0 18 7-16,17-18-10 0,-17 0 34 15,0 0 6-15,0 0-29 0,0 19-19 16,33-19 26-16,-33 18 0 0,0-18-28 0,0 0-11 15,0 10 60-15,33 8-3 0,-33 1-30 16,0-19-21-16,33 19-15 0,-33-19-3 0,17 18-11 16,-17 1 1-16,16-1-6 0,1-18-5 0,-1 19 7 15,1 9-3-15,-1-28-1 0,1 18 9 16,16 1-10-16,-33 0 11 0,33-1 51 0,-33-18 3 16,0 10-65-16,33-1 0 0,-33 0 0 0,0 10 0 15,17-19 0-15,-17 18 0 16,16-18 0-16,1-18 0 15,-17 18 0 1,16 0 0-16,-16-19 0 0,17 10 0 16,-17 0 0-16,0-1 0 0,16-8 0 0,-16 18 0 15,17-19 0-15,-17 0 0 0,33 1 0 16,-33-1 0-16,0 1 0 0,0 8 0 0,33-8 0 16,-33-1 0-16,0 1 0 0,33-20 0 15,-33 10 0-15,0 10 0 0,17-1 0 16,-1-18 0-16,17 0 0 0,-16 9 0 0,-1-9 0 15,34-10 0-15,-17 10 0 0,-33 0 0 0,33 0 0 16,0 9 0-16,-16-10 0 0,16-8 0 16,0 9 0-16,0 18 0 0,0-18 0 0,-33 18 0 15,33-9-108-15,-17 10-64 0,-16 18-29 0,17-19-36 16,-17 1-14-16,17-1 14 0,-17 19 18 16,16-19 30-16,-16 10 8 0</inkml:trace>
  <inkml:trace contextRef="#ctx0" brushRef="#br0" timeOffset="38568.74">19232 5758 6 0,'0'-19'15'0,"0"19"9"15,0 0 1-15,0 0-1 0,0 0-2 0,0 0-4 16,0 0-1-16,0 0 0 0,0 0 4 16,0 0-5-16,0 0-2 0,0 0-4 0,0 0-4 15,0 0-3-15,0 0 0 0,0 0-1 16,0-9-4-16,0 9 0 15,0 0 0-15,0 0-7 0,0 0-17 16,0 0-13-16,0-9-15 0</inkml:trace>
  <inkml:trace contextRef="#ctx0" brushRef="#br0" timeOffset="39005.3">19100 5655 88 0,'-17'0'38'0,"17"0"-13"16,0 0-6-16,0 0-4 0,0 0 3 0,0 0 4 15,0 0-1-15,0 0-9 0,0 0-4 0,0 0-6 16,0 0 1-16,0 0-2 0,0 0-4 16,0 0 0-1,0 0-1-15,0 0-12 0,0 0-9 0,0 0-7 16,0 0-1-16,0 0 0 0,0 0 0 0,0 0-3 16</inkml:trace>
  <inkml:trace contextRef="#ctx0" brushRef="#br0" timeOffset="42366.27">2348 11246 7 0,'0'0'15'0,"0"0"2"16,0-9-2-16,0 9-1 0,0 0 6 16,0-10 9-16,33 10 5 0,-33-9 11 0,0 0 7 15,0-1 7-15,0 1 15 0,0 0 7 16,33 9 13-16,-33-19 17 0,0 19 10 15,0-18 22-15,0 8 6 0,0 1 12 0,0 9 12 16,0-9-13-16,0 9-25 0,0 0-18 0,0-10-42 16,0 10-31-16,0 0-31 0,0 0-9 15,-33 0 1-15,33 0-14 0,-33 10 7 16,33-1-2-16,-33 0 2 0,17 19-1 16,-18-9 3-16,34-19-7 0,-33 18 13 0,0 1-9 15,33 0 0-15,-33-1 3 0,0 10-2 16,33-9 2-16,-16-10-2 0,-17 0 5 0,33 1-5 15,0-1-1-15,-33 0-2 0,33 0 5 0,0-9-3 16,0 10 4-16,0-10-6 0,0 9 5 16,0 0 4-16,33-9-6 0,-33 19 3 15,0-19-1-15,33 19 0 0,-17-19 0 0,-16 0 0 16,33 9-2-16,-33 0 7 0,33 10-9 16,-33-10 10-16,33 10-10 0,-33-1 8 0,33 1-4 15,-33-1-4-15,0-8 8 0,0 8-7 16,34 1 6-16,-68 0 6 0,34-1-11 0,0 1 5 15,0-1 3-15,-33-8-3 0,33 8 0 16,0-8-1-16,-33-1 0 0,33 0 6 0,-33 1 0 16,33-10-8-16,-33 18-4 0,33-18 17 15,-16 0-13-15,-17 0-2 0,33 0 8 0,-33 0 0 16,33 0-2-16,0 0-1 0,0-18-1 16,0 18 0-16,-34 0-5 0,34-10-4 0,0 10-1 15,34 0-5-15,-34 0 1 0,0 0 6 16,0 0-5-16,0 0 11 0,0 0-6 0,33 10 8 15,-33-10-8-15,0 18 1 0,33-18 5 0,-17 0-3 16,-16 19 3-16,33-19 0 0,-33 18-43 16,33-18-46-16,-33 10-33 0,33-1-12 15,-33 0-24-15,0 1-28 0,33-1-8 0,-33 0 7 16,34-9 1-16,-34 9 11 0,16-9 21 16,17 0 21-16</inkml:trace>
  <inkml:trace contextRef="#ctx0" brushRef="#br0" timeOffset="43315.11">7971 11357 6 0,'0'0'8'0,"0"0"1"0,0 0-2 0,0 0 0 15,0 0-2-15,0 0-3 0,0 0-4 31,0 0-6-31,0 0-5 16</inkml:trace>
  <inkml:trace contextRef="#ctx0" brushRef="#br0" timeOffset="44198.12">10765 11748 10 0,'0'0'5'0,"-33"0"-2"0,33 0-1 0,0 0-1 16,0 0 2-16,0 0 0 0,0 0 1 0,0 0 2 16,0 0-1-16,0 0 0 0,0 0-2 15,0 0-1-15,0 0 0 0,33 0-2 47,-33 0-2-16,0 0-2-31,0 0-3 0,0-18-6 0,0 18-12 16</inkml:trace>
  <inkml:trace contextRef="#ctx0" brushRef="#br0" timeOffset="44998.75">12700 11869 14 0,'0'0'12'0,"0"0"-2"0,0 0-3 0,0 0-4 15,0 0-1 1,0 0-2 15,0 19 0 0,0-19-2-15,0 0-2 0,0 0-2-16,0 0-3 0,0 0-10 0</inkml:trace>
  <inkml:trace contextRef="#ctx0" brushRef="#br0" timeOffset="46662.25">12667 11804 30 0,'0'0'19'0,"0"0"-7"0,0 0-5 0,0-9-1 16,0 9 0-16,0 0 0 0,0 0 3 15,0 0-1-15,0-10 0 0,0 10-2 0,0 0-2 16,0 0-3-16,0 0-3 31,0 0 0-15,0 0 0-16,0 0 0 31,0 10-7-31,0-10-4 0,0 0 2 16,0 0-1-16,0 0-2 0,0 0-2 0,0 0-15 15</inkml:trace>
  <inkml:trace contextRef="#ctx0" brushRef="#br0" timeOffset="48559.81">13891 11990 101 0,'0'19'59'0,"0"-19"-20"0,0 0-19 0,0 0-8 15,0 0 6-15,0 0-4 0,0 0-6 16,0 0-6-16,0 0 7 0,0 0 2 0,0 0 9 16,0 0 9-16,0 0 7 0,0 0-10 0,0 0-6 15,33 0 0-15,-33 0-3 0,33 0 7 16,-33 0 0-16,16 0-2 0,17 0-6 0,-16 0-4 16,33 0-3-16,-17 0 4 0,-33 9 6 15,33-9 13-15,16 0-1 0,-16 0-4 0,0 0-4 16,0 0-6-16,34 0-8 0,-34-9 1 0,0 9-5 15,0 0 0-15,16 0-5 0,18 0 7 16,-34-19-7-16,0 19 1 0,16 0 0 0,-16 0-1 16,34-19 5-16,-34 19-5 0,0 0 0 0,0-9 0 15,16 9-2-15,-16 0 2 0,1 0 2 16,-18 0 2-16,17-9-7 0,-16 9 5 0,16 0-4 16,-17 0 2-16,17 0 0 0,0 0 3 15,1 0-1-15,-34 0-4 0,33 0 0 0,-17 0 2 0,1 0 3 16,16 0-3-16,-17 0 2 0,17 0 0 15,-33 0-2-15,33 0-4 0,-33 0 4 0,34-10-3 16,-34 10 5-16,0 0-2 0,16 0 0 16,1 0 0-16,-17 0-2 0,16 0 0 15,1 0 2-15,-17 0-2 0,16 0 4 16,1 0-2-16,-17 10-3 0,16-10 3 16,17 0 0-16,-33 0 0 15,33 0-2-15,-33 0 2 0,33 0 0 16,-33 0-3-16,17 0 3 0,0 0 0 15,-17 0 2-15,16 0-2 0,1 0 0 0,16 0 1 16,-17 0-1-16,17 0-3 0,-33 0 3 0,33-10 0 16,0 10-4-16,-33 0 4 0,17 0 4 15,0-9-4-15,-1 9 0 0,1 0 0 0,-1 0 0 16,17-9 2-16,0 9-5 0,-33 0 1 16,0 0 2-16,33 0 0 0,-33 0 2 0,0-9 1 15,33 9-3-15,-33-10 2 0,0 10-4 16,0 0 3-16,17 0 1 0,0 0 1 0,-17-18-3 15,16 18-2-15,1 0 2 0,-1 0 0 0,1-19 2 16,-17 19-2-16,49 0 0 0,-49-19 2 0,0 10 0 16,33 9-2-16,-33-9-3 0,33 9 6 15,-33-9-3-15,17 9 0 0,-1-10 0 0,-16 10 2 16,17-9-4-16,0 0 4 0,-1 9-6 16,1-10 4-16,-1 10 1 0,17 0-1 0,-33-18-2 15,0 18 2-15,33 0 2 0,-33 0-2 0,0-19 1 16,33 19-4-16,-33 0 5 0,0-18-1 0,17 18-1 15,-17-10 0-15,16 10 2 0,-16-9-4 16,17 9 2-16,-17 0-2 0,17 0 4 16,-17 0 2-16,0 0-6 0,0-9 2 15,0 9-2-15,0 0-1 0,0 0 9 0,0 0 9 16,0 0 2-16,0 0-6 0,0 0-6 0,0 0 4 16,0 0-7-16,0 0 0 0,0 0-1 15,16 0-1-15,-16 0 2 16,0-10-2-1,0 10-3-15,0 10-1 0,0-10 2 16,0 0 4-16,0 0-6 0,0 0-2 16,0 0-2-16,0 0-1 0,0-10-4 15,0 10-9-15,0 0 4 0,0 0 0 0,0 0 0 16,0 0-1-16,0 0-1 0,0 0-1 16,0 0-2-16,0 0-1 0,-16 0-9 0,16 0-1 15,0 0 1-15,0 0 3 0,0 10 0 0,0-10-5 16,0 0-6-16,0 0-7 0,0 0-2 0,0 0-1 15,-17 0-7-15,17 0 3 0,0 0 3 16</inkml:trace>
  <inkml:trace contextRef="#ctx0" brushRef="#br0" timeOffset="145642.56">7756 10762 71 0,'0'-9'29'0,"0"0"0"16,0-1 6-16,0 1 5 0,0 0 7 0,0-10 6 16,0 19 11-16,0-19-1 0,0 19 4 0,0 0 4 15,0-18-2-15,0 9 3 0,0 9 0 16,0-10 0-16,0 10-6 0,0 0-5 0,0 0-20 16,0 0-13-16,0 0-12 0,0 0-7 15,0 0-7-15,0 0 3 0,0 10-2 0,0-10 3 16,0 9 2-16,0 9 9 0,0 1 11 0,0 0 15 15,0-1-7-15,0 10-2 0,-33 9-9 0,33-18-4 16,0 9-10-16,0 0-3 0,0 0-12 16,0 9 6-16,0-19 3 0,0 10-2 15,0-9-1-15,0 0-2 0,-34 18 3 0,34-28-7 16,0 10-26-16,0-10-49 0,0 0-52 0,0 1-38 16,0-1-22-16,0 0 2 0,0-9 25 0,0 0 27 15,0 0 24-15</inkml:trace>
  <inkml:trace contextRef="#ctx0" brushRef="#br0" timeOffset="146926.69">7723 10530 18 0,'0'0'17'0,"0"0"-6"15,0 9-4-15,0-9-3 0,0 0-1 0,0 0 0 16,0 0 1-16,0 18 3 0,0-18 1 0,0 0 1 15,0 0 2-15,0 0 4 0,0 0 5 16,0 19 6-16,0-19 2 0,0 0-1 0,33 0-4 16,-33 0 2-16,33 0-2 0,0 0-3 15,-17 0-7-15,50 0 1 0,-33 0 1 16,34 0 0-16,-34 0 5 0,49 0 2 0,-15-19 2 16,-1 19 1-16,16 0 7 0,-15 0 2 0,-1-18-9 15,16 18 12-15,18-9 4 0,-34 9-4 0,16 0 2 16,18-10 0-16,-18 10 2 0,18-9-3 15,-34 9-4-15,16 0-3 0,1-9-1 0,16 9 2 16,0-10 2-16,-16 10-2 0,-17 0-11 0,0-9-2 16,17 9-5-16,16-9-1 0,-49 9 1 15,49 0 3-15,-33-19 3 0,0 19-3 0,17 0-1 16,-17-18 9-16,-16 18-6 0,16-19 2 0,0 19-7 16,0-9-7-16,-16 9-7 0,16-10 3 15,-33 10-2-15,0-9 2 0,17 9-1 0,-17-9-5 16,0 9 5-16,0 0 1 0,-33 0-5 15,33 0 7-15,-33-10-8 0,0 10 5 0,0 0 2 16,33 0-4-16,-33 0 3 0,0 0-1 0,0 0 1 16,0 0-7-16,0 0 8 0,0 0-7 15,0 0 1 1,0 0 5-16,0 0-1 16,0 0-7-16,0 10 7 0,0-10-4 0,0 0 4 15,0 0-4-15,0 9 0 0,0-9 3 16,0 9 1-16,0 1-6 0,0-1 4 15,0 10 0-15,0-19 0 0,0 18 6 16,0-18-8-16,0 19 2 0,0-10-2 0,0 10 4 16,0-1-4-16,0-8-4 0,0 17 8 15,17-8 1-15,-17 0-3 0,0-1 2 0,16 10-1 16,-16-9 1-16,0-1-7 0,0 1 3 0,17 9-3 16,-17-19 2-16,0 10-22 0,0-1-29 15,0 10-21-15,0-28-5 0,0 19-19 0,-17-10-18 16,17 1-7-16,0-1 3 0,0 0 0 0,0-9 11 15,-16 9 15-15,16-9 10 0,0 0-63 16</inkml:trace>
  <inkml:trace contextRef="#ctx0" brushRef="#br0" timeOffset="147207.19">10831 10818 16 0,'0'0'31'15,"-16"9"-2"-15,16-9-2 0,0 0 1 16,0 10 3-16,0-10 0 0,0 9 5 0,0-9 1 16,0 9 4-16,0 0 8 0,0-9-6 0,0 10 2 15,0-10 2-15,16 9-4 0,-16 0 0 16,0-9-8-16,17 10-3 0,-17-10-1 16,33 18 1-16,-33-18-11 0,0 0-4 0,33 0-5 15,-33 0-9-15,33-18 0 0,-33 8-3 0,33 1 1 16,-16 9-1-16,-1-9-3 0,1-10-21 15,16 10-25-15,0-10-24 0,-33 10-13 0,33-10-9 16,0 1 8-16,-33-1 5 0,0 10 9 16,33-10 12-16,-33 10 6 0</inkml:trace>
  <inkml:trace contextRef="#ctx0" brushRef="#br0" timeOffset="147807.34">10120 11181 19 0,'0'0'26'0,"0"0"-6"0,0-19-1 15,0 19-1-15,0 0-2 0,0 0 0 0,0 0-1 16,0 19 0-16,0-19 2 0,0 0 11 15,33 0 5-15,-33 0 2 0,0 9-3 0,0 0 0 16,0 1 2-16,0-1-4 0,0 0 5 0,0 1 2 16,0 8-5-16,17-9-2 0,-17-9-10 0,0 19-1 15,16-19 13-15,-16 19 6 0,17-19-5 16,-17 0-2-16,0 0-6 0,33 0-6 0,-33 0-9 16,33 0-5-16,-33-19-1 0,33 19-1 15,-33-28-3-15,33 19-2 0,-33-10 2 0,33 1-15 16,-16-1-28-16,-1 10-28 0,34-10-27 0,-50-9-12 15,33 19-1-15,-33-10 8 0,33 1 8 0</inkml:trace>
  <inkml:trace contextRef="#ctx0" brushRef="#br0" timeOffset="148856.13">11658 11125 37 0,'0'0'36'0,"0"0"-7"0,0 0-8 0,0 0-6 16,0 0-6-16,0 0-2 0,0 0 8 15,0 9 3-15,0-9 6 0,-16 10 3 0,16-10-3 16,0 18 3-16,0-18 0 0,0 19-5 16,0-19-1-16,16 0-4 0,-16 9 9 0,0-9 3 15,0 9-5-15,0 1 2 0,17-10-1 0,-17 9 7 16,0-9 3-16,16 0 5 0,-16 0 0 16,17 0-3-16,16 0-16 0,-33 0-8 0,33-9-3 15,-33-1-2-15,33 1-5 0,-33 0-3 16,33 9 0-16,-16-19 0 0,-1-9 4 0,17 19-10 15,17-10 9-15,-50 1-3 0,33-1 0 0,0 10 0 16,0-10-3-16,-33 19-5 0,17-28-21 16,-1 19-26-16,1 0-28 0,-1-1-15 0,1 10-9 15,16-9 6-15,-33 9 15 0,0 0 8 16</inkml:trace>
  <inkml:trace contextRef="#ctx0" brushRef="#br0" timeOffset="151054.26">8186 11683 7 0,'0'0'7'0,"0"0"10"0,0 0-4 16,0 0-3-16,0 0-2 0,0 0-3 0,0 0 0 15,0 0-1-15,0 0 1 0,0 0-1 0,0 0-1 16,0 0-1-16,0 0 0 0,0 0-1 15,0 0 1 1,0 0-5 78,0 0 1-94,0 0-4 0,0 0-3 0,0 0-3 15,0 0-4-15,0 0-2 0</inkml:trace>
  <inkml:trace contextRef="#ctx0" brushRef="#br0" timeOffset="151954.19">8037 11869 12 0,'0'0'13'0,"0"0"-4"0,-33 0-4 0,33 0-2 15,0 0-1-15,0 0 0 0,0 0-2 16,0 0 1-1,0 0 1 1,0 19-2 0,33-19 0 15,-66 0 0 0,33 0-3 16,0 0-3-47,0 0-2 0,0 0 0 16,0 0-10-16</inkml:trace>
  <inkml:trace contextRef="#ctx0" brushRef="#br0" timeOffset="154401.01">12568 11990 6 0,'0'0'8'0,"0"0"6"0,0 0 0 0,0 0-3 16,0 0-1-16,0 0 0 0,0 0-2 0,0 0-1 16,0 0 2-16,0 0-2 0,0 0 1 0,0-19-2 15,0 19-2-15,0 0-2 16,0 0 0-16,0 0 0 0,0 0-1 15,0 0 0 1,0 0-3 0,0 0 4-1,0 0-4 1,0 0 4 15,33 0-4-31,-33 0 0 31,0 0 0-15,0 19-1 0,0-19-2-1,0 0-1-15,0 0 0 0,0 0 0 0,0 0 2 16,0 0 1-16,0 0-3 0,0 0-2 0,0 0 2 16,0 0-2-16,0 0 0 0,0 0 0 15,0 0 0-15,0 0-1 0,0 0 2 0,0 0-8 16,0 0 9-16</inkml:trace>
  <inkml:trace contextRef="#ctx0" brushRef="#br0" timeOffset="157964.97">3125 13506 11 0,'0'0'15'0,"0"-9"-4"16,0 9-3-16,0 0-2 0,0-9-1 0,33 9 1 15,-33-10 0-15,0 10 0 0,0-9 0 16,0 9 1-16,0 0-2 0,0-9-1 0,0 9-2 15,0 0 1-15,17-10-1 0,-17 10 4 16,0 0 2-16,0 0 4 0,0 0 7 0,0 0 0 16,0-9 7-16,0 9 5 0,0 0 5 15,0 0 9-15,0 0 7 0,0 0 5 0,0 0 1 16,0 0 1-16,0 0-9 0,0 0-3 0,-17 0-1 16,17 0-8-16,0 0 6 0,0 0 7 15,0 0-10-15,0 0-8 0,0-19-16 0,-33 19-3 16,33 0-3-16,0-9-6 0,0 9 11 15,-33 0 6-15,33-9 1 0,0 9-3 0,-33 0-7 16,33-9-3-16,0 9-5 0,-33-10-3 16,33 10 2-16,-33 0 1 0,33-9-7 0,-50 9 9 15,50-9-9-15,-33 9 0 0,0 0-2 16,0-10 6-16,33 10 0 0,-33 0 0 0,0 0-2 16,-16 0-2-16,15 0 4 0,1 0-4 0,0 0 0 15,0 0 2-15,0 0 0 0,0 0 5 16,17 0-8-16,-18 0 5 0,1 10-2 0,0-10-4 15,0 0 7-15,0 9-3 0,-16-9 0 16,15 9-2-16,1-9-1 0,33 0 3 0,-33 0 1 16,0 10 0-16,0-10-4 0,-16 0 3 15,16 9 0-15,-1-9 0 0,34 9-4 0,-33-9 4 16,0 0 2-16,0 9-5 0,17 10 3 16,-17-19 1-16,0 0-4 0,33 9 5 0,-34 1-2 15,1-1-4-15,33-9 4 0,-33 19 0 16,0-10 0-16,17 0-2 0,-17 0 5 0,33 1-3 15,-33-1-5-15,-1 0 7 0,34 10-2 0,-33-10 0 16,33 1 0-16,-33 8 0 16,33-9-5-16,-33 10 3 0,33-10 2 0,-16 10 0 0,16 9-4 15,0-19 4-15,-33 10 1 0,33-1-1 16,0 1-2-16,0 0 2 0,0-1 0 16,0 10-5-16,0-9 2 0,0 9 3 15,0-10 0-15,0 10 0 0,0 0-2 0,33-9 2 16,-33 9-2-16,16-1 2 0,17 11 1 0,-33-29-1 15,33 19 0-15,0-10-4 0,1 10 4 16,-1-9 3-16,0 0 2 0,16-1 0 16,-16 1-5-16,34-10 5 0,-1 0 0 0,-17 1 0 15,17-1-4-15,1-9-1 0,-18 0 5 16,17 0-5-16,0-9 0 0,17 9 2 0,-17-10-2 16,0 1 0-16,17 0 3 0,-17-10-2 15,0 1 3-15,-32 18-1 0,48-38-2 0,-16 20-1 16,-33-1 0-16,17 1 0 0,16-1 0 0,-33-9 2 15,0 9-2-15,0 1 0 0,0-1 0 16,17 1 8-16,-17-1 11 0,-33-9 11 0,33 10 1 16,-33-1 2-16,33 0 3 0,-33-9 8 15,0 10 1-15,33-1 0 0,-33-9-8 16,0 10-2-16,0-10-5 0,0 9-3 0,0-9-7 16,0 10 4-16,0-1-5 0,-33 0-2 0,33 1-6 15,0-1-5-15,0 10-2 0,-33-10 1 16,33 10 2-16,0 0-7 0,0-1-4 0,-33 10-5 15,33-9-15-15,-33 0-11 0,33 9-40 0,-33 0-25 16,33 0-26-16,-17 0-25 0,17 0-22 16,-33 0-7-16,33 0 4 0,-33 9 16 0,33-9 23 15,0 0 23-15</inkml:trace>
  <inkml:trace contextRef="#ctx0" brushRef="#br0" timeOffset="159014.25">6747 13562 99 0,'0'0'64'0,"0"0"-5"16,0 0-19-16,0 0-15 0,0 0-13 0,0 0 7 15,0 0 15-15,0 0 10 0,0 0 2 0,0 9-3 16,0 1-4-16,0-10-1 0,0 9-4 16,0 0-1-16,0 0 10 0,0 1 6 0,0-1 2 15,0 0 1-15,0-9 13 0,0 10 3 0,16-1-17 16,-16 0 1-16,17-9 2 0,-17 19 19 16,0-19 11-16,16 0 9 0,-16 0-9 0,34 0-16 15,-34-19-16-15,0 10-11 0,0 0-15 0,33-1-8 16,-33 1-6-16,0 0-3 0,33-10-1 0,-33 1-1 15,0 8-7-15,33 1 0 0,-33-10 5 16,0 10-8-16,0 0 1 0,33-1 0 0,-33 1 3 16,0 0-6-16,0 9-12 15,0 0-30-15,0 0-25 0,0 0-35 16,0 0-17-16,0 0-10 0,0 0-15 0,0 0-11 16,0 9-13-16,0-9 0 0,0 9 16 15,0-9 22-15,0 10 24 0</inkml:trace>
  <inkml:trace contextRef="#ctx0" brushRef="#br0" timeOffset="160263.43">11129 13739 60 0,'0'0'64'0,"0"-10"-1"0,0 10-1 0,33 0-3 16,-33 0-1-16,0 0 13 0,0 10 13 0,0-10 10 15,0 0 2-15,0 0 2 0,0 9 3 0,0-9-2 16,0 0 0-16,33 0-4 0,-33 0 0 16,0 9 4-16,0-9-9 0,0 10 6 0,0-10-14 15,0 0-9-15,0 18-11 0,0-18-13 16,17 0 0-16,-17 0-3 0,0 0 5 0,0 0 0 16,0 19-50-16,16-19-1 0,-16-19 0 15,17 19 0 1,-17 0 0-16,16-18 0 0,1 8 0 0,16 1 0 15,-33-10 0-15,33 1 0 0,-33-1 0 0,33 10 0 16,-33-28 0-16,33 18 0 0,-33-9 0 0,17 10 0 16,-1-1 0-16,1 0 0 0,-17 10 0 15,16 0 0-15,-16-10-23 0,17 10-142 0,-17 0-23 16,0-1-6-16,0 10-5 0,33-9 0 16,-33 0 6-16,0 9 11 0,0-10 8 0,0 10 22 15,0 0 23-15,0-9 20 0</inkml:trace>
  <inkml:trace contextRef="#ctx0" brushRef="#br0" timeOffset="162545.07">2993 13850 3 0,'0'0'3'0,"0"0"-1"16,0 0 1-16,0 0 1 0,0 0 2 16,0 0-1-16,0 0 1 0,0 0-3 0,0 0 0 15,0 0 0-15,0 0-2 0,0 0 0 47,0 10-3-31,0-10-2-1,0 0-4-15,0 0-14 0</inkml:trace>
  <inkml:trace contextRef="#ctx0" brushRef="#br0" timeOffset="163177.23">3092 16371 15 0,'0'0'21'0,"0"0"2"15,0 0 2-15,0 0-3 0,0 0-6 0,0 0-9 16,0 0 2-16,0 0-1 0,0 0-4 0,0 0-1 16,0 0 0-16,0 0-5 15,0 0-3 1,0 0-4-16,0 0-4 0,0 0-5 15,0 0-4-15,0 0-2 0,0-9-2 0</inkml:trace>
  <inkml:trace contextRef="#ctx0" brushRef="#br0" timeOffset="164409.22">3274 16278 18 0,'0'0'24'16,"0"0"2"-16,0-9-1 0,0 9 0 16,0 0 0-16,0 0 1 0,0 0 3 0,0-10 9 15,0 10 5-15,0 0 1 0,0 0 2 0,0 0 3 16,0 0-3-16,0-9-6 0,0 9 1 15,0 0-7-15,0 0-3 0,0 0-4 16,0-9 1-16,0 9-2 0,0 0 3 16,0-9 3-16,0 9-2 0,0 0-2 0,0-10-7 0,0 10-3 15,-33-9 0-15,33 0 3 0,0 9 3 16,0-10-6-16,0 1 3 0,-33 9 2 16,33-19 6-16,0 19 8 0,-33-9 6 0,16 0-4 15,17 0-1-15,-33-1-1 0,0 1 2 0,33 0-7 16,-33-1 0-16,0 10 7 0,0-9 0 15,33 9-13-15,-50-9-3 0,50 9-6 0,-33-10-8 16,0 10-9-16,0 0 3 0,33-9-3 16,-33 9 4-16,33 0-9 0,-33 0 14 0,0 0-7 15,17 0-8-15,16 0 6 0,0-18-2 16,-34 18-1-16,34 0-1 0,-33 0 7 0,33 0-2 16,-33-10 4-16,0 10-9 0,33 0 4 15,-33 0 0-15,33 0 4 0,-49 0-7 0,49 0 7 16,-34 10-4-16,1-10 3 0,0 0-2 15,0 18-3-15,33-18-4 0,-33 0 6 0,-16 0 0 16,49 9-2-16,-34-9 2 0,1 10-2 0,0-10 4 16,0 9-4-16,33-9 2 0,-33 0 0 15,17 9 5-15,-17-9-9 0,0 10 4 0,33-10-3 16,-34 0 3-16,1 9 5 0,33-9-7 16,-33 0 6-16,33 9-8 0,-33-9 5 15,33 0-6-15,-49 10 6 0,49-10 3 0,-33 9-4 16,33 0-5-16,-34 0 1 0,34-9 7 0,-33 19-5 15,33-19 0-15,0 9 2 0,-33 1 0 16,33 8-4-16,-33-8 4 0,17-1-2 16,16 9 2-16,-33 1-7 0,33 9 7 0,-33-28 0 15,33 19-6-15,-34-1 7 0,34 10-6 0,0-9 6 16,-33-1-4-16,33 1-1 0,0-10 8 16,-33 10-9-16,33-1 5 0,0 1-3 0,0 0 1 15,0-10 2-15,-33 19 0 0,33-19-3 16,0 0 7-16,-16 10-10 0,16 0 1 15,0-1 6-15,0 1-6 0,0 9 3 0,0-19 0 16,0 10-2-16,0-1 2 0,0 1-2 16,0-1-2-16,0 1 0 0,0 0 6 0,0-1 0 15,0 1 1-15,0-1-13 0,16 1 17 16,-16 0-9-16,33-10 0 0,-33 10 2 0,33-1-1 16,-33-9 3-16,33 10 5 0,-33 0-5 15,34-1 0-15,-1-8-6 0,-33 8 8 0,33-8 0 16,-17 8-6-16,17-9 7 0,0 10-3 15,0-10-3-15,1 1 3 0,-1-1 0 0,16 0 0 16,-16 1 2-16,0-1-5 0,0-9 5 16,34 0-2-16,-34 0 3 0,16 0-3 0,-16 0 0 15,0-9 0-15,34-1 3 0,-18 1 0 16,-16 9-7-16,33-9 4 0,-33-1 2 0,17-8-8 16,16 8 9-16,-33 1-3 0,33 0 2 15,-32-10-8-15,15 10 4 0,17 0 4 0,-33-10 2 16,33 10-3-16,-49-10-1 0,49 10 0 0,-33-10 2 15,0 1-5-15,0 8-1 0,0-8 2 16,-16-1 4-16,16 10-9 0,0-10 4 16,0 1 7-16,-33-1-4 0,33 0 0 0,0 1 0 15,-33 8 1-15,0-8-1 0,33-1-2 0,-33 1 7 16,17-1-5-16,-17 10 1 0,33-10-1 0,-33 1-2 16,0 8 7-16,0-8-9 0,0-1 4 15,0 0 2-15,0 1-2 0,0-1 2 0,0 1 1 16,0 8-1-16,0-8 5 0,0-1-7 15,0 1 6-15,-33-1-8 0,33 0 6 0,-17 10-2 16,17-10 2-16,0 1-4 0,0 8 2 16,-33 1-2-16,33 0 6 0,0 0-9 0,-33-1 4 15,33 1-1-15,0 9-4 0,0-19-9 0,-33 10-7 16,33 9-23-16,0-9-20 0,0 9-22 16,-33-10-19-16,33 10-27 0,0-9-12 0,0 9-8 15,0 0 5-15,0 0 12 0,0 0 16 16,0 0 16-16</inkml:trace>
  <inkml:trace contextRef="#ctx0" brushRef="#br0" timeOffset="166024.54">6532 16269 7 0,'0'0'18'0,"0"0"3"0,0-10-2 16,0 10 0-16,0 0-3 0,0 0-4 15,0 0-1-15,-33-9 3 0,33 9 1 16,0 0 3-16,0 0 2 0,0 0 0 0,0 0 0 16,0 0-3-16,0 0-1 0,0 0 0 0,0 0-4 15,0 0 5-15,0 9 4 0,33-9 2 16,-33 0 4-16,0 10-2 0,0-1 8 0,0 0-3 15,0 10-1-15,0-19 2 0,16 9 3 0,-16 1-2 16,0-1 3-16,17 0-4 0,-17 0-2 16,0 1 1-16,17-1-2 0,-17 0 4 0,0-9-5 15,33 10 0-15,-33-10 0 0,0 0-1 16,0 9-6-16,0-9 7 0,0 0 6 0,0-9 10 16,0 9 18-16,33 0-2 0,-33-10-6 0,0 1-14 15,33-10-5-15,-33 10-12 0,0-9-14 16,0-1 6-16,33 0 1 0,-33-9-8 0,33 10-4 15,-33-1 5-15,0 10-7 0,16-10 6 16,1 10-14-16,-17-10 10 0,16 10-1 0,-16 0-6 16,34 0 4-16,-34-1 0 0,0 10 1 0,0-9-4 15,0 9-12-15,0-9-12 0,0 9-19 16,0 0-9-16,33 0-14 0,-33 0-13 0,0 0-11 16,0 0-4-16,0 0-13 0,0 9-4 0,0-9 0 15,0 9-2-15,0-9 7 0,0 10 13 0,33-1 13 16</inkml:trace>
  <inkml:trace contextRef="#ctx0" brushRef="#br0" timeOffset="167622.84">6532 16139 12 0,'-33'0'22'0,"33"0"3"15,0 0 2-15,0 0-2 0,0 0 1 0,0 0-3 16,0 0 0-16,0 0-3 0,0 0-2 16,0 0 0-16,0 0 7 0,0 0 9 0,33 0 14 15,-33 0 2-15,0 0 0 0,0 9-2 16,0-9-4-16,16 9-7 0,1-9 0 0,0 9 6 16,16-9 2-16,-33 19-2 0,0-19-2 15,33 0-5-15,-33 9-6 0,33 1-3 0,-33-1 2 16,33 0-4-16,-33 1 7 0,33 8-6 0,-33-9-8 15,16 1-2-15,1 8-10 0,-1 1-1 16,18-10 1-16,-34 10-6 0,33-10-2 0,-33 10 5 16,33-1-1-16,-33-8-2 0,0 8-8 15,33 1-22-15,-33-19-38 0,33 9-25 0,-33 1-27 16,0-1-16-16,0 0-3 0,16-9 6 0,-16 0 18 16,17 0 20-16</inkml:trace>
  <inkml:trace contextRef="#ctx0" brushRef="#br0" timeOffset="169472.31">11129 16241 36 0,'0'9'53'0,"0"-9"-7"0,0 0-12 15,0 0-14-15,-33 0-9 0,33 0 0 16,0 0 6-16,0 0 12 0,0 0 1 0,0 0 0 0,0 0-9 16,0 0-6-16,0 0 0 0,0 0 0 15,0 9 5-15,0-9 2 0,0 0 3 0,33 10 1 16,-33-1-7-16,33 0-4 0,-33-9-6 16,33 19-2-16,-33-10-1 0,17 1-2 0,16-1 4 15,-17 9 1-15,1-8-3 0,16 8 0 0,-33-8-4 16,33-1 0-16,-33 19-2 0,33-28 1 15,-33 9-1-15,33 10-2 0,-33-10 4 0,0 0-4 16,0 1-1-16,0-1-11 0,17 0-24 0,-17 1-22 16,0-10-10-16,0 9-11 0,0-9 0 15,0 0 4-15,0 0 10 0</inkml:trace>
  <inkml:trace contextRef="#ctx0" brushRef="#br0" timeOffset="169871.3">11377 16157 16 0,'0'0'17'15,"0"0"-6"-15,0 0-1 0,0-9-2 0,0 9-2 16,0 0-2-16,0 0 1 0,0 0-1 16,0 0 3-16,0 0 2 0,0 0-1 0,0 0 0 15,0 0 2-15,0 0-1 0,0 0 2 0,0 0-2 16,0 0 3-16,0 0 5 0,0 0 6 16,0 0 7-16,0 0 1 0,0 0-2 0,0 0 1 15,0 0 2-15,0 9-5 0,0-9-2 16,0 9-4-16,-33 10 2 0,33-19-1 0,0 9-4 15,0 10-5-15,-33-10 1 0,33 10-3 0,0-1-2 16,-33-8-2-16,16 8-3 0,1 10-2 16,-1-9-1-16,1-1 1 0,-1 10 2 0,17-9-6 15,-33 9 0-15,33-9-5 0,-33 8-13 0,33-8-26 16,-33 0-10-16,33-1-10 0,0 1-13 0,0-10 0 16,-33 0 5-16,33 1-51 0</inkml:trace>
  <inkml:trace contextRef="#ctx0" brushRef="#br0" timeOffset="171619.46">11427 13832 30 0,'-17'0'41'16,"17"0"-14"-16,0 0-10 0,0 0-3 0,-33 0-3 16,33 0 6-16,0 0 2 0,0 9 5 15,-33-9 1-15,33 0-1 0,0 0-2 0,0 0-8 16,0 0 0-16,0 0 6 0,0 9 0 16,0-9-2-16,33 0 4 0,-33 0-6 0,0 0 0 15,33 0 2-15,-33 0 0 0,17 0 4 0,16 0 6 16,-17 0-8-16,1 0 5 0,16 10 1 15,0-10-6-15,0 0 1 0,0 0-6 0,-16 0-3 16,16 0 3-16,-17 0-5 0,34 0-4 0,-17 0 0 16,0 0-5-16,0-10 5 0,-16 10-4 15,-1 0 0-15,17 0-4 0,-16-9 0 0,16 9 8 16,0 0-8-16,-33 0 2 0,33 0 0 16,-33 0 0-16,33 0 0 0,-33 0 0 0,0 0 3 15,0 9 2-15,17-9-2 0,-17 0 1 0,0 10 3 16,0-1 6-16,0-9-1 0,0 9 1 15,0 1 5-15,0 8-4 0,0-18 4 0,-17 19-13 16,17-10 9-16,0 0-5 0,0 10 0 16,0 0 0-16,0-10 0 0,0 9 0 0,0 1-2 15,0 0 3-15,0-1-5 0,0 10 8 0,0-9-1 16,0 18-2-16,0-18 7 0,0 8-2 16,0 1-4-16,0 19-4 0,0-19-1 0,17 18-2 15,-17 1 0-15,16-10-1 0,-16 10-2 16,17 8-1-16,-17 1 5 0,16-9-9 0,-16 8 8 15,17 11-4-15,-17-20 3 0,33 10-6 0,-33 0 0 16,0 0 7-16,33-1-4 0,-33-8 0 16,0 9 0-16,33-1 3 0,-33 1-1 0,0 0-2 15,33-9-2-15,-33 8 5 0,0 1-3 0,0-9 1 16,17-1-1-16,-17 1 0 0,0-1-2 0,0 1 6 16,16-1-1-16,-16 1-6 0,0-10-2 15,0 0 2-15,0 10 3 0,0-1 1 0,0-18-1 16,0 9 0-16,0 1 0 0,0-11 6 15,0 1-8-15,0 0 3 0,0 0-4 0,0 0 3 16,0-9 2-16,0 9-2 0,0-10 0 0,0 1 0 16,0-1 0-16,0 10 0 0,0-9 0 0,0-1-2 15,0 1 0-15,0 0 2 0,0-1 0 0,0 1-3 16,0 0 7-16,0-1-4 0,0 1-3 16,0-10 5-16,0 10-2 0,0-1 0 0,0 1 0 15,0-19 0-15,0 18 0 0,0-8 0 16,0-1 3-16,0-9-2 0,0 9-1 0,0 1 3 15,0-10-5-15,0 0 5 0,0 0-2 16,0 0 3-16,0 0-8 0,-16 0 5 16,16-10-1-16,0 10 3 0,-17-9-7 15,17 0 4-15,0-1 3 0,-33 10-1 16,33-9 3-16,0 0 0 0,-33 9 3 0,33 0 5 16,-33-19 0-16,33 19 9 0,-33-9-3 15,16 9 3-15,1-9 0 0,-1 9 4 0,-16 0-6 16,33 0-5-16,-33 0-1 0,0 0-6 0,0 9-7 15,-17-9 6-15,17 0-2 0,0 9 0 16,-33-9 12-16,33 0 6 0,-17 19-2 0,1-19 9 16,-1 0 7-16,17 0-6 0,-33 9-1 0,16-9-1 15,17 9-13-15,-33 1-8 0,33-10 0 0,-17 0-5 16,17 9 1-16,0-9-4 0,0 9 4 16,0-9 1-16,33 0-5 0,-33 0-4 0,0 10 5 15,16-10 1-15,17 0 2 0,-16-10-11 16,-1 10 5-16,17 0-5 0,0 0-4 0,0 0-1 0,-16 0-22 15,16 0-21-15,0 0-13 0,0-9-18 16,0 9-7-16,0 0-11 0,0 0 7 0,16-9-4 16,-16 9 4-16,0-10 3 0,17 10 2 0,-17-9 6 15,16 9 6-15,1-9 10 0,-17 9 3 16,33 0 11-16,-33-19 8 0,0 10 6 0,33 9 4 16</inkml:trace>
  <inkml:trace contextRef="#ctx0" brushRef="#br0" timeOffset="174366.81">876 14315 15 0,'0'0'17'0,"0"0"-2"15,0 0-3-15,0 0-3 0,-33 0-2 0,33 0-3 16,0 0-2-16,0 0-1 0,0 0 3 15,0 0 1-15,0 0 9 0,33 0 2 0,-33 0 7 16,0 0 0-16,0 0 3 0,34-9-1 16,-1 0 5-16,0 0 0 0,0-10-5 0,0 19-2 15,16-37-3-15,-16 18-3 0,34-9 0 16,-1 10 3-16,-17-20-6 0,18 10-5 0,-1 1 0 16,-17-1-4-16,17 9 1 0,1-18-5 15,-1 18 3-15,-17-9-4 0,17 10 1 16,-32-1-1-16,32 19 0 0,-50-28 4 0,17 19-4 15,0 0 0-15,0-1 0 0,-33 10 0 16,34-9 0-16,-34 9 0 0,33-9-2 16,-33 9-1-16,0 0-5 0,0 0-9 15,0 0-9-15,0 0-7 0,0 0-10 0,0 0-7 16,0 0-5-16,0 0 1 0,0 0 4 16,0 0-1-16</inkml:trace>
  <inkml:trace contextRef="#ctx0" brushRef="#br0" timeOffset="174667.11">1687 13748 21 0,'0'0'20'0,"0"0"-3"0,0 0-4 0,0 0-1 16,0 0-2-16,0 0-1 0,0 0 0 15,0 0 2-15,16 0-1 0,17 0-3 0,0 0 1 16,-33 9 4-16,33 1 0 0,1-10 0 16,-34 18-3-16,33-18-4 0,-33 19 1 15,49-10 11-15,-49 10 6 0,0-1-8 0,33 10-6 16,-33 0-3-16,0 0-1 0,0 0-3 16,-33 9 1-16,33 10-3 0,0-1-6 0,-49-9-9 15,49 19-11-15,-33-9-8 0,-1 9-3 16,1-19-3-16,33 9 1 0,-33 1-40 0</inkml:trace>
  <inkml:trace contextRef="#ctx0" brushRef="#br0" timeOffset="178663.77">7871 13757 10 0,'0'0'10'0,"-16"0"0"0,16 0 1 16,0 0-4-16,0 0-2 0,0 0 0 16,0 0-2-16,0 0-1 0,0 0 0 0,0 0 0 15,0 0 0-15,0 0 0 16,0 0 0-16,0 0 0 15,0 0 3-15,0 0 0 0,0 0-1 0,0 0-1 16,0 0 0-16,0 0 0 0,0 0-1 16,0 10 0-16,0-10 0 15,-17 18-2-15,17-18 0 16,0 0-3 0,0 0-1-16,0 0-1 0,0 0-1 15,0 0-1-15,17 19-2 0,-17-19 2 0,0 0-1 16,16 0-1-16,-16 0-6 0,0 0-14 0</inkml:trace>
  <inkml:trace contextRef="#ctx0" brushRef="#br0" timeOffset="179379.23">11377 13869 71 0,'0'0'49'0,"0"0"-23"0,0 0-14 0,0 0-7 16,0 0-1-16,0 0-2 0,0-9 0 16,-33 9-2-16,33 0 5 15,0 0 10-15,0 0 7 0,0 0-4 0,0 0-3 16,0 0-7-16,0 0-2 0,0 0 36 16,0 0 16-16,0 0-26 0,0 0-20 0,0 0-15 31,0 0 1-16,0 0 0-15,0 0 0 0,0 0-4 0,0 0 4 16,0 0-7-16,0 0-5 0,0 0-7 0,0 0-4 16,33 0-2-16,-33 0 3 0,0 0 5 15,0-10 7-15,0 10-12 0,0 0-11 0,0 0-1 16,0 0 5-16,-33 0 7 0,33 10 5 16,0-10 1-16,0 0-23 0</inkml:trace>
  <inkml:trace contextRef="#ctx0" brushRef="#br0" timeOffset="180929.86">7045 13869 18 0,'0'0'16'0,"-50"0"-4"15,33 0-3-15,1 0 3 0,-17 0 1 0,33 0 1 16,-33 9 2-16,33-9 5 0,-33 0 5 0,33 0-1 16,-33 0-6-16,33 0-9 0,0 10-6 15,0-10 0-15,0 0-3 0,0 0 1 0,0 18 4 16,33-18 1-16,-33 0 3 0,0 0-3 0,33 0-2 15,-33 0-1-15,33 19 0 0,-33-19 2 16,33 0 0-16,-17 0 1 0,17 0 2 0,1 0 2 16,-34 0-3-16,33 0 2 0,0 0-3 15,-33 0-3-15,0 0 4 0,33 0-1 0,-33 0-1 16,33 0-3-16,-33 0 3 0,0 0-1 16,0 0 4-16,0 0 2 0,0 0 0 0,0 0 2 15,0 9 1-15,0-9-3 0,0 9-1 0,16-9 1 16,-16 10 2-16,0 8-1 0,0-8 1 15,0 8 2-15,0 10-2 0,0-9-2 0,0-1 0 16,0 10 0-16,17 9-1 0,-17 1 10 0,0-11 1 16,16 20-1-16,-16 0-3 0,34-1 0 15,-34 10-3-15,33 0-7 0,-33 9-3 0,33 0-1 16,-33 0-2-16,33 9 2 0,-33-9-5 16,33 1 6-16,-33-1-4 0,16 0 0 0,1 0-3 15,-17 9 6-15,16-9-3 0,17 1 0 16,-33-1 8-16,0-9-5 0,0 9 1 0,0-10-2 15,0 1 5-15,0-9 1 0,0-1 4 0,0 1-5 16,0-1-2-16,0 1-3 0,0-10 0 16,0 0-2-16,0 0 0 0,0 1 5 0,-33-1-5 15,33-9 0-15,0 9-2 0,-16 0 2 0,-1-18 1 16,17 9 1-16,-16 0 0 0,16-10-2 0,-33 10 1 16,33-9 2-16,0-1-3 0,-33 1 0 15,33-1 2-15,-33-8 2 0,0-1 9 16,33 0-6-16,-50 10 0 0,33-19 1 0,1 9-4 15,-17 1 2-15,0-10 1 0,0 9 2 0,0-9-2 16,-1 0-2-16,1 9-4 0,17-9 1 16,-17 0-4-16,0 0-1 0,0 0 3 0,0 0 4 15,-1 9-1-15,1-9-6 0,17 10 3 0,-17-1-3 16,0-9 3-16,0 9-4 0,0 1 4 16,0-1 0-16,-1-9 0 0,18 9-3 0,-17 10-3 15,33-19-8-15,-33 0-15 0,33 0-4 16,-33 9-12-16,33-9-5 0,-33 0-13 0,33 0-16 15,0 0-9-15,0 0-3 0,0-9 1 0,0 9 8 16,0-19 11-16</inkml:trace>
  <inkml:trace contextRef="#ctx0" brushRef="#br0" timeOffset="181311.06">6962 15097 230 0,'0'-10'94'0,"0"1"-30"0,0 9-32 0,0-9-22 16,-33 9-6-16,33 0-9 15,33 0 5-15,-33 0 10 0,0 9 8 16,16 0 17-16,1 1 3 0,-1 8-6 16,18-8 5-16,-1 8 1 0,0-8-3 0,33-1-5 15,-50 9-14-15,51-8 0 0,-34 8-8 0,0 10 1 16,0-28 0-16,0 19-6 0,16-1-1 16,-16 1-2-16,1 0 2 0,-1-10-2 0,0 10 0 15,0-1 0-15,-17-8-20 0,17-1-27 0,0 0-20 16,-33 0-18-16,34-9-12 0,-34 10 2 15,0-10 9-15,0 0 11 0,0 0 10 0,0-10 11 16</inkml:trace>
  <inkml:trace contextRef="#ctx0" brushRef="#br0" timeOffset="181544.01">7640 15022 36 0,'-17'-9'48'0,"17"0"-10"0,0-1-5 0,0 10-1 16,-16-18 0-16,16 18 2 0,0 0 6 15,0 0 4-15,0 0 2 0,0 0-3 0,0 0-8 16,0 0 0-16,-33 18-4 0,33-18 4 0,0 10-2 16,0 8 9-16,0 1-6 0,-33 0-9 0,33 8-2 15,-33 1-6-15,33 10-7 0,-34-1 4 16,34 9 0-16,-33-18-4 0,0 19-4 0,17-1-6 16,-17-9-2-16,0 10 0 0,0-1-4 15,33-8 4-15,-33 8-18 0,-1-9-24 0,1 10-33 16,17-19-15-16,16 9-18 0,-33 0-5 0,33-9 3 15,-33 0 12-15</inkml:trace>
  <inkml:trace contextRef="#ctx0" brushRef="#br0" timeOffset="184141.84">10600 13720 2 0,'0'0'2'16,"0"0"-1"-16,0 0 0 0,0 0 0 16,0 0 1-16,0 0 3 0,0 0 0 0,0 0 3 15,0 0 1-15,0 0-3 0,0 0-3 16,0 0-1-16,0 0-1 15,0 0 1 1,0 0 0-16,0 0-5 63,0 0-3-48,0 0-4-15,0 0-15 0</inkml:trace>
  <inkml:trace contextRef="#ctx0" brushRef="#br0" timeOffset="185308.07">6763 13971 3 0,'0'0'2'0,"0"-9"0"15,0 9 0-15,0 0 2 0,0 0-1 0,0 0 2 16,0 0-1-16,0 0 0 0,0 0 0 15,0 0-1-15,0 0-1 0,0 0 0 16,0 0-1-16,0 0 0 0,17 0-1 47,-17-9 0-31,0 9-2 15,0 0-1-16,0 0 0-15,0 0-1 0,0 0-2 0,0 0-1 16,0 0-6-16</inkml:trace>
  <inkml:trace contextRef="#ctx0" brushRef="#br0" timeOffset="190253.26">14899 12083 23 0,'0'0'17'0,"0"0"-4"0,0 0-3 0,0 9 0 15,0-9 1-15,0 0-2 0,0 0-2 16,0 0-1-16,0 0 3 0,0 0 0 16,0 0 0-16,0 0 0 0,0 0 0 0,0 0 1 15,0 0-5-15,0 0 0 0,0 0 0 0,0 0 1 16,0 0-4-16,0 0 0 0,0 0 2 15,0 0-1 1,0 0-2-16,0 0 1 16,0 0-1-1,0 0-3 63,0 0-1-62,0 0-5-16,0 0-3 0,0 0 0 16,0 0-3-16,0 0 4 0,0 0-2 0,0 0 0 15,0 0-1-15,0 0 0 0,0 0 4 0,0 0-2 16,0 0 3-16,0 0-3 0,0 0-5 16,-16 0-15-16</inkml:trace>
  <inkml:trace contextRef="#ctx0" brushRef="#br0" timeOffset="191435.69">12386 13367 15 0,'0'0'18'0,"0"0"-2"0,-33 0-3 16,33 0-1-16,0 0 2 0,0 0 4 16,-17 9 4-16,17-9-1 0,0 9 8 0,0 1 6 15,0-1 0-15,17-9 0 0,-17 9-1 0,0 0 0 16,33-9 5-16,-33 19-3 0,0-19 2 15,0 0 0-15,33 0 2 0,-33 0 2 16,33 0-2-16,-33-19-4 0,0 10-1 0,33 0 0 16,-33 0-8-16,17-1-6 0,-17-8 1 0,16 8 2 15,-16-8 8-15,17-1 8 0,-17 1-2 16,16-1 1-16,-16 0-1 0,0 10-1 0,0-10 0 16,0 1-1-16,0 8 0 0,0 1-2 15,0 9 3-15,-16-18-3 0,16 8 0 0,0 10-9 16,0 0-16-16,0 0-4 0,0-9-5 15,0 18-2-15,0-9-2 0,0 10 1 16,0 8 3-16,0-18 0 0,16 9 0 16,-16 10 0-16,17-10 2 0,-17 10 2 0,33-10-6 15,-33 1-2-15,0 8 4 0,33-8 8 0,-33 8-12 16,0-9 8-16,33 1-4 0,-33-1 0 16,0 0 5-16,0 1-11 0,33-10 3 0,-33 0 6 15,0 9 1-15,0-9-6 0,0-9 6 0,17 9 2 16,-17-10-6-16,0 1 0 0,16 9 2 15,-16-19 1-15,0 10 2 0,0 9-4 0,17-18-1 16,-17 8 2-16,0-8-2 0,0 8-2 16,0 1 8-16,0 9-4 0,0-9-2 0,0-1-3 15,16 10 3-15,-16 0-9 0,0 0 12 0,0 0-6 16,0-9 3-16,0 9 3 16,0 0-7-16,17 0 7 0,-17 0 0 15,33 0-2-15,-33 0-3 16,0-9 7-16,0 9-9 0,0-10 8 0,0 10-2 15,0-9-2-15,33 9-8 0,-33-18 12 16,0 8-4-16,0 1 0 0,0 0-2 0,0-1 5 16,33 1-2-16,-33 0-1 15,0 9-5-15,0 0 3 0,16 0-4 16,1 9 10-16,-17 0-4 0,17 1-3 16,-1-1 4-16,-16 0-4 0,17 1 7 0,-1 8-3 15,-16-9-1-15,17 1 0 0,-17 8 0 16,0-8-10-16,0 8-41 0,0-8-47 0,0-1-38 15,0 10-43-15,0-1-17 0,-17-18-5 16,17 0 23-16,-16 9 34 0</inkml:trace>
  <inkml:trace contextRef="#ctx0" brushRef="#br0" timeOffset="191589.37">12667 13004 58 0,'-33'-19'26'0,"33"10"-10"0,0-10-1 15,-33 19 3-15,33-18-5 0,0 18-5 0,0-10-3 16,0 10-3-16,0-9-4 0,0 9-3 16,0 0-14-16,0 0-10 0,0 0-8 0</inkml:trace>
  <inkml:trace contextRef="#ctx0" brushRef="#br0" timeOffset="192617.53">12882 12976 102 0,'0'0'76'0,"0"0"-21"16,0 0-13-16,0 0-18 0,0 0 12 15,0 0 15-15,0 9 11 0,0-9 9 16,0 0-3-16,16 10 1 0,18-10-1 0,-18 9-2 16,17 0-21-16,-16-9-12 0,16 9-12 0,0 1-12 15,0-1-2-15,-33 0-6 0,16 1 5 16,1 8-6-16,-1-18 0 0,1 19 4 0,0-19-4 15,-17 9 2-15,33 0 0 0,-33 1 5 16,0-10 18-16,0 0 32 0,0 0 2 16,0-10-10-16,0 10-13 0,-33-9-8 15,33 0-4-15,0-10-7 0,-17 1 0 0,0-1-15 16,17 0 1-16,0-8-5 0,-16 8 2 0,16 0 3 16,0-9-3-16,0 10-5 0,0-10-7 15,16 9-14-15,-16 10-7 0,17-10-11 0,0 19 5 16,-17-18 2-16,33 9-3 0,-33-1 2 15,33 10 9-15,-33 0 5 0,33 0 2 0,-33 0 9 16,33 0 2-16,-33 10 3 0,0-10 2 0,16 9 6 16,-16 9-3-16,0-18 3 0,0 19 0 15,0-10-2-15,0 1 7 0,-16 8-3 0,16-8 2 16,0-1 3-16,0 9-5 0,0-8-2 16,0 8 2-16,0-18 0 15,0 0 1-15,-33 0 4 0,33 0-7 16,33 0 5-16,-33-18-1 0,0 18-2 0,0-10-2 15,0 1 0-15,0 0 0 0,16 0-2 16,-16 9 3-16,0-10-3 0,17 10 2 0,-17-9-3 16,0 9 5-16,0 0-4 0,16 0 2 15,-16 0-2-15,17 0 2 0,-17 0-3 16,0 0-2-16,17 0-3 0,-17 0-18 16,0-9-17-16,0 9-11 0,33-19-13 15,-33 19 4-15,0-19 11 0,0 1 8 0,0-1 4 16,0 1 15-16,0-1 13 0,0 0 4 0,-33 10 4 15,33-9 1-15,-17-20 3 0,17 20 1 16,-17-1 2-16,1-9 5 0,-1 10 1 16,1-10 16-16,16 9 2 0,-33 0 13 0,33 1-1 15,-33-1 13-15,33 1-4 0,0 18 0 0,-33-19-6 16,33 19-18-16,0-9-9 0,0 9-9 16,0 9-4-16,0 10-5 0,0-19 3 15,0 18 3-15,33 1-5 0,-33-1 2 16,33 1 0-16,-33 0 3 0,33 9 0 0,-17-10-3 15,1 1 0-15,16-1 3 0,-16 10-3 16,16-9-3-16,0 0 1 0,0-1-1 0,16 1 3 16,-16-10-2-16,1 0-3 0,-1-9 3 15,0 10 0-15,-33-20-5 0,33 10 7 0,0-9-2 16,-33 9-3-16,0-9 7 0,16-10-2 0,-16 19-2 16,17-18 0-16,-17-1 3 0,16 10 1 0,-16-1-1 15,0 1 0-15,17 0 7 0,-17 9 1 16,0 0-3-16,0-10-1 0,0 10-7 15,16 0 4-15,-16 10-4 0,34-1 5 16,-34-9-3-16,0 9 0 0,33-9 2 16,-33 10-2-16,33-10 0 0,-33 9-2 15,0-9-2-15,0 0-2 0,33 19-36 0,-33-19-15 16,0 0-11-16,0 0-13 0,0-19-8 0,0 19 3 16,0-9-1-16,0 9 16 0,0-10 22 15,0 1 21-15,-33 0 14 0,33-1 5 0,-33 1 5 16,33-10 4-16,-33 10 0 0,-1-9 0 15,18-10 2-15,-17 9 11 0,0 0 6 0,0 1 3 16,33-1 6-16,-33 1-6 0,0 18-5 0,33-19-9 16,-33 10-3-16,16-1-4 0,17 1 0 15,-17 9-1-15,17 0-10 0,17 0-13 16,-17 0-11-16,17 9-5 0,16-9-3 0,0 10-7 16</inkml:trace>
  <inkml:trace contextRef="#ctx0" brushRef="#br0" timeOffset="192918.16">14006 12474 22 0,'17'0'45'15,"33"0"3"-15,-50 18 6 0,0-18 17 0,33 0 23 16,-33 0 8-16,0 10 10 0,0-1 18 0,0-9 14 16,-33 9-19-16,33-9-28 0,0 0-28 15,0 9-27-15,0-9-20 0,0 0-7 0,0 0-6 16,0 0-3-16,0 0-9 16,0-9-5-16,0 0-27 0,0 0-26 0,0-1-16 15,33-8-7-15,-33 18-13 0,0-28 6 0,0 9 13 16,0-9 23-16,-33 10 24 0,33-10 14 15,0 0 7-15,-34 9 8 0,34-9 6 0,-16 10 22 16,16 8 30-16,-17-8 29 0,17 18 13 16,0-19-3-16,-16 19-29 0,16 0-36 0,0 0 2 15,0 19 39-15,0-19 32 0,16 18 13 16,-16-8-5-16,17 8-21 0,-1 1-38 0,18 0-12 16,-34 18-23-16,0-19 3 0,33-8-5 0,0 18-17 15,-33-10 12-15,33 1-6 0,-33 9 2 16,33-10-6-16,-17 10-50 0,1-9-139 0,-1 9-99 15,-16 0-55-15,33-10 3 0</inkml:trace>
  <inkml:trace contextRef="#ctx0" brushRef="#br0" timeOffset="194467.01">15263 13320 65 0,'0'0'76'16,"0"-18"-10"-16,0 8-12 0,0 1-1 0,-16 0 24 15,16-1 12-15,-17-8-2 0,17 8 6 0,-16 1-14 16,16 0-22-16,0 9-6 0,-34-10 12 16,34 10 8-16,0-9-10 0,0 9-25 0,-33 0-13 15,33 9-14-15,0-9-6 0,0 10 0 16,-33-1-3-16,33 0 1 0,0 10-1 0,0 0 0 16,-16-1 0-16,16 10 0 0,0-19 0 15,0 10 2-15,0-10-4 0,0 10 2 0,0 0 0 16,0-10-4-16,0 0 4 0,0 0 5 0,16 10-4 15,-16-19 1-15,0 0-2 0,0 0-3 16,33 0 3-16,-33 0-2 0,0 0 6 16,0 0 0-16,0 0-1 15,0 0-5-15,0 0 5 0,0-19-3 16,0 19-2-16,0 0 5 0,0-9-6 0,0 9 5 16,0-9-5-16,0 9 7 15,0-9-1-15,0 9-7 0,0 0-20 16,0 0-26-16,0 0-11 0,0 0-12 15,0 0-13-15,0-10 0 0,0 10-5 0,0 0 1 16,0 0-6-16,0 0 5 0,0 0 6 16,0 0 7-16,0 0 11 0,0 0 12 0,0 0-35 15</inkml:trace>
  <inkml:trace contextRef="#ctx0" brushRef="#br0" timeOffset="196131.69">16751 14492 3 0,'0'-9'3'0,"0"9"1"0,0 0 2 16,0 0 0-16,0 0-1 0,0-9-1 16,0 9-2-16,0 0-7 31,0 0-1-15,0 0-8-16,0-10 8 0</inkml:trace>
  <inkml:trace contextRef="#ctx0" brushRef="#br0" timeOffset="198280.12">16503 14232 23 0,'0'0'30'0,"0"0"-8"16,0 0-7-16,0 0-5 0,0 0-4 0,0 0 2 16,0 0-1-16,0 0-1 0,0 0-2 15,0 0-1-15,0 0 0 0,0 0 0 0,0 0-2 16,0 0 1-16,0-10-2 0,0 10 0 16,17 0-3-16,-17-9-8 0,16 9-8 15,1 0 0-15,0 0-3 0,-17-9-3 0</inkml:trace>
  <inkml:trace contextRef="#ctx0" brushRef="#br0" timeOffset="199644.72">20307 13608 24 0,'16'0'40'0,"-16"0"0"0,0-9-3 0,0 9-6 15,0 0 5-15,0 0 3 0,-16-9 5 0,16 18 2 16,0-9 2-16,0 0 4 0,0-9 3 0,0 9 1 16,0 0 3-16,0 0 0 0,0 0-6 0,-33 0 0 15,33 0-6-15,0 0-7 0,0 0-6 16,0 0 0-16,0-9 4 0,-33 9 1 0,33 0-1 16,0 0-9-16,-17 0 6 0,1 0-8 0,16 0-7 15,-17 0-7-15,0 0-2 0,1 0-4 16,-1 0-3-16,-16-10 3 0,17 10-2 0,-17 0 2 15,0 0 5-15,16 0 1 0,-16 0 7 0,0 0 7 16,0 0 1-16,0 0-4 0,0 0-6 0,0 0 0 16,16 0-8-16,-16 0-10 0,0 10 4 15,0-10-1-15,16 0-2 0,1 0-1 0,-17 0 4 16,0 9-4-16,16-9 0 0,-16 9 4 0,17-9-8 16,-1 9 9-16,0-9-7 0,1 0 0 0,-1 10 2 15,1-1 0-15,16-9 2 0,0 9-10 16,-33-9 11-16,33 10-6 0,0-1 0 0,0-9 1 15,-33 9 2-15,16 10 3 16,17-19-1-16,-16 9-4 0,16 0 2 0,0 1 0 16,-17-1 4-16,17 0-4 0,0 10-3 15,-16-10 3-15,16 19-4 0,0-9 4 0,-17-10 3 16,17 0-5-16,0 19-1 0,0-9 9 0,-16 0-6 16,16-1-4-16,0 1 4 0,0-1 6 0,-17 1-6 15,17 0-2-15,0-1 2 0,0 10 0 16,0-9 6-16,0-19-10 0,0 18 0 0,0-8 6 15,0-1 1-15,0-9-8 0,0 9 7 0,0 0-7 16,0-9 9-16,0 10-6 0,0-1 2 16,0-9 2-16,17 0 4 15,-17 0-5-15,0 9 1 0,16-9 1 0,1 0-7 16,-1 0 5-16,1 0-1 0,-1 0-3 16,1 19 7-16,16-19 0 0,-33 0-3 0,33 0 1 15,-17 0-7-15,1 0 9 0,16 19-7 0,0-19 6 16,-16 0-10-16,16 0 4 0,0 0 0 15,-33 0-4-15,33 0-6 0,-17 9 2 0,1-9-6 16,16 0 5-16,-16 0 4 0,-1 0-7 0,1 0-1 16,-1-9 3-16,1 9 15 0,-17 0-6 15,33 0-2-15,-33 0 4 0,33-19 2 0,-33 19 3 16,0 0-3-16,16 0 6 0,-16-19-6 16,17 10-2-16,-17 0 4 0,16-1 4 0,-16 1-2 15,17 0-1-15,-17 0 0 0,17-10 4 0,-17 10-4 16,16-10 12-16,-16-9 5 0,17 10 0 15,-17 8-2-15,16-8-14 0,-16-1 1 0,17 10-5 16,-17-10 5-16,0-9-5 0,33 10 0 0,-33-1 3 16,0 10-3-16,0-10-4 0,0 10 5 15,0-10-4-15,0 1 7 0,0-1-9 0,0 10 3 16,0-10-15-16,0 10-24 0,0-10-17 0,0 10-24 16,0-10-24-16,0 10-20 0,0 0-22 15,0-1-18-15,0 1 1 0,0 9 14 0,0-9 17 16</inkml:trace>
  <inkml:trace contextRef="#ctx0" brushRef="#br0" timeOffset="200527.44">23829 13692 114 0,'0'0'66'0,"-17"-9"-21"0,17 9-23 15,-16 0-1-15,-1 0 5 0,17-19 18 16,-16 19 16-16,-1 0 13 0,1 0 2 0,16 0 1 16,-17 0-4-16,1 0-7 0,16 0-2 0,-17 19-7 15,17-19 0-15,0 9-6 0,0 10-6 0,0-1 0 16,0 10-6-16,-33 0 12 0,33-9-10 15,0 18-9-15,0-9-9 0,0 9-2 0,33-18-6 16,-33 9 5-16,0 0-14 0,0-1 4 0,0 11-8 16,0-29-1-16,0 19 0 0,0-10 0 15,0 1-5-15,0-10-6 0,0 10-27 0,0 0-29 16,0-19-28-16,0 0-34 0,0 0-14 0,0 0-5 16,0 0 0-16,0 0 8 0,17 0 23 15,-17-19 23-15,0 19 18 0,0-28-32 0</inkml:trace>
  <inkml:trace contextRef="#ctx0" brushRef="#br0" timeOffset="201010.09">23746 13683 27 0,'-16'0'48'0,"16"-19"-6"0,0 10-8 16,0 0-11-16,-17-1-1 0,17 1 3 0,0 9 4 15,0-9 5-15,0-1 3 0,0 1-4 0,0 9-7 16,0-9-7-16,0 9-1 0,17-9 1 15,-1-1-1-15,1 10 5 0,-1-9-8 0,17 9-2 16,1 0-3-16,15-19 2 0,-16 10-5 0,17 0-2 16,-1-1-3-16,1 10-2 0,16-9 2 0,-16 0-4 15,16 0 2-15,0 9-2 0,-33-10 2 0,33 1 0 16,-16 9 2-16,16-9-2 0,-33 9 1 16,0 0 1-16,17-10-4 0,-17 10 2 0,0 0 0 15,0 0 0-15,-16 0 3 0,-1 0-3 16,1 0 4-16,-17 0 7 0,16 0 20 0,-16 10 22 15,17-10 15-15,-17 9 13 0,0 10-3 0,0-10 2 16,0 0 1-16,0 10-4 0,0-1-3 0,0 1-8 16,0 0-6-16,0 8-6 0,0-8-10 15,0 0-3-15,0 18-3 0,0-28-8 0,0 19-2 16,16 0 2-16,-16-9-7 0,0 18-4 0,0-28-4 16,0 19-7-16,0-9-8 0,0-1 4 0,0 10-4 15,-16-9 0-15,16-10 0 0,0 10 3 16,-17-1-1-16,17-8 4 0,-16 8-3 15,-1-9-3-15,1 10 2 0,-1 0-4 0,17-19 6 16,-33 9-7-16,33 0 3 0,-33 1 4 0,16-1-12 16,-16 0-11-16,17 0-16 0,-17-9-25 0,0 10-14 15,16-10-16-15,-16 0-19 0,-17 0-26 0,1 0-13 16,16 0-16-16,-17-10-1 0,-16 10 7 16,0-9 15-16,0 9 21 0,0-9 24 0</inkml:trace>
  <inkml:trace contextRef="#ctx0" brushRef="#br0" timeOffset="201909.98">17231 13943 23 0,'-17'0'25'0,"1"0"-2"0,-1 0-7 0,1 0-7 16,-1 10-2-16,1-10-2 0,16 0 6 0,-17 0 4 15,17 0-1-15,0 0 5 0,0 9 0 0,-33-9 6 16,33 0 4-16,0 0 4 0,0 0-5 16,0 0-2-16,0 0-6 0,0 0-2 15,0 0 6-15,0 0 7 0,0 0 9 0,33 0 9 16,-33 0 13-16,17 0-1 0,16 0-4 0,-17 0-9 16,34 0-9-16,-17-9-9 0,33 9 1 0,-33 0-13 15,17-10-3-15,16 10-5 0,0 0-6 16,-33-9-2-16,17 9-2 0,16 0 0 0,0-9 3 15,-33 9-5-15,17 0 2 0,16 0 0 0,0 0-2 16,-33 0 2-16,0 0-2 0,17-19-5 16,-17 19-16-16,0 0-19 0,0 0-15 0,0 0-8 15,-16 0-6-15,16 0 6 0,-17-18 7 0,1 18 6 16,-17-10 7-16,33 10 7 0,-33-9 1 16,0 9 0-16,0-9 13 0,0-1-4 0,0 10-23 15,0-9 4-15,0 9 9 0,0-9 15 0,0-1 13 16,0 1 0-16,0 9-4 0,0-9-20 15</inkml:trace>
  <inkml:trace contextRef="#ctx0" brushRef="#br0" timeOffset="202142.9">18190 13785 23 0,'0'0'43'0,"0"0"13"0,0-18 7 16,0 18-2-16,0 0 1 0,0 0 5 16,-33 0 2-16,33 0-3 0,0 0-7 0,33 0 10 15,-33 0 13-15,0 18 2 0,0-18-1 16,17 0-6-16,-1 19 2 0,-16-19 1 0,17 9 0 15,-1 0-4-15,1 1-16 0,-1 8-8 16,-16-8-4-16,17 8-10 0,-17 10-2 0,33-28-18 16,-33 19-4-16,0-1-4 0,0 1-5 0,-33 0 0 15,33-1 1-15,-17 10-1 0,1-9-14 0,-1-10-5 16,1 19-49-16,-17-10-43 0,16 10-43 16,-16-9-41-16,0 9-28 0,-17 0-10 0,1-10 13 15,-1 10 38-15</inkml:trace>
  <inkml:trace contextRef="#ctx0" brushRef="#br0" timeOffset="203391.91">17198 16325 47 0,'0'0'49'16,"0"0"-14"-16,0 0-6 0,-17 0-3 15,17 0 3-15,0 0 5 0,0 0-6 16,0 9-2-16,0-9-7 0,0 0-7 0,0 0 10 16,17 0 12-16,-17 0-2 0,0 0 0 15,16 9-5-15,-16-9-4 0,17 0-2 0,16 9 5 16,-33-9 1-16,33 10-2 0,-33-10 2 0,33 0-4 16,-16 9 2-16,-1-9-4 0,17 0 12 15,0 0-4-15,17 0 0 0,-17 0-3 0,0 0-4 16,0 0-1-16,17 0-4 0,16-9-5 0,-33 9-4 15,17 0-7-15,-1 0 6 0,1 0-7 16,16 0 1-16,-33 0 0 0,0 0 2 0,17 0-3 16,16 0 0-16,-33 0 5 0,0 0-10 15,-16 9 8-15,-1-9-5 0,1 0 0 0,-1 0-4 16,1 0-32-16,-1 0-32 0,-16 0-8 0,17 0-10 16,-17 0 1-16,0 0-8 0,0 0-2 15,0 0 5-15,0 0 6 0,-17 0 12 0</inkml:trace>
  <inkml:trace contextRef="#ctx0" brushRef="#br0" timeOffset="203643.12">18058 16129 121 0,'0'0'91'0,"0"-9"-18"0,16 9-23 15,-16-9-17-15,0 9 2 0,17-10 16 0,-17 10 5 16,33 10 1-16,-33-10 4 0,33 9 10 0,0 0 14 15,-33 1 14-15,17 8 1 0,16-9-19 16,-17 10 2-16,1 0-14 0,-1-1-5 0,1 1-4 16,-17-1-19-16,33 1-10 0,-33 9-12 15,0-9-4-15,0 8-10 0,0-8 5 0,-33 9-10 16,33 0 0-16,-17-9-2 0,1 8-26 0,-1 1-54 16,1-9-37-16,-1 9-43 0,1-10-24 0,-1 1-22 15,17-10 6-15,0 10 26 0,0-10 36 16</inkml:trace>
  <inkml:trace contextRef="#ctx0" brushRef="#br0" timeOffset="204823.94">20141 15999 37 0,'0'0'40'16,"0"0"-5"-16,0 0-1 0,0 0-1 16,0 0 3-16,0-9 9 0,0 9-10 0,0 0-17 15,0 0-7-15,0 0-3 0,-16 0 13 0,16 0 7 16,0 0 7-16,-17 9-11 0,17-9-9 15,-16 0 3-15,16 0 5 0,-33 9 8 0,33-9 1 16,-33 0 0-16,16 0-5 0,-16 10-10 16,0-10-5-16,16 0 0 0,-16 0 11 0,17 9 9 15,-17-9-5-15,-33 0-4 0,33 0 0 16,-1 0 0-16,1 0 3 0,17 0 4 0,-50 0-6 16,33 0 2-16,16 0 0 0,-16 0-8 0,0 0-2 15,0-9 8-15,33 9-10 0,-33 0 7 16,0 0 0-16,16 0-3 0,1 0-5 0,-1-10 4 15,1 10-7-15,-1 0-1 0,17 10-11 16,-16-10 2-16,16 0 1 0,0 9 4 16,-17-9-11-16,17 9 8 0,0 1-2 0,0 8-3 15,0-18 6-15,0 19 2 0,-17-1-3 16,17 1 1-16,0 0 11 0,0-1 1 0,0 10 5 16,0-9-8-16,0 9 8 0,0 9-3 0,0 0-2 15,0-9-2-15,0 0 0 0,0 9 0 16,0 0-10-16,0 10 4 0,-16-10 1 0,16 0-1 15,0 0 19-15,0 1 16 0,0-1 2 16,0-9-2-16,0 0-12 0,0-1-7 0,0-8-8 16,0 9-1-16,16-9 3 0,-16-1-4 15,0 1-6-15,0-10 4 0,0 10 2 0,17-10 1 16,-17 0 0-16,0-9-7 0,0 10 5 0,17-1 22 16,-17-9-7-16,0 9-7 0,16-9-6 15,-16 0-5-15,17 9-1 0,-1-9-1 0,1 0 0 16,-1 0-5-16,1 0-1 0,16 0-7 0,0-9 2 15,-17 9 9-15,17 0-2 0,1 0 2 16,15 0-9-16,1 0 2 0,-17 0-6 0,0 0 17 16,17 0-17-16,-17 0 14 0,0 0 0 15,0-9-6-15,0 9 0 0,0-9-5 0,0 9 3 16,-16 0 4-16,16-10 1 0,-17 10-3 0,1-9 0 16,16 0 0-16,-33 9 4 0,33-10-4 15,-33 1 0-15,16 0-2 0,-16 9 4 0,17-10 4 16,-17 1-8-16,16 0 6 0,-16-10-7 15,17 10 7-15,-17-10-1 0,16 1 2 0,-16-1-1 16,0 1 17-16,0-10 9 0,0 0 1 0,0 0-6 16,0 0-2-16,0 0 13 0,0 0 13 15,0-9-25-15,0 9-24 0,0 0 0 0,-16 0 0 16,16 0 0-16,-17 0 0 0,17 0 0 16,-16 10 0-16,16-10 0 0,-17 9 0 0,1 1 0 15,16-1 0-15,0 1 0 0,-33-1 0 0,33 10 0 16,0-10 0-16,0 19 0 0,-33-19 0 0,33 10-39 15,-17 9-111-15,17-9-42 0,0 0-32 16,-16 9-31-16,16 0-12 0,0 0 1 16,0 0 26-16,0 0 50 0</inkml:trace>
  <inkml:trace contextRef="#ctx0" brushRef="#br0" timeOffset="205872.54">23812 16278 24 0,'-16'-9'40'0,"16"-1"-1"16,-17 10 4-16,17-9 0 0,0 0 9 0,0 9 12 15,0-9 8-15,0-1 4 0,0 10 14 16,0-9 2-16,0 9 6 0,0 0 1 0,0 0-3 15,0-9-16-15,0 9-26 0,0 0-13 16,0 0-14-16,0 9-15 0,0-9 12 0,-16 9 25 16,16 1 27-16,0 8 18 0,0 1-2 0,0-1-14 15,-17 10 4-15,17 0-3 0,0 0-6 0,0 0-3 16,0 0-1-16,17 9-10 0,-17-9-16 16,0 0-26-16,0 9-17 0,0-9 0 0,0 0 0 15,0 0 0-15,16 0 0 0,-16 0 0 16,0-10 0-16,0 1 0 0,0-1 0 0,0 1 0 15,0 0 0-15,0-10 0 0,0 0 0 0,0 1-86 16,0-10-38-16,0 9-3 0,0-9-15 0,0 0-18 16,0 0-20-16,0-9-14 0,0-1 1 15,0 1 15-15,0-10 19 0,0 1 25 0,17-10 29 16,-17 9 24-16,0-9 21 0,0 10 12 16,0-19-22-16</inkml:trace>
  <inkml:trace contextRef="#ctx0" brushRef="#br0" timeOffset="206456.25">23779 16343 34 0,'0'-9'36'0,"0"-10"-2"16,-16 10-5-16,16-10-9 0,0 10 0 16,0-10 7-16,0 10 6 0,-17-9 5 0,17 8-2 15,0 1-2-15,0-10-1 0,0 10-2 16,0 9-3-16,0-19-1 0,17 10-2 0,-17 0-7 16,0 0-3-16,16-1-4 0,1 10-2 0,-1-9-3 15,1 0 0-15,16-1-5 0,0 1 3 16,0 0-4-16,0 9 3 0,17-10-3 0,0 1 0 15,16 9 0-15,-17-18 0 0,17 18 0 0,17-10-3 16,-50 10 3-16,33 0 2 0,-16 0-1 16,16-9-1-16,-16 9 2 0,16 0 0 0,0 0-2 15,-33 0-4-15,17 0 4 0,-17 0 2 16,0 0-2-16,0 0 0 0,0 0 0 0,0 0 0 16,-33 0-2-16,17 0 2 0,-1 0 3 0,-16 0 3 15,17 0 6-15,-17 9 9 0,0-9-2 16,0 0 5-16,0 0 0 0,0 10-1 0,0-10-2 15,0 18-1-15,0-18 2 0,0 9-3 16,0 1-8-16,0-1-4 0,0 10-2 0,0-1-3 16,0-8 1-16,-17 8-3 0,17 10 2 0,0-19-1 15,17 19 2-15,-17-9 1 0,0 9 7 16,0 9 12-16,16-28 5 0,-16 19-5 0,17 0-5 16,-17 0 0-16,16 0-7 0,-16-9 3 15,17 8 5-15,-17-8 6 0,0 9 5 0,16 0-2 16,-16-10-6-16,0 10 0 0,0-9-2 0,0 9 2 15,0 0 9-15,0-19 11 0,0 10 6 16,0-1-6-16,0 1-9 0,-16-1-7 0,16-8 1 16,-17 8-8-16,1-8-10 0,-1 8-5 15,1-8 4-15,-1 8-3 0,-16-9-5 0,33 1 2 16,-33 8-5-16,0-8 10 0,0-1-6 0,0 0-1 16,0-9 0-16,0 10-3 0,16-10 3 15,-49 9-2-15,33-9-2 0,-17 0 4 0,1 0-5 16,-1 0 2-16,0 0-31 0,1 0-44 15,-1 0-24-15,-16 0-30 0,16-9-11 0,1 9-6 16,-17 0 1-16,16 0 12 0,0 0 13 0,1-10 17 16,16 10 22-16,0 0 18 0,16-9 12 15</inkml:trace>
  <inkml:trace contextRef="#ctx0" brushRef="#br0" timeOffset="207059.37">22969 17097 3 0,'0'0'1'15,"0"0"-2"-15,-16 0-1 0</inkml:trace>
  <inkml:trace contextRef="#ctx0" brushRef="#br0" timeOffset="207922.05">22853 17134 4 0,'0'0'1'15,"0"0"1"-15,0 0-1 0,0 9-1 16,0-9 1-16,0 0 1 0,0 0 0 0,0 0 1 15,0 0 1-15,0 0 0 0,0 0 0 0,0 0 1 16,0 0-1-16,0 0 0 0,0 0-2 16,0 0 0-16,0 0-1 0,0 0 1 0,0 0 1 15,0 0-2-15,0 0 1 0,0 0 1 16,0 0 0-16,0 0-1 0,0 9 0 16,0-9 0-16,0 0 0 0,0 0 0 0,0 0 0 15,0 0-1-15,0 0 2 0,0 0-2 16,0 0 1-16,0 0-1 0,0 10 1 0,0-10 1 15,0 0-2-15,0 0 2 16,0 0 0-16,0 0-1 0,0 0 2 0,0 0-1 16,0 0-1-16,0 0 0 0,0 0 0 0,-33 0 0 15,33 0 0-15,33 0 2 0,-33 0-2 16,0 0 1-16,0 0-1 0,0 0 0 16,0 0 1-16,0 0-2 15,0 0 1-15,0 0 0 0,0 0 1 16,0 0-2-16,0 0 1 0,-33 0-2 15,33 0-2-15,0 0 3 16,0 0 0 0,0 0 0-1,0 0-6 17,0 0 2-32,0 0-2 0,0 0-1 0,33 0 0 15,-33 0-2-15,0 0 0 0,0-10-1 0,0 10-1 16,0 0 0-16,0 0 1 0,0 0-4 0,0-9-3 15,0 9-12-15</inkml:trace>
  <inkml:trace contextRef="#ctx0" brushRef="#br0" timeOffset="210535.42">10798 11934 18 0,'0'0'22'15,"17"0"-7"-15,-17 0-4 0,0 0 0 0,16 0 4 16,-16 9 1-16,0-9-3 0,17 0 0 0,-17 0-4 16,0 10 2-16,33-10-3 0,-33 9-1 15,0 0-4-15,0 10 3 0,0-19 1 0,0 19 6 16,0-19 5-16,33 9-4 0,-33 0-7 16,0-9-3-16,0 9-2 0,0-9 15 0,0 10 11 15,0-10-3-15,0 9 13 0,0-9 6 0,0 0 0 16,33 0-9-16,-33-9-11 0,0 9-12 15,33-10-4-15,-33 1-2 0,17-9-1 0,-1-1-5 16,17 19-2-16,17-28 4 0,-50 9-2 16,33 1 0-16,0-1 0 0,0 1 3 0,0-1-5 15,0 0 8-15,17 10-6 0,-50-9-2 16,33 8 2-16,0 1-6 0,-33 9 3 0,33-9-8 16,-33 9-32-16,17-10-10 0,-1 10-5 15,1 0 3-15,-1 0 7 0,1 0 4 0,16 0 2 16,0 10-2-16,0-10 3 0,-33 9-44 15</inkml:trace>
  <inkml:trace contextRef="#ctx0" brushRef="#br0" timeOffset="211034.66">12485 11971 6 0,'0'19'21'0,"0"-19"-2"16,0 0-7-16,0 0-5 0,0 0-1 0,0 0-1 15,0 19 5-15,0-19 0 0,0 0-2 16,0 0-2-16,0 0 1 0,0 9 1 0,0-9 3 16,0 0-2-16,17 9 2 0,-17-9 3 15,0 0 0-15,0 0 2 0,0 0 5 0,0 0 7 16,0 0-2-16,0 0 5 0,16 0 4 16,-16 0-8-16,0 0-2 0,0 0 0 0,17-9-6 15,-17 0-3-15,16 9-2 0,1 0-2 0,16-19-7 16,-33 0-2-16,33 10 1 0,-33-10-1 15,33 10 1-15,-33-9-4 0,33 8 0 0,-16-8 2 16,16-1-1-16,-17-9 2 0,34 10-3 16,-50-1 1-16,33 0-1 0,0 19-2 0,-33-18 2 15,16-1 0-15,-16 19-2 0,17 0-3 16,-17-18-4-16,17 18-7 0,-17 0-8 0,0 0-10 16,0 0-5-16,0 18-5 0,0-18-2 15,0 0 0-15,0 19-1 0,0-19 1 0,0 18 1 16,0-18-54-16</inkml:trace>
  <inkml:trace contextRef="#ctx0" brushRef="#br0" timeOffset="213550.1">24805 14101 15 0,'-17'-9'19'0,"17"9"-2"0,-16 0-5 16,16 0-2-16,-17-9-3 0,17 9-2 16,0 0-2-16,0 0-2 0,0 0 0 0,0 0 0 15,0 0-3 1,0 0-1-16,0 0-3 0,0 0-3 15,0 0-2-15,0 9-5 0,17 0-23 0</inkml:trace>
  <inkml:trace contextRef="#ctx0" brushRef="#br0" timeOffset="214199.84">24342 16641 22 0,'0'0'25'0,"0"0"-1"16,0 0-6-16,0 0-6 0,0 0-1 0,0 0-3 15,0 0-2-15,0 0 0 0,-17 0 0 0,17 0-4 16,0 0 1-16,0 0-1 16,0 9-2-1,0-9-2 1,0 0 4-16,0 0-4 15,0 19 2-15,-33-19 1 16,33 0-1 15,-16 0 0-31,16 0-4 32,0 0 1-32,0 0-1 0,0 0 2 0,0 0-2 15,0 0-2-15,0 0-4 0,0 0-1 0,0 0 3 16,0 0-2-16,0 0 1 0,0 0 1 15,0 0 0-15,0 0 0 0,-17 0 0 0,17 0 0 16,0 0 1-16,0 0 1 0,0 0 1 16,0 0-4-16,0 0 7 0,0 0-1 0</inkml:trace>
  <inkml:trace contextRef="#ctx0" brushRef="#br0" timeOffset="-213713.57">19232 11441 159 0,'0'0'71'0,"0"9"-26"16,-33 1 10-16,33-10 22 0,0 9 6 16,0-9-3-16,0 0-5 0,0 0 18 0,0 0 27 15,0 0 15-15,0 0-15 0,33-9-41 16,-33 9-24-16,33-10-25 0,-16-8-9 0,16 9 1 15,0-10-8-15,-17 0-2 0,34 1-8 0,-17-1 4 16,-33 1-4-16,16-1 6 0,1 10 32 16,-1-10-6-16,1-9-9 0,-17 10-19 0,0 8 1 15,0-8-1-15,0 8-1 0,0-8-1 16,0 18-9-16,-17 0 3 0,1-19 0 0,16 19 0 16,-17 0-3-16,1 0 5 0,16 0-11 15,-33 0 11-15,33 0-2 0,-33 19 0 0,16-19 0 16,1 9-2-16,-1 10 2 0,1-1 3 0,16 1 4 15,-17-1-2-15,17 1 1 0,0 0 5 16,17-1-5-16,-17 10 1 0,16-9 3 0,-16-1 9 16,17 1 2-16,-1 0 3 0,1-1-1 0,16-9-6 15,-33 1-8-15,33-1 0 0,-17 0-4 16,1 1 0-16,-1-10-7 0,18 0 2 0,-18 0-59 16,17 0-51-16,-16-10-63 0,16 1-44 15,0 9-15-15,-17-19 14 0,1 10 20 0,-1 0 28 16,1 0 32-16</inkml:trace>
  <inkml:trace contextRef="#ctx0" brushRef="#br0" timeOffset="-213382.6">19761 11357 39 0,'-16'10'39'0,"16"-10"3"0,0 0 0 0,0 0 7 15,0 9 6-15,0-9-1 0,0 0-3 0,0 0-1 16,0-9-2-16,0 9 4 0,16-10-4 15,-16 1-4-15,17 9 10 0,-17-9-8 0,16 0-7 16,-16-10-5-16,17 10 8 0,-17 9 12 0,33-19 5 16,-33 19-13-16,0-28-12 0,0 19 2 15,0 0 10-15,0-1 5 0,0 1 7 0,0 9-16 16,0-9-17-16,0 9-4 0,-33-10-12 0,16 10-1 16,17 10-8-16,0-10 3 15,-16 9-2-15,16 0 3 0,0 1-4 0,0-1 6 16,0 0-2-16,0 19 5 0,0-28-6 0,0 19 7 15,16-10-7-15,-16 10 2 0,17-10-3 16,-17 0-2-16,33 10 3 0,-33-10-7 0,0 0 4 16,33 10-4-16,-33-19-44 0,0 19-47 0,16-19-34 15,-16 0-36-15,17 0-21 0,-17-19-7 16,16 19 24-16,-16-19 27 0,17 10 30 16</inkml:trace>
  <inkml:trace contextRef="#ctx0" brushRef="#br0" timeOffset="-213246.05">19877 11013 76 0,'-33'-9'51'0,"33"9"2"0,0-9 1 0,0 9 1 15,-33-10-9-15,33 10-17 0,0 0-18 0,0 0-6 16,-17 0-12-16,17 10-40 16,0-10-29-16,17 9-6 0,-17 0 2 0</inkml:trace>
  <inkml:trace contextRef="#ctx0" brushRef="#br0" timeOffset="-212765.49">20191 11227 197 0,'-17'0'137'0,"17"0"-52"16,-16 0 44-16,-1 0 55 0,1-9-47 15,-1 9-64-15,1 9-2 0,16-9 30 0,-33 10 20 16,33-1-14-16,0 0-40 0,-33 0-27 15,16 10-17-15,1-19-11 0,-1 19-11 0,17-10-1 16,-16 10 7-16,16-10-7 0,0 9 2 0,0 1 3 16,16-10-1-16,-16 10 1 0,17-19-2 15,-17 19 0-15,16-19-5 0,1 0 8 0,-17 0-1 16,33 0-4-16,-33 0-6 0,33 0-2 0,-33-19 9 16,16 19-6-16,-16-28 2 0,17 19-1 15,-17-10 5-15,0 1-4 0,0-1-1 0,0-9 6 16,0 9-3-16,0-8 2 0,0-1-5 15,-17 0 0-15,17 9 3 0,-16-9 0 0,16 0 2 16,0 0 0-16,0 10-4 0,-33-1 0 16,33 1 2-16,0 8 3 0,-33-8-1 0,33 18 10 15,0-10 0-15,-17 10-6 0,17 0-4 16,0 0 1-16,0 10 10 0,0-1 17 16,0 0 17-16,17 19 16 0,-17-9 18 0,33-10 5 15,-33 10-17-15,0-1-7 0,0 10-7 16,33 0-55-16,-33-9 0 0,0 9 0 0,16 0 0 15,-16-1 0-15,17 11 0 0,-17-10 0 0,16-1 0 16,-16 1 0-16,0 10-111 0,0-29-72 16,0 9-45-16,17 1-25 0,-17-10-2 0,0 1 15 15,0-1 18-15,0-9 26 0,0 0 35 0</inkml:trace>
  <inkml:trace contextRef="#ctx0" brushRef="#br0" timeOffset="-212483.81">20439 11302 41 0,'0'9'47'16,"0"-9"-5"-16,0 9 13 0,0-9 18 0,0 10 27 0,0-10 9 15,0 9 14-15,0 0 21 0,0-9 7 16,17 9 55-16,16-9 6 0,-33 10-67 0,33-10-15 15,-17 9 20-15,17-9 0 0,0 0-12 16,0 0-107-16,34 0-31 0,-34 0 0 0,0-9 0 16,16 9 0-16,-16-10 0 0,1 10 0 0,-1-9 0 15,0 9 0-15,-33-9 0 0,16 9-25 16,1 0-152-16,-17-9-39 0,16 9-28 0,-16-10-14 16,0 1-8-16,0 0 20 0,-16 9 41 15,16-19 46-15,-17 19 40 0</inkml:trace>
  <inkml:trace contextRef="#ctx0" brushRef="#br0" timeOffset="-212283.46">20753 11078 62 0,'0'0'70'0,"17"-9"1"0,-17 9 6 0,0 0 5 0,16 0 8 16,-16 0 1-16,17 0 13 0,-1 9 5 0,1-9 7 16,-1 10 3-16,18 8 8 0,-34-8 13 15,33 8 2-15,-33 10-14 0,33-9-19 0,-33-10-23 16,16 10-25-16,-16 9-21 0,17-10-10 0,-17 10-19 15,0 0 2-15,-17 9-7 0,1 0-3 16,16 1-3-16,-33-1-32 0,0 0-91 0,-1 9-80 16,1-18-60-16,0 10-38 0,0-1 3 15,17-19 35-15,-17 10-137 0</inkml:trace>
  <inkml:trace contextRef="#ctx0" brushRef="#br0" timeOffset="-211133.86">21398 11367 13 0,'0'0'28'0,"0"0"10"0,0 0-3 0,0 0 1 16,0 0 6-16,17 0 9 0,-17 0 10 15,0 9 11-15,16-9 3 0,-16 0 7 0,17 0-1 16,-17 0 10-16,16 0 5 0,1 0 1 16,-1 0-3-16,17-9-12 0,-33 9-20 0,34-10-17 15,-34 10-11-15,16-9-7 0,1-9-2 16,-1 8-9-16,1 1 3 0,-1 0-6 0,-16-10-1 15,17 19-5-15,-17-19 6 0,0 10-11 16,0-9 1-16,0 8 0 0,0 1-3 0,-17 9 5 16,17-9-1-16,-16-1-8 0,-1 1 0 15,1 9 4-15,-1 0-2 0,1 0 2 16,16 9-7-16,-34-9 2 0,34 10 7 0,-33-1-2 16,17 0 0-16,16 10 0 0,-17-1 2 15,17 1 5-15,0 0-9 0,0-10 13 0,0 0 0 16,0 10 9-16,17-1 0 0,-1-8 1 0,17 8 0 15,-33 1-4-15,34 0-13 0,-18-19 0 0,17 9 5 16,-16 0-4-16,16 0-1 0,-17-9-4 16,1 10-7-16,32-10-27 0,-49 0-59 15,34 0-49-15,-34 0-41 0,16-10-28 0,1 10 0 16,-1-9 13-16,-16 0 35 0,17 0-91 0</inkml:trace>
  <inkml:trace contextRef="#ctx0" brushRef="#br0" timeOffset="-210732.59">21878 11181 91 0,'0'0'40'0,"-17"0"2"16,17 9 21-16,0-9 13 0,0 19 1 0,0-10 1 16,0 0-10-16,0 1 4 0,0 8 12 15,0 10 5-15,0-28-10 0,0 19-4 0,0-1-12 16,0 1-17-16,17-1-15 0,-17 1-15 0,0-10-11 15,16 10-2-15,-16 0 2 0,0-19 0 16,0 0 0-16,0 9-1 0,0-9 15 0,17 0 10 16,-17-9-11-16,0 9-10 0,0 0-3 15,0-19 2-15,0 0-2 0,0 1 3 0,0-1 6 16,0-9 0-16,16 10-3 0,-16-1 6 16,0-9 18-16,0 10 29 0,0 8 8 0,0-8-8 15,0 8 0-15,0 1-5 0,33 9-26 16,-33-9-21-16,0 9-5 0,0 0-4 0,0 0 3 15,0 0 5-15,33 9 18 0,-33 0-1 0,0 1 2 16,0 8-16-16,17-8-1 0,-17 8 1 0,17 10-9 16,-17-9 4-16,16-10-1 0,-16 10-7 15,17-1 8-15,-17 1-9 0,16-1 0 0,-16 1 0 16,0 0-8-16,17-10-29 0,-17 0-83 0,0 0-57 16,0 1-41-16,0-10-29 0,0 9 2 15,0-9 4-15,16 0 24 0,-16-9-127 0</inkml:trace>
  <inkml:trace contextRef="#ctx0" brushRef="#br0" timeOffset="-210318.56">22423 11162 117 0,'-33'0'67'0,"33"0"-15"16,-33 0 6-16,17 0 15 0,16 19 7 15,-17-19 3-15,1 0-12 0,-1 9-17 0,1-9-2 16,-1 9 4-16,1 1-11 0,-1-1-17 16,17 10-11-16,-17-10-11 0,17 0-3 0,0 0 3 15,0 10-4-15,0 0 0 0,0-19 2 0,0 9-4 16,0 0 0-16,0-9 2 0,0 10 3 16,0-10-7-16,17 9 7 0,-17-9-2 0,0-9-5 15,17 9 2-15,-17-10 2 0,0 10 0 16,16-9 0-16,-16 0 7 0,0 9 7 0,0-19 16 15,17 0 11-15,-17 10 7 0,0 0 1 0,0 0 7 16,0-1 1-16,0 10-1 0,0-9-14 0,0 9-22 16,0 0-6-16,16 0-12 0,-16 0-6 15,0 0 0-15,17 9 0 0,-17-9 4 16,0 10-1-16,16-1-1 0,1 0 0 16,-1 0 3-16,17 10-1 0,-33-19-6 15,0 0-34-15,33 0-54 0,-33 19-32 0,0-19-30 16,17 0-10-16,0 0-11 0,-17 0 11 15,16 0 29-15,1 0 32 0,-17 0 25 0,16-19 20 16</inkml:trace>
  <inkml:trace contextRef="#ctx0" brushRef="#br0" timeOffset="-209835.72">22605 11227 24 0,'0'0'48'0,"0"0"1"0,0-9-7 16,0 9-7-16,33 0 2 0,-33 0 11 0,0 9 6 16,0-9 7-16,0 10 4 0,0-1-4 0,17-9 1 15,-17 9-5-15,0 0-1 0,0 10-3 16,16 0-12-16,-16-19-6 0,0 0 9 0,0 9-7 15,0 0-15-15,0-9-9 0,0 10-1 0,0-10 15 16,0 0 21-16,0 0 24 0,0 0 18 0,0 0-30 16,0-10-32-16,0 10-8 0,17-9-13 15,-17 0-5-15,0 9 1 0,0-19-3 0,0 0 5 16,17 10-8-16,-17-9 3 0,0 8-2 16,16 1 2-16,-16 0-2 0,17-1 2 0,-17 1 4 15,16 9-4-15,-16 0-4 16,17 0 6-16,-17 0 2 0,16 9-11 15,-16 1 11-15,33-10-1 0,-33 9-1 0,0 0-5 16,33 1 6-16,-33-1-5 0,0 0 4 0,0 0-2 16,0 10 2-16,0-19-5 0,0 0 8 15,0 0-4-15,0 0 4 0,0 19 1 0,0-19-1 16,0 0 2-16,0-19-9 16,0 19 3-16,0 0-1 0,0-19 2 0,0 10 0 0,0 0-2 15,0 0 2-15,0-1 0 0,0-8 0 16,17 8-7-16,-17 1 7 0,0 0-1 0,0 9-3 15,0-19 0-15,16 19 6 0,-16 0-8 16,17 0 4-16,-17 0-2 16,0 0 2-16,17 0-5 0,-17 19 9 0,16-19-1 15,-16 9-5-15,0 0 5 0,17 1-2 16,-17-1 1-16,16 0-5 0,-16 1-5 0,0-1 9 16,17 0 9-16,-17 0-18 0,0 10 0 0,0-19-77 15,0 19-65-15,0-10-53 0,0 0-26 16,0 1 2-16,-17-1 34 0</inkml:trace>
  <inkml:trace contextRef="#ctx0" brushRef="#br0" timeOffset="-209502.43">23068 11218 131 0,'0'-9'77'0,"0"9"-5"0,0-10 9 0,17 10 16 16,-17-9 11-16,16 9 2 0,1-9-10 15,-17 9-22-15,17 0-15 0,-1-19-3 0,1 19 2 16,-17 0-12-16,16-18-15 0,1 18 6 0,-17-10-19 16,0 10-6-16,16-9-3 0,-16 9-6 15,0-9-7-15,0 9-4 0,0-10 6 0,-16 10-2 16,16 0-2-16,-17 0 2 0,1 0 0 0,-1 0-6 16,1 0 6-16,-1 10 0 15,17-10 2-15,-17 9-5 0,17 0-1 0,0 1 11 16,0 8-7-16,0-18 3 0,17 19-3 15,-17-19 6-15,17 0-6 0,-1 9 0 0,17 0 5 16,-16 1 1-16,32-10-10 0,-16 9 4 0,-16-9 2 16,16 9 5-16,0-9-11 0,0 0-12 15,0 0-40-15,0 0-42 0,-16 0-34 0,-1 0-23 16,17 0-7-16,-16 0-5 0,-17-9 13 16,16 9 20-16</inkml:trace>
  <inkml:trace contextRef="#ctx0" brushRef="#br0" timeOffset="-207304.31">16867 13953 8 0,'0'0'13'0,"0"0"7"16,0 0 0-16,0 0-3 0,0 9-3 15,33-9-2-15,-33 0 3 0,0 0 6 0,0 0 3 16,0 9 0-16,0-9-1 0,0 0-2 0,0 0-4 15,33 0 2-15,-33 0 3 0,0 0-1 16,0 0-2-16,0 0-4 0,0 0 6 0,0 0 0 16,0 0 5-16,0 0 0 0,0 0-7 15,0 0-2-15,0 0-1 0,0 0-4 0,0 0-1 16,0 0-6-16,0 0-1 0,0 0-2 16,0 0 1-16,0 0-2 0,0 0 1 15,0 0-4-15,0 0 0 0,0 0-1 16,0 0 1-16,0 0-11 0,0 0-27 15,0 0-7-15,0 0-5 0,0 0-5 0,0 0 1 16,0 0 3-16,0 0 6 0,17 0 1 16,-1 0-1-16</inkml:trace>
  <inkml:trace contextRef="#ctx0" brushRef="#br0" timeOffset="-205839.66">20092 13608 47 0,'0'-9'36'0,"0"9"-2"0,0 0-4 0,16 0 4 16,-16 0 0-16,0-9-1 0,0 9 2 15,0 0 3-15,0 0 1 0,0 0-1 0,0 0-6 16,0 0 0-16,0 0-3 0,0 0-7 16,0 0-2-16,0 0-3 0,0 0-1 0,0 0-1 15,0 0 3-15,0 0-2 0,0 0-1 0,0 0 0 16,0 0-1-16,0 0 5 0,0 0 6 0,0 0-2 15,0 0 7-15,-16 9 8 0,16-9 2 16,0 0-1-16,0 0-4 0,-33 0-2 0,33 9 2 16,-33-9 8-16,16 0 0 0,1 0 1 15,-17 10-9-15,16-10-10 0,-16 0-2 0,16 0-8 16,1 9-8-16,-17-9 1 0,-17 0-4 16,17 0 4-16,0 0-6 0,16 0 2 0,-16 0-4 15,17-9 5-15,-17 9-5 0,-17 0-2 0,17-10 2 16,17 10 1-16,-18 0-1 0,1 0 2 15,17 0-4-15,16-9 0 0,-33 9 2 0,0 0 3 16,16 0-7-16,17 0 5 0,-16 0-1 0,-1 0-4 16,17-9 4-16,-16 9 5 0,16 0-11 15,-17 9 6-15,17-9 1 0,0 0-6 16,-16 0 1-16,16 9 7 0,0 1-8 16,0-1 10-16,0 0-7 15,0-9 6-15,0 10-6 0,0-1 0 0,0 0-1 16,-17 10 7-16,17-19-7 0,0 9 4 0,0 10-1 15,0-10 5-15,0 0-7 0,0 10 3 16,0-10 2-16,0 19-6 0,0-9 5 0,0-19-6 16,0 18 7-16,0 1-7 0,0 0 4 0,-17-1 0 15,17 10 0-15,0-9 0 0,0-10 2 16,0 0-4-16,-16 10 3 0,16 0 3 16,0-10 0-16,0 9-2 0,0 1-2 0,0-19-2 15,-33 19 2-15,33-10-5 0,0 0 3 16,0 1 10-16,0-10-10 0,0 9 0 0,0 0 10 15,0-9-3-15,0 0 17 16,0 9 6-16,0-9 1 0,0 0-10 0,0 0 4 16,0 0 8-16,0 10-7 0,33-10-3 15,-33 0-6-15,0 0-13 0,16 0 4 0,1 0-4 16,0 9 1-16,16-9-1 0,-17 0 5 0,17 0-9 16,17 9 4-16,-17-9-6 0,-17 0 2 0,17 19 7 15,1-19-5-15,-1 0-2 0,0 0 0 16,0 0 2-16,16 0 0 0,-16 0 2 0,1 0 3 15,-1 0-11-15,0 0 6 0,0 0-2 16,0 0 2-16,-17 0 3 0,1 0-6 0,16-19 3 16,-16 19 2-16,-1-9-4 0,17 0 2 0,-16 9 4 15,16-10-1-15,-33 1-9 0,33 0 9 16,-33 0-7-16,0-1 0 0,16-8 4 0,1-1 1 16,-17 19-1-16,16-28-2 0,-16 0 2 15,17 10 0-15,-17-10-4 0,0 9 4 0,16-18-4 16,-16 9 2-16,0 0 2 0,0 0-3 0,0 0 3 15,0 10 1-15,0-10 1 0,0 9-4 0,0 10 0 16,0-19 5-16,0 9-6 0,0 1 3 16,-16 8-3-16,16-8 3 0,0 9 0 0,-17-1-3 15,17 1-7-15,0 9-12 0,0-19-23 16,0 10-10-16,-16 9-19 0,16-9-28 0,0 9-14 16,0 0-12-16,0 0 1 0,0 0 3 0,0 0 4 15,-17 9 8-15,17-9 12 0,0 9 10 16,0-9 14-16,0 19 8 0</inkml:trace>
  <inkml:trace contextRef="#ctx0" brushRef="#br0" timeOffset="-203723.94">17363 16455 7 0,'-16'0'15'0,"16"0"4"0,-17 9-1 16,17-9-1-16,0 0-1 0,0 0-1 0,0 0-2 15,-33 0 4-15,33 0 3 0,0 0 5 16,0 0 3-16,0 0 7 0,-33 0 3 0,33 0 8 16,0 0 7-16,0 0 5 0,0 0 4 15,0 0 3-15,0 0 9 0,0 0 2 0,0 0-1 16,0 0 5-16,0 0 0 0,0 0 10 0,0 0 11 15,0 0 5-15,0 0 5 0,0 0 9 0,0 0-10 16,33 9 2-16,-33-9 1 0,33 0-4 16,-33 0-4-16,17 0-87 0,-1 0-18 0,1 0 0 15,16 0 0-15,-17 0 0 0,34 0 0 0,-17 0 0 16,0 0 0-16,-33 0 0 0,33 0 0 16,0 0 0-16,0 0 0 0,17 0 0 0,-17 0 0 15,0 0 0-15,-33 0 0 0,33 0 0 0,0 0 0 16,-16 0 0-16,16 0 0 0,0 0 0 15,0 0 0-15,0 0 0 0,-33-9 0 0,33 9 0 16,-16-9 0-16,-1 9 0 0,1-9 0 0,-1 9 0 16,1 0 0-16,16-10 0 0,-33 10-15 15,0 0-60-15,0 0-7 0,33 0-12 16,-33 0-10-16,0 0-6 0,0 0-17 0,0 0-10 16,0 0 0-16,0 0-14 0,0 0 0 0,0 0-2 15,0 0 5-15,0 0 11 0,0-9 14 16,0 9 21-16,0 0 18 0</inkml:trace>
  <inkml:trace contextRef="#ctx0" brushRef="#br0" timeOffset="-203258.17">17975 16259 37 0,'-33'0'40'0,"33"-9"-5"0,0 9-5 16,0 0-6-16,-33-9 1 0,33 9-1 0,0 0 6 16,0-9 7-16,0 9 3 0,0 0 1 0,-33-10 1 15,33 10 3-15,0 0-2 0,0 0 5 16,0 0 4-16,-17 0 3 0,17 0 5 0,0 0 8 16,0 0-1-16,0 0 6 0,0 0 1 15,0 0-3-15,0 0 6 0,0 0-3 0,0 0 15 16,0 0 6-16,17 0 7 0,-17 0 6 0,33 0 2 15,-33 0-4-15,0 0-7 0,33 10-1 0,-33-10-70 16,33 9-28-16,-16 0 0 0,-1 0 0 16,17-9 0-16,-16 10 0 0,16-1 0 0,0 0 0 15,-33 10 0-15,33-10 0 0,0 1 0 0,-33 8 0 16,17-9 0-16,-17 10 0 0,16-10 0 16,1 10 0-16,-17 9 0 0,0-19 0 0,0 10 0 15,0-1 0-15,0 1 0 0,0 9 0 0,-17 0 0 16,1-10 0-16,-1 10 0 0,17 0 0 0,-33 19 0 15,0-29 0-15,33 10 0 0,-50 0 0 16,17 0 0-16,0 0 0 0,0 9 0 16,0-18-29-16,0 9-162 0,33 0-2 0,-50-10 8 0,34 1-21 15,-17-1-13-15,16-8-6 0,1-1 1 0,-1 0 26 16,17 1 39-16</inkml:trace>
  <inkml:trace contextRef="#ctx0" brushRef="#br0" timeOffset="-201525.83">16619 17050 7 0,'33'0'10'0,"-33"0"8"16,0 0-1-16,0 0-4 0,0 0-2 0,0 0-1 16,0 0-4-16,0 0-2 0,0 0-1 0,0 0 0 15,0 0 1-15,0 0-1 0,0 0 0 0,0 0 0 16,0 0-1-16,0 0 1 0,0 0 0 16,0 0-1-16,0 0 1 15,0 0-1 1,0 0-1-1,0 0 0 1,0 0 1 0,0 0-1-1,0 0 2 1,0 0-2 0,0 0 0-1,0 9-1 1,0-9 1-1,0 0-5 1,0 10-5 0,0-10-4-16,0 0-2 0,0 0-1 15,0 9-2-15,0-9-3 0,0 0-19 0</inkml:trace>
  <inkml:trace contextRef="#ctx0" brushRef="#br0" timeOffset="-200427.2">20389 16325 57 0,'0'0'73'0,"0"-10"4"16,-16 10 7-16,16 0-18 0,0-9-9 0,0 9 2 15,0 0 10-15,0 0 13 0,0 0 13 0,0 0 0 16,0 0-9-16,0 0-7 0,0 0-14 0,0 0 1 15,0 0 12-15,0 9 11 0,0-9-7 16,0 10 4-16,0-1-11 0,0 0-5 0,0 0 1 16,0 10 36-16,16-10-20 0,-16 1-44 15,0 8-7-15,0 1 17 0,0-19 7 0,0 9-60 16,17 10 0-16,-17-10 0 0,0 0 0 16,0 1 0-16,0-1 0 15,17-9 0-15,-17-9 0 16,0-1 0-16,16 1 0 0,1-9 0 15,-17-1 0-15,33 0 0 0,-33-9 0 16,33 0 0-16,-33 1 0 0,33 8 0 0,-17-28 0 16,1 20 0-16,16-11 0 0,-17 10 0 0,1 1 0 15,0 8 0-15,16-9 0 0,-33 9 0 16,33 10 0-16,-33-9 0 0,0 8 0 0,16 1 0 16,-16 0 0-16,17-1 0 0,-17 1 0 15,16 0 0 1,-16 9-23-16,0-10-252 0,0 10-19 15,0 0 2-15,0-9 8 0,0 9 25 16,0-9 37-16,0 0 47 0</inkml:trace>
  <inkml:trace contextRef="#ctx0" brushRef="#br0" timeOffset="-199711.08">20191 13832 133 0,'0'0'76'0,"0"0"-4"0,0 0 14 16,0 0 5-16,0 0-7 0,0 0-12 15,0 0 0-15,0 9 21 0,0-9 30 0,0 9 16 16,0 1-7-16,0-1-14 0,0 10-3 0,0-1 17 16,0 1 13-16,17-10-12 0,-17 0 3 15,0 10-41-15,16 0-95 0,-16-1 0 0,17-9 0 16,-17 10 0-16,33 0 0 0,-33-19 0 16,0 9 0-16,0-9 0 0,33 9 0 0,-33-9 0 15,16-9 0-15,1 0 0 16,-1 9 0-16,17-19 0 0,1-9 0 0,-18 10 0 15,34-10 0-15,-17 0 0 0,0 9 0 16,0-9 0-16,0 0 0 0,0 0 0 0,-16 10 0 16,16-19 0-16,0 18 0 0,-33 0 0 15,16 1 0-15,1 8 0 0,-17 1 0 0,16 0 0 16,-16 9 0-16,0 0-95 16,0 0-102-16,17 9-28 15,-17 0-24-15,0 10-4 0,0-10-9 0,0 10 24 16,16 0 39-16,-16-1 46 0</inkml:trace>
  <inkml:trace contextRef="#ctx0" brushRef="#br0" timeOffset="-195997.72">23829 11097 34 0,'0'-9'41'0,"0"9"-10"0,0-10 4 16,0 10 9-16,0 0 21 0,0 0 14 0,0 0 8 15,0-9 1-15,0 9-4 0,0 0-10 16,0 0 3-16,-17 0-7 0,17 0-12 16,0 0-18-16,0 0-19 0,0 0-2 0,0 0 39 15,0 9 14-15,17 1 16 0,-17-10 0 0,0 9-1 16,0 0-8-16,0 10 23 0,17-10 7 0,-17 1 18 16,16 8-25-16,-16 1 1 0,33-19-18 15,-33 9-85-15,0 10 0 0,0-10 0 0,17 0 0 16,-17 1 0-16,16-1 0 0,-16 9 0 15,17 1 0-15,-17-19 0 0,0 19 0 0,16-19 0 0,-16 0 0 16,0 9 0-16,17 0 0 0,-17 1 0 16,16-1 0-16,-16 0 0 15,0 0 0 1,0 1 0 0,17-10 0-16,-17-10 0 93,16 1 0-93,-16 0 0 0,0 0 0 0,17-1 0 16,0-8 0-16,-1-1 0 0,17 0 0 0,-33 1 0 16,17-1 0-16,-1 1 0 0,17-10 0 15,-16 9 0-15,16-18 0 0,0 9 0 0,0-9 0 16,0 18 0-16,-16-27 0 0,16 18 0 15,0 0 0-15,0-9 0 0,-17 9 0 0,34 9 0 16,-50 1 0-16,33-1 0 0,-33 0 0 0,17 19 0 16,-17-18 0-16,16 8 0 0,-16 1 0 0,0 9-226 15,17 0-60-15,-17 9 35 16,0 1 13-16,0 8-8 0,0 1 13 16,0-10 35-16,0 19 32 0</inkml:trace>
  <inkml:trace contextRef="#ctx0" brushRef="#br0" timeOffset="-193782.79">26194 17236 113 0,'0'9'31'0,"0"1"-11"0,0-10 13 16,0 9 20-16,0 0 3 0,0-9-6 0,0 10 0 16,33-10 18-16,-33 0 19 0,0 0 10 15,0 0-12-15,16 0-11 0,-16-10-24 0,33 10-16 16,-16-9-12-16,0 0-5 0,16-10-5 0,0 10-1 16,-17-10-1-16,1 10 2 0,16-10 17 15,-17 1 14-15,-16 8 7 0,17-8 0 16,-17 9-9-16,0-10-8 0,0 10-13 0,0-1-6 15,0 1-3-15,-17 0-9 0,1 9-2 0,16-10 4 16,0 10-7-16,-33 0 3 0,16 0-2 16,1 10 4-16,-1-1-6 0,1 0 2 0,-1 1-2 15,1-1 6-15,16 10-6 0,-17-10 1 0,17 9 4 16,-17-8 1-16,17 8 11 0,0 1-2 16,0 0 2-16,17-10 12 0,-17 9 15 15,17-8 3-15,-17 8 1 0,33-8-11 0,-17-1-15 16,1 0-16-16,16-9 4 0,0 10 1 15,-17-10-4-15,17 0-3 0,-16 0-65 0,16 0-65 16,-16 0-39-16,-1 0-15 0,1-10 0 0,16 1 2 16,0 0 12-16,-33-1 27 0,0 1 29 15,16 0 29-15</inkml:trace>
  <inkml:trace contextRef="#ctx0" brushRef="#br0" timeOffset="-193599.84">26739 17162 44 0,'0'-10'69'15,"0"10"13"-15,0 0 7 0,0 0-8 0,0 0-6 16,-16 0-2-16,16 0-5 0,0 0 8 15,0 0-9-15,0 0-2 0,0 10 0 0,0-10-12 16,0 9-8-16,0 0-7 0,0 1-7 16,0-1-10-16,0 0-1 0,0 1-10 0,16-1-10 15,-16 0 8-15,17-9-8 0,-17 9 10 16,17 1-5-16,-17-1-4 0,16 0-41 0,-16-9-61 16,0 10-37-16,17-10-21 0,-17 0-4 0,0 0 4 15,16 0 19-15</inkml:trace>
  <inkml:trace contextRef="#ctx0" brushRef="#br0" timeOffset="-193439.29">26773 16957 156 0,'-17'-28'58'0,"0"0"-30"0,1 10 20 16,-1-1 42-16,1 0 20 0,-1 10-25 0,1 0-36 16,16 0-22-16,0-1-16 0,0 10-8 15,-33 0-3-15,33 10 1 0,0-1-18 16,33 0-35-16,-33 0-33 0,0 1-20 0,16 8 1 15,17-8 12-15,-16 8 13 0,16-8-52 16</inkml:trace>
  <inkml:trace contextRef="#ctx0" brushRef="#br0" timeOffset="-193050.72">27037 17041 54 0,'17'9'62'0,"-17"-9"17"0,33 9 25 0,-33-9 33 16,0 0 15-16,0 0 2 0,0 0-17 15,0 10-8-15,0-10 6 0,0 9 12 0,-33-9-1 16,16 9 17-16,17 1-4 0,-16-1-21 15,-1 0-19-15,17 1-87 0,-17-1-32 0,17 0 0 16,-16 0 0-16,16 1 0 0,0 8 0 0,-17-18 0 16,17 10 0-16,0-1 0 0,0 0 0 15,17-9 0-15,-17 10 0 0,16-10 0 16,-16-10 0-16,17 1 0 16,-17 0 0-16,17-1 0 0,-17 1 0 15,0-10 0-15,16 10 0 0,-16-9 0 16,0-10 0-16,0 9 0 0,0-9 0 0,0 0 0 15,0 10 0-15,0-1 0 0,-16 0 0 16,16 1 0-16,0-1 0 0,0 10 0 0,0 0 0 16,-17-1 0-16,17 20 0 31,0 8 0-31,0-9 0 16,0 10 0-16,17 0 0 0,-17-1 0 0,16 1 0 15,-16 0 0-15,17 8 0 0,-17-8 0 16,33 0 0-16,-33 9 0 0,16-10 0 0,1 10 0 15,-1 0 0-15,1-9 0 0,-1 8 0 16,1-8-66-16,-1 0-320 0,-16-10-13 0,17 0 16 16,0 1 56-16</inkml:trace>
  <inkml:trace contextRef="#ctx0" brushRef="#br0" timeOffset="-192201.3">27864 17190 132 0,'0'9'83'0,"0"0"-26"15,0-9-9-15,16 10 23 0,-16-10 40 0,0 0 13 16,0 9 2-16,0-9 26 0,0 0 22 0,17 0 3 15,-17-9-25-15,17-1-36 0,-1 1-38 16,1 0-28-16,16-1-14 0,-17-8-19 0,1 8-4 16,16-8-5-16,-17 9-1 0,1-10 7 0,-17 10 19 15,16-10-1-15,-16 10-1 0,17-1 1 16,-17 1-12-16,0 0-11 0,-17 0-9 16,17-1 1-16,0 1-1 0,-16 9 0 0,-1 0-5 15,17-9 2-15,-16 9 1 0,-1 0 8 0,1 0-14 16,-1 9 2-16,17-9 1 15,-16 9 2-15,16 1-4 0,-17-1 7 16,17 0 4-16,0 0 9 0,0 10 0 0,0-10 4 16,0 1 16-16,17 8 11 0,-17-8-11 0,0-1-14 15,16 0-19-15,1 10 0 0,-1-10 0 16,1 0 0-16,-1 1 0 0,1-1 0 0,-1-9 0 16,18 9 0-16,-18-9 0 0,1 10 0 0,16-10 0 15,-17 0 0-15,1-10-6 0,-1 10-188 16,1-9-64-16,-1 0-41 0,1-1-12 15,-1 1 9-15,-16-10 46 0,33 10 60 0</inkml:trace>
  <inkml:trace contextRef="#ctx0" brushRef="#br0" timeOffset="-191801.27">28443 16985 184 0,'0'0'113'0,"0"0"-33"0,0 0-16 15,0 9-18-15,0-9 1 0,-17 0 23 16,17 10 19-16,0-10 9 0,0 9-1 0,0 0-4 16,17 1 2-16,-17 8-33 0,0-9-19 15,0 1-9-15,0-1 12 0,0 10-17 0,0-10-6 16,16-9-15-16,-16 9 1 0,0 1 1 16,0-10 36-16,0 0 34 0,0 0 44 0,0 0 19 15,0 0-39-15,0-10-45 0,0 10-19 16,0-9 1-16,0 0 3 0,-16-1-18 0,16-8-26 15,0 8 0-15,16 1 0 0,-16-9 0 0,0 8 0 16,0 1 0-16,17 0 0 0,-17-1 0 16,16 10 0-16,-16-9 0 0,17 9 0 15,-17 9 0-15,16-9 0 0,17 10 0 0,-33-1 0 16,17 0 0-16,-17 1 0 0,17-1 0 16,-1 0 0-16,-16 10 0 0,17-10 0 0,-17 0 0 15,0 1 0-15,16 8 0 0,-16-8 0 0,0-1 0 16,17 0 0-16,-17 0 0 0,0 1-16 15,0-10-288-15,0 0 0 0,0 9 12 16,0-9-2-16,0-9 17 0,16 9 45 0,-16-10-95 16</inkml:trace>
  <inkml:trace contextRef="#ctx0" brushRef="#br0" timeOffset="-191501.72">28889 16938 191 0,'0'0'119'0,"0"0"-19"15,0 0-8-15,-16-9 0 0,16 9 4 0,0 0-4 16,-17 0 4-16,1 9 4 0,-1-9-5 16,17 10-18-16,-16-1-6 0,-1 0-21 0,0 1-15 15,17-1-10-15,0 10-15 0,0-10-4 16,0 0 0-16,-33 1-11 0,33-1 9 0,0 0 4 16,0-9-5-16,0 9-3 0,0-9 6 15,33 0 6-15,-33 0-10 0,0 0-2 16,0-9 4-16,17 9 2 0,0-9 11 0,-17 0 21 15,16-1 4-15,-16 10 0 0,17-9-10 16,-17 9-17-16,16-9-9 0,-16 9-2 0,0-10-2 16,0 10-4-16,0 0-6 0,17 0-27 15,-17 0-65-15,0 0-60 0,16 0-35 0,-16 0-24 16,17 0 5-16,-1 0 22 0,1 0 38 16,32 0 34-16,-49 0 32 0</inkml:trace>
  <inkml:trace contextRef="#ctx0" brushRef="#br0" timeOffset="-190886.6">29088 16976 22 0,'0'0'66'0,"0"0"32"15,0-10 23-15,0 10-1 0,0 0-5 16,0 0-13-16,0 0-15 0,0 0-10 0,0 10 10 16,0-10 5-16,0 0 5 0,-17 9-2 15,17-9-15-15,0 9-13 0,0 1-8 0,0-1-3 16,0-9-10-16,0 9-12 0,0-9-11 16,0 10 2-16,0-10 3 0,0 0 36 0,0 0 9 15,0 0 18-15,0 0 10 0,0 0-29 16,0 0-33-16,0-10-29 0,0 1-10 0,17 0 0 15,-17-1 0-15,0 1 0 16,0 0 0-16,16-1 0 0,-16 1 0 0,0 0 0 16,17 9 0-16,-17-10 0 0,16 10 0 15,-16 10 0-15,17-10 0 16,-17 9 0-16,16 0 0 0,17 1 0 16,-33-1 0-16,0 0 0 0,0 1 0 15,17-1 0-15,-17 0 0 16,16 1 0-16,-16-20 0 15,17 1 0-15,-17 0 0 16,0-1 0-16,17 1 0 16,-17 0 0-16,0-1 0 0,0 1 0 15,16 0 0-15,-16-10 0 0,0 10 0 16,0 0 0-16,17 9 0 0,-17-10 0 0,16 20 0 31,-16-1 0-31,17-9 0 0,-17 9 0 16,16-9 0-16,1 9 0 0,-1-9 0 15,-16 10 0-15,33-10 0 16,-33 0 0-16,17-10 0 0,-1 1 0 16,-16 0 0-1,17 0 0-15,-17-1 0 16,0 1 0-16,0 0 0 0,0-1 0 16,0 1 0-16,17 0 0 0,-17-1 0 0,0 1 0 15,-17 9 0-15,17-9 0 16,0 18 0-1,0 0 0 1,0 1 0-16,17-1 0 0,-17 0 0 16,0 1 0-16,0-1 0 0,0 0-16 0,16-9-229 15,-16 10-54-15,0-1-39 0,17 0-10 16,-17-9 40-16,0 0 70 0</inkml:trace>
  <inkml:trace contextRef="#ctx0" brushRef="#br0" timeOffset="-190702.77">29898 16901 297 0,'16'0'194'0,"1"0"-29"16,-17 0-7-16,0 0 1 0,17 0-24 0,-17 0-12 15,0 0 13-15,0 10 37 0,0-10 7 16,0 9-49-16,0 0-63 0,0-9-23 16,0 9-16-16,0 1-15 0,0-1-4 0,0 10-5 15,-17-10-31-15,17 0-104 0,0 1-91 0,-17-1-67 16,1 0-29-16,16 1-2 0,-17-1 35 15,1 0-148-15</inkml:trace>
  <inkml:trace contextRef="#ctx0" brushRef="#br0" timeOffset="-189603.09">28823 17757 76 0,'0'-9'101'16,"17"-1"-2"-16,-1-8-6 0,-16-1 15 0,0 10 21 15,17-10 13-15,-17 10-1 0,0 0-20 0,0-1-11 16,0 10-24-16,0-9-23 0,-17 9-31 15,17 0-20-15,-16 0 1 0,16 9-15 16,-17 1 2-16,1-1 8 0,-1 10-8 0,0-10 0 16,17 10 0-16,0-1-4 0,-33-9 2 15,33 1-4-15,0 8 4 0,0-8 10 0,0-1-8 16,0-9 4-16,0 9 0 0,33-9 4 16,-33 10-1-16,0-10-1 0,0-10-5 0,0 10 6 15,17-9-2-15,0 0 8 0,-17-1 26 16,16 1 10-16,-16-10 23 0,17 10 3 0,-17 0 13 15,16-10-8-15,-16 10 4 0,0 0-9 16,0 9-8-16,0-10-30 0,0 1-37 16,0 18 0-1,17-9 0-15,-1 10 0 16,-16-1 0-16,17-9 0 16,-1 9 0-16,1-9 0 0,32 0-61 0,-49 0-41 15,33 0 3-15,-16 0 6 0,16-9 19 16,0 0 14-16,0 9 9 0,-16-10 23 0,32 1 11 15,-49 0 11-15,17-1 3 0,-1 1 6 16,-16 0-6-16,17 0 16 0,-17-1 18 0,0 1 22 16,0 9 0-16,-17-9 1 0,17 9-21 15,-16 0-5-15,16-10-6 0,-17 10-2 0,17 10 1 16,0-10-18-16,-33 0 4 0,17 9-2 16,16-9-1-16,-17 9-6 0,17-9 4 15,0 10 0-15,0-10-10 0,0 9 8 16,0 0-2-16,17 0 7 0,-17 1-5 15,16-1 3-15,-16 0-5 0,33 1 5 0,-33 8 0 16,0 1-3-16,17 9-4 0,-1-10 4 16,1 10 2-16,-17 0-6 0,17 9 4 0,-1-9 3 15,1 9-8-15,-17-9 5 0,16 10 7 16,-16-10-7-16,0 9-4 0,0-9 6 0,0 0 16 16,0-10 7-16,-16 10 14 0,16-9-5 15,-17-10 6-15,17 10-2 0,-16-10 6 16,16-9-36-16,-17 9-8 0,0-18 0 15,17 0 0-15,-16-1 0 0,16-8 0 16,0-1 0-16,-17 0 0 0,17-8 0 16,0-11-37-16,17 1-78 0,-17 0-9 0,16-10 18 15,1 1 34-15,-17 9 17 0,17-10 4 0,16 10-9 16,-17 0-7-16,1 9 2 0,-1 0 18 16,1 0 23-16,-1 9 9 0,17 1 7 15,-33-1 6-15,17 10 5 0,-17 0 16 0,16-1 10 16,-16 1-3-16,0 9 0 0,0 0 28 15,0 9 29-15,0-9 11 0,0 10 13 0,0-1-19 16,0 10-20-16,0-10-10 0,17 0-14 16,-17 0-9-16,0 1-4 0,0-1-10 15,17 0-5-15,-1 1 1 0,-16-10-15 0,17 0 2 16,-1 0 5-16,1 0-34 0,-1-10-83 16,1 1-69-16,-1 0-48 0,17-1-24 0,-33 1-24 15,0-9 3-15,17-1 25 0,-17 10 50 16</inkml:trace>
  <inkml:trace contextRef="#ctx0" brushRef="#br0" timeOffset="-189020.65">27269 17162 84 0,'0'0'51'0,"0"0"-3"0,0 0 6 0,0 9 13 16,0-9 15-16,0 0 6 0,0 0 5 0,0 0 11 15,0 0 7-15,0 9 10 0,0-9 10 16,33 0-4-16,-33 0-9 0,0 10-5 0,16-10 3 16,1 0-12-16,-1-10-18 0,17 10-29 0,-16-9-22 15,33 9-13-15,-17-9-17 0,0-1 6 16,0 1-11-16,0 0 5 0,0 9-5 0,0-9 2 15,-17-1 7-15,18 10-11 0,-34-9 0 16,16 9-4-16,-16 0-43 0,17-9-43 16,-17 9-59-16,0 0-37 0,0 0-31 0,0-10-10 15,-17 10 1-15,17 0 28 0,-16-9 33 16,-1 9 38-16</inkml:trace>
  <inkml:trace contextRef="#ctx0" brushRef="#br0" timeOffset="-188804.5">27484 16976 107 0,'-17'-10'80'0,"17"10"4"0,-16-9-1 16,16 9 26-16,0-9 15 0,0-1-12 16,0 10-18-16,0 0-13 0,16 0 9 0,1 0 7 15,16 0 5-15,-33 0-3 0,16 10 6 16,17-1 13-16,0 10-14 0,-16-10-10 0,-1 10-17 16,17-1-9-16,-16 1-11 0,0-1-25 0,-17 10-10 15,16-9-10-15,-16 9 1 0,-16 0-4 16,16 0-5-16,-17 0 0 0,17 9-13 15,-33-9-58-15,16 9-68 0,1-9-65 0,-17 0-49 16,0 9-32-16,16-9-13 0,1 0 29 0,-17 0 49 16</inkml:trace>
  <inkml:trace contextRef="#ctx0" brushRef="#br0" timeOffset="-188154.4">29005 16492 67 0,'0'0'65'0,"0"-9"-11"0,0 9-2 0,0-10 21 16,-17 10 28-16,17-9 22 0,0 9 5 0,0-9 3 15,0 9 4-15,0-9 10 0,0 9-6 16,0-10-17-16,0 10-16 0,0 0-19 0,17-9-22 16,-17 9-13-16,16 0-2 0,-16 9 9 15,17-9 20-15,0 10 23 0,16-1 10 16,-17 9-112-16,17-8 0 0,0 8 0 0,0-8 0 16,0 8 0-16,1 1 0 0,-1-1 0 0,0-8 0 15,-17 8 0-15,17 1 0 0,0-10 0 16,0 1 0-16,-16 8 0 0,0 1 0 0,-1-19 0 15,1 0 0-15,-1 9 0 0,1 0 0 16,-17-9-98-16,0-9-278 16,0 9-12-16,0-9 30 0,0 9 62 0,0-19 72 15</inkml:trace>
  <inkml:trace contextRef="#ctx0" brushRef="#br0" timeOffset="-187938.13">29501 16306 178 0,'0'0'120'0,"-16"-19"-20"16,16 19 1-16,0-9 3 0,0 9-11 16,-17 0 11-16,17 9 20 0,0 10 28 0,-17-19 14 15,17 9-19-15,-16 1-11 0,16 8 16 16,-17 1 5-16,17-1 1 0,-33 10-103 0,17-9-55 16,-1 0 0-16,-16 8 0 0,0 1 0 15,0 0 0-15,0 0 0 0,16-9 0 0,-49 18 0 16,33-9 0-16,-16 0 0 0,15 9-35 0,1-9-283 15,-16 0-62-15,16 0-23 0,0 0 39 16,0-1-181-16</inkml:trace>
  <inkml:trace contextRef="#ctx0" brushRef="#br0" timeOffset="-186572.88">24424 14046 53 0,'0'0'24'0,"17"0"-3"0,-17 0 0 16,0 0 6-16,0 0-3 0,0 0-2 16,0 0-4-16,0 0-3 0,0 0-5 0,0 0 0 15,0 0-5-15,0 0-3 0,0 0 0 16,0 0 0-16,0 0 0 16,0 0-4-1,16 0 4-15,-16 0-8 0,0 0-16 16,0 0-10-16,0 0-9 0,0 0-1 15,0 0-2-15</inkml:trace>
  <inkml:trace contextRef="#ctx0" brushRef="#br0" timeOffset="-186223.63">24557 16678 75 0,'0'9'67'16,"0"-9"-16"-16,0 0-12 0,0 0-12 0,0 0 0 15,0 0-1-15,0 0-10 0,0 0-7 16,0 0-2-16,0 0-9 0,0-9-1 0,0 9-7 16,0 0-13-16,0-9-12 0,0 9-7 0,0 0-2 15,0 0 1-15,0-19 2 0,0 10-2 0</inkml:trace>
  <inkml:trace contextRef="#ctx0" brushRef="#br0" timeOffset="-184019.55">25003 17236 87 0,'0'0'50'0,"0"0"-17"15,0 0-14-15,0 0-1 0,-16 0-1 0,16 0 5 16,0 0 2-16,0 0-6 0,0 0 0 0,0 0-6 15,0 0-3-15,0 0 2 0,0 0-1 16,0 0-6-16,0 0-1 0,0-9-2 16,0 9 0-16,0 0 1 0,0 0-5 0,16 0 3 15,-16 0-2-15,0 0 4 0,0 0-4 16,0 0 0-16,0 0 4 0,0 0 1 16,0 0-1-1,0 0 3 1,0 0 1-16,0 0-2 15,0 0-1-15,0-9-1 0,0 9 4 0,0 0-3 16,0 0 5-16,0 0-3 0,0 0-4 16,0 0 1-16,0 0-1 15,0 0-3-15,0-10 2 0,0 10 1 16,0 0 1-16,0 0-4 0,0 0 4 16,0 0-5-16,0 0 1 31,0 0 4-16,0 10 0-15,0-10-7 16,-16 0 8-16,16 0-2 0,0 0-8 0,0 0-6 16,0 0-2-16,0 0-11 0,0 0-6 15,0 0-6-15,0 0-6 0,0 0-2 0,-17 0-4 16,17 0 0-16</inkml:trace>
  <inkml:trace contextRef="#ctx0" brushRef="#br0" timeOffset="132682.04">1257 8502 48 0,'0'-9'22'0,"-33"9"-4"0,33 0-1 16,-33 0 0-16,33-10 3 0,0 10 5 15,0 0 6-15,-33 0 3 0,33 0-5 0,0 0-6 16,0-9-6-16,0 9 2 0,0 0-5 15,0 0-2-15,0 0 2 0,0 0-4 0,0 0-2 16,0 0-4-16,0 0 1 16,0 0-4-16,0 0 2 15,0 9-3-15,0-9-2 32,0 0 0-17,0 0 0-15,0 0-7 0,0 0-9 16,0-9-8-16,0 9-10 0,0 0-4 15,0 0-7-15,0-9-3 0,0-1 5 16,0 10-1-16</inkml:trace>
  <inkml:trace contextRef="#ctx0" brushRef="#br0" timeOffset="133597.72">1654 6902 53 0,'0'0'47'0,"0"0"-11"0,0 0-8 0,0-19 7 15,0 19 11-15,0 0 11 0,0-18 4 16,0 18-7-16,-33 0 1 0,33-19-9 0,0 19-8 16,-34-19-8-16,34 10-3 0,-33 0-4 15,33 0 0-15,-33 9-5 0,0-10 0 0,17 1 6 16,-17 9-4-16,0 0-12 0,33 0 1 0,-33 0-9 15,-1 9 1-15,1 1 0 0,0-1 1 16,17 9-2-16,-17 1 0 0,0 0-2 16,33 18 2-16,-33-28 0 0,33 28 3 0,-34 1-3 15,34-1 1-15,0-19-1 0,0 29 0 16,0-10 2-16,34-9 1 0,-34 9-3 0,0 19-2 16,33-28 7-16,-33 9-5 0,33 0 0 15,-33 1 0-15,33 8 1 0,-33-9 3 16,0-9-4-16,16 9-3 0,-16 1 5 0,0-1-2 15,0-9 2-15,0 9 2 0,-16 0-8 0,16-9 7 16,0 0-6-16,-33 0 7 0,0-10-4 16,33 20-2-16,-33-29 6 0,33 10-6 0,-34-1 2 15,1 1 0-15,33-19 0 0,0 18 5 16,-33-18-5-16,33 0 7 0,0 19 6 16,-16-19-1-16,16 0-7 0,0 0-8 15,16 0 0-15,-16-19 1 0,0 19 3 0,33 19-5 16,-33-19 4-16,33 0-3 0,1 19 6 15,-34-10 0-15,33 19-3 0,0 0 0 16,-33 9-3-16,33-18 3 0,-17 18 0 0,-16 9 3 16,33 1-5-16,-33 9 2 0,0-1 0 15,0 10 2-15,-33 1-2 0,17 8 0 0,16-18 1 16,-33 9-1-16,0 0-2 0,33-9 0 0,-33 9 5 16,-1-9-3-16,1 0-3 0,33 9 5 15,-33-28-2-15,17 0 0 0,16 10 5 16,-33-10-8-16,33 0 3 0,0 10 0 0,0-20 0 15,0 1-4-15,33 0-5 0,-33 9 4 0,0-18-15 16,16-10-20-16,17 10-22 0,0-10-31 16,-33 1-5-16,34-10 4 0,-1 9 0 0,0-9 5 15,0-9 8-15</inkml:trace>
</inkml:ink>
</file>

<file path=ppt/ink/ink50.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00:35.875"/>
    </inkml:context>
    <inkml:brush xml:id="br0">
      <inkml:brushProperty name="width" value="0.05292" units="cm"/>
      <inkml:brushProperty name="height" value="0.05292" units="cm"/>
      <inkml:brushProperty name="color" value="#FF0000"/>
    </inkml:brush>
  </inkml:definitions>
  <inkml:trace contextRef="#ctx0" brushRef="#br0">9376 6586 1 0,'0'0'4'0,"33"18"5"0,-33-18-4 0,0 0-2 0,0 0-2 0,0 19 3 16,0-19 12-16,0 18-9 0,33-18-3 15,-33 19-1-15,0-19-2 0,0 19 7 0,0-10-4 16,33 10-1-16,-33-1 0 0,0 19-1 0,0-18 4 16,33-10 2-16,-33 19-1 0,0 0-4 15,0-9 0-15,17-1-2 0,0 1 1 0,-1 0 0 16,-16-1 0-16,33-9 3 0,-33 10 2 15,33-19 17-15,-33 19 0 0,33-19-9 0,0 0 17 16,-33 0 0-16,33 0-17 0,1-19-2 0,15-9-5 16,-16 0-5-16,0 0 0 0,0-9 1 15,17 0-4-15,16-10 0 0,-33 10 5 16,33-9 1-16,-16 8 3 0,16 1 5 0,-33 0-6 16,0 9-6-16,0-9 3 0,0 18-2 15,0-18-1-15,17 9-2 0,-17 10-2 0,-33-1 4 16,33 0-1-16,-33 1-1 0,33 8 0 15,-33-8-2-15,33 9 2 0,-33-1 0 0,17 10 0 16,-1 0 0-16,-16-18 0 0,17 18 0 0,16 0-2 16,-33 0-1-16,33 18 0 15,-33-18-17-15,0 0-10 0,33 10-9 16,-33-1 0-16,33 9-3 0,-33 10 1 0,0-28 2 16,17 19-49-16</inkml:trace>
  <inkml:trace contextRef="#ctx0" brushRef="#br0" timeOffset="2297.46">24507 6279 33 0,'0'0'19'0,"0"0"-11"0,0 0-3 0,0 0-2 0,0-19-1 0,0 19 1 0,0 0 0 0,0 0 0 0,0 0-1 16,0 0-1-16,0 19-1 0,0-19 2 15,0 0 0-15,33 18 0 0,-33-18 1 16,0 10 0-16,0-1 0 0,17 9-1 0,-17 10 22 15,16-9-11-15,-16 0-7 0,17-1 0 16,-1-8-3-16,-16 8-2 0,17-9-1 0,-17 19 8 16,16-9 5-16,-16-19-7 0,17 19-1 15,-1-1 6-15,-16-18 3 0,17 9 0 0,16-9 5 16,-33 0 12-16,33 10 10 0,-16-20 1 0,-1 1-4 16,17 9-16-16,17-18-13 0,16-1 0 15,-33-18-6-15,33 0-1 0,0 9-1 0,17-10 0 16,-33-17 1-16,32 8-1 0,1 1 0 15,0 8-1-15,16-17 0 0,-49 8-2 0,16 10 5 16,0 0-3-16,-17-1 1 0,1 11-3 16,-17 8 2-16,-16 0 0 0,16 19 0 0,-17-18 0 15,-16 18 0-15,17 0 0 0,-17-19 0 0,33 19 0 16,-33 0-2-16,0 0-1 0,0 19 3 16,0-19-2-16,0 0-6 0,16 18-4 0,-16-18-5 15,0 19-8-15,0 0-18 0,0-1 1 16,0-9 0-16,0 10 1 0,17 18 2 0,-17-18-5 15,0-1-7-15</inkml:trace>
</inkml:ink>
</file>

<file path=ppt/ink/ink51.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01:00.404"/>
    </inkml:context>
    <inkml:brush xml:id="br0">
      <inkml:brushProperty name="width" value="0.05292" units="cm"/>
      <inkml:brushProperty name="height" value="0.05292" units="cm"/>
      <inkml:brushProperty name="color" value="#FF0000"/>
    </inkml:brush>
  </inkml:definitions>
  <inkml:trace contextRef="#ctx0" brushRef="#br0">6400 9004 36 0,'0'0'11'0,"0"0"-2"0,-33 0 2 0,33 0 4 0,0 0 4 0,-17 0 2 0,17 0-1 0,0 0-2 0,0 0-2 0,0 0-5 15,0 0-4-15,17 0-1 0,-17 0-2 16,0 0 4-16,33 0 1 0,-33-19 7 15,0 19 3-15,33 0 3 0,-33-9 4 0,33 9-2 0,0-9 4 16,0 9-5-16,0-9 0 0,17-1-2 16,16 10 0-16,-33-9 4 0,33 9-5 0,-16 0-1 15,16-9-11-15,0 9 0 0,17 0-3 16,-17-10 1-16,0 10-2 0,17 0-1 0,-50 0 4 16,33 0 7-16,0 0-7 0,17 0 1 0,-17 0 0 15,-17 0-6-15,17 0-2 0,1 0 1 16,-1 0 0-16,-17 0 3 0,17 0-1 0,-32 0-3 15,32 0 3-15,-50 0-5 0,17 0 0 16,0 0 2-16,0 0 2 0,1 0-2 0,-34 10 3 16,33-10-2-16,-33 0-4 0,33 0 0 15,-33 0 7-15,0-10-2 0,0 10-2 16,0 0 3-16,0 0-15 0,0 0-12 16,0 0-10-16,0 0-8 0,0 0-1 0,0 0-2 15,0-18-6-15,0 18-2 0,0 0-1 16,-33 0-2-16,33 0 3 0,0 0 6 0,0 0-36 15</inkml:trace>
  <inkml:trace contextRef="#ctx0" brushRef="#br0" timeOffset="3447.68">17595 8539 1 0,'0'0'1'0,"0"0"1"0,0 0 0 0,0 0 3 0,0 0 2 0,0 0 0 0,0 0-2 0,0 0-1 15,0 0-1-15,0 0-2 16,0 0 0-16,0 0 0 15,0 0 0-15,0-19-1 32,0 19-2-17,0 0-3-15,0 0-1 0,0 0-3 16</inkml:trace>
  <inkml:trace contextRef="#ctx0" brushRef="#br0" timeOffset="12806.96">17578 9488 17 0,'0'0'14'0,"0"0"-6"0,0 0-1 0,0 0-2 0,0 0 0 0,0 0-2 0,0 0 4 0,0 0-4 0,0 0 1 16,0 0-3-16,0 0 2 15,0 0 3-15,17 0 2 0,-17 18 0 16,0-18 0-16,0 0 1 0,0 19 4 16,16-19-1-16,-16 0 1 0,0 9-3 0,17 1-2 15,-17-10 3-15,16 9 3 0,-16 0-3 0,0 1 1 16,17-10 5-16,-17 18 3 0,0-18-2 16,0 0 0-16,33 19 0 0,-33-19 5 0,0 0 2 15,0 0 2-15,0 0 3 0,0 0 4 16,0 0 5-16,0 0 9 0,33 0 0 0,-33 0 11 15,0 0 3-15,0 0-8 0,0 0-8 16,0 0-13-16,33-19-10 0,-33 19-6 0,0-28 3 16,17 19 0-16,-1-10 0 0,1 10-3 0,-1-28-4 15,17 18-4-15,-16 1 2 0,16-10-6 16,-33 9-7-16,33 0 7 0,0-18-1 0,-33 19-1 16,17-10-5-16,-1 9 2 0,1 1-3 15,-1 18 6-15,1-19-3 0,-17-9-4 0,16 19 10 16,1-1-8-16,16 1 0 0,-33 0-2 15,0 9 2-15,33-9 2 0,-33 9-9 0,0 0-28 16,33 0-20-16,-33 0-7 0,0 0-15 0,17 0-16 16,-1 9-11-16,1-9-2 0,-17 9-1 15,16-9 2-15,1 9 10 0</inkml:trace>
  <inkml:trace contextRef="#ctx0" brushRef="#br0" timeOffset="15720.93">12766 10939 8 0,'0'0'11'0,"0"0"2"0,0 0-4 0,0 0-4 0,0 0-2 16,0 0 0-16,0 0-1 0,0 0 3 0,0 0 1 0,0 0 2 0,0 0-3 0,0 0-2 0,0 0 1 16,17 0 3-16,-17 0 1 0,0 0 2 0,33 9 3 15,-33 0 5-15,0-9-3 0,0 10-5 16,0-10 1-16,33 9 0 0,-33 0 1 0,0 1 1 16,0-10-3-16,33 9 1 0,-33 0-3 15,0-9 4-15,0 10 2 0,0-10 6 0,16 18 5 16,-16-18-4-16,17 0-2 0,-17 0 2 15,17 0-1-15,-17 19 1 0,0-19 7 0,0 0 11 16,16 0 1-16,-16 0 3 0,0-19 3 16,17 19-7-16,-17 0-7 0,16-18-11 0,1 8-8 15,16-8-3-15,-33-1-6 0,33 0-1 16,-33 1 1-16,33-1 0 0,-33-18 2 0,16 18-3 16,1-8-1-16,16 8-4 0,-16-18 2 15,16 18 2-15,-33-9-2 0,33 10 2 0,-33-1-2 16,0 0-2-16,33 1 2 0,-33 9 0 15,33-10 0-15,-33 10 0 0,0-1 0 0,0 1 2 16,16 0-2-16,1 9 0 0,-1-19 0 16,-16 19-12-16,17 0-35 0,0-19-1 15,-17 19-3-15,33 0-8 0,-33 0-1 0,0 0-4 16,33 0 2-16,-33 0-1 0,0 0 1 16,0 0 7-16,33 0 5 0,-33 0 0 0</inkml:trace>
</inkml:ink>
</file>

<file path=ppt/ink/ink52.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01:27.296"/>
    </inkml:context>
    <inkml:brush xml:id="br0">
      <inkml:brushProperty name="width" value="0.05292" units="cm"/>
      <inkml:brushProperty name="height" value="0.05292" units="cm"/>
      <inkml:brushProperty name="color" value="#FF0000"/>
    </inkml:brush>
  </inkml:definitions>
  <inkml:trace contextRef="#ctx0" brushRef="#br0">5424 6307 17 0,'0'-10'19'0,"0"10"-7"0,-33 0-5 0,33 0-3 0,0 0-3 0,-33 0 0 0,33 0 0 0,-33 0-1 0,16 0 1 15,1 0 4-15,-1 0 3 0,17 10-2 16,-33-10-2-16,33 9-4 0,-33-9 1 0,0 9 0 15,33-9-1-15,-33 9 2 0,33 1 3 0,-50 8-1 16,34-18-2-16,-1 19-2 0,17-19 0 16,-33 19 1-16,33-19 1 0,-33 18-2 0,33-18 0 15,0 19 1-15,-33-10-3 0,33 10 2 16,-33-1 0-16,33 1 1 0,-33 0-1 16,33-1 0-16,-17-9 0 0,1 10 0 0,-1 0-2 15,17-1 2-15,0 19 0 0,0-18 0 0,-33-10 0 16,33 10 2-16,0 18-2 15,0-18 1-15,0-1-1 0,0 10 0 0,0 0 0 16,-33 19 1-16,33-29-1 0,0 20 0 0,33 8 0 16,-33-27 0-16,0 18 0 0,0 9 0 0,0-8 0 15,0-1 0-15,0 0 0 0,0 9 0 16,0-8 0-16,0 8-2 0,33 10 2 16,-33-28 0-16,0 28 0 0,0-19 1 0,0 0-1 15,17 10 0-15,-1-10 0 0,-16 0 0 0,17 10 0 16,16-10 1-16,-33-9 0 0,33 9 2 15,-33 0 0-15,33-18-2 0,-33 18-1 0,33-9 1 16,0 9-1-16,-33-18 3 0,33 9-2 16,-16-10-1-16,16 19 0 0,0-18 2 0,0 0 1 15,0-10-1-15,0 9-2 0,0 1 2 16,17 0-2-16,-17-19 0 0,0 18 4 0,0-18-2 16,17 0 0-16,-17 0-2 0,0 0 0 0,33 0 2 15,-33 0-2-15,0 0 0 0,17-18 0 0,-17 18 0 16,0-28 0-16,0 18 1 0,0-8 1 15,0 9-4-15,-16-10 3 0,16 0 0 16,0 1-1-16,0-1 0 0,0 1 2 0,0-1 0 16,0 10-1-16,-33-10 1 0,50 0 5 0,-50 1 3 15,33 18 2-15,-33-28 1 0,33 19 0 16,-33-10-2-16,33 10 2 0,-33-10 1 0,0 0-3 16,33 1 0-16,-33 18-3 0,0-28 1 0,0 0 6 15,33 19 2-15,-33-10 1 0,0 1-6 16,0-1-4-16,17-18-3 0,-17 18-1 0,0 10-1 15,0-10-1-15,0-18-2 0,0 18 0 16,0 1 0-16,0-1 2 0,0 10 0 0,0-10-1 16,0 1-1-16,0-1 0 0,0 19 0 0,0-28 3 15,0 19-3-15,0 0-2 0,0-10 2 16,0 19 0-16,0-19 0 0,0 19 0 0,0-18 0 16,0 18 1-16,0-19-1 0,0 10-3 15,0 9 4-15,0-9-1 0,0-1 0 0,0 1 0 16,0 0 0-16,0-1-2 0,0 10 4 0,0-9-2 15,0 9-2-15,0-19 2 0,0 19 0 16,0-18 0-16,0 18 0 0,0-19 0 0,0 10 0 16,0-10 2-16,0 10-1 0,-17 0-3 15,17-10 2-15,0 1 0 0,0-1 0 0,0-9 0 16,0 9-4-16,0 1 4 0,-33-1 0 16,33-18 0-16,0 9 0 0,-33-9 4 0,0 18-4 15,33-18 2-15,-33 0-2 0,0 9 0 16,33-9-2-16,-50 0 2 0,17 9 0 0,33 9 1 15,-33-18-1-15,0 18 6 0,0 1-6 0,0-1 2 16,33 10 0-16,-50-10-2 0,50 19 0 16,-33-18 2-16,0 18-2 0,0-19-2 15,0 19 3-15,0-19 0 0,0 19-1 0,16 0 0 16,-16 0-2-16,0-18 2 0,33 18 0 0,-33 0-2 16,0 0 2-16,0 0 0 0,16 18 0 15,1-18-3-15,-1 0-9 0,-16 19-4 0,33-19-3 16,-33 19-11-16,33-19-7 0,-33 18-8 15,33-9-5-15,-33 10-1 0,33 0-55 0</inkml:trace>
  <inkml:trace contextRef="#ctx0" brushRef="#br0" timeOffset="1100.49">7293 6204 49 0,'0'-9'32'0,"0"9"-17"0,-33-9-8 0,33-1-3 0,-34 10-1 0,34 0-3 0,-16 0 3 0,-17-18 4 16,33 18 4-16,-33 0 0 0,33 0 1 0,-33 0 0 0,0 0-4 0,33 0-3 15,-33 0-1-15,-1 0-1 0,1 0-2 16,17 0 1-16,-17 18-2 0,0-18 2 0,33 0-2 16,-33 10 3-16,0-1-3 0,-1 0 2 15,1 10-2-15,17-1 0 0,-17 1 0 0,0-19-3 16,0 19 3-16,33-1 2 0,-33 1 0 0,-17 9-4 16,17-10 2-16,0 1 0 0,0 18 0 0,0-18-3 15,0 9 3-15,0 9 2 0,16-18 1 16,-16 18 0-16,0-9-1 0,33 9 0 15,-33 0-2-15,0 0 2 0,33 10-2 0,0-10 0 16,-33 28 4-16,33-28-4 0,0 19 0 16,0-9 2-16,0 8-4 0,33-8 4 0,-33 9-2 15,0-10 0-15,33 10 0 0,0-9 0 0,-33 8 1 16,33-17 0-16,-33 27 1 0,33-28-4 16,-16 9 2-16,16 10 2 0,-33-9-2 0,33 9 2 15,0-19-2-15,-33 9 0 0,33-9 0 16,0 10 0-16,-33-10 1 0,16 0-4 0,18 1 8 15,-1-1 4-15,0-9-3 0,-33 9 2 16,33-18-3-16,0 8 0 0,-33-8 4 0,33 18-2 16,-17-18 2-16,17-1-3 0,1-18-1 0,-1 19-2 15,0-10 2-15,0 1-2 0,0-1 2 16,0 10-2-16,17-19 8 0,-17 18 0 0,0-18 2 16,33 0-9-16,-50 0 1 0,17 0 0 0,34 0 0 15,-34 0-2-15,0 0 26 0,0 0 13 16,-17 0-8-16,17 0-8 0,0 0-11 0,1 0-2 15,-1-18 1-15,0 18 5 0,-33-19 17 0,33 0 4 16,-17 10 9-16,17-10-7 0,0 1-14 16,1-1-4-16,-34 1-11 0,33-1-8 0,-33-9 3 15,33 10 4-15,0-20 2 0,-33 20-3 16,16-19-2-16,1 9-6 0,-1-28 0 0,-16 19 4 16,33-10-7-16,-33 10 3 0,0-28-8 0,0 28 5 15,0-38 0-15,0 29 5 0,0-19-5 16,-33 9 0-16,17-9 2 0,-1 9-4 0,1 0-1 15,-17 9 5-15,0-8-2 0,33 8-5 16,-33 10 7-16,-1-19-2 0,-15 28-6 0,16-9 6 16,0-9-9-16,0 27-8 0,0-18-10 15,-1 18-17-15,1-9-16 0,0 19 5 0,17-10 4 16,-17 10 2-16,0 9 6 0,0 0 1 0,33 0-6 16,-33 0-10-16,-1 0-7 0,18 0-3 15,-1 0 5-15,1 9 4 0,16 1-35 0</inkml:trace>
  <inkml:trace contextRef="#ctx0" brushRef="#br0" timeOffset="3364.66">21067 8334 3 0,'0'0'3'0,"0"0"-1"0,0 0 1 0,0 0 3 0,0 0 2 0,0 0-1 0,0 0 1 0,0 0-1 0,0 0-3 0,0 0-1 16,0 0-1-16,0 0 0 0,0 0 1 15,0 0 1-15,0 0-1 0,0 0-1 0,0 0 0 16,0 0 0-16,0 0-1 0,0 0 1 16,0 0 0-1,0 0 0-15,0 0 0 0,0 0 0 16,0 0 0-16,0 0 0 0,0 0-1 15,0 0 0 1,0 0 1-16,0 0 0 16,0 0 1-16,0 0-1 31,0 0-1-31,0 0-3 0,0 0 3 0,0 0 0 16,0 0-1-16,-16 0 0 15,16 0-6-15,0 0-5 16,0 0-9-16,16 0-6 0</inkml:trace>
  <inkml:trace contextRef="#ctx0" brushRef="#br0" timeOffset="4380.68">22490 4604 18 0,'0'-18'26'0,"-17"18"-4"0,17 0-3 0,0 0-8 0,0 0 0 15,0 0-5-15,0 0 0 0,0 0-2 0,0 0 0 0,0 0 1 0,0 0 1 0,0 18 0 0,17-18-2 16,-17 0 0-16,0 19 1 0,0-19 19 15,0 0-6-15,16 19-9 0,-16-10-4 0,0 0-2 16,17 0-2-16,-17 10 6 0,0-19 44 16,16 19-20-16,-16-19-16 0,0 18-8 0,17-18-3 15,-17 19-1-15,0-19 1 0,0 0 37 16,0 18 21-16,0-18-22 0,0 0 2 0,0 0 23 16,16 0 22-16,-16 0 28 0,0 0 20 0,0 0 9 15,0 0-35-15,0-18-46 0,33 18-33 16,-33-19-15-16,0 1-4 0,33-1-9 0,-33-9 0 15,17 10 3-15,-1-1 3 0,1-18-14 16,0 18 11-16,-1-18 2 0,1 9-7 0,-1 9 5 16,1-18-5-16,-1 9 2 0,17 10-2 15,-33-19 0-15,33 18 0 0,-33 0-2 16,33-9 4-16,-16 10-2 0,0 18 0 0,16-19 0 16,-17 1 0-16,1 18 2 0,32-19-4 0,-49 19 2 15,33 0-9-15,0 0-82 0,-16 0-44 16,16 0-27-16,-16 0-9 0,16 0 1 0,-17 19 16 15,17-19 26-15,-33 18 19 0,33-18-83 0</inkml:trace>
  <inkml:trace contextRef="#ctx0" brushRef="#br0" timeOffset="6761.55">28079 4056 50 0,'-17'0'34'0,"17"0"-2"0,0-10-3 16,0 10-3-16,0 0-4 0,0 0-5 0,0 0-8 0,0 0-4 0,0 0-3 0,0 0-1 0,0 0 3 0,0 10-4 15,0-10 2-15,17 9 3 0,-17 9 1 0,0-18 18 16,0 0-8-16,0 19-8 0,0-19-2 16,16 19-6-16,-16-19 4 0,0 18 0 15,17 1-4-15,-17-19 3 0,0 9-1 0,17 0-2 16,-17 1 62-16,0 8 0 0,16-18-26 0,-16 19-19 16,17-19-9-16,-17 19-2 0,0-19 12 15,16 0 56-15,-16 0-7 0,17 18 16 16,-17-18 24-16,16 0 0 0,-16 0 7 0,17 0-10 15,-1-18-44-15,1 18-27 0,-1-19-16 16,17 19-5-16,0-19-8 0,-16 1 1 0,16-1-5 16,-16 10 4-16,16-10-7 0,0 1 9 15,-17-1-4-15,1 0 2 0,32-8-6 0,-49 8 6 16,17 0-3-16,0 1-4 0,-1 18 0 0,1-19 3 16,-17 1 0-16,16 18 3 0,1 0-6 15,-17-19 7-15,16 19-1 0,-16-9-3 0,0 9-2 16,17 9-75-16,-17-9-66 0,0 0-24 15,16 19-8-15,-16-19-3 0,17 18 2 0,-17-18 24 16,0 19-101-16</inkml:trace>
</inkml:ink>
</file>

<file path=ppt/ink/ink53.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01:47.330"/>
    </inkml:context>
    <inkml:brush xml:id="br0">
      <inkml:brushProperty name="width" value="0.05292" units="cm"/>
      <inkml:brushProperty name="height" value="0.05292" units="cm"/>
      <inkml:brushProperty name="color" value="#FF0000"/>
    </inkml:brush>
  </inkml:definitions>
  <inkml:trace contextRef="#ctx0" brushRef="#br0">3092 3432 38 0,'0'0'20'0,"0"0"-9"0,0 19 0 0,0-19-2 0,0 0 1 0,0 0 3 0,0 0 1 0,33 0-3 16,-33 0 0-16,0 9-2 0,0-9-4 0,0 19 2 15,0-19 14-15,0 18 5 0,0-18 2 0,0 19-8 16,33-19-8-16,-33 19 26 0,0-19-5 15,0 18-16-15,0-18-2 0,0 19 0 16,17-19 15-16,-17 9 1 0,0 10-16 0,33-19 0 16,-33 0 8-16,0 0 11 0,0 0 6 0,0 0 18 15,33 0 4-15,-33 0 7 0,0 0-5 16,0-19-10-16,33 10-17 0,-33-10-14 16,33 1-7-16,-33-20-11 0,33 20-4 0,0-29 2 15,-33 10 1-15,17 0-2 0,16 9-2 16,0-9 0-16,-33 0-4 0,33-10 4 0,0 29-2 15,-33-20 2-15,33 20-33 0,-33-10-49 16,0 18-27-16,33 1-8 0,-33 9 1 0,0 0 1 16,17 0 11-16,-17 0 9 0,33 0 7 0</inkml:trace>
  <inkml:trace contextRef="#ctx0" brushRef="#br0" timeOffset="915.02">6499 3581 59 0,'0'0'32'16,"0"0"-13"-16,0-9-10 0,0 9-6 0,0 0 0 0,0 0 0 0,0 0-1 0,0 0 3 0,0 0-2 0,0 0 3 15,0 0 0-15,0 9 1 0,0 10 1 16,0-19 1-16,33 18 9 0,-33 1-3 0,0 0 0 16,16-19 7-16,-16 18-3 0,17-9 5 0,0 1 4 15,-17-1 7-15,33 10 4 0,-33-19-1 16,0 18-1-16,0-18 8 0,33 0 3 16,-33 0 11-16,0 0 5 0,33 0-4 0,-33-18-18 15,33 18-17-15,-33-38-7 0,33 11-6 0,0 8-10 16,-17-18 1-16,18 9-3 0,-1-9 0 15,0-1 2-15,0-8 2 0,0 9-4 0,0 0 0 16,17-10-3-16,-17 10 3 0,0 0 0 0,-33 18-3 16,33-9 3-16,0 10-6 0,-33 18 6 15,0-19-39-15,16 19-18 0,-16 0 4 0,17 0-14 16,-1 0-6-16,-16 19-19 0,34-1 1 16,-34-9-1-16,0 10 5 0,33 0 2 0</inkml:trace>
  <inkml:trace contextRef="#ctx0" brushRef="#br0" timeOffset="1626.79">9194 3618 38 0,'0'0'30'0,"0"0"-16"0,0 0-4 0,0 0-2 0,-33-18 4 0,33 18 8 0,0 0 10 15,0 0 7-15,0 0 5 0,0 0-2 0,0 0-13 16,0 0-8-16,0 0-9 0,0 0-6 16,0 0-2-16,0 0 2 0,0 0-2 0,33 18 3 15,-33-18-5-15,0 19 5 16,0 0-2-16,0-1 8 0,33-18 19 0,-33 19-7 15,0 9 2-15,0-28 2 0,33 18-7 0,-33 1-8 16,0 0-1-16,33-19 20 0,-33 18 8 16,0-18 3-16,0 0 5 0,17 0-1 15,-17 0-8-15,17 9-6 0,-17-18-7 0,16 9 1 16,1-18-11-16,-1-1-9 0,17 0 2 16,-33 1-6-16,33-10 0 0,0 9-5 0,-33 1 3 15,33-20 0-15,-16 1 2 0,16 9-4 0,0 10 2 16,0-20 0-16,0 1 0 0,-33 9 0 15,33 10-3-15,-33-1-13 0,33 1-32 0,-33-1-27 16,17 0-19-16,0 19-15 0,-1-9 2 16,17 9-1-16,-33 0 9 0,33 0 8 15</inkml:trace>
  <inkml:trace contextRef="#ctx0" brushRef="#br0" timeOffset="2313.79">12717 3516 101 0,'0'0'33'0,"0"0"-14"0,0 0-10 0,0 0-3 0,0 0-5 0,0 0-1 0,0 0 2 0,0 19-2 16,0-19 0-16,0 18 3 0,0 1 0 0,16-19-1 16,-16 28 13-16,17-10 0 0,-17 1-6 0,16 0-4 15,-16-19 25-15,0 18 6 0,17 1-12 16,16-10-7-16,-33 10 34 0,0-1-1 0,0 1-4 15,33-19 4-15,-33 0-3 0,0 0 7 0,33 0-5 16,-33 0 4-16,33 0-14 0,-16 0-16 16,-1-19-13-16,17 1-7 0,17-20 2 0,-17 11-2 15,0 8-3-15,-17-18 0 0,17 9 0 16,34-9 0-16,-34-1 2 0,0-8-6 0,0 9 1 16,0 0-11-16,0-1-39 0,-16 10-32 15,16-9-18-15,0 19-10 0,0-1-1 0,-33 0 8 16,33 10 12-16</inkml:trace>
  <inkml:trace contextRef="#ctx0" brushRef="#br0" timeOffset="3130.63">16255 3479 87 0,'-33'0'26'0,"33"0"-10"0,0 0-8 0,0 0 1 0,-33-19 2 0,33 19 5 0,0 0 5 0,0 0 10 0,0 0 0 0,0 0 1 16,0 0-9-16,0 0-9 0,0 0-5 15,0 0-3-15,0 0-1 0,0 0-1 0,0 0-2 16,0 19-5-16,0-19 4 0,0 18 2 0,33-18 13 15,-33 19-1-15,0 0-6 0,0-1 12 16,0-18 20-16,0 19-15 0,0-10-12 16,33 10 4-16,-33-19 48 0,0 18-10 0,0-18 10 15,33 19 5-15,-33-19 10 0,0 0 17 0,17 0 3 16,-1 0-14-16,1-19-33 0,0 19-17 16,16-18-16-16,16-10-8 0,-16 9-5 0,0 1-11 15,0-20 3-15,1 1 0 0,15 9-3 0,17-9 3 16,-33 0-3-16,0 9 3 0,1-9-8 15,-1 0-12-15,-17 18-34 0,17-9-34 0,0 10-29 16,-33-1-35-16,33 0-25 0,-33 19 4 0,0 0 38 16,0 0 22-16,0 19 12 0</inkml:trace>
  <inkml:trace contextRef="#ctx0" brushRef="#br0" timeOffset="8942.56">2563 10576 6 0,'0'0'4'0,"0"0"1"0,0 0 0 0,0 0 0 16,0 0-1-16,0 0-1 0,0 0-1 0,0 0 0 0,0 0-6 62,0 0-6-62,0 0-11 0</inkml:trace>
  <inkml:trace contextRef="#ctx0" brushRef="#br0" timeOffset="31139.9">16355 4986 3 0,'16'0'0'0,"-16"0"2"0,0 0 0 0,0 0 4 0,0 0 3 0,0 0 2 0,0 0-4 0,0 0-3 0,0 0 0 0,0 0-1 15,0 0 4-15,0 0 0 0,0 9 0 16,17-9-3-16,-17 9-1 0,16-9 2 0,-16 10-1 15,0-1 1-15,33-9 1 0,-33 9 1 16,0 10-1-16,0-19 0 0,33 0-2 0,-33 0 0 16,0 18 7-16,0-18 1 0,0 0 5 15,0 0 4-15,0 0 9 0,0 0 6 0,0 0 6 16,33 0 7-16,-33 0 1 0,0-18-9 16,0 18-8-16,0 0-6 0,0 0-12 0,17-28-10 15,-1 19-2-15,1-1-3 0,-17-8 5 16,17-1-4-16,-1 19-1 0,1-18 1 0,-17-1-1 15,16 0 0-15,17 1 4 0,-33-1-6 0,0 10 2 16,0 9 0-16,33-19-12 0,-33 19-29 16,0-18-19-16,0 18-14 0,0 0 1 0,0 0 2 15,0 0 10-15,0 0 6 0</inkml:trace>
  <inkml:trace contextRef="#ctx0" brushRef="#br0" timeOffset="32887.83">2729 5469 34 0,'0'0'21'0,"0"0"-9"0,0 0-7 0,-34-18-1 0,34 18 7 0,0 0 5 0,0-19 4 0,0 19 7 0,0 0 2 0,0 0-8 0,0-18-6 0,0 18-7 15,0 0-4-15,0 0 0 0,0 0-6 16,0 0 4-16,0 0-1 15,0 18 2-15,0-18-1 0,0 0 0 0,0 0 0 16,0 0 3-16,0 0-1 0,34 19 3 16,-34-19 0-16,0 0 5 0,0 0-1 15,0 0 4-15,0 0 0 0,16 0-1 0,-16 0 2 16,0 0 3-16,33 0 5 0,-33 0-2 0,0 0-2 16,0 0-2-16,33 0-8 0,-33-19-2 15,0 19-1-15,33-18-4 0,-33-1-1 16,0 19 0-16,33-28 0 0,-33 19-2 0,33 0 2 15,-33 9-2-15,0-19-2 0,33 0 2 0,-33 19 0 16,0-18-12-16,17 18-21 0,16 0-4 16,-33 0-8-16,0-19-7 0,33 19-5 0,-33 0-9 15,0 0 1-15</inkml:trace>
  <inkml:trace contextRef="#ctx0" brushRef="#br0" timeOffset="33837.29">6069 5674 40 0,'0'0'24'0,"0"19"-14"0,0-19-5 0,0 0-2 0,0 0-2 0,0 0 1 0,0 0 1 15,0 0-2-15,0 0 1 0,0 0 3 16,0 0 3-16,0 0 3 0,0 0 4 0,0 0 2 16,0 18-2-16,0-18 1 0,0 0 1 15,33 0 0-15,-33 0 2 0,0 0 2 0,0 0 4 16,0 0 2-16,0 0-2 0,0 0 4 0,0 0 1 15,0 0-1-15,0-18-2 0,33 18-3 16,-33 0-4-16,0-19-6 0,17 0-8 0,-17 19 3 16,33-18-7-16,-33-10-1 0,33 9 2 0,-33 1-3 15,33-1 4-15,-33 1-4 0,33-1 0 16,-33-9 3-16,33 19-2 0,-33-1-4 0,33-8-1 16,-33 18 4-16,0-19 1 0,0 19-1 0,17 0-3 15,-17-18-29-15,33 18-5 0,-33 0-5 16,0 0-3-16,0 0-5 0,33 0-12 15,-33 18-3-15,0-18 1 0,33 0-55 0</inkml:trace>
  <inkml:trace contextRef="#ctx0" brushRef="#br0" timeOffset="35052.35">9839 5535 3 0,'0'0'2'0,"0"0"0"0,0 0 2 0,0 18 7 0,0-18 2 0,0 0-3 0,33 0-3 0,-33 0 0 0,0 19 1 15,0-19-3-15,0 0 0 0,33 18 0 16,-33-18-2-16,0 10 3 0,0-10 2 0,33 9 2 15,-33-9-1-15,0 9 4 0,0-9 0 0,0 0 4 16,0 0 3-16,17 19 6 0,-17-19 5 16,0 0 2-16,16-19-3 0,-16 19 4 15,0-9-5-15,17 9-6 0,-17-9-4 0,33-1-6 16,-33-8 1-16,0-1-6 0,33 19-3 0,-33-18-1 16,0-1 0-16,33-9-2 0,-33 9 0 15,0 1-2-15,33-1 0 0,-33 1 0 0,33-1 4 16,-33 19-3-16,0-19-1 0,17 1-2 15,-1 9-2-15,-16 9 4 16,17 0-2-16,-17 0 3 0,0-19-1 16,33 19-2-16,-33 19-8 0,0-19-3 0,0 0-5 15,0 0-2-15,0 0-8 0,33 0-2 0,-33 9-1 16,0 0-5-16,0-9-6 0,0 9-2 16,33 10 0-16,-33-19 4 0,0 19-3 0</inkml:trace>
  <inkml:trace contextRef="#ctx0" brushRef="#br0" timeOffset="38034.06">13742 5516 21 0,'0'0'14'0,"0"0"-7"0,0 0-2 0,0 0 0 0,0 0-2 0,0 0 3 0,0 0-2 0,0 0 1 0,0 0-1 0,0 0-1 15,0 19-2-15,0-19 5 0,0 0 5 0,0 0-1 16,0 0 3-16,0 0-4 0,16 18 0 0,-16-18-2 16,0 0 2-16,0 0 1 0,17 19 1 15,-17-19 0-15,0 0 3 0,0 0-2 16,0 0 1-16,0 0 4 0,16 0 3 0,-16 0 3 15,0 0 4-15,0 0-2 0,0 0 1 0,0 0 6 16,0 0 1-16,0 0 3 0,17 0-1 0,-17 0 1 16,0-19-7-16,16 19-10 0,-16-18-8 15,34 18 0-15,-34-19-6 0,0 19 1 16,33-19-6-16,-33 1 0 0,0 8 4 0,33-8-4 16,-33 18 0-16,0-19 2 0,33 1-2 0,-33 18 0 15,0-19 0-15,0 19 0 0,16-19 0 16,-16 10 4-16,0 0-7 0,17 0 3 0,-17 9 2 15,0 0-4-15,16-19-1 0,-16 19-12 0,0 0-12 16,0 0-8-16,0 0-1 0,0 0-7 16,0-19 1-16,0 19-2 0,17 0-6 15,-17 0-3-15,0 0 2 0,0 0-3 0,16 19 5 16,-16-19 0-16</inkml:trace>
  <inkml:trace contextRef="#ctx0" brushRef="#br0" timeOffset="39581.42">16173 5358 3 0,'0'0'1'0,"0"0"4"0,0 9 9 0,0-9 7 0,0 0-4 0,16 9-2 0,-16-9-3 16,0 19-4-16,33-19-4 0,-33 0-1 0,0 19-1 0,0-19 3 0,0 0 2 15,33 18 5-15,-33-18-3 0,0 19 2 16,0-19-2-16,0 0-2 0,33 18-1 0,-33-18 3 16,0 0 3-16,0 10 1 0,0-10 4 15,17 9 1-15,-17-9 6 0,0 0 5 0,16 0-3 16,-16 0 4-16,0 0 2 0,0 0 1 15,17 0 7-15,-17 0 5 0,0 0 0 0,17-9-5 16,-17-1-6-16,16 10-11 0,1-18-13 0,-17 18-7 16,16-19 0-16,17 1 1 0,-33-1-4 15,33 0 0-15,-33 1-3 0,33 9 6 0,-33-10-3 16,0 0 0-16,17 1-2 0,-17 18-4 0,16-28-20 16,1 18-15-16,-17 1-9 0,17 9-11 15,-17-9-7-15,0 0-12 0,16 9 2 0,-16 0 3 16,17 0 9-16,-17 9-41 0</inkml:trace>
  <inkml:trace contextRef="#ctx0" brushRef="#br0" timeOffset="42446.2">2695 7395 25 0,'0'0'27'0,"0"-9"-4"0,0 9-7 0,0 0-5 0,0-10-3 0,0 10 1 0,0-9 1 0,0 9 1 0,0 0 2 0,0 0-4 15,0 0-1-15,0 0-5 0,0 0-1 16,0 0 1-16,0 9 1 15,0-9-1-15,0 10 1 0,0-10 3 16,34 9 1-16,-34 0 0 0,0 1 1 0,16 8-4 16,-16-18 2-16,33 19-5 0,-33-19 3 15,0 18-1-15,0-18-1 0,33 19-3 0,-33-19 6 16,0 9 4-16,33-9 3 0,-33 10 0 16,0-10-1-16,0 0 1 0,0 0 9 0,33 0 12 15,-33-10 14-15,0 10 6 0,0-9-16 16,33-10-12-16,-33 1-12 0,33-1-8 0,-16-9-2 15,16 0 2-15,0 0-6 0,-33 10 0 0,33-29 5 16,0 19-5-16,-33 0 0 0,33 10 0 16,0-19 2-16,-33 9 0 0,0 9-1 15,17 1 0-15,16 18-3 0,-33-19 2 0,0 19 0 16,33 0-9-16,-33 0-11 0,0 0-8 16,0 0-7-16,0 0-2 0,33 0-11 0,-33 19-12 15,0-1 1-15,0-18-2 0,0 19 1 16,0-1 1-16</inkml:trace>
  <inkml:trace contextRef="#ctx0" brushRef="#br0" timeOffset="45376.78">6069 7376 7 0,'0'-9'9'0,"0"9"4"0,0 0 0 0,0 0-2 15,0 0-1-15,0 0-2 0,0 0-1 0,0 0 2 0,0 0 0 0,0 0 0 0,-33 0 0 0,33 0 1 0,0 0-2 0,0 0-2 16,0 0-1-16,0 0-2 0,0 0 1 0,0 0-1 15,0 0-2 1,0 9-1 0,33-9 0-1,-33 10 4-15,0-10-2 16,0 9 2-16,33-9-1 0,-33 9 0 16,0-9-2-16,0 10 2 0,0-10-2 0,0 0 1 15,33 18 0-15,-33-18 0 0,0 0 3 0,0 0 3 16,0 0 9-16,0 0-1 0,17 19-1 0,-17-19 0 15,0 0 2-15,33 0 4 0,-33 0 5 16,0-19-7-16,0 19-1 0,33 0-9 16,-33-28-2-16,33 10-5 0,0-1 0 0,-33 0 1 15,33 1-3-15,0-10 2 0,-16 0 1 0,16 9-3 16,0-9-2-16,-33 10 2 0,33-1 0 16,-33 1 0-16,0 8 0 0,33 1 0 0,-33 0 0 15,0 9 2-15,0 0-5 0,0-19 3 16,33 19 0-16,-33 0-13 0,0 0 0 0,0 0-4 15,0 0-8-15,0 0 1 0,0 19-2 16,0-19 1-16,0 0-2 0,0 9-4 0,0 0-8 16,0 1-4-16,0-1-2 0</inkml:trace>
  <inkml:trace contextRef="#ctx0" brushRef="#br0" timeOffset="46428.55">9938 7302 11 0,'0'0'8'0,"0"0"0"0,0-9 2 0,0 9-1 0,0 0-2 0,0 0-2 0,0 0-1 0,0 0-1 0,0 0-3 0,0 0 2 0,0 9-1 15,0-9 3-15,0 9 1 0,0-9 1 16,0 19 0-16,0-19 0 0,0 0 0 0,17 18 3 16,-17-18-3-16,0 0 5 0,0 0 3 0,0 19 0 15,16-19-1-15,-16 0 2 0,0 0 2 16,0 0 1-16,0 0-2 0,17 0-5 0,-17 0-4 16,0 0 7-16,33-19 10 0,-33 19-1 0,0 0-6 15,0-18-5-15,33-1-2 0,-33 10-4 16,33-10-2-16,-33 1-4 0,33-1 0 0,-33 0 0 15,33 1 0-15,-33-1 2 0,17 1-2 16,-1-1 0-16,1 10 0 0,-17-10 2 16,33 19-4-16,-33-18 2 0,0 18 0 0,0-19-2 15,33 19 2-15,-33 0 0 0,0 0 0 0,33 0-4 16,-33 0-17-16,0 0-4 16,33 19-6-16,-33-19-1 0,0 0-5 0,33 18-6 15,-33-18-7-15,17 0-5 0</inkml:trace>
  <inkml:trace contextRef="#ctx0" brushRef="#br0" timeOffset="47624.83">13742 7367 6 0,'0'-19'6'0,"0"19"6"0,0 0 3 0,0 0-2 0,0 0-2 0,0 0-4 0,0 0-2 0,0-18 1 0,0 18-2 0,0 0-1 0,0 0 0 15,0 0-1-15,0 0 0 0,0 0-1 0,0 18 4 16,0-18 2-16,0 0 0 0,16 0 4 15,-16 0-3-15,0 19-1 0,17-19 3 0,-17 9-4 16,16-9 6-16,-16 10-3 0,17-1 1 16,-17-9 1-16,0 9 1 0,16-9 4 0,-16 10 1 15,34-10-3-15,-34 18 0 0,0-18 2 16,0 0 6-16,0 0 0 0,33 0-3 0,-33 0 4 16,0 0-2-16,0 0-4 0,0-18-3 0,33 18-4 15,-33-10 0-15,0 10-5 0,0-9 2 16,33 0-5-16,-33-1-2 0,0 1 3 0,16 9-1 15,-16-19-5-15,17 1 5 0,-1-1-1 0,1 1-1 16,-1 8 3-16,-16-18-3 0,34 19 1 16,-34-10 2-16,0 1-3 0,33-10-3 15,-33 9 3-15,0 1 1 0,0-1-1 0,0 1 3 16,0-1-3-16,0 19 0 0,0-28 2 0,33 19-2 16,-33-1 0-16,0 1 0 15,-33 9 1-15,33 0-4 0,0 0-4 16,0 0-9-16,0 0 0 0,0 0-2 0,0 0-5 15,33 9-6-15,-33-9-2 0,0 10-2 0,0-1-1 16,0 0-4-16,0 10-2 0,0 0-2 16,0-19 4-16,0 18-3 0</inkml:trace>
  <inkml:trace contextRef="#ctx0" brushRef="#br0" timeOffset="49240.85">16652 7283 47 0,'0'-9'21'0,"0"9"-11"0,0-9-4 0,0 9-3 0,0-10 2 0,0 10 7 0,0 0 0 0,0 0 2 0,0 0-1 0,0 0-4 0,0 0-5 0,0 0-1 16,0 0-2-16,0 0 2 0,0 0 6 0,0 0-1 16,0 10 2-16,33-10 3 0,-33 0 0 15,0 9 0-15,0 0 0 0,0-9-1 16,0 10 0-16,33-1-3 0,-33 0 8 0,0-9-2 15,0 19-3-15,0-19-4 0,17 0 7 0,-17 18 0 16,0-18-1-16,16 0 3 0,-16 0 8 16,0 0 4-16,17 0 1 0,-17 0 0 0,0 0 1 15,17 0-2-15,-17 0-14 0,16-18-8 16,1 18-2-16,-17-28-1 0,16 19-4 0,17-19 5 16,0 9-9-16,-33 0 9 0,33 1-5 0,-16-19-2 15,-1 18 2-15,1-9 0 0,16 10-6 16,0-1-19-16,-33-9-10 0,33 9-11 0,-33 10-5 15,0 0-7-15,33-10-11 0,-33 19-3 0,0 0 9 16,0 0 12-16,0 0 3 0</inkml:trace>
  <inkml:trace contextRef="#ctx0" brushRef="#br0" timeOffset="69905.55">23316 8344 42 0,'0'0'13'0,"0"-10"-8"0,0 10 0 0,0 0-2 0,0 0 1 0,0 0 0 0,0 0-2 0,0 0 0 0,0 0 4 0,0 0-2 15,0 10-1-15,0-10-1 0,0 9 5 0,0 0-1 16,17 1 0-16,-17-10-1 0,16 27 2 15,-16-27-2-15,0 19 0 0,17-19-1 0,-17 19 0 16,0-19 3-16,17 9 1 0,-17 0-3 16,0 1 1-16,16-1 1 0,-16-9 0 0,0 9 3 15,0-9 0-15,0 10-1 0,0-10 9 0,17 0 15 16,-17 0 18-16,0 0 9 0,0 0-3 16,0-10-26-16,16 1-10 0,-16 0-11 0,33-1-5 15,-33-8-4-15,17-1 1 0,-17 0-2 16,16 1 6-16,1-10-8 0,-1 9 2 0,1 1 2 15,-17-1-1-15,16 1-3 0,-16-10 2 0,17 9 0 16,-17 0-2-16,17 19 2 0,-17-18-6 16,16 18-26-16,-16-19-9 0,0 19-1 0,17 0-6 15,-17 0 1-15,16 0-6 0,-16 0 1 16,33 0 1-16,-33 0-1 0</inkml:trace>
  <inkml:trace contextRef="#ctx0" brushRef="#br0" timeOffset="70954.82">25218 8334 9 0,'0'0'5'0,"0"0"-2"0,0 0-2 0,17 0 1 0,-17 10 2 0,0-10 3 0,0 9 2 0,0 0-2 0,16-9-2 16,-16 10-2-16,0-1-1 0,0 9 2 16,17-18 6-16,-17 0 0 0,0 19 1 0,0-19-2 15,16 0 1-15,-16 0 4 0,0 0 5 0,0 19 3 16,0-19 8-16,0 0 2 0,0 0 8 16,0 0 7-16,17 0 9 0,-17 0-1 0,0-19-2 15,0 19-4-15,0 0-9 0,16-19-12 16,-16 19-9-16,17-18-5 0,-17-1 0 0,33 10-5 15,-33-10-2-15,0 1-3 0,33-1 2 16,-33 1-2-16,0-1-6 0,17 0 2 0,-1 10 2 16,1-10 0-16,-17 1 0 0,16 18-2 0,1-19-3 15,-1 1 3-15,-16 18-2 0,17 0 0 16,-17-19 2-16,16 19-3 0,-16 0-13 0,17 0-26 16,-17 0-1-16,33 19-7 0,-33-19-5 0,0 0-11 15,0 0-6-15,16 18-4 0,-16-18 2 16,17 19 0-16</inkml:trace>
  <inkml:trace contextRef="#ctx0" brushRef="#br0" timeOffset="71703.84">27037 8279 23 0,'0'0'12'0,"0"0"-6"0,0 0-1 0,0 0 2 0,0 0-3 0,0 0-1 0,0 0-1 0,0 0 0 0,0 0 3 0,0 0 0 0,0 0 0 0,0 18-1 16,0-18 3-16,17 19 1 0,-17-19 2 15,0 18 0-15,33-18-2 0,-33 10-1 0,0 8 2 16,0-8 1-16,16-1 3 0,-16 9-1 0,0-18 0 16,17 19 0-16,-17-19 1 0,16 0 7 15,-16 19 2-15,17-19 2 0,-17 0 2 0,16 0 0 16,1 0-1-16,-17 0-4 0,16 0-5 15,1-19-5-15,0 19-4 0,-1-19-1 0,34 19-4 16,-50-27 0-16,16 17 2 0,17-18-1 0,0 10-3 16,-16-1 0-16,16 1 0 0,-16-1 3 15,16 0-3-15,0 1-2 0,-33 8 4 0,16-8-2 16,1-1-2-16,-1 1 4 0,1 18-4 16,-17-19 2-16,16 19 0 0,-16-9-6 0,0 9-10 15,17 0-19-15,-17 0-6 0,0 0-2 0,0 0 0 16,0 9-6-16,0-9-4 0,0 19 1 15,0-19-38-15</inkml:trace>
  <inkml:trace contextRef="#ctx0" brushRef="#br0" timeOffset="73002.97">25020 9451 1 0,'0'0'1'0,"0"0"0"15,0 0 0-15,0 0 1 0,0 0 0 0,0 0-1 0,0 0 1 0,0 0 2 0,0 0 3 0,0 0 0 0,0 0-1 0,0 9 0 16,0-9-2-16,0 0 0 0,0 0-3 15,0 0 1-15,0 0 0 0,0 0 1 16,0 0 0-16,0 0-2 0,0 0 2 0,0 0-1 16,0 0 1-16,0 0 0 0,0 0 0 15,0 0-1-15,0 0 1 0,0 0 0 0,0 0-2 16,0 0 1-16,0 0 0 0,0 0 2 16,0 0-1-16,0 0 1 0,0 0-1 0,0 0-1 15,0 0 0-15,0 0-1 0,0 0 1 16,0 0 1-16,0 0-5 15,0 0 3 1,0 0 0 0,0 0-3-1,0 0 3 17,0 0 1-17,0 0-1 1,0 0-3 15,0 0-11-15,0 0-8-16,0-9-12 0</inkml:trace>
  <inkml:trace contextRef="#ctx0" brushRef="#br0" timeOffset="75119.71">19877 13199 16 0,'0'0'22'16,"0"0"-10"-16,0 0-6 0,0 0-2 0,-33 0-2 0,33 0-1 0,0 0 2 0,-33 0-3 0,33 0 1 15,-17 0-1-15,17 9 0 16,0-9 1-1,-16 0-1-15,16 0-3 16,0 10-3-16,0-10-4 0,0 0-5 0,0 0-16 16</inkml:trace>
  <inkml:trace contextRef="#ctx0" brushRef="#br0" timeOffset="78513.8">28724 11990 28 0,'0'0'17'0,"0"0"-10"0,0 0-3 16,0 0-2-16,0 0 1 0,0 0 0 0,0 0-1 0,0-19 1 0,0 19-1 0,0 0-1 0,0 19 6 16,16-19 2-16,-16 0 1 0,0 0 2 0,0 19 1 15,33-19-5-15,-33 9-3 0,0 0 1 16,0 0 20-16,0 1-7 0,0-1-8 16,17 0 3-16,-17 1 14 0,17-1-7 0,-17 0-7 15,16 10-3-15,-16-19 0 0,17 18-1 0,-17-18 4 16,0 0 4-16,16 0 7 0,-16 10 8 15,17-10 7-15,-17 0 2 0,16 0 20 0,-16 0 22 16,17 0 22-16,-17 0 3 0,16-10-7 16,1 10-30-16,-1-18-25 0,17-10-14 0,-16 9-13 15,16 1-2-15,0-10-2 0,-16 19-1 0,16-29-6 16,0 10 5-16,16 1-10 0,-32-1 1 16,-1 9 1-16,1-18-2 0,16 18-4 0,-16-9 1 15,-17 28 2-15,16-18-8 0,1-1 9 16,-17 19-8-16,0-18 0 0,0 8 7 0,16 10-6 15,-16 0-3-15,17 0-31 0,-17 10-41 16,0-10-21-16,16 18-18 0,-16-18-16 16,33 0-10-16,-33 19 6 0,0-1 7 0,17-18 16 15,-1 10-85-15</inkml:trace>
  <inkml:trace contextRef="#ctx0" brushRef="#br0" timeOffset="79313.64">30592 12018 27 0,'0'0'15'0,"0"0"-6"0,0 0-5 0,0 0-2 0,0-9 1 0,0 9 0 0,0 0-1 0,0 9 0 16,0-9 7-16,0 9 5 0,0 0-4 0,17 10 3 15,-17-10-1-15,0 1 0 0,0 8 3 0,17 1 5 16,-17-1-1-16,0-8 0 0,0-1 4 15,0 10-5-15,16-10-1 0,-16 10-1 0,0-10-1 16,0 0 4-16,17 10-4 0,-17-19 0 0,16 18 4 16,-16-18 2-16,0 0 10 0,17 10 4 15,-17-10 4-15,16 0 14 0,-16 0 0 16,17 0-4-16,-1-10-5 0,1 10-12 0,-1-18-3 16,17 18-17-16,-16-28 0 0,16 9-7 0,-16 1 0 15,16-1 1-15,0 0-4 0,0 1 1 16,-17-10-3-16,17 0 0 0,-16 9-2 15,16 1 4-15,-16 9-2 0,-1-10 2 0,1 0 0 0,-1 10-2 16,-16 0-3-16,17 9-1 0,-17-10 7 16,0 10-7-16,16 0 7 0,-16 0-7 15,0 10-11-15,0-10-30 0,17 9-11 16,-17 0-18-16,0-9 2 0,0 19-6 16,0-19-3-16,0 19-2 0,0-10 3 0,-17 0 3 15,17 10-54-15</inkml:trace>
  <inkml:trace contextRef="#ctx0" brushRef="#br0" timeOffset="81178.47">29418 10381 45 0,'0'-10'22'0,"0"1"-12"0,-33 0-3 0,33-10 9 0,0 19 9 0,0-18 9 0,-16-1 0 0,16 10 1 0,0-1 2 16,-17 1 3-16,17 0-4 0,0 0 3 15,-16 9 0-15,16-10 1 0,0 10-4 0,0 0-13 16,0 0-16-16,0 0-2 0,0 0-1 0,0 0-6 15,0 0 7-15,0 10-8 16,0-1 5-16,16 0-2 0,-16 0 0 0,0 1 3 16,0-1-3-16,17 10-3 0,-17-1 3 0,0-18 3 15,16 19-3-15,-16-19 1 0,0 18-1 16,0-8 5-16,0-1-4 0,33 0-1 0,-33 1-2 16,0-1-42-16,0 10-30 0,0-19-30 0,0 0-8 15,-33 0-95-15</inkml:trace>
  <inkml:trace contextRef="#ctx0" brushRef="#br0" timeOffset="81561.72">29121 10260 40 0,'-17'9'18'0,"1"0"-8"0,-1 1-5 0,1-1-3 0,16 10 9 0,-17-1 6 0,17 1 2 0,-17-10-1 0,17 10-3 0,0-1 7 0,17-8 3 16,-17 18-1-16,17-10-3 0,-1 1 4 0,1-19-6 16,-1 9-3-16,17 0 3 0,0 1-2 15,0-1-5-15,0-9 0 0,17 0-8 0,-17 0 1 16,17 0 0-16,-1-9-3 0,-16-1 1 0,1 1-3 16,15 0 4-16,-16-10 8 0,0 1 17 15,0-1 7-15,0 0-5 0,-16-9-8 0,16 10 0 16,-33-1-4-16,17-18-1 0,-17 9-9 0,0-9-1 15,0 0-5-15,0 9 1 0,-17-9 0 16,0 18-4-16,1-18 4 0,-1 9 3 0,-16 9-7 16,33 1-3-16,-49 8 4 0,16 1 2 15,0 9-7-15,0-19 4 0,-1 19 2 0,1 19-2 16,0-19 0-16,0 9 1 0,17 1-1 0,-17 8 0 16,16 1-16-16,1 9-25 0,-1-10-19 15,0 10-20-15,1 0-13 0,16-9-2 16,-17 9 1-16</inkml:trace>
  <inkml:trace contextRef="#ctx0" brushRef="#br0" timeOffset="82310.58">30923 11144 138 0,'17'-10'54'0,"-17"1"-28"0,16-10-13 0,1 10-5 0,-1 0-7 0,17-1 7 0,-16 1 3 0,-1 0 2 0,18 9 2 0,-18 0-3 0,1 0-4 15,-1 0-2-15,17 0-2 0,-16 9 5 16,-1 0 12-16,1 1-1 0,-17 8-5 0,16-8 1 16,-16 8 5-16,17 10-1 0,-17-9-4 15,0-10 2-15,-17 10-1 0,17 9 0 0,-16-10 6 16,-1 10 10-16,1-9 6 0,-17-1 0 16,16 1-10-16,1-1-2 0,-1 1-2 0,-16 9-2 15,16-9 0-15,1-19-6 0,16 9 2 0,-17 0 19 16,17 0-2-16,0-9 6 0,0 10 16 15,0-10 23-15,0 9 13 0,17-9-11 0,-1 0-6 16,1-9-13-16,16 9-11 0,0-10-19 16,0 10-16-16,0-9-5 0,17 0-9 0,0 0 0 15,-17 9-4-15,16-19-3 0,-16 0 10 16,17 10-14-16,-17 0 11 0,0-1-33 0,0-8-70 16,-16 9-55-16,-1-1-55 0,1-8-30 0,-1 18 2 15,1-19 27-15,-17-9-111 0</inkml:trace>
  <inkml:trace contextRef="#ctx0" brushRef="#br0" timeOffset="82710.39">30874 10967 49 0,'-50'18'29'0,"17"-8"-15"0,0 8-6 0,0 10 5 0,0-9 17 0,0-1 6 0,0 10 7 0,16 0 13 0,0 19 8 0,1-19 7 0,-1 0-3 0,17 18-7 16,0-9 1-16,0 10-5 0,17-10 8 16,-1 9 11-16,18-8-6 0,-1-1-20 15,16 0-15-15,1-9-11 0,16 9-13 0,0-18-2 16,0 9 0-16,0-19 44 0,1 10 25 0,-1-10-5 16,0-9-6-16,0 0-6 0,-16-9-10 15,16-1-9-15,-17-8-8 0,1 8-11 16,16-8-10-16,-16-19 6 0,-17 9-4 0,16-10-8 15,-16 1-2-15,17-9 1 0,-17 9-6 16,-16-29 3-16,16 11 1 0,-33-1 6 0,16 0 0 16,-16 0 9-16,0 10-3 0,-16-1 1 0,16 10-5 15,-33 0-3-15,16 9 4 0,-16 9-16 16,0-9 6-16,-17 10-5 0,1-1 4 0,-17 10 0 16,16 9-2-16,-16 0-3 0,16 0-18 0,1 9-44 15,-1 0-25-15,0 1-22 0,1 8-11 16,16-8-23-16,0 8-29 0,16 10-17 15,-16-9-8-15,17-1 12 0,-1 1 24 0</inkml:trace>
  <inkml:trace contextRef="#ctx0" brushRef="#br0" timeOffset="85508.52">21861 11013 14 0,'0'0'20'16,"0"-9"0"-16,0 9-5 0,0-9-1 0,0 9-5 0,0-10 0 0,17 10 1 0,-17-9 5 0,0 9 3 0,0 0 0 0,0-9 1 0,0 9 0 15,0 0-2-15,0 0 2 0,0 0-4 16,0-10-1-16,0 10-1 0,0 0-1 0,0 0 0 16,0 0-1-16,0 0-5 0,0 0 1 15,0 0-4-15,0 0-1 0,0 0 3 0,0 0-2 16,0 0-2-16,0 0 0 16,0 0 1-16,0 0 0 15,0 0-1 1,0 0 1-16,0 0-1 0,0 0-3 15,0 0 3-15,0 0 0 32,0 0 3-32,0 10-3 0,0-10-4 15,0 0 1-15,0 0 5 16,0 0-2-16,0 0-3 0,0 0 3 16,0 0 1-16,0 0-4 46,0 0 4-30,0 0-4-16,0 0 5 16,0 0-1-16,0 0 0 31,0 0-4-31,0 0 4 0,0 0-5 16,0 0 5-16,0 0-4 0,0 0 4 15,0 0 1 1,0 0-5-16,0 0 4 15,0 9-4-15,-17-9-14 16,17 0-6-16,0 0-5 0,0 9-2 16,0-9-9-16,0 0-4 0,0 10-4 0,0-10 0 15,0 0-41-15</inkml:trace>
  <inkml:trace contextRef="#ctx0" brushRef="#br0" timeOffset="86259.46">21779 11134 15 0,'-34'0'18'0,"34"0"-4"0,0-9-2 0,0 9 0 0,0 0-3 0,0 0-2 0,0 0-3 0,0 0-1 0,0 0-2 0,0 9 1 0,0-9 3 16,0 10 3-16,34-10 2 0,-34 18 4 16,0-18 3-16,0 19-6 0,0-19 1 0,0 9 5 15,16 0 0-15,-16-9-1 0,0 10 1 16,0-1 8-16,17-9 2 0,-17 9 3 0,0-9 7 15,16 0 2-15,-16 0 9 0,0 0 16 0,0 0 2 16,17 0 3-16,-17 0-14 0,0-9-19 16,16 0-8-16,-16-1-12 0,17-8-1 15,-17 18-8-15,16-19-1 0,1-9-2 0,-1 10-1 16,-16-1 0-16,33 0-1 0,-33 1 2 0,33-1-1 16,-33-9-1-16,0 19-2 0,0-10 3 15,17 1-5-15,-17 8 2 0,17 1 2 0,-17 0-1 16,16 9-1-16,-16-19-4 0,0 19 4 15,17 0 3-15,-17 0-5 0,0 0-5 16,16 0-30-16,-16 0-18 0,17 0-7 0,-17 0-11 16,16 0-11-16,1 19-8 0,-17-19 0 15,16 0 2-15,-16 9 6 0,33 0-67 0</inkml:trace>
  <inkml:trace contextRef="#ctx0" brushRef="#br0" timeOffset="90770.75">17727 14911 90 0,'0'-10'28'0,"0"1"-12"0,0 9-9 0,0-9-3 0,0 9-3 0,0 0 1 0,33 0 2 0,-33 0 3 0,0 9-2 16,0 0 0-16,17 1 5 0,-1-1 5 15,1 10 1-15,-1-1 3 0,17 1-3 0,-16-1-6 16,16 1-1-16,-33 9 3 0,33 0 3 16,0-10-2-16,-16 10-5 0,-1-9-3 0,1 9 1 15,-1-10 4-15,17 1 9 0,-16 0 0 0,16-1-8 16,-33 1 0-16,33-10-7 0,-33 10 1 15,33-10 2-15,-33 0-3 0,17-9 7 0,-1 10 0 16,1-10 4-16,-1 0 6 0,-16 0 7 16,17 0 12-16,-1-10 1 0,-16 1-2 15,17 0-6-15,16-1-11 0,-33-8-5 0,33-1 0 0,0 1-6 16,-33-1-7-16,33 0 2 0,0 1 4 16,0-10 4-16,17 9-2 0,-17 1 8 15,17-1-8-15,-1 1-3 0,1-1-8 0,16 10 4 16,0-1-2-16,-16 1 0 0,16 9 0 0,0-9-3 15,-16 9 5-15,16 9-4 0,0 0-1 0,-16 1 0 16,-1 8 0-16,1-8 0 0,16 8 1 16,-17 1-1-16,18-1 0 0,-1 10 0 15,-33-9 0-15,16-1 0 0,1 10 2 0,0 0-4 16,16-28 2-16,-33 19-4 0,0-10 5 0,17-9 7 16,-17 9-11-16,0-9 1 0,0-9 4 15,0 9-2-15,0-18 0 0,17 8 0 0,-17 10 2 16,0-18 1-16,0-1-8 0,0 10 9 15,0-10-4-15,17 10 2 0,-17-10-2 0,33 10-5 16,-50 0 2-16,34-1 3 0,-17 10 2 0,17-18-2 16,-17 18 0-16,16 0 0 0,1 0-3 0,-17 0 1 15,17 0 4-15,16 18-4 0,-33-18 2 16,0 10 0-16,50-1 2 0,-50 0-4 0,16 10 4 16,17-10-2-16,0 10 2 0,-16-10 0 15,16 10 0-15,0-1-4 0,1-8 2 0,-18-1 0 0,17 0 6 16,0 0-6-16,-16-9 5 0,16 0 1 15,-16 0-6-15,-1-9 0 0,1 0 2 0,0-10-1 16,-1 19 1-16,-16-37-2 0,33 9 0 16,-66 0 1-16,34 0 1 0,-1-18-2 15,-17 9 0-15,1-1 5 0,-1-8-5 0,1 9 0 16,-1 0 6-16,17-10-8 0,-33 10 4 0,0 0-1 16,33-1 5-16,-33 1-3 0,17 0-7 15,0 9 6-15,-1 0-4 0,1 0 4 0,-1 0 2 16,1 10-8-16,-17-10 1 0,16 9 5 0,1 1-2 15,-1 8 0-15,-16-8 0 0,33 8-4 0,-33 1 4 16,0 0 4-16,0 9-7 0,0 0-24 16,0-19-15-16,0 19-16 0,0 0-16 0,0-9-15 15,0 9-6-15,0 0-9 0,0 0-2 0,0-9 7 16,0 9 15-16</inkml:trace>
  <inkml:trace contextRef="#ctx0" brushRef="#br0" timeOffset="99846.12">17760 11069 13 0,'0'-9'18'0,"17"-10"-6"0,-1 1-2 16,-16-1 1-16,17 0 3 0,-17 1 5 0,16 8 5 0,1-8 2 0,-17 18-3 0,0-19 8 0,16 19 5 0,-16-18-5 0,0 8-5 16,0 10-6-16,-16 0-9 0,16 10-6 15,0 8 0-15,-17-18 15 0,1 28 5 0,-1-9 2 16,-16 9 11-16,0 0-4 0,33 9-6 16,-33-9-3-16,-17 9-3 0,17 0-4 0,17-18-3 15,-17 18-6-15,16-9-5 0,-16 9 4 0,33-18-1 16,-33-10-7-16,33 10 5 0,0-10 0 15,0 0 11-15,0 0 29 0,0-9 32 0,0 0 4 16,0 0 0-16,0 0-11 0,33-9-20 16,-33 0-13-16,33-10-20 0,-16 1-11 0,32-1-4 15,-16 0 1-15,17-8 1 0,-17 8-4 16,17 0 0-16,-1 1-3 0,1-1 6 0,-17-9-2 16,33 19-1-16,-49-10-3 0,16 10-27 15,-17 0-33-15,17-1-36 0,-16 1-22 0,-17 9-6 16,33 0 5-16,-33 0 10 0,0-9 11 15,0 9 16-15,0 0 12 0,0 0 8 0,0 0-44 16</inkml:trace>
  <inkml:trace contextRef="#ctx0" brushRef="#br0" timeOffset="100061.16">17909 11004 17 0,'-33'-9'32'0,"16"9"-9"0,1-10-6 0,-1 1 1 0,1 0 3 0,-1-1 3 0,17 10 1 0,-16-9 11 0,-1 9-6 0,17-9 4 0,0 9-10 0,0 0-12 0,0 0-7 0,0 9 1 16,0-9-3-16,0 19 4 0,0-1 3 0,0 1 4 16,0 0 4-16,0 18-4 0,17-28-7 15,-1 19-5-15,1 0 4 0,-17 9-6 0,16-18 0 16,1-1 1-16,-1 10-1 0,-16 0 2 16,17 0-2-16,16-9 0 0,-33-1 1 0,0 1-20 15,33-1-34-15,-33 1-21 0,33-10-14 0,-33 10 5 16</inkml:trace>
  <inkml:trace contextRef="#ctx0" brushRef="#br0" timeOffset="100578.89">18190 11013 41 0,'0'0'29'0,"0"0"-15"0,0 0-7 16,0 10-3-16,0-10-3 0,0 18 0 0,17-18 2 0,-17 19 10 0,0-19 1 0,16 9 0 0,-16 10-3 0,0-10 5 16,0 0-5-16,17 1-2 0,-17-1-4 15,0 0-1-15,0 1-2 0,16-10 1 0,-16 18 13 16,0-18 12-16,0 0 15 0,0 0 6 0,0 0-6 16,0 0-16-16,0 0-12 0,-16-18-7 15,16 8-4-15,0 10-2 0,0-18 6 16,-17 8 0-16,17 1-1 0,-16-10-2 0,16 1 1 15,-17-1-4-15,17 1 1 0,0-1 7 16,-33 0 15-16,33 1 1 0,0-1-11 0,0 10-8 16,0-10-1-16,0 19-4 0,0 0 2 15,0 0-3-15,33 0-1 0,-33 0 0 0,17 0 0 16,16 19 3-16,-17-19-2 0,1 18-3 0,16-8 2 16,0 8 3-16,0-8-3 0,-33-1 0 15,33 10 0-15,-16-1-2 0,-1-18 2 0,1 19 3 16,-1-19 10-16,1 0 23 0,-1 0 6 0,-16 0 1 15,17 0-3-15,-17 0 2 0,33 0 13 16,-33 0-4-16,0 0-10 0,0-19-17 0,0 19-10 16,0-18-1-16,0 8-5 0,0-8-10 15,0-1 2-15,0 0 3 0,-33 1 0 0,16-1-1 16,17-9-2-16,-16 10 0 0,-1-10-2 16,1 0 2-16,-1 9 0 0,1 1-4 0,16-1-54 15,-17 1-38-15,17 8-38 0,0 1-21 16,0 0 4-16,0 9 20 0,0-19 19 15</inkml:trace>
  <inkml:trace contextRef="#ctx0" brushRef="#br0" timeOffset="100878.76">18835 10818 16 0,'0'0'25'0,"0"0"-6"0,0 9-8 0,0-9 4 0,0 0 13 0,0 0 14 0,0 10 12 0,0-10 11 0,0 0-8 16,0-10-8-16,0 10-5 0,0-9 1 0,-33 9 8 15,33 0 6-15,0-19-1 0,0 1-3 16,-33 8-15-16,33-8 7 0,0 9 2 0,-33-10-2 16,16-9-4-16,17 9-5 0,-16 1-8 0,16-1-5 15,0-9-11-15,0 10 3 0,0-1-12 16,0 19 1-16,0-19-4 0,16 1 0 0,-16-1-4 15,17 10 2-15,16 0 0 0,-33-1 0 0,0 1 0 16,33 9-4-16,-33-9 1 0,33 9-3 16,-33 0-73-16,0 0-46 0,17 0-51 0,-1 0-21 15,-16 0 10-15</inkml:trace>
  <inkml:trace contextRef="#ctx0" brushRef="#br0" timeOffset="101044.69">18868 10725 77 0,'-16'0'38'0,"16"0"-18"0,0-9-4 0,0 9-6 0,0 0 1 0,0-19-7 0,0 19 0 0,16 0-2 0,-16-19-2 0,17 19 0 0,-17-18 0 16,16 9 0-16,1-1-13 0,-1 1-24 0,1 0-17 15</inkml:trace>
  <inkml:trace contextRef="#ctx0" brushRef="#br0" timeOffset="102643.35">16388 11255 86 0,'0'0'28'0,"-17"0"-9"0,1 0 3 0,16-9 3 0,0 9-1 0,0 0-3 0,0 0 2 0,0-9 5 0,0 9-9 0,16 0-6 0,1 0-2 16,-1 0 8-16,17 0 8 0,0 9 3 16,0-9-4-16,-33 0-2 0,33 9 1 0,1-9-10 15,-1 0-2-15,-17 9-7 0,17-9 0 16,0 19 0-16,0-19-1 0,-16 0-2 0,-1 0 4 16,1 19-2-16,16-19-5 0,-16 0 6 0,-1 0-9 15,17 0 5-15,-33 0-2 0,0 0 1 0,0 0 0 16,0 0 7-1,0 0 15-15,0 0 6 0,0 0 2 0,0 0 3 16,0 0-11-16,0 0-9 0,0 9-5 16,0-9 0-16,0 9-2 0,0 1-3 0,-33-1 2 15,17 9-1-15,16-8 2 0,-17 8 5 16,1 1 0-16,-1 9 5 0,0-10 1 0,1 10 2 16,-1-9-3-16,17 9-7 0,-33-10-3 0,33 10-1 15,-33-9-2-15,33 9 1 0,-33 0-2 16,33-10-3-16,-16-8-2 0,-1 8 6 15,17 1-2-15,-16-10-5 0,-1 1 3 0,17 8 0 16,0 1 2-16,-17-19 0 0,17 0 0 0,0 0-5 16,-16 18 6-16,16-18-44 0,0 0-35 0,0 0-44 15,0-18-38-15,0 18-13 0,16 0 20 16</inkml:trace>
  <inkml:trace contextRef="#ctx0" brushRef="#br0" timeOffset="103411.4">16718 11162 77 0,'0'0'49'0,"0"0"-22"0,0 0-5 0,-33 0-2 0,33 0 0 0,0 0 0 0,0 0-4 0,0 0-5 0,33 0-1 0,-33 0-6 0,0 0 1 16,0 0-1-16,0 0 0 0,17 0 11 16,-17 0 9-16,16 0 0 0,-16 0-8 0,17 0-3 15,-17 0-6-15,17 0-3 0,-17 0-1 0,16 0 0 16,-16 0 3-16,0 0-1 0,0 0 2 16,0 0 4-16,0 0 6 0,0 0 2 0,0 0 4 15,0 0 0-15,0 0-6 0,0 0 3 0,0 0 2 16,0 0 2-16,0 0-6 0,0 0-4 15,0 0 4-15,0 0-4 0,0 0 3 16,0 0-9-16,0 0-1 0,0 0-1 0,0 0-4 16,0 0-2-16,0 0 2 0,0 0-4 0,0 0 8 15,0 0-8 1,0 0 4-16,17 19 1 16,-1-19-1-1,-16 0-7-15,0 0 6 0,33 9 1 16,-33 0-2-16,33 1 0 0,-33-10 2 15,0 0 2-15,33 9-1 0,-33-9-1 16,17 9-2-16,-1-9 2 0,1 10-5 0,-1-10 4 16,1 0 1-16,16 9-6 0,-33-9 7 0,33 0 0 15,0 0-7-15,-33 0 2 0,17 0 4 16,-17-9 0-16,16 9-4 0,1 0 4 0,-17-10-5 16,16 10 6-16,1 0 1 0,-1 0-3 15,-16-9 2 1,0 9 7-16,0 0 5 0,0 0 5 0,0 0 2 15,0 0-6-15,0 0 0 0,0 0 0 0,0 0-2 16,0 0-5-16,0 0 8 0,0 0-4 16,0 0-2-16,0 0-7 0,0 0 0 15,0 9-2-15,0-9 1 0,0 0 0 0,0 0-1 16,0 0-1 0,0 0 5-1,0 0-12-15,0 0 8 0,-16 10-4 16,16-10 4-16,0 0 3 15,0 0-3-15,0 0 2 0,0 0-10 16,0 0 9-16,-17 9-1 0,17-9-1 16,0 0-6-16,0 0-31 15,0 0-14-15,-16 0-18 0,16 0-9 0,0 0-26 16,0 0-10-16,0 0-7 0,-17 0 6 0,17 0 14 16,-16 0-50-16</inkml:trace>
  <inkml:trace contextRef="#ctx0" brushRef="#br0" timeOffset="103976.64">16652 10967 34 0,'0'-19'37'0,"0"10"-11"0,0-10-9 0,0 19 2 16,0-28 9-16,0 19 13 0,0 0 17 0,0-1 15 0,0 10 5 0,0-9-10 0,0 9-15 16,0 0-8-16,0 0 0 0,0 0-18 0,0 0-5 15,0 9 1-15,0-9 13 0,-33 10 3 0,17 8 8 16,-1 10 0-16,-16-9-5 0,16-1 6 16,-16 10 5-16,0 0-2 0,0 0 6 0,0 0-11 15,-16 9-5-15,15-9-2 0,1 19 6 16,0-19 2-16,33 0-7 0,-33 18-8 0,0-27-5 15,17-1-7-15,-1 10-2 0,17-9-1 16,0-1 4-16,0 1 5 0,0 0 6 0,0-10 15 16,17 0 10-16,-1 0 6 0,17 1-7 15,0-1-4-15,0-9-15 0,17 9-11 0,-17-9-14 16,33 0-2-16,0 0 0 0,-33 0-7 0,17 0-1 16,16 0-2-16,-33 0 2 0,17 0 3 15,0 0-10-15,-1 10 8 0,-16-1-3 0,0 0 0 16,0 10-12-16,0-19-44 0,-16 18-45 0,-1-8-35 15,1 8-33-15,16 1-51 0,-33 0-27 0,0-10-22 16,0 19 9-16,0-28 39 0</inkml:trace>
  <inkml:trace contextRef="#ctx0" brushRef="#br0" timeOffset="104424.72">17198 10799 178 0,'0'-18'54'0,"-17"8"-18"0,17 1 10 0,0 0 23 0,0 0 13 0,-16-1 4 0,16 10-8 0,0 0-29 0,-17 0-23 0,17 0-8 0,-16 10-4 15,16-1 14-15,-17 9 21 0,17-8 10 16,-33 27-5-16,0-28 0 0,0 19-13 0,0 0 1 15,16 9-3-15,-16-9 4 0,0 0 11 0,0 9-3 16,0-9 1-16,17 0-5 0,-17 0-13 16,16 0 0-16,0 9 0 0,-16-18-18 15,33-10 6-15,0 10-6 0,-33-1-9 0,33-8 4 16,0 8 2-16,0-9 24 0,0 10 5 0,0-19 20 16,0 0 10-16,0 19 3 0,0-19-3 15,33 0-6-15,-33 9-12 0,17-9-23 0,16 9-31 16,-16-9 0-16,32 0 0 0,-16 0 0 0,33 0 0 15,-33 0 0-15,17 0 0 0,16 0 0 16,-16 0 0-16,-1 0 0 0,1 0 0 0,16 10 0 16,-33-10 0-16,0 18 0 0,-16-9 0 15,16 1 0-15,-17-1 0 0,1 0 0 0,16 10-71 16,-33 0-68-16,0-19-55 0,0 18-69 0,0-9-43 16,0 1-9-16,0 8 31 0,-33-8 58 15</inkml:trace>
  <inkml:trace contextRef="#ctx0" brushRef="#br0" timeOffset="105407.51">14221 11720 100 0,'0'0'60'0,"0"-9"-20"0,-16 9 3 0,16-9 15 0,0 9 18 0,-17 0 15 0,17 0 14 0,0-10-10 0,0 10-29 0,0 0-29 0,0 0-21 0,0 10 2 15,0-1 19-15,0 0 22 0,17 1 25 16,-17 8 6-16,16 1-7 0,1 9-16 15,-1 0-21-15,17-10-19 0,-33 10-13 0,0 9 1 16,34-18-9-16,-34 9-6 0,33 9 3 0,-33-18-1 16,0 8-2-16,0 1 0 0,33-9-14 15,-33 9-88-15,0-10-62 0,0 1-47 0,0 0-28 16,0-1 12-16,0 1 46 0</inkml:trace>
  <inkml:trace contextRef="#ctx0" brushRef="#br0" timeOffset="105791.07">14205 11823 102 0,'0'-19'64'0,"0"0"-32"0,0 1-15 0,0-1 0 0,0-9 0 0,16 10 5 0,-16 8 11 0,17-8-2 0,-1 8-6 0,17-8-8 0,-33 18-4 0,34 0-5 0,-1 0 2 16,-33 0 7-16,33 0-2 0,-33 18-6 0,16-18-1 15,1 19-2-15,-1-10-3 0,-16 10 2 16,17 0-2-16,-17-1-2 0,0 1 2 0,0-1-2 16,0 10-1-16,16-9 0 0,-16-1 0 15,0 1-4-15,0 0 4 0,0-1 0 0,0-18 0 16,33 10 2-16,-33-1-2 0,0 0 0 0,0 0 0 16,34 1 0-16,-34-1 0 0,33 0 9 15,-33-9 2-15,33 19 2 0,-33-19 5 16,16 0-1-16,-16 0 1 0,17 19 11 0,-17-19 12 15,16 0-5-15,-16 9 4 0,0 0 0 16,0 0-11-16,0 1-12 0,-16 8-12 0,-1-8 0 16,17 8 1-16,-16 1-6 0,-17-19 6 0,33 18-3 15,-33-8-3-15,33-1-6 0,-34 0 6 16,1 1-30-16,17-1-36 0,-1 0-24 0,1-9-33 16,-1 0-20-16,1-9-5 0</inkml:trace>
  <inkml:trace contextRef="#ctx0" brushRef="#br0" timeOffset="106057.55">14717 11609 117 0,'0'0'80'0,"-33"0"-36"0,33 0-13 0,-16 0 3 0,16 9 2 0,-17 0 6 0,1 10 8 0,16-19 10 0,-17 18-10 0,17-8-15 0,0 8-12 0,-16-8-7 0,16 8-3 0,0 10-6 16,0-9 6-16,0-1-2 0,16 1-1 16,-16 0-4-16,17-1-6 0,-1 10 2 0,1-28-2 15,-1 19 3-15,17-19 1 0,-33 18-3 16,34-18-3-16,-34 0-11 0,33 0-36 0,-33 0-23 16,33 0-15-16,-33 0-15 0,16-18-7 0,1 18 7 15,-1-19-49-15</inkml:trace>
  <inkml:trace contextRef="#ctx0" brushRef="#br0" timeOffset="106507.64">14932 11720 23 0,'0'0'33'0,"0"10"-7"0,0-10-1 0,0 18-2 0,0-18 7 0,0 0 8 0,0 19 0 0,0-1 3 0,0-18 6 0,0 10-7 0,0 8-8 15,0-8 7-15,0 8-2 0,0-9-5 0,0 10-7 16,33 0-6-16,-33-19-4 0,0 18-5 15,0-18 3-15,0 10 7 0,0-10 20 0,0 9 30 16,0-9 8-16,0 0-18 0,0-9 4 16,0 9-12-16,-33-10-3 0,33 10-4 0,0-18 2 15,0-1-1-15,0 19 5 0,-33-28-13 0,33 10-4 16,0-1-3-16,-16 0-10 0,16 1 3 16,0-1 0-16,0-9-5 0,0 19 2 0,0 0-11 15,0-1 4-15,16 1-6 0,-16 0-5 16,33 9 1-16,-33 0-6 0,0 0 2 0,33 0 3 15,-33 9-3-15,34-9 4 0,-34 9-7 0,16 1 6 16,1-1 0-16,-1 0 0 0,1 1-5 16,-1 8 2-16,1-18-2 0,-1 19 6 0,17-19 4 15,-33 0 23-15,0 0 22 0,0 0 14 16,0 18 33-16,33-18 37 0,-33 0 12 0,0 0-117 16,0-18-32-16,0 18 0 0,-33-19 0 15,33 1 0-15,0 8 0 0,0-8 0 16,0-10 0-16,-33 18 0 0,17-27 0 0,-1 9 0 15,1 0 0-15,-1 0 0 0,17 10 0 16,-16-10 0-16,-1 0 0 0,17 9 0 0,-16 1-59 16,16 9-232-16,0-10-72 0,0 0-13 0,0 1 38 15,16 8 75-15,-16 1-93 0</inkml:trace>
  <inkml:trace contextRef="#ctx0" brushRef="#br0" timeOffset="106789.84">15329 11506 99 0,'33'19'48'0,"-33"-1"-5"0,0 1 2 0,0-10 3 0,0 1 6 0,33 8 8 0,-33-18 10 0,0 10 7 0,0-1-2 0,0-9-5 0,0 9 3 15,0-9 24-15,0 0 26 0,0 0 28 16,0 0-8-16,0 0-26 0,0-9-25 16,0 9-8-16,0-9-8 0,-33-10-11 0,33 10-2 15,0-10-3-15,-33 0-3 0,17 1-11 0,-1-19-9 16,1 9-5-16,-1-9-34 0,1 18 0 0,-1-28 0 15,1 20 0-15,16-1 0 0,0 9 0 16,0-9 0-16,0 0 0 0,0 10 0 0,0 8 0 16,0-8 0-16,16 18 0 0,1-19 0 15,-1 19 0-15,1-18 0 0,16 8-91 0,-17 10-123 16,17 0-60-16,0 0-57 0,-33 0-31 0,34 0 39 16</inkml:trace>
  <inkml:trace contextRef="#ctx0" brushRef="#br0" timeOffset="106939.76">15362 11385 147 0,'0'0'144'16,"-33"-9"-59"-16,33 0-27 0,33-1-15 0,-33 1-22 0,0-9-7 0,0-1-12 0,33 10 1 0,-33-10-1 0,34 0-2 15,-18 10-8-15,1 0-40 0,16 0-32 0,-17-1-27 16,1 1-5-16</inkml:trace>
  <inkml:trace contextRef="#ctx0" brushRef="#br0" timeOffset="107938.72">13279 12036 37 0,'0'0'29'0,"0"0"-9"0,0 0-2 0,-33 10 6 0,33-10 4 0,0 0 3 0,0 0 2 0,0 0-6 0,0 0-7 0,0 0 5 0,0 0 17 15,0 0 7-15,33 9 20 0,-33-9 2 0,0 9-3 16,33 1 3-16,-33-10-10 0,16 9-9 0,17 0-4 16,-16-9 0-16,0 19 4 0,16-19 22 15,0 0-2-15,0 0-15 0,16 0-11 0,1 18-20 16,0-18-7-16,-17 0-9 0,0 0-4 0,0 0-6 15,0 0 0-15,0 0-2 0,-17 0 5 16,18 0-3-16,-34 0-2 0,33 0 6 16,-33 0-7-16,0 0 9 0,0 0 0 0,0 0 1 15,0 0-4-15,0 0 3 0,0 10-6 0,0-10 5 16,0 9-3-16,-33-9-2 0,33 9 4 16,-34 1-6-16,18-10 3 0,-1 9-1 0,17 0 3 15,-16-9-2-15,-1 10 3 0,1-1-4 16,16 0 3-16,0-9-1 15,0 0-4-15,0 19-5 0,0-19 9 0,0 0 1 16,0 0-6 0,0 0 1-16,0 0 8 0,0 0-11 15,0 0 6-15,0 0 2 16,0 0-1-16,0 0-4 0,0 0 6 16,0 0 0-16,0 0-10 0,0 0 10 15,0 0-2 1,0 0 0-1,0 0-4 1,0 0 6-16,0 0-2 0,0 0 0 16,0 0 4-16,0 0-2 0,0 0-6 15,0 0 4-15,0 0 4 0,0 0-8 0,0 0 3 16,0-19-4-16,0 19 0 0,0 0 0 0,0 0 12 16,0-9-14-16,0 9 10 0,0 0-8 0,0 0 4 15,0 0 4-15,0 0-7 16,0 0 0-16,16 0 0 0,-16-9 4 15,0 9 0-15,0 0-4 0,0 0-1 0,0 0 7 16,0-10 1-16,17 10-7 0,-17 0-2 16,0 0 2-16,0 0 3 15,0 0-3-15,0 0 4 0,0 0-5 16,0 0-18-16,0 0-39 0,0-9-37 16,0 9-15-16,0 0-18 0,0 0-23 0,-17-9-11 15,17 9 3-15,0 0 20 0,0-10 25 0</inkml:trace>
  <inkml:trace contextRef="#ctx0" brushRef="#br0" timeOffset="108372.24">13494 11720 63 0,'0'0'42'0,"0"0"-4"0,0-9-3 0,0 9 5 0,0 0 1 0,0 0-1 0,0 9-9 0,0-9-2 0,0 0 1 16,0 10 0-16,0 8-2 0,0 1 5 16,-33-19 2-16,33 18-1 0,0 1-4 0,-33 0-3 15,33-1-2-15,-33 10-6 0,16-9-10 0,0-1-4 16,17 1 4-16,-16-1-6 0,-1 1 2 16,1 9-5-16,16-28 3 0,-33 19-2 15,33-10 2-15,0 0-3 0,-33 10 0 0,33-10-3 16,0 0 3-16,0 1-2 15,0-10-11-15,0 0-26 0,0 0-12 0,0 0-13 16,0 0-19-16,0 0-26 0,0-10-5 16,0 1 14-16</inkml:trace>
  <inkml:trace contextRef="#ctx0" brushRef="#br0" timeOffset="108754.78">13990 11543 68 0,'0'-18'60'0,"0"18"-15"0,0 0-5 0,-17 0 5 0,17 0 1 0,0 0 0 0,-16-19-1 0,16 19-6 0,0 19-11 0,0-19-8 0,-33 0-3 15,33 18 2-15,0-18 5 0,-33 19 5 0,33 0 8 16,-33-1 0-16,33 1-3 0,-34 9-5 0,18-10-5 16,-1 1 0-16,17 0-8 0,-16 9 0 15,-1-10-1-15,17 1 1 0,-16-1-1 0,16-8-9 16,0 8 9-16,0-8 0 0,0-1 2 16,0 9-3-16,16 1-2 0,-16-19 2 15,17 19-6-15,-1-19 1 0,1 0-4 0,33 0 0 0,-50 18 2 16,33-18-7-16,0 0 1 0,0 0 0 15,0 0 2-15,0 0-2 0,17 0-1 0,-17 0 0 16,0 10-17-16,-33-10-54 0,33 0-46 16,-17 9-27-16,17-9-28 0,-16 9 3 0,-1-9-105 15</inkml:trace>
  <inkml:trace contextRef="#ctx0" brushRef="#br0" timeOffset="109920.3">12105 12250 50 0,'0'0'32'0,"-17"0"-13"0,17-18-3 0,-16 18-1 0,16 0 5 0,0-19 10 0,0 10 7 0,0 0 3 0,0-1-4 0,0 1-4 0,16 0-7 0,-16-1-9 15,17 1 3-15,-1-10 0 0,1 19-5 16,16-18 2-16,0 18-5 0,-33 0-5 0,33-19 3 16,-33 19-5-16,33 0 0 0,-33 0 7 15,17 19 2-15,-1-19 4 0,-16 0 7 16,17 18-2-16,-17-18 6 0,0 10-3 0,0 8-2 15,0-8-3-15,0 8-3 0,0-8-4 0,0-1-1 16,0 19-6-16,0-28 3 0,-17 18-4 16,17-18-3-16,0 10 3 0,17-1-5 0,-17 0 6 15,0-9 3-15,16 10-1 0,-16-1 0 0,17-9 5 16,16 9 10-16,-33-9 8 0,33 0 7 16,-33 10 13-16,33-10 9 0,-33 0 0 0,33 9 2 15,-33-9 13-15,0 9 5 0,17-9-3 16,-17 19 2-16,0-19 20 0,0 0-12 0,0 0-16 15,-17 18-28-15,17-18-10 0,0 19-13 0,-33-10-12 16,33 10-8-16,-33-10 4 0,33 10-4 16,-33-10 2-16,0 10-2 0,16-1-3 0,-16-8-10 15,17-1-62-15,-1-9-51 0,-16 9-54 16,33-9-48-16,-33 0-32 0,33 0 4 0,-33-9 24 16,33 0 50-16</inkml:trace>
  <inkml:trace contextRef="#ctx0" brushRef="#br0" timeOffset="110436.6">12485 12139 44 0,'17'0'24'0,"-1"0"0"0,-16 0 6 0,17 9 7 0,-1-9 11 0,-16 9 6 0,0 10 7 0,17-10 9 0,-17 1 0 0,33 8-12 0,-33 1-10 15,0-1-4-15,0-18-7 0,0 19 5 0,33-10-7 16,-33 1-3-16,0 8-5 0,0-8-9 15,0-1-8-15,0 0 8 0,0-9 5 0,0 0 23 16,0 0 24-16,0 0-2 0,0 0-6 16,0 0-3-16,0 0-11 0,0-9 4 0,-33 9-4 15,33-9 0-15,0-1 11 0,-33-8-19 0,16 8 17 16,17-8 10-16,-16 8 0 0,-1-8 4 16,17-10-1-16,-16 9-3 0,16 1-15 0,0-1-11 15,0 10-9-15,0-1-16 0,0-8-5 16,0 18-9-16,0-19-6 0,16 10 10 0,1 0-4 15,-1 9 0-15,1 0-4 0,16 0-1 16,-33 9 3-16,33-9 0 0,-33 9 0 0,33-9 0 16,-33 19 4-16,33-19-6 0,-16 18 4 0,-1-18 4 15,-16 10-8-15,17-10 2 0,-1 9 0 16,1 0 6-16,-17-9-8 0,33 10-1 0,-33-10 14 16,0 0 8-16,-33-10-19 31,33 1 0-31,-17 0 0 0,1-1 0 15,16-8 0-15,-17-1 0 0,1-9 0 0,-1 10 0 16,17-1 0-16,-33 1 0 0,33-1 0 16,-33-18 0-16,33 18 0 0,0 1 0 0,-33 8 0 15,33-8 0-15,0-1 0 0,0 0 0 16,0 10 0-16,0 0 0 0,0 9-189 0,0-9-85 16,0-1-35-16,33 10-12 0,-33 0 18 0,33 0 42 15,-33 0-124-15</inkml:trace>
  <inkml:trace contextRef="#ctx0" brushRef="#br0" timeOffset="110725.38">12998 12111 117 0,'0'0'107'0,"0"18"-10"0,0-18 5 0,0 0 11 0,0 0-6 0,-17 0-1 0,17-18 13 0,0 18-7 0,0 0-11 0,0-19-7 15,-16 10-10-15,16 0-3 0,0-10 9 0,-17 10 3 16,17-10-8-16,0 1-10 0,-16 18-10 0,16-19 6 16,-17-18-15-16,0 18-15 0,17 1-3 15,-16 8-11-15,16-8-17 0,0-1 5 0,0 19-6 16,0-19-6-16,0 1-8 0,0 9 10 16,0-1-5-16,16 10-4 0,-16-9 4 0,17 0-6 15,0-1-2-15,-1 10 4 0,-16 0-40 16,17 10-63-16,-17-10-47 0,16 9-44 15,-16-9-46-15,17 9-33 0,-17 1 2 0,0-1 24 16,33 0 48-16</inkml:trace>
  <inkml:trace contextRef="#ctx0" brushRef="#br0" timeOffset="110869.55">12981 11990 100 0,'0'0'95'0,"-16"0"-6"0,16 0-10 0,0 0-9 0,0-19-1 0,0 10-11 0,0 0-16 0,16-10-19 0,-16 10-11 15,17-10-2-15,16 1-7 0,-33 18-3 0,33-19-2 16,-33-9 4-16,33 19-5 0,-33-10-46 0,16 1-52 16,-16 8-35-16,17 10-4 0</inkml:trace>
  <inkml:trace contextRef="#ctx0" brushRef="#br0" timeOffset="113733.44">12022 11283 41 0,'0'0'31'0,"-33"-28"-13"0,33 19-6 0,0-10-2 0,0 1 11 0,-33-1 8 0,33 10 7 0,0-10 9 0,0 19 1 16,0-18-2-16,0 18-2 0,0-10-8 0,0 10-8 16,0-9-10-16,0 9-8 0,0 0-5 15,0 9 1-15,0-9-3 0,0 28 1 16,0-28 0-16,0 19-2 0,0-1 2 0,0 1 1 16,0 0 4-16,0-1 0 0,0 10 3 0,0-9-1 15,0-1-3-15,0-8 0 0,0 8-3 16,0-9 1-16,0 1-3 0,0-1-1 0,0-9 8 15,0 0 39-15,0 0 43 0,0 0 27 0,0 0-14 16,0 0-23-16,0-9-25 0,0-1-14 16,0 1-2-16,0 0-9 0,0-10 9 0,0 1 0 15,0-1 1-15,0 0-8 0,0 1-8 16,0-1-5-16,0-9-9 0,0 10-1 0,0-1-2 16,0-9-2-16,0 19-3 0,0-10 9 0,0 1 23 15,0 8 14-15,-33 1 7 0,33 9-5 16,0-9-14-16,0 9-23 0,0 0-6 15,0 0-2-15,0 0-1 0,33 0-6 16,-33 0-2-16,0 9-2 0,0 0 13 16,33 1-1-16,-33-10-4 0,33 9-4 15,0 0 0-15,-33 1 6 0,17-10-3 0,16 9 2 16,-17 0-8-16,34-9 2 0,-50 10 6 16,33-10-3-16,0 0 6 0,0 0-6 0,-16 0-2 15,-1 0 0-15,17 0 6 0,-16-10-4 16,16 10-3-16,-33 0-58 0,33 0-70 0,-33 0-53 15,33-9-32-15,-33 9-12 0,0 0 9 0,0 0 23 16,0 0 31-16,0-9-67 0</inkml:trace>
  <inkml:trace contextRef="#ctx0" brushRef="#br0" timeOffset="114399.69">12237 11432 16 0,'0'0'28'0,"0"-9"2"0,0 9 0 0,0-19 0 0,0 19-3 0,0 0 5 0,0 0 1 0,0-19-3 0,0 19-1 16,0 0-11-16,0 0-6 0,0 0 0 0,0 0 4 15,0 19 6-15,0-19-3 0,0 19 4 16,0-19 5-16,0 18-3 0,0-9 2 0,0 10-6 16,0 0-6-16,0-1-5 0,0 1-6 0,0-1 2 15,0-18-1-15,0 10-2 0,0-1-5 16,0 0 3-16,0 1-1 0,0-1 2 0,0-9-4 16,0 9 6-16,0-9 19 0,0 0 26 15,0 0 22-15,0 0 15 0,0 0 11 0,0 0-16 16,0-9-28-16,0 9-14 0,0-9-15 15,0-1-8-15,0 1 8 0,0-10 6 0,0 1 0 16,0 18-2-16,0-28-10 0,0 9 0 0,0 1-11 16,0-1 1-16,0 1-5 0,0-1 7 15,0 19 20-15,-33-19 11 0,33 10 1 16,0 9-8-16,0-9-16 0,0 9-5 0,0 0-7 16,33 0-1-16,-33 0-7 0,0 9 4 15,0-9-5-15,33 9 6 0,-33-9-3 16,17 19 3-16,-1-19-1 0,1 0-7 0,16 19 6 15,0-19-7-15,-33 0 13 0,33 0-6 0,0 0-3 16,-33 0 4-16,33 0-2 0,-33 0-8 16,17 0-93-16,-1 0-56 0,1-19-51 15,-1 19-27-15,1-19 0 0,-17 10 28 0,33-10-100 16</inkml:trace>
  <inkml:trace contextRef="#ctx0" brushRef="#br0" timeOffset="115220.6">10997 10632 161 0,'0'0'88'0,"0"-9"-41"0,-17-10-22 0,17 10-13 0,0-10-3 0,17 0 20 0,-17-8 19 0,0 17 10 0,16-8-8 15,1-1-19-15,-1 10-10 0,1-10-11 0,16 19-3 16,-33-18-6-16,33 18 2 0,-33 0-1 16,33 0 3-16,0 18-3 0,-33-18-2 0,17 19 4 15,-1-10 1-15,1 10 2 0,-1 9 0 16,-16-1 4-16,0-8 0 0,0 18 9 0,0-9 21 15,0 9-2-15,-16 1 4 0,16-20-11 0,0 10-6 16,-17-9-8-16,17 18-9 0,0-28-1 16,-16 1-1-16,16 8-2 0,0-18 6 0,0 9 6 15,0-9 4-15,16 0 19 0,-16 0 15 0,17 0 6 16,-17-9-10-16,16 0-12 0,1 0-18 16,16-10-11-16,-33 0-2 0,33-9-8 0,0 10 1 15,0-10-1-15,-16 0-2 0,-1 9 6 0,17-18 0 16,-16 9-53-16,16 10-68 0,0-1-50 15,-33 0-31-15,0-8 3 0,33 8 14 0,-33 0 34 16</inkml:trace>
  <inkml:trace contextRef="#ctx0" brushRef="#br0" timeOffset="115718.27">11559 10353 89 0,'0'0'65'0,"0"0"-23"0,0 0-18 0,-33 0-9 0,33 0-8 0,0 0 0 0,0 0 9 0,0 9 1 0,0 0 4 0,0 1-2 0,33-1 2 0,-33 0-2 0,0 10 12 16,33 0 13-16,-33-1 0 0,0 1-9 15,0-10-5-15,33 0-12 0,-33 1-7 0,0-1-3 16,0 0 0-16,0 1-4 0,17-10 21 0,-17 0 38 16,0 9 36-16,0-9 25 0,0 0-28 0,0-9-14 15,-17 9-17-15,17 0-3 0,0-10-4 16,0 1 7-16,-33 0-6 0,33-1 9 0,0 1-4 15,-33 0-8-15,33-10-2 0,0 19-16 16,0-18 1-16,-33-10-16 0,33 18 0 0,0 1-16 16,0-10-4-16,0 10-1 0,0 0-2 15,0 9 2-15,0 0 4 0,33-19-6 0,-33 19 0 16,33 0-6-16,-33 0 4 0,33 0-3 0,-16 0 10 16,-1 0-9-16,1 0 8 0,16 19-2 15,0-19-2-15,-33 0-4 0,33 0 4 0,-33 9 0 16,33-9 6-16,-33 0-6 0,0 0-5 15,33 9 12-15,-33-9 0 0,0 0 24 16,0 0 69-16,0 0 30 0,0-9-127 16,0 0-3-16,0 9 0 0,0-19 0 15,-33 19 0-15,33-18 0 0,0-1 0 0,-33 0 0 16,33 1 0-16,0-1 0 0,-33 10 0 16,33-28 0-16,-33 9 0 0,16 9 0 0,1-9 0 15,16 19 0-15,-17-28 0 0,1 37 0 0,16-28 0 16,-17 9-146-16,17 10-137 0,0 0-34 15,0 9-3-15,17-10 28 0,-17 1 41 0,16 9 54 16</inkml:trace>
  <inkml:trace contextRef="#ctx0" brushRef="#br0" timeOffset="116015.48">12121 10158 65 0,'0'9'59'0,"0"0"0"0,0-9 4 0,0 0 3 0,-16 0 5 0,16 0 16 0,-17-9 23 0,17 9 14 0,-16-9 6 0,-1-1 3 0,17 1-9 0,-33-10-7 0,33 10-8 16,-33-10-8-16,33 1 2 0,-33-1-8 0,0 1-20 16,16-1-17-16,1-9-19 0,-1 9-11 15,1 1-3-15,-1-19-16 0,17 18-3 16,0 0-6-16,0 10 2 0,0-9 1 0,0-1-3 15,0 0-4-15,0 10 1 0,17 0-8 0,-17-1-32 16,16 1-50-16,1 0-48 0,-1 9-50 16,-16 0-43-16,17 0-18 0,16 9-7 0,-33 0 18 15,33-9-144-15</inkml:trace>
  <inkml:trace contextRef="#ctx0" brushRef="#br0" timeOffset="116148.76">12022 9888 116 0,'0'-10'31'0,"0"1"-14"0,0 9-9 0,33-18-5 0,-33-1-3 0,0 19-5 0,0-19-10 16,17 1-13-16,-1 18-10 0,-16-10-50 0</inkml:trace>
  <inkml:trace contextRef="#ctx0" brushRef="#br0" timeOffset="116864.28">11030 9776 80 0,'-17'-9'38'0,"17"-10"-19"0,0 19-8 0,0-18-6 0,0 18 15 0,-16 0 10 0,16 0 2 0,0-19-8 0,0 19-9 0,0 19-5 0,0-19-4 0,-17 18 1 0,17-18 0 16,0 28 9-16,0-9 5 0,0 18 2 0,-33-18 0 15,33 8 4-15,0 1-4 0,-33 0-2 16,33 9 1-16,0-18-4 0,0 0-1 0,-33-1-8 16,33 1 1-16,0 9-1 0,0-28-4 15,0 0 13-15,0 18 15 0,0-18 20 0,0 0 7 16,0 0 18-16,0 0-15 0,0-18-24 0,0 18-16 16,0-19-10-16,0 10 4 0,0-10 6 15,0 1 15-15,0-1 3 0,0 0-2 16,0 1 0-16,0-19-11 0,0 18-13 0,0-9 0 0,0 10-5 15,0-20-1-15,33 20-2 0,-33-1-4 16,0 1 4-16,0 8-7 0,0 10 2 16,0-18 3-16,0 18-8 0,0 0 1 0,0-19 2 15,33 19-2-15,-33 0 4 0,33 0-5 0,-33 0 0 16,33 0 3-16,-16 19 0 0,16-19 4 16,0 0-4-16,0 0 3 0,0 0-3 0,0 0 0 15,0 0 0-15,0 0 6 0,-16 0-6 16,16 0 0-16,0 0-2 0,0 0 2 0,0 0 4 15,-33 0-10-15,17 0-6 0,-1 0-65 0,-16 0-42 16,17 0-46-16,-17-19-18 0,16 19-2 16,-16 0 19-16,0 0 26 0</inkml:trace>
  <inkml:trace contextRef="#ctx0" brushRef="#br0" timeOffset="117597.18">10633 10074 18 0,'0'0'27'0,"0"0"0"0,0 0 2 0,0 0 5 0,0 18 5 0,0-18 7 16,0 0 17-16,0 0 19 0,0 0 9 0,0-18-11 0,0 18-16 0,0 0-17 0,0-19-11 15,-17 10-2-15,17 0 10 0,0-10 1 16,0 0-2-16,0 10-2 0,17-28-4 0,-17 9-13 15,0-9-6-15,33 0-6 0,-33-1 3 0,0 1 0 16,0 9 1-16,33-28 2 0,-33 19-1 16,0 9-4-16,0-9 3 0,33 0-7 0,-33 9 4 15,0 9 0-15,0-18-3 0,0 19-3 16,0-1-1-16,0 10-3 0,0-1-6 0,0 1 7 16,0 9-6-16,0 0 2 0,0 0-4 15,0 0 6-15,0 0-5 16,0 0 5-16,33 0-2 0,-33 9 1 15,0-9-1-15,17 10 2 0,-1-10-2 0,1 9 2 16,-1-9 2-16,1 0-3 0,16 9-5 0,-33-9 2 16,33 0 8-16,0 0-10 0,0 0 4 15,-16 0 0-15,16 0 0 0,0 0 0 16,0 0 0-16,0 0-2 0,0 0 4 0,0 0-4 16,-16 0 7-16,-1 0-8 0,1-9 3 0,16 9 0 15,0 0 1-15,-33 0-4 0,33 0 1 16,-33 0-27-16,33 0-52 0,-33 0-32 0,0 0-22 15,33 0-19-15,-33 0-2 0,0 0 7 0,0-9 20 16,0 9-72-16</inkml:trace>
  <inkml:trace contextRef="#ctx0" brushRef="#br0" timeOffset="118429.55">10186 8744 60 0,'-16'-19'24'0,"-1"10"-11"0,17-1-3 0,-33 1 11 0,33 0 12 0,0 0 13 0,-33 9 8 0,33-19 8 0,0 19 1 0,0 0-1 16,0 0-16-16,0 0-21 0,0 0-13 15,0 0-3-15,-33 0-5 0,33 0 0 0,0 0 5 16,33 0 34-16,-33 19 17 0,0-10-3 15,0 9-1-15,0-8-4 0,0 8-2 0,33 10-9 16,-33-9-11-16,33-1-5 0,-33-8-11 0,0 8-5 16,17 1-5-16,-17 0-1 0,16-1-3 15,1 1 0-15,-17-19 7 0,33 18-7 0,-33-8 0 16,0-1 3-16,33 0-3 0,-33 1-8 16,0-1-31-16,33 0-49 0,-33 0-48 0,0 10-36 15,33-19-4-15,-33 0 17 0</inkml:trace>
  <inkml:trace contextRef="#ctx0" brushRef="#br0" timeOffset="119262.55">10401 8558 20 0,'0'0'23'0,"0"0"-5"0,0-19-4 0,0 19-7 0,0 19 0 0,17-19 3 0,-17 0 1 0,0 0 3 0,33 9 4 0,-33 10-1 15,0-10-1-15,0 9 2 0,33 10 0 16,-33-28-4-16,0 19 0 0,0 0-1 0,33-1-3 16,-33-9 3-16,0 10-1 0,0-10 6 0,33 1 0 15,-33 8 3-15,0-18 5 0,0 0 15 16,0 0 19-16,0 0 27 0,0 0 14 15,0 0 4-15,0 0-9 0,0 0-20 0,-33 0-14 0,33 0-2 16,0 0 3-16,0 0 6 0,0-18 5 16,-33 8-6-16,33 1-17 0,0 0-12 15,0-1-16-15,-33 1-4 0,33 0-11 0,0 0-5 16,0-10-3-16,0 19 5 0,0-19-7 0,0 19-6 16,0 0 11-16,0-18-3 0,33 18 0 15,-33-10-4-15,33 10 7 0,-33 0-5 0,33 10 2 16,-33-10 0-16,33 0-3 0,-33 18 6 15,33-18-2-15,-16 0 4 0,16 0-7 0,-33 19-1 16,33-19 0-16,-33 0 5 0,33 0 2 16,-33 0-6-16,0 0 5 15,0 0 1-15,0 0-8 0,0 0 7 0,0 0 7 16,0-19 11-16,0 19 20 16,0-18 4-16,-33 8-5 0,33 1 0 0,0-9-4 15,0 8-11-15,0-8-7 0,-33 18-2 16,33-19-4-16,0-18-4 0,-33 18-10 0,16 1 7 15,1-10-8-15,-1 9 5 0,17 0-5 16,-33-18 3-16,33 28 1 0,0-10-25 0,-33 19-106 16,33-18-88-16,0 18-51 0,0 0-3 0,33 0 18 15,-33 0 28-15,0 0 41 0</inkml:trace>
  <inkml:trace contextRef="#ctx0" brushRef="#br0" timeOffset="119562.92">11129 8483 100 0,'0'10'35'0,"0"-1"-8"0,-33-9 12 0,33 18 18 0,0-18 12 0,0 0 2 0,0 0 12 0,0 0 1 0,-33 0-6 0,33 0-4 0,-17-18 1 0,1 18 4 0,16-9-1 15,-17-1-2-15,1 1-1 0,16 0 0 16,-17-1 0-16,17-8-1 0,-33-1-14 0,33 0-5 15,-33 1-9-15,33-1-9 0,-33-9 3 0,33 10-19 16,-33-19-3-16,16 9-6 0,17 9 0 16,-16 0-12-16,16 1 2 0,0-1-4 0,0 1 2 15,0-1-2-15,0 10-1 0,16-1-3 16,-16 1 2-16,17 0 6 0,16 0-43 0,-33 9-47 16,0 0-57-16,33 0-54 0,-33 0-31 0,33 9-11 15,-33-9 1-15,33 9 37 0</inkml:trace>
  <inkml:trace contextRef="#ctx0" brushRef="#br0" timeOffset="119728.01">11013 8316 201 0,'-16'0'78'0,"16"0"-32"0,-17-19-21 0,17 19-3 0,0-18-6 0,0-1-7 0,0 10-2 0,0-10-1 0,0 10-6 0,17-1 3 0,-1-8-1 15,-16 18-2-15,17-19-2 0,-1 1-28 0,1 18-42 16,16-19-26-16,0 10-109 0</inkml:trace>
</inkml:ink>
</file>

<file path=ppt/ink/ink54.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03:57.848"/>
    </inkml:context>
    <inkml:brush xml:id="br0">
      <inkml:brushProperty name="width" value="0.05292" units="cm"/>
      <inkml:brushProperty name="height" value="0.05292" units="cm"/>
      <inkml:brushProperty name="color" value="#FF0000"/>
    </inkml:brush>
  </inkml:definitions>
  <inkml:trace contextRef="#ctx0" brushRef="#br0">17843 4725 6 0,'16'19'4'0,"-16"-19"6"0,17 18 4 0,-17-18-2 0,0 10-3 0,33-10-1 0,-33 9 3 0,0-9 6 0,0 0 7 16,0 0 4-16,33 0-3 0,-33-9-6 16,0-1-6-16,33 10-7 0,-33-18-2 0,17-19-3 15,16 18-1-15,0-18 2 0,-17 9-2 0,34 9 1 16,-17-18-4-16,0 0 4 0,-16 9-1 15,16-9 1-15,0 18-3 0,-17-9 2 0,1 10 0 16,16-1 0-16,-33 19 0 0,33-18 0 16,-33 18-17-16,0 0-4 0,0 0 3 0,0 0-1 15,0 0-5-15,0 0-1 0,0 0-9 0</inkml:trace>
  <inkml:trace contextRef="#ctx0" brushRef="#br0" timeOffset="4730.26">22969 4949 5 0,'0'0'6'0,"-16"0"0"0,16 0 7 16,0 0 1-16,-17 0-3 0,17 0-2 0,0 0 0 0,-16 0-2 0,16-19 0 0,0 19-2 0,0 0-1 0,0 0 0 15,-17 0 3-15,17 0 2 0,0 0 2 16,0 0 0-16,0 0-3 0,0 0-1 0,0 0 0 15,0-19 0-15,0 19-2 0,-17 0 1 16,17 0 3-16,0 0 0 0,0 0 1 0,0 0-2 16,0 0-2-16,0 0-1 0,0-9-1 15,0 9 3-15,0 0-5 0,0 0 0 16,0-9 0-16,0 9 0 0,0-10-2 16,0 1 0-16,0 0 3 0,0 9-2 15,17 0-1-15,-17-19 0 0,0 19 0 16,17-18 0-16,-17 18 0 0,16-19 2 0,-16 19-4 15,17-28 2-15,-1 19 2 0,1-1-4 0,-1-8 2 16,17-1 0-16,0 1 1 0,-33 18-1 16,33-19 2-16,-16-9-2 0,16 10 0 0,0-1 0 15,0 0 1-15,0-18-4 0,0 19 5 16,17-10-2-16,0 9 0 0,-17 0 0 0,16-18 0 16,17 9 0-16,-16 10 0 0,16-1 0 15,0-18-2-15,0 18 5 0,1-9-3 0,15 10-2 16,-16-1 2-16,17 1 0 0,-17-1 0 15,0 0 0-15,17 1-3 0,-17 8 4 0,17-8-1 16,-17 18 0-16,17-19 0 0,-17 1 0 16,33 18 3-16,-33-19-3 0,0 19 0 0,17 0 0 15,-17-19 0-15,0 19-3 0,17 0 3 16,-33 0 0-16,32 0 0 0,1 0 0 0,-33 19 0 16,16-19 0-16,0 0 1 0,0 19-1 15,0-19 2-15,17 18-4 0,-34-18 2 0,1 19 0 16,16-10 0-16,-16 10 0 0,16-1 0 0,-16 1 0 15,-1 0 0-15,1-1 0 0,-17-18 0 16,17 19 0-16,-1-1 0 0,-16 10 1 0,17-28-1 16,-34 19 0-16,17 0-3 0,0-1 4 15,-16 1-1-15,0-1 0 0,16 10 1 0,-17-9-1 16,1-1 0-16,16 1 0 0,-33 0 0 0,16 9 0 16,-16-10 0-16,17 1 0 0,-17 18 0 15,16-18 0-15,-16-10 0 0,17 0 0 0,-17 19 0 16,0-28-2-16,16 19 2 0,-16-1 0 15,0-18 0-15,0 19 0 0,17-19 0 0,-17 0 0 16,0 0-10-16,0 0-16 0,0 0-5 16,0 18-4-16,0-18 1 0,0 0 0 0,0 0 1 15</inkml:trace>
  <inkml:trace contextRef="#ctx0" brushRef="#br0" timeOffset="5361.98">26095 4762 6 0,'0'0'14'0,"0"0"9"0,16 0-7 0,-16 0-3 0,17 0-4 0,-1 0-1 0,1-18-1 0,-1 18 3 0,1 0-2 0,16 0 1 0,-17 0 2 0,17 0-3 0,-16 0 0 0,16-19-3 15,-16 19-2-15,16 0-3 0,-17 0 1 0,34 0-1 16,-50-18 2-16,33 18-2 0,-17 0 2 15,1 0-2-15,16 0 0 0,-16-19 0 0,-1 19 0 16,1 0 0-16,-1 0 0 0,34 0 0 16,-50-19 0-16,16 19 0 0,1-9 0 0,-1 0 0 15,1 9 0-15,-1-9 0 0,1 9 0 16,-17-19 0-16,17 19 1 0,-1-19 1 0,-16 1-2 16,17 18 2-16,-17-19 3 0,0 1 0 15,16-1-1-15,-16 10-1 0,0-10-2 0,0 0-1 16,0 19 1-16,0-18-1 0,0-1 0 15,0 1 2-15,0 8-2 0,-16-8 0 0,16 18-3 16,0-19-6-16,0 19-5 0,0-18-2 16,0 18-4-16,-17 0-1 0,17 0-7 0,0 0-4 15</inkml:trace>
  <inkml:trace contextRef="#ctx0" brushRef="#br0" timeOffset="11406.85">21795 7469 65 0,'0'-18'36'0,"-16"-1"-18"0,16 19-5 0,0-28 7 0,0 10 15 0,0-1 11 0,0 0 4 0,0 19 2 0,0-18-8 0,0-1 0 0,0 10-19 16,0 9-11-16,0-9-7 0,0 9-3 16,0 9-4-16,0-9 2 0,0 28 2 0,0-28-4 15,0 18 2-15,0 10 1 0,16 0 2 16,-16 0 2-16,17 9 9 0,-1 1 21 0,-16 8 0 15,0 10-1-15,17-28-8 0,-17 28-13 16,0-19-5-16,0 9-6 0,0 10-2 0,0-28 4 16,0 28-6-16,0-19 2 0,0-9 2 15,0 9-6-15,0 0 0 0,0-18 6 0,0 9-6 16,-17-10 2-16,17 1-14 0,0 0-54 0,0-1-25 16,0-18-19-16,0 0-26 0,0 0 11 15</inkml:trace>
  <inkml:trace contextRef="#ctx0" brushRef="#br0" timeOffset="12056.64">21911 7348 20 0,'0'-18'18'0,"0"18"-9"0,-17 0-1 0,17 0 2 0,0-19 2 0,-16 19-1 0,16-9-2 0,0 9 2 0,0-9-1 0,-17 9 0 0,17 0-3 0,0-10 2 15,0 10 0-15,0 0-1 0,0-9-1 16,17 0-3-16,-17 9 1 0,16-10-3 0,1 1-2 16,32 9 0-16,-16-19 3 0,-16 19-3 15,33-18 0-15,-1-1 0 0,17 10 0 0,-16 0 0 16,0-1 0-16,16 1 0 0,16 0 0 0,-32 9 0 15,0 0 0-15,32-19 0 0,-49 19 2 16,17 0-1-16,0 0-1 0,-1 0 0 0,-16 0 0 16,0 19 0-16,0-19 0 0,1 0 0 15,-18 9 0-15,1 0 2 0,-1 1-2 0,1 8 0 16,-1 1 0-16,-16-1 2 0,33 1 0 16,-33-19 0-16,0 19 1 0,0-1 1 0,0 1 11 15,33 9-3-15,-33-10-7 0,0 1 0 16,0-10-2-16,0 19-1 0,17 0 2 0,-17-9 5 15,0-1 0-15,16 1-4 0,-16 0 1 0,0 8 2 16,0-8-1-16,17 0-2 0,-17 18 2 16,0-28 0-16,0 10-3 0,-17-1 0 0,17 1-4 15,0 0 0-15,-16-1 0 0,16 1 3 16,-17-19 0-16,17 9 0 0,-33 10-2 0,33-10 0 16,-33 0 1-16,17 10-2 0,-17-19-2 0,16 18 2 15,-16 1 0-15,0-19 0 0,-17 19 4 16,17-19-6-16,-16 18 0 0,-1-8 2 0,0-1 0 15,17 0 1-15,-49 10-3 0,32-19 2 0,0 18 2 16,-16-18-2-16,17 0 0 0,-17 19-2 16,32-19 2-16,1 0 2 0,-16 0-2 0,16 0 0 15,0 19 0-15,16-19-2 0,-16 0 2 16,16-19 0-16,17 19 1 0,0 0 1 0,-33 0-2 16,33 0 0-16,0 0-2 0,0-19-7 15,0 19-14-15,0 0-9 0,0 0-8 0,0 0-6 16,0-18-12-16,0 18-59 0</inkml:trace>
  <inkml:trace contextRef="#ctx0" brushRef="#br0" timeOffset="12389.9">23581 7125 31 0,'0'0'30'0,"0"0"-15"0,0 0-9 0,0 0-4 0,0 0 0 0,0 0 2 0,0 19 2 0,0-10 3 0,0 0 3 16,17 19-2-16,-17-9 2 0,16 18-1 0,-16-18 0 15,17 9 4-15,-17 9-5 0,16 0 3 16,17-18-3-16,-33 9-4 0,0 9 0 0,0 0-1 16,0-18-5-16,0-1 1 0,17 10 1 15,-17 9-2-15,0-18 0 0,0-1 2 0,-17 10-1 16,17 10-6-16,0-20-21 0,0 1-15 0,-33-10-12 16</inkml:trace>
  <inkml:trace contextRef="#ctx0" brushRef="#br0" timeOffset="12989.06">23548 7190 24 0,'0'-9'8'0,"16"0"-5"0,-16-1-1 0,0 1 1 0,17 0 5 0,0 9-2 0,-1-19-2 0,17 19-1 0,0-18 1 0,-16 18-2 0,16-19 1 0,0 19 0 0,0-19-1 0,0 10 1 0,0 0 0 16,17-10-1-16,-17 10 4 0,0 9-3 16,16-19-1-16,-15 19-1 0,15-18 1 15,-32 18 0-15,16-19-1 0,0 0-1 0,0 10 3 16,0 0-3-16,0 0 0 0,0 9 1 0,-16-10-1 15,-1 1 0-15,1 9 0 0,16 0 0 16,-17 0 0-16,1 0 0 0,-1 0 0 16,1 0 0-16,-17 0 2 0,33 9 3 15,-33 1 0-15,33 8-1 0,-33-9 2 0,0 10-3 16,17 0 4-16,-1-1 0 0,1 10 1 16,-1-9 3-16,1 18-1 0,-1-18-3 0,1-1 1 15,-17 1 1-15,16 9-2 0,1 9 1 16,16-19-1-16,-33 1-4 0,0 9-1 0,33-9 3 15,-33 18-1-15,0-19-4 0,0 1 4 0,17 0 0 16,-17 9-4-16,0-10 3 0,0 19-1 16,0-18 0-16,0-10 0 0,0 10-2 0,0 18 4 15,-17-18-2-15,17-19 0 0,0 18 3 16,0 1-1-16,-33-10-2 0,33 0 3 0,0 10-4 16,-33-10 1-16,16 10-2 0,-16-19 4 0,17 19-3 15,-1-19 1-15,-16 18-5 0,0-18 3 16,0 19 1-16,0-19-1 0,-17 9 2 0,1 0-2 15,-1 1 0-15,1 8-9 0,-18 1-6 16,18-19-1-16,-1 18-4 0,-16-18 0 0,0 19 0 16,16 0-1-16,17-19-2 0,-33 9-4 0,33 0-6 15,-17 10-38-15</inkml:trace>
  <inkml:trace contextRef="#ctx0" brushRef="#br0" timeOffset="14022.78">22605 6548 11 0,'0'0'20'0,"0"0"-1"0,0 0-5 15,0-9-4-15,0 9-4 0,0 0-1 0,0 0-3 0,0 0 0 0,0 9 1 0,0-9 1 16,0 10 1-16,-33-1 3 0,33 10 0 16,0-1-1-16,-16 1 2 0,16-1 0 0,-17 1 0 15,1 9-1-15,-1 9-2 0,-16-18-1 16,17 18-1-16,-1-9 1 0,0 9-2 0,-16 0-1 15,-16-9-1-15,16 9 0 0,0 1-1 0,16-1 1 16,-16 0 0-16,16-9-1 0,-16 9 0 16,0-9 0-16,0 0 0 0,17 0 0 0,-1-10 0 15,1 1 0-15,16-10 0 0,-17 1 0 16,17-1 0-16,0 0-10 0,0-9-9 0,0 10 0 16,0-10-5-16,0 0-8 0,0-10-45 0</inkml:trace>
  <inkml:trace contextRef="#ctx0" brushRef="#br0" timeOffset="14421.1">22539 6697 16 0,'0'0'8'0,"0"-9"-2"0,0 9 0 0,0 0 4 0,17-9-3 0,-17 9-1 0,0 0-1 0,16 0-1 16,17 0 2-16,-33 0 0 0,33 0 1 0,0 0 0 0,1 9-1 0,-1 0-1 16,16 1 3-16,17 8 0 0,-16-18-4 0,16 19 0 15,33-19-2-15,-49 18 0 0,33 1-2 16,-1-19 0-16,1 9 0 0,-17 10 2 0,17-10-2 15,-17 0 0-15,-16 10 0 0,16-19 0 0,-17 19 0 16,1-1 2-16,0-18-2 0,-1 19 1 16,-32-19-1-16,16 0 0 0,0 9 1 0,-17 1-1 15,1-10 0-15,-1 9 0 0,1-9 0 16,-17 9 1-16,17-9-1 0,-17 0 1 0,0 0 1 16,0 0-4-16,0 0-11 15,0 0-7-15,0 0-10 0,-17-9-44 0</inkml:trace>
  <inkml:trace contextRef="#ctx0" brushRef="#br0" timeOffset="15519.85">22671 8037 7 0,'-16'0'8'0,"16"0"9"0,-17 0 0 0,17 0-4 0,0 0-1 0,0 0 0 0,0-19-1 0,-33 19 0 0,33 0 1 15,0 0-2-15,0 0-4 0,0 0-2 0,0 0-3 16,0 0 5-16,0 19 2 0,0-19 3 15,0 0-1-15,0 18 2 0,0-18-3 0,33 19 1 16,-33 0-3-16,0-10-1 0,0 0 5 0,17 10 3 16,-1 9 3-16,1-28 2 0,16 18 2 15,-16 1 3-15,-1-1-7 0,17-18-4 0,0 19 0 16,0-10 1-16,-16 1 3 0,16-1-2 0,0-9-1 16,17 19-4-16,-1-19-4 0,-16 0 3 0,-16 0-1 15,16 0-2-15,0 0 5 0,17 0-8 16,-1-19 0-16,-49 19 0 0,33-9 1 0,0-1-1 15,0 1 0-15,1 0 2 0,-18-1-2 16,17 10 1-16,0-18-2 0,-16-1-1 0,-1 19 4 16,1-18-2-16,-1-10-3 0,17 9 2 0,-16 1 2 15,0-1-7-15,-1-18 3 0,1 9 2 16,-1 0-2-16,17 0 6 0,-33-9 7 0,17 9 7 16,-17 0 0-16,16 0-3 0,1 9-5 15,-17-18-5-15,16 9-3 0,-16 10-6 0,0-1 5 16,17 1-1-16,-17-1 0 0,0 0 5 0,0 1-7 15,0 8 3-15,0 1-3 0,0 0 2 16,0 9-2-16,0 0 1 0,0-19-5 16,0 19-1-16,0 0-20 0,0 0-9 15,0 0-2-15,0 0-4 0,0 0-3 0,0 19-5 16,0-19-5-16,0 0-9 0,-17 0-7 0,17 9-1 16,0-9 4-16</inkml:trace>
  <inkml:trace contextRef="#ctx0" brushRef="#br0" timeOffset="27443.77">24391 8623 7 0,'0'0'6'0,"0"0"1"0,0 0 3 0,0 0 1 0,0 0-2 0,0 0 0 0,0 0-2 0,0 0 0 0,0 0-3 0,0 0 0 16,0 0-1-16,0 0 1 0,0 0 1 15,0 0 0-15,0 0 0 0,0 0-1 16,0 0-1-16,0 0-1 0,0 0 0 0,0 0 0 16,0 0-1-16,0 0-3 62,0 0-3-62,0 0-6 16,0 0 0-16,0 0 0 0,0 0-1 0,0 0-1 15,0 0-1-15,0 0-16 0</inkml:trace>
  <inkml:trace contextRef="#ctx0" brushRef="#br0" timeOffset="31506.34">9194 7144 17 0,'-33'0'23'0,"33"0"-6"0,0 0-4 0,0-19-3 0,-16 19-1 0,16 0 2 0,0 0 1 0,0-18 0 15,0 18 0-15,0 0 1 0,0 0-2 0,0 0-1 0,0 0-2 16,0 0-3-16,0 0-2 0,0 0-2 16,16 0-1-1,-16 18 0 1,33-18 0-16,-33 0 0 0,0 19 0 0,0-19 2 16,33 9-2-16,-33 0 2 0,0 1-2 15,33-1 2-15,-33 0-2 0,0 10 7 16,0-19 11-16,33 18-5 0,-33-18-6 0,0 0-2 15,0 19 0-15,17-19 8 0,-17 0 7 0,0 0 3 16,17 0 6-16,-17 9 7 0,16-9 10 16,-16 0 15-16,17-9 5 0,-17 9 0 0,16 0-17 15,17-19-13-15,-33 1-14 0,33-1-9 0,-33 1-7 16,33-10 1-16,0 9-2 0,-16-18-5 16,0 9 3-16,32-9 2 0,-16 18-8 0,-33-18 7 15,33 0-8-15,0 9 5 0,0 9 1 16,-16-18-6-16,0 18 4 0,-1 1 0 0,17-1 0 15,-33 10 1-15,33-10-1 0,-33 19 0 0,33-18-2 16,-33 18-10-16,0 0-29 0,33 0-14 16,-33 0-5-16,0 0-1 0,33 0-3 15,-33 18-6-15,0-18-6 0,0 19 0 0,17-10 0 16,-17 1 6-16</inkml:trace>
  <inkml:trace contextRef="#ctx0" brushRef="#br0" timeOffset="41949.87">15743 10539 32 0,'0'0'40'0,"-17"0"-12"0,17-9-5 0,0 9 1 0,0 0 6 0,-16 0 5 0,16 0 5 0,0 0 1 0,0 0-7 0,0 0-4 0,0 0-8 0,0 0-7 16,0 0-2-16,0 0-3 0,0 0-3 0,0 0 4 16,0 0-4-16,0 0-2 0,0 0-3 15,0 0-4-15,0 0 4 16,0 0 0-16,0 0-5 16,0 0 4-16,0 0-3 15,0 0-3-15,0 0-21 0,0 0-16 0,0 0-11 16,0-10-9-16,0 10 1 0,0 0 7 15,0 0 4-15,0-9-38 0</inkml:trace>
  <inkml:trace contextRef="#ctx0" brushRef="#br0" timeOffset="53854.85">8367 9832 27 0,'0'0'12'0,"-33"0"-6"0,33 0-2 0,0 0-2 0,0 0 1 0,0-19 1 0,0 19-1 0,0 0 1 0,0 0-1 0,0 0 0 16,0 0 1-16,0 0 0 0,0 0-1 16,0 0-2-16,0-9-1 0,0 9 3 0,0 0 0 15,0 0 0-15,0 0 0 0,0 0-2 16,0 0 3-16,0 0-2 16,0 0-1 15,0 0-11 16,0 9-5-47,0-9-5 0,0 0-33 15</inkml:trace>
  <inkml:trace contextRef="#ctx0" brushRef="#br0" timeOffset="54422.93">12601 9683 81 0,'0'0'29'0,"0"-9"-24"0,-33 9-39 0</inkml:trace>
</inkml:ink>
</file>

<file path=ppt/ink/ink55.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05:13.050"/>
    </inkml:context>
    <inkml:brush xml:id="br0">
      <inkml:brushProperty name="width" value="0.05292" units="cm"/>
      <inkml:brushProperty name="height" value="0.05292" units="cm"/>
      <inkml:brushProperty name="color" value="#FF0000"/>
    </inkml:brush>
  </inkml:definitions>
  <inkml:trace contextRef="#ctx0" brushRef="#br0">6350 5228 3 0,'17'9'3'0,"-17"-9"-2"0,0 0 1 15,0 0-1-15,0 0 0 0,0 0 4 16,0 0 3-16,0 9 3 0,0-9-4 0,0 0-2 15,0 0-2-15,0 9-1 0,0-9-1 16,0 0 1-16,0 10 0 0,33-10 2 0,-33 9-1 16,0-9 2-16,0 0-2 0,0 19-1 15,0-19 1-15,0 0-1 0,0 0 0 0,0 18 0 16,0-18-1-16,0 0 2 0,33 19 4 0,-33-19-2 16,0 0-2-16,0 0 7 0,0 19 6 15,0-19 4-15,0 0 7 0,0 0 2 16,33 0 1-16,-33 0 3 0,0 0 12 0,0 0 4 15,0-19 2-15,33 19-5 0,-33-19-14 0,0 19-12 16,33-18-9-16,-33-1-1 0,16 0-7 16,1 1-3-16,0 9 0 0,16-10 4 0,-33 0-3 15,33 1 1-15,-33-10-2 0,33 9 1 16,-33 10-1-16,0 0 0 0,0 9-2 0,33 0 3 16,-33-19-1-16,0 19-11 15,0 0-17-15,0 0-11 0,0 0-13 16,0 0-8-16,0 0-4 0,0 0-4 15,0 19-1-15,0-19 3 0</inkml:trace>
  <inkml:trace contextRef="#ctx0" brushRef="#br0" timeOffset="1049.35">8086 9953 30 0,'-16'0'25'0,"16"0"-6"0,-17 0-5 0,17 0-2 0,-16 0 2 0,16 0 0 0,0-19 2 0,0 19 6 0,0 0 0 0,0 0 1 0,0 0-3 16,0 0-3-16,0 0-6 0,0 0-5 0,0 0-1 15,0 0 3-15,0 0 13 0,0 0 13 16,0 0 8-16,16 19 0 0,1-19 2 0,-1 0-7 15,-16 18 1-15,33-18-1 0,-33 19-5 0,33-10 1 16,1 10 3-16,-34-10-7 0,33 10-3 0,-33 9 5 16,33-10 5-16,-33 1 6 0,16-19 6 15,1 9 8-15,-1 1 6 0,17-1 7 0,-33-9-4 16,33 0 14-16,-33 0-4 0,34-9-13 0,-1-10-13 16,-33 0-15-16,33 1-24 0,-33-19 0 15,33-1-1-15,-17-8-7 0,17-1-2 0,0 10 4 16,0-19-9-16,1 10 10 0,-18 9-5 0,1-10-6 15,16 19 4-15,-17 0 2 0,17 10 1 16,0-1-6-16,-33 1-49 0,33 8-44 0,-33 1-41 16,0 9-26-16,34 9-13 0,-34-9-2 0,0 10 8 15,0 8 13-15,0 1 28 0,0-1-52 0</inkml:trace>
  <inkml:trace contextRef="#ctx0" brushRef="#br0" timeOffset="2098.59">7937 14855 14 0,'0'19'16'0,"0"-19"1"0,0 0-2 0,-33 0-1 0,33 0-2 0,0 0-2 0,0 0 0 0,0-19 1 0,0 19 1 0,0-9 1 0,0 9 3 16,0 0-1-16,0-10 0 0,0 10 0 0,0 0 2 15,0 0 3-15,0 0 4 0,0 0 3 16,0 10 6-16,0-10 0 0,0 9-7 0,33-9-7 16,-33 19-5-16,0-19 3 0,34 9 6 0,-34 0 2 15,33 10 3-15,-33-10 12 0,33 10-5 16,-33-10-2-16,16 0-12 0,17 10-8 0,0-1-3 16,-33-18 4-16,0 10 9 0,33-10 15 0,-33 9 12 15,34-9 8-15,-34 0-8 0,33-9-4 0,-33-1-13 16,0 10-14-16,33-37-4 0,-33 19 2 15,0-20-1-15,16 11-1 0,1-39-4 0,-17 11-4 16,16-1-5-16,17 0-1 0,-33-9 3 0,0 9-7 16,33 0 3-16,-33 0 0 0,34 19-15 15,-34 0-35-15,33 9-13 0,-33 10-5 0,33-1-10 16,-33 0-1-16,0 10 0 0,16 0 7 0,-16 9 10 16,17-10 13-16,-17 10 0 0,16 0 6 0,-16 10-3 15,33-10-1-15,-33 9-4 0,0 0-2 16,0-9 4-16,0 19 4 0,33-19-29 0</inkml:trace>
  <inkml:trace contextRef="#ctx0" brushRef="#br0" timeOffset="4618.71">6499 8297 52 0,'0'0'42'0,"0"0"-19"0,0 0-13 0,0 0-3 0,0 0-4 0,0 0-2 16,0 0-3-16,0 0 3 15,0 0-3-15,0 0 4 0,0 0-4 32,0 0 3-32,0 0 0 0,0 0-1 47,0 0 1-32,0 0-7 1,0 0-7-16,0 0-3 0,0 0-1 0,0 0 0 15,0 0-2-15,0-18-23 0</inkml:trace>
  <inkml:trace contextRef="#ctx0" brushRef="#br0" timeOffset="5661.51">3588 12492 50 0,'0'0'34'0,"0"0"-16"0,0 0-8 0,0 0-6 0,0 0-2 0,-33 0-2 0,33 10 0 0,0-10 0 16,0 9 0-16,0-9 1 31,0 0-4 0,0 0-1-31,0 0-4 0,0 0-2 16,0 0 0-16,0 9 0 0,0-9 0 0,0 0-1 15,0 0-4-15,0 0-17 0</inkml:trace>
  <inkml:trace contextRef="#ctx0" brushRef="#br0" timeOffset="6294.75">5920 13283 171 0,'0'19'64'0,"0"-19"-32"0,0 18-17 0,0-18-10 0,0 0-8 0,0 9-3 0,0-9 3 0,0 0-1 0,0 10 2 0,0-10 2 15,0 0-2 1,0 0 4-1,0 0 2-15,0 0 0 16,0-10-4-16,0 10 3 0,0 0 2 16,0 0-4-16,0 0 1 0,0 0 2 15,0-9-4-15,0 9 1 0,17 0-1 16,-17 0 0-16,0 0 1 0,0-18-1 16,0 18 3-16,0-10-2 15,0 10 1-15,0-9-4 16,0 0 2-1,0-1-2-15,0 1-3 16,-17 9-8-16,17-9-4 0,0 9-2 0,0-10-2 16,0 1-2-16,0 9-4 0,0-9-1 15,0-1 0-15,-33 10 3 0,33-9 1 0,0 9-2 16</inkml:trace>
  <inkml:trace contextRef="#ctx0" brushRef="#br0" timeOffset="7195.18">3092 16455 13 0,'0'0'7'0,"0"0"-3"0,-33 0-1 0,33 0-3 0,-33-9 0 0,33 9 2 0,0 0 2 0,0 0 5 0,-33 0 0 0,33 0-1 16,0 0-1-16,0 0 0 0,0 0-4 0,0 0 0 16,0 0 0-16,0 0-1 0,0 0 1 15,0 0 1-15,0 0-1 0,0 0 2 0,0 0 1 16,0 0-1-16,0 0-2 0,0 0 0 16,0 0 1-16,0 0-1 0,0 0-2 15,0 9-1 1,0 0 0-1,33-9 0 1,-33 0 1 0,0 9-1-16,0-9 0 15,0 10 0-15,33-10-4 0,-33 0-11 16,0 9-2-16,0-9 2 0,33 9 1 0,-33-9-5 16,0 0-19-16</inkml:trace>
  <inkml:trace contextRef="#ctx0" brushRef="#br0" timeOffset="8009.19">5060 16985 15 0,'0'0'22'0,"0"9"-8"0,0-9-7 0,0 10-3 0,0-10-3 0,0 0 1 31,0 0 2-31,17 0 0 0,-17 0 1 0,0 0 0 16,0 0 2-16,0 0 1 0,0 0 0 16,0 0 2-16,0 0 0 0,0-10 3 0,0 10-2 15,0 0 0-15,0 0 2 0,0 0-6 16,0 0 0-16,0 0-3 0,0 0 1 0,0 0-3 15,0 0 0-15,0 0 1 32,0 0-1-32,0 0-4 47,0 0 4-47,0 0 0 15,0 0 2-15,0 0 2 0,0 0-2 16,0 0-2-16,0 0 1 0,0 0-1 15,0 0 0-15,0 0 0 16,0 0-1 0,0 0 1 15,0 0-4-31,0 0 3 16,0 0 0-1,0 0-3 32,0 0 4-31,0 0-4 15,0 0 4 0,0 0-5-15,0 10-9-16,16-10-9 0,-16 0-1 0,0 0 0 15,0 0-1-15,0 0 1 0,0 0 1 16,0 0 1-16,17 0-1 0,-17 0-23 0</inkml:trace>
  <inkml:trace contextRef="#ctx0" brushRef="#br0" timeOffset="12039.88">10914 10260 3 0,'0'0'-2'31</inkml:trace>
</inkml:ink>
</file>

<file path=ppt/ink/ink56.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05:51.666"/>
    </inkml:context>
    <inkml:brush xml:id="br0">
      <inkml:brushProperty name="width" value="0.05292" units="cm"/>
      <inkml:brushProperty name="height" value="0.05292" units="cm"/>
      <inkml:brushProperty name="color" value="#FF0000"/>
    </inkml:brush>
  </inkml:definitions>
  <inkml:trace contextRef="#ctx0" brushRef="#br0">15362 11730 111 0,'0'0'43'0,"0"0"-22"16,0-10-10-16,0 10 0 0,0 0-4 0,0 0 0 0,0 0 3 0,0 0 9 0,0 10-1 0,33 8 0 0,-33-18-2 15,34 19 0-15,-34-19 15 0,33 18-10 0,0-18-7 16,0 10 21-16,16 8 20 0,-16-8-24 0,0 8-16 16,-16 10-4-16,16-9-5 0,17-19-1 15,-1 18 3-15,-16 10 24 0,0-9 32 0,1-1-27 16,-1 1-20-16,0 9-7 0,16-10-3 16,-16 1-6-16,0 9 3 0,-16 0-4 0,16-10 2 15,17 10-2-15,-1 0-2 0,-16 0-7 16,0 9-42-16,17-18-52 0,0 0-27 0,-1-1-14 15,-16 10 11-15</inkml:trace>
  <inkml:trace contextRef="#ctx0" brushRef="#br0" timeOffset="799.88">18637 11571 57 0,'0'-9'39'0,"0"9"-9"0,0-9-3 0,0 9 0 0,0 0 4 0,0 0-8 0,0 0-5 0,0 0-9 0,0 0-3 0,0 0-1 0,0 0 4 0,-17 0 18 15,17 9 18-15,0 0 11 0,0 1 9 16,-33-1-5-16,33 10-9 0,-33-1-6 15,33 1-4-15,-33-1-10 0,0-8-17 0,0 18-4 16,0-10-4-16,16 10 2 0,-49-9-7 0,33 9-1 16,-33-10-2-16,16 19 2 0,-16 1 2 0,-17-20-2 15,17 19 0-15,0 10 0 0,-33-19 2 16,16 9-1-16,0-9 0 0,1 18-1 16,-1-18-5-16,0 10 8 0,17-1-1 0,0-9-2 15,0 0 0-15,0 0-5 0,16 9 6 16,17-19-1-16,-17 1 0 0,17 0 3 0,17-1-3 15,-1-9 0-15,-16 10 0 0,33 0-2 0,-33-19 4 16,33 18 1-16,-33-18-6 0,17 0 3 16,16 10-4-16,-17-10 9 0,1 9-4 15,16-9-3-15,-17 0 6 0,17 0-1 16,0 0-5-16,0 0 4 0,0 0-1 16,-17 0-1-16,17 0-3 0,0 0 6 15,0 0-5-15,0 0-1 0,0 0 4 16,0 0 1-16,0 0 0 15,0 0 2-15,0 0-1 0,0 0-6 16,0 0 5-16,0 0-25 16,0 0-49-16,0-9-20 0,0 9-18 15,0-10-11-15,0 10 5 0,0 0 10 0</inkml:trace>
  <inkml:trace contextRef="#ctx0" brushRef="#br0" timeOffset="4063.27">13858 12762 98 0,'0'-9'74'0,"0"-10"-31"0,0 19-10 0,0-18 7 0,0 18 12 0,0-19 18 0,-34 10 8 0,18 9-13 0,16-10-17 0,-17 10-18 0,1-9-13 16,-1 9-5-16,1 0 5 0,-17 0-2 15,33 9-1-15,-33-9-2 0,0 10-6 0,33-1 0 16,-33 10-3-16,16-1-1 0,0-18-2 15,17 9 0-15,-16 1 1 0,16-1-1 0,0 10 0 16,0-10 2-16,16 0 2 0,-16 10-1 0,17-1 1 16,33-18-4-16,-50 19 0 0,33-10 7 15,0 1-7-15,0 8 3 0,-17-8-5 0,17-1 2 16,0 0 0-16,1 10 1 0,-34-1-1 16,33-18 0-16,-33 19-2 0,33-19 5 0,-33 9 0 15,0 1 0-15,0-1-3 0,0 0 5 16,0 0-5-16,-33 10 0 0,33-10 0 0,-33 1 0 15,33 8 3-15,-50-18-3 0,33 19 3 0,-16-19-3 16,17 9 1-16,-17 0 1 0,0 1-4 16,0-10 2-16,0 9-4 0,-1-9-43 0,18 0-58 15,-17-9-36-15,33 9-9 0,0-10 6 16</inkml:trace>
  <inkml:trace contextRef="#ctx0" brushRef="#br0" timeOffset="4462.1">14139 12799 61 0,'0'10'16'0,"0"-1"-8"0,0-9 1 0,0 18 11 0,0-18-1 0,0 0-1 0,33 19 0 0,-33-19-2 0,0 9-6 0,0 1-6 0,0-1-1 15,-33 0 1-15,33 1-2 0,0-1-2 16,0 0 0-16,0 0 2 0,0 1-2 0,0-10 4 16,-33 18 27-16,33-18 14 0,0 0-6 0,0 0-3 15,0 0-4-15,-33-18 9 0,33 18 0 16,0-10-1-16,0 1 2 0,0-9-4 16,-34 8-5-16,34 1-10 0,0-10-4 0,0 10-8 15,34 9-5-15,-34-19 2 0,0 19-5 0,0 0 1 16,33-18-2-16,-33 18-5 0,33 0 3 0,-33 0 2 15,33 0 2-15,-17 18-4 0,1-18 5 16,-1 19-5-16,17-19 6 0,0 9-4 16,-33 1 0-16,0 8 1 0,34-8-3 0,-34 8 0 15,0-9 4-15,33 19-3 0,-33-9 2 0,0-10-3 16,0 10 1-16,0-10-20 0,0 0-74 16,0 1-38-16,0-1-20 0,0-9 1 0</inkml:trace>
  <inkml:trace contextRef="#ctx0" brushRef="#br0" timeOffset="4712.71">14536 12799 63 0,'0'0'61'0,"-34"10"-20"16,34-10-11-16,0 9-1 0,0 9 7 0,0-18 12 0,0 19 15 0,-33-19 0 0,33 9-9 0,0 10-15 0,-16-10-18 0,16 10-10 0,-17-10-4 15,17 0-6-15,0 1 2 0,0 8 0 0,0-18-1 16,-16 0-1-16,16 0 2 0,0 0 1 0,16 0 0 16,-16 0-2-16,0 0-1 0,0 0 1 15,0-18-2-15,17 18-5 0,-17-10-23 0,0 10-35 16,16-9-13-16,-16 9-10 0,33-9-2 16,-33 9 3-16,0 0 11 0</inkml:trace>
  <inkml:trace contextRef="#ctx0" brushRef="#br0" timeOffset="5327.99">14635 12911 51 0,'0'9'41'0,"0"-9"-1"0,0 0-5 0,0 0-3 0,0 9 5 0,0-9 4 0,0 0 5 0,0 0-2 0,0 0-17 0,0 0-11 0,0 10-5 0,0-10 5 16,0 0 13-16,0 0 4 0,0 0 10 0,0 0 12 15,0-10-5-15,0 10-22 0,0 0-14 16,-17-9-2-16,17 0-4 0,0 0 2 0,0-1 9 15,0 1-2-15,0 0 1 0,17 9 5 16,-17-10-2-16,0 10-11 0,0-9-2 0,0 9-7 16,16 0 3-16,-16 0-1 0,17 0-9 15,-17 0 9-15,16 0-3 0,-16 0-2 0,33 0 3 0,-33 9-1 16,34-9 2-16,-34 10-2 0,0-1-2 16,33 10 0-16,-33-10 4 0,0 0-6 15,0 0 4-15,0 1 4 0,33 8-6 0,-33-18 5 16,0 19 3-16,0-19-10 15,0 0 6-15,0 0 3 0,0-19-4 16,0 19-6-16,0 0 8 0,0-18-3 0,0 18-2 16,0-10 3-16,0 1-1 0,0 0-4 15,0 0 8-15,0-1-6 0,0 10 0 16,0 0 6-16,16 0-4 16,1 10 0-1,-17-10 1-15,16 9-3 0,1-9 0 0,-17 0 3 16,16 9 1-16,17-9-2 15,-33 0-2-15,33 0 5 0,-33-9-1 0,0 9-4 16,34 0 5-16,-34-9-3 0,0-1-2 0,16 1 4 16,-16 0-2-16,17-1 2 15,-17 1 1-15,0 9-7 0,0-19 6 0,0 19-2 16,0-18 0-16,0 9 2 0,0-1-7 0,0 1 5 16,-17 9 25-16,17-9-3 0,0 9-6 15,-16-10 4-15,16 10-3 0,0 0-3 0,0 0-8 16,0 0 0-16,0 0 2 15,0 10-4-15,0-1 1 0,0 0-5 16,0 1 4-16,0-1-1 0,0 9 2 0,16-18-7 16,-16 0 6-16,17 19-1 0,-17-19-3 0,16 0 0 15,1 0 0-15,-17 0-15 0,16 0-69 16,-16 0-53-16,17 0-36 0,-17 0-11 0,16 0 6 16</inkml:trace>
  <inkml:trace contextRef="#ctx0" brushRef="#br0" timeOffset="8575.84">16685 12781 47 0,'0'-10'39'0,"0"10"-14"0,0-9-3 0,0 9 3 0,0 0 9 0,0-9 8 0,0 9 6 0,-33 0-5 0,33 0-18 16,0 0-9-16,0 0-9 0,0 0-4 15,0 0-1-15,0 0 0 0,0 9 0 0,0 0 11 16,0 1 37-16,0 8-2 0,33 1-15 15,-33-1-8-15,0 1-3 0,0 9-6 0,0-9-8 16,0-1-1-16,0 1-1 0,0 18-4 0,0-28 0 16,0 10-2-16,0-1 1 0,0 1 2 15,0 0-7-15,33-1 5 0,-33 1-5 0,-33-1-77 16,33 1-50-16,0-10-12 0,0-9-108 16</inkml:trace>
  <inkml:trace contextRef="#ctx0" brushRef="#br0" timeOffset="8908.78">16570 12716 48 0,'16'-19'21'0,"-16"10"-8"0,0-1 0 0,0 10 0 0,17-9 1 0,-17 0 1 0,0 9-3 0,16-10 3 0,17 10 0 0,-33 0 2 0,0 0 3 0,33 0-4 0,-33 0-4 16,0 0 0-16,33 0-3 0,-33 0-2 0,0 10 1 16,17-10 6-16,-17 9 11 0,16 0-7 15,-16 1-6-15,0-1 1 0,0 10-8 0,0-19 2 16,0 18-5-16,0-18 3 0,-16 9-5 16,16 10 2-16,-17-10-1 0,17 1 1 0,0-1-2 15,-33 10 0-15,33-10 0 0,0 9 1 0,-33 1-1 16,33-10 0-16,-33 1-3 0,33-1 6 15,-16 0 0-15,-1 1-5 0,17-1 4 16,-16 0-2-16,-1-9-14 0,17 9-31 0,0-9-24 16,-17 10-10-16,17-10-2 0</inkml:trace>
  <inkml:trace contextRef="#ctx0" brushRef="#br0" timeOffset="9474.29">16950 12864 76 0,'0'0'39'0,"0"10"-17"0,-17-1 1 0,17 0 8 0,0 1 8 0,0-1 12 0,-33 9 10 0,33 10-1 0,0-28-5 0,-33 19-18 0,33-10-15 0,0 10-8 16,0-10-3-16,-33 0-5 0,33 1-4 0,0-1-2 15,0 0 1-15,0-9 5 0,0 10-5 16,0-10 4-16,0 0 14 0,0 0 2 0,0 0-8 15,0-10-3-15,0 1-4 0,33 0-6 16,-33-1 3-16,0 1-1 0,0 0 1 0,0-10 6 16,33 10 6-16,-33 9 15 0,0-19-4 15,0 19-6-15,0-18-8 0,0 18-8 0,0-10-2 16,0 20 2-16,0-10-1 0,33 0-2 0,-33 0-1 16,0 18 0-16,17-18 0 15,-1 19 2-15,1-19-5 0,-17 0-11 0,16 9-51 16,1-9-29-16,16 10-8 0,-33-10 4 15,33 0 14-15,-33 0 14 0,0 0 19 0,33 0 17 16,-33 0 14-16,0-10 9 0,17 1 5 16,-17 9 4-16,16 0 2 0,-16-19 0 0,17 1 10 15,-17 8 13-15,0 1 4 0,16 0 5 16,-16 0 2-16,17 9 2 0,-17-10-1 0,16 10-5 16,-16 0-10-16,17-9-1 0,-17 18-1 0,33-9 15 15,-33 0 1-15,0 10-2 0,33-1 1 16,-33 0-8-16,33 0 2 0,-33 1-5 0,0 8 1 15,17-18-3-15,-17 0 5 0,0 19-5 0,16-19-7 16,-16 0-3-16,0 0-8 0,0 0 4 16,0 0 3-16,0 9-1 0,0-9 8 15,0 0-10-15,0-9-4 0,0 9 5 0,-16 0-6 16,16-19 1-16,-17 19-9 16,17 0-49-16,0-28-40 0,0 10-19 0,0-1-11 15,0 1 6-15,0-1 19 0,0 0-50 16</inkml:trace>
  <inkml:trace contextRef="#ctx0" brushRef="#br0" timeOffset="9774.29">17446 12622 64 0,'0'0'48'0,"0"-9"-4"0,0 9 0 0,-17 0 2 0,17 0-9 0,0 0-11 0,0 0-13 0,0 9 24 0,0-9 7 0,0 10 21 0,0-1 9 0,0 10-6 0,0-10 5 0,17 10-9 15,-17-10-5-15,0 10-14 0,33-1-17 16,-33 1-7-16,0-1-12 0,0 1-2 0,0-10-3 15,33 10-4-15,-33-1 0 0,0 1 0 0,0 0 0 16,0-10 0-16,0 10 2 0,0-10 0 16,0 9-4-16,0-18 4 0,0 10 0 0,0 8 6 15,0-18-6-15,0 0-5 0,0-18 5 16,0 8 1-16,0 1-2 0,0 0-3 0,0-10 4 16,0 1 2-16,0-1-1 0,0 0-3 0,0 1 1 15,0-1 0-15,0 10-1 0,0-10-5 16,33 10 3-16,-33-10-34 0,0 10-26 0,17 9-17 15,-1 0-18-15,1-18-15 0,-17 18-15 16,16 0 6-16,1 0 8 0,-1 0-77 0</inkml:trace>
  <inkml:trace contextRef="#ctx0" brushRef="#br0" timeOffset="9990.52">17810 12976 151 0,'0'9'88'0,"0"-9"-16"0,0 0-9 0,0 0-10 0,0 0-18 0,0 0-5 0,0-9-9 0,0 9-9 0,0 0-7 0,0 0 2 0,0 0-7 0,0-19-2 0,16 19-12 16,-16 0-50-16,17 0-37 0,-17-18-21 15,16 8-104-15</inkml:trace>
  <inkml:trace contextRef="#ctx0" brushRef="#br0" timeOffset="10741.01">17975 12697 104 0,'0'19'26'0,"0"-19"-9"16,0 0 15-16,0 18 2 0,0-18 0 0,0 9 3 0,0 1 5 0,0-1 2 0,17 0-11 0,-17 1 5 0,16-1-1 0,-16 0-15 0,0 1-8 15,0-1-7-15,17 9-1 0,-17-18-4 0,0 0 3 16,0 19-1-16,0-19 10 16,0 0 28-16,0 0 14 0,0 0-21 0,0-19-19 15,0 19-8-15,0 0 1 0,0-18-7 16,0 9-2-16,0-1 1 0,0 1-1 0,0 0 6 15,0-1-6-15,0 1 3 0,0 0 7 16,0 9-8-16,16-10-2 0,-16 10 2 0,0 0 0 16,0 0 0-16,17 10-1 0,-17-10-3 15,16 9 2-15,1 0-3 0,16 1 6 16,-33-1-5-16,33 0 5 0,-33-9-3 16,33 0 0-16,-33 10 0 0,17-10 0 15,-1 0-2-15,1 0 2 0,-1 0 3 0,-16 0-9 16,17 0-5-16,-1 0-2 0,-16-10-2 15,17 10 7-15,-17 0 4 0,0-9 4 0,33 0 0 16,-33 9-5-16,0 0 2 0,0 0-1 16,0 0 7-1,0 0-5-15,0 0 0 16,0 0-2 0,0 9-26-16,0-9-10 0,0 0 12 15,0 0 6-15,33 0 7 0,-33 0 6 0,0 0 2 16,0-9 7-16,0 9-2 0,0 0-1 15,0 0 3-15,0 0 4 0,0 0-9 16,0 0 2 0,0 0 5-16,33 9-1 15,-33-9 1-15,0 9-2 0,0-9-3 16,0 10 1-16,0-10 0 0,17 9 7 16,-17-9-7-16,0 0 4 0,16 0 3 15,-16 0-7-15,0-9-1 0,17 9 4 16,-17-10 2-16,0 10-1 0,16-9-2 15,-16 9 2-15,0-9-6 16,0 9 5-16,0 0 0 16,17 0-1-16,-17 0-3 0,0 0 5 15,16 0-4 1,-16 9 2-16,17-9 0 0,-17 9 0 16,33-9 3-16,-33 10-7 15,0-10 2-15,0 0 4 0,33 9-12 0,-33-9-46 16,0 0-45-16,0 0-15 0,0 18 5 0</inkml:trace>
  <inkml:trace contextRef="#ctx0" brushRef="#br0" timeOffset="11739.46">20307 12418 70 0,'0'0'46'0,"0"-9"-22"0,0-1-13 0,0 10-5 0,0-9-3 0,-33 9 2 0,33 9 5 0,0-9 14 0,0 10 1 0,0-1-6 0,33 0 12 0,-33 10 0 15,0 9-8-15,0-10-3 0,0-8 10 16,0 8-2-16,0-9-3 0,16 10-7 0,-16 0-2 15,0-10-5-15,0 10 0 0,0-1 2 16,0-18 0-16,0 0 6 0,0 9 29 0,0-9 35 16,0 0 34-16,0 0 37 0,0 0-6 0,0 0-57 15,0-9-37-15,-16 9-21 0,16-18-20 16,0 18-3-16,0-28-1 0,0 9-1 0,-33 0 0 16,33-8 0-16,0 17-4 0,0-27-6 15,-33 9 13-15,33 0-11 0,0 0-4 0,0 10 7 16,33-10-3-16,-33 9 2 0,0 1 0 0,0 8-4 15,33 1-1-15,-33 9 3 0,16-9-2 16,1 9 4-16,-1 9-5 0,1-9 1 0,-1 9-3 16,1 10 5-16,0-10 3 0,-17 10-5 15,16 9-1-15,-16-28 3 0,0 18-2 0,0 10 0 16,0-9 7-16,0-1-5 0,-16 1 3 0,-1 18-3 16,0-27-59-16,17 8-76 0,-16 1-50 15,-1-1-6-15,1-8 6 0,-1-1 16 0,1 10 21 16,16-19-91-16</inkml:trace>
  <inkml:trace contextRef="#ctx0" brushRef="#br0" timeOffset="12172.04">20439 12492 63 0,'17'0'18'16,"16"0"-6"-16,-33 0 8 0,33 10 7 0,-33-10 9 0,33 9 4 0,-17 0-2 0,17-9 0 0,-16 9-2 0,-1 1 2 0,18-1 1 0,-1 0 7 0,-33-9 4 0,0 10-12 15,33-1-12-15,-33-9-10 0,0 19-1 0,0-19-7 16,0 0 0-16,16 0 0 0,-16 18 4 0,0-18-1 16,0 0 3-16,-16 0-1 0,16 0-5 15,0-18 0-15,0 18-3 0,0 0 2 16,-33 0-7-16,33-19 2 0,0 10 3 0,0-1-2 16,0-8-1-16,-33 8-6 0,33 1 4 0,0 0 0 15,0 0 0-15,33-1 0 0,-33 10 0 16,0 0-3-16,33 0 3 0,-33 0 2 15,0 0-2-15,16 0-2 0,-16 10-1 16,17-1 3-16,-1 0 2 0,1 0-2 0,-1 1 0 16,-16-1-3-16,17 0 3 0,-1-9 5 15,-16 10-9-15,34-1 6 0,-34 10-1 0,0-19 1 16,0 0 2-16,33 0-2 0,-33 0 9 0,0 0 1 16,0 0-1-16,0 0-11 0,33 0 6 15,-33-19 1-15,0 19 3 0,0-9 0 0,0 9-4 16,0-10-1-16,0 1 0 0,-33 0-7 0,33-1 2 15,0 1 2-15,-33 0-2 0,33 9-2 16,0-9-5-16,-34-1-43 0,34 10-43 0,-16 0-28 16,16 0-4-16,0 0 16 0,0 0 23 15,0 0 18-15,0 10 11 0</inkml:trace>
  <inkml:trace contextRef="#ctx0" brushRef="#br0" timeOffset="12438.44">21101 12520 40 0,'33'0'51'0,"-33"0"-2"0,33 0-7 0,-33 0-3 0,0-9 3 0,16 9 0 0,-16-9 6 0,0-1 1 0,17 10 3 0,-17 0-8 16,0-18-4-16,0 18 0 0,0-19 1 16,0 19-9-16,-17-9-1 0,17 9 1 0,0-10-5 15,0 10 2-15,0 0-14 0,0 0-6 16,0 0-6-16,0 0-2 0,0 0 0 16,0 10 4-16,0-1-7 0,0 10 2 0,17-1-3 15,-17-8 3-15,0-1 0 0,16 9 0 0,-16 1 2 16,17 0-2-16,-17 9 4 0,16-10-7 15,-16-18 4-15,17 19-1 0,-17-1-2 0,0 1 4 16,0-10 2-16,0 10-6 0,0 0-1 16,0-19 6-16,-17 18-2 0,17-18-6 0,-16 9-51 15,16-9-50-15,-17 0-46 0,17 0-14 0,-16 0 17 16</inkml:trace>
  <inkml:trace contextRef="#ctx0" brushRef="#br0" timeOffset="12589.09">20919 12250 84 0,'0'0'51'0,"0"-18"-26"0,0 18-6 0,0 0-3 0,0 0-5 0,0 0-5 0,0 0-4 0,0 0-1 0,33 0-1 0,-33 0-8 0,0 18-24 0,0-18-18 0,16 0-67 15</inkml:trace>
  <inkml:trace contextRef="#ctx0" brushRef="#br0" timeOffset="12854.82">21497 12567 66 0,'0'9'55'0,"0"-9"-7"0,0 0 0 0,0 0 2 0,0 0 8 0,33 0 4 0,-33 19-8 0,0-19-6 0,0 0-17 0,34 0-16 0,-34-19-7 0,0 19-2 16,16 0-4-16,1-9 1 0,-1 9-8 0,1 0-22 15,-17-10-46-15,16 10-35 0,1-9-17 0,-1 9-90 16</inkml:trace>
  <inkml:trace contextRef="#ctx0" brushRef="#br0" timeOffset="13253.94">21795 12288 57 0,'0'9'26'0,"0"-9"-13"0,0 0-1 0,0 9 16 0,0 1 3 0,0-1-1 0,0 0-2 0,17 10 5 0,-17-1 6 0,0-8-6 0,16-1-3 0,-16 10-9 0,0-10-8 16,17 0-3-16,-17 0-8 0,0 1 0 0,0-1 0 16,0 10 4-16,0-19 34 0,16 0 19 15,-16 0 13-15,0 0-25 0,0-19-21 16,0 19-17-16,0-9-3 0,0-1-5 0,0 1 2 15,0 0-3-15,0 0 7 0,0-10 2 16,0 10 15-16,0-1-3 0,0-8-5 0,0 18 0 16,17-19-7-16,-17 10-5 0,0 0-3 15,16 9 3-15,-16 0 1 0,0 9-5 0,17-9 0 16,-17 9 0-16,16 10-2 0,-16-19 4 0,33 18 0 16,-33-8 4-16,0-1-8 0,33 10 2 15,-33-10 0-15,0 0 0 0,17 10 0 0,0-10 0 16,-1 10-5-16,1-19-45 0,-17 0-49 0,33 18-35 15,-17-18-5-15,1 0 17 0,32 0 18 16</inkml:trace>
  <inkml:trace contextRef="#ctx0" brushRef="#br0" timeOffset="13438">22357 12353 34 0,'0'0'45'0,"0"0"1"0,0 0-1 0,-16 0 2 0,16 0 4 0,-17 0-1 0,1 0 2 0,16 0-2 0,-17 0-4 0,17 18 3 16,-16-18-13-16,16 0-11 0,-17 0-7 15,17 10-6-15,0-10 0 0,0 9-6 0,0-9 0 16,0 0 3-16,0 9-4 0,17-9-1 0,-17 0-1 16,0 0 1-16,16 0-50 15,-16-9-36-15,17 9-32 0,-17-9-5 0,16 9 13 16,1-10 20-16</inkml:trace>
  <inkml:trace contextRef="#ctx0" brushRef="#br0" timeOffset="13953.79">22440 12381 31 0,'0'9'35'0,"0"-9"-10"0,0 9-8 0,0 1 2 0,0-1 4 0,0-9 4 0,0 0 1 0,0 9 11 0,0-9 20 0,0 0 12 0,0 0 14 0,0 0 2 15,0-9-34-15,0 9-26 0,0-9-12 16,0 9-4-16,0-10-1 0,17 1 19 0,-17 0 10 16,0-1-6-16,0 10 2 0,16-18-6 15,-16 18-3-15,0 0-10 0,17-19-4 0,-17 19-3 16,0 0-8-16,16 0-1 0,1 0 0 15,-17 19 3-15,0-19-9 16,16 0 6-16,-16 18 3 0,17-18-3 0,-1 10 0 16,-16-1 2-1,33-9-1-15,-33 9-1 0,0-9 5 0,0 0-3 16,0 0-2-16,0 0-3 16,33-9 5-16,-33 9 0 0,0-9-2 15,0 9-3-15,17-10 3 0,-1 10 0 16,-16 0 3-16,17 0-3 15,-17 0-3-15,17 0 1 0,-1 0 4 0,-16 0-5 16,17 0-2-16,-1 0 10 0,1 0-5 16,-1 10 0-16,17-10 2 0,-33 0-2 15,33-10-4-15,-33 10 6 0,0 0 2 0,17 0-2 16,-1-18-2-16,-16 18-3 16,17 0 10-16,-17-19 32 0,0 10 25 0,17 0 9 15,-17-1-7-15,0 10-2 0,0-9 1 0,0 9 8 16,0-9 7-16,0 9-21 0,0-10-26 0,0 10-13 15,0 0-12-15,0 0-6 0,0 0-4 16,0 0 5-16,0 10 2 0,16-10-1 0,-16 0-6 16,0 9-1-16,0-9 1 0,17 9-5 15,-17-9-63-15,0 10-47 0,0-10-50 0,16 0-27 16,-16 9-16-16,0-9-13 0,0 0 15 0,17-9 35 16</inkml:trace>
  <inkml:trace contextRef="#ctx0" brushRef="#br0" timeOffset="15654.14">14254 13636 62 0,'33'-18'47'0,"-33"8"7"0,34 1 12 0,-34-9 12 0,0 8 10 0,0 1 8 0,33 9 18 0,-33 0 6 0,0-19-3 0,0 19-9 16,0-9-19-16,0 9-21 0,0 0-26 16,-33 0-16-16,33 0-16 0,0 0-3 0,0 0-4 15,-34 9 0-15,34 10 1 0,-33-19-1 16,0 9-3-16,17 10 6 0,-1-10-9 0,1 10 6 16,16-10-7-16,-33 10 2 0,33-10 7 15,0 0-4-15,0 10-7 0,0-10 6 0,0 0 5 16,0 1-10-16,0-1 9 0,0 0 1 0,33 1-1 15,-33-1-7-15,16 0 5 0,1 1-2 16,-1 8 2-16,17-18-2 0,0 0 2 0,-33 19-2 16,34-19 0-16,-34 9 0 0,33 0 1 0,-33-9-4 15,0 10 3-15,0-1-2 16,0 0 2-16,0 1 2 0,0-1 1 0,0 0-5 0,0 1 6 16,0 8-8-16,-33-18 4 0,33 19 0 15,-34-19 0-15,34 9 3 0,-33 0-5 16,17 1 3-16,-1-10-3 0,-16 9-2 0,17-9 6 0,-17 9-40 15,33-9-57-15,-33 0-41 0,0 0-7 16,-1 0 1-16,18 0 15 0,-1 0 9 16,1 0 10-16,-1 0 11 0,1 0 11 0</inkml:trace>
  <inkml:trace contextRef="#ctx0" brushRef="#br0" timeOffset="16468.86">14502 13832 43 0,'0'0'50'16,"0"0"-12"-16,0 0-12 0,-33 0-12 0,33 0 3 0,0 0 16 0,33 0 3 0,-33 9 1 0,0-9-3 0,0 9-7 0,0-9-7 0,0 10-4 0,0-1-1 0,34 0 6 15,-34 1 1-15,0 8 1 0,0-18-5 16,0 0-3-16,0 0-4 0,0 0-3 0,0 0 8 15,0 0 14-15,0 19 15 0,0-19 15 0,0 0 17 16,0 0 16-16,0-19-27 0,0 19-28 16,0 0-14-16,0-18-14 0,0 8 1 0,0 1-3 15,0 0-2-15,0-1-1 0,0 1-3 0,0 9 7 16,0-9-9-16,33-1 3 16,-33 10 0-16,0 10 0 0,33-1-3 15,-33-9-2-15,0 9 2 0,16 1 5 16,-16-1-5-16,17-9 1 0,-1 9 1 15,-16 1-6-15,17 8 4 0,-17-18-2 0,0 0 4 16,16 0 3-16,-16 0-7 0,0 0 5 16,0 0-1-16,33 0 5 0,-33 0-5 15,0 0 1-15,0-18-3 0,0 18 1 16,0-10 1-16,34 1-6 0,-34 0 7 16,0-1 2-16,0 10 7 0,0-9-2 15,0 9-1-15,0-9 5 0,33 9-5 0,-33 0-3 16,0 0-1-16,0 0 9 0,0 0-4 0,0 9 3 15,33-9-2-15,-33 0-2 0,0 9-9 0,0-9 4 16,16 0-3-16,-16 10 4 0,0-10-4 16,0 0-3-16,17 9 5 0,-17-9-1 0,0 0-4 15,0 9-16-15,0-9-63 16,0 0-48-16,-17 0-30 0,17 0-4 0,0 0 8 16,-16 0 15-16,16-9 26 0,0 9 22 0,0-9 24 15</inkml:trace>
  <inkml:trace contextRef="#ctx0" brushRef="#br0" timeOffset="16689.04">14817 13608 27 0,'0'0'42'0,"0"-9"4"0,0 9-1 0,16 0-5 0,-16 0 8 0,0 0 12 0,17 0 7 0,-17 9 9 0,16-9 13 0,-16 10 16 15,17-10 11-15,-17 9 16 0,16 0 0 16,-16 1-9-16,33-1 10 0,-33 0-14 0,0 10-21 0,33-19-30 15,-33 9-31-15,0 10-17 0,0-10-12 16,34 0 3-16,-34 1-11 0,0-1-2 16,0 0 6-16,0 1-6 0,16 8-3 0,-16-18-86 15,0 0-101-15,0 19-59 0,0-19-19 0,0 0 14 16,0 9 36-16,0-9 52 0</inkml:trace>
  <inkml:trace contextRef="#ctx0" brushRef="#br0" timeOffset="17067.54">15032 13441 165 0,'0'0'100'0,"0"0"-8"0,0 0-7 0,0 0-21 0,0 0-22 0,0 0 8 0,0 9 21 0,0-9 3 0,0 10-11 16,0-1-16-16,16 10-7 0,-16-10 11 0,17 9 2 15,-1-8 8-15,-16 8-2 0,17 1-9 0,-1-10-15 16,-16 10-8-16,33-10-15 0,-33 10-1 15,0-10-6-15,0 10-4 0,33-10-5 0,-33 0 9 16,0-9-8-16,0 19 7 0,0-19 0 16,0 0 5-16,0 0-12 0,34 0 4 0,-34 0 6 15,0-19-7-15,0 10-3 0,16 0 3 0,-16-1 2 16,17-8-2-16,-1 8 0 0,-16 1 2 16,17 0-9-16,-1 0 8 0,-16-1 4 15,17 10-2-15,-17 0-6 0,16 0-1 16,-16 0 0-16,33 0 6 0,-33 10-6 0,0-10 2 15,33 9 3-15,-33 0 4 0,0 0-7 0,34-9 0 16,-34 10 6-16,0-1-4 0,0 0-2 0,0-9 0 16,0 10 5-16,0-1-43 0,0 19-74 15,0-28-48-15,0 0-30 0,-34 9-11 0,34 0 13 16,-33-9 32-16</inkml:trace>
  <inkml:trace contextRef="#ctx0" brushRef="#br0" timeOffset="17202.34">15147 13655 62 0,'0'-9'66'0,"0"-1"-21"0,0 10-22 0,0-9-7 0,0 9-8 0,0-9-3 0,0 9-4 0,0-10-1 0,0 10 2 0,0-9-2 0,33 0-4 0,-33 9-15 16,34-9-21-16,-34 9-15 0,16-10-53 16</inkml:trace>
  <inkml:trace contextRef="#ctx0" brushRef="#br0" timeOffset="20165.05">17049 13404 103 0,'0'0'54'0,"-33"0"-13"0,33 0 3 0,0 0 4 0,0 0-17 0,0 0-16 0,0 0-3 0,0 9 8 0,0 0 18 0,0 10-2 0,0-19 1 0,0 19 3 16,0-1-9-16,0 1-9 0,0-1-11 15,0 1-7-15,33 9-1 0,-33-19 2 0,0 10-5 16,0-10 0-16,0 10 5 0,0-1-7 16,33 1-33-16,-33-10-57 0,0 10-29 0,0-10-8 15,0 0-89-15</inkml:trace>
  <inkml:trace contextRef="#ctx0" brushRef="#br0" timeOffset="20631.66">16966 13534 64 0,'0'-19'29'0,"0"10"-6"0,17 0 4 0,-17 0 5 0,16-10 0 0,1 10-2 0,16-1-6 0,-33 1-8 0,33 9-3 0,-33 0-10 0,33 0 0 15,-33 0-3-15,17 0 0 0,-17 0 3 0,16 0 12 16,1 0-2-16,-17 0-2 0,0 9-2 0,0 1-2 16,0-1-3-16,0 10-2 0,0-10 0 15,0 9-2-15,0 1 3 0,0-10-3 0,-17 10 2 16,17-10-2-16,0 10 0 0,-16-10 2 0,16 0-2 16,0 1 0-16,0-1 0 15,0-9 5-15,16 9-1 0,-16-9-1 0,17 0-3 16,-17 10 1-16,16-10 2 0,1 0-3 15,-1 9 0-15,1-9 0 0,16 9-2 0,0 10 2 16,-33-19 2-16,33 0-2 0,-33 9 0 16,17-9 0-16,-17 9 5 0,16 1 4 0,-16-1 6 15,0-9 3-15,0 9-5 0,0 10 0 0,-16-10-4 16,16 1-2-16,-17 8-1 0,17-18-1 16,-33 19-5-16,33-10 0 0,-33 0 0 0,33 1 0 15,-33-1 0-15,16-9 3 0,1 9 1 16,-17 1-33-16,16-10-37 0,1 0-23 0,16 0-11 15,-17 0 7-15</inkml:trace>
  <inkml:trace contextRef="#ctx0" brushRef="#br0" timeOffset="20931.62">17446 13683 25 0,'33'0'36'0,"-33"9"-6"0,0-9 2 0,0 9 0 0,0 1 1 0,33-10 2 0,-33 9-1 0,0 0 0 16,0-9 7-16,0 0-3 0,0 10-6 0,33-10-6 15,-33 0-6-15,0 0 0 0,0 0-2 0,0-10-10 16,17 10-1-16,-17-9-4 0,0 9 0 0,16-9-3 16,-16-1 12-16,0 1 20 0,0 0 18 15,0 9 1-15,0 0-17 0,0-19-8 0,0 10-9 16,-16 0-3-16,16-1-5 0,-17 10-4 15,17-9 2-15,0 9-6 0,-33 0-1 0,33 0-3 16,-33 0 5-16,33 0-2 16,-33 9-2-16,16-9-43 0,1 0-53 0,16 10-28 15,-17-10-10-15,17 0 3 0,0 0-90 0</inkml:trace>
  <inkml:trace contextRef="#ctx0" brushRef="#br0" timeOffset="21180.75">17644 13422 63 0,'-16'-9'75'0,"16"9"-16"0,0 0 2 0,0 0 6 0,0 0-10 0,-17 0-22 0,17 0-14 0,0 0-9 0,0 9 19 16,17 10 18-16,-17-19 1 0,0 9-9 0,16 10-9 15,1-10-5-15,-17 10-5 0,33-1-7 0,-33 1-3 16,0-10-7-16,33 10-4 0,-33 0-1 15,0-1 2-15,33 1-4 0,-33-1 6 0,0 1-6 16,17-10 3-16,-17 10-1 0,16-1-5 0,-16 1-49 16,0-10-49-16,0 1-23 0,17-1-7 15,-17 0 12-15,0-9-74 0</inkml:trace>
  <inkml:trace contextRef="#ctx0" brushRef="#br0" timeOffset="21530.84">17876 13367 97 0,'0'0'44'0,"-17"-10"-8"0,17 10 10 0,0 0 10 0,-16-9 6 0,16 9 0 0,0 0-8 0,0 0-16 0,-17-9-14 0,17 9-10 0,0 0-10 16,0 0-1-16,0 9-1 0,0-9-4 16,0 9 4-16,17-9 3 0,-17 10 3 0,0 8 24 15,0-8 15-15,16 8-1 0,-16-9-4 0,17 10-9 16,-17 0-8-16,33-1-11 0,-33 1 1 0,33-1-10 16,-33 1 1-16,33-10-4 0,-33 10 3 15,0 0-7-15,17-1 2 0,-1 1 0 0,-16-10-3 16,17 10 5-16,-17-1-2 0,0 1-39 0,16-10-45 15,-16 0-27-15,-16 10-12 0,16-19 9 16,0 9 18-16,0 1 15 0,-17-10 15 16,17 0-36-16</inkml:trace>
  <inkml:trace contextRef="#ctx0" brushRef="#br0" timeOffset="21648.8">17975 13655 21 0,'0'-19'52'0,"0"10"-2"0,0-19-9 0,0 10-9 0,0-1-1 0,0 0 2 0,0 1 4 0,0-1-4 0,17 10-8 0,-1-10-11 0,-16 10-5 0,17-10-3 0,-1 10-3 15,1 9-6-15,-1-19 5 0,1 10-2 16,16 0-21-16,-33 9-46 0,33-9-30 0,-33 9-99 16</inkml:trace>
  <inkml:trace contextRef="#ctx0" brushRef="#br0" timeOffset="23878.57">20852 13125 57 0,'-16'-10'32'0,"16"1"-14"0,-17 0 3 0,17 9 13 0,-16 0 12 0,16-19 5 0,0 19-13 0,0 0-13 0,0 0-13 0,0 0-7 0,0 0-2 0,0 19 3 16,0-10 24-16,16 0 13 0,-16 10-8 0,0 9-8 15,17-9-3-15,-17-1-8 0,16 1-6 16,-16 9-2-16,34-10-6 0,-34 1-2 16,0 0 0-16,0-1 3 0,0-9-2 0,33 10-1 15,-33 0 0-15,0-10-13 0,0 10-52 0,0-10-27 16,0 9-11-16,0 1 1 0,0-19-69 15</inkml:trace>
  <inkml:trace contextRef="#ctx0" brushRef="#br0" timeOffset="24156.75">20770 13125 33 0,'0'-19'21'0,"16"10"-8"0,-16 9-4 0,17-19 3 0,-17 1 3 0,16 8 1 0,1 10-2 0,-1-9-7 0,18 9-4 0,-34 0 6 0,0 0 3 0,33 0 3 0,-33 9-5 0,33 1-3 16,-33 8 4-16,0-18 7 0,0 19 3 0,0-19 1 15,0 9-5-15,0 0-10 0,0 10-1 16,0-10 0-16,0 1-5 0,0 8-1 0,-33 10 0 15,33-28 0-15,-33 19 1 0,33-10-1 0,-34 10-5 16,18-10-26-16,-1 10-19 0,-16-10-9 16,17 0-4-16</inkml:trace>
  <inkml:trace contextRef="#ctx0" brushRef="#br0" timeOffset="24678">20952 13255 13 0,'0'0'18'0,"16"0"12"0,1 0-7 0,-1 9 0 0,1-9-3 0,-1 0-2 0,1 0 1 0,33 10 4 0,-50-10 3 0,33 9-1 0,-33-9-6 0,33 9-2 0,-33 1 0 0,16-10 5 16,-16 18 0-16,17-18-3 0,-17 9-3 15,16-9 1-15,-16 10 1 0,0-1-4 0,0 0-3 16,0 1-4-16,0-1-4 0,-16-9 0 15,16 9 0-15,0-9 1 0,-17 10-4 0,17-10 1 16,-16 0 3-16,16 0-2 0,0 0 0 16,0 0 4-16,0-10-1 0,-33 1 6 0,33 0-5 15,0-1-1-15,0 1-1 0,0 0 0 0,0-10-2 16,0 19 0-16,0-28 0 0,0 19-4 16,0-10-2-16,0 10 0 0,33 0 0 15,-33 9 0-15,0-10-1 0,16 10-7 0,1 0-9 16,-1 0 0-16,-16 10 8 0,17-10 6 0,-1 9 3 15,1 0 1-15,-17 1 0 0,16-1 5 16,17 0-6-16,-33 1 4 0,0 8 0 0,0-18 0 16,34 9-3-16,-34 1 5 0,0-1-2 15,0 0 0-15,16-9 0 0,-16 10 2 0,0-10-1 0,17 0 3 16,-17 9-4-16,16-9 2 0,-16-9-1 16,17 9-1-16,-17-10 3 0,16 1-3 15,-16 0 0-15,17-1-3 0,-17 1 3 0,0 9 0 16,0-18 2-16,0 8 9 0,0 1 2 0,0 0-2 15,-17-1-4-15,17 1-6 0,-16 0 1 16,-1-1-2-16,17 1 4 0,-16 9-6 0,-1 0 2 16,1 0-8-16,16 0-36 0,-34 0-27 15,34 0-15-15,0 0-8 0</inkml:trace>
  <inkml:trace contextRef="#ctx0" brushRef="#br0" timeOffset="25028.96">21613 13302 68 0,'17'0'43'0,"-17"0"-21"0,16-10-5 0,-16 10 15 0,17-9 7 0,-17 9 0 0,16-9-9 0,-16-1-9 0,0 1-11 0,17 0-5 0,-17-1-5 0,0 1 5 0,0 0-3 0,0 9 10 0,0-10 0 15,0 1 3-15,0 9-4 0,0 0-3 0,0-18-5 16,0 18 0-16,-17 0 0 0,17 0-7 15,-16 0 2-15,16 0 6 0,-17 0-7 16,17 0 0-16,0 18 5 0,0-18-2 16,0 9 3-16,17 1 2 0,-17-1 12 15,0 10 3-15,16-1-4 0,1-8 0 16,-1 8-3-16,17 10-5 0,-33-19 4 0,0 10-6 16,34 0 2-16,-34-1 8 0,0 1 19 15,16-10 7-15,-16 19-6 0,17-19-16 0,-17 1-5 0,0 8-6 16,0 1-6-16,-17-10 1 0,17 10 2 15,-16-10-6-15,16 0 0 0,-34 10-6 0,34-19-50 16,-33 9-52-16,17-9-24 0,-1 0-8 16,1 0 17-16</inkml:trace>
  <inkml:trace contextRef="#ctx0" brushRef="#br0" timeOffset="25176">21448 13125 112 0,'0'-10'40'16,"0"1"-16"-16,-17 0 1 0,17 9-8 0,0 0-4 0,0 0-8 0,0-19-3 0,0 19 0 0,0 0-5 0,0 19-25 0,17-19-23 0,-17 0-13 0</inkml:trace>
  <inkml:trace contextRef="#ctx0" brushRef="#br0" timeOffset="25593.8">21911 13097 56 0,'0'0'37'0,"-17"0"-8"0,17-19 4 0,0 19 13 0,-16 0 20 0,16-18 8 0,0 18-3 15,0 0-14-15,0 0-19 0,0 0-10 0,0 0-12 0,0 0-9 0,0 0-1 0,16 18-3 0,-16-18 4 16,17 19-4-16,32-10-3 0,-49 0 0 16,33 10 4-16,-16-10-4 0,16 10 2 0,0 0 1 15,0-1-8-15,-16-9 5 0,32 1 0 0,-16-1-2 16,-33 10 5-16,17-1-2 0,0-8 0 16,-1-1-15-16,1 0-52 0,-1 19-31 0,-16-28-20 15,0 0 2-15</inkml:trace>
  <inkml:trace contextRef="#ctx0" brushRef="#br0" timeOffset="25795.86">22242 12985 150 0,'-17'-9'74'0,"0"9"-19"0,17 0 8 0,0 0 16 0,-33-19-4 0,33 19-20 0,0 19-21 0,-33-19-11 0,33 0 8 0,-16 9 13 0,-1 10-12 0,17-1-5 0,-16 10-15 0,-1 0-1 16,17-9-5-16,-16 9-2 0,-1 9-1 0,1 0-3 16,-1-18 1-16,0 18-1 0,17 0-18 15,-33-9-90-15,33 9-61 0,-49-9-14 0</inkml:trace>
  <inkml:trace contextRef="#ctx0" brushRef="#br0" timeOffset="29223.89">14684 14325 61 0,'0'-10'39'0,"33"10"-17"0,-33 0-8 0,0 0 10 0,0 0 2 0,0 0 4 0,0 0-7 0,0 10-10 0,0-10-4 0,0 9-5 16,34 0 0-16,-34 1-2 0,0-1-1 16,0 0-1-16,0 10 0 0,0-10-10 15,0 10-38-15,0-10-27 0</inkml:trace>
  <inkml:trace contextRef="#ctx0" brushRef="#br0" timeOffset="29357.42">14932 14325 47 0,'0'0'41'0,"0"0"-12"0,0 0-15 0,0 0-4 0,0 0-6 0,0 9 0 0,0-9-2 0,0 9 0 0,0 1-2 0,0 8 3 0,0 1-3 0,0-1 2 16,0 1-21-16,33 9-35 0</inkml:trace>
  <inkml:trace contextRef="#ctx0" brushRef="#br0" timeOffset="30173.04">17975 14269 60 0,'0'-19'25'0,"17"19"-6"0,-17-9-1 16,16 0 0-16,-16 9-2 0,17 0 4 0,-17 0 6 0,16 0-1 0,-16 9-1 0,17 0 0 0,-17-9-2 0,16 19-2 0,-16-19-3 15,17 19-6-15,-17-19-4 0,0 9-3 16,0 9-1-16,0-8-1 0,0-1 2 0,0 10-4 16,0-10 0-16,0 19-3 0,0-28-39 15,0 9-31-15,-17 0-14 0</inkml:trace>
  <inkml:trace contextRef="#ctx0" brushRef="#br0" timeOffset="30374.51">18207 14269 56 0,'0'0'16'0,"16"0"2"0,-16 19 10 0,0-19 5 0,17 0-4 0,-17 9-4 0,0-9-9 0,16 9-3 0,-16 0-7 16,17 1-2-16,-17-1 3 0,0 0-2 0,16 10-3 15,-16-10-1-15,0 10-1 0,0-10 1 0,0 10 0 16,-16-1-27-16,16 1-34 0,0-10-17 15</inkml:trace>
  <inkml:trace contextRef="#ctx0" brushRef="#br0" timeOffset="32688.11">20886 13925 70 0,'0'-19'25'0,"0"19"0"0,0-18-1 0,0 18 0 0,0 0-6 0,0 0-3 0,0 0-5 0,0 0 17 0,0 18 27 0,33-18 10 0,-33 19-12 0,0-19-7 0,0 18 1 0,0 1 1 0,0 0-10 0,0-1-12 0,33 10-5 0,-33-9-8 15,0-19-4-15,0 18-5 0,0 1-1 0,0-10-1 0,0 10-1 16,0-10 0-16,16 19-2 0,-16-28 6 0,0 19-4 16,0-10-11-16,0 0-55 0,0 0-30 15,0 1-9-15,0-10 3 0,0 9 9 16,0-9 12-16</inkml:trace>
  <inkml:trace contextRef="#ctx0" brushRef="#br0" timeOffset="32904.6">20803 14046 17 0,'0'-19'31'0,"-17"-9"-13"0,17 0-2 15,0 10-4-15,0-1 0 0,0 10 3 0,0-10 0 0,17 1-3 0,-1 8-1 0,1-8-5 0,-1 18 0 0,18-10 5 0,-34 10 2 0,33 0-1 0,0 0-3 0,-33 0-2 0,16 10 10 0,1-1 8 0,-1 0-7 0,1 1 1 0,-17 8 4 0,0-18-5 0,0 19-6 16,0-10-4-16,0 10-6 0,-17-1 0 15,1 1-1-15,16-1-1 0,-17 1 3 0,1 0-7 16,16-1-30-16,-33-8-24 0,33 8-12 0,-33-9-1 16,33 1 8-16</inkml:trace>
  <inkml:trace contextRef="#ctx0" brushRef="#br0" timeOffset="33338.29">20952 14046 16 0,'0'0'17'0,"16"0"5"0,17 0-6 0,-16 0-3 0,-1 0-3 0,17 0 1 0,1 9 2 0,-1-9 1 0,0 9 0 0,-17 1 4 0,17-1 9 0,0 0-3 0,0 0-4 0,0 1-4 0,-33-1 7 0,34 0-1 0,-34 10-1 0,0-19-5 0,0 19-9 0,0-19 1 0,0 9-6 16,0 0 2-16,0 0-2 0,0 1 2 16,0-10-4-16,0 0 3 0,-34 0-3 15,34 0 0-15,0 0 3 0,-33 0-2 16,33-10 0-16,-16 1-1 0,16 0 1 0,0 0-1 15,-17-10 0-15,17 0 3 0,0 10-3 16,0-10 1-16,0 10-3 0,17 0 2 0,-17 0 0 16,16 9-2-16,17 0-1 15,-33 0 5-15,34 9-2 0,-34-9 1 0,0 9-3 16,16 0-2-16,1 1 4 0,-1-1 3 0,1-9-3 16,-1 9 1-16,1 10-3 0,-1-19 2 15,-16 0 3-15,17 0-2 0,-1 0 11 0,17 0-6 16,-33 0 3-16,0 0 2 0,34 0-3 15,-34 0 0-15,0-19 1 0,0 10 5 0,0 9 4 16,16-9 6-16,-16-1 4 0,0 1-10 0,-16 0-3 16,16 0-6-16,0-1-9 0,-34 1 6 15,34 0-6-15,0 9 0 0,-33-19 0 0,17 0 0 16,-17 19-29-16,33-9-35 0,-17 0-23 16,1 9-14-16,16 0 7 0,0 0 12 0</inkml:trace>
  <inkml:trace contextRef="#ctx0" brushRef="#br0" timeOffset="33637.05">21663 14064 23 0,'16'0'36'0,"1"0"-1"0,-1 0-5 0,17-9-2 0,-33 9-4 0,0-9-2 0,0 9-3 0,34-19-2 0,-34 19 5 0,0 0-1 0,0-19 1 0,0 10-4 0,0 0 2 0,0 0 2 0,0 9-1 0,0-10 1 0,0 1 0 0,0 9 2 16,0 0-15-16,0-9-1 0,0 9-3 0,0 0 0 15,0 0-8-15,0 9 6 16,0 0 1-16,0 1-6 0,0-1 8 16,0 0 12-16,0 19 12 0,16-28 0 0,1 19-8 15,-17-1-5-15,16 1 8 0,1-1 1 16,-1-8 2-16,1 8-15 0,-17 1-4 0,16 0 1 16,-16-19 3-16,17 9-8 0,-17 9-1 0,0-8 0 15,0-1 1-15,0 10-5 0,-17-10 0 16,17 0 0-16,-16 10-27 0,-1-19-65 0,1 19-48 15,-1-19-17-15,1 0 12 0</inkml:trace>
  <inkml:trace contextRef="#ctx0" brushRef="#br0" timeOffset="33783.85">21530 13841 90 0,'0'-19'27'0,"0"10"-10"0,0 0-3 0,0 9-2 0,0 0-5 0,34-19-1 0,-34 19-3 0,0 0-5 0,0 0 2 0,16 0-7 0,-16 19-25 0,0-19-15 0</inkml:trace>
  <inkml:trace contextRef="#ctx0" brushRef="#br0" timeOffset="34136.41">22208 13813 60 0,'0'-9'39'0,"0"9"-11"0,0-19 2 0,0 19 6 0,-33-18 9 0,33 8 1 0,0 10-4 0,0-9-8 0,0 9-12 0,33-9-8 0,-33 9-7 0,0 0-5 0,0 0 1 0,17 9 5 0,16 0-3 15,-16 1 3-15,16 8 8 0,-17-18 1 16,17 19 3-16,0-10-5 0,0 0-4 0,1 10-8 16,-1-10 1-16,0 10-2 0,-17-10-1 0,17 1 0 15,0 8-1-15,-33-18 0 0,33 19 0 16,-33-19 0-16,17 9-3 0,-17 0-37 0,0 1-33 15,0-10-17-15,16 0-7 0,-16 9 4 16</inkml:trace>
  <inkml:trace contextRef="#ctx0" brushRef="#br0" timeOffset="34619.32">22705 13627 68 0,'0'-9'55'0,"0"9"-9"0,0-10 1 0,0 10-5 0,0 0-10 0,0 0-16 0,0 0-1 0,0 0 20 0,0 10 21 0,0 8 7 0,0-8-5 0,16 27 4 0,-16-28 7 0,0 19-4 0,0 0 5 0,0 9-6 15,0-18-20-15,0 9-12 0,0 9-14 0,0 0-12 16,-16-18-3-16,16 18 2 0,-17-9 3 16,0 9-6-16,17-9-4 0,-16 0 2 0,-1 0-46 15,17 9-72-15,0-18-42 0,-33-1-21 16,33 1 11-16,0-1 26 0</inkml:trace>
  <inkml:trace contextRef="#ctx0" brushRef="#br0" timeOffset="38034.32">14999 15171 25 0,'0'0'22'0,"0"-9"-6"0,0 9-4 0,0 0-1 0,0 0 1 0,0 0-3 0,0 0-1 0,0 9-1 0,16-9-3 15,-16 9-1-15,0 1-1 0,0-1 0 16,0 0-2-16,0 1 0 0,0 8 0 0,0-8 1 16,0 8-12-16,0-9-24 0</inkml:trace>
  <inkml:trace contextRef="#ctx0" brushRef="#br0" timeOffset="38216.41">15180 15097 83 0,'0'0'39'0,"0"0"-11"0,0 0-11 0,0 0-7 0,0 0-3 0,0 0-1 0,0 18-4 0,0-18 0 0,0 0-1 0,0 19 1 0,0-10-2 0,0 1 2 16,0 8-2-16,0 1 0 0,0-10-11 15,0 10-33-15,0-1-22 0</inkml:trace>
  <inkml:trace contextRef="#ctx0" brushRef="#br0" timeOffset="40513.91">17512 14994 32 0,'0'0'26'0,"0"-27"-13"0,-33 27-1 0,33-10-1 0,0 1 5 0,0 0 5 0,0 9-2 0,0-10-6 0,0 10-4 0,0 0-5 0,0 0-1 0,0 0 2 16,0 10 5-16,0-10 8 0,0 9-1 15,33 0-3-15,-33 1 1 0,0-1-2 16,0 9-1-16,0-18-4 0,0 10-3 0,33-1-3 15,-33 0 0-15,0 1-1 0,0-1-1 0,0 0 0 16,0-9 0-16,0 10 0 0,0-1 0 16,0 0 1-16,0 0-1 0,0-9 2 15,0 0-5-15,0 0 4 0,0-9-1 16,0 9-2-16,0-9-1 16,0 0 3-16,0-1 1 0,-33 1-1 15,33 0 0-15,0-1 2 0,0-8-2 16,0 8 0-16,-33 10 0 0,33-27 0 0,0 17 0 15,0 1 0-15,0 0 1 0,0-1-1 16,0 1 0-16,0 9 1 0,0 0-3 0,33 0 2 16,-33 0 0-16,33 9 0 0,-33 1 3 15,17-10-2-15,-1 9-1 0,1 0-2 16,-1 1 3-16,1-1-1 0,16 9 3 16,0-18-2-16,-33 10-1 0,33-1-2 0,-33-9 5 15,33 9 0-15,-16 1 0 0,-1-10 8 0,-16 9 4 16,17-9 1-16,-1 9 5 0,-16-9 3 15,17 0 1-15,-17 0 3 0,0 0 8 0,0 0-3 16,0 0-10-16,0-9-13 0,0 0-2 16,0 9-1-16,0-10 0 0,0 1 2 0,0-10-1 15,-17 19-4-15,17-27 1 0,-16 17-2 0,-1-8 0 16,1-1-3-16,-1 10 0 0,17-10 0 16,-33 1 0-16,33 18 0 0,0-28 0 0,-33 18 2 15,33 1-6-15,0 0 0 0,-33 9-44 16,33-10-29-16,0 10-9 0,0 0 12 0,0 0 2 15,0 0 5-15,33 0 3 0,-33 0-51 16</inkml:trace>
  <inkml:trace contextRef="#ctx0" brushRef="#br0" timeOffset="40780.23">17975 14883 18 0,'0'9'23'0,"0"0"0"0,17 1-2 0,-17-1-1 0,16 0 2 0,1 1-1 0,-17-1-2 0,16 0-2 0,1-9 2 0,-17 10 5 0,16-10-3 0,1 0 0 0,16 0-1 0,-33 0 3 0,33 0 0 16,-33-10-2-16,0 10-2 0,33-9-7 15,-33 0 3-15,0 9-7 0,0-10 4 16,17 1 9-16,-17-10 11 0,0 10 4 0,0 0-8 16,0 0-1-16,0 9-6 0,0-19-4 0,-17 0-10 15,17 10-4-15,0 0 0 0,-33-1-1 16,33 1-1-16,-33 0-6 0,33-1 5 0,-33 1 0 15,16 9-18-15,1 0-36 0,-1-9-25 16,1 9-14-16,16 0-3 0,-17 0 4 0,17 0 10 16</inkml:trace>
  <inkml:trace contextRef="#ctx0" brushRef="#br0" timeOffset="41079.74">18240 14790 11 0,'0'9'29'0,"0"-9"-5"0,16 9-6 0,-16-9-3 0,0 10-4 0,0-10-1 0,17 0 0 0,-17 9 1 0,0-9 0 0,0 0-2 0,16 9 1 0,-16-9-3 16,0 0 0-16,0 0 0 0,17 0 3 15,-17 0-2-15,0 10-1 0,0-10-1 0,33 0-3 16,-33 0-1-16,0 0 2 0,0 0 1 15,0 0-3 1,0 0-1-16,0 0 1 16,0 0-2-1,0 0 2-15,0 0-1 16,0 0-3-16,0 0-2 0,0 0-20 0,0 0-21 16,0-10-10-16,33 10-55 0</inkml:trace>
  <inkml:trace contextRef="#ctx0" brushRef="#br0" timeOffset="41446.75">18306 14632 20 0,'0'0'29'0,"-17"0"-3"0,17 0-1 0,0-19 1 0,-16 19 1 0,16 0-2 0,0 0-10 0,0 0-9 0,0 0-1 0,16 19-3 16,-16-19-1-16,0 0 2 0,17 9 4 15,16 10 3-15,-33-10 4 0,0 9 0 0,33-8 4 16,-33 8 2-16,0 1 2 0,33 0-1 16,-33-1 1-16,0 1-5 0,0-1-7 0,17 1-5 15,-17 0 2-15,0 9-2 0,0-28-1 16,0 9 3-16,0 9 3 0,0-8 3 0,0-10 1 16,0 9 5-16,0-9 16 0,0 0 21 15,0 0 1-15,0 0-7 0,-17 0-9 0,17 0-13 16,0-9 4-16,0 9-7 0,0-10-3 0,0 1-3 15,0-9-5-15,0 18-2 0,0-28-9 16,0 9 0-16,0 0-5 0,0 1 7 0,0-1-5 16,0 1-3-16,0 18-15 0,0-28-27 15,17 18-31-15,-17-8-27 0,16 8-5 0,-16 1-5 16,17 9-5-16,-1-9 4 0</inkml:trace>
  <inkml:trace contextRef="#ctx0" brushRef="#br0" timeOffset="44726.91">15643 8827 11 0,'0'0'16'0,"0"0"0"15,-33 0-6-15,33 0-2 0,0 0-2 0,0 0 0 0,0 0 0 0,0 0 1 0,0 0 3 0,0 0 3 0,0 0-2 16,0 0-4-16,0 0-3 0,0-9-2 0,33 0 0 16,-16-1 0-16,0-8-2 0,16-1 1 15,16 1 3-15,-16-10 3 0,33 0 6 0,-16 0-4 16,16-9-6-16,0-10-1 0,1 10-2 15,15-9 0-15,17-1 2 0,-16 0-2 0,16 1 0 16,-16 9 2-16,16 0-1 0,-33-19-1 16,17 28-2-16,16-9 2 0,-33-10 0 0,17 29 0 15,-17-20 0-15,-16 20-2 0,-1-10 3 0,1 9-1 16,16 1 0-16,-49-1 1 0,16 0-1 16,-17 19 0-16,1-18 0 0,16 18 2 15,0-19-2-15,-33 10 1 0,0 0-1 0,33-1 2 16,-33 10 5-16,0-9 2 0,0 9-4 0,0-9-4 15,0 9 4-15,33 0-3 0,-33 0-1 32,0 0-3-32,0 0 4 15,0 0-2 1,0 0-4 0,0 0-19-16,0 0-11 0,0 0-4 15,0 9-8-15</inkml:trace>
  <inkml:trace contextRef="#ctx0" brushRef="#br0" timeOffset="44976.77">17446 7851 8 0,'0'-19'18'0,"0"19"5"0,0 0-6 0,0 0-3 0,0 0 2 0,0 0-1 0,0-19-6 0,0 19-5 16,33 0-1-16,-33 0-3 0,0 0 1 0,0-18-1 15,33 18 2-15,-33 0-2 0,33 0 3 16,-33 0-1-16,0 18 4 0,17-18-1 16,-1 0-2-16,-16 0-1 0,17 19-2 0,-17-19 2 15,0 19-2-15,0-19 3 0,0 9-3 0,0 10 0 16,0-1 1-16,-17 1 0 0,1-1 1 16,-1 1-2-16,17 9 0 0,-33-9-21 15,0 18-14-15,0-19-11 0</inkml:trace>
  <inkml:trace contextRef="#ctx0" brushRef="#br0" timeOffset="45842.8">15180 8939 26 0,'34'0'26'0,"-34"-9"-12"0,16 9-6 0,1 0-1 0,-1 0 5 0,1 0 3 0,-1 0-1 0,1-10-2 0,32 10-1 0,-49 0-2 0,33 0 1 0,1-18-3 15,-18 18 3-15,17 0-3 0,0-19 0 0,0 19 13 16,33 0-1-16,-33-18 2 0,17 8-3 16,0 1-5-16,-1 0-3 0,17-1-3 0,1 1-2 15,-18-10-3-15,50 19-2 0,-49-18 2 0,49-1-2 16,-33 1 0-16,1 8 0 0,15 1 0 16,-16-10 3-16,1 1-3 0,15 9 0 15,-16-10 0-15,-16 19 2 0,49-19-2 0,-33-9 2 16,-16 10-2-16,16-1 0 0,17 1 1 15,-17 18-1-15,0-19 0 0,0 0 0 0,-33-8 0 16,17 17 0-16,16-8 0 0,-33 8 0 16,0 1 0-16,0 0 0 0,0 9 1 0,-16-19-1 15,-1 19 0-15,34-19-3 0,-50 19 4 16,0 0-3-16,33 0 2 0,-33-18 0 0,0 18 1 16,33 0-1-1,-33 18 0 16,0-18 0-15,0 0 1 0,0 0 1-16,0 19-4 0,0-19 3 15,0 0-4 1,0 0-3-16,-33 0-23 16,33 0-13-16,0 0-7 0,0 0-4 0,0 0-1 15</inkml:trace>
  <inkml:trace contextRef="#ctx0" brushRef="#br0" timeOffset="46125.82">17479 8334 23 0,'0'0'23'0,"-33"-18"-10"0,33 18 0 0,0 0 1 0,0 0 3 0,0 0 2 0,0 0-1 0,0-19-5 0,0 19-5 0,0 0-3 0,0 0-2 0,0 19-2 16,33-19-1-16,-33 0 3 16,33 18 10-16,-33-18 14 0,33 10 0 0,-33 8-8 15,17-8-7-15,-1 17-5 0,1-8-1 16,-1 0 14-16,1-1 0 0,-1 1-5 16,-16 9-6-16,0 9-5 0,0-18-1 0,0 18-1 15,-16 9 0-15,-1-8-2 0,-16-11 2 0,0 11-2 16,0 17 3-16,0-17-22 0,-33 8-52 15,16-9-24-15</inkml:trace>
  <inkml:trace contextRef="#ctx0" brushRef="#br0" timeOffset="48723.76">20919 14669 95 0,'0'-9'25'0,"0"-1"0"0,0 10-1 0,0-9 4 0,0 9 4 0,0-9-8 0,0 9-6 0,0 0-12 0,0 0-1 0,0 0-3 0,0 9 2 0,33-9 0 0,-33 9 5 0,0 10 8 0,16-10-6 0,-16 10-4 0,17-10-3 0,-1 10-4 15,1 9 1-15,-17-28-1 0,16 18 2 0,-16-9-2 16,17 10 0-16,-17-10 0 0,0 10 0 16,0-10-12-16,0 1-32 0,0 18-16 0,0-28-7 15,0 9 1-15</inkml:trace>
  <inkml:trace contextRef="#ctx0" brushRef="#br0" timeOffset="49755.59">20919 14762 11 0,'0'-28'25'0,"0"0"-3"0,0-9-5 0,0 9 5 0,0 0 2 0,0 0 3 0,0 0-10 0,0 10-4 0,0-10-3 0,33 28 0 0,-33-28-1 0,16 19-3 0,1-1-1 0,-1 10-3 16,1 0 0-16,-1 0 1 0,1 10-1 0,-1-10 4 0,18 9 0 0,-34 0 2 15,33 10-1-15,-33-10-2 0,0 0-4 16,0 10 2-16,0-10-1 0,0 10-2 0,0-10 0 16,-33 10 0-16,33-10 2 0,0 10-2 15,0-19 0-15,0 9 0 0,-34 0 0 0,34 1-3 16,0-10-5-16,-16 0-2 0,16 0 3 0,0 0 1 16,0 0 4-16,0-10 0 0,0 10 0 15,0-9 2-15,0 9-2 0,16-9 2 16,18 9 0-16,-34 0 1 15,33 0 0-15,-33 9-1 16,33-9 1-16,-33 9-1 0,0 1 0 0,16-1 2 16,1 0 0-16,-1 0 1 0,-16 1 0 0,17-1 2 15,-1 0-5-15,-16 1 3 0,0-1-3 16,17-9 1-16,-17 19 1 0,0-19 1 0,0 0-2 16,0 0 7-16,0 0 12 0,0 0 3 0,0 0 6 15,0 0 6-15,0 0-15 0,0 0-9 16,0 0-6-16,0 0 2 0,0-19-4 0,0 19-2 15,0-9-1-15,0-1 1 16,0 10 0-16,0-9-1 16,0 9 1-16,0 0 1 31,0-9-2-31,0 9 2 16,0-10-2-16,0 1-2 0,16 9 2 15,-16-9 2-15,0 0-2 0,0-1 0 16,0 1 0-16,0 0 3 0,33-10-5 15,-33 10 2-15,0-1 0 0,34-8-2 0,-34 9 2 16,0-1 1-16,16 1-1 0,1 0 0 0,-1-1-2 16,1 1-13-16,16 9-22 0,-17-9-9 0,1 9-1 15,-1 0 3-15,17 0 2 0,-33 0 5 16,34 0 4-16,-34 0 7 0,0 0 6 16,16 0 5-16,-16 9 7 0,0 0 4 0,0 1 2 15,0-1 2-15,0 0 0 0,0 1-2 0,0-1 14 16,0 0 5-16,0 0-3 15,0 1 1-15,0-1 0 0,0 10 1 16,0-19-3-16,0 9-5 0,0 0-2 16,17 1-1-16,-17-10-2 0,0 9-1 0,16 0 0 15,-16-9 2-15,17 9-4 0,-17-9 1 0,16 0 0 0,1 0 0 16,-1 0-1-16,1 0 2 16,-17-9-2-16,16 0 0 0,-16 0 0 15,33 9 0-15,-33-10 0 0,0 1 3 0,0 0 10 0,0-10-1 16,0 10 3-16,-33-1-6 15,33 1-5-15,-16 0 1 0,-1 0-3 0,17-1 0 16,-16 1-2-16,-1 9 0 0,1-9 0 0,-1 9 0 16,17 0 2-16,-16 0-4 0,16 0 3 15,-17 0-1-15,17 0-16 0,0 0-10 0,0 0-1 16,17 9-3-16,-17-9 3 0,16 9 5 16,-16-9 3-16,17 0 3 0,-1 10 4 0,1-10 5 15,-1 0 4-15,1 0 1 0,-1 0 2 0,-16 0 10 16,33 0 10-16,-33 0 8 0,0-10 3 0,34 10 2 15,-34 0 8-15,0 0 6 0,0 0-1 16,0 0-2-16,0 0-1 0,0 0-8 0,16 0-4 16,-16 0 0-16,0 0-4 0,17 0-7 15,-1 10-5-15,-16-1-4 0,17 0-1 0,-1 10-7 16,1-10 3-16,-1 10 1 0,1-1-3 16,-1 1-1-16,17-1 0 0,-33 10-3 0,0-9 0 15,33 0 2-15,-33 8 2 0,0-8-3 16,17 9-3-16,-17-9 4 0,0 9-10 0,0-10-36 15,-17 1-29-15,17-10-19 0,0 0-17 16,0 1-5-16</inkml:trace>
  <inkml:trace contextRef="#ctx0" brushRef="#br0" timeOffset="49911.54">21779 14464 124 0,'0'-18'33'15,"0"8"-15"-15,0 1-9 0,16 0-2 0,-16 9-3 0,0-10-2 0,17 10 0 0,-17-9-2 0,16 9 0 0,-16 9 1 0,17-9-5 0,-17 0-29 0,16 10-21 0</inkml:trace>
  <inkml:trace contextRef="#ctx0" brushRef="#br0" timeOffset="50156.84">22142 14464 47 0,'33'10'33'0,"-33"-10"-16"0,33 9-7 0,-33 0 5 0,17 10 3 0,16-19 5 0,-16 9 2 0,16 0 4 0,-17 10-2 0,17-10-12 0,0 1-6 0,0 8-5 0,-16-9-4 0,0 1 0 0,16 18 0 0,-17-28 0 0,1 9 0 15,-1 0 0-15,-16 1 2 0,17-1-2 0,-17 0-2 16,16 0-24-16,-16-9-17 0,0 0-8 0,0 0-7 16</inkml:trace>
  <inkml:trace contextRef="#ctx0" brushRef="#br0" timeOffset="50338.91">22523 14408 69 0,'0'0'68'0,"0"-9"-19"0,0 9-16 0,0 0 0 0,0 9 24 16,0-9 9-16,0 19 10 0,0-10-10 0,0 10-20 0,-17 0-21 0,17-1-7 0,-16 10-14 0,-1 0 1 0,1 0 0 0,-1 0-5 0,0 0 0 0,-16 0 0 0,0-1-3 0,0 1-85 0,0 10-63 16,0-20-10-16</inkml:trace>
  <inkml:trace contextRef="#ctx0" brushRef="#br0" timeOffset="51239.39">15214 16064 69 0,'0'-28'40'0,"0"19"-17"0,0 0 1 0,0-1 1 0,16 1 1 0,1 0 1 0,-17 9-3 0,16 0-4 0,1 0-8 16,-1 0-3-16,-16 9-6 0,17-9-1 0,-17 9 1 16,16 1-1-16,-16-1-2 0,0 10 0 0,0-1 0 15,0-9 2-15,0 1-4 0,0 8-28 16,-16-8-27-16,16-1-14 0,0 0-72 15</inkml:trace>
  <inkml:trace contextRef="#ctx0" brushRef="#br0" timeOffset="51390.83">15362 16092 62 0,'0'-9'39'0,"0"-1"-3"0,0 1 2 0,0 9 4 0,0 0-2 0,0 0-7 0,0-18-7 0,0 18-11 0,33 0-7 0,-33 0-4 0,0 0-3 16,0 0-1-16,34 18 0 0,-34-18 2 15,0 9-4-15,0 1 2 0,16-1-18 16,-16 10-40-16,17-10-26 0,-17 10-96 0</inkml:trace>
</inkml:ink>
</file>

<file path=ppt/ink/ink57.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06:53.146"/>
    </inkml:context>
    <inkml:brush xml:id="br0">
      <inkml:brushProperty name="width" value="0.05292" units="cm"/>
      <inkml:brushProperty name="height" value="0.05292" units="cm"/>
      <inkml:brushProperty name="color" value="#FF0000"/>
    </inkml:brush>
  </inkml:definitions>
  <inkml:trace contextRef="#ctx0" brushRef="#br0">17727 15590 52 0,'0'0'46'0,"0"9"-11"0,0-9-14 0,0 0 3 15,0 0 4-15,0 9 5 0,0-9-1 0,0 0 1 16,0 10-12-16,0-10-5 0,0 9-10 16,0-9 0-16,0 9-2 0,33-9-1 0,-33 0-1 15,0 10-2-15,0-10-2 0,0 0 6 0,0 0-2 16,0 9-2-16,0-9-4 0,0 0 9 16,0 0-1-16,0 0 14 0,0 0 14 0,0 0 1 15,0 0 3-15,0 0-2 0,0 0-3 16,0 0-4-16,0 0-5 0,0 0-13 0,0 0-3 15,0 0-3-15,0 9-2 16,0 0-1-16,0 1-2 0,0-1 2 16,0 0 2-16,0 1-2 15,0-1 0-15,0 0 0 0,0 1 3 0,0-10-1 16,0 9-4-16,0 0-1 0,0 0 4 16,0-9-24-16,0 10-46 0,0-10-29 0,0 9-10 15,0-9 0-15,0-9 15 0</inkml:trace>
  <inkml:trace contextRef="#ctx0" brushRef="#br0" timeOffset="332.5">17727 15627 50 0,'0'-19'47'0,"0"10"-4"0,0 0-6 0,-33-1 9 0,33 1 10 0,0 0 8 0,0 9-5 0,0-9-13 0,0-1-16 15,0 10-17-15,0 0-4 0,0-9-5 0,0 9-6 16,0 0 4-16,33 0 0 0,-33 0-2 0,33 0 0 15,-33 0 2-15,33 9-4 0,-16-9 2 16,-1 10 0-16,1-10-2 0,-1 9 3 0,1 0 3 16,16 0-4-16,0 1 0 0,-33-10 0 15,33 9 2-15,-33 0-2 0,17-9 0 0,-1 10-3 16,-16-10 1-16,17 9 2 0,-17-9 4 0,0 0-2 16,16 0 3-16,-16 0 21 0,0 0 9 15,0-9-7-15,0 9-7 0,0-10-6 0,0 1-4 16,0 0-11-16,0-1 1 0,-16 1-1 15,16 0 5-15,0-10-7 0,-17 10 3 0,17-10-1 16,-16 1 0-16,-1 8 0 0,17 1-2 0,0-9 0 16,0 8-29-16,0 1-32 0,0 9-27 15,0-9-19-15,0 9 5 0,0-10 9 0,0 10 19 16</inkml:trace>
  <inkml:trace contextRef="#ctx0" brushRef="#br0" timeOffset="566.09">18157 15478 30 0,'0'0'38'0,"0"19"-2"0,0-10-3 0,33 0-2 16,-33 1 3-16,0-1-2 0,0 0-2 0,0 1-6 15,17-1-6-15,-17 0-6 0,0 0-4 0,16-9-2 16,-16 10 2-16,17-10 3 0,-17 0-1 16,16 0 1-16,-16 0-4 0,0-10-1 0,17 10-4 15,-17-9 5-15,16 0 8 0,-16 0 18 0,0-1 3 16,0 1 6-16,0-10-9 0,0 10-13 15,0 0-8-15,-16-1-6 0,16 1-3 0,0-9-3 16,0 18 5-16,-17-10-7 0,17 1 0 16,-16 0-34-16,16-1-35 0,0 1-27 0,-17 9-12 15,17-9 6-15,0-1-67 0</inkml:trace>
  <inkml:trace contextRef="#ctx0" brushRef="#br0" timeOffset="882.53">18372 15273 79 0,'0'0'62'0,"0"0"4"0,0 0-1 0,0 0-6 0,0 0-14 16,0 0-15-16,0 0-14 0,0 0-9 15,0 10 3-15,0-10 13 0,0 9 3 16,0 0 7-16,0 10-7 0,33-10-5 0,-33 19 3 0,0-28 6 16,0 19-6-16,17-1-8 0,-1 1 1 15,-16 0-10-15,17-1-2 0,-17-8-3 16,0 8 3-16,16 1-5 0,-16-1 0 0,0-8 4 0,0 8-4 15,0-8-3-15,0-1 9 0,17-9 9 16,-17 9 31-16,0-9-16 0,0 0-5 16,0-9-5-16,-17 0 0 0,17-1 0 0,0 1-7 15,0 0-4-15,-16-10-3 0,16 0 1 16,0 10-3-16,0-19-3 0,16 10-1 0,-16-1 2 16,0 0-4-16,0 1 2 0,17-1-8 0,-1 1-31 15,-16 8-43-15,17-8-42 0,16 8-3 16,0 1-13-16,-33 0 1 0,33-1 13 0</inkml:trace>
  <inkml:trace contextRef="#ctx0" brushRef="#br0" timeOffset="2014.89">21365 15143 89 0,'0'-9'31'0,"-16"0"-9"16,16 9 2-16,0-10 15 0,0 10 5 0,0 0-17 15,0 0-12-15,0 0-4 0,0 0 6 16,0 10 7-16,0 8-8 0,16 1 3 0,-16-1 0 16,17 1-2-16,-1 0-8 0,1 9-5 15,-17-1-2-15,16-8-1 0,-16 9-1 0,17 9 2 16,-17-27-2-16,16 8 2 0,-16 10-2 0,0-9-2 15,0-1-2-15,17 10-22 0,-17-28-14 16,0 9-13-16,0 1-8 0,0-1 2 16,0-9 7-16,0 0 6 0,0 0 9 0,0 0-13 0,0 0 47 15,-17-9 3-15,17-1 0 0,-16 1 1 16,-1-9 3-16,17 8 2 0,-16-8 12 16,-1-1 9-16,1-9-6 0,-1 0-6 0,1 0-4 15,16 0 4-15,-34 0-1 0,34-9 1 0,0 9 2 16,0 0-3-16,0 1 0 0,0 8 3 15,34 0 0-15,-34-9-5 0,33 10 3 0,0-1 1 16,0 10-7-16,0 0-4 0,16-1-2 16,-15 10-1-16,-18 0 27 0,1 0 2 15,-1 0-4-15,1 10 15 0,-1-1 5 0,-16 0-6 16,0 10-13-16,0-1-15 0,-16 10-5 16,-1-18-6-16,1 18-2 0,-1-1 0 0,1 1 4 0,16 0-42 15,-34-9-44-15,1-1-16 0,17 1-2 16,16 0 10-16,-17-10-55 0</inkml:trace>
  <inkml:trace contextRef="#ctx0" brushRef="#br0" timeOffset="2433.46">21597 15236 20 0,'16'0'25'0,"17"-18"-6"0,-16 18-8 16,16 0-2-16,-17 0 1 0,17 18 3 16,1-18 4-16,-18 0 5 0,17 0 0 0,-16 10 2 15,16-10-1-15,0 9 3 0,-17 0 4 0,17 0 4 16,0 1 4-16,-33-1 8 0,0 0 11 15,17 1-3-15,-17 8-4 0,0-8-8 0,0 8-5 16,0-8-11-16,-17-1-10 0,17 0-4 16,0-9-7-16,0 9 5 0,-33-9 4 0,33 0 10 15,0 0-3-15,0-9-5 0,-33 9-4 16,33-9-2-16,-16 0-5 0,16-1-7 0,-17-8 4 16,17-1-1-16,0 10-4 0,0-10-12 15,0 10-11-15,0-1 0 0,17 1 3 0,-17 0-1 0,16 9-9 16,17 0-4-16,-33 0-4 0,33 0 2 15,-16 9 12-15,0 0 15 0,-1 1 7 16,1-1 2-16,-1 0 3 0,1 1-2 0,-1-1-1 16,1 0 0-16,-1-9 3 0,17 10 2 0,-33 8-2 15,0-18 0-15,33 0 3 0,-33 0 8 16,0 0 8-16,0 0-7 0,0 0-8 16,0 0 0-16,0-18-4 0,0 8 4 15,0 1-3-15,0 0 15 0,0-1 7 0,0 1-11 16,0-10-4-16,-33 10-2 0,33 0-4 0,-33 0 0 15,17-1-6-15,16 10 4 0,-17-18 0 16,1 18-29-16,-1-10-36 0,17 10-25 0,-16 0-17 16,16 0 1-16,0 0 16 0</inkml:trace>
  <inkml:trace contextRef="#ctx0" brushRef="#br0" timeOffset="2714.08">22357 15292 40 0,'33'0'30'0,"-33"0"1"0,0-9 6 15,33 9 4-15,-33-10 0 0,0 10-7 0,0-9-7 16,0 0-1-16,17 0-3 0,-17-1 0 16,0 10 1-16,0-18 1 0,0 8 7 0,0 10 8 15,0-9 0-15,0 9-8 0,0-9-15 16,0 9-7-16,0 0-8 0,0 0 0 0,17 0-4 16,-17 9 2-16,0 0 1 0,16-9-1 0,-16 28 0 15,17-28 0-15,-17 10 3 0,16 8 0 16,1-9-3-16,-17 10 1 0,16-10 2 0,1 1-1 15,-17 8 2-15,16-8 1 0,-16 8 13 0,0-8 2 16,0-1-7-16,0 9-4 0,0-8-4 16,0-1-4-16,0 10-1 0,-16-10 0 0,16 0-17 15,-17 1-48-15,1 8-35 0,-1-18-22 16,17 0-3-16,-16 0 16 0</inkml:trace>
  <inkml:trace contextRef="#ctx0" brushRef="#br0" timeOffset="2846.85">22258 15022 21 0,'0'-9'23'0,"0"9"-11"0,-16 0-6 0,16 0-2 0,0 0-2 0,0 0-13 16,0 0-11-16</inkml:trace>
  <inkml:trace contextRef="#ctx0" brushRef="#br0" timeOffset="3928.83">23035 14818 82 0,'0'0'56'0,"-33"-10"-11"0,33 10 5 15,-16-9 8-15,16 9 0 0,0 0-17 16,0 0-13-16,0 0-16 0,0 0-2 0,16 0-7 16,-16 9-2-16,33-9 6 0,-33 10-1 15,33-1-2-15,-33 0-2 0,33 1 0 0,-16-1-2 16,16 10 2-16,-16-19-2 0,-1 9 0 0,1 0-4 15,-1-9 6-15,17 9-2 0,-33-9-29 16,33 10-40-16,-33-10-23 0,0 0 0 0,17 0 9 16</inkml:trace>
  <inkml:trace contextRef="#ctx0" brushRef="#br0" timeOffset="4081.41">23349 14799 65 0,'0'-19'53'0,"0"10"-1"0,0 9 3 0,0-9 16 16,0 0 8-16,0 9-8 0,0 0-28 0,0 0-22 0,0 9 24 15,0 0 30-15,0 0 12 0,0 1-2 0,0 8-9 16,0 1-14-16,0 9-18 0,0-9-23 16,0 8-3-16,-16 1-11 0,16 0-4 0,-17 9 1 15,1-9-7-15,-1 0-63 0,17 9-98 16,-33-9-75-16,0 10-9 0</inkml:trace>
  <inkml:trace contextRef="#ctx0" brushRef="#br0" timeOffset="8192.26">15362 9544 8 0,'0'0'10'0,"0"0"5"0,0 0 1 16,0 0-2-16,0 0-2 0,0 0-2 0,0 0-3 15,0 0 0-15,0-10-4 0,0 10-1 16,0 0 1-16,0 0 2 0,0 0-1 16,0 0 0-16,0 0-1 0,0 0-1 15,0 0 2-15,0 0-1 0,0 0 1 0,0 0 2 16,0 0 0-16,0 0 4 0,0 0-2 16,0 0 1-16,0 0 1 0,0 0 0 0,0 0 0 15,0 0-5-15,0 0 3 0,0 0-1 16,0 0-2-16,0 0 0 0,0 0-1 0,0 0-1 15,0 0-1 1,0 0 0-16,0 0-1 16,0 0 1-1,0 0-1-15,0 0 1 0,0 0 2 16,0 0-1-16,0 0 4 16,0 0-3-16,0 0-3 0,0 0 3 0,0 0-2 15,0 0 1-15,0 0-1 16,0 0 0-16,0 0 0 15,0 0-4-15,0 0 4 0,0 0 1 16,0 0 1 15,0 0-7-15,0 0 5-16,0 0 1 0,0 0-2 16,0 0 3-1,0 0-2-15,0 0 0 16,0 0 1-16,0 0-5 0,0 0 5 15,-33 0-3-15,33 0 2 32,0 0-1-32,0 0-3 15,0 0 3-15,0 0-3 16,33 0 2-16,-33 0 1 16,0 0 1-16,0 0-4 0,-33 0 2 15,33 0 1 1,0 0-3-16,0 0 3 0,0 0 0 15,0 0-3-15,0 0 4 16,0 10-4 0,0-10-4-16,0 0-31 15,0 0-22-15,0 0-12 0</inkml:trace>
  <inkml:trace contextRef="#ctx0" brushRef="#br0" timeOffset="8958.77">15081 9506 57 0,'0'0'22'0,"-16"0"-12"0,16 0-3 0,0 0 6 0,-17 19 1 0,17-19 2 0,0 0-6 16,0 0-4-16,0 0-2 0,0 0-3 0,17 0 1 15,-17 0 1-15,16 0 1 16,1 0 13-16,-1 0 1 0,17 0 5 0,-33 0 1 15,67 0-3-15,-51 0-3 0,34 0-5 16,-1 0 1-16,17 0 1 0,1-19 10 0,-1 19-3 16,16 0-2-16,-15-18-9 0,-1 18 1 15,16-19-5-15,-15 10-1 0,-1 0 2 0,16-1 2 16,-15 1-6-16,-1 0-3 0,16-1 0 16,-16 1-3-16,17 9 8 0,-17 0-8 0,17-19 5 15,-17 19-3-15,0 0 0 0,0-18 1 16,-16 18-1-16,16 0 0 0,0 0 2 0,-16 18-2 15,16-18 0-15,0 0-4 0,-33 0 4 16,0 0 0-16,17 19 0 0,16-19 3 0,-33 0-3 16,-16 9-2-16,16-9 2 0,0 10 0 15,0-10 0-15,0 0 2 0,0 0-1 0,0 0-1 16,-16 0 0-16,-1 0 3 0,1 0-3 0,16 0 2 16,-17 0 7-16,1-10 5 0,16 10 1 15,-33 0-6-15,0-9-3 0,33 9 1 0,-33 0-4 16,33 0-3-16,-33-19 2 15,0 19-2-15,0 0 2 0,0 0 0 16,0 0-4-16,0 0 4 0,0 0-5 16,0 0-7-16,0 0-28 0,0 0-24 15,0 0-21-15,-33 0-6 0,33 0-2 0,0 0-71 16</inkml:trace>
  <inkml:trace contextRef="#ctx0" brushRef="#br0" timeOffset="9308.18">17446 9172 17 0,'0'0'30'0,"0"0"-6"16,0-10-10-16,0 10-5 0,0 0 0 0,0 0 3 15,0 0 2-15,0 0 3 0,33 0 1 0,-33 0 3 16,0 0-2-16,0 0 2 0,33 0 3 16,-33 0 2-16,0 0-8 0,0 0-1 15,33 0-5-15,-33 0 6 0,17 0-3 0,-1 0 1 16,1 10-4-16,-17-1-5 0,16 0-2 16,1-9-2-16,-1 9 0 0,-16 10 0 0,17-10 2 15,-17 10 11-15,33 0 14 0,-33-19-10 0,-33 18-10 16,33 1-6-16,-17-1-1 0,1 10 2 15,-1-9-5-15,1 18 0 0,-17-18 0 0,16-1-3 16,-16 10-5-16,-33 9-55 0,33-18-32 16,-17 9-9-16,17 9 2 0</inkml:trace>
  <inkml:trace contextRef="#ctx0" brushRef="#br0" timeOffset="10573.7">14965 9404 12 0,'0'0'21'0,"0"0"-1"16,0 0-1-16,0 0-5 0,0 0-5 16,0 0-2-16,0 0-2 0,0 0 2 0,0 0 2 15,0 0-1-15,0 0-1 0,0 0 0 0,34 0 6 16,-34 0 0-16,0 9 6 0,0-9 1 0,16 10 2 16,1-10 4-16,-17 9 11 0,33-9-1 15,-17 9 7-15,1 1-1 0,-1-1 3 16,17-9-4-16,0 9 3 0,17 10-4 0,0-19-5 15,-17 18-6-15,49-18-4 0,-48 0 9 0,32 19 7 16,16-10-4-16,-49 1 2 0,34-1 0 16,-1 0-9-16,-17 1-3 0,17 8-13 15,-16 1 3-15,16-1-8 0,0-18-4 0,-33 19-5 16,34 0 6-16,-18-1-4 0,17 10-2 0,-33-9 0 16,34-1 0-16,-18 1 2 0,17 9-5 15,-33 9 5-15,0-18-6 0,17 18 4 0,-17-9 0 16,33 9 0-16,-33-19 1 0,-16 20 1 15,33-10-2-15,-17 9 0 0,16-19-5 0,-16 20 10 16,17-10-3-16,16 9 2 0,0-19-9 0,-33 10 8 16,33-9 1-16,-16 9-4 0,16 0 0 15,-16 9 2-15,-1-19 3 0,1 10-3 16,-17 10 2-16,0-20-1 0,17 10 2 0,-17 0-1 16,-17 0-4-16,17 9 4 0,17-18-3 0,-50-1-4 15,33 10 4-15,0-9 5 0,-33 18-2 0,17-18 1 16,-1-10 6-16,1 10 2 0,-1-10 12 15,1 9 16-15,-1 10 1 0,1-28-6 0,-17 19 1 16,33-19-14-16,-33 9 4 0,0 1 15 0,33-10 11 16,-33 9 14-16,0-9-2 0,0 0 1 15,0 0-4-15,0 0 3 0,33 0-9 0,-33 0-9 16,0 0-22-16,0 0-4 0,0 0-10 16,0 0-5-16,0 0 4 0,0 0-12 15,0 0 3-15,0 0-3 16,0 0 0-16,0 0-2 0,0 0 1 15,0 0 5-15,0 0-9 0,0 0-35 16,0 0-52-16,0 0-32 0,0 0-19 16,0 0-29-16,0-9-34 0,-33 9-7 0,33 0-2 15,0-10 13-15,0 10 27 0</inkml:trace>
  <inkml:trace contextRef="#ctx0" brushRef="#br0" timeOffset="10874.47">17810 10474 108 0,'0'0'83'0,"0"0"-39"0,16 0-21 0,-16-19-9 0,0 19 9 15,17 0 7-15,-1 0 7 0,-16 0 6 0,17 0 6 16,16 0 7-16,-33 19 5 0,0-19 9 0,33 9 10 15,-33 0 9-15,33 1 16 0,-33 8 14 16,17-8-4-16,-1 17-3 0,-16-8 3 0,17-19-33 16,-17 19-24-16,16-1-16 0,-32 1 9 0,16 9 17 15,-17-10-12-15,1 20-13 0,-1-29-30 16,-16 19-2-16,33 0-5 0,-33 9-2 0,-33-18-4 16,33 8-3-16,0 1-44 0,-17 0-142 15,17 0-118-15,-33-9-58 0,0 9 8 0,16-10-184 16</inkml:trace>
  <inkml:trace contextRef="#ctx0" brushRef="#br0" timeOffset="12271.92">15263 16669 68 0,'-16'0'21'0,"16"9"-10"15,0 0-3-15,0 10 14 0,-17-10 8 16,17 10 6-16,0-1 0 0,-16 1-9 0,16 0-1 15,0-1-12-15,0 1-5 0,0-1-1 16,0-8-2-16,0-1 7 0,0 0 0 0,0 1 7 16,0-10 22-16,0 0 33 0,0 9 29 0,0-9 22 15,0-9-31-15,0 9-35 0,0-10-22 16,0 1-6-16,0-10-8 0,-34 1-2 16,34-1-1-16,0 1 7 0,0-1 24 0,0 0-13 15,0-8-14-15,0-1-7 0,0 0-4 0,0 9-6 16,0-9 2-16,0 0-10 0,0 10 3 15,0-10-3-15,0 28 0 0,0-28 2 0,34 9 2 16,-34 10-6-16,0 9 2 0,16-9 0 16,1 9 0-16,-1 0 0 0,17 9 0 0,-16-9 0 15,32 9 1-15,-49 10-4 0,33-10 5 16,1 10-2-16,-18-1 1 0,17 1-4 0,0 0 5 16,-16 9 0-16,-1 9 1 0,17-28-3 15,0 19 0-15,-33 0-7 0,0 0-62 0,33-10-44 16,-33 10-36-16,0-9-25 0,0-1-1 15,0 1 15-15,0-10 15 0</inkml:trace>
  <inkml:trace contextRef="#ctx0" brushRef="#br0" timeOffset="12455.37">15395 16845 63 0,'-33'-9'70'16,"33"0"-31"-16,0 9-20 0,0-9-9 0,0-1-5 0,0 1-2 0,0 0 2 0,0-10-2 16,33 10 0-16,-33-1-3 0,34 1 0 15,-34-9-25-15,33 8-26 0,0-8-16 16</inkml:trace>
  <inkml:trace contextRef="#ctx0" brushRef="#br0" timeOffset="12839.79">16107 16483 72 0,'-17'18'36'0,"0"-8"-11"0,17 8-1 16,-33 10 10-16,0-9 12 0,33-1 10 0,-33 10 1 15,0-9-9-15,17 9-9 0,-1-10-13 16,1 1-13-16,16 0-7 0,-17-1-1 16,17-9 0-16,0 1-2 0,0-1 1 0,0 0 3 15,0-9 2-15,0 0-3 0,17 0-1 0,-1-9-1 16,1 0-4-16,-17-1-2 0,16-8 2 15,1-1 0-15,-1-9 4 0,-16 10-6 0,33-1 2 16,-33-9 1-16,0 10 2 0,0-1-5 16,0 0 8-16,0 1-2 0,0-10 1 0,-33 0 0 15,17 9 4-15,16-8 3 0,-17 8 19 16,1 0 8-16,-1 1 10 0,17 8 10 0,-16 1 3 16,-1 0 15-16,17-1-9 0,0 1-25 15,-17 9-20-15,17 0-11 0,0 0-6 0,0 9-6 16,0 1 6-16,0-1-6 0,0 0 0 15,17 10 0-15,-17 9 1 0,17-19 2 0,-17 10-1 16,16-1-5-16,1 1 3 0,-17 0 4 0,33-1-4 16,-33 1 0-16,16-1-7 0,17 1 10 15,-33 9 2-15,33-9-5 0,-33-1-64 0,33 1-86 16,-33-10-41-16,0 10-7 0,17-10 17 16</inkml:trace>
  <inkml:trace contextRef="#ctx0" brushRef="#br0" timeOffset="13471.43">16355 16548 108 0,'-17'0'34'0,"0"9"-14"0,17 0-4 0,-16 1 9 15,-1-1 7-15,17 0 0 0,0 1-6 0,0-10-10 16,0 9-8-16,0-9 4 0,0 0 6 15,0 0 12-15,0 0 0 0,0 0 0 0,0 0-10 16,0 0-14-16,0 0 0 0,17-9-3 0,-1-10-1 16,1 10 2-16,0-1-4 0,-1 1 0 15,-16 0-2-15,17-10 5 0,-1 19-1 0,-16-9-2 16,0 0-3-16,33 9 1 0,-33 0 0 16,0 9 0-16,0-9 4 15,0 9-17-15,0 10-23 0,33-19-12 0,-33 0-5 16,0 9 3-16,0 0 1 0,33 1 4 15,-33-10 4-15,0 9 3 0,17 0 7 0,-1-9-11 16,-16 0 40-16,17 0 4 0,-17 0 1 16,17 10 2-16,-17-10 9 0,0 0 21 15,0 0 9-15,0 0-1 0,16 0-5 16,-16 0-12-16,0 0-9 0,0 0 3 0,0 9 6 16,0-9 5-16,0 0 5 0,0 0 2 0,0 9-5 15,0-9-2-15,0 10-1 0,17-10 8 16,-17 0 4-16,0 0 4 0,0 0 3 0,0 9-2 15,0-9-15-15,0 0-10 0,16-9-9 16,-16 9-4-16,0-10-1 0,0 1-5 0,0 0-5 16,0-1 4-16,33 1 1 0,-33 0 0 0,0-1-1 15,0 1 0-15,0 0 4 0,0 9-1 16,0 0 7-16,0-19 3 0,0 19 3 0,0 0-7 16,0 0-3-16,0 0-2 0,0 0 0 15,0 0-7-15,0 0 6 0,33 0-3 16,-33 19 0-16,0-19 0 15,0 0 0-15,0 0-2 0,0 9 2 16,33-9 0-16,-33 0 3 16,0 0-2-16,0 0-4 0,0 0-2 15,0 0-49-15,0 0-45 0,0 0-26 0,0-9-22 16,17 9 7-16,-17 0-80 0</inkml:trace>
  <inkml:trace contextRef="#ctx0" brushRef="#br0" timeOffset="13837.83">16867 16408 28 0,'0'-9'33'0,"0"9"-5"0,0 0-7 16,0-9-2-16,0 9 2 0,0 0 2 0,0 0-7 16,0 0-3-16,0 0-2 0,0 0-5 15,0 0-3-15,0 0 0 0,0 0-3 0,0 0 1 16,0 0 1 0,0 9-5-16,0-9 5 0,0 9 0 15,0-9-1-15,0 19 3 0,0-19 10 16,0 9 3-16,0-9-1 0,0 10-6 0,0-1-1 15,33 0-1-15,-33 0-3 0,0 1 2 16,0-10 1-16,0 9 4 0,0 0 6 0,0 1-7 16,0-1-3-16,0 0-3 0,0 10 1 0,0-19-2 15,0 9-4-15,-33 0 0 0,33 1-13 16,0-1-49-16,0-9-30 0,0 0-11 0</inkml:trace>
  <inkml:trace contextRef="#ctx0" brushRef="#br0" timeOffset="14255.93">16933 16194 27 0,'0'0'25'0,"0"10"-6"0,0-1-1 0,0 10 5 0,0-1 4 15,17 1 4-15,-17-1-1 0,16 1 4 0,1 0-1 16,-17-1 2-16,16 1-8 0,1-1-10 15,16 1-8-15,-33 9-6 0,0-19 2 0,33 10-5 16,-33-10 1-16,0 0 1 0,0 1-2 16,0-1 3-16,33-9 0 0,-33 0 2 15,0 0-1-15,0 0-6 0,0-9 5 16,0 9-3-16,0-10 0 0,0 1 0 0,0-9 0 16,0 8 3-16,0 1 7 0,0-10 7 15,0 1 8-15,0 8 7 0,0 1 7 0,0 0-2 16,0 9-5-16,0 0-13 0,0-10-11 15,0 10-1-15,0 0-4 0,0 10 0 0,0-1-6 16,0 0 3-16,17 1 0 0,-17-1 2 0,0 0-2 16,0 10 2-16,16-19-1 0,-16 9-1 0,17 1 15 15,-1-1 4-15,-16-9 4 0,17 9-6 16,-1-9-8-16,1 9-5 0,16-9-4 0,-33 0 4 16,33-9-7-16,-33 9-22 0,33-9-48 15,-33 0-47-15,0 9-21 0,17-10 0 0</inkml:trace>
  <inkml:trace contextRef="#ctx0" brushRef="#br0" timeOffset="15885.82">18438 16129 98 0,'-16'-9'68'0,"16"0"-25"0,0-1-5 16,0 1 6-16,-17 0 2 0,17 9-16 0,0-10-14 16,0 10-4-16,0 10-11 0,0-10 4 15,17 18 5-15,-17-8-4 0,16 8 1 16,-16 1-1-16,17 18-1 0,-1-28-3 0,-16 10-2 16,17 9 3-16,-17-10-3 0,16 10 0 0,-16-9 0 15,17 0 0-15,-17-1-3 0,33 10-39 16,-33-19-28-16,0 10-15 0,0 9-1 0,0-28-61 15</inkml:trace>
  <inkml:trace contextRef="#ctx0" brushRef="#br0" timeOffset="16169.37">18405 16204 42 0,'0'-19'23'0,"-33"-9"-8"0,33 0-7 0,0 0 0 0,0 10 2 16,0-1 3-16,0 1-2 0,33-1 2 0,-33 10-4 15,0-1-3-15,0 1 1 0,17 9-4 16,-1-9-1-16,-16 9-1 0,17 0-1 16,-17 0 2-16,16 0 3 0,-16 9 0 0,0 0 0 15,17-9-3-15,-17 10 0 0,0-1 0 16,0 0-1-16,0 1-1 0,0 8 1 16,0-18-1-16,0 9 1 15,0 1-1-15,0-1-10 31,0-9-3-31,0 0-4 0,0 0-3 16,0 0-3-16,0 0 1 0,0 0-5 16,0-9 0-16</inkml:trace>
  <inkml:trace contextRef="#ctx0" brushRef="#br0" timeOffset="17852.84">18422 15999 8 0,'0'0'22'0,"0"0"6"0,-17-9-3 0,17 9-2 16,0-10-1-16,0 10-3 0,0-9-3 0,0 0 2 16,0 0-6-16,0-1 1 0,17 10 2 15,-17-18-4-15,16 8-5 0,-16 1-1 0,17 9 1 16,-17-9 1-16,16-1 2 0,1 1-1 16,-1 9-4-16,-16 0-1 0,17-9-3 0,16 18 0 15,-33-9 1-15,0 0 4 0,0 9 6 0,33 1 2 16,-33-1 0-16,0 0-7 0,0 1-2 15,0 8-1-15,0 1-3 0,0-10 1 16,-33 10 0-16,33-1 0 0,0-8-1 0,0 8 0 16,0-8 0-16,0 8 0 0,0-9 2 0,0 1-4 15,-33 8 2-15,33-8 2 0,33-1-2 16,-33 0 1-16,0-9 1 0,0 10 2 0,0-1-1 16,33 0-1-16,-33 0 2 0,33-9-2 0,-33 19-1 15,17-19-3-15,-1 0 4 0,17 0-2 16,-16 9 3-16,-1-9-3 0,-16 10 0 0,17-10-3 15,-17 9 6-15,33-9-3 0,-33 9 3 16,-33 1 1-16,33-1-1 0,0 0-1 0,-17 0-2 16,1 1 5-16,-1 8-5 0,1 1 0 0,-1-19 0 15,1 19 0-15,-1-10-2 0,-16 0 2 16,33 0 0-16,-33 1-15 0,33-10-27 16,-33 9-18-16,16-9-14 0,1-9-2 0</inkml:trace>
  <inkml:trace contextRef="#ctx0" brushRef="#br0" timeOffset="18137.91">18802 16157 9 0,'0'9'24'0,"0"10"4"0,33-19-3 0,-33 9 0 15,0 1-2-15,0-10 3 0,0 9-2 0,17 0-1 16,-17 1-2-16,16-10-4 0,-16 9 3 0,17-9-3 15,-17 9 2-15,16-9-3 0,-16 0-3 16,17 0-3-16,-17 0-5 0,0-9 1 0,0 9-1 16,0-9 5-16,0-1 5 0,0 1 4 0,0 0-1 15,0-1 1-15,-17 1-8 0,17 9 1 16,-16-19-7-16,-1 1 1 0,1 9-6 0,-1-1 0 16,17 1 0-16,-33 0 0 0,33-10 2 15,0 10-2-15,-33-1-16 0,33 1-34 0,0 9-14 16,0-18-15-16,0 8 1 0,0 1 0 15</inkml:trace>
  <inkml:trace contextRef="#ctx0" brushRef="#br0" timeOffset="18351.02">19017 15813 62 0,'0'-9'55'0,"-33"9"-2"0,33 0 4 0,0 0-5 0,0 0-9 15,0 0-17-15,0 0-13 0,0 0-8 0,0 0-2 16,0 9 0-16,0 0 4 0,0 1 19 15,0-1 16-15,0 9 1 0,0-8 0 0,33 8-10 16,-33-8-9-16,0 8-9 0,33 10-9 16,-33-18 0-16,17 8-3 0,-1 1-1 0,1-10 1 15,-17 10-3-15,16-10 0 0,1 10 2 0,-1-1-13 16,-16-9-60-16,17 1-39 0,-17-1-15 16,33 0 2-16</inkml:trace>
  <inkml:trace contextRef="#ctx0" brushRef="#br0" timeOffset="18651.37">19149 15739 82 0,'0'9'45'0,"0"-9"-21"0,0 0-11 0,-16 9-2 0,16 0 8 15,16 1 13-15,-16-1 6 0,17 10 2 0,-17-10-2 16,33 10-3-16,-33 8 1 0,33-8-4 15,-33 0-3-15,16-1-6 0,1 10-11 16,-17-18-2-16,17 8-4 0,-1 1-1 0,-16-10 0 16,17 0-1-16,-17-9-2 0,0 10 17 15,0-10 31-15,0 9 32 0,0-9 16 0,0 0-33 16,0-9-29-16,0 9-22 0,16-10-4 0,-16-8-7 16,0-1 0-16,0 1-5 0,0 8 0 15,0-18 9-15,0 0-9 0,0 10-30 0,0-10-57 16,0 9-38-16,17-9-27 0,-17 10-8 15,0-1 20-15</inkml:trace>
  <inkml:trace contextRef="#ctx0" brushRef="#br0" timeOffset="20798.36">21696 15832 84 0,'0'-10'86'0,"0"10"-20"0,0 0 2 0,0-9 14 16,0 9 8-16,-17 0-17 0,17 9-24 15,0-9-20-15,0 0-11 0,0 0-8 0,0 10 14 16,17-1 14-16,-17 0 5 0,0 0-5 0,0 10-16 16,16-10-9-16,-16 10-5 0,0 0-6 15,33-1 3-15,-33 1-7 0,0-1 2 16,0-8 5-16,0 8-7 0,0 1 0 0,0-10-17 15,34 1-65-15,-34 8-32 0,0-18-16 0,0 9 13 16,0-9 21-16,0 0 12 0,0 0 19 16,0 0 13-16</inkml:trace>
  <inkml:trace contextRef="#ctx0" brushRef="#br0" timeOffset="21384.25">21646 15925 26 0,'-16'-28'40'0,"16"9"-9"0,0 0-11 15,0 1-10-15,0-1-4 0,0 1 7 0,16-1 1 16,-16 0 3-16,17 10 0 0,-1 0-3 15,17 0-1-15,0-1 2 0,-33 10 2 0,34 0-9 16,-18 0-2-16,1 0 2 0,-1 0 20 0,-16 10 11 16,17-1-3-16,-17 0-10 0,0 0-11 15,0 1-5-15,0-1-7 0,0 10 1 0,0-10-4 16,-17 10 3-16,1-10-3 0,16 0 1 16,-17 0-3-16,17 1-16 0,0-1-18 0,-16-9-19 15,16 0-6-15,0 0 9 0,0-9 10 0,0-1 13 16,0 1 12-16,0 0 7 0,0 0 5 15,0-1 2-15,0 1 1 0,16 0 2 0,1-1 1 16,-17 1 2-16,16 9 3 0,1-9 4 0,-17 9 2 16,16 0 7-16,1 0 4 0,-1 0 2 15,1 9-8-15,-1-9 2 0,17 9 2 16,0-9-8-16,-33 10 5 0,17-1 2 0,0 0 5 16,16 1 1-16,-33-1 2 0,16 0-8 0,1 0 7 15,-17 1-3-15,0-1-6 0,16 0-8 0,-16 1 0 16,0-10-4-16,0 9-1 0,0-9 6 15,0 0 31-15,0 0 6 0,0 0-13 0,0 0-15 16,-16-9-9-16,16-1 0 0,0 1-5 16,0 0-5-16,-17-10-1 0,17 10 0 0,0 0 3 15,0-1-2-15,17 1 1 0,-17 0-5 16,0 9 5-16,16-10-2 0,1 10 1 0,-17 0-4 16,16 0 3-16,17 10-2 0,-33-10-1 0,33 0 4 15,-33 9-1-15,17-9 3 0,0 9-5 16,-17 1 2-16,16-10 0 0,1 9 0 0,-1 0 0 15,-16-9-3-15,17 0 3 0,-1 0 3 16,1-9 0-16,-17 0-1 16,0 9 2-16,16-10-7 15,-16 1 0-15,0 0 3 0,-16-10 4 0,16 10-4 16,0-1 0-16,-17 1 0 0,1 9 0 16,16-9-4-16,-17 0 4 0,1 9 0 0,16-10-22 15,-17 10-37-15,17 0-37 0,0 0-22 16,0 0-8-16,0 0 15 0,0 0-58 0</inkml:trace>
  <inkml:trace contextRef="#ctx0" brushRef="#br0" timeOffset="21648.06">22556 15813 55 0,'16'0'44'0,"-16"0"0"0,0 9 6 0,33-9 5 16,-33 0 15-16,0 0 5 0,0 0 5 15,0 0 0-15,0 0-13 0,0 0-22 0,0 0-22 16,0 0-10-16,0 0-2 0,0 0-7 0,0 10-7 15,0-10 7-15,0 9-7 0,33 0 4 16,-33 0 0-16,0-9-1 0,17 19 0 16,-17-10 0-16,16 10 0 0,1 0 13 0,0-1 2 15,-17-8 5-15,16 8 1 0,-16 1-5 0,17-1 2 16,-17 1-2-16,0 0-7 0,16-1-4 16,-16-9-2-16,-16 10 0 0,16-10-3 15,0 1 4-15,-17-1-4 0,17 0-12 0,-16 1-49 16,16-10-44-16,-17 9-31 0,17-18-14 0,-17 9 13 15,1-10 21-15</inkml:trace>
  <inkml:trace contextRef="#ctx0" brushRef="#br0" timeOffset="21797.9">22473 15739 51 0,'0'-10'70'0,"0"1"-19"0,-16 0-13 0,16-1-10 15,0 1 4-15,0 0 5 0,0 9-3 0,0-10-12 0,0 10-13 16,0 0-4-16,0 0-4 0,0 0 2 15,16 0-3-15,-16 0-7 0,0 0-30 16,17 0-26-16,-17 0-12 0,16 0 5 0,-16 0 11 16</inkml:trace>
  <inkml:trace contextRef="#ctx0" brushRef="#br0" timeOffset="22093.6">22903 15627 93 0,'0'-9'61'0,"17"9"-24"0,-17 0-10 0,0-10 6 0,16 10 14 16,-16 0 14-16,17 0 3 0,-1 0-2 15,1 0-3-15,-1 0-6 0,17 10 0 0,0-10-5 16,-16 9 1-16,16 0-10 0,0 1-10 0,0-10-10 15,0 9-8-15,0 0-4 0,0 0-2 0,-16 1-2 16,16-1-1-16,-17 0 0 0,1 1-2 16,0-1-3-16,-17-9 4 0,16 9 2 0,-16 1-30 15,17-10-59-15,-17 9-42 0,0-9-24 16,0 9-5-16,0-9 17 0</inkml:trace>
  <inkml:trace contextRef="#ctx0" brushRef="#br0" timeOffset="22281.01">23383 15515 85 0,'-17'0'107'0,"17"0"-10"0,0 0-27 0,0 0-17 15,0 0-13-15,0 0 15 0,0 10 30 16,0-1 5-16,-17 0-11 0,17 1-16 16,-16-1-19-16,16 9-15 0,-17 1-8 0,1 0-12 15,-1-1-5-15,17 10 1 0,0-9-2 0,-33-1-7 16,33 1-1-16,-33 9-2 0,17-10-62 0,-1 1-53 15,1 0-26-15,16-1-13 0,-17-8 11 0,1 8 23 16</inkml:trace>
  <inkml:trace contextRef="#ctx0" brushRef="#br0" timeOffset="24012.2">23118 15506 8 0,'0'0'16'0,"-17"-9"8"0,17 9-2 15,-16 0-5-15,16 0-2 0,0 0 1 0,-17 0 0 16,17 0 7-16,0 0 3 0,-33-10 5 0,33 10 2 16,0 0 5-16,0 0 3 0,0 0 10 15,0 0 5-15,-33 0 7 0,33 0 0 0,0 0 2 16,0 0-1-16,0 0-3 0,0 0 9 15,0 0 9-15,0 0 9 0,0 0 10 0,0 0 8 16,0 0 2-16,0 0 4 0,0 0-9 0,0 0-10 16,0 0-14-16,0 0-10 0,0 0-15 15,0 0-10-15,0 0-13 0,0 0-12 0,0 0-7 16,0 0-6-16,0 0-1 0,-16 0-3 16,16 0-4-16,0 0 6 0,16 10 14 0,-16-10 66 15,0 9-68-15,33 0-16 0,-33 1 0 0,0-1 0 16,33 0 0-16,-33 1 0 0,17 8 0 0,-1-9 0 15,1 1 0-15,16 8 0 0,0 1 0 16,-16-10 0-16,32 10 0 0,-16-1 0 0,-16-8 0 16,16 8 0-16,0 1 0 0,-16-10 0 15,16 10 0-15,-17-10 0 0,17 0 0 0,-33 10 0 16,17-10 0-16,-1 1 0 0,-16-1 0 16,17-9 0-16,-17 9 0 0,16-9-207 0,-16 0-144 15,0 0-4-15,0-9 30 0,0 9 54 0,17-9 56 16,-17-1 58-16</inkml:trace>
  <inkml:trace contextRef="#ctx0" brushRef="#br0" timeOffset="24298.06">23531 15515 50 0,'0'-9'68'16,"0"0"-6"-16,0-1-5 0,-16 1 10 0,16 9 22 15,0-18 17-15,0 8 20 0,0 10-2 0,0-9-4 16,0 9-25-16,0 0-28 0,0 0-18 15,0 0-6-15,0 0 60 0,0 0 47 0,0 9 21 16,0 19 10-16,16-28 24 0,-16 19-91 0,0 9-114 16,0-10 0-16,0 10 0 0,0 0 0 15,-16 0 0-15,-1 9 0 0,17 0 0 0,-33 1 0 16,33-1 0-16,-33 9 0 0,0 1 0 16,0-1 0-16,0 1 0 0,0-1 0 0,16 10 0 15,-16-19 0-15,0 10 0 0,17-10 0 16,-17 0 0-16,16-9 0 0,17 9 0 0,-16-18 0 15,-1 9 0-15,17-10 0 0,0-8-348 0,-17 8-35 16,17-18 18-16,0 10 42 0,0-10 62 16,0-10-103-16</inkml:trace>
  <inkml:trace contextRef="#ctx0" brushRef="#br0" timeOffset="25680.95">18835 11348 36 0,'0'0'16'0,"0"-9"-6"0,0 0-4 0,0 9 0 15,0-10 3-15,0 10 3 0,0 0 0 0,0 0-3 16,0 0-2-16,0 0-3 0,0 0 1 16,0 0-4-16,-33 0-1 0,33 0 1 0,0 0 0 15,0 0 0-15,33 0-1 0,-66-9 0 31,33 9-2-31,0 9 4 16,0 1-5 0,0-10-13-16,0 0-8 0,0 0-7 0,0 0-29 15</inkml:trace>
  <inkml:trace contextRef="#ctx0" brushRef="#br0" timeOffset="26027.35">21696 11069 83 0,'16'0'41'0,"17"0"-19"16,-33 9 1-16,34-9 13 0,-34 0 7 15,16 0 6-15,1 0 3 0,-17-9-5 16,16 9-11-16,1 0-13 0,-17 0-11 0,16 0 0 16,-16 0-5-16,0 0-4 0,0 0-2 0,0 0 2 15,0 0-1-15,0 0-6 16,0 0-31-16,0 0-30 0,0-9-22 0,0 9-12 15,-16 0 3-15</inkml:trace>
  <inkml:trace contextRef="#ctx0" brushRef="#br0" timeOffset="27559.23">15825 17599 53 0,'0'-19'36'0,"0"1"-1"0,33-1 2 15,-33 1 10-15,0 8 13 0,0 1 14 0,0 0 0 16,0-1-11-16,0 1-19 0,0 9-15 16,-33 0-12-16,33 0 0 0,-33 9-5 0,33 1-2 15,-49-1-2-15,32 0-1 0,-16 10 2 16,0-1 6-16,16 1 1 0,-16 0-6 0,0-1-5 15,0 10-3-15,17-9 1 0,-1-1-1 16,17-8-2-16,-16 8 0 0,16-8 0 0,0-1 0 16,0 0 5-16,16 0 0 0,-16-9 6 15,17 10-5-15,-1-10 3 0,17 0-6 0,-33-10-1 16,33 1-2-16,-33 0 2 0,33 0 2 16,-16-10-8-16,0 0 5 0,-1 1 3 0,1-1-4 15,-17 1 2-15,16-1-2 0,-16 0 1 16,0 1-1-16,0-1 7 0,0 1 0 0,-16-1 9 15,16-9 5-15,-17 9-2 0,1 1 6 16,-1-1 6-16,0 10 7 0,17-10 9 0,-33 10 0 16,33 0 13-16,0-1 2 0,-33 1 7 15,33 9 1-15,0-9-23 0,0 9-25 0,0 0-12 16,0 0-6-16,0 0 1 0,0 0-5 0,0 9-2 16,33 0 4-16,-33 10-5 0,0-10 8 15,33 1-5-15,-33 8 0 0,17 1 0 16,16-1 1-16,-16 1-1 0,-1 0 2 0,1 9-2 15,32-10 0-15,-49 1-16 0,33-1-107 0,0 1-60 16,-16 0-35-16,0-1-8 0,16-9 14 16,-17 1 41-16</inkml:trace>
  <inkml:trace contextRef="#ctx0" brushRef="#br0" timeOffset="28108.42">16222 17441 55 0,'0'0'53'0,"0"0"-17"0,0 9-11 0,-33-9-5 0,33 9 8 16,-16 1 5-16,16-1 0 0,-17 0-2 0,17 10-5 16,-16-10-8-16,16 10-4 0,0-1-6 15,-17-8-4-15,17-1 0 0,0 0-1 16,0 1 5-16,0-10 15 0,0 0 0 0,0 0 4 16,0 0-14-16,0 0-2 0,17 0-8 0,-17-10 0 15,16-8 0-15,-16 8 0 0,17-8 0 16,-1 9-5-16,-16-1 2 0,33-8 0 0,-33 8-2 15,0-8 2-15,33 18 0 0,-33-10-6 16,0 10-9-16,0 0-21 0,33 0-9 0,-33 10-1 16,0-10 8-16,17 9 14 0,-1 0 9 15,1-9 7-15,0 10 3 0,-1-10 5 0,1 0 0 16,-17 9 0-16,16-9 0 0,17 0 0 16,-33 0-2-16,0 0 2 0,0 9 0 15,0-9 10-15,0 0 8 0,0-9 8 16,0 9-3-16,0 0-4 0,0 0-4 0,0 9-10 15,0-9-2-15,0 0-1 0,33 10 7 0,-33-10 8 16,0 0 3-16,0 9 0 0,0-9-9 16,0 9-2-16,33-9-4 0,-33 0 2 15,0 0-4-15,17 0 1 0,-17 0-3 16,16 0 2-16,-16-9-3 0,17 0 0 16,0-1 2-16,-17 1-2 0,16 0 2 0,-16-10-2 15,17 10-2-15,-17-1 4 16,16 1-2-16,-16 18-2 15,33-9 2-15,-33 0 1 0,0 10-1 16,0-10-2-16,0 9 6 0,0-9-3 0,33 0-1 16,-33 9 0-16,0-9 0 0,0 10 0 15,33-10 0-15,-33 0 2 16,0-10-23-16,0 10-36 16,0-9-25-16,0 9-10 0,0-9 2 0,17-1 17 15</inkml:trace>
  <inkml:trace contextRef="#ctx0" brushRef="#br0" timeOffset="28774.8">16900 17301 19 0,'0'-9'31'16,"0"9"4"-16,0 0-9 0,0-9-8 0,0 9-5 15,0 0-4-15,0 0-3 0,0-10-4 16,0 10 1-16,0 0 0 16,0-9-3 15,0 9 3-31,33 0 3 0,-33 0 0 0,0 0 4 16,0-9-3-16,0 9 4 0,0 0 3 15,0 0 0-15,0-10 4 0,0 10 1 0,0 0 0 16,0-9 4-16,0 9 3 0,0 0-1 0,0 0 1 15,0 0-2-15,0 0-3 0,0-9-1 16,0 9-4-16,0 0-4 0,0 0-3 0,0 0-7 16,0 0-1-16,0-9 2 15,0 9 0-15,17 0-6 0,-17 0 4 0,0 0 0 16,0-10-1-16,16 10 0 16,-16 0 1-16,0 0 1 0,17 10-4 0,-1-10 2 15,-16 0-3-15,17 0 1 16,-17 9 4-16,33-9-4 0,-33 0 5 0,0 0-1 15,0 0-5-15,33 0 3 0,-33 0 2 16,0 0-4-16,0 9 0 16,0-9-12-16,0 0-14 0,0 0-9 0,0 0 0 15,0-9-3-15,0 9 3 0,0 0 11 16,0-9 11-16,0 9 8 0,-33-10 2 0,33 1 5 16,0 0 0-16,-33 9 12 15,33-10 13-15,-17 10 11 0,17-9 16 0,-16 9 4 16,16 0 2-16,-17 0-6 0,17 0-8 0,0 0-19 15,-16 0-5-15,16 0-14 0,0 0-1 16,0 0-2-16,0 9-6 0,0 1 8 0,0-1-5 16,0 0 2-16,0 1-2 0,16-1 5 15,-16 0-3-15,0 0-1 0,0 1 0 0,17-1-4 16,-17 0 5-16,16 1-2 0,-16-1-3 0,17 0 4 16,-17 1-1-16,0-10-26 0,33 9-34 15,-33-9-16-15,0 0-4 0,0 0 2 16,0 0 7-16,0-9 7 0,0 9 8 0,33-10 7 15,-33 1 8-15,0 0-12 0,33-10 52 0</inkml:trace>
  <inkml:trace contextRef="#ctx0" brushRef="#br0" timeOffset="29057.88">17165 17208 1 0,'16'-18'0'0,"1"8"0"0,-17 1 2 0,16-10 3 0,1 10 6 0,-17 0 17 0,33 0 8 0,-33-1-2 16,0 10 0-16,0-9 0 0,0 9-4 16,0 0-2-16,33 0 1 0,-33 0 3 15,0 0 1-15,0 0-3 0,0 9-5 0,0-9-4 16,0 10-2-16,33-1 1 0,-33 0-1 0,0-9 2 15,0 9 0-15,17 1-6 0,-17-1-5 16,16 0-6-16,1 1 1 0,-17-10-1 0,16 9 0 16,1 0-4-16,-1-9 1 15,-16 0 1-15,17 0 1 0,16-9-3 16,-33 9 0-16,33-9-5 0,-33-1-4 16,0 1 6-16,33 9-10 0,-33-9-12 0,0-1 13 15,17 10 4-15,-17 0 4 0,0-9 1 16,16 9 3-16,1-9-4 0,-17 9 5 15,0 0-4-15,16 0 3 0,-16 0-7 16,0-9-28-16,17 9-17 0,-17 0-22 0,16 0-9 16,-16 0-5-16</inkml:trace>
  <inkml:trace contextRef="#ctx0" brushRef="#br0" timeOffset="31357.61">14684 9534 5 0,'0'0'7'0,"0"0"1"16,0-9 2-16,0 9 4 0,0 0-3 0,0 0-2 15,0 0 0-15,0 0 1 0,0 0 2 16,0 0-1-16,0 0 2 0,0 0 0 15,0 9 1-15,0-9 1 0,0 0 3 0,0 0-3 16,0 0 4-16,0 0-1 0,0 0-3 0,0 0 6 16,0 0 2-16,0 0-1 0,0 0-2 15,0 10 3-15,0-10-4 0,0 0-1 16,0 0-5-16,0 0 0 0,0 0 1 0,0 0 0 16,0 0 2-16,0 0 2 0,0 0 2 0,0 0-5 15,0 0 4-15,0 0-6 0,0 0-2 16,0 0-1-16,0 0-1 0,0 0-2 15,0 0-1-15,0 0 0 0,0 0-5 16,0 0 1 0,0 0 2-1,0 0-6-15,0 0 4 16,0 0 0-16,0 0-5 0,0 0 7 16,0 0-8-16,0 0 1 15,0 0 5 1,0 0 1-1,0 0-5-15,0 0 0 16,0 9 3-16,0-9 1 16,0 0 0-16,0 0-4 15,0 9 0 1,0-9 5-16,0 0 1 0,0 10-4 0,0-10-4 16,0 18-64-16,33-18-29 0,-33 0-24 15,0 0-1-15</inkml:trace>
  <inkml:trace contextRef="#ctx0" brushRef="#br0" timeOffset="32388.29">18703 16669 170 0,'-17'0'70'0,"1"-19"-34"15,16 10-15-15,-17 0 14 0,17-1 22 0,0 1 9 16,0 9-7-16,-16 0-25 0,16 0-17 0,0 9-11 16,0-9 1-16,16 10 2 0,-16-1 8 0,0 19 13 15,0-28 5-15,17 18-8 0,-17 1-7 16,0 0-10-16,16-1-2 0,-16 1-7 16,0-10 2-16,17 10-1 0,-17-1 0 0,16 1-2 15,-16-1-41-15,0-8-56 0,17 8-34 16,-17-8-12-16,33 8 7 0</inkml:trace>
  <inkml:trace contextRef="#ctx0" brushRef="#br0" timeOffset="32723.21">18653 16697 62 0,'0'-10'46'0,"0"-8"-21"0,0 18-13 0,0-19-5 0,0 1-2 15,17 18 4-15,-17-10 3 0,16 1-2 0,1 9-6 16,-1 0-1-16,-16 0 15 0,17 0 8 0,16 9-3 16,-33 1-3-16,0-1-4 0,33 19 2 15,-33-28-3-15,0 18 2 0,0 1-5 0,0 0-4 16,0-10-2-16,33 9-2 0,-33 1-1 0,0-10-3 16,0 1 9-16,0 8 6 0,17-8 4 15,-1-1-4-15,-16 0-5 0,17 0 10 16,-1 1 7-16,1-10 4 0,-1 9 6 0,1 0 6 15,16 1 13-15,-33-1 6 0,33 0 3 16,-33 1-10-16,0-1-16 0,0 0-13 0,0 0-9 16,0-9-9-16,0 10-8 0,0-1 3 0,-33 0-2 15,33 1-1-15,0-1-5 0,0-9-21 16,0 9-56-16,0-9-45 0,-33-9-23 0,33 9-2 16,0-9 17-16,0-1 22 0</inkml:trace>
  <inkml:trace contextRef="#ctx0" brushRef="#br0" timeOffset="32954.12">19116 16771 24 0,'17'-9'31'15,"-1"9"1"-15,-16 0-2 0,17 0 2 0,16 0 1 0,-33 0 0 0,0 0 4 16,33 0-5-16,-33 0 3 0,0 0 2 0,16 0 0 16,-16-10 2-16,17 10 5 0,-17 0-3 15,17 0-10-15,-17-9 3 0,0 9-11 0,0-9 6 16,0 9 5-16,0 0 2 0,0 0-7 15,0-9-14-15,0 9 0 0,0-10-9 0,-17 10-3 16,17 0-6-16,-17 0 3 0,1 0 0 0,16 0-5 16,-33 0-27-16,33 0-37 0,-33 0-25 15,16 0-20-15,17 0-5 0,-16 0 1 0,-1 0 14 16</inkml:trace>
  <inkml:trace contextRef="#ctx0" brushRef="#br0" timeOffset="33154.32">19331 16427 160 0,'17'0'78'0,"-17"0"-14"0,0-19-4 0,0 19-9 0,0 0-7 15,0 19 23-15,0-19 25 0,0 0 4 16,16 9-8-16,-16 1 5 0,17-1-12 16,-17 0-13-16,33 10-18 0,-33-10-17 0,0 10-18 15,33-1-10-15,-33 1 4 0,0-10-2 0,16 10-4 16,1-1-7-16,-1 1 6 0,-16 0-5 0,17-1-74 15,-17 1-91-15,17-1-50 0,-17-8-8 0,16-1 32 16</inkml:trace>
  <inkml:trace contextRef="#ctx0" brushRef="#br0" timeOffset="33470.32">19579 16399 124 0,'-16'-9'128'0,"16"-1"-28"0,0 1-17 0,-17 9 1 0,17-9-8 15,0 9-14-15,0 0-22 0,0 0-17 16,0 0-2-16,0 9 7 0,0 0 17 0,17 1 19 16,-17-1-3-16,16 0-15 0,1 10-12 0,16-10 1 15,-33 10 7-15,33-1 0 0,-33 1 0 0,0 0-3 16,16-1-20-16,1 1-4 0,-17 9-5 16,16-10-2-16,-16-8-4 0,0 8 0 0,0-8-3 15,17-1 21-15,-17-9 64 0,0 9 57 16,0-9-6-16,0 0-58 0,0-9-27 0,0 0-23 15,0-1-11-15,0-8-13 0,0-1-2 0,0 0-3 16,0 1 0-16,0-10 0 0,0 9 1 16,17-9 3-16,-17 10-24 0,16-1-68 0,1 10-64 15,-1-19-60-15,1 9-43 0,16 1-22 16,0 8 12-16,-33 1 40 0,33-9-132 0</inkml:trace>
  <inkml:trace contextRef="#ctx0" brushRef="#br0" timeOffset="34456.07">21861 16613 80 0,'0'-9'77'0,"-16"-1"-24"0,16 1-17 16,0 0 2-16,-17-1 25 0,17 10 18 0,0-9 2 16,-16 9-26-16,16 0-27 0,0 0-13 15,0 0-6-15,0 9-4 0,16 1 8 0,-16-1 6 16,0 10 8-16,17-1-3 0,-17 1-13 15,0 9-6-15,16-19-1 0,-16 10-3 0,17-1 0 16,-17 1-3-16,16-1-2 0,-16 1 2 16,17 0-2-16,-17-1 2 0,16-8-35 0,-16 8-38 15,33-9-31-15,-33 1-14 0,0-1-1 16,33-9 12-16,-33 9 16 0</inkml:trace>
  <inkml:trace contextRef="#ctx0" brushRef="#br0" timeOffset="34752.46">21779 16632 82 0,'0'-19'33'0,"0"0"-13"0,0 10-8 0,0-10 15 0,0 10 4 0,0 0-2 0,16-10-12 15,-16 1-5-15,17 8-6 0,-1 1-4 16,1 0 0-16,-1 9-2 0,1 0 2 15,-1 0-2-15,1 0 19 0,-1 0 12 0,17 9-6 0,-33 0 0 16,0 10-1-16,33-10-2 0,-33 10 8 16,0-10 2-16,0 0-1 0,0 1-4 0,0 8-6 15,-33 1-13-15,33-10-2 0,0 10-3 0,-33 9-3 16,17-28 3-16,16 18-1 0,-17-8-2 16,1 8-5-16,-1-8-43 0,17-1-24 0,-16 0-10 15,-1 0-9-15,17-9 3 0,0 0 7 16</inkml:trace>
  <inkml:trace contextRef="#ctx0" brushRef="#br0" timeOffset="35137.61">22225 16687 50 0,'0'0'51'0,"17"0"-6"0,-17 0-6 0,0 0-2 15,0 0-5-15,0 0-8 0,0 0-6 0,0 0-10 16,0 0-2-16,0 0-2 0,0 10 9 16,0-10 2-16,16 0-1 0,1 9-4 0,-17 0-2 15,16 1 5-15,1-1-5 0,-1 0 1 0,1 0 0 16,-1 1-3-16,-16-1 1 0,33 10-2 16,-33-10 0-16,33 0 2 0,-33 1-4 0,0-1 3 15,17 0 5-15,-17 0-2 0,0 1 10 16,17-1 7-16,-17-9 12 0,0 9 13 0,0-9 15 15,0 0 16-15,0 0 10 0,0 0-28 16,0 0-24-16,-17-9-22 0,17 0-8 0,0-1-3 16,-17 1-1-16,17-9-4 0,0 8 4 0,0-8-4 15,0-1 1-15,-33-9-3 0,33 10 0 16,0-1 1-16,0-9-1 0,0 19 2 0,0-19-4 16,0 9-4-16,33 1-15 0,-33 8-39 15,0 1-41-15,0 0-28 0,17-1-19 0,-17 10-1 16,17-9 10-16,-1 9 20 0</inkml:trace>
  <inkml:trace contextRef="#ctx0" brushRef="#br0" timeOffset="35439.69">22738 16678 92 0,'-17'9'46'0,"17"1"-13"0,0-1-5 0,-16 10 12 0,16-10 8 16,0 0-2-16,0-9-7 0,0 9-12 0,-17 1-5 15,17-1 5-15,17 0-4 0,-17-9-7 16,0 10-5-16,16-10-3 0,-16 0-4 0,17 0-4 16,-1 0 2-16,-16-10 0 0,17 1-2 15,-1 0 3-15,17-1-3 0,-33 1 0 0,0-9 0 16,0 8 0-16,0-8 4 0,0 8 17 16,0-8 10-16,0 18 3 0,0-19-3 0,0 10-7 15,-33-10-10-15,17 10-2 0,-1 9-8 0,1-9 1 16,-1-1-2-16,1 10-3 0,-18 0 0 15,18 0-2-15,-1 0 2 0,17 0 0 16,-33 10-27-16,33-10-48 0,0 0-26 0,0 0-11 16,0 9 11-16,0-9 10 0,0 0 16 0,0 9-38 15</inkml:trace>
  <inkml:trace contextRef="#ctx0" brushRef="#br0" timeOffset="35705.19">22853 16669 19 0,'17'0'29'0,"-1"0"6"0,-16 0 6 0,17-19 0 0,-17 19 2 0,17-9-10 15,-17 0-2-15,0-1-6 0,0 1 4 16,0 0-1-16,0-1-8 0,0 1 1 0,0 0 8 16,0-1 0-16,0 1 7 0,0 0 6 15,0 9 5-15,0 0 5 0,0 0 6 0,0-19 0 16,0 19-12-16,0 0-16 0,0 0-13 0,0 0-9 16,0 0 3-16,0 19 24 0,16-19 33 15,-16 9 21-15,17 10 1 0,-1-1-5 16,1 1-4-16,-1 9-10 0,17 0-14 0,-33 0-14 15,33 0-7-15,-33 9-11 0,17 0-10 0,-17-9-8 16,16 9 1-16,-16-9-8 0,0 0 0 16,0 0 2-16,0 0 1 0,0-10-57 15,0 1-101-15,0-10-64 0,-16 1-45 0,16-10-5 16,0 0 33-16,-17 0 53 0</inkml:trace>
  <inkml:trace contextRef="#ctx0" brushRef="#br0" timeOffset="35852.98">22870 16511 112 0,'-17'-10'50'0,"17"1"-14"0,0 0-19 0,0-1-5 0,-33 1-6 15,33 0-3-15,0 9-1 0,0 0-16 16,0-9-14-16,33 9-7 16,-33 0-8-16,0 0-9 0</inkml:trace>
  <inkml:trace contextRef="#ctx0" brushRef="#br0" timeOffset="36138.21">23416 16501 93 0,'0'0'57'0,"0"0"-14"0,0 0-3 0,0 0 12 0,16 0 19 16,-16 0 9-16,33 0-1 0,-33 0-1 0,0 10-11 16,17-10-11-16,-1 9-1 0,1 0 2 15,16 10-11-15,-17-19-10 0,18 0-18 0,-1 9-7 16,16 0-5-16,-32 1 0 0,16-1-5 0,0 0 1 16,0 1 0-16,0-1-4 0,0 0 2 15,0 1-3-15,-33-1-35 0,33 0-55 0,-16 10-49 16,-17-19-29-16,16 0-5 0,-16 0 19 15</inkml:trace>
  <inkml:trace contextRef="#ctx0" brushRef="#br0" timeOffset="36318.28">23895 16436 163 0,'-33'0'170'0,"17"10"-45"0,-1-1-48 0,17 0-10 0,-17 0 32 0,1 1 22 0,-1 8-8 15,1 1-11-15,-1 9-38 0,1 0-28 0,-1 0-22 16,1 0-10-16,-1 9 6 0,17 0-10 0,-33 9-3 16,0-8-54-16,17-1-97 0,-1 0-66 15,0-9-26-15,1 9 25 0</inkml:trace>
  <inkml:trace contextRef="#ctx0" brushRef="#br0" timeOffset="37284.26">22721 11060 212 0,'0'0'123'0,"-16"0"-12"0,16 0 0 15,0 0-8-15,0 0-15 0,0 0-10 16,0 9 27-16,0-9 22 0,0 9 8 0,0 1-5 15,16-10-22-15,-16 9-12 0,0 0-5 0,17 1-9 16,-17-1 4-16,16 0 3 0,-16-9 6 16,17 10-18-16,-1-10-77 0,17 0 0 15,-33-10 0-15,33 1 0 0,-33-10 0 16,17 10 0-16,-1-10 0 0,1 1 0 16,0-19 0-16,-1 18 0 0,1-9 0 0,-1 0 0 15,1 0 0-15,-1 0 0 0,17 10 0 0,-33-1 0 16,0 1-303-16,0-1-78 0,0 19 14 15,0-19 41-15,0 19 59 0,0 0 70 0</inkml:trace>
  <inkml:trace contextRef="#ctx0" brushRef="#br0" timeOffset="38016.29">22738 9385 76 0,'0'0'51'0,"0"0"0"0,0 0 3 0,0 0-6 16,0 0-16-16,0 0-15 0,0 0-6 16,0 0 11-16,0 0 17 0,16 0 15 0,-16 19 2 15,0-19 2-15,0 9 9 0,17 10 6 0,-17-10-2 16,0 1 7-16,16-1 10 0,-16 0-2 15,33 10-6-15,-33-19-4 0,0 0 8 0,33 0 8 16,-33 18 18-16,0-18-2 0,17-18-4 0,-1 18-19 16,1 0-21-16,0-19-24 0,-1 10-20 15,1-10-9-15,-1 1 3 0,1-1-11 0,-1 0 1 16,17 1 3-16,-33-1-5 0,33 10 1 16,-33-10 1-16,17 1-7 0,-17 8-2 0,0 1-69 15,16 9-112-15,-16 0-92 0,0-18-57 0,17 18-4 16,-17 0 48-16</inkml:trace>
  <inkml:trace contextRef="#ctx0" brushRef="#br0" timeOffset="39698.12">15065 10111 110 0,'0'0'129'0,"0"0"-42"0,0 0-28 0,0 0-11 16,0 0 1-16,0 0-6 0,0 0 5 15,0 0 15-15,0 0-5 0,0 0-17 16,0 0-18-16,0 0-8 0,0 0-11 0,0 0 3 15,0 0-4-15,0 0 0 0,0 0-3 0,0 0 3 16,0 0-6 0,0 0-3-16,-17 0-41 0,17 0-49 15,0 0-34-15,0 0-16 0,-16 0 3 16</inkml:trace>
  <inkml:trace contextRef="#ctx0" brushRef="#br0" timeOffset="40931.12">15147 10251 3 0,'0'0'2'0,"0"0"0"0,0 0 0 0,0 0 3 16,0 0 5-16,0 0 6 0,0 0-1 15,0 0-3-15,33 0 0 0,-33 0 2 0,0 0 2 16,0 0 2-16,0 0 1 0,0 0 2 15,0 0 1-15,0 0-1 0,0 0 11 0,0 0 15 16,0 0 4-16,0 0-1 0,0 0 6 16,0 0 8-16,0 9 11 0,34-9-6 0,-34 0 8 15,16 0-11-15,1 0 2 0,16-9-7 0,0 9 10 16,16-10 8-16,-16 10 0 0,17-9-23 16,16 9-18-16,0 0-16 0,0-19-13 0,1 19-1 15,15-18-3-15,-16 18-5 0,1-19 0 16,15 10 1-16,1 9 4 0,-17-9-5 0,33-1 0 15,-33 10 2-15,1 0-2 0,15 0 0 0,1 0-2 16,-17 0 3-16,0 0-1 0,0 10 0 16,1-10 0-16,15 9-5 0,-49-9 5 15,33 0 2-15,17 0-2 0,-33 0 0 0,16 0 0 16,0-9-3-16,0-1 7 0,-33 10-7 0,17-9 8 16,16 0-7-16,-33-1 2 0,17 1 0 15,-17-10 2-15,16 19-2 0,1-18 4 0,-17 18-7 16,0-19 3-16,-16 19 2 0,-1-9 6 15,1 0-15-15,16 9 7 0,-17-10 0 0,1 10 6 16,16-9-4-16,-33 9 5 0,33 0-5 16,-33 0-9-16,0 0 10 0,33 0-1 15,-33-9-4-15,0 9 4 16,0 0 0-16,0 0-6 0,0 0 8 16,0 0-2-16,0 9-2 0,0-9 5 0,0 0-3 15,0 0 0-15,-33 0-4 16,33 9 0-16,0-9 5 0,0 0-33 15,0 0-62-15,-33 0-54 0,33 0-28 16,0 0-14-16,-33-9-8 0,33 9 11 0,-17-9 32 16</inkml:trace>
  <inkml:trace contextRef="#ctx0" brushRef="#br0" timeOffset="41230.33">17545 9767 164 0,'0'0'86'0,"0"0"-18"0,0 0-7 0,0 9-11 0,0-9-18 0,0 0-9 16,0 0 26-16,0 9 24 0,17-9 3 0,-1 10-1 15,1-1-3-15,-1 0 13 0,1 10 17 16,-1-19-4-16,1 19-6 0,16-1 0 0,-33-18-9 15,33 19 37-15,-33-1-11 0,0 1-31 0,33-10-13 16,-33 28-13-16,0-18 4 0,0-10-8 16,-33 19-20-16,33 0-18 0,0 9-4 0,-33-18 9 15,0 18-15-15,0-9-10 0,0 9-92 16,0-9-118-16,16 0-101 0,-49 0-41 0,33 9 1 16,-17-18 73-16</inkml:trace>
  <inkml:trace contextRef="#ctx0" brushRef="#br0" timeOffset="43644.56">15858 18036 66 0,'0'-28'29'0,"0"10"-3"0,-33-1 9 0,33 0 4 15,0 1 14-15,0 8 8 0,-33-8-12 16,33 18-21-16,0-9-18 0,0 9-4 0,0 9 1 16,33 0 14-16,-33 0 7 0,0 10 14 15,0 0 1-15,33 9-10 0,-33-10-14 0,17 10-4 16,-17-9 2-16,17 9 54 0,-1-10-25 16,1 10-24-16,-1-9-7 0,-16-1-8 15,17 1-2-15,-1 0-5 0,-16-10 5 0,33 0-5 16,-33 0 34-16,0-9 38 0,0 0 21 15,0 0 11-15,0 0-28 0,0-9-36 0,0 0-19 16,0 0-8-16,0-10-2 0,0 10-7 16,0-10-4-16,0 0 0 0,0 1 4 15,0-1-4-15,33 1-4 0,-33 8 5 0,0 1-1 16,0 0 0-16,0-1-4 0,33 10 0 16,-33 0 7-16,0 0-3 0,17 10-4 15,0-10 6-15,16 9 4 0,-33 0-9 0,33 1 3 16,-33-10 3-16,16 9-3 0,17 0-3 0,-33 1 1 15,33-10 5-15,-33 9-3 0,0 0-2 16,0-9 0-16,33 0 4 0,-33 9 4 0,0-9-4 16,0 0-1-16,0 0-3 0,0-9 10 15,0 9-4-15,0-9 0 0,0 0-14 0,-33-1 14 16,33 1-6-16,0-10 2 0,0 10 2 16,0-10-26-16,0 10-42 0,0-9-37 0,0-1-14 15,0 0-19-15,0 1-1 0,0-1 15 16,33 10 9-16,-16-10 0 0,-1 10 4 0,18-10 9 15</inkml:trace>
  <inkml:trace contextRef="#ctx0" brushRef="#br0" timeOffset="43928.43">16685 17878 30 0,'0'9'43'0,"0"1"-1"0,0-1-3 0,0 9-1 0,-33-8-6 16,33-1-10-16,0 10 4 0,-33-10 6 15,17 10 3-15,-1-10-13 0,1 0-9 16,-1 1-5-16,0-1 11 0,17 0 26 0,-16-9 11 15,16 0-12-15,0 0-22 0,0-9-7 16,0 0-7-16,0-1-6 0,0 1 1 0,0-10-3 16,0 10 2-16,16 0-4 0,-16-10 5 15,17 10-5-15,-17-1 2 0,17 1 1 0,-17 0-1 16,16 9-3-16,-16 0 5 0,17 0-2 16,-1 0 0-16,-16 0-2 0,33 9 4 0,-33-9-6 15,0 9 5-15,33-9 1 0,-33 10-2 16,33-10 0-16,-33 9 2 0,0-9-2 0,17 9-2 15,-1-9-7-15,1 0-30 0,0 0-28 16,-17 0-19-16,16 0-13 0,1-9 4 0,-17 9 14 16,16-9-38-16</inkml:trace>
  <inkml:trace contextRef="#ctx0" brushRef="#br0" timeOffset="44094.32">16834 17822 33 0,'0'-9'42'0,"0"-10"-1"0,-16 10 1 0,-1 0 3 0,17-1 10 16,0 1 9-16,-16 9-6 0,16-9-18 0,0 9-21 15,0 0-9-15,0 9-6 0,0-9-1 0,0 9-3 16,0 1 4-16,0 8-2 0,16-8-1 16,-16-1-1-16,17 9 0 0,-17-8 2 0,16 8 0 15,17-8 2-15,-33-1-6 0,33 0-11 0,-33 10-51 16,33-10-48-16,-33-9-15 0</inkml:trace>
  <inkml:trace contextRef="#ctx0" brushRef="#br0" timeOffset="44763.41">17115 17711 78 0,'-33'-10'62'15,"33"1"-21"-15,-33 0 5 0,33 9 22 0,0-10 12 16,-33 10-4-16,16 0-23 0,17 0-26 0,0 0-14 16,0 0-6-16,0 10-3 0,0-10 2 15,0 18 0-15,0-8 19 0,17 8 14 0,16 1-6 16,-33-1-9-16,0-8-11 0,33 8-3 0,-33 1-2 15,33-1-8-15,-33 1 3 0,17 0-3 16,-1-1 0-16,1 1 0 0,-1-1 4 16,1 1-4-16,-17-10-4 0,16 1 6 0,-16-10 2 15,0 9 0-15,0-9 0 0,0-9-6 16,0 9 8-16,0-10-6 16,-16 1 2-16,16 0-2 0,0-10 0 0,-17 10 2 15,17-10 0-15,0 1 1 0,-16 8-6 0,16-8 5 16,16 8-2-16,-16 1 0 0,17 0-3 15,-1 0 3-15,1-1 0 0,16 10-3 16,-33 0-2-16,33 0 5 0,-33 0-7 16,33 10 4-16,-16-10 0 15,-1 9 0-15,1-9 3 0,-1 0 3 0,-16 9 0 16,17-9-5-16,-17 9 2 16,16-9-4-16,-16 10 4 0,0-10-2 15,17 9 0-15,-17 0 2 16,0-9 1-16,0 10 1 0,33-10-4 0,-33 9-2 15,0-9 7-15,0 0 3 16,0-9-8 0,33 9 2-16,-33-10 3 0,0 1-2 15,0 0 1-15,0-1-4 0,0 1 2 0,0 0 0 16,0 0-2-16,33 9 2 16,-33-10 2-16,0 1-2 0,0 9-2 0,0-9 2 15,0 9 0-15,0 0 4 0,17-10-4 0,-17 10-5 16,16 0 5-16,1 0 0 0,-1 10-2 15,1-10 4-15,-1 0 0 0,1 0-2 16,16 9-2-16,-33-9 2 0,0 0-2 16,33 9 2-16,-33-9 2 0,0 0-2 0,0 0 3 15,33-9 1 1,-33 9-9-16,0-9 8 16,0 9-2-16,0 0-5 0,0 0 7 15,0 0-1-15,17 9-24 16,-17-9-57-16,0 0-50 0,16 0-16 15,-16 0-8-15</inkml:trace>
  <inkml:trace contextRef="#ctx0" brushRef="#br0" timeOffset="46159.58">14965 10576 20 0,'0'-19'27'0,"0"19"-10"0,0-27-8 0,0 17-4 15,0 1 3-15,0 0 4 0,0-1-2 0,0 1 4 16,-33 0 1-16,33 9-2 0,0 0 3 15,0-19 5-15,0 19-7 0,0 0 3 0,0 0-3 16,0 0-3-16,0 0 17 0,0 0-6 16,0 0-8-16,-33 0-7 0,33 0-2 0,0 0-4 15,0 0 0-15,-16 0-1 16,16 19 0-16,0-19 2 0,-17 0 0 16,17 0 0-16,0 9-1 0,0 0-1 15,0-9-3-15,0 10 3 0,0-10 3 16,17 9-3-16,-17 0 0 0,0-9 3 15,0 10-2-15,0-10-6 0,0 9-37 0,16 9-35 16,-16-18-11-16</inkml:trace>
  <inkml:trace contextRef="#ctx0" brushRef="#br0" timeOffset="47372.22">18951 17506 169 0,'-17'-9'53'0,"17"9"-25"0,0-10-14 0,0 10-1 15,0 10 24-15,0-1 19 0,0 0 18 0,17 1-14 16,-17 8-21-16,33 1 7 0,-33-1 20 16,33 1-20-16,-33 9-5 0,0-10-16 15,33 10-12-15,-33-9-6 0,0 0-5 0,0-1 3 16,17 1-10-16,-1-1 5 0,-16 1 3 16,0-10-3-16,0 1 3 0,17-10 0 0,-17 9 27 15,0-9 65-15,0 0-17 0,0-9-19 16,0-1-7-16,-17 1-18 0,17 0-8 0,0-10-8 15,-16 0 1-15,16 1 10 0,-17-1-5 0,17-9-5 16,0 10-10-16,0-10-7 0,0 9 5 16,0 1-1-16,0 8-6 0,17-8 4 15,-17 8-10-15,16-8 3 0,1 18 7 0,-1 0-2 16,17 0 0-16,-16 0-5 0,16 9 6 16,0 0-6-16,-33 1 3 0,33 8-3 15,-16-8 4-15,-1-1-4 0,17 10 3 0,-16-10 0 16,-1 0-2-16,1 10 4 0,-17-10-4 0,33 0 5 15,-33-9-3-15,0 10 0 0,0-10 8 16,33 0-6-16,-33 0 0 0,0 0 4 0,0 0 0 16,0-10-5-16,0 1 1 0,0 0-8 15,0-10 13-15,-33 10-7 0,33-10 4 16,0 1-3-16,0-1-3 0,0 0-1 0,0 1-35 16,-33-1-76-16,33 1-48 0,0-1-24 0,0 0-3 15,33 1 20-15,-33 8 26 0,0 1 31 16,33 0 22-16</inkml:trace>
  <inkml:trace contextRef="#ctx0" brushRef="#br0" timeOffset="47576.51">19629 17497 42 0,'33'18'53'0,"-33"-8"-8"15,0 8 1-15,0-9 2 0,16 1 10 16,-16-1 7-16,17 0-6 0,-17 1-8 0,0-1-1 16,16 0 3-16,-16-9 7 0,0 0 12 0,0 0-8 15,17 0-22-15,-17-9-16 0,0 9-12 16,0-9-9-16,17-1-3 0,-17 1 0 15,0-10-2-15,0 10 0 0,0-9 0 0,0-1 0 16,0 10 3-16,-17-1-5 0,17-8 5 0,-17 8-6 16,17 1-2-16,-16 0-31 0,-1 9-53 15,17-10-43-15,-16 10-18 0,16-9-5 16,0 9 21-16</inkml:trace>
  <inkml:trace contextRef="#ctx0" brushRef="#br0" timeOffset="48158.18">19893 17292 40 0,'0'-9'66'0,"0"9"1"0,0-10 3 15,0 10 13-15,0 0 5 0,0-9 3 0,0 9-14 16,0 0-13-16,0 0-31 0,0 0-15 16,0 0-4-16,0 0-10 0,0 0 0 15,0 0-2-15,0 9 1 0,0-9-2 0,0 10-4 0,0-10 6 16,0 9-3-16,17 0 0 15,-17 1 0-15,0-1 0 0,0 0 0 16,0 0 2 15,0-9 0-31,0 0 0 0,0 0 6 0,0 0 8 16,0 0-9-16,0 0-2 0,0-9 0 0,0 9-1 16,-17 0-4-16,17-9 0 0,0 0 2 15,-16-1 1-15,16 1 0 0,0 9-6 16,0-9 6-16,0-1-3 0,0-8 0 15,-33 8 0-15,33 1 0 0,0 0 1 16,0 0 27-16,0 9 8 0,0 0-13 16,0-10-5-16,0 10-11 0,0 0-6 0,0 0 2 15,0 0-1-15,0 10-2 0,0-1 0 0,0 0 4 16,33 10 1-16,-33-10 38 0,0 10 19 16,16-1-4-16,-16 1 3 0,17-1-9 0,-1 1-11 15,1 0-10-15,-17-1-4 0,17 10-6 16,-1-9-1-16,1 9-12 0,-1 0-3 0,-16 0 3 15,17-1-6-15,16-8-2 16,-33 9 1-16,0-9 3 0,0-1-8 0,0 1 2 16,0-10 48-16,0 0 99 0,0-9 90 0,0 0 17 15,0 0-233-15,0-9-19 0,0-10 0 16,0 10 0-16,0-19 0 0,0 10 0 16,0-10 0-16,0-9 0 0,0 9 0 0,0 0 0 15,0 0 0-15,33 0 0 0,-33 9 0 16,0 1 0-16,16-10 0 0,1 18-33 0,-1-8-282 15,1 9-42-15,-1-10-2 0,1 10 10 0,0-1 57 16</inkml:trace>
  <inkml:trace contextRef="#ctx0" brushRef="#br0" timeOffset="49273.58">22572 10390 46 0,'0'-9'45'0,"-16"9"-10"0,16-10-3 0,0 10 5 16,0 0 3-16,0 0 2 0,0-9-4 16,0 9-10-16,0 0-9 0,0 0-10 0,0 0-3 15,0 0-2-15,0 0-3 0,0 0 0 0,0 0-3 16,0 9-27-1,0-9-35-15,0 10-21 0,0-1-6 16</inkml:trace>
  <inkml:trace contextRef="#ctx0" brushRef="#br0" timeOffset="50289.22">22060 17245 138 0,'0'-9'76'0,"0"9"-22"0,0 0 3 0,-17-9 15 0,17 9 2 0,0 0-22 16,0 0-21-16,0 0-15 0,0 9-1 0,0-9 41 16,0 9 8-16,0 1 4 0,0-1-16 15,0 10-26-15,17-10-12 0,-17 10-8 16,0-1-2-16,16-9-1 0,-16 1-2 0,17 8 4 16,-17-8-8-16,0 8 5 0,16-8 0 0,-16 8-2 15,0-9 4-15,17 10-4 0,-17-10-18 16,16 1-72-16,-16-1-37 0,0 0-5 0,33-9 13 15,-33 0 10-15,0 0 19 0,-33 0 21 16,33 0 15-16,0-9-23 0</inkml:trace>
  <inkml:trace contextRef="#ctx0" brushRef="#br0" timeOffset="50489.69">22010 17338 27 0,'-17'-18'40'0,"17"-1"-10"0,0 1-6 0,0-1-2 0,0 0 1 0,0 10-5 0,0-9 2 0,0 8-4 15,0 1 0-15,17 0-4 0,0-1-8 16,16 1 6-16,-17 9 13 0,1-9-2 15,16 9-8-15,-17 0-7 0,17 0-5 0,-33 0 6 16,33 9 14-16,-33 0-7 0,0 1-2 0,17-1-4 16,-17 0-3-16,0 10-1 0,-17-1-4 15,17 1 3-15,0-10 0 0,-33 10-3 0,33 0 0 16,-33-10 3-16,17 0-10 0,-1 0-30 0,17 1-15 16,-16-10-14-16,16 0-2 0,-17 0 11 15,17-10 10-15,-16 1-18 0</inkml:trace>
  <inkml:trace contextRef="#ctx0" brushRef="#br0" timeOffset="50924.41">22126 17264 8 0,'16'-9'9'0,"17"9"18"0,0 0-4 0,-33 0-9 16,17 0-4-16,16 0 6 0,0 0 3 0,-16 9 0 15,16-9 0-15,-17 9-6 0,17-9 3 16,0 10 13-16,-33-1-5 0,17 0-7 0,0 1 10 16,-17-1-2-16,16 0-8 0,-16 10-10 15,17-10-2-15,-17 0-4 0,0 1 3 0,0-10 9 16,0 9 23-16,0 0 18 0,0-9 17 15,-17 0-12-15,17 0-12 0,0 0-15 0,-16-9-10 16,16 0-10-16,0-1-7 0,-17 1 1 0,17 0-3 16,0-1-1-16,0-8-2 0,0 9 0 15,0-1-2-15,0 1 2 0,17 0 2 16,-1-1-4-16,1 1 4 0,-1 0-4 0,1 9 2 16,-1 0 0-16,17 0 0 0,0 0-4 0,-33 0 4 15,33 9 0-15,-16-9 3 0,-1 9-5 16,1 1 5-16,0-1-6 0,-1-9 3 15,-16 9 0-15,17-9-3 0,-17 10 0 16,0-10 8-16,16 9-3 0,-16-9-4 16,0 0 3-16,0 0 1 0,17-9-1 15,-17 9 1-15,0-10-4 0,0 1 4 0,0 0-1 16,0-1-1-16,0 1 2 0,0 0 1 16,-17-1 5-16,17 1-2 0,0 9 4 15,-16-9-6-15,16 9-3 0,-17-9-1 0,1 9 0 16,-1 0 0-16,0 0 0 0,1 0 0 0,16 9-35 15,-17-9-61-15,17 0-31 0,0 9-2 16,0-9 7-16,0 0 14 0</inkml:trace>
  <inkml:trace contextRef="#ctx0" brushRef="#br0" timeOffset="51172.29">22920 17264 109 0,'0'0'65'0,"16"0"6"0,-16 0 6 0,0 0 10 16,0-9 10-16,17 9-5 0,-17 0-16 0,0-10-18 15,0 10-20-15,0-9-22 0,0 9-5 0,0 0-1 16,16 0-5-16,-16 0-4 16,17 0-1-16,-17 9-4 0,16 1 9 15,17-1-10-15,-33 0 2 0,33 1 4 16,-33 8-1-16,17 1 2 0,-1-1-2 16,1 1 3-16,16 9-3 0,-16-9 2 0,-17-1-2 15,16 10 0-15,1-9-2 0,-17 9 2 0,0 0 2 16,0-10-2-16,0 1 0 0,0 9 5 15,-17-19-33-15,17 10-59 0,-16-19-54 16,-1 9-33-16,17-9 9 0</inkml:trace>
  <inkml:trace contextRef="#ctx0" brushRef="#br0" timeOffset="51299.17">22820 17180 114 0,'-33'-18'51'0,"33"8"-23"0,0 1-9 0,-16 9-5 15,16-9-7-15,0 0-3 0,0-1-4 0,16 10 0 16,-16-9-17-16,0 9-24 16,33 0-22-16</inkml:trace>
  <inkml:trace contextRef="#ctx0" brushRef="#br0" timeOffset="51720.98">23217 17180 177 0,'0'0'60'0,"33"0"-29"0,-33-9-4 0,0 9 40 16,33-9 14-16,-33 9-3 0,33-10-19 0,-16 1-23 15,16 0-17-15,0 0-12 0,-16 9-3 16,32-10 3-16,-32 1-3 0,-1 0-1 15,17 9-1-15,-16 0 0 0,-1 0 0 0,1 0-2 16,0 0 0-16,-17 9 26 0,0-9 10 16,16 9 1-16,-32 10-5 0,16-1 8 15,0-8-12-15,-17 8 9 0,17 10 14 0,-17-9 15 16,17-1 17-16,-16 1-16 0,-1 9-11 16,1-9-5-16,16-1 6 0,-17 1 7 0,17-1-7 15,0 1 2-15,0 0-9 0,0-10-9 16,0 9-15-16,0-8-9 0,0-1-4 15,17-9-1-15,-17 9-1 0,16-9-6 0,1 0-5 16,-1 0 0-16,1-9 6 0,0 9-6 0,-1-9 7 16,17-1-14-16,0 1 7 0,-33 0 0 15,17 9-50-15,-1-9-88 0,1-1-63 0,-1 10-51 16,1-9-9-16,-1 0 11 0,-16 9 30 0</inkml:trace>
  <inkml:trace contextRef="#ctx0" brushRef="#br0" timeOffset="54270.71">16570 10902 111 0,'0'-19'36'15,"0"0"-15"-15,0 10 23 0,16-9 14 0,-16 8 8 16,0 10-5-16,0-9-11 0,0 9-11 15,0 0-18-15,0 0-6 0,-16 9 21 0,16 1 47 16,0 17 1-16,-17-8-16 0,17 18-18 0,-17-9 12 16,1 9 2-16,-1 1-16 0,17-1-13 15,-33-9-15-15,33 9-11 0,0 0-2 0,0 0-1 16,-33-9 0-16,33 9-5 0,0 1 1 16,0-20 0-16,0 10-4 0,0 0 4 0,0 0 0 15,0-9 0-15,0-10-4 0,0 0 2 0,0 0 6 16,0-9 0-16,0 10 5 0,0-10 22 15,0 0-16-15,0-10-5 0,33 1-4 16,-33 0-3-16,0 0-3 0,0-10 2 0,33-9-4 16,-33 9-5-16,17-8 5 0,-1-1 2 0,1 9-1 15,0-18-1-15,-1 9 0 0,1 0-3 16,-1 0 3-16,17 0 0 0,-33 10 2 0,33-10-2 16,-33 0 1-16,33 9 1 0,-33-18-4 15,17 9 5-15,-1 9-2 0,1 1-1 0,0-1 0 16,-17-9-3-16,16 10 5 0,1 8-2 15,-17-8-2-15,16 9 2 0,-16-1 0 0,0 1 0 16,33 9 0-16,-33 0-2 16,0 0-3-1,0 0 3-15,0 0 4 0,0 19-2 0,0-10 2 16,0 9-4-16,0-8-3 0,0 18 5 16,33-10 0-16,-33 1 4 0,0 9-4 0,0 0 3 15,33 0-1-15,-33 9-4 0,17-19 2 0,-17 10 6 16,16 0-6-16,1 0 4 0,-17 9-4 15,16-9 0-15,1 0 0 0,-17 0-2 0,0 0-1 16,33 0 3-16,-33-10 3 0,0 1 0 16,0-10-3-16,0 10 5 0,0-19-3 15,0 19 26-15,0-19 54 0,0 0 64 0,0 0-7 0,0 0-57 16,0 0-22-16,-33 0-16 0,33-19-3 16,-17 19-12-16,1-19-1 0,-1 10-1 15,-16-10-13-15,33 1-4 0,-33-1-2 0,0 1-4 16,33-1-1-16,-49 0-6 0,16-8 3 15,16-1 6-15,-16 0-6 0,16 9 5 0,-16-18-5 16,0 9 0-16,-16 9 4 0,16 1-3 0,16-1 13 16,-16-9 3-16,16 10 7 0,17-1-13 15,-33 0-11-15,33 10 0 0,-33 0 0 0,33 9 0 16,0-19 0-16,0 19 0 16,0 0 0-1,0 19 0-15,0-19-145 0,0 9-120 16,33 0-43-16,-33 10-25 0,0-10 5 0,0 10 37 15</inkml:trace>
  <inkml:trace contextRef="#ctx0" brushRef="#br0" timeOffset="57151.33">14899 10995 12 0,'-16'0'24'0,"16"0"2"0,0 0-7 16,0-10-5-16,0 10-3 0,0 0-3 0,0 0-2 16,0 0 0-16,0 0 1 0,0 0 0 15,0 0-2-15,0 0 0 0,0 0-2 0,0 0 0 16,0 0 0-16,0 0 1 15,0 0 2-15,0 0 4 0,0 0 0 16,0 0 0-16,16 0 0 0,-16 0 0 0,0 0 0 16,0 0-3-16,0 0-2 0,0 0 1 15,0 0-2-15,0 0 1 0,0 0-1 0,0 0-6 16,0 0 4-16,0 0-1 0,0 0 0 16,0 0-3-1,0 0-2 1,0 0-12-16,0 0-15 15,0-9-14-15,33 9-7 0,-33 0-53 0</inkml:trace>
  <inkml:trace contextRef="#ctx0" brushRef="#br0" timeOffset="58465.32">15114 11041 9 0,'0'0'8'0,"0"0"5"16,0 0 1-16,0 0-2 0,0 0-5 15,0 0 0-15,0 0-2 0,0 0 0 0,0 0 1 16,0 0 2-16,0 0 1 0,0 0-1 16,0 0-1-16,0 0 1 0,0 0 1 0,0 0 3 15,0 0 3-15,0 0 8 0,0 0 3 16,0 0 11-16,0 0 9 0,0 0 7 0,33 0-1 16,-33 0-12-16,0 0-14 0,0-18-11 15,0 8-1-15,33 1 3 0,-33 0 16 0,34-10 5 16,-18 0-9-16,17 1-3 0,0-1-14 0,0-9-5 15,0 0-7-15,34 1 4 0,-34 8 1 16,16-18-4-16,17 9 0 0,-33-9-3 16,17 18 2-16,0-27 5 0,32 8-2 0,-49 1-3 15,17 18 0-15,0-27 0 0,32 9 0 0,-49 0 1 16,17-1-3-16,0 1 2 0,32 9 0 16,-16-18 0-16,-33 9-2 0,34-1 2 0,15 1 0 15,-49 0 0-15,34 9 3 0,-18-9-3 0,17 0 0 16,-33-1-2-16,17 10 4 0,0 10-4 15,-1-19 6-15,-16 18-6 0,0-9 2 16,17 10 0-16,-17-1 0 0,0 0 2 0,0 1-1 16,0-1-1-16,-33 10 3 0,33-10-1 15,-16 19 12-15,-1-18 9 0,1-1 4 0,-1 19-8 0,1-19-4 16,16 10-4-16,-33 0 0 0,33 0-5 16,-33 9 2-16,0-10-1 0,0 10 2 15,0-9 3-15,33 9-4 0,-33-9 6 0,0 9-9 16,0 0-1-16,0 0-1 15,0 0 1-15,0 0-6 16,0 0 0-16,0 0 4 0,0 0-8 16,0 0-2-16,-33 0-32 15,33 9-32-15,0-9-28 0,0 0-14 0,-33 0-1 16,33 9 0-16,0-9 10 0,0 0 15 16</inkml:trace>
  <inkml:trace contextRef="#ctx0" brushRef="#br0" timeOffset="58831.26">16900 9590 72 0,'0'0'45'0,"-33"0"7"0,33 0 9 0,0 0-4 16,0 0-5-16,0 0 1 0,0 0 2 0,0 0 14 15,0 0 1-15,0 0 15 0,33 0-2 16,-33 0 0-16,33-18-10 0,-16 18-9 0,16-10 5 16,0 1 14-16,33 0 6 0,-33-10-8 15,0 19-14-15,0 0-1 0,17-19 5 0,-17 19 10 16,0 0-16-16,0-18-16 0,-16 18-22 0,-1 0-11 16,1 0-4-16,-1 0-5 0,1 0-5 15,-17 0 12-15,16 18-1 0,-16-18 12 16,0 19 16-16,0-10 11 0,0 1 12 0,0 8-18 15,-16 10-14-15,16-9-31 0,-17 9-1 0,1 0 0 16,-1 18 0-16,1-27 0 0,-1 18 0 0,-16 0 0 16,0 10-33-16,0-10-217 0,0 9-128 15,0-9-41-15,0 1 35 0,16-1-197 16</inkml:trace>
  <inkml:trace contextRef="#ctx0" brushRef="#br0" timeOffset="60047.77">15114 11162 15 0,'0'-18'20'16,"0"18"-1"-16,0-10-5 0,0 10 1 0,0-9 3 16,0 9 4-16,0-9 0 0,0 9 4 15,0 0 3-15,0 0 1 0,0-10 3 0,0 10 1 16,0 0-5-16,0 0-12 0,0 0-4 16,0 0-2-16,0 0 16 0,0 0 34 15,33 0 13-15,-33 10 2 0,0-10-1 0,0 9 1 16,33-9-3-16,1 0-3 0,-18 9 42 0,17-9 15 15,17 0-11-15,-1 0-29 0,18 0-16 16,-18-9 11-16,1 9 3 0,32-9-1 16,-15 9 10-16,15-10-18 0,17 1-21 0,-32 0-20 0,15 9-15 15,1-10-4-15,16 1-11 0,0 9-5 16,-16-9 2-16,16 9 4 0,-16 0-8 16,16 0 2-16,-33 0 1 0,34 0 6 0,-18 0-7 15,1 0 0-15,16 9 0 0,-16-9 3 0,-17 9-7 16,33 1 7-16,-49-10-2 0,-1 9 3 0,34-9-2 15,-50 0 6-15,0 0 14 0,17 0 8 16,-17 0-30-16,0 0 0 0,0 0 0 0,0 0 0 16,-16-9 0-16,-1 9 0 0,1-10 0 15,-1 10 0-15,1-9 0 0,-1 0 0 0,1 9 0 16,16 0 0-16,-33 0 0 0,0-19 0 16,33 19 0-16,-33 0 0 0,-33 0 0 46,33 0 0-46,-33 0-122 0,33 0-201 16,-17 0-8-16,1 0 10 0,-1-18 21 0,-16 18 43 16,17-10-128-16</inkml:trace>
  <inkml:trace contextRef="#ctx0" brushRef="#br0" timeOffset="60317.32">17512 10744 126 0,'0'0'156'0,"0"0"-36"0,0 0-24 0,0-10-8 0,0 10-6 15,0 0-11-15,0 0 9 0,0 0 9 16,33 10 0-16,-33-10 20 0,17 9 12 16,-1 0-10-16,1 0-3 0,-1 1-9 0,17 8-12 0,-16 1-8 15,16-10-12-15,0 10-9 0,-33-1 2 16,0 1 11-16,33 0-16 0,-33 18-30 0,0-19-25 15,0 10 0-15,-33 0 0 0,33 19 0 16,-33-19 0-16,0 9 0 0,16 0 0 0,-16 10 0 16,-16-10 0-16,32 19-139 0,-49-19-166 0,16 9-86 15,1-8-7-15,-1 8 47 0</inkml:trace>
  <inkml:trace contextRef="#ctx0" brushRef="#br0" timeOffset="61729.4">26012 13236 33 0,'0'-9'17'0,"0"9"-8"0,0 0-2 0,0 9 16 16,0-9 7-16,0 19 15 0,0-10-6 16,0 10 1-16,0 0 3 0,0-1 4 0,0 1-6 15,0-1 0-15,16 10-16 0,-16-9-6 0,0-1 26 16,0 1 7-16,0-10-26 0,0 10-10 16,0-10-8-16,0 1-4 0,0-1 0 0,0 0 9 15,0-9 76-15,0 9 63 0,0-9 57 16,0 0 22-16,0-9-90 0,0 0-65 0,0 0-35 15,0-1-13-15,-16-8-4 0,16-1 1 0,0 0 7 16,0 1 12-16,-33-10-16 0,33 0-4 16,-17 0-17-16,17 0 4 0,0-9-8 0,0 9 1 15,-16 0 7-15,16 0 14 0,0 0 12 16,16 10-1-16,-16-1-2 0,0 10-9 0,0-10-12 16,17 19-6-16,16 0-10 0,-33 0 6 15,16 0-1-15,1 19-5 0,-1-19 3 16,1 18-4-16,0 1 8 0,-1 0 0 0,1-1 1 15,-1 10-4-15,1-9-7 0,-1 9 0 0,1 0 6 16,16-10 3-16,-17 10 3 0,1 0-10 16,-1 0 6-16,18 0 2 0,-34-10-6 0,16 10 8 15,1-9-12-15,-17 0-46 16,16-1-80-16,-16-9-80 0,0 10-54 0,0-10-13 0,0 10 15 16,0-19 23-16,0 0 35 0,-16 0 48 15</inkml:trace>
  <inkml:trace contextRef="#ctx0" brushRef="#br0" timeOffset="61896.16">26095 13506 107 0,'-17'-9'53'0,"17"9"-19"0,-17-9 8 0,17-1 9 0,0 1 1 0,0 0-18 0,0-1-16 0,0 1-10 16,0-10-4-16,17 1-3 0,0 9-1 15,-1-10-2-15,17 10 0 0,-16-10-30 0,16 0-27 16,0 10-19-16,16-19 3 0,-15 10 8 0</inkml:trace>
  <inkml:trace contextRef="#ctx0" brushRef="#br0" timeOffset="62256.14">26690 13162 43 0,'0'9'54'0,"-17"1"-6"0,17 8-11 16,-16-18-1-16,16 9 12 0,-33 10 14 16,16 0 6-16,-16-1 0 0,17 1-1 15,-1 0-11-15,-16-1-10 0,16 1-24 0,1-1-10 16,-1-8-5-16,17-1 0 0,-16 0-1 0,16 1 5 15,0-1 2-15,16-9 0 0,-16 0-7 0,0 0 0 16,17 0-4-16,-1 0 2 0,-16-9-4 16,17-1 4-16,-1 1-4 0,1-10 0 0,0 10 2 15,-17-10-2-15,16 10-4 0,-16-19 7 16,0 10-6-16,0-1 6 0,0-9-6 0,0 9 4 16,-16-8-1-16,16-11 0 0,-17 10 0 0,17 10 2 15,-17-19 4-15,1 9 20 0,-1 0 19 16,17 9 25-16,-16 10 19 0,16-10-1 0,-17 1-4 15,17 18-33-15,-16-10-20 0,16 10-19 16,0-9-6-16,0 18-5 0,0 1 2 16,0 8-6-16,0 1-1 0,16-10 10 15,-16 10-4-15,0-1 0 0,17 10 1 0,-17 0-6 16,16-9 4-16,1-1-6 0,-17 10 5 0,16 0 3 16,1 0-2-16,-17-9-1 0,17 9-9 15,-1-10-99-15,1 10-96 0,-17 0-50 0,16-19-1 16,1 10 44-16</inkml:trace>
  <inkml:trace contextRef="#ctx0" brushRef="#br0" timeOffset="62828.66">26921 13264 129 0,'0'0'50'15,"-16"10"-24"-15,-1-10 15 0,17 9 31 0,-16-9 11 16,16 9-11-16,-33-9-23 0,16 10-22 15,17-10-12-15,-16 18-6 0,16-18-5 0,-17 0 1 16,17 0 8-16,0 0 3 0,0 0 3 0,0 0-6 16,0 0-8-16,0 0 0 0,0-18-2 15,0 8-3-15,17 10 0 0,-17-9 3 0,16 0-3 16,-16-10 0-16,17 10 0 0,-17 9 2 16,0-10-4-16,33 10 2 0,-33-9-3 0,0 9 1 15,0 9-1-15,16-9 3 0,-16 10 0 16,17-1-2-16,-17 0 0 0,16 1-2 15,1-10-11-15,-17 9 3 0,16 0 2 0,-16-9 5 16,17 10 2-16,-17-10 1 0,16 0-2 16,-16 0 6-16,0 0 1 0,17 0 0 0,-17 0-5 15,0 0 0-15,0-10 3 0,17 10-4 0,-17-9 6 16,0 9 0-16,0 0-1 0,0-9-2 16,0 9 4-16,0 0-7 15,0 0 4-15,16 9-1 0,-16-9-3 16,0 0 4-16,17 0 2 0,-17 9-3 0,33 1 0 15,-33-10 3 1,0 0 1-16,0-10 0 0,0 10-7 0,0 0 4 16,16-9 1-16,-16 0-2 0,17 9 0 15,-1-10 4-15,-16 1 17 0,0 0 3 0,17-1 9 16,-17 10-4-16,0-9-9 0,0 9-7 0,0 0-5 16,0 0-4-16,16 0-3 0,-16 0 0 15,0 0 1-15,17 0-2 0,-17 0-2 16,16 9 2-16,-16-9 5 0,0 10-7 15,17-10 2-15,0 9 0 0,-1-9 0 16,-16 9-2-16,17-9 2 16,-17 0 1-16,0 0-19 15,0 0-37-15,0 0-46 0,33 0-47 0,-33 0-12 16,0-9 18-16</inkml:trace>
  <inkml:trace contextRef="#ctx0" brushRef="#br0" timeOffset="63178.57">27517 13013 76 0,'0'-9'44'0,"0"0"-19"15,0-1 2-15,0 1 19 0,0 9 13 0,0-19-2 0,0 19-16 0,-33-18-14 16,33 18-7-16,-17-10-9 0,17 10 2 15,-16 0-2-15,-1 0-2 0,0 0 12 0,1 10 15 16,-1 8-2-16,1-18-4 0,-17 19-14 0,16-19-11 16,17 19-2-16,-16-10 3 0,16 9 2 15,0-8 6-15,0 8 2 0,0-8-1 0,0 8 0 16,16 1-6-16,1-10 11 0,-1 10-2 16,1-1 2-16,-1-8-6 0,17 8-10 0,-16-8 4 15,0 8-4-15,-1-18-4 0,1 9 0 0,-17 1 0 16,0-1 1-16,33 0 4 0,-66 1-4 15,33-1 1-15,-17 0-2 0,1 1-8 16,-1-10-71-16,0 0-54 0,1 0-30 16,-1-10 3-16</inkml:trace>
  <inkml:trace contextRef="#ctx0" brushRef="#br0" timeOffset="63663.42">27368 12678 10 0,'0'0'5'0,"16"0"1"16,-16 10 32-16,0-10 8 0,0 9-7 0,17 10-16 15,-17-1-7-15,16-9 29 0,-16 10 7 0,17 0 3 16,0-1-17-16,-17 1-16 0,16-1-8 16,1 10-5-16,16-9-7 0,-33 9 2 0,0-10-1 15,16 10-5-15,1-9 2 0,-1 0 2 0,-16-1-1 16,17 1 0-16,-17-1 1 0,16-18 0 15,-16 10 1-15,17-10-3 0,-17 0 5 0,0 0 2 16,16-10 7-16,-16 1 10 0,0 0 5 16,0-10 0-16,17 10 4 0,-17 0 5 0,0-1-1 15,0 1 2-15,16 9-13 0,-16-19-7 16,0 19-11-16,0 0-1 0,0 0-9 0,17 0 7 16,0 19-7-16,-17-19-1 0,16 0 3 15,1 9 0-15,-17 1 0 0,16-1 0 16,1-9 2-16,-1 9-4 0,1-9 4 15,-1 9 0-15,1-9-5 0,-1 0 5 0,1 0 2 16,-1-9-4-16,1 0 0 16,0 9 0-16,-1-9 3 0,-16-1-5 0,17 1 3 15,-17 9 1-15,16-19 1 0,1 19-7 16,-17 0 2-16,0-18 0 0,0 36 2 16,16-18 0-16,-16 19 0 15,17-10 2-15,-17 10-4 0,0-10 2 16,16 10-2-16,-16-1 7 0,17 10-5 15,-17-28-2-15,16 19 3 0,-16-1-13 0,17-8-71 16,-1-1-64-16,-16 0-36 0,17 1-141 0</inkml:trace>
  <inkml:trace contextRef="#ctx0" brushRef="#br0" timeOffset="64395.78">29418 12446 38 0,'0'0'47'0,"0"-10"-2"0,0 10 0 0,0 0-1 0,0 0-5 16,0 0-8-16,0 0-13 0,0 0-11 15,0 0-3-15,0 0-2 0,0 0 0 0,0 10 1 16,0-1 18-16,0 10 3 0,0-19-4 0,17 18-2 16,-17-18-10-16,16 10-3 0,-16-1 1 15,0-9-3-15,17 9 3 0,-17-9 14 0,0 0 31 16,0 9 25-16,0-9 28 0,0 0 23 0,0-9-33 15,0 9-47-15,0-9-23 0,-17 0-10 16,17-1-7-16,0 10 1 0,0-18 7 16,0 18 30-16,0-28-2 0,0 18-9 0,0 1-19 15,0-9-4-15,0 8-6 0,17 1-2 0,-17 0 1 16,17 9-4-16,-1 0-3 16,1 0 1-16,-1 9 2 0,1 0 4 15,-1 1-10-15,1-1 6 0,32 0 4 16,-49 0-6-16,17 1 5 0,-1-1-2 0,1 10 1 15,-1-19-2-15,1 0 3 0,-17 18-5 0,17-18 2 16,-1 0 6-16,-16 0 38 0,0 0 10 16,17 0-10-16,-17-18-23 0,0 18-16 0,0 0 1 15,16-28-1-15,-16 18-1 0,0-8-3 0,0 9 7 16,0-10-8-16,0 0 7 0,0 1-9 16,0-10 6-16,-16 0-9 0,16 9 7 0,0-9-6 15,-17 10 1-15,17-10 7 0,-16 9-13 16,16 1-79-16,0-1-83 0,0 0-58 0,0 19-11 15,0-18 16-15,0 18 37 0</inkml:trace>
  <inkml:trace contextRef="#ctx0" brushRef="#br0" timeOffset="64843.03">30096 12306 152 0,'0'10'39'0,"0"-10"-18"15,-16 9 13-15,16 0 32 0,0-9 9 0,-17 0-18 0,1 19-21 0,16-19-14 0,-17 0-3 16,17 0-3-16,-16 0-4 0,16 0 3 0,0 0 17 16,0 0 14-16,0 0 14 0,0 0-4 15,0 0-12-15,0 0-18 0,0-19-7 0,0 19-2 16,0-9-9-16,0 9-3 0,16-9 10 0,-16 9 3 16,0-10-5-16,17 10-5 0,-17 0 1 15,0 0-11-15,16 0 2 0,-16 0 1 0,17 0-4 16,-1 10 3-16,1-1 0 15,-17 0 3-15,16 10-3 0,1-19 0 16,-1 0 0-16,-16 18 2 0,17-18-2 0,-17 0 3 16,17 0-5-16,-1 0 2 15,-16 0 2-15,17 0-6 16,-17 0 6-16,0-18-4 0,0 18-1 16,16 0 6-16,-16-19-1 0,0 10-5 15,0 0 1-15,0 9 4 0,17-10-1 0,-17 10 2 0,0-9-7 16,0 9 0-16,0 0 1 15,0 0 5-15,16 0 3 0,-16 9-8 16,17 1 8-16,-17-10-12 16,0 9 10-16,16-9-3 0,-16 9-2 0,17-9 0 15,-17 19 5-15,0-19-37 0,16 0-46 0,-16 0-39 16,0 0-18-16,17 0 137 0,-17 0-182 16,0 0 47-16,0-19 30 0</inkml:trace>
  <inkml:trace contextRef="#ctx0" brushRef="#br0" timeOffset="65209.69">30295 12064 29 0,'0'-28'40'0,"-17"1"-3"0,17 8-13 0,-16 0-13 0,16 1-2 0,0 8 1 16,-17-8 2-16,17 9-3 0,0-1-4 0,0 10-3 16,0 0-1-16,17 0-5 0,-17 0-5 15,0 0-8-15,16 0 1 0,-16 0 0 0,17 10 8 16,-17-10 3-16,16 9 3 0,1-9 2 15,-17 0 2-15,0 0 7 0,16 9 4 16,-16-9 9-16,0 0 5 0,0 0 7 16,0 0 7-16,0 0 6 0,0 0 8 0,0 0-6 15,0 0-10-15,17 0 3 0,-17 0 12 0,0 9 11 16,0-9-4-16,16 10 5 0,-16-10 9 16,0 18 27-16,17 1 12 0,0 0 12 0,-17-10-9 15,16 9-2-15,1 10 8 0,-1-9-22 16,-16 9-43-16,17 0-21 0,-1 0-17 0,1 0-17 15,-1-10-1-15,-16 19-4 0,17-27 7 0,-17 8-1 16,16 10-4-16,-16-9-6 0,0-10 6 16,0 10 2-16,0-1-99 0,0-8-97 0,0-1-57 15,0 0-19-15,-16-9 18 0,16 10 23 16,0-10 36-16</inkml:trace>
  <inkml:trace contextRef="#ctx0" brushRef="#br0" timeOffset="67343.08">22556 9460 27 0,'0'0'45'0,"0"0"2"16,0 0 12-16,0 0 8 0,-17 0 15 0,17 0 5 16,0 0 9-16,0 0 1 0,0 0 1 15,0 0-4-15,0 0-19 0,0 0-4 0,0-9 2 16,0 9 5-16,0 0-13 0,0 0-19 16,0 0-11-16,0 0-13 0,0 0-6 0,0 0-3 15,0 0 4-15,0 0-1 0,0 0-5 16,0 0 6-16,0 0 9 0,0 0 8 0,0 0 0 15,0 0-6-15,0 0-9 0,0 0-4 16,0 0-3-16,0 0-4 0,0 0-7 16,0 9-4-16,0-9 4 15,0 0 4-15,0 0-4 0,0 9-30 16,0-9-114-16,0 0-108 0,17 0-50 0,-17 19 6 16,0-19 51-16</inkml:trace>
  <inkml:trace contextRef="#ctx0" brushRef="#br0" timeOffset="69309.14">32560 11543 49 0,'-16'-18'31'0,"16"-10"-14"0,-17 19-7 0,17-1 2 0,0 1-5 0,0 9-3 0,0 0-2 0,17 0-1 0,-1 0-20 0,1 0-20 0</inkml:trace>
  <inkml:trace contextRef="#ctx0" brushRef="#br0" timeOffset="70271.3">32031 11618 114 0,'-16'-9'39'0,"-1"-1"-5"0,17 10 39 0,-16-9 44 0,-1 9 8 0,17 0-33 0,0-9-40 0,-17 9-7 0,17 9 31 0,17 0-6 16,-17 1-29-16,0-1-12 0,17 19-8 15,-1-10 30-15,1-8 15 0,-1 18-30 0,1-10-20 16,-1 10-8-16,1-9-5 0,-1 9 5 15,1-10-8-15,-1 10 1 0,1 0-1 0,-1-9 0 16,-16-1 0-16,17-8-3 0,-17 8 4 16,0 1-1-16,0-10-6 0,16 0-31 15,-16 10-21-15,-16-19-17 0,16 0-18 0,0 0-4 16,-17 0 20-16,1 0 22 0,16-19 24 16,-17 10 18-16,1 0 6 0,-1-10 7 0,17 10-4 15,-16-10 4-15,16 1 0 0,-17-1 0 0,17-18 2 16,-16 9-1-16,16 9-4 0,0-18 7 15,0 0-1-15,0 9-2 0,0 9 4 16,16 1-1-16,-16-1 1 0,17 10 2 0,-17 9-3 16,16-9 0-16,1 9-2 0,-1 9 0 15,-16-9-5-15,17 28 3 0,-17-28 2 0,16 18 1 16,-16-8 0-16,0 8 2 0,0 1-1 16,0-10-2-16,-16 19-2 0,16-9 0 15,-17-1 2-15,1-8-2 0,16-1-3 0,-17 10-34 16,17-10-49-16,0 0-35 0,0-9 2 0,0 9 27 15,0-9 25-15,0 0-21 0</inkml:trace>
  <inkml:trace contextRef="#ctx0" brushRef="#br0" timeOffset="70788.25">32213 11767 23 0,'17'0'37'0,"-1"0"-7"15,1-19-12-15,-1 19-8 0,1 19 0 0,-1-19 15 0,1 0 1 0,-1 0-8 0,1 18-9 0,-1-18 2 0,1 0 12 0,-1 10 3 16,1-1-5-16,0-9-7 0,-17 9-6 0,16-9-2 15,-16 10 6-15,17-10 21 0,-17 0 14 16,0 0 12-16,0 0-1 0,0 0-7 16,0 0-19-16,0 0-8 0,16 0-15 0,-16-10-2 15,0 1-1-15,17 9-6 0,-17-9 1 16,0 9 2-16,16-10-3 0,1 10 0 16,-1 0-2-16,-16 0 0 0,17 0 2 15,-1 10 2-15,1-1-2 0,-17 0 0 16,16-9 0-16,-16 10 1 0,17-1-4 15,-17 0 7-15,17-9-6 0,-17 0 5 16,0 9-6-16,0-9 5 0,0 0 2 16,0-9-2-16,16 9-4 0,-16-9 3 15,0 0-1-15,17-1 1 0,-17-8-1 0,0 8 0 16,0 10 2-16,0-18 0 0,0-1-2 16,0 1-4-16,0 8 4 0,0 1 0 15,16 0 0-15,-16-1-3 0,0 10 5 0,0 0-5 16,17 10 6-1,-17-1-3 1,0-9-4-16,16 9 4 0,-16 1 0 0,17-10-2 16,-17 18 6-16,16-18-4 15,1 19-4-15,-17-19 6 0,16 0 1 16,-16 0-7-16,17 0 4 0,-17 0 3 0,16 0-1 16,-16-19 1-16,17 19-5 0,-17 0 2 15,16 0 0-15,-16-18 0 0,0 18-2 16,0-10 5-16,0 10-2 0,0 0-11 15,0-9-41-15,17 9-44 16,-17 0-41-16,0-9-7 0</inkml:trace>
  <inkml:trace contextRef="#ctx0" brushRef="#br0" timeOffset="71220.8">33189 11302 82 0,'-17'0'47'0,"1"0"-2"0,16 0 5 0,-17 0-10 0,17 0-20 0,0 0-8 0,0 0-7 0,0 9 11 0,0 0 18 16,17 1-14-16,-17 17-1 0,16-8 0 0,1 9 34 15,-1 0-4-15,1 9 5 0,-1-9-9 16,17 18-20-16,-16-27-3 0,-1 9-8 16,1 9-7-16,16 0 3 0,-16-18-10 15,-17 9 4-15,16-9-4 0,1 18 3 16,-17-19-3-16,0-8-3 0,0-1 3 0,0 10 0 15,0-10 4-15,0 0-4 0,0-9 4 16,0 9-8-16,0-9-20 16,0 0-30-16,-17 0-25 0,17 0-8 0,0-9-1 15,-16 0 11-15,16 0 13 0,0-1 8 16,-17 1 8-16,17 0 4 0,-17-1-28 16</inkml:trace>
  <inkml:trace contextRef="#ctx0" brushRef="#br0" timeOffset="71589.22">33486 11357 113 0,'0'-9'52'0,"0"0"0"0,-16 9 28 0,16-9 25 0,0 9-20 0,-17-10-35 0,17 10-25 0,0 0-11 0,0 10-7 16,0-10-3-16,0 9 0 0,0 9 11 16,0 10 57-16,0 10 23 0,17-20 3 0,-17 19 16 15,0 10 1-15,0-10-8 0,0 10 4 16,0 8-22-16,-17-8-32 0,17 9-14 15,-16-10-17-15,-1 10-9 0,1-19-9 16,-1 10-6-16,1 9 6 0,-18-19-2 0,18 0-8 16,-1 9 2-16,1-18-3 0,-1 10 3 15,1-1-30-15,-1-19-101 0,1 10-80 16,16-9-48-16,0 0 0 0,-17-10 23 16,17 0 37-16</inkml:trace>
  <inkml:trace contextRef="#ctx0" brushRef="#br0" timeOffset="72423.89">27302 14083 116 0,'0'-9'87'0,"0"9"-41"0,16 0-22 0,-16 0 10 0,0 0 9 0,0 0-15 0,0 0-14 0,0 0-5 0,17 0-7 0,-17 9 0 0,0-9 0 0,0 9-2 0,0 0 0 0,0 1-14 0,16-1-46 0,-16 0-36 0,17-9-14 16</inkml:trace>
  <inkml:trace contextRef="#ctx0" brushRef="#br0" timeOffset="72587.96">27484 14064 165 0,'0'0'82'0,"-17"0"-44"0,17 0-18 0,0 0-10 0,-16 0-6 0,16 0 1 0,0 0 0 0,0 10-5 0,16-1 3 0,-16 0-3 0,17 0 0 0,16 1 2 0,-33-1-2 0,16 0-5 0,1-9-32 0,-1 19-40 0,17-19-25 0</inkml:trace>
  <inkml:trace contextRef="#ctx0" brushRef="#br0" timeOffset="72986.23">30080 13320 242 0,'0'0'90'0,"0"-18"-43"0,0 18 15 0,0 0 11 0,0 0-24 0,0 0-18 0,0 18-1 0,0-18 15 0,0 0 21 0,0 9-20 0,0 1-21 0,16 8-12 0,-16-8-1 0,0-1-9 0,0 10 0 0,17-10 0 0,-17 0-7 16,0 19-16-16,0-28-63 0,16 9-43 16,-16 1-39-16,17-10-1 0,-1 0-103 0</inkml:trace>
  <inkml:trace contextRef="#ctx0" brushRef="#br0" timeOffset="73118.85">30295 13357 67 0,'0'-9'84'0,"0"0"-3"0,0-1 4 0,0 10 27 0,-17-9 21 0,17 9-10 0,0 0-41 0,0 0-40 0,0 0-16 0,0 0-16 0,0 9-4 0,-16-9 0 0,16 10-3 0,0-1-1 0,0 0 0 0,0 1-2 0,0-1-3 0,0 0 0 0,0 10-34 15,0-10-83-15,0 0-62 16,0 10-26-16</inkml:trace>
  <inkml:trace contextRef="#ctx0" brushRef="#br0" timeOffset="73768.92">31965 12762 90 0,'-17'0'85'0,"17"-9"-40"0,0-1-14 0,0 10 16 0,0 0 1 0,0 0-18 0,0 0-14 0,0 0-1 0,0 10 51 0,0 8 22 0,17-8 5 16,0 8-4-16,-17 1-18 0,16-1-10 15,1 10-13-15,-17-9-20 0,16 9-9 0,1-10-11 16,-1 10-1-16,-16-9-7 0,17 0 6 16,-1-1 1-16,-16 1-10 0,17-1-1 15,-17 10-4-15,0-9-70 0,0-19-60 0,0 9-28 16,0-9 4-16,0 9 24 0,0-9 30 0,-17 0 31 15,17-9 23-15</inkml:trace>
  <inkml:trace contextRef="#ctx0" brushRef="#br0" timeOffset="73952.12">31998 12976 18 0,'-16'-19'36'0,"16"-18"-6"0,-17 0-14 0,17 9-7 0,0-9 8 0,0 0 9 0,0 18 7 0,17-9-7 0,-17 10-4 0,16-1-4 0,1 10 0 0,-17-1 2 0,16 10-4 0,1 0-9 0,-1 0-1 16,1 0-4-16,-1 10-2 0,-16-1 4 15,17 10 2-15,-1-1 5 0,-16-18 5 16,0 19-4-16,0-1-5 0,0 1-2 0,-16 0-3 16,16 8 0-16,-17-27 0 0,1 19 1 15,-1 0-5-15,1-1-44 0,-1-8-33 0,17 8-17 16,-16-9-69-16</inkml:trace>
  <inkml:trace contextRef="#ctx0" brushRef="#br0" timeOffset="74402.33">32114 12883 27 0,'16'0'31'15,"-16"-9"-9"-15,17 9 0 0,-1 0 7 0,1 9 4 0,-17 0-1 0,16 1-5 0,1-1-2 0,0 0 8 0,16 0-3 0,-17 1 6 0,1 8 2 16,-1 1-7-16,1-10 5 0,-1 1-10 16,1-1-4-16,-17 0-12 0,0 0-4 0,16-9 0 15,-16 10 1-15,0-10 9 0,0 0 8 16,0 0 6-16,0 0-7 0,0 0-14 15,0-10-6-15,0 10 2 0,-16-9-3 0,16 0 0 16,0-10-1-16,0 10-3 0,0-10-10 0,16 1-10 16,-16-1 4-16,17 1 3 0,-1-1 2 15,1 10 4-15,0-1 7 0,-17 1 0 16,16 9 2-16,1 0-3 0,-17 0 1 0,16 0 2 16,-16 0-3-16,17 0 1 0,-17 9 2 15,16 1 0-15,-16-1 0 0,0 0 0 16,0 1 0-16,17-1 0 0,-17 9 2 0,0-8-2 15,16 8 1-15,-16-18 1 0,17 19 0 16,-17-19 4-16,16 0 6 0,-16 0-4 0,17 9-6 16,-1-9-1-16,-16 0 1 0,0-9-2 15,17 9 0-15,-17 0 3 0,0 0 4 16,0-19-3-16,0 19-4 0,-17-28 2 0,17 19-4 16,-16 0 3-16,16 0 2 0,-17-10-5 15,1 10-24-15,16-1-35 0,-17 1-27 0,17-10-7 16,0 19 7-16,0 0 10 0,0-18 13 15,17 9-26-15</inkml:trace>
  <inkml:trace contextRef="#ctx0" brushRef="#br0" timeOffset="74617.62">32676 12781 15 0,'0'-10'43'0,"17"10"11"0,-17-9-7 0,0 9-3 0,0 0 2 0,0 0 16 0,0-9 4 0,0 9-3 0,0 0-13 0,0 0-14 0,0 0-18 15,0 0-10-15,0 0-3 0,16 0 1 16,-16 9-1-16,0 0 10 0,17 1 25 15,-1-1 1-15,1 0-6 0,-1 10-7 0,1-1-1 16,-1 1 16-16,1-10 12 0,-1 10-10 16,1 0-26-16,-1-1-7 0,1 19-3 15,-17-18-3-15,17-10-3 0,-17 10-3 0,16-1-2 16,-16 10 3-16,-16 0-1 0,16-9 2 16,-17-1-2-16,17 1-32 0,-17 0-88 15,1-1-50-15,-1-8-22 0,1-10 8 0</inkml:trace>
  <inkml:trace contextRef="#ctx0" brushRef="#br0" timeOffset="74765.73">32593 12557 104 0,'0'-9'23'0,"0"0"-13"0,0 9-5 0,0 0-4 0,0 0-11 0,0 0-19 0,0 0-18 0</inkml:trace>
  <inkml:trace contextRef="#ctx0" brushRef="#br0" timeOffset="75184.53">33172 12455 129 0,'-16'0'55'0,"-17"-9"-2"0,33 9 25 0,-17-10 2 0,17 10-20 0,0 0-25 0,0 10-9 0,17-10 30 0,-1 28 16 16,1-28-18-16,16 18-28 0,0 10-11 15,0-9-6-15,16-1-2 0,1 20-1 16,-17-20 1-16,17 1-4 0,-1-1 2 15,1 1-4-15,-17 0-1 0,0-10 2 0,0 10-2 16,-16-1 0-16,-1-18-2 0,1 0-55 16,-1 9-78-16,-16 1-41 0,17-10 1 15</inkml:trace>
  <inkml:trace contextRef="#ctx0" brushRef="#br0" timeOffset="75367.16">33652 12520 165 0,'-17'-18'78'0,"1"-10"-15"0,-1 28 42 0,1-28 58 0,16 18-3 15,-17 1-53-15,17 9-46 0,0-9-37 0,-17 18-10 0,17-9-10 0,-16 19 3 0,-1 9-2 0,1-10-1 0,-1 1-4 0,-16 18 2 16,0-9 1-16,0 18-3 0,0-8 3 16,0 18-1-16,-17-19-2 0,17 9-136 15,0 10-132-15,-16-9-290 0</inkml:trace>
  <inkml:trace contextRef="#ctx0" brushRef="#br0" timeOffset="80779.05">16222 6679 13 0,'0'-19'17'0,"0"19"0"0,0-19-3 0,0 19 2 0,0-18 0 0,0-1 9 0,0 19 5 0,0-28-9 0,0 19 0 0,0 0 1 0,0-10 0 16,-33 19 6-16,33-18 1 0,0 18 0 15,0-19 3-15,-16 19-8 0,16 0-13 16,0 0-7-16,0 0-2 0,0 19 0 15,0-1-2-15,0-9 0 0,16 10 1 16,-16 18-1-16,0-18 0 0,33 18 0 0,-33-9 0 16,0 9 0-16,0 0 0 0,0-9 0 0,33 9 0 15,-33 1 0-15,0-20 0 0,0 1 0 16,0 9-2-16,0-10 3 0,33 1-1 0,-33-19 3 16,0 19-3-16,0-19 0 0,0 0 37 15,0 0 77-15,0 0 7 0,0 0-22 0,0 0-46 16,0 0-20-16,0-19-18 0,0 19-15 15,0-28 3-15,0 10-3 0,0 8 4 0,0 1 2 16,0-10-6-16,0-18-3 0,0 18 4 16,17 1-1-16,-17-1 0 0,16 10-2 15,-16-10 2-15,17 19 0 0,0-18-2 0,-17 18 0 16,33 0 2-16,-17 0 3 0,17 0-5 0,-33 18 2 16,33-18 0-16,0 19 0 0,-33-19 0 15,33 19-2-15,-16-10 5 0,0 9-3 16,-1 1-2-16,17 0 4 0,0-19-4 0,-33 18 5 15,33-18-5-15,-33 19 4 0,33-19-2 0,-33 0 2 16,0 0-2-16,17 0 4 0,-17 0 2 16,16 0-9-16,-16-19 3 0,17 19 0 0,-17-18 0 15,17 18-2-15,-17-19 6 0,0 19-4 16,0-28 2-16,0 19-2 0,0 0-3 0,0-1 3 16,0 1 4-16,0-10-8 0,-17 1 7 15,17 18-3-15,0-19 0 0,0 1 0 0,0 8 3 16,-17 1-1-16,17 0-1 0,0 9 5 15,0-10 2-15,-16 10 7 0,16-9-3 0,0 9-4 16,0 0-7-16,0 0 1 0,0 0-1 16,0 0 2-1,0 0-5-15,0 0 6 16,0 0-7-16,0 0 4 16,-17 0 1-16,17 0-5 0,0 0 8 0,0 0-9 15,0 9 4-15,0-9 3 0,0 0-1 16,0 0-6-16,0 0 1 0,0 0 4 0,0 0 0 15,0 0 1 1,0 0 2-16,0 0-3 0,0-9 5 0,0 9-8 16,0 0 5-16,0-19-3 15,0 19-4-15,-33 0 7 0,33-18-3 16,0 18 0-16,0-19 1 0,0 1 0 0,0-1-1 16,-33 0-2-16,33 10 8 0,0-9-6 15,0-1-2-15,0 0-1 0,0-9 4 0,0 10-5 16,0-1 10-16,0 1-8 0,0-1-1 15,0 19 8-15,0-19-11 0,0 19 11 0,0 0-8 16,33 0 3-16,-33 0 0 16,0 0-4-16,0 19 4 0,33-19 0 15,-33 19-4-15,0-1 6 0,0-18-2 16,0 10 0-16,0-1 0 0,0 0 0 0,0 0 2 16,0 1-2-16,0 8 0 0,0-18 5 15,0 19-5-15,0-19 0 0,0 0-4 0,0 19 7 16,0-19-6-16,0 0 1 0,0 18 2 15,0-18 1-15,0 0-1 0,-33 0 2 0,33 0-1 16,0 9 2-16,0-9-1 16,0 0-6-16,-33 0-2 0,33 10 3 0,0-10-29 15,0 0-20-15,0 0 5 0,-33 0-4 16,33 0 2-16,-16 0 2 0,-1-10 6 0,17 10-3 16,-16 0 3-16,16 0 5 0,-17 0 9 15,17 0-1-15,-17 0 7 0,17 0 2 0,-16 0 4 16,16 0 9-16,0 0 1 0,0 10 3 0,-17-1 0 15,17 0 2-15,0 1 0 0,0 8-2 16,0-18 2-16,0 19 0 0,-33-1 0 0,33 1 0 16,0-19 0-16,0 19 0 0,0-10 0 15,0 10 0-15,0-1 0 0,-33 1 0 0,33-1 0 16,0 1 0-16,0-19-2 0,-33 19 2 16,33-1 2-16,-16 10-2 0,16-28 0 0,-17 19 0 15,17-1 0-15,-16 1-2 0,16-19 4 16,-17 19-2-16,17-10-3 0,0 0-30 15,-17 19-16-15,17-28-10 0,0 0-4 0,0 19 0 16,0-19-53-16</inkml:trace>
  <inkml:trace contextRef="#ctx0" brushRef="#br0" timeOffset="82544.36">24292 15683 66 0,'0'0'48'16,"0"0"-23"-16,0 0-11 0,0 0 2 0,0-10 19 0,0 10 24 0,-16 0 12 0,16 0-3 0,0-9-10 0,0 9-11 0,0 0-6 0,0-9-1 0,0 9-11 0,-17-9-10 0,17 9-4 0,0-10-2 0,0 10-3 0,0 0-4 0,0-9-6 0,0 0 1 0,-17 9 3 15,17-10-4-15,0 10-2 0,0 0 4 16,0-9 1-16,0 9-6 15,-16 0-1-15,16 0-39 0,0-9-36 0,0 9-21 16,0 0-7-16,-17 0 4 0,17-10 12 0,0 10 16 16</inkml:trace>
  <inkml:trace contextRef="#ctx0" brushRef="#br0" timeOffset="83992.91">24176 12129 109 0,'0'-18'36'0,"-16"-10"-18"0,16 9-11 0,-17 10 2 0,17-10 36 0,-16 19-3 0,16-9-12 0,0 0-9 16,-17 9-14-16,17 0-2 0,0 9-1 0,0 0 5 15,17 1 40-15,-17 8-3 0,16 10-21 16,1-9-8-16,-17 9-5 0,16-10 34 0,1 10 32 16,16 0-20-16,-17-9 1 0,1-1 16 0,16 10-25 15,0-9-23-15,-16 0-9 0,-1-1-9 16,17 1 0-16,-16-1-3 0,16-18-2 0,-17 10 3 15,1-1-7-15,16 0 0 0,-33 1 3 16,33-10 14-16,-33 0 81 16,0 0 14-16,0 0-33 0,0-10-38 0,0 1-16 15,0 0-9-15,0-1-3 0,0-27-9 0,0 9-4 16,0 0 3-16,0-18-5 0,-33 9 2 16,33-10 4-16,0-9 1 0,0 0-9 0,0 10 2 15,33-28 3-15,-33 8-1 0,0 11-3 0,17-10 5 16,-1 9 1-16,1-9-3 0,16 18-2 15,-17-9 5-15,1 10-5 0,16 9 3 16,0-10-3-16,-33 10 2 0,33 9-2 0,-33 0 4 16,0 0-9-16,17 10 9 0,-1-1 0 0,-16 0-6 15,17 1 5-15,-17 18 6 0,0-19-11 16,0 19 9-16,0 0-7 0,0-18 2 0,0 18 3 16,0-10-2-16,0 10 1 0,0 0-8 15,0 0 8-15,16 0-2 0,-16 10-3 0,0-10-4 16,17 18 12-16,-17 1-7 0,16-19 2 0,1 18 3 15,-1 1-3-15,1 0 0 0,16-1 0 16,0 10-3-16,-16 0-1 0,16 0 4 0,0 0 0 16,-17 9 6-16,17-9-5 0,17 0-1 15,-17 9-3-15,-16-9 1 0,16 0 3 0,-17-10-1 16,17 10-2-16,0-9 2 0,-16-10 3 16,16 10 0-16,0-1-5 0,-33-18 0 0,0 10 5 15,17-1-5-15,-1-9 9 16,-16 9-11-16,0-9 10 0,0 0 0 15,-16-9-4-15,-1 9-5 0,17-9-3 16,-33 9 0-16,0 0 9 0,16 0-5 16,-16 0 8-16,0 9-6 0,0-9-4 15,0 9 4-15,-33 1-2 0,16-1 2 0,-16 10 6 16,0-1-6-16,-17 1-3 0,17-1 6 0,0 1-3 16,-17 0 3-16,1 8-8 0,32-8 11 15,-49 18-6-15,33-27-5 0,0 8 5 0,-1 1 0 16,18-1 3-16,-1 1-1 0,1-19-1 0,15 19-5 15,18-19 10-15,-1 0-8 0,1 9-3 16,-1-9 5-16,17 0-3 0,-16 0 4 16,16 0 1-16,0 0-7 0,0 0 11 0,16 0-2 15,-16 0-8-15,0 0 2 0,17 0 0 0,-1 0-1 16,-16 0 7-16,17 9-53 0,-17-9-48 16,16 0-38-16,1 9-19 0,0-9-9 0,-17 0-5 15,16 0-4-15,17 0 9 0</inkml:trace>
  <inkml:trace contextRef="#ctx0" brushRef="#br0" timeOffset="84561.04">25334 11404 1 0,'0'-19'0'0,"33"10"2"0,-33 0 6 0,0-1 12 0,33 1 0 0,-33 0-9 0,33 0-5 0,-16-10-4 0,16 10 0 16,0-10-2-16,33 0 0 0,-50 10 0 0,18-9 0 15,-1 8 2-15,0-8-2 0,0 8 0 0,0 1 0 16,0 0 0-16,-17-10 0 0,1 19 10 16,-1 0 3-16,-16-18 0 0,17 8 0 0,-17 10 0 15,0 0-2-15,17 0-1 0,-17 0-5 16,0 0 0-16,0 0-4 15,0 0 2 1,0 0-5-16,0 0 4 16,0 0 0-16,0 0 0 15,0 0 3-15,0 0 14 16,0 0 0-16,0 0-4 0,0 0 1 16,0 0 3-16,0 0-5 0,0 0-1 0,0 0-2 15,0 0 0-15,0 0-4 0,0 0-2 0,0 0-2 16,0 0-2-16,0-9-1 15,0 9-11 17,0 9-30-32,0-9-17 0,0 0-9 15,0 0 0-15</inkml:trace>
  <inkml:trace contextRef="#ctx0" brushRef="#br0" timeOffset="84992.03">25896 11162 10 0,'0'0'15'0,"0"0"7"0,0 0-2 0,0 0-4 0,0 0-4 0,0 0-6 0,0 0-2 0,0 0-1 0,0 0-2 16,0 0 0-16,0 0-1 31,0 19 0-16,0-19 2 1,0 0-1 15,-16 0-1-31,16 0 1 16,-17 9-4-16,17-9-7 16,0 0-7-16,0 9-2 0,0-9-4 15,0 0-17-15</inkml:trace>
  <inkml:trace contextRef="#ctx0" brushRef="#br0" timeOffset="85292.28">25846 11199 15 0,'0'0'13'0,"0"10"-6"0,0-10-3 0,0 0-1 0,0 0-1 0,0 9 13 0,0-9-6 0,0 0-4 0,0 0-3 0,0 0 0 16,0 9-2-16,17-9 1 0,-17 0 0 15,0 10-1 17,0-1 0-1,0-9 1-31,0 9 0 15,-17-9-1-15,17 9 1 0,-16 10-7 16,16-19-14-16,0 0-35 0</inkml:trace>
  <inkml:trace contextRef="#ctx0" brushRef="#br0" timeOffset="88356.45">9012 12418 41 0,'0'-9'19'0,"0"-1"-9"0,0 1-5 0,0 9 10 0,-33-9 11 0,33 9 6 0,0 0-6 0,0 0-12 0,0 0-5 0,0 0-7 15,0 0 0-15,0 0 0 16,0 0-2-16,33 9 0 0,-33 0-2 16,33-9 2-16,-33 10 0 0,34-1 0 15,-34 0 0-15,16 0 2 0,1 1-2 0,-1-1 0 16,1 10 1-16,-1-19-1 0,-16 0 43 0,33 0 23 16,-33 0-10-16,33 0 1 0,-33 0 14 15,33 0-13-15,-33-19-23 0,33 0-14 16,-33 1-10-16,17-10-4 0,16-9-3 0,0 0-2 15,0-1-1-15,0 10 2 0,0-27-3 16,0 17 0-16,1-8 3 0,15 9-3 0,-16 9 0 16,-33-9 0-16,33 18 1 0,-33-9-1 15,33 9 0-15,-33 10 0 0,0-9-3 0,33 18 3 16,-33-10 0-16,0 10-8 16,0 10-74-16,17-10-21 0,-17 9-6 0,17 0 9 15,-1 0 9-15</inkml:trace>
  <inkml:trace contextRef="#ctx0" brushRef="#br0" timeOffset="94301.18">17264 14101 6 0,'0'0'2'0,"0"0"1"0,0 0 1 0,0 0 0 0,0 0 0 0,0 0 5 0,0 0 6 0,0 0-4 0,0 0-4 0,0 0-2 16,0 0 0-16,33 0-1 0,-33 0 2 0,0 0 4 15,0 0-2-15,0 0 0 0,0 0-2 0,33 0 0 16,-33 0-2-16,0 0 0 0,0 0 3 15,0 0-1-15,17 0 2 0,-1 0 3 0,-16 0 0 16,17-9 0-16,-1 9 0 0,1-9-3 16,-1 9 1-16,1-9-1 0,16-1 2 0,0 1 3 15,0 0-4-15,-16-10-2 0,32 19-1 16,-16-28-1-16,17 10-2 0,16-1 0 0,-16 0 0 16,16 10-3-16,0 0 2 0,-16-10 0 15,16 1 1-15,0-1-3 0,0 10 1 0,-33 9-1 16,17-10 0-16,16 10 0 0,-33 0 1 15,0 0-3-15,-16 0 0 0,-1 0 2 0,1 0 0 16,-1 0 0-16,1 0 0 0,-1 0 0 16,-16 0 2-16,0 0 0 0,0 0 1 0,0 0 10 15,0 0 0-15,0 0-6 0,0-9-1 16,0 9-1-16,0-9-1 0,0 9-1 0,0-10 5 16,0 10-3-16,0-9-2 0,0 9-1 0,0 0 0 15,0-9-2-15,-16 9 0 0,16 0 3 16,0-19-3-16,0 19-2 15,0 0 3-15,0 0 1 0,-17 0-2 16,17 0 0-16,0 0 2 16,0 0-4-1,0 0 0 1,0 0 4-16,0 0 0 16,0 0-6-16,0 0 6 15,0 0-4-15,0 0 5 16,0 0-5-16,0 0 3 15,0 0-3 32,0 0 3-47,0 0 2 16,0 0-5-16,-16 0 3 16,16 0-3-16,0 0 4 0,0 0 0 15,-17 0-2 1,17 19-2-16,0-19 0 15,0 0 4-15,-16 0 0 0,16 0-4 0,0 0 3 16,0 0-3-16,0 0 2 0,-17 0 2 16,17 0-4-1,0 0 4 1,0 9-2-16,0-9 0 16,0 0 3-1,0 0-5-15,-33 9 2 16,33-9-15-1,0 10-9-15,0-10-8 0,0 0-4 16,0 0-6-16,0 0 0 0,0 0 1 0,-33 0 2 16,33 0-2-16</inkml:trace>
  <inkml:trace contextRef="#ctx0" brushRef="#br0" timeOffset="98147.26">21067 13636 5 0,'0'0'6'0,"0"0"3"0,0 0 1 0,0 0-1 0,0 0-4 0,0 0-1 0,0 0-2 0,0 0-1 0,0 0 4 0,0 0-2 0,0 0-1 0,0 0 1 16,0 0 2-16,0 0-2 0,0 0 0 0,0 0 1 15,0 0 6-15,0 0-1 0,0 0-2 16,0 0-2-16,0 0 6 0,0 0 2 0,34 0 0 16,-34 0 1-16,0 0 2 0,0 0 1 15,0 0 0-15,33 0-4 0,-33 0-5 0,33-9-5 16,-17 9 4-16,17-9-1 0,0-10-4 15,0 10 5-15,34-10-3 0,-34 10-2 0,16-10-2 16,1 1 0-16,-1-1 0 0,1 10 0 16,0 0 0-16,-1-1 1 0,-16 1-1 0,0 0 0 15,1-1 0-15,-1 10-2 16,-17 0 4-16,17 0-2 0,-16 0-2 0,-1 0 4 16,1 0-2-16,-1 0 1 0,17 0-3 0,-33 0 2 15,0 0 2-15,33 0-2 0,-33-9 0 31,0 9 0-31,0 0 2 16,0-19-2-16,0 19 1 0,0 0 1 16,0 0-4-1,0 0-1 1,0 0 1-16,0 0 0 0,0 0-1 0,0 0-5 16,0 0-5-16,17 0 4 15,-17 0-2-15,0 0-2 0,0 0-6 16,0 0 0-16,0 0-6 0,0 0 1 15,0 0 2-15,0 0 0 0,0 0-2 0,0 0-21 16</inkml:trace>
  <inkml:trace contextRef="#ctx0" brushRef="#br0" timeOffset="99595.99">17942 14120 83 0,'0'0'19'0,"0"0"-9"0,0 0-6 0,-33 0-3 0,33 0 0 0,0 0-7 0,0 0-8 16,0 0 0-16,0 0 2 0,0 0-3 16,0 0-9-16</inkml:trace>
  <inkml:trace contextRef="#ctx0" brushRef="#br0" timeOffset="100662.36">22093 13357 77 0,'-17'0'22'0,"17"0"-12"0,0 0-6 0,0 0-2 0,-16 0-2 0,16-9 0 0,0 9 2 32,0 0 1-17,0 0-1-15,0 0 0 0,0 0-1 0,0 0 1 31,0 0-1 1,0 9 5-17,0-9 3-15,0 0-1 0,0 0-2 0,0 0 0 16,0 0-1-16,0 0-3 16,0 0 1-16,0 0-2 15,0 0-3-15,0 0 3 0,0 0 0 16,0 0 2-16,0 0 7 15,0 0 6-15,0 0-2 0,0 0-8 0,0 0 4 16,0 0-4-16,0 0-2 0,0 0-1 16,0 0 0-16,0 0 0 15,0 0-1-15,0 0 0 16,0 0-5 0,0 0 4-16,0 0 0 15,0 0-3 1,0 0 4-16,0 0-1 15,-17 0-1 1,17 10 1-16,0-10 1 16,0 0 3-16,0 0 5 15,0 9 8-15,0-9-7 0,0 0-5 16,-16 0-1-16,16 0-2 0,0 0 1 0,0 0-3 16,0 0 3-16,0 0-1 0,0 0-2 15,0 0 0 1,0 0 1-16,0 0-1 15,0 0-4-15,0 0 5 16,0 0-4 0,0 0 5-16,0 0-6 0,0 0 5 15,0 0-1 1,0 9-1-16,0 1 0 16,-17-1 1-16,0 0-1 15,17 0-2 1,0-9-2-16,0 0-15 0,0 19-20 15,-33-19-9-15,33 0-3 0,0 0-4 16,0 0 1-16</inkml:trace>
  <inkml:trace contextRef="#ctx0" brushRef="#br0" timeOffset="102893.37">9260 7386 4 0,'0'0'4'0,"0"0"10"0,0-10 6 0,0 10-9 15,0 0-3-15,0-9 3 0,-33 9 2 0,33 0 0 0,0 0-4 0,0 0-1 0,0 0-1 0,0 0-5 0,0 0 1 16,0 0-1 0,0 9-2-1,33-9-2-15,-33 10 2 16,0-10 2-16,0 9-2 15,0-9 0-15,0 9-2 16,0-9 4 0,33 0-1-16,-33 0 0 15,0 0-3-15,0 10 2 0,0 8 0 32,0-18 3-17,0 0-3-15,0 0 1 0,0 19-1 16,0-19 2-16,0 0-7 0,0 18-21 15,0-18-14-15</inkml:trace>
  <inkml:trace contextRef="#ctx0" brushRef="#br0" timeOffset="103426.25">9194 7469 12 0,'0'0'19'0,"-33"0"0"0,33 0-6 0,0 0-2 0,0 0 1 0,0 0 1 0,0 0-4 0,0 0-2 0,0 0-5 0,0 0 0 0,0 0 0 15,33 0-2 1,-33 19 0-16,0-19 0 0,0 9 0 16,33 1 0-16,-33-1 4 15,0 0 19-15,0 0 13 0,33 10-18 16,-33-19-9-16,0 0-5 0,0 0 13 0,0 19 52 15,0-19 10-15,33 0 15 0,-33 0 22 0,0 0 8 16,0-19-15-16,17 19-34 0,0-28-31 16,-1 10-15-16,1-1-16 0,32 0-9 15,-16-18-1-15,0 0 5 0,0 9-8 0,-16-9 0 16,16 0 2-16,0-1-2 0,0 10 0 0,0-9 2 16,0 9 0-16,0 10-2 0,-33-19 0 0,17 18 0 15,0 19-2-15,-1-28 2 0,17 19 0 16,-33-1 0-16,33 10 2 15,-33 10-2-15,0-1-16 0,0 0-110 0,33 10-28 16,-33-19-18-16,0 19 2 0,0-1 23 0</inkml:trace>
  <inkml:trace contextRef="#ctx0" brushRef="#br0" timeOffset="106707.19">27037 8827 41 0,'0'0'15'0,"-16"-9"-6"0,16 9-4 0,0 0 3 0,0 0 1 0,0-9 2 0,0 9 1 0,0 0-4 0,0 0-4 15,0 0-3-15,0-10 2 0,0 10-5 0,0 0 5 16,0 0 0-16,0 0 2 0,0 0-1 0,0 0-1 16,0 0 0-16,0 0-1 0,0 0 0 15,0 0-1 32,0 10-1-16,0-10-13-31,0 0-15 0,0 9-5 16,0-9-42-16</inkml:trace>
  <inkml:trace contextRef="#ctx0" brushRef="#br0" timeOffset="108821.02">18504 14818 7 0,'0'0'7'0,"0"0"-1"0,0 0 0 16,0 0 0-16,0 0-1 0,0 0 2 0,0 0 0 0,0 0-1 0,0 0-2 0,0 0 1 0,0 0 2 0,0 0 3 0,0 0-3 0,0 0 1 0,17 0 2 0,-17 0 2 0,0 0 0 15,0 0 0-15,33 0 0 0,-33 0-3 16,0-10 2-16,0 10 2 0,0-9-2 0,33 9 0 16,-33-9-2-16,0-1-1 0,33 1-2 15,-33 0 2-15,17 0 3 0,-1 9-2 0,1-19-3 16,16 0-1-16,-17 10-2 0,1 0 0 16,16-1-2-16,-33 1 0 0,33 0-1 0,-33 0 0 15,33-1 0-15,-33 10 0 0,0-9 2 16,17 9-4-16,-17 0 0 0,0-9 3 0,0 9-5 31,0 0-2-31,0 0-3 16,0 9-12-16,0-9-10 0,-17 0-10 0,17 9-5 15,0-9-2-15</inkml:trace>
  <inkml:trace contextRef="#ctx0" brushRef="#br0" timeOffset="109593.33">17264 15357 18 0,'33'0'22'0,"-33"0"-4"0,0 0-9 0,0 0-4 0,33 0 4 0,-33 0 4 0,17 0-2 0,-1 0-3 0,17 0 2 0,-16-18 1 0,16 18 0 16,0-10 4-16,0 1 1 0,0 0-6 15,0-1-5-15,17-8-2 0,16-1-1 16,-33 1 0-16,33 8-2 0,-16-27 1 0,16 9 1 15,0 10-2-15,0-10 0 0,17 0 0 0,-17 0 2 16,-16 9-1-16,-1-9-1 0,1 10 0 16,16 8 1-16,-33-17-1 0,0 17 0 0,0-8 0 15,17 8 0-15,-17 1 2 0,0 9-1 0,-33-9-1 16,17-1 0-16,-1 10 0 0,1-9 0 16,-1 9 0-16,-16 0 4 0,0-9 13 15,17 9 8-15,-17 0 3 0,0 0-2 0,0 0-2 16,0 0-3-16,0 0-8 0,0 0-1 0,0 0-6 15,0 0-1-15,0 0-2 0,0 0 0 16,0 0 0-16,0 0-5 0,0 0 0 16,0 0 0-16,0 0-5 0,0 0-13 15,0 0-13-15,0 0-20 0,0 0-11 16,0 0-1-16,0 0 2 0</inkml:trace>
  <inkml:trace contextRef="#ctx0" brushRef="#br0" timeOffset="111602.67">17644 15980 8 0,'0'0'8'0,"0"0"6"0,0 10-1 0,0-10-6 0,17 0 0 0,-17 9 4 0,0-9 1 0,0 0 1 16,33 0 2-16,-33 0 2 0,0 0 1 15,33 0-3-15,-33 0-2 0,33 0-2 0,-33-9-5 16,17 9 0-16,16-10 0 0,-17 1 0 0,17-9-1 16,17 8 0-16,-17-8-1 0,0 8-4 15,0-8 2-15,0-1-1 0,0 10-3 16,17-10 2-16,-17 1 3 0,0 8-3 0,0-8 0 15,0 8 0-15,0-8 0 0,17 8-2 16,-17 1 2-16,0 0 0 0,-16 9 0 0,-1-9 0 16,1 9 2-16,16 0-2 0,-17 0 0 0,1-10 0 15,16 10-2-15,-33 0 2 0,33 0 0 16,-33 0 0-16,0 0 2 16,33 0-1-16,-33 0 2 15,0-9-5 1,0 0 2-1,0 9 1-15,0 0 0 16,0 0 1-16,0 0-5 31,0 0-5-31,0-10-6 0,0 10-9 16,0 0-10-16,0 0-1 0,0-9-1 0,0 9 0 16</inkml:trace>
  <inkml:trace contextRef="#ctx0" brushRef="#br0" timeOffset="113461.42">28095 8697 1 0,'-16'0'0'0</inkml:trace>
  <inkml:trace contextRef="#ctx0" brushRef="#br0" timeOffset="114084.21">30394 8865 8 0,'0'0'4'0,"0"0"2"16,0 0 3-16,0 0 0 0,0 0 2 0,0 0 0 0,0 0 0 0,0 0-3 0,0 0 1 0,0 0-2 0,0 0-1 16,0 0-1-16,0 0 0 0,0 0 2 0,0 0 0 15,0 0-3-15,0 0 0 0,0 0 0 0,0 0-2 16,0 0 0-16,0 0-1 16,0 0 1-1,0 0-1 1,0 0 1 15,-17 0-17 0,17 0-16-31,0 0-11 16</inkml:trace>
  <inkml:trace contextRef="#ctx0" brushRef="#br0" timeOffset="115449.17">20919 14725 12 0,'0'0'10'0,"0"0"3"0,0 0 1 0,0 0-6 0,0 0-2 0,0 0-3 0,0 0 1 0,0 0-1 0,0 0 0 0,0 0 3 0,0 0 3 0,0 0 1 0,0 0 1 0,0 0 1 16,33 0-3-16,-33 9-1 0,0-9 1 0,16 0 0 15,1 0-2-15,16-9 2 0,0 9 3 0,17-10-2 16,-17 1 1-16,0 0-4 0,33-10 6 16,16 1-2-16,-32-10-5 0,16 9-2 15,0-9-1-15,17 0 1 0,-17 0-6 0,33 10 3 16,-49-19-1-16,16 9 0 0,0 0 0 16,0 9 0-16,1 10 0 0,-1-19 1 0,-17 9-1 15,1 10 0-15,-17 0 0 0,17-1 0 16,-17 1 0-16,16 0 0 0,-49 9-3 0,33 0 3 15,-33-9 1-15,17 9-1 0,0 0 0 0,-1 0 0 16,-16 0 2-16,17 0-1 0,-17 0 0 0,16 0 0 16,1 0-3-16,-17 0 5 15,0 0-1-15,16 0 1 0,-16 0 0 0,0 0 0 16,17 0 1-16,-17 0-3 16,0 0 1-16,0-19 0 15,0 19-4-15,0 0-2 16,0 0 5-1,0 0-3 1,0 0-2-16,0 0-5 0,-17 19-8 0,17-19-8 16,0 0-2-16,0 0-4 15,0 0-5-15,0 0 1 0,-16 0 0 0</inkml:trace>
  <inkml:trace contextRef="#ctx0" brushRef="#br0" timeOffset="116930.25">6466 8111 25 0,'0'-9'16'0,"-33"9"-7"0,33 0-4 0,0-9-3 0,-33 9 1 0,33 0 7 0,0 0-1 0,0 0-3 0,-33 0 3 0,16 0 4 0,17 0 0 15,0 0-3-15,0 0-3 0,0 0-2 0,0 0-1 16,-33 0 1-16,33 0-4 16,0 0 0-1,0 0 0 1,33 0-1-16,-33 0 2 0,0 0-2 15,17 9 0 1,-17-9 2-16,33 0-2 0,-33 0-13 16,33-9-8-16,-33 9-12 0,33 0-56 0</inkml:trace>
  <inkml:trace contextRef="#ctx0" brushRef="#br0" timeOffset="117614.3">9012 8093 59 0,'0'0'35'0,"0"0"-13"0,0 0-12 0,0 0-4 0,0 0-3 0,0 0 0 0,0 9-1 0,0-9 3 0,0 9 16 0,0 0-3 0,0 1-9 0,33-1-4 16,-33-9 0-16,0 19 38 0,0-19 2 0,0 18-3 16,34-18 29-16,-34 0 22 0,0 0 17 15,0 19 18-15,0-19-1 0,0-19-4 0,16 19-5 16,1 0-7-16,-17-18-12 0,16 18-28 0,-16-19-12 15,17 0-16-15,-17 1-13 0,16 9-13 16,17-10-7-16,-33 0-8 0,0 1 2 0,33-19 0 16,-33 18 2-16,0 10-8 0,0-10-4 0,33 0 6 15,-33 1 5-15,0-1-5 0,0 10-5 16,0 0-35-16,0-1-80 0,0 10-57 0,0 0-38 16,33-9-31-16,-33 9 6 0,0 0 32 15,0 0-96-15</inkml:trace>
  <inkml:trace contextRef="#ctx0" brushRef="#br0" timeOffset="119928.02">26706 9572 20 0,'0'0'19'0,"0"0"-1"0,0 0 0 0,0 0-4 0,0 0-1 0,0 0-2 0,0 0 2 0,0 0 4 15,0 0 0-15,0 0-4 0,0 0-4 0,0 0-2 16,0 0 0-16,0 0-4 16,0 0 2-16,0 0-1 0,0 0 0 0,0 0 0 15,0 0 3-15,0 0-2 0,0 0-1 0,0 0-1 16,0 0-1 31,0 0-5-32,0 0 0 1,0 0-26-16,0 0-11 0,0 0-5 16,0 0-2-16</inkml:trace>
  <inkml:trace contextRef="#ctx0" brushRef="#br0" timeOffset="121160.81">19364 16120 9 0,'0'-9'11'0,"0"9"8"0,0 0-2 0,0 0-2 0,0 0-3 0,0-10-1 0,0 10-1 0,0 0 1 0,0-9 1 0,0 9 4 0,0 0-1 0,0 0-3 0,0-9-3 0,0 9-2 0,0 0-2 0,0 0 1 0,0 0-2 0,0 0 0 0,0 0 1 16,0 0 1-16,-16 0 5 0,16 0-4 0,0 0-1 15,0 0-1-15,0 0-3 0,0 0-1 16,0 0 0 0,16 0 2-1,-16 0-6-15,-16 0 3 16,16 0-17-16,0 0-11 0,0 0-8 15,0 0-4-15,0 0-1 0,0 0-40 0</inkml:trace>
  <inkml:trace contextRef="#ctx0" brushRef="#br0" timeOffset="121543.11">18504 16492 51 0,'0'0'18'0,"-16"0"-8"0,16-9-5 0,-17 9-1 0,17 0 5 0,0 0 0 0,0-10-1 0,0 10 0 0,0 0-3 0,0-9 2 0,17 9 3 0,-1-9-2 0,1 9-2 0,16-9 3 16,0-1-3-16,0 1 2 0,-16 9 0 15,32-28 0-15,-16 19-3 0,17-10-3 0,16 0 0 16,-16 1-1-16,-1-1-1 0,34 10 2 16,-50-19-2-16,17 9 0 0,-1-8 2 0,1 8 0 15,-1 0-2-15,1 10 1 0,-17-19-3 16,0 10 2-16,17-1 1 0,-17 10-1 0,-17-1 1 16,1-8-3-16,16 18 2 0,-16-10 0 15,-17 1 0-15,16 9 2 0,1 0-5 16,-17 0 1-1,0 0-1-15,0 0-1 0,0 0-4 0,0 0-6 16,0 9-11-16,0-9-8 0,-17 10-4 0,17-10-43 16</inkml:trace>
  <inkml:trace contextRef="#ctx0" brushRef="#br0" timeOffset="122192.85">18951 17283 33 0,'0'0'25'0,"0"0"-14"0,-17-10-4 0,17 10-4 0,0 0 3 0,0 0 6 0,0 0 2 0,0 0 2 0,-16 0-1 0,16-9 0 0,0 9-2 0,0 0-9 0,16 0 1 0,-16-9 1 15,0 9-2-15,17 0 6 0,16-10 2 0,-33 1 2 16,33 9-4-16,-33-9 0 0,33 0-4 16,0-10 1-16,-16 10 3 0,16-10-1 15,33 10 0-15,-33-10-6 0,-17 1 1 0,18 8-3 0,15-8 3 16,-16-1-4-16,17 0 0 0,-17 1 0 16,16-1 0-16,-15 10 0 0,15-10 0 15,1 1 0-15,-17-1 0 0,-17 0 0 0,17 10 0 16,1 0 3-16,-1-10-6 0,0 10 3 0,0 0 0 15,-33 9 0-15,33-10 0 0,-33 10-2 16,16-9-10-16,1 9-7 0,-17 0-4 16,0 0-8-16,16 0-9 0,-16 0-1 0,0-9-3 15,0 9-37-15</inkml:trace>
  <inkml:trace contextRef="#ctx0" brushRef="#br0" timeOffset="123762">17198 16632 15 0,'0'-10'4'0,"0"10"-8"0</inkml:trace>
  <inkml:trace contextRef="#ctx0" brushRef="#br0" timeOffset="127472.3">30245 9385 3 0,'0'0'2'0,"0"0"0"15,0 0 2-15,0 0 0 0,0 0 1 0,0 0 1 16,0 0 1-16,0 0 0 0,0 0-1 0,0 0-2 16,0 0-2-16,0 0 1 0,0 0-2 15,0 0 0-15,0 0 0 16,0 0 0 0,0 0 0-1,0 0 1-15,0 0 0 16,0 0 0-1,0 0 0-15,0 0 0 32,0 0-1-1,17 0 0-15,-17 0 1 15,16 0-2 31,-16 0-2-46,0 0-7-16,0 0-8 16,0 0-26-16</inkml:trace>
  <inkml:trace contextRef="#ctx0" brushRef="#br0" timeOffset="131102.25">8946 8855 6 0,'0'0'9'0,"0"0"7"0,0 0 1 16,0 0-8-16,0 0-5 0,0 0 0 0,0 0-2 0,0 0-1 0,0 10 1 0,0-10 3 0,0 0 4 0,0 18-2 15,0-18-2-15,33 0-1 0,-33 0-1 16,0 19 2-16,0-19 18 0,0 0-8 0,0 0-3 16,0 0 4-16,0 0 13 0,0 18 2 0,0-18 0 15,0 0 9-15,33-18-3 0,-33 18-3 16,0 0-18-16,0 0-1 0,0-19-9 0,33 1-1 15,-33-1-3-15,0 0 0 0,34 1-4 16,-34 8 6-16,16-8-4 0,1-1-2 0,-17 1 3 16,16-1 1-16,-16 10-4 0,17-1 3 15,-17 1-1-15,0 0-2 0,0 9 0 0,0 0-1 16,0 0-17-16,0 0-26 0,16 9-13 16,-16-9-8-16,0 9 3 0,0 1-1 0</inkml:trace>
  <inkml:trace contextRef="#ctx0" brushRef="#br0" timeOffset="133283.91">8682 11060 20 0,'0'0'19'16,"0"0"-8"-16,0 0-5 0,0 0-3 0,0 0-1 0,0 0 2 0,0 0 3 0,0 9-2 0,0 0 0 0,16 1 3 15,-16-1 3-15,0 0 1 0,17 1 0 16,-17-1 1-16,16 0-5 0,-16-9 4 0,0 0-1 15,33 10 3-15,-33-10 0 0,0 0 3 0,0 0 7 16,33-10 5-16,-33 10-1 0,0-9 2 16,33-10-11-16,-33 1-9 0,34-1-3 15,-34-9-5-15,16-9 1 0,1 9 2 0,-1-9-5 16,17 0 2-16,0-1-2 0,-33 1-3 0,33 9 3 16,-33-18 1-16,33 18 1 0,-33 19-1 0,34-29-1 15,-34 38-2-15,0-27 3 0,0 27-5 16,16 0 4-16,-16 0-4 0,17 9-8 0,-17 9-14 15,16 1-17-15,-16 0-9 0,17-10-3 16,-17 19 5-16,16-10 0 0</inkml:trace>
  <inkml:trace contextRef="#ctx0" brushRef="#br0" timeOffset="136197.18">27202 10483 30 0,'0'0'30'0,"0"0"-14"0,0 0-9 0,0 0-3 0,0 0-2 0,0 0 3 0,0 0 2 0,0 0 2 0,0 0-2 15,0 0-2-15,0 0-3 0,0-9 1 0,0 9-2 31,0 0-3-31,0 9 2 16,0-9-8 0,0 0-2-16,0 0-6 0,0 9-6 15,0-9-6-15</inkml:trace>
  <inkml:trace contextRef="#ctx0" brushRef="#br0" timeOffset="136647.01">30162 10716 147 0,'0'0'60'0,"0"0"-30"0,0 0-13 0,-16 0-11 0,16 0-3 0,0 0-2 0,-17 0 0 0,17-19-1 0,0 19 2 0,-16 0 0 0,16 0-4 15,0 0-2-15,0 0-20 0,0 0-8 16,0 0-12-16,0 0-7 0,0 0-53 15</inkml:trace>
  <inkml:trace contextRef="#ctx0" brushRef="#br0" timeOffset="138649.93">23680 17850 201 0,'0'-9'71'0,"0"-1"-38"0,0 1-15 0,0 0-9 0,-33 0-2 0,33-1-7 0,-16 10 4 0,16-9-4 0,-17 0-3 0,17-1 5 0,-16 1-1 0,16 0 0 0,-17-1-1 16,17 10 2-16,0-9-2 0,0 9-7 16,0-9-12-16,0 9-9 0,0-9-7 15,0-1-2-15,0 10 2 0,0-9-2 0,0 9 4 16,0-9 4-16,0 9 2 0,0 0 3 15</inkml:trace>
  <inkml:trace contextRef="#ctx0" brushRef="#br0" timeOffset="139727.92">17644 18734 13 0,'-16'0'6'0,"16"0"-1"0,0 0-1 0,-17 0 8 0,17 0-1 0,0 0-3 0,0 0 0 0,-16 0-2 0,16 0 3 0,0 0 2 0,-17 0 0 0,17 0-4 16,0 0 1-16,0-10 2 0,0 10 1 15,0 0-4-15,0 0-1 0,-16 0 1 0,16 0 1 16,0-9-4-16,0 9 0 0,0 0-3 15,0 0 3-15,0 0 2 0,0 0-3 16,-17 0 0-16,17-9 0 0,0 9-1 16,0 0 0-16,0 0-1 15,0 0 0 1,0 0 0-16,0 0-4 31,0 0 5-31,0 0 0 16,0 0-5-16,0 0 1 47,0 0 4-47,0 0 0 15,0 0-5 1,0 0 4-16,17 9-1 16,-17-9 1-16,0 9-3 62,0 1 3-62,0-10 0 16,0 9-1-16,0-9-2 0,0 9 2 0,0-9-8 15,0 10-5-15,0-10-2 16,0 9-7-16,16-9-4 0,-16 9-3 16,0-9-5-16</inkml:trace>
  <inkml:trace contextRef="#ctx0" brushRef="#br0" timeOffset="145206.66">8930 9404 5 0,'0'0'12'0,"0"0"9"0,0 0 0 0,0 0 0 0,0 0-5 0,0 0-2 0,0 0 3 0,0 0 0 0,0 0 3 0,16 0 0 16,-16 0-6-16,0 0 1 0,33 0 4 0,-33 9 9 15,0-9 8-15,0 10-16 0,33-1 23 16,-33 0 10-16,0 1-19 0,33-1-8 0,-33 0-1 16,0 10 50-16,0-19-3 0,34 18-29 0,-34-18-16 15,0 19 63-15,0-19 2 0,16 9-16 16,-16-9-10-16,0 10-8 0,17-10 31 0,-17 0 26 16,0 0 18-16,0 0 1 0,16 0 1 15,-16-10-31-15,17 1-38 0,-1-10-34 0,-16 1-19 16,33-1-4-16,-33-9-5 0,33 0-2 0,-33 0 1 15,33 10-3-15,-33-19 1 0,33 18 5 16,-33 0-13-16,17 10 5 0,0-9-18 0,-17 18-124 16,16 0-72-16,-16 0-26 0,17 0 2 15,-17 0 6-15,16 18 11 0,-16-18 28 0,33 19 31 16,-33-1 41-16</inkml:trace>
  <inkml:trace contextRef="#ctx0" brushRef="#br0" timeOffset="147255.09">27302 10316 13 0,'0'0'20'0,"0"-19"-7"0,0 19-6 0,0 0-3 0,0 0-1 0,0 0 1 0,0 0 1 0,0 0-2 16,0 0 0-16,0 0 0 0,0 0-2 16,0 19-1-1,0-19-6 1,0 0-12-16,0 0-34 0</inkml:trace>
  <inkml:trace contextRef="#ctx0" brushRef="#br0" timeOffset="147738.42">30162 10399 63 0,'0'0'20'0,"-16"0"-9"0,16 0-6 0,0 0-3 0,-17 0 0 0,17 0-1 0,0 0 1 15,0 0 4-15,0 0 2 0,0 0-2 16,0 0-3-16,0 0-2 0,0 0 1 16,0 0 0-16,0 0-1 31,0 0-3-15,0 0 0-16,0 0-9 0,0 0-5 0,0 0-5 15,0 0-4-15,0 0-25 0</inkml:trace>
  <inkml:trace contextRef="#ctx0" brushRef="#br0" timeOffset="149652.87">26954 11162 10 0,'0'0'3'0,"0"0"-2"0,0 0 0 0,0 0 0 0,0 19-1 15,17-19-9 16,-17 0 3-15</inkml:trace>
  <inkml:trace contextRef="#ctx0" brushRef="#br0" timeOffset="151933.1">30493 13711 116 0,'0'0'64'0,"0"-10"-32"0,-16 10-16 0,16 0-8 0,0 0-5 0,-17 0-1 0,17 0-1 0,0-9-1 0,0 9 1 0,0 0-3 0,0 0 4 0,0 0-5 0,0 0-4 16,0 0-2-16,0 0 0 0,0 0-6 15,-16 0 3-15,16 0-2 0,16 0-2 0,-16 0-3 16,0 0-4-16,0 0-1 0,17 9-4 16,-17-9-29-16</inkml:trace>
  <inkml:trace contextRef="#ctx0" brushRef="#br0" timeOffset="153098.9">27484 14288 28 0,'0'0'16'0,"0"0"-7"0,0 0-4 0,0 0-3 0,-17 0-1 0,17 0 1 0,0 0 3 0,0 0 2 0,0 0 4 0,0 0-3 0,0 0-2 0,0 0-3 0,0 0 0 0,0 0-1 0,0 0 1 0,0 0-1 0,0 0 1 15,0 0-2 1,0 0-1 15,0 0-8-31,0 0-5 16,0 0-5-16,0 0-4 0,0 0-26 0</inkml:trace>
  <inkml:trace contextRef="#ctx0" brushRef="#br0" timeOffset="153893.16">27434 14297 12 0,'0'0'9'0,"0"0"2"0,0 0 0 0,0 0-5 0,0-9-2 0,0 9-1 0,0 0-1 0,0 0 1 0,0 0 0 0,0 0 1 0,0 0-3 0,0 0 0 0,0 0 1 0,0 0-1 63,0 0 4-63,0 0 1 0,0 0-3 0,0 0 0 15,0 0-1-15,0 0-1 0,0 0 0 16,0 0 0 0,0 9-1-16,0 0 1 31,-17-9-1-15,17 0 1-16,0 9-1 15,0-9 2-15,0 0-1 16,0 10 0-1,0-10 1-15,0 0 0 0,0 0 1 16,-16 0 2-16,16 0-1 0,0 0-1 0,0 0-2 16,0 9 0-16,0-9 1 0,0 0-1 31,0 9-1-15,0-9 2-16,0 0-1 15,-17 0-1-15,17 10 0 16,0-10 1 15,0 9-1-31,0-9 1 31,0 0-4-15,0 0 4-16,0 9 1 16,0-9-1-16,-16 19-1 31,16-19 0 16,0 0 2-47,-17 0-2 31,17 9 0-31,0-9 1 16,0 9-1-16,-16 1 0 15,16-10-4 1,0 0-12-16,0 0-3 0,0 0-5 15,0 0-5-15</inkml:trace>
  <inkml:trace contextRef="#ctx0" brushRef="#br0" timeOffset="156462.75">8797 9990 30 0,'0'9'18'0,"0"-9"-9"0,-33 0-5 0,33 0-1 0,0 0-2 0,0 10-1 0,0-10 2 0,0 0 9 0,0 0-1 0,0 9-4 16,0-9-3-16,0 0 1 0,0 9-1 15,0-9 17-15,0 0-3 0,0 10-9 0,0-10-3 16,0 9 11-16,33-9 13 0,-33 9-14 15,0-9-5-15,0 19-5 0,0-19-2 0,0 0 0 16,33 18-1-16,-33-18 2 16,0 19 3-16,34-19 24 0,-34 0-7 15,0 9-7-15,16-9-9 0,-16 10 8 0,17-10 34 16,-17 0 17-16,16 0-10 0,1 0-14 0,-17 0-13 16,16-10-9-16,17 1-7 0,-33-10-5 15,33 1-9-15,-33-10 3 0,33 0 0 0,1 0-3 16,-34-9 0-16,33 0 2 0,-17-1 1 0,17 11-2 15,0-11-1-15,0 10 1 0,-33 1-1 16,33-1 0-16,-33 9 0 0,33 19 0 0,-33-19-2 16,0 10 2-16,17 9-35 0,-17 0-43 15,0 9-12-15,17-9-7 0,-17 19 6 0,0-19 5 16,0 19-78-16</inkml:trace>
  <inkml:trace contextRef="#ctx0" brushRef="#br0" timeOffset="174767.34">8830 11748 2 0,'0'0'3'0,"0"0"-2"0,0 0 0 0,0 0-2 0,34 0 2 0,-34 0-2 0</inkml:trace>
  <inkml:trace contextRef="#ctx0" brushRef="#br0" timeOffset="177861.08">8897 11785 50 0,'0'-18'17'0,"-17"18"-8"15,17 0 3-15,-16 0 9 0,16-19 1 0,0 19 1 0,0 0 4 0,0 0-3 0,0 0-3 0,-34 0-2 0,34 0-8 0,0 0-5 16,0 0-5-16,0 0 1 15,34 0 2-15,-34 0 7 16,0 0-1-16,0 0-4 0,16 0 1 0,-16 0-3 16,17 19 0-16,-17-19 28 0,16 0-10 0,1 0-5 15,-17 18-13-15,16-18 1 0,-16 0-1 16,33 0 27-16,-33 0 17 0,0 0-15 0,33 0-12 16,-33 0 21-16,0 0 13 0,0 0 9 15,33 0 3-15,-33 0 0 0,0-18-19 0,34-1-18 16,-34 1-7-16,16-1-10 0,1-9-13 15,-1 9 6-15,1-18-6 0,-1 0 2 0,17 9-4 16,-33-9 6-16,33 9-7 0,-33-9 6 0,33 9-6 16,-33 19 8-16,33-29-5 0,-33 29 1 15,0-10-4-15,0 10 1 0,0 9-4 0,0-9 2 16,17 9 4-16,-17 9-24 0,17-9-42 16,-17 9-33-16,0 1-26 0,16-1-9 0,-16 19 9 15,17-28 7-15,-17 19 15 0</inkml:trace>
  <inkml:trace contextRef="#ctx0" brushRef="#br0" timeOffset="180293.4">4101 16306 57 0,'0'-19'30'0,"-33"10"-4"0,33-10 4 0,0 1 9 0,-33-1 11 0,16 10 10 0,17-10 8 0,-33 10 5 0,33-10 13 16,0 10 9-16,-33 0 2 0,33 9-10 16,0-9-7-16,0 9-32 0,0 0-27 0,0 0-10 15,0 9-7 1,0 9-2-16,33 1 13 0,-33-10-6 16,0 19 2-16,33-9-2 0,-33 9-2 0,0 9-2 15,17-18-5-15,16-1 6 0,-33 10-5 16,0 9-1-16,33-9 7 0,-33 0-10 0,0 0-14 15,33 0-74-15,-33 0-61 0,0-10-26 16,0 1 2-16,0-10 18 0,33 1-93 0</inkml:trace>
  <inkml:trace contextRef="#ctx0" brushRef="#br0" timeOffset="180758.58">4018 16166 96 0,'0'-27'37'0,"0"8"-7"15,-33 0 6-15,33 1 8 0,0-1-5 0,0 1-1 0,0-1-5 0,0 10-9 0,0-10-10 0,0 0-6 0,0 1-4 16,33 9 1-16,-33-1 1 0,17-8 2 16,16 8-5-16,-33 1 3 0,33 0-4 0,-33 9 2 15,33-10-4-15,-33 10 2 0,33 0 2 0,-33 10-4 16,33-10 0-16,-33 9 0 0,33-9 0 15,-33 19 3-15,0-1 2 0,0-8-4 16,0 17 3-16,0-8-4 0,0 9 1 0,0 9 1 16,0-18-1-16,-33 18-1 0,33-9 2 15,-33 9-2-15,33-9 0 0,0-9 0 0,-33 8 1 16,33-8 0-16,-33 9-4 0,33-19 6 16,-33 10-3-16,33-10 3 0,0 0 18 0,-33 1 6 15,33-10 9-15,-17 9-1 0,17-9 2 0,0 0 5 16,0 0-10-16,0 0-13 0,0 0-2 15,0 0-12-15,0 0-1 0,0 0-4 0,0 0 2 16,17 0-2-16,16 0-3 0,-33 0 5 16,33 0-2-16,0 0 1 0,-33-9-3 15,33 9-3-15,0 0 9 0,0 0-3 0,-16 0 1 16,16 0-2-16,0 0-2 0,0 9 6 0,0-9-7 16,0 9-5-16,-16-9-18 0,16 10-27 15,0-10-24-15,-33 9-15 0,33-9-10 16,0 9 5-16,-33 10-5 0,33-19-81 0</inkml:trace>
  <inkml:trace contextRef="#ctx0" brushRef="#br0" timeOffset="181158.75">4630 15999 59 0,'0'-9'64'0,"0"9"-23"0,0 0-6 16,-33-10 2-16,33 10-1 0,0 0-9 0,0 0-11 0,0 10-7 0,0-10 9 0,0 0 14 0,33 9-11 0,-33 10-4 0,17-10 18 15,-1 0-3-15,1 19-5 0,-17-19-7 0,33 10-2 16,-33 0 7-16,33-10-14 0,-33 10 1 16,33-1-8-16,-33 10 3 0,33-19-4 0,-33 10 0 15,0 0-5-15,33-1 5 0,-33 1-3 16,0-1 0-16,17 1-22 0,-17 0-35 0,16-10-34 15,-16 0-12-15,17 0-5 0,-17 1 7 0</inkml:trace>
  <inkml:trace contextRef="#ctx0" brushRef="#br0" timeOffset="182141.09">5242 15357 51 0,'0'-18'46'0,"0"8"-14"0,-33 1-8 0,33 0 3 0,0 9-2 0,0-10-13 0,0 10-6 0,0 10-3 0,0-10 0 0,0 9 17 16,33 10 12-16,-33-1 2 0,33 1-4 15,-33-1-7-15,33 10-7 0,-16 0 10 0,16 0 14 16,0-9-10-16,-33 9-9 0,33 0-6 15,0-1-9-15,-33-8-2 0,33 9-1 0,-33-9 3 16,17-1-2-16,-1 1 8 0,-16-10 8 16,17 10 0-16,16-10-6 0,-33 0-5 0,0 1 8 15,0-10 12-15,0 0 14 0,0 0 15 16,0 9 16-16,0-9 28 0,0-9-14 0,0 9-30 16,0-10-27-16,0-8-18 0,0-1 2 15,0 0-11-15,0-8 2 0,0-11-6 0,0 1 0 16,0 0-3-16,0-10 3 0,0 1 4 0,0-1-4 15,-33 10-2-15,33-19 2 0,0 10 2 16,-17 9-2-16,17-1-5 0,0 11 9 0,0-1-2 16,0 0-2-16,-16 18 10 0,16-8 9 15,0-1-6-15,0 10-1 0,0 0-7 0,0-1-3 16,0 10-7-16,0 0 3 0,0 0-6 16,16 0 8-16,-16 0-5 0,17 10 5 15,16-1 0-15,-33 0-2 0,33 1 2 16,-33-1 0-16,33 9-3 0,0-8 4 0,-33 8-1 15,33 1 3-15,-16-10-3 0,16 10 1 16,-33-1-3-16,33 1 2 0,0 18 0 0,-33-37-3 16,33 19 4-16,-33-1-8 0,33 1 10 15,-33-10-5-15,0 10 4 0,33-10-5 0,-33 1 0 16,0-10 6-16,0 18-3 0,0-18-2 16,0 0-2-16,0 0 10 0,0 0 5 0,0 0 1 15,0 0-10-15,0 10 4 0,-33-10 2 0,33 0-4 16,-33 0-8-16,0 0 2 0,0 0 0 15,0 0 5-15,0 0-3 0,-17 0 4 16,17 0-4-16,-33 0 0 0,16 0 0 0,17 0-4 16,-33 0 9-16,33 0-4 0,-33 0-1 15,33 0-3-15,16-10 3 0,-16 10 4 0,0 0-1 16,0 0 2-16,33 0-1 0,0 0-10 0,-33 0 6 16,33 0-8-16,0 0-21 0,0 0-17 15,0 0-12-15,0 0-17 0,0 0-24 0,33 0-24 16,-33 10-10-16,33-10-7 0,0 9 9 15,-33-9 7-15,33 0-2 0</inkml:trace>
  <inkml:trace contextRef="#ctx0" brushRef="#br0" timeOffset="182440.03">5970 14836 162 0,'0'0'73'0,"0"0"-40"0,0 0-12 0,0 10 1 0,0-10-7 0,0 9-3 0,33-9 0 0,-33 19-2 0,0-19 0 0,33 9-6 0,-33 9 0 0,33-8 2 16,-33-1-6-16,33 0 0 0,0 10 3 0,-33-10-3 15,17 1 2-15,16-1-1 0,-33 9 1 16,33-18-4-16,-33 10 2 0,0-1-15 0,33 0-25 16,-33 1-23-16,0-1-17 0,0 0-4 0</inkml:trace>
  <inkml:trace contextRef="#ctx0" brushRef="#br0" timeOffset="182811.02">5920 14855 118 0,'0'-19'44'0,"0"1"-15"0,0-1-4 0,0 0 9 0,0-8 5 0,0 8-2 0,17 0-14 0,-17 10-7 0,33-10-4 0,-33 1-5 0,33 9-4 0,-33-10 1 16,33 10-3-16,-33 9 0 0,33-19 1 15,0 10-1-15,-33-1 4 0,33 10 1 0,-33 0-2 16,17 0 1-16,16 0 2 0,-33 10-4 0,33-1 2 15,-33 10-3-15,0-19 2 0,0 9-2 16,0 10 1-16,0-1 5 0,0 1 4 16,0-1 2-16,0 1-6 0,0 0-3 0,0-10 3 15,-33 9-8-15,33-8 2 0,0 8 0 0,0-8-2 16,0-1 5-16,0 0-5 0,0 1 8 16,0-1 6-16,0 10-6 0,0-19 3 0,33 0 6 15,-33 9-1-15,0 0 6 0,33-9-5 0,-33 0-2 16,0 0-3-16,33 0-7 0,-33 0-2 15,33-9-3-15,0 9 5 0,-33-9-5 0,17 9 0 16,16-19-2-16,0 10-6 0,-33-1-37 16,33 1-44-16,0 0-24 0,-33-1-17 0,33 1 7 15</inkml:trace>
  <inkml:trace contextRef="#ctx0" brushRef="#br0" timeOffset="183189.48">6648 14641 120 0,'0'-9'46'15,"0"9"-18"-15,0 0-5 0,0-19 5 0,33 10 2 0,-33-1-13 0,0 1-9 0,33 9-5 0,-33-9 2 0,33 9-5 0,-33-9 0 0,33 9 0 0,-17 9 5 0,18-9 10 16,-34 9-1-16,33 0-2 0,-33 1 11 0,33-1-3 16,-33 10-7-16,0-10-2 0,33 0 0 15,-33 10 9-15,0-1 2 0,0 1 4 0,0 0-2 16,0 9 0-16,0-19-7 0,0 9-3 16,0-8-5-16,0-1-5 0,0 0 1 0,0 1 6 15,0-1 5-15,0 0 15 0,0-9 8 0,0 0 6 16,0 0-12-16,33 0-13 0,-33-9-8 15,0 0-7-15,0-1 2 0,16 1-3 0,1 0-4 16,-1-10 0-16,18 1-2 0,-34 18-4 16,0-28-37-16,33 9-37 0,-33 0-24 0,33 10-14 15,-33-9-11-15,0 8-1 0</inkml:trace>
  <inkml:trace contextRef="#ctx0" brushRef="#br0" timeOffset="184905.45">7226 13962 87 0,'-16'0'29'0,"16"-9"-10"0,-17-1 2 0,1 1 7 0,16 9 16 0,0-9 9 0,0 9-16 0,0 0-19 0,0 0-9 0,0 0-7 16,0 9 8-16,16 0 26 0,1 1-5 15,-1 8-7-15,18 1-3 0,-34-1 14 16,33 1 0-16,0 0-9 0,-33-1-8 0,33 1-7 16,-33-1-3-16,33 1-7 0,-33-10-1 0,16 10 4 15,1 0-4-15,-1-10 3 0,17 0-2 16,-33-9 6-16,0 9 9 0,0 1 14 15,34-10 6-15,-34 0 6 0,0-10 18 0,0 10-20 16,0-9-15-16,0-9-9 0,0-1-5 0,0 0-5 16,0 1-1-16,0-10-3 0,0 0 2 15,0 0 3-15,0 0 1 0,0-9 3 0,0 9-5 16,0 0 2-16,0-9-1 0,0 9-10 16,0 0 3-16,0 0 2 0,0 10-1 0,0 8-1 15,0 1-4-15,0 0 2 0,0-1-1 16,0 1 3-16,33 9-2 0,-33 0 0 0,33 9 2 15,-33-9 3-15,33 10-3 0,-17-1 0 0,1 0 0 16,32 1 4-16,-49 8-4 0,34-18 0 16,-1 19-6-16,0-10 8 0,0 0-4 0,-17 1 0 15,1-1 2-15,32 0 5 0,-49 1-5 16,33-1 1-16,-33 0-5 0,34 1 2 0,-34-10 0 16,0 18-2-16,33-18 4 0,-33 0 1 0,0 0 12 15,0 0 22-15,0 19-2 0,-33-19-4 16,33 0-7-16,0 0 4 0,-34 0-3 0,1 0 10 15,0 0-7-15,0 0-2 0,-16 0-14 16,16 0-2-16,0 0-5 0,-34 0 2 0,18 0 0 16,16 0 4-16,-33 0 0 0,32 0 4 15,-32-19-5-15,17 19 6 0,16 0-5 0,0 0-6 16,0 0 1-16,33 0-4 0,-50 0 0 0,33 0 0 16,1 0-2-16,16 0-4 15,0 19 6-15,0-19 1 0,0 0-6 16,0 0-31-16,0 0-38 0,0 9-41 0,16-9-22 15,1 9-15-15,-17-9-12 0,16 0 14 0,18 0 4 16,-34 0 6-16</inkml:trace>
  <inkml:trace contextRef="#ctx0" brushRef="#br0" timeOffset="185191.06">7971 13357 120 0,'0'0'46'0,"0"0"-23"0,0 0-8 0,0 0 1 0,0 10 9 0,0-10-5 0,0 9 4 0,33 0 9 0,-33 1 8 0,0-1-9 15,33 9-14-15,-17 1-4 0,1-10-1 0,-1 10 0 16,17 0-2-16,0-10-5 0,-33 9-2 15,34-8 0-15,-34-1-7 0,33 19 5 0,-33-28 0 16,33 19 0-16,-33-10-2 0,16 0 2 0,-16 0-2 16,17 1-16-16,-17 8-27 0,0-8-30 15,0-1-31-15,0 0-5 0</inkml:trace>
  <inkml:trace contextRef="#ctx0" brushRef="#br0" timeOffset="185520.56">7904 13450 108 0,'0'-9'30'0,"-33"-10"-11"0,17 10 0 0,16-9 15 0,-17 8 2 0,17 1-2 0,0 0-10 0,0-1-11 0,0 1-7 0,17 0-4 0,-17-1-2 16,16 1 4-16,17 9-4 15,-33 0 2-15,33-18 0 0,1 18-1 0,-1-10 3 0,0 10 3 16,-33 0 1-16,33 0-2 0,16 0 0 15,-16 10-6-15,-33-10 5 0,34 18-1 0,-1-18 0 16,-33 9 2-16,33 1-2 0,-33-1 0 0,0 0 2 16,0 10-1-16,16 0 4 0,-16-1 3 15,0-9-4-15,0 10-3 0,-16 0-2 16,16-1-1-16,0 1-1 0,0-1-1 0,-33 1 5 16,33-10-4-16,0 10 1 0,-33 0-2 0,33-10 1 15,0 0-1-15,-34 10-5 0,34-10-17 16,0-9-23-16,-33 9-16 0,33-9-19 0,0 0-1 15,-33 0 8-15</inkml:trace>
  <inkml:trace contextRef="#ctx0" brushRef="#br0" timeOffset="185787.17">8301 13422 46 0,'0'0'24'0,"0"0"-5"0,33-9 4 0,-33 9 5 0,0 0 6 0,0 0-3 0,0 9-8 0,33-9 2 0,-33 0-4 0,34 0-4 16,-34 0 1-16,33 0 18 0,0 19 9 0,-17-19-7 15,17-19-13-15,0 19-10 0,0 0-5 16,34-9-4-16,-51 9 2 0,17-9-2 0,33 9-4 16,-33-9 3-16,0-1-5 0,1 10 1 15,-18-9-4-15,17 9 3 0,-16-9 2 0,-1 9-2 16,17 0 1-16,-33-10-1 0,33 10-22 0,-33 0-30 15,0 0-25-15,0 0-28 0,0 0-6 16</inkml:trace>
  <inkml:trace contextRef="#ctx0" brushRef="#br0" timeOffset="186420.01">8880 13050 123 0,'0'-9'43'0,"17"0"-16"0,-17-10-6 0,16 10 5 0,-16 0 8 0,17-1-6 0,-1 1-1 0,17 9-4 0,-33 0-9 0,33 0-6 0,-33 0 0 0,33 0 0 15,-33 0-2-15,34 9-2 0,-34 1 3 0,16 8-4 16,-16-9-3-16,17 10 0 0,-17 0 0 15,16-1 2-15,-16 1 0 0,0-1-2 0,0 1 0 16,17 0 0-16,-17-10 0 0,0 0 3 16,16 1-2-16,-16 8 2 0,33-18 3 0,-33 0 1 15,0 0-2-15,33 9-2 0,0-9 0 16,-33 0 1-16,33 0 5 0,-33 0 7 0,34 0 5 16,-18 0 2-16,1 0 1 0,-1 10 2 15,-16-1-8-15,33-9 7 0,-33 9-2 0,0 1-7 16,0 8-7-16,0 1-1 0,0 0-4 15,-33 8 0-15,17 1-2 0,-17 0-2 0,16 9 4 16,0-9-9-16,-16 10-42 0,0-1-48 0,0 0-45 16,-16 0-14-16</inkml:trace>
  <inkml:trace contextRef="#ctx0" brushRef="#br0" timeOffset="188235.5">9657 12613 34 0,'-33'0'22'0,"33"0"-12"0,-33 0-4 0,33-18 2 0,-33 18 8 0,17 0 7 0,-1 0 2 0,0-19 3 0,-16 19-5 16,33-9 0-16,-33 9-2 0,0-10 5 0,0 10 6 16,17-9-2-16,-17 0-4 0,-1 9 0 0,1-10 7 15,0 10 1-15,0 0 1 0,0-9-5 16,0 9-6-16,-16 0-8 0,15 0-5 0,1 0-7 16,-33 9-1-16,0-9 1 0,16 10-1 15,-16-1 4-15,17 0-3 0,-17 1 1 0,-1-1-5 16,-15 10-3-16,16-1 7 0,-1 1-2 15,1-1 0-15,-16 10-2 0,15-9 0 0,-15 18 0 16,16-9-3-16,-34 0 3 0,18 18 0 0,16-18 0 16,-1 10 3-16,-15 17-6 0,16-27 3 15,-1 9 0-15,1 19 0 0,17-19-2 0,-50 1-1 16,32 8 7-16,18-9-3 0,-17 10-1 16,-17-10 2-16,17 10-2 0,0-10 0 0,-17 9-2 15,17-8 2-15,0 8 2 0,0-9-2 0,-17 10 0 16,17-10 2-16,0 9-6 0,16-8 4 15,-49 8 0-15,33-9 0 0,16 10 0 0,-16-10 0 16,0 0-2-16,16 10 4 0,17-10-2 16,-33 0 1-16,0 0-1 0,16 10 2 0,-16-10-4 15,33 10 4-15,-50 9-2 0,17-10-3 16,0 10 3-16,-17-10-3 0,17 1 3 0,0-1 2 16,0 1 1-16,16 9-3 0,-16-19 0 15,33 9 0-15,-50-8 0 0,50-1-3 0,-33 0 3 16,33 10 0-16,-50-20-4 0,50 11 4 15,-33-1 0-15,33 0 0 0,-33 0-2 16,16 0 0-16,17 1 0 0,0-1 7 0,-33 0-2 16,33 0-5-16,16 10 2 0,-16-10 0 0,0 0 3 15,0-9-6-15,0 9 5 0,0 1-2 16,33-1-3-16,-33 0 3 0,16-9 0 16,-16 9-2-16,0 0 4 0,33 0-2 0,-33-9 1 15,0 10-1-15,33-1 0 0,-33 0-2 16,0 0 5-16,16 0-3 0,-16 19 0 0,0-19 0 15,33 1 0-15,-33 8 0 0,0-9 0 0,0 1 0 16,33 8 0-16,-33-9-2 0,16 0 2 16,-16 10-3-16,33-19 3 0,0 9 2 0,-33-9-2 15,33 9-3-15,0-9 3 0,0 9 1 16,-33 10-1-16,33-29 0 0,33 20 0 0,-33-1-2 16,0 0 3-16,0 10-3 0,33-10 2 15,-33 0 3-15,33 9-3 0,-33-8 0 16,17-1 0-16,16 0 0 0,0-9 0 0,0 9 0 15,0-9 1-15,0 9-3 0,0-9 4 16,17-9 0-16,-17 9-2 0,0-10 1 16,0 1 2-16,0 0-1 0,17-10 0 0,-17 0 0 15,0 0 0-15,33-9-2 0,-33 0 2 16,0 0-2-16,17-9 5 0,16 0-5 0,-33 0 0 16,33-10 0-16,-16 0 4 0,16 1-4 15,0-10 0-15,17 0 0 0,-17-9 5 0,0 9-9 16,-16-9 8-16,49-10-4 0,-33 10-2 15,17 0 4-15,-17-10-2 0,17 10 0 0,16 0 0 16,-33-10 0-16,0 10 0 0,17 0 0 16,-17 0 2-16,17-1-4 0,-17 1 5 0,33 0-3 15,-16-9 0-15,-17 8-2 0,17-8 6 16,16-10-6-16,-33 9 3 0,17-8-1 0,16-1 0 16,-33-9 4-16,50 9-4 0,-50-9 0 15,17 9 0-15,16 0 0 0,17 0-2 0,-50-9 5 16,33 9-5-16,-16-9 7 0,16 10-7 0,-17-1 3 15,18 0-1-15,-18-9 0 0,18 9-3 16,-1 0 3-16,17 0 0 0,-34 1 3 0,17-1-5 16,1 9 2-16,15 1 0 0,-48-1 1 15,48 1-1-15,-15 9 1 0,-34-10-3 0,16 0 2 16,1 20 4-16,-17-29-4 0,0 9 2 0,1 1-4 16,-1-1 2-16,-17 1 0 0,17-19 4 15,-16 9-4-15,16 9 0 0,0-8-3 0,-33-1 3 16,0 0-3-16,17 0 3 0,-17 0 3 0,0 0-5 15,0 10 6-15,0-10-2 0,0 0-4 16,-16 10 2-16,0-1-2 0,-1-9 2 0,17 1 0 16,-33 8 2-16,33-9-2 0,-33 1 0 15,33 8 0-15,-33-18-2 0,0 9 2 0,33-9 3 16,-33 9-3-16,0-9 4 0,0 9-4 16,0 0 7-16,0-9 1 0,0 10-2 0,0 8-2 15,-33-9-1-15,33 10-2 0,0 9-1 0,-33-1 0 16,33 1 1-16,0 9-1 0,-33 10 0 15,0-20 0-15,17 20-2 0,-18-1-2 0,1 10 4 16,0 0 0-16,0-1 0 0,0 10 1 16,0 0-1-16,0 0-3 0,16 10 5 0,-16-10-2 15,0 9 0-15,0 0-3 0,0 10 0 0,0-10-25 16,17 10-13-16,-18 9-23 0,34-10-6 16,-33-9-9-16,0 10-8 0,33 0 0 0,-33-1 2 15</inkml:trace>
  <inkml:trace contextRef="#ctx0" brushRef="#br0" timeOffset="189384.14">5275 14474 34 0,'0'9'36'0,"0"-9"0"0,0 0-2 0,0 0-5 0,0 0 4 16,0 0 9-16,0 0 17 0,0 0 5 0,0 0-10 0,0 0-5 0,0-9-8 0,0 9-7 0,0-10 2 15,0 1-5-15,0 0-6 0,0-1 0 16,0 1-6-16,0-10 10 0,0 1 0 0,0 18 8 16,0-37 2-16,0 18 3 0,0-9 10 15,0 10 12-15,0-20 3 0,0 1-17 0,0 0-6 16,17 9 1-16,-17-28 0 0,0 10 6 0,16-19-5 15,-16 9-8-15,0-19-8 0,17 10-17 16,-17-28-2-16,0 9-5 0,33 1-2 0,-33-1-1 16,0-28-2-16,0 10-1 0,0 0-2 15,0-1 4-15,0 10-2 0,0 0 4 0,-33 0-7 16,33 19-3-16,0 0 11 0,0-1-5 0,0 29 4 16,-17-19-7-16,17 27 5 0,-16-17-4 15,16 27 3-15,0-10 2 0,-17 20-3 0,17-1 0 16,0 1-5-16,0 8 12 0,0 10-13 0,0-9 4 15,0 9-4-15,0-9 6 0,0 9-7 16,0 0 4-16,0 0-1 0,0 0 6 16,0 0-1-16,17 9-1 0,-17-9-2 15,16 0 4-15,-16 9-2 16,0-9-8-16,17 0-16 0,-17 0-39 0,0 10-42 16,0-10-33-16,0 0-13 0,0 9-5 15,33-9-2-15,-33 0-1 0,0 9 4 0,-33-9 18 16</inkml:trace>
  <inkml:trace contextRef="#ctx0" brushRef="#br0" timeOffset="189853.09">5275 12083 68 0,'0'0'56'0,"-33"0"-15"0,33 0-10 0,0 0-6 0,0 0-2 0,0 9 9 0,0 10 3 0,0-19 3 0,-33 18-10 0,33 1-7 0,-33 9-9 15,33 9-3-15,-33 0 1 0,33 1 11 0,-50 8-2 16,34 1-7-16,-1-1-4 0,-16 1-5 16,33-10 0-16,-33 9-1 0,0 10-2 0,0-28 0 15,0 19 3-15,16-1-2 0,-16-18-3 16,33 9 3-16,-33 0-1 0,33-9 2 0,-33-9 5 15,33-10 23-15,0 1 12 0,0-1 5 16,0-9 4-16,0 0-8 0,0-9-21 0,0-10-12 16,0 0-5-16,0 10 1 0,33-37-6 15,-33 8 3-15,33 1-3 0,-33-9 4 0,33-1-3 16,-16 1-3-16,16-10 2 0,0 9 3 0,0-9 0 16,0 19-7-16,-33-9 7 0,33 9-5 15,-16 9 7-15,-1 0-4 0,1 0 1 0,16 9-4 16,0 10 4-16,-33 0-6 0,0-1-1 15,33 10 8-15,-33 0-5 0,33 0 2 0,-33 0-5 16,33 0 10-16,-33 10-5 0,17-10 0 0,16 9 4 16,0-9-1-16,-33 9-1 0,33-9-2 15,0 19-4-15,0-19 4 0,0 0 4 16,-16 0-2-16,-1 0 3 0,34 0-5 0,-50 0-12 16,33 0-63-16,0 0-52 0,0-19-29 0,-33 10-11 15</inkml:trace>
  <inkml:trace contextRef="#ctx0" brushRef="#br0" timeOffset="193031.85">1654 14306 92 0,'0'-9'21'0,"-33"9"-6"0,33-9 17 0,0 9 15 0,-34 0 7 0,34 0-14 0,0 0-15 0,0 0-16 0,0 0-7 0,0 0 0 16,0 0 9-16,34 0 7 0,-34 9-2 16,0 0 0-16,33 10-1 0,-33-10-3 0,33 10 3 15,-33-1 1-15,16 1-6 0,-16-1-4 16,33 10-1-16,-33-9 1 0,33 0-2 0,-33-1-4 15,0 10 1-15,33-9 2 0,-33-1 1 16,0 1-2-16,0-1-2 0,34-8 1 0,-34 18-1 16,0-28 0-16,0 9-2 0,0-9 9 15,0 9 24-15,0-9 11 0,0 0 5 16,0 0-5-16,0 0-10 0,0 0-14 0,0-9-3 16,33 0-8-16,-33 9-4 0,0-19 3 15,33 0-5-15,-17 1-1 0,-16-1 2 0,33 1 2 16,-33-1-4-16,33 10-6 0,-33-19-42 15,33 9-65-15,1 1-45 0,-34-10-12 16</inkml:trace>
  <inkml:trace contextRef="#ctx0" brushRef="#br0" timeOffset="193347.12">2084 14204 121 0,'0'9'31'0,"-33"0"-19"0,33 1 2 0,0-1 0 0,0 0-5 0,33 10-2 0,-33-19 0 0,0 0 20 0,0 19 10 0,0-19-4 15,33 0-12-15,-17 0-4 0,-16 0-3 16,33 0-3-16,-33 0-2 0,0-19 1 0,33 19-2 16,-33-19-1-16,33 1-3 0,-33-1 0 0,0 10 10 15,0-1 20-15,0-8 10 0,0 9 10 16,0 9 9-16,0 0 10 0,0-19-17 0,0 19-20 15,0 0-13-15,0 0-1 0,-33 0-11 16,33 0-3-16,-33 0-2 0,33 0-3 16,-33 19-3-16,17-19 0 0,-17 9 0 0,0 9-3 15,33 1 7-15,-34 0-7 0,34-1 0 0,-33 1-55 16,33 0-59-16,-33-10-27 0,33 0-9 16,0 0 14-16,0-9 21 0</inkml:trace>
  <inkml:trace contextRef="#ctx0" brushRef="#br0" timeOffset="193680.52">2299 13841 44 0,'0'0'50'0,"0"0"-21"0,-34 0-9 0,34 9 1 0,0-9 3 0,0 10 9 0,-33-10-10 0,33 9-8 0,0 10-11 16,-33-1 1-16,33-18-2 0,0 19-2 0,0-10 3 15,0 0 6-15,0 10-3 0,0-10-3 16,0 1-2-16,0 8 3 0,0-9-3 16,33 10 2-16,-33-19 3 0,0 0 2 0,33 19 4 15,-33-19-4-15,34 0 0 0,-34 0-6 16,0 0 3-16,16 0-5 0,17 0 0 0,-33 0 3 16,0 9 0-16,33-9 9 0,-33 0 10 15,0 9-4-15,0-9-9 0,0 10-1 16,0-1-4-16,0 0 6 0,0 0-5 0,0 1-1 15,0 8-2-15,-33 1-2 0,33 0 1 0,0-19-2 16,0 9 0-16,-33 0-21 0,17 0-32 16,16 1-36-16,0-10-18 0,0 0-103 0</inkml:trace>
  <inkml:trace contextRef="#ctx0" brushRef="#br0" timeOffset="194213.2">2480 13971 61 0,'0'-9'33'0,"0"0"-1"0,0-1 7 0,34 1 7 0,-34 0 2 0,0-10-2 0,0 1-10 0,16-1-12 0,-16 0-6 0,0 1-6 0,33 8 4 16,-33-8 16-16,0 18 3 0,0-19 8 16,0 19 1-16,0-18-2 0,0 8-12 0,0 10-8 15,0-9-7-15,-33 9-1 0,33-9-5 16,0 9-3-16,-16 0 0 0,16 0-6 0,0 0-2 15,-34 9 2-15,34-9-6 0,0 9 4 16,-33 1 2-16,33 8-3 0,0 1 3 16,0-19-4-16,-33 9 1 0,33 0 5 0,0 10-2 15,33-10 1-15,-33 1-3 0,0-1 7 16,0-9-3-16,0 9 3 0,33 1-1 0,-33-10 0 16,0 0 1-16,34 0-4 0,-34 18 3 15,0-18 5-15,16-18-9 0,17 18 3 16,-33 0-1-16,0 0-2 0,0-10 1 0,33 10 1 15,-33 0 1-15,0-9-3 0,0 9-5 0,0 0-4 16,0-9-3-16,0 9-6 0,0 0-15 16,0 0-12-16,0-10-13 0,0 10-1 15,0 0-4-15,0-9 7 0,0 9 8 0,0 0 5 16,0 0 8-16,0 0 4 0,0 0 7 16,0-9 3-16,-33 9 4 0,33 0 2 0,0 0 6 15,0 9 5-15,0-9 1 0,0 0 1 16,0 9 0-16,0-9 4 15,0 0-4-15,0 10 2 16,33-10 0-16,-33 0 2 16,0 0-4-16,0-10 3 15,0 10-6 1,0 0-11-16,33 0-21 0</inkml:trace>
  <inkml:trace contextRef="#ctx0" brushRef="#br0" timeOffset="195579.52">2381 13395 135 0,'0'0'45'0,"-33"-10"-8"16,33 10 11-16,0-9 2 0,0 9-6 0,0-9-19 0,0 9-12 0,0 0-9 0,0 9 5 0,0-9 0 0,33 9 5 15,-33 1 6-15,33-1-6 0,0 0 1 16,0 0-1-16,-33 10 2 0,34 0 14 0,15-10-8 15,-16 10-7-15,-33-1-8 0,33 1-1 16,0-10-2-16,0 19 0 0,-33-19-2 0,34 1-2 16,-18-1 2-16,17 9 0 0,-33 1-17 15,33-10-59-15,-33 10-51 0,33-10-17 0</inkml:trace>
  <inkml:trace contextRef="#ctx0" brushRef="#br0" timeOffset="196228">2993 13497 103 0,'0'0'78'0,"0"0"-30"0,0 0 5 0,-33-9 22 0,33 9 13 0,0 0-13 0,0-10-29 0,-17 1-23 16,17 0-7-16,0-1-6 0,0 1-3 15,0 9-6-15,0-19 2 0,0 1-1 0,0 9 1 16,0-1 1-16,0 1 5 0,0-10 1 0,-33 10 0 15,33 0-3-15,0 9-7 0,0-10 2 16,-33 1 0-16,33 9-5 0,0 9 4 0,0-9-4 16,0 10 3-16,-33-10-2 0,33 18 0 15,0-8-2-15,0 8 4 0,33-8 0 16,-33 8 3-16,0-9-3 0,0 10 0 0,33-10 3 16,-33 1 2-16,0-10-1 0,33 9 0 0,-33-9 3 15,17 0-1-15,16 0 1 0,-33-9-1 16,33-1-1-16,-33 1-5 0,33-10 5 0,-33 10 0 15,33-9-1-15,-33-1 1 0,0-9 0 0,33 9-3 16,-33 10-2-16,0-28 8 0,0 18-8 16,0 1 4-16,0-10-4 0,0 9 6 15,0 1 2-15,0-1-5 0,0 0-1 0,0 1 1 16,0 8-3-16,0 1-3 0,0 9 0 16,0-9-2-16,0 9 1 0,0 9 4 0,0 0 0 15,0 1 0-15,33-1 0 16,-33 0 0-16,0 1-3 0,0-1 4 0,17 0 6 15,16 1-7-15,-33 8-4 0,0-18 8 16,33 0-4-16,-33 9 0 0,0-9 3 0,0 0-1 16,0 0 2-16,33-9 0 0,-33 9-4 15,0-18 0-15,0 8 3 0,0-8-3 0,0-1-2 16,0 0 3-16,33 1-1 0,-33-1-3 16,0 1 6-16,0-1-6 0,0 0 3 0,33 1-2 15,-33-1 2-15,0 10-3 0,0 9 3 16,33-19-4-16,-33 19 2 0,0 0 2 0,17 0 0 15,-17 0-5-15,33 0 7 16,-33 0-7-16,0 19 0 0,0-19 8 0,0 0-6 16,0 9 1-16,0 1 2 0,0-1 1 15,0 0 2-15,0 0-1 0,0 10-8 0,0-10-28 16,0 19-59-16,-33-28-48 0,33 19-28 16,-17-19 19-16</inkml:trace>
  <inkml:trace contextRef="#ctx0" brushRef="#br0" timeOffset="196661.03">3555 12688 76 0,'0'9'32'0,"0"-9"-7"0,0 0 5 0,0 0 7 0,0 0 7 0,0 0 0 0,33 0-9 0,-33 0-11 0,0-9-12 16,0-1-4-16,0 1-8 0,0 0 0 15,0-1 7-15,0 10 5 0,0-9 5 0,-33 0 4 16,33-1-2-16,0 1-6 0,0 9-3 16,0-18-3-16,-33 18 5 0,33-19-3 0,0 19 0 15,0 0-1-15,0-9 0 0,0 9-10 16,0 0 3-16,0 9-1 15,0-9-2-15,33 19 2 0,0-19 5 16,-33 0-5-16,50 18 0 0,-17-18 0 0,0 9 0 16,0 1 2-16,-33 8-2 0,33-8 4 0,0 8-1 15,17-8 1-15,-50 18 4 0,33-28-3 16,0 18-4-16,-33 1 2 0,0-1 3 0,33-8 0 16,-33 8 1-16,0 1-3 0,0-1 0 15,0 1-1-15,0-19 0 0,0 9 0 0,0 1 2 16,-33-1-5-16,33 0 3 0,0-9-3 0,-33 10-2 15,33-10-29-15,-33 0-61 0,33 0-52 16,-50-10-7-16</inkml:trace>
  <inkml:trace contextRef="#ctx0" brushRef="#br0" timeOffset="196828.23">3307 12474 200 0,'-33'0'55'0,"33"0"-18"0,0 0 13 0,0 0-7 0,0 0-19 0,0 0-14 0,0 0-1 0,0 0-6 0,0 0-1 0,0 0-4 0,0 0-10 15,0 0-40-15,33-19-40 0,-33 0-25 0</inkml:trace>
  <inkml:trace contextRef="#ctx0" brushRef="#br0" timeOffset="197444.98">3638 12353 85 0,'0'18'17'0,"33"-8"-7"0,-33-1 4 0,0 0 5 0,0 1-2 0,0-1-5 0,33 0-2 0,-33 0-2 0,33 1 2 0,-33-1 0 0,33 10-2 16,-33-19-1-16,33 0 2 0,-33 0 7 15,0 0 3-15,17 0-2 0,16 0-5 0,-33-19-6 16,0 10-2-16,0-1 11 0,33 10 6 0,-33-9 3 15,0 0 1-15,0 0-5 16,-33-10 4-16,33 10-3 0,0-1-12 0,0 10 0 16,-33-18-5-16,16-1-2 0,17 1-2 0,0 8 5 15,-33 1 14-15,33 0 2 0,0-1-7 0,0 10-4 16,0-9-6-16,0 0-4 16,0 9-4-16,0 0 2 0,0 0 2 15,33 0 1-15,-33 0-1 0,17 0 1 16,16 9-1-16,-33-9 0 0,33 9 0 15,-33-9 0-15,33 10-2 16,-33-10 4-16,0 0-2 0,0 0 4 0,0 0-3 16,0 0 3-16,33 0-4 0,-33-10 0 15,0 10 3-15,0-9-3 0,0 0 4 16,0-1-4-16,0 10 0 0,0-18 0 0,0 18 0 16,0-28 1-16,0 19 0 0,0-1-1 0,0-8 0 15,0 8-6-15,0 1 6 0,0 0 0 16,0 9-3-16,33-10 1 0,-33 10 0 0,0-18 4 15,33 18-2 1,-33-19 3-16,0 19-2 0,17-9-1 16,-17 9 4-16,33-9-1 0,-33 9 2 15,0-10 10-15,0 10 0 0,33-9 7 0,-33 0 3 16,0-1-3-16,0 1-1 0,0 9-9 0,33-9 2 16,-33 0-9-16,0 9 2 0,0-19-3 15,33 19-4-15,-33-19 0 0,0 19 1 16,33-9-1-16,-33 9 4 0,0 0-3 15,33-9 1-15,-33 9 0 0,17 0-1 0,16 0 2 16,-33 0-3-16,33 0 0 0,-33 9-2 16,0-9-3-16,0 9-6 0,0 10-57 15,0-19-53-15,0 19-41 0,0-19-3 16</inkml:trace>
  <inkml:trace contextRef="#ctx0" brushRef="#br0" timeOffset="197579.11">4035 12018 55 0,'-17'0'38'0,"17"0"-20"0,-33 0-7 0,33-9-7 0,-33 9-1 0,33 0-12 0,0 0-17 0,0 0-66 0</inkml:trace>
  <inkml:trace contextRef="#ctx0" brushRef="#br0" timeOffset="199559.21">4316 11041 18 0,'0'0'16'0,"0"19"-3"0,0-10-5 0,0 0-4 0,0 1-1 0,0-10 2 0,0 9 4 0,0-9 5 0,0 0 7 0,0 9 4 0,0-9 0 16,0 0-4-16,0 0-3 0,0-9-2 15,0 9 1-15,-33-9-4 0,33 9 1 0,0-10-2 16,0 1-3-16,0 0-4 0,0-10-3 0,0 1 0 16,-33-10 1-16,33 0-3 0,-17 0 1 15,17-19 2-15,0-8-5 0,0-1 4 0,0-9-5 16,0 0 3-16,-33-10 0 0,33-9 0 15,0 10 0-15,0-10 0 0,0-18 0 16,0-10 1-16,33 10 1 0,-33-19-4 0,0 9 2 16,17-8 0-16,16-11 0 0,-33 1 1 15,33-9 1-15,0-20-2 0,0 11 0 0,0-11 0 16,0 1-2-16,17-9 3 0,16 9-3 0,-33-19 2 16,17 10 1-16,16 8-1 0,0-27 2 15,0 10-2-15,17-1 2 0,16-9-4 16,-33 9 2-16,50 10 0 0,-33-29 2 0,16 29-2 15,0-10 0-15,17 28 0 0,-17-27 0 0,17 27 0 16,-17-9-2-16,17 18 5 0,-17 19-3 16,17-18 0-16,-50 18 0 0,50 19 1 15,-50-19-1-15,0 37 0 0,17-9 0 0,-17 9 0 16,-17 19 0-16,18 9 0 0,-34 10 0 16,0 9 1-16,0-1-1 0,0 1 0 0,0 9-2 15,17 10 2-15,-17-20 0 0,-33 20 0 16,33-10 0-16,0 9 0 0,0 19 0 0,-33-18 0 15,33-1 0-15,-17 0 0 0,18 1 2 16,-1 9-4-16,-33-10 2 0,33 19 0 0,-33-19 0 16,33 1 2-16,-33 18-2 0,33-19 0 15,-33 19-2-15,16-18 2 0,1-1 2 16,-1 10-2-16,17-10 0 0,-33 19 0 0,0-19-2 16,34 19 2-16,-34-18 1 0,33 18 1 0,-33-19-2 15,0 19 0-15,33-18 0 0,-33 18 2 16,0 0-4-16,0 0 2 0,0 0-2 15,0 0 4-15,0 0-4 16,0 0 2-16,0 0-3 0,0 0-12 16,0 18-12-16,0-18-17 0,0 0-8 0,0 19-16 15</inkml:trace>
  <inkml:trace contextRef="#ctx0" brushRef="#br0" timeOffset="199962.11">6896 4223 64 0,'-33'19'19'0,"0"-19"-9"0,-1 18-5 0,34-18 1 0,-16 0-2 0,16 0 0 0,0 0-2 0,0-18 1 0,16-1-3 0,18 0 2 0,-1-18 2 0,0 9-2 0,33-9 1 16,-17-9 7-16,18 8 2 0,-1-17-4 16,0-11-3-16,17 11-3 0,-17 8 0 0,0-9-1 15,17 0-1-15,-17 29 0 0,-33-29 0 16,49 28 1-16,-48 9-1 0,32 1 0 0,-33-1 0 15,-17 0 0-15,17 19 0 0,0 19 2 16,-33-19-2-16,33 19 2 0,-33 18-2 0,34-9 0 16,-34 28 1-16,0-10-1 0,-34 29 2 15,34-10-2-15,-33 9 0 0,0 10 0 16,0 18 0-16,17-18-14 0,-17 9-22 0,-33 9-19 16</inkml:trace>
  <inkml:trace contextRef="#ctx0" brushRef="#br0" timeOffset="203438.45">14436 5051 25 0,'-16'0'26'0,"-1"0"-8"0,1 18 2 0,16-18 1 0,0 0-2 0,0 0 7 0,-33 0 0 0,33 0-5 0,0 0-10 0,0 0-1 15,0 0-3-15,0 0 2 0,0 0-1 0,0 0 2 16,0 0-5-16,0 0 14 0,0 0 11 15,33 0 13-15,-33 19 10 0,0-19-11 0,16 0-10 16,1 0-1-16,16 0 9 0,-17 0 19 16,51 0-6-16,-34 0-7 0,0 0 3 0,16-19-12 15,17 19-15-15,1 0 2 0,-1-18 11 0,16 18-4 16,-15-19-8-16,-18 10-4 0,17 9-7 16,0-9-11-16,1-1 2 0,-1 1-1 15,-17 0 1-15,18 9 3 0,-18 0-4 0,1-19 2 16,-1 19-4-16,-16 0 2 0,0 0 3 0,-16-18-2 15,0 18-8-15,-1 0 2 0,1 0-2 16,-1 0 1-16,-16 0-12 0,17 0-65 16,-17 0-30-16,0 0-8 0,-17 0-70 15,17 18 35-15,-16-18 25 0</inkml:trace>
  <inkml:trace contextRef="#ctx0" brushRef="#br0" timeOffset="208018.25">17694 5311 8 0,'-33'0'25'0,"33"0"-1"0,-17 0-13 0,17 0-2 0,-16 0-2 0,16 0-1 0,-17-18-1 0,17 18-2 0,-16 0 0 15,16 0-2-15,-17 0 2 0,17 0 0 0,0 0-1 16,-16 0-2-16,16 0 3 15,0 0 1-15,0 0-2 16,0-19 0-16,0 19 2 0,0 0 0 16,16 0-3-16,-16 0 1 0,0 0 0 15,17 0-2-15,-1 0 0 0,1-9 0 16,-1 9 0-16,1 0 0 0,16-10 0 16,0 10 1-16,0-9-1 0,-16 9 0 0,16 0 0 15,0-9 0-15,0 9 0 0,0-9 0 16,33 9 0-16,-49 0 0 0,16 0 0 0,0 0 0 15,33-19-2-15,-33 19 4 0,0 0-2 16,-16 0 0-16,32 0 0 0,-16 0 0 0,17-19 0 16,-17 19 3-16,0 0 2 0,17-18 0 0,-1 18-2 15,1 0-1-15,16-19 0 0,0 19-2 16,17-9 0-16,-17 9 0 0,0-9 2 16,17-1 0-16,-17 10 0 0,17-9-2 0,16 0 2 15,-49 9-2-15,32 0 0 0,17-19 0 0,-16 19 0 16,33 0 0-16,-33-19 0 0,16 19 0 15,-17-18 0-15,1 18 0 0,16 0 2 16,-16-19-2-16,0 10 0 0,-1 0 0 0,18 9 0 16,-18-10 2-16,1 1 1 0,0 0 2 0,-1 9 7 15,18-19 0-15,-34 19-4 0,16 0-3 16,18-18-2-16,-34 18 0 0,16-19-3 0,1 19 1 16,0 0 2-16,-1 0-3 0,-15-19 1 15,15 19-1-15,-16 0 2 0,1 0-2 0,-1 0 1 16,16 0 0-16,-32 0 1 0,16 19-2 15,0-19 0-15,0 0 3 0,1 0 1 0,-1 0-1 16,-17 19-3-16,18-19 3 0,-18 0-1 16,17 0 0-16,0 18 2 0,-33-18-3 0,1 0-1 15,15 0 0-15,17 0 4 0,-33 19-4 16,0-19 3-16,17 0-1 0,0 0-2 0,-1 0 2 16,-16 9-1-16,17-9-1 0,-17 0 0 15,17 9 0-15,-1-9 0 0,-16 0 0 0,17 0 2 16,-17 0-1-16,0 0-1 0,0 0 3 0,17 0-3 15,-17 0 3-15,0 0-1 0,0 0 1 16,0 0-3-16,0-9 2 0,0 9 0 16,0 0-1-16,0 0 1 0,0-9 1 0,0 9-1 15,1 0 3-15,15 0-3 0,-32 0 0 0,-1 0 0 16,17 0-2-16,0 0 3 0,0 0-5 16,1 0 5-16,-18 0-3 0,17-19 1 0,0 19-1 15,0 0 0-15,-16 0 0 0,16 0 2 16,0 0 1-16,-16 0 0 0,32 0 0 0,-49 0-2 15,33-18 2-15,-16 18-1 0,-1 0 0 16,17 0 2-16,-16 0-1 0,-1 0-3 0,1 0 3 16,16 0 0-16,0 0-2 0,-33-19-1 15,17 19 0-15,-1 0 0 0,1 0 2 0,-1 0 1 16,1 0-1-16,-1 0-2 0,1 0 2 16,-1 0-1-16,1 0-1 0,16 0 0 15,-33 0 0-15,33 0 0 0,-33 0 2 16,17 0-1-16,-1 0-1 0,1 0 0 0,16 0 0 15,-17 0 0-15,1 0 0 0,16 0 0 16,0 0 0-16,0 0-2 0,-33 0 2 0,33 0 0 16,0 0 1-16,0 0 1 0,-16 0-2 15,16 0 0-15,0 0 0 0,0-19 0 0,-16 19 0 16,16 0 0-16,0 0 2 0,-17 0-2 0,17 0-2 16,17 0 2-16,-50 0 1 0,33 0-1 15,0 0 0-15,0 0 1 0,0 0-3 0,0 0 5 16,17 0-6-16,-34 0 3 0,18 0 0 15,-1 0 0-15,0 0 0 0,0 0 0 16,33 0 1-16,-50 0-1 0,17 0 2 0,1-9-2 16,15 9 0-16,-16 0 0 0,17 0 1 0,-17 0-3 15,0 0 2-15,0 0 0 0,0 0 0 16,17 0 0-16,-17 0 2 0,0 0-2 16,0 0 0-16,0 0 2 0,0 0-5 0,17 0 3 15,-17 0 0-15,0 0 3 0,0 0-1 16,17 0-5-16,-17 0 3 0,33 0 0 15,-50 0 0-15,17 0 4 0,17 0-4 0,-17 0 1 0,0 0 2 16,17 0 2-16,-17 0-4 0,-17 0 1 16,17 0 2-16,0 0-3 0,-16 0 3 0,16 0-3 15,-16 0-1-15,16 0 3 0,-17 0-1 16,1 9-2-16,16-9 0 0,-17 0 1 0,17 0-1 16,-16 19 2-16,0-19-2 0,16 0 0 15,0 0 0-15,-17 0-2 0,1 0 2 0,-1 19 2 16,17-19 0-16,-16 0-2 0,16 0-3 0,0 0 5 15,-16 18 0-15,16-18-5 0,0 0 3 16,-17 0 2-16,17 19-2 0,0-19 0 16,0 0 0-16,1 0 2 0,-1 9-4 0,-17-9 0 15,17 9 2-15,0-9 3 0,0 10-5 16,0-10 4-16,-16 9 0 0,16-9-4 0,0 9 2 16,0-9 0-16,17 0 0 0,-17 19 0 15,0-19 0-15,17 0 2 0,-17 0-4 0,16 0 2 16,1 0 0-16,-1 0 0 0,-15 0 0 15,15 0 2-15,-16 0-4 0,17 18 2 0,-1-18 0 16,-15 0 3-16,-1 0-3 0,16 0 2 16,-16 0-5-16,0 0 3 0,0-18 0 0,1 18 1 15,-1 0-3-15,16 0 4 0,-16 0 0 16,0 0-2-16,0 0 0 0,0 0 2 0,1 0-4 16,-1 0 3-16,0-19-3 0,0 19 4 0,16 0-1 15,-32 0 1-15,16-9-2 0,0 9 2 16,-16 0-7-16,16 0 6 0,0 0 1 0,-17-9-2 15,17 9 0-15,-16 0 1 0,-1 0-5 16,1 0 4-16,0 0 0 0,-1-10 2 0,1 10 0 16,-1 0 0-16,1 0-5 0,16-9 3 15,-17 9 0-15,17 0 0 0,-33 0 2 0,17-9-2 16,-1 9 0-16,1 0 0 0,-1 0-2 16,1 0 2-16,0 0 0 0,-1 0 2 15,1 0-1-15,16 0-1 0,-17 0 0 0,17-19 0 16,-16 19 0-16,16 0 0 0,0 0 0 0,0 0 0 15,-16 0 0-15,16 0-2 0,0 0 2 16,0 0 0-16,0 0 2 0,0 0-4 16,17 0 3-16,-17 0-1 0,0 0 0 0,0 0-2 15,0 0 6-15,16 0-4 0,-15 0 0 16,-1 19 0-16,0-19 0 0,0 0 0 0,-17 0 0 16,17 0 0-16,0 0 0 0,17 0 0 0,-17 0 0 15,0 0 0-15,17 0 2 0,-17 0-2 16,16 0 0-16,1 9 0 0,0-9 0 0,-1 0 0 15,1 9 0-15,-17-9 0 0,17 0 1 16,-1 10-1-16,-16-10-2 0,0 0 2 16,0 9 0-16,17-9 1 0,-17 9 1 0,0-9-4 15,0 19 3-15,0-19-3 0,17 0 2 16,-17 0 0-16,17 0 0 0,-17 18 3 0,16-18-3 16,1 0 2-16,-17 0-2 0,17 0 5 15,-1 19-5-15,1-19 2 0,-17 0 0 0,17 0 2 16,-1 0-2-16,-16 19-1 0,0-19 2 15,0 0-1-15,17 0-2 0,-17 0 2 0,0 0-2 16,0 9 0-16,0-9 0 0,0 0 0 16,0 0 1-16,0 0 1 0,1 0-1 15,-1 0-1-15,16 0 1 0,-16 0-1 0,0 0 0 16,17 0-3-16,-17-9 7 0,17 9-4 16,-17 0-2-16,16 0 2 0,-16 0-2 15,0 0-3-15,1 0-11 0,-1 0-19 0,-17 0-7 16,17 0-10-16,-16 0-4 0,-17 0-2 15,16 0-5-15</inkml:trace>
  <inkml:trace contextRef="#ctx0" brushRef="#br0" timeOffset="210416.02">11427 6669 40 0,'0'0'22'0,"0"0"-5"0,0-9 3 0,-17 9-3 0,17 0 0 0,0 0-4 0,0 0 0 0,0 0-6 0,0 0-4 0,0 0-1 16,0 0 1-16,0 0 2 0,0 9-5 0,0-9 6 16,17 10 12-16,-17-1-6 0,16-9-1 15,-16 9 0-15,17 1 9 0,-17-10-3 0,0 18-3 16,16-18-4-16,-16 0 1 0,17 19 5 16,-17-19 13-16,0 0 8 0,33 0 8 0,-33 0 6 15,0 0 3-15,0 0 2 0,0 0-16 16,33 0-11-16,-33-19-12 0,33-9-6 0,-33 10-3 15,33-1-2-15,-16-18-2 0,16-10-4 16,33 10 0-16,-33 0 6 0,0-19-3 0,0 28-1 16,17-28 2-16,-17 10-4 0,0 9 8 15,33-1-8-15,-66-8 2 0,33 27 0 16,0-18 0-16,-16 19-1 0,-1-10 1 0,1 9-2 16,-17 10 0-16,33-1 0 0,-33 10-3 0,0-18 1 15,0 18-1-15,0 0 3 0,33 0-2 16,-33 0 5-16,0 0-9 0,0 0-21 0,0 0-36 15,0 18-6-15,0-18-16 0,33 0-7 16,-33 10-1-16,0-1 7 0,0 10 6 0</inkml:trace>
  <inkml:trace contextRef="#ctx0" brushRef="#br0" timeOffset="211681.59">15313 6725 48 0,'0'0'21'0,"0"0"-11"0,-17 0-5 0,17 0-4 0,0 0 1 0,0 0-1 0,0 0 1 0,0 0 0 16,0 19 2-16,0-19-2 0,0 0 0 15,0 0 0-15,17 0-2 0,-17 18 1 0,0-18 6 16,0 0 0-16,16 19-1 0,-16-19 3 16,0 0 7-16,33 9 3 0,-33 1-6 15,0-1-1-15,0-9 10 0,0 9-2 0,33-9-3 16,-33 9 0-16,0-9-3 0,0 0-1 16,34 0 4-16,-34 0 5 0,0 0-2 0,0 0-6 15,16-9-4-15,1 0-1 0,-1 0-2 16,1-10-3-16,16 0-2 0,-17 1 2 0,17-1-3 15,0 1 1-15,0-10-2 0,1 9 2 16,-1 0-2-16,-17-18 0 0,17 9 2 0,0 0-2 16,0 1 2-16,0 8 0 0,1-18-2 15,-1 9 0-15,0 9 0 0,-17-18 0 0,17 18-2 16,0-18 4-16,0 19-2 0,-16 8 0 16,0-8 4-16,16-1-4 0,-17 0 2 15,-16 19-5-15,17-18 0 0,-1 9 0 0,-16 9 0 16,0 0 1-16,0 0-3 0,0 0-10 0,33 9-15 15,-33-9-3-15,0 18-7 0,0-18-1 16,0 19 0-16,0-19 0 0,0 0-1 0,0 19-10 16</inkml:trace>
  <inkml:trace contextRef="#ctx0" brushRef="#br0" timeOffset="212996.93">19496 6446 11 0,'-16'-9'22'0,"16"9"4"0,-17 0-13 0,17 0-6 0,0 0 2 0,0 0-2 0,0 0-1 0,-16 0-3 0,16 0 0 0,16 9-1 16,-16 0-2-16,0-9 2 0,17 10 1 16,-17 8 0-16,16 1 3 0,-16-19 5 15,17 19 1-15,-17-19 0 0,17 18 3 0,-1-18-2 16,-16 9-1-16,17 1 3 0,-17-10 2 15,16 9-2-15,-16-9 3 0,0 0-2 0,0 9 2 16,0-9 2-16,17 0 6 0,-17 0 5 16,0 0 1-16,0 0-4 0,0 0-6 0,0 0-4 15,0-9-8-15,0 9-7 0,0 0 1 16,0-9-4-16,0 9 5 0,33-10-5 0,-33 1 2 16,0 9-4-16,0 0 5 15,0-18-2-15,0 18-1 0,0 0-3 16,0-19 5-16,0 19 1 15,0 0-5-15,0 0 0 0,0 0-1 32,0 0 1-17,0-19 2 1,0 19 2-16,0 0-5 16,33 0 5-16,-33 0 0 0,0 0-2 15,16-18 0-15,1 8-2 0,16 1 3 0,-16 0-1 16,16 0 1-16,0-1 0 0,0-8 3 15,0-1-3-15,0 0-1 0,0-9 0 0,0 10 0 16,17-1 1-16,-17 1-1 0,0-1 3 0,-17 0-3 16,17-18 1-16,0 19 0 0,-16 8-1 15,16-27 1-15,-16 19 1 0,16-1-2 16,0 0-2-16,-17 1-2 0,1 8-2 0,16-8-15 16,-17 18-38-16,18-19-8 0,-1 19-8 15,0-18 0-15,0 18-7 0</inkml:trace>
  <inkml:trace contextRef="#ctx0" brushRef="#br0" timeOffset="214112.81">26343 6381 34 0,'0'0'25'0,"0"0"-12"16,0 0-6-16,0 19-2 0,0-19-1 0,0 0 0 0,0 18 0 0,0-18 0 0,0 10 2 0,0-1-1 0,16 0 2 15,-16 0 2-15,17 1 4 0,-17 8 8 0,0-18 0 16,16 19-5-16,-16-19-4 0,17 19 1 0,-17-19 5 16,33 18 7-16,-33-18 1 0,0 9-5 15,0 1 8-15,0-10 2 0,0 0 2 16,16 9 7-16,-16-9 8 0,17 0 10 0,-17 0-3 16,16-9-12-16,1-1-15 0,-1 1-10 0,1 9-12 15,16-18 1-15,0-1-3 0,17 0-2 16,-17 1-2-16,0-1 0 0,17 1 3 15,-17 8-3-15,33-27 0 0,-50 18 3 0,17-9-3 16,0 10-2-16,0-1 2 0,-16 1 0 0,16-1 2 16,-16-18-2-16,16 18 1 0,-33 1-1 15,16 8-4-15,1-8-4 0,-1-1-19 0,1 1-29 16,-1 18-3-16,-16-19-16 0,17 10-9 0,-17 9-1 16,16-10 7-16,-16 10 7 0,17 0 0 15</inkml:trace>
  <inkml:trace contextRef="#ctx0" brushRef="#br0" timeOffset="-204193.77">10550 15804 102 0,'0'-19'29'0,"-33"10"-14"0,33-10-9 0,0 10 0 0,-33 9 7 0,33-9 0 0,0 9-5 0,0 0-2 0,0 0-1 16,0 0 11-16,0 9 11 0,0 0-6 0,-33 0 4 15,33 10 1-15,0-10-12 0,0 10-4 16,0 0-2-16,0-1-5 0,0-9 0 0,0 10 2 16,0 0 1-16,0-1-2 0,0-8 2 0,0 8-3 15,0-8-2-15,0 8-1 0,0-18 6 16,0 9 8-16,0 1 10 0,0-10 12 16,0 0 5-16,0 0 6 0,0-10 0 0,0 10-16 15,0 0-11-15,33-9-14 0,-33 0-1 0,0-10-7 16,0 19 6-16,0-28-3 0,33 10-1 15,-33-1-4-15,0 0 7 0,33 10-1 16,-33-9-2-16,33 8 0 0,-16 1-2 0,-1 0 4 16,1 9-5-16,16-10 3 0,-33 10 0 15,33 10 0-15,-33-10 0 0,33 9 2 16,-33-9 6-16,0 19 7 0,0-10 0 0,33 0-2 16,-33 10-7-16,0-1-6 0,0 1 5 0,0 0-1 15,0 9-4-15,-33-10-2 0,33 1 5 16,0 9-2-16,-33-10-1 0,33 10 0 15,-33-9 2-15,33 9-5 0,-33-10-43 0,0 1-40 16,16-1-27-16,-16 1-9 0,0-10-3 0,33 1 14 16</inkml:trace>
  <inkml:trace contextRef="#ctx0" brushRef="#br0" timeOffset="-204010.62">10269 15887 56 0,'0'-18'21'0,"0"-1"-9"0,33 1 0 0,-33-1 0 0,0 0 4 0,33 1 2 15,-33-1 3-15,33 1-1 0,-16-1-3 0,16-9-3 0,0 9-8 0,0 1-1 0,0-10-2 0,0 9-2 0,-33 1-1 0,33-1 1 16,0 1-1-16,-16-1 1 0,16 10-1 16,0-1-20-16,-33-8-19 0,33 18-13 0,-33-19-69 15</inkml:trace>
  <inkml:trace contextRef="#ctx0" brushRef="#br0" timeOffset="-203544.7">10914 15525 7 0,'0'9'1'0,"0"10"12"0,33-10 20 0,-33 9-13 0,0 1 1 0,0-10-4 0,0 10-9 0,0-10 9 0,0 10-5 0,33-10-5 0,-33 10-2 15,0-10-3-15,0 0 0 0,0 1-2 16,17-1 2-16,-17 0-1 0,0-9 4 0,0 10 29 15,0-10 22-15,0 0 18 0,0 0 12 16,0 0-35-16,0-10-17 0,0 10-7 0,-17-9-12 16,17 0-9-16,0-10 4 0,-33 10 3 15,33-10 0-15,0 10-1 0,-33-10 4 0,33 1 7 16,0-1 0-16,-33 10-5 0,33-10-3 16,0 10-4-16,0-10-3 0,0 10-5 0,0 0-3 15,33-1 1-15,-33 10-1 16,33 0 0-16,0 0 0 0,-16 0 0 15,-1 0 0-15,17 10 0 0,-16-1 0 16,16 0 0-16,0-9-2 0,0 10 3 0,-33-1-3 16,33 0 4-16,-33-9 1 0,17 9-7 15,-1-9 5-15,-16 10 2 0,17-10 1 0,-17 0 13 16,0 0 28-16,0 0-4 0,0 0-19 16,-17 0-10-16,17-10-6 0,-16 1 1 0,16 0-7 15,-17 0 0-15,17-1 1 0,-33-8 4 16,0 8-7-16,33-8 2 0,-33-1-2 0,0-9 6 15,16 0-2-15,1 0-4 0,-17 1 0 16,16 17 2-16,17-27-6 0,0 18-12 0,0 10-24 16,-33-10-24-16,33 10-18 0,33 0-9 15,-33 9-6-15,0-9-9 0,33 9 0 0,-16 0 0 16</inkml:trace>
  <inkml:trace contextRef="#ctx0" brushRef="#br0" timeOffset="-203244.75">11592 15497 18 0,'0'9'35'0,"33"0"-16"16,-33 1 6-16,0-10 15 0,0 9 15 0,0-9 12 0,0 0-14 0,0-9-18 0,0 9 0 0,0-10 12 0,0 1 2 0,-33 0-2 0,33-10 17 0,-33 19-5 15,33-28-10-15,-33 10-18 0,33-1-7 16,-50-9-10-16,17 10-6 0,17 8 13 0,-1-27 14 15,-16 18 0-15,0-9-10 0,33 10-6 16,-33-1-7-16,33 1 3 0,0-1-8 16,0 0-7-16,0 10 2 0,0-9-2 0,0-1 0 15,0 10 0-15,33-1 0 0,-33-8 0 0,33 8-3 16,0 1-12-16,-33 0-49 0,17 9-49 16,16 0-35-16,-17 0-24 0,1 0 11 15,16 9-105-15</inkml:trace>
  <inkml:trace contextRef="#ctx0" brushRef="#br0" timeOffset="-203111.62">11526 15357 80 0,'0'10'45'0,"0"-1"-15"15,0-9 7-15,0 0-4 0,0 0-6 0,0 0-13 0,0-9-6 0,0-1-4 0,0 10 0 0,0-28-3 0,33 19 1 0,-33-10-4 0,33-9-12 0,-33 10-35 0,33-1-29 16</inkml:trace>
</inkml:ink>
</file>

<file path=ppt/ink/ink58.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10:49.939"/>
    </inkml:context>
    <inkml:brush xml:id="br0">
      <inkml:brushProperty name="width" value="0.05292" units="cm"/>
      <inkml:brushProperty name="height" value="0.05292" units="cm"/>
      <inkml:brushProperty name="color" value="#FF0000"/>
    </inkml:brush>
  </inkml:definitions>
  <inkml:trace contextRef="#ctx0" brushRef="#br0">8665 8418 41 0,'0'-19'23'0,"-16"1"-12"0,16-1-6 0,-34 10 2 0,34-10 3 0,0 19 8 0,0-18 5 0,0 18 1 0,-33-19-4 0,33 19-6 0,0 0-2 15,0 0-6-15,0 0-2 0,0 0-1 0,0 0-1 16,-33 19 7-16,33-19-2 0,0 18 0 15,0 1-2-15,0 0 1 0,0 8 0 0,0 11 2 16,0-10 0-16,0 9-3 0,0 19-3 0,0-19 1 16,0 9-3-16,0 1 0 0,33 9 0 15,-33-1 0-15,0 1 2 0,33 9-2 16,-33-18 0-16,0 9 0 0,34 0 3 0,-34-10-5 16,16 10 2-16,1-10 2 0,-1-8-2 0,1 8 0 15,-1-9-2-15,-16 0 2 0,33 1 0 16,-33-10 0-16,0 9-2 0,0-19 4 0,0 10-5 15,33 0 1-15,-33 0-16 0,0-9-21 16,0-19-16-16,0 18-4 0</inkml:trace>
  <inkml:trace contextRef="#ctx0" brushRef="#br0" timeOffset="1431.78">8549 8483 19 0,'0'0'14'0,"0"-9"-3"0,0 9-3 0,0 0-3 0,0-9-3 0,0 9-1 0,0 0 0 0,0 0 1 0,33 0-1 0,-33 0 1 0,0 0 0 15,33 9-1-15,-33-9-1 0,34 0 2 16,-18 0-1-16,17-9-1 0,0 9 1 0,0-10 1 16,33 10-2-16,-32-9 1 0,-1 0-1 15,16 9 2-15,17-19 8 0,-33 19 4 16,34-19-7-16,15 1-4 0,17-1-1 0,-32 1 1 0,48 8-3 16,1-8 0-16,-17-1 0 15,-16 1 0-15,16 18 0 0,0-19 0 0,17 10 0 16,-17 9-2-16,17 0 2 0,-17 0 0 0,17 9 0 15,-33-9 2-15,49 0-2 0,-49 19 0 0,16-19 0 16,0 0 0-16,17 0 0 0,-33 0 0 0,16 0 0 16,0 0 1-16,-33 0-1 0,17 0 0 15,-17 0 0-15,0 0 0 0,17-19 0 0,-17 19 1 16,-33-9-1-16,50 9 0 0,-50-10 0 16,33 10 0-16,-49-9 0 0,32 9 0 0,1 0 0 15,-17-9 7-15,0 9 4 0,-33-10-2 0,33 10 3 16,-16 0-1-16,-1 0 0 0,1 0-3 15,-1-18 1-15,1 18-4 0,16 0 2 0,-33 0-2 16,0 0-3-16,33 0 2 0,-33-19-3 16,0 19 5-16,33 0 3 0,-33 0-1 0,0 0 0 15,33 0-4-15,-33-18 0 0,17 18-4 0,-1 0 3 16,-16 0-2-16,17 0-3 16,-1 0 2-16,-16-19 0 15,17 19 0-15,-17 0 1 0,0 0 0 16,33 0-4-16,-33 0 5 15,0 0-1 1,0 0-4-16,0 0 3 0,0 0 1 16,0 19-3-16,0-19 4 0,0 0 0 15,0 18-1-15,33-18 0 0,-33 19-1 16,0-19 1-16,0 18-1 0,0 1 0 0,0 0 3 16,0 9-5-16,33-10 4 0,-33 1 0 15,0 9-1-15,0 0-1 0,33-1 0 0,-33 11 0 16,17-20 0-16,-17 10 0 0,16 9 0 15,1 1 0-15,-1-20 0 0,-16 19 0 0,17-9 0 16,16 10 0-16,-33-1 0 0,0-9 0 16,33 9 0-16,-33-9 0 0,0 0 0 0,0 0 2 15,0 9-2-15,33-19 3 0,-33 1-3 0,0 0 1 16,0 8-1-16,0-8 4 0,0 0-1 16,0-1 4-16,0-8-4 0,-33 8 3 0,33-8-1 0,0 8-2 15,0-9-2-15,0 10 4 0,0-19 13 16,-33 19-7-16,33-1-6 0,0-18-1 0,0 10-1 15,-33-10-2-15,16 9-1 0,1 0 0 16,-17 0 4-16,16 1-6 0,-16 8 2 16,0 1 0-16,0-19 2 0,-17 19-2 0,17-1 0 15,0-18 0-15,0 9 13 0,-33 1 10 0,33-1-9 16,0 0-6-16,-17 1 2 0,17-1-3 0,0 0-3 16,0-9 5-16,-17 19 7 0,17-19 2 15,0 0-8-15,0 18-2 0,0-18-4 16,0 0 3-16,-33 0-7 0,16 0 0 0,17 0 1 15,-33 19-1-15,0-19 0 0,16 0-5 0,-16 0 5 16,-17 0 5-16,17 0-5 0,0 9 2 16,-33-9-2-16,49 0 0 0,-49 0 0 0,33 10-6 15,-17-10 6-15,17 0 0 0,-17 0 0 16,17 9-3-16,0-9 9 0,-17 9-8 0,-16-9 4 16,33 10-2-16,-17-10 0 0,17 9-2 0,-17-9 2 15,17 9 0-15,0-9-2 0,0 19 5 16,16-19-5-16,-49 0 2 0,33 0 0 0,-17 18 0 15,17-18 0-15,-16 19 0 0,15-19 1 0,1 9 0 16,-33-9-1-16,49 10 0 0,-16-10-4 16,-16 0 4-16,15 0 3 0,34 0-3 0,-49 9-2 15,32-9 2-15,0 0 0 0,17 9 0 16,0-9 0-16,-16 10 0 0,16-10 0 0,0 0 0 16,-1 18 0-16,34-18 0 0,-33 0 0 0,33 0 0 15,-33 0 0-15,33 0 0 0,-33 0 0 16,17 0-3-1,16 0 1-15,0 0 0 0,0 0 3 16,0 0-3-16,0 0 5 0,0 0-1 31,0 19-4-31,0-19 5 0,0 0-6 0,-17 0 1 16,17 18 2-16,0-18 1 0,0 10-1 16,-16-1 0-16,16 0 0 0,0 1 2 15,0-1-2 1,0-9-3-16,0 9 3 0,0-9-3 0,0 9 5 15,0 10-2 1,0-19-2-16,0 0 0 16,0 0-5-16,0 0-7 0,0 0-10 0,-33 19-5 15,33-19-10-15,0 0-5 0,0 0-2 16,0 0-2-16,0 0-3 0,0 0 1 0,0 0 6 16,33 0 2-16</inkml:trace>
  <inkml:trace contextRef="#ctx0" brushRef="#br0" timeOffset="2730.49">9872 10316 26 0,'0'-19'19'0,"0"0"-8"0,0 10 0 0,0-9 1 0,0-1 1 0,0 0 3 0,0 1 5 0,33 18 2 0,-33-28 0 0,0 9 2 16,0 10 2-16,0-10-2 0,0 10-3 15,0 9 0-15,0 0-6 0,0 0-5 0,0 0 0 16,0 0-3-16,0 0-1 0,0 0 1 16,0 0 18-16,0 9 3 0,0 1-14 0,-33 8-5 15,33 10-6-15,-33-9 2 0,0 18-6 0,0-9 5 16,-17 0-4-16,17 18 0 0,0-27-1 15,0 18 3-15,0-9-5 0,-16 9 2 0,15-9 1 16,1 0-1-16,0 18 0 0,0-27 1 0,0 9-3 16,17-9 2-16,-17 9 2 0,16-1-5 15,0-8 5-15,17 0-7 0,-33-10 6 16,33 0-3-16,-33 1 2 0,33-1 0 0,0 0 0 16,-33 0 0-16,33-9-4 0,0 0 1 0,0 10-8 15,0-10-20-15,-33 0-7 0,33 0-10 16,0 0-6-16,0 0 0 0,-16-10 7 0,16 10 10 15,0 0 6-15,0-9 1 0,0 9-26 16</inkml:trace>
  <inkml:trace contextRef="#ctx0" brushRef="#br0" timeOffset="2980.38">9079 10716 29 0,'0'0'27'0,"0"0"-8"0,0 0-11 0,0 0-2 0,0 0-2 16,0 0-1-16,0 0-2 0,0 0 2 0,0 0-3 0,0 0 1 15,0 9 1-15,0 0 0 0,16-9 0 0,-16 10 1 16,17-1 0-16,-17 0-3 0,16 0 0 16,-16 1 2-16,17 8-2 0,-17-18 0 0,16 19 2 15,-16-19-1-15,33 9 33 0,-33 1-18 16,0-1-7-16,33 0-2 0,-33 0-4 0,33-9-1 16,-33 0 0-16,33 0-2 0,-16 0 0 15,0 0 0-15,16 0-3 0,16-9 3 0,-16 0-2 16,0 0-3-16,0-10-19 0,1 19-18 15,15-19-66-15</inkml:trace>
  <inkml:trace contextRef="#ctx0" brushRef="#br0" timeOffset="3479.9">9905 10232 22 0,'0'0'25'0,"0"-19"-10"0,-33 19-3 0,33 0-1 0,0-18-3 0,0 18 4 0,0 0 0 0,-33-19 1 0,33 10 0 0,0 9 0 0,0-9-2 0,0 9-4 0,0 0 0 0,0-10-4 15,0 10-1-15,0 0 0 0,0 0-1 16,0 10-1-16,33-1-2 0,-33 19 2 15,0-28 3-15,33 18-3 0,-33 1 0 0,33 9 0 16,-16-10 0-16,-1 20 1 0,34-20-1 16,-50 1 2-16,33-1-2 0,0 10 0 0,0-9 0 15,-33 18 2-15,33-18-2 0,-16-1 0 0,-1 1 0 16,1 0 0-16,16 8 0 0,-33-8 0 16,33 0-3-16,-33-10 4 0,33 0-1 15,-33 10-2-15,0-10 2 0,0 10-2 0,33-1 2 16,-33-18-4-16,0 19-6 0,0-19-15 0,0 19-15 15,0-19-8-15</inkml:trace>
  <inkml:trace contextRef="#ctx0" brushRef="#br0" timeOffset="3779.45">9988 10595 58 0,'0'0'19'0,"-17"0"-6"0,17 0-5 0,-16 0-3 0,16 0-2 0,0 0-2 0,16 0-1 0,-16 0 1 0,0 9 3 0,17-9-2 16,-17 0 0-16,33 9-1 0,-33-9 1 0,33 10 1 15,0-10 13-15,-33 9 0 0,33-9-8 16,0 0-2-16,-16 0-3 0,16 0-1 16,0 0-2-16,0 0 0 0,0-9 3 0,0 9 0 15,-33-10-2-15,33 1-1 0,0 0 0 16,-16 9 0-16,16-19 0 0,0 0 0 0,-33 19 0 15,33-18-2-15,-33-1 2 0,0 10 0 0,33-10 0 16,-33 10 0-16,0 0-2 0,0-10-3 16,33 1-2-16,-33-1-14 0,0 0-12 0,0 1-8 15</inkml:trace>
  <inkml:trace contextRef="#ctx0" brushRef="#br0" timeOffset="5262.2">9343 11590 25 0,'0'0'24'0,"0"0"-6"0,0-9-3 16,0 9-3-16,-16-10 3 0,16 10 3 0,0-9-1 0,0 9 5 0,0-9-2 0,-17 9 1 0,17-10 3 0,0 10-1 0,0 0-10 15,0-18 10-15,0 18-1 0,-17 0-11 16,17 0-7-16,0 0-1 0,0 0-1 0,0 0 0 15,17 0-2-15,-17 0 2 0,0 0-1 16,17 18-1-16,-1-18 1 0,1 10-1 0,-1-1 5 16,17 10 5-16,-33-10 4 0,33 10-4 15,0-1-3-15,-33 1-5 0,33-1 3 0,-16 1-3 16,0 0 0-16,-1-10 1 0,17 10-3 16,0-1 0-16,-33 1 0 0,33-1-2 0,-33 1 5 15,33 0-5-15,0-1 2 0,-33-9 2 0,0 10-4 16,17 0 2-16,0-1-3 0,-1-8 5 15,17 8-4-15,-33-9 2 0,0 1-4 0,33 8 2 16,-33-18-7-16,0 19-28 0,33-19-33 16,-33 0-9-16,0 0 0 0</inkml:trace>
  <inkml:trace contextRef="#ctx0" brushRef="#br0" timeOffset="5846.18">11427 11562 28 0,'-17'0'35'0,"17"0"-13"0,0 0-5 0,0 0-4 0,0 0-6 0,0 0-4 0,0 9-1 0,0-9 3 0,0 0 8 0,0 10-2 0,0-1 4 0,0 0-6 0,0 1-2 15,0-1 3-15,0 19 9 0,0-10-7 0,0-8-6 16,0 8-1-16,0 1-2 0,-33 0-1 15,33 18 2-15,0-19 14 0,-33 1-8 0,33 9-3 16,-33 9-4-16,33-18-2 0,-33 9 1 16,0-1-2-16,16 1 2 0,-16 10-2 0,33-20 0 15,-33 10 0-15,0-9 0 0,33-1-2 0,-33 1 4 16,33-1-2-16,0-8-2 0,0 8 5 16,-33-18-3-16,33 10 0 0,0-1 0 0,0-9-4 15,-17 0 2-15,17 9-1 16,0-9-1-16,0-9-20 0,0 9-21 0,17-9-11 15,-17 9-8-15</inkml:trace>
  <inkml:trace contextRef="#ctx0" brushRef="#br0" timeOffset="6161.39">11030 11971 45 0,'-17'0'18'0,"17"19"-8"0,0-19-5 0,-16 0-2 0,16 0-2 0,0 19 2 0,0-19-3 0,-17 9 3 0,17 0 1 16,0 0-3-16,0 1 1 0,17-1 0 0,-17 0 8 16,0 10-4-16,16-10-2 0,-16 10-2 15,17-1-1-15,-17-18 1 0,16 10 13 0,-16 8-8 16,17-8-4-16,16-1 1 0,-33 0-2 15,33 1-2-15,-33-1 1 0,0 0-1 0,33 10 2 16,-33-19-2-16,33 0 0 0,-33 0 0 0,33 0-2 16,-16 0 2-16,-1 0-2 0,1-19-2 15,16 10-10-15,-33 0-13 0,0-1-13 0</inkml:trace>
  <inkml:trace contextRef="#ctx0" brushRef="#br0" timeOffset="6843.43">9591 12250 19 0,'0'0'20'0,"0"0"-6"0,0 0-2 0,-33 0-3 0,33-18 0 0,0 18-2 0,-16 0 1 0,16 0-3 0,0-19 0 16,0 10-1-16,0 9-2 0,16-9-1 15,-16 9 1-15,33 0-2 0,-33 0 0 0,33 0 0 16,-33 0 0-16,33 0 0 0,-33 9 0 0,33-9 0 16,0 9 0-16,-33 10 0 0,34-19 4 0,-18 18 15 15,17-18-9-15,0 10-4 0,0-1-3 16,-33 0 1-16,33-9 15 0,0 10-6 16,-33-10-6-16,17 0-2 0,-1-10 11 0,1 10 17 15,16-9-13-15,-33 0-8 0,0-1-6 0,33-8-3 16,-33-1-1-16,0-9-2 0,33 10 4 15,-33-1-2-15,0 0-2 0,0-18-2 0,0 19 16 16,0-1 18-16,0-9-16 0,0 10-7 16,0-1-5-16,-33 0-1 0,33 1-2 0,0-1 1 15,0 1-2-15,-33 8 0 0,33 10 0 0,0-18-3 16,0 18-2-16,0 0-1 0,0 0 3 16,-33 0 0-16,33 0-2 0,0 0-12 15,0 0-19-15,33 0-4 0,-33 18-9 0,0-18 2 16,0 10 7-16,0-1 6 0,33 0-5 15</inkml:trace>
  <inkml:trace contextRef="#ctx0" brushRef="#br0" timeOffset="8292.43">10021 13878 11 0,'0'-9'27'0,"-33"9"-6"0,33-9-5 0,0 9-3 0,-17-10-3 0,17 10-5 0,0 0 2 0,0-9 2 0,0 9 2 16,0 0 4-16,0-9 7 0,0 9-1 16,0 0 4-16,0 0 1 0,0 0 0 0,0 0-5 15,0 0-2-15,0 0-1 0,0 0 1 16,-16 0 7-16,16 9 4 0,0-9-6 0,0 0 2 15,0 9-6-15,-17 1-7 0,17-10 1 0,0 9-2 16,-33 0-5-16,33 19-1 0,-33-28 2 16,0 19 4-16,0-10 11 0,33 10-7 0,-49-10-4 15,15 10-3-15,1-1 2 0,0-9-5 16,-33 10-4-16,33 0 1 0,-17-1-2 0,17-8 2 16,0 8 16-16,-33 1-2 0,17-10-5 0,15 19-4 15,1-28 8-15,-33 19 8 0,17-10-4 16,16 0-10-16,0 0-2 0,-34 1 0 0,34-1-6 15,-16-9 2-15,-1 9-1 0,0-9 1 0,17 10-1 16,0-10-1-16,-33 0 0 0,17 0-2 16,15-10 1-16,1 10-1 0,-33-9 1 0,17 9-4 15,-17-9 5-15,32-1-2 0,-48 1-3 16,16 9 3-16,-1-9-3 0,-32 0 7 0,17 9-8 16,15 0-1-16,-15-19 9 0,-17 19-6 15,16-19 7-15,17 10-4 0,0 0-1 0,-34-1 0 0,18-8 0 16,16 9-2-16,-17-10-1 0,-16 10 6 15,16-10-3-15,17 0 0 0,-33 1 0 0,16 9 0 16,17-10 0-16,-33-9-3 0,16 19 5 16,17-10-4-16,-17-18 7 0,-16 9-9 0,33 0 4 15,-17 0 0-15,-16-9 4 0,33 0-6 0,-17 9 0 16,17-19 2-16,0 1-2 0,16-1 4 16,-16 1 1-16,-17-1-3 0,17 1-2 0,0-10-1 15,0 0 3-15,16 0-3 0,-16 1 5 16,33-11-2-16,-33 11 2 0,16-10-2 0,17-1 0 0,-33 11-2 15,33-1 0-15,-17 0-1 0,17-9 5 16,0 9-1-16,0 10-5 0,-33-20 8 0,33 11-4 16,0-10 0-16,16 9 0 0,-16-9 0 15,0 9 2-15,0 0-2 0,0 9 0 0,-17-18-2 16,17 10 2-16,33 8 3 0,-33-9-6 0,0 0 3 16,0 1-2-16,33 8 0 0,-33-9 2 15,0 10 3-15,16-10-2 0,17 9-1 0,-33-8 2 16,33-1-6-16,-33 0 7 0,33 0-5 15,0 19 2-15,-33-28-2 0,33 28 2 0,0-28 0 16,0 18 2-16,0 1-2 0,-33-10 0 0,33 9-2 16,33-9 2-16,-33 10 0 0,0-19 0 15,0 9 0-15,33 0 0 0,-33 10 0 0,33-19 0 16,-33 9-2-16,33 19 6 0,-16-29-4 16,16 11 1-16,0-1-1 0,0 9-3 0,0-8 6 15,0 8-3-15,0-18 0 0,17 9-2 0,-17 0 3 16,33 10 0-16,-33-10 1 0,17 9 0 0,16-8-2 15,-33 8 0-15,33 1 2 0,-16-1-6 16,16 1 2-16,0-10 4 0,-16 9 2 0,16 10-4 16,0-19-4-16,0 10 4 0,17 9 1 15,-17-19-1-15,0 19 2 0,17-10-4 0,-17 1 2 16,0 8 2-16,17 1-2 0,-17-19-4 0,17 28 8 16,-17-9-3-16,33-9-1 0,-16 18-2 15,-17 0 2-15,33-19 0 0,-16 10 1 0,16 19-4 16,-16-20 4-16,-17 1 3 0,16 9-6 15,18 10 3-15,-34-20-1 0,16 20 0 0,18-1 0 16,-34 1 0-16,17 8 2 0,-17 1-4 16,-33 0 0-16,33 9 4 0,-17 0-2 0,18 0-3 15,-1 0 5-15,-50 0-7 0,50 0 3 0,-32 0 5 16,-1 0-3-16,0 9-6 0,-33 0 6 16,33-9-3-16,-17 10 4 0,1-10 0 0,-17 0-7 15,16 9 4-15,-16-9 4 0,33 0-4 0,-33 9 2 16,0-9-5-16,0 0-1 15,0 0 3-15,0 0-2 0,0 0 2 0,0 10-6 16,0-10 0-16,0 0-18 0,0 0-10 16,-33 0-4-16,33 0-11 0,-16 0-5 0,16 0-7 15,-17 0-8-15,17 0-7 0,-16 0 6 16,16 0 3-16,-33 0 6 0</inkml:trace>
  <inkml:trace contextRef="#ctx0" brushRef="#br0" timeOffset="8592.01">7260 8158 54 0,'0'0'38'0,"0"0"-18"0,-34-19-10 0,34 19-5 0,0-9 0 0,-16-1-1 0,16 1-1 16,16 9-2-16,-16-9-1 0,0 9 1 0,34-9-1 16,-34 9 2-16,33 0-2 0,-33 0 3 0,33 9-2 15,0-9-1-15,0 9 2 0,-17 0 13 16,1 10 9-16,32 0-11 0,-49-1-4 0,34 1-6 16,-1 9 3-16,-33 9-5 0,33 0 0 15,-33 19 0-15,-33 9-1 0,33 10 0 0,-33-1-2 16,33 19-21-16,-34-9-34 0</inkml:trace>
  <inkml:trace contextRef="#ctx0" brushRef="#br0" timeOffset="10240.76">10087 15301 3 0,'0'0'-1'0,"0"0"2"0,0 0-2 0,0 0 2 0,0-9-1 0,0 9 1 16,0 0-2 0,0 0 1-16,0 0-1 46</inkml:trace>
  <inkml:trace contextRef="#ctx0" brushRef="#br0" timeOffset="10933.5">8649 15497 136 0,'0'0'42'0,"0"-10"-20"0,0 1-14 0,-34 9-1 0,34-18-5 0,0 18 1 0,0 0-2 0,0 0 1 16,0 18-2-16,0-18 0 0,0 9 2 15,0 10-1-15,0 0-1 0,0 18 2 0,0-9 0 16,0 18 1-16,0-9-3 0,0 10 3 15,0-1 15-15,0 10-3 0,0 9-7 0,0 1-5 16,0-1 0-16,-33 0-3 0,33 0 1 0,0 0-1 16,0-9 0-16,0 0 0 0,0-1-3 15,33-8 3-15,-33-1-2 0,0-8 2 0,0-1 0 16,0-19 0-16,0 10-5 0,34-9-17 0,-34-10-10 16,0-9-8-16,0 0-5 0,0-9-7 15</inkml:trace>
  <inkml:trace contextRef="#ctx0" brushRef="#br0" timeOffset="12022.57">8500 15441 53 0,'0'-19'23'0,"0"1"-13"0,0 8-4 0,0-8-4 0,0 9 3 0,0-1 1 0,0-8-2 0,0 8 2 0,0 1-1 0,16-10 0 0,-16 10-3 0,33 0 2 0,0-1-1 16,-33 1-1-16,33 0 1 0,17 0 3 0,0-1-4 15,-1 10 5-15,17-28 14 0,-16 19-8 16,16 0-6-16,33-10-3 0,-32 1-4 0,15-1 0 16,17 0 2-16,17-9-2 0,-17 1 0 0,17 8 0 15,0-9 0-15,16 9-2 0,-16-8 4 16,16 8-2-16,-16 0-2 0,16 10 3 0,-49-10-3 15,49 10 0-15,-49 9 2 0,16-9 0 16,-49 9 0-16,49 0 0 0,-33 0-2 0,-33 0 2 16,50 0 0-16,-50 0 0 0,33 0 0 0,-33 0 2 15,17 0-4-15,16 0 2 0,-33-9 0 16,17 9 0-16,-17 0 1 0,33 0-1 0,-33 0 0 16,0 0 0-16,0 0 0 0,0 0-2 0,-16-19 3 15,16 19-1-15,0 0 0 0,0 0 0 16,-33 0 1-16,33 0-1 0,-33 0 0 0,33 0 0 15,-33 0 0-15,0 0 2 0,17 0-2 0,-17 0 7 16,16 0 8-16,-16 0-1 0,0 0 9 16,0-9-2-16,17 9 1 0,-17 0 6 0,0 0 0 15,0 0 4-15,0 0-4 0,0 0-5 16,0 9-8-16,0-9-4 0,0 0-5 0,-17 0-3 16,17 19-1-16,0-19 1 0,0 0-3 15,0 9 1-15,0 0-3 0,17 0 2 0,-17 10 2 16,0 0-1-16,0-1 1 0,16 1-2 15,-16-1-3-15,0 10 7 0,17 0-4 0,-17 0 0 16,0 9 0-16,33-9 0 0,-33 9 0 16,0 1-3-16,0-1 5 0,0-9-2 0,0 9-2 15,33 0 2-15,-33 0 0 0,0-9-2 0,0 10 4 16,0-1-4-16,0-9 2 0,0 0 0 0,0-1 0 16,33-8-2-16,-33 9 2 0,0 0 2 15,0-10-2-15,0 10-4 0,0-9 5 0,0 0-1 16,0-1 1-16,0 1 0 0,0-1-1 0,0 1 2 15,0 0-2-15,0-10 0 0,0 9 2 16,0-8 1-16,0 8 2 0,0-8-1 0,0-1 7 16,0 10 8-16,0-1 4 0,-33-18-3 15,33 10-6-15,0-1-4 0,0 0-5 0,-33 0 0 16,33 1 0-16,-33 8-8 0,16-8 3 0,1-1 0 16,-17 10 0-16,16-1 0 0,-16 1 0 0,0-1 0 15,0 1-2-15,0 0-1 0,0-1 3 16,0 10 0-16,16-28 0 0,-16 19 5 0,0-10-2 15,0 10-3-15,0-10 8 0,0 0 17 16,0-9 6-16,16 9-5 0,-49-9-10 0,33 0-5 16,-17 0-6-16,1 0-3 0,-1 0-2 0,-16-9 2 15,-17 9-5-15,17 0 0 0,0-9 0 16,-33 9 3-16,16 0 0 0,-16 0 0 0,16 9 0 16,-16-9 0-16,16 9 0 0,-16-9 0 15,16 10 2-15,-16-1-6 0,-17 19 4 0,50-28-2 16,-49 19 5-16,15-10-6 0,34 9-1 0,-17 1 2 15,-16 0 2-15,0-1 4 0,16 1-4 0,17 0 0 16,-16-1 0-16,15 1 0 0,-15-1 2 16,16-8-4-16,-1 8 2 0,34 1 0 15,-33-10 0-15,17 10 0 0,15-10 2 0,1 0 0 16,0 1 13-16,-16-1-1 0,32 0-9 0,1-9-1 16,16 0-4-16,0 0 4 0,-33 0-2 0,33 0 1 15,0-9-5-15,0 9 0 0,0 0-1 16,0 0-2-16,0 0 1 0,0 0-2 15,0 0-6-15,33 0-23 0,-33 0-16 16,0 0-11-16,0 0-15 0,16 0-15 16,-16 0-2-16,17 0 4 0,-1-9 8 0,17 9-61 15</inkml:trace>
  <inkml:trace contextRef="#ctx0" brushRef="#br0" timeOffset="13722.85">9624 12678 30 0,'0'0'31'0,"0"0"-5"0,0 0-7 0,0 0-4 0,0-9-1 0,0 9-1 0,0 0 3 0,0-9 2 0,0 9 9 0,0 0-4 0,0-10 1 16,0 10-7-16,0-9 6 0,0 9 18 0,0 0-15 15,0-9 13-15,0 9-3 0,-33-10-17 16,33 10-7-16,0-9 22 0,0 9-12 16,-33 0-8-16,33 0-5 0,-16 0-4 0,-1-18-3 15,0 18 2-15,17 0 0 0,-33 0-2 0,33 0 4 16,-33 0 9-16,0 0 21 0,33-19-20 0,-49 19-5 15,32 0-1-15,1 0-6 0,-18 0-2 16,34 0 0-16,-33 0 0 0,0 0-2 0,33 0 1 16,-33 0-6-16,0 0 9 0,17 0-7 15,-1 19 0-15,-16-19 3 0,17 0 2 0,16 0-2 16,-34 18 0-16,34-18 0 0,-33 9 0 0,0 1 0 16,33-1 3-16,-33 0-8 0,17 10 5 15,-1-10 2-15,1 10-2 0,-1 0 0 0,1-1 0 16,16-18 0-16,-34 19 2 0,34-1-4 15,-33 1 5-15,33 0-7 0,-33 8 2 0,33-8 3 16,-33 0-1-16,17 9-3 0,-1-1 3 0,17 1 0 16,-16-9 2-16,-1 9-2 0,1 0 0 15,16 0-2-15,0 9 4 0,0-19-1 0,0 20-1 16,-34-10-3-16,34-1 5 0,0 11 0 16,0-10-4-16,0 0 2 0,0 9-3 0,34-9 5 15,-34 9-4-15,0 0 2 0,0-18-2 0,0 18 2 16,16-9 0-16,-16 9 2 0,17-18 2 0,-17 18-4 15,16-9-2-15,1 9 2 0,-17-9 1 16,16 9-3-16,17 0 0 0,-33-18 3 16,33 9-1-16,-33 0 3 0,33 0-2 0,1 9-1 15,-34-19 2-15,16 1-2 0,17 9 0 0,-16-10 1 16,-1 1-1-16,17 0 3 0,0-10-3 0,0 10 3 16,-33-10 0-16,34 9-1 0,-1-8-2 15,-17 8 0-15,17 1-2 0,0-19 3 16,0 19 0-16,0-19-1 0,0 9 0 0,-16-9 0 15,16 9 0-15,0 0 0 0,0 1 1 0,0-10 2 16,0 0-3-16,0 9 0 0,1-9 3 16,15 0-3-16,-16-9 0 0,0 9 0 0,0-10 0 15,0 1 4-15,-33 9-2 0,34-18-1 0,15 18-1 16,-16-19-3-16,-33 0 3 0,33 1 0 16,0-1 1-16,0-9 2 0,-33 10-3 0,33-1 0 15,-16-18 0-15,16 9 0 0,-33 0 4 16,33 0-4-16,-33-9 0 0,0 0 2 0,33 9-2 15,-33-9 0-15,0-1-2 0,0 1 4 0,0-9-2 16,0 8 0-16,0 1 4 0,0-9-2 16,0-1-4-16,0 10 2 0,-33-19-3 0,33 10 3 15,0-1 0-15,-33 1 0 0,33-1 0 16,-33 1 0-16,0-1 4 0,16 19-2 0,-16-28-6 16,33 10 4-16,-33 9 2 0,0 0-2 0,0-1 0 15,0 10 0-15,0-9-3 0,16 9 3 16,-16 10 2-16,0-1 0 0,33 1-2 0,-33-10 2 15,0 9-4-15,0 0 2 0,17 10-2 0,-18 0 2 16,34-1 1-16,-33 1-4 0,33 9 4 0,-33 0 1 16,0 0-5-16,33 0-1 0,0 0 4 15,-33 0-3-15,17 9 3 0,-1 1-4 0,17-10 0 16,-16 9 4-16,16 0-3 0,0 1 5 16,-17-1-8-16,17 10 3 0,0-10 0 0,0 10 0 15,0-1-2-15,0-18-35 0,0 19-6 16,0-10-9-16,0 10-12 0,0-10-12 0,0 0-7 15,0 10 2-15,0-1 2 0</inkml:trace>
  <inkml:trace contextRef="#ctx0" brushRef="#br0" timeOffset="14187.11">9773 13925 57 0,'0'0'50'0,"0"0"-24"0,0 9-14 0,0-9-5 0,0 0-2 0,0 9-2 0,-16-9 2 0,16 0 4 0,0 0-2 0,0 0-3 16,0 0-2-16,0-9-2 0,0 9-2 16,0 0 0-1,0 0-4-15,0 0-12 16,0 0-7-16,0 0-5 0,0 0-3 0,0 0-31 16</inkml:trace>
  <inkml:trace contextRef="#ctx0" brushRef="#br0" timeOffset="15469.47">9740 8437 55 0,'0'0'28'0,"-17"0"-9"0,17-19 2 0,0 19-2 0,0 0 7 0,0-19 4 0,0 19-3 0,-33-18 6 0,33 9 5 0,0-1-8 0,-33 1-8 15,33 0 33-15,0-1-11 0,-33 10-18 0,33-18 16 16,-33 18-8-16,0 0-16 0,17 0-6 15,-18-19 20-15,1 19-5 0,0 0-5 0,0 0 0 16,0 19 12-16,0-19-20 0,-17 0-1 0,17 0-8 16,0 18-5-16,0-18 9 0,0 10-7 15,0-1 2-15,0 0-4 0,17 1 2 0,-18 17-2 16,1-8 0-16,0 0-3 0,-16-10 0 16,16 10 0-16,0 9 1 0,33-1 6 0,-34-8-2 15,1 18-5-15,0-9 4 0,-16 9-1 16,16 1 0-16,16-1 0 0,1 9-4 0,-18-9 8 15,34 10-4-15,-33 9-4 0,33-19 4 0,-33 28 0 16,33-28-2-16,0 19 2 0,0-9 0 16,0 8 2-16,0-8-1 0,0 9-1 15,0-10 0-15,33 10 4 0,-33-19-2 0,33 10 4 16,1-10 3-16,-18 0-9 0,17-9 1 0,0 9 3 16,0-9-1-16,0 0-1 0,34 0 1 15,-34-9-2-15,0-1 2 0,16-18-3 0,17 19 0 16,-32-10 4-16,-1-9-3 0,16 0 3 0,17 9 0 15,0-18 0-15,-32 9-4 0,15-18 1 16,17 8 5-16,-33-8-5 0,17-1 4 0,16 0-4 16,-33-8 3-16,0-1-4 0,33 0 0 0,-49-19 5 15,49 10 0-15,-33 0-2 0,0-10-3 0,0 10 1 16,0-19-1-16,-33 10 6 0,17-10-6 16,-1 0 0-16,1 10 3 0,-17-29 0 15,0 29 0-15,0-29-1 0,-17 29 0 0,1-29-4 16,-1 29 2-16,-16-29 0 0,0 29 3 15,0-10-7-15,0 10 5 0,-16 8 2 0,15-17-3 0,1 27 2 16,-33 9-2-16,33-18-5 0,-33 18 7 16,49 10-7-16,-49-10 5 0,33 19 0 0,0 0 3 15,0-18-3-15,0 18-3 0,16 0-5 16,-16 0 4-16,0 18-2 0,33-18 0 16,-33 0-2-16,33 10-6 0,-33-1-21 0,33 0-18 0,-16 1-31 15,16 17-23-15,0-27-14 0,0 19 121 16,0 0-179-16</inkml:trace>
  <inkml:trace contextRef="#ctx0" brushRef="#br0" timeOffset="17200.56">9657 16557 35 0,'0'0'14'0,"0"0"-5"0,0 0-5 0,-33 0-3 0,66 0 0 0,-33 0 2 0,0 0 2 0,0 0-1 16,33 9 2-16,-33-9 1 0,33 0-2 0,1 0 0 16,15 0 9-16,-16-9-6 0,33 0-2 0,-33 9-2 15,17 0-1-15,16-19-3 0,0 1 0 16,0 8 4-16,17 1-4 0,-17-10 0 0,0 10 1 15,17 0-1-15,-17-10 0 0,17 10 0 16,-17 9-2-16,0-19 2 0,0 10 1 0,17 9-1 16,-17 0 0-16,-33-9 0 0,17 9 0 15,16 0 0-15,-33 0 0 0,0 0 0 0,0 0 0 16,0 0 0-16,17 0 0 0,-50 0-2 0,0 0 4 16,33 0-2-16,-33 0 17 0,0 9 10 0,0-9-11 15,0 0-6-15,0 0-5 0,-33 0-5 16,33 0 1-16,-50 0 2 0,34 0-3 15,-17 9 0-15,-17-9 0 0,17 19 1 0,0-19 0 16,-17 9-1-16,1-9 0 0,-1 10 1 16,-16-10-3-16,16 9 4 0,-16 0-4 0,0 0 2 15,-17-9 0-15,17 10 1 0,0-1-1 0,-33-9 0 16,49 9 0-16,-16 1 0 0,-33-10 0 16,49 9 0-16,-16 0 0 0,0 10 0 0,16-10 0 15,17 0 0-15,-33 1-2 0,33-1 2 0,0 0 1 16,0 1 0-16,16-1-1 0,17-9-2 15,-33 9 2-15,33-9 0 0,-33 10 0 0,33-10 1 16,0 9-1-16,33-9 1 16,-33 0 0-16,33 0-1 15,-33 0 0-15,34 0 1 0,15 0-1 0,-16-9 0 16,0 9 0-16,0-10 0 0,0 1 0 16,17 0 1-16,16-1-1 0,-33 1 0 0,33 0 0 15,17-1 0-15,-17 1 0 0,0 0 0 0,-16 9 1 16,16 0-1-16,0 0-2 0,-16 0 2 15,16 9 0-15,0 0 0 0,-33 1 0 16,0-10-3-16,0 9 3 0,17-9 0 0,-50 9-3 16,33-9 1-16,-33 10 0 0,33-10 2 0,-33 9 0 15,0-9-2-15,0 9 3 0,-33-9-1 16,33 10 2-16,-33-10-2 0,0 9 3 16,16 0-3-16,-16-9 2 0,0 19-2 0,0-19 0 15,0 0 1-15,-33 0-4 0,16 9 3 16,17-9 0-16,-33 0 0 0,0 9 2 15,16-9-1-15,-16 0-1 0,0-9 2 0,0 9-2 16,16 0 1-16,-16 0 4 0,33 0-1 0,-33 0-2 16,49 0-2-16,-49 0 2 0,33 0-2 15,0-9 0-15,33 9 0 0,-33 9 3 0,17-9-1 16,-1 0-2-16,0 0 0 0,17-9 3 0,0 9-1 16,0 0 0-16,17 0-2 15,0 0 0-15,-1 0 2 0,17 0-2 0,0 0 0 16,0-19 0-16,0 10-2 0,0 0 2 15,17-1 0-15,16 1 1 0,0 0-1 0,-16-1 0 16,16 1-2-16,0 0 2 0,0 9 0 0,17-10 0 16,-17 10 0-16,0 0-2 0,-16 0-1 15,16 0-2-15,0 0 1 0,-33 10-3 16,17-1-12-16,-17-9-4 0,0 9 1 0,0 1 3 16,0-1 0-16,-33 0 0 0,17 1 3 0,-1-10 0 15,-16 9-3-15,0-9-1 0</inkml:trace>
  <inkml:trace contextRef="#ctx0" brushRef="#br0" timeOffset="17634.54">10782 16799 8 0,'0'0'6'0,"-17"0"4"0,17 0-1 0,0 0-2 0,0 0-3 0,0 0-2 0,0 9-2 0,0-18 0 16,0 18 0-1,0-9-3 1,0 0-6-16,0 0-2 0,0 0-10 0</inkml:trace>
  <inkml:trace contextRef="#ctx0" brushRef="#br0" timeOffset="19748.47">19844 11906 21 0,'0'0'27'0,"0"0"-11"0,0 0-3 0,0 0 4 0,0 0 2 0,0 0-8 0,0 0 3 16,0 0 0-16,0 0-1 0,0 0 4 0,0 0-1 0,0 0-9 0,0 0 2 16,0 0-4-16,0 0 1 0,0 0-5 15,0 0 1-15,0 0-1 0,0 0 0 0,0 0 0 16,0 0 0 0,0 0-4-16,0 0 1 15,0 0 0-15,0 0-1 0,0 0-4 31,0 0-13-31,0 0-8 0,0 10-3 16,0-10 1-16,0 0-3 0,0 0-34 16</inkml:trace>
  <inkml:trace contextRef="#ctx0" brushRef="#br0" timeOffset="20182.43">21001 12129 25 0,'0'0'24'0,"0"10"-6"0,0-10-6 0,0 0-3 0,0 0-2 0,0 0 1 0,0 0-2 0,0 0-1 0,0 0-1 0,0 0-2 0,0-10 0 16,0 10 0-16,0 0-1 0,0 0 1 0,0 0-2 15,0 0-2 1,0-18 0-16,0 18-1 0,0 0-1 16,0 0-9-16,0 0-13 0,0 0-4 0</inkml:trace>
</inkml:ink>
</file>

<file path=ppt/ink/ink59.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11:24.808"/>
    </inkml:context>
    <inkml:brush xml:id="br0">
      <inkml:brushProperty name="width" value="0.05292" units="cm"/>
      <inkml:brushProperty name="height" value="0.05292" units="cm"/>
      <inkml:brushProperty name="color" value="#FF0000"/>
    </inkml:brush>
  </inkml:definitions>
  <inkml:trace contextRef="#ctx0" brushRef="#br0">5672 10678 8 0,'0'-18'19'0,"0"9"7"0,0 9 0 0,33-10 0 0,-33 1 3 0,0 0 5 0,0 9 0 0,0-10 5 0,0 10 8 16,0-9 0-16,0 9 0 0,0-9 2 16,17 9-6-16,-17 0-1 0,0 0-5 0,0 0-5 15,0 0-1-15,-17 0-2 0,17 9 2 16,0-9-3-16,0 9-2 0,0 1-8 0,0-1 5 15,-33 0-3-15,33 10-2 0,-33 18-1 16,0-18 0-16,0-1 1 0,0 10-9 0,0 9-1 16,-17 1-8-16,17-1 8 0,0 9-5 0,0-18-5 15,-33 9 2-15,16 1 0 0,17-1 0 16,0-9 2-16,0 9 1 0,-17-18-1 0,17 18-4 16,0-28 0-16,33 10 2 0,-33-1 0 15,33-8 5-15,0 8-7 0,-33-9-2 0,33-9-4 16,0 19-25-16,0-19-7 0,0 0-16 0,-33 0-6 15,33 0-8-15,0 0-13 0,33 0-19 16,-33 0-16-16,0-19 8 0,0 19 16 0</inkml:trace>
  <inkml:trace contextRef="#ctx0" brushRef="#br0" timeOffset="566.26">5606 10716 9 0,'0'0'7'0,"0"0"12"0,0 0 6 0,0 0-1 0,0-19-1 16,0 19 0-16,0 0-4 0,0 0 2 0,0 0-2 0,0 0-2 0,0 0-3 0,0 0-2 16,0 0-3-16,0 0-7 0,0-19 3 15,0 19-1-15,0 0-1 0,0 0 2 0,33 0 4 16,-33 0 2-16,0 0-2 0,33 19 2 15,-33-19-1-15,33 0-2 0,-16 19 3 0,16-10 0 16,0 0 14-16,0 10 4 0,0-1-3 16,0 10-7-16,0-9-4 0,17 0-3 0,16-1-1 15,0 10-1-15,17 9-2 0,-50-18-4 16,33 9 0-16,0 0-1 0,17 0-1 0,-17 9 1 16,-33-19-3-16,17 1 0 0,16 0 0 0,0-1 0 15,-33 10 2-15,0-9-2 0,17-19-2 0,-17 9 5 16,0 0-3-16,0-9 0 0,0 10 3 15,-33-1-1-15,16-9-4 0,17 0 3 0,1 0 0 16,-34 9-1-16,0-9 0 0,33 0 0 16,-33 0 5-16,0 0-7 15,0 0-21-15,0 0-10 0,0 0-13 0,-33 0-11 16,33 10-9-16,0-10-10 0,0 9-6 16,-34-9-56-16</inkml:trace>
  <inkml:trace contextRef="#ctx0" brushRef="#br0" timeOffset="2081.71">2232 11730 36 0,'0'-10'15'0,"0"1"-6"0,0 0 3 0,0-1 4 0,0 1 8 0,0 0 3 0,0-1 0 0,0 10-2 0,0 0 0 0,0 0-9 16,0 0-7-16,0 0-7 0,0 0-1 15,0 0 2-15,0 0-3 0,0 0 2 0,0 19 0 16,0-10 2-16,0 10-4 0,0 0 1 16,0 18-1-16,33-19 2 0,-33 1 0 0,0 0-2 15,0 8 0-15,0-8 0 0,0 18 1 16,34-18 1-16,-34-1 1 0,0 10-3 0,0-9 0 16,0 0-2-16,0-1-16 0,0 1-16 0,0-10-11 15,0 10-8-15,0-19-60 0</inkml:trace>
  <inkml:trace contextRef="#ctx0" brushRef="#br0" timeOffset="2519.62">2133 11804 49 0,'0'-9'17'0,"0"-1"-10"0,0-8 1 0,0 18 2 0,0-19 4 0,33-9 1 0,-33 19 1 0,0-10-4 0,0 10 0 0,33-10-4 16,-33 19-4-16,33-18-2 0,-33-1 2 16,33 10 1-16,-33 9-1 0,34 0-4 15,-34 0 2-15,49 0-1 0,-49 0 2 0,33 0 2 16,-33 9-1-16,0 10-3 0,33-1 0 16,-33-18 2-16,0 19 1 0,0-10-2 0,0 10 0 15,0 18-2-15,0-18 1 0,0-1 1 0,0 1-2 16,-33 0 2-16,33-1-1 0,-33 10 1 15,33-9 1-15,-33-19-3 0,17 18 0 16,16-8 6-16,-34-1 7 0,34 0-7 16,-33 0 2-16,33 1 3 0,0-10-3 0,-33 9 8 15,33-9-2-15,0 0 4 0,0 0-1 0,0 0-3 16,0 0-11-16,0 0-5 16,0 0 2-16,0 0-2 15,33 0 5-15,-33 0-3 0,33 0 3 16,1 0-3-16,-34 0 0 0,49 9 0 0,-49-9 1 15,33 19-1-15,0-19 0 0,-33 0 0 0,33 19-7 16,0-19-17-16,-33 18-12 0,34-9-7 16,-18 1-6-16,17-1-4 0,-33 0 4 15,33-9-48-15</inkml:trace>
  <inkml:trace contextRef="#ctx0" brushRef="#br0" timeOffset="2765.67">2778 11888 26 0,'0'0'37'0,"0"0"-11"0,0 0-8 0,0 0-9 0,0 0-6 0,0 0 1 0,0 0-2 0,0 0 4 0,0 0 2 0,0 18 5 0,0-18 6 0,33 0 0 0,-33 19-7 0,0-10-2 0,0 0-2 15,0 1-3-15,0 8-3 0,0 1-1 0,0-19-1 16,33 19 5-16,-33-1-4 0,0-9-1 15,0 10 0-15,0 0-12 0,0-1-14 0,0 1-11 16,0-1-4-16,-33-8-6 0</inkml:trace>
  <inkml:trace contextRef="#ctx0" brushRef="#br0" timeOffset="5128.27">4134 11813 44 0,'0'-9'27'0,"0"9"-13"0,0-9-6 0,0-1 10 0,0 10 12 0,0 0 5 0,0 0 0 0,0-18-3 0,-33 18-8 0,33 0-10 0,0 0-4 15,0 0-6-15,0 18-4 0,0-18 0 16,0 10 3-16,-33 8-1 0,33 1-2 0,0 18 0 16,-33-18 0-16,16-1 1 0,17 10-1 0,0-9 0 15,-33-1-3-15,33 20 3 0,0-29 0 16,-33 0-3-16,33 10 7 0,0-10-4 0,0 0 0 15,0 1 1-15,0-10-4 0,0 9 1 16,0-9-2-16,0 0 2 0,0-9 4 0,0-1-2 16,0 10-2-16,0-9 5 0,33-10-3 15,-33 1-2-15,0 9 2 0,0-10 0 0,33-18 3 16,-33 18-3-16,0 1 1 0,0-10-3 16,17 9 2-16,-17 0 0 0,33-8 0 0,-33 17 0 15,0-8-2-15,0 8 2 0,0-8 6 0,0 18 4 16,0-19 5-16,0 1 0 0,0 18 1 15,0-10-4-15,0 10-3 0,0-9-5 0,0 9-2 16,0 0-5-16,33 9 4 16,-33-9 0-16,0 0-5 0,0 10 4 15,33-10 0-15,-33 0 5 0,0 18 1 0,33-18-2 16,-33 19 2-16,33-19-6 0,-33 18 0 16,33-18 0-16,-33 10 5 0,0 8-5 15,17-8 1-15,16 8 1 0,-33-9-1 0,33 10-1 16,-33 0 0-16,0-1 4 0,33-18-4 0,-33 19-8 15,0-10-23-15,33 10-12 0,-33-10-13 16,0 19-12-16,0-28-5 0</inkml:trace>
  <inkml:trace contextRef="#ctx0" brushRef="#br0" timeOffset="5328.08">4134 12018 45 0,'0'0'41'0,"-33"-9"-18"0,33 9-13 0,0 0 1 0,0 0 3 0,0-19 3 0,0 19-6 0,0 0-6 0,0 0-1 0,0-19-4 0,0 19-2 0,0-9 4 15,33 0-2-15,-33 9 0 0,0-10 0 0,33 1 0 16,0 9 0-16,-33-9 1 0,33 0-1 16,-16-1 0-16,16 10-8 0,-33 0-12 0,33 0-9 15,0-18-13-15</inkml:trace>
  <inkml:trace contextRef="#ctx0" brushRef="#br0" timeOffset="5644.77">5209 11599 61 0,'-33'0'21'0,"33"-9"-8"0,0 9 10 0,0 0 6 16,-33-9 3-16,33 9-4 0,0 0-1 0,0 0-4 0,0 0-7 0,0 0-3 0,-33 0-10 0,33 9-6 16,0-9 4-16,0 9-1 0,0 1 1 15,0 8-1-15,33 1 0 0,-33-1 1 0,0-8-1 16,0 8 0-16,0 1 0 0,0-10 0 15,0 19 0-15,0-9 0 0,33-19 4 16,-33 18-4-16,0 1 0 0,0-10-2 0,0 1-26 16,0 8-11-16,0-9-13 0,0 10-7 0</inkml:trace>
  <inkml:trace contextRef="#ctx0" brushRef="#br0" timeOffset="6177.35">5110 11571 24 0,'0'0'28'0,"0"-9"-11"0,0 9-2 0,0-9 1 0,0-1-1 0,33 10 2 0,-33-18-1 0,0 18-1 0,0-19-6 0,33 1-4 0,-33 8 0 16,33 1-1-16,-33 0-1 0,33-1-1 15,-33 1-2-15,33 9 0 0,-16 0 0 0,-1 0 1 16,1 0 0-16,16 0 2 0,-33 9 2 0,0 1-5 15,33 8 2-15,-33-8 1 0,0 8-2 16,0 1 1-16,0-1-2 0,0 1 0 0,-33 0 3 16,33-1-5-16,0 1 2 0,0-10 3 15,0 10-3-15,-33-1-2 0,33-18 2 0,0 10 0 16,0-1-2-16,0 0 0 16,0-9 4-16,33 10-2 0,-33-10 0 0,0 0 2 15,33 0-2-15,-33 9 0 0,33-9 1 0,-33 0 1 16,33 0-2-16,-33 0 0 0,33 0 2 15,-33 9 0-15,0-9 2 0,0 0 1 0,0 10 5 16,0-10-1-16,0 18 0 0,0-18-7 16,-33 19 0-16,33-19 1 0,-33 18-1 0,33-8-1 15,-33 8-1-15,-33 1-17 0,33-1-12 16,-17 1-10-16,17 0-2 0,0-1-7 0,-33 1-42 16</inkml:trace>
  <inkml:trace contextRef="#ctx0" brushRef="#br0" timeOffset="6810.4">4498 11571 20 0,'0'-9'18'0,"0"0"-3"0,0-1 0 0,0 10 1 0,0 0 5 0,0-18 4 0,0 18 6 16,0 0 3-16,0 0 4 0,0 0-6 0,0 0-6 0,0 0-4 16,0-19-4-16,0 19-5 0,0 0-2 0,0 0-3 15,0 0-2-15,0 0-2 0,0 19-1 16,0-19-1 0,0 0 1-16,33 18 3 0,-33-18 2 15,0 0 0-15,0 19-1 0,33-10-2 0,-33 1 2 16,0-1 0-16,33 10 7 0,-33-10-1 15,0 19 1-15,33-10 3 0,-33-8-4 0,17 18-2 16,-1-10 5-16,1 10-1 0,16-9-1 16,-33 9-4-16,33 0-7 0,-33-1 4 0,0 11-3 15,33-20-1-15,-33 10-2 0,33 9-1 16,-33 1 1-16,33-11-1 0,-33 11 0 0,0-1 0 16,17 0 4-16,-1 0-4 0,1 10-2 0,16-10 3 15,-33 0 2-15,33 10-3 0,-33-10 1 16,33 9-1-16,-33 10 5 0,33-28-5 0,-33 19 0 15,33-1 4-15,-33-9-4 0,17 1 1 16,-1 8-1-16,1-9 1 0,16 10 4 0,-33-1-5 16,0 1 0-16,33 18 0 0,-33-28 5 15,33 10-4-15,-33-1 0 0,0 1-1 0,33-1 4 16,-33-18-2-16,33 19-6 0,-33-19 8 16,0 9-4-16,17-9 2 0,-17 0-2 0,16-1 3 15,1-8-3-15,-17 0 5 0,33-1-3 0,-33 1 0 16,0-10-2-16,33 10 2 0,-33-10 0 15,0 0-1-15,0 10-1 0,0-19-2 0,0 0 5 16,33 0-3-16,-33 9-3 0,0-9 5 16,0 0 1-16,0 0 2 0,0 0-3 15,0 0 1-15,0 0-34 0,0-9-22 16,-33 9-14-16,33-19-13 0,0 1-15 0,-33 8-3 16,33-8 4-16</inkml:trace>
  <inkml:trace contextRef="#ctx0" brushRef="#br0" timeOffset="7560.1">3555 12427 3 0,'0'0'1'0,"-33"0"-1"0,33 0 0 15,0-9 0-15,0 9 1 0,-33 0 1 0,33 0-1 0,0 0 1 0,0 0 1 0,0 0 3 16,0 0 2-16,0 0 2 0,0 0-1 0,0 0 1 15,0 0-3-15,-33 0-1 0,33 0 1 16,0 0 1-16,0 0 0 0,0 0 2 0,0 0 2 16,0 0-2-16,0 0 0 0,0 0 2 15,0 0 0-15,-33 0 0 0,33 0-2 0,0 0-2 16,33 0-10 0,-33 0 2-1,33 0 1-15,-33-9-1 0,33-1 2 0,0 10-2 16,17-9 0-16,16-10 0 0,-33 19 4 0,33-18-2 15,-16 18 0-15,16-28-1 0,0 19 1 16,0-10 1-16,17 10-3 0,-17-1 2 0,0 1-2 16,17 0 0-16,16-1 0 0,-16 10 2 15,-17-18 0-15,17 18-2 0,-17-28 1 0,33 19 4 16,-33-10 6-16,17 10 1 0,16-10-3 16,-16 10-5-16,-17-1 2 0,0-8 0 0,17 18 2 15,-17-19 2-15,0 10-4 0,-33 0-3 0,17-1-1 16,16 1 0-16,-33 9 2 0,0-9-2 15,17 9-4-15,-17-10 4 0,0 10-2 0,-33 0 3 16,33-9 0-16,-33 9 6 0,0 0 7 16,33 0 3-16,-33 0 4 0,0 0 5 0,0-9 0 15,0 9 6-15,0 0 6 0,33 0-3 16,-33 0-10-16,0 0-9 0,0 0-4 0,0 0-9 16,0-9 0-16,0 9-1 0,0 0-2 15,-33 0-2 1,33 0-3-16,0-19-20 0,0 19-12 0,0 0-7 15,0 0 3-15,0 0-1 0,0 0-1 0,0 0 2 16,0 0-2-16,-33 0 5 0,33 0 4 0,0-19 3 16,0 19 8-16,0 0 6 0,0 0 5 15,0-9 3-15,0 9 2 0,0-9 1 16,0 9-1-16,0 0-5 0,0 0-4 0,0-10-4 16,0 10-7-16,0 0-6 0</inkml:trace>
  <inkml:trace contextRef="#ctx0" brushRef="#br0" timeOffset="8442.16">4101 12716 15 0,'0'-19'20'0,"0"10"1"0,0-1-3 0,0 1-3 0,0 0-1 0,0-1 2 0,0 1 2 0,0-10 1 0,0 10 3 0,0 9 1 16,33-18 3-16,-33-1 5 0,0 10 1 16,0-1 3-16,0 1 8 0,0 9 1 0,0-9 1 15,0 9-4-15,0 0-5 0,0 0-3 16,0 0-12-16,0 0-11 0,0 0-2 0,0 0 0 16,0 9-8-16,0 0 0 15,0 1 1-15,0-1 1 0,0 10 1 16,0-1 0-16,0-18 2 0,0 19 1 0,33-10-5 15,-33 10 5-15,0-1-4 0,0-8 3 16,0 18-5-16,33-10 0 0,-33-9 4 0,0 10-2 16,0-10-2-16,33 10 3 0,-33 0-3 15,0-10-2-15,0 9 3 0,0 1 2 16,17-10-3-16,-17 1-18 0,33-1-37 0,-33 0-27 0,0 1-18 16,0-1-13-16,33-9 9 0,-33 0-79 15</inkml:trace>
  <inkml:trace contextRef="#ctx0" brushRef="#br0" timeOffset="9174.87">5391 12390 23 0,'0'0'25'0,"0"-9"-5"0,0 9-2 0,0-10 3 0,0 10 5 0,0 0 0 0,0 0 2 0,0-18-8 0,0 18-4 0,0 0-8 0,0-19-3 15,0 10-2-15,0 0 2 0,33-1-1 16,-33 1 1-16,0 0 1 0,33 9-4 0,-33-10 1 16,33 10-3-16,-33-9 3 0,0 9-1 15,17 0 2-15,-1 0 5 0,1 9 1 0,16-9-3 16,-33 10 3-16,0-1 1 0,0-9 1 15,33 19-3-15,-33-10 0 0,0 0 2 0,0 10-4 16,0-1-1-16,0-8 0 0,-33 8 0 0,33 1 0 16,0-1 3-16,0-8 0 0,-33 18-3 15,33-10-2-15,-17-8 0 0,17-1-2 0,-16 0 0 16,16 0 2-16,0 1-4 0,0-1 0 16,-17 0 4-16,17-9-6 0,0 0 6 15,17 0-4-15,-17 0 3 0,0 0 1 16,16-9 1-16,-16 9 3 0,17-9-4 15,16-10-3-15,-33 10-3 0,33 0 4 0,-33-1 2 16,33-8-4-16,0-1 3 0,-33 10-6 16,33-1-26-16,-33 1-17 0,17 0-8 0,16 0-4 15,-33-1-6-15,0 10 2 0,33 0 2 16,-33 0-33-16</inkml:trace>
  <inkml:trace contextRef="#ctx0" brushRef="#br0" timeOffset="9857.89">4167 13376 37 0,'0'0'19'0,"0"-9"-10"0,0-1 0 0,0 1 2 0,0-10 1 0,0 10-2 0,33 9 2 0,-33-28-4 0,0 19-1 0,33-10 0 0,-33 10-3 16,0 0 0-16,50-10-2 0,-50 10 2 0,33 9-4 15,-33-10 4-15,33 10 4 0,-33 0 1 16,33 10 2-16,-33-10-2 0,33 9 5 0,-33 0 0 16,0 10-2-16,17-10 0 0,-17 10-2 15,0 0 8-15,0-1-2 0,0-9 3 0,0 10-8 16,-17 9 2-16,17-9-1 0,0-1 2 15,0 10 1-15,-33-28-4 0,33 19-4 16,0-10-2-16,0-9-2 0,0 9-1 0,-33 1-2 16,33-10 2-16,0 9-4 0,0-9 4 15,0 0-7-15,0 0 9 0,33 0-4 16,-33 0 2-16,0-9-4 0,0 9 4 0,0 0 1 16,33-10 1-16,-33 1 0 0,17-10-1 0,16 10-3 15,0-10 0-15,0 1 2 0,-33-1-2 16,33 1 0-16,0 8-11 0,0-8-35 0,-33 8-18 15,33 1-13-15,-16-9-4 0</inkml:trace>
  <inkml:trace contextRef="#ctx0" brushRef="#br0" timeOffset="10691.1">5573 12911 25 0,'0'9'24'0,"0"-9"-5"0,-33 9-4 0,33 1-3 0,0-10 0 0,0 18 4 0,0-18 3 16,0 19-5-16,0-19 1 0,33 9 7 0,-33 1 0 0,0-1 0 0,33-9 0 15,-33 0 14-15,33 9 1 0,-33-9-4 16,33 0-6-16,-33 0-7 0,33 0 11 0,-33 0 5 15,17 0-10-15,16 0-8 0,-33 0-6 16,33 0 6-16,-33 0-5 0,0 9 6 0,33-9 0 16,-33 10-3-16,0-10-5 0,0 9-1 15,0 0-4-15,0 1 2 0,0 8-8 0,-33 1 4 16,33-10-18-16,0 0-40 0,-33 10-32 16,33-10-19-16,0 1-14 0,-33-1 6 0</inkml:trace>
  <inkml:trace contextRef="#ctx0" brushRef="#br0" timeOffset="10840.44">5573 13041 66 0,'33'-19'45'0,"-33"1"-5"0,0-1 2 0,0 10 1 0,0-10-4 0,0-9-8 0,33 10-7 0,-33-1-8 0,0 1-8 16,33-1-2-16,-33 0-3 0,33-8-3 0,-33 8 0 16,17 0 1-16,16 1-1 0,-33 8 1 0,33 1-12 15,-33 9-29-15,0 0-24 0,33 0-12 16,-33 0-1-16</inkml:trace>
  <inkml:trace contextRef="#ctx0" brushRef="#br0" timeOffset="11522.99">4498 13981 51 0,'0'-10'19'0,"0"1"-8"0,0 0-1 0,33-1 0 0,-33 1 4 0,0 0 3 0,0-10 0 0,0 19 0 0,33-28-3 0,-33 19-7 0,33 0-5 16,-33-1 2-16,33 1-4 0,-33 0 0 16,0 9 2-16,17 0 0 0,-1 9 1 0,1-9 2 15,16 9 10-15,-33 1 8 0,0 8 5 0,0-8-5 16,33 8-7-16,-33 1-4 0,0-10-8 15,0 10 1-15,0-10-3 0,0 0 0 0,33 1-2 16,-33-1 0-16,0 0 3 0,0 0-3 16,0 10 0-16,33-19 0 0,-33 0 4 0,0 0-4 15,33 19 1-15,-33-19-3 16,0 0 4-16,17 0 1 0,-17 9 0 0,16-9 3 16,-16 0 5-16,0 9-1 0,0 1 1 15,0-10-3-15,0 9 2 0,0 0-7 0,-16 0 3 16,16 10-6-16,-17-10 2 0,17 10-2 0,0-19 0 15,-33 19 0-15,33-19 1 0,-33 9-1 16,33 0-22-16,-33 0-13 0,33-9-12 0,-33 10-4 16,33-10-9-16,-33 0 1 0,33 0-1 15</inkml:trace>
  <inkml:trace contextRef="#ctx0" brushRef="#br0" timeOffset="12089.2">5887 13367 43 0,'0'0'51'0,"0"0"-10"0,0 0-18 0,0 0-10 0,0-10-4 0,33 10-5 0,-33 0 2 0,0 0-2 0,0-9-2 0,17 9-2 15,-17 0 3-15,33 0 3 0,-33 9 2 0,0-9-1 16,33 10 5-16,-33 8 4 0,0-8-4 16,0-1 1-16,0 9-3 0,0 1-2 0,33-10-2 15,-33 10-1-15,0 0 1 0,0-10-2 16,0 0 0-16,0 0 4 0,0 1-5 0,0-1 1 16,0 0-1-16,0 10 0 0,0-19 2 0,33 0-5 15,-33 0 5-15,0 0-1 0,0 0 3 0,33 9 2 16,-33-9 0-16,0 0 1 0,0 0 5 15,33 10-4-15,-33-10 2 0,0 0 5 0,0 0 0 16,0 9-3-16,17-9-4 0,-17 9 4 16,0-9-5-16,0 0 0 0,0 9 0 0,0 1-4 15,0-1 0-15,0 0-5 0,-17 1-1 0,17-10 2 16,0 9-2-16,0 0 0 0,0 10-13 16,-33-19-21-16,33 9-13 0,-33 0-17 0,33 1-3 15,-33-10-10-15,33 9 1 0,-33-9 6 16</inkml:trace>
  <inkml:trace contextRef="#ctx0" brushRef="#br0" timeOffset="12521.82">5292 13571 12 0,'0'0'19'0,"0"0"5"0,-17-9 1 0,17 9-3 0,0 0-4 0,0-19 3 0,0 10-2 0,0 9 3 0,0-9 1 0,0 9 0 0,0-10 1 0,0 10 3 0,0 0-2 0,0-9-2 16,0 9-4-16,0 0-8 0,0 0-6 0,0 9-2 31,0-9 8-31,0 0 12 0,0 10 7 0,17-1 12 16,-1 0 4-16,-16 10 14 0,17-10 13 15,16 10 4-15,-33 9 4 0,33-10-7 0,-33 10-3 16,33 9-14-16,-33-9-13 0,33 0-14 16,-33 19-12-16,33-29-6 0,-33 20-1 0,17-10-5 15,-1 9 0-15,1-9-4 0,16 0-1 0,-33-1 4 16,33 11-2-16,-33-29-3 0,0 19 0 15,33-10-3-15,-33 1-22 0,0-10-49 16,0 10-29-16,33-19-21 0,-33 19-23 0,0-19-15 16,0 0 0-16,0 0 10 0</inkml:trace>
  <inkml:trace contextRef="#ctx0" brushRef="#br0" timeOffset="13704.44">7623 11134 62 0,'0'0'38'0,"-16"-9"-12"0,16 0 4 0,0 9 10 0,0-10 10 0,-33 1 7 0,33 9 2 0,0-9-1 0,0 9-4 0,0 0-20 16,0 0-22-16,0 0-5 0,0 9-3 15,0 0-4-15,0 1 3 0,0 8 1 16,0 10-1-16,33-9 4 0,-33-10-7 16,0 10 2-16,0-1-2 0,16 10 4 0,-16 0-4 15,0-9 1-15,17-10 3 0,-17 10-4 0,16 8 0 16,-16-8-17-16,33-10-29 0,-33 10-18 16,0 0-12-16,0-10-3 0,34 0 7 15,-34-9 8-15,0 0 3 0</inkml:trace>
  <inkml:trace contextRef="#ctx0" brushRef="#br0" timeOffset="14071.37">7574 11320 30 0,'0'-18'26'0,"-33"-1"-8"0,33-9-5 0,0 0-4 0,0 10 0 0,0-10 0 0,0 9 2 0,0 1-3 0,0-1-1 0,0 0 1 0,0 1-1 15,33-1-3-15,-33 10-1 0,0 9 0 0,33-19 0 16,-33 19-2-16,16 0 1 0,17 0 2 15,0 0 10-15,-33 0 4 0,34 19-3 0,-34-19 7 16,0 9-4-16,33 0-7 0,-33 10-2 16,0 0-5-16,0-1 0 0,0 10-2 0,0-9-1 15,0 9-1-15,-33-10 2 0,33 10-2 16,0 0 2-16,-34-9-1 0,34-10 2 0,-33 10-3 16,17-1 0-16,16-9 0 0,-17 10 0 0,1-10 3 15,16-9 11-15,0 19 11 0,0-19 8 16,-33 0 3-16,33 0-8 0,0 0-17 0,0 0-4 15,0 0-5-15,0 0-1 0,33-19-1 0,-33 10 0 16,0 9 0-16,33-9-3 0,-17-1 5 16,17 10 0-16,1-9-2 0,-1 0 0 15,0 9-2-15,0-9 4 0,-17 9-2 0,17 0 0 16,0-10-3-16,0 10-7 0,1 0-38 0,-1 0-20 16,0 0-17-16,-33 10-6 0</inkml:trace>
  <inkml:trace contextRef="#ctx0" brushRef="#br0" timeOffset="14454.05">8070 11227 78 0,'0'-9'23'0,"0"0"-10"0,0-10-1 0,0 10-3 0,0 9 2 0,0-19 0 0,16 19-1 0,17 0 2 0,-33-18-4 0,0 8-3 0,33 10-2 16,-33 0 2-16,34 0 15 0,-34 0-4 0,33 0-2 15,-33 10 6-15,0-10 9 0,33 18-3 0,-33-18-2 16,0 19-4-16,0-19-6 0,0 18 3 16,0 1 0-16,0-10 1 0,0 10 1 0,0-1-1 15,0 1-2-15,0 0 0 0,0-19-2 16,-33 9-2-16,33 10-5 0,0-10 1 0,0 0-6 15,0 0-2-15,0-9 4 0,0 10-8 0,0-10 4 16,0 0 3 0,0 0-1-16,0 0-1 0,33-10 1 0,-33 10-1 15,0-9-1-15,16 0 3 0,1 0-3 0,-1-1 3 16,17 1-19-16,-33 0-34 0,0-10-23 16,33 19-16-16,-33-28-15 0,34 19 26 0,-34-10 18 15</inkml:trace>
  <inkml:trace contextRef="#ctx0" brushRef="#br0" timeOffset="14803.5">8549 10613 22 0,'0'-9'30'0,"0"9"-4"0,0 0-7 0,0 0-2 0,-33 0 0 0,33 9 2 0,-16-9 0 0,16 19 3 0,-17-10-4 0,1 10 4 0,16 18 2 0,0-18 5 0,-33 9-1 15,33 9-2-15,0 0 5 0,0-9-7 0,0 9 4 16,0 0-5-16,0 0-6 0,0 1-5 15,0 8-4-15,33-18-10 0,-33 0 8 0,16 9-4 16,1-9 3-16,-1 0-7 0,17 0 3 0,0-9 1 16,0-1-2-16,1-9 0 0,-34 10 0 15,33 0 3-15,0-19-1 0,16 0-5 16,-16 0-20-16,-33 0-22 0,33-19-27 0,1 19-15 16,-18-28-14-16</inkml:trace>
  <inkml:trace contextRef="#ctx0" brushRef="#br0" timeOffset="15353.24">8764 10762 77 0,'0'0'58'0,"0"-9"-27"0,0 9-6 0,0 0-10 0,0 0-7 0,0 0 1 0,0 0 7 0,0 9 7 0,0-9 1 0,0 9 2 0,33 1-4 15,-33 8 0-15,0 1-6 0,33-10-4 16,-33 10-7-16,34-10-2 0,-34 10 2 0,16-10-5 16,-16 0 3-16,17 19-1 0,-1-28-1 15,-16 19-1-15,17-19-4 0,-17 18-33 0,0-18-19 16,16 10-12-16,-16-1-10 0,0-9-75 0</inkml:trace>
  <inkml:trace contextRef="#ctx0" brushRef="#br0" timeOffset="15886.22">8764 10771 36 0,'0'0'34'0,"0"-9"-8"0,0 9 4 0,0-9 1 0,0 0-1 0,0-1-1 0,0 1-4 0,0 0-5 0,0 9-6 0,0-19-6 0,0 0 0 16,33 19-1-16,-33-18-3 0,0-1 0 15,33 10 0-15,-33 0 0 0,34-1-4 0,-34 10 0 0,16 0 1 16,1 0 2-16,-1 0-2 0,1 10-1 15,-17-1 3-15,16 0 0 0,-16 1 1 16,33-1-4-16,-33 9 3 0,0 1-1 0,0 0-4 16,0-10 3-16,0 10 0 0,0-1 1 0,0-9-1 15,-33 1-1-15,33 8 0 0,0-18-2 16,0 19 2-16,0-19-3 0,0 0 1 16,0 0-1-16,0 0 1 0,0 0 3 15,33 0-1-15,-33 0-2 16,0 0 2-16,0 0 1 0,33 0-1 0,-33 0 0 15,33 0-2-15,-33 9-1 0,0-9 3 16,34 10 3-16,-34-10 1 0,0 9-4 16,16-9 0-16,-16 9 3 0,0-9 0 15,0 9-2-15,0-9 4 0,0 10-3 16,-16-1 0-16,16-9 0 0,0 9-1 16,0 1 3-16,0 8-3 0,0-18-1 0,-34 0 0 15,34 19 0-15,0-19 0 0,-33 9 3 16,33 0-2-16,-33 1-1 0,33-1 0 15,-33-9 0-15,17 0-2 0,16 9-5 16,-17-9-12-16,1 0-8 0,16 10-6 16,-17-10-12-16,17-10-11 0,-16 10-5 0</inkml:trace>
  <inkml:trace contextRef="#ctx0" brushRef="#br0" timeOffset="17401.3">9227 10316 35 0,'0'0'27'0,"0"-19"-12"0,0 19-3 0,0-9 0 0,0-1 2 0,0 10 5 0,0 0-4 0,0 0-5 0,0 0 1 0,0 0 0 0,0 0 8 0,0 10-1 16,33-1-1-16,-33 10 4 0,0-19 2 0,0 18 9 16,0 1 0-16,0-10-1 0,33 10 2 15,-33-1-6-15,0 1 6 0,0 18-1 16,0-18 4-16,17 9-6 0,-17 9 0 0,17 0 2 0,-1-9-6 15,1 9-1-15,-1 0-4 0,17 1 1 16,-33-1 12-16,33 9 6 0,0 1 20 0,0-10 10 16,-33 19 0-16,34-10-21 0,15 10 0 15,-16-19-9-15,0 10-12 0,0 9 1 0,0-19 5 16,-16 28-7-16,0-28 10 0,32 10 13 0,-16 9 2 16,0-19 3-16,-33 9-11 0,33 1-15 15,0-10 0-15,-16 19-7 0,16-28-4 0,0 9 7 16,0 0 3-16,-33 0-6 0,33 1-6 15,0 8 5-15,0-9-5 0,-33 0-1 0,33 10-4 16,-16-10-6-16,16 0 4 0,0 10-9 0,-33-10 8 16,33 0-5-16,0 10-7 0,0-10 7 0,-33 0-3 15,33 10 8-15,-16-10-8 16,16 0 2-16,0 10-4 0,-33-29 2 0,33 19 0 0,-33-9 1 16,33 10-1-16,-33-11 0 0,0 1 5 15,33-9-7-15,-33 9 9 0,0-9-11 0,17-1 4 16,-17-9-7-16,16 10 9 0,-16-10 4 0,0-9-3 15,0 10-3-15,0-10 3 0,0 0-39 16,0 0-39-16,0-10-41 0,0 1-34 0,0 0-36 16,-16-1-36-16,16 1-16 0,-17-9 0 0,17-20 28 15</inkml:trace>
  <inkml:trace contextRef="#ctx0" brushRef="#br0" timeOffset="18100.63">8516 11488 11 0,'0'0'15'0,"0"0"5"0,-16 0-4 0,16 0-2 0,0-10-7 0,0 10-1 0,0 0-3 0,0 0-1 0,16-9 2 0,-16 9 2 0,0-9 2 0,0-1 0 0,33 10 1 0,-33-9-1 15,0 9 4-15,33-9 4 0,-33 9-1 16,33-9-2-16,-33 9 0 0,34-19 4 15,-18 19 9-15,17-19 3 0,0 10-3 0,33 0-1 0,-33-10 19 16,1 10 9-16,32-10-9 0,-17 1-12 16,17-1-14-16,1-9-7 0,15 0 0 15,-16 0 8-15,1 10 13 0,15-19-11 0,17 9-6 16,-16-10-5-16,16 20-6 0,-16-29 1 16,16 19-1-16,0-9-8 0,17 9 6 0,-33-9 0 15,16 0 0-15,0 9-2 0,17-9 0 0,-50 9 0 16,17 0 1-16,16 0-1 0,-49 9 0 15,16-8 0-15,0 8 0 0,0 0 0 0,-49 10 4 16,32 0-1-16,1-10 3 0,-17 0-5 0,0 19 2 16,0-18 3-16,-33 9 1 0,33-1-2 15,-16 10-2-15,-1-9-3 0,1 0 1 0,-17 9 3 16,33-10 0-16,-33 1-4 16,0 9 4-16,0-9-1 0,0 9-8 15,0 0-26-15,0 0-23 0,0 0-11 0,-33 0-8 16,33 0-16-16,-17 0-1 0,1 0 2 15,-1 0 4-15</inkml:trace>
  <inkml:trace contextRef="#ctx0" brushRef="#br0" timeOffset="18617.63">10120 10195 53 0,'0'0'41'0,"0"0"-6"0,0-19 5 0,0 19 12 0,0-9 14 0,0 9 7 0,0 0-3 0,0 0-12 0,0-9-17 0,-33 9-7 0,33 0-14 15,0 9-8-15,-33-9 2 0,33 9 3 0,-33 10 11 16,33-19 5-16,-50 18 0 0,34 1 3 15,-1 0-7-15,-16-1-2 0,33 1 1 0,-33 9-6 16,33-10 0-16,0 1 1 0,-33-1 12 0,33 1 6 16,0 0-8-16,33 9-9 0,-33-10-12 15,0-18-2-15,33 19 0 0,-33-10-3 0,33-9-2 16,-16 0 0-16,16 0-5 0,0 0 2 16,0-9-2-16,33 9 0 0,-33-19 4 0,-16 19 1 15,49-18-8-15,-33-1 5 0,0 10-2 16,0-10-42-16,0 0-52 0,-16 10-36 0,-1 0-42 15,34-10-30-15,-50 19 9 0</inkml:trace>
  <inkml:trace contextRef="#ctx0" brushRef="#br0" timeOffset="21164.37">9260 11646 20 0,'0'0'21'0,"-33"0"-2"0,33-19-2 0,0 10 3 0,0 0 3 0,0 9-1 0,0-10 1 0,0 1-2 0,0 0-4 0,0-1-9 0,0 1 0 0,0 0-1 0,0-1 2 16,33 10 2-16,-33-18 0 0,33-1 3 15,-33 10-4-15,17 0-5 0,0-1 3 0,-1 10-2 16,1 0 1-16,-1 0 2 0,17 0 2 15,-33 0-3-15,0 10-1 0,0-1-1 0,0 0 1 16,0 10 0-16,0-1 0 0,0 1-4 16,0 0 2-16,0-1 0 0,-33 10-1 0,17-9 2 15,-1-1-3-15,17 1 8 0,-16 0-5 16,-1-1-2-16,17 10-1 0,-17-28-1 0,17 19 3 16,0-19-2-16,0 18-2 0,0-18 4 0,0 0-8 15,0 0 3-15,0 0 2 16,0 0 10-16,0 0 7 0,0 0 2 15,0-18 0-15,17 18-6 0,0 0-5 0,-1-19-8 16,1 1 0-16,32-1-4 0,-49 10 6 0,33-10-1 16,-33 10-5-16,33-1-4 0,0-8-38 15,-33-1-23-15,34 10-18 0,-18 0-18 0,17-1-2 16</inkml:trace>
  <inkml:trace contextRef="#ctx0" brushRef="#br0" timeOffset="21547.95">10385 11060 35 0,'0'0'33'0,"-17"0"0"0,17 0 0 0,0 0-2 0,0 0-6 0,0 0-8 0,0 0-9 15,0 0-3-15,0 0 11 0,0 9 11 0,0 0 3 0,17 1 6 0,-17-1-4 16,16 10-1-16,1-10 4 0,16 10-3 0,-33-1-10 15,33 1-3-15,-33-19-8 0,33 18-3 16,-33 1-5-16,0-10-3 0,33 1 4 0,-33-1 0 16,33 9-4-16,-33 1 1 0,0 0-1 15,0-19 2-15,17 9-42 0,-17 10-35 0,16-10-28 16,-16 0-12-16</inkml:trace>
  <inkml:trace contextRef="#ctx0" brushRef="#br0" timeOffset="22479.85">9409 12046 10 0,'0'0'14'0,"0"-10"8"0,0 10-4 0,0 0-6 0,0 0-6 0,-33 10-2 0,33-10-2 0,0 9 1 0,0 0 5 0,0 1 2 0,0-1 1 16,33 0 1-16,-33 10 7 0,0-1 4 0,0-18 6 15,33 19 6-15,-33-10 5 0,33-9 9 16,0 10 1-16,-33-1 1 0,34-9 2 0,-18 0-4 15,17 0-6-15,0 0 1 0,0-9-10 0,0 9-6 16,0 0-2-16,-33 0 1 0,17 0 2 16,0 0-9-16,-17 0 1 0,16 0-12 15,-16 9-1-15,0-9-3 0,0 9 1 0,0 1-1 0,0-1 1 16,-16 19-5-16,-1-28 3 0,0 18-3 16,17 10-1-16,-33-9 0 0,0 0-6 15,33-1-33-15,-33 1-24 0,0-1-19 0,33-18-12 16,-33 10-14-16,17-10-8 0,-1 0 6 0,0 0 16 15</inkml:trace>
  <inkml:trace contextRef="#ctx0" brushRef="#br0" timeOffset="22630.55">9376 12195 8 0,'0'-19'11'0,"0"0"14"0,0 10-3 0,0-10-8 0,0 1-3 0,33-1-4 0,-33 10-1 0,0-10 0 0,0 1 0 0,33-1-5 0,-33 1 2 16,33-1-3-16,-33 19 0 0,33-28 0 0,-33 19 0 15,17-1 0-15,0 1 0 0,-1 0-14 16,17 9-11-16,0-9-54 0</inkml:trace>
  <inkml:trace contextRef="#ctx0" brushRef="#br0" timeOffset="23379.2">10550 11711 34 0,'0'-9'23'0,"0"9"-5"0,0 0-5 0,0-10-2 0,0 1 1 0,0 0 0 0,0 9-3 0,0-10-3 0,0 10-2 0,33-18-1 0,-33 18 0 15,0 0-3-15,0-19 0 0,17 19 0 0,-1-9 0 16,1 9 3-16,-17 0-1 0,33 0 0 16,-33 9 3-16,0-9 7 0,33 19-1 0,-33-19 0 15,0 18-4-15,0-18-4 0,0 10-1 16,0 8 1-16,0-8 0 0,0-1-1 0,0 10-2 15,0-1 0-15,0-18 0 0,0 19 1 0,33-19 6 16,-33 0 0-16,0 0-1 0,0 18 1 16,33-18 0-16,-33 0-4 0,17 0 0 0,-1 0 0 15,1 0 0-15,-1 0 1 0,1 0-2 16,16 0 2-16,-33 0-4 0,33 0 8 0,-33 0 3 16,0 0 4-16,0 10-5 0,0-1 0 15,0-9-2-15,0 19-6 0,0-10 1 0,0 9 0 16,-33 1-5-16,33 0 6 0,-33-1-6 0,16 10 0 15,-16-9-20-15,17-1-19 0,-1 1-9 16,-16 0-10-16,0-10-5 0</inkml:trace>
  <inkml:trace contextRef="#ctx0" brushRef="#br0" timeOffset="24068.04">9773 12697 20 0,'0'0'28'0,"0"0"-2"0,-16-9-10 0,16 9-7 16,16-10-6-16,-16 1 0 0,0 0 1 0,33-1-1 0,-33 1 0 0,0 0 2 0,33-1-2 0,-33 10 0 15,0-9-1-15,33 9-1 0,-33 0 0 0,33 0 6 16,-33 0 3-16,0 0 2 0,33 0-1 15,-33 9 3-15,0 1 1 0,0-1-4 16,17 0-2-16,-17 1-1 0,0-1-4 0,0 10 1 16,0-10-5-16,0 10 0 0,0-19 0 15,0 18 4-15,16-18 6 0,-16 0-1 0,0 0-1 16,17 9 1-16,16-9-5 0,-33 0 2 0,0 0-3 16,33 0 2-16,-33 0-2 0,0 0 4 15,33 0-3-15,-33 10 3 0,0-10 4 0,33 0 9 16,-33 9 3-16,0-9-5 0,0 9-3 0,0-9-4 15,0 10-3-15,0-1-4 0,0 0-4 16,0 10 8-16,-33-1-7 0,33-18-1 0,-33 19 2 16,33 0-4-16,-33-10 2 0,33 10 2 0,-33-1-5 15,16-9 3-15,1 1-20 0,-1 8-18 16,17-18-13-16,-33 19-9 0,33-19-11 0,-33 0-3 16</inkml:trace>
  <inkml:trace contextRef="#ctx0" brushRef="#br0" timeOffset="24695.38">10947 12269 64 0,'0'-9'22'0,"0"-1"-10"0,0 10-3 0,0 0-2 0,0-18-1 0,0 18-4 0,0 0 0 0,33 0 0 16,-33 0-1-16,0 0-1 0,17 0 0 0,-17 0 2 16,16 0 2-16,-16 18 5 0,17-18 0 15,-17 10 2-15,0 8-3 0,16-8-3 0,-16 8 0 16,0 1 3-16,0-10-2 0,0 10 2 0,0-1 0 16,0-8 2-16,0-1-4 0,17 0 6 15,-17 1-1-15,0-1 0 0,33-9 1 0,-33 9-4 16,0-9-2-16,33 0 3 0,-33 0 8 0,33 0 3 15,-33 9-2-15,33-9-4 0,-33 0 5 16,0 10 1-16,17-10 6 0,-17 9-2 16,0-9-9-16,0 19-4 0,0-19-4 0,0 18-6 15,-17-8 3-15,17 8-2 0,0 10-1 0,-33-9-3 16,33 9 2-16,-33-10-19 0,0-9-35 0,33 19-24 16,-33-9-21-16,0 0-4 0</inkml:trace>
  <inkml:trace contextRef="#ctx0" brushRef="#br0" timeOffset="30723.05">6929 14362 8 0,'-33'0'2'0,"33"0"1"0,0 0 3 0,-33 9 9 0,33-9 3 0,0 0 1 0,0 0 0 0,-33 19 0 0,33-19 0 0,0 0-5 0,0 0-2 16,0 0-8-16,0 0-2 0,0 0 2 0,0 0-2 15,0 0 3-15,0 0 10 0,33 0 4 16,-33 9 6-16,33 0 8 0,0 1 2 0,0-10 5 15,-17 9-4-15,17 0-1 0,1 1-11 16,32-1-3-16,-33-9 4 0,0 0 7 0,16 9-2 16,18-9 9-16,-34 0 30 0,33 0 1 0,-33 0-8 15,50-9-23-15,-17 9-16 0,-17-9-11 16,17-1-12-16,1 10 7 0,-1 0-7 16,16 0 0-16,-49 0 0 0,34 0 2 0,-18 10-2 0,-16-1-38 15,33 0-34-15,-32 1-9 0,-1-1-25 16,0 19-18-16,0-28-7 0,16 9 5 15</inkml:trace>
  <inkml:trace contextRef="#ctx0" brushRef="#br0" timeOffset="31705.16">9227 13357 60 0,'0'-9'25'0,"0"9"-11"0,-33-9-7 0,33 9 6 0,0-10 8 0,0 10 2 0,0 0 2 0,0 0-5 0,0 0-6 16,0 0-7-16,0 0-1 0,0 10-4 15,0-1 0-15,0 0 2 0,-33 1 4 16,33 8 0-16,-16 1 1 0,-1 18-2 0,17-28 5 16,-16 19 0-16,-1 9-1 0,1-9-3 0,16 0 0 15,-34 9-3-15,1 1 1 0,33 8-2 16,-33-9-2-16,-16 19 1 0,16-19-3 0,0 19 0 15,-1-9 2-15,1 9-2 0,-33 9 0 16,33-28 0-16,-16 9 0 0,15 1 1 0,1-10 1 16,0 0-2-16,33 1 1 0,-33-1-3 0,17-9 2 15,-1 9 0-15,1-19 2 0,16 1-2 16,0 0 2-16,0-10-1 0,0 10 2 0,-33-10 2 16,33-9 6-16,0 9-1 0,0 10 5 0,0-19-4 15,0 0 3-15,0 0-4 0,0 0-2 16,0 0-4-16,0 0 0 0,0 0-2 0,-33 0 2 15,33 0-2-15,0 0 0 16,0 0-5-16,0 9 1 0,-34-9 4 16,34 0 0-16,0 0 0 15,0 0-5-15,0-9 3 0,0 9-2 16,0 0-5-16,0 0-8 0,0 0-11 0,0 0-8 16,0-19-8-16,0 19-8 0,0-9-10 0,0 0-5 15,0-1 3-15</inkml:trace>
  <inkml:trace contextRef="#ctx0" brushRef="#br0" timeOffset="34402.91">5854 12492 13 0,'0'0'5'0,"0"0"-1"0,0 0 1 0,0 0 0 0,0 0 3 0,0 0 2 0,0 0-1 0,0 0-4 0,0 0-2 16,0 0-1-16,0 0 0 15,0 0 0-15,0 0-1 16,0 0 2-16,0 0-1 16,0 0 2-16,0-18-1 0,0 18-1 0,0 0 1 15,0 0-1 1,0 0 1-16,0 0-1 16,0 0-1-16,0 0-3 46,0 0 3-46,0 0 0 32,0 18-1 15,0-18 0-32,0 10 0 16,0-10-9-31,0 0 2 0,0 0 0 16,0 9 0-16,0-9 1 0,0 0-1 16,0 0-1-16,0 0-4 0,0 0-2 0</inkml:trace>
  <inkml:trace contextRef="#ctx0" brushRef="#br0" timeOffset="38199.36">5937 12353 4 0,'-17'0'3'0,"17"0"-2"0,0 0 2 0,0 0 0 0,0 0 1 0,0 0 1 0,0 0 0 0,0 0 0 0,-33 0-1 0,33 0-2 15,0 0-1-15,0 0 0 0,0 18-1 16,33-18 0 0,-33-18 0-1,17 18 0 1,16 0 0-1,-33 0 0-15,33 0 0 0,-33 0 0 16,33 0 0-16,-33 0 0 0,33 0 0 16,-33-19 0-16,33 19 0 0,0 0 0 0,-16 0 0 15,16 0 0-15,0-9 0 0,-33 9 1 16,33 0-1-16,0-9 0 0,0-1 0 0,0 10 0 16,-33-9 0-16,50 0 0 0,-17-1 0 0,0 1 0 15,-33 9 0-15,33-9 0 0,0-1 0 16,-17 10 2-16,18 0 5 0,-1-18-2 15,0 18-1-15,0-28-2 0,0 19-2 0,0-1 0 16,0 1 0-16,17 0 0 0,-17-1 0 16,0 1 0-16,0 0 0 0,16-1 0 0,-16 10 0 15,1-18 0-15,32 18 0 0,-33-19 0 16,0 19 1-16,-17-9-1 0,17 0 0 0,1 9 0 16,-1-10 0-16,0 10 1 0,0 0-1 0,0-9 0 15,-17 9 0-15,17 0 0 0,0 0 0 16,1 0 0-16,-34 0 0 0,33 0 1 0,0-9-1 15,0 9 0-15,0-10 0 0,16 10 0 16,-15-9 0-16,-1 9 0 0,0-9 0 0,0 0 0 16,-17 9 0-16,17-19 0 0,0 19 0 15,0 0 0-15,1-19 0 0,-1 10 0 0,0 9 0 16,-17-9 0-16,1 9 0 0,32-10 0 0,-49 10 0 16,33-9 0-16,1 9 0 0,-1 0 0 15,-33-9 0-15,33 9 0 0,-17-9 0 16,1-1 1-16,32 10-1 0,-49 0 0 0,33 0 0 15,1-18 0-15,-1 18 0 0,-33 0 0 0,33-19 0 16,0 19 0-16,16-19 0 0,-49 10 0 16,33 9 0-16,0-9 0 0,1 0 0 0,-1-1 0 15,-17 1 0-15,17 0 0 0,0-1 0 16,0 10 0-16,0 0 0 0,1-18 0 0,-34 18 0 16,16 0 0-16,1-19 0 0,16 19 0 15,-17 0 0-15,17-18 0 0,-33 18 0 0,33 0 0 16,-33-10 0-16,33 1 0 15,-33 9 0-15,34-9 1 0,-34-1-1 0,16 10 0 16,1-9 0-16,-1 0 0 0,1 9 0 16,-17-10 0-16,16 10 0 0,-16 0 0 15,33 0 0-15,-33-18 0 0,0 18 0 16,0 0 3 46,0 0-1-62,0 0 0 0,0 0 1 16,0 0 0-16,0 0-1 0,33 0-2 16,-33 0 1-16,0 0 1 15,-33 0-2-15,33 0 2 16,0 0-4-16,0 0 2 0,0 0-6 16,0 18-4-16,-33-18-6 0,17 0-32 0</inkml:trace>
  <inkml:trace contextRef="#ctx0" brushRef="#br0" timeOffset="41930.69">7756 15478 19 0,'0'-18'23'0,"-33"18"-7"0,33-10-6 0,0 10-1 0,0 0-2 0,0-9 5 0,0 0 3 0,0 9 1 0,0-10 1 0,0 10-2 15,0 0 2-15,0-9-2 0,0 9-1 16,0 0-5-16,0 0-3 0,0 0-1 0,0 0-3 16,0 0-4-1,0 0 3-15,0 9 0 0,0-9-3 16,0 10 2-16,0-10 1 15,0 0 0-15,0 9-1 0,0 0 1 16,0-9-3 0,0 10 4-16,0-10 1 0,0 18-3 15,0-18-3 1,0 0-18-16,0 0-15 0,0 0-15 0,0 0-62 16</inkml:trace>
  <inkml:trace contextRef="#ctx0" brushRef="#br0" timeOffset="42448.33">7607 15273 55 0,'0'0'26'0,"0"0"-7"0,0 0-6 0,0 0-6 0,0 0-4 0,0 0-2 0,0 10-1 0,0-1 0 0,0 0 8 15,-33 10 2-15,33 0 0 0,0 9-2 16,0-1-1-16,0-8-2 0,0 9 2 0,0 9-2 16,0-28 1-16,0 19-4 0,0-9-4 0,0 0 4 15,-33-1-1-15,33 1 0 0,0-10-1 16,0 0 2-16,0-9 6 0,0 10 17 0,0-10 18 15,0 0 19-15,0 0-8 0,0 0-23 16,0 0-16-16,0-10-9 0,0 1 1 0,0 0-4 16,0-10-1-16,0 10 1 0,0-10-3 15,0 1 2-15,0-10-1 0,0 9-1 0,0-9 0 16,0 0 3-16,0 10-1 0,0-10-2 16,0 9 0-16,0 1 1 0,0-1-3 0,0 10 3 15,0-10 0-15,0 10-1 0,0-1-2 16,0 10 5-16,33 0-3 0,-33 0-3 15,0 0 3-15,33 10 0 16,-33-1-2-16,0 0 5 0,16 1-7 0,1-1 5 16,-1 0-1-16,17 1 0 0,1 8 1 15,-34-8 1-15,33 8 0 0,-33-9-1 0,33 1 0 16,0 8-1-16,-33-8 0 0,16 8 3 16,1-8-3-16,-1 8-39 0,-16-9-30 0,33 1-20 15,-33-10-9-15,0 9-76 0</inkml:trace>
  <inkml:trace contextRef="#ctx0" brushRef="#br0" timeOffset="42631.38">7607 15460 29 0,'0'0'32'0,"0"0"-10"0,0 0-5 0,0 0-3 0,0-10-3 0,16 10-4 0,-16-9-1 0,17 0-1 0,-17-1-3 0,16 1 0 0,17-10-2 0,1 10 0 16,-34-9 0-16,33 8-10 0,0-18-15 16,-33 19-19-16</inkml:trace>
  <inkml:trace contextRef="#ctx0" brushRef="#br0" timeOffset="43046.17">8615 14883 43 0,'0'0'23'0,"0"0"-9"0,0 0-6 0,0 9-7 0,0-9 2 0,0 9-1 0,0 1 1 15,0-1 2-15,34 10 4 0,-34-10-4 0,0 0-2 16,16 10-2-16,1-1-1 0,-17-18 1 16,16 19-1-16,1-10 1 0,-17 1-1 15,16 8 2-15,17-8-2 0,-33-1 1 0,0 0-1 16,0 0 2-16,33 1-24 0,-33 8-13 0</inkml:trace>
  <inkml:trace contextRef="#ctx0" brushRef="#br0" timeOffset="43494.78">8582 14911 32 0,'0'-10'19'0,"0"1"-8"0,0 0-2 0,0 0 1 0,0 9 0 0,0-19-2 0,33 10-3 0,-33-1-2 0,0 1-1 16,34 9 1-16,-34-9-2 0,16 9 1 0,1 0-1 15,-1 0-1-15,1 0 0 0,-1 0 0 16,-16 0 1-16,33 9-1 0,-33 0 2 16,0 1-1-16,33-1 0 0,-33 10-1 0,0-19 0 0,0 9 2 15,0 0-2-15,0 0 0 0,0 1 0 16,0-1 0-16,0-9-2 0,0 9 2 16,33-9 0-16,-33 10 0 0,0-10 0 15,34 0 0-15,-34 0 2 0,16 0-2 16,1 0 0-16,-1 9 0 0,1-9 0 15,-1 9 0-15,17-9 0 0,-33 10 0 16,0-10 1-16,33 9 2 0,-33 9 7 16,0-18 3-16,0 0 3 0,0 19 2 15,0-10 3-15,0 1-2 0,0-1 0 0,-33 0-3 16,33 1-4-16,0-1-2 0,0 0-3 0,-33 0-3 16,17 1 1-16,-1 8-4 0,1-18-1 15,-1 10 0-15,1-1 0 0,16-9 0 0,-34 9-2 16,34-9-21-16,-33 0-18 0,33 0-11 15,-33 0-7-15,33 0-59 0</inkml:trace>
  <inkml:trace contextRef="#ctx0" brushRef="#br0" timeOffset="43811.49">9773 14408 47 0,'0'0'36'0,"-16"0"-12"0,16 10-4 0,0-10 2 0,-17 9 6 0,0 0 6 0,17 10 3 0,0-10-6 15,-33 10-4-15,33 9-6 0,-33-19 6 16,33 19-12-16,0-9-6 0,0-1-4 0,0 10-3 15,0-9 3-15,0-10-3 0,0 10-2 16,33-1 3-16,-33-9-2 0,33 1-1 0,-33-10 0 16,17 9 4-16,16-9-4 0,0 0 2 15,-33-9-2-15,33 9 1 0,0-10-1 0,-33 1 0 16,33-9 0-16,0 8-26 0,-33 1-25 0,17 0-15 16,-1-10-12-16,-16 10 4 0</inkml:trace>
  <inkml:trace contextRef="#ctx0" brushRef="#br0" timeOffset="44662.82">4564 12753 4 0,'0'0'1'0,"0"9"2"0,0-18 1 0,0 9 5 0,0 9 6 0,0-9 2 0,0 0-3 0,0 0-3 0,0 0 0 0,0 0-5 15,0 0 0-15,0 0-3 0,0 0-2 16,0 9-1 0,0-9 1-16,0 0-10 15,0 0-7-15,0 0-5 16,0 0-35-16</inkml:trace>
  <inkml:trace contextRef="#ctx0" brushRef="#br0" timeOffset="44861.59">5788 12436 8 0,'0'0'7'0,"0"0"3"0,0 10 5 0,0-10-2 0,0 0-4 0,0 0-3 0,0 0-4 0,0 0 1 0,0 0-8 15,0 0-10-15,0 0-35 16</inkml:trace>
  <inkml:trace contextRef="#ctx0" brushRef="#br0" timeOffset="45626.83">7723 15943 9 0,'-34'0'15'0,"34"0"8"0,0 0-3 0,0-18-4 0,0 18 1 0,-33-10 5 0,33 10 4 0,0 0 1 0,0 0 5 0,0 0 1 0,-16 0-1 15,16 0-2-15,0 0-12 0,0 0-12 16,0 0-1-16,0-9-2 0,16 18-5 0</inkml:trace>
  <inkml:trace contextRef="#ctx0" brushRef="#br0" timeOffset="47541.3">7937 15776 67 0,'0'-10'31'0,"0"1"-14"0,0 9-6 0,-33-9 12 0,33 0 14 0,0 9 8 16,0-10-2-16,0 10-18 0,0 0-13 0,0 0-6 16,0 0-4-16,0 0-4 0,0 0 5 0,0 10 0 15,0-10 1-15,0 9 14 0,0 0 3 16,33 10-3-16,-33-10-6 0,0 10 2 0,0-1-8 15,34-8-2-15,-34 8-1 0,0 1-2 16,0-1-1-16,0 1 2 0,33 0 0 0,-33-1 0 16,0-8-2-16,0 8-12 0,33-9-27 15,-33 1-23-15,0-1-18 0,0 0 3 0,16-9 2 16</inkml:trace>
  <inkml:trace contextRef="#ctx0" brushRef="#br0" timeOffset="48191.23">9161 15432 74 0,'0'0'25'0,"-16"-10"-5"0,16 1 4 0,-17 9 11 0,17-9 8 0,0-1-6 0,0-8-2 0,0 9-9 0,17-1-5 0,-17 10-5 0,16-18-6 16,17-1 0-16,-33 19-2 0,0-9-2 15,33-1-1-15,-33 10-5 0,33 0 3 16,-33 10-1-16,33-10 1 0,-33 9-3 0,17 0 5 16,-17 1 1-16,17 8 20 0,-17 1 14 0,0-1-8 15,0 10-6-15,0-9 4 0,-17 18 2 16,17-28 2-16,-17 19 4 0,17-9-9 0,0 9-8 16,-33-10-4-16,33 1-2 0,0 0-7 0,0-10-2 15,-33 0 0-15,33-9-2 0,0 10-3 16,0-10 1-16,0 0 1 0,0 0-1 15,0 0 2-15,0 0 6 0,33-10-3 0,-33 1-2 16,33 0-2-16,-33-1-5 0,17-8 4 0,0-1-2 16,16 10-2-16,-17-10 5 0,17 1-3 15,0-1 2-15,0 0-2 0,-33 10-22 0,33-9-42 16,-33-1-36-16,17 10-17 0,0-10-10 16,-1 10 8-16,17-1 12 0</inkml:trace>
  <inkml:trace contextRef="#ctx0" brushRef="#br0" timeOffset="49292.03">9475 11664 5 0,'0'0'12'0,"0"0"11"0,0 0-3 0,0 0 1 16,0 0-3-16,0 0 0 0,0 0-2 0,0 0-3 0,0 0 0 0,0 0 0 0,0 0-3 0,0 0 1 0,0 0-4 16,0 0-2-16,0 0-2 0,0 0-1 15,0 0 1-15,0 0-2 47,0 0-11-31,0 0-11-16,0 0-6 15,0 0-5-15,0 0-2 0,0 0-2 16</inkml:trace>
  <inkml:trace contextRef="#ctx0" brushRef="#br0" timeOffset="49740.16">10699 11246 8 0,'0'0'11'0,"0"0"6"0,0 0-3 0,0 0-3 0,0 0-2 0,0 0-2 0,0 0-3 0,0 0 0 0,0 0-2 0,0 0-8 31,0 0-6-31,0 0-6 0,0 0-28 16</inkml:trace>
  <inkml:trace contextRef="#ctx0" brushRef="#br0" timeOffset="50739.01">10021 14929 39 0,'0'-9'49'0,"0"9"-9"0,0 0-10 0,0 0-3 0,0-9 8 0,0 9 3 0,-33 0-13 0,33 0-7 0,0 0-11 0,0 0-2 0,0 0 1 16,33 0 20-16,-33 0 34 0,0 9 0 0,0-9-10 16,33 9 9-16,-33 1-4 0,0 8-2 0,0-8 0 15,33-1 4-15,-33 9 0 0,0-8-20 16,33 8-16-16,-33-8-12 0,0-1-1 16,0 10-2-16,33-10-3 0,-33 9 0 0,0-8-3 15,0 8 0-15,0-18 0 0,17 10 5 0,-17-1-5 16,0 0-4-16,0 1-71 0,16-10-49 0,-16 9-25 15,0 0-7-15,0-9 2 0,0 0 20 16</inkml:trace>
  <inkml:trace contextRef="#ctx0" brushRef="#br0" timeOffset="52571.3">4713 13506 4 0,'0'0'2'0,"0"0"0"0,0 0-3 0,0 0 2 0,0 0-2 0,0 0 2 0,0 9-1 31,0 1 0-15,0-10-2-16,0 0-2 15</inkml:trace>
  <inkml:trace contextRef="#ctx0" brushRef="#br0" timeOffset="53355.12">5788 13153 2 0,'0'0'1'0,"0"0"2"0,0 0-1 0,0 0 1 0,0-10 3 0,0 10 2 0,0 10 1 0,0-10 1 0,0 0-2 0,0 0-3 0,0 0-2 16,0 0 0-16,0 0-2 0,0 0 1 15,0 0-2-15,0 0 1 16,0 0-1-16,0 0 0 31,0 0 0-15,0 9 0 31,0-18 0-16,0 18 0-15,0 0 0-1,33-9 0 32,-33 0-4-16,0 0-5-31,0 0-7 0</inkml:trace>
  <inkml:trace contextRef="#ctx0" brushRef="#br0" timeOffset="54451.24">5821 12697 10 0,'0'-9'14'0,"0"9"-2"16,0 0-5-16,0-10-2 0,0 10-2 0,-33 0-2 0,33-9-1 0,0 9 1 0,-33 0-1 0,33-9 2 16,0 9-1-16,-33 0 0 0,16 0-1 0,17 9 0 15,-33-9 0-15,33 9 0 0,-33-9 0 16,33 10 0-16,-33-1 0 0,33 10 0 16,-33-19 0-16,33 18 0 0,-50-9 0 0,34 1 0 15,-1-1 0-15,17 10 1 0,-33-10-1 0,33 10-2 16,0-10 2-16,-33 9 1 0,33 1-1 15,0-10 0-15,-33 10 0 0,33 0 0 0,0-10-2 16,0 9 2-16,-33-8 0 0,33 8 0 16,0 1-3-16,0-10 3 0,0 10-2 0,0-1 2 15,0 1-2-15,0 0 2 0,0-1 0 16,0 1 0-16,0-10 0 0,0 10 0 0,0-1 0 16,0-8 0-16,33 8-2 0,-33 10 2 15,0-28 0-15,33 19 0 0,-33-10 0 0,33 10 0 16,-33-10 0-16,33 0 0 0,-33 1 0 15,33-1 0-15,-16 0 0 0,16 1 0 0,-33-10 0 16,33 0 0-16,-33 18 0 0,33-18 0 0,0-18 0 16,-33 18 0-16,33-10 0 0,-33 1 0 15,50 0 0-15,-50-1 0 0,33-8 0 16,0 8 0-16,-33-8 0 0,33-1 0 0,0 1 0 16,-33-1 0-16,33-9 0 0,-16 9 0 0,16 1 0 15,0-1 0-15,-33-18 0 0,33 9 0 16,-33 10 0-16,33-1 0 0,-33 0 0 0,33-9 0 15,-33 10 0-15,0-10 0 0,0 9 0 16,0 10 0-16,0-10 0 0,0-8 0 0,0 17 0 16,0-8 0-16,-33 8 0 0,33-8 0 0,-33-1 0 15,33 19 0-15,-33-18 0 0,0 18 0 16,33-28 0-16,-33 28 0 0,16-10 0 16,17 10 0-16,-33 0-2 0,33-9-5 0,-33 9-6 15</inkml:trace>
  <inkml:trace contextRef="#ctx0" brushRef="#br0" timeOffset="55883.88">5970 12957 22 0,'0'0'22'0,"33"-18"-11"0,-33 18-5 0,33-10-3 0,0 1-1 0,-33 9 3 0,33-9 2 0,0 0 0 0,-16 9-1 15,16-10 0-15,0 1 5 0,33 0 2 0,-33-1-2 16,0 1-2-16,17-10-3 0,-17 1-4 16,33-1 0-16,-33 1-2 0,17-1 0 0,16 0 0 15,0 10 2-15,-33-9-2 0,50-10 1 16,-50 9-3-16,33 0 2 0,0 1 0 0,-16-1 0 16,16 1 0-16,0 18 0 0,-17-28 0 0,18 9 0 15,-1 0 0-15,-33 1 0 0,16-1 4 16,18 1-3-16,-1-1 6 0,-17 0 3 0,17 1-2 15,1-1-1-15,-1 1-2 0,-33 8-5 0,16-8 3 16,18-10-3-16,-1 19 0 0,-33-10 3 16,16 10-1-16,18-1-2 0,-34 1 0 0,0-10 2 15,16 19-2-15,-16-18 0 0,0 18 0 16,34-19-2-16,-34 10 2 0,-17 0 0 0,17-1 0 16,0 1 0-16,0 0 2 0,0-1-2 15,1 1 0-15,-18 0 0 0,17-1-2 0,0 10 2 16,0 0 1-16,0-18-1 0,-33 18 0 0,33 0-2 15,1-19 3-15,-34 10 1 0,33 9-5 16,-17-9 3-16,1 9 0 0,-1 0 0 0,-16-10 0 16,33 10 2-16,-33 0-4 0,33-9 2 15,-33 9 2-15,0 0-2 0,0 0-2 0,0 0 3 0,33 0-1 16,-33 0-2-16,0 0 4 16,0 0 0-16,0 0-5 15,0 0 4-15,0 0-3 16,0 0-2-16,0 0-2 0,0 0-7 0,0 0 1 15,0 9-2-15,0-18 0 0,0 9-3 16,-33 9 0-16,33-9-1 0,0 0-3 0,0 0-2 16</inkml:trace>
  <inkml:trace contextRef="#ctx0" brushRef="#br0" timeOffset="56251.02">8649 11990 25 0,'0'0'26'0,"0"0"-5"0,0 0-7 0,0 0-5 0,0 0-4 0,0 0-3 0,0 0 0 0,16 0 0 0,-16 0 7 0,17 0 5 0,-1 0-3 0,1 0 2 0,-1 0 3 16,17 0-2-16,-33 0 2 0,33 0 3 16,-33 19-4-16,33-19 4 0,1 0-1 0,-34 0-3 15,16 9-8-15,1 0 0 0,-17 0 4 0,16 1 9 16,-16-1-3-16,0 0-2 0,0 10-3 0,0 9-8 16,-16-10 0-16,16 20-2 0,-33-10 0 15,33 9 0-15,-34-9-2 0,1 9-3 0,0 0-11 16,0 10-20-16,-16-10-13 0,16 19-4 15,-1-28 0-15,-32 9 4 0,33 19 6 0,0-38-1 16</inkml:trace>
  <inkml:trace contextRef="#ctx0" brushRef="#br0" timeOffset="56899.92">9260 12446 19 0,'0'0'23'0,"0"0"0"0,0 0 2 0,0 0 1 0,0 0-1 0,0 0 3 0,0 0 5 0,0 0-1 0,0 0 2 16,0 0 0-16,0 0 0 0,0 0-2 0,0 0 1 0,0 0 2 15,0 0-6-15,0 0-2 0,0 0-7 16,0 0-8-16,0 0-5 0,0 0-2 0,0 0-1 16,0 0 0-16,0-10-4 0,0 10-3 15,0 0 5-15,0 0-5 16,0 0 1-16,0 0-4 0,0 0-8 15,0 0-9-15,0 10-8 0,0-10-3 0,0 0-3 16,0 0-1-16,0 0 1 0,0 0-4 0,0 0-6 16,0 0 1-16,-33 0 1 0,33 0 3 15,0 0 2-15</inkml:trace>
  <inkml:trace contextRef="#ctx0" brushRef="#br0" timeOffset="59384.34">8252 16232 12 0,'0'0'20'0,"0"0"6"0,0 0 0 0,0 0 3 0,0 0 5 0,0 0 2 0,0-10 1 0,-33 10 5 0,33 0 3 0,0-9 2 16,0 9 4-16,0 0-3 0,0 0-1 0,0-9 1 16,0 9 0-16,0 0-4 0,0-10 1 15,0 10-4-15,0 0-14 0,0 0-13 0,0 0-13 16,0 10-1-1,0-10 3-15,0 9-6 0,0 0 7 0,0 1-4 16,0-1 0-16,33 0 0 0,-33 0-4 16,0 10 4-16,0-10 2 0,0 10-2 0,0-19 2 15,16 9-1-15,1 1 2 16,-17-1-3-16,0-9 2 0,0 9-1 0,0-9-6 16,0 0 10-16,0 0 1 15,0 0-3-15,0 0 40 16,0 0 21-16,0 0-16 0,0 0-16 15,0 0-18-15,0 0-5 0,-17 0-3 0,17 0-3 16,0-9-6-16,0 9 5 0,-16 0-4 16,16-9 3-16,0 9-5 0,0 0 7 0,0-10 0 15,0 10-2-15,-33 0 1 0,33-9-6 16,0 9 7-16,0 0-5 0,0 0 0 16,0-19 0-16,0 19 5 0,0-9-5 0,0 9 5 15,0-9-1-15,0-1-2 16,0 10-4-16,0-9 4 0,0 9-2 15,0-9 2-15,33 0-3 0,-33 9 4 0,0 0-1 16,0 0-3-16,16 0-1 0,1 0 4 0,-1 9 0 16,-16-9 2-16,33 9-4 0,-33 0 2 15,33 1 0-15,-33 8 0 0,34 1 0 0,-34-10-2 16,0 10 0-16,33-10 2 0,-33 10 0 16,0-1 0-16,0 1 2 0,0 9-2 0,0-19-2 15,0 19 2-15,0-9 1 0,0-1-1 16,0 1-2-16,0 9 6 0,0-19-2 0,0 0-2 15,-33 10-2-15,33 0 2 0,0-10 2 0,0 0-6 16,-34 1 4-16,34-1 0 0,0-9 7 16,0 0-5-16,0 9 0 0,-33-18-4 0,33 9 3 15,0 0 2-15,0-9-5 16,0 9 3-16,0-10-4 0,-33 1 4 0,33 9-3 16,33-9-1-16,-33-1 3 15,0 1-3-15,0 0 5 0,33-1-1 0,-33 1-5 16,34 0 5-16,-1-10-3 0,-33 10-31 15,33 0-29-15,-17-1-22 0,1-8-9 16,32 8-4-16,-49 1-15 0,33 0-8 0,0-10 3 16,1 10 14-16,-34 9-65 0</inkml:trace>
  <inkml:trace contextRef="#ctx0" brushRef="#br0" timeOffset="60031.39">9409 15953 22 0,'0'0'24'0,"0"-10"-6"0,0 10-3 0,-33 0-1 0,33 0 1 0,0 0 2 0,-16 10-2 0,16-10-3 0,0 0-2 0,0 9-3 0,0-9-1 15,0 0-1-15,0 9 2 0,0 0-3 16,0 1 8-16,0-1 6 0,0 0 1 15,16 1 4-15,-16-1 12 0,33 0-2 0,-33-9-4 16,0 10-6-16,33-10-4 0,-33 0-7 0,33 0 7 16,0 0 0-16,-33 0 6 0,17 0-6 15,16-10-1-15,0 10-4 0,-33 0-5 0,33 0 1 16,0 0 7-16,-33 10 29 0,0-10-4 16,33 0-13-16,-33 18-20 0,0-18 1 0,0 0-2 15,0 9-2-15,0-9-1 0,0 10-2 16,0-1-1-16,0 10 2 0,0-10-1 0,-33 0-3 15,33 10 0-15,0-10 1 0,-33 19-1 0,33-28-2 16,-33 9 2-16,33 10 1 0,-33-10-30 16,17 1-56-16,-1-1-32 0,0-9-18 0,17 9 6 15,-33-9 18-15</inkml:trace>
  <inkml:trace contextRef="#ctx0" brushRef="#br0" timeOffset="60196.82">9360 15990 135 0,'0'-10'48'0,"0"10"-21"0,0-18 1 0,0 9 7 0,0-1-2 0,0-8-7 0,16 8-12 0,-16-8-5 0,33-1-7 0,-33 10 0 0,33-10 0 0,-33 1-1 0,33-1 0 16,-33 10-1-16,33-10 0 0,-16 10-20 0,0-10-40 16,-1 10-22-16,17 0-3 0</inkml:trace>
  <inkml:trace contextRef="#ctx0" brushRef="#br0" timeOffset="61196.66">10914 11748 6 0,'0'0'3'0,"0"0"3"0,0 0 4 0,0 0 7 0,0 0-5 0,0 0-5 0,0 0-3 0,0 0-2 0,0 0 0 16,0 0-8 0,0 0-11-16,0 0-28 15</inkml:trace>
  <inkml:trace contextRef="#ctx0" brushRef="#br0" timeOffset="61713.14">10815 11478 11 0,'-17'-9'17'0,"1"9"-2"0,-1 0-8 0,17 0-2 0,-33 0-3 0,33 9-2 0,-33-9 0 0,0 10 0 0,33-1 2 0,-33 0-2 0,0 10 0 16,16-19 0-16,17 18 0 0,-33-8 0 15,0 8 0-15,33 1 0 0,-33 0 0 0,33-1 0 16,0 1 0-16,-33-1 0 0,33 1 0 0,0 9 0 15,0-9 0-15,-33 18 0 0,33-19 0 16,0 1 0-16,0 0 0 0,0 8 0 0,33-8 0 16,-33 0-2-16,0 9 2 0,33-10 0 0,-33 1 0 15,33-10 0-15,-33 19 0 0,33-28 0 16,0 19 0-16,-16-19 0 0,16 9 0 0,0-9 0 16,0 0 1-16,0-9-1 0,0 9 0 15,-33 0 0-15,33 0 0 0,-16-19-2 0,16 19 2 16,0-28 0-16,0 19 0 0,-33-10 0 15,33 1 0-15,0 8 0 0,-33-8 0 0,17-1 0 16,-1-9 0-16,1 10 1 0,-1-1-1 16,1 0 1-16,16 1 1 0,-33-1 3 0,0-9 1 15,0 10 1-15,0-1-3 0,0 0-1 16,0 1 0-16,0 18-3 0,-33-28 0 0,33 19 0 16,-17-1 0-16,1 1 0 0,-1 0 2 0,1 9-2 15,-1-10 0-15,17 10 0 0,-33 0-6 16,33 0-9-16,-33 10-12 0</inkml:trace>
  <inkml:trace contextRef="#ctx0" brushRef="#br0" timeOffset="62679.19">10153 15534 15 0,'0'0'31'0,"-33"-9"-7"0,33 9-2 0,0-10 6 0,0 10 4 0,0-9 9 0,0 9 0 0,0-9-4 0,0-1-1 0,0 1-8 0,0 9-3 16,0-18-8-16,0 8-3 0,0 1 1 15,0 0 4-15,33-1-5 0,-33 1-5 0,17 0-3 16,-1-1-1-16,1 10 6 16,16 0 19-16,-33 10 3 0,0-1-12 0,0 0-10 15,33 1-1-15,-33 8-7 0,0 10 2 16,0-19-7-16,0 1 2 0,0 8 0 0,0 1 0 16,0-10 0-16,0 1 0 0,0-1-2 0,0 0 6 15,33 0-4-15,-33 1 5 0,0-10 3 16,0 9 1-16,33-9-7 0,-33 0 4 0,33 9 1 15,-33-9-5-15,0 0-2 0,17 0 3 16,-17 10-5-16,16-1 5 0,-16 0 0 16,-16 10-1-16,16-10 3 15,-17 10-5-15,17-1 2 0,0 10-4 0,-33 0-6 16,0 0-58-16,0 0-43 0,33 0-29 16,-33 9 2-16</inkml:trace>
  <inkml:trace contextRef="#ctx0" brushRef="#br0" timeOffset="64194.63">5027 14343 8 0,'0'0'3'0,"0"0"6"0,0 0 3 0,0 0 2 0,0 0-3 0,0 0-4 0,0 0-3 0,0 0-2 0,0 0 0 0,0 0-1 15,0 0 2-15,0 0-2 0,0 0 0 16,0 0 0-16,0 0 1 16,0 0-1-16,0 0 0 15,0 0 1 1,0 0 0-1,0 0-4 1,0 10 2 31,0-10 1-47,0 0 0 0,0 0 0 16,0 0 1-16,0 0 5 0,0 0 2 0,0 0-4 15,0 0 0-15,0 0-3 0,0 0 0 16,0 9 1-16,0-9-2 0,0 0 3 0,0 0 2 15,0 0 3-15,0 0 1 0,0 0-5 16,0 0-2-16,0 0 2 0,0 0-3 0,0 0-1 16,0 0 1 15,0 9-2-15,0-9-3-16,0 0-21 0,0 0-9 15,0 0-7-15</inkml:trace>
  <inkml:trace contextRef="#ctx0" brushRef="#br0" timeOffset="64609.81">6317 13785 17 0,'0'0'18'0,"0"0"0"0,0 0-4 0,0 0-5 0,0 0-2 0,0 19-1 0,-33-19-4 0,33-19-1 0,0 19 0 0,0 0 0 15,0 19-1 1,0-19-2-16,0 0-8 0,0 0-5 0,0 0-7 15,0 0-20-15</inkml:trace>
  <inkml:trace contextRef="#ctx0" brushRef="#br0" timeOffset="65442.12">6003 13246 12 0,'0'0'20'0,"0"0"-5"0,0 0-6 0,0 0-5 0,0 0-2 0,-33 0-2 0,33 0 1 0,0 0 2 0,0 0-1 0,0 0 0 0,0 0-1 15,-33 0 1-15,16 0 1 16,17 0-2-16,0 0 1 0,0 0-2 16,-33 0 0-16,33 9 0 15,0-9 0-15,0 9 0 0,-33-9 0 0,33 10 0 16,0-10 2-16,0 9-2 0,-33 0 0 16,33 1 0-16,0 8-2 0,0-18 4 0,-33 9-2 15,33 1 0-15,0-1 0 0,-33 10 0 0,33-10 0 16,0 0 0-16,0 10 0 0,-33-1 0 15,33 1 0-15,0-10 0 0,-17 10 0 0,17 9 0 16,0-10 0-16,0 1 0 0,0 9 0 16,0-9 0-16,17-1 0 0,-17 1 0 0,0-1 0 15,33 10 0-15,-33-9 0 0,0-1 0 16,33 1 0-16,-33 0 0 0,33-1 0 0,-33-8 0 16,33 8 0-16,-33 1 0 0,33-19 0 15,-33 9 0-15,33 0 0 0,-16 1 0 0,16-10 2 16,0 9 0-16,-33-9 0 0,33 0 3 0,0 0-1 15,0 0 1-15,0-9 0 0,-33-1-1 16,50 1 0-16,-50 0 0 0,33-10-2 0,0 1 1 16,0 8-3-16,-33-8 1 0,33-1 0 15,-33-9-1-15,33 19 2 0,-33-28-2 0,17 18 1 16,16-9-1-16,-33 0 0 0,33 0 4 16,-33 0 6-16,0 1 5 0,0-1-1 0,0 9 0 15,0-9-1-15,0 0 1 0,0 10-5 0,-33-1 1 16,33-9-2-16,-33 10-2 0,16-1-1 15,17 0-2-15,-33 10 0 0,0 0-2 16,0-1-1-16,33 1 0 0,-33 0 0 0,0 9 0 16,33 0 0-16,-33 0 0 0,16 9-2 0,-16-9 2 15,33 9 0-15,-33-9-2 0,33 10-2 16,-33-1-20-16,33 0-16 0,-33 1-6 0,33-1-1 16,0 0-43-16</inkml:trace>
  <inkml:trace contextRef="#ctx0" brushRef="#br0" timeOffset="66857.75">6350 13450 17 0,'0'0'22'0,"0"0"-9"0,0 0-4 0,0 0-5 0,17 0-1 0,-17 0-1 0,33 0 4 0,-33 0 1 0,0 0-2 16,0 0 1-16,33 0 3 0,-33 0 3 16,0-9-3-16,33 9-1 0,-33 0-3 0,33 0-3 15,0 0 0-15,-33 0 1 0,33-19-1 16,-16 19 1-16,16-9 5 0,0 9-2 0,0-9-2 15,0 0-1-15,0 9-1 0,-17-10 1 0,17 1-3 16,1 0 0-16,32-1 0 0,-33 1 1 16,0 0-1-16,0-10 1 0,17 19-1 15,-17-28 0-15,33 19 0 0,-33-10 0 0,16 1 1 16,18-1-1-16,-34 0 0 0,33 10 0 16,-33-9 1-16,16 8-3 0,18-8 2 0,-34 8 2 15,16 1-2-15,-16 0 0 0,34-1 0 16,-34 1 0-16,0 0 2 0,16 9-2 0,-16 0 0 15,0-19 10-15,34 19 10 0,-34-18-8 16,0 8-5-16,-17 1-2 0,17 0-1 0,0-1-4 16,0 1 1-16,1-9 0 0,-1 8 0 0,0 1-1 15,0 9 0-15,16-19 0 0,-16 1 1 16,1 8-3-16,-1-8 2 0,0 9 2 0,-33-1-2 16,33 1 0-16,-17 0 0 0,17-1 0 0,0 1 1 15,0-10-1-15,1 19 0 0,-34-18 0 16,16 18 0-16,17-9-2 0,-16-1 2 0,-1 1 0 15,17 0 0-15,0-1 0 0,-33 10 0 0,33-9 0 16,1 0 0-16,-34-1 0 0,16 1 0 16,1 9 0-16,-1 0 0 0,1-18 0 0,-1 18 1 15,17 0-3-15,-33 0 2 0,33 0 0 0,-33 0 0 16,33-19 0-16,-33 19 0 16,34 0 0-16,-34 0 0 15,16 0 0-15,1 0 2 0,-1 0-2 16,1 0 0-1,-1-9-2-15,17 9 2 16,-33 0 2-16,33 0-4 16,-33 0 4-16,0 0-2 0,0-10-2 15,33 10 2-15,-33 0 2 16,33 0-4 0,-33 10 2-1,0-10 1-15,0 0 0 0,0 0-3 0,0 0-2 16,0 0-13-16,0 0-10 0,0 0-4 15,0 0-5-15,0 0-1 0,0 0-2 0</inkml:trace>
  <inkml:trace contextRef="#ctx0" brushRef="#br0" timeOffset="67274.92">8797 12613 9 0,'0'0'11'0,"0"0"7"0,0 0 1 0,0 0-3 0,0 0 0 0,0 0 1 0,0 0 1 0,0 0-1 0,0 0-7 0,0 0-5 0,0 0-4 0,0 0 4 16,0 0-2-16,33 0 17 0,-33 0 10 0,34 0-2 16,-34 0-12-16,16 0-4 0,1 0 4 15,-1 0 7-15,1 0-5 0,32 0-2 0,-49 0-1 16,33 0 5-16,-33 0-4 0,33 0-8 0,-33 9-2 16,34 1 3-16,-34-10 2 0,0 9 17 15,16 0-2-15,1 1 1 0,-17-1 9 0,0 0-7 16,0 10 0-16,0 0-5 0,0-1-8 15,0-9-6-15,0 19-2 0,-17-9-2 0,17 9-6 16,-16 9-3-16,16-9 3 0,-34 0-34 0,1 18-52 16,0-18-45-16,0 9-16 0,0 19-115 0</inkml:trace>
  <inkml:trace contextRef="#ctx0" brushRef="#br0" timeOffset="69440.88">8665 17059 27 0,'0'0'30'0,"0"-9"3"0,0 9 0 0,0 0-1 0,0 0 4 0,0-9 4 0,0 9-2 0,0 0-11 0,0-9-14 0,0-1-10 0,17 1 0 0,-17-10 0 15,16 1-3-15,-16 8 0 0,17-8 2 0,-1-1 0 16,17 10-2-16,0 0 2 0,-33-1-2 16,0 1 0-16,33 9 0 0,-33 0 3 0,34 9 0 15,-34 1-1-15,0-1 2 16,0 0-4-16,0 0 2 0,0 10 1 0,0 0-3 16,0-1 1-16,0 1-1 0,0 0 5 0,0-10-3 15,0 9 3-15,-34 1-5 0,34-10 0 16,0 1 0-16,0-1 3 0,0 0-3 15,0-9 2-15,0 10-5 0,0-10 3 16,0 0 2-16,0 0 1 16,34 0-3-16,-34 0 1 0,0 0 1 0,16 0-2 15,1 0 0-15,-1 0-3 0,1 0 3 16,-1 0 0-16,-16 0 2 0,33 0 0 0,-33 0-2 16,0 9 0-16,0-9-3 0,33 9 6 15,-33 0-3-15,0 1 2 0,0-1 2 16,-33 10 18-16,33-10 8 0,0 0-7 0,0 1-6 15,-33-1-4-15,17 0-10 0,-1 0-1 16,1 10 1-16,16-19-5 0,-33 9 2 16,33 1 3-16,-34-1-2 0,34 0-1 0,-33-9-2 15,33 10 4-15,0-10 0 0,-33 0-11 0,33 0-23 16,-33 0-14-16,17 0-14 0,16 0-6 16,-17-10-3-16,17 10 3 0,0-9 2 15</inkml:trace>
  <inkml:trace contextRef="#ctx0" brushRef="#br0" timeOffset="70372.14">9723 16613 10 0,'-33'0'22'0,"33"-9"-1"0,0 9-4 0,0 0-2 0,0 0-1 0,0-10 4 0,0 10-2 0,0-9-6 0,0 9 0 0,0-9-1 0,0-1-5 0,0 1 2 16,0 0-2-16,0 9 2 0,33 0-3 16,-33-19-1-16,0 10 3 0,17 9 1 0,0 0 1 15,-17-9 0-15,16 9-5 0,17-10 3 0,-33 10 1 16,33 0 6-16,-33 0 6 0,0 0-4 16,33 10-3-16,-33-10-5 0,0 9-2 0,0 0 1 15,33-9-5-15,-33 19 0 0,0-19 2 0,0 9-2 16,0 0 3-16,0 1-2 0,0-1 0 15,0 0 0-15,-33 10 0 0,33-10 1 16,0 10-2-16,0 9 3 0,0-28-3 0,-33 18 5 16,33-8-2-16,0-1-1 0,0 0 0 0,0 1 0 15,-33-1-2-15,33 0 3 0,0 0-7 16,0-9 7-16,0 0 0 16,0 0 4-16,33 0-4 15,-33 0 2-15,0 0-2 0,0 0-1 0,33 0-2 16,-33-9 1-16,33 9-1 0,-33 0-2 15,33 0 4-15,-33 0-2 0,17 9 0 0,-1-9 0 16,1 0-2-16,-17 0 3 0,33 10-1 16,-33-1 1-16,0 0-3 0,0 1 2 15,0-1 1-15,0 0 0 0,0 1 1 0,0 8 2 16,0-9 18-16,0 1 11 0,0 8 3 0,0 1-11 16,-33-10-9-16,16 1-5 0,17 8-6 15,-16-9-2-15,-1 1-1 0,17 8 0 16,-33-8-2-16,33-1 0 0,-33-9 0 0,0 9-6 15,33 1-39-15,-33-1-35 0,33-9-20 0,-33 0-3 16,17-9-71-16</inkml:trace>
  <inkml:trace contextRef="#ctx0" brushRef="#br0" timeOffset="70987.92">10550 16250 15 0,'33'-9'10'0,"-33"0"3"0,0-1-2 0,17 1-3 16,-17 0-5-16,16 9 0 0,1-10-3 0,16 10 1 0,-33 0-1 0,33 0 1 0,-33 0 0 16,0 10 0-16,33-1 2 0,-33 0-2 0,0 1 0 15,0-1-1-15,0 0 3 0,0 10 4 0,0-10-1 16,0 19-3-16,0-28-1 0,0 19 0 15,33-10-2-15,-33 0 0 0,0 10 1 0,0-10 1 16,17 0-1-16,-17-9 3 0,16 10 0 16,1-1 2-16,-1-9-1 0,1 9-1 0,16 10 8 15,-33-19 3-15,0 0 1 0,33 9 4 16,-33 1 2-16,0-1 11 0,33 0 7 0,-33 0 4 16,0 1 0-16,0 8-13 0,-33 1-11 15,33 9-8-15,0-10-7 0,-33 1-2 0,33 9-1 16,-33 0-2-16,0 0-21 0,16 0-36 15,1-10-22-15,-1 1-10 0,-16-1 6 0</inkml:trace>
  <inkml:trace contextRef="#ctx0" brushRef="#br0" timeOffset="71759.5">6747 15571 33 0,'0'-9'20'0,"0"0"-4"0,0-1-2 0,0 10 5 0,0-9 3 0,0 0 3 0,0 9 2 0,0-10 1 15,0 10 4-15,0 0-5 0,0-9-9 0,0 9-2 16,0 0-10-16,0 0-3 0,0 0-1 16,0 0 1-16,0 9 4 0,0 1 16 0,0-1 18 15,16 0-12-15,1 10 6 0,33-1 29 16,-50 10 11-16,33 0 16 0,0 0-21 0,33 9-33 15,-33 1-14-15,17 8-9 0,16 10 16 16,0 0 70-16,-33 18-9 0,50-9-31 0,-50 19-24 16,33-10-5-16,-17 10-9 0,18-10 2 0,-1 10-13 15,0 0-8-15,17-10 1 0,-17 10-1 16,-17 0 3-16,17-10-6 0,1 1 3 0,-1-10 0 16,-17 9-3-16,17-9-4 0,-32-9 4 15,32 9 2-15,-50-9-2 0,17 0 0 0,0 0 0 16,0-10-4-16,-33 1 2 0,34-10-34 15,-34 0-33-15,33-18-29 0,-33-1-14 0,0-8-8 16,0-1-15-16,0-18-9 0,0-1-5 16,0-8 10-16,0-10-93 0</inkml:trace>
  <inkml:trace contextRef="#ctx0" brushRef="#br0" timeOffset="73052.17">7078 15748 91 0,'-67'0'21'0,"34"-9"-11"0,17-1-6 0,-17 1 1 0,0 9-4 0,33-9 1 0,-33-1 2 0,0 1 0 0,33 0 0 0,0-1 2 0,-34-8-1 16,34 9-2-16,0-1 0 0,0-8-3 0,0 8 2 16,0-8-2-16,0-1 0 0,34 1 3 15,-34-10 0-15,33 9 0 0,-33-9 0 0,33 0 3 16,-33 10-3-16,33-10 0 0,0 9 1 16,-33 1-2-16,33-10 0 0,-17 9-1 0,18 0-1 15,-1 1 0-15,0-10 0 0,0 9 3 0,0 1-1 16,0-1-2-16,17 0 0 0,-17 1 1 15,0-1 1-15,0 1 8 0,0 8 10 16,0-8-3-16,16-1-6 0,-15 1-3 0,-1-1-2 16,0 0-3-16,16 1 19 0,17 8 42 0,1-17-3 15,-1-11-22-15,-17 1-18 0,51 0-10 16,-18-10-3-16,17 1-7 0,1-10 1 0,-18 0 0 16,51-9 2-16,-18-9 2 0,1 9-3 0,16 9-1 15,-16-28-2-15,17 19 3 0,-18 0-3 16,18-10 3-16,15 20-3 0,-32-20 2 0,16 10-2 15,-16 0 3-15,-17 9 17 0,17 0 35 16,-17 10 2-16,17-10 4 0,-17 10-12 0,-16-1-10 16,-17 10-8-16,17 0 4 0,-17 18-15 15,0-18 1-15,-16 9-8 0,-1 19-9 0,1-1-2 16,-17 1 5-16,0 0-9 0,0-1 2 0,-16 10 2 16,16 0-5-16,-17 10 6 0,34-10-3 15,-50 0 0-15,33 9 0 0,0 0 1 0,-33 1-1 16,33-10 0-16,-16 9 2 0,-1 0 0 15,1-9 1-15,-17 10 43 0,16-1 27 0,1 0-16 16,-17 0-23-16,33 10-17 0,-33-19-8 0,0 0 0 16,0 9-7-16,0 1 0 0,0-1-2 15,33 0 3-15,-33 1 3 0,0 8-6 0,0-9 6 16,0 10-4-16,33 9-2 0,-33-19 5 16,0 19 5-16,33 0 62 0,-33 0 7 0,33 0-27 15,-16 9-16-15,-1-9-18 0,34 9-2 16,-17 0-4-16,0 10 6 0,0 9 17 0,-16-19 33 15,16 9-17-15,0 1-14 0,33-1-7 0,-33 1 9 16,0 9 10-16,17-10-3 0,16 10-8 0,-33 0-9 16,33 0-1-16,-33 9-8 0,17 0 7 15,16 0-21-15,-33 0-6 0,17-9 0 0,-17 9 0 16,33-9 0-16,-33 9 0 0,0-9 0 16,0 0 0-16,0-1 0 0,0 1 0 0,17 0 0 15,-17-9 0-15,0 8 0 0,-33 1 0 16,33-19 0-16,-16 10 0 0,16-10 0 0,-17 10 0 0,1-10 0 15,16 0 0-15,-33 10 0 0,33-10 0 16,-33 0 0-16,33 0 0 0,-33 0 0 0,16-9 0 16,1 9 0-16,-17 1 0 0,17-10 0 15,-1 0 0-15,-16-1 0 0,17 1 0 0,-17 0 0 16,16 0 0-16,-16-9 0 0,17 9 0 0,-17-10 0 16,0 1 0-16,0-1 0 0,0 1 0 15,0 0 0-15,0-1 0 0,0-8 0 0,0 8 0 16,0-9 0-16,-17 10 0 0,17-10 0 0,-16 10 0 15,-1-10 0-15,1 10 0 0,-1-1 0 16,-16 1 0-16,0 0 0 0,0-10 0 0,0 19 0 16,0-19 0-16,-17 10 0 0,17 9 0 15,-33-10 0-15,16 10 0 0,1 0 0 0,-1 0 0 16,-49 9 0-16,33 10 0 0,-17-19 0 0,0 9 0 16,17 0 0-16,-33 0 0 0,-17 0 0 15,17 10 0-15,0-1 0 0,-17 1 0 0,0 0 0 16,17-1 0-16,-17 10 0 0,-33-10 0 0,17 10 0 15,0-9 0-15,16 8 0 0,-33 1 0 16,17 0 0-16,16 0 0 0,0-10 0 0,-16 10 0 16,16-9 0-16,17-10 0 0,-17 0 0 15,50 0 0-15,-33-9 0 0,16-9 0 0,17-1 0 16,0-8 0-16,16-1 0 0,17 0 0 0,-33-9 0 16,33 0 0-16,0 0 0 0,17 0 0 15,-18-9 0-15,34 9 0 0,-33-9 0 16,33-1 0-16,-33 1 0 0,33 0 0 0,0 0 0 15,0-1 0-15,-33 1-64 0,33 0-34 0,0-1-23 16,0 1-16-16,0-10-16 0,0 10-8 16,0-9 3-16,0 8-4 0,0-8 1 0,0-1 8 15,0 0 12-15,0 1 10 0,0-10 19 16,0 9 15-16,0-18 14 0</inkml:trace>
  <inkml:trace contextRef="#ctx0" brushRef="#br0" timeOffset="74134.66">8186 14911 37 0,'0'-10'21'0,"-34"10"-1"0,34 0-2 0,0-9 4 0,-33 9 0 0,33 0 5 0,0 0 2 0,0 0 1 0,0-9 3 15,0 9-6-15,0 0-11 0,0 0-7 0,0 0-6 16,0 0-2-16,0 0 0 0,0 9 1 16,0 0 1-16,0 1 33 0,0-1 8 15,0 10-6-15,0-10 2 0,0 19-8 0,33-10-13 16,-33 10 18-16,34 0 46 0,-34 9-18 0,33 1 18 15,0-1-5-15,-17 0-21 0,17 10-17 16,33 8 6-16,-32 1 7 0,-1-9-8 0,16 27-9 16,17-27-6-16,-33 18-4 0,34 0-9 0,-18 0 19 15,17 0 13-15,0 9 2 0,-32 10-13 0,15-19-12 16,17 0-4-16,-33 10-7 0,34-10-11 16,-34 0 1-16,16-9-1 0,17 0-1 15,-33 9-6-15,0-19 5 0,1 10-5 0,15-9 7 16,-16-10-2-16,0 9-2 0,0-8 0 0,0-1 2 15,-16-9-8-15,0 9 4 0,-1-9 9 0,17-10-11 16,-33 1 5-16,33 0-3 0,-33-1 9 16,0 1-16-16,33-10 12 0,-33 0 1 0,0 1-3 15,0-1-1-15,0 0 0 0,33 1-5 16,-33-10 8-16,0 9 1 0,0-9-8 0,0 9 0 16,0 1 4-16,0-10-3 0,0 9-30 15,0-9-34-15,0 9-3 0,0-9 2 0,33 9 2 16,-33-9-5-16,0 10-1 0,0-10-12 0,0 0 0 15,0 9-1-15,0-9 0 0,0-9-7 16,0 9-10-16,0-10-8 0,0 10-3 0,0-18 9 16,0-1-61-16</inkml:trace>
  <inkml:trace contextRef="#ctx0" brushRef="#br0" timeOffset="74735.07">8864 14455 41 0,'0'0'22'0,"-34"-9"-10"0,34 9-5 0,0 0 6 0,-33 0 4 0,33 0 5 0,0-10-6 0,0 10-8 0,0 0-4 0,0 0-3 0,0 0 0 16,0 0 0-16,0 10 3 0,0-1 25 16,0-9 5-16,33 19 1 0,-33-10-3 0,0 19 3 15,34-19 8-15,-34 10 2 0,0-1-2 16,16 10 1-16,1 0-15 0,-1 0 0 0,1 0 32 15,32 9-4-15,-49 10-14 0,33-29-13 0,0 19-5 16,1 1 18-16,-18 8 9 0,34-9 0 16,-1 10-16-16,-16-1-11 0,33 1 0 0,-32 9-2 15,15-10-3-15,17 19 5 0,-33-18 12 16,34 27 24-16,-18-27-5 0,17 9-21 0,0-1-13 16,-32 1-12-16,15 0-7 0,-16 0 5 15,33 0-8-15,-33-1 2 0,-16 10-2 0,16-9 0 16,0 9-2-16,0-9 4 0,0 9-2 0,0-9 4 15,0 0-6-15,-16 0 4 0,-1-10 1 0,1 10-3 16,16 0 0-16,-33-10-2 0,33 1 3 16,-33-1 1-16,33-8-5 0,-33-1 6 0,33 9 4 15,-33-18-11-15,33 9 8 0,-33-9-8 0,17 0 2 16,-1 0 2-16,-16-9 0 0,17-1 0 16,-17-8 1-16,0-1-1 0,0 0 0 0,0-9-24 15,0 0-53-15,0 0-33 0,0-9-20 0,0 0-22 16,0-1-6-16,-17-18-1 0,1 10 13 15,16-19 17-15,-17-10 22 0</inkml:trace>
  <inkml:trace contextRef="#ctx0" brushRef="#br0" timeOffset="75384.22">6548 12678 7 0,'-16'0'16'0,"16"0"10"0,0 0-3 0,0 0-8 0,0 10-6 0,-33-10-4 0,33 0-1 0,0 0-1 15,0 0 2-15,0 0 0 0,0 0-2 16,0 0-1-16,-33 0-2 0,33 0 2 0,0 0-4 16,0 0 4-16,0 0-5 31,0 0 5-31,0 9-9 15,0-9-8-15,0 0-2 0,0 0-2 16,0 0-4-16,0 0-19 0</inkml:trace>
  <inkml:trace contextRef="#ctx0" brushRef="#br0" timeOffset="76317.14">9723 11925 30 0,'0'0'26'0,"0"0"-12"0,0 0-7 16,0 0-2-16,0 0-3 0,0 0 3 0,0 0 2 0,0 0 0 0,0 0-1 0,0 0 1 0,0 0 1 15,0 0 2-15,0 0 0 0,0 0 0 0,0 0-3 16,0 0-4-16,0-9 0 0,0 9-2 15,0 0 2-15,0 0-1 0,0 0-1 0,0 0 0 16,0 0 1-16,0 0 0 16,0-10-2-1,0 10-5-15,0 0-8 0,0 0-6 16,0 0-4-16,-33 0 1 0,33 0-4 16,0 0-4-16</inkml:trace>
  <inkml:trace contextRef="#ctx0" brushRef="#br0" timeOffset="78081.22">6962 16185 25 0,'0'0'19'0,"0"0"-8"0,0 0-5 0,0 0-3 0,0 0-1 0,0 0 0 0,0 0-1 0,16 0 3 0,-16 0 3 0,0-19 0 16,17 19 0-16,-1-9 0 0,18 9-1 0,-34-9-1 16,0 9 6-16,33 0 2 0,-33-9-4 15,33 9 0-15,0 0 0 0,-33-10 9 0,33 10 6 16,-33 0-7-16,16 0-4 0,17-9 9 15,1 0 3-15,-1-1-6 0,0 1 2 0,0 0-6 16,0-10-5-16,0 1 4 0,16-10 1 16,18-10 10-16,-1 1-4 0,16 0-8 0,-15 0-6 15,15-10-5-15,17 1-2 0,1-1 5 0,15 1-4 16,-15-1-1-16,15-9 5 0,-15 10 8 16,15-10 45-16,18-9-20 0,-18 9-13 0,1-9-13 15,17 9-1-15,15-18-8 0,-48 9 2 0,48 0 35 16,-32 0 17-16,16 9-4 0,-16-9-12 15,0-1-12-15,16 11-5 0,-33-10-2 0,17 9 6 16,-17 9 7-16,17 1 4 0,-33-10-9 16,16 9-2-16,-33 10-9 0,0 0-5 0,-16 0 2 15,16 9 7-15,-33 0 13 0,17 9 7 0,-17-9-11 16,0 10-6-16,0 9-5 0,0-10-7 16,0-9 0-16,-16 19 4 0,-1-10 15 0,1 10 0 15,-1 0-9-15,1-1-4 0,16 1-3 16,-33 9-5-16,33-9-6 0,-33 9-3 0,0 0-3 15,0 0-3-15,33-19 3 0,-33 19 5 0,0 0-4 16,0 0 1-16,0 0-5 0,33 0 3 16,-33 0 3-16,0 0-7 0,0 0 1 15,0 0-3-15,0 19 6 0,0-19-9 16,0 0-47-16,-33 9-44 0,33 0-45 16,0 1-21-16,0-1 0 0,-33 0 10 0,33 0 13 15,-33 1 13-15,33-1 20 0,-33 0 17 0,16 10 15 16</inkml:trace>
  <inkml:trace contextRef="#ctx0" brushRef="#br0" timeOffset="78580.89">9079 16269 8 0,'0'9'0'0,"16"-9"2"0,-16 0 4 0,0 0 6 0,0 0 6 0,0 0-1 0,0 0-1 0,0 0-6 16,0 0-2-16,0 0-4 0,0-9-4 16,-16 9-6-16,16 0-5 0,0 0-7 15,0 0-6-15</inkml:trace>
  <inkml:trace contextRef="#ctx0" brushRef="#br0" timeOffset="79630.25">5606 15897 149 0,'-33'-10'50'0,"33"1"-20"0,0 0-1 0,0-1 15 0,0 10 10 0,0-9-7 0,0 9-15 0,0 0-16 0,0 0-10 16,0 0 1-16,0 9-6 0,0-9 6 16,0 10 31-16,33 8 8 0,-33 1 1 0,33 0-17 15,-33 9-4-15,33-1 9 0,-33-8 22 0,33 9 1 16,-33 9-24-16,17-18-10 0,16 9-16 15,-33-10 1-15,33 10-5 0,-33 0-2 0,0-19-2 16,33 10 5-16,-33-10-5 0,0 1 3 16,0-1 28-16,0 0 86 0,0-9 67 0,0 0 53 15,0 0-29-15,0 0-93 0,0-9-54 0,0 9-25 16,-33-9-21-16,33-10-6 0,-33 10 11 16,33-10-13-16,-33 0 8 0,16-8-6 15,-16 8-2-15,33-18-3 0,-33 18-4 0,33-27 4 16,-33 8-1-16,33 1 8 0,-33 0-8 0,33 9-2 15,0 0-5-15,-33 0 4 0,33 10-7 16,33-1 7-16,-33 0-2 0,0 10 3 0,0 0-1 16,33 0 2-16,-33 9-7 0,33 0 3 15,-33 0 2-15,33 0-5 0,-33 9 7 0,33-9-8 16,-33 9 6-16,0 10 7 0,17-10-19 16,16 10 9-16,-33-1-4 0,0 10 7 0,0-9-7 15,33 9 13-15,-33 0-8 0,0 0 11 0,-33-1-11 16,33-8-2-16,0 9 6 0,0-9-2 15,0-1 10-15,0 1-14 0,-33-10-1 0,16 0 11 16,17 1-5-16,0-1-1 0,-33-9 3 0,33 9-3 16,0-9-2-16,0 0 0 0,0 0 7 15,0 0-7-15,-33 0-5 0,33 0 0 16,33 10 3-16,-33-10 4 0,33 0-4 16,-33 9 7-16,17-9-8 0,16 0 9 0,0 0-4 15,-33 9 0-15,33-9-20 0,0 0-70 16,0 0-40-16,0 0-47 0,-16 0-33 15,16 0-18-15,0 9-2 0,0-9 40 0,0 0 11 0,0 0 26 16,-33 0 15-16</inkml:trace>
  <inkml:trace contextRef="#ctx0" brushRef="#br0" timeOffset="79899.16">6317 15999 58 0,'0'0'72'0,"0"0"-1"0,0-9-13 0,0 9-8 0,0 0-8 0,0 0-19 0,0 0-9 0,0 0-5 0,0 0-5 0,0 0-2 0,0 9 1 0,0-9 20 0,33 9 36 0,-33 1-17 16,0-1-18-16,0 10-6 0,17-1-11 0,16-9-1 15,-33 1-3-15,0 8-3 0,0-8 3 16,33 8 0-16,-33-8-6 0,0-1-4 16,0 9-57-16,33 1-40 0,-33-19-15 0,0 0 5 15,0 9-68-15</inkml:trace>
  <inkml:trace contextRef="#ctx0" brushRef="#br0" timeOffset="80363.17">5821 15273 32 0,'0'-9'34'0,"-33"9"-5"0,33-9-2 0,0 0 7 0,0 9 7 0,0-10 0 0,0 10-4 0,0 0-5 0,0 0-8 0,0 0-9 15,0 0-8-15,0 0 0 0,0 0-3 0,0 0 10 16,0 0 20-16,0 19 7 0,0-10-14 0,33 10-13 16,-33-1-6-16,0 10-2 0,0 0-6 15,0-9 0-15,0 9 4 0,0-10-4 0,0 10-26 16,0 0-41-16,0-19-32 0,33 10-14 15,-33-10-91-15</inkml:trace>
  <inkml:trace contextRef="#ctx0" brushRef="#br0" timeOffset="81295.1">6284 16027 12 0,'0'-19'31'0,"0"1"-5"0,0 8-10 16,0 1-8-16,-33 0-3 0,33 0 0 0,0-1 5 0,0 10 0 0,0 0-3 0,0-18-5 0,0 18 3 0,0 0-1 0,0 0-1 15,0 0-1-15,0 0 0 0,33 18 3 16,-33-18 4-16,0 0 6 0,0 10-1 0,0-1 4 15,33 0-3-15,-33 0 3 0,0-9 4 0,0 10 4 16,0-1 3-16,0 0 2 0,0-9-4 16,0 0 4-16,0 10 0 0,0-10 16 0,0 0 9 15,0 0 9-15,0 0 12 0,0 0 21 16,0 0-3-16,0 0-26 0,0-10-17 16,0 10-13-16,0-9-13 0,0 0 7 0,0-1 0 0,-33 1-11 15,33 0-5-15,0 0-3 0,0 9-6 16,0-10 2-16,0 10-12 15,0 10-2-15,0-10 8 0,0 0-8 0,0 18 6 16,0-9 1-16,33 10-3 0,-33 0 0 0,0-1 0 16,0 10 0-16,0-19 0 0,0 10 0 15,0 0 1-15,0-1-1 0,0-8-4 0,0-1 4 16,33 0 0-16,-33-9 8 0,0 9-5 16,0-9 3-16,0 0 7 0,0-9-4 0,0 0 0 15,0 0-7-15,0-10 4 0,17 0 2 0,-17 1-3 16,0-1-1-16,33 1 2 0,-33 8-9 15,0-8 3-15,0 8 2 0,0 10-2 16,0-9-3-16,0 9-6 0,0 9 10 16,0 10-5-16,0-10 6 0,0 19 0 15,0 0 3-15,0 0-5 0,0 0-2 0,0 9-2 16,0-18 2-16,-33-1 2 0,33 1 0 0,0-1 2 16,0-8-12-16,0-1-3 0,0-9 5 15,0 0 11-15,33 0-11 0,-33-9 8 0,0-10 0 16,0 1-2-16,33-10 4 0,-33 9 1 0,0-18-6 15,33 9-2-15,-33 0 11 0,0 9-9 16,0-8 3-16,33 8-2 0,-33 0-7 16,0 10-60-16,0-10-47 0,33 10-41 0,-33 0-23 15,0 9-8-15,0-9 10 0,0 9 29 0</inkml:trace>
  <inkml:trace contextRef="#ctx0" brushRef="#br0" timeOffset="82993.56">5391 16380 47 0,'0'0'40'0,"0"0"-21"0,-33-9-9 0,33 9-6 0,0-9-2 0,0-1 0 0,0 10 1 0,0-9 3 0,0 9 0 0,0-9 1 0,0 0-1 15,33-1 0-15,-33 10-1 0,0-9 0 0,0 9 0 16,0 0 0-16,0 0-1 0,0 0 2 15,0 0-3-15,0 0 5 0,0 0 6 0,0 0 4 16,0 0 4-16,0 0 1 0,0 0 4 16,0 0 3-16,0 0 11 0,0 0 3 0,0 0 5 15,0 0 1-15,0 0-2 0,0 0 7 16,0 0 11-16,0 0 14 0,0 0 9 0,0 0 21 16,0 0 6-16,0 0 9 0,0 0-10 15,0 0-10-15,0 0-16 0,0 9-21 0,-33-9-29 16,33 0-8-16,0 0-2 0,0 0 9 0,-33 0-12 15,16 0 2-15,1 0 15 0,-1 0 5 16,17 0 1-16,-33 0-8 0,0 0-2 0,33 0 0 16,-33 0-25-16,0-9-14 0,0 9 0 0,16 0 0 15,-16 0 0-15,0-19 0 0,0 10 0 16,0 0 0-16,33-1 0 0,-33 1 0 16,-17 0 0-16,17 0 0 0,0-10 0 0,0 10 0 15,0-10 0-15,-33 0 0 0,33 10 0 0,-17-9 0 16,17-1 0-16,0 0 0 0,-33 1 0 15,33 8 0-15,-17-17 0 0,17 8 0 0,0-9 0 16,-33 9 0-16,16-8 0 0,17 17 0 0,0-27 0 16,-33 0 0-16,33 9 0 0,-17 0 0 15,17 0 0-15,-33 0 0 0,33-9 0 0,-17 0 0 16,17 0 0-16,-33-1 0 0,33-8 0 16,-33 9 0-16,49-10 0 0,-49 1 0 0,33-1 0 15,0 1 0-15,-33-10 0 0,49 9 0 16,-49-18 0-16,33 19 0 0,0-19 0 0,-33 9 0 15,49 0 0-15,-16-9 0 0,-33 0 0 0,33 0 0 16,0 9 0-16,0-9 0 0,-17-10 0 16,17 1 0-16,0 9 0 0,0-10 0 0,0 1 0 15,0-1 0-15,17 1 0 0,-18 0 0 0,1-1 0 16,33 10 0-16,-33-28 0 0,0 19 0 16,0-1 0-16,33 1 0 0,-49-1 0 0,49 10 0 15,-34-9 0-15,1 0 0 0,33-1 0 16,-33 10 0-16,0 0 0 0,0-10 0 0,33 10 0 15,-49 0 0-15,49 9 0 0,-34-27 0 16,1 18 0-16,0-1 0 0,0-8 0 0,0 18 0 16,17-18 0-16,-17 9 0 0,0 0 0 15,-1 9 0-15,1-9 0 0,0 9 0 0,0 0 0 16,17 10 0-16,-17-20 0 0,0 11 0 0,-1-1 0 16,1 9 0-16,0-18 0 0,0 9 0 15,17-9 0-15,-17 9 0 0,33-9 0 0,-33 10 0 16,-1-20 0-16,34 10 0 0,-33-9 0 15,33 9 0-15,-33-10 0 0,33-9 0 0,0 19 0 16,-33-18 0-16,33-1 0 0,0 9 0 16,-16 1 0-16,16 0 0 0,0 18 0 15,0-28 0-15,16 28 0 0,-16-27 0 0,33 8 0 16,-33 10 0-16,0-9 0 0,33 8 0 0,-33-8 0 16,33 9 0-16,-33-9 0 0,34 8 0 15,-34 1 0-15,33-9 0 0,0 9 0 0,-33 0 0 16,49 9 0-16,-49-19 0 0,33 10 0 15,0 0 0-15,1 0 0 0,-1 9 0 0,-33-9 0 16,49 9 0-16,-16 1 0 0,0-1 0 0,0 9 0 16,1-9 0-16,-1 10 0 0,-33-10 0 15,49 10 0-15,-16-10 0 0,0 9 0 0,0 10 0 16,0-9 0-16,1 8 0 0,15 1 0 16,-16 0 0-16,0 0 0 0,0 9 0 0,0 9 0 15,-33 1 0-15,34-20 0 0,15 20 0 0,-16-10 0 16,0 9 0-16,-33 19 0 0,33-18 0 15,0-10 0-15,-33 19 0 0,34-1 0 0,-34 1 0 16,16 9 0-16,17-9 0 0,-33 9 0 16,0 0 0-16,0 0 0 62,0 9-51-62,0-9-129 16,0 9-47-16,0-9-20 0,0 10-5 0,0-10-4 15,0 9 12-15,-33-9 25 0,33 9 44 16</inkml:trace>
  <inkml:trace contextRef="#ctx0" brushRef="#br0" timeOffset="83310.41">2348 7851 95 0,'0'0'54'0,"0"0"-13"0,0 0-9 0,0-19-2 0,0 19-4 0,0 0-9 0,0 0-6 0,0-19 0 15,0 19-6-15,33 0 3 0,-33-18 1 16,33 18 8-16,0 0 14 0,-33 0 7 0,33 0-3 15,1 0 6-15,-18 0-7 0,17 0-8 0,0 18 27 16,0-18 6-16,0 19-12 0,-33 0-8 16,33 9-19-16,1 9-7 0,-34 0-6 0,0-9-3 15,16 28 2-15,-16 0-8 0,0-19 2 16,0 28-4-16,0-19-55 0,0 29-58 0,0-29-36 16,0 10-12-16,-16 9 19 0</inkml:trace>
  <inkml:trace contextRef="#ctx0" brushRef="#br0" timeOffset="86524.81">4597 6083 13 0,'0'0'28'0,"-33"-9"-4"0,33 9-6 16,0 0-2-16,0-9 1 0,0 9 7 0,0-10 14 0,-33 10 4 0,33 0 7 0,0 0 6 0,0 0-3 0,0 0 2 15,0 0-13-15,0 0-14 0,-33 0-13 0,33 0-7 16,0 0-1-16,0 10 0 0,0-1-5 0,0 0 5 16,0 1 1-16,0 18 12 0,33-28 33 15,-33 18-12-15,0 1-16 0,0-1-9 0,0-18-5 16,0 10-6-16,33-1-1 0,-33 10-1 16,0-10 1-16,33 9 0 0,-33-18-1 15,33 19-5-15,-33-19 6 0,0 19-3 0,17-19 2 16,-17 0-2-16,16 18 3 0,1-18 1 15,-17 0 6-15,33 0 94 0,-33 0 53 16,0 0 41-16,33 0 19 0,-33 0 9 0,0 0-16 16,33-18-39-16,-33-1-148 0,33 0-23 0,0-18 0 15,-16 9 0-15,16-9 0 0,0-19 0 16,0 10 0-16,33 9 0 0,-33-10 0 0,0 10 0 16,17-19 0-16,-17 28 0 0,0-9 0 15,0 18 0-15,-33-18 0 0,33 19 0 16,-16 8 0-16,-1-8 0 0,1 18 0 0,16-19 0 15,-33 19 0-15,33 0-151 16,-33 0-68-16,0 0-26 0,33 19 2 16,-33-19-5-16,33 18 14 0,-33-18 21 0,33 10 33 15,-33 8 31-15</inkml:trace>
  <inkml:trace contextRef="#ctx0" brushRef="#br0" timeOffset="91853">23283 11106 58 0,'0'-9'41'0,"0"0"-18"0,0-10-5 0,0 10 7 0,0-10 13 0,0 1 12 0,0 8 0 0,0-8-1 0,0 8-4 0,0-8-2 15,0-1-3-15,0 10-11 0,0-10 5 0,0 19 8 16,0-18-6-16,0-1 8 0,0 10-1 0,0 9 4 16,0-10 0-16,0 10-11 0,0 0-7 15,0 0-9-15,0 0-12 0,0 0 4 16,0 10 7-16,0-1 47 0,0 10 36 0,0 18 1 15,-33-19-14-15,33 20-31 0,-49 8-19 0,32-9-20 16,-16 19-7-16,-17 0-8 0,17 0-4 16,0 9 0-16,-16 9 4 0,16 1-4 0,-17 8 0 15,17-17 0-15,-17-1 1 0,17 9 1 16,0-9 2-16,0-9-1 0,0 0-10 0,0-10 7 16,16 1 0-16,17-10-40 0,-33-9-96 0,33 0-55 15,0-10-18-15,0-18 21 0,0 10 33 16,0-10 21-16,0 0 4 0,0-10 16 0</inkml:trace>
  <inkml:trace contextRef="#ctx0" brushRef="#br0" timeOffset="92519.24">23366 10957 127 0,'-17'-9'53'0,"1"9"-28"0,16-9-13 0,-17 9-3 0,1 0 15 0,-1 0 24 0,17 0 11 0,-33 0-4 0,33 0 6 0,0 0-6 15,-33 0-24-15,33 0-9 0,0 0-13 0,0 0-2 16,0 0-1-16,33 0 8 0,-33 0 7 15,33 0 0-15,-33 9 3 0,33 0 3 0,17-9 16 16,0 10-2-16,-1-1 19 0,1 0-20 0,33 1-13 16,-1-1-13-16,1 0-7 0,16 1 1 15,0 8-6-15,-16 1 3 0,16-10-5 0,0 10 0 16,1 9 3-16,-1-10-6 0,0 10-1 16,0 0 7-16,-16 9 4 0,16-9-4 0,17 0-3 15,-50 9 0-15,33-9 2 0,-16 0-2 16,16 19-3-16,-16-38 1 0,0 19 2 0,16-10 2 15,-16 1 0-15,-17 9-2 0,33-28 4 0,-50 18-4 16,18-8 2-16,-18-10-2 0,1 9-2 16,-1 0-4-16,-15 1 6 0,-1-10 0 0,0 0 3 15,-17 9-1-15,1-9 0 0,16 9 1 16,-33-9 5-16,16 0 21 0,1 10 8 0,-1-10 0 16,-16 0-5-16,0 0-10 0,17 0-1 0,-17 9-9 15,0-9 0-15,0 0-1 0,0 0 7 16,0 0 26-16,0 0 22 0,17 0 1 0,-17 0 8 15,0 0-6-15,0 0-7 0,0 0-15 0,0 0-4 16,0 0-20-16,0 0-8 0,0 0-1 16,0 0 1-16,0 0-8 0,0 0-1 0,0 0-3 15,0 0 9-15,0 0-15 0,0 0 6 16,0 0 1-16,0 0-2 0,0 0 2 16,0 0-8-16,0-9 6 0,0 9-9 0,0 0 10 15,0 0-7-15,0-10 4 16,-17 10-5-16,17 0-26 15,0 0-39-15,0 0-42 0,0 0-28 0,0 0-14 16,0 0-19-16,0-9-5 0,-17 9-10 0,17 0 4 16,0 0 8-16,-16 0 24 0</inkml:trace>
  <inkml:trace contextRef="#ctx0" brushRef="#br0" timeOffset="94001.03">21745 12548 66 0,'0'0'34'0,"0"-9"-10"0,0 9 5 0,0-10 19 0,-33 10 7 0,33 0 2 0,0 0-8 0,0 0-18 0,0 0-18 0,0 0-7 0,0 0 0 15,0 10 3-15,0-1 39 0,-16 10 7 16,16 9-10-16,0-10-15 0,0 1-4 0,-17 9-5 0,1 0-4 16,16 0-8-16,-17-1-4 0,17 1 0 15,-16 0 0-15,16 9-3 0,-17-18 0 0,17 9 0 16,-16-9-2-16,16-1 0 0,-17 1 0 15,17-1 0-15,0 1 0 0,0-19 4 16,0 0 3-16,0 0 27 0,0 0 4 16,-16 0-13-16,16 0-2 0,0-19-6 0,0 1-6 15,0-1 7-15,0 1-7 0,0-10-3 16,0 9 1-16,0-18-4 0,0 9-1 0,0 0-1 16,16 0 1-16,-16-9-1 0,0 9-3 15,17 0 3-15,-17 0 2 0,16 10 4 0,-16-10-3 16,17 9 2-16,-17 0-1 0,16 10-5 0,-16 0 1 15,17 0 0-15,-17 9-2 0,16-10-4 16,1 10 3-16,-1 10 2 0,17-1-1 16,-33 0 1-16,34 0-2 0,-34 10-2 15,33-10 3-15,-17 10 2 0,1 0 1 16,-1-1 0-16,1 1-8 0,-1-1 8 0,17 1 1 16,0 9-4-16,-33-9 1 0,33 8 3 15,-33-8-4-15,0 9-1 0,17 0 0 0,-17 9-4 16,17-18 1-16,-17 18-34 0,0-9-62 0,0-10-62 15,-17 10-19-15,17 0 2 0,0-9 28 0</inkml:trace>
  <inkml:trace contextRef="#ctx0" brushRef="#br0" timeOffset="94185.38">21745 12855 166 0,'0'0'67'0,"0"-19"-32"0,0 19-15 0,0 0 9 0,-33 0 2 0,33-18-2 0,0 18-15 0,0-9-4 0,0 9-5 0,33-10-5 0,-33 1 0 0,0 9 1 0,34-9-1 16,-34-1 0-16,16 10-4 0,17-9-28 0,-16 0-33 16,16-10-32-16,0 19-105 0</inkml:trace>
  <inkml:trace contextRef="#ctx0" brushRef="#br0" timeOffset="94833.74">22225 12381 94 0,'-17'-10'32'0,"17"-8"-10"0,0-1 9 0,-33 1 14 0,33-1 11 0,0 10 8 0,0-10-6 0,0 10 4 0,-33-1-3 0,33 10-4 0,0 0-14 0,0 0-15 0,0 0-12 0,0 0-12 15,0 0 3-15,0 0 0 0,0 0 0 16,0 10 26-16,0 8 36 0,0 1 6 0,0 9-18 16,33 0-11-16,-33 0 26 0,0 9 15 15,0 19-20-15,0-19-13 0,33 9 1 0,-33 10 26 16,0 0 9-16,17 18-16 0,0 1-24 0,-1 9-24 16,-16 9-12-16,17 9-4 0,-17 0 4 15,16-9-8-15,-16 10-10 0,0 8 11 0,0-9-2 16,0 1-6-16,0-1 3 0,-16-9 0 0,16 0 0 15,0-9 4-15,-17 0-6 0,17-19 2 0,0 0 0 16,0 0 6-16,-16-9-10 0,16-10 10 16,0 1-6-16,0-1-5 0,0-18 7 15,0 19-4-15,0-38 2 0,0 10 0 0,0-1 0 16,0-9 0-16,0 1-7 0,0-1-25 0,0-9-73 16,0 0-65-16,0-9-37 0,0-1-34 0,0 1-5 15,0-9 23-15,0-1 43 0</inkml:trace>
  <inkml:trace contextRef="#ctx0" brushRef="#br0" timeOffset="95333.48">23101 12539 124 0,'0'-19'49'0,"0"10"-24"0,0 0 0 0,0-1 17 0,-16 10 16 0,16-18 16 0,0 18 1 0,-17-19-14 0,17 10-21 0,0 9-13 16,-33-10-5-16,33 10 15 0,-33 0 2 16,17 0-7-16,-1 0-8 0,1 10-12 0,-1-1-4 15,1 10 0-15,-1-1 30 0,0-18 8 16,1 19-7-16,-1-1-3 0,17 1 0 0,0 0-14 15,0 9-5-15,0-10 6 0,0 1-1 0,0-1 17 16,17-8-5-16,-17 8-9 0,16-8-8 0,18 18-4 16,-18-28-3-16,17 18-8 0,0-18 0 15,0 0 4-15,0 0-6 0,-16 0-2 0,16 0 5 16,0 0-3-16,0-18-6 0,-16 18-45 16,32-19-58-16,-49 19-30 0,33-9-12 0,-33-1-5 0,17 1-3 15,-17 0 11-15,16-1 25 16</inkml:trace>
  <inkml:trace contextRef="#ctx0" brushRef="#br0" timeOffset="95815.72">20919 13339 138 0,'0'9'66'0,"-33"0"-28"0,-1 1-11 0,34-10 8 0,-16 0 8 0,16 0-4 0,-17 9-1 0,17-9-2 0,17 0 2 0,-1-9 8 0,18 9 6 16,-1-10 25-16,0 10 14 0,16-9 0 15,17-10-15-15,34 10 13 0,-34-9-3 0,50-1-16 16,-17 10-12-16,33-19-19 0,-16 9-10 16,33 0-14-16,-1 10 0 0,-15-19-10 0,16 10-2 15,-1-1-3-15,-32 0 3 0,0 10-1 16,0 0 0-16,-17-10 2 0,-16 19-8 0,-1 0 5 16,-16 0 3-16,1-18 0 0,15 18-11 0,-49 0 7 15,17-10 1-15,-17 10 3 0,17 0-4 16,-1 0 0-16,-32-9 3 0,16 9-5 0,-17 0-4 15,17-9 9-15,-16 9-3 0,16 0 2 0,-16-10-5 16,-1 10 4-16,17 0 4 0,-33 0-7 0,17-9 2 16,-17 9 2-16,16 0-2 0,1-9-4 15,-17 9-2-15,0 0-3 0,0 0-16 16,0 0-40-16,0 0-49 0,0 0-45 16,-17 9-36-16,1-9-25 0,16 0 9 15,-17 0 42-15</inkml:trace>
  <inkml:trace contextRef="#ctx0" brushRef="#br0" timeOffset="96882.16">26723 12009 21 0,'0'-19'31'0,"0"19"-2"0,0-19 1 0,0 10 5 0,0 0 7 0,0-1 6 0,16 1 9 0,-16-9 6 0,0 8 4 0,0 10 1 16,0 0 2-16,0-18-16 0,0 18-17 0,0 0-17 16,0 0-11-16,0 0-2 0,0 18 17 15,17-18 25-15,-17 10 27 0,0 8-4 0,0 1-13 16,0-1-4-16,0 20 4 0,0-29-17 16,0 9-18-16,0 10-10 0,0-9-10 0,0 9 0 15,17-10-6-15,-17 1 5 0,0 0-1 0,0-1-2 16,16 1 1-16,-16 9-1 0,17-10 3 15,-17-18-3-15,0 10-84 0,16-1-55 16,-16 0-34-16,17-9-5 0,-17 0 3 0,0 0 21 16,0-9 30-16</inkml:trace>
  <inkml:trace contextRef="#ctx0" brushRef="#br0" timeOffset="97365.03">26657 11943 48 0,'0'-9'46'0,"0"9"-23"0,0-9-7 0,0 9 8 0,0-9 9 0,0-1-2 0,0 10-1 0,0-18-7 0,0 18-2 0,16 0-1 15,1-19-3-15,-1 19-5 0,1-19-2 16,-1 10-2-16,1 9-5 0,16 0 0 0,-16 0 1 0,-1 0-2 16,1 0-2-16,16 9 3 0,-33 10 2 15,16-19 2-15,-16 19 1 0,0-19 1 16,17 18-5-16,-17-8 3 0,0 8-3 0,0-9-1 0,-17 10 1 16,17 9-2-16,0-28-1 0,0 19 3 15,-16-10-1-15,16 0-3 0,0 0 1 16,0 1-3-16,0-10 0 0,0 9 6 0,16 0 0 15,-16 1-4-15,17-1 2 0,-17-9 5 0,16 9-2 16,1 10-1-16,-17-19 0 0,16 18-1 16,1-18-2-16,-1 0 1 0,-16 10 3 0,17-10-3 15,-17 9 8-15,0 0 18 0,0-9 21 16,0 10 2-16,0-1-2 0,0-9-18 0,-17 9-15 16,17 1-11-16,-16-10 2 0,16 9-5 0,-17 0 1 15,1 10-3-15,-1-19 5 0,1 0-7 16,-1 0-14-16,1 18-61 0,16-18-36 0,0 0-25 15,-33-18-1-15,16 18-102 0</inkml:trace>
  <inkml:trace contextRef="#ctx0" brushRef="#br0" timeOffset="97848.01">27484 11916 52 0,'0'-10'30'0,"0"10"-16"0,-17 0-7 0,1-18-3 0,16 18-2 0,-17 0 0 0,0-19-2 0,17 19 2 0,-16 0 1 0,16-19-3 0,-17 10 2 16,17 0-2-16,0 0 2 16,0-1-2-16,0 10 2 0,0-9 2 0,0 9 1 15,0-9 3-15,0 9 3 0,0 0 5 16,0 0 2-16,0 0 4 0,0 0 3 0,0 0-2 15,0 0 3-15,0 0 3 0,0 0 3 0,0 0 3 16,0 0 6-16,0 0-2 0,0 0 9 16,0 0 7-16,0 0 3 0,0 0 2 0,-16 0 4 15,16 9-5-15,0-9-6 0,-17 0-5 16,17 9-8-16,-16-9-7 0,-1 0-5 0,17 10-11 16,-16-10 0-16,16 9-7 0,0 0-8 0,0 0-1 15,-33 10 2-15,16-19 2 0,1 19-5 16,16-19 4-16,-17 18 5 0,17-8 2 0,-17-1 58 15,17 9-19-15,-16 1-18 0,16 9-1 16,0-9-14-16,0-19 9 0,16 18 7 0,-16 1 3 16,34-1 5-16,-18-8-8 0,34 8-8 0,-34 1-6 15,34-19-11-15,-1 0 1 0,1 18-9 16,16-18 9-16,-16-18-3 0,-1 18-10 0,18 0 2 16,-34-19 0-16,16 10-2 0,1 0-55 15,-17-1-76-15,0-8-63 0,-16 8-26 0,16-8-4 16,-17 9 9-16,1-10 32 0</inkml:trace>
  <inkml:trace contextRef="#ctx0" brushRef="#br0" timeOffset="98580.18">27054 11543 24 0,'0'-37'29'0,"0"28"-4"0,-17-10 0 0,17 10 5 0,0-10 9 0,-16 10 8 0,16 9 2 0,0-9 5 0,0 0-1 0,-17 9-1 16,17 0 5-16,0 0-18 0,0 0-12 0,0 0-13 16,0 0-5-16,0 0-8 0,0 0 3 15,0 0 3-15,0 9 17 0,-17 0 26 0,17 10-6 16,0-1 0-16,17 1-10 0,-17 9-5 16,0-10 32-16,0 10 2 0,0 10 33 0,0-1 8 15,17 0-16-15,-17 0 1 0,0 10 0 16,16-1 22-16,1 10-3 0,-17-9-9 0,33 8-26 15,-33 1-10-15,0 9-11 0,16 0 19 16,1 10-1-16,-1-19-70 0,1 27 0 0,16-27 0 16,-17 19 0-16,18-1 0 0,-1 0 0 15,0 10 0-15,-17-9 0 0,17 8 0 0,0 10 0 0,-16-18 0 16,16 8 0-16,0-8 0 0,-16-1 0 16,16-9 0-16,-33-9 0 0,16 0 0 0,1 0 0 15,-17-10 0-15,16-9 0 0,-16 1 0 16,17-1 0-16,-17-9 0 0,0-10 0 0,0 10 0 15,0 0 0-15,0-28 0 0,0 19 0 0,0-19 0 16,0 9 0-16,-17-9 0 31,17-9 0-31,0 9 0 0,0-19 0 16,-16 19 0-16,16-28 0 0,-17 10-276 16,17-1-23-16,-16 0 3 0,16 1 17 15,0-19 26-15,-33-1 40 0,16 1 37 0</inkml:trace>
  <inkml:trace contextRef="#ctx0" brushRef="#br0" timeOffset="99046.33">26376 12446 49 0,'-17'-10'37'0,"-16"10"-18"0,17-9-9 0,-1 9-5 0,0-9 9 0,1 9 14 0,-1 0 10 0,1-9 4 0,16 9 9 0,0 0-6 0,0 0-11 16,0 0-9-16,-33 0-8 0,33 0-4 0,33 0 6 15,-33 0 7-15,0 0 7 0,16 0 5 0,17 9 0 16,17-9 8-16,0 0 25 0,16 0 9 15,0-9-1-15,33 9-16 0,-16-10-17 0,33 1 6 16,-1-10-6-16,18 19-4 0,15-18-17 16,1-10-14-16,17 9-6 0,-34 1-3 15,17-1 2-15,16 0 0 0,-16 1-3 0,-17-10 1 16,17 9-4-16,-33 1 4 0,16-1 0 0,0 0 1 16,-49 1-1-16,0-1-2 0,-1 10-2 15,1 0 2-15,-33-1 2 0,16 1-4 0,-33 0 9 16,0-1-5-16,0 1 1 0,-16 9-2 0,-1 0 4 15,1-9-4-15,-1 9 2 0,-16 0-7 0,0 0 2 16,0 0 0-16,0 0 0 0,0 0 0 16,0 9-5-16,-16-9-58 0,16 0-59 0,-17 9-42 15,1-9-19-15,-1 10 1 0,1-10 25 16,-17 0 29-16</inkml:trace>
  <inkml:trace contextRef="#ctx0" brushRef="#br0" timeOffset="100214.98">23465 4744 26 0,'0'0'23'0,"0"0"-11"0,0-19 0 0,-33 19 0 0,33 0 7 0,0-18 0 0,0 18 6 0,0 0 3 0,0-19-2 16,0 19 0-16,0 0 1 0,0-19 7 0,0 19-1 15,0-9-9-15,0 9-8 0,0 0-8 16,0 0-5-16,0 0-1 16,0 9-2-16,0 10-2 0,0-19 3 15,33 19 1-15,-33-1 0 0,0-18 6 0,0 19 63 16,0-1-21-16,0-8-24 0,0 8-12 16,0 1-9-16,17 0 0 0,-17-19-4 0,16 18 6 15,-16-18 59-15,17 0 50 0,-1 0 15 16,1 0 2-16,-1 0-18 0,1 0-32 0,0-18-32 15,16-1-22-15,16-9-21 0,-32 9 6 16,32-18-6-16,1 0-8 0,-17-9-2 0,33 8 10 16,-33 1-7-16,17 0-3 0,-17 9 5 15,17-9-3-15,-1 0-2 0,-32 9 2 16,16 9 4-16,0 1-4 0,-17-1-6 0,17 0 6 16,-16-9-78-16,16 19-55 0,0 0-27 0,-16 9-10 15,16 0 20-15,0 0 5 0,0 0 6 16,0 0 14-16,0 9-95 0</inkml:trace>
  <inkml:trace contextRef="#ctx0" brushRef="#br0" timeOffset="100578.83">26012 4502 40 0,'0'19'18'0,"0"-19"-10"0,0 0-2 0,0 9 10 0,0 10 9 0,0-1-7 0,0 1-9 0,0-19-2 0,0 18-2 0,0 1-1 16,0 0 33-16,16-19 7 0,-16 18 4 15,17-9 23-15,-1 10 5 0,-16-19 20 0,17 0 8 16,16 0 0-16,-16 0-20 0,16-19-19 15,0 10-25-15,0-9-18 0,0-1 3 0,17 0-10 16,-1-18 1-16,1 9-9 0,-1 10-3 0,1-20-2 16,0 20 0-16,-1-19-2 0,1 9 3 15,-34 9 0-15,17-18-3 0,0 18 1 0,1-9 1 16,-18 19 0-16,1 0-17 0,-1-10-87 16,-16 19-60-16,17 0-28 0,-17 0 9 0,0 0 28 15</inkml:trace>
  <inkml:trace contextRef="#ctx0" brushRef="#br0" timeOffset="101662.25">19960 12129 135 0,'0'0'126'15,"0"0"-25"-15,0-18-34 0,0 18-27 0,0 0-22 0,0 0-8 0,0 18 23 0,0-18 73 0,0 10 16 0,0 8 5 0,16 10 6 0,-16-9-19 0,0 27-8 16,17-27-9-16,-17 9-5 0,0 9-13 0,16 0-32 16,-16-9-22-16,0 0-6 0,0 19-13 15,0-29 1-15,17 10-5 0,-17 0-4 0,0-9 4 16,0 9 2-16,0-10 0 0,0-18 3 0,0 9 3 16,0 1 8-16,0-10 5 0,0 0-12 15,0-10-3-15,0 1-2 0,0-9-8 0,0-10 4 16,0 0 0-16,0 0-1 0,0-9 4 0,0-1-9 15,-17-8 8-15,17 9-9 0,0-19 3 16,0 9 2-16,0 1 5 0,0-1-5 0,17 19-5 16,-17-18 3-16,33 18 0 0,-33 0 2 15,33 10-3-15,-17-1-2 0,1 19 9 0,-1-19-4 16,1 19-2-16,-1 0 0 0,1 0 2 16,0 19 0-16,-1-19 0 0,1 19 0 0,16-10 0 15,-33 9 2-15,0 1-9 0,0 0 7 0,0-1 5 16,0 19-9-16,0-27 4 0,-33 18 0 15,16-10 4-15,17 10-4 0,-16-9 0 0,-1-1 3 16,0-8-8-16,-16 8 5 0,17-8 0 0,-1-10 0 16,1 9 0-16,-17 0 0 0,33-9 5 15,-33 0-5-15,16 0-2 0,1 0 4 0,-1 0-4 16,1 0 2-16,16 0-2 16,0 0-2-16,0 0 2 0,0 0 5 15,16 0-5-15,1 10-2 0,-17-1 2 0,33 0 4 16,0 10-2-16,-33-19-3 0,33 18 6 15,0-18-1-15,0 0-9 0,-17 10 12 16,18-1 0-16,-1 0-9 0,33 1-78 0,-50-1-83 16,17-9-57-16,0 9-25 0,1-9 1 15,-1 0 13-15,0-9 33 0</inkml:trace>
  <inkml:trace contextRef="#ctx0" brushRef="#br0" timeOffset="101828.05">20704 12260 91 0,'0'-10'107'0,"0"10"-10"0,0 0-23 0,0 0 2 0,0 0 44 0,0 0 32 0,33 10 5 0,-33-1 1 0,0 0 3 0,0 1-24 0,16 8-62 16,-16-8-25-16,17 8-17 0,-1 1-15 0,-16-1-9 15,17 1 1-15,-17 0-10 0,16-1 5 16,-16 1-5-16,0 9 4 0,0-10-26 0,0-8-143 16,0 8-107-16,0-9-43 0,0 1 8 0</inkml:trace>
  <inkml:trace contextRef="#ctx0" brushRef="#br0" timeOffset="102709.89">25284 11525 114 0,'-16'0'55'0,"-1"0"-26"0,17-19-9 0,-16 19 6 0,16 0-3 15,0 0-8-15,0 0-6 0,0 0-4 0,0 0 35 0,0 19 18 0,0-19 2 0,16 18-7 16,-16 1-5-16,17 0 1 0,-17-1-7 16,16 10-15-16,-16 9-11 0,17-27-8 0,-1 18-4 15,-16-10 2-15,17 10-6 0,-17-9 5 0,33-1-4 16,-33 1-1-16,0 0 2 0,0-1-2 16,33-9 0-16,-33 10-40 0,0 0-48 15,0-1-24-15,0-18-3 0,0 0 14 0,0 10 14 16,0-10 11-16</inkml:trace>
  <inkml:trace contextRef="#ctx0" brushRef="#br0" timeOffset="103043.06">25317 11730 17 0,'0'-19'39'0,"-16"-9"-11"0,16 9-6 0,0-27-2 0,16 18 1 0,-16 0 4 0,17 9 4 0,16 1 3 0,-33-19 0 0,33 18-2 0,0 0-10 15,-16 10-5-15,16-9-5 0,0 18-3 0,-17 0-4 16,34 0 0-16,-50 0 15 0,16 0 24 15,1 9 0-15,-17 9 1 0,0 1-9 16,0 0-16-16,0-1-9 0,-17 1 0 0,1 9-7 16,16 0-2-16,-33-10 0 0,0 10 0 0,16 9 3 15,-16-27-3-15,17 8 2 0,-17 1-5 16,16 0 3-16,17-1 3 0,-33-18 1 16,33 19-4-16,-33-19 0 0,16 0 0 0,1 0 3 15,16 0 2-15,0 0-7 0,0 0 3 0,16 0-1 16,1 0 2-1,16 0-5-15,0 0 3 0,-33 0 3 0,33 18-5 16,0-18 2-16,17 0 0 0,-17 0 2 16,16 10-4-16,-15-10 2 0,15 9-2 0,-16 0 2 15,0 1-16-15,17 8-54 0,-34-18-37 16,17 28-16-16,1-28 4 0</inkml:trace>
  <inkml:trace contextRef="#ctx0" brushRef="#br0" timeOffset="103526.68">25929 11841 67 0,'0'-9'38'0,"0"9"-9"0,0 0-3 0,0-9-1 0,0 9 5 0,17-10-7 0,-17 10-7 15,16 0 3-15,1 0 1 0,16 0-6 0,-33 10-3 16,0-10-5-16,16 9 22 0,1 0 18 0,-17 0 7 16,16 10-1-16,-16 0 2 0,0-1-6 15,0 1-8-15,-16-1 3 0,16 1-4 0,-17 9-1 16,1-9-11-16,16-1-5 0,0 1-3 16,-33-10-11-16,16 10-3 0,17-10 3 0,-16 0-8 15,16-9 2-15,0 19 6 0,0-19 5 0,0 0-1 16,0 0-3-16,0 0-6 0,16-19-1 15,1 10-2-15,16 0 0 0,-17-10 0 0,17 10 0 16,17-10-2-16,-17 10-40 0,0 0-56 0,17-10-42 16,-34 0-33-16,17 10-3 0</inkml:trace>
  <inkml:trace contextRef="#ctx0" brushRef="#br0" timeOffset="104344.51">21382 13385 14 0,'0'0'13'0,"0"0"2"0,0 0-4 0,0 0-5 0,0 0-3 0,0 0-1 0,0 0 0 0,0 10-2 0,0-10-6 0,0 0-11 0,-17 0-24 0</inkml:trace>
  <inkml:trace contextRef="#ctx0" brushRef="#br0" timeOffset="105707.59">21745 13636 86 0,'0'0'58'0,"0"-9"-8"0,0 0-6 0,0 9 3 0,0-10-2 0,0 10-1 0,0-9 0 0,0 9-2 0,0 0-12 0,0 0-7 0,0 0 5 0,0 9 22 0,0 1 23 0,0-1 14 0,0 10 1 0,0-10 1 0,-33 19-7 15,33-19-1-15,0 19 1 0,0-9-3 16,0-1-12-16,-16 10-17 0,16-9-21 0,0-10-13 16,0 10-8-16,0-1-4 0,0-8 1 15,0 8 0-15,0-8-7 0,0 8 8 0,0 1-6 16,0-19-2-16,0 9-1 0,0-9-1 0,0 9-20 16,0 1-94-16,0-10-56 0,0 0-26 15,0 0-13-15,0 0 0 0,0 0 19 16</inkml:trace>
  <inkml:trace contextRef="#ctx0" brushRef="#br0" timeOffset="106690.2">23035 13348 129 0,'-33'0'105'0,"33"-9"-41"0,0 9-14 0,0-10 28 0,0 10 11 0,-16 0-5 0,16 0-23 0,0 0-23 0,0 0-16 0,0 0-6 0,0 10 11 0,0-1 66 0,0 0 19 0,0 10-3 0,16 0-20 0,-16-1-23 0,0 10-14 15,0-19-18-15,0 10-11 0,0 0-11 16,33-1-8-16,-33 1-4 0,0-1 3 0,0 1 0 16,0 0-3-16,0-1 2 0,0 1 0 0,0-1-2 15,0 1 0-15,0-10-59 0,0 10-118 16,0-10-67-16,0 0-6 0,0 1 20 0,0-1 41 16</inkml:trace>
  <inkml:trace contextRef="#ctx0" brushRef="#br0" timeOffset="107678.01">21497 14343 104 0,'0'-9'57'0,"0"0"-21"0,33-1-5 0,-33-8 7 0,0 9 8 0,0 9-5 0,34-19 4 0,-34 19-5 0,16-19-14 0,1 10-7 0,-1 9-6 0,1 0-2 0,16 0 2 0,-17 0 31 0,1 9 2 15,-1 10-14-15,17-19 6 0,-33 19 16 16,34-10-7-16,-34 9-6 0,0 1-14 0,0 0-10 16,0 18-6-16,0-19-1 0,-34 10 0 15,34-9 1-15,0 9-5 0,-33 0 8 0,33-19 7 16,-16 10-1-16,-1-1 5 0,1-8 2 0,16-1 2 16,0 0 6-16,-17 0 20 0,17-9 0 15,0 10-3-15,0-10-9 0,-16 0-18 0,16 0-3 16,0 0-5-16,16 0-7 0,-16 0-8 15,0-10 1-15,17 10 0 0,-1-9-3 0,1 0 0 16,32 0 4-16,-49-1-8 0,34-8 7 0,-1 8-29 16,0 1-68-16,0 0-59 0,0-10-43 15,16 10-27-15,-16 0-4 0,1-10 24 0</inkml:trace>
  <inkml:trace contextRef="#ctx0" brushRef="#br0" timeOffset="108488.09">22738 14204 102 0,'0'-10'56'0,"0"10"-20"0,0-9-8 0,0 0 6 0,0 9 12 0,0-9 11 0,16 9 0 0,-16-19 4 0,17 19-4 0,-17-19-5 0,16 19-8 0,17-9 4 0,-33 0-9 0,0 9 2 0,33 0 3 0,-16 0-1 0,-1 0-1 16,1 0-9-16,0 0-7 0,-17 0 4 0,16 9 32 16,1 0-4-16,-17 10-15 0,16-19-15 0,-16 19-8 15,0-19-6-15,0 9-8 0,0 9-1 0,0-8 1 16,-16 8-3-16,-1-8-1 0,17 8 3 15,-16 1-3-15,16-19-4 0,0 19 2 0,-17-10 2 16,17-9-4-16,0 9 2 0,0 0 5 16,0 1 3-16,17-1 26 0,-17 0 10 0,16-9 4 15,-16 10-10-15,17-10-6 0,-1 9-9 0,1-9-8 16,-1 9-7-16,17-9 1 0,-33 19-6 16,0-19-6-16,0 0 5 0,33 0 2 0,-33 0-6 15,0 9 2-15,-33 0 3 0,33 1-2 0,0 8-7 16,-33-8-25-16,0 8-77 0,17 1-59 0,-17 9-33 15,16-19-22-15,-16 10 6 16,16-1 10-16,-16 1 40 0</inkml:trace>
  <inkml:trace contextRef="#ctx0" brushRef="#br0" timeOffset="109198.71">22225 14613 66 0,'0'-9'51'0,"0"9"-8"0,0 0-3 0,0 0-4 0,0 0 2 0,0 0 0 0,0 0 0 0,0 0-11 16,0 0-8-16,0 0-12 0,0 0 19 0,0 9 50 0,0 10 10 0,0-19 5 0,17 9-3 0,-17 10 6 0,0-1 14 0,16 1-12 0,-16 9 26 0,0 0 4 0,17-1-18 0,-17 1 8 15,0 0-2-15,-17 10-10 0,17-1-9 0,0 0-23 16,-16 9-10-16,-1-18-27 0,0 10-13 0,17 17-19 15,0-27-3-15,-33 9 0 0,33-9 0 16,-33 10 0-16,33-20 0 0,-16 10 0 0,16-9 0 16,0-10 0-16,0 0 0 0,-17 1 0 0,17 8 0 15,0-18-53-15,0 0-70 16,0-18-42-16,0 8-48 0,0 1-24 0,17 0-7 16,-17-10 5-16,0 0 17 0,0 10 30 15,0-19 37-15</inkml:trace>
  <inkml:trace contextRef="#ctx0" brushRef="#br0" timeOffset="109733.11">21464 14994 84 0,'0'0'50'0,"-16"-18"-19"0,16 9-10 0,0 9 4 0,0-10 1 0,16 10 2 0,-16-9-2 0,0 9-2 15,17 0-9-15,-17-9-7 0,16 9 1 0,-16 0-7 0,33 0 1 0,-33 0-3 0,0 0 3 0,34 0-1 0,-34 9-2 0,0 0 3 0,16-9 26 16,-16 10-2-16,17-1-7 0,-17 9-11 0,0-18 0 16,16 10-3-16,-16-1 1 0,0 0-4 0,0 1-1 15,17-1 3-15,-17-9-2 0,0 9 2 16,0 1 13-16,16-1 4 0,-16-9-6 0,17 9-6 15,-1 0-3-15,-16 1 0 0,17-10-4 0,-17 18-3 16,16-18 2-16,17 10-2 0,-33-1 3 16,0 0 12-16,0 10 11 0,0-10 1 0,0 10-12 15,0-1-3-15,0-8-9 0,-33 8 3 0,17 1 0 16,-1-1-10-16,1 1 2 0,-1-10 6 16,1 10-4-16,-1 0 0 0,1-1 0 15,-17-8 2-15,33-1-2 0,-34 0 2 0,34-9-20 16,-33 9-45-16,17-9-33 0,-1 0-21 15,1 0 117-15,-1 0-183 0</inkml:trace>
  <inkml:trace contextRef="#ctx0" brushRef="#br0" timeOffset="110369.91">22870 14948 244 0,'0'0'120'0,"-17"0"-51"0,17 0-32 0,0-9-14 0,0 9-4 0,0-10 2 0,17 1 8 0,-17 0 3 0,16-1-15 0,1 1-4 0,0 0-2 0,-1 0-8 0,1 9 0 0,-1 0-2 0,1 0-4 0,-1 0 3 15,-16 0 3-15,0 0-2 0,33 0-1 16,-33 9 4-16,0 0 6 0,0 10-3 0,-33-10 0 15,33 10-3-15,-16-10 3 0,16 10-7 0,-17 8 2 16,17-17-2-16,0-1 2 0,-16 0-2 0,16 1 7 16,0-1 16-16,16 0 17 0,-16 1 2 15,17-1 8-15,-1 0-2 0,-16-9-2 0,33 9 1 16,-33-9-2-16,33 10-11 0,-33-10-7 16,0 18-6-16,0-18-7 0,0 0-4 0,17 0 2 15,-17 10-5-15,0-10-5 0,0 9 3 0,-17 0-8 16,17 1 3-16,0 8-3 0,-33-9-49 15,0 1-62-15,17 8-50 0,-1 10-30 0,-16-28-13 16,17 10 20-16</inkml:trace>
  <inkml:trace contextRef="#ctx0" brushRef="#br0" timeOffset="111919.67">21233 10697 33 0,'0'0'33'0,"-17"0"-5"0,17 0-4 0,0 0-9 0,0 0-3 16,0 0-1-16,0 0 1 0,0 0 3 0,0 0 5 0,0 0-1 0,0 0 3 0,0 0 0 15,17 19 2-15,-17-19-2 0,0 0-8 0,0 0-2 16,0 0-1-16,0 0 10 0,16 0 10 0,-16 9-6 16,0-9-5-16,0 0 1 0,0 0 5 0,0 9-2 15,0-9-4-15,0 0-5 0,0 0 4 16,0 0 4-16,0 0 3 0,0 0 2 15,0 10-1-15,0-10-5 0,0 0-5 0,0 0-6 16,0 9-3-16,0-9 0 0,0 0-3 0,0 0 2 16,17 0-2-16,-17 9 10 0,0-9 10 15,0 0 9-15,0 0-8 0,0 9-1 0,0-9-9 16,16 10-2-16,-16-10 9 0,0 18 5 16,0-18 5-16,0 0 2 0,33 19-9 0,-33-19-11 15,0 0-3-15,0 0 1 0,0 9-9 0,34 1 2 16,-34-1-4-16,0-9 0 0,0 9-2 15,0 0-2-15,16-9 5 0,-16 10-1 0,17-1-4 16,-17 0 4-16,16 1-2 0,-16 8 0 0,17-18 0 16,-17 19 2-16,16-19-5 0,1 9-33 15,-17 0-80-15,16 1-50 0,1-1-30 0,-17-9-7 16,16 9 21-16</inkml:trace>
  <inkml:trace contextRef="#ctx0" brushRef="#br0" timeOffset="112351.23">22506 10678 38 0,'-16'0'52'0,"16"0"-10"0,-17 0-14 0,1 0-8 0,16-18 10 0,0 18 10 0,-17 0 5 0,17 0-3 0,0 0 2 0,0 0-7 0,0 0-11 0,0 0-10 16,0 0-8-16,0 0-1 0,17 0-2 0,-17 0-3 16,0 18 2-16,16-18-1 0,1 0-3 15,-17 19 0-15,16-19 0 0,1 0 3 0,-1 19-10 16,-16-10-54-16,17-9-41 0,-17 9-21 15</inkml:trace>
  <inkml:trace contextRef="#ctx0" brushRef="#br0" timeOffset="113368.25">26657 12613 95 0,'0'0'72'0,"-33"0"-19"0,33-18-13 0,-17 18-8 0,17-19 10 0,0 10 11 0,0-1 8 0,0 1-4 0,17 0-3 0,-17-1-14 16,33 1-8-16,-33 9-7 0,33-9-5 0,-17 9 5 16,1 0-2-16,-1 9 4 0,18-9 1 0,-18 9 6 15,1 1-9-15,-1-1-4 0,1 10-12 16,-17-10 1-16,33 10-5 0,-33-1 0 15,0 1-2-15,-33-1 1 0,33 1-2 0,0 0-2 16,-17 9 5-16,1-10 2 0,-1-9-10 0,17 10 8 16,-16 0-2-16,-1-1-3 0,17-8-2 15,-17 17 3-15,17-27-1 0,-16 19 0 0,16-19-3 16,0 0 8-16,0 9 4 16,0-9 6-16,16 0 1 0,-16 0-8 0,17 0-3 15,0-9-1-15,16 9 1 0,-17 0-8 0,34-19 6 16,-50 19-5-16,33 0-29 0,0 0-62 0,0-18-39 15,-17 18-23-15,18-9-6 0,-1 9 16 16,0 0 24-16</inkml:trace>
  <inkml:trace contextRef="#ctx0" brushRef="#br0" timeOffset="114100.15">28046 12446 104 0,'0'0'118'0,"0"0"-33"0,0 0-38 0,0 0-26 0,0 0-10 0,0 0-1 0,0 0 28 0,0 9 28 0,0 10 12 15,16-19 4-15,-16 18-10 0,0-8-25 0,17 8-22 16,-17 1-8-16,16-10-10 0,-16 10-2 16,17 9 3-16,-17-10-10 0,17-9 2 0,-17 10 0 15,16-10 0-15,-16 10 0 0,0 0-59 16,0-10-67-16,17 10-35 0,-17-1-11 0,0-9 20 15</inkml:trace>
  <inkml:trace contextRef="#ctx0" brushRef="#br0" timeOffset="114849.1">26905 13255 37 0,'-17'0'42'0,"17"-9"-14"0,0 9-12 0,-16 0-9 0,16 0 4 0,0 0 16 0,0 9 7 0,0-9 13 0,0 9 0 0,0 1 9 0,0-1 4 0,0 10 6 0,0-1 3 15,0-9 9-15,16 10 1 0,1-10-3 16,-1 1 9-16,1-1 7 0,-1 10-10 0,1-10-3 15,-1 0-6-15,18-9-6 0,-18 9-8 0,1 10-5 16,16-19 6-16,-33 9 5 0,16 1 5 0,-16-1-5 16,17 0-11-16,-17 1-22 0,0-1-13 15,0 9-10-15,0-8 3 0,-17 8-10 0,17 1 1 16,-16-10-3-16,16 1 0 0,-33 8 0 16,0-9 0-16,16 1-64 0,0-1-92 0,1-9-59 15,-1 0-38-15,1 0-11 0,-1 0 20 16,17-9 32-16,-16-1 47 0</inkml:trace>
  <inkml:trace contextRef="#ctx0" brushRef="#br0" timeOffset="114980.48">26839 13348 110 0,'33'-19'67'0,"-33"10"-32"0,0 9-16 0,0-28-3 0,16 10 11 0,1 8 3 0,-1-8-8 0,1-1-12 0,-1 0-5 0,17 10 1 0,1-19-6 0,-1 10 0 0,0 8 0 0,0 1-18 0,0-10-37 0,0 10-37 0</inkml:trace>
  <inkml:trace contextRef="#ctx0" brushRef="#br0" timeOffset="115539.23">27963 13171 116 0,'0'0'133'0,"-16"-9"-52"0,16 9-42 0,0-9-17 0,0-1 0 0,0 1 1 0,0 0-4 0,16-1-1 0,-16 1-4 0,17 0-7 0,-17 9 0 0,16 0-2 0,1-19-5 16,-1 19 0-16,1 0 1 0,-1 0 0 15,-16 19-4-15,17-19 5 0,-1 0-2 0,-16 9 0 16,0 0-2-16,17 1 5 0,-17 8 0 16,0-8 4-16,0 8 2 0,0 10 1 0,-17-19 5 15,17 10 13-15,0-10 0 0,0 10-6 0,0 0 2 16,0-10 17-16,0 0 1 0,0 1-4 0,0 8-2 16,17-18 1-16,-17 9-11 0,17 1-1 15,-1-1-3-15,1 0-7 0,-17-9-7 0,16 10-2 16,1-1-1-16,-17 0-5 15,16 1 2-15,-16-1 3 0,-16 0-9 0,16 0 7 16,-17 10-7-16,1-10-46 0,-1 10-50 16,1-10-31-16,-18 10-19 0,18-10-8 0,-1 0 15 15,1 10-80-15</inkml:trace>
  <inkml:trace contextRef="#ctx0" brushRef="#br0" timeOffset="116165.05">27517 13683 8 0,'0'0'10'0,"0"0"7"0,0 0 3 0,0 0-1 0,0 0-3 0,0 0-3 0,0 0-5 0,0 0 1 0,0 0 1 0,0 0 3 0,0 0 2 0,0-19 3 0,0 19 0 0,0 0 1 0,0 0 0 0,0 19 4 0,0-19 12 16,0 0 11-16,0 0 3 0,0 0 4 15,0 0 2-15,0 0 7 0,0 0 10 16,0 0 3-16,0 9-2 0,0-9-1 0,16 9-7 0,-16-9-11 15,17 10 10-15,-17-1 12 0,16-9 2 16,-16 9-2-16,17 1 8 0,-17-1-11 0,16 10-7 16,-16-1 6-16,0 1 10 0,17-10-1 15,-17 19 16-15,0-9 10 0,0-1 18 16,0 10-125-16,16 0 0 0,-16 0 0 0,0 0 0 16,0 9 0-16,0-18 0 0,0 9 0 0,0-10 0 15,0 10 0-15,0 0 0 0,17-9 0 0,-17 8 0 16,0-8 0-16,0 0 0 0,16 18 0 15,-16-18 0-15,17-19 0 0,-17 18 0 0,0-9 0 16,17 1 0-16,-17-1 0 0,0 0 0 0,16 1 0 16,-16-1 0-16,0-9-294 15,0 9-50-15,0-9-8 0,0 0 31 0,0 0 44 16,0-9 62-16</inkml:trace>
  <inkml:trace contextRef="#ctx0" brushRef="#br0" timeOffset="116693.77">26657 14222 121 0,'0'-9'47'0,"0"0"-21"0,0-1-13 0,0 10 13 0,0-9 13 0,0 0 8 0,0 0 3 0,16 9-8 0,-16 0-14 0,17-19-10 0,-1 19-11 0,-16 0-1 0,17 0-3 0,-1 0-2 0,1 19 6 0,0-19 11 0,-17 0 4 0,16 9-1 0,1 9 1 16,-17-8-5-16,16-1 7 0,-16 10 11 0,17-10 5 15,-17 0 4-15,33 10 0 0,-33-19 1 16,0 19-2-16,0-10-6 0,16 0 3 0,1 0 9 16,-1 1 11-16,1-1-1 0,-17 0-2 15,16 1-6-15,1-1-14 0,-1 0-12 0,-16 10-5 16,17-19 1-16,-17 9 12 0,0 10-4 15,0-10-13-15,0 10-5 0,0-1-2 0,-17 1-4 16,17 9-2-16,-16-19-3 0,-1 10-2 0,1-1 6 16,-1-8-2-16,-16 8-5 0,17-9-3 15,16 1-27-15,-33-1-62 0,16-9-37 0,1 0-30 16,16 0-13-16,-17 0-1 0,1-9 5 16,-1-1 17-16,17 1 27 0,-17 0-60 0</inkml:trace>
  <inkml:trace contextRef="#ctx0" brushRef="#br0" timeOffset="117363.63">28095 13906 70 0,'0'0'88'0,"-16"0"-17"0,16 0-29 0,0 0-16 0,0 0 0 0,0-18 0 0,16 18 4 0,-16-10 3 0,17 10 2 0,-17-9-4 0,17 9-11 0,-1 0-5 0,1 0-6 0,-1 0-4 0,1 0-3 0,-1 9 0 16,1 1 1-16,-1 8 9 0,1 1 27 0,-17-19 19 0,16 18-2 0,-16-8 4 15,0 8 17-15,17-8 18 0,-17 8-5 0,0-9-13 16,0 10 2-16,0 0-5 0,0-19 3 0,0 9-11 16,0 0-12-16,16-9-6 0,-16 10-13 15,0-10-12-15,33 9-12 0,-33-9 0 0,0 9-8 16,0-9 1-16,0 0-1 16,0 0-6-16,0 9-2 0,0-9-40 15,0 0-60-15,0 10-61 0,0-10-37 0,-33 9-22 16,17-9 14-16,16 9 21 0,-17 10 27 15,1-19 34-15</inkml:trace>
  <inkml:trace contextRef="#ctx0" brushRef="#br0" timeOffset="118118.06">24011 15292 82 0,'-17'0'29'0,"17"-9"-12"0,0 9-4 0,0 0-4 0,0 0 0 0,0 0 7 0,0 0 6 0,17 0 10 0,-1 9 9 0,1-9 1 0,0 9 10 0,32 10 20 0,-32-10 10 0,32 19-2 0,-16-18-6 0,17 8-15 0,16 1-19 15,-16-10-10-15,16 10-8 0,0-1-13 16,-16-8-3-16,16 8-2 0,-17-9 1 0,34 10-5 16,-50-10 2-16,17 10-2 0,-17-10-3 15,33 10 3-15,-33-10 2 0,-16 10-2 0,-1-10-3 16,17 0-1-16,-16 10-54 0,-1-10-42 0,1-9-29 15,-1 10-16-15,34-10 2 0,-50 0 19 16</inkml:trace>
  <inkml:trace contextRef="#ctx0" brushRef="#br0" timeOffset="118495.8">26028 15115 179 0,'0'-18'72'0,"0"8"-32"0,0 1-14 0,0 0 32 0,0 9 21 0,0-9 12 0,0 9 4 0,0 0-26 0,0 0-33 0,-16-10-16 0,16 20-7 0,0-10-10 0,0 9-1 0,-33 9 0 0,16 10 4 0,1-18 9 0,-17 18 29 0,16-10-12 0,-16 19-20 0,0-9 0 16,0 9-7-16,-17-9 0 0,1 10-3 0,-1-1-2 16,0 0 2-16,1 0 2 0,-1 0-6 15,1-9 3-15,-1 10-4 0,17-1 5 0,-33-9-2 16,33 0 0-16,0-10 1 0,0 1-1 0,16-1-2 16,-16 1 4-16,33-10-2 0,-33-9-4 0,33 10 2 15,0-10-32-15,-17 9-12 0,17-9-16 0,0 0-21 16,0 0-12-16,0 0-16 0,0 0 4 15,0 0 7-15,0-9 13 0,0 9 13 16,0 0-41-16</inkml:trace>
  <inkml:trace contextRef="#ctx0" brushRef="#br0" timeOffset="121394.08">24970 14799 60 0,'0'0'42'0,"0"-9"-21"0,0 9-10 0,-33 0-4 0,33-10 3 0,0 10 10 0,0 0-3 0,0 0-8 0,0 0-4 0,0 10-1 0,0-10 15 0,0 9 14 0,0 10-3 0,0-1-12 0,0 20 7 0,0-20 0 15,0 10-3-15,0 0-6 0,0 0 9 0,0 0 7 16,0 0-9-16,0-10-5 0,0 10-6 0,0-9-1 16,0-1-5-16,0 1-3 0,0-10 11 15,0 1 16-15,33-1 11 0,-33 0 8 0,0-9 26 16,0 0 18-16,0 0-29 0,0-9-28 16,0 0-17-16,0-1-12 0,0-8 0 0,0 8-4 15,17-8-2-15,-1-10-3 0,-16 9 5 0,17-9-3 16,-1 0 0-16,1 1 0 0,-1 8 1 15,-16-9-1-15,17 0 0 0,-1 10 0 0,1-1 0 16,16 0-3-16,-33 1 3 0,0 8 2 16,33 1-2-16,-33 0-4 0,17 9 6 0,-1 0-5 15,1 0 3-15,-1 0 2 0,1 0-1 16,-17 9-1-16,16 0-3 0,1 1 6 16,-17-1-6-16,16 0 3 0,-16 1-3 15,17 18 5-15,-17-28-5 0,0 18 0 0,0-9 3 16,33 10 1-16,-33-10 3 0,0 10-3 0,0-10-4 15,0 10 5-15,0-1-2 0,0-18 0 16,0 10-4-16,0-10 7 0,0 9-2 16,0-9 1-16,-33 0 0 0,33 0-6 15,-17-9 2-15,1 9 2 0,-1-10 0 0,1 10 2 16,-17 0-1-16,0-18-1 0,16-1 0 16,-16 10 2-16,-17-10-2 0,17 1 0 15,-16-1 0-15,-1 1 2 0,17-1-2 0,-17 0 0 16,17 1 0-16,0 8 0 0,0-8 1 15,0 8-4-15,33 1 3 0,-33 0-8 0,33 9-72 16,0-9-61-16,0 9-18 0,-33 0 6 0,33 0 14 16,33 9 14-16</inkml:trace>
  <inkml:trace contextRef="#ctx0" brushRef="#br0" timeOffset="123341.95">24540 16185 19 0,'0'0'9'0,"0"0"12"15,0 0 1-15,0 0 5 0,0 9 0 0,0 10-1 0,0 0 0 0,0-1-1 0,0 1-4 0,0 18 11 0,-33-28-3 0,33 19-3 0,0-9-2 0,0-1-1 0,-33 1-6 0,16 9-1 0,17-19-7 16,-16 1-4-16,16-1 1 0,0 0 21 0,-17-9 37 15,17 0 17-15,0 0-34 0,0 0-24 16,0-9-11-16,-16 0-1 0,16-10 0 0,0 19 2 16,0-37-1-16,0 18-1 0,0 0-1 15,0-8-6-15,0 8 5 0,16-18-5 0,-16 9 0 16,0-9-2-16,0 18-2 0,17-18 10 16,-17 9 19-16,0 0-3 0,0 0 0 0,0 10-4 15,16 8-10-15,-16 1-4 0,0 0 0 16,0-1-4-16,0 10-2 0,0 0-1 15,17 0-1-15,-17 10 0 0,33-1-3 0,-33 0 3 16,33 19 3-16,-33-19-7 0,0 1 2 0,17 8 0 16,-1 1 6-16,1 9-2 0,-1-10-1 15,1 1-1-15,-1 0-2 0,1 9 2 0,-1-10 0 16,1 10 6-16,16 0-6 0,-33-19 0 0,0 10 0 16,33-1-3-16,-33 1-23 0,0 0-61 15,0-10-43-15,0 0-14 0,0 10 6 0,0-19 12 16,0 0 16-16</inkml:trace>
  <inkml:trace contextRef="#ctx0" brushRef="#br0" timeOffset="123508.81">24540 16334 84 0,'0'-9'68'0,"0"9"-31"0,-33-10-18 0,33 1-5 0,0 9 23 0,0 0 12 0,-33 0-7 0,33-19-16 0,0 10-13 0,33 0-5 0,-33-1-3 0,0 1-5 0,0 0 2 0,33 0-2 15,-16-10 1-15,-1 10-1 0,17-1 0 16,-16 1-7-16,16-10-39 0,0 1-36 0,33-1-13 16</inkml:trace>
  <inkml:trace contextRef="#ctx0" brushRef="#br0" timeOffset="123875.33">25863 15915 110 0,'-17'-9'40'0,"17"0"-19"0,0-1-5 0,0 1 27 0,-16 0 22 0,16 9 12 0,0-10-2 0,0 10-25 0,0 0-28 0,-17 0-9 0,17 0-5 0,0 0-6 0,0 10 3 0,0 8 0 0,0 1 16 0,0 0 1 0,0-1-7 0,0 10-5 0,0-9-7 0,0 9 3 15,0-10-6-15,0 10 2 0,0-9-2 16,17-1 0-16,-17 10 0 0,0-9 0 0,0-1-2 15,0 1-57-15,16-10-43 0,-16 1-24 16,0-1 0-16,0-9-84 0</inkml:trace>
  <inkml:trace contextRef="#ctx0" brushRef="#br0" timeOffset="124291.17">25813 15804 63 0,'0'-10'28'0,"17"1"-14"0,-17 0-7 0,0-1-3 0,16 10 8 0,-16-9 2 0,17 9-2 0,-17 0-6 0,17 0-1 0,-1 0-2 0,-16 0 3 0,17 9 0 0,-1 1 0 0,-16-1-1 0,17 0 1 0,-17 1 0 0,0-1 1 15,0 0-3-15,0 10 0 0,0-1-1 0,0-8-3 16,0 8 0-16,0 1 1 0,0-10-1 0,0 1 0 15,0 8 0-15,0-8 3 0,0-1-3 16,0-9 1-16,16 9-1 0,-16 0 0 0,17-9 3 16,16 10 3-16,-33-1 3 0,0 0-1 15,16-9-5-15,1 10 0 0,-1-1-3 0,1 0 2 16,0 1 0-16,-17 8 2 0,16-18 16 16,-16 9 16-16,0 10 6 0,0-10 3 0,0 1-8 15,0-1-6-15,0 0-6 0,-16 10-4 16,16-10-6-16,-17 0-5 0,17-9-3 0,-17 19-5 15,1-19-2-15,-1 0 5 0,1 9-5 16,16-9 2-16,-33 0-2 0,16 0 1 0,1 0-8 16,16-9-41-16,-17 9-27 0,1 0-25 0,-1-28-6 15,17 10 9-15</inkml:trace>
  <inkml:trace contextRef="#ctx0" brushRef="#br0" timeOffset="124583.11">26954 15580 148 0,'17'-9'79'0,"-17"9"-40"0,-17 0-21 0,17 0-4 0,-16 0 26 0,-1 0 18 0,17 9 5 0,-33-9-12 0,17 10-15 0,16 8 0 0,-33-8 23 0,0 8-12 0,16 1-24 0,17-10-9 0,-16 10 4 0,16-1 35 0,0 1-2 0,0 0-12 0,0-1-6 0,16 1-5 0,1-1-8 16,-1-8 0-16,34-1-5 0,-50 0-6 0,33 1-3 15,0-1-2-15,0-9-4 0,0 9 5 16,0-9-5-16,17-9 0 0,-34 9 1 0,17-9-28 16,17-1-63-16,-17 1-45 0,0 0-26 15,17-1-4-15,-50 10 12 0,16-9 23 0</inkml:trace>
  <inkml:trace contextRef="#ctx0" brushRef="#br0" timeOffset="125340.1">23796 16836 6 0,'-17'0'5'0,"17"-9"6"0,-16 9 9 0,16-9-1 0,0 9-5 0,0 0-5 0,0-10-2 15,0 10-1-15,0 0 2 0,0 0 1 0,0 0 2 0,0 0 2 0,0 0 3 0,16-9 6 0,-16 9 0 0,17 0 0 0,16-9 2 16,-16 9-4-16,32-10-6 0,-32 1-2 0,32 0 10 16,1-1 17-16,16 1-7 0,17-9-11 0,-17 8-7 15,33-8-7-15,0-10-2 0,17 9-3 16,0-9 1-16,16 10-3 0,17-10 2 0,0 0-1 16,16 0 0-16,1 0-3 0,-1 0 3 0,17 0-1 15,-17 0-2-15,1 10 4 0,-18-1-2 16,18-9 0-16,-34 19-2 0,0-10 4 15,-16 10-4-15,-17 9 2 0,0-19 0 0,1 10 0 16,-18 0-3-16,-15-1 3 0,15 1 0 0,-16 9-2 16,-16-9 2-16,33 0 0 0,-50-1 1 15,16 1-1-15,1 0 2 0,-17-1-2 16,17 1-2-16,-17 9 2 0,16-19 0 0,-16 1 2 16,0 9-2-16,1-10 18 0,-1 10 7 0,-17-10 2 15,17 10-14-15,0-10-6 0,-16 19 1 16,16-28-3-16,-17 19 10 0,1 0 9 15,16-1 6-15,-16 1-1 0,-1 0-6 0,1-1-2 16,-1 1-5-16,-16 0-5 0,17 0-2 0,-1-1-3 16,-16 10 2-16,17 0-2 0,-17 0 1 15,16 0 1-15,-16-18-6 0,0 18 0 0,0 0 1 16,17-10 0-16,-17 1-9 16,-17 9-3-16,17 0-21 0,-16 0-29 15,16 0-24-15,-17 0-29 0,1 0-11 0,-17 0 4 16,16 0 18-16</inkml:trace>
  <inkml:trace contextRef="#ctx0" brushRef="#br0" timeOffset="126123.29">24937 15739 10 0,'-33'0'20'0,"33"0"2"0,0 0-6 0,0 0-4 0,0 0-5 0,-17 0 0 0,17 0 1 0,0 0 4 0,0 0-2 0,0 0-2 0,0 0-3 0,0 0-2 0,0 0 0 0,0 0 16 0,0 0 4 0,0 0 6 0,0 9-7 16,0-9-2-16,0 9-4 0,0-9 5 15,0 9 17-15,0 1-9 0,-16-10-10 0,16 9-8 0,0 0-4 16,0 1 10-16,0 8 43 0,0-8-11 16,0 8-17-16,0 10-11 0,0 0 9 15,0 9 40-15,16 0 21 0,-16 10 25 0,17-1-39 16,16 10-31-16,-33 0 0 0,33 18 35 16,-33-8 13-16,17 8-13 0,-1 0-16 15,1 10-9-15,-1 9-3 0,17 0-4 0,-16 9-13 0,16-9-10 16,0 10-1-16,0-10-18 15,-16 0-3-15,16-9 8 0,-17 9-7 0,17-10-3 16,0 1-4-16,-16-10 11 0,16 1-8 0,0-10 1 16,-16-9-5-16,-1 0 1 0,1-1 2 0,-1 1-2 15,1-9 4-15,-17-1-1 0,16-9 1 0,-16 1-5 16,0-1 0-16,0-9-11 0,0 0-42 16,0-19-27-16,0 10-36 0,0-19-14 15,0 0-17-15,0 0 2 0,0-10-7 16,0-8 16-16,0-1 13 0,0 0 12 0,0-8 18 15,0-11 12-15,0 10 8 0,0-9 6 16</inkml:trace>
  <inkml:trace contextRef="#ctx0" brushRef="#br0" timeOffset="126755.63">26227 15515 16 0,'0'-9'15'0,"0"0"-1"0,-33 9-4 0,33-10-2 0,0 1 3 0,0 9 3 0,0 0-1 0,0-18 5 0,0 18 5 0,-17 0 4 0,17 0 0 0,0-10-2 0,0 10-2 0,0 0 2 0,0 0-6 0,0 0 3 0,0 0-1 0,0 0 1 0,0 10 4 0,0-10 11 15,-16 18 5-15,16-18 6 0,-17 0 1 16,17 19-6-16,-16-10 4 0,16 0-11 16,0 10 0-16,0 0 20 0,-17-1 12 0,17 1 10 15,17 9 9-15,-17 0-2 0,0-1-14 0,16 11-8 16,1-1-8-16,-1 0 11 0,1 10-12 16,16 8-2-16,0 1-4 0,-17 0 13 0,18 9 7 15,15-9 15-15,-16 18 14 0,17 1-23 0,-34 8-21 16,17 1-17-16,0 0-18 0,1 9-3 15,-18 0 1-15,1 0-8 0,-1 9 4 16,1-9-6-16,16 0-6 0,-33 0 0 0,0-9 0 16,0 0 0-16,0-1 0 0,0-8 0 0,0-10 0 15,0-9 0-15,0 0 0 0,0-1 0 16,-33-8 0-16,33-10 0 0,0 0 0 0,0-9 0 16,-17-9 0-16,17 9 0 0,0-19 0 0,0 10 0 15,0-10 0-15,0-18-44 16,17-1-95-16,-17-8-61 0,0-1-30 15,33 1-18-15,-33-10 5 0,0 0 19 16,0-9 23-16,0 9 33 0,16-10 29 16,-16 1-68-16</inkml:trace>
  <inkml:trace contextRef="#ctx0" brushRef="#br0" timeOffset="127764.74">21927 13981 100 0,'0'0'36'0,"-16"0"-16"0,16 0-10 0,0 0-5 0,-17-10-4 0,17 10-8 0,-16 0-20 15,16 0-7-15,0 0-4 0</inkml:trace>
  <inkml:trace contextRef="#ctx0" brushRef="#br0" timeOffset="128071.29">23300 13804 84 0,'-17'0'30'0,"17"0"-16"0,0 0-5 16,0 0-8-16,0 0 0 0,0 0 1 0,0 0-2 15,0 0-2 1,0 0 3-16,0 0-1 16,0 0-12-16,0 9-11 0,0-9-8 0,0 9-36 15</inkml:trace>
  <inkml:trace contextRef="#ctx0" brushRef="#br0" timeOffset="129120.24">26872 12957 5 0,'0'0'9'0,"0"0"7"0,0 0 0 0,0 0-6 0,0 0-3 0,0 0-4 0,0 0-1 0,0 0 1 0,0 0 3 0,0 0 1 0,0 0-2 0,0 0 1 0,0 0-1 15,0 0-1-15,0 0-2 0,0 0-1 16,0 0 0-16,0 0 7 0,0 0-1 16,0 0 1-16,0 0-1 0,0 0-3 0,0 0-1 15,0 0 0-15,0 0-1 0,0 19 0 16,0-19 0-16,0 0 3 15,0 0 0-15,0 0 2 0,0 0 0 0,0 0-2 16,0 0 0-16,0 0-4 0,0 0 0 16,0 0 0-16,0 0 1 15,0 0 0-15,0 0-2 16,0 0 2-16,0 0-4 16,0 0 3-16,0 9-1 15,0-9 1 1,0 0 0-16,0 0-3 0,0 0-15 15,-33 0-21-15,33 10-14 0</inkml:trace>
  <inkml:trace contextRef="#ctx0" brushRef="#br0" timeOffset="130336.14">27632 12734 7 0,'0'9'3'0,"17"-9"1"0,-17 0 2 0,0 0 7 0,0 0 6 0,0 0-5 0,0 0-1 0,0 0 0 0,0 0 0 0,0 0 0 16,0 0-4-16,0 0-2 0,0-9-4 0,-17 9-3 31,17 9-6-31,0-9-15 0,-16 0-13 0,16 0-38 16</inkml:trace>
  <inkml:trace contextRef="#ctx0" brushRef="#br0" timeOffset="132004.17">23184 13460 5 0,'0'0'2'0,"17"0"2"0,-17 0 2 0,0-10 0 0,16 10-2 0,-16 0 0 0,0-9-3 0,33 9-1 0,-33 0 1 0,0 0-1 0,0 0 0 0,33 0 0 0,-33-19 0 0,0 19 0 15,17-9 8-15,-17 0 3 0,16 0-4 0,1-1-4 16,-1 1 0-16,18 0-3 0,-18-1 4 16,1-8 0-16,32 8 0 0,-32 1 1 15,16-19-1-15,0 10-1 0,0-1 1 0,0-9-1 16,33 9-2-16,-33 10 1 0,17-28-1 0,-1 18 1 15,34-9-2-15,-50 10 1 0,33-1 1 0,-16-9-2 16,16 0 0-16,-16 1 0 0,-1 8 1 16,18 0 0-16,-18-9 0 0,1 1-1 15,16 8 1-15,0 0-1 0,-16 10 4 0,16-10 2 16,0-8 0-16,0 8-4 0,0 0 0 16,0 10-1-16,17-10 0 0,-17 10-1 0,0-9 0 15,17-1 2-15,-33 10-2 0,16-10 0 0,0 10-2 16,0-10 2-16,0 10 1 0,17-1-1 15,-33 1 0-15,16 9 0 0,0-18 0 0,0 18 0 16,0-19 0-16,0 10 0 0,-16-1 0 0,16 10 0 16,-16-9-2-16,16 0 5 0,-17-1-3 15,18 10 0-15,-18-9 0 0,34 9 0 0,-50-9 0 16,33 9 0-16,-16 0 0 0,16-9 2 16,-17 9-2-16,1 0 0 0,0 0-3 0,-17 0 3 15,16 0 0-15,1 0 0 0,-17 0 0 0,17 0 1 16,-17 0-1-16,0 0 0 0,16 0 0 15,-16 0 0-15,0 9 0 0,1-9 0 0,-1 0-2 16,0 9 2-16,-17-9 0 0,17 0 1 16,0 9-1-16,-16-9 0 0,16 0 0 0,-16 0 0 15,16 0 0-15,0 10 0 0,-17-10 0 16,1 0 0-16,16 0 0 0,-17 0 0 0,1 0 0 16,-1 9 0-16,17-9 0 0,-16 0 0 15,0 9-2-15,-1-9 2 0,1 0 0 0,-1 10 0 16,1-10 1-16,-1 0-1 0,-16 9 0 15,17-9 0-15,-1 0 0 0,1 19 0 16,-17-19-2-16,16 0 2 0,1 0 2 16,-1 0-2-16,1 0 0 0,0 0 0 15,-1 18 0 1,1-18 0-16,-1 0 0 0,1 0 0 16,-1 0 0-16,1 0 0 15,-1 0 0-15,1 0 0 16,-17 9 0-16,0-9-2 0,0 0 3 15,16 0-1-15,-16 10 0 0,17-10 0 16,-17 0-2 0,0 9 2-16,0 0 0 31,-17-9 0-15,17 0 1-1,0 0-3-15,0 0 4 31,0 0-4-31,0 10 3 16,0-10-9-16,0 0-11 0,-16-10-13 16,16 10-36-16</inkml:trace>
  <inkml:trace contextRef="#ctx0" brushRef="#br0" timeOffset="133799.32">24474 16845 94 0,'-17'0'81'0,"17"-9"0"15,0 9 12-15,0 0 10 0,0-9 12 0,0 9 9 0,0 0-13 0,0 0-23 0,0 0-19 0,0 0-30 0,0 0-15 0,0 0-16 0,0 0-1 0,0 0 63 0,17 9 45 0,-17 0-2 0,0 10-20 0,0-10-21 0,0 10-35 16,0 0-13-16,33-1-7 0,-33-9-4 0,0 10-4 15,0 0-12-15,0-10 11 0,0 10-3 0,0-10-5 16,0 10-2-16,0-10-1 0,0 0 13 16,0 0-15-16,0 1-2 0,0-1-110 0,0-9-116 15,0 9-56-15,0-9-3 0,0 10 23 16,0-10-132-16</inkml:trace>
  <inkml:trace contextRef="#ctx0" brushRef="#br0" timeOffset="134582.14">25632 16669 12 0,'0'0'22'0,"-17"0"4"0,17-19-7 0,0 19-3 0,0 0-2 0,0-9 3 0,0 9 10 0,0-9 5 0,0 9 7 0,0 0 3 16,0-10 3-16,0 10 4 0,0 0 6 0,0 0-3 0,0 0-14 0,0 0-14 0,0 0-10 0,0 0-7 0,0 0-1 16,0 0-5-16,0 0 1 0,0 10 9 15,17-10 64-15,-17 9-2 0,0 19-5 0,0-28 2 16,0 9-25-16,16 10-17 0,-16-1-8 15,0-8-6-15,17 8 2 0,-17-9-7 0,0 10 1 16,16-10-3-16,-16 10-5 0,17-10-1 16,-17 10-1-16,0-10 3 0,16 0-5 15,-16 10 7-15,0-10-3 0,17-9-2 0,-17 10 2 16,0-1-2-16,0-9 3 0,0 9-5 0,16-9-41 16,-16 0-63-16,0 0-42 0,0 0-30 15,17 0-7-15,-17 0 23 0</inkml:trace>
  <inkml:trace contextRef="#ctx0" brushRef="#br0" timeOffset="135297.96">27004 16399 84 0,'0'0'63'0,"0"0"-9"0,0 0-6 0,0 0-8 0,0 0-8 0,-17 0-11 0,17 9 13 0,0-9 20 0,17 19 5 0,-17-19 10 0,0 9 8 0,0 1-13 0,17-1-18 0,-17 9-13 0,0-8-7 15,16-1-9-15,-16 10-5 0,0-10-9 0,17 0 1 16,-17 10-1-16,0-10 2 0,0 0-5 16,0 1 0-16,0-1 3 0,0 0-3 15,0 1-32-15,0-1-67 0,0-9-50 16,-17 9-28-16,17-9 4 0</inkml:trace>
  <inkml:trace contextRef="#ctx0" brushRef="#br0" timeOffset="138065.07">22870 13943 6 0,'-17'10'3'0,"-16"-10"0"0,33 9-1 0,-33 0 0 0,17 1-2 0,-1-1 2 0,1 0-2 0,-1 19 0 0,1-28 0 0,-1 19 0 0,0-10 0 0,17 10 0 0,-16-1 0 0,-1 1 0 0,17-1 0 0,0 20 0 0,0-29 0 0,0 19 0 0,-33-10 0 16,33 10 0-16,0-9 0 0,0 9 0 16,0 0 0-16,0 0 0 0,33 9 0 15,-33-28 0-15,0 19 0 0,0 0 0 0,17-9 2 16,-1 18 0-16,1-28 2 0,0 10 5 0,16-1 0 15,-17-8-3-15,1 8-2 0,32-9 0 16,-16 1 0-16,-16-10 0 0,33 9-1 16,-17-18-2-16,16 9 1 0,17-10 0 0,-33-8-1 15,17-1 1-15,0 1-2 0,-1-1 1 16,-16 10-1-16,17-28 2 0,-17 9 0 0,17-10 2 16,-1 20-2-16,-32-19 2 0,16 9-1 0,-17 0 1 15,1 0 1-15,-1-9 6 0,-16 9-1 0,0 0-4 16,0 0-3-16,-16 0-1 0,16 0-2 15,-17 0 1-15,-16 10-1 0,17-20 0 0,-1 20 0 16,-16-10 0-16,0 9 0 0,0 10 0 16,0 0 0-16,0-10 0 0,16 19 0 0,-16 0-2 15,0 0 2-15,17 0 1 0,-1 0-3 16,1 0-3-16,-1 0-4 0,1 0-6 0,-1 0 1 16,17 0-3-16,-17 19-2 0,17-19-4 15</inkml:trace>
  <inkml:trace contextRef="#ctx0" brushRef="#br0" timeOffset="140455.79">28046 13813 13 0,'0'9'17'0,"0"-9"-3"0,0 10-5 0,0-10-4 0,0 0-1 0,0 9-4 0,0-9 6 0,0 0 4 0,-17 9 1 0,17-9 1 0,0 0 0 0,0 0 0 0,0 0 2 0,0 0 1 0,0 0 3 0,0 0 2 0,0 0 5 0,0 0-1 0,0 0 1 16,0 0 3-16,0 0 8 0,0 0 7 16,0 0 3-16,0 0-6 0,0 0-15 0,17 0-9 15,-17 0-8-15,0 0 8 0,16-9-3 0,-16 9 2 16,17 0-7-16,-17 0-4 0,16-9 1 16,1 9 2-16,0 0-7 0,-1 0 0 15,-16 0 5-15,17 0-3 0,-1 9-5 0,1-9 6 16,-1 0-3-16,1 9-2 0,-1 1 4 15,1-10-2-15,-17 9 0 0,0-9 3 16,16 9-5-16,-16 1 5 0,0-10 0 0,0 18 2 16,0-18 5-16,0 0 0 0,0 19-8 15,-16-19 4-15,16 9-1 0,0 0-1 0,-17 1-2 16,17-1 1-16,-16 0-6 0,-1 1 7 16,17-10-3-16,-16 9-3 0,-1 0 2 0,1 0 1 15,16 10-1-15,-17-19 1 0,17 0 0 16,0 0-3-16,-16 0 3 0,16 19 0 15,0-19 3-15,0 0-1 16,0 0 5-16,0 0 0 0,0 0-2 16,16-19 1-16,-16 19-2 0,17 0 1 0,-1 0-6 15,1 0 0-15,-1 0 0 0,1 0 2 0,-1 0-2 16,17 0 0-16,-16-19 0 0,-1 19 0 16,17 0 0-16,-16 19 0 0,0-19 0 0,-1 0-2 15,1 0 2-15,-1 0 0 0,-16 19 0 0,17-19 0 16,-17 9 3-16,0 0 4 0,0 1 6 15,0-1 19-15,0 9 1 0,-17-8-6 0,17-1-6 16,-16 19-8-16,-1-28-5 0,1 19-7 0,16-19 3 16,-17 9-1-16,0 0 0 0,17 0-3 15,-33 1 0-15,17-10-3 0,-1 0 5 0,-16 9-2 16,17-9 0-16,-1 0-8 0,1 0-37 16,-1 0-34-16,17 0-28 0,-16-9-21 0,-1-1-9 15,1 1 10-15,-1 9 22 0</inkml:trace>
  <inkml:trace contextRef="#ctx0" brushRef="#br0" timeOffset="141826.75">28277 13022 7 0,'0'-9'18'0,"-16"9"5"0,16-9-9 0,-17 0-6 0,17 9-4 0,-16-10 0 0,-1 1 2 0,17 9 0 0,-16 0 2 16,-1 0-1-16,1-19-3 0,-1 19-1 0,1 0-1 0,-1 0-2 0,-16 0 0 0,16-18 1 15,-16 18-1-15,17 0 0 0,-17 18 0 0,16-18 0 16,-16 0 0-16,17 0 0 0,-18 19 0 16,1-19 2-16,17 0-2 0,-1 9 0 0,-16 10 0 15,17-10 0-15,-1 10 0 0,1-10 0 0,-1 10 0 16,1 18 0-16,16-28 0 0,-17 19 0 16,17-9 0-16,0 9 0 0,0-1 1 0,0 1-1 15,0 10 0-15,17-10 0 0,-1-1 0 16,-16 1 0-16,17 10 0 0,-1-11 0 15,1 1 0-15,-1-9 0 0,17 9 0 16,-16 0 2-16,-1-10-2 0,17 1 0 0,-16-10 4 0,16 10-2 16,-16-10 2-16,16 0-1 0,0 1 0 0,0-1-3 15,0-9 0-15,0 0 0 16,17-9 0-16,-17 9 0 0,0-10 0 0,0 1 3 16,0-9 1-16,16 8-2 0,-49 1 2 0,34-19 3 15,-1 9 0-15,-17-8 4 0,17 8 2 0,-16-9 4 16,-1 0 5-16,1 10-7 0,-17-20-2 15,0 10-9-15,0 1 1 0,0-11-3 0,0 1 1 16,-17 9-3-16,1-18 0 0,-1 18 2 0,1 0-4 16,-1-9 2-16,-16 18 0 0,17-9 0 15,-1 19 0-15,0-10-2 0,-16 10 2 0,0 9-2 16,17 0 2-16,-1 0-8 0,1 0-16 16,-1 0-7-16,1 9-3 0,-1 1-2 0,17-1 1 15,-16 9-2-15</inkml:trace>
  <inkml:trace contextRef="#ctx0" brushRef="#br0" timeOffset="142475.06">28558 13739 38 0,'-33'-10'27'0,"17"1"-12"0,-1 0-8 0,1-1-4 0,-1 10 1 0,1-9 7 0,-1 0 1 0,1 9-2 0,-1 0 2 0,-16 0-5 0,16 0-2 0,17 0 0 0,-49 0 0 0,32 0-2 15,-16 0-1-15,0 9-2 0,17-9 3 0,-17 9-3 16,0 10 0-16,-1-10 0 0,1 10 0 16,0 0 0-16,0-1 0 0,17 10 2 0,-17-9-2 15,0 9 0-15,16 0 9 0,0 9 1 16,1-19 1-16,-1 20-7 0,17-11 1 0,-16 11-4 16,16-20 1-16,16 10 1 0,-16 9-1 0,17 1-2 15,-1-20 2-15,1 1 0 0,0 9-4 16,16-10 3-16,0 1-1 0,0 0 0 0,0-10 3 15,0 9-3-15,0-8 0 16,17-1 0-16,-17-9 2 0,0 0-5 0,16 0 3 0,-16 0 0 16,0-9 0-16,1-1 2 0,-1 1-1 15,0 0-1-15,0 0 0 0,-17-10 0 0,17-9 2 16,0 9-4-16,-33 1 2 0,34-10 0 0,-34 19 2 16,16-29-2-16,1 10 0 0,-17 1 0 15,16-1-4-15,-16-10-9 0,-16 11-12 0,16-11-4 16,0 20-4-16,-17-19 0 0,1 9-4 0</inkml:trace>
  <inkml:trace contextRef="#ctx0" brushRef="#br0" timeOffset="144160.07">24027 14167 7 0,'50'0'11'0,"0"0"-1"0,-1 0-5 0,1 0-2 0,0-19-2 0,-1 19-1 0,1 0 1 0,-1 0-1 0,1 0 0 0,16 0 0 0,-33 0 0 0,33 0 0 0,-16 0 0 0,16-19 0 15,-16 19 0-15,16-9 0 0,0 9 0 0,-16-9 0 16,-1-1 0-16,17 1 0 0,-16 0 0 0,16 0 0 15,-16 9 0-15,16-10 0 0,0 1 0 16,-16 0 0-16,16-10 0 0,0 19 0 0,0-19 0 16,-16 10 0-16,16-9 0 0,0 8 0 15,-16 1 0-15,-1 0 0 0,1-1 0 16,-1 1 0-16,-16 0 0 0,17 9 0 16,-17-19 0-16,0 19 0 0,17 0 0 0,-50 0 0 0,16-18 0 15,17 18 0-15,-16-10 0 0,0 10 0 16,-1-9 11-16,1 9-3 0,-1 0-3 0,1-9-1 15,-1 9-2-15,34 0-2 0,-50-10 2 0,16 10-2 16,1 0 0-16,-1-9 7 0,1 9-2 16,-1-9-1-16,1 9-1 0,0-10-1 0,-1 10-2 15,1 0 0-15,-1-9 3 0,1 9-3 16,16-9 1-16,-33 9 0 0,16 0-1 16,1-19 3-16,-1 19 0 0,-16 0-2 15,17 0 0-15,-1-18-1 0,-16 18 2 0,17 0 0 16,0-10-1-16,-17 10 0 0,16 0-1 0,-16-9 0 15,0 9 1-15,17 0-1 0,-17-9 0 16,16 9 1-16,-16 0 0 0,17 0-1 16,-17-10 0-16,0 10-2 15,0 0-4-15,0 0-14 0,0 0-9 16</inkml:trace>
  <inkml:trace contextRef="#ctx0" brushRef="#br0" timeOffset="144373.79">26690 13646 12 0,'0'0'8'0,"-17"-10"-1"0,17 10-2 0,17 0-3 0,-17-9-1 0,0 9 1 0,16 9-1 0,1 1-1 0,-1-1 0 0,-16 0 0 0,17 10 0 0,0-19 0 0,-17 9 4 15,0 0 7-15,16 1-3 0,-16 8-3 16,0-8-3-16,0 8-1 0,-16 10-1 0,16-9 1 15,-17-10-3-15,0 10-11 0,-16-1-35 16</inkml:trace>
  <inkml:trace contextRef="#ctx0" brushRef="#br0" timeOffset="145489.42">23730 14092 7 0,'16'0'11'0,"1"9"-1"0,-1-9-1 0,1 10 0 0,-1-1-4 0,1-9-2 0,16 9 6 0,0 10-2 0,-16-19-2 0,16 19 6 0,0-19-2 0,0 9-5 0,17 0-1 0,-1 0-3 0,-16-9 0 0,17 10 1 0,-1-1-1 16,1 0 0-16,0-9 1 0,-1 10 1 0,17-1-2 15,-16 0 0-15,16-9 1 0,0 19-1 16,17-19 0-16,-33 0 0 0,32 19 0 0,1-19 0 16,-33 0 0-16,16 0 0 0,-17 9 0 0,34-9 0 15,-33 9 0-15,16-9 2 0,0 0-2 16,-16 9 0-16,16-9-2 0,0 0 4 15,0 0-2-15,0 0 0 0,0 0 0 16,-16 0 0-16,16 0-2 0,-16 0 2 0,-1 0 2 0,1 0-2 16,-17 0 0-16,0 0 0 0,0 0 0 15,0 10 0-15,0-10 0 0,17 0 0 0,-34 9 0 16,1 0 0-16,16-9 0 0,-16 0 0 0,16 10 0 16,-17-10 0-16,17 0 0 0,-16 0 0 15,16 9 0-15,-33-9 0 0,16 0 0 0,17 0 0 16,-16 0 0-16,-1 0 0 0,1 0 0 15,0 0 0-15,-17 0 12 0,16 0 7 0,1 0-3 0,-1 0-4 16,-16-9-4-16,17 9-3 0,-17 0-2 16,33-10-3-16,-33 10 1 0,0 0-3 0,0-9 2 15,0 9 1-15,0 0 2 0,0 0-1 16,0-9-2-16,16 9-2 0,-16 0 4 16,0 0-4-1,0 0 0-15,0 0-2 16,-16 0 2-16,16 9-12 0,0-9-13 0,0 0-11 15,0 9-4-15</inkml:trace>
  <inkml:trace contextRef="#ctx0" brushRef="#br0" timeOffset="145684.35">26475 14297 7 0,'0'0'4'0,"0"0"-2"0,0 0 0 0,0 9-2 0,-17-9 0 0,17 9 0 0,0-9-10 0</inkml:trace>
  <inkml:trace contextRef="#ctx0" brushRef="#br0" timeOffset="147121.07">24656 17441 72 0,'0'-10'35'0,"0"10"-11"0,-17-9-1 16,17 9 4-16,0-9 9 0,0 9 1 0,-16-9-5 15,16-1-7-15,0 10-13 0,16-9 1 16,-16 9-2-16,0-9-1 0,17-1-3 0,-17 10 2 16,16-9-2-16,1 9 0 0,16 0 0 15,-33 0-7-15,33 0 2 0,-33 0-1 16,17 9-1-16,-1-9 2 0,-16 10 1 0,17-1 4 16,-17-9 0-16,0 9 5 0,0 10-1 15,0-10 0-15,0 10-1 0,0-10 2 16,-17 10-10-16,17-10 6 0,-16 10-1 0,16-10 3 15,-17 10-6-15,17-10 0 0,-33 0-1 16,33 10-1-16,0-10-2 0,-33-9 2 0,33 9-2 16,-17 1 1-16,1-1-1 0,16-9 2 15,0 9-1-15,-17-9-3 0,17 0-1 0,0 0 7 16,0 0-2-16,0 0 5 0,0 0 4 16,0 0 0-16,17 0-6 0,-17 0-1 0,16-9-4 15,1 9 0-15,16-9 5 0,-33-1-5 16,33 10 2-16,-16-9-2 0,-1 0-27 0,17-1-34 15,0-8-39-15,-16 9-21 0,16-1 4 16</inkml:trace>
  <inkml:trace contextRef="#ctx0" brushRef="#br0" timeOffset="148053.67">25846 17190 18 0,'-16'0'29'0,"16"0"4"0,0 0-4 0,0 0-6 0,0-10-2 0,0 10 1 0,0 0 6 0,0 0-4 0,0 0-1 0,0-9-3 0,0 9-1 0,0 0-6 0,0-9 0 0,0 9-4 0,16-10-4 0,-16 10-4 16,17-9 1-16,0 0-2 16,-17 9 2-16,16 0-1 0,1 0-1 15,-1 0 0-15,1 0 0 16,-17 0 1-16,0 0-3 0,16 9 5 0,-16-9-5 16,0 9 2-16,17-9 5 0,-17 10-2 15,0-1 1-15,-17-9-4 0,17 9 4 0,0 1 0 16,0-1 1-16,0-9-1 0,-16 9-4 15,16 1 1-15,0-1-1 16,0-9 1-16,-17 9-1 0,17-9 2 16,0 0-5-16,0 0 5 15,0 9-1-15,0-9 0 0,17 0-1 16,-17 0 3-16,16 10-3 0,-16-10 2 16,17 9 1-16,-17-9-6 0,33 0 3 15,-33 9-2-15,0-9 4 0,0 10-2 16,0-1-3-16,0-9 5 0,0 9-2 15,0 1 0-15,0-10 7 0,0 9 0 0,0-9 0 16,0 9-1-16,-33-9 1 0,33 9-5 16,-17 1-2-16,1-1 0 15,-1-9 3-15,1 9-5 0,-1-9-26 0,1 10-25 16,-1-10-21-16,0 0-6 0,1 0-1 16</inkml:trace>
  <inkml:trace contextRef="#ctx0" brushRef="#br0" timeOffset="151085.06">25880 17032 12 0,'0'0'17'0,"0"0"4"0,0 0-1 0,0 0-3 0,0 0-1 0,0 0-3 0,0 0-1 0,0 0 0 0,0 0 0 0,0 0 2 0,0 0 4 0,0 0 2 0,0 9-2 0,0-9-5 15,0 9-3-15,0-9-4 0,0 9 2 16,0-9 6-16,0 10 1 0,0-1-2 0,0 0-6 15,0-9-1-15,0 10-2 0,0-1 8 16,0-9 5-16,0 9-4 0,16 1-3 0,-16-1 8 16,0-9-2-16,17 9 8 0,-17-9 3 0,0 9-6 15,16-9 1-15,1 0-2 0,-17 0-1 16,16 10-3-16,1-10-4 0,16 0-5 0,-33 0-7 16,16 0 4-16,1 0-4 0,-1 0 0 15,1 0 2-15,-17 9 0 16,17-9 5-16,-17 0 7 0,0 9 8 0,16 1-1 15,-16-10 2-15,0 9-5 0,0 0-4 0,0 1 0 16,-16-1-9-16,16 0 1 0,-17 0-6 16,17-9 5-16,-17 10-3 0,17-1 2 15,-16 0-4-15,-1 1 0 0,1-1 0 0,16-9 0 16,-33 9 0-16,33 1 0 0,-17-10-11 16,1 0-24-16,-1 0-33 0,1 0-34 0,16 0-27 15,-17-10-3-15,1-8 16 0</inkml:trace>
  <inkml:trace contextRef="#ctx0" brushRef="#br0" timeOffset="151305.04">25913 17022 38 0,'0'0'50'0,"0"0"-11"0,0-9-12 0,0 9-1 0,16-9 4 0,-16 9 2 0,17-10-7 0,-1-8-9 0,1 8-8 0,16 1-4 0,-33-10-3 0,16 10-1 0,1-9 2 0,-1 8-2 0,1 1 0 0,0 0-11 0,-1-1-15 16,1 1-19-16,-1 0-17 0,1-1-7 16</inkml:trace>
  <inkml:trace contextRef="#ctx0" brushRef="#br0" timeOffset="152001.17">25830 17041 46 0,'0'0'31'0,"0"-9"1"0,0 9 1 0,0 0 3 0,0 0 2 0,0 0-6 0,0 0-7 0,-17 0-3 0,17 0-4 0,0 0-7 0,0 0-1 0,0 9 6 0,0-9 5 0,0 9 6 0,-16 0 9 0,16 1-6 0,0-1-10 0,0 0 1 0,0 10 0 16,-33-10-1-16,33 1 9 0,0-1-13 0,-17-9-5 16,17 9-2-16,0 0 2 0,0-9 28 15,0 10 2-15,17-10 6 0,-17 0-16 0,0 0 7 16,33 0-13-16,-33 0-8 0,16 0-7 16,1-10-2-16,-1 10-3 0,18-9-2 15,-18 9-5-15,1-9 6 0,16 9-2 0,-17 0 1 16,1-9-8-16,16 9 6 0,-33 0-3 15,16 9-1-15,1-9 3 0,-1 9-2 0,-16-9 5 16,17 9-3-16,-17-9 3 0,17 10-2 16,-17-1 7-16,0 0 6 0,0 1 1 0,0-1-5 15,0 10-5-15,0-10 4 0,-17 0-3 0,17 0-3 16,0 10-1-16,-17-10 4 0,17 1-8 16,-16-1 4-16,16 0-2 0,-17 1-2 0,1-1 5 15,16 0-3-15,0 0 2 0,-33-9 1 16,16 10-1-16,1-10-11 0,16 0-32 0,-17 9-32 15,1-9-35-15,-1-9-29 0,17 9-17 16,-16-10 10-16,-1-8 22 0,17 9-64 0</inkml:trace>
  <inkml:trace contextRef="#ctx0" brushRef="#br0" timeOffset="152267.09">25880 17059 53 0,'-17'0'47'0,"17"0"-10"0,0-9-1 15,0 0 3-15,0 9 6 0,0-9-4 0,0-1-14 0,0 10-4 0,0-9-9 0,17 0 1 0,-17-10-1 0,16 10-2 0,1-1-5 0,16-8-5 0,-17-1-2 0,1 10-2 0,16 0 4 0,-17-10 0 0,17 10-2 0,-16-1-2 0,0 1-4 16,-1 0-21-16,1-1-24 0,-1 10-20 16,1-9-15-16,-1 9-77 0</inkml:trace>
  <inkml:trace contextRef="#ctx0" brushRef="#br0" timeOffset="153641.29">27021 16818 41 0,'0'-10'35'0,"0"10"4"0,0-9-6 0,0 9-3 0,0-9-4 0,0-1-5 0,0 10-5 0,16-9-3 0,-16 0 3 0,17-1-6 0,16 10 0 0,-33-9 2 0,0 9-7 0,16-9 1 0,1 9-5 0,-1 0-1 0,-16 9 3 16,17-9 5-16,-17 9 7 0,0 1 3 0,0-10 3 15,0 9-3-15,0 0-3 0,16 1-5 0,-16-1-3 16,-16 0 0-16,16 1-2 0,0-1-4 15,0 0 1-15,0 0-2 0,0 1 2 0,0-1 3 16,0-9 12-16,0 9-2 16,0-9 4-16,16 10-4 0,-16-10 2 0,0 0-4 15,17 9 9-15,-17-9 8 0,16 9-3 16,-16-9-8-16,0 0-6 0,17 10 13 0,-17-10 18 16,0 9-1-16,0-9-8 0,0 9-14 0,0 0-7 15,0 1-5-15,0-1-5 0,-17 0-4 16,1 10 2-16,16-10 3 0,-17 10-5 15,1-10-10-15,-1 1-42 0,1-1-47 0,-1 9-20 16,1-8-16-16,16-1-2 0,-33 0 16 0,0-9-65 16</inkml:trace>
  <inkml:trace contextRef="#ctx0" brushRef="#br0" timeOffset="155515.82">24656 17748 25 0,'0'0'36'0,"0"0"-1"0,0 0 0 0,0 0 1 0,0 0 2 0,0 0-4 0,0 0-6 0,16 0-4 0,-16-10-2 0,0 10-3 16,17 0-6-16,-17 0-5 0,33-9 3 15,-33 9 1-15,0-9-4 0,33 9-4 0,-33 0 1 16,0 0-1-16,17 0 0 0,-17 0 0 16,16 9 2-16,-16-9-2 0,0 9-2 0,17-9 6 15,-17 10 5-15,0-1 3 0,0 0 3 16,0 10-7-16,-17-10-3 0,17 10-1 16,0-10 2-16,-16 10-10 0,16-10 6 0,-17 10 1 15,17-10-3-15,0 10-4 0,-33-10 1 0,33 9 5 16,0-8-5-16,0-1 4 0,-33 0-1 15,33 1-4-15,-17-1 4 0,17 0-7 16,0-9 1 0,0 0 6-16,0 0 9 0,0 0 10 15,0 10 3-15,0-10 0 0,0 0-7 0,0-10-5 16,0 10-6-16,17 0-3 0,16-9-1 16,-33 0-1-16,33 9 1 0,-33-10-2 0,33 1 0 15,-16 0-2-15,-1 9 0 0,1-10 0 16,-1 1 0-16,1 9 0 0,-1 0 0 0,1-9-10 15,-17 9-27-15,33 0-23 0,-33 0-20 16,0 0-15-16,0 0-11 0,33 0-4 16,-33-9-83-16</inkml:trace>
  <inkml:trace contextRef="#ctx0" brushRef="#br0" timeOffset="157037.92">26971 14455 63 0,'0'0'33'0,"0"0"-11"0,0 0-5 0,-17 0 5 0,17 0 8 0,0 0 2 0,0 0-6 16,0 0-4-16,0 0-11 0,-16-9-3 0,16 9 3 0,0 0-5 0,0 0-2 0,0 0-2 15,0 0-1 1,0 0-3-16,0 0 0 0,0 0 0 16,0 0-14-16,0 0-19 0,0 0-8 15,0 0-8-15,0 0-1 0,0 0 3 0</inkml:trace>
  <inkml:trace contextRef="#ctx0" brushRef="#br0" timeOffset="157341.1">28558 14241 56 0,'0'0'25'0,"0"0"-12"0,0 0-8 0,0-9-1 0,0 9-3 0,0 0-12 0,-33 0-16 0</inkml:trace>
  <inkml:trace contextRef="#ctx0" brushRef="#br0" timeOffset="158261.54">26061 17506 66 0,'0'-9'37'0,"0"9"-2"0,0-10 5 15,0 1 4-15,-16 9-1 0,16-9-7 0,0 9-5 16,0-10-14-16,16 1-5 0,-16 9-5 16,0-9-4-16,17-1 2 0,0 10-4 15,-1 0 1-15,1 0 0 16,-17 10 0-16,16-10 2 0,-16 9 2 16,0 0 2-16,17 10 3 0,-17-10 6 15,0 10-5-15,0-10-6 0,0 1 1 0,0-1-3 16,0 0-4-16,0 0 2 0,0 1-1 15,0-1 6-15,16 0 8 0,-16 1 0 0,0-10-3 16,17 9-4-16,-17-9-5 0,33 0 2 16,-33 9-5-16,0-9 1 0,0 10 6 15,16-1 2-15,-16-9 12 0,0 9 3 0,0 0 0 16,0 1-4-16,0-1-5 0,0 10-4 16,-16-10 1-16,16 0-8 0,0 10-4 0,-33-10 2 15,33 0 0-15,-17 1 1 0,1-1-6 0,16 0 3 16,-17 1 2-16,1-10-2 0,16 9 0 15,-17-9-33-15,17 0-27 0,-16-9-39 16,16 9-19-16,0-10-2 0,0 1 15 0</inkml:trace>
  <inkml:trace contextRef="#ctx0" brushRef="#br0" timeOffset="158946.07">27103 17301 47 0,'-16'0'30'0,"16"-9"3"0,0 9-7 0,0-9-2 0,0 9 0 0,16-10-9 0,-16 10-3 0,0 0-8 0,0-9-1 0,17 9 1 0,-1 0-4 16,1 0 0-16,-17 9 0 15,16-9-2-15,-16 10 3 0,0-10 2 16,0 9 7-16,0 0 1 0,0 1-1 0,0-1 2 16,0 0-2-16,0 0 1 0,0 1-1 0,0-1 5 15,17 0 0-15,-17-9 5 0,0 10-2 16,16-1 3-16,-16 0 2 0,0-9 9 0,17 10 4 15,0-1-7-15,-17-9-3 0,16 9-6 16,-16-9 0-16,0 9-3 0,17-9-4 0,-17 10 3 16,0-1 2-16,0-9-3 0,0 9-7 15,0 1 0-15,-17-1-8 0,1 0 5 16,-1 1-7-16,0 8 0 0,1-8-26 0,-1-1-41 16,1 9-47-16,-1-8-19 0,-16-1 0 15</inkml:trace>
  <inkml:trace contextRef="#ctx0" brushRef="#br0" timeOffset="161109.1">23201 14874 65 0,'0'-19'25'0,"-17"19"-11"0,17-9-1 0,-16-1 13 0,16 1 8 0,-17 0 4 0,17 9-5 0,-16-10-14 0,16 1-5 0,-17 9-4 0,17-9 8 0,-17 9-2 0,17-10 0 0,-16 10-1 0,-1 0 0 0,17 0-5 0,0 0 0 16,-33 0-2-16,33 10 1 0,-33-10-1 15,17 9 4-15,-1-9 1 0,1 9-3 0,-1 1-1 16,1-1-2-16,-1 0-6 0,0 10 6 0,1 0-1 16,-1-19-1-16,-16 18-2 0,33 1-3 15,-33-10 3-15,17 10-5 0,16-1 0 0,-17 1 5 16,1 9 0-16,16-10-5 0,-17 10 5 15,1-9-3-15,16 9 17 0,0 0 4 0,0 0-9 16,0 9-5-16,0-9-3 0,0 0 2 16,0-1-6-16,16 1 5 0,1-9-5 15,-1 18 5-15,1-27-5 0,-1 8 2 0,17 1-2 16,0-1 3-16,-33-8-1 0,33-1 0 0,1 0 0 16,-1 1-2-16,0-10 0 0,16 0-3 15,-16 0 3-15,-16 0 0 0,-1-10 5 0,18 1-5 16,-1 0 3-16,0-1-3 0,-17 1 3 15,17-10-3-15,0 1 3 0,-33-1-6 0,33-9 3 16,-16 0 5-16,-1 10-1 0,1-10-2 0,0 9 0 16,-1-18 2-16,1 0 0 0,-17 9 4 15,0-9-1-15,0 9 4 0,0-9-2 0,0 9-3 16,-17 0 1-16,17 0-1 0,-16 0 1 0,16 9-7 16,-17 1 0-16,0 9 3 0,1-10-5 15,-1 10 2-15,1 9-4 0,-1-10-5 0,17 10-46 16,-33 0-24-16,33 10-22 0,-33-10-11 0,17 9 3 15,-1-9 15-15</inkml:trace>
  <inkml:trace contextRef="#ctx0" brushRef="#br0" timeOffset="162491.91">23184 15087 7 0,'0'0'14'0,"0"0"6"0,0 0-4 0,-16 0-1 0,16 0-3 0,0 0 0 0,0 0 2 0,0 0 1 0,0-9-1 0,0 9 0 0,0 0 0 0,16 0-4 0,-16 0 1 0,0 0 1 0,17-9-1 16,-17 9 4-16,16-9 1 0,-16 9-3 0,33-10-1 15,-33 1-6-15,33 0 0 0,-16-1-1 0,-1-8-1 16,17 8 12-16,17-17 0 0,-17 8-5 16,17-9-1-16,-1 0-4 0,18-9-4 0,15 9 3 15,-16-9-5-15,17 0 3 0,16-1-3 16,-16-8 0-16,16 9-2 0,-16-10 2 15,16 1 1-15,0-1-1 0,17 1 1 0,-33 8-1 16,16-8 2-16,0-1-1 0,0 20-1 0,-16-20 0 16,16 0 0-16,-16 20 0 0,0-20 0 15,-1 10 0-15,1 0 0 0,0 18 0 0,-17-27 0 16,17 18 0-16,-17 0 2 0,-17 9-1 0,17-18 2 16,-16 9 3-16,-17 9 1 0,17 1 0 15,-17-1 5-15,0 1-4 0,-17-1 4 0,17 0-5 16,-16 1-1-16,16 8 1 0,-16-8-1 0,-1 18 2 15,1-19 3-15,-1 1-1 0,1 8 4 16,16 10-3-16,-33-9-6 0,0 0 3 0,16-1-3 16,-16 10-7-16,17-9 2 0,-17 9 2 15,16-9-2-15,-16 9 1 0,0-9-1 0,17 9 0 16,-17-10 0-16,17 10-2 0,-1 0 4 0,-16-9 1 16,17 9-8-16,-17 0 3 15,16 0 5-15,-16 0-2 0,0 0 1 16,0 0-11-16,0 0-17 15,0 0-19-15,0 0-28 0,0 0-13 0,-16 0-5 16,16 0 9-16</inkml:trace>
  <inkml:trace contextRef="#ctx0" brushRef="#br0" timeOffset="162775.37">25929 13497 104 0,'-16'0'58'0,"16"0"-28"0,0 0-11 0,0 0 1 0,0 0 8 0,0 0-8 0,16-9-7 0,1 9-3 0,-1-10-4 0,34 10-3 0,-34-9 4 0,17 9 8 0,1 0 11 0,15 0-2 0,-16-9-4 0,17 9-1 16,-34 0-7-16,17 0-1 0,1 9-7 0,-1-9-2 15,-17 9-2-15,1-9 2 16,-1 10 5-16,1-1 2 0,16 0 4 0,-33 0 0 0,0 10-4 15,0 9-4-15,-33-19-5 0,16 10 6 16,1 9-3-16,-17 0-5 0,16 9 2 0,-16-9-16 16,0 0-40-16,0 18-38 0,0-27-19 0,-17 18 9 15</inkml:trace>
  <inkml:trace contextRef="#ctx0" brushRef="#br0" timeOffset="163607.37">23151 15013 10 0,'0'0'13'0,"0"0"5"0,0 0-1 0,0 0-2 0,0 0-5 0,0-9-2 0,17 9 0 0,-17 0 2 0,0-10 3 0,16 10 1 0,1 0 0 0,-1 0-1 0,17 0 0 15,-33 0 3-15,33 0 4 0,-16-18 6 16,16 18 0-16,0 0-6 0,0-9-1 0,0 9-3 16,0-10 2-16,17 1 1 0,-17 0 0 15,33 9 4-15,0-10-7 0,-33 1-7 0,33 0-1 16,17-1-4-16,-17 1-2 0,0 0-1 0,17 0 2 15,0 9-2-15,-1-28 0 0,1 18-1 16,0-8 0-16,16-1 0 0,-16 0 0 16,16 1 3-16,0 9-2 0,0-29-3 0,-16 20 2 15,16-10 0-15,-16 9 3 0,0 1-5 16,-1-10 2-16,1 9 0 0,0 1-2 0,-17-1 3 16,0 0-1-16,0 1 0 15,-16 18 0-15,16-28-2 0,-33 19 4 0,17-10-5 0,-1 10 3 16,-16-10 0-16,17 10-3 0,-17-1 5 0,0-8-2 15,0 18 0-15,0-19 2 0,-16 10-2 0,16 0-2 16,0 9 4-16,-17-10-2 0,1 1 0 16,-1 9 0-16,1-9-2 0,0-1 2 0,-1 10 1 15,1 0-1-15,-1-9 0 0,1 9 0 16,-1 0 0-16,-16-9 0 0,17 9 0 16,-17 0-2-16,33 0 2 0,-33 0-2 0,0-9 4 15,0 9-13-15,0 0-7 16,0 0-14-16,0 0-18 0,0 0-16 15,0 0-6-15,-33 0 2 0,33 0-50 0</inkml:trace>
  <inkml:trace contextRef="#ctx0" brushRef="#br0" timeOffset="163822.98">26227 14232 54 0,'0'0'56'0,"16"0"-16"0,-16 0-17 0,0 0-5 0,0 0-2 0,17 0 8 0,-17 0-1 0,16 9-1 0,-16 0-7 0,17-9-1 0,-17 19 1 0,17-19 7 0,-17 19-3 0,16-19-3 0,-16 9 6 0,0 9 0 0,0-8-9 0,0 8-5 0,0 1-3 0,-16 9 1 16,-1-10-6-16,-16 10 1 0,16 10-1 16,1-1-31-16,-34-9-45 0,17 9-38 0,-16-9-111 15</inkml:trace>
  <inkml:trace contextRef="#ctx0" brushRef="#br0" timeOffset="165188.71">24871 18129 4 0,'0'0'4'0,"0"0"-1"0,0 0 3 0,0 0 3 0,0 0 2 0,0 0 2 0,0 0-4 0,0 0-1 0,0 0-2 15,0 0-1-15,0 0-3 0,0 0-1 16,0 0 0-16,0 0 1 0,0 0-1 0,-17 0-1 31,17 0 2-15,0 0 0 0,0 0 2-16,0 0-2 0,0 0 1 15,0 0-1-15,0 0 0 16,0 0 2-16,0 0 0 0,0 0-1 0,0 0 1 15,0 0-1-15,0 0 0 0,0 0-1 0,0 0-1 16,0 0 1-16,0 0-12 63,0 0-9-63,0 0-7 0,0 0-6 0</inkml:trace>
  <inkml:trace contextRef="#ctx0" brushRef="#br0" timeOffset="166254.06">24937 18101 5 0,'0'0'4'16,"0"0"4"-16,0 0 3 0,0 0 0 0,0 0-2 0,0 0-5 0,0 0-2 0,0 0 0 0,0 0 1 15,0 0-1-15,0 0 1 16,0 0-1-16,0 0 4 0,0 0 2 16,0 0-1-16,0 0 3 0,0 0 3 0,0 0 3 15,0 0 4-15,0-9-1 0,0 9-6 16,0 0-6-16,0-9-2 0,0 9-3 0,33-10 1 16,-33 1-1-16,17 9 2 0,-17-9 1 15,16-1-3-15,1 10 0 0,-1-9-2 16,1 0 2-16,-1 9-1 0,1 0 0 0,-1 9-1 15,-16-9 1-15,17 9 2 0,-17 1-2 16,33-1 1-16,-33 10 4 0,0-10-5 16,0 0 1-16,0 10 1 0,-33-10-2 0,33 10-1 15,0-10 2-15,-17 10-1 0,17-10-1 16,0 0 0-16,-16-9 0 0,16 10 0 16,0-1 0-16,0-9 3 0,0 0-1 0,0 0 10 15,0 0 4-15,0 0-5 0,0 0-6 16,0 0-2-16,16 0 0 0,-16-9-3 15,17 9 0-15,16 0 0 0,-33 0 0 0,33 0 0 16,-33 0 1-16,17 9 1 16,-17-9-4-1,0 9 7-15,0 0 2 0,0 1-1 0,0-1 2 16,0 0 1-16,-17 1-1 0,17-1 0 16,0 0-7-16,-33 1-1 0,33-1 0 15,-33 0 2-15,0 0 0 0,16 1-2 16,1-10 1-16,-1 9 1 0,1 0-2 0,-1-9-10 15,1 0-25-15,-1 0-30 0,17 0-12 16,-33 0-82-16</inkml:trace>
  <inkml:trace contextRef="#ctx0" brushRef="#br0" timeOffset="168036.91">27087 13581 22 0,'0'0'23'0,"0"0"-2"0,0 0 1 0,0 0 5 0,0 0 3 0,0 0 3 0,0 0 3 0,0 0-9 0,0-10 0 0,0 10-4 0,0 0-6 0,0 0-4 0,0 0-5 0,0 0-2 0,0 0-5 0,0 0 0 0,0 0 1 0,0 0 0 15,0 0-5-15,-33 0 4 16,33 10-1-16,0-10-2 0,-17 0 3 15,17 9-1-15,0-9 1 0,0 9-1 16,0-9-2-16,-16 0-16 0,16 0-12 16,0 0-16-16,0 0-1 0,16 0-1 0,-16 0 3 15,0 9-2-15</inkml:trace>
  <inkml:trace contextRef="#ctx0" brushRef="#br0" timeOffset="168292.46">28476 13571 62 0,'0'0'32'0,"-17"0"-14"0,17 0-9 0,0-9-7 0,0 9-1 0,-16 0 1 0,16 0-14 0,0 0-16 0,0 0-50 0</inkml:trace>
  <inkml:trace contextRef="#ctx0" brushRef="#br0" timeOffset="169118.97">26144 17999 42 0,'-16'-9'24'0,"16"9"-3"16,0-10 0-16,0 10 11 0,0 0 9 15,-17-9 1-15,17 9-4 0,0 0-8 16,0 0-9-16,0 0-3 0,0 0-2 0,0 0 3 15,0 0 1-15,17 9 8 0,-17-9 7 16,16 10 2-16,1-10-3 0,-1 9-4 0,1-9-5 16,16 9 0-16,-33 1 0 0,16-10-11 15,1 9-3-15,-1 0-7 0,1-9 21 16,-17 9-1-16,17 1 4 0,-17-1-1 16,0 10-3-16,0-10-6 0,0 0 0 0,0 10-9 15,-17-1-4-15,17 1-3 0,-17 0-1 0,1-1 3 16,-1 1 0-16,1-10-12 0,16 10-61 15,0-10-65-15,-33 0-39 0,16-9-5 16,17 0-101-16</inkml:trace>
  <inkml:trace contextRef="#ctx0" brushRef="#br0" timeOffset="169288.02">26144 18036 104 0,'0'-9'83'0,"0"0"-19"0,0-10-1 0,0 10 10 0,0-1 8 0,0 1-22 0,17 0-27 0,-17-10-13 0,0 10-9 0,16-1-4 0,-16-8-2 0,17 9-2 16,16-1 1-16,-33 1-3 0,16 0 2 0,1-1 0 16,-1 10-19-16,1-9-40 15,-17 9-46-15,17 0-35 0,-1-9 0 16</inkml:trace>
  <inkml:trace contextRef="#ctx0" brushRef="#br0" timeOffset="169735">26938 17720 81 0,'0'-9'34'15,"16"-1"-16"-15,-16 1-1 0,17 0 11 0,-17 9 3 0,16-10-11 0,-16 10-11 0,17 0-4 0,-17 0-3 0,17 0 2 0,-17 10-3 0,16-1 3 0,-16 0-1 0,0 10-3 0,0-1 1 16,0 1 1-16,0 0-2 0,0-1 0 0,0-8 0 15,0 8 0-15,17 1 2 0,-17-10-2 16,0 0 2-16,33 10 6 0,-33-10 0 0,0 1 12 16,0-1 8-16,16-9 12 0,-16 9 1 15,17 0-7-15,-17-9-10 0,16 10-1 0,-16-10 17 16,0 9-3-16,0-9-8 0,0 9-12 16,-16 1-11-16,-1-1-1 0,17 0-2 0,-16 1 0 15,-17 8 1-15,0-8-30 0,16-1-51 16,-16 9-42-16,0-18-20 0,16 10 14 15</inkml:trace>
  <inkml:trace contextRef="#ctx0" brushRef="#br0" timeOffset="170401.37">25152 18576 20 0,'0'-10'32'0,"0"-8"-8"0,0 8 0 0,33-8 3 0,-33 8 2 0,0-8-3 0,17-1-7 0,-17 10-10 0,16 0-5 0,1-1 0 0,-1 10 0 0,-16 0 10 15,17 10-2-15,-1-1 4 0,-16 10-1 16,0-10 8-16,17 9 0 0,-17 10-1 15,0-9-6-15,0 0-5 0,0 9-3 16,0-10-2-16,0 1 0 0,16-10 1 0,-16 10 11 16,0-10 2-16,0 10 5 0,17-10 0 15,-17 0-1-15,33-9-4 0,-33 9-7 16,0 1-2-16,33-10-4 0,-33 9-5 16,0-9 1-16,17 9-1 0,-1-9 3 0,-16 10 2 15,0-1 1-15,17-9 0 0,-17 9-3 16,-17 1 0-16,17 8-1 0,-16-9 0 0,16 10-2 15,-17-10-2-15,17 10 0 0,0-10-5 16,-33 1-14-16,33-1-30 0,-33 0-35 16,16-9-17-16,17 9-9 0,-16-9 5 15</inkml:trace>
  <inkml:trace contextRef="#ctx0" brushRef="#br0" timeOffset="170885.04">26227 18455 100 0,'0'-10'28'0,"0"10"-12"0,-33 0 11 0,33 0 20 0,-17 0-1 0,17 0-6 0,0-9-18 0,0 9-13 0,0 0-4 0,17-9-5 16,-17 9 2-16,33 0-2 0,-33-10 0 16,16 10 5-16,-16 10-7 0,17-10 2 0,-1 9-2 15,1-9 2-15,-17 9 0 0,17 1 0 16,-17 8 0-16,0-8 1 0,16 8 2 15,-16-9 1-15,0 10 6 0,0-10 4 0,0 10 1 16,0-10-7-16,0 1-3 0,0-1 3 16,0 0-3-16,0 1 2 0,0-10 1 15,0 9 3-15,17 0 6 0,-17-9-1 16,16 9-2-16,-16-9-2 0,0 10-2 0,17-10-5 16,-17 0 1-16,0 9 2 0,0-9 6 15,0 9 0-15,0-9-2 0,0 10-6 16,0-1 1-16,-17 0-6 0,17 10 1 0,-16-10-4 15,16 0-1-15,-17 1-43 0,17-1-44 16,-16 0-25-16,16-9-7 0,0 0-85 0</inkml:trace>
  <inkml:trace contextRef="#ctx0" brushRef="#br0" timeOffset="171333.42">26954 18259 48 0,'0'-9'26'0,"0"0"-13"0,17 9-2 0,-1-10 3 0,-16 10 2 0,17 0-4 0,0 0-3 0,-1 0-3 0,1 0-2 0,16 10 3 0,-33-10 8 15,0 9 7-15,16 0 0 0,1 10 0 16,-17-10 11-16,16 1-11 0,-16 8-3 16,0-9 10-16,17 10-2 0,-17-10-2 15,-17 10-6-15,17-10-9 0,0 10-3 0,0-10-2 16,-16 0-5-16,16 10 0 0,-17-10 0 16,17 1 3-16,-16 8-3 0,16-8-22 0,0-1-36 15,-50 9-26-15,34-8-10 0,-1-10 10 16</inkml:trace>
  <inkml:trace contextRef="#ctx0" brushRef="#br0" timeOffset="171883.1">25433 17990 64 0,'0'-10'30'0,"0"10"-11"0,0-9 5 0,-16 9 8 0,16 0 7 0,0 0-2 0,0 0-11 0,0 0-5 0,0 0-13 0,0 0-5 0,0 0-1 0,0 0 5 0,0 9 14 0,0 1 3 15,0-1 2-15,0 10 7 0,0-1 12 0,0 10-10 16,0 0 24-16,16 9 6 0,1 10-13 16,-17-10-16-16,16 9 26 0,1 1 17 0,-1-1-38 15,1 10-18-15,-1-9-13 0,1 8-6 16,16 1-2-16,-33-9-2 0,33-1 3 16,-16 10-5-16,-1-19 2 0,1 10-3 15,-1-1 6-15,1-8-3 0,16-1 1 16,-17-9 2-16,1 0-3 0,16-10-6 0,-33 1-38 15,16-10-31-15,1 0-27 0,-1-9-22 16,1 0-11-16,0 0 4 0,-1-18 14 16,1-1-81-16</inkml:trace>
  <inkml:trace contextRef="#ctx0" brushRef="#br0" timeOffset="172451.02">26458 17711 8 0,'0'0'7'0,"0"0"8"0,0 0 5 0,0 0-7 0,0 0-3 0,17 0-3 0,-17 0 3 0,0 0 10 16,0 0-6-16,0 9 1 0,0-9 13 0,0 9 7 0,0 10 10 0,16-10-3 0,-16 10-12 0,0-1 27 0,0 1 3 0,0 9-10 0,17 0 7 0,-17 0-6 16,16-1-7-16,-16 11 14 0,17-10 11 15,-17 9-13-15,17 0-16 0,-1 0-11 16,-16 0-10-16,17 1-6 0,-1-1-2 0,1 9-3 15,16 1-8-15,-33-10 4 0,16 10-4 16,1-10 2-16,-1 9-2 0,1-9 0 16,-1 1-2-16,-16-10 5 0,17 0-1 15,-17-1-2-15,17 1 2 0,-17 0 2 0,0-9-7 16,0-10-4-16,0 10-20 0,0-10-59 16,16 0-29-16,-16-9-17 0,0 0-21 15,0 0 8-15,0 0 23 0</inkml:trace>
  <inkml:trace contextRef="#ctx0" brushRef="#br0" timeOffset="173415.85">22705 16306 183 0,'-17'0'110'0,"0"0"-49"0,1 0-30 0,16-19-7 0,-17 19 25 0,17 0-1 0,0 19-1 0,0-19-4 0,0 0-12 0,0 19-5 0,0-1 7 0,0 1 19 0,0 9-2 0,0 9-9 0,0-9-4 0,17 0-14 0,-17 9-10 0,0-9-2 0,16 0-10 0,-16 9 3 15,17-9-1-15,0 0-3 0,-17 0 0 16,0-10 2-16,16 10-1 0,-16-9-1 0,17-1-18 16,-17 1-65-16,0 0-43 0,16-10-20 15,-16 0-2-15,0-9 12 0,0 0 27 0</inkml:trace>
  <inkml:trace contextRef="#ctx0" brushRef="#br0" timeOffset="173800.11">22638 16390 91 0,'0'-19'49'0,"0"0"-22"0,-33-8-9 0,33 8 9 0,0-9 12 0,33 9 4 0,-33 1-7 0,0-10-14 0,0 9-8 16,17-9-6-16,-1 10-4 0,1-1 2 0,0 10 7 0,-1-10-7 0,17 19-1 0,-16-9-1 0,-1 9 6 0,17 9 1 0,-33 1 4 0,0-1-1 0,33 10-3 0,-33-1-3 0,0 10 0 15,0-9 1-15,0 9-4 0,0-1-2 16,-33-8-3-16,33 9 0 0,0-9 2 16,-33 8 1-16,33-8-1 0,-16 0 1 0,16-10 8 15,-17 19 12-15,1-28 1 0,16 9-3 0,-17 1-5 16,17-1-3-16,-16-9-3 0,16 9-6 16,0-9 1-16,0 0-1 0,0 9-4 0,0-9 2 15,0 0 1-15,0 10 1 0,0-10 6 16,0 9-2-16,16 0 2 0,-16 1 4 0,17-1-7 15,-1 0 3-15,1-9-6 0,32 19-1 0,-49-19 0 16,33 0 0-16,-16 9 3 0,16 0-5 16,-16-9-7-16,16 10 10 0,0-1-10 15,16-9-9-15,-16 9-35 0,-33 1-27 0,33-1-28 0,1 0-13 16,-18-9 1-16,1 10 15 0</inkml:trace>
  <inkml:trace contextRef="#ctx0" brushRef="#br0" timeOffset="174983.79">23250 15785 82 0,'0'-9'65'0,"0"9"-15"0,0-10 0 0,0 10 10 0,0-9 19 0,0 9 23 0,0 0 2 0,0 0-11 0,0-9-21 0,0 9-31 0,0 0-23 0,0 9-4 0,-33 0-9 0,33 1 9 0,-16-1 9 16,16 19 10-16,-17-9-6 0,17 8-9 0,-16 1-7 16,-1 0-3-16,17 10-8 0,-16-11 0 15,-1 11 3-15,17-10-3 0,-17-1 0 0,17 1 0 16,0-9-14-16,0 9-93 0,0-10-61 15,0 1-40-15,0-19 6 0</inkml:trace>
  <inkml:trace contextRef="#ctx0" brushRef="#br0" timeOffset="178111.06">24424 17478 323 0,'0'0'197'0,"0"-9"-87"0,0 9-56 0,-16 0-28 0,16-10-11 0,0 10-1 0,0 0 36 0,-17-9 21 0,17 9 11 0,0 0-1 0,0-9-15 0,0 9 4 0,0 0-11 0,0 0-16 0,-16-10-9 15,16 10-7-15,0 0-6 0,0 0 17 0,0 0 1 16,0 0 15-16,0 0 2 0,0 0 2 15,0 0-7-15,0 0-6 0,0 0-9 0,0 0-22 16,0 0-1-16,-17 0-2 0,17 0-8 16,-16 10-3-16,16-1 3 0,-17-9 2 0,17 9-4 15,-49 1-3-15,32-1 2 0,-16 10-2 0,-17-1 5 16,17 1 1-16,0-1 0 0,-33 1-9 16,16 0 5-16,1-1-4 0,-1 1 2 0,-16-1 2 15,16 1 3-15,-16 0-1 0,33-1 1 16,-33 1-3-16,0-10 11 0,16 10-2 0,-16-1-6 15,0-8 7-15,0-1-4 0,16 10-2 0,-32-10 0 16,15 0 1-16,1 10-3 16,0-10 6-16,0 0-13 0,16 1 8 0,-32-10-5 15,-1 9 3-15,33 0-1 0,-49-9-3 0,33 0 3 16,-17 10 2-16,1-10 2 0,16 0-4 16,-1-10 0-16,-15 10 0 0,16-9 2 0,-1 9-2 15,-15-9-8-15,16-1 11 0,-1 10-1 0,-15-9 2 16,16 0-4-16,-1-10 0 0,1 19-2 15,0-9 2-15,17-10 0 0,-34 10 0 0,33 0 2 16,1-1-4-16,-17-8 2 0,16-1 0 0,-16 10 0 16,33-10 3-16,-33-9-3 0,-1 10 6 15,18-10-13-15,16 9 5 0,-50-9 5 0,33 0-1 16,1 10-4-16,-17-10-1 0,16 0 7 16,0 0-2-16,1 0 2 0,16 10-7 15,-33-10 0-15,16 0 9 0,0 9-9 16,1-9 6-16,16 10-3 0,-33-10 2 0,16 9-4 15,0-9 0-15,1 0 2 0,-17 0-2 0,16 10 3 16,0-10 2-16,1 0-1 0,-1 9-5 0,1-8 3 16,-1-1 2-16,17 0-8 0,-33 0 3 0,16 0 3 15,1 0 3-15,-1 0-1 0,17 0 0 16,-50 0 1-16,34 0-8 0,-1 0 10 0,17-9-5 0,-50 9 2 16,34 10-5-16,-1-19 4 0,17 9-1 15,-33-10-3-15,16 20 6 0,17-19-5 0,0 9 7 16,-33-9-5-16,16 18-2 0,1-18 4 15,32-1-6-15,-49 1 4 0,16 9 0 0,17-9 2 16,-16 0 0-16,-1 9-2 0,17-18 0 0,-17 18 0 16,17-10 7-16,-16 1-6 0,32 0-5 0,-16 0 4 15,-33 0-2-15,33-1 5 0,0-8-6 16,0 9 0-16,16-1 1 0,-16 1 2 0,0 0 6 16,-17 0-8-16,17 0 2 0,0-1 2 15,17 1-2-15,-1 0 2 0,-16-9-1 0,0 8-3 16,0-8 4-16,0 9 1 0,0-10-5 15,16 10 8-15,1-10-6 0,-1 1 3 0,-16-1 5 0,0 1 10 16,33-1-15-16,-33 1 0 0,0-1 0 16,16 1 4-16,1-1-5 0,-1 1 3 15,1 9-4-15,-1-19-1 0,17 0 5 0,-33 9-8 16,33-8 3-16,0 8 0 0,-33-9-3 0,33 10 8 16,0-1 2-16,0-8-4 0,-33 8-8 0,33 0 5 15,-17 1 0-15,17-10-3 0,0 10-1 16,0-10 12-16,0 0-8 0,0 10 3 0,0-10-7 15,0 9 9-15,0-9-8 0,0 10 0 0,0-19 9 16,0 9-12-16,0-9 4 0,0 9 7 0,0 0-10 16,0-9 12-16,0 0-7 0,0 9 6 15,0-18-9-15,17 9 0 0,-17 0 6 0,0-1-7 16,0 1 13-16,33 0-15 0,-33 0 3 0,0 9 3 16,0-9 2-16,33 0-2 0,-33 9-4 15,0-9 4-15,0 9 1 0,0-18-1 0,33 9 0 16,-33 9 0-16,0-9 0 0,0 9 0 15,17 10 3-15,-17-20-3 0,16 11 2 0,1 8-2 16,-17-9-2-16,0 1 2 0,16-1 0 0,-16 9 0 16,17-9 2-16,-17 10-4 0,16-10 2 15,-16 10-2-15,17-20 9 0,16 20-11 0,-33-10 8 16,0 10-6-16,33-1 3 0,-33-9-4 16,33 10 4-16,-33-1-1 0,17-9 3 0,-1 19-3 15,1-19 5-15,-1 10-4 0,17-10 5 0,-16 10-6 16,16-10 5-16,0 9-8 0,-33-9 5 15,33 10 0-15,-16 9 2 0,-1 0 2 0,17-19-9 16,-16 9 1-16,16 10 8 0,0-9-4 16,0 8-2-16,-33-8 5 0,33-1-5 0,0 19 0 15,-16-27 5-15,16 8-8 0,0 10 3 0,0 0 0 16,0-1 3-16,0-8-3 0,-33 9 0 16,33 9-5-16,-16-9 10 0,16-1 1 0,-17 11-6 15,34-1 0-15,-50 0 0 0,33-9 0 0,0 9 0 16,-33 9 0-16,33 0 4 0,-16-18-9 15,-1 19-5-15,17-1 18 0,-16-9-5 0,16 9-7 16,-33 1 0-16,33-1 10 0,0 10-11 16,-33-10 8-16,17 10-2 0,-1 0-6 0,-16-1 5 15,17 1 0-15,-1-9-3 0,1 18 9 16,-1-19-8-16,-16 19 6 0,17-19-4 0,16 10 2 16,-33 9-12-16,0-9 14 0,33-1-6 15,-33 1 8-15,0 0-9 0,33 0 5 0,-33-1 0 16,17 10-5-16,-17 0-4 0,16-18 13 0,1 18-5 15,-1-19-8-15,-16 19 7 0,17-19 5 0,-1 19-3 16,-16-9-2-16,17 0 0 0,16 0 6 16,-33-1-8-16,0 1 5 0,33 0-5 0,-33-1 6 15,33 10-10-15,-33-18 3 0,0 18 3 16,0 0-2-16,0-19 6 0,17 19-4 16,-17 0 2-16,16 0-2 0,-16 0-4 0,0-19 10 15,17 10-5-15,-17 9-3 0,0-9 2 16,16 9 0-16,-16-9 0 0,0 9-6 0,17-10 9 15,-17 10-6-15,16-9 3 0,-16 0 0 16,17 9 5-16,-17-10-1 0,0 10-12 0,33 0 17 16,-33-18-13-16,0 18 2 0,0 0 3 0,33-19-1 15,-33 19 3 1,0 0-5-16,33 0 7 16,-33-18-4-16,0 18-8 0,0 0 4 0,0 0 9 15,0-10-11-15,17 10-1 16,-17 0 11-16,0 0-1 0,16-9-8 0,-16 9 5 15,17 0 3-15,-17 0-6 16,0 0 5-16,0 0-11 0,0-9 10 0,0 9 3 16,0 0-4-16,0 0 1 15,0 0-4-15,0 0 0 16,0 0 4-16,0 0-6 0,0 0 8 16,0 0-12-16,0 0 3 0,0 0-7 15,0 0-49-15,0 0-53 0,0 9-43 0,-17-9-33 16,17 0-34-16,0 0-17 0,-16 9 0 0,16-9 2 15,0 0 25-15</inkml:trace>
  <inkml:trace contextRef="#ctx0" brushRef="#br0" timeOffset="179143.26">26359 16678 222 0,'-16'0'115'0,"16"0"-59"0,0-9-36 0,0 9-35 0,-17 0-5 0,17 0 10 0,0-19 7 0,0 19-2 0,-16-9 2 0,16 0 3 0,0-1 1 0,0 1-1 0,0 0 0 0,16 9 0 16,-16-10 3-16,0 1-3 0,0 0 0 0,17-1-4 15,-17 1 4-15,0 9 2 0,0-9-8 16,0 9-6-16,0 0-3 0,0 0-8 15,0 0-12-15,-17 0-4 0,17 0 4 0,-16 0-1 16,16 0 2-16,0 0 2 0,-17 0 1 16,17 0-23-16</inkml:trace>
  <inkml:trace contextRef="#ctx0" brushRef="#br0" timeOffset="179859.86">21282 9525 5 0,'0'0'5'0,"0"0"5"0,0 0 5 0,0 0 1 0,0 0-5 0,0 0-3 0,0 0-3 0,0 0-3 0,0 0 1 0,0 0-1 15,0 0 0 1,0-19-2 47,0 19 1-48,0 0-7 16,0 0-11-31,0 0-37 0</inkml:trace>
  <inkml:trace contextRef="#ctx0" brushRef="#br0" timeOffset="180724.93">26177 14994 109 0,'0'0'94'0,"0"-18"-39"0,0 9-27 0,0 9-14 0,-16-10-6 0,16 10-4 0,0-9-4 0,-17 9 2 0,17-9 1 0,0 9 5 0,0 0 4 0,0 0 5 0,0 0 5 0,0 0 3 0,0 0 2 16,0 0 3-16,0 0-4 0,0 0 3 16,0 0 0-16,0 0 0 0,0 0-3 0,0 0 0 0,0 0-2 15,0 0-1-15,0 0 2 0,0 0 4 16,0 0-2-16,0 0 0 0,0 0-4 15,0 0 1-15,0 0-7 0,0 0-1 0,-16 0-10 16,16 0-3-16,0 0 1 0,0 0-2 0,0-10-2 16,0 10 6-16,0 0-4 0,-17 0-2 0,17-9-2 15,0 9 5-15,0 0-1 16,0 0-6-16,0 0 6 16,0 0-5-1,0 9 3 1,0-9 3-16,0 10-5 0,0-1 4 15,-16-9-1 1,16 0-4-16,0 9 5 0,0-9-4 16,0 0 6-16,0 0-9 0,0 0 8 15,0 0-5 1,0 0-3 0,0 0-36-16,0 0-33 0,0 0-11 15,0 0-18-15,0-9-2 0,0 0-3 0,-17-1 9 16,17 1 13-16,0-10 14 0</inkml:trace>
  <inkml:trace contextRef="#ctx0" brushRef="#br0" timeOffset="181922.91">26243 15832 27 0,'0'0'19'0,"-16"0"-11"0,16 0-5 0,0 9-8 0,0-9-7 0,0 0-2 0,0 0-11 0</inkml:trace>
  <inkml:trace contextRef="#ctx0" brushRef="#br0" timeOffset="182540.43">27665 15776 155 0,'0'0'101'0,"0"9"-51"0,0-9-27 0,0 0-13 15,0 9-6-15,0-9 1 0,-16 0-3 0,16 0 5 16,0 10 3-16,0-10-1 0,0 0-1 15,0 0 2-15,0 0-4 0,0 0-1 0,0 0-1 16,0-10-4-16,16 10 3 16,-16 0-5-16,0-9 0 0,0 9 5 0,17 0-3 0,-17-9-2 15,17 9 2-15,-17 0-2 16,0 0 0-16,0 0 6 16,0 0-7-1,0 0 5 1,0 0-5 15,0 0 1-31,0 0 0 16,0 9 5-16,0-9-2 15,0 9-3-15,0-9-8 0,0 10-10 0,-17-10-3 16,17 0-1-16,0 9-1 0,0-9 5 0,0 0 1 16,0 0 3-16,0 0 8 0,0 0 1 15,0 9-1-15,0-9 2 0,0 0-2 0,0 0 1 16,0 0-3-16,0 0-3 0,0 0-1 0,0 0-1 15,0 0 0-15,0 0 0 0,0-9 2 16,0 9 1-16,-17 0 1 0,17 0 1 0,0 0 0 16,0-9 2-16,0 9-2 0,0 0 2 15,0 0 1-15,0 0 0 0,0 0 1 0,-16 0-4 0,16-10 5 16</inkml:trace>
  <inkml:trace contextRef="#ctx0" brushRef="#br0" timeOffset="186355.06">23283 7916 5 0,'0'0'10'0,"0"0"8"0,0 0-3 0,0 0-3 0,0 0-3 0,0 0-1 0,0 0 1 0,0 0 1 0,0 0 0 0,0 18-1 16,0-18 4-16,0 0 0 0,0 0 6 15,0 0 0-15,0 0 2 0,0 0-1 0,17 0-2 16,-17 0-2-16,16 0-7 0,1 0-4 0,16 0-3 16,-16 0 0-16,-1 0 0 0,1 0-2 15,32 0 0-15,-49 0 0 0,33-18 1 16,-16 18-1-16,16 0 2 0,-17 0-2 0,1 0 0 15,0-19 2-15,-1 19-2 0,1 0-2 0,-1-9 0 16,-16 9 6-16,33 0-4 16,-33 0 1-16,0 0-3 15,0 0 0 1,0 0-2 0,0 9 4-16,0 10 0 15,0-19 0-15,0 18 0 16,0-18 0-16,0 19 0 15,0 0-2-15,0-19 2 0,0 9 0 0,0 0 0 16,0 10 0-16,0-10 2 0,0 10-1 16,0-1-1-16,0-18 0 0,0 19-2 0,0 0 2 15,0-19 1-15,0 18-1 0,0-9 0 16,0 1 0-16,0-1 0 0,0 10 2 0,0-19 1 16,0 0-6-16,0 18 3 0,0-18 0 15,0 0 2-15,-33 0 9 0,33 19 6 16,0-19-8-16,-16 0 2 0,16 0-8 0,0 0 1 15,-17 0-1-15,17 0-1 0,-16 0 4 16,-1 0-4-16,0 0 0 0,17 0-1 16,-16 0 2-16,-1 0-3 0,1 0 0 15,-1 0 0-15,1 0 0 0,-1 0 3 0,-16 0-3 16,17 0-2-16,-17 0 2 0,16 0 0 16,-16 0 0-16,0 0 2 0,16 0-5 0,-16 18-23 15,0-18-12-15,0 10-11 0,0-1-9 0,0 10 0 16,0-10-56-16</inkml:trace>
  <inkml:trace contextRef="#ctx0" brushRef="#br0" timeOffset="187886.16">27484 16548 96 0,'-17'0'60'0,"17"-19"-21"0,0 19-6 0,0-9 1 0,-16 9 21 0,16 0 10 0,0-9 3 0,0 9 5 0,0 0-17 0,0 0-5 0,0-10-5 0,0 10-19 0,0 0-10 0,0 0-5 0,0 0-6 0,16 0-3 0,1 0 17 0,-17 0 43 15,33-9-10-15,-17 9-16 0,1 0-14 16,16 0-10-16,-17 0-2 0,17 0-13 0,0 0 5 16,1 0 2-16,-18 0-1 0,1 9-9 15,16-9 5-15,-17 10 3 0,1-10-3 0,-1 9 3 16,1-9-5-16,-1 9 3 0,1 10-1 15,-17-19 4-15,16 0-2 0,-16 0-13 0,17 9-51 0,-17-9-49 16,0 0-26-16,0 0-28 0,0 0-3 16,0-9 27-16</inkml:trace>
  <inkml:trace contextRef="#ctx0" brushRef="#br0" timeOffset="188101.52">27864 16334 108 0,'0'-9'63'0,"-17"9"-15"0,17-10-5 16,0 10 8-16,-16 0 14 0,16 0 6 0,-17 10-9 0,17-10-7 0,-16 9-7 0,16 0 0 0,-17 10 3 0,17-1-3 0,-16 1-4 0,16 9 11 0,-17-19-10 0,17 19-13 0,-16-9-18 0,-1 9-4 0,1 9-8 0,16-19 0 0,-17 10 0 16,0-9 0-16,1 9-1 0,-1 0 3 15,17-10-10-15,-16 10-46 0,16-9-46 0,-17-10-40 16,1 10-21-16,16-10-4 0,0 10 17 15</inkml:trace>
  <inkml:trace contextRef="#ctx0" brushRef="#br0" timeOffset="188896.74">25284 17431 19 0,'0'0'24'0,"0"0"-10"0,0 0-7 0,0 0-4 0,-16 0-1 0,16 10-2 0,0-10-10 0,0-10-13 0</inkml:trace>
  <inkml:trace contextRef="#ctx0" brushRef="#br0" timeOffset="190250.46">21349 9646 20 0,'0'0'21'0,"16"-9"-9"0,-16 9-6 0,-16 0-4 0,16 0 0 0,0 0-1 0,0 0-1 0,0 9 0 16,0-9-22-16</inkml:trace>
  <inkml:trace contextRef="#ctx0" brushRef="#br0" timeOffset="190449.92">22853 9525 49 0,'17'0'38'0,"-17"0"-19"0,0 0-10 0,0 0-4 0,0 0-3 0,-17 0-2 0,17 0 0 0,0 0 0 0,-33 0 0 0,33 0-3 0,0 9-14 0,-33-9-7 0,17 10-46 15</inkml:trace>
  <inkml:trace contextRef="#ctx0" brushRef="#br0" timeOffset="191582.56">27467 16994 118 0,'-16'-18'69'0,"16"8"-23"0,0 1-21 0,0 0 3 0,-17-1 31 0,17 1 13 0,0 0 22 0,0 0 3 0,-17 9-13 0,17 0-26 0,0 0-20 0,0 0-20 0,0 0-2 0,0 0 33 16,0 9 31-16,0 0 15 0,0 0 23 15,17 1-15-15,-17 8-1 0,0 1-4 16,17-10 5-16,-17 10 18 0,16 0-2 0,1-10 2 16,-17 9-10-16,33-8-106 0,-33-1-5 15,16-9 0-15,-16 9 0 0,17-9 0 0,-1 0 0 16,1-9 0-16,-1 0 0 0,1-1 0 0,16-8 0 15,-17-1 0-15,1-9 0 0,16-9 0 16,-16 9 0-16,16-9 0 0,-17 0 0 0,17 9 0 16,-16 0 0-16,-1 9 0 0,1 1 0 0,-1-1 0 15,1 10 0-15,0 0 0 0,-1 9 0 16,1 9 0-16,-17 0 0 16,0 0-31-16,0 1-254 0,0-1-26 15,0 10-10-15,0-1-3 0,0-8 33 0,0 8 64 16</inkml:trace>
  <inkml:trace contextRef="#ctx0" brushRef="#br0" timeOffset="194680.03">27484 18538 96 0,'0'-9'123'0,"0"9"-24"0,0-9-45 0,0-1-14 0,-17 10 15 0,17-9 26 0,0 9 10 0,0 0-4 0,0-9-20 0,0 9-25 16,0 0-21-16,17 0-1 0,-17 0 31 15,0 9 38-15,0-9 16 0,33 9 21 16,-33 1-5-16,0-10-10 0,16 9 14 16,1 0 29-16,-1 1 2 0,-16-1-23 15,17 0-133-15,-1 1 0 0,1-10 0 0,-1 0 0 16,1 0 0-16,-1-10 0 16,-16 1 0-16,17 0 0 0,0-19 0 0,-1 0 0 15,17 0 0-15,-16-19 0 0,16-8 0 16,0-1 0-16,0 0 0 0,0 0 0 15,0 0 0-15,17 1 0 0,-17 8 0 0,0 10 0 16,0 0 0-16,0 9 0 0,-16 0 0 0,-1 9 0 16,1 10 0-16,-17 0 0 0,16 9 0 15,-16 9 0-15,0 0-323 16,0 10-33-16,0-10 3 0,0 10 17 0,-16-1 59 16,16-8-120-16</inkml:trace>
  <inkml:trace contextRef="#ctx0" brushRef="#br0" timeOffset="196030.96">27434 17338 78 0,'0'0'50'0,"-17"0"-18"0,17 0-14 0,0 0-7 0,0 0 1 0,0 0 3 0,0 0-1 0,0 0-1 0,0 0 0 0,0 0 0 0,17 0 0 0,-17 0-4 0,0 10-1 0,17-10-1 0,-1 0 0 16,1 0 4-16,16 9-2 0,-33-9 1 0,16 0-1 15,1 0-4-15,-1 0-2 0,-16 9-3 16,17-9 3-16,-1 0-3 0,1 0 0 15,-17 10 4-15,16-10-4 0,1 9 0 0,-1 0 1 16,1 1-1-16,-17-1-3 16,0 0-10-16,0-9-19 0,0 9-25 15,0-9-17-15,0 10-2 0</inkml:trace>
  <inkml:trace contextRef="#ctx0" brushRef="#br0" timeOffset="196328.97">27632 17264 44 0,'0'-9'45'0,"0"9"-15"0,0-10-10 0,0 10 2 0,0 0 9 0,0 0 6 0,0-9-4 0,0 9-12 0,0 0-6 0,0 0-7 0,0 0-5 0,0 0-1 0,0 0-1 0,0 0 1 0,0 9 5 16,0-9 1-16,-16 10 2 0,16-1-6 16,-17 0 2-16,17 10 0 0,-16 0-5 15,-1-10-1-15,17 9 0 0,-16 1 3 16,-1 0-5-16,1-1 3 0,16 1-1 0,0 9 0 16,-33-10-11-16,33-8-23 0,-17 8-18 0,17 1-18 15,0-10-2-15,-16 1-46 0</inkml:trace>
  <inkml:trace contextRef="#ctx0" brushRef="#br0" timeOffset="196930.98">27269 17785 42 0,'0'-9'46'0,"-17"9"-14"0,17 0-6 0,0-10-3 0,0 10 7 0,0 0-5 0,0 0-4 0,0 0 0 0,0 0-1 0,17 0-2 0,-17 0 4 0,33 0 5 0,-33 10 1 0,0-10-2 0,16 0-3 16,1 9 11-16,-1-9 0 0,1 9-13 0,-1-9-5 15,1 10-4-15,-1-10-2 0,18 9-3 16,-18 0 4-16,1-9 2 0,16 9-5 15,-33-9-1-15,33 10-2 0,-17-1 0 0,1-9-8 16,-17 9 3-16,16 1 3 0,1-10-1 0,-17 9-2 16,16-9 0-16,-16 9 0 0,0-9-6 15,17 10-20-15,-17-10-24 0,0 0-20 16,0 0-27-16,0-10-8 0,0 10 7 0,0-9 21 16</inkml:trace>
  <inkml:trace contextRef="#ctx0" brushRef="#br0" timeOffset="197144.35">27566 17673 73 0,'-16'0'38'0,"16"0"-6"0,0 0-11 0,-17 0 6 0,17 10 7 0,0-10-1 0,0 9-5 0,-16 0-6 0,16 10-9 0,0-10 0 0,0 10-3 0,0-1-6 0,0 1-2 0,0 0 1 0,-33-1 0 0,33 10-1 0,-17-9-2 0,17 9 0 15,0-10 2-15,-16 1-5 0,16-1-3 16,0 1-20-16,-17 0-15 0,17-10-18 0,0 0-6 16,0 1 5-16</inkml:trace>
  <inkml:trace contextRef="#ctx0" brushRef="#br0" timeOffset="200191.07">28178 16352 23 0,'0'0'17'0,"0"0"-6"0,0 0-6 0,0 10-4 0,0-10 1 15,0 9 4-15,0-9 2 0,0 0 3 0,0 9 0 0,0-9 1 0,0 0 2 0,17 0 0 0,-17 10 0 0,0-10 2 0,16 0 2 0,-16 0 7 0,17 0-5 0,-1 0-9 0,1 0-5 0,-1 0 0 16,17-10-1-16,0 10-5 0,-16-9 2 0,0 0-2 15,16 9 1-15,0-10-1 0,0 10 2 16,0-9-4-16,16 9 3 0,-32-9-1 16,16 9 0-16,0-9 1 0,0 9-1 0,0 0 0 15,-16 0-6-15,32 0-7 0,-49 0-5 16,34 9-11-16,-18-9-8 0,1 9-4 16,-1 0 2-16,1 1-34 0</inkml:trace>
  <inkml:trace contextRef="#ctx0" brushRef="#br0" timeOffset="200675.99">28046 17311 7 0,'0'0'3'16,"-17"0"1"-16,17 0 4 0,0 0 12 0,0 0-4 0,0 0-3 0,0 0 0 0,17 0 1 0,-17 0-1 0,0 0 3 0,0 0 0 0,0 0 5 0,16 9 1 0,1-9-3 0,-17 0-4 0,16 0 0 0,1 0-2 0,0-9-1 15,16 9-6-15,-17 0-2 0,17-10-2 0,0 10-2 16,-16 0 0-16,16-9 0 0,16 9 2 0,-32 0-2 15,0 0 0-15,16 0 0 0,0 0 0 16,-17 0 0-16,1 0-3 0,16 0-5 16,-17 0-4-16,17 9-6 0,-33-9-4 0,17 10-4 15,0-10-4-15,-17 0-1 0,16 9 0 16,-16-9 0-16,0 0-23 0</inkml:trace>
  <inkml:trace contextRef="#ctx0" brushRef="#br0" timeOffset="201140.93">27914 17804 30 0,'-17'0'25'0,"17"-10"-12"0,0 10-2 0,0 0-3 0,0 0 2 0,0 0 3 0,0 0 0 0,0 0-1 0,0 0-1 0,0 0-2 0,0 0-2 0,0 0 1 16,0 0 3-16,0 0 0 0,0 0 0 15,0 0-4-15,0 0 0 0,17 0 2 0,-17 0-3 16,16 0-1-16,-16 0 2 0,17 0-2 16,-1 0-1-16,1 0 1 0,16-9-2 0,-17 9-3 15,1-9 0-15,16 9 1 0,-17-10 0 16,18 10-1-16,-18-9 0 0,17 9 2 0,-16-9-2 15,-1 9-3-15,1 0-3 0,16 0-8 16,-17 0-9-16,1 0-7 0,-1 0-9 0,17 0-2 16,-33 0-1-16</inkml:trace>
  <inkml:trace contextRef="#ctx0" brushRef="#br0" timeOffset="213296.45">29435 16390 3 0,'0'0'2'0,"0"0"1"0,0 0-2 0,0 0 1 0,0 0 1 0,0 0 0 0,0 0 0 0,0 0 0 0,0 0-1 0,0-10 0 0,0 10 0 16,0 0 0-16,0 0 0 0,0 0-1 15,0 0 1 1,0-9-2 46,0 0 0-46,0-1 0 0,0 1 0-1,0 9-2-15,0-9-2 0,0 9-3 16,0 0-9-16,16-9 10 0</inkml:trace>
  <inkml:trace contextRef="#ctx0" brushRef="#br0" timeOffset="-212719">23068 6307 50 0,'-33'0'17'0,"33"-10"-7"0,0 10-5 0,0 0-5 0,0 0 2 0,0 0 0 16,-33-18 5-16,33 18 1 0,0 0 4 0,-16 0 3 0,16 0-4 0,0 0-3 0,0 0 0 15,0 0-1-15,0 0 2 0,0 0 0 0,-17 0 2 16,17 0-1-16,0 0-1 0,0 0-3 16,0 0-3-16,0 0 3 0,0 0-1 0,0 0-2 15,0 0-2-15,0 0 4 0,0 0 0 0,0 0-2 16,0 0 0-16,0 0 2 0,0 0 0 16,0 0-3-16,0 0 5 0,0 0 1 15,17 0-5-15,-17 0 2 0,0 0-1 0,0 0 2 16,16 0 3-16,-16 0-2 0,0 0-2 0,33 0-3 15,-33 0 2-15,0 0-2 0,33 0 2 16,-33 0 3-16,17 0 5 0,-1 0-1 16,1 0-5-16,0 0 0 0,-1 0-4 0,1 0 0 15,16 18-4-15,-17-18 5 0,17 0-3 16,-33 0 0-16,33 0 1 0,-16 0-1 0,16 0 0 16,-17 0 0-16,18 0 0 0,-18 0 0 15,1 0 1-15,32 10 0 0,-49-10-1 0,33 0 0 0,-16 0 0 16,16 9 1-16,-17-9-1 0,18 0-3 15,-1 0 3-15,16 0 0 0,-32 0 0 16,16 0 2-16,0 0-2 0,0 0 2 0,0 0-2 16,0 0 1-16,0 0-1 0,0 0 2 0,17 0-2 15,-17 0 46-15,0 0 8 0,33 0-21 16,-49 0-20-16,32 0-9 0,-16 0 3 16,17 0-7-16,-17 0 2 0,0 0 1 0,17-9-3 15,-17 9 0-15,0 0-2 0,0 0 2 0,33-10-2 16,-49 10 5-16,32 0-1 0,1 0-6 15,-17 0 4-15,33 0 2 0,-33-18-1 16,17 18 1-16,-17 0 1 0,33 0-2 0,-33-19 1 16,0 19 8-16,17 0 27 0,-1 0-12 15,1-19-9-15,-17 19-10 0,-16 0-1 0,32-18-2 16,-16 18-1-16,0-9-2 0,17 9 0 0,-17-10 1 16,-16 10-1-16,16-9 0 0,0 9 0 15,-17-9 0-15,17 9 1 0,17-10-1 0,-34 10-2 16,18 0 3-16,-18 0 0 0,17 0-1 15,0 0 0-15,-16-18 0 0,16 18 0 0,0 0 3 16,-17 0-3-16,17 0 1 0,-16 0-4 0,16 0 5 16,-16 0-2-16,16 0-4 0,-17 0 7 15,1 0-3-15,16 0 1 0,-17 0-1 0,17 0 0 16,-16 0 0-16,0 0-4 0,16 0 5 16,-17 0-1-16,17 0 0 0,-16 0 3 0,16 0-3 15,-17 0 0-15,1-19 0 0,16 19-3 0,-16 0 3 16,-1 0 0-16,17 0 3 0,0 0-1 15,-16 0-6-15,16 0-1 0,-17 0 5 16,17 0 2-16,-16 0-2 0,16 0 2 0,-16 0-2 16,16 0 0-16,-17 0-2 0,34 0 4 15,-50 0-5-15,16 0 8 0,17 0-5 0,-16 0 0 16,-1 19 0-16,18-19-2 0,-18 0 6 0,1 0-4 16,-1 0 0-16,1 0-3 0,16 18 3 0,-33-18-2 15,16 0 3-15,1 0 2 0,-1 0-2 16,1 0-1-16,-1 0 4 0,1 0-2 0,-1 0 0 15,1 0-1-15,0 10 4 0,-1-10 1 16,1 0-4-16,-17 0 0 0,33 0 1 0,-33 0-2 16,16 0 0-16,1 0 1 0,-1 0 1 15,1 0-1-15,-1 0 2 0,1 0 4 16,-1 0 15-16,-16 0 14 16,17 0-17-16,0 0-4 0,-1 0-8 0,-16 0-5 15,17 0 3-15,16 9-2 0,-33-9 3 0,0 0 2 16,16 0 19-16,-16 0 16 0,17 0-15 15,-1 0-10-15,-16 0-10 0,17 0 3 0,-1 0-10 16,-16 0 3-16,17 0 3 0,-1 0-1 16,-16 0-1-16,17 0-3 0,-17 0 0 0,17 0-1 15,-1 0-2-15,-16 0 4 0,17 0 0 16,-17 0-7-16,33 0 5 16,-33 0-4-16,0 0 7 0,0 0-7 15,0 0-2-15,0 0 2 0,0 0 7 16,0 0-10-16,0 0 7 0,0 0-7 15,0 9 5-15,0-9-20 0,0 10-38 16,-33-1-28-16,33-9-22 0,-17 18-2 16,-16-18 0-16,16 19 2 0,-16-19 4 0,17 19 9 15,-17-19 15-15,0 18-56 0</inkml:trace>
  <inkml:trace contextRef="#ctx0" brushRef="#br0" timeOffset="-200980.64">25069 15162 48 0,'0'0'54'15,"0"0"-24"-15,-16 0-16 0,16 0-6 0,0 0-6 0,-17 9-1 0,17-9 1 0,0 0-1 0,-16 0 0 0,16 9-1 0,-17-9 0 0,17 0 1 0,0 0-3 0,0-9 0 0,0 9-3 0,0 0-3 16,17-9-6-16,-17 9-3 0,0-9-4 0,0-1-2 16,16 1-4-16</inkml:trace>
  <inkml:trace contextRef="#ctx0" brushRef="#br0" timeOffset="155292.18">11162 7004 71 0,'0'-18'49'0,"0"18"-21"0,0-19-13 0,-33 19 7 0,33-19 22 0,0 19 12 0,0-9-15 0,0 9-21 0,0 0-12 0,0 0-3 0,0 9 0 0,0 10 5 0,0-19-4 16,0 19 4-16,0-1 6 0,0 1-1 15,0-10-2-15,0 19-4 0,0 0-4 0,0-9-2 16,0-1-3-16,-33 1 0 0,33-1 5 15,0 1-5-15,0 9 5 0,0-10-5 0,0 1 0 16,-33-10 0-16,33 1-2 0,-17 8-2 16,17-8-2-16,-16 8-10 0,16 1-36 0,-17-19-20 15,17 0-13-15,-16 18-10 0</inkml:trace>
  <inkml:trace contextRef="#ctx0" brushRef="#br0" timeOffset="155725.58">11013 7023 63 0,'17'-19'36'0,"-17"1"-15"0,0-1-3 0,16 19 3 0,1-28 20 0,16 10 3 0,-33-1-18 0,33 19-7 0,-33-19 5 0,33 19 7 0,0-18 0 16,-33 18-11-16,33 0-9 0,0 0-5 15,-16 0-3-15,16 0-3 0,0 18 2 0,-33-18 1 16,33 19-3-16,-33-10 2 0,33 1 1 16,-33-1 0-16,0 9-1 0,0 1-2 0,0 0 2 15,-33-1-1-15,33 1-1 0,0-10 3 16,-33 0-3-16,0 10 3 0,33-10-3 0,-50 10 0 16,34 0 0-16,-17-19 0 0,16 18 3 15,-16-18-3-15,0 0 0 0,33 19 0 0,-33-19 0 16,0 0 0-16,16 0 0 0,1 0 4 0,-1 0 17 15,17-19 29-15,-16 19-6 0,16 0-9 16,0 0-15-16,0 0-6 0,0 0-8 0,0 0-4 16,0 0 3-16,16 0-8 0,1 0 1 0,-1 0 2 15,1 0-2-15,16 19 2 0,0-19 5 16,0 9-3-16,0 0-5 0,-16 1 3 0,-1-1 4 16,17 0-8-16,17 10 6 0,-50-1-4 15,33-18 0-15,0 19-3 0,-33-10-5 0,33 10-32 16,-33-10-53-16,0 10-24 0,17-10-17 15</inkml:trace>
  <inkml:trace contextRef="#ctx0" brushRef="#br0" timeOffset="155925.25">11708 7190 124 0,'0'0'76'0,"0"0"-34"0,0-9-14 0,0 9 3 0,0 9-8 0,0-9 25 0,0 19-6 0,0-19-11 0,-17 0 4 0,17 18 25 0,0 1-25 0,0-10-18 0,0 1-9 0,0-1-4 16,0 10-2-16,-16-1-2 0,16 1 3 15,0-1-8-15,0-18-5 0,-17 19-16 0,17 0-56 16,0-10-17-16,0 10-17 0,0-1-7 0</inkml:trace>
  <inkml:trace contextRef="#ctx0" brushRef="#br0" timeOffset="156774.69">11129 8055 74 0,'0'-18'28'0,"0"18"-4"0,0 0 1 0,0 0 6 0,0 0-14 0,0 0-9 0,-33 0-2 0,33 0-3 16,0 18 11-16,0-18-6 0,0 19 1 0,0 0 24 15,0-1-7-15,0 10-13 0,0-9-2 16,-33-1-7-16,33 19-1 0,0-27-3 0,0 8 0 15,0 20 0-15,-17-20 0 0,17 1 2 16,0-1-2-16,-16 1-4 0,16 0 0 16,0 8-4-16,0-8-10 0,-17 0-35 0,1-1-20 0,16 1-8 15</inkml:trace>
  <inkml:trace contextRef="#ctx0" brushRef="#br0" timeOffset="157223.59">10947 8223 66 0,'0'-10'27'0,"0"-8"-10"0,0-1 5 0,0 1 0 0,0-10 8 0,33 0 5 0,-33 19-9 0,17-10-7 0,-1 0 0 0,1 1 5 0,16-1 2 0,0 10-2 0,-33 9-4 0,33-9-6 15,0 9-1-15,0 0-4 0,-33 9-4 0,33-9-4 16,-16 9 3-16,-1 10-4 0,1-19 3 15,16 18 1-15,-33 1-1 0,0 0-3 16,0-19 6-16,0 18-3 0,0 1 1 0,0-10-4 16,-33 10 1-16,16-1 1 0,1 1-2 0,-1-1 1 15,1-18 1-15,-1 10-5 0,-16 8 5 16,33-8 2-16,-33-1-4 0,0-9-2 0,0 19 2 16,16-19 1-16,1 0 2 0,-1 0-2 15,1 0-1-15,-1-19 10 0,17 19 49 0,0 0-10 16,0-9-9-16,0 9-11 0,0-10-16 0,0 10-4 15,0-9-5-15,0 9 0 0,17 0-2 0,-17 0 4 16,33 9-3-16,-17-9-3 0,1 10 0 16,16-1 0-16,0 10 0 0,0-19 0 15,0 18-2-15,-16 1 3 0,16-19 2 0,-17 18-3 16,34-8 0-16,-50 8 0 0,33-8 0 0,-33 17-6 16,33-27-1-16,-33 19-4 0,0 0-49 15,33-19-29-15,-33 9-19 0,0 0-8 0,17 1-5 16</inkml:trace>
  <inkml:trace contextRef="#ctx0" brushRef="#br0" timeOffset="157673.52">11592 8251 49 0,'0'0'46'0,"0"-10"-7"0,0 10-1 0,33-9 7 0,-33 0-5 0,0-1 2 0,0 10 4 0,17-18-1 0,-1 18-5 0,1 0-4 16,-1 0-9-16,34 0-11 0,-50 0-5 0,33 0-3 15,-33 0-6-15,33 0 10 0,-33 18-2 16,0-18 5-16,33 19 1 0,-33-10-1 0,0 10 11 16,0 0-8-16,0-1-2 0,-33 1-9 15,33-1-2-15,0 1-3 0,-33 0 3 0,33 8 0 16,-33-8-5-16,33-19 0 0,-33 19 3 16,16-1-3-16,1-8 0 0,16-1 2 0,-17-9-2 15,17 9 4-15,-16 1-4 0,16-10 7 0,0 9 5 16,16-9 6-16,-16 18-4 0,0-18 1 15,17 0-1-15,-1 0-8 0,1 0-4 0,16 0-1 16,-33 0 1-16,33-18-1 0,-33 18-6 16,33 0-2-16,0-9-3 0,-16-1-41 0,-1 10-59 15,17-9-30-15,-16 9-18 0,16-9-140 16</inkml:trace>
  <inkml:trace contextRef="#ctx0" brushRef="#br0" timeOffset="158606.68">12171 7693 36 0,'0'0'24'0,"-33"-19"-1"0,33 19-5 0,0 0 0 0,-17-19 3 0,17 19-4 0,0 0 3 0,0-9-4 0,0 9 0 0,0 0 0 16,0-9-4-16,0 9-8 0,17 0 2 0,-17-10-2 16,33 10 2-16,-33 0 20 0,33 0-3 0,0 0 13 15,0 0 0-15,0 0-10 0,0 0-10 16,17 0 11-16,-17 10 29 0,0-10-8 15,17 0-18-15,-1 0-9 0,1 9-6 0,16-9 35 0,-16 0 22 16,-1 0-20-16,34 0-18 0,-34 0-19 16,34 9-3-16,0-9 0 0,-17 0 39 15,17 0 13-15,-17 0-26 0,16 19-14 16,18-19-18-16,-18 0 6 0,18 0-6 0,-1 0-3 16,17 0 3-16,-17 0 3 0,-17 0 0 0,18 0 16 15,-18 0 30-15,18 0-17 0,-18 0-10 16,17 0-14-16,-32 0-9 0,15 0-2 0,18 0-3 15,-18 0 0-15,-16 0 3 0,34 0-3 16,-34 0 4-16,16 19-1 0,-15-19-6 0,15 0 3 16,17 0-4-16,-49 0 7 0,33 18-3 0,-1-18 0 15,-32 0 0-15,16 0 0 0,0 0 0 16,0 19 1-16,-32-19 5 0,32 0-6 0,-17 0-2 16,-16 0-2-16,17 0 4 0,-17 0 0 15,17 0 5-15,-1 0 0 0,-16-19-5 16,17 19 1-16,-17 0-6 0,17 0 8 0,-1 0-1 15,17-18-5-15,-49 18 3 0,33 0 4 0,-1 0-4 16,-16 0 0-16,33-19 1 0,-49 19-4 16,16 0 4-16,0 0 1 0,0 0 1 0,0-19-3 15,0 19 2-15,0 0-2 0,-16-9-3 0,16 9-1 16,-17 0-3-16,34 0-1 0,-50 0-5 16,33-9-19-16,-33 9-12 0,33 0-2 15,-16 0-20-15,-17-10-10 0,16 10-13 0,1 0-14 16,-1 0-22-16,-16 0 0 0,17-9 8 0,-17 9-80 15</inkml:trace>
  <inkml:trace contextRef="#ctx0" brushRef="#br0" timeOffset="160106.81">13461 6381 86 0,'33'0'52'0,"-33"-19"-23"0,0 19 8 0,0 0 9 0,0 0 1 0,0 0-15 0,-33 0-19 0,33 0-5 15,0 0-5-15,0 0 1 0,-33 19 0 0,33 0 11 16,-33-19-5-16,16 18-2 0,0 1-4 16,-16-1-4-16,17 10 0 0,16-9 1 0,-33-19-1 15,33 19 1-15,0-1 2 0,-33-18-1 16,33 19-2-16,0-10-2 0,-33-9 5 15,33 9-1-15,0-9 4 0,0 0 0 16,0-9 0-16,0 0 3 0,0-1 3 16,33 1 0-16,-33 9-7 0,0-18 0 0,0-1-1 15,33 0 6-15,-33 19 3 0,0-28-1 16,0 10-3-16,33-1 3 0,-33 1 9 16,0-1 3-16,16 0 1 0,-16-9 5 0,17 10-7 15,-17-1-8-15,16 19-6 0,-16-18 1 0,17 18-5 16,-17-19-1-16,0 19-4 0,17 0 0 15,-17-19 0-15,0 19 1 0,33 19-1 16,-33-19-2-16,0 0 3 0,0 0-4 0,33 19 5 16,-33-19 1-16,0 18-5 0,0-18 5 0,33 19-6 15,-33-10 7-15,0 10 0 0,33-1-2 16,-33 1-2-16,16 0 2 0,1-1-2 16,-1 1 1-16,-16-10-1 0,17 10 1 0,0-1-1 15,16-18 0-15,-33 19 2 0,0-19-11 0,0 19-6 16,33-19-46-16,-33 18-44 0,0-18-15 15,0 0-5-15,0 0 8 0</inkml:trace>
  <inkml:trace contextRef="#ctx0" brushRef="#br0" timeOffset="160305.23">13395 6502 163 0,'-17'-19'51'0,"17"19"-20"0,0 0-2 0,0-18-9 0,17 18-6 0,-17-10-8 0,33 1-5 16,-33 0 2-16,33 0-1 0,0-1-5 15,0 10-1-15,-17 0-6 0,17 0-32 0,1-18-24 16,32 18-19-16</inkml:trace>
  <inkml:trace contextRef="#ctx0" brushRef="#br0" timeOffset="160804.01">14833 6204 71 0,'0'-9'45'0,"-16"0"-8"0,16-1 7 0,0 10 16 0,0 0 5 0,0 0-9 0,0 0-29 15,0 0-15-15,0 0-8 0,0 0 0 16,0 0 0-16,0 10-1 0,0-1 22 0,0 10 2 15,0 8-8-15,16-27-11 0,-16 19-2 16,0 0-1-16,0 9-2 0,0-10-5 0,0 1 4 16,0-1 0-16,0 1-2 0,0 0 2 15,0-1-2-15,0-8-4 0,-16 8-7 0,16 1-44 16,0-1-42-16,0 1-13 0,0-19-136 0</inkml:trace>
  <inkml:trace contextRef="#ctx0" brushRef="#br0" timeOffset="161337.19">14784 6186 64 0,'0'-10'34'0,"0"10"-15"0,33-18 0 0,-33 18 6 0,0-19 7 0,16 19-4 0,1 0-6 15,-1-18-7-15,17 18 0 0,0 0-4 0,-33 0-3 16,33 0 0-16,-33 0-8 0,34 0 2 16,-34 0-1-16,0 0 0 0,16 18 1 15,1-18 2-15,-17 19-4 0,0-19 6 0,16 18 0 16,-32-8 0-16,16-1 1 0,0 0-3 16,-17 10 0-16,1-1-4 0,16 1 4 0,-34-19-4 15,34 19 0-15,-33-1 1 0,33-18-1 16,-33 10 0-16,17-10 0 0,16 9 0 0,-17 0 0 15,17-9 5 1,0 9 5-16,0-9 2 0,17 0-4 0,-17 0-2 16,0 0-1-16,16 0 0 0,17 0-2 15,-33 0 0-15,0 0-5 0,33 10 3 0,-33-10 0 16,34 0 3-16,-34 18-4 0,16-18 0 16,-16 0-3-16,17 19 3 0,-1-19 0 0,1 19 0 15,-17-19 0-15,16 18 0 0,-16-18 1 0,0 10 5 16,0-1-3-16,0-9 1 0,0 9 4 15,0 0 11-15,0-9-4 0,0 10-1 16,0 8-4-16,-16-18 2 0,16 0 3 0,0 0 1 16,-17 0 0-16,1 0-5 0,16 19-4 0,-17-19-2 15,1 0-4-15,16 0 3 0,-34 0 0 16,34 0-2-16,-33 0 1 0,33 0-6 0,-33 0 1 16,17 0 2-16,-1-19-7 0,1 19-20 0,-1 0-37 15,17-18-21-15,-16-1-38 16,16 10-8-16</inkml:trace>
  <inkml:trace contextRef="#ctx0" brushRef="#br0" timeOffset="161653.63">15925 6037 91 0,'-17'0'60'0,"17"0"-17"0,-16 0 5 0,16 0 17 0,-17 0-2 0,0-19-19 0,17 19-20 0,-33 0-11 0,33 19 12 0,-33-19 8 0,33 0-8 15,-33 18-8-15,0-8-9 0,17 8-2 16,-1 1 0-16,1 0 1 0,16 18-6 0,-17-19 3 16,17 10 9-16,0 9 30 0,0-18 1 15,17 0-16-15,-1 9-10 0,1-10-7 0,16 1-3 16,16-1-4-16,-16-18 0 0,-33 19-4 15,33 0 5-15,1-19-4 0,-1 0-1 0,0 0-3 16,16 18-3-16,-49-18-27 0,33 0-59 0,0-18-20 16,-16 18-21-16,0 0-17 0</inkml:trace>
  <inkml:trace contextRef="#ctx0" brushRef="#br0" timeOffset="162552.45">12750 6037 10 0,'0'0'12'0,"0"0"17"0,0 0-1 0,0 0-10 0,0 0-3 0,0 0 4 0,0 18 4 0,0-18 0 0,0 0 10 0,0 10-12 0,0 8-7 15,-17-8 18-15,17 18 10 0,0-10-14 16,0 1-12-16,-16-1 16 0,16 10 28 0,0 9-23 15,-17-18-19-15,17 18-6 0,0-9-8 16,0 9 2-16,0 1-6 0,0 8 0 0,-33 10 0 16,33-19 0-16,0 10 2 0,-33 8-1 0,33 1 31 15,0 9 112-15,-33-9-35 0,33 9-28 16,0 0-10-16,-33 10-11 0,16-10-3 16,17 0 23-16,-16 9-26 0,-1-8-26 0,1 8-11 15,16-9-8-15,-17 0-3 0,17 10-8 0,-33-1 10 16,33 10-8-16,0-19 5 0,0 0-7 15,0 9 4-15,-33 1 4 0,33-10-4 0,0 19-1 16,0-29 1-16,-33 11-2 0,33-1 2 16,0 9 1-16,0-27 1 0,0 8-6 0,-33-8 2 15,33-10 7-15,0 19-4 0,-17-28-2 0,17 0 3 16,0 18-1-16,0-27-3 0,0 9 4 16,-16 0-2-16,16-10 1 0,0 10-9 0,0-9 6 15,-17 9-4-15,17-10 4 0,0-8 0 0,0 8 0 16,-16 10 0-16,16-28 4 0,0 19 1 15,0-19-9-15,0 18 4 0,-17-18-6 0,17 0-2 16,0 0 1-16,0 0-12 0,0 0-58 16,0-18-19-16,0 18-30 0,0 0-15 15,0-19 6-15,0 0-13 0,0 10-1 0,0-9 16 16,17-1 15-16</inkml:trace>
  <inkml:trace contextRef="#ctx0" brushRef="#br0" timeOffset="163252.54">14403 6000 13 0,'0'0'28'0,"0"0"1"0,0-19-3 0,0 19-6 0,0-9 2 0,0 9 2 0,0 0-2 0,0 0 1 16,0 0-4-16,0 0-4 0,0 0-4 0,0 0-4 15,0 0 13-15,-16 0 7 0,16 9 13 16,0 10 2-16,0-19-7 0,0 18 9 0,-33-18 1 16,33 19-13-16,0-1 2 0,0-18 7 0,0 19 23 15,-33 0-11-15,33 9-21 0,0-10-9 16,0 1 1-16,0 9 47 0,0 0-20 15,0-1-7-15,0 11 82 0,0-1-46 0,0 9-35 16,0-8-22-16,0-1-10 0,-34 9-7 0,34 10-8 16,0 9 4-16,0-9 4 0,0 9-6 15,-33-9 5-15,17 28-5 0,16-10 12 16,-17 10 0-16,1-19 28 0,-1 19 26 0,1-1-18 16,16 10-17-16,-33-9-13 0,33-19-2 0,-33 28-15 15,33-28 10-15,0 10 62 0,0 8 30 16,-33-17-20-16,33-11-35 0,0 11 2 0,0 8 26 15,0-28-2-15,0 10-74 0,0 0 0 16,-34 9 0-16,34-18 0 0,0 8 0 0,-16 1 0 16,16-9 0-16,-17 9 0 0,17-19 0 0,-16 9 0 15,16 1 0-15,-17-10 0 0,1 0 0 16,16 0 0-16,0-18 0 0,0 0 0 0,-33-1 0 16,33 10 0-16,0-28 0 0,0 19 0 15,0-19 0-15,0 0 0 16,0-19 0-16,33 1-20 15,-33 8-191-15,0-18-55 0,0 0-32 0,16 10-13 16,1-29 6-16,-1 1 47 0</inkml:trace>
  <inkml:trace contextRef="#ctx0" brushRef="#br0" timeOffset="164051.05">15495 5935 25 0,'0'-19'37'0,"0"19"-2"0,0 0-6 0,0 0 2 0,0-19-5 0,-17 19-4 0,17 0 6 0,0-18 7 0,-16 18 7 0,16 0-2 16,0 0 7-16,-17 0 5 0,17-19 5 0,0 19 4 15,0 0-9-15,0 0-14 0,-16 0-14 0,16-9-13 16,0 9-6-16,0 0 0 0,0 9-5 16,0-9 1-16,0 19 3 0,0-19 6 0,0 18 46 15,0 1-13-15,0-19 4 0,0 19 29 16,0-1-30-16,0 10-1 0,0 9 96 0,0-18-35 16,0 9-45-16,0 9-10 0,0 0 98 15,0 10-36-15,16 8-51 0,-16-17-26 0,0 17-13 16,0 11-9-16,17-11-1 0,-17 11-1 15,0-1-6-15,0 9 0 0,0-9-4 0,0 0 13 16,0 10 126-16,-17-1-75 0,17 10-66 0,0 0 0 16,-16-19 0-16,16 9 0 0,0 10 0 15,0-19 0-15,-34 9 0 0,34-9 0 0,0 10 0 16,0-10 0-16,0-9 0 0,0 9 0 16,0 0 0-16,0-9 0 0,0 0 0 0,0 9 0 15,0-9 0-15,0-10 0 0,-33 10 0 0,33 0 0 16,0 9 0-16,0-19 0 0,0 10 0 0,0-9 0 15,0 8 0-15,0-17 0 0,0 8 0 16,0-9 0-16,0 1 0 0,0-1 0 0,0-9 0 16,0 9 0-16,0 0 0 0,0 0 0 15,0-9 0-15,0 9 0 0,0-9 0 0,0 9 0 16,0 1 0-16,0-20 0 0,0 10 0 0,0 0 0 16,0 0 0-16,0-9 0 0,0-1 0 0,-33-18 0 15,33 10 0-15,0-1 0 0,0 0 0 16,0 0 0-16,0 1 0 0,0-1 0 15,0-18 0 1,0-1 0 0,0 1 0-16,0 0 0 0,0 0-55 15,0-1-207-15,0-8-22 0,0 18 0 0,0-19 0 16,-16-9-2-16,16 10 32 0</inkml:trace>
  <inkml:trace contextRef="#ctx0" brushRef="#br0" timeOffset="165834.68">12171 8855 23 0,'0'0'28'0,"-33"0"-10"0,16 0-4 16,1 0 0-16,-1 0-1 0,1 10-2 0,-1-10 0 0,17 0 1 0,0 0 0 0,-33 18 0 0,33-18 3 16,0 0 2-16,0 0 9 0,0 0 0 0,0 0-8 15,0 19 2-15,33-19 9 0,-33 0 15 0,17 18-8 16,-1-18-11-16,1 10-6 0,16-1 1 15,0-9 9-15,0 9 1 0,0 1 20 16,0-1-2-16,17 0 23 0,-17-9-13 0,33 9-24 16,-33 10-11-16,33-19-13 0,-16 0-3 0,16 0-7 15,17 0 6-15,-17 0 48 0,33 0 15 0,-33 19-28 16,17-19-16-16,-1 0-12 0,18 0-7 16,-34 0-3-16,16 18 6 0,18-18 55 0,-18 0 9 15,18 0-29-15,-1 10-20 0,-33-1-6 16,17-9-1-16,-1 9 1 0,18 1 65 0,-34-1 6 15,0-9-33-15,-17 9-14 0,18 0-23 16,-1-9-9-16,-17 19 0 0,17-19-7 0,1 0 3 16,-34 0 1-16,16 19-3 0,17-19 1 15,-32 0 3-15,32 0 3 0,-17 0 46 0,17 0-23 16,-33 0-10-16,17 0-11 0,0 0-6 0,32 0-2 16,-49 0 2-16,17 0-6 0,0 0 2 15,32 0 2-15,-15 0-3 0,-34 0-2 0,33 0 13 16,-17 0-18-16,17 0 10 0,-16 0-3 0,0 0 2 15,-1 0-4-15,17 0 0 0,-32-19-4 16,-1 19 6-16,16 19 0 0,-16-19-2 0,0 0-4 16,0 0 11-16,1 0-9 0,-1 0 5 15,0 0 2-15,16 0-9 0,-49 0 2 0,33 0 7 16,0 0-4-16,0 0 3 0,-16 0-1 0,16 0-3 16,0 0 0-16,0 0 4 0,0 18-1 15,0-18-10-15,-16 0 7 0,16 0 8 0,0 0-4 16,0 0-2-16,0 0-4 0,0 0 9 15,0 0-9-15,-16 0 7 0,-1 0-7 16,18 0 8-16,-1 0-6 0,-17 0 4 0,17 0-4 16,0 0 3-16,-33 0-5 0,33 0 23 0,-33 0 20 15,17 0 2-15,16 0-7 0,-17 0-14 0,1 0-22 16,16 0 0-16,-33 0 0 16,33 0 0-16,-33 0 0 0,33 0 0 15,-33 0 0-15,17 0 0 16,-1 0 0-16,1 0 0 0,-17-18 0 15,16 18 0-15,-16 0 0 0,17 0 0 16,-1-19 0-16,1 19 0 0,-17 0 0 16,33-19 0-16,-33 10 0 0,0 0-45 15,33 9-61-15,-33-9-20 16,0-1-21-16,0 1-21 0,0 9-13 0,0-9-6 16,33 9-12-16,-33-10 16 0,0 10 10 0,0 0 0 15,0-18 13-15</inkml:trace>
  <inkml:trace contextRef="#ctx0" brushRef="#br0" timeOffset="168877.52">13097 9348 176 0,'-33'19'93'0,"33"-19"-59"0,0 0-94 0</inkml:trace>
  <inkml:trace contextRef="#ctx0" brushRef="#br0" timeOffset="169080.58">13494 9971 707 0,'0'0'176'0,"-33"0"-119"0,33-18-193 0,0 18-76 15,0-19-3-15,0 10 47 0</inkml:trace>
</inkml:ink>
</file>

<file path=ppt/ink/ink6.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40:09.099"/>
    </inkml:context>
    <inkml:brush xml:id="br0">
      <inkml:brushProperty name="width" value="0.05292" units="cm"/>
      <inkml:brushProperty name="height" value="0.05292" units="cm"/>
      <inkml:brushProperty name="color" value="#FF0000"/>
    </inkml:brush>
  </inkml:definitions>
  <inkml:trace contextRef="#ctx0" brushRef="#br0">1439 4409 48 0,'0'0'34'0,"0"-9"-5"15,-33 9-1-15,33 0 6 0,0 0 18 16,-33 0 14-16,33 0 9 0,0 0 8 0,0 0-3 15,0 0-6-15,0 0-15 0,0 0-17 16,0 0-11-16,0 0-7 0,0 0-6 16,0 0-4-16,0 0-3 0,0 0-8 0,0 0 3 15,0 0-1-15,33 0 4 0,-33 0 1 0,33 0 1 16,0 0 4-16,-33 0-5 0,49 0-4 16,-49 0-5-16,33 0 0 0,0-19 1 0,1 19 4 15,-1 0-3-15,0 0-6 0,-17-18 3 16,17 18-7-16,0 0-21 0,-33 0-27 0,33-19-23 15,-33 19-9-15,34 0-14 0,-34 0-4 16,33 0 3-16,-33 0 12 0,0 0 11 0,0 0 15 16,0 0-26-16</inkml:trace>
  <inkml:trace contextRef="#ctx0" brushRef="#br0" timeOffset="246.62">1521 4567 22 0,'-49'19'25'15,"49"-1"1"-15,-33-18 2 0,33 19 1 16,-33-19-4-16,33 19 0 0,0-19-3 0,0 0-6 16,0 9 3-16,0-9 7 0,0 9 12 15,0-9 10-15,33 9 3 0,-33-9-6 0,33 19-1 16,-33-19 0-16,16 0-2 0,17 0 2 16,0 0-10-16,0 0-12 0,1 0-7 0,-34 0-8 15,33 0 0-15,0 0-7 0,-17-19 3 16,17 19-2-16,0 0-3 0,0 0-1 15,1-9-1-15,-34 9-38 0,33-9-35 0,0 9-22 16,-17-9-13-16,-16 9-3 0,33-19 13 16,-33 19-49-16</inkml:trace>
  <inkml:trace contextRef="#ctx0" brushRef="#br0" timeOffset="501.01">1802 4139 96 0,'-33'0'49'16,"33"0"-1"-16,-33 0 5 0,33 0-2 16,0-18-10-16,0 18-15 0,0 0-13 0,0 18 0 15,0-18 11-15,0 0 21 0,33 0 16 16,-33 19 0-16,33-19 10 0,-33 9 3 0,34 0 6 16,-1 19 13-16,-33-9-4 0,33 0-17 15,-17-1-7-15,-16 10-11 0,33 9-9 0,-33 1-18 16,0-20-16-16,33 29-4 0,-66 8-4 15,33-17 2-15,0 27-5 0,-33-9-26 0,33 9-68 16,-16 0-40-16,-17 9-33 0,0-18-13 16,-1 9 2-16,1 0 19 0,0-9 26 0,0 0-70 15</inkml:trace>
  <inkml:trace contextRef="#ctx0" brushRef="#br0" timeOffset="6109.3">9079 6158 15 0,'0'0'12'16,"0"0"2"-16,0 0 3 0,0 0-1 0,0 0 2 15,0 0-1-15,0 0 3 0,0 0 1 16,0 18 0-16,0-18 0 0,0 0 3 0,0 0-4 16,0 0 2-16,0 0 8 0,0-18 6 15,16 18 13-15,1 0 2 0,-1-19-2 0,1 19-2 16,32 0-4-16,-16-18-1 0,0 18 1 16,0-19 0-16,1 10-1 0,-1-1 14 0,16 1 1 15,17 0-20-15,-16-1 0 0,16 10-3 0,0-18-11 16,0 18-6-16,-16 0-6 0,16-19-8 15,-33 19 4-15,33 0 0 0,-33-18-7 0,17 18 3 16,-17 0 0-16,33 0-5 0,-33 0 7 16,-16 0-7-16,16 0 2 0,0 0 0 0,0 0 3 15,0 0-5-15,-33 0 2 0,33 0 0 0,-33 0 5 16,33 0-5-16,-33 0 0 0,0 0-2 16,17 0 3-16,-17 0-10 0,16 0-23 0,-16 0-12 15,0 0-5-15,0 0-6 0,0 0-3 0,0-19-13 16,0 19-9-16,0 0 0 0,0-9-2 0,0 9-1 15,0 0-3-15,0-10 7 0,0 10 13 16,-16-9 7-16,16 9-35 0</inkml:trace>
  <inkml:trace contextRef="#ctx0" brushRef="#br0" timeOffset="6458.15">9079 6176 10 0,'-34'10'13'0,"34"-1"7"15,0-9 0-15,0 0-3 0,0 0-1 0,0 0-4 16,0 0-1-16,34-9-2 0,-18 9 2 15,17-10 1-15,33 10 1 0,-33-18-3 0,33-1-1 16,-16 1 1-16,16 18 4 0,0-28-3 0,1 18-2 16,15 1-5-16,-16-10-2 0,1 19-2 15,15-18 0-15,-16-1 0 0,-16 19 1 16,16-18-1-16,0 18 1 0,-33-19 0 0,17 10-5 16,16-1-8-16,-33 1-6 0,0 9-2 0,0 0-2 15,0-18-2-15,-16 18-2 0,-1 0-2 16,1 0 0-16,-17 0-22 0</inkml:trace>
  <inkml:trace contextRef="#ctx0" brushRef="#br0" timeOffset="9739.01">3456 7879 17 0,'33'-10'23'0,"-33"10"8"0,0-9 11 16,0 0 9-16,0 9 20 0,0 0 8 0,0 0 18 15,0-19 3-15,0 19 4 0,0 0-4 0,0 0-19 16,-33-19-6-16,33 19-25 0,-33 0-19 16,33 0-6-16,-50 0 2 0,17 0 12 0,0 0-7 15,0 19 15-15,0-19 26 0,0 19-4 0,-17-19-12 16,-16 18-14-16,33 1-13 0,0 9-14 15,0-10-4-15,-17 1-6 0,17 9 4 16,0 0-9-16,0 18 1 0,0-8-2 0,0-1 7 16,0 9-4-16,17 1 1 0,16 9 7 15,-34-1-6-15,34 10-5 0,0-9 3 0,0 9-3 16,34 1 6-16,-34 8-3 0,16-18 2 0,17 27-5 16,-33-27 6-16,0 19-11 0,33-1 13 15,-33 1 3-15,33 8 12 0,-33 1 0 0,0-19 6 16,0 9-5-16,0 10 3 0,0-9 13 15,0 8 9-15,-33 1 3 0,33-10-24 0,-33 10 0 16,0 0-9-16,17 0-4 0,-18-10-11 0,1 10 4 16,0-19-5-16,0 9-1 0,0-9-8 15,-16 10 9-15,15-19 1 0,1 9-4 0,0-9 6 16,0 9-6-16,-33-19 7 0,50-9-6 16,-18 1-5-16,1-1 5 0,-33-9-1 0,33-10 4 15,17 1 0-15,-17-10-1 0,0-9 2 0,-1 9-7 16,1-18 16-16,0 9 11 0,0-9 12 15,17-10-18-15,-17 19-6 0,33-28-1 0,-33 10-6 16,33-1-8-16,0 1-4 0,0-1 6 16,0 0-2-16,0 19-5 0,0-28 3 0,33 19 8 15,-33 0-8-15,49-10 8 0,-49 10-2 16,33 0-5-16,0 9-1 0,0-19 12 0,1 19-10 16,-1 0-3-16,0 0 5 0,16 0 2 0,-16 0-2 15,0 19-2-15,0-10 8 0,1 10-6 16,15 8 0-16,-16 1 2 0,0 10 2 15,0 8-6-15,0 10 4 0,1 0 3 0,15 18 0 16,-49-9-10-16,33 19 5 0,0 0 0 0,-33-1 7 16,33 10-5-16,-33 10-2 0,0-10 1 0,0 18-4 15,0-8 3-15,-33 18 5 0,33-1-5 16,-33 1 5-16,0 10-5 0,33-10 0 0,-49 18-3 16,15 1 5-16,1-1-1 0,0 19-1 15,0-28 0-15,0 10 0 0,0 9 0 0,17 0 0 16,-18 9 0-16,34-28-1 0,-33 19-14 0,0 0 7 15,33 9 3-15,0-19-5 0,0 1 0 0,0-19 5 16,0 9-9-16,0-9-14 0,33-9-19 16,-33-1 0-16,33-8-9 0,1 8-5 15,15-27 6-15,-16 9 4 0,0-9-1 0,0-1 1 16,0-8 5-16,1-1-10 0,15 1 3 0,-16-10-4 16,0 9-4-16,33-27 2 0,-32 8 3 0,15 1-6 15,-16-19-4-15,0 10 1 0,33-10-3 16,-33 0 4-16,17-9-8 0,-17 0-2 0,0 0-1 15,33-19-6-15,-33 10-7 0,-16-10 5 16,49-9 6-16,-33 0 7 0,0-9 14 0,0-10 9 16,-33-9 6-16</inkml:trace>
  <inkml:trace contextRef="#ctx0" brushRef="#br0" timeOffset="13218.82">5573 6827 24 0,'-33'-9'15'0,"33"9"-2"0,-17 0 1 0,1-9 4 16,16 9 5-16,-17-9 3 0,17 9-4 0,0 0 2 15,0 0 1-15,-33 0-7 0,33 0-10 16,0 0-6-16,0 0 0 0,0 9 0 16,0 0 0-16,0 19 0 0,33-28 8 15,-33 19 0-15,0-1 3 0,0 1 2 0,0 0-2 16,17-1-4-16,-17 10-2 0,16-28 2 16,-16 19 9-16,17-1 1 0,-17 1 3 0,33-19-4 15,-33 9-4-15,0 0 5 0,0 1 7 16,33-10 2-16,-33 9-2 0,0-9 2 0,0 0-3 15,0 0 2-15,0-9 7 0,33 9-1 0,-33-10-7 16,0 1-7-16,33 0-8 0,-33-10-2 16,0 1-9-16,33-1 0 0,-33-9 4 0,17 10-4 15,-17-1 0-15,33 0 0 0,-33 1 2 16,0-20-2-16,33 20-2 0,-33 9 4 0,0-1-5 16,0 1-3-16,0 9-9 0,0-19-26 0,33 19-8 15,-33 0-7-15,0 0-9 0,0 0-4 16,0 0-2-16,0 19 5 0,33-19 6 0,-33 9-3 15,0 1-2-15</inkml:trace>
  <inkml:trace contextRef="#ctx0" brushRef="#br0" timeOffset="13935.27">6185 6967 15 0,'0'0'19'0,"0"0"2"16,0 0-4-16,0 0-1 0,0 0-7 0,0 0-1 15,0 19-1-15,0-19 3 0,0 0 1 16,0 18 2-16,0 1 2 0,0-19-2 0,0 18-1 16,0-8-4-16,0-1 3 0,0 19 5 0,0-28 0 15,0 0-1-15,33 19 4 0,-33-19 2 16,0 0 2-16,0 0 2 0,0 18-1 0,0-18 6 16,0-18-2-16,33 18-2 0,-33 0-7 15,0-19-3-15,33 19-7 0,-33-19-1 0,33 1-3 16,-33-1-2-16,0 10-3 0,33-10 4 0,-33 1-1 15,17-1-5-15,16-9 2 0,-33 0 0 16,33 19 2-16,-33-10-5 0,0 1 3 0,0-1 1 16,33 0 1-16,-33 10-6 0,0 0 6 15,0 0-15-15,0-1-19 0,33 1-6 0,-33 9-4 16,0 0-1-16,0 0 0 0,0 0-2 0,33 0 2 16,-33 0 3-16,0 0-1 0,16 0-2 15,1 9-39-15</inkml:trace>
  <inkml:trace contextRef="#ctx0" brushRef="#br0" timeOffset="14318.18">7045 6902 14 0,'0'0'18'0,"0"0"-1"0,0 9 1 0,0 10 0 16,0-10 1-16,0 0 0 0,0 10 0 15,0 0-2-15,0-19 3 0,0 18 0 0,0-18 3 16,0 19-4-16,0-19 2 0,0 9 2 0,33-9 1 16,-33 9 7-16,0-9 4 0,0 0 0 15,0-9-5-15,0 9-5 0,33-9-7 0,-33 9-5 16,33-19-6-16,-33 1-7 0,33-1 3 0,-33-9 1 15,16 10-2-15,1-1-4 0,-1 0 4 16,18 1-2-16,-34-20-3 0,33 20 3 0,-33-1 3 16,0 10-3-16,33-10 0 0,-33 1 0 15,0 18 0-15,0-19-5 0,0 19-7 0,0 0-11 16,0 0-17-16,33 0-5 0,-33 0-6 16,0 0 1-16,0 0 1 0,0 0-1 0,0 0 2 15,0 19 0-15,0-19-36 0</inkml:trace>
  <inkml:trace contextRef="#ctx0" brushRef="#br0" timeOffset="16799.03">10186 7107 8 0,'0'18'14'0,"0"-18"5"0,-16 0-1 15,16 0-1-15,0 0-4 0,0 0-3 0,0 0 0 16,-17 19-1-16,17-19 5 0,0 0 2 0,0 0 0 15,0 0-1-15,0 0-2 0,0 0-1 16,0 0 1-16,0 0-1 0,0 0 4 0,0 0 3 16,0 0-5-16,0 0 1 0,0 0-1 15,0 0 1-15,0 0 6 0,0 0 2 0,0 0 7 16,0 0 7-16,0 0 4 0,17 0-2 0,-17 9 8 16,16-9 0-16,-16 0 6 0,17 0-5 15,16 0-2-15,-33 0 4 0,33 0 4 0,-33 0 3 16,33 0-21-16,0 0 5 0,0-9 9 0,-33 9 10 15,33 0-2-15,17 0-13 0,-17 0-3 0,33 0 8 16,-33-19 3-16,0 19 5 0,17 0-4 16,16 0-11-16,-16 0-14 0,16 0-1 0,0-18 1 15,0 18 6-15,0 0-2 0,17 0-7 16,-17-19-1-16,17 19 1 0,16 0 1 0,-33 0-5 16,17 0 4-16,16-19-2 0,-16 19-8 0,16-9-2 15,0 9 1-15,17 0 0 0,-33-9-1 16,16 9 2-16,17 0 12 0,-17 0-5 0,0 0-6 15,17 0-1-15,-33 0-4 0,16 0 2 0,0 0-7 16,17 0-2-16,-50 0-5 0,50 0 0 16,-17 0 0-16,-33 0 0 0,50 9 0 0,-34-9 0 15,18 0 0-15,-1 0 0 0,17 0 0 0,-34 0 0 16,18-9 0-16,-1 9 0 0,-17 0 0 0,-15 0 0 16,15-10 0-16,-16 10 0 0,1-9 0 15,15 9 0-15,-32 0 0 0,33-9 0 0,-50 9 0 16,16 0 0-16,1 0 0 0,-1 0 0 15,-16 0 0-15,17-19 0 0,-33 19 0 0,16 0 0 16,-17 0 0-16,17 0 0 0,0 0 0 0,-33 0 0 16,33 0 0-16,-33-18 0 15,0 18 0-15,0 0 0 63,-33 0 0-48,33 0 0-15,-33 0-74 0,33 0-26 16,-16 18-8-16,-17-18 6 0,16 0-3 0,1 0-5 16,-1 0 5-16,1 0-5 0,16 0 7 15,-34 0-1-15,34 0 3 0,0 0-1 0,0 0-6 16,0 0-5-16,0-18-2 0,0 18 6 0,0 0 14 16,0 0 16-16,0 0 13 0,0-19 12 15,0 19-26-15</inkml:trace>
  <inkml:trace contextRef="#ctx0" brushRef="#br0" timeOffset="18764.06">19166 6865 10 0,'-17'-19'13'0,"1"19"5"16,-1 0-1-16,17 0-3 0,-16 0 0 0,-1 0 1 15,17 0 1-15,-16 0 0 0,-1 0 3 0,17 0 3 16,0 0-5-16,0 0 1 0,0 0-4 16,0 0 0-16,0 0 1 0,-33 0 2 15,33 0 3-15,0 0-6 0,0 0 0 0,0 0-1 16,0 0 0-16,0 0 1 0,33 0 5 0,-33 0 11 16,0 0 11-16,0 19 14 0,33-19 4 15,-16 0-2-15,16 0-4 0,33 18-10 0,-33-18 4 16,17 0-8-16,16 0-7 0,33 0-10 15,-33 0-13-15,50 0 1 0,-34 0-6 16,51 0 2-16,-34 0 0 0,17 0-1 0,-1 0-5 0,18 0 1 16,-17-18 3-16,16 18-4 0,-16 0 7 15,-1 0-7-15,18 0 0 0,-34 0 0 16,17 0 0-16,-34 0 0 0,17 0 3 0,-32 0-3 16,15 0 1-16,-16 0-4 0,1 0 3 0,-1 0-2 15,-17 0 4-15,18 0-2 0,-51 0-2 16,34 0 2-16,-17 0 0 0,0 0-7 0,-17 0-22 15,17 0-13-15,0 0-1 0,-33 0-15 16,17 0-1-16,0 0-13 0,-1 0-13 0,1 0-8 16,-17 0 4-16,16 0 6 0,-16 0 7 0,17 0 4 15</inkml:trace>
  <inkml:trace contextRef="#ctx0" brushRef="#br0" timeOffset="19513.29">18521 6865 3 0,'0'0'1'15,"0"0"2"-15,0 0 0 0,0 0 1 0,0 0 2 16,0 0 0-16,0 0 1 0,0 0-3 0,0 0-1 16,0 0 1-16,0 0-2 0,0 0 1 15,0 0 0-15,0 0 1 0,0 0-1 0,0 0 0 16,0 0-1-16,0 0 1 0,0 0-2 31,0 0 0-31,0 0-3 16,0 0-1-16,0 0-4 0,0 0-2 0,0 0-4 15,0 0 0-15,0 0-8 0</inkml:trace>
  <inkml:trace contextRef="#ctx0" brushRef="#br0" timeOffset="29088.6">25218 7525 51 0,'0'-9'39'0,"0"0"-7"16,-16-1-4-16,16 1 1 0,0 9 10 0,0-19 8 15,0 19 10-15,0 0 1 0,-17-18 3 0,17 18-1 16,0 0 2-16,0 0-1 0,0 0-13 0,0 0-6 15,0 0-13-15,0 0-1 0,0 0 16 16,17 0 26-16,-17 0 20 0,0 18 1 0,0-18-5 16,16 19 5-16,-16-10-9 0,0 1-1 0,0-1-1 15,17 9-10-15,-17 1-4 0,0-19 3 16,16 19-3-16,-16-19-2 0,0 18 5 0,17 1 1 16,-17-19 10-16,16 0-73 0,-16 9-7 0,17-9 0 15,-1 0 0 1,-16-9 0-16,17 9 0 0,16-19 0 15,-33 19 0-15,33-18 0 0,-16-1 0 0,-1-9 0 16,1 10 0-16,16-1 0 0,-17 0 0 0,17-18 0 16,17 9 0-16,-50 10 0 0,33-1 0 15,-16 0 0-15,16 1 0 0,-17-10 0 0,1 9 0 16,-1 1 0-16,1 8 0 0,-1 1 0 0,34 9 0 16,-50-19 0-16,0 19 0 0,16 0 0 15,1 0 0-15,-1 0 0 0,1 19-169 0,-17-19-94 16,17 9-4-16,-1 1 3 0,1-1 16 0,-17 10 18 15,0-1 16-15,16 1 34 0</inkml:trace>
  <inkml:trace contextRef="#ctx0" brushRef="#br0" timeOffset="30919.81">23316 8623 8 0,'0'0'3'0,"0"0"4"0,0 0 4 16,0 0 0-16,0 0-2 0,0 0-1 0,0 0-4 15,0 0-1-15,0 0-1 0,0 0-1 0,17 0-1 16,-17 0 2-16,0 0-4 47,0 0-2-32,0 0 0-15,0 0-3 0,0 0 0 16,0 0-2-16,0 0 0 0,0 0-11 0,0 0 15 16</inkml:trace>
  <inkml:trace contextRef="#ctx0" brushRef="#br0" timeOffset="37680.47">24805 7553 6 0,'0'0'8'16,"0"0"3"-16,0 0-1 0,0 0-2 15,0 0-4-15,0 0-1 0,0 0 0 0,0 0 1 16,-17 0-1-16,17 0 0 0,0 19 1 0,0-19 0 15,0 0 1-15,0 0-1 0,0 0-2 0,0 0 1 16,0 18 1-16,0-18-2 0,0 0 3 16,0 0-1-16,0 0-1 0,0 0 2 0,0 0 1 15,0 0-1-15,0 0 0 0,0 0 0 16,0 0 2-16,0 0-2 0,0 0 1 0,0 0 1 16,0 0-1-16,0 0-1 0,0 0-1 15,0 0 2-15,0 0-2 0,0 0 1 0,0 0 0 16,0 0 2-16,0 0 4 0,0 0-1 0,0 0 2 15,0 0 1-15,0 0-3 0,0 0-4 0,-16 0 4 16,16 0-4-16,0 0 3 0,0 0 0 16,0-18 0-16,0 18 3 0,0 0-2 0,0 0-1 15,0-19 0-15,0 19-4 0,0 0 1 16,0-19 5-16,0 19-2 0,0-9 1 0,0 0 1 16,0 0 4-16,0-10-3 0,0 19 0 0,0-19-6 15,0 1-2-15,-17-1-4 0,17-9 0 0,0 10 4 16,-33-1-2-16,33-18-2 0,-33 9 0 15,16 0-3-15,-16 0 5 0,17-9-2 0,-17 9 0 16,0-9 0-16,16 0 4 0,-16 18-4 16,-33-28 2-16,16 10 2 0,1 19-2 0,-1-29-1 15,0 19-1-15,-16 0 4 0,17 10-3 0,-17-1 2 16,-17-18-3-16,17 18-2 0,0 10 3 16,-1-10 1-16,1 1-2 0,0-1 0 0,0 19-2 15,0-18 4-15,-17 8-2 0,17 1 0 0,0 0 4 16,16 9-7-16,-32-10 3 0,32 10 0 15,0 0 0-15,-32 0 2 0,16 0-2 0,-1 0 0 16,1 10 0-16,0-1-3 0,0-9 3 16,-17 9 0-16,1 1 0 0,15 8 1 0,-32-18-1 0,17 19 0 15,15-19 3-15,-32 18-3 0,16 1 0 16,17-19 0-16,0 19 0 0,0-10 0 0,16 0 0 16,-32 19 0-16,-1-28 0 0,33 19-2 15,-32-1 4-15,16 1 2 0,-1-19-4 0,18 9 3 16,-1 1 0-16,1-1-3 0,16 0 3 0,0 0-5 15,-34 10 2-15,34 0 4 0,0-19 6 16,17 18-8-16,-17-18 3 0,0 19-3 16,-1-19 0-16,1 0-2 0,17 9 2 0,-1 0-2 15,-16 1 0-15,17 8 2 0,16 1-2 0,-33-19 0 16,33 19 0-16,-33-19 0 0,16 0-3 16,0 18 6-16,17-18-3 0,-16 19 0 0,16-19 1 15,-17 9 1-15,17 0-1 0,-16-9-1 16,16 10 0-16,-17-1-3 0,1 0 3 15,16 10 0-15,0-19 3 0,-17 0-3 16,1 0-2-16,16 18 2 0,0-18 0 0,0 19 0 16,-33-19 0-16,33 0 2 0,0 0-12 15,0 0-14-15,0 0-7 0,0 0-10 16,0 0-8-16,0 0-8 0,0 0-3 0,0 0 4 16,0-19 8-16,0 19 4 0,0-18 3 0</inkml:trace>
  <inkml:trace contextRef="#ctx0" brushRef="#br0" timeOffset="38047.99">20604 7032 7 0,'0'0'11'0,"0"-9"5"0,0 9 2 16,0 0-3-16,0 0-1 0,0 0-1 0,0 0 2 15,0 0 2-15,0 0 0 0,0 0-1 0,0 0-1 16,0 0-3-16,0 0-3 0,-16 0 1 15,16 0 1-15,0 0 6 0,-17 9 5 0,17 0 5 16,-16-9 6-16,-1 10 2 0,1 8 4 16,16 1-3-16,-33-19-6 0,33 19-2 0,-33-1-2 15,16-18 1-15,1 19 1 0,-1-10 0 0,-16 0 2 16,16 10-2-16,1 9-2 0,-1-28 1 16,1 18-5-16,16 1-9 0,-33-10-4 0,33 1-1 15,0-1 3-15,0 0-8 0,-33 1 2 0,33-1 0 16,0 0-1-16,0-9-2 15,0 0 3-15,0 19 5 0,0-19 1 0,0 0 5 16,33 0-5-16,-33 0-2 0,33-19-7 16,-33 10-2-16,33 9 4 0,0-9-4 0,17-10 0 15,-17 10 0-15,33-1-9 0,-33 1-24 0,16-10-23 16,1 19-19-16,0-18-12 0,-1 18-20 16,1-19-3-16,-1 10-3 0,18 0 7 0</inkml:trace>
  <inkml:trace contextRef="#ctx0" brushRef="#br0" timeOffset="38996.78">18852 8902 13 0,'0'0'15'0,"-17"0"-3"15,17 0-1-15,0 0 0 0,0 0-1 16,0 0 1-16,-33 0 1 0,33 0 1 0,0 0-2 16,0 0 2-16,0 0-1 0,0 0-2 15,0 0-2-15,0 0-1 0,0 0-4 0,0 0-1 16,0 0 1-16,0 0 0 0,0 0-1 0,0 0 0 16,0 0-1-16,0 0-3 31,0 0-3-16,0 0-6-15,0 0-6 0,0 18-2 16,0-18-4-16,0 0 0 0,0 0 2 0,0-18-3 16</inkml:trace>
  <inkml:trace contextRef="#ctx0" brushRef="#br0" timeOffset="39662.42">19414 8865 8 0,'0'0'6'0,"0"0"2"0,0 18 2 15,0-18 1-15,0 0-2 0,0 0-2 16,0 0-1-16,0 0 0 0,0 0-1 0,0 0 0 15,0 0-2-15,0 0 0 0,0 0 2 16,0 0 1-16,0 0 0 0,0 0 0 0,0 0 0 16,0 0-1-16,0 0-1 0,0 19 1 0,0-19 1 15,0 0 2-15,0 0 0 0,0 0-3 16,-33 0-1-16,33 0 0 0,0 0 1 0,0 0-3 16,0 0 1-16,0 0-1 0,0 0 2 15,0 0-2-15,0 0 0 16,0 0-4-16,0 0 4 15,0 0-4 1,0 0-1 0,0 0-1-16,0 0-5 0,0 0-3 15,0 0 0-15,0 0-3 0,0 0-1 0,0 0-3 16,0 0 1-16,0 0 0 0,0 0-1 0,0 0-16 16</inkml:trace>
  <inkml:trace contextRef="#ctx0" brushRef="#br0" timeOffset="40128.98">19910 8827 1 0,'0'0'2'0,"0"0"0"16,0 0 0-16,0 0 2 0,0 10 1 16,0-10 3-16,0 0 2 0,0 0-3 0,0 0-2 15,0 0-2-15,0 0-1 0,0 0 0 16,0 0 0-16,0 0-1 0,0 0 3 0,0 0 0 16,0 9-1-16,0-9-1 0,0 0 0 0,0 0-1 15,0 0 1-15,0 0 0 16,0 0-1-16,0 9-1 15,0-9-2 1,0 0-4-16,0 0-3 16,0 0-1-16,0 0-1 0,0 0-20 0</inkml:trace>
  <inkml:trace contextRef="#ctx0" brushRef="#br0" timeOffset="40914.25">20307 9079 7 0,'0'0'2'0,"0"9"2"16,0-9 3-16,0 0 5 0,0 0-1 0,0 0 0 16,0 0 0-16,0 0 0 0,0 9-2 15,0-9 0-15,0 0 0 0,0 0-3 0,0 0 1 16,0 0-1-16,0 0 3 0,0 0 1 0,0 0 2 16,0 0 1-16,0 0-3 0,0 0-1 0,0 0 0 15,0 0 0-15,0 0 1 0,0 0-3 16,0 0 3-16,0 0 3 0,0 0 1 0,0 0 3 15,0 0-3-15,0 0 1 0,0 0-4 0,0 0 0 16,0 0 2-16,0 0-2 0,0 0 3 16,0 0-2-16,0 0 1 0,0 0-4 0,0 0 3 15,0 0-2-15,0 0 2 0,0 0-1 0,0-9-1 16,0 9-4-16,0 0 2 0,0 0 0 0,0 0-1 16,0 0 2-16,0 0-2 0,0 0 0 15,0 0 1-15,0 0 0 0,0 0 3 0,0 0-3 16,0 0-5-16,0 0 0 0,0 0 0 15,0 0 2-15,0 0 2 0,0 0-2 0,0 0-1 16,0 0 0-16,0 0-1 0,-33 0 1 16,33 0 1-16,0 0 2 0,0 9 3 15,0-9-1-15,0 0-2 0,0 0-3 0,0 0 0 16,0 0 3-16,0 0-2 0,0 0-3 0,0 0 2 16,0 0 0-16,0 0-4 0,0 0 8 0,0 0-4 15,0 0 0-15,0 0-2 0,0 0 2 0,0 0-2 16,0 0-1-16,0 0 1 0,0 0 0 15,0 0 0-15,0 0 5 0,0 0-5 0,0 0 1 16,0 9-3-16,0-9 3 16,0 0 0-16,0 0-2 0,-33 0-1 0,33 0 3 15,0 0 0-15,0 0 0 16,0 0 0-16,0 0-6 0,0 0 1 16,0 0 5-16,0 0 1 15,0 0-7-15,0 0 5 16,0 0-6-16,0 0-3 15,0 0-7-15,0 0-5 0,0-9-8 0,0 9-5 16,-17 0-6-16,17 0-1 0,0-9 1 0,0 9-3 16,0 0 3-16,-16 0-5 0,16-9-1 15,0 9 4-15,0 0 0 0,-17-10 2 0,17 10 2 16,-17 0 2-16,17-9 3 0,-16 9-1 16,16-9 2-16,-17 9-14 0</inkml:trace>
  <inkml:trace contextRef="#ctx0" brushRef="#br0" timeOffset="46689.92">4746 11218 21 0,'0'0'19'0,"0"0"-1"0,0-9 1 0,-33 9 3 16,33 0 3-16,0-10 3 0,0 10 4 16,-33 0 3-16,33-9 5 0,0 9 7 0,-17 0 3 15,17 0-6-15,0 0 7 0,-16 0-3 0,16 0 9 16,0 0 12-16,0 0 3 0,-17 0 5 16,17 0 7-16,0 0 4 0,0 0 14 0,0 0 6 15,0 0-3-15,0 0-2 0,0 0-6 0,0 0 1 16,0 0-4-16,0 0-10 0,0 0-19 15,0 0-8-15,0 0-1 0,0 0-7 0,0 0-21 16,0 9-13-16,0-9 0 0,0 0-6 0,0 0-6 16,0 0-6-16,0 0-1 0,0 0 8 15,0 0-4-15,17 0 0 0,16 0 2 0,0-9-2 16,0 9 2-16,33 0 1 0,-33-9 4 16,50 9-11-16,-50 0 9 0,33-19-4 0,17 19-1 15,-17-18 0-15,33 8 0 0,-49 10 0 0,49-9 0 16,-33 0 0-16,-16 9 0 0,49-10 0 0,-33 10 0 15,-16-9 0-15,16 9 0 0,0 0 0 16,-16 0 0-16,16-9 0 0,0 9 0 0,-33 0 0 16,50 0 0-16,-50 0 0 0,33 0 0 15,-33-10 0-15,0 10 0 0,17 0 0 0,16 0 0 16,-33 0 0-16,0 0 0 0,0 0 0 16,17 0 0-16,-17 0 0 0,0 0 0 0,-33 0 0 15,33 0-6-15,0 0-3 0,-33 0 2 0,33 0-6 16,-17 0 4-16,18 0-4 0,-34 0-12 0,0 0 0 15,33 0-2-15,-33 0 2 0,0 0-4 0,0 0 4 16,0 0-4-16,0 0-8 0,33 0 2 16,-33 0-8-16,0 0-13 0,0 0-2 0,0 0-18 15,0 0-9-15,0 0-4 0,0 0-8 16,0 0-8-16,0 0-2 0,0 0-11 0,0 0-11 16,0 0-3-16,-33 0-1 0,33 0 10 0,0-9 10 15,0 9 14-15,0 0 19 0</inkml:trace>
  <inkml:trace contextRef="#ctx0" brushRef="#br0" timeOffset="47489.24">5722 11543 5 0,'0'0'7'16,"0"0"3"-16,0 0 1 0,0 0-1 16,0 0-3-16,0 0-2 0,0 0-2 0,0 0-1 15,0 0-1-15,0 0-4 32,0 0 1-32,0 0 0 15,0 0 0 32</inkml:trace>
  <inkml:trace contextRef="#ctx0" brushRef="#br0" timeOffset="47605.78">5722 11553 52 0,'-17'0'0'62,"17"0"1"-62,0 9-1 16,0-9-7-1,0 0 0-15,0 0-1 0,0 0 1 16,0 0 0-16,0 0-5 0,0 0 9 0</inkml:trace>
  <inkml:trace contextRef="#ctx0" brushRef="#br0" timeOffset="54882.66">20538 9674 40 0,'0'0'30'0,"0"-9"-11"0,0 9-2 0,-16-10 10 16,16 10 10-16,0-9 20 0,0 9 1 16,0 0-23-16,0 0-20 0,0 0-5 0,0 0-7 15,0 0 5-15,0 9 5 0,-33 1 6 0,33-1-6 16,0 0-5-16,0 19 1 0,0-28 7 16,0 19 8-16,-33-1-3 0,33 1-10 0,0-1-8 15,0 1 2-15,0-10-3 0,-17 10 0 16,17 0-2-16,0-1 0 0,0 1 3 0,0-10-3 15,-16 10 0-15,16-1 2 0,0 1-6 0,-17-1-25 16,17-18-28-16,0 19-12 0,-17-19-3 16,17 9 1-16,-16 1 5 0,16-1 7 0</inkml:trace>
  <inkml:trace contextRef="#ctx0" brushRef="#br0" timeOffset="55150.27">20224 9925 19 0,'-16'-9'22'0,"16"-1"5"16,0 1 1-16,0 0-1 0,-17 9 2 0,17-10 3 16,0 10-5-16,0 0-11 0,0 0-8 0,0 0-2 15,0 0 0-15,0 0 1 0,0 10 12 16,0-1 9-16,17 0-2 0,-17 1-2 0,0-1 0 16,16 0 3-16,-16 10 2 0,0-1-1 15,17-18-3-15,16 19 0 0,-33-19 0 0,0 9-1 16,33 1-3-16,-33-10-5 0,0 9-7 0,33-9-7 15,-17 0 2-15,1 0 1 0,-1 0-2 16,18-9-3-16,-18-1-2 0,34 1-2 0,-17 9-12 16,-33-19-21-16,33 19-15 0,0-18-10 0,-17 18-12 15,17-28-3-15,-16 19 5 0,33-10 3 16,-50 10 3-16</inkml:trace>
  <inkml:trace contextRef="#ctx0" brushRef="#br0" timeOffset="55881.8">20373 10939 22 0,'0'0'22'0,"0"0"-3"16,0 0-2-16,-17 0-5 0,17 0 1 0,0 0-1 15,0 0-3-15,0 0-3 0,0 0-4 0,0 0-1 16,0 0-3 31,0 0 0-47,0 0 0 0,0 0-3 0,0 0 1 15,0 0-1-15,0 0-1 0,0 0 0 16,0 0-1-16,0 0-1 0,0 0-1 0,0 0-1 16,0 0-2-16,0 0-2 0,0 0-1 0,0 0-10 15</inkml:trace>
  <inkml:trace contextRef="#ctx0" brushRef="#br0" timeOffset="56814.54">22423 9590 9 0,'0'19'13'16,"0"-19"8"-16,-33 0 1 0,33 18-1 15,0-18-1-15,0 10 3 0,0-1 1 16,0 0 2-16,0 1 5 0,0 8 3 0,0 10 4 0,0-9 3 15,0-1-2-15,-33-8 1 0,33 8 2 16,0 1 0-16,0-1-9 0,0 20-8 0,0-20-9 16,-16-9-12-16,16 10 2 0,0 0-2 15,0-1 0-15,0 1-4 0,-17-1 2 0,17 1 1 16,-16-10-3-16,16 10 0 0,0-10-23 0,-17 1-28 16,17-1-21-16,-16 0-13 0,16 10-2 15,-17-19 6-15,17 0 8 0</inkml:trace>
  <inkml:trace contextRef="#ctx0" brushRef="#br0" timeOffset="57113.94">22060 9953 8 0,'0'0'18'0,"0"0"8"0,0 0 2 0,-17 0-3 16,17 0 0-16,0-19 0 0,0 19-5 0,0 0 0 15,0 0-5-15,0 0-3 0,0 0-1 16,0 19 3-16,0-19 5 0,0 0 6 0,17 0 2 16,-17 18-1-16,0-18-5 0,16 0 2 15,-16 19 3-15,17-19 5 0,-17 9-2 0,16 1-1 16,-16-1 2-16,17 0-5 0,-1 1-2 16,17-10-3-16,-33 9 2 0,0 0-1 0,33-9-6 15,-33 0-6-15,17 19-1 0,0-19-5 0,16 0-1 16,-17-19 1-16,1 19-5 0,-1-9 6 0,17 9-4 15,0-9-24-15,0-1-35 0,-33 1-21 16,17 0-12-16,16-10 0 0,-16 19-1 0,16-19 5 16,-17 1-61-16</inkml:trace>
  <inkml:trace contextRef="#ctx0" brushRef="#br0" timeOffset="64543.01">25185 10744 69 0,'0'0'61'15,"0"-10"-11"-15,0 10 3 0,0 0 10 0,0 0 7 16,-33 0 14-16,33 0 5 0,0 0-7 16,0 0-16-16,0 0-9 0,0 0-13 0,0 0 17 15,0 0 16-15,0 0 30 0,0 10 15 0,0-1-11 16,0 0-7-16,0 0-11 0,0-9-10 0,0 10-4 16,0 8-10-16,0 1-5 0,0-19 0 15,0 9 2-15,0 1 1 0,0 8-20 0,0-9-2 16,0 1-45-16,0-1 0 0,0 0 0 15,33 19 0-15,-33-28 0 0,0 19 0 0,0-19 0 16,0 9 0-16,0 0 0 0,0 1 0 16,17-10 0-16,-17 9 0 0,16-9 0 15,1 0 0-15,-1 0 0 16,1-9 0-16,-1 9 0 0,1-10 0 16,-1 1 0-16,1 0 0 0,16-10 0 15,0 19 0-15,-33-28 0 0,33 10 0 0,-16-1 0 16,16-9 0-16,0 19 0 0,0-28 0 0,0 9 0 15,0 0 0-15,0 0 0 0,0 9 0 16,0-18 0-16,0 19 0 0,17-1 0 0,-34 10 0 16,1-10 0-16,16 0 0 0,-16 19 0 0,-1-18 0 15,1 9-20-15,-1-1-192 0,1 10-15 0,-17 0-19 16,16-9-25-16,-16 9-2 0,17 9 20 0,16-9 38 16,-33 0 55-16</inkml:trace>
  <inkml:trace contextRef="#ctx0" brushRef="#br0" timeOffset="69885.62">11840 11618 19 0,'0'-9'22'0,"0"9"0"0,0-10 4 16,0 10-2-16,0-9 1 0,0 9 1 0,0 0 5 16,0-9-2-16,0 9 4 0,0 0 0 15,0 0 3-15,0 0-4 0,0 0 0 0,0 0 2 16,0 0-2-16,0 0-4 0,0 0-1 0,0 0 1 16,0 0 19-16,0 0 9 0,0 0-12 15,0 0-6-15,0 0 0 0,0 9 7 0,-33-9 0 16,33 9 4-16,0 1 2 0,0-1-7 0,0 0-12 15,0 10-9-15,0-1 5 0,0 1 16 16,0 0 0-16,0 9-6 0,0 9-4 0,-33-9 3 16,33 9 0-16,0 0 0 0,0 0-5 15,0 10-6-15,0 9-12 0,0-10-4 0,0 10-2 16,0 0-10-16,0 9 6 0,0-19-3 16,-33 10 2-16,33-9 2 0,0-1-2 0,0 1-5 15,0-10 0-15,0 0 2 0,0-9 0 0,0 9-3 16,0-28-10-16,0 19-6 0,0-18-18 0,0 8-14 15,0-8-10-15,0-1-14 0,0 10-21 16,0-19 3-16,0 0-9 0,0 0-18 0,0 0-12 16,0 0-2-16,0-19 9 0,0 10 14 15,0-10 16-15,0 10 17 0</inkml:trace>
  <inkml:trace contextRef="#ctx0" brushRef="#br0" timeOffset="71117.85">11807 11767 7 0,'0'0'12'0,"0"-19"8"16,0 19 1-16,0 0 1 0,0-18-4 15,0 18 1-15,0-10-2 0,0 10 3 0,0-9 4 16,0 9-1-16,0 0-1 0,0 0-1 0,0-9-3 15,0 9 2-15,0 0 6 0,0-10 2 16,33 10 5-16,-33 0 4 0,0-9 0 0,17 9 2 16,-1-9-11-16,1 9 1 0,16-10 7 0,0 10 0 15,0 0 10-15,0 0-3 0,0-18-7 16,-16 18-1-16,32 0-11 0,1-19-1 0,-17 19-6 16,33-9-4-16,-33 9-1 0,17-9-5 0,16 9 0 15,-33 0 0-15,17-10-4 0,-1 10-3 16,1 0 4-16,16-9 2 0,-33 9-6 0,17 0 3 15,16 0-3-15,-33-9 0 0,16 9 1 16,1 0 1-16,0-10-2 0,16 10 5 0,-33 0-5 16,16-9 2-16,18 9-5 0,-34 0 3 0,0-9 0 15,16 9 0-15,-16 0 0 0,1 0 0 16,-1 0-5-16,0 0 7 0,0 0-2 0,0 0 0 16,0 0-5-16,0 0-2 0,-16 0 5 15,16 0-1-15,0 0 5 0,-33 0-4 0,33 0-1 16,-33 0 0-16,33 9 4 0,-33-9-1 0,16 0-2 15,1 9 0-15,-17-9-2 0,16 10 4 16,1-10 4-16,-17 0-6 0,16 9-2 0,18-9 1 16,-34 9 1-16,0-9-1 0,0 0 4 15,0 10-5-15,0-1 4 16,33-9-4-16,-33 0 2 0,0 9 0 16,0 10 4-16,0-19-5 0,0 0-1 15,-33 18 2 1,33-18 5-16,0 0-3 0,0 10-4 15,0-10 5-15,0 9-1 0,0 0 2 16,0 1 0-16,0-1-2 0,0 0-4 16,0 1 4-16,0 8 0 0,0 1-2 15,0-19 4-15,0 18 0 0,0 1-2 0,0 0 0 16,0-1 0-16,0 10 0 0,0-9 2 0,0-1-4 16,0 1 4-16,0-1-7 0,0 10 6 15,0 10 1-15,0-29 2 0,-34 19-4 0,34 0 2 16,0 9-2-16,-16-19 3 0,16 10-3 0,-17 0 0 15,17 0-2-15,-16 9 4 0,16-27-4 0,-17 18 2 16,17-10 2-16,0 10 0 0,-16-9-5 16,16-1 4-16,0 1 1 0,0 0-5 0,0-1 3 15,-33-9 0-15,33 10 1 0,0 0-3 0,0-19 2 16,0 18-2-16,-33-8 4 0,33-1-2 16,0 0 0-16,0 0-3 0,0 1 5 0,-33-1-4 15,33 0 7-15,0 1-4 16,0-1-9-16,0-9-5 0,0 19 7 0,0-19-5 15,0 0 7-15,0 0 2 0,0 18 5 16,-33-18-5-16,33 0-2 0,0 0 9 16,0 0-7-16,-17 0 2 0,17 0 2 15,0 0 0-15,-17 0-5 0,17 0 5 0,-16 0 3 16,-1 0 2-16,17 0 1 0,-16 0 0 0,16 0 4 16,-33 0 3-16,33 0 3 0,0 0-5 15,-33 0-4-15,0 0 1 0,33 0 0 0,-50 0-3 16,33 0 1-16,-16 0-7 0,17 0 3 0,-17 0-4 15,-33 0 0-15,33 0 2 0,-17 0 0 0,17 0-2 16,0 9 0-16,-33-9 0 0,16 0-2 0,0 0 4 16,1 0-2-16,16 0-7 0,-33 10-7 15,16-10 3-15,-16 0-4 0,0 0 1 0,0 9 1 16,16-9-2-16,-16 0 9 0,-17 9 1 16,50-9 0-16,-33 10 3 0,0-10 2 0,0 9 0 15,16-9-2-15,17 9 4 0,-33-9-2 0,33 10 2 16,0-1 0-16,-17-9-5 0,17 19 3 15,0-19 5-15,0 0-5 0,0 18 0 0,0-18 2 16,16 0-1-16,-16 9 2 0,0-9 4 0,33 10-2 16,-33-10 2-16,33 9-4 0,-33-9 4 0,16 0 3 15,17 0 0-15,0 0 2 0,-16 9-3 16,16-9-1-16,0 0-5 0,16 0-3 16,1 0 1-16,16-9 5 15,-33 9-15-15,0-9-10 16,33 9-12-16,-33 0-2 0,33-10-20 0,-33 10-24 15,0-9-12-15,33 9-9 0,-33 0-4 0,17 0-3 16,-1-18 10-16,1 18 11 0,-1 0 14 0</inkml:trace>
  <inkml:trace contextRef="#ctx0" brushRef="#br0" timeOffset="73032.97">15214 11683 12 0,'0'0'19'0,"0"0"1"0,0-9-4 16,0 9 0-16,0 0 2 0,0 0 2 15,0-10 6-15,0 10 3 0,0 0 7 0,0 0 0 16,0 0-1-16,0 0 1 0,0 0-2 0,0 0-1 16,0 0 3-16,0 0-3 0,0 0-1 0,0 0-4 15,0 0-4-15,0 0-3 0,0 0-3 16,0 0 3-16,0 0 15 0,0 0 15 0,0 0 23 15,0 10 2-15,0-1 7 0,0 10 0 16,0 9-1-16,0 9 1 0,0-19 8 0,-34 20 11 16,34 8 5-16,0-9-11 0,0 0 0 0,-33 29-17 15,33-29-15-15,0 9-3 0,0 10-12 16,0-9-15-16,-33 8-9 0,33-8-13 0,-16 9-2 16,16-19-8-16,0 0 7 0,0 10-7 0,0-19-4 15,0-1-1-15,0 1 3 0,16-9 0 16,-16 0-2-16,0-1 2 0,0-9-31 0,33 1-36 15,-33-1-35-15,0 0-14 0,0-9-15 16,0 10-15-16,0-10 3 0,0 0-10 0,0-10-10 16,0 10 6-16,0-9 4 0,0 0 16 0,0-1 18 15,0 1 16-15,0-9 22 0,0 18 17 0,0-28 12 16,0 9-25-16</inkml:trace>
  <inkml:trace contextRef="#ctx0" brushRef="#br0" timeOffset="74614.73">15147 11869 4 0,'0'-28'2'16,"0"10"3"-16,0-1 0 0,0 0 5 0,33 1 1 16,-33 18-1-16,0-19-1 0,0 1 0 0,0-1-3 15,0 10 2-15,0-1 1 0,0 1 2 16,0 0 4-16,0-1 2 0,0 10 1 0,0-18 1 15,0 18 7-15,0 0 5 0,0 0-5 16,0-19-3-16,0 19 1 0,0 0 3 0,0 0-4 16,0-9 2-16,0 9 9 0,0 0-3 15,34 0 7-15,-34-9 1 0,0 9-1 0,0 0-1 16,0 0 5-16,16-10 2 0,1 10-1 0,-17 0-2 16,16 0-7-16,1 0-3 0,-1 0 1 15,1 0 6-15,-1 0-11 0,17-9 3 16,0 9-3-16,1 0-2 0,-18 0-5 0,1 0 4 0,16 0 2 15,0 0 11-15,16 0-3 0,-16 0-8 16,0 0 4-16,1 0-5 0,-1-9-4 0,0 9 4 16,16 0 10-16,-16 0-5 0,0 0-10 15,-16 0-5-15,16 0-1 0,-16 0 6 0,16 0-3 16,16-10 0-16,-49 10 3 0,33 0-1 0,-33 0-9 16,33 0 8-16,-16 0-1 0,0-9-6 15,-1 9 2-15,1 0-1 0,-1 0 2 0,1 0 1 16,-1-9 0-16,17 9 0 0,0 0-8 15,-33-10 4-15,33 10 1 0,-16 0-4 0,-1 0-1 16,18 0-7-16,-18 0 2 0,17-18-2 0,0 18 10 16,0 0-14-16,0 0 7 0,0 0-3 0,1-19 2 15,-1 19-4-15,16 0 6 0,-16 0 0 16,0 0-3-16,-33-9 4 0,33 9-1 0,1 0-8 16,-1 0 10-16,-17 0-6 0,17 0 0 0,0-9 4 15,0 9-8-15,-16 0 6 0,16 0 2 16,0-10-4-16,0 10-2 0,0 0 5 15,0-9-2-15,0 9-4 0,0-9 0 0,17-1 7 0,-17 10-4 16,0-9 0-16,17 9 2 0,-17-9-5 16,0 9 0-16,0-9 1 0,0 9 5 0,0 0-8 15,-33 0 13-15,33 0-13 0,-33 0 3 16,0 0-10-16,17 0-6 0,-17 0 11 0,0 0 4 16,0 0 0-16,0 0 0 0,-17 9 0 0,17-9-3 15,0 0 2-15,0 9 8 16,0-9-4-16,0 0-4 0,0 9 8 0,0-9-1 15,-33 10-6-15,33-1 3 16,0 0-2-16,0-9 5 0,0 10 2 16,0-10-16-16,-33 0 11 0,33 9 5 0,0-9-7 15,0 9 8-15,0-9-9 16,0 19 5-16,0-19-7 0,0 0 1 0,0 0 10 16,0 18-3-16,0-18-1 15,0 0-4-15,0 0 0 0,0 0 0 16,0 10-1-16,-33-1 3 0,33-9-3 15,0 9 6-15,0-9 2 0,0 10-9 0,0-10 1 16,0 9 4-16,0 0 1 0,0 1-2 16,0-1-5-16,0 0 11 0,-17 10-3 0,17-19-3 15,0 18-3-15,0-8 6 0,0 8-7 16,0 1 7-16,0 0-5 0,0-1 0 0,0 1 0 0,0 9 5 16,0-10 0-16,0 10 1 0,0 0-2 15,0 9-2-15,0-18 2 0,0 9-4 0,-16 9 2 16,16-9-4-16,0 0 10 0,-17 0-8 15,17 9 5-15,0 0-12 0,-16-9 16 0,16 9-7 16,-17 0-3-16,17-9 3 0,0 0 4 16,-16 0-8-16,16 9 7 0,0-27-3 0,0 18-3 15,0-19 1-15,0 9-1 0,0 1 5 0,0 0-2 16,0-19 6-16,0 18-9 0,16-8 5 16,-16-1 4-16,0 0-13 0,0 0 9 0,0 1-4 15,0-1 0-15,0 0 0 0,0 1-1 0,0-1 1 16,0 10 2-16,0-19 1 0,-16 0 2 0,16 18-8 15,0-18 7-15,0 0-2 0,0 0-2 16,0 0 4-16,0 0 0 0,-17 0-2 16,17 0-8-16,0 0 12 15,0 0-8-15,0 0 4 16,0 0 2-16,0 0-7 0,0 0 6 0,-33-18-1 0,33 18 2 16,0 0-7-16,0 0 5 0,0 0 0 15,-33 0 3-15,33 0 1 0,0 0-9 0,-33 0 2 16,16 0 4-16,17 0 4 0,-16 0-11 0,-1-19 7 15,1 19 2-15,-1 0-3 16,1 0-2-16,16 0 0 0,-17 0-2 0,17 0 5 16,-33 0 1-16,33 0-2 0,-33 0-3 15,33 0 3-15,-33 0 6 0,16 19-4 0,1-19-5 16,-17 0 3-16,16 0-4 0,-16 0 1 0,33 0 7 16,-33 0-4-16,-16 18 6 0,16-18-2 0,-17 0-11 15,33 0 2-15,-49 0 5 0,17 9 0 16,-1 1-2-16,0-10-2 0,17 9 4 0,-49 0-8 15,32 1 3-15,0-10 3 0,17 9 0 0,-33 0-3 16,0 1 5-16,16-1 0 0,17-9-6 0,-49 19 3 16,16-19 3-16,-1 18-2 0,34-18 4 15,-49 0-2-15,15 0 0 0,1 0 0 0,17 9 6 16,-17-9-9-16,33 0 3 0,-34 10-7 0,18-10 11 16,-1 0-4-16,17 0 0 0,17 0 0 15,-18 9 0-15,1-9 2 0,0 0 0 0,17 0-2 16,-1 0-3-16,1 0 3 0,-1 0 2 0,17 0-4 15,-16 0 4-15,16 0-6 0,0 0 8 16,0 0 0-16,-17 0-4 0,17 0-5 16,0 0-3-1,0 0-6-15,0 0-3 0,17 0-8 16,-17 0-1-16,0 0-3 0,0 0-3 16,0 0 2-16,0 0-2 0,0 0-5 0,0 0-3 15,0 0-2-15,0-9-11 0,0 9-10 0,16 0-12 16,-16 0-7-16,0-10-16 0,0 10-5 15,17 0-10-15,-17-9-5 0,0 9-5 0,16-18 9 16,1 18 12-16,-17-19 17 0,16 10-37 0</inkml:trace>
  <inkml:trace contextRef="#ctx0" brushRef="#br0" timeOffset="74931.64">15429 12427 38 0,'0'0'29'16,"0"9"-6"-16,0-9-8 0,0 0-4 0,0 0-1 16,0 0 1-16,0 0 0 0,0 10-1 15,0-10-3-15,0 0-3 0,-34 0 0 0,34 0-2 16,34 0-2-16,-34 0 3 0,0 0-6 0,0 9-9 16,0-9-6-16,0 0-10 0,16 0-3 0,1 0-2 15</inkml:trace>
  <inkml:trace contextRef="#ctx0" brushRef="#br0" timeOffset="76047.63">17016 12409 7 0,'0'9'4'0,"0"-9"5"0,0 0 2 16,0 0-2-16,-17 0-2 0,17 0-2 0,0 0-1 15,0 0 0-15,0 0-1 0,0 0 1 16,0 0 0-16,0 0 1 0,0 0-2 0,0 0-1 15,0 9 0-15,17-9 0 0,-17 0 1 16,0 0-1-16,0 0 1 0,0 0-1 16,0 0 0-16,0 0-1 0,0 0 2 15,0 0-2-15,0 0 0 16,0 0 1-16,0 0 0 16,0 0-1-1,0 0 0 1,0 0-3 15,-17 0 2 0,17 0 2 16,0 0-1-47,0 9 1 16,0-9 0-16,0 0-1 15,0 0 1 1,0 0-1 0,0 0 0-1,0 0 1 1,0 0 0-16,0 0-1 16,0 0 1-16,0 0 0 0,0 10-2 15,0-10 1-15,0 0 0 16,0 0 0-1,0 0 1-15,0 0 0 32,-16 0-2-32,16 0 1 15,0 0 1-15,0 0 1 0,0 0-2 0,0 0 0 16,0 0 2-16,0 0 2 0,0 0-3 16,0 0 2-1,0 0-2-15,0 0-1 0,0 0 1 16,0 0 0-1,0 0-7 32,0 0-2-47,0 0-4 16,0 0-2-16,0 0-2 0,0 0-4 16,0 0-1-16,0-10-3 0,0 10-22 0</inkml:trace>
  <inkml:trace contextRef="#ctx0" brushRef="#br0" timeOffset="78628.81">16007 12381 2 0,'0'0'3'0,"-33"0"0"0,33 0 4 0,0 0 7 16,0 0 5-16,0 0-1 0,0 0-1 15,0 0-4-15,0 0-5 0,33 0-4 0,-33 0 0 16,0 0-1-16,0 0 0 0,0 0-1 16,0 0-1-16,0 0 3 15,0 0 1-15,0 0-2 0,0 0 0 0,0 0-2 16,0 0 0 0,0 0-1-16,0 0-2 31,0 0-3-16,0 0-1-15,0 0-1 0,0 0-1 0,0 0 0 16,0 0-2-16,0 0 0 0,0 0-2 0,0 0 1 16,0 0 0-16,0 0-2 0,0 0 0 15,0 0-7-15</inkml:trace>
  <inkml:trace contextRef="#ctx0" brushRef="#br0" timeOffset="81908.64">11774 10837 39 0,'0'-10'38'0,"0"1"-4"0,0-10 6 15,0 1 13-15,0 8 21 0,0 1 17 0,0 0 17 16,0 0 23-16,0-1 18 0,0 10 9 15,0-9 13-15,0 9 4 0,0 0-10 0,0-9-8 16,0 9-15-16,0 0-7 0,0 9-15 16,0-9-53-16,0 9-67 0,0 1 0 15,0-1 0-15,0 9 0 0,0-8 0 0,0 27 0 16,0-28 0-16,0 10 0 0,0 9 0 0,0-10 0 16,0 10 0-16,0 0 0 0,0 0 0 15,0 0 0-15,0 9 0 0,0-18 0 16,0 9 0-16,0-10 0 0,0 10 0 0,0 0 0 15,0-9 0-15,0-1 0 0,0 1 0 16,0 9 0-16,0-10 0 0,0 1 0 0,0 0 0 16,0-10 0-16,0 0 0 0,-33 10-53 0,33-10-247 15,0 0-17-15,0-9 2 0,0 0 22 0,0 0 44 16,-33 0 44-16,33-9 54 0</inkml:trace>
  <inkml:trace contextRef="#ctx0" brushRef="#br0" timeOffset="82292.89">11526 11162 52 0,'0'0'57'0,"-33"0"-2"0,33 0 10 0,-17 0 4 15,1 0 4-15,16 0 1 0,0 0-8 0,-17 0-2 16,17 19 1-16,0-19 7 0,0 0 9 0,0 9 0 16,0 0-3-16,0 10 3 0,0-10 8 15,0 10 1-15,17-1 15 0,-17 1 20 0,16 0-4 16,1-1-14-16,16 1-16 0,-33-1-6 15,0 1 9-15,33 9 13 0,0-28-107 0,-33 19 0 16,33-10 0-16,-33 0 0 0,33 0 0 0,-16 1 0 16,-1-1 0-16,34-9 0 0,-50 0 0 15,33 0 0-15,0-9 0 0,0-1 0 0,-33 1 0 16,33 0 0-16,0 0 0 0,-16-10 0 16,16 0 0-16,0 1 0 0,-33-1 0 0,33 1 0 15,0-1 0-15,-33 10 0 0,17-10 0 0,-1-9 0 16,-16 10 0-16,17-1 0 0,-17 10 0 0,16-10 0 15,-16 10 0-15,0 9 0 0,0-19 0 16,0 19-66 0,0 0-150-16,0 0-4 0,0 0 8 15,0 0 3-15,0 0 10 0,0 0 5 0,0 19 8 16,0-19 17-16,-16 0 21 0,16 9-78 16</inkml:trace>
  <inkml:trace contextRef="#ctx0" brushRef="#br0" timeOffset="83124.27">16603 11060 32 0,'0'0'37'0,"0"-19"7"15,16 19 9-15,-16 0 8 0,0-18 11 0,33 8 6 16,-33 1 17-16,0 9 21 0,0-9 11 15,0 9 3-15,0 0-15 0,0 0-22 0,0 0-29 16,0 0-35-16,0 0 3 0,0 9 28 0,0 0 33 16,0 1 4-16,0 8 6 0,0 1-8 15,0-1 3-15,0 10 7 0,33-9-2 0,-33 18 0 16,0-18-91-16,0-1-12 0,0 10 0 0,0 0 0 16,0 0 0-16,0-9 0 0,0 9 0 15,0-10 0-15,33 10 0 0,-33 0 0 0,0-9 0 16,0-1 0-16,0 1 0 0,0-1 0 0,0-8 0 15,0-1 0-15,-33 19-66 0,33-28-170 16,0 0-32-16,0 0-31 0,0 18-6 0,0-18 21 16,0-18 44-16,-33 18-108 0</inkml:trace>
  <inkml:trace contextRef="#ctx0" brushRef="#br0" timeOffset="83574.28">16371 11404 56 0,'-16'0'55'0,"-1"0"-3"16,17 0 8-16,-17 0 13 0,17 19 19 15,-16-19 7-15,16 0 2 0,0 0 3 0,-17 0 7 16,17 0 13-16,0 9 5 0,17-9 7 0,-17 9 15 16,16 0 0-16,-16 1-2 0,17 8-10 15,0-8 0-15,16-1-13 0,-17 19-126 0,17-28 0 16,0 18 0-16,-33-8 0 0,33-1 0 16,0 0 0-16,-16 1 0 0,16-1 0 0,0 0 0 15,0 1 0-15,0-10 0 0,-33 0 0 0,33 0 0 16,-16 0 0-16,-1 0 0 0,1-10 0 15,0 1 0-15,16 0 0 0,-17-1 0 0,17 1 0 16,-33-10 0-16,33 1 0 0,-33-1 0 0,33 1 0 16,-33-1 0-16,17-9 0 0,-1 10 0 15,1-1 0-15,-1-9 0 0,1 9 0 0,-17 1 0 16,33-1 0-16,-33 1 0 0,0 18 0 0,0-19 0 16,0 0 0-16,0 10-89 0,0 0-119 0,33 9-23 15,-33-9-13-15,0-1-20 0,0 10-4 16,0-9 24-16,0 9 39 0</inkml:trace>
  <inkml:trace contextRef="#ctx0" brushRef="#br0" timeOffset="85523.98">24689 12474 26 0,'-17'0'34'0,"17"0"0"15,-16-19 4-15,-1 10 7 0,17 9 10 16,-16-10 16-16,16 1 16 0,-17 0 13 0,17 9 10 16,0-9 15-16,-16 9 15 0,16-10-10 0,0 10-8 15,0 0-21-15,0 0-29 0,0 0-34 16,0 0-7-16,0 0 23 0,0 0 30 0,16 10 31 16,-16-1 10-16,0 9-16 0,17-8-2 15,-17 18-13-15,16-28-94 0,-16 18 0 0,0-8 0 16,17 8 0-16,-17 1 0 0,16-10 0 0,-16 0 0 15,17 10 0-15,16 0 0 0,-33-19 0 0,0 18 0 16,33-18 0-16,-33 9 0 0,17-9 0 0,16 0 0 16,-17 0 0-16,17 0 0 0,0-9 0 15,17 9 0-15,-17-18 0 0,-16-1 0 0,32 0 0 16,-16 1 0-16,17-10 0 0,16 9 0 16,-33 1 0-16,17-20 0 0,-1 1 0 0,1 9 0 15,-17-9 0-15,17 9 0 0,-1 0 0 0,-16 0 0 16,17 10 0-16,-17-1 0 0,17 1 0 15,-17-1 0-15,0 10 0 0,-17-1 0 0,34 10 0 16,-34-9 0-16,1 9-186 0,-1 9-6 0,1-9 20 16,0 0 2-16,-1 10-5 0,1-1-2 15,-17 0 6-15,16 1 6 0,-16 8 13 0,0 1 11 16,0-1 19-16,0-8 22 0</inkml:trace>
  <inkml:trace contextRef="#ctx0" brushRef="#br0" timeOffset="86788.15">24110 12874 65 0,'0'0'34'0,"0"0"-16"15,0 0-7-15,0 0 2 0,0 9 1 0,17-9 13 16,-17 0 10-16,0 9-2 0,0-9-5 0,0 0-8 16,0 10-2-16,0-10-3 0,0 0 5 15,0 9-1-15,0-9-4 0,0 0-6 0,0 0-3 16,0 0-4-16,0 0 0 0,0 9 2 16,0-9-4-16,0 0 0 0,0 0-4 15,0 0 0 1,0 0-5-16,0 0-6 0,0 0-7 15,0 0 0-15,0 0-2 0,0 0-6 0,0 0 2 16,0-9 0-16,0 9 3 0,0 0 1 0,0-9 1 16,-17 9 1-16,17 0 3 0,0 0-2 15,0-10-4-15,0 10 1 0,0-9 0 0,0 0-2 16,0 9 2-16,0-10-15 0</inkml:trace>
  <inkml:trace contextRef="#ctx0" brushRef="#br0" timeOffset="87953.23">12320 12743 58 0,'0'0'43'0,"0"0"-1"15,-17 0-4-15,17 0 2 0,0 10 6 16,0-10 10-16,-16 9-1 0,16-9 0 0,0 9-3 16,0 1 1-16,0-1-2 0,-17 0 0 15,17 1-2-15,17-1-3 0,-17 9-5 0,0 1 0 16,0-10 0-16,0 1-6 0,16 8-8 0,-16-8 9 16,0 8-4-16,17-9 9 0,-17 1 4 15,16 8 11-15,-16-18 19 0,0 19-2 0,17-19 10 16,-17 0 6-16,33 0 7 0,-33 0 5 0,0 0-1 15,0 0-3-15,33-19-16 0,-33 1-17 16,33-1-6-16,-33 1-58 0,33-1 0 0,-33 0 0 16,17-9 0-16,-1 10 0 0,1-10 0 0,-1 9 0 15,1 1 0-15,16-1 0 0,0 1 0 16,-33-1 0-16,0 0 0 0,33 10 0 0,-33 0 0 16,0-1 0-16,33 1-58 0,-33 9-163 0,0 0-33 15,0-9-7-15,17 9 1 0,-17 0 17 0,16 0 20 16,1 0 32-16,-1 0 37 0</inkml:trace>
  <inkml:trace contextRef="#ctx0" brushRef="#br0" timeOffset="88719.19">15511 12855 53 0,'0'9'67'16,"0"-9"3"-16,0 0 2 0,0 0-5 0,0 0-2 15,0 0 19-15,0 10 20 0,0-10 15 0,0 9 1 16,0 10-9-16,0-10 2 0,0 9-7 16,0-8 2-16,0 8 7 0,17 1 9 0,-17-10-4 15,0 10-16-15,16-1-7 0,-16-8-19 0,33 8-13 16,-33 10 7-16,0-28-59 0,33 19-13 0,-33-19 0 16,0 9 0-16,33 0 0 0,-33-9 0 15,17 0 0-15,0 0 0 0,-1-9 0 0,17 0 0 16,-16-10 0-16,32 1 0 0,-16-1 0 15,0-9 0-15,-33 0 0 0,34 0 0 0,-1 0 0 16,0 1 0-16,-17-1 0 0,17 9 0 0,0-18 0 16,0 9 0-16,-33 0 0 0,17 9 0 15,0 10 0-15,-1-9 0 0,1-1 0 0,-17 10 0 16,16-1 0-16,1 1 0 0,-17 0 0 0,16-1 0 16,-16 1 0-16,33 0 0 0,-33 9-136 15,0 0-95-15,0 0-3 0,0 0 1 0,0 0-5 16,0-10 13-16,0 10 25 0,33 0 32 15,-33 0 28-15,0 10 30 0</inkml:trace>
  <inkml:trace contextRef="#ctx0" brushRef="#br0" timeOffset="90451.65">8053 14325 4 0,'0'0'4'0,"0"0"-2"0,0-10 0 16,0 10-1-16,0-9-1 15,0 9 1 1,0-9-1-16,0 9-6 47,0 0 3-47,0 0-1 0</inkml:trace>
  <inkml:trace contextRef="#ctx0" brushRef="#br0" timeOffset="91933.04">9971 14111 7 0,'0'0'6'16,"-16"0"3"-16,16 0 3 0,0 0 1 0,-17 0 0 16,17 0 2-16,0 9 4 0,0-9 5 0,0 0 3 15,0 0-1-15,0 0 0 0,0 0-2 16,0 0-1-16,0 0 2 0,0 0-2 0,0 0 7 16,0 0-1-16,0 0 4 0,0 0 0 15,17 0-1-15,-17 0 1 0,0 0-2 0,16 0 8 16,-16 0 2-16,17-9-4 0,-17 9 6 0,33 0 5 15,-33 0-6-15,0 0 2 0,0 0-5 16,33 0-1-16,-33 0 0 0,0 0 0 0,33 0 6 16,-33 0 4-16,33 0 9 0,-33 0-5 15,33 0 6-15,-33 0-5 0,17 0-3 0,16 0 3 16,0 0 4-16,0 0 8 0,0 0-2 0,0 0-5 16,0 0-10-16,17 0-4 0,-17-10-3 15,33 10-5-15,-33 0-2 0,17 0-5 0,16-9-4 16,-33 9-8-16,33 0 4 0,-33 0-10 0,17-9 1 15,16 9 3-15,0 0 1 0,-16-9 0 16,16 9-2-16,0 0-10 0,-33 0 0 0,33 0 1 16,17-10-8-16,-50 10 5 0,33 0 1 0,-16-9 6 15,16 9-9-15,-33 0-3 0,17-9 5 16,-1 9 3-16,1 0-7 0,-17 0 9 0,33 0-1 16,-33 0-9-16,17 0 7 0,-17 0-3 15,33-19 2-15,-33 19-5 0,0 0 2 0,0 0 0 16,17 0 4-16,-17 0-6 0,0 0 0 15,0 0 2-15,-16 0 0 0,16 0 8 0,0 0-11 16,0 0 6-16,-33 0-3 0,33 0 0 0,-33 0 0 16,33 0 0-16,-33 0 0 0,33 0 0 0,-33 0 0 15,17 19 0-15,-1-19 0 16,1 0 0-16,-1 0 0 16,1 0 0-1,16 0 0 1,-33 0-76 46,0 0-25-46,0 0-24-16,0 0-16 0,0 0-22 0,0 0-12 16,0 0-12-16,0 0-6 0,-33 0 1 15,33 0 5-15,-17 0 20 0,17 9 25 0</inkml:trace>
  <inkml:trace contextRef="#ctx0" brushRef="#br0" timeOffset="93897.95">15511 14101 52 0,'0'0'48'16,"0"0"-2"-16,0 10-1 0,0-10-1 0,0 0 8 16,0 0 12-16,-16 0 14 0,16 0 14 0,0 0 16 15,0 0 5-15,0 0 13 0,0 0 11 0,0 0 0 16,-17 9 4-16,17-9-12 0,0 0 2 15,0 0-8-15,0 0-15 0,0 0-1 0,0 0 17 16,0 0-82-16,17 9-42 0,-1-9 0 16,1 0 0-16,32 19 0 0,-16-19 0 0,0 0 0 15,17 0 0-15,0 0 0 0,-1 0 0 0,17 0 0 16,1 0 0-16,-18 0 0 0,17 0 0 0,-16-19 0 16,0 19 0-16,32 0 0 0,-49 0 0 15,17 0 0-15,16 0 0 0,0 0 0 0,-33 0 0 16,17 0 0-16,0 0 0 0,-17 0 0 15,16 0 0-15,-16 0 0 0,0 0 0 0,0 0 0 16,-16 0 0-16,16 0 0 0,-16 0 0 0,-1 0 0 16,17 0 0-16,0 19 0 0,-33-19 0 0,33 0 0 15,-33 0 0-15,17 0 0 0,-1 0 0 16,17 0 0-16,-16 0 0 0,-17-19 0 0,33 19 0 16,-33 0 0-16,33 0 0 0,-33 0 0 15,33 0 0-15,-33 0 0 31,0 0 0 94,-33 0-165-109,33 0-22-16,0 0-3 0,0-9-19 0,0 9 11 16,-33 0 1-16,33 0 12 0,0 0 14 15,-33 0 18-15,16 0 21 0,17 0 21 0</inkml:trace>
  <inkml:trace contextRef="#ctx0" brushRef="#br0" timeOffset="95813.69">10120 13357 7 0,'0'0'1'16,"0"0"1"-16,0 0 2 0,0 0 2 0,0 0 2 15,0 0 3-15,0 0 2 0,0 10 1 0,0-10 1 16,0 0-1-16,0 0 2 0,0 9 0 16,0 0 1-16,0-9-1 0,0 10-3 0,33-1 2 15,-33 0 1-15,0-9 0 0,0 9 2 16,0 10 5-16,0-19-6 0,0 9 4 0,0 1-3 16,17-1 0-16,-17 0-3 0,0 10 2 0,16-10-1 15,-16 10 10-15,17-1-3 0,16 1-3 16,-33-10-5-16,0 10 0 0,0 9-4 0,33-10 2 15,-33 1 2-15,33 9-7 0,-33-19-4 16,0 10 1-16,33-1-5 0,-33 1 0 0,0 0 2 16,33-1 1-16,-33 1-3 0,17-19 2 0,-17 9 0 15,16 10-2-15,1-10 2 0,-17 0-5 16,33-9 3-16,-33 10-26 0,0-10-17 0,0 9-14 16,0-9-3-16,0 0-8 0,33 0-3 15,-33 0 2-15,0-9 1 0</inkml:trace>
  <inkml:trace contextRef="#ctx0" brushRef="#br0" timeOffset="96229.75">10401 13339 8 0,'0'-10'8'0,"0"1"9"0,0 9 1 15,-16 0-4-15,16 0-3 0,0 0 0 0,0 0 0 16,0 0 0-16,0 0-1 0,-17 0-4 16,17 0 0-16,0 0 0 0,0 9 3 15,0 1-1-15,-33-1 0 0,33 10 3 0,0-10 1 16,-33 10-4-16,33-1-2 0,0 10 2 0,-33-9-6 16,33 9 1-16,0-1-3 0,-33-8 1 15,33 9-1-15,-33 0 2 0,16 0-2 0,1 0 0 16,-1-10 0-16,-16 10 1 0,33 0-1 15,-33-9 2-15,33-1-4 0,-33 10 2 0,33-9 1 16,-33-10-1-16,33 10 0 0,-33-10-2 16,33 0 3-16,-17 1-1 0,17-1 0 0,0-9 1 15,-16 0 0-15,16 9-1 0,0-9 2 16,0 0 1-16,0 0-2 0,0-9 0 16,0 0-1-1,0 9-2-15,0-10 2 0,0 10-7 16,0-9-8-16,0 9-6 0,0-9-3 15,0 9-5-15,0-10-1 0,0 1 0 0,0 9-34 16</inkml:trace>
  <inkml:trace contextRef="#ctx0" brushRef="#br0" timeOffset="96980.7">12022 12976 7 0,'0'0'8'0,"0"9"9"0,0-9 1 16,0 0 0-16,0 0-3 0,0 10-1 16,0-10 2-16,0 9 3 0,0 0 5 0,0-9 1 15,0 9 2-15,0 10 4 0,0-10-2 0,0 1 0 16,0 8 1-16,0 1 6 0,0-10 1 16,0 0 5-16,0 10 3 0,0-10-3 15,0 10-1-15,0-10-2 0,0 1 1 0,0 8 9 16,0-18 4-16,0 9-1 0,0 1-1 0,0-10 9 15,33 9 9-15,-33-9 5 0,0 0 16 16,0 0 16-16,0 0 9 0,0-9-8 0,17-1-17 16,-1 1-29-16,1-9-11 0,-1-1-11 15,1 0-9-15,16-9-6 0,0 10-5 0,0-1-5 16,-33-18 0-16,33 0-8 0,-16 9-6 0,16 9 3 16,-17-18-2-16,1 9-1 0,16 0-2 15,-33 0 8-15,33 10-6 0,-33 9 3 0,33-10-7 16,-33 10-56-16,0-1-76 0,0 10-47 0,0-9-38 15,0 9-17-15,0 0 16 0,33 0 25 16,-33 9 35-16,0 1 20 0,0-1 18 0</inkml:trace>
  <inkml:trace contextRef="#ctx0" brushRef="#br0" timeOffset="98110.98">11873 13906 9 0,'0'0'8'0,"0"0"3"0,0 0 0 15,0 0-2-15,0 0-1 0,0 0-3 0,0 0-2 16,0 0 0-16,0 0 0 0,0 0 1 16,0-18-1-16,0 18 2 0,0 0-3 0,0 0 1 15,17 0 3-15,-17 0-2 0,0 0-1 0,0 0 1 16,0 0 2-16,0-10 0 0,0 10-2 16,0 0-1-16,0 0 0 0,0 0-2 0,0 0 2 15,0 0-2-15,0 0 1 16,0 0 1-16,0 0-1 0,0 0-1 15,0 0 0-15,0 0 0 16,0 0 1-16,0 0 0 31,0 0-1 1,0 0 0-1,16 0-3-16,-16 0 3-15,0 0 0 16,-16 0-1 31,16 0-2-31,0 10 2-1,0 8 0 1,0-18-7-16,-17 0-4 15,17 0-4-15,0 0-2 0,0 0-3 0,-16 0-3 16,16 0-26-16</inkml:trace>
  <inkml:trace contextRef="#ctx0" brushRef="#br0" timeOffset="99110.42">15726 13785 5 0,'0'0'8'0,"0"0"2"16,0 0 1-16,0 0 0 0,0 0 0 0,-16 0-2 15,16 0-4-15,0 19-3 0,0-19-1 0,16 0 0 47,-16 0-3-31,0 0-2-16,0 0 1 15,0 0 1-15,0 0-3 0,0 0 0 0,0 0-2 16,0 0-4-16,0 0-2 0</inkml:trace>
  <inkml:trace contextRef="#ctx0" brushRef="#br0" timeOffset="100326.54">15643 13860 9 0,'0'0'9'16,"0"0"2"-16,0 9 0 0,0-9-3 16,0 0 0-16,0 0-1 0,0 0-2 0,0 0 1 15,0 0-1-15,0 0-2 0,0 0-1 0,0 0-1 16,0 0 2-16,0 0 1 15,0 0-1-15,0 0 0 0,0 0 1 0,0 0-2 16,0 0 2-16,0 0 0 0,0 0 1 16,0 0 0-16,0 0-1 0,0 0 1 0,0 0 0 15,0 0 0-15,0 0-1 0,0 0-1 0,0 0-1 16,0 0 0-16,0 0 1 0,0 0-1 16,0 0 0-16,0 0-1 15,0 0 0 16,0 0 1-31,0 0-4 0,0 0 3 32,0 0 1-32,0 0 0 31,0 0-4-15,0-9 2-16,0 9 1 62,0 0-3-31,0 0 3-31,0 9 0 16,0-9-3-16,0 0-8 16,0 0-1-16,0 0-2 0,0 0-6 15,0 0 2-15,0 0-1 0,0 0-2 0,0 0-27 16</inkml:trace>
  <inkml:trace contextRef="#ctx0" brushRef="#br0" timeOffset="101442.31">17297 13060 6 0,'0'0'4'16,"0"0"6"-16,0 0 3 0,0 0 2 0,0 0 0 15,0 0-4-15,0 18 1 0,33-18 3 0,-33 0-1 16,0 0 3-16,0 0 2 0,0 0 1 16,0 19 2-16,0-19 1 0,0 0-5 0,0 9-2 15,0 0 5-15,0 1 4 0,0-1-1 16,17 0-2-16,-17 1 6 0,0-1 4 0,0 10 1 15,16-19-2-15,-16 18 4 0,0-18 3 0,0 9 0 16,17-9-1-16,-17 10 10 0,0-10 10 16,0 0 10-16,16 0 20 0,-16 0 1 0,0 0-11 15,17 0-16-15,-1-10-21 0,-16 1-10 0,17-9-10 16,16 8-1-16,0-8 0 0,-33 8 6 0,33-8-8 16,-33-1-4-16,33 10 1 0,0-28-8 0,0 18-1 0,-16 0 3 15,16-8-4-15,0 8-3 0,0 0 2 0,-16-9-3 0,-1 1-3 16,17 8 3-16</inkml:trace>
  <inkml:trace contextRef="#ctx0" brushRef="#br0" timeOffset="120558.62">23746 15255 112 0,'0'0'122'0,"-16"0"15"0,16 0-4 0,0 9-3 16,-17-9 9-16,17 0 7 0,0 0 3 0,-16 0-3 15,16 9-4-15,0-9-7 0,0 0-19 16,-17 10-2-16,17-10-4 0,0 0-23 0,0 0-19 16,0 0-10-16,0 0-55 0,0-10-3 93,0 1 0-93,0 0 0 16,0 9 0-16,0-19-173 0,0 19-68 16,0-18-36-16,-33-1-12 0,33 0 15 15,0 1 39-15,0-1 42 0,0 1 32 0</inkml:trace>
  <inkml:trace contextRef="#ctx0" brushRef="#br0" timeOffset="121940.4">26095 13506 179 0,'0'0'151'0,"0"0"7"15,0 0 4-15,0 0 10 0,0 0 10 16,0 0 22-16,0 9 25 0,0 1-17 0,0-1 5 16,0 0-36-16,0 10-181 0,16 0 0 0,-16-10 0 15,0 9 0-15,17 1 0 0,-17 9 0 16,16 0 0-16,-16-19 0 0,17 10 0 0,-1-1 0 16,1 1 0-16,16 0 0 0,-33-1 0 0,16 1 0 15,1-10 0-15,-1 0 0 0,1 1 0 16,0-1 0-16,-1-9 0 0,1 0 0 0,-1 0 0 0,1 0 0 15,-1-9 0-15,1-1 0 0,16-8 0 16,-17-1 0-16,1 1 0 0,16-10 0 0,0 0 0 16,0 0 0-16,0-19 0 0,17 1 0 0,-17-10 0 15,16 0 0-15,1-9 0 0,0 0 0 16,-1-9 0-16,17 8 0 0,-16 1 0 0,33 19 0 16,-50-19 0-16,33 18 0 0,0 19 0 0,-16-18 0 15,16 9 0-15,-17 18 0 0,18 0 0 16,-18 19 0-16,1-27 0 0,-1 27 0 0,1-10 0 15,-17 10 0-15,17 10 0 0,-17-10 0 0,0 9 0 16,0 9 0-16,-17 1 0 0,18-10 0 0,-18 10 0 16,1 0 0-16,-17-1 0 0,16 1 0 15,-16-1 0-15,0 1 0 0,0-10 0 0,0 10 0 16,0-1 0-16,0 1 0 0,-16-10 0 0,16 1-83 16,-17 8-279-16,1 1-6 0,16-19 13 0,-17 0 39 15,0 0 67-15</inkml:trace>
  <inkml:trace contextRef="#ctx0" brushRef="#br0" timeOffset="123788.83">21779 13097 9 0,'0'0'7'0,"0"0"5"0,0 9-1 0,0-9-2 15,0 0 1-15,0 9 1 0,0-9-1 16,0 0 0-16,0 0-1 0,0 10-1 0,0-10-1 16,0 0 0-16,0 0-1 0,0 0 0 0,0 0 3 15,0 0-2-15,0 9 0 0,0-9 1 16,0 0 0-16,0 0 2 0,0 0 2 0,0 0 1 16,0 0 1-16,0 0-4 0,0 0 3 15,0 0-1-15,0 0 0 0,0 0-2 0,0 0-1 16,0 0-1-16,0 0 0 0,0 0-5 0,0 0 1 15,0 0-2-15,0 0 0 0,0 0 0 32,0 0-4-32,0 0 0 15,0-9-8-15,0 9-13 0,0 0-4 0,0 0-4 16,0 0-4-16,0-10 0 0,0 10-6 0,0 0-1 16</inkml:trace>
  <inkml:trace contextRef="#ctx0" brushRef="#br0" timeOffset="124455.12">21779 13162 20 0,'0'0'23'0,"0"9"5"0,0-9 1 15,0 0-3-15,0 0-1 0,0 0-1 16,0-9 1-16,0 9 3 0,0 0 2 0,0 0-5 16,0 0 0-16,0-9 2 0,0 9 6 15,0-10-1-15,0 10 2 0,0-9 4 0,0 0-1 16,0-1-5-16,0 1 0 0,0 0 3 0,16 9 6 15,-16-19-1-15,0 1 1 0,0-1 0 16,17 0-6-16,-17 1-15 0,16-1-2 0,-16 10-3 16,17-10-2-16,-1-18-7 0,1 19 9 0,-17-1-2 15,16 10 2-15,1-10 7 0,32 19 1 16,-49-19 4-16,33 1-6 0,-16 9 8 0,0-10-2 16,16 10-9-16,-17-1-4 0,17 1 2 0,-16 9-3 15,32-9-7-15,-16-1-4 0,-16 10-2 16,16-9 10-16,0 9-14 0,0 0 5 0,0 0 2 15,0 0 1-15,0 0-6 0,1 9 5 16,-1-9-2-16,0 0-1 0,0 10-4 0,16-1 4 16,-16-9 2-16,-33 9-2 0,33 1 0 0,-16-1 4 15,0 0-7-15,-1 10 8 0,1-1-5 0,-17-18 6 16,16 19 1-16,-16-10-2 0,17 1-4 16,-17 8 2-16,16-8 4 0,-16 8-5 0,0 1 2 15,0-1 2-15,0 1-2 0,0-10-1 16,0 1-1-16,0 8-5 0,0-9 3 0,0 1 0 15,0 8 0-15,0-8 0 0,33 8 0 0,-33-18 0 16,0 19 2-16,0-19-4 0,0 9 2 16,0 0 0-16,0-9-6 0,0 0 2 15,0 0 2-15,0 0-12 0,0 0-11 16,0 0-18-16,0 0-10 0,0 0-6 0,-33 0-3 16,33 0-12-16,0 0-15 0,0 0-18 0,0-9-18 15,0 9 2-15,0-9 12 0,0 9 20 0,0 0 7 16,0-19-48-16</inkml:trace>
  <inkml:trace contextRef="#ctx0" brushRef="#br0" timeOffset="125353.8">22638 12799 17 0,'0'0'20'0,"0"0"-1"0,0 10-2 16,0-10 0-16,-33 9 1 0,33-9-4 15,0 0-1-15,0 18 0 0,0-18-5 0,0 0 3 16,0 0 0-16,0 0 2 0,0 0 7 0,0 0 2 16,0 0 3-16,0 0 7 0,0 0 5 0,0 0 0 15,0 0 3-15,33 0 0 0,-33 0-5 16,0-18-14-16,0 18 0 0,17-9 7 0,-17 9 5 16,0-10-5-16,16 1-6 0,-16 9-3 15,17-9 2-15,-17 9 2 0,17-10 14 0,-17 10-3 16,16-9-2-16,1 0-7 0,-17 9-6 0,16-10 8 15,-16 10 0-15,17-9-7 0,-1 9-11 16,17 0-1-16,-33 0 1 0,33 0 2 0,-33 0 5 16,17 0 3-16,-1 0-2 0,18 0-1 0,-18 0-7 15,17 0 0-15,-16 0 11 0,32 0 4 0,-49 0-9 16,33 0-2-16,-16 9 2 0,16 1 10 16,-16-1 2-16,16-9 1 0,-17 9-9 0,1 1-7 15,32-1-5-15,-49 0 10 0,33 1 3 16,-33-1 6-16,17 9-2 0,-1 1 5 0,-16-10-1 15,17 1 3-15,-17 8-5 0,16 1-1 0,-16-1-4 16,0 10 0-16,0-9 1 0,0-10-8 16,0 10-6-16,0-10 2 0,0 10 0 0,0-1-1 15,0 10-7-15,0-9 1 0,0-19 4 0,0 18-5 16,0-8 1-16,0-1-3 0,0 10 0 0,0-10-2 16,0 10 2-16,0-1 3 0,0-18 2 15,0 9-8-15,0 1 8 0,0-1-10 16,0 0 7-16,0-9-1 15,0 0 3-15,0 0 0 16,0 0-9-16,0 0 8 0,0 0-1 0,0 0-1 16,0 0 5-16,0 0 1 15,0 0-10 1,0 0 5-16,0 0-5 0,0 0-4 16,0 0 0-16,0 0 1 0,0-9-17 0,0 9-40 15,0 0-19-15,0-9-25 0,0 9-3 16,0-10-8-16,0 1-20 0,0 9-14 0,0-18-9 15,0 18 0-15,0-10 21 0,-16 1 24 0,16 0 11 16</inkml:trace>
  <inkml:trace contextRef="#ctx0" brushRef="#br0" timeOffset="126221.71">22771 13060 15 0,'0'0'22'16,"-17"-10"2"-16,17 10 4 0,-16-9-1 15,16 9 1-15,0 0 8 0,0 0 5 0,-17 0 4 16,17 0 3-16,0 0 2 0,0 0 2 16,0 0-19-16,0 0-9 0,0 0 6 0,0 0 18 15,0 9 23-15,0-9 13 0,17 10-8 16,-17 8-18-16,16 1 4 0,-16-19-2 0,17 9-2 16,-17 0 8-16,16 10 8 0,17-10 10 0,-33 1 1 15,0-1-15-15,33 0-22 0,-33 1-13 0,0 8 2 16,17-18 7-16,-17 9 11 0,16-9 3 15,-16 0-14-15,17 10-7 0,-17-10-12 0,0 0-3 16,17 0-5-16,-17-10-2 0,16 10-1 0,-16-9-11 16,17 9-1-16,-17-18-2 0,16 8-2 0,-16 1 2 15,17 0 3-15,-17-1-11 0,0-8-1 16,16 8 1-16,-16 1-5 0,0 0-31 0,33-10-39 16,-33 1-32-16,0-1-21 0,0 10-10 15,0-1-8-15,0 1-4 0,33 0-3 0,-33 0 4 16,17 9 5-16,-1-10 2 0,1 10 26 0,0 0 19 15</inkml:trace>
  <inkml:trace contextRef="#ctx0" brushRef="#br0" timeOffset="126486.7">23283 13097 57 0,'0'0'49'0,"0"0"-5"16,0 9-9-16,0-9 0 0,0 9 5 0,0 1 6 15,0-10 19-15,0 9 7 0,0 0 2 0,0 1-2 16,0-1 7-16,0 0 1 0,0 1 1 16,0-10-10-16,0 18 0 0,17-18 3 0,-17 0 13 15,16 0 10-15,1 0 1 0,-17 0-14 0,16 0-18 16,1 0-15-16,0-18-20 0,-1 8-15 16,1 1-4-16,-1 0-5 0,17-1-2 0,-33-8 2 15,17 8-11-15,-1-8 0 0,1 18-3 0,-1-19 2 16,1-9-1-16,-17 19-23 0,16-10-61 15,-16 1-45-15,0-1-32 0,17 10-33 0,-17-10-12 16,0 1 1-16,0-1 24 0,17 10 32 16</inkml:trace>
  <inkml:trace contextRef="#ctx0" brushRef="#br0" timeOffset="128334.74">6003 14046 17 0,'-33'0'18'0,"33"0"5"0,0 0-3 0,-33 0-3 0,33 0-3 16,-17 0 2-16,17 0 1 0,0 0 1 15,0 0-1-15,-33 0 2 0,33 0 1 0,0 9 3 16,0-9-3-16,0 0 4 0,-33 9 3 16,33-9 4-16,0 10 8 0,0-10 6 0,-33 9 6 15,33-9 6-15,0 9 1 0,0 0 2 16,-33-9 14-16,33 10 6 0,0-1 7 0,0-9 8 16,-33 9 15-16,33-9 8 0,0 19-7 0,0-19-10 15,0 0-13-15,0 0-5 0,0 0-4 16,0 0 2-16,0 0-5 0,0 0 9 0,0 19 43 15,33-19-128-15,-33 0 0 0,33 0 0 0,0 0 0 16,0-19 0-16,17 19 0 0,16-19 0 0,0 10 0 16,17 0 0-16,16-10 0 0,0 10 0 15,-16-10 0-15,16 1 0 0,17 18 0 0,-1-19 0 16,18-9 0-16,-34 19 0 0,17-10 0 16,-1 10 0-16,-15 0 0 0,15-10 0 0,18 10 0 15,-18 9 0-15,-15-19 0 0,15 1 0 0,-15 8 0 16,-34 1 0-16,16 0 0 0,18-1 0 15,-51 1 0-15,17 0 0 0,-32-1 0 0,-1 1 0 16,0 0 0-16,-33 9 0 0,16 0 0 0,-16 0 0 16,17 0 0-16,-34-19 0 0,1 19 0 15,16 0 0-15,-33 0 0 16,33 0 0-16,-33 0 0 16,33 0 0-16,-34 0-30 0,34 0-136 0,0 0-17 15,0 0-46-15,-33 0-23 0,33 0 10 16,0 0 23-16,0 0 17 0,0 0 27 0,-33 0 35 15,33 0-65-15</inkml:trace>
  <inkml:trace contextRef="#ctx0" brushRef="#br0" timeOffset="129484.32">5755 15878 13 0,'0'0'17'0,"0"0"0"0,0 0 1 0,0 0 3 15,-33 9 4-15,33-9 1 0,0 0 0 16,0 0-2-16,-17 10 4 0,17-10 4 0,0 0 4 15,0 9 10-15,0-9 13 0,0 9 13 0,0-9-3 16,0 10-1-16,0 8-3 0,0-18 2 16,0 0 3-16,0 0 0 0,0 0 0 0,0 10 20 15,0-10 23-15,0 0 16 0,0 9 8 16,17-9-2-16,16 9-9 0,-33-9-23 0,33 0-3 16,0 0 11-16,0 0-47 0,0 0-64 0,17 0 0 15,16 0 0-15,0 0 0 0,17 0 0 16,16-9 0-16,0 0 0 0,17 9 0 0,-17-10 0 15,50 10 0-15,-33 0 0 0,16-18 0 16,17 8 0-16,-34 1 0 0,51-10 0 0,-17 10 0 16,33 0 0-16,-34-10 0 0,18 10 0 0,16-10 0 15,0 10 0-15,-34-10 0 0,18 10 0 0,-1-10 0 16,0 10 0-16,17 0 0 0,-49-10 0 16,32 10 0-16,-33 0 0 0,17-10 0 0,-17 10 0 15,-16-1 0-15,0 1 0 0,16 0 0 0,-49 9 0 16,16-9 0-16,-33-1 0 0,0 10 0 0,17-9 0 15,-50 9 0-15,0 0 0 0,0-9 0 16,-16 9 0-16,-1 0 0 0,1 0 0 0,16 0 0 16,-33-10 0-16,-33 10 0 31,16 0 0-15,1 0 0-16,-17 0 0 15,16 0 0-15,17 0 0 0,-33 0 0 16,0 10 0-16,33-10 0 0,-33 0 0 0,0 0-39 15,16 0-233-15,1 0-39 0,-1 0-6 0,17 0 15 16,0 0 29-16,-33-10 59 0</inkml:trace>
  <inkml:trace contextRef="#ctx0" brushRef="#br0" timeOffset="130766.38">11228 15766 1 0,'0'0'1'0,"0"0"-2"32,0 0 2-32,0 0-2 0,0 0 2 0,0 0-2 15</inkml:trace>
  <inkml:trace contextRef="#ctx0" brushRef="#br0" timeOffset="131931.91">12750 14418 18 0,'0'0'18'0,"0"-10"4"0,0 1 2 16,-17 0 2-16,17 9 0 0,0 0-1 0,0-19 0 16,0 19 2-16,0 0 8 0,0-9 7 0,0 9 2 15,0 0-1-15,0 0-1 0,0 0-1 16,0 0-3-16,0 0 0 0,0 0 0 0,0 0-4 15,0 0 11-15,-16 0 5 0,16 0 1 16,0 0-6-16,0 0 0 0,0 9-6 0,0-9-2 16,-17 0-8-16,17 19 5 0,0-19-2 0,0 0 2 15,0 9 1-15,0 0 7 0,0 10-9 16,-33-10 12-16,33 10-15 0,0 0 19 0,0-1-1 16,-33 1 2-16,33 9 7 0,0 0-1 0,0-10-10 15,-33 10 3-15,33 0 1 0,0 0-4 16,0 9-9-16,-33-9-5 0,33 9 0 0,-17 0-5 15,17 1-7-15,0-1-9 0,-16 9-1 16,16-8 4-16,0 8-4 0,-17-9 1 0,17 10-11 16,-16-10 2-16,-1 9 3 0,17-8-1 0,0-1 1 15,-33 9-4-15,33-8 5 0,0-1-4 16,0-9 0-16,-33 9-2 0,33 0 1 0,0-18 3 16,-33 9-4-16,33 0 0 0,0-10 5 0,-33 10-3 15,33-9-4-15,-17-1 7 0,17 1-5 16,0-10 0-16,-16 10-10 0,16-10 10 0,0 0-2 15,0 1-3-15,0-10 0 0,0 0 3 0,0 9-12 16,0-9 3-16,0 0-10 0,0-9-14 16,0 9-23-16,0 0-23 0,0-10-9 0,0 1-7 15,0 0-7-15,0-1-20 0,0 1-29 16,16 0-14-16,-16-10-2 0,0 10 12 0,0-10 12 16,17 1 18-16,-17-1 23 0,0-9 15 0,33 0 14 15</inkml:trace>
  <inkml:trace contextRef="#ctx0" brushRef="#br0" timeOffset="133747.18">12485 14474 14 0,'0'-10'11'0,"0"1"3"0,0 0 0 15,0 9 0-15,0-10-1 0,0 1 0 16,0 9 1-16,0 0 0 0,0-9 2 0,0 9 4 16,0 0 1-16,17-10 1 0,-17 10 0 15,0 0 1-15,0-9-2 0,16 9 2 0,-16 0-1 16,17-9 2-16,-17 9 2 0,16 0 1 16,-16 0-1-16,17 0-1 0,16 0 1 0,-33-19 0 15,33 19-1-15,0 0 3 0,-33-9 0 0,33 9-7 16,-16 0 7-16,16-9 6 0,0 9 6 0,0-10 4 15,0 10-2-15,16 0-2 0,-15-9-8 16,15 9-6-16,1 0-2 0,-17-9 6 0,16 9 4 16,1 0-9-16,0-10 0 0,16 1-4 15,-33 9 2-15,16-9-1 0,-15 9 8 0,32 0 15 16,-33-9 3-16,16 9-7 0,18 0-13 0,-1 0-4 16,-33 0 3-16,16-19 1 0,17 19 1 15,1 0-12-15,-1 0-9 0,-33 0-1 0,16-19 0 16,18 19 0-16,-1-9 1 0,-33 9-1 15,16-9-7-15,18 9 1 0,-34-10 3 0,0 10 3 16,16-9-4-16,-16 9 1 0,34-9 8 0,-34 9-6 16,0 0 2-16,-17 0-6 0,17-10 0 0,0 10 4 15,0 0-3-15,1 0-3 0,-34 0 6 16,33 0-3-16,0 0-8 0,-33 0 5 0,16 0-2 16,-16 0 10-16,17 0-5 0,-1 0-7 0,1-9 6 15,-17 9-7-15,16 0 5 0,-16 0 3 16,33 0-7-16,-33 0 1 15,0 0 10-15,0 0-6 0,33 0-1 0,-33 0 3 16,0 0-10-16,0 0 11 0,34 0-1 16,-34 0-9-16,0 0 6 0,0 0-4 0,16 0 1 15,-16 0 8-15,17 0-2 0,-17 0-1 16,16 0-2-16,-16 0-2 0,17 0 0 16,-17 0 4-16,16 0-2 15,-16 0-2 1,0 0-2-1,0 0 6-15,0 0 3 0,0 0-4 16,0 0 3-16,0 0-1 16,0 0 0-16,0 0 1 0,0 0 4 0,0 0-1 15,0 9 0-15,0-9 1 0,17 0-5 0,-17 0 2 16,0 10 3-16,0-10 3 0,0 9-11 16,0-9 7-16,0 9-3 0,0-9 5 0,0 10-1 15,0-10-2-15,0 9-1 0,0-9 1 0,0 9 5 16,0 10-3-16,0-19 6 0,0 19-2 15,0-19 0-15,0 9 12 0,0 0-3 0,0 10 1 16,0-10-1-16,0 10 2 0,0-1-6 0,-17 1 6 16,17-1-5-16,0 10 5 0,0-9 10 15,0 9-2-15,0 0-1 0,-16-10 9 0,16 10-2 16,0 0-37-16,0 0 0 0,-17 0 0 16,17-9 0-16,0 8 0 0,0 1 0 0,-16-9 0 0,16 9 0 15,0 0 0-15,0-10 0 16,-17 10 0-16,17-9 0 0,0 9 0 0,0-10 0 15,0 10 0-15,0-9 0 0,0 9 0 0,0-10 0 16,0 10 0-16,0-9 0 0,0 0 0 0,0-1 0 16,0 1 0-16,0 9 0 0,0-10 0 0,-16 1 0 15,16-1 0-15,0-8 0 0,0 8 0 16,0 10 0-16,0-18 0 0,0-1 0 0,-34 9 0 16,34-8 0-16,0 8 0 0,0-8 0 0,0 8 0 15,0-8 0-15,0 8 0 0,0-8 0 0,-33 8 0 16,33-9 0-16,0 1 0 0,0 8 0 15,0-8 0-15,0-1 0 0,0 10 0 0,0-1 0 16,-33-18 0-16,33 9 0 0,0 1 0 16,0-1 0-16,0 0 0 0,-16 10 0 0,16-10 0 15,0 1 0-15,0-1 0 0,0 0 0 16,-17 0 0-16,17 1 0 0,0-1 0 16,0 0 0-16,0 1 0 15,0-1 0 1,0 0 0-1,-16-9 0 1,16-9 0 0,0 0 0-1,-17 9 0 1,1-10 0-16,16 1 0 16,-33 9 0-1,33 0 0-15,-33 0 0 0,33 0 0 16,-34 0 0-16,34 0 0 0,-49-9 0 0,32 9 0 15,-16 0 0-15,17 0 0 0,-17 0 0 0,0 0 0 16,-1 9 0-16,-15-9 0 0,-1 0 0 16,1 0 0-16,16 0 0 0,-50 9 0 0,33-9 0 15,1 0 0-15,-17 10 0 0,-17-10 0 0,17 9 0 16,0-9 0-16,-17 0 0 0,17 9 0 0,0-9 0 16,-17 0 0-16,50 0 0 0,-33 10 0 15,-17-10 0-15,33 0 0 0,1 9 0 0,-17-9 0 16,-1 0 0-16,18 0 0 0,-17 9 0 15,16-9 0-15,1 0 0 0,-1 0 0 0,17 0 0 16,0 0 0-16,-17 0 0 0,17 0 0 0,0 9 0 16,0-9 0-16,33 0 0 0,-33 0 0 15,0 0 0-15,33 0 0 0,-33 0 0 0,16 0 0 16,1 0 0-16,-1 0 0 0,17 10 0 0,-16-10 0 16,-1 0 0-1,17-10 0 1,0 20 0-16,0-20 0 31,0 20 0 16,0-1 0 15</inkml:trace>
  <inkml:trace contextRef="#ctx0" brushRef="#br0" timeOffset="134179.81">12485 15701 2047 0,'0'0'0'16,"-33"0"0"15,33 10 0-31,0-1 0 47,0-9 0-32,0 9 0 157</inkml:trace>
  <inkml:trace contextRef="#ctx0" brushRef="#br0" timeOffset="134912.12">12419 15729 2047 0,'0'10'0'16,"0"-1"0"62,0-9 0-78,0-9 0 109,-33 9 0-93,33 0-57-16,0 0-37 16,0 0-17-16,0 9-15 0,0-9-21 15,0 0-39-15,0 0-25 0,0 0-10 0,0-9-2 16,0 9 17-16,0-10 31 0,0 10-110 16</inkml:trace>
  <inkml:trace contextRef="#ctx0" brushRef="#br0" timeOffset="137212.44">20174 13757 3 0,'0'0'2'0,"0"0"-1"0,0 0 1 0,0 0 0 16,0 0 2-16,0 0 0 0,0 0 0 0,0 0 2 16,0 0 4-16,0 0-2 0,0 0 3 15,0 0-2-15,0 0-1 0,0 0 2 0,0 0-2 16,0 0 1-16,0 0 0 0,0 0 1 0,0 0-2 15,0 0 3-15,0 0 1 0,0 0-2 16,0 0 4-16,0 0 1 0,0 0-2 0,0 0 2 16,0 0 3-16,0 0-1 0,0 0 0 15,17 0-2-15,-17 0 1 0,0 0 0 0,0 0 0 16,0 0-2-16,0 0-3 0,0 0 1 0,0 0-7 16,0-9-2-16,0 9-1 0,0 0 1 15,0 0-8-15,0-9-9 0,0 9-13 16,-17-10-11-16,17 10-6 0,0 0-9 0,-16-9-7 15,16 9 1-15</inkml:trace>
  <inkml:trace contextRef="#ctx0" brushRef="#br0" timeOffset="138176.37">19579 13497 12 0,'0'0'16'0,"17"0"6"0,-17-9 0 0,0 9 4 16,0 0 2-16,33 0 5 0,-33-10 4 0,0 10 3 15,0 0 3-15,0 0-1 0,0 0 2 0,0 0 6 16,0 0-3-16,33 0 3 0,-33-9-6 16,0 9 0-16,0 0 2 0,0 0 3 0,0 0-1 15,0 0-3-15,0 0-10 0,0 0 5 0,0 0-5 16,0 0 0-16,0 0 1 0,-33 9 2 15,33-9 6-15,0 10 4 0,0-10-1 0,0 9 6 16,0-9-9-16,0 9-7 0,0 0 2 0,-33 1-6 16,33-10-1-16,0 9 2 0,-17 0-3 15,17 10 4-15,-16-19-3 0,-1 9 2 0,17-9-11 16,-16 10-1-16,16-1-3 0,-17-9-7 0,0 9 3 16,1 0-5-16,16-9-3 0,-17 10 0 0,1-10 1 15,16 9-4-15,-33-9 1 0,33 9 0 0,-50-9-5 16,34 10-2-16,-17-10 2 0,0 9 6 15,-1 0-8-15,-15-9 2 0,-1 19 0 0,1-19-3 16,-1 9 3-16,-16-9 0 0,0 9 2 16,0 1-11-16,16-1 3 0,-49 0 11 0,16 1-2 15,17 8-6-15,-33-8 3 0,16 8-3 16,-16 1 1-16,16-19-2 0,-16 18 2 0,0 1-3 0,16-10 3 16,-33 10-2-16,17 0 2 0,-17-1 2 15,17 10-4-15,-33-9 4 0,16-1-3 0,0 10 3 16,17 0-5-16,-17-9 3 0,17 9-1 15,16-10-2-15,-32 10-7 0,15 0-3 0,1-9 5 16,0 8 4-16,16 1 1 0,-16-9 5 0,16 9 0 16,1-9 1-16,-1-1-5 0,0 1 4 15,1-1-5-15,15-8 5 0,1 8 5 0,0 1-7 16,0-10-2-16,16 0-1 0,17 1 5 0,-16-1-3 16,-1 0 1-16,34 1-2 0,-17-1 1 15,33-9 3-15,-34 9-7 0,34-9-4 0,-33 0-6 16,33 10 4-16,0-10 8 0,0 0-7 15,0 0 6-15,0 0 8 0,0 0-6 0,0 0 1 16,0 0 4-16,-33 0-8 0,33 0 4 0,0 0 1 16,0 0 4-16,33-10-5 15,-33 10-6-15,0 0 13 0,0 0-6 16,-33 0-3-16,33-9 5 0,0 9-3 0,0 0 0 16,0 0 9-16,0 0-4 0,0 0-4 15,0 0-3-15,0 0 3 0,0 0-2 16,0 0 1-16,0 0-7 15,0 0-2-15,0 0-4 0,0 0-11 0,0 0-6 16,0 0-10-16,0 0-5 0,0 0-11 0,0 0-8 16,0 0 2-16,0 0-19 0,0-9-12 0,0 9-6 15,0 0 0-15,33 0 7 0,-33 0 5 16,0 0 8-16,0-10 5 0,0 10 5 16,0 0 6-16,0 0 7 0,0-9 6 0,0 9-30 15</inkml:trace>
  <inkml:trace contextRef="#ctx0" brushRef="#br0" timeOffset="139708.51">12898 15311 4 0,'0'0'3'16,"17"0"-2"-16,-17 0 1 0,0 0 1 0,0 0 2 16,0 0 1-16,0 0 2 0,0 0 1 0,0 0-3 15,0 0-1-15,0 0-3 0,0 0 0 16,17 0-2 0,-17 0 2-1,16 9-2 1,-16-9-4-16,0 0-1 0,17 0-3 15,-17 9-6-15</inkml:trace>
  <inkml:trace contextRef="#ctx0" brushRef="#br0" timeOffset="140924.84">13097 15320 6 0,'0'0'4'0,"0"0"1"0,16 0 4 15,-16 0 7-15,17 0 3 0,-17 0-6 0,16 0-1 16,-16 0-2-16,17 0-3 0,-17 0-2 0,0 0 0 15,17 0-1-15,-17 0-1 0,0 0-2 16,33 0-1-16,-33 0 2 0,0 9-2 16,0-9 1-1,0 10-1-15,0 8 0 16,0-18-3-16,33 0-1 0,-33 0-9 16,0 0-4-16,33 0-9 0,-33 0-32 15</inkml:trace>
  <inkml:trace contextRef="#ctx0" brushRef="#br0" timeOffset="141257.13">14618 15357 32 0,'0'0'34'16,"0"0"-5"-16,0 0-4 0,0 0-6 0,0 0 2 16,-16 0 13-16,16 0 5 0,0 0-1 0,0 0-9 15,0 0-9-15,0 0-3 0,0 0-1 16,0 0-5-16,0 0-6 0,0 0 0 0,0 0-2 16,0 0-1-16,0 0 1 15,0 0-1-15,0 0-4 16,0 0-1-16,0 0 1 15,0 0 3 1,0 10-4-16,0-10-17 0,0 9-17 16,0-9-20-16,0 0-16 0,0 0 1 15</inkml:trace>
  <inkml:trace contextRef="#ctx0" brushRef="#br0" timeOffset="142407.91">20538 15636 61 0,'0'-9'88'0,"-16"0"-11"16,16-1-16-16,0 10-12 0,0-9 6 0,0 0 37 16,-33 9 29-16,33-10 14 0,0 10-6 15,0 0-35-15,0 0-25 0,0 0 9 0,0 0 40 0,0 10 29 16,0-1 49-16,0 0 14 0,33 1-17 16,-33 8-119-16,0-8-74 0,0 8 0 0,0 1 0 15,16-10 0-15,-16 10 0 0,17-1 0 0,-1-8 0 16,-16 8 0-16,17-9 0 0,-17 1 0 15,16-1 0-15,-16 0 0 0,17 1 0 0,-1-1 0 16,1-9 0-16,0 0 0 0,16-9 0 16,0-1 0-16,-33-8 0 0,16-1 0 15,17 1 0-15,0-10 0 0,0 0 0 0,1 0 0 16,-1-9 0-16,0 9 0 0,0-9 0 0,0-1 0 16,0 1 0-16,17 0 0 0,-17 9 0 15,0 0 0-15,-33 10 0 0,16 8 0 0,1-18 0 0,-1 19 0 16,1 0 0-16,-17-1 0 0,16 1 0 15,-16 0 0-15,0 18 0 16,-16-9 0-16,16 9 0 16,-17 1 0-16,1-1 0 0,16 0 0 15,-17 19 0-15,1-18 0 0,16-1-197 0,-33 9-191 16,33 1 4-16,-33 0 29 0,-1-1 62 0,18 10 82 16</inkml:trace>
  <inkml:trace contextRef="#ctx0" brushRef="#br0" timeOffset="143571.51">13031 15357 8 0,'0'0'2'0,"0"0"1"0,0 0 1 0,0 0 6 15,0 0 6-15,-33 0 0 0,33 0-4 0,0 0-2 16,0 0-2-16,-17 0-3 0,17 0-2 16,0 0 0-16,0 0-1 0,0 0-4 0,0 0 0 15,0 0 3-15,0 10-1 16,17-10 0 0,16 0-4-16,-33 0-3 15,0 0-4-15,33 9-8 0,-33-9-5 0</inkml:trace>
  <inkml:trace contextRef="#ctx0" brushRef="#br0" timeOffset="143838.47">14817 15376 58 0,'16'-9'59'0,"-16"9"2"16,17 0-14-16,-17 0-10 0,0 0 4 16,0-10 4-16,0 10 7 0,0 0-6 0,0 0-15 15,-17 0-13-15,17 0-5 0,0 0-8 0,0 0-1 16,0 0-2-16,-16 0-2 0,16 0-2 16,0 0-2-1,0 0 5-15,0 0-11 0,0 0-24 16,0 0-19-16,0 0-16 0,0 0-11 0,0 0-3 15,0 0 9-15</inkml:trace>
  <inkml:trace contextRef="#ctx0" brushRef="#br0" timeOffset="145086.51">26574 15608 117 0,'-16'0'81'0,"16"0"-22"16,0-9-15-16,0 9 18 0,-17 0 23 15,17 0 33-15,0 0 19 0,0 0-10 0,0 0-35 16,0 0-22-16,-17 0-4 0,17 0 18 0,0 0 21 15,0 0 16-15,17 9 8 0,-17 1 18 0,0-1-2 16,0 0-19-16,17 1-13 0,-17 8-94 16,0-9-19-16,16 10 0 0,-16-10 0 0,17 10 0 15,-1-10 0-15,-16 1 0 0,17-1 0 16,-17 0 0-16,33 0 0 0,-33 1 0 0,0-10 0 16,16 0 0-16,1 0 0 0,-1 0 0 15,1-10 0-15,-1 1 0 0,18 0 0 0,-18-10 0 16,17 10 0-16,17-10 0 0,-34 1 0 0,17-10 0 15,0 9 0-15,0-9 0 0,1 0 0 16,-1 1 0-16,0-1 0 0,16 0 0 16,-16 9 0-16,-16 1 0 0,16-1 0 0,0 0 0 15,-16 10 0-15,16 0 0 0,-33-1 0 0,16 1 0 16,1 9 0-16,-1 0 0 16,1 9-25-16,-17-9-177 15,0 10-12-15,16-1 8 0,-16-9-1 0,0 9 0 16,17 1 16-16,-17 8 8 0,0-8 11 0,0 8 21 15,0-9 30-15</inkml:trace>
  <inkml:trace contextRef="#ctx0" brushRef="#br0" timeOffset="150783.68">29005 15162 167 0,'0'0'99'0,"0"9"-27"0,0-9 0 0,0 9 16 16,0-9 35-16,0 0 29 0,0 0 10 0,0 0 6 16,0 0 9-16,0 0 39 0,0 0 31 15,0 0 11-15,16 0-212 0,1 0-46 0,16 10 0 16,-16-10 0-16,16 0 0 0,0 0 0 15,16 0 0-15,-16 0 0 0,17 0 0 16,0 0 0-16,32 0 0 0,-49 0 0 0,34 0 0 16,-1 0 0-16,0 0 0 0,0 0 0 0,17 0 0 15,-17 0 0-15,17 0 0 0,-17 0 0 16,16 0 0-16,-16-10 0 0,17 10 0 0,-17-9 0 16,0 0 0-16,1-10 0 0,-1 10 0 15,0-10 0-15,0-9 0 0,-16 1 0 0,-1-1 0 16,1-10 0-16,-1 1 0 0,-15 0 0 0,15-9 0 15,-32-1 0-15,16 0 0 0,-17 1 0 16,-16-1 0-16,17 1 0 0,-17 9 0 0,-17-10 0 16,17 10 0-16,-16-9 0 0,-1 8 0 15,1 10 0-15,-1-9 0 0,-16 0 0 0,17 9 0 16,-18-9 0-16,1 9 0 0,-16-9 0 16,16 9 0-16,-17 0 0 0,1-9 0 0,-1 9 0 15,0-9 0-15,1 18 0 0,-17-27 0 0,-1 18 0 16,-15 0 0-16,16 9 0 0,-17-18 0 15,-16 9 0-15,16 0 0 0,0 19 0 0,-16-10 0 16,0-18 0-16,0 18 0 0,-1 1 0 0,-15-1 0 16,-1 10 0-16,17-19 0 0,-17 9 0 15,17 1 0-15,-17-1 0 0,17 1 0 0,-17 8 0 16,17 1 0-16,-17-10 0 0,17 10 0 0,0 0 0 16,-1-1 0-16,1 1 0 0,-17 0 0 15,17 0 0-15,16-1 0 0,-16 10 0 0,17-9 0 16,-1 9 0-16,0 0 0 0,17 0 0 0,0 0 0 15,16 0 0-15,1 0 0 0,-1 0 0 16,17 9 0-16,0 1 0 0,0-10 0 0,16 9 0 16,-16 0 0-16,17 0 0 0,16 1 0 15,-33-1 0-15,33 0 0 0,-17 10 0 16,17-19 0-16,0 9 0 0,-16 1 0 16,16-1 0-16,0 0 0 0,0 0 0 15,0 1 0-15,-17-10 0 16,17-10 0 31,17 10 0-47,-17-9-65 15,0 9-163-15,0-9 5 0,16 0-11 0,-16-1 0 16,17 1 5-16,16 9 24 0,-33-19 9 16,16 10 21-16</inkml:trace>
  <inkml:trace contextRef="#ctx0" brushRef="#br0" timeOffset="151185.26">27302 13274 70 0,'0'-10'63'0,"0"1"-14"16,0 0 3-16,0-1 12 0,0 1 18 0,0 9 8 15,0-9-9-15,0 9-8 0,0 0-17 0,0 0-12 16,0 0-6-16,0 0 14 0,-33 9 19 15,33-9 5-15,-33 9-7 0,16 1-5 0,-16 8 2 16,0-8-3-16,0 8 1 0,0 10 16 16,-17-28-5-16,17 19-9 0,-17-1-3 0,1-8 0 15,16 8-13-15,-17-8-5 0,1 8-3 0,-1-9 17 16,0 10 7-16,34-19-16 0,-34 9-4 0,1 1-6 16,32-1-25-16,-16-9-15 0,16 9 0 15,1-9 0-15,-1 0 0 0,17 10 0 16,17-1 0-1,-1 0 0-15,17 0 0 0,-16 10 0 16,16-10 0-16,0 10 0 0,17 9 0 0,-17-10 0 16,16 10 0-16,-15 0 0 0,15 0 0 0,1 9 0 15,-1 1 0-15,-16-1 0 0,17 0 0 16,0 0 0-16,-1 10 0 0,1-19 0 0,-17 9 0 16,17 0 0-16,-17-9-115 0,0 0-235 15,0 0-28-15,-17 9 8 0,17-18 35 0</inkml:trace>
  <inkml:trace contextRef="#ctx0" brushRef="#br0" timeOffset="156509.4">13527 17152 18 0,'0'10'31'16,"0"-10"5"-16,0 0 6 0,0 0 4 0,0 0 4 15,0 0 3-15,0 0 1 0,0 0 0 16,0 9 6-16,0-9 5 0,0 0 5 0,0 0 3 16,0 0 1-16,0 0-5 0,0 0-20 0,-33 0-17 15,33 0 9-15,0 0-2 0,0 0 8 16,0 0 11-16,33 0 21 0,-33 0 13 0,0 9 11 16,0-9 12-16,16 0 5 0,1 0 2 15,16 0-19-15,-16-9-23 0,49 9-26 0,-33 0-6 16,0-9 22-16,16-1-70 0,18 10 0 0,-1-9 0 15,-17 0 0-15,51 0 0 0,-34-1 0 16,-17 1 0-16,50 9 0 0,-32-9 0 0,-18-1 0 16,50 1 0-16,-32 9 0 0,-1-9 0 0,16 9 0 15,-15-10 0-15,-1 10 0 0,16-9 0 16,-15 9 0-16,-18 0 0 0,17 0 0 0,0 0 0 16,1 0 0-16,-18 0 0 0,17 0 0 15,1 0 0-15,-34 0 0 0,33 0 0 0,-17 0 0 16,-16 0 0-16,0 0 0 0,1 0 0 0,-1-9 0 15,0 9 0-15,16 0 0 0,-49 0 0 16,33 0 0-16,-33 0 0 0,33 0 0 0,-33-9 0 16,0 9 0-16,17 0 0 0,0 0 0 15,-17-10 0 63,0 10-51-62,-17-9-278-16,17 9-14 16,0-9-4-16,0 9 7 0,0-10 59 15</inkml:trace>
  <inkml:trace contextRef="#ctx0" brushRef="#br0" timeOffset="161538.7">19315 17087 5 0,'0'0'2'0,"0"0"3"16,0 0 4-16,0 0 2 0,0 0 1 0,0 0-2 16,0 0-1-16,0 0-3 0,0 0-2 0,0 0 0 15,0 0-2-15,0 0 1 0,0 10-2 16,0-10 0-16,0 0-3 62,0 0-6-62,0 0-4 16,0 0-3-16,0 0-2 0</inkml:trace>
  <inkml:trace contextRef="#ctx0" brushRef="#br0" timeOffset="162588.71">20059 17134 8 0,'0'0'2'0,"0"0"1"0,0 0 1 0,0 0 0 15,0 0-2-15,0 0 0 0,0 0-1 16,0 0 0-16,0 0 0 31,0 9-1-15,0-9-4 31,0 0 1-47,0 0-2 15,0 0-6-15</inkml:trace>
  <inkml:trace contextRef="#ctx0" brushRef="#br0" timeOffset="163670.54">19331 17106 17 0,'-16'0'13'0,"-1"0"-4"0,1 0 0 0,-1 0 5 15,0 0 4-15,1 0 4 0,16 0 6 16,-33 0 8-16,33 0 6 0,0 0 5 0,-33 0 5 15,33 0-5-15,-17 0 1 0,17 0-3 16,0 0 3-16,0 0 4 0,0 0 8 0,0 0 3 16,0 0-5-16,0 0-3 0,0 0-7 15,0 0 7-15,0 0-2 0,0 0 1 0,0 0 4 16,0 0-4-16,0 0 1 0,0 0 1 16,0 0 5-16,0 0 8 0,17 0 13 0,-17 0-8 15,33 9 1-15,-33-9-14 0,0 0-8 0,33 0 2 16,-33 0-10-16,16 0 1 0,1 0 15 15,0 0-3-15,16 10-21 0,-17-10-7 16,17 0-6-16,-16 0-24 0,16 0 0 0,0 9 0 16,-17-9 0-16,17 0 0 0,-16 0 0 0,16 9 0 15,0-9 0-15,17 0 0 0,-17 0 0 0,-17 9 0 16,17-9 0-16,1 0 0 0,-1 0 0 16,0 0 0-16,0 0 0 0,0 10 0 0,0-10 0 15,0 0 0-15,0 0 0 0,0 9 0 16,17-9 0-16,-17 0 0 0,-33 0 0 0,33 9 0 15,-17-9 0-15,17 0 0 0,-16 0 0 0,0 0 0 16,16 10 0-16,0-10 0 0,-33 0 0 16,33 0 0-16,-33 0 0 0,16 0 0 0,1 9 0 15,16-9 0-15,-17 0 0 0,1 0 0 16,0 0 0-16,-1 0 0 0,34 0 0 0,-50 9 0 16,33-9 0-16,-17 0 0 0,1 0 0 0,16 0 0 15,-17 10 0-15,17-10 0 0,1 0 0 16,-1 0 0-16,0 9 0 0,-33-9 0 0,16 0 0 15,17 0 0-15,-16 0 0 0,16 0 0 0,-17 9 0 16,18-9 0-16,-1 0 0 0,-33 0 0 16,33 0 0-16,-17 0 0 0,1 0 0 0,16 0 0 15,-17 0 0-15,17 0 0 0,1 0 0 16,-34 0 0-16,33 0 0 0,0 0 0 0,-33 0 0 16,33 0 0-16,-17 0 0 0,17 0 0 15,-16 0 0-15,32 0 0 0,-49 0 0 0,34-9 0 16,-18 9 0-16,1 0 0 0,16 0 0 0,-17 0 0 15,17 0 0-15,-16 0 0 0,-1 0 0 16,17 0 0-16,-33 0 0 0,34 0 0 0,-34 0 0 16,16 0 0-16,1 0 0 15,-1 0 0-15,1 0 0 16,-1 0 0 0,1 0 0-1,-1 0 0-15,1 0 0 16,-1 0 0-1,17 0 0-15,-33 0 0 16,34 0 0-16,-34 0 0 16,0-9 0-1,16 9 0-15,1 0 0 16,-34 0 0 62,17 0-40-62,0 0-99-16,0 0-34 0,0-10-22 15,0 10 4-15,-16 0 5 0,16 0 1 16,0 0 5-16,0 0 15 0,-34 0 2 0,34 0 14 16,-33 0 23-16</inkml:trace>
  <inkml:trace contextRef="#ctx0" brushRef="#br0" timeOffset="167051.76">14106 16669 6 0,'0'9'2'16,"0"-9"3"-16,0 0 3 0,0 0-1 16,0 0 1-16,0-9-2 0,0 9 1 0,0 0 0 15,0 0 0-15,0 0-1 0,0 0-2 0,0 0 2 16,0 0-3-16,0 0-1 0,0 0 2 15,0 0-3-15,0 0 2 32,0 0-5-17,0 0-1 1,0 0-7-16,0 0-2 16,0 0-8-16,0 0-22 0</inkml:trace>
  <inkml:trace contextRef="#ctx0" brushRef="#br0" timeOffset="172213.1">20373 16027 42 0,'0'-9'61'0,"0"9"-4"0,-17-10-19 16,17 1-2-16,0 0 12 0,0 9 27 15,-16-10 18-15,16 1 15 0,0 9 0 0,0 0-14 16,0 0-21-16,0 0-2 0,0 0-21 0,0 0 2 15,0 0 37-15,0 0 28 0,0 9 43 16,-17 1 12-16,17-1 14 0,0 10-2 0,0-10-51 16,-16 10-133-16,16-1 0 0,0 10 0 15,0-9 0-15,-33 9 0 0,33-1 0 0,-33 1 0 16,16 0 0-16,1 0 0 0,-1 0 0 0,-16 0 0 16,16 0 0-16,-16 0 0 0,17 0 0 0,-17 9 0 15,0-18 0-15,16 18 0 0,-16-9 0 16,17 9 0-16,-18-19 0 0,1 10 0 0,17 0 0 15,16 0 0-15,-33 0 0 0,0-9 0 16,16 9 0-16,1-1 0 0,-1-8 0 0,1 0 0 16,-1 9 0-16,0-10 0 0,1-9 0 15,16 10 0-15,-17 0 0 0,17-10 0 0,-16 0 0 16,16 1 0-16,0-1 0 0,0-9-53 16,0 9-156-16,0-9-2 0,0 9-1 15,0-9 15-15,0 0 5 0,16 10-1 0,-16-10 29 16,17 9 31-16,-17 0 18 0,16-9 13 15,1 10 16-15,-17-1 7 0</inkml:trace>
  <inkml:trace contextRef="#ctx0" brushRef="#br0" timeOffset="172796.68">20125 17338 36 0,'0'0'42'15,"0"-9"-2"-15,-17 9 2 0,17-9 0 0,0 9 9 16,-16-9 10-16,16 9 19 0,0 0 25 16,0 0 22-16,0 0 13 0,0 0 1 0,0-10-13 15,0 10-11-15,0 0-20 0,0 0-5 16,0 10 17-16,0-10 18 0,0 9 11 0,0-9-9 16,16 18-8-16,-16-8-39 0,17 8-82 0,-1 1 0 15,-16 0 0-15,17-1 0 0,-1 1 0 16,1-1 0-16,0 10 0 0,-1-9 0 0,1 0 0 15,16 8 0-15,0-8 0 0,-33 0 0 16,16-1 0-16,-16-8 0 0,17 8 0 0,-1-9 0 16,-16 1 0-16,17-1 0 0,-17 0 0 0,0-9-49 15,0 0-209-15,0 0-24 16,16 0-3-16,-16-9 3 0,0 0 18 0,0-10 35 16,-16 10 49-16</inkml:trace>
  <inkml:trace contextRef="#ctx0" brushRef="#br0" timeOffset="172996.23">20406 17273 59 0,'0'-9'91'0,"0"0"25"16,0 9-17-16,0-10-17 0,0 10 5 15,0 0 24-15,0 0 20 0,-17 0 30 0,17 0 14 16,-16 10-7-16,16-1 0 0,-17 0-11 0,1 1-25 16,-1 8-42-16,1-8-29 0,16 8-23 0,-33 1-18 15,33 9-10-15,-33-10-7 0,0 10-1 16,16 0 0-16,0 0 3 0,-16 0-13 15,17 0-8-15,-1 0-46 0,1 0-82 0,-17 0-61 16,33-10-52-16,-33 1-31 0,16 9 15 0,17-19 22 16,-16 10 36-16</inkml:trace>
  <inkml:trace contextRef="#ctx0" brushRef="#br0" timeOffset="174611.7">26392 17050 1 0,'0'0'1'0,"0"0"1"0,0 0 0 16,0 0-1-16,0 0-2 15,0 0 2-15,17 0-1 31,-17 0-1-15,0 0-4-16</inkml:trace>
  <inkml:trace contextRef="#ctx0" brushRef="#br0" timeOffset="175760.58">29303 16632 56 0,'-17'-10'54'0,"17"10"6"16,0-9 6-16,0 9 10 0,0 0 20 0,0 0 10 15,0 0 1-15,0 0-22 0,0 0-5 0,0 0 21 16,0 0 24-16,17 9 2 0,-17 1-8 15,0-1 13-15,0 0 39 0,0 10 7 0,0-1 1 16,16 1-50-16,-16-10-129 0,0 10 0 16,0-1 0-16,0 1 0 0,0 0 0 0,0-1 0 15,17-8 0-15,-17 8 0 0,0-9 0 16,0 1 0-16,16-1 0 0,-16 0 0 0,17-9 0 16,-17 10 0-16,16-10 0 0,17 0 0 0,-33 0 0 15,17-10 0-15,16 1 0 0,0 0 0 16,0-1 0-16,0-8 0 0,0-1 0 15,17 10 0-15,-17-10 0 0,17 1 0 0,-17-10 0 16,16 9 0-16,-16-9 0 0,17 10 0 0,-17-10 0 16,0 9 0-16,0-9 0 0,0 10 0 15,0-10 0-15,0 9 0 0,-16 1 0 0,16 8 0 16,-17 1 0-16,1 0 0 0,0 9 0 16,-1-10 0-16,1 10 0 0,-1 10 0 15,-16-1 0-15,17-9 0 16,-17 19-46-16,0-10-115 0,16 0 5 0,-16 10 0 15,0-1 7-15,-16 1-6 0,16 0-1 0,0-1-3 16,0 1 1-16,-17 9 3 0,1-19 29 16,16 19 19-16,-17-9 11 0,1-1 13 15,-1 10 6-15</inkml:trace>
  <inkml:trace contextRef="#ctx0" brushRef="#br0" timeOffset="177012.66">26359 16957 1 0</inkml:trace>
  <inkml:trace contextRef="#ctx0" brushRef="#br0" timeOffset="177043.17">26359 16957 1 0</inkml:trace>
  <inkml:trace contextRef="#ctx0" brushRef="#br0" timeOffset="186184.22">22853 8865 57 0,'0'0'65'15,"0"-10"-6"-15,-33 1-2 0,33 0 10 0,0-1 16 16,0 10 28-16,0-9 9 0,-33 0-6 16,33 9-14-16,0 0-18 0,0 0-24 0,-16 0-18 15,16 0 16-15,0 0 26 0,0 0 20 16,0 9 24-16,0 0 28 0,16 10 9 15,-16-10-36-15,0 19-26 0,0-9-17 0,33-1-45 0,-33-8-39 16,0 18 0-16,0-10 0 0,0 10 0 16,33-9 0-16,-33-19 0 0,0 18 0 0,0-8 0 15,0 8 0-15,17-18 0 0,-17 10 0 0,16-10 0 16,-16 9 0-16,17-9 0 0,-17-9 0 16,17-1 0-16,-1-8 0 0,1 8 0 0,16-8 0 15,-17-20 0-15,17 11 0 0,0-1 0 0,-16 0 0 16,16-19 0-16,17 10 0 0,-17 0 0 15,16-10 0-15,-16 10 0 0,-16 19 0 0,16-20 0 16,-17 10 0-16,18 10 0 0,-18-1 0 16,1 10 0-16,-1 0 0 0,17 9 0 15,-33 0 0-15,17 0-16 0,-1 0-182 16,1 9-15-16,-1 0 2 0,1 1 13 16,-1 8-3-16,18-9-10 0,-18 19-3 0,17-28 23 15,0 19 16-15</inkml:trace>
  <inkml:trace contextRef="#ctx0" brushRef="#br0" timeOffset="186920.79">24540 8837 21 0,'0'0'40'15,"0"0"0"-15,0 0-6 0,0 0-1 16,0 0 9-16,0 9 19 0,0 0 18 0,0 1 20 16,0 8 21-16,0 1 11 0,0-1-13 0,0-18-2 15,0 19 2-15,0 0 14 0,0-1 24 0,0 10 24 16,0-9 17-16,0-19-8 0,17 18-48 0,-1-8-141 15,-16-1 0-15,33-9 0 0,-16 9 0 16,-1-9 0-16,17-9 0 0,17 0 0 0,-17-1 0 16,-16-8 0-16,16-1 0 0,0-9 0 15,0 0 0-15,0 10 0 0,0-10 0 0,0 9 0 16,-16-9 0-16,16 0 0 0,-17 10 0 16,17 8 0-16,-16-8 0 0,-1-1 0 0,1-9 0 15,16 10 0-15,-33 8 0 0,33 1 0 0,-33 0 0 16,0 0 0-16,17 9 0 15,-1 0 0 1,1 0 0-16,-1 0 0 16,-16 9 0-16,0 0-235 15,0-9-65-15,0 9 19 0,0 1 24 0,0-1 22 16,0 0 35-16,0 1 30 0,0 8 29 16,0-18 33-16</inkml:trace>
  <inkml:trace contextRef="#ctx0" brushRef="#br0" timeOffset="189215.52">20753 11078 11 0,'0'0'13'0,"0"0"9"16,0 0 3-16,0 0-2 0,0 0-5 15,0 0 1-15,0 0 11 0,0 0-12 0,0 0-9 16,0 0-4-16,0 0 2 0,0 0-1 16,0 0 0-16,0 0-3 0,0 0-1 15,0 0 1-15,0 0-2 16,0 0 0 0,0 0-3-1,0 0 0 1,17 0-9-16,-17 0-15 0,0 0-9 15,16 0-5-15,-16 0-4 0</inkml:trace>
  <inkml:trace contextRef="#ctx0" brushRef="#br0" timeOffset="191613.06">28079 10092 23 0,'-17'0'33'0,"17"0"6"0,-16-18-4 15,16 18 3-15,-17 0 6 0,17-19 23 0,-16 10 14 16,16 0 12-16,-17-1 16 0,17 1 19 0,0 9-12 15,0-9-5-15,-16 9-4 0,16 0-16 0,0-10-31 16,0 10-34-16,0 0-7 0,16 0-4 16,-16 10 44-16,17-1 2 0,-17 0-6 0,16 10 11 15,1 9 0-15,16-10-16 0,-17 1-14 16,1-10-1-16,16 19-5 0,-16-9-7 0,16 9-10 16,-17-10-5-16,17 10-8 0,-16-9 6 0,-1-1-8 15,17 20 2-15,0-20 0 0,-33 1 2 16,0-10-4-16,17 10 5 0,-17-10-21 0,17 0-13 15,-17 10-17-15,0-19-65 0,0 19-52 16,0-19-47-16,0 0-29 0,0 0 0 0,0-19 10 16,0 10 44-16</inkml:trace>
  <inkml:trace contextRef="#ctx0" brushRef="#br0" timeOffset="191896.6">28377 10046 74 0,'-17'-9'55'0,"17"-1"-17"16,-17 1 8-16,17 0 22 0,0 9 10 0,0-10-11 16,0 10-11-16,-33 0-14 0,33 0-3 0,-16 0 19 15,-1 0 18-15,17 10 5 0,-16-1-10 16,-1 10 7-16,1-10-16 0,-1 19-3 0,1-10-2 16,-1 1-10-16,1 0-12 0,-17-1-14 15,16 1-8-15,0 9-4 0,-16 9-3 0,17-28-3 16,-17 10 1-16,16 9-4 0,1 0-4 0,-1-10 9 15,-16 1-3-15,17-10-8 0,-1 10 4 16,17-1-9-16,-17-8-4 0,1-1-4 0,-1 10-10 16,17-19-50-16,-16 18-37 0,16-18-33 15,0 0-28-15,-17 0-6 0,17 0 13 0,0-18 31 16</inkml:trace>
  <inkml:trace contextRef="#ctx0" brushRef="#br0" timeOffset="192229.54">28658 10195 74 0,'0'0'57'0,"-17"18"-16"15,17-18-4-15,0 0 19 0,-16 0 21 0,16 0 7 16,0 0-1-16,0 0-5 0,0 0-7 16,0 0 4-16,0 0 7 0,16 0-3 0,-16 0-14 15,17 19-12-15,-1-19-22 0,1 0-6 16,16 0-13-16,16 0-6 0,-49 0-6 0,50 0 2 16,-17 0 1-16,0 0 1 0,0 0-1 0,0-19-6 15,0 19 0-15,-16 0-4 0,-1 0-15 16,1 0-32-16,0 0-50 0,-17 0-33 0,16 0-21 15,-16-18 4-15,0 18 8 0,0 0 31 0,0-19-74 16</inkml:trace>
  <inkml:trace contextRef="#ctx0" brushRef="#br0" timeOffset="192497.54">28906 9990 65 0,'-17'0'63'0,"17"0"-5"16,0 0 10-16,17-19 6 0,-17 19 0 0,0 0-5 15,0 0-12-15,16 0-13 0,-16 0-8 16,17 0 6-16,-17 0 16 0,16 19 10 0,17-10 0 16,-33 1 7-16,33 8-2 0,-16 1 3 15,0 9-4-15,-1-28-22 0,1 18-19 0,-1 1-2 16,-16 9-19-16,17-19-2 0,-17 19 0 0,0-9 2 16,0-1-2-16,-17 1-4 0,17 0 0 15,-16-1 2-15,-1-9-6 0,1 10-2 0,-1 0 5 16,-16-1 4-16,16 1-6 0,17-19-12 0,-49 18-8 15,32-8-3-15,1-1-31 0,-1 0-47 16,17 1-42-16,-16-10-37 0,-1 0-11 0,1 9 1 16,16-9 26-16</inkml:trace>
  <inkml:trace contextRef="#ctx0" brushRef="#br0" timeOffset="192795.47">29369 9971 101 0,'0'0'114'0,"0"0"-42"0,0 0-16 16,-17-18 14-16,17 18 16 0,0 0 16 0,0 0-10 15,0 0-14-15,17 18-11 0,-17-18 31 0,0 19 9 16,16-10-21-16,17 10-9 0,-33 0-28 15,17-1-17-15,-1 1-8 0,1-1-7 0,16 1-7 16,-16 0-4-16,-1-1-1 0,17 1-8 16,-16 9 6-16,-1-28-1 0,17 18-5 0,-33 1-5 15,17-19-7-15,-17 0-24 0,0 9-41 0,16-9-46 16,-16 0-44-16,0 0-18 0,17-9-4 16,-17 9 16-16,0 0 39 0,0-19-79 0</inkml:trace>
  <inkml:trace contextRef="#ctx0" brushRef="#br0" timeOffset="193045.12">29766 9906 100 0,'0'-9'85'0,"0"9"4"0,0-9 3 0,0 9-4 16,0 0-6-16,0 0-1 0,0 0 13 0,0 0 12 16,16 9 14-16,-16 0 4 0,0 10-2 0,0-10 25 15,0 10 8-15,0-1 7 0,-16 10-12 16,16-9-36-16,0 9-23 0,-17 0-46 0,17 9-45 15,0-18 0-15,-16 9 0 0,-1 9 0 16,0 0 0-16,1-18 0 0,-1 8 0 0,1 11 0 16,-1-20 0-16,17 10 0 0,-33-9 0 0,17 9 0 15,-1 0 0-15,1-10-8 0,16 1-158 16,-17-19-54-16,1 18-22 0,16-8-3 0,0-1-7 16,-17-9 15-16,17 9 22 0,0-9 35 0,0 0-98 15</inkml:trace>
  <inkml:trace contextRef="#ctx0" brushRef="#br0" timeOffset="194327.71">27302 9999 28 0,'0'-9'38'0,"-33"9"12"15,16 0 10-15,17 0 6 0,-16 0 0 16,16 0 2-16,0 0 7 0,-17 0 8 15,17 0-1-15,0 0-9 0,0 0-9 0,0 0 5 16,0 0-7-16,0 0-3 0,0 0 0 0,17 0 9 16,-17 0-2-16,16 0-13 0,1 0-18 15,16 0-13-15,-17 0-9 0,17-19-2 0,0 19-3 16,0 0-5-16,17 0 4 0,0 0-10 0,-34-18 6 16,1 18 4-16,16 0-2 0,-17 0-5 15,1 0 6-15,-1 0 7 0,1 0 3 0,-17 0 2 16,0 0-5-16,16 0-7 0,-16 0-5 15,0 0 4-15,0 0-2 0,-16 0 8 16,16 0-9-16,-17 18 3 0,17-18-8 16,-16 19 1-16,-1-10 4 0,1 1-1 0,-1 8-1 15,-16 10 2-15,17-9-2 0,16-1 2 0,-50 1 4 16,34 9-6-16,-1-9 2 0,-16-1 1 16,16 19-5-16,1-18 4 0,-1-10-2 0,1 10 1 15,-1-1 2-15,1-8-1 0,-17 18-6 0,16-10 4 16,1-18-2-16,16 19 8 0,-17-19-9 15,0 9 1-15,17 0 4 0,0-9 3 0,-16 10 2 16,16-10-5-16,0 0 3 0,0 0 34 0,0 0 25 16,0 0-16-16,0 0-16 0,0 0-13 15,0 0-13-15,0 0 1 0,16-10-7 0,-16 10 4 16,0-9-6-16,17 9-1 0,0 0 5 16,-1-9-2-16,1 9-14 0,16 0-26 0,-17 0-58 15,1 0-47-15,16 0-42 0,0 0-26 0,0 0-10 16,0 0 13-16,17 0 26 0,-17 0 31 15</inkml:trace>
  <inkml:trace contextRef="#ctx0" brushRef="#br0" timeOffset="195026.94">28046 10576 5 0,'0'0'2'0,"0"-19"0"0,0 19 0 0,0 0-2 15,0 0 1-15,0 0-5 16</inkml:trace>
  <inkml:trace contextRef="#ctx0" brushRef="#br0" timeOffset="196509.3">30179 9906 15 0,'0'0'22'0,"0"0"1"0,-17 0 0 15,17 0 0-15,-16 0 3 0,16 0 9 0,0 0 12 16,-17 0 14-16,1 10-4 0,16-10-3 16,0 0-1-16,-17 0 14 0,17 9 4 0,0-9 4 15,0 0 8-15,0 0 7 0,0 0 17 16,0 0 36-16,17 9 2 0,-1-9-20 0,1 0-44 16,-1 0-38-16,18-9-18 0,-1 9-7 15,0 0 11-15,0-9 41 0,0 9-8 0,0-10-13 16,0 10 0-16,-16-9-22 0,16 9 1 0,-17-9 5 15,1 9-3-15,-1 0-3 0,1-10-8 16,-17 10-2-16,0 0-5 0,0 0-10 0,16 0-1 16,-16 0-4-16,0 0 6 0,-16 10-7 15,16-10 5-15,-17 9-4 0,17 0 10 0,-16 1-3 16,-1-1 2-16,-16 0-14 0,17 10 17 0,-1-1-12 16,-16-18 6-16,16 19-8 0,1-10 14 15,-17 1-15-15,16 8 2 0,-16-8 6 0,17 8 3 16,-1 1-5-16,1-19 1 0,-1 18-6 15,0 1 5-15,1-10-2 0,16 1 2 0,-17-1 0 16,1 10 2-16,-1-10-2 0,17 0-3 0,-16 10 3 16,16-19 1-16,0 18 2 15,0-18-7-15,-17 0 9 0,17 0 20 0,0 0 19 16,17 0-44 0,-1 0 0-16,1 0 0 15,-1 0 0-15,17 0 0 0,-16 0 0 0,16 0 0 16,0 0 0-16,0-18 0 0,0 18 0 15,0 0 0-15,0 0 0 0,17 0 0 0,-17 0 0 16,17 0 0-16,-17 0-190 0,16 0-145 16,-15-19-6-16,-1 19 12 0,16 0 30 0,-16 0 57 15</inkml:trace>
  <inkml:trace contextRef="#ctx0" brushRef="#br0" timeOffset="197724.09">26541 9683 20 0,'0'-9'27'0,"0"9"6"16,0-9 3-16,0 9-7 0,0 0-7 0,0 0-10 15,0 9 17-15,0-9 18 0,0 9 16 16,0 19 9-16,0-9 15 0,17-1 12 0,-17 1 4 15,16 18 15-15,-16 10 5 0,17-10 10 0,-17 0-8 16,0 28-11-16,16-28-12 0,-16 28-18 16,0-27-10-16,17 27-7 0,-17-19-17 0,0 29-17 15,0-29-18-15,0 10 1 0,0 9-8 0,0-9 0 16,0 0-5-16,0 0-7 0,-17-10 6 16,17 1 0-16,0 8-7 0,0-36 7 0,0 18 0 15,0-18-21-15,0-1-15 0,0-8-38 16,0 8-36-16,0-18-52 0,0 0-36 0,0 0-11 15,0-18-9-15,17-1 6 0,-17 0 25 16,0 1 32-16</inkml:trace>
  <inkml:trace contextRef="#ctx0" brushRef="#br0" timeOffset="198626.59">26673 9813 21 0,'0'-18'32'0,"0"8"-7"16,-16-8-4-16,16 9 6 0,0-1 16 0,0-8 16 0,0 18 2 16,0-19-8-16,16 19-17 0,-16 0-17 15,17-19-2-15,-1 10 16 0,17 9 12 0,-16-9 10 16,33 9-3-16,16-9 0 0,-33 9-5 16,33 0-10-16,0-10-5 0,17 10 8 15,16 0 1-15,0-9 13 0,0 9 7 0,17 0 18 16,0 0 14-16,0-9-3 0,16 9-18 0,0 0 0 15,1 0 2-15,15 0 2 0,1-10-19 0,0 10-10 16,16 0-14-16,1 0-7 0,-17 0 3 16,16 0-8-16,0 0-3 0,1 0-4 0,-1 0-5 15,-16 10 0-15,0-10 4 0,0 0-5 0,-1 0 0 16,1 0-4-16,-16 0-4 0,-1 0 4 16,0-10 7-16,0 10 19 0,-16 0 28 0,-17 0-16 15,1 0-10-15,15 0-7 0,-32-18 3 16,16 18-26-16,-16 0-2 0,-17 0 0 0,0 0 0 15,0 0 0-15,-33 0 0 0,1 0 0 0,-1 0 0 16,-17 0 0-16,1 0 0 16,-17 18 0-16,0-18 0 0,0 19 0 15,-17-10 0-15,17 10 0 0,-16-1 0 16,-1 20 0-16,17-20 0 0,-16 1 0 0,-1 9 0 16,17 9 0-16,-17 0 0 0,17-9 0 15,-16 9 0-15,16 0 0 0,-17 1 0 0,17-1 0 16,0 9 0-16,0-8 0 0,0-1 0 15,0 9 0-15,17-8 0 0,-17-1 0 0,0 9 0 16,0-18 0-16,16 9 0 0,-16 1 0 16,17-1 0-16,-17 0 0 0,17-9 0 0,-17 9 0 15,16 0 0-15,-16-9 0 0,0 9 0 0,0-18 0 16,0 9 0-16,0-9 0 0,0-1 0 16,0-9 0-16,-16 19 0 0,16-28 0 15,-17 19 0-15,0-19 0 0,-16 9 0 0,17 1 0 16,-17-10 0-16,0 9 0 0,-17-9 0 0,17 0 0 15,-17 0 0-15,-16 0 0 0,17-9 0 16,-18 9 0-16,1-10 0 0,-16 10 0 0,-1-9 0 16,-16 9 0-16,0 0 0 0,-17 0 0 0,0-19 0 15,0 19 0-15,-16 0 0 0,0 0 0 16,-1-18 0-16,-15 18 0 0,-1 0 0 0,0-10 0 16,0 10 0-16,-16 0 0 0,-1 0 0 15,18 0 0-15,-18 0 0 0,17 0 0 0,-16 0 0 16,16 0 0-16,17 0 0 0,0-9 0 15,16 9 0-15,0 0 0 0,17 0 0 0,0-9 0 16,16 9 0-16,0 0 0 0,17-9 0 0,16 9 0 16,1 0 0-16,16 0 0 0,0 0 0 0,16 0 0 15,1 0 0-15,16 0 0 0,0 0 0 16,16 0 0 0,1 9 0-1,-1-9 0-15,1 0 0 0,-1 0 0 0,1 0 0 16,-1 0 0-16,1 0-81 15,-17 0-43-15,16-9-23 16,1 9-16-16,0-10-26 0,-1 1-10 0,1 0-6 16,16 9-7-16,-17-19 3 0,17 0 22 0,17-8 26 15</inkml:trace>
  <inkml:trace contextRef="#ctx0" brushRef="#br0" timeOffset="199156.31">30840 10092 37 0,'0'0'45'0,"-16"0"0"15,16 19 4-15,0-19 23 0,0 0 25 0,0 9 21 16,0 1 20-16,0-1 13 0,0 0-2 16,16 1-1-16,-16-1 20 0,0 0 35 0,17 10 18 15,-17-1-11-15,17-18-14 0,-17 19-196 0,16-19 0 16,1 9 0-16,-1-9 0 15,-16 10 0-15,17-10 0 0,-1-10 0 16,1 10 0-16,-1 0 0 0,1-9 0 16,-1 9 0-16,17-19 0 0,1 19 0 0,-1-18 0 15,0-1 0-15,0 1 0 0,0-1 0 0,0-9 0 16,17 9 0-16,-1-27 0 0,1 9 0 16,-1-1 0-16,17-8 0 0,-16 9 0 15,16 0 0-15,0-19 0 0,1 9 0 0,-1 10 0 16,-17 0 0-16,1 0 0 0,0 27 0 0,-1-27 0 15,-16 19 0-15,0 8 0 0,0 1 0 16,-16 0 0-16,16-1 0 0,-17 10 0 0,1 0 0 16,0 0 0-16,-1 0 0 0,1 10 0 15,-17-1-43-15,16 0-296 0,-16 19-20 16,17-9 6-16,-17-1 25 0,0-8 54 0</inkml:trace>
  <inkml:trace contextRef="#ctx0" brushRef="#br0" timeOffset="201038.29">26541 12009 25 0,'0'-19'33'0,"0"19"4"15,0-19-1-15,0 10 9 0,0 0 10 16,0-1 7-16,0 1 1 0,0 0 2 0,0 0 13 16,0-1 16-16,0 10 12 0,0-18 7 0,0 18 19 15,0-19 10-15,0 19-5 0,0 0-6 16,0 0-31-16,0 0-38 0,0 0-30 0,17 0 0 16,-17 0 60-16,0 0 30 0,16 19-11 15,1-1-12-15,-1-18-56 0,34 19-43 0,-50-10 0 16,33 10 0-16,-17-1 0 0,17 1 0 0,-16 0 0 15,16-10 0-15,-16 0 0 0,16 10 0 16,0-10 0-16,-17 0 0 0,1 1 0 0,-1-1 0 16,-16 0 0-16,17-9 0 0,-17 19 0 0,16-19 0 15,-16 0-257-15,0 0-54 16,0 0-8-16,0-19 15 0,0 10 26 0,0 0 53 16,0-1 56-16</inkml:trace>
  <inkml:trace contextRef="#ctx0" brushRef="#br0" timeOffset="201271.4">26888 11785 23 0,'0'0'40'0,"0"0"5"0,0 0 4 15,0 0-4-15,-16 0 11 0,16 0 6 16,0 0 4-16,0 10 7 0,0-1 16 0,-33 0-1 16,33 1-3-16,-17 8 1 0,1 10-3 15,-1-9-4-15,1-1-21 0,-1-8-20 0,0 8-11 16,1 1-9-16,-1-10-10 0,1 19 2 15,-1-9-8-15,1-10 1 0,16 0-3 0,-33 10 4 16,0-10-8-16,16 10 4 0,1-10-3 0,-1 0-8 16,0 10-16-16,1-19-38 0,-1 18-54 15,17-18-37-15,-16 0-21 0,16 10 6 0,-17-10 18 16,17 0-96-16</inkml:trace>
  <inkml:trace contextRef="#ctx0" brushRef="#br0" timeOffset="203420.26">27236 11906 10 0,'-17'0'26'15,"17"0"9"-15,-17 0 0 0,1 0 2 0,16 0 12 16,0 0 15-16,-17 0 11 0,17-18 4 0,0 18-3 16,0 0-1-16,0 0-4 0,0 0-8 15,0 0-11-15,0 0 1 0,0 18 16 0,0-18 17 16,0 0-4-16,17 0 1 0,-17 0-3 16,16 0-10-16,1 0-20 0,0 0-17 0,-1 10-5 15,34-10-11-15,-34 0-1 0,1 0-11 0,16 0-2 16,0 0-1-16,0 0-4 0,0 0 3 15,17 0 1-15,-50 0 0 0,33 0 5 0,-17-10-9 16,1 10 3-16,-1 0 2 0,1 0-3 0,-1 0 4 16,-16 0-14-16,17 0-18 0,-17 0-39 0,0 0-43 15,0 0-44-15,0-18-24 0,0 18-16 16,0 0-1-16,0 0 20 0,-17-19 32 16</inkml:trace>
  <inkml:trace contextRef="#ctx0" brushRef="#br0" timeOffset="203752.53">27517 11664 55 0,'0'0'39'0,"0"0"-4"0,0 0 12 0,-33 0 10 16,33 0-4-16,0 0-17 0,0 0-1 0,0 0 15 15,0 0 23-15,0 10 19 0,33-1-8 0,-33 0-13 16,0 1-3-16,16-1 9 0,1 0 12 15,16 1-9-15,-17 8-6 0,17 1 0 0,-16-19-1 16,16 18-7-16,-16-18-6 0,16 10-16 0,-17-1-18 16,1 0-5-16,-1 10-1 0,1-10 1 15,-1 0 22-15,-16 10 5 0,0 0-5 0,0-19 6 16,0 18 1-16,0 1-5 0,-16-1-16 16,-1 1-9-16,-16 9-13 0,17-9 2 0,-34-1-7 15,17 1 5-15,0-1-3 0,-17 10-6 16,1-9 6-16,16-1-11 0,-17 1 10 0,17 9-6 0,0-19 3 15,0 10-18-15,0 9-16 0,33-10-67 16,-50-18-76-16,34 10-47 0,16-1-21 16,-17 0-13-16,0 1 10 0,17-10 36 0,0 0 47 15</inkml:trace>
  <inkml:trace contextRef="#ctx0" brushRef="#br0" timeOffset="204702.39">27947 11785 19 0,'-17'0'25'0,"17"0"7"0,0 0 1 0,0 0 2 16,0 0 0-16,-16 0 0 0,16 0-1 0,0 0-1 15,0 0 0-15,0 0-4 0,0 0-2 16,0 0-2-16,0 0-2 0,0 0 5 0,0 0-2 16,0 0 0-16,16 0 2 0,-16 0 0 0,0 0-3 15,0 0 4-15,0 0 3 0,0 0 5 16,0 0 1-16,0 0-6 0,0 0-14 0,0 0-7 15,0 0-1-15,0-18-5 0,0 18-2 16,0 0-3-16,0 0 1 16,0 0 3-16,0 0-2 0,0-19 0 0,0 19 1 15,0 0 13-15,-16 0 17 0,16 0-4 16,0-18-1-16,0 18-2 0,0 0 8 0,0-10 1 16,0 10-4-16,0 0-5 0,0 0 0 15,0 0-3-15,0 0-10 0,0 0-10 0,0 0-2 16,16 0 7-16,-16 10-4 0,0-10 24 0,17 18 11 15,-17-18-5-15,16 19-1 0,1-19-13 0,-17 18 7 16,16-18 10-16,1 10-1 0,-1 8-1 16,1-8-6-16,-1-1-10 0,1 0-9 0,-1 0 2 15,1 10-6-15,0 0-13 0,-17-19 12 0,16 0-4 16,1 18 1-16,-1-18 4 0,-16 0-12 16,17 0-24-16,-17 0-76 0,16 0-71 0,-16 0-42 15,17 0-16-15,-1 0 14 0,-16-18 32 16,17 18 43-16</inkml:trace>
  <inkml:trace contextRef="#ctx0" brushRef="#br0" timeOffset="204920.68">28393 11646 38 0,'0'0'44'0,"0"0"10"16,-16 0 12-16,16 0 10 0,-17 18 1 15,17-18-1-15,-17 10 6 0,17 8 3 0,0 1 2 16,-33 0 2-16,17-1 11 0,16 1-1 0,-17 9-3 15,17-10 0-15,-16 10-14 0,-1 0-11 16,1 9-23-16,-1-18-19 0,1 9-11 0,-1 9-9 16,1-18-6-16,-1 8-5 0,1 1 7 15,-18 0-10-15,18 9-14 0,-1-18-48 0,1 0-85 16,-1-1-62-16,1 1-24 0,-1-10 5 0,17 10 36 16</inkml:trace>
  <inkml:trace contextRef="#ctx0" brushRef="#br0" timeOffset="205933.71">29055 12129 25 0,'0'0'25'0,"0"0"4"15,0 0 5-15,0 0-1 0,0 0-1 16,0 0-9-16,0 0-8 0,0 0 4 0,0 10 3 15,0-10 8-15,0 9-3 0,0-9-3 0,-17 9-9 16,17 1 1-16,0-1-3 0,0 0 0 16,-17 1-2-16,17-1-5 0,0 0-2 0,-16 10-2 15,16-1 1-15,-17-18-1 0,17 10-4 0,0-1-1 16,-33 0 0-16,17 1-5 0,16-1-8 16,-17 0-28-16,1-9-25 0,-1 10-14 0,17-10-3 15</inkml:trace>
  <inkml:trace contextRef="#ctx0" brushRef="#br0" timeOffset="206800.05">29782 11525 44 0,'-16'0'39'0,"16"0"5"0,-17 0 5 0,17 0 2 0,0 0-6 16,0 0 7-16,0 0 7 0,0 0 8 15,0 18 10-15,17-18 6 0,-17 10-1 16,16-1-10-16,-16 10-6 0,17-10-5 0,-1 10-6 15,1-10 2-15,16 19-18 0,-17-28-17 16,17 18-5-16,-16-8-14 0,0 8-2 0,16-8 3 16,-17-1 1-16,1 0-3 0,-1 1 0 0,1 8-2 15,-17-18-11-15,16 0-30 0,-16 0-54 16,17 0-34-16,-17 0-17 0,16 0-3 0,-16 0 10 16,0 0 20-16,17 0 24 0,-17-18 14 15</inkml:trace>
  <inkml:trace contextRef="#ctx0" brushRef="#br0" timeOffset="207065.15">30146 11581 17 0,'0'-10'42'16,"0"1"9"-16,0 0 5 0,0 9 0 0,0-10 8 15,0 10 1-15,0 0 2 0,0 0-10 16,0 0-18-16,0 0-19 0,0 0 1 0,-17 0 24 16,17 0 19-16,0 10 8 0,0-1 9 15,0 0-1-15,-16 1 4 0,16 8-3 0,0 1-5 16,-17 9 6-16,17-10-16 0,-16-8-8 0,16 18-13 15,-17-10 7-15,17 10-3 0,-16-9-16 16,16-1-19-16,-17 1-3 0,17 9-7 0,-16-10 1 16,16 20 5-16,-17-20-9 0,1-8 3 15,16 17-6-15,-17-8 5 0,1 9-6 0,16-9-15 16,-17-10-31-16,0 0-66 0,17 0-40 0,0 1-31 16,0-1-13-16,0-9-3 0,0 0 5 15,0 0 26-15,0 0-103 0</inkml:trace>
  <inkml:trace contextRef="#ctx0" brushRef="#br0" timeOffset="207448.65">30427 11813 51 0,'0'0'32'15,"-16"10"4"-15,16-10 14 0,0 9 16 16,0-9 8-16,-17 9 1 0,17-9 3 0,0 9 13 15,0-9 12-15,0 0 6 0,17 0-9 0,-17 0-10 16,16 0-13-16,1 0-21 0,-1 0-20 16,1 0-13-16,16 0-12 0,-17 0-3 0,17 0-1 15,-16-9-6-15,16 9-3 0,0 0 9 16,-16-9-9-16,-1 9 6 0,17-9-2 0,-16-1 3 16,-1 10-4-16,1-9-15 0,-17 9-32 15,16-9-64-15,-16-1-46 0,0 10-38 0,17-18-2 16,-17 18 19-16,0-19 34 0</inkml:trace>
  <inkml:trace contextRef="#ctx0" brushRef="#br0" timeOffset="207783.98">30626 11599 95 0,'-17'0'56'0,"17"0"0"16,-17-9 15-16,17 9 8 0,0 0 0 15,0 0-6-15,0 0-13 0,17 0-9 0,-17 0 9 16,17 9 6-16,-17-9-5 0,16 10-15 0,1-1 5 16,-1-9-2-16,1 9 0 0,-1 10-2 15,1-1-6-15,16-18-10 0,-17 10-9 16,1 8 2-16,-1-8 8 0,-16-1 9 0,17 10 4 16,-1-1-1-16,-16 1 4 0,0-1-8 0,0-18-8 15,0 19-5-15,0 0-5 0,0-10 0 16,-16 9-5-16,-1 1-6 0,1 0-4 0,-1-1-4 15,-16-8 7-15,17 8-10 0,-17 1-2 0,0 18 0 16,16-18 2-16,-16-10 0 0,0 9 0 16,16-8-7-16,1 8-2 0,-1-8-18 0,1-1-58 15,16 0-34-15,-17-9-24 0,17 19-6 0,0-19-24 16,0 0-18-16,0 0 2 0,0-19 17 16,17 19 32-16</inkml:trace>
  <inkml:trace contextRef="#ctx0" brushRef="#br0" timeOffset="208448.76">31204 11646 45 0,'0'0'31'16,"-16"0"3"-16,16 0 8 0,0 0 9 0,-17 0 12 15,17 0 3-15,0 0-2 0,0 0 1 0,0 0 2 16,0 0 7-16,17 0 8 0,-1 0-14 16,1 0-7-16,-1 0-10 0,1 0 0 0,-1 0-15 15,18 0-2-15,-18 0 3 0,17-19-14 16,-16 19 12-16,-1 0-2 0,17-9-6 0,-16 9-2 16,-1 0-3-16,1 0 0 0,-1 0 2 15,-16 0 0-15,17 0-4 0,-17 0-10 0,16 0 2 16,-16 0 1-16,0 0-5 0,0 0 0 15,0 0-5-15,0 0 3 0,0 0-1 0,0 9 2 16,0-9 1-16,-16 19 3 0,16-19-1 16,0 18 2-16,-17-18-5 0,1 10 1 0,16 8 0 15,-17-8 6-15,1-1 5 0,-1 10-2 0,1-1 3 16,-1 1 5-16,1-19 3 0,-1 18-5 16,1-8-10-16,-1-1 6 0,1 10 7 0,-18-10 17 15,18 9 0-15,-1 1-17 0,1-19-13 16,-1 19-5-16,1-1-2 0,16-18 12 0,-17 10 21 15,17-10 6-15,0 9 15 0,0 0 0 16,0-9 6-16,0 0-63 0,17 9-3 0,-1-9 0 16,17 0 0-16,-16 0 0 15,-1 0 0-15,18 0 0 0,-1 0 0 0,-17 0 0 0,17 0 0 16,0 0 0-16,-16 0-44 0,16 0-165 16,0 0-45-16,-17-9-14 0,18 9 22 15,-1 0-13-15,-17 0-6 0,17-9 43 0</inkml:trace>
  <inkml:trace contextRef="#ctx0" brushRef="#br0" timeOffset="208864.56">29997 12018 11 0,'0'0'13'16,"0"0"10"-16,0 0 9 0,0 0-1 15,0 0-12-15,0 0-6 0,0 0-5 0,0 0-3 0,0-9-5 16,17 9 0-16,-17 0-2 15,16 0-13 1,-16 0-10-16,17 0-10 0,-17 0-40 0</inkml:trace>
  <inkml:trace contextRef="#ctx0" brushRef="#br0" timeOffset="210579.7">26442 11423 19 0,'0'-19'23'0,"0"19"3"0,0 0 2 16,-33 0 8-16,16 0 9 0,1-19 9 0,-1 19 3 15,1 0-3-15,-1 0-2 0,1 19 0 16,-1-19 4-16,0 0-9 0,1 19 9 0,-1-10 10 16,1 9 4-16,16 1 8 0,0 9 12 15,-33 0 12-15,33 0-10 0,0 9-2 0,0 0 0 16,0 0 8-16,0 10 3 0,33 9-4 0,-33-19-30 15,0 9-1-15,0 10-7 0,0-19-18 16,16 10-24-16,-16 9-9 0,17-10 1 0,-17 10-6 16,16-9 3-16,-16 8-6 0,0-17 6 15,0 8-8-15,0-9 4 0,0 1 2 0,0-11 0 16,0 11-1-16,0-20 0 0,0 1-3 0,0-1-2 16,0-8-15-16,0 8-45 0,0-18-56 15,0 10-50-15,0-10-62 0,0-10-9 0,0 10-10 16,0-18 16-16,0 8 32 0,0-17 44 15</inkml:trace>
  <inkml:trace contextRef="#ctx0" brushRef="#br0" timeOffset="212144.99">26475 11646 81 0,'0'-28'20'0,"0"19"-8"16,0-10 1-16,0 10 18 0,0-1 18 0,0-8 4 15,0 8-1-15,0 10-9 0,0 0-2 16,16-18-13-16,-16 18-9 0,17-19-1 16,-17 10 11-16,16 9 11 0,18-9-4 0,-18-1 10 15,17 10-17-15,17-9-11 0,-17 0 19 0,16-1 21 16,1 1-13-16,0 9-14 0,16-9 21 16,0 0-22-16,17 9-15 0,-1-19-3 0,18 19-4 15,-1 0 7-15,0-19 49 0,17 19-15 16,-17-9-16-16,17 9-12 0,-17-9-10 0,17 9-2 15,-1 0-1-15,1 0 8 0,-17 0 28 0,17 0-12 16,-17 0-10-16,1 0-1 0,-1 0 19 16,17 0-7-16,-17 0-13 0,17 0-10 15,-17 0 3-15,17 0-8 0,-17 9-1 0,17-9 2 16,-17 9 1-16,16-9 0 0,1 0-4 0,0 19 2 16,-17-19-3-16,17 0-4 0,-17 19 8 15,0-19 0-15,1 0-3 0,-1 0-5 0,0 9 2 16,-16-9 0-16,-1 0 2 0,-15 0-5 0,15 0 1 15,-16-9 7-15,-16 9-3 0,0 0-2 16,-1 0 3-16,1-19-3 0,-1 19 2 16,-15 0-6-16,-1 0 5 0,0-19-1 0,16 10 0 15,-16 9-2-15,-16-9 2 0,16-1 6 16,0 10-14-16,0-9 11 0,-16 9-5 0,16 0 4 16,0-9-1-16,-17 9-1 0,1 0 2 15,-1 0-2-15,1-9-4 0,-1 9 8 0,1 0-4 16,0 0-2-16,-1 0 2 0,1 0 4 15,-17 0-2 1,16 0-2-16,-16 0-6 0,0 0 12 0,17 0-3 16,-17 0-8-16,16 9 5 0,-16-9 3 15,17 0-3-15,-17 0-2 0,16 9 0 16,-16-9 7-16,17 0-5 0,-1 9 3 16,-16-9 2-16,0 0 0 15,17 0-2-15,-17 10 8 0,0-10-1 0,0 0 6 16,0 0-1-16,0 0-12 0,0 0 4 15,0 0-2-15,0 0-1 0,16 0-1 16,-16 0-1-16,0 9-2 0,0-9 2 0,0 0 4 16,0 0 0-16,0 9-6 15,0 10 0-15,0-19 6 0,0 0-2 16,0 19-2-16,0-19-2 0,0 18 0 16,0-9-2-16,0 10 6 0,0-10 11 0,0 10-13 15,0 9 4-15,0-10 0 0,0-8-3 0,0 8 1 16,0 10 7-16,0-9-7 0,0 9-6 15,-16-10 2-15,16 10 6 0,0-9-3 16,0 18-5-16,-17-18 6 0,17 9 0 16,0-10-1-16,-16 10-1 0,16 0-4 0,0 9 2 15,0-18 6-15,0 9-6 0,0 9-6 0,0-18 6 16,0-1-6-16,0 10 1 0,16-9-3 16,-16-1 10-16,0 1-5 0,-16-1 3 0,16 1-2 15,0 0-4-15,0-1-1 0,0-8 7 0,-17 8 0 16,17 1-3-16,-16-1 0 0,16-18 3 15,-17 10 0-15,1-1 0 0,16 10 0 16,-17-19 2-16,1 9-10 0,-1 0 5 0,1 1 3 16,-1-1 9-16,0-9-14 0,-16 9 7 15,17-9-5-15,-17 0 8 0,0 19-5 0,0-19-5 16,0 0 5-16,-1 0 0 0,1 0 0 0,-16 0-9 16,16 0 1-16,-17 0-4 0,1 0 3 15,-1 0 1-15,0 0 3 0,-16 0 2 0,17-19 3 16,-18 19 0-16,1 0 1 0,0 0 2 15,16 0-3-15,-16 0 1 0,0 0-1 0,0 0-3 16,0 0 1-16,0 0 2 0,0 0 0 0,-17 0-3 16,17 0 3-16,-17 0 5 0,17-9-8 15,-17 9 3-15,1 0 0 0,-1 0-7 16,17-9 13-16,-17 9-5 0,17 0 2 0,-17 0-5 16,1-10 2-16,-1 10-2 0,17 0 2 15,-33 0-2-15,32 0 2 0,-32 0 0 0,16 0 0 0,1 0 2 16,-1 0-5-16,0 0 1 0,1 0 2 15,-1 0-4-15,0 0 4 0,1 0-5 16,-1 0 9-16,0 0-6 0,1 0-2 0,-1 10 6 16,17-10 0-16,-17 0-2 0,0 0-2 0,17 0 7 15,-16 0-3-15,-1 9-4 0,17-9-2 0,0 0 2 16,-34 0 2-16,34 0 1 0,-16 0-1 16,15 0 0-16,1 0 0 0,17 0-3 0,-34 0 8 15,33 0-5-15,-16 0 0 0,17 0 3 16,-1-9-3-16,0 9-4 0,1 0 5 0,16 0-1 15,-33 0 0-15,16 0 0 0,17 0-2 0,0 0 4 16,0 0-2-16,0 0 4 0,16 0-10 16,-16 0 6-16,17 0 2 0,-1 0 1 0,1 0-2 15,-1 0-3-15,17 0 9 16,0 0-5-16,-17 0-2 0,17 0-2 0,0 0-2 16,0 0 2-16,0 0 8 0,0 0-9 0,0 0 7 15,0 0-6-15,0 0 4 0,0 0-4 16,0 0 0-16,0 0-4 15,0 0 8-15,0 0-8 0,0 0 4 16,0 0 5-16,-16 0 0 0,16 0-6 16,0 0 6-16,0 0-6 15,0 0 5-15,0 0-1 16,0 0-3-16,0 0 5 16,0 0-9-16,0 0 7 0,0 0 1 0,0 0 0 15,0 0-4 1,0 0 6-16,0 0-6 0,0 0 5 0,0 0-2 15,0 0-3-15,0 0-19 16,0 0-39-16,0 0-62 16,0-10-48-16,0 10-29 0,16 0-13 0,-16-9 2 15,17 0 17-15,-17 9 31 0</inkml:trace>
  <inkml:trace contextRef="#ctx0" brushRef="#br0" timeOffset="213560.69">29633 12632 49 0,'0'0'67'0,"-33"-10"1"0,33 10 6 16,0-9 22-16,0 9 28 0,-16 0 18 0,16 0-15 16,0 0-43-16,0 0-37 0,16 0-18 0,-16 0 30 15,33 0 24-15,-33 9 4 0,0 1-1 16,33-1-17-16,-16 0-26 0,-1 10 2 0,18-10 20 15,-18 10-7-15,17 0-3 0,-16-1-23 0,16-9-12 16,0 10-15-16,-17 0-1 0,17-1 2 16,-16-8-6-16,0 17-2 0,-1-27 2 0,1 19 2 15,-1-10 2-15,-16 1-6 0,17-1-51 16,-17 0-52-16,0 1-56 0,0-10-25 0,0 0-20 16,0 0-14-16,0 0 9 0,0 0 26 0,0-10-106 15</inkml:trace>
  <inkml:trace contextRef="#ctx0" brushRef="#br0" timeOffset="213826.6">30030 12613 55 0,'-16'0'57'0,"16"0"-20"0,-17 0-2 16,1 0 16-16,-1 0 19 0,17 0 4 15,-16 0-16-15,-1 0-16 0,0 0 4 0,17 9 13 16,-16 1 11-16,-1 8 1 0,1-8-12 0,-1 8-5 15,1-8 4-15,-1 18 6 0,1-10-10 16,-1-9-15-16,1 10-14 0,-17 0-8 0,16-1-9 16,-16 19 0-16,16-18-7 0,1-10-1 15,-1 10 2-15,-16 0 0 0,17-10 2 0,-1 9-4 16,1-8 0-16,-1 8-10 0,17-18-26 16,-16 19-38-16,16-19-31 0,-17 0-11 0,17 0-8 15,0 0-5-15,0 0 0 0,17 0 5 0,-17 0 14 16</inkml:trace>
  <inkml:trace contextRef="#ctx0" brushRef="#br0" timeOffset="214143.64">30278 12790 94 0,'0'9'64'0,"-16"-9"-15"0,16 0 4 16,0 10 15-16,0-10 25 0,0 0 15 0,0 0 2 15,0 0-2-15,0 0 2 0,0 0 4 0,0 0 12 16,16 0 1-16,1 0-30 0,-1 0-27 16,1 0-13-16,16-10-3 0,0 10-12 0,0 0-20 15,0 0-1-15,17 0-15 0,-17-9-5 16,16 9 2-16,-15 0-5 0,15 0 8 0,-32 0-6 15,16-9 8-15,-17 9-10 0,1 0 3 0,-1 0-6 16,1 0-45-16,-17 0-56 0,0-10-42 16,16 10-39-16,-16 0-20 0,-16-9-4 0,16 9 11 15,0-9 21-15,-17 9 35 0</inkml:trace>
  <inkml:trace contextRef="#ctx0" brushRef="#br0" timeOffset="214442.54">30543 12613 78 0,'-17'0'76'0,"17"-18"-6"0,0 18 7 16,0 0 23-16,-16 0 12 0,16 0-6 0,0 0-29 15,0 0-33-15,0 0-21 0,16 0-9 16,-16 0 24-16,17 0 12 0,-17 0 7 0,33 18 1 16,-17-18-4-16,1 9 3 0,16 10-2 0,-16-10-8 15,16 1 4-15,-17 8-5 0,1 1-9 16,-1 0-11-16,1-1 6 0,-17-18 1 0,0 19-7 15,0-1-7-15,0 1-3 0,0 0-5 16,-17 8-1-16,1-8 1 0,-1 0-10 0,1-1-1 16,-17 1 0-16,16-1 3 0,-16 10 2 0,16-9-5 15,-16 0-3-15,17-1 10 0,-1-9-26 16,1 10-38-16,-1-10-43 0,17 1-30 0,-16-10-7 16,16 18-6-16,0-18-2 0,0 0-9 15,0 0-4-15,0 0 4 0,16-18 22 0</inkml:trace>
  <inkml:trace contextRef="#ctx0" brushRef="#br0" timeOffset="-214587.39">31155 12688 208 0,'0'0'117'0,"-17"0"-29"16,17-10 33-16,0 10 53 0,0 0 23 16,-16 0-4-16,16 0-44 0,0 0-50 0,0-9-24 15,16 9-12-15,-16 0 0 0,17 0-14 16,-1 0-21-16,1 0-5 0,16 0-9 16,-17 0 1-16,1 0-10 0,16 0 11 0,-16 0-4 15,-1 0-7-15,1 0 3 0,-1 0-2 0,-16 0-9 16,17 0 1-16,-1 9-2 0,-16-9 10 15,0 0-4-15,0 10 4 16,-16-10 2-16,16 0-2 0,-17 9-3 0,17 10-1 16,-16-19 11-16,-1 0-13 0,1 18 11 15,-1-18 3-15,0 9 17 0,1 10 6 0,-1-10 6 16,1 1-3-16,16-1-8 0,-17 0 0 0,17 1 7 16,0-1-36-16,-16 9-3 0,16-18 0 0,16 0 0 15,-16 19 0-15,0-19 0 0,17 0 0 16,-1 9 0-16,1-9 0 0,-1 10 0 15,1-10 0-15,0 0 0 0,16-10 0 0,-17 10 0 16,17 0 0-16,-16-9 0 0,-1 9 0 0,17 0 0 16,-16 0 0-16,-1 0 0 0,1-19-171 15,-1 19-99-15,1 0-14 0,0-18-2 0,-1 9 16 16,-16-1 25-16,17 1 42 0,-17 0 50 16</inkml:trace>
  <inkml:trace contextRef="#ctx0" brushRef="#br0" timeOffset="-214070.56">29369 12548 11 0,'0'-9'20'15,"0"-1"3"-15,-17 1 0 0,17 0 8 16,0 0 5-16,0-1 8 0,-16 10 6 0,16 0-1 16,0 0-1-16,0 0-12 0,-17 0-14 0,17 0-1 15,0 0 23-15,0 0 23 0,0 10 25 16,0-1 12-16,0 9 6 0,0 1-17 0,-16 0 5 16,16 9 12-16,0-1 5 0,16 1-10 0,-16 0-3 15,0 10 4-15,0-20-2 0,17 19-9 16,-17-9-16-16,0 9-15 0,16 10-31 0,-16-10-8 15,17 0-17-15,-17 10 0 0,16-10-1 16,-16 0-1-16,33 10 1 0,-33-10-4 0,0 0 3 16,0-9-8-16,0 0-24 0,0 0-66 15,0-9-51-15,0-1-44 0,0-9-10 0,0-9-23 16,0 10-22-16,0-20 8 0,17 1 19 0,-17 9 39 16,16-28-90-16</inkml:trace>
  <inkml:trace contextRef="#ctx0" brushRef="#br0" timeOffset="-213371.26">29567 12613 110 0,'0'0'37'0,"-16"-18"-17"16,16 18-2-16,-17-19 26 0,17 19 29 15,0-9 15-15,-16 9-16 0,16-10-21 0,0 10-24 16,16-9-10-16,-16 9-1 0,17 0 12 15,-17 0 15-15,33-9 13 0,16 9 2 0,-32 0-1 16,16 0-3-16,33 0 1 0,-16-10-11 0,16 10-12 16,17 0-8-16,-1-9-9 0,1 9-1 15,0 0-5-15,-1-9-1 0,17 9-8 0,1 0 6 16,-1 0-8-16,0-9 4 0,-16 9 0 16,16-10-2-16,-16 10 0 0,-1 0 2 15,1 0 4-15,-33-18 2 0,16 18 19 0,-17 0 17 16,1 0 11-16,-17 0 7 0,17-19-16 0,-17 19-10 15,0-9-11-15,0 9 15 0,0-10 19 16,-16 10-1-16,16-9 4 0,-17 9-21 0,1 0-8 16,-1 0 9-16,1 0 9 0,-1 0 5 15,1 0-5-15,-1 0-3 0,1 0 4 0,-1 0 13 16,1 0-65-16,0 0 0 0,-1 0 0 16,1 0 0-1,-17 9 0-15,16-9 0 16,-16 10 0-16,0-1 0 0,17 10 0 15,-17-19 0-15,0 18 0 0,16-8 0 0,-16 8 0 16,0-9 0-16,17 10 0 0,-17 9 0 16,0-9 0-16,16 8 0 0,-16-8 0 0,0 9 0 15,17 0 0-15,-17 9 0 0,0-28 0 16,0 19 0-16,16 0 0 0,-16 9 0 0,0-18 0 16,0 9 0-16,0-9 0 0,0 8 0 15,0 1 0-15,0 0 0 0,0-9 0 0,0 9 0 16,-16-10 0-16,16 10 0 0,0-9 0 0,0-19 0 15,-17 18 0-15,17-8 0 0,-16 8 0 16,16-8 0-16,-17-1 0 0,17 0 0 16,-16 1 0-16,-1-10 0 0,1 18 0 0,-1-18 0 15,-16 0 0-15,16 9 0 0,-16-9 0 0,0 10 0 16,-16-10 0-16,16 9 0 0,-17-9 0 16,0 0 0-16,-16 0 0 0,0 9 0 0,0-9 0 15,-17 0 0-15,1 0 0 0,-18 0-53 16,1 0-101-16,-17 0 2 0,17-9-6 0,0 9-5 15,0 0-4-15,-17-9-1 0,17 9 1 0,0-10 15 16,-1 10 20-16,1-9 7 0,16 9 12 16,1-18 9-16,16-1 11 0</inkml:trace>
  <inkml:trace contextRef="#ctx0" brushRef="#br0" timeOffset="-212772.66">26921 11888 7 0,'0'0'4'0,"0"0"4"0,0 0 6 16,0 0 6-16,0 0-2 0,0 0-3 0,0 0-3 16,0 0 0-16,0 0-1 0,0 0-1 15,0 0-1-15,-16 0-3 0,16 0-2 16,0 0-3-16,0 0 2 0,0-19-1 0,0 19-1 16,0 0 1-16,0 0-1 15,0 0 0-15,0-19-1 0,-17 19 0 16,17 0-2-16,0-9-1 0,0 9-5 0,0-9-8 15,0 9-11-15,0-9-6 0,0-1-35 16</inkml:trace>
  <inkml:trace contextRef="#ctx0" brushRef="#br0" timeOffset="-212072.7">28162 11841 40 0,'-17'9'28'0,"17"-9"-10"15,0 0-7-15,0 19 0 0,0-19 5 0,0 0 1 16,0 0 7-16,0 0-2 0,0 0 4 15,0 0-4-15,0 0-2 0,0 0 0 0,0 0 1 16,0 0-4-16,0 0-1 0,0 0 0 0,0 0 1 16,0 0 0-16,0 0-2 0,0 0 2 15,0 0-1-15,0 0-4 0,0 0-1 0,0 0 1 16,0 0-2-16,0 0-4 0,0 0 1 0,0 0-2 16,0 0-3-16,0 0 0 15,0 0 0 1,0 0 4-16,0 0 4 0,0 0-2 15,0 0 1-15,0 0 5 0,0 0-7 16,0 0-2-16,0 0-2 0,0 0 4 0,0 0-5 16,0 0 6-16,0 0 5 0,0 0-2 0,0 0 4 15,0 0 1-15,0 0-1 0,0 0-1 0,0 0 6 16,0 0-1-16,0 0 6 0,0 0 0 16,0 0 2-16,0 0 8 0,0 0 0 0,0 0 0 15,0 0-7-15,0 0-5 0,0 0-7 16,0 0-8-16,0 0 0 0,0 0 0 0,0 0-5 15,0 0-1 1,0-19-4 0,0 19 3-16,0 0 0 0,0 0 3 0,0 0-7 15,0-9-21-15,0 9-35 16,0 0-29-16,0-9-26 0,0 9-10 0,-16-9-6 16,16-1 5-16,0 1 14 0,0 0 16 15</inkml:trace>
  <inkml:trace contextRef="#ctx0" brushRef="#br0" timeOffset="-211804.75">28310 11553 6 0,'0'0'6'16,"-16"9"7"-16,16-9-1 0,0 0-4 0,0 0-4 16,0 0-1-16,0 9-3 0,0-9-10 15,0 0-29-15</inkml:trace>
  <inkml:trace contextRef="#ctx0" brushRef="#br0" timeOffset="-211356.73">29997 11450 5 0,'0'0'3'16,"0"0"-1"-16,0 0 0 0,0-9-2 0,0 0 1 16,0 0-1-1,0 9-5-15</inkml:trace>
  <inkml:trace contextRef="#ctx0" brushRef="#br0" timeOffset="-209358.1">31833 12929 75 0,'0'0'86'0,"0"0"-4"0,0 0-8 16,0-9 16-16,0 9 23 0,0 0 18 16,-17 0 6-16,17 0-20 0,0 0-25 0,17 0-2 15,-17 0 19-15,0 0 0 0,0 9-6 16,16 1-9-16,-16 8-3 0,17-18-1 15,-17 19-9-15,16-19-5 0,-16 9 7 0,17 1-3 16,-17 8-36-16,16-9-44 0,-16 1 0 0,17-1 0 16,-17 0 0-16,16 1 0 15,1-10 0-15,-17 18 0 16,17-18 0-16,-17-18 0 0,16 18 0 16,-16-10 0-16,17 1 0 0,-1 0 0 15,1-10 0-15,-1 10 0 0,1-10 0 0,-1 10 0 16,1-10 0-16,-1-9 0 0,1 1 0 15,-1 8 0-15,1-9 0 0,-1 9 0 0,18-8 0 16,-18 8 0-16,1 0 0 0,-1 1 0 16,17-1 0-16,-16 1 0 0,-1-1 0 0,1 10 0 15,16-1 0-15,-17 1 0 0,1 9 0 16,0-9 0-16,-17-1 0 0,16 10 0 0,1 0 0 16,-1 0 0-16,1 0 0 15,-1 0 0-15,-16-9 0 0,17 9 0 16,-1 0 0-16,-16 0-131 15,0 0-58-15,0 0-14 0,0 0-1 16,0 0-4-16,0 0 5 0,0 0 10 16,0 0 16-16,0 0 17 0,0 0 31 0,-16 0 30 15,16 0-48-15</inkml:trace>
  <inkml:trace contextRef="#ctx0" brushRef="#br0" timeOffset="-208426.11">29948 13050 8 0,'0'10'8'0,"0"-10"4"0,-17 0-1 0,17 18-3 16,0-18-2-16,0 0-3 0,0 0 1 0,0 0 1 15,0 0 1-15,0 0 1 0,0 0 1 16,0 19-1-16,0-19 0 0,0 0-1 0,0 0-4 16,0 0 0-16,0 0-1 0,-17 0 1 15,17 0 0-15,0 0-1 0,0 0 0 16,0 0 1-16,17 0-2 16,-17 0-6-16,0 0-5 15,17 0-5-15,-17 0-5 0,16 0-4 16</inkml:trace>
  <inkml:trace contextRef="#ctx0" brushRef="#br0" timeOffset="-207993.26">30493 13078 15 0,'0'0'15'0,"0"0"5"0,0 0 0 0,0 0-3 15,-16 0-7-15,16 0-5 0,0 0-2 16,0 0 0-16,0 0-1 0,0 0-1 0,0 0 0 16,0 0 0-16,0 0 1 0,0 0-4 0,0 0 4 15,0 0-1-15,0 0-1 16,0 0-2 31,0 0 3-32,0 0-3 1,0 0 3 0,16 19-1-1,-16-19-2 16,0 0-5-15,0 0-1-16,0 0-4 0,0 0-2 16,0 0-2-16,0 0-3 0,0-19-15 0</inkml:trace>
  <inkml:trace contextRef="#ctx0" brushRef="#br0" timeOffset="-207027.07">31601 13078 1 0,'0'0'1'15,"0"0"-2"1</inkml:trace>
  <inkml:trace contextRef="#ctx0" brushRef="#br0" timeOffset="-203727.62">7474 12660 24 0,'0'0'31'0,"0"0"-1"0,0 0 0 15,0-10-2-15,0 10 4 0,0 0 5 0,0-9 5 16,0 9 19-16,0-9 14 0,0 9 7 0,0-10 13 15,0 10 12-15,0 0 8 0,0 0 17 16,0-9 6-16,0 9-3 0,0 0-10 0,0 0-19 16,0 0-21-16,0 0-35 0,0 0-24 15,0 0-10-15,0 9 22 0,0-9 84 0,0 10 30 16,0-1-19-16,0 0-133 0,0 1 0 0,0-1 0 16,34 0 0-16,-34 10 0 0,0 0 0 15,33-19 0-15,-33 18 0 0,0-9 0 0,33 1 0 16,-33-1 0-16,33 0 0 0,-33-9 0 0,33 10 0 15,-17-10 0-15,17-10 0 0,1 1 0 16,32 0 0-16,-33-10 0 0,16 1 0 0,17-20 0 16,1 10 0-16,-18-9 0 0,17 0 0 15,1 0 0-15,-1 0 0 0,-17 9 0 0,17-19 0 16,1 10 0-16,-34 0 0 0,16 0 0 0,-16 9 0 16,33 9 0-16,-32 0 0 0,-18 1 0 0,17-10 0 15,-16 19 0-15,32-1 0 0,-49 1 0 16,33 0 0-16,-33 9 0 0,33 0 0 0,-33-10 0 15,34 20 0-15,-34-10 0 16,16 9-146-16,-16-9-85 0,0 9-16 16,17 1 1-16,-17-1 9 0,0 0 18 0,0 10 19 15,0-19 26-15,0 18 35 0,0-8-68 16</inkml:trace>
  <inkml:trace contextRef="#ctx0" brushRef="#br0" timeOffset="-199582.36">28310 11506 18 0,'0'-9'22'16,"0"0"0"-16,0 9 1 0,-16-10 4 0,16 1 10 16,0 9 8-16,0-9 3 0,-17 9 6 0,17-10-1 15,0 10 0-15,0 0-6 0,0 0-23 16,0 0-10-16,0 0-3 0,0 0-10 16,0 0 26-16,0 10 27 0,0-10-1 0,0 9 9 15,17-9-7-15,-17 9-9 0,0 1 16 0,0-10-11 16,16 9-12-16,-16 0 9 0,33 10 15 15,-33-19-9-15,0 0-18 0,0 18-13 0,0-18 27 16,17 0 44-16,-17 0 5 0,17 0 1 16,-17 0-5-16,16 0-12 0,1 0-12 0,-1 0-21 15,1-18-17-15,-1 18-13 0,1-19-9 0,-1 1-11 16,1-1 0-16,32 0 7 0,-49 10-4 16,17-9-3-16,16-1 9 0,-16-9-9 15,-1 9 5-15,1 1 0 0,-1-1-7 0,1 1-3 0,-1-1 10 16,1 0-7-16,-1 1-2 0,17 9 4 15,-33-1 4-15,0 1-6 0,0 0 2 0,0 9-5 16,17-10-16-16,-17 10-71 0,0 0-28 16,0 0-14-16,17 0-2 0,-17 10-2 0,0-10-16 15,16 9-4-15,-16 0-9 0,0 1 4 16,17-1 4-16,-17 9 20 0,16 1 24 0,1-19 20 16</inkml:trace>
  <inkml:trace contextRef="#ctx0" brushRef="#br0" timeOffset="-196686.59">28641 13525 19 0,'-16'0'29'0,"-1"-10"-7"0,1 10 2 0,-1-9 11 16,0 9 20-16,17-9 16 0,0 9 13 16,-33 0 5-16,17 0-5 0,16 0 1 15,0 0-6-15,0 0-10 0,0 0-10 0,0 0 3 16,0 0 33-16,0 0 15 0,0 0 14 0,16 9-8 16,17-9-15-16,-33 9-23 0,17 1-12 0,0 8-4 15,-1 1-2-15,1-19 15 0,16 19 13 16,-17-1-6-16,17 1-5 0,-16-1-30 0,32 1-47 15,-32 9 0-15,0-28 0 0,-1 18 0 16,17 1 0-16,-16 0 0 0,-1-10 0 0,1 10 0 16,-17-1 0-16,16 1 0 0,-16-19 0 0,17 9 0 15,-17 0 0-15,0-9-31 0,0 10-130 16,0-10-33-16,0 0-19 0,0 0-25 0,0 0-11 16,0 0 10-16,0-10 23 0,-17 1 38 0,17 0 38 15</inkml:trace>
  <inkml:trace contextRef="#ctx0" brushRef="#br0" timeOffset="-196453.22">28856 13497 64 0,'0'-9'64'0,"-16"-1"-8"15,16-8-2-15,0 18 19 16,0-10 15-16,0 1 6 0,-17 9-10 0,17 0-14 0,0 0-5 16,-16 0 16-16,16 9 9 0,-17-9 1 15,17 10 3-15,-17-1-9 0,17 10 4 0,-33-1 3 16,33 1-7-16,-16-1-8 0,-1 1-4 15,1 0-16-15,-1-1-19 0,1 10-19 0,-1-9-5 16,1-1-2-16,-1 1-9 0,1 9 0 0,-1-10 6 16,0 1-12-16,17 0 5 0,-33-1-14 15,17 1-77-15,16-19-57 0,-17 9-46 0,17 0-32 16,0-9-1-16,0 0-3 0,0 0 8 0,0 0 38 16</inkml:trace>
  <inkml:trace contextRef="#ctx0" brushRef="#br0" timeOffset="-196219.65">29021 13664 249 0,'0'0'106'0,"17"0"-35"0,-17 0 33 16,0-9 37-16,17 9 24 0,-1-9-13 15,1 9-34-15,-1 0-30 0,1-10-3 0,16 10-6 16,16 0-14-16,-32 0-25 0,16-9-15 0,0 9-11 15,0-9-8-15,17 9-6 0,-34 0 0 16,17-10 5-16,-16 10-10 0,-1 0-57 0,1 0-53 16,0 0-47-16,-1 0-29 0,-16 0-6 15,0 0 0-15,0-9 16 0,0 9 28 0,0-9 33 16</inkml:trace>
  <inkml:trace contextRef="#ctx0" brushRef="#br0" timeOffset="-195953.15">29336 13460 112 0,'0'-10'71'0,"0"10"-7"16,0 0 10-16,0-9 7 0,0 9-1 15,0 0-21-15,0 0-19 0,16 0-12 0,1 0 5 16,-17 0 16-16,16 9-6 0,17-9 3 16,-33 10 12-16,17-1 1 0,16 0 13 0,-16 10-6 15,-1-10-14-15,1 10 2 0,-1-10-4 0,-16 19-15 16,17-19 15-16,-17 10 3 0,0-1-2 15,-17 1-13-15,17 0-16 0,-16-10-9 0,-1 19-4 16,1-19-6-16,-18 10 1 0,18-1 4 16,-1 1-6-16,-32-10-2 0,32 19-2 0,-16-9-63 15,17-19-46-15,-17 18-37 0,16-8-25 0,-16-1-6 16,16 0-1-16,17 1 8 0,-33-1 17 16,33-9 24-16</inkml:trace>
  <inkml:trace contextRef="#ctx0" brushRef="#br0" timeOffset="-195437.15">29733 13562 128 0,'-17'0'101'0,"17"-19"-42"0,-17 10-3 16,17 9 27-16,-16-9 37 0,16-1 24 0,0 10-17 16,0-9-33-16,0 9-42 0,0 0-26 0,0 0-8 15,0 9 44-15,0-9 19 0,0 10 4 0,16-1-12 16,-16 19-22-16,17-28-24 0,0 9-5 16,-17 10-1-16,16-1 12 0,1 1 7 0,16-10 2 15,-17 10-17-15,1 9-11 0,-1-28-2 16,1 9-12-16,-1 0 3 0,1 1 8 0,-1-1-4 15,1-9-7-15,-17 9 2 0,17-9-2 0,-17-9 3 16,16 9-9-16,-16-9 0 0,17 9-28 16,-17-10 1-16,0 1 9 0,16 0 14 0,-16-10-1 15,0 1-2-15,0-1 13 0,0 10-2 16,17-10 2-16,-17 1 0 0,0-1 0 0,0 0 3 16,0 1-3-16,0 8 13 0,0 1 48 15,16 0 30-15,-16 0 19 0,0 9-5 0,0 0-52 16,0 0-20-16,0 0-24 0,0 0 13 0,0 9 42 15,0 0-64-15,-16 0 0 0,16 10 0 0,0 9 0 16,0-9 0-16,-17 8 0 0,17-8 0 16,-16 18 0-16,-1-9 0 0,1 0 0 0,-1 9 0 15,0 10 0-15,1-29 0 0,-1 20 0 16,1 8 0-16,-17-18 0 0,16 0 0 0,1 0-76 16,-1 9-269-16,1-18-29 0,-1-1 10 0,17 1 42 15,0-10 64-15</inkml:trace>
  <inkml:trace contextRef="#ctx0" brushRef="#br0" timeOffset="-195053.12">30444 13832 95 0,'0'0'54'16,"0"0"-13"-16,0 9 6 0,0-9 25 0,0 9 21 16,0 1 1-16,0-1-20 0,-17 0-16 15,17 1-15-15,-16 8-5 0,16 1-10 16,-17-19-9-16,0 18-8 0,1-8-5 0,16 8 0 16,-17-8 0-16,1 8-33 0,-17-9-67 0,16 10-52 15,1-19-32-15,-1 19 15 0</inkml:trace>
  <inkml:trace contextRef="#ctx0" brushRef="#br0" timeOffset="-194471.31">31072 13478 72 0,'-17'-9'59'0,"17"9"4"0,0-9 16 0,0 9 27 15,0-10 13-15,0 10-12 0,0 0-35 0,0 0-25 16,0 0 15-16,17 0 31 0,-17 10 22 16,17-1-6-16,-1 0 4 0,1 10 2 0,16-10-5 15,-17 10-8-15,17-1-2 0,-16 1-7 0,16-10-15 16,-17 10-24-16,18-1-23 0,-18-8-15 15,17 8-6-15,-16-8-6 0,-1 8-2 0,1 1 3 16,-1-19-5-16,1 9 0 0,-17 0 8 16,16 1-15-16,-16-1-83 0,17 0-81 0,-17-9-59 15,0 10-37-15,0-10-3 0,0 0 20 16,0 0 15-16,0 0 38 0</inkml:trace>
  <inkml:trace contextRef="#ctx0" brushRef="#br0" timeOffset="-194138.43">31452 13441 43 0,'-16'0'53'0,"16"-19"-15"16,0 19 6-16,0-9 13 0,0 9 15 15,-17 0-18-15,17 0-19 0,0 0-20 0,0 0-6 16,0 0 18-16,0 9 28 0,0 10 15 16,-16-19-2-16,16 9 3 0,-17 10 3 0,17 0 9 15,-16-1 2-15,-1 10 9 0,17 0-14 0,-16-19-13 16,-1 19-12-16,1 0-8 0,-1-9-24 16,-16 18-5-16,16-28-6 0,1 19-8 15,-1-9-2-15,1-1-1 0,-1 10 5 0,1-9-4 16,16-10-7-16,-17 0-53 0,17 1-57 0,-16-1-37 15,16-9-15-15,0 9-11 0,0-18-2 16,16 9 13-16,-16-9 23 0</inkml:trace>
  <inkml:trace contextRef="#ctx0" brushRef="#br0" timeOffset="-193871.76">31750 13627 102 0,'0'0'110'0,"0"0"-27"16,0 0-1-16,0 0 22 0,0 0 27 0,17 0 19 15,-17 0-1-15,16 0-26 0,-16 0-6 0,17 0-24 16,-1 0-14-16,17 0-26 0,-16 0-21 16,16 0-12-16,-17-9-17 0,17 9 6 0,1-10-4 15,-1 10-8-15,0 0 3 0,-17-9 9 16,17 0-12-16,-16 9-3 0,-1-9-46 15,1 9-56-15,-1-10-47 0,-16 1-29 0,17 9-7 16,-17 0 6-16,0-19 14 0,0 10 27 0,0 0 26 16</inkml:trace>
  <inkml:trace contextRef="#ctx0" brushRef="#br0" timeOffset="-193621.98">31948 13413 70 0,'0'0'61'15,"-16"0"2"-15,16 0 2 0,16 0 12 0,-16 0 4 16,0 0-13-16,17 0-17 0,-17 9-6 16,17-9 19-16,-1 19 5 0,1-19-3 0,-1 9 8 15,1 1 13-15,16-1-12 0,-17 0-9 16,1 1-8-16,-17 8-11 0,16-9-15 0,-16 1 0 16,17 8-6-16,-17 1 10 0,0-19-2 0,0 19-9 15,-17-10-12-15,17 9-2 0,-16 1-1 16,-1-10-1-16,1 10-9 0,-17 9 7 15,16-28-3-15,1 18-6 0,-17 1-54 0,-1 0-46 16,18-10-45-16,-17 10-21 0,16-1-12 16,1-18 4-16,-1 19 8 0,1-19 20 0,-1 0 23 15</inkml:trace>
  <inkml:trace contextRef="#ctx0" brushRef="#br0" timeOffset="-193071.68">32428 13367 53 0,'-17'9'41'0,"17"-9"-13"0,-16 9 5 16,16-9 23-16,0 10 30 0,0-10 12 0,0 0-2 15,0 9-4-15,16-9 5 0,-16 0-1 16,34 0 4-16,-18 0-9 0,1 0-20 0,16 0-19 16,0 0-1-16,0-9 3 0,0 9 2 15,0 0 2-15,0-10-1 0,0 10-1 16,-16 0-9-16,-1-9 9 0,17 9 4 0,-33 0-13 15,17-9-13-15,-17 9-19 0,16 0-12 16,-16 0-11-16,0 9 6 0,-16-9 3 0,16 9 6 16,-17-9-7-16,17 10 2 0,-16-1-2 15,-17 9-2-15,16 1 6 0,-16-10-10 0,17 10 10 16,-18 0 2-16,1-1-2 0,17 1 0 16,-17-1 16-16,16 1 38 0,1-10 9 0,-1 10-16 15,1-1-4-15,16 1 1 0,-17 0 10 16,17-10-58-16,0 0 0 0,0 10 0 15,0-19 0-15,17 9 0 0,-1 0 0 0,1-9 0 16,-1 10 0-16,1-10 0 0,16 0 0 16,0 0 0-16,-17-10 0 0,18 10 0 0,-18 0 0 15,17-9 0-15,-16 0 0 0,-1 9 0 16,1 0-62-16,-1-19-235 0,-16 19-29 0,17-9-12 16,-1 0 33-16,-16-1 39 15,17 10 59-15</inkml:trace>
  <inkml:trace contextRef="#ctx0" brushRef="#br0" timeOffset="-192389.06">28988 14148 17 0,'0'0'25'0,"0"-19"-1"0,0 19-3 15,0 0-1-15,-33 0 0 0,33 0-2 0,0 0-2 16,0 0-6-16,0 0-6 0,0 0-1 0,0 0-2 16,0 0 0-16,33 0 0 15,-33 0 0-15,0 19-1 16,17-19 1-16,16 0-1 0,-16 0 0 15,16 0-2-15,0 0-13 0,0-19-5 0,16 19-7 16,-16-9-3-16,34 0-5 0</inkml:trace>
  <inkml:trace contextRef="#ctx0" brushRef="#br0" timeOffset="-192173.16">32494 13804 11 0,'0'0'2'0,"-16"-19"-2"16,16 19 0-16,-17 0 0 15,1 0 0-15,16 0-9 16</inkml:trace>
  <inkml:trace contextRef="#ctx0" brushRef="#br0" timeOffset="-189992.25">30361 14288 14 0,'0'0'30'0,"-17"0"6"0,17 0 6 0,0-19 6 16,-16 19 15-16,16 0 12 0,-17 0 11 15,17-19 9-15,0 19 16 0,-16-9 14 0,16 9 13 16,0-9 9-16,0 9 5 0,0 0-24 15,0 0-7-15,0 0-16 0,0 0-34 0,0 0-20 16,16 0-10-16,-16 0 5 0,17 0 12 0,-17 0 26 16,16 9 5-16,1 0-6 0,-1 10-75 15,1-19-8-15,16 19 0 0,-16-10 0 0,-1 0 0 16,17 10 0-16,-16-1 0 0,-1-8 0 16,1 8 0-16,16 1 0 0,-17-1 0 0,1-8 0 15,0 8 0-15,-17-8 0 0,16 8 0 0,1-8 0 16,-17-1 0-16,16 0 0 15,-16-9-187-15,0 0-59 0,0 0-25 16,0 0-19-16,0 0 6 0,0-9 26 16,0 9 47-16,0-9-87 0</inkml:trace>
  <inkml:trace contextRef="#ctx0" brushRef="#br0" timeOffset="-189739.42">30708 14185 108 0,'-16'0'44'0,"16"0"-3"0,-17 9 18 16,17-9 30-16,-16 0 8 0,-1 10 2 0,1-1-7 15,-1 0-7-15,0 1 11 0,1 8 2 16,-1 1-4-16,1 0-12 0,-1-19-21 0,1 18-10 16,-1 1-6-16,1-1-15 0,-1 1-3 0,1 9-10 15,-1-19-14-15,1 10 2 0,-18-1 3 16,18 1-6-16,-1 0-2 0,1-10 2 0,-1 19 1 15,1-28-6-15,16 9-20 0,-17 10-32 16,17-19-40-16,-16 9-22 0,16-9 1 0,0 9-1 16,0-9-21-16,0 0-8 0,0-9 0 15,0 9 15-15,0-9 24 0</inkml:trace>
  <inkml:trace contextRef="#ctx0" brushRef="#br0" timeOffset="-189359.37">31022 14325 88 0,'-16'9'37'15,"16"-9"-4"-15,-17 9 9 0,17-9 19 0,0 10 12 16,-16-10 0-16,16 9 0 0,0-9-3 0,0 0 12 16,0 0 20-16,16 9 12 0,-16-9 3 15,17 0-18-15,-1 0-12 0,1 19-18 0,-1-19-2 16,1 0-18-16,16 0-10 0,-16 0-9 0,16 0-13 16,0-19-2-16,-17 19-10 0,17-9 7 15,0 9-9-15,-16 0 0 0,16 0 4 0,-16-9-7 16,16 9 6-16,-17 0-3 0,1-10-3 0,-17 10 3 15,16 0-3-15,-16-9-4 0,17 9-38 16,-17 0-58-16,0-9-50 0,0 9-46 0,0-10-24 16,0 10 8-16,0-9 19 0,-17 0 34 0</inkml:trace>
  <inkml:trace contextRef="#ctx0" brushRef="#br0" timeOffset="-189141.29">31270 14185 74 0,'0'-9'80'0,"0"9"-6"0,0 0-5 0,0 0 5 16,17 0 7-16,-17 0-4 0,0 0-8 0,17 0-6 15,-17 0-2-15,16 9 8 0,1 0 14 0,-17 1 5 16,16-1-11-16,1 10-8 0,-17-1 6 16,16 1-6-16,-16 0-21 0,0-10 1 0,0 9-8 15,0 1-14-15,0 0-9 0,-16-1-6 16,16 1-4-16,-17-1-2 0,1 1-2 0,-1 9-2 15,1-9-41-15,-1-1-79 0,0 1-73 0,1-1-54 16,-17 1-18-16,16-10 19 0</inkml:trace>
  <inkml:trace contextRef="#ctx0" brushRef="#br0" timeOffset="-188509.69">31684 14167 66 0,'0'0'57'16,"0"0"2"-16,0 0 13 0,0-19 15 0,0 19 6 15,0 0-7-15,0 0-14 0,0 0-9 0,0 0 15 16,0 19 29-16,0-19 21 0,0 0 13 16,16 18 2-16,1-9-22 0,-17 10-9 15,16-10-16-15,1 10-12 0,0 9-12 0,-1-9-22 16,1-19-20-16,-1 18-15 0,1 1-5 15,-17-10-4-15,16 0-2 0,1 1 2 0,-17-1-6 16,16-9 9-16,-16 9-3 0,0-9-49 0,17 0-68 16,-17-9-56-16,0 9-35 0,16-9-19 15,-16-1 7-15,17 1 24 0,-17 0 33 0,0-1 28 16,16-8 25-16,-16 9 24 0,0-10 19 16,17 0 22-16,-17 10 19 0,0-10 10 0,17 1 6 15,-17-1 9-15,0 10 15 0,0 0 16 16,0-10 21-16,16 19 19 0,-16 0 11 0,0-19 4 15,0 19 0-15,0 0-2 0,0 0-6 16,0 0 21-16,-16 0 19 0,16 19 19 0,0-19 16 16,0 0 5-16,-17 19 9 0,17-19 10 15,-17 9 1-15,17 9-119 0,-16-8-64 0,16 8 0 16,-17 1 0-16,17 9 0 0,-16-9 0 16,-1-10 0-16,17 9 0 0,-16 1 0 0,-1 0 0 15,1-1 0-15,-1 1 0 0,17-1 0 16,-16 10 0-16,-1-9 0 0,1-10 0 0,-1 10 0 15,17 9 0-15,-17-28-290 0,17 9-107 16,-16 0 4-16,16 1 43 0,0-1 69 0</inkml:trace>
  <inkml:trace contextRef="#ctx0" brushRef="#br0" timeOffset="-187593.96">32180 14176 23 0,'0'0'28'0,"0"-9"0"0,16 9-3 16,-16 0-4-16,0 0 4 0,17 0 4 0,-17 0 6 15,17 0 5-15,-17 0-1 0,0 0 5 16,16 0 3-16,-16 0 7 0,0 0 11 0,0 0 4 16,17 0 6-16,-17 0 6 0,0 0 9 15,0 0 6-15,0 0 1 0,16 0 2 0,-16 0-5 16,17 0-14-16,-1 0-16 0,-16 0-15 15,17 0-15-15,16-19-3 0,-17 19-3 16,1 0 0-16,16 0-9 0,-16 0 4 16,16 0-4-16,-17-19 5 0,1 19 4 0,-1 0-10 15,1 0 9-15,-1 0-15 0,1 0-6 16,-1 0-5-16,-16 0-4 0,0 19 8 16,0-19-2-16,0 0 2 15,0 19 9-15,-16-10 7 0,16 0 6 0,-17 10-9 16,1-1 2-16,-1-8-5 0,-16 8-5 15,17 1 8-15,-17 0-1 0,16-1-4 0,-16 1 1 16,16-1 14-16,-16 1 24 0,17-10 22 16,-17 10-73-16,16-1-1 0,1-8 0 0,-1 8 0 15,1-8 0-15,-1 8 0 0,0-8 0 16,17-1 0-16,-16 0 0 16,16 10 0-16,16-19 0 15,1 0 0-15,0-19 0 0,-1 19 0 16,17 0 0-16,0-9 0 0,0 9 0 0,17-9 0 15,0-1 0-15,-1 1 0 0,1 9 0 16,-1-9 0-16,1-1 0 0,0 1 0 16,-1 0 0-16,-16 9-233 0,17-10-98 0,-17 1-12 15,-17 0 14-15,18 9 37 0,-1-19 61 16</inkml:trace>
  <inkml:trace contextRef="#ctx0" brushRef="#br0" timeOffset="-185929.12">31849 14892 48 0,'17'0'21'0,"-17"-9"-8"16,0 9-4-16,0 0 1 0,0 0-1 0,0-9-2 16,0 9-4-16,0 0 0 0,0 0-2 0,0 0 0 15,-17 0 0 1,17 0-5 0,0 0-3-16,0 0 0 15,0 0-2-15,17 0 1 0,-17 0 2 16,0 0 0-16,0 0 3 0,0 0 0 0,0 0 1 15,-17 0 2 1,17 0-2 0,-16 0 2 15,16 0-2-15,0 0 3 15,-17 0 1-16,17 0 2-15,0 0-1 16,0 0 1-16,0 0-2 0,0 0 1 0,0 0-1 16,0 0 1-16,0 0-1 15,0 0 1-15,0 0 0 0,0 0-1 0,0 0 0 16,0 0 0-16,0 0 2 0,0 0-1 16,0 0 0-16,0 0-1 0,0 0 1 15,0 0 0-15,0 0 1 0,0 0 1 16,0 9 2-16,0-9-2 0,0 0-1 0,0 0-1 15,0 0 0-15,0 0-1 0,0 0 1 16,0 0 0-16,0 0 0 0,0 0 1 0,0 0 0 16,0 0-1-16,0 9 1 0,0-9 3 15,0 0-4-15,0 0 4 0,0 0-2 0,0 0-2 16,0 0-1-16,0 0 0 16,0 0-1-16,0 0 1 0,0 0 1 15,0 9 1-15,0-9 3 0,0 0-2 16,0 0-3-16,0 0 1 0,0 0-1 15,0 0 0 17,0 0-1-32,0 0 1 15,0 0 1-15,0 0-2 0,0 0-3 16,0-9-11-16,0 9-9 16,0 0-7-16,17 0-3 0,-17-9-3 15,0 9 4-15,0 0-1 0</inkml:trace>
  <inkml:trace contextRef="#ctx0" brushRef="#br0" timeOffset="-181681.25">31072 15180 16 0,'0'0'23'0,"0"-9"-1"16,0 0-4-16,0 9-3 0,0-9 1 16,0 9 5-16,0-10 7 0,0 10 3 0,0-9 1 15,0 9 0-15,0-9 6 0,0-1 7 16,-17 10 14-16,17 0 0 0,0 0-1 0,0 0-6 15,0-18 5-15,0 18 7 0,0 0 3 16,0 0-7-16,0 0-9 0,0 0-16 16,0 0-9-16,0 0-10 0,0 0-2 0,0 0-5 15,0 0-5-15,0 0-1 0,0 0 11 0,0 0 22 16,0 18 12-16,0-18 1 0,0 0 0 16,0 0 4-16,0 0-12 0,17 10 3 0,-17-10 8 15,0 9-6-15,17 0 0 0,-17 1-11 0,16-1-3 16,-16 0 14-16,17 0 23 0,-1 1-18 15,-16-1-18-15,17 0-16 0,-1 19-2 0,1-28-5 16,-17 10-7-16,16-1-3 0,1 0 4 16,-17 10 1-16,16-10-7 0,-16 0 6 15,17 1-2-15,-17-10-6 0,0 9-72 0,16 0-64 16,-16-9-33-16,0 0-19 0,0 0-11 0,0 10 12 16,0-10 9-16,0 0 6 0,0 0 21 15,0-10 32-15</inkml:trace>
  <inkml:trace contextRef="#ctx0" brushRef="#br0" timeOffset="-181383.05">31287 15069 39 0,'0'-9'45'16,"0"9"3"-16,0 0 0 0,-17 0 10 0,17 0 1 15,0 0-6-15,-16 0-10 0,16 0 5 16,-17 9 1-16,17 0 5 0,-16 0-2 0,-1 1-2 16,1 8-4-16,-1-8-1 0,1 8-4 15,-1 1 7-15,1-1 3 0,-1 10-3 0,1 0-25 16,-1-18-11-16,0 8-1 0,1 1-7 16,-1-1-2-16,1 1 2 0,-1 0 1 0,1-1-8 15,-1-8 10-15,1 8-7 0,16-9-4 16,-17 1-11-16,1-1-36 0,16 0-37 0,-17-9-16 15,17 0-17-15,0 0-15 0,0 0 0 16,0 0 15-16,0-9 21 0</inkml:trace>
  <inkml:trace contextRef="#ctx0" brushRef="#br0" timeOffset="-181033.04">31469 15199 24 0,'0'9'33'0,"0"-9"5"0,0 0 4 15,0 0 10-15,0 0 10 0,0 0 6 0,16 0-5 16,-16 0-1-16,17 0 2 0,-17 0-9 0,16 0-14 16,18 0-6-16,-18 0-8 0,17 0-8 15,-16 0-4-15,16-9-5 0,0 9-5 16,0 0-2-16,0-9 3 0,-16 9-8 0,16 0 3 16,-17-10 2-16,1 10 2 0,-1 0-5 15,1-9-16-15,-17 9-52 0,16-9-43 0,-16 0-26 16,0 9 6-16,0-10 16 0</inkml:trace>
  <inkml:trace contextRef="#ctx0" brushRef="#br0" timeOffset="-180799.85">31733 15013 68 0,'0'0'47'0,"0"0"-1"0,0 0 9 0,17 0 9 16,-17 0 7-16,17 0-8 0,-17 0-4 15,16 9 13-15,-16 1 16 0,17-1 7 0,-1 10 8 16,1-10-18-16,-1 9-3 0,-16 10-18 16,17-28-5-16,-1 19-16 0,-16 0-3 0,0-1-6 15,0 1-7-15,-16-10-20 0,-1 10 9 16,17-1-7-16,-33 1-8 0,17-1 1 0,-1 1 3 16,-16 0-1-16,16-1-16 0,-16 10-63 0,17-18-68 15,-1-1-44-15,-16 9-13 0,17-8 0 16,-1-1 24-16,17-9 33 0</inkml:trace>
  <inkml:trace contextRef="#ctx0" brushRef="#br0" timeOffset="-180250.42">32097 15060 70 0,'0'-10'71'0,"0"10"0"0,-16 0 1 16,16 0-7-16,0 0-14 0,0 0-22 16,0 0 19-16,0 10 15 0,16-1 10 0,-16 0 6 15,0 0-8-15,0 19-6 0,17-28-11 16,-17 19-8-16,16 0-6 0,-16-1-2 0,17-9-11 15,-1 10-11-15,1 0-8 0,-1-1-5 16,1-8 2-16,0-1-2 0,-1 0 0 16,1-9-3-16,-17 9 7 0,16-9 0 0,1 0-7 15,-1-9 3-15,1 0-6 16,-17 0 5-16,0-1-5 0,16 10 8 16,-16-18-9-16,0-1 4 0,0 10 3 15,0-10-5-15,0 10 2 0,0-10 0 16,0 1 0-16,0 8 0 0,0-18 0 0,0 19 0 15,0-9 14-15,0 18 31 0,-16-10 29 16,16 1-8-16,0 9-23 0,0 0-21 16,0 0-11-16,0 0-7 0,0 9-1 15,0 1 8-15,0-1 48 0,0 9 20 0,0-8 16 16,-17 8-10-16,17 1-5 0,0 0-1 16,0-1-21-16,0 1-21 0,0-1-7 15,0 10-16-15,0-9-1 0,-16-1-7 0,16 10-3 16,0-9-1-16,-17 0 3 0,17-1 0 15,-16 1-78-15,-1-10-88 0,17 0-66 16,-16 10-44-16,16-19-18 0,0 9-2 0,0-9 11 16,-17 0-154-16</inkml:trace>
  <inkml:trace contextRef="#ctx0" brushRef="#br0" timeOffset="-179800.4">32577 15097 90 0,'0'0'83'0,"0"0"-6"16,-17 0 12-16,17 0 13 0,17 0 16 0,-17 0-2 16,0 0-16-16,16 0-6 0,1 0 1 15,-17-10-16-15,16 10-13 0,18 0-29 0,-18 0-5 16,17 0-4-16,-16 0 2 0,16 0-4 15,-17 0 12-15,17 0 26 0,-16 0 12 16,-1 0-34-16,1 0-13 0,-1 0 9 16,1 0-1-16,-17 0-5 0,17 0-17 0,-17 0-14 15,0 0-7-15,0 0 14 16,-17 10-1-16,17 8-7 0,-17-18 2 0,1 19 8 16,-1 0 2-16,-16-1 9 0,17 1 35 15,-1-1 7-15,-16 10-3 0,17-18 11 0,-1 17 10 16,1-8-53-16,-1 0-28 0,1-10 0 15,16 10 0-15,0-1 0 0,0 1 0 16,0-10 0-16,16 0 0 0,1 1 0 0,-1-1 0 16,1 0 0-16,-1-9 0 0,17 0 0 15,-16 0 0-15,16 0 0 0,-17 0 0 16,17-9 0-16,-16 9 0 0,0-9 0 16,-1-1-168-16,-16 10-162 0,17-9-16 0,-17 0 18 15,0 0 35-15,0-1 57 0,-17 10-106 16</inkml:trace>
  <inkml:trace contextRef="#ctx0" brushRef="#br0" timeOffset="-179268.29">30741 14976 60 0,'0'-9'42'0,"0"9"4"0,0 0 10 16,0 0 13-16,0-10 10 0,0 10-17 15,0 0-25-15,0 0-17 0,0 0-4 16,0 10 33-16,-16-10 30 0,16 27 13 0,0-27 8 15,-17 19 9-15,17 0 3 0,-16-1 3 0,16 1 0 16,-17 9 7-16,17 0-10 0,0 9 1 16,-16-9-4-16,16 18-15 0,0-18-4 0,0 9-9 15,-17 1-13-15,17-1-68 0,0 0 0 16,17 0 0-16,-17 0 0 0,0 1 0 0,0-1 0 16,16-9 0-16,-16 0 0 0,0 0 0 0,17-10 0 15,-17 1 0-15,0-1 0 0,16-8-138 16,-16-1-74-16,0-9 1 0,0 0-20 0,0 0-32 15,0 0-16-15,17-9 19 0,-17-1 51 16</inkml:trace>
  <inkml:trace contextRef="#ctx0" brushRef="#br0" timeOffset="-178202.23">30840 15115 72 0,'0'0'81'0,"0"-18"-38"0,0 8-13 16,-16 1 19-16,16 0 24 0,0 0 10 0,0-1-10 16,0 10-27-16,0-9-21 0,16 0-4 15,-16 9-4-15,17-10 1 0,0 10 4 0,-1-9-3 16,1 9 4-16,16-9-4 0,-17-1-8 16,34 10 3-16,-17 0 7 0,17-18 15 0,-1 18-13 15,1-9-13-15,-1-1 0 0,18 10-5 16,15-9-5-16,1 0 6 0,0 9-6 0,-1-10 2 15,17 10-2-15,-16-9 0 0,16 9 0 0,-16 0 0 16,16 0 0-16,0 0-3 0,-16 0 0 16,16 0 3-16,-16 0 3 0,0 0 6 15,-1-9 11-15,1 9 5 0,-33 0 8 0,16 0-7 16,-33 0-6-16,17-10-12 0,-17 10 4 16,0 0-5-16,-17 0-2 0,1 0 5 15,-1 0-3-15,1-9-5 0,-1 9 3 16,1 0-4-16,-1 0 6 0,1 0-12 0,-17 0 7 15,17 0 3-15,-1-9-3 0,1 9 0 16,-17 0 1-16,16 0-3 16,-16 0 2-1,0 0 2-15,0 0 0 0,17 0-3 16,-17 0 4-16,0 0 3 0,0 0 4 16,0 0 6-16,0 0 7 0,0 0 3 15,16 0 13-15,-16 0-1 0,0 0 2 16,17 0-14-16,-17 0-3 0,0 9-11 0,16-9-3 15,-16 0-2-15,0 0-3 0,17 0-2 16,-17 9-4-16,16-9-3 0,-16 0 6 16,0 0-2-16,0 10 1 0,17-10-4 15,-17 9-2-15,0 0 10 0,16 1 5 16,-16-1 2-16,0 10 5 0,0 8 3 0,17-17-4 16,-17 18 9-16,0-10 3 0,0 10 1 15,16 9-4-15,-16-18-3 0,0 9-4 16,17 9 1-16,-17 0 3 0,0-18-3 15,0 18 0-15,17-9-7 0,-17 9 8 0,0-18-1 16,16 9-14-16,-16-10 0 0,0 10 2 16,0 0-3-16,0-9 2 0,0-1-5 15,0 1 9-15,0 0-3 0,0-10 6 16,0 9 0-16,0-8 13 0,0-1-2 0,0 10-5 16,-16-10-5-16,16-9-5 0,-17 9-1 15,17 1 1-15,-17-1-10 0,-16 0 5 16,17-9-3-16,-1 9 1 0,-16 1 5 0,0-10-10 15,0 9 10-15,0 0-8 0,-17-9 0 16,17 10 4-16,-16-10 0 0,-1 9 1 16,-16-9-1-16,0 0-6 0,0 0 4 0,-17 0 4 15,0 0-1-15,1-9-5 0,-1 9-4 16,0 0 6-16,-16-10 6 0,0 10-5 0,0 0-1 16,-1-9 2-16,1 9-13 0,-17 0 3 15,17 0 9-15,0 0 6 0,16 0-12 0,1 0 9 16,-18 0-10-16,18 0 8 0,16-9-2 15,-17 9 1-15,17 0-3 0,16 0-5 0,1-10 9 16,-1 10 2-16,17 0-15 0,0 0 10 0,16 0-1 16,-16-9 0-16,17 9 4 0,16 0-2 15,-17 0-7-15,1 0 5 16,16 0 1-16,0 0-7 0,-17 0 14 0,17 0-12 16,0 0 8-1,0 0-6-15,0 0 5 16,-16 0 0-16,16 0-5 0,0 0 0 15,0 0-5-15,0 0 0 0,0 0-38 0,0 0-6 16,0 0-10-16,-17 0 2 0,17-9-10 16,0 9-20-16,0 0-5 0,0 0-14 0,0-9-10 15,0 9-21-15,0-10-6 0,0 10-6 16,0-9-6-16,17 9 4 0,-17-9-4 0,0-1 15 16,16 10 21-16</inkml:trace>
  <inkml:trace contextRef="#ctx0" brushRef="#br0" timeOffset="-177070.16">31155 16064 63 0,'-17'-18'84'16,"17"18"5"-16,0-10 1 0,0 10 8 15,0 0 16-15,0 0 14 0,0 0-7 0,0-9-25 16,0 9-29-16,0 0-30 0,0 0-4 16,0 0-3-16,0 9 12 0,0-9 9 0,17 10 11 15,-1 8 3-15,-16-18-14 0,17 19-4 16,-1-10-1-16,1 10-11 0,16-1-6 0,-17 1-12 15,1-1 3-15,0 1-3 0,-1 0-6 16,1-1 3-16,16-8-14 0,-33 8 5 0,16-9-7 16,1 10 2-16,-17-10 4 0,16 10-4 15,-16-19-7-15,0 9-23 0,17-9-58 0,-17 10-45 16,0-10-27-16,0 0-29 0,0 0-30 16,0 0-1-16,0-10 22 0,0 1 43 0</inkml:trace>
  <inkml:trace contextRef="#ctx0" brushRef="#br0" timeOffset="-176820.44">31535 15980 97 0,'0'0'74'0,"-17"0"-24"0,17 0-4 0,-16 10 16 15,-1-10 21-15,17 0 8 0,-16 0-16 16,-1 9-3-16,17 0-13 0,-16 1 5 0,-1 8 12 15,1-8-6-15,-1 8-12 0,1 1 0 0,-1-1-15 16,-16 10-11-16,17-9-12 0,-1-1-8 16,0 1-3-16,1 0-6 0,-1-1-5 15,-16 1 7-15,17-1-1 0,-1 1-4 0,1 9-6 16,-1-28-40-16,1 9-45 0,16 1-33 0,-17-1-25 16,17 0-6-16,-16-9 0 0,16 0 2 15,0 0 22-15</inkml:trace>
  <inkml:trace contextRef="#ctx0" brushRef="#br0" timeOffset="-176303.68">31800 16166 49 0,'-17'0'61'16,"17"0"4"-16,0 0 5 0,0 0 9 15,0 0 12-15,0 0 4 0,0 0-4 0,0 0-8 16,0 0-15-16,0 0-18 0,17 0-2 0,-17 0-2 15,16 0 2-15,-16 0-10 0,17-9-17 16,16 9-5-16,-17 0-9 0,1-9-2 0,16 9-2 16,0-9 0-16,0 9-3 0,-16 0-2 15,16-10 2-15,0 10 0 0,-17-9 3 16,1 9-3-16,-1-9 0 0,1 9 4 0,-17-10-31 16,16 10-54-16,-16-9-41 0,0 9-24 15,17-9-8-15,-17 9 3 0,0-10 18 16,0 1 24-16</inkml:trace>
  <inkml:trace contextRef="#ctx0" brushRef="#br0" timeOffset="-176037.45">32031 15980 146 0,'0'-9'104'0,"0"9"-11"0,0 0 1 0,0 0 2 16,0 0-1-16,0-9-14 0,0 9-4 15,0 9 3-15,17-9 22 0,-17 9 11 0,16-9 4 16,1 19 7-16,-1-10-6 0,1 10-25 16,-1 0-9-16,1-1 3 0,-1 1-17 15,1-1-23-15,-17 1-11 0,0 0-1 16,0-1-16-16,0 10-1 0,0-9-5 0,-17-1-6 16,1 1-4-16,-1-1 9 0,1 10-12 15,-1-9-52-15,1 0-82 0,-1-1-76 0,1-9-53 16,-1 1-14-16,1 8 7 0,16-8 19 15,-17-10 45-15,17 9-92 0</inkml:trace>
  <inkml:trace contextRef="#ctx0" brushRef="#br0" timeOffset="-175704.51">32511 15943 143 0,'0'0'65'16,"0"0"-28"-16,-17 0-1 0,17 0 28 16,0 0 27-16,0 10 5 0,0-1-6 0,0 0-1 15,17 10 2-15,-17-1 1 0,16 1 4 16,1 0-11-16,-17-1-18 0,16 1-10 0,1-1-8 15,-1 1-16-15,1 0-9 0,-1-10-11 16,18 9-3-16,-18 1-5 0,1-19 1 16,-17 9-6-16,16-9 4 0,1 10-1 15,-17-10-54-15,16-10-67 0,-16 10-53 0,17-9-30 16,-17 9-1-16,16-19 19 0,-16 10 35 16,17-9 36-16,-17 8-47 0</inkml:trace>
  <inkml:trace contextRef="#ctx0" brushRef="#br0" timeOffset="-175488.42">32841 15953 38 0,'0'-10'61'16,"0"10"18"-16,0-18 12 0,0 18 10 16,0 0 0-16,0-10-9 0,0 10-20 0,0 0-1 15,0 10 26-15,0-10 16 0,0 18 17 16,0-18 9-16,0 19-1 0,0-1-1 16,-16 10 1-16,16-9 4 0,-17 18-16 15,1-18-14-15,-1 9-43 0,1 0-69 16,-1-1 0-16,1 1 0 0,-17 0 0 0,16 0 0 15,-16 0 0-15,16 0 0 0,-16-9 0 16,0 8 0-16,17-8-207 0,-1 0-109 0,1-10-37 16,-1 19 8-16,1-28 36 0,-1 9 65 15</inkml:trace>
  <inkml:trace contextRef="#ctx0" brushRef="#br0" timeOffset="-174955.3">33354 16334 114 0,'0'0'128'15,"0"-9"-37"-15,0 9-32 0,0 0 6 16,0 0 25-16,0 0 22 0,0 9-7 0,0-9 0 15,0 9-2-15,0 10 0 16,0-10 7-16,0 10 3 0,0-1-20 0,-17 1-30 16,17 0-21-16,-16-1-16 0,-17 1-9 15,16-1-11-15,-16 1-1 0,17 9-2 0,-17-19-77 16,0 0-83-16,0 10-79 0,-1-10-46 16,18 1 2-16,-17-1 42 0</inkml:trace>
  <inkml:trace contextRef="#ctx0" brushRef="#br0" timeOffset="-173739.29">31452 17106 138 0,'0'0'127'0,"0"0"-30"0,0 0-36 16,0 0 4-16,0 0 21 0,0 0 0 0,0 0-18 15,0 0-23-15,0 0-25 0,0 0 19 16,17 0 16-16,-17 9 13 0,16 1 9 0,1-1-21 16,-1 9-22-16,1-8-2 0,0 8-12 15,-1-8 2-15,17 8 2 0,-16-8-5 0,-1 8-14 16,17-9-1-16,-16 1 1 0,-1 8-3 15,1-8 0-15,-1-1 5 0,-16-9-14 0,17 9-58 16,-17-9-49-16,17 10-31 0,-17-10-15 16,0 0-2-16,0 0 2 0,0-10 9 0,0 10 21 15</inkml:trace>
  <inkml:trace contextRef="#ctx0" brushRef="#br0" timeOffset="-173473.25">31849 17022 106 0,'0'-9'79'0,"-16"9"-26"0,16 0-12 0,-17 0 10 15,17 0 23-15,-16 0 20 0,-1 0-2 16,1 9-9-16,-1-9-7 0,0 19-2 16,1-10 6-16,-1 10 2 0,1-1-8 0,-1 1-16 15,-16 0-17-15,17 8 0 0,-1-8-12 16,-16 9-12-16,17-9-7 0,-18 8-4 15,18 1-5-15,-17-9 7 0,16 0-8 0,-16 8-9 16,17-8-28-16,-1-10-45 0,1 10-36 0,16-10-19 16,-17 1-7-16,17-1-4 0,0 0 13 15,-16-9 5-15,16 0 15 0,0 0 19 16</inkml:trace>
  <inkml:trace contextRef="#ctx0" brushRef="#br0" timeOffset="-173138.51">31816 17208 157 0,'0'0'78'0,"17"10"-13"16,-17-10 7-16,0 0 34 0,0 0 41 15,16 0 13-15,-16 0-18 0,17 0-19 0,-1 0-16 16,1-10 2-16,-1 10 14 0,1-9-3 16,16 9-20-16,0 0-16 0,0-9-30 0,0-1-22 15,0 10-4-15,0-9-17 0,0 0-5 16,0 9 0-16,1-10-1 0,-1 10-7 0,-17-9 2 16,17 9 0-16,-16-9 0 0,-1 9-2 15,17-9 13-15,-16 9-11 16,-17 0-22-16,16 0-64 0,-16-10-61 0,0 10-45 15,0 0-21-15,0-9-13 0,0 9 8 16,-16 0 8-16,16-9 22 0,-17 9 35 0</inkml:trace>
  <inkml:trace contextRef="#ctx0" brushRef="#br0" timeOffset="-172824.04">32263 16911 162 0,'0'0'136'0,"0"-10"-34"0,-17 10-19 16,17-9 32-16,0 9 48 0,-16 0 14 16,16 0-30-16,0 0-54 0,0 0-32 15,0 0 13-15,16 0 22 0,-16 9 25 0,0 1 13 16,17-1 8-16,-1 0-19 0,1 10-5 16,-17-1-118-16,16 1 0 0,1 0 0 15,-17-1 0-15,0 1 0 0,16-1 0 0,-32 1 0 16,16 0 0-16,0-1 0 0,-17 1 0 15,1-1 0-15,-1-8 0 0,1 8 0 0,-17 1 0 16,16 0 0-16,-16-1 0 0,16-9 0 16,1 10 0-16,-17-10 0 0,16 1-111 0,1-1-139 15,-1 0-6-15,17 1 1 0,-16-10 14 16,16 0 19-16,0 0 23 0,-17 0 23 16,17 0 33-16</inkml:trace>
  <inkml:trace contextRef="#ctx0" brushRef="#br0" timeOffset="-172224.2">32759 16929 186 0,'-17'9'192'15,"17"-9"-24"-15,0 0-15 0,0 0 9 16,0-9 14-16,17 9-1 0,-17-9-30 0,16 9-38 16,1-9-21-16,-1 9-41 0,1-10-12 15,16 10-16-15,-17-9-8 0,1 9-2 16,0 0-5-16,-1 0 2 0,1 0-12 0,-1 0 4 16,1 0 1-1,-17 9 12-15,0 1 1 0,0-1 7 0,-17 0 4 16,17 0 10-16,-16 10-2 0,16-10-4 15,-17 10-6-15,1 0-3 0,-18-1-4 16,18 1-2-16,-17-1-6 0,16 1 13 0,-16 0 18 16,17-1 7-16,-1 1 7 0,1-10-10 15,-1 10-29-15,1-10-10 0,16 0 0 0,0 1 0 16,0-1 0-16,0 0 0 16,16-9 0-16,1 0 0 15,-1 0 0-15,1 0 0 0,-1-9 0 16,17 0 0-16,-16-1 0 0,16 1 0 0,-17 0 0 15,1-1 0-15,0 10 0 0,-1-9 0 16,1 0-203-16,-1 9-42 0,-16-9-32 16,0-1-3-16,17 10 3 0,-17-9 25 15,0 9 45-15,0 0-94 0</inkml:trace>
  <inkml:trace contextRef="#ctx0" brushRef="#br0" timeOffset="-170791.2">30989 15925 112 0,'0'0'88'0,"17"-10"-36"15,-17 10-7-15,0-9 42 0,0 9 22 16,0-9-4-16,-17 9-18 0,17-10-28 0,-16 10-12 15,16-9 0-15,-17 9 6 0,1 0 1 16,-1 0-3-16,1 0-12 0,-1 0-5 16,1 9-7-16,-1-9-2 0,0 10-5 0,1-10 1 15,-1 9 9-15,1 10-3 0,-1-1 12 0,1-8-2 16,-1-1 5-16,1 9 1 0,-1 1-9 16,17 0-6-16,-16 9-4 0,16-10 1 0,0 1-2 15,0 9 7-15,0-10-3 0,16 10 0 16,-16 0 13-16,17-9 23 0,-1 9 4 0,1-10 12 15,-1 10-4-15,-16 0-15 0,17-9 5 0,-1 8-65 16,-16-8 0-16,0 0 0 0,0 18 0 16,0-28 0-16,0 10 0 0,-16-1 0 0,16 1 0 15,-17 0 0-15,1-1 0 0,-1 1 0 16,1-10 0-16,-1 0 0 0,1 1 0 0,-1-1 0 16,1-9 0-16,16 9 0 0,-17-9 0 15,1 0 0-15,-1-9 0 16,17 0 0-16,17-1 0 15,-17 1 0-15,0 0 0 0,16 9 0 16,1 0 0-16,-1 0 0 16,1 0 0-16,-1 0 0 0,1 9 0 0,-1 0 0 15,-16 1 0-15,17 8 0 0,-1 10 0 0,1 0 0 16,-1 0 0-16,-16 9 0 0,17 10 0 16,-17 9 0-16,0-1 0 0,0 1 0 0,0 0 0 15,-17 0 0-15,17 0 0 0,-16-1 0 16,16 1 0-16,0 0 0 0,-17-9 0 0,17-1 0 15,0 1 0-15,17-10 0 0,-17 0 0 16,16 0 0-16,-16-9 0 0,17 0 0 0,-1-9 0 16,1-1 0-16,16-8 0 0,-16-1 0 15,16-9 0-15,0 0 0 0,0 0 0 16,0-9 0-16,0-10 0 0,0 10 0 0,0-10-61 16,0-9-122-16,0 10-22 0,0-1-15 15,-16-9-8-15,16 9 1 0,0-9 12 0,0 10 20 16,0-10 29-16,-16 9 30 0,16-9-69 0</inkml:trace>
  <inkml:trace contextRef="#ctx0" brushRef="#br0" timeOffset="-170043.19">31651 15422 28 0,'0'0'32'0,"0"0"1"0,0 0 1 16,0 0-6-16,0 0-5 0,-17 0-2 16,17 0 1-16,-16 0-2 0,16 10-3 0,-17-1-3 15,1-9 1-15,-1 19 2 0,1-1 3 16,-1-18 3-16,17 19-1 0,-17-10-7 0,1 10 4 16,-1-1 4-16,-16 1-11 0,17-1-4 15,-1 1-4-15,-16 0 1 0,17-1-3 0,-17 1-2 16,16-1 0-16,-16 1 2 0,16 0-2 15,-16-1 0-15,17 1 0 0,-17-1 1 0,16 1-1 16,-16 0 3-16,17-10-3 0,-1 10 2 0,1-10-4 16,16 0 4-16,-17 0-4 0,0 1 5 15,17-1 0-15,-16-9-3 0,16 0-12 16,0 0 4-16,0-9-7 0,16 9-7 16,-16-10-7-16,0 10-8 0,17-9-2 0,0 0-5 15,-1 0-4-15,1-10-3 0,-1 10 4 16,1-1 1-16</inkml:trace>
  <inkml:trace contextRef="#ctx0" brushRef="#br0" timeOffset="-169710.37">31684 15460 29 0,'0'-10'31'0,"0"10"-6"0,0 0-4 0,16-9 1 16,-16 9 0-16,0 0-7 0,0 0-6 0,0 0-4 15,0 0-3-15,0 0 1 0,17 9 14 16,-17 1 3-16,16 8 3 0,1-9-1 0,0 10-4 15,-1 0 13-15,17-1-6 0,-16 1-5 16,-1 9-12-16,17-10-2 0,-16 10-2 0,-1-9-2 16,17-1-2-16,-16 10 0 0,0-9 2 15,-1 0-2-15,1-1 0 0,-1 1-11 0,1-1-27 16,-1-8-28-16,1 8-10 0,-1-8 0 16</inkml:trace>
  <inkml:trace contextRef="#ctx0" brushRef="#br0" timeOffset="-165546.9">10368 17394 64 0,'0'0'80'16,"0"0"7"-16,0-9 4 0,-33 9 12 0,33 0 20 16,0-9 29-16,0 9 28 0,0 0 2 15,0-10 0-15,0 10-19 0,0-9-2 16,0 9 12-16,0-9-11 0,0 9-21 0,0 0-138 0,0 9-3 31,0 0 0-31,33 1 0 16,-33-1 0-16,17 10 0 0,16-1 0 0,0 1 0 15,-33-1 0-15,33 1 0 0,0 0 0 0,-33-1 0 16,33 10 0-16,-33-9 0 0,33-1 0 16,-16 1 0-16,-1 0 0 0,1-10 0 15,16 9 0-15,-33 1 0 0,33-10 0 0,-33 10 0 16,0-10 0-16,33 10 0 0,-33-10 0 16,0 0 0-16,0 1 0 0,0-10-169 15,33 0-115-15,-33 0-34 0,0 0-10 16,0-10 22-16,0 1 51 0,0 0 66 0</inkml:trace>
  <inkml:trace contextRef="#ctx0" brushRef="#br0" timeOffset="-165280.02">10765 17329 129 0,'0'-9'77'0,"0"9"-12"15,0-9-3-15,-33 9 7 0,33-10 15 0,0 10-13 16,0 0-15-16,-33 0-14 0,33 0-6 0,0 10 0 15,-33-1 20-15,33 0 11 0,0 10-6 16,-33-1-8-16,0 1-4 0,16 9-1 0,17 0-2 16,-33 0-12-16,0 0-15 0,33 0-10 0,-33-1 3 15,0 1-6-15,33 0-4 0,-50-9 4 16,34 9-10-16,-1-10 7 0,-16 10-6 16,33-9 8-16,-33-1 2 0,33-8-9 0,-33 8-8 15,33-8-25-15,-33-1-37 0,33 0-37 16,0 1-14-16,0-10-15 0,-33 9-11 0,33-9-4 15,0 0 10-15,0-9 20 0</inkml:trace>
  <inkml:trace contextRef="#ctx0" brushRef="#br0" timeOffset="-164930.54">10881 17618 86 0,'0'9'66'0,"-33"-9"9"0,33 9 5 15,0-9-1-15,0 0 5 0,0 0 22 16,0 0 6-16,33 0-6 0,-33 0-20 0,0 0-20 16,0 0-3-16,33-9-1 0,-33 0-10 15,33 9-15-15,0-10-9 0,-16 1-3 0,16 9-10 16,0-9-2-16,0-1-4 0,0 1-1 0,0 9-4 15,0-9 3-15,0 9-7 0,0-10 4 16,-16 10 0-16,16 0-9 0,0-9 3 16,-33 9 7-16,33 0-5 0,-33 0 0 15,0 0-5-15,0 0-14 0,0 0-33 16,0 0-21-16,0 0-25 0,0 0-24 0,0 0-16 16,0 0-16-16,0 0 0 0,0 0 6 15,-33 0 18-15</inkml:trace>
  <inkml:trace contextRef="#ctx0" brushRef="#br0" timeOffset="-164648.1">11096 17366 51 0,'0'0'71'15,"0"0"6"-15,0-9-10 0,0 9-20 0,0 0-6 16,0-9 5-16,0 9 7 0,0 0-6 15,0-10-6-15,33 10-1 0,-33 0 9 0,0 10 4 16,33-10-1-16,-33 9 0 0,33-9 1 16,-33 9 5-16,17 1-2 0,16 8 2 0,-17-8 5 15,1 8 7-15,16 1-4 0,-33-1 28 0,0 1-16 16,33 0-17-16,-33-1-20 0,0 10-1 16,0-9-17-16,0-1-7 0,0 1-6 15,0 9 0-15,-33-10-1 0,33 1-6 16,0 0-3-16,-33-1-5 0,16 1-75 0,1-1-64 15,-1 1-52-15,1-10-32 0,-1 10-15 0,17-10 7 16,0 1 35-16</inkml:trace>
  <inkml:trace contextRef="#ctx0" brushRef="#br0" timeOffset="-163827.33">11625 17404 132 0,'17'0'91'0,"-17"-10"0"15,0 10-17-15,0-9-14 0,0 9 6 0,0-9 3 16,0 9-14-16,0 0-19 0,16 0-5 0,-16 9 16 16,0-9 10-16,17 9-5 0,-17 10-1 15,16-10-5-15,1 10 4 0,16-1-7 16,-33-8-7-16,33 8-5 0,-33 1-12 0,33 0-8 15,-33-10-2-15,0 9-5 0,33-8-6 16,-33-1 4-16,0 0 0 0,17 1 1 0,-1-1-3 16,-16-9 2-16,17 9-8 0,-17-9-39 0,16 0-33 15,-16 0-21-15,0 0-25 0,0-9-19 16,17 9 2-16,-17-9 8 0,33-1 16 16,-33-8 26-16,0 8 16 0,33-8-37 0</inkml:trace>
  <inkml:trace contextRef="#ctx0" brushRef="#br0" timeOffset="-163599.02">11989 17366 67 0,'0'-18'51'0,"0"-1"11"16,0 10 10-16,0 0 9 0,0-1 9 0,0 10-1 16,0-9-8-16,0 9-26 0,0 0-26 0,0 0 6 15,0 9 35-15,0 1 28 0,0-1 19 16,0 0-6-16,0 10 3 0,0-1-12 0,0 10 3 16,33-9 3-16,-33 9 8 0,0 0 8 15,0 0 5-15,0 9-25 0,0-9-67 0,0 0-37 16,-33 0 0-16,33-1 0 0,0 11 0 15,0-10 0-15,0-1 0 0,0 11 0 0,-33-10 0 16,33-1 0-16,0-8 0 0,0 9 0 16,0-9-66-16,0-1-143 0,0-9-45 0,-33 1-34 15,33-1 0-15,0 0 15 0,33-9 23 16,-33 0 52-16</inkml:trace>
  <inkml:trace contextRef="#ctx0" brushRef="#br0" timeOffset="-161817.15">13990 17515 35 0,'-17'0'37'0,"17"0"-1"15,0 10 4-15,0-10 4 0,0 0 9 0,0 0 14 16,0 0 13-16,0 0 7 0,0 0-1 16,0 0 0-16,0 0-9 0,0 0-8 0,0 0-7 15,17-10 1-15,-17 10 0 0,16-9-10 16,1 0 0-16,33 9-10 0,-50-10-5 0,33 1-5 15,0 0-11-15,0-1 0 0,0 1-2 16,-17 0-2-16,17 9 3 0,0-10 5 16,1 1-11-16,-1 9-1 0,-33 0-7 0,33-9 3 15,-33 9-9-15,16 0 10 0,1 0-15 0,-17 9 9 16,16-9-3-16,-16 0 0 0,0 0 12 16,0 9 9-16,0-9 0 0,0 10 0 0,0-1-6 15,0 0 8-15,-16 1 0 0,-1-1-4 0,1 10-2 16,16-10-8-16,0 10-8 0,-33-10 0 15,33 9 5-15,-33 1-7 0,-1-10 3 0,34 10-4 16,-33 0 2-16,0-1-4 0,17 1-3 16,-1-1 5-16,1-8 2 0,-17 8 1 0,33 1-3 15,-33-10 0-15,33 10-4 0,-33-10 7 16,33 10-5-16,0-10 4 0,-34 0 2 16,34 1-6-16,-16-10 19 0,16 9 27 0,0 0-7 15,0-9 9-15,0 9-1 0,0-9 4 16,0 0 11-16,0 10 14 0,0-10-17 0,16 0-57 15,18 0 0-15,-34 0 0 16,33 0 0-16,-33 0 0 0,33 0 0 0,0 0 0 16,-33-10 0-16,33 10 0 0,0-9 0 15,16 9 0-15,-15-9 0 0,-34 0 0 0,33 9 0 16,0 0 0-16,0-10 0 0,0 10-233 16,16-9-55-16,-15 9-21 0,-34 0 7 0,33-9 27 15,0 9 36-15,0 0 51 0</inkml:trace>
  <inkml:trace contextRef="#ctx0" brushRef="#br0" timeOffset="-161117.28">14651 17478 76 0,'0'0'74'0,"0"-9"-7"16,0 9-7-16,0-10-4 0,0 1 5 0,0 9 20 16,17-9 1-16,-17 9 6 0,0-10-15 0,0 10-16 15,16 0-22-15,-16 0-7 0,33 10 1 16,-33-10 9-16,0 9 8 0,0 0-4 15,34 1 0-15,-34-1-7 0,33 0 0 0,-33 10 3 16,33-10-13-16,-33 1-11 0,16-1-5 16,1 0 0-16,-17 0-4 0,16 1-5 0,1-1 3 15,-1 0 0-15,-16-9 2 0,33 10 1 16,-33-10-6-16,0-10 4 0,33 10-15 16,-33-9-9-16,0 9-7 0,0-9 6 15,0-1 5-15,34 1 8 0,-34-9 5 0,0 8 3 16,0 1-5-16,0-10 2 0,0 1 6 15,0 8-6-15,0-8 6 0,16 8 4 16,-16-8 3-16,0 9 21 0,0-1 12 0,0 1 10 16,0 0-1-16,0 9-18 0,0 0-10 0,0 0-19 15,0 0-1-15,0 0-3 0,0 9 24 16,0 0 30-16,0 1 17 0,0 8 2 0,0 1 0 16,0-1-8-16,0 10-12 0,-16 0-6 15,16 0-17-15,0 0-14 0,0 0 2 0,0 0-11 16,0 0-12-16,-34 0 16 0,34 0-9 15,0 9 6-15,0-9-15 0,-33 0-36 0,33 9-90 16,-33-9-58-16,33 0-46 0,-16-10-27 16,-1 10-8-16,17-9 21 0,-16-1 38 0,16-8 49 15</inkml:trace>
  <inkml:trace contextRef="#ctx0" brushRef="#br0" timeOffset="-160516.8">15147 17655 59 0,'0'0'78'0,"0"9"6"0,0-9-5 16,0 0-13-16,0 0 1 0,0-9 13 0,0 9 20 15,0 0 8-15,33-10 4 0,-33 10-12 16,0 0-2-16,34 0-9 0,-34-9-17 0,33 9-19 16,-17-9-14-16,17 9 0 0,0-9-3 15,0 9-3-15,0-10-9 0,1 10-2 0,-1 0-18 16,0 0 0-16,0-9 0 0,16 9-3 16,-49 0 3-16,33 0-4 0,0 0 0 0,-33-9-5 15,0 9-15-15,17 0-36 0,-17 0-28 16,0 0-41-16,17-10-37 0,-17 10-27 0,0-9-8 15,-17 9 12-15,17-9 25 0,0-1 31 16</inkml:trace>
  <inkml:trace contextRef="#ctx0" brushRef="#br0" timeOffset="-160102.25">15544 17338 62 0,'-16'0'33'0,"16"0"-3"0,-17 0-2 16,17 0 4-16,0 0 6 0,-16 0 10 0,16 0-3 15,0 0-5-15,0 0-1 0,0 10-3 16,0-10 11-16,0 0 0 0,0 0 13 0,0 0 2 16,0 9 7-16,0-9-3 0,0 0 8 0,0 9 2 15,16-9 5-15,-16 0 4 0,17 10-1 16,-17-10 4-16,16 9-4 0,-16-9-14 0,33 0-5 15,-33 9 1-15,0 1 7 0,33-10 5 16,-33 9-13-16,33 0 4 0,-33 0 3 0,0 1 4 16,17-1-17-16,-17 10-59 0,17-10 0 15,-1 10 0-15,-16-10 0 0,17 10 0 0,-17-1 0 16,0 1 0-16,16-1 0 0,-16 1 0 0,-16 9 0 16,16-10 0-16,-17 10 0 0,1 0 0 15,-1 0 0-15,0 0 0 0,-16 0 0 16,0 9 0-16,33-9 0 0,-49 0 0 0,16 0 0 15,0-10 0-15,16 10 0 0,1-9 0 0,-18 0 0 16,34-1-194-16,-33 1-24 0,33-10-11 16,0 0-11-16,0 1-1 0,-33-10 12 15,33 9 26-15,0-9 23 0,0-9 36 0</inkml:trace>
  <inkml:trace contextRef="#ctx0" brushRef="#br0" timeOffset="-159202.65">15925 17534 172 0,'0'-19'86'0,"0"10"-16"0,0 0-9 16,0-1 2-16,0-8 17 0,0 8 32 16,0 10 15-16,0-9-5 0,0 9-29 0,0-9-39 15,-17 9-27-15,17 0-12 0,0 9 3 16,0-9 19-16,0 19 28 0,17-10 11 0,-17 10-3 16,0-1-1-16,0 1-5 0,16-1 3 15,-16 10 2-15,0-9-5 0,17 0 2 0,-17-1-14 16,16 1-10-16,-16-1 3 0,0-8 1 15,33 8-17-15,-33-8-7 0,0-1 0 16,0 0-25-16,0 0 0 0,0 1 0 16,33-20 0-1,-33 1 0-15,0 0 0 16,0 0 0-16,0-10 0 0,33 10 0 0,-33-10 0 16,0 10 0-16,0-10 0 0,17 1 0 0,-17 8 0 15,17-8 0-15,-17 8 0 0,16 1 0 16,1 0 0-16,-1 9 0 15,1 9 0-15,-1 0 0 16,-16 1 0-16,33 8 0 0,-33-8 0 0,33 8 0 16,-33-9 0-16,33 1 0 0,-33 8 0 15,0-8 0-15,17-1 0 0,-1 0 0 0,-16 1 0 16,17-1 0-16,0-9 0 16,-17 9 0-16,16-18 0 0,-16 0 0 15,0-1 0-15,17 10 0 16,-17-18 0-16,0 8 0 0,0 1 0 0,0-10 0 15,0 1 0-15,0-1 0 0,0 1 0 16,0-1 0-16,-17-9 0 0,17 0 0 0,0 0 0 16,0 0 0-16,-16 10-159 0,16-1-81 0,-17 1-8 15,17-1 0-15,0 10 6 0,0 9 22 16,0-10 32-16,0 10 29 0,0 10 30 0,-17-10-77 16</inkml:trace>
  <inkml:trace contextRef="#ctx0" brushRef="#br0" timeOffset="-158253.05">13428 17952 89 0,'0'0'100'0,"33"-9"-3"15,-33 9-8-15,0-9-11 0,0-1 0 16,0 10 27-16,0-9 27 0,0 9 7 0,0 0-26 16,0 0-31-16,0 0-38 0,0 0-5 15,0 9 9-15,0 1 33 0,0-1 20 16,0 0-4-16,0 10-8 0,0 0-5 0,0-10-21 16,0 10-14-16,0-1-16 0,0 1-12 15,-33-1-8-15,33 1-5 0,0-10-2 0,-33 10 3 16,33-1-8-16,-17 1 2 0,0-10-18 15,1 10-80-15,16-10-71 0,-17 10-49 16,1-10-48-16,16 0-22 0,-33 1 17 0,33-1 39 16,-33-9-121-16</inkml:trace>
  <inkml:trace contextRef="#ctx0" brushRef="#br0" timeOffset="-157436.65">16007 17934 37 0,'-33'0'9'0,"17"0"-4"16,-1 0-3-16,1 0-6 0,-1 0-12 15,1 0-16-15</inkml:trace>
  <inkml:trace contextRef="#ctx0" brushRef="#br0" timeOffset="-156686.3">17264 17813 103 0,'0'0'54'0,"0"9"-1"0,0-9-13 16,0 0-2-16,0 0 6 0,0 0 12 15,0 0 11-15,0 0-1 0,0 0 0 16,0 0-1-16,0 0 5 0,0 0-13 0,33 0-18 15,-33 0-9-15,33 0-11 0,0 0-6 16,0 0-10-16,0 0-1 0,17-9 2 0,-17 9-4 16,0 0 3-16,-16-9-1 0,16 9-2 0,0 0-3 15,-17 0-8-15,34 0-32 0,-50-10-29 16,0 10-21-16,33 0-6 0,-33 0-6 0,0 0 3 16,0 0 7-16,-33 0 9 0,33 10 15 15,0-10-40-15</inkml:trace>
  <inkml:trace contextRef="#ctx0" brushRef="#br0" timeOffset="-156487.72">17231 17952 89 0,'-17'10'67'0,"1"-1"-15"0,16 0-10 16,-17-9 0-16,17 10 7 0,-16-10 19 16,16 0 36-16,0 9 15 0,0-9 11 0,16 0-22 15,-16 0-8-15,17 0-17 0,16-9-18 16,0 9-19-16,0 0-19 0,0-10-2 0,-16 10-4 15,32-9-8-15,-16 9-11 0,17-9 1 16,-17-1-2-16,0 1-1 0,0 0-24 0,0 9-57 16,-16-10-55-16,16-8-44 0,0 9-28 15,-33-1-4-15,0-8 28 0</inkml:trace>
  <inkml:trace contextRef="#ctx0" brushRef="#br0" timeOffset="-156236.81">17727 17413 132 0,'0'0'77'16,"0"0"-27"-16,0 9-17 0,0-9 12 0,0 9 32 15,0 1 33-15,0 8 31 0,0 1 11 16,0 0-10-16,0 9-8 0,0-10-3 0,0 10 9 16,0 0-18-16,0 0 2 0,0 0-18 15,0 0-36-15,0 0-35 0,-33 9-14 16,33-9 1-16,-33 9-11 0,16 0-10 0,-16-9-3 15,0 9 6-15,0 0-4 0,0 1-8 0,0-1-67 16,0 0-69-16,0-9-57 0,0 9-43 16,16-9-29-16,-16 0 0 0,0 0 25 0,0-10 51 15</inkml:trace>
  <inkml:trace contextRef="#ctx0" brushRef="#br0" timeOffset="-152371.83">14999 17311 17 0,'0'-10'21'0,"0"1"-3"15,0 9-6-15,0-9-1 0,-34-1 3 16,34 10 2-16,0-9-2 0,0 0 1 15,0 9 1-15,-33-10-3 0,33 1-1 0,0 9-4 16,0-9 4-16,0 9 2 0,0 0-3 16,-33-9 2-16,33 9-3 0,0-10 2 0,-16 10-1 15,-1 0 0-15,17-9 1 0,-16 9-2 0,16 0 2 16,-17 0 0-16,1 0-3 0,16 0-2 16,-33 0-3-16,33 0 2 0,0 0-4 0,-33 0 2 15,33 0-2-15,-34 0-2 0,34 9 4 16,-33-9-4-16,17 10 0 0,-1-10 0 15,1 9 0-15,-1 0 2 16,17 0-2-16,-16 1 0 0,16-10 2 0,0 9-4 16,0 0 4-16,-33 1-2 0,33 8 0 0,0-8-2 15,0-1 6-15,0 9-4 0,0-8 0 16,-33-1 2-16,33 10-4 0,0-1 4 16,0-8 1-16,0 8-3 0,0 1 0 0,0-1 9 15,0 1 14-15,0 0-4 0,0 9-8 0,0-10-5 16,0 10-6-16,0 0 0 0,0-9 1 15,0 8 2-15,0 1-3 0,0 0 2 16,0-9-2-16,0 9-2 0,0 0 5 0,0-10-3 16,0 10 3-16,33 0 7 0,-33-9 4 0,0 9 10 15,0-10-3-15,33 1-6 0,-33-1-3 16,0 1-3-16,0 0-2 0,16-1-4 0,-16-8 1 16,17 8 3-16,-1-9 0 0,-16 1-5 15,17 8 4-15,-1-8-4 0,17-10 2 16,-33 9-2-16,34 0 5 0,-34-9-4 0,33 10-7 15,-33-10 6-15,33 0-2 0,-17 0 1 0,1-10-1 16,-1 10 0-16,1 0 0 0,32-9 0 16,-49 0 2-16,33 9-2 0,-33-10 5 0,34 1-4 15,-34-10-1-15,0 10 0 0,16 0 0 16,1-10-2-16,-1 1 2 0,1 8 0 16,-17-8 0-16,16-10 2 0,-16 9-2 0,17 1 0 15,-17-10 0-15,16 9 0 0,-16-9 4 16,0-9-4-16,0 9 0 0,0 0 2 15,0-9-2-15,0 0 0 0,-16-10 4 0,16 10-4 16,0 0-2-16,-17 0 2 0,1-1-2 0,16 10 3 16,-17 1-3-16,1-11 0 0,16 10 2 15,-17 10 3-15,1-10-3 0,16 9 0 0,0 1 0 16,-34-1 0-16,34 10 0 0,-33-10-3 16,33 10 5-16,0 0-1 0,-33-1-6 0,17 10 5 15,16-9-2-15,-17 9 2 0,17 0 3 0,-16 0-3 16,16 0-3-16,-17 0 0 0,17 9 1 15,-16-9-20-15,16 10-11 0,0-10-16 16,0 9-10-16,0 0-5 0,0 10-4 0,0-10 1 16,0 0 1-16,0 1 5 0,0-1-58 0</inkml:trace>
  <inkml:trace contextRef="#ctx0" brushRef="#br0" timeOffset="-151109.36">14866 18138 44 0,'0'0'35'0,"0"0"-5"16,0-9-1-16,0 9-1 0,0 0 3 0,0 0 2 16,0 0-8-16,0 0-7 0,0 0-6 15,0 0-5-15,0 0-4 0,0 0 1 0,0 0 13 16,17 0-1-16,-17 9-3 0,0-9 0 15,0 10 6-15,0-1 2 0,0-9 3 16,16 9-5-16,-16 1 3 0,0-1 4 0,0 0 3 16,0 1 2-16,0 8 0 0,0-9 1 15,-16 1 7-15,16-1-1 0,0 0 4 0,0 1-2 16,-17-1-10-16,17 0-3 0,-16 1 2 16,16-1-2-16,-17 0 4 0,17-9-2 0,-16 9-1 15,16 1-3-15,0-1 3 0,-33-9-3 16,33 0-8-16,0 9 3 0,-33-9-5 15,33 0 0-15,0 10-3 0,-34-10-6 0,34 0-1 16,-33 9-3-16,17-9-2 0,-1 9 4 16,1-9-4-16,-17 0 0 0,33 10 3 0,-33-10-3 15,0 9-7-15,-1-9 11 0,1 0-6 16,0 9 0-16,0-9 4 0,17 9 1 16,-17-9-2-16,-34 10-3 0,34-10-2 0,-16 0 8 15,-17 9 0-15,0-9-6 0,-1 9 0 16,18-9 4-16,-50 0-5 0,32 0 4 0,-15 10 3 15,16-10-4-15,-17 0-4 0,17 0 7 16,-33 0-5-16,16 0 0 0,17 9 2 16,-50-9-3-16,50 0 7 0,-50 0-6 0,50 0 2 15,0 0 3-15,-33 9-3 0,16-9-3 16,0 0 1-16,17 0 9 0,-33 10-12 16,16-10 5-16,17 0 0 0,-33 9-3 15,16-9 4-15,17 0-1 0,33 0-3 0,-50 0 4 16,50 0-1-16,-33 0 4 0,33 9-6 15,0-9-1-15,0 0 3 0,0 0 2 0,16 0 2 16,-16 0-7-16,33 0-1 0,0 0 8 16,-33 0-16-16,33 0-10 0,0 0 1 0,0 0-2 15,0 0-1-15,0-9 2 0,0 9 4 16,0 0-2-16,0 0 13 0,0 0 4 16,0 0-5-16,0 0 9 15,0-9-3-15,-33 9 2 0,33 0 2 0,0 0-4 16,0-10-4-16,-33 10 6 0,16 0 2 15,1-9-6-15,-1 9 4 16,1 0 3-16,-1 0-3 0,17 0-3 0,-33-9 3 16,0 9 0-16,33 0-2 0,-33-10 5 15,33 10-5-15,-50 0 4 0,34-9-1 0,-1 9-5 16,1-9 6-16,-1 9 1 0,17-10-7 16,-33 10 4-16,33-9 2 0,0 0-6 0,-33 9 8 15,33-9-2-15,-33 9-1 0,33-10-1 16,0 1 1-16,-33 9-1 0,16-9 0 15,1-1-2-15,-1 1 5 0,1 0-5 0,-1-1 8 16,17-8-6-16,0 9 4 0,-33-10-4 16,33 0-4-16,-33 1 2 0,33-10 2 0,-33 9 2 15,33 1-2-15,0-10-2 0,-33 9 3 16,16-9-1-16,17 10 2 0,-16-1 1 16,16 0-7-16,-17 1 7 0,17-1-3 0,0 10-4 15,-16-10 4-15,16 10-2 0,0 0 2 16,0 9-2-16,0-10 2 0,0 1 2 15,0 9-6 1,0 0 1-16,16 0 3 16,-16 0 3-16,0 0-5 0,0 0-1 15,0 0 1 1,0 0 4-16,0 0-5 0,0 0 6 16,0 9-9-16,0-9 9 15,17 0-6-15,-17 0 5 0,0 10-4 16,0-10 4-16,0 9-6 15,0-9-16-15,0 0-20 0,0 0-5 16,0 9-14-16,0-9-19 0,0 0-10 16,0 0-9-16,0 10-3 0,0-10-4 0,0 0 4 15,0 9 7-15</inkml:trace>
  <inkml:trace contextRef="#ctx0" brushRef="#br0" timeOffset="-149494.52">18587 17766 69 0,'0'0'51'0,"0"0"-2"0,0 0-3 0,0 0 2 16,0 0-2-16,0 10 0 0,0-10 1 15,-33 0-6-15,33 0-9 0,33 0-4 0,-33 0 4 16,0 0 6-16,0 0-6 0,33-10-12 16,-33 10 0-16,17 0-7 0,16 0-1 0,0 0 15 15,0 0 4-15,0-9-7 0,0 9-13 0,0 0-8 16,-16 0 3-16,-1 9-6 0,17-9 0 16,-16 0 0-16,-1 0 2 0,-16 10-4 15,17-10 6-15,16 0-3 0,-33 0 10 0,0 9 3 16,0-9 14-16,0 0 2 0,0 9 1 15,0-9-5-15,0 0-1 0,0 10-1 0,-33-10-1 16,33 9 5-16,-17 0 2 0,1-9-3 16,-1 9-7-16,1 1-3 0,-17 8 1 0,16-8-7 15,-16-1-2-15,0 0-1 0,0 10 1 16,16-10 5-16,-16 10-3 0,0-1 4 16,17 1 3-16,-1-10-4 0,-16 10-2 0,0 0-6 15,33-1-1-15,-33-9-2 0,16 10 8 16,17-10-3-16,-16 10 4 0,-1-10 3 0,17 1 7 15,-16 8 1-15,16-9 6 0,0-9-3 0,0 10 5 16,0-1 4-16,0-9-1 0,0 9 2 16,0-9 10-16,0 0-2 0,0 0-4 0,16 0-5 15,-16 0 3-15,17 0-1 0,-1-9-6 16,-16 9-18-16,50-9-1 0,-50 9-8 16,33-10-4-16,0 10 0 0,-33-9 7 0,33 9 2 15,0-9-13-15,0 0 7 0,17 9 1 0,-17-10-10 16,0 10 7-16,0-9-31 0,0 9-54 15,0-9-44-15,17 9-34 0,-17-10-26 16,0 10-17-16,-33 0 3 0,33-9 10 0,-16 9 9 16,-1 0 14-16,1-9 28 0</inkml:trace>
  <inkml:trace contextRef="#ctx0" brushRef="#br0" timeOffset="-148960.58">19199 17757 109 0,'0'0'92'16,"0"0"-16"-16,-33-9-14 0,33 9-3 0,0 0 7 16,0 0 1-16,0 0-7 0,0 0-14 15,0 0 2-15,0 0 11 0,0 9 20 0,33 0 8 16,-33 1 21-16,0-1 2 0,33 0-9 0,-33 1 3 16,16 8 4-16,18 1-10 0,-18-1-1 15,17 1 5-15,-16 0 1 0,-1-1-5 16,34 1-15-16,-50-1-58 0,33 1-25 0,-17 0 0 15,1-1 0-15,-1 1 0 0,1-1 0 0,0 1 0 16,-1 0 0-16,1-1 0 0,-1 1 0 16,-16-10 0-16,17 10 0 0,-17-10 0 15,0 0-136-15,33 1-88 0,-33-1-21 16,0-9-10-16,0 9-7 0,0-18 1 0,0 9 28 16,0-9 45-16</inkml:trace>
  <inkml:trace contextRef="#ctx0" brushRef="#br0" timeOffset="-148678.03">19678 17673 96 0,'0'0'103'0,"0"-9"-25"0,-16 9-20 0,16-9-13 16,0 9 14-16,-33-10 14 0,33 10 15 15,0 0 6-15,-33 10-11 0,16-10-2 0,1 9-5 16,-1 0 6-16,1 1-2 0,-1 8-9 15,0 1-3-15,1-1-2 0,-1 1 2 0,1 0-12 16,16-1-1-16,-33 10-10 0,0 0-15 16,16-9-6-16,1 9-6 0,-1-1-8 15,1 1-7-15,-1 0-6 0,1 0 1 0,-1 0 9 16,0 0-7-16,1 0-37 0,16 0-45 16,-33-10-43-16,33 10-38 0,0-9-30 0,0 0-18 15,0-1 1-15,0 1 18 0,0-10 33 16</inkml:trace>
  <inkml:trace contextRef="#ctx0" brushRef="#br0" timeOffset="-147112.62">19877 18027 32 0,'0'9'36'0,"0"-9"-4"0,0 0 3 16,0 0-1-16,0 0 4 0,0 0 8 0,0 0 3 16,0 0 4-16,0 0 1 0,0 0 0 15,0 0-3-15,0 0 0 0,0 0 0 0,0 0 1 16,0 0 6-16,0 0 15 0,0 0 16 0,0 0 18 16,0 0 9-16,0 0 16 0,0 9 16 15,16-9-12-15,1 0 4 0,-1 0-5 16,1 0 16-16,0 0-57 0,16 0-94 0,0 0 0 15,0 0 0-15,0-9 0 0,0 9 0 16,16 0 0-16,1-9 0 0,0 9 0 0,-1 0 0 16,17-9 0-16,-16 9 0 0,33 0 0 15,-34-10 0-15,1 10 0 0,33 0 0 0,-34 0 0 16,1 0 0-16,-1-9 0 0,-15 9 0 16,-1 0 0-16,0 0 0 0,0 0 0 15,-17 0 0-15,1 0 0 0,-1 0 0 16,-16-9 0-16,0-1 0 15,-16 1-141-15,16 9-117 16,-17-9-23-16,1-1-3 0,-1-8 11 0,1 8 26 16,16 1 40-16,-33-9 45 0</inkml:trace>
  <inkml:trace contextRef="#ctx0" brushRef="#br0" timeOffset="-146863.33">20621 17692 203 0,'16'0'86'0,"-16"0"-22"0,17 0-10 16,-17 9 10-16,17-9 34 0,-17 0 20 0,33 10 5 15,-33-1-6-15,0-9 8 0,33 9 1 0,-33 0 11 16,16 1 5-16,1-1-18 0,-1 10-2 16,1-10-9-16,-1 10-22 0,1-1-25 15,-17-9-6-15,16 10-46 0,-16 0-14 0,0-1 0 16,0 1 0-16,-16 9 0 0,16-10 0 15,-17 10 0-15,1-9 0 0,-1 9 0 0,-16 0 0 16,17 0-36-16,-17-10-140 0,0 10-46 0,16 0-44 16,-16-9-15-16,0-1 8 0,16 1 24 15,-16-1 38-15,17 1-114 0</inkml:trace>
  <inkml:trace contextRef="#ctx0" brushRef="#br0" timeOffset="-145878.89">21249 17776 92 0,'0'-10'83'0,"0"1"-15"0,17 0-20 16,-17-10 1-16,0 10 16 0,16 0 22 0,-16-1 18 16,0 10 6-16,0-9-17 0,0 9-36 15,0 0-24-15,33 0 5 0,-33 0 14 0,0 9 24 16,0 1 32-16,0 8 19 0,0 1 7 15,0 9-11-15,0-10-3 0,0 10-1 0,0 0-4 16,0 0 9-16,0 0-119 0,34-10-6 16,-34 10 0-16,0-9 0 0,0 0 0 0,0-1 0 15,0-8 0-15,0 8 0 0,16-9 0 16,-16 1 0-16,0-1 0 0,17-9 0 16,-17-9 0-16,0-1 0 15,16 10 0-15,-16-18 0 0,17 9 0 16,-17-10 0-16,16 0 0 0,1 1 0 15,-1 8 0-15,-16-8 0 0,17 8 0 0,-1-8 0 16,-16 9 0-16,33-1 0 0,-33 10 0 0,0-9 0 16,34 9 0-16,-34 9 0 15,16 1 0-15,-16-1 0 0,17 0 0 16,-1 0 0-16,1 1 0 0,-1-1 0 16,-16 0 0-16,17 1 0 0,-1-1 0 0,1 0 0 15,-17 1 0-15,16-1 0 0,17 0 0 16,-33-9 0-16,0 10 0 0,34-10 0 15,-34-10 0-15,0 1 0 16,0-10 0-16,16 10 0 0,-16-10 0 16,0 1 0-16,0-1 0 0,0 1 0 15,0-20 0-15,0 10 0 0,0-9 0 16,0 9 0-16,0-18 0 0,0 9 0 0,0-1 0 16,0 11 0-16,0-1 0 0,0 0 0 0,0 9 0 15,0 10 0-15,0 0 0 0,-16-1 0 16,16 1-169-16,0 9-60 15,0 9 3-15,0 1 13 0,0-10 24 0,0 9 14 16,0 0 14-16,0 10 10 0,0-10 9 16,0 0 15-16,0 1 14 0</inkml:trace>
  <inkml:trace contextRef="#ctx0" brushRef="#br0" timeOffset="-145213.99">18223 17645 16 0,'0'-9'22'0,"-16"0"-1"16,16 9-3-16,0-9 0 0,0-1-1 15,0 1-1-15,0 9 6 0,0-9 9 0,0 9 1 16,-17 0-2-16,17-10-2 0,0 10 0 0,0 0-3 15,0 0-11-15,0 0-1 0,0 0 9 16,0 10 21-16,0-1 17 0,0 0 13 0,0 1 19 16,0 8 5-16,0 1 6 0,0-1 4 15,0 10 14-15,0 0 9 0,0 0 11 0,0 0-5 16,0 9 26-16,0-9 9 0,0 9-9 16,0 0-86-16,0-9-76 0,0 19 0 0,0-10 0 15,0 0 0-15,0 1 0 0,0-1 0 16,0 9 0-16,0-9 0 0,0 1 0 0,17-1 0 15,-17-9 0-15,0 0 0 0,16 0 0 16,-16-10 0-16,0 1 0 0,17-10 0 16,-17 0 0-16,0 1 0 0,0-10-50 0,0 0-190 15,0 0-27-15,0-10-20 0,0 1-2 16,0-10 20-16,0 1 38 0,0-10 52 16</inkml:trace>
  <inkml:trace contextRef="#ctx0" brushRef="#br0" timeOffset="-143982.28">18190 17701 81 0,'0'-9'82'16,"0"9"-18"-16,0-9-11 0,0 9 1 0,0-10 5 16,0 10 1-16,0 0-1 0,0 0-9 0,0 0-18 15,0 0-13-15,0 0 27 0,0 10 20 16,0-10 13-16,17 0 5 0,-1 9 4 0,1-9-8 15,-1 9-12-15,1 1 0 0,16-10 22 16,0 9 3-16,0 0-1 0,0-9-13 16,0 9 0-16,17-9-10 0,-17 0 4 0,33 0 2 15,-16 0 2-15,-1 0 18 0,34 0-62 0,-17 0-33 16,0-9 0-16,17 9 0 0,0 0 0 16,-1-9 0-16,1 9 0 0,0-9 0 0,16 9 0 15,-17-10 0-15,18 10 0 0,-18-9 0 16,18 9 0-16,15 0 0 0,-15-9 0 15,-1 9 0-15,0 0 0 0,17 0 0 0,0-10 0 16,-1 10 0-16,1 0 0 0,0 0 0 0,0 0 0 16,-17 0 0-16,17 0 0 0,-17 0 0 15,16 0 0-15,-15 0 0 0,15 0 0 0,-15 0 0 16,15 0 0-16,-48-9 0 0,15 9 0 16,17 0 0-16,-32 0 0 0,15-9 0 0,1 9 0 15,-17 0 0-15,33-10 0 0,-49 10 0 16,16-9 0-16,-16 9 0 0,32 0 0 0,-49 0 0 15,1-9 0-15,15 9 0 0,-16 0 0 16,33 0 0-16,-49 0 0 0,16-9 0 0,0 9 0 16,-16 0 0-16,16 0 0 0,16 0 0 15,-16 0 0-15,-33-10 0 0,33 10 0 0,1 0 0 16,-18 0 0-16,1 0 0 0,-1 0 0 16,17 0 0-16,0 0 0 0,-33-9 0 0,33 9 0 15,-33 0 0-15,0-9 0 16,17 9 0-16,-17-10 0 47,-17 10 0 15,17 10 0-31,0-1 0-31,0-9 0 0,0 9 0 16,0 1 0-16,0-1 0 0,0 0 0 16,-33 10 0-16,33-10 0 0,0 10 0 15,0-1 0-15,0 10 0 0,0-9 0 0,0 9 0 16,0-10 0-16,0 10 0 0,0 0 0 0,0 0 0 16,-33 0 0-16,33 0 0 0,0 0 0 15,0 9 0-15,0-9 0 0,0 0 0 0,0 0 0 16,0 0 0-16,0-1 0 0,0 1 0 15,0 0 0-15,0 0 0 0,0 0 0 16,0 0 0-16,-16-9 0 0,16-1 0 0,0 1 0 16,0-1 0-16,-17 1 0 0,17 0 0 15,-16-10 0-15,16 0 0 0,-17 0 0 16,17 1 0-16,-16-10 0 0,-1 9 0 0,0-9 0 16,1 9 0-16,-1-9 0 0,-16 0 0 15,0 0 0-15,0 0 0 0,0 0 0 0,-17 0 0 16,17-9 0-16,-33 9 0 0,0-9 0 15,-17 9 0-15,1-10 0 0,-17 1 0 0,32 0 0 16,-48 0 0-16,15-1 0 0,-15 1 0 16,-18 9 0-16,18-9 0 0,-18-1 0 0,18 10 0 15,-34-9 0-15,16 9 0 0,-15-9 0 16,-1 9 0-16,0 0 0 0,17 0 0 16,-34 0 0-16,17 0 0 0,1 0 0 0,-1 9 0 15,0-9 0-15,17 9 0 0,-1 1 0 16,1-1 0-16,0 0 0 0,-17 1 0 15,17-1 0-15,16 0 0 0,0 0 0 0,17-9 0 16,-17 10 0-16,17-1 0 0,0 0 0 0,16-9 0 16,17 10 0-16,-17-10 0 0,17 0 0 15,33 0 0-15,0 0 0 0,-17 0 0 16,17-10 0-16,17 10 0 0,16-9 0 16,0 0 0-16,16-1 0 15,1 1 0-15,-1 0 0 0,34 9 0 0,-17-9 0 16,0-1 0-16,-16 1 0 0,16 9 0 15,0-9 0-15,0 9 0 0,0-10 0 0,0 10 0 16,0 0-180-16,-16-9-85 0,-1 9-18 16,1 0-12-16,-1 0 19 0,-16-9 18 15,17 9 43-15</inkml:trace>
  <inkml:trace contextRef="#ctx0" brushRef="#br0" timeOffset="-140185.47">11443 4307 6 0,'0'0'4'0,"0"0"5"0,0-10 1 16,17 10-1-16,-17 0-4 0,0-9-2 0,0 9-2 15,0-9 2-15,0 9 1 0,-17 0 5 16,17 0 0-16,0-19 4 0,0 19 2 0,-16 0 2 15,16-18 3-15,-17 18 3 0,17-19-2 16,0 19 6-16,0-19 10 0,-33 1 9 0,33 8 2 16,-33 1 7-16,33 0 6 0,0-10 7 15,0 19 18-15,-33 0 15 0,33-18-6 0,0 18 9 16,0 0-14-16,0 0-16 0,0 0-22 0,0 0-23 16,0 0-14-16,0 0-12 0,0 0-1 15,0 18 35-15,0-18 46 0,33 19-10 16,-33-19 13-16,0 18-11 0,33 10-18 0,-33-9 2 15,0 0 12-15,33-1-10 0,-33 1-10 0,17 9 6 16,-1-10 12-16,1 1 16 0,-1 0-76 0,1-1-9 16,16 1 0-16,-33-10 0 0,33 0 0 15,-33 1 0-15,33-10 0 0,-33 0 0 0,33 0 0 16,-16-19 0-16,-1 10 0 0,17-28 0 16,17 18 0-16,-17-28 0 0,33 10 0 0,-33-19 0 15,17 10 0-15,16-10 0 0,0 0 0 0,-33-9 0 16,17 9 0-16,16 10 0 0,-33-10 0 15,17 10 0-15,-17 8 0 0,0 20 0 16,0-10 0-16,0 9 0 0,-33 19 0 0,0-18 0 16,33 18 0-16,-33 0 0 15,0 18 0-15,0-18 0 16,0 9 0-16,33 1 0 0,-33 18 0 16,0-10-191-16,0-18-133 0,0 19-20 0,0 0 7 15,0-1 29-15,17 1 55 0</inkml:trace>
  <inkml:trace contextRef="#ctx0" brushRef="#br0" timeOffset="-125414.79">0 3153 60 0,'0'0'55'0,"0"0"-22"0,0 0-16 16,0 0-7-16,0-18 2 0,0 18 8 0,0 0 7 16,0 0 8-16,0 0-4 0,0 0-12 15,0 0-12-15,0 0-1 0,0 0-3 0,0 0-1 16,0-19 0-16,0 19 1 16,0 0-6-1,0 0-12-15,0-9-6 0,0 9-18 16,0-10-15-16,0 10 0 0,0-9 2 15,0 9 5-15</inkml:trace>
  <inkml:trace contextRef="#ctx0" brushRef="#br0" timeOffset="-124016.02">0 0 14 0,'0'0'8'15,"0"0"-3"-15,0 0 0 0,0 0 1 0,0 0 0 0,0 0 5 16,0 0 4-16,0 0 3 0,0 0 3 0,0 0-2 16,0 0-1-16,0 0-3 0,0 0-1 0,0 0-3 15,0 0 2-15,0 0-1 0,0 0-2 0,0 0 4 0,0 0-1 16,0 0-4-16,0 0-4 0,0 0 3 0,0 0-5 16,0 0 0-16,0 0-2 15,0 0 2-15,0 0-2 0,0 0 2 16,0 0-2-16,0 0 5 0,0 0 9 0,0 0 7 0,0 0-4 15,0 0-7-15,0 0-2 0,0 0 24 0</inkml:trace>
  <inkml:trace contextRef="#ctx0" brushRef="#br0" timeOffset="-123867.33">413 372 82 0,'199'19'22'0,"-50"-19"-12"0,-34 0-5 0,-15 18-18 15,-34-18-22-15</inkml:trace>
  <inkml:trace contextRef="#ctx0" brushRef="#br0" timeOffset="-122551.24">5027 3135 10 0,'0'0'16'0,"0"0"0"0,0-19-1 16,0 19-4-16,0 0-2 0,0 0-1 15,0 19-2-15,0-19 1 0,0 0 5 0,0 0 8 16,0 0 5-16,0 0 8 0,0 0 0 0,0 0 0 15,0 18-3-15,0-18-6 0,33 0-1 16,-33 0 6-16,0 19 2 0,0-19 7 16,0 0 4-16,0 19 7 0,0-19 6 0,17 0 1 15,-17 18-10-15,0-18 9 0,0 0 6 0,16 9-8 16,-16 10-7-16,0-19 4 0,0 0 4 16,0 0 10-16,0 19-4 0,17-19-1 0,-17 0 19 15,0 0-1-15,0 0-2 0,0 0-19 16,0 0-11-16,0 0-11 0,0 0-2 0,0 0 3 15,0 0-11-15,0 0-11 0,0 0 1 0,0 0-11 16,0 0 0-16,0 0 5 0,0 0-10 16,0 0 8-16,0 0-10 0,0 0-6 15,0 0-5-15,0 0-48 0,0 0-51 16,0 18-16-16,0-18-4 0,0 0-2 0,0 19-11 16,0-19-10-16,0 18 0 0,0 1 2 0,-17-10 14 15,17 29 26-15,0-20 19 0</inkml:trace>
  <inkml:trace contextRef="#ctx0" brushRef="#br0" timeOffset="-121751.9">2596 4883 7 0,'0'0'19'16,"0"0"6"-16,0 0 0 0,0 0-1 0,-33-9-6 15,33 9-4-15,0 0 2 0,0 0 7 16,0 0-1-16,0 0 0 0,0 0-2 0,0 0-7 15,0 0-4-15,0 0-1 0,0 0-3 16,0 0-3-16,0 9 1 0,0-9 1 0,0 0 1 16,0 10 3-16,0-10 1 0,0 0-2 15,0 9 4-15,0 0 4 0,0-9 9 0,0 19-6 16,0-19 8-16,0 0 9 0,0 19 8 0,0-19 5 16,33 0 9-16,-33 18 11 0,33-18-5 15,-33 0-5-15,33 19 7 0,0-19 14 0,1 0-1 16,15 9 0-16,-16-9-10 0,0 0 5 0,33 0-3 15,17 0-10-15,-17 0-4 0,0 0 8 16,17 0-13-16,16-9-21 0,-33 9-2 16,50 0 4-16,-17-19 12 0,-16 19 4 0,16 0 2 15,17-18-8-15,16 18-3 0,-16-19-12 0,0 19-6 16,16 0 11-16,17-19-8 0,-17 19-8 0,17-9-10 16,0 9 1-16,-17-9 0 0,17 9-4 15,0 0-5-15,-17 0 8 0,17-10-6 0,0 10 3 16,0 0 10-16,16 0 23 0,17 0-17 15,-33 0-19-15,0 10 0 0,16-10 0 0,17 0 0 16,-33 9 0-16,0-9 0 0,16 0 0 0,17 9 0 16,-33-9 0-16,32 19 0 0,-32-19 0 15,17 0 0-15,-17 0 0 0,32 19 0 0,-48-19 0 16,16 0 0-16,-1 18 0 0,1-18 0 0,-17 0 0 16,17 19 0-16,-33-19 0 0,16 0 0 15,-16 0 0-15,-17 9 0 0,17-9 0 0,-17 0 0 16,-16 0 0-16,16 0 0 0,-33 0 0 15,-16-9 0-15,16 9 0 0,-33 0 0 0,0 0 0 16,0-19-106-16,-33 19-131 0,0-18-47 0,0 18-27 16,0-19-5-16,-33 0 29 0,0 10 58 0</inkml:trace>
  <inkml:trace contextRef="#ctx0" brushRef="#br0" timeOffset="-120550.3">3605 8567 85 0,'0'-9'84'0,"-17"9"-27"15,17-19-16-15,0 19 3 0,0-19 30 0,-33 19 19 16,33 0 0-16,0 0-17 0,0 0-33 0,0 0-21 15,0 0-16-15,0 0 0 0,0 19 30 16,0-19 41-16,0 19 16 0,0-19 11 16,0 9-5-16,0 10 19 0,0-1 3 0,33-9 1 15,-33 19 17-15,0-28 3 0,0 19-31 0,17 0-43 16,-17-19-12-16,33 0-19 0,-33 9-37 0,33-9 0 16,-33 0 0-16,33-9 0 15,0 9 0-15,0-19 0 0,0-18 0 0,17 9 0 16,16-9 0-16,-33-1 0 0,33-8 0 15,-16 9 0-15,16-1 0 0,0-8 0 0,-33 9 0 16,17 0 0-16,16-1 0 0,-33 10 0 0,0 10 0 16,-16-1 0-16,-1 1 0 0,1-1 0 15,16 10 0-15,-33 9 0 0,33 0 0 16,-33 9 0-16,0 10 0 0,0-1 0 16,0 1-137-16,0 9-25 0,0 0-30 15,0 18-43-15,0-9-12 0,0 28 3 0,0-18 5 16,0 9 32-16,0 9 43 0</inkml:trace>
  <inkml:trace contextRef="#ctx0" brushRef="#br0" timeOffset="-119853.68">3489 10213 31 0,'0'0'26'0,"0"0"-7"16,0 19-4-16,0-19 1 0,-33 9 10 0,33 1 10 16,0 8 16-16,0 1 2 0,0 9-4 0,0-10 0 15,0-18 4-15,0 19 2 0,0-10-2 16,0 10 2-16,0-10 16 0,33 0 21 0,-33 1 32 15,0-10 32-15,0 9 51 0,33-9 12 0,-33 0 6 16,33-9-12-16,0-1-77 0,-33 1-137 16,50-10 0-16,-17 1 0 0,33-19 0 0,-33-1 0 15,17 11 0-15,16-11 0 0,-33-8 0 0,33 9 0 16,-33-1 0-16,17 1 0 0,-17 0 0 16,33 9 0-16,-33-9 0 0,0 9 0 0,-16 9 0 15,16 1 0-15,-33-1 0 0,33 19 0 16,-33-18 0-16,0 18 0 0,0 0 0 0,33 0 0 15,-33 18 0-15,0-18 0 0,0 19 0 16,0-1-33-16,0 10-126 0,0 9-12 0,0-18-27 16,-33 18-25-16,33 10-14 0,0-10 3 15,0-9 17-15,0 28 26 0,-33-19 39 0,33 0-75 16</inkml:trace>
  <inkml:trace contextRef="#ctx0" brushRef="#br0" timeOffset="-118869.58">3390 12269 106 0,'-17'-9'56'0,"17"-1"-15"0,0 10-5 15,0-18 8-15,-33 18 25 0,33-19 29 0,0 10 9 16,-33 9-1-16,33-9-11 0,0 9-14 0,0-10-16 16,0 10-27-16,-33 0-25 0,33 0-8 15,0 10-5-15,0-1 6 16,33 19 10-16,-33-10 25 0,0-8 30 0,0 18 17 15,33 0 4-15,-33-10-7 0,0 19 4 0,33-27 0 16,-33 8 25-16,17 1 7 0,16-10 3 16,0 0 0-16,-33 1-97 0,33-10-27 0,0-10 0 15,0 10 0-15,17-18 0 0,-17-1 0 16,33-9 0-16,0 10 0 0,-33-19 0 0,50-1 0 16,-50 10 0-16,33-9 0 0,-16 9 0 0,16 0 0 15,-33 0 0-15,0 10 0 0,0-19 0 16,0 18 0-16,17 10 0 0,-50-10 0 0,33 19 0 15,-33 0-48-15,0 0-178 0,0 9-17 0,0 10-9 16,0 0-1-16,0 18 13 0,0 0 27 0,-33 0 37 16,33 10 34-16,0-1 31 0</inkml:trace>
  <inkml:trace contextRef="#ctx0" brushRef="#br0" timeOffset="-118234.35">3489 13804 35 0,'-33'0'30'0,"33"0"-4"0,-33 0 4 0,33 0 8 16,0-19 19-16,-33 19 15 0,16 0-1 16,17 0-15-16,0 0-17 0,0 0-21 0,0 19-5 15,0-19 10-15,0 0 12 0,0 18 14 16,0-8 12-16,0 8 2 0,17 1 19 0,-17 18-8 15,33-18 10-15,-33-10 12 0,33 10 24 16,-33-10 32-16,33 10 26 0,-33-10 10 0,33 0-7 16,0-9-5-16,0 0-176 0,-33 0 0 0,50-9 0 15,-17-10 0-15,0 1 0 0,0-1 0 16,33-9 0-16,-16-9 0 0,-17 0 0 0,0 9 0 16,33-9 0-16,-33-1 0 0,17 1 0 0,-17 9 0 15,0 0 0-15,0 0 0 0,0 10 0 16,0-1 0-16,-33 10 0 0,17 9 0 15,-17 0 0-15,33 19-133 16,-33-10-51-16,0 19-4 0,0 0-11 0,-33 9 2 16,33-9 1-16,0 18-5 0,-17 1 7 0,17-1 14 15,0 10 25-15</inkml:trace>
  <inkml:trace contextRef="#ctx0" brushRef="#br0" timeOffset="-117754.64">3340 15441 80 0,'-33'9'126'16,"33"1"-18"-16,0 8-42 0,-33-18-33 0,33 0-15 15,0 9-1-15,0-9 23 0,0 10 21 16,0-1 11-16,0-9 12 0,0 19 11 0,0-10-7 16,33 0 4-16,-33 1 15 0,0-1 13 0,33 0 6 15,-33 10 11-15,33-10 14 0,-33 0-16 16,17 1-22-16,16-10 28 0,0 0-104 0,-33 0-37 15,33 0 0-15,0 0 0 0,0-19 0 16,0 10 0-16,17-19 0 0,-17 0 0 0,0 0 0 16,0 0 0-16,33-28 0 0,-16 10 0 0,-17-1 0 15,33-9 0-15,-33 19 0 0,0-28 0 16,17 9 0-16,-17 10 0 0,0 9 0 0,0-1 0 16,0 11 0-16,0 8 0 0,-33 0 0 0,0 10 0 15,17 0 0-15,-17 9-55 16,0 0-149-16,0 9-28 0,0 0-8 0,0 10 19 15,0 9 17-15,-17-10 18 0,17 10 13 0,0 0 15 16,-33 9 27-16,33 1 22 0</inkml:trace>
  <inkml:trace contextRef="#ctx0" brushRef="#br0" timeOffset="-117322.7">3274 17199 229 0,'-33'9'237'0,"33"1"-37"16,0-1-88-16,0-9-52 0,0 9-15 16,0 0 51-16,0 1 72 0,0-1 33 0,0-9-3 15,0 9-36-15,0 1-7 0,33-1-7 0,-33 0-112 16,33-9-36-16,-33 10 0 0,33-10 0 16,0 9 0-16,-33-18 0 0,50 9 0 0,-50-10 0 15,33 1 0-15,0-10 0 0,0 1 0 16,33-10 0-16,-49-9 0 0,16-1 0 0,0 1 0 15,33-9 0-15,-33-10 0 0,0 9 0 0,17-8 0 16,-17-11 0-16,0 1 0 0,0 0 0 16,33 0 0-16,-49 0 0 0,16 0 0 0,0 9 0 15,0 0 0-15,0 10 0 0,-33 9 0 16,33-1-120-16,-33 10-159 0,0 1-33 0,33-1-11 16,-33 9 6-16,0 0 40 0,0 1-136 15</inkml:trace>
</inkml:ink>
</file>

<file path=ppt/ink/ink60.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15:30.377"/>
    </inkml:context>
    <inkml:brush xml:id="br0">
      <inkml:brushProperty name="width" value="0.05292" units="cm"/>
      <inkml:brushProperty name="height" value="0.05292" units="cm"/>
      <inkml:brushProperty name="color" value="#FF0000"/>
    </inkml:brush>
  </inkml:definitions>
  <inkml:trace contextRef="#ctx0" brushRef="#br0">6747 6725 22 0,'-33'0'12'0,"33"0"-5"0,0 0-5 0,0 0 1 0,0 0 1 0,0 0 1 0,0 0 2 0,0 0 1 0,0 0-2 0,0 19 1 0,33-19 2 16,-33 0 1-16,0 18 1 0,0-18-3 16,0 19 4-16,0-19-2 0,0 0-3 15,0 9 0-15,0-9 3 0,0 10-3 0,16-10 0 16,-16 0 4-16,0 0 7 0,0 0 11 0,17-10 17 16,-17 1 14-16,16 9-6 0,18-19-23 15,-34 1-12-15,33-1-8 0,0-18-3 0,0 9-7 16,0-9 3-16,-17 18 0 0,1-18-2 15,33 9 1-15,-17 10-1 0,-33-1-2 0,33 0 4 16,-33-18 0-16,33 28-4 0,-33-10 0 0,33 19 0 16,-33-18 2-16,0 18-2 0,16-19-2 15,-16 19 2-15,17 0-2 0,-1 0-2 16,-16 0 1-16,34 0-1 0,-34 0-4 16,0 0-26-16,33 0-18 0,-33 0-17 15,0 19-9-15,0-19-6 0</inkml:trace>
  <inkml:trace contextRef="#ctx0" brushRef="#br0" timeOffset="2014.95">9757 6521 81 0,'0'0'46'0,"0"0"-19"0,0 0-14 0,0 0-7 0,0 0-2 0,0 0-2 0,0 0 2 0,0 0-1 0,0 0 1 15,0 0-2-15,0 0 0 0,0 0 8 16,16 18 3-16,-16-18 6 0,33 9 7 0,-33 1-4 15,0 8-2-15,0-8 4 0,33 8-7 0,-33 1-6 16,0-1 1-16,0-18 9 0,33 19 3 16,-33-19 7-16,0 9 2 0,0-9-1 0,33 10 6 15,-33-10 13-15,0 0 6 0,33 0 3 0,-33 0-11 16,0-10-7-16,17 1-9 0,16 9-13 16,0-19-13-16,0-18-1 0,0 9-4 0,0 0 0 15,0 1-2-15,17 8 5 0,-17-18-5 0,0 9 2 16,33 9-2-16,-33-18-3 0,-16 18 0 15,16 1 8-15,0-1-5 0,0 1 0 16,-33 8 2-16,33 10-8 0,-33-18 7 0,33 18-5 16,-33-19 2-16,33 19 0 0,-33 0 4 0,0 0 0 15,0 0-10-15,17 0-3 0,-17 0-6 16,0 19-9-16,16-19-34 0,-16 0-17 0,0 18-13 16,0-18 2-16,17 10-6 0,-17-1 3 0,0 9 15 15,0 10 2-15,0-9 4 0</inkml:trace>
  <inkml:trace contextRef="#ctx0" brushRef="#br0" timeOffset="7126.82">5308 7981 76 0,'-16'0'25'0,"16"0"-12"0,0 0-6 0,-17 0-4 0,17 0 2 0,0 0 0 0,0 0-1 0,0 0 0 0,0 0 0 0,0 0-2 15,0 0 0-15,0 9 0 16,17-9 3-16,-17 10 3 0,0-1-2 0,16 0-1 16,-16 10 1-16,17-19 8 0,-17 18 13 0,33-18-13 15,-33 0-6-15,0 19 1 0,0-19-3 16,0 19 17-16,33-19 1 0,-33 0-1 0,0 0 4 16,0 0 9-16,0 0 1 0,0 0 17 15,33 0 2-15,-33 0-7 0,0 0-11 0,33-19-12 16,-33 19-13-16,0-19-9 0,33 1-4 0,-33-10 0 15,33 9 2-15,-16 1 3 0,16-1-5 16,-33 0 0-16,33 1 0 0,0-10-2 16,-33 0 0-16,33 19 4 0,0-10-2 0,-33-18-3 15,50 18 1-15,-17 1-5 0,0-10-22 16,0 9-28-16,0 1-17 0,0-1-14 0,-16 0 0 0,49 1 4 16,-33 8 1-16,0-8-72 0</inkml:trace>
  <inkml:trace contextRef="#ctx0" brushRef="#br0" timeOffset="7892.96">5854 6437 24 0,'0'0'30'0,"0"0"0"0,0 0-1 0,0 0-4 0,0-9 1 0,0 9-2 0,0 0-3 0,0 0 3 0,-33-10-6 0,33 10 2 0,0 0-8 0,0 0 2 16,0 0-6-16,0 0-5 0,0 0 4 15,0 0-6-15,0 0 1 0,0 0 0 0,0 10 0 16,0-10 0-16,0 9-2 0,0 0 0 16,0 0 0-16,0 1 3 0,-33 8-3 15,33 1 1-15,0 18-1 0,-33-18 0 0,33 9 2 16,-33 9-1-16,16 0-1 0,-16-9 0 0,33 9-2 15,-33 19 2-15,0-28 0 0,0 9 0 16,-17 0 0-16,17 1 3 0,33 8-6 16,-33-27 3-16,0 18 2 0,0-28 0 0,0 10-2 15,33-1 0-15,0 1-2 0,-33-19 2 16,33 19 0-16,0-19-4 0,0 0-2 0,0 0 3 0,0-19-10 16,0 19-15-16,0 0-12 0,33-19-11 15,-33 10-2-15,0-10-5 0</inkml:trace>
  <inkml:trace contextRef="#ctx0" brushRef="#br0" timeOffset="8343.95">5821 6502 28 0,'-33'0'18'0,"33"0"-5"15,0 0 2-15,0 0-2 0,0 0 0 0,0 0-2 0,0-19-3 0,0 19-2 0,0 0 0 0,0 0-3 0,0 0 0 0,0 0-2 0,0 0 0 16,0 0-1-16,33 0 1 16,-33-18 0-16,33 18 1 0,-33 0 0 15,33 0 2-15,0 0-4 0,-16 0 7 16,16 0 7-16,33 0-5 0,-33 0-6 0,33 18 0 15,-16-18-2-15,16 0-1 0,0 19 0 0,17-19 2 16,-17 19-2-16,0-1 0 0,17-9 0 16,-17 10 0-16,16 0 0 0,18-1 0 0,-34 1 0 15,16-1 0-15,18 1-2 0,-34-10 2 16,17 10 0-16,-17-10 1 0,0 19-1 0,16-28 0 16,-15 19 0-16,-1-19-2 0,-17 18 2 0,18-18 0 15,-1 19 0-15,-17-10 0 0,17 1 0 16,-33-1-2-16,34 0 5 0,-34 0-3 0,0 10-2 15,16-19 2-15,-16 0 2 0,1 19-2 0,-34-19 0 16,33 0 0-16,0 0 0 0,-33 18 0 16,16-18 0-16,1 0 0 0,-1 0-2 0,17 0-4 15,-33 0-10-15,0 0-7 0,0 0-6 16,0 0-8-16</inkml:trace>
  <inkml:trace contextRef="#ctx0" brushRef="#br0" timeOffset="9440.69">6284 8213 132 0,'0'0'29'0,"0"0"-17"0,0 0-25 0,0 0-26 0,0 0-7 0</inkml:trace>
  <inkml:trace contextRef="#ctx0" brushRef="#br0" timeOffset="13339.92">4167 10939 5 0,'0'0'6'15,"0"-19"2"-15,0 19 7 0,0 0-3 0,0 0 0 16,0 0-3-16,0-18 0 0,0 18-1 16,0 0-1-16,0-10-1 0,0 10 4 0,0 0-1 15,0 0-3-15,0 0-2 0,0 0-2 16,0 0 0-16,0 0 0 0,0 10-2 15,0-10 1 1,0 0 1-16,0 18 1 0,0-18 0 0,0 0 0 16,0 19 0-16,0-19 1 0,0 9 1 0,33-9-1 15,-33 9-2-15,0-9 1 0,0 10-1 16,0-10 2-16,0 0 1 0,0 0 1 0,0 0 12 16,0 0 11-16,0-10 10 0,33 10 0 15,-33-9-12-15,0 0-13 0,0-10-8 0,17 1-1 16,16-1-3-16,-33-9 0 0,33 10 2 0,-33-1-4 15,33 0 0-15,-33-9 0 0,33 10-2 16,-33-1-1-16,33 10 3 0,-33 0-3 16,0 9-2-16,17-19-41 0,-17 19-7 0,16 0-3 15,-16 0 4-15,17 0 9 0,-17 19-1 0</inkml:trace>
  <inkml:trace contextRef="#ctx0" brushRef="#br0" timeOffset="14237.6">4349 11953 8 0,'-33'-10'6'0,"33"10"4"0,0 0 1 0,0 0-3 0,0-9-1 0,0 9 1 0,0 0 0 0,0 0-4 0,0 0 2 0,0-9-1 0,0 9 1 15,0 0-1-15,0 0 0 0,0 0-1 16,0-9-2-16,0 9 1 0,0 0-2 16,0 0 1-16,0 0 0 0,0 0 1 15,0 9-1-15,0 0-2 16,0-9 2-1,0 9 2-15,33-9 0 16,-33 10-1-16,0-1-1 0,0-9 0 0,0 9-2 16,0 10 1-16,33-19-1 0,-33 19 2 15,0-19-2-15,0 9 3 0,0-9-2 16,33 9-1-16,-33 0 3 0,0-9 0 16,0 0 0-16,0 0 3 0,0 0 2 15,17 0 15-15,-17 0 7 0,0 0 14 0,16-9 5 16,-16 0-11-16,17 0-15 0,16-10-10 15,-33 0-6-15,33-9-3 0,0 1-4 0,-33-1 0 16,33 9 2-16,0-18-5 0,-16 9 3 16,-1 9 0-16,34 1 2 0,-50-1-2 0,33 19 0 15,-33-18 0-15,33 8-2 0,-33 1-23 0,0 9-16 16,33 0-8-16,-33 0-6 0,0 0-1 0,0 9 6 16,33 1 1-16</inkml:trace>
  <inkml:trace contextRef="#ctx0" brushRef="#br0" timeOffset="18317.46">7177 9953 10 0,'0'0'11'0,"0"0"3"0,0 0-4 0,0 0-5 0,0 0-3 0,0 0 0 0,0 0-1 0,0 0-4 62,0 0-5-62,0 0-3 0,0 0-14 0,0 0 18 16</inkml:trace>
  <inkml:trace contextRef="#ctx0" brushRef="#br0" timeOffset="19367.61">7260 9878 4 0,'0'0'3'0,"0"0"-1"0,0 0 0 0,0 0 0 15,0 0-1 16,0 10-1 1,0-1-3 15,0-9-7-47</inkml:trace>
  <inkml:trace contextRef="#ctx0" brushRef="#br0" timeOffset="20631.8">7392 10158 33 0,'0'0'16'0,"0"0"-8"0,0 0-14 0,0 0-6 0,16 0 1 0,-16 0 2 0,0 0-5 0,0 0 10 0</inkml:trace>
  <inkml:trace contextRef="#ctx0" brushRef="#br0" timeOffset="21026.56">11675 10074 95 0,'0'0'39'0,"-17"0"-24"15,17 0-34-15,0 0-25 0</inkml:trace>
  <inkml:trace contextRef="#ctx0" brushRef="#br0" timeOffset="21431.29">14999 9655 144 0,'0'10'68'15,"0"-10"-37"-15,0 0-24 0,0 0-42 0,0 0-20 16,0 0 7-16,0 0 20 0,0 0 13 0,0 0 8 15,16 0 4-15,-16 9 0 0,0-9-7 16,0 0-6-16</inkml:trace>
  <inkml:trace contextRef="#ctx0" brushRef="#br0" timeOffset="21882.13">19844 9637 177 0,'0'9'62'0,"-33"0"-31"0,16 1-18 16,1-10-13-16,16 9-15 0,-17 0-1 0,1 0 8 0,-1 10 5 0,0-19-5 0,1 19-19 0,16-19-20 0,0 0-9 15,0 0-44-15</inkml:trace>
  <inkml:trace contextRef="#ctx0" brushRef="#br0" timeOffset="22196.88">23779 9609 47 0,'50'18'17'0,"16"-18"-9"0,-33 0-5 0,0 0-2 0,0 10 0 0,-16-10-1 0,-1 9 0 0,1-9 0 0,-17 9 0 0,0 1-2 15,0-10-2-15,-17 0 0 0,1 9 0 0,-1-9-2 16,1 0-3-16,-1 0-5 0,-16 0-15 0</inkml:trace>
  <inkml:trace contextRef="#ctx0" brushRef="#br0" timeOffset="23578.8">5523 6521 17 0,'0'0'21'0,"0"0"-1"16,0 0-2-16,0 0 1 0,0 0 3 0,0 0 4 0,0 0-1 0,0 0-1 0,0 0 1 0,0 0-4 0,0 0-2 0,0 0-5 15,0 0-8-15,0 18 1 0,0-18-1 0,0 0 4 16,0 0-3-16,0 9-4 0,0 1 5 0,17-1-2 16,-17 10-3-16,0-1 3 0,0-18-1 15,33 19 2-15,-33-1-2 0,0-18 0 0,0 19 16 16,0-10 20-16,33 1 2 0,-33-1-2 15,0 0-7-15,0-9 3 0,33 10 5 0,-33-10 5 16,0 18 8-16,0-18 24 0,33 0 20 16,-33-18 2-16,33 8 4 0,-33-8-27 0,50-1-33 15,-17-18-15-15,0 0-13 0,33-1-6 0,-33-8 0 16,17-1 0-16,16 10-11 0,0-19 0 16,-16-9 4-16,16 28-1 0,0-28-3 0,0 28-3 15,-16-19 3-15,16 9 7 0,-33 10-10 16,16 19-2-16,-15-20 1 0,32 29 2 0,-33-9-3 15,-33-1-3-15,33 19-8 0,0 0-45 16,-33 0-60-16,0 0-42 0,16 19-27 0,-16-1-3 16,17-9 14-16,-17 10 16 0</inkml:trace>
  <inkml:trace contextRef="#ctx0" brushRef="#br0" timeOffset="33370.83">4713 7758 31 0,'0'-10'16'0,"0"1"-7"16,0 9 4-16,-33-9 4 0,33 9 2 0,0 0-2 0,0 0-4 0,0-19-4 0,-17 19 8 0,17 0-1 0,0 0-2 0,0 0-7 0,0 0 1 16,0 0-3-16,0 0-2 0,0 0-2 15,0 0 1-15,17 0-4 16,-17 19 0-16,33-19 4 15,-33 0 0-15,0 9 0 0,0 10 1 16,0-10 0-16,0 0 0 0,33 10-3 0,-33-1 0 16,0-18 0-16,0 19 0 0,0-19 1 15,0 19 0-15,33-19-1 0,-33 9 0 0,0-9 3 16,0 9-1-16,0-9 3 0,0 0-2 0,0 0 5 16,0 0 7-16,33 0 10 0,-33-9 6 15,0 0-1-15,0 9-12 0,33-19-7 0,-33-18-8 16,33 18 3-16,-16-18-6 0,16 9 3 15,0-9-1-15,-33 9-4 0,33-9 6 16,0 18-4-16,-33-18 0 0,33 9 0 0,-33 0-3 16,17 19 1-16,-1-10 4 0,1 1-2 0,-17 18-2 15,33-19 2-15,-33 19-3 0,0 0 1 16,0 0-19-16,33 0-21 0,-33 19-14 0,0-19-3 16,0 18-4-16,33 1-75 0</inkml:trace>
  <inkml:trace contextRef="#ctx0" brushRef="#br0" timeOffset="33939.66">5507 7776 14 0,'-17'-9'20'0,"17"0"-6"0,0-1-2 0,0 10-1 0,-33-9-1 0,33 0 2 0,0 9 1 0,0 0 2 0,0 0-3 0,-33-19-1 15,33 19-4-15,0 0-3 0,0 0-1 0,0 0-2 16,0 0 0-16,0 19-1 16,0-19 2-16,33 9-2 0,-33 0 0 15,0 1 0-15,0-1 2 0,0 19-2 16,33-28 3-16,-33 18 0 0,0-18 1 0,0 0 0 15,17 19 1-15,-17-19 0 0,16 0 4 0,-16 0 8 16,17 0 5-16,-17 0 10 0,33 0 2 16,-33 0-4-16,0-19-2 0,33 1-12 15,-33-1-5-15,33 1-9 0,-33-10 0 0,33 9 3 16,-33 1-5-16,33-20 0 0,-33 20 0 0,17-1 1 16,16-9 1-16,-33 10-2 0,0-1-2 15,0 19 2-15,0-28-2 0,33 19 3 0,-33 0-1 16,0 9-3-16,0-10 3 0,0 10 1 15,0 0-4-15,0 0 0 0,0 0-16 16,0 10-16-16,0-1-17 0,33 9-8 0,-33 1-6 16,0 0-3-16</inkml:trace>
  <inkml:trace contextRef="#ctx0" brushRef="#br0" timeOffset="34236.78">6135 7730 11 0,'0'0'4'0,"0"0"-2"0,0 0-1 0,0 0-1 0,0 0 0 0,0 0 1 0,17 9 15 0,-17 0 3 0,33 1-9 0,-33-1-5 0,0 0-2 16,0 10-2-16,0-19 0 0,33 0 10 15,-33 18-4-15,0-18 1 0,0 0 0 16,33 0 2-16,-33 0 12 0,0 0-4 0,0 0-5 15,33 0-4-15,-33-18-4 0,33 18-1 0,-33-19-4 16,33 1 3-16,-33-1-3 0,50 10 3 16,-50-10-3-16,33 1 0 0,-33-1 0 0,33-9 0 15,-33 9-2-15,33 1 2 0,-33 18 0 16,0-19-2-16,33 1-24 0,-33 18-13 0,0-19-6 16</inkml:trace>
  <inkml:trace contextRef="#ctx0" brushRef="#br0" timeOffset="35751.92">8086 10976 18 0,'0'0'19'0,"33"0"-7"0,-33 0-5 0,0 0-4 0,0 0 0 0,0 0-1 0,0 0-1 0,0 0 1 16,0 0 1-16,0 0 0 0,0 0 0 0,0 0-1 15,0 0-1-15,0 0 1 0,0 9-1 16,0-9 0-16,33 0 19 0,-33 10-5 0,0-10-6 15,0 0-5-15,0 9 0 0,34-9-4 0,-34 9 2 16,0-9-1-16,0 10 10 0,0-10 9 16,33 18-9-16,-33-18-5 0,0 0-2 15,0 0-4-15,0 0 2 0,0 19 2 0,33-19 19 16,-33 0-1-16,0 0-4 0,0 0 9 0,0 0 4 16,16-19-9-16,-16 19-5 0,17-18-5 15,-1-1-6-15,17 0-4 0,-33 1-2 16,33-10 2-16,-33 9 0 0,34-9-2 0,-34 10 0 15,33-10 0-15,-33 9 0 0,0-9 0 0,33 10 0 16,-33-1 1-16,0 10-1 0,16-10-2 16,-16 10 2-16,0 0 0 0,17 9 0 15,-17 0-3-15,0 0 0 0,16 0-9 0,-16 0-21 16,0 0-12-16,33 0-7 0,-33 9-3 0,0 0 3 16,0 1-5-16</inkml:trace>
  <inkml:trace contextRef="#ctx0" brushRef="#br0" timeOffset="37900.1">11642 11013 22 0,'-17'0'25'0,"17"-9"-8"0,0 9-5 0,0 0-4 0,0-9 8 0,0 9-1 0,0 0-1 0,0 0-1 0,0 0-1 0,0 0-4 16,0 0-1-16,0 0-2 0,0 0-3 0,0 0-1 15,0 9-1-15,0-9 2 16,17 9 0-16,-17 1 0 0,16 8-1 0,-16-18 2 15,17 19-2-15,-1-10 2 0,-16 0 0 16,17 1 3-16,16-1 3 0,-33 0-3 0,0 1 1 16,33-1-3-16,-33-9 1 0,0 9-5 15,0-9 4-15,33 0 36 0,-33 0 12 16,0 0-11-16,33 0-14 0,-33-9-11 0,17 0-9 16,-1-1-2-16,1-8-2 0,-1-1 0 15,34-9-1-15,-50 0-2 0,33 0 0 0,0 0 0 16,0 10 0-16,-16-29 3 0,-1 19-5 0,17 1 4 15,-16 8-2-15,16 0 0 0,-33-9-2 16,33 10 2-16,-33 9 0 0,0-1 0 0,33 1 0 16,-33 0 0-16,0 9 0 15,33 0 0-15,-33 9 0 0,0 0 0 16,0 1-2-16,17-10 2 16,-17 9-4-16,16 9-23 0,1-8-23 15,-1 8-9-15,-16-18-5 0,17 19-1 0,16-19-5 0</inkml:trace>
  <inkml:trace contextRef="#ctx0" brushRef="#br0" timeOffset="39398.85">20753 10771 43 0,'0'-9'38'0,"-16"9"-8"0,16 0-5 0,0 0-4 0,0 0-1 0,0 0 5 0,0 0 2 0,0 0 5 0,0 0-2 16,0 0 0-16,0 0-12 0,0 0-7 15,0 0 7-15,0 9 14 0,0-9 0 0,0 10 3 0,0-10-3 16,0 0 4-16,0 18 3 0,16-18 0 15,-16 0-4-15,0 19 1 0,0-19-5 0,0 0-7 16,0 9 3-16,0 1 4 0,0-10-3 16,17 9 5-16,-17 0-5 0,0 0 11 0,0 1 33 15,0-10 0-15,16 9-18 0,-16 0-19 16,0 1-9-16,0-10 8 0,17 18 10 0,-17-18-6 16,16 0-7-16,-16 0-10 0,17 0-5 0,-17 19-6 15,16-19 6-15,-16 0 20 0,34 0 29 0,-34-19-27 16,33 19-11-16,-33 0-15 0,33-18-5 15,-17-1-5-15,1 0 2 0,16 1-2 0,0-1 3 16,17-9-5-16,-17 0-2 0,0-9 2 0,0 19 5 16,0-20-8-16,16-8 0 0,-16 18 0 0,1 0 9 15,-1-9-8-15,-17 18-2 0,17-9-1 16,-16 19-10-16,-1 0-20 0,-16-10-42 0,0 19-37 16,17 0-27-16,-17 0 4 0,0 0 7 0,0 0-8 15,0 0-8-15,-17 19 8 0,17-19 5 16,-16 18 10-16,16-8 20 0</inkml:trace>
  <inkml:trace contextRef="#ctx0" brushRef="#br0" timeOffset="42064.52">9591 7953 9 0,'0'0'24'0,"0"0"-1"0,0 0-6 0,-33 0-6 0,33 0 1 0,0 0 1 0,0 0 3 0,0 0-4 0,-16 0-1 0,16 0 0 16,0 0-2-16,0 0-4 0,0 0 0 0,0 0-2 15,0 0 2-15,0 0-2 0,0 0-1 0,0 0-1 16,0 0 1-16,0 0-1 0,0 0 1 31,0 0-2-31,0 0-2 16,0 19 3-1,0-19-1 1,0 9 0 0,0 0-2-1,0-9 3-15,16 10-1 0,-16-1 0 16,0-9-5-1,33 0-11-15,-33 9-9 0,0-9-2 0,0 0-3 16,0 19-12-16</inkml:trace>
  <inkml:trace contextRef="#ctx0" brushRef="#br0" timeOffset="42846">10418 7897 8 0,'0'0'6'0,"0"0"1"0,0 0-2 0,-17 0-1 0,17 0 0 0,0 0 0 0,0 0-2 0,0 0-1 0,0 0 0 0,0 19-1 47,0-19 0-47,17 0-4 15,-17 0-28-15</inkml:trace>
  <inkml:trace contextRef="#ctx0" brushRef="#br0" timeOffset="43094.94">11642 7748 12 0,'0'0'10'0,"0"0"-2"0,0 0-3 0,0 0-3 0,0 0-1 0,0 0-3 0,0 0-7 0</inkml:trace>
  <inkml:trace contextRef="#ctx0" brushRef="#br0" timeOffset="44196.08">16437 12204 58 0,'0'0'42'0,"-33"0"-19"0,33 0-11 0,0 0-3 0,-16 0-3 0,16 0 0 16,0 0 4-16,0 9 6 0,0-9 0 0,0 19-4 0,0-19 2 0,0 0 6 16,16 18 8-16,-16-18 8 0,0 10 7 0,0-1-8 15,0 10-15-15,33-19 36 0,-33 9-8 16,0 0-20-16,0 1-11 0,0-10 21 0,0 9 1 15,0-9-5-15,0 0 22 0,0 0 16 16,0 0 17-16,0 0 8 0,33 0-2 0,-33 0-22 16,0-9-32-16,0-1-21 0,33 1-6 0,-33-10-14 15,17 1 9-15,-1 8-6 0,1-8 0 16,0-10-2-16,-1 9-6 0,1 1 7 0,-1-1 0 16,17 0-1-16,-33 1-1 0,33 18-2 0,-33-19-1 15,0 10 3-15,0 0 2 0,33-1-1 16,-33 1-5-16,0 9 0 0,0-9-1 15,0 9-36-15,0 0-35 0,0 0-38 0,0 0-24 16,17 0-21-16,-17 0 1 0,0 9 7 16,0-9 9-16,0 9-102 0</inkml:trace>
  <inkml:trace contextRef="#ctx0" brushRef="#br0" timeOffset="45094.1">21018 12139 40 0,'0'-10'30'0,"-17"10"-15"0,17-18 0 0,0 18 3 0,-16-19 5 0,16 19 5 15,0-9 9-15,0 9-4 0,0-9-11 0,-17 9-7 0,17 0-4 0,0 0-7 0,0 0-1 0,0 9 1 16,0 0 7-16,0 10 19 0,17-19-7 15,-17 18-8-15,0-18 22 0,0 10-6 0,0-1 15 16,16 0-1-16,-16 1-11 0,0-1 17 16,17 0-10-16,-17 1-10 0,16-10 18 15,-16 9 16-15,0-9 15 0,17 0-2 0,-1 0-1 16,-16-9-19-16,34-1-29 0,-34 1-10 0,33 0-6 16,-33-10-7-16,33 0-4 0,-33 1 0 15,16-10-5-15,1 9 3 0,16-9 4 0,-17 10-4 16,-16-10 6-16,17 9-4 0,-1-9-5 0,17 10 1 15,-33-1 2-15,0 1 0 0,34-1 0 0,-34-9-4 16,0 10-2-16,16 8-29 0,1 1-39 16,16 0-28-16,-17-1-15 0,1 10-12 0,16 0-5 15,-17 0 4-15,17 0 2 0,1 10 17 16,-18-10-89-16</inkml:trace>
  <inkml:trace contextRef="#ctx0" brushRef="#br0" timeOffset="46009.81">24689 12204 74 0,'0'-9'62'0,"0"9"-15"0,0-10-10 0,0 10 3 0,0 0 2 0,-17-9 5 0,17 9 13 0,0 0 14 0,0 0 11 0,0-9-12 0,17 9-9 15,-17 0-18-15,0 0-10 0,0 0-10 0,0 0-7 16,0 0-6-16,0 9-9 0,33-9 5 16,-33 0 1-16,0 9-7 0,0 1 2 0,33-10 3 15,-33 9-2-15,0 0 3 0,17 10 42 0,-1-1 5 16,-16-18-15-16,17 19-16 0,-1-10 5 16,-16 1 21-16,17 8 6 0,-1-8-21 0,-16-1-20 15,17 0 13-15,-17-9 50 0,16 19 14 0,1-19-23 16,16 0-28-16,-33 0-26 0,33 0-5 0,-33-19-7 15,17 10 3-15,16 0-9 0,0-1 4 16,0-8-2-16,0-1-5 0,0 0 14 0,0 1-7 16,17-10-5-16,-17 0-4 0,0 9 7 15,0-9-12-15,0 10-14 0,0-1-13 0,-16 1-25 16,16-1-25-16,-17 10-25 0,1-1-43 0,-17 1-40 16,16 9-20-16,-16 0 23 0,0 0 27 15,0 0 29-15</inkml:trace>
  <inkml:trace contextRef="#ctx0" brushRef="#br0" timeOffset="48440.78">8219 10595 21 0,'0'0'29'0,"0"0"-3"0,0 0 0 0,0 0-8 0,0 0 2 0,0 0-4 0,0 0 3 16,0-19 3-16,0 19 10 0,0 0 6 0,0 0 1 15,0 0 6-15,0-19 3 0,0 19 2 16,0 0 0-16,-33-18 3 0,33 18-10 0,0-9-13 16,0-1-2-16,0 10-8 0,0-9 4 15,-34 0-4-15,34 9-7 0,0-10-5 0,-33 10-3 16,33-9-5-16,0 9 5 0,-33 0-4 16,17 0 1-16,-1 0-2 0,1 0 0 0,16 0 0 15,-33 0 3-15,0 9 1 0,33-9-1 0,-34 0-2 16,34 10-1-16,-33-1 0 0,0-9 0 15,0 9 0-15,17-9 3 0,16 10-1 0,-33-1-2 16,0 9 1-16,33-18-1 0,-33 0 0 0,-1 19 0 16,34-19 0-16,-33 0 0 0,17 19 0 0,-1-19 0 15,1 9 0-15,16 0 2 0,0 1-4 16,-33-1 2-16,33 10-4 0,-33-10 4 16,33 9 0-16,0 1 2 0,-33 0 0 0,33-10-2 15,0 10-3-15,-34-1 3 0,34 1 0 0,0 18 0 16,0-28 0-16,-33 10 0 0,17 9-4 15,16-10 4-15,-17 10 0 0,17-9 0 0,0-1 0 16,-16 10 0-16,16-9 0 0,0 0-2 0,0-1 2 16,0 10 0-16,0-9-3 0,0-1 6 15,0 1-3-15,16-10-3 0,-16 19 0 16,0-9 5-16,17-10 1 0,-17 0-1 0,16 10-2 16,-16 0 0-16,33-10 1 0,-33 9 6 0,0 1-4 15,34-19-1-15,-34 19-4 0,33-19 2 16,-33 9 0-16,33 0 5 0,0 1-2 0,-33-10 1 15,33 0-4-15,-17 0 3 0,17 0 0 0,1 0 1 16,-1 0-1-16,0-10 1 0,0 10 1 0,0-9 1 16,16 0 15-16,-16-10 7 0,1 0-8 15,-1 10-4-15,0-9-4 0,-17-1-4 0,17 0 0 16,0 1-3-16,0-1 3 0,1-9-3 16,-1 10-3-16,0-10-1 0,-33 9 3 0,33-9 4 15,-17 0 2-15,17 10 2 0,-33-10 15 0,33 9 6 16,-33-9 2-16,34 10 8 0,-34-10-1 15,0 0-14-15,0 0-12 0,0 9-10 0,0-9 2 16,0-9-2-16,-34 19-3 0,34-20 1 0,0 11 1 16,-33-1-5-16,33 0-2 0,-49 9 2 15,32 0 4-15,1 1-7 0,16-1 5 16,-33 10-5-16,0 0 6 0,33-1-7 0,-34 1 7 16,1 0-3-16,33 9-5 0,-33 0 7 0,17 0-7 15,-1 0 3-15,1 0-3 0,16 0 5 16,-33 0-6-16,33 0 4 0,0 0-14 0,-33 0-46 15,33 9-56-15,0-9-49 0,0 9-3 0,-34-9 15 16,34 10 15-16,0-10 10 0,0 9 12 16</inkml:trace>
  <inkml:trace contextRef="#ctx0" brushRef="#br0" timeOffset="49722.74">11625 10595 11 0,'17'0'23'0,"-17"0"-2"0,16 0-6 0,-16 0-1 0,17 0 5 0,-17 0 4 0,0-19 3 0,16 19 4 0,-16 0 5 0,0 0 5 15,0 0 1-15,17-19-1 0,-17 19 1 16,0 0 7-16,0 0 4 0,0-18-1 0,0 9 9 15,-17 9-10-15,17-10-13 0,0 1 15 16,-16 0-14-16,16 9-15 0,-17-10-15 0,1 1-1 16,-1 0 32-16,17 9 10 0,-33 0-17 15,0-19-17-15,33 19-4 0,-33 0-3 0,0 0-4 16,16 0 3-16,-16 0-1 0,17-18 2 0,-1 18-6 16,-16 0 0-16,0 0 2 0,33 0-1 15,-33 0 3-15,0 18-6 0,0-18-2 0,16 0 7 16,-16 0-7-16,33 19-1 0,-33-19 4 15,0 9-1-15,0 0 2 0,33 10 0 0,-50-10-1 0,34 10-1 16,-1-1 0-16,1 1 2 0,-1 0-5 16,-16-10-1-16,33 19 1 0,-33-9 5 0,33 8-2 15,0-8 1-15,-33 0-1 0,33-10 0 16,0 10 0-16,-33 8 0 0,33-17-4 16,0 8 4-16,-17 1 0 0,17 9 0 0,0-10 4 15,0 1-7-15,0 0 3 0,0-1 5 0,0 1-8 16,17-1 7-16,-17 1-8 0,33 0 8 15,-33-1-4-15,0 10 4 0,33-9-2 0,-33-1 4 16,33 1-6-16,-33 0 2 0,33-1-2 0,-33-8 0 16,17 8-2-16,16 1 4 0,-17-1-2 0,1 1-2 15,16 0 9-15,0-1-10 0,0 10 5 16,-33-28 3-16,33 19-3 0,-16-10-4 0,-1 0 6 16,17 1 3-16,-16-1 0 0,16 0 18 15,0-9 19-15,0 0-7 0,0 0-6 0,0 0-14 16,0-9-6-16,17 0-2 0,-17-1-4 0,0-8-3 15,17 18-1-15,-17-38 3 0,0 20 9 16,33-1-10-16,-33 1 1 0,0-10 0 0,0 9-1 16,0-9 3-16,17 0 0 0,-17 0 8 15,0 10 33-15,0-19 3 0,-16 9-12 0,-1 0-11 16,1 0 13-16,-1-9 21 0,-16-1-17 0,0 1-9 16,0 9-8-16,0-18-8 0,-16 9-4 15,-1-1-11-15,-16 1-1 0,0 9-3 0,0-9 0 16,0 18-2-16,0-8-1 0,0 8 1 0,0 0-2 15,16 1 1-15,-16 18 7 0,0-19-4 16,0 19-9-16,-17 0 11 0,17-18-1 0,0 18-13 16,33 0 7-16,-33 0-3 0,0 18-24 15,33-18-101-15,-33 0-75 0,0 19-43 0,16-19-20 16,1 18 5-16,-17-8 36 0</inkml:trace>
  <inkml:trace contextRef="#ctx0" brushRef="#br0" timeOffset="51687.51">21249 10576 12 0,'0'0'32'0,"0"0"5"0,0 0-2 0,0 0-5 0,0 0-4 0,0 0 2 0,0 0 5 0,0 0 7 0,0-19-1 0,0 19-6 0,0 0 6 0,0 0 4 15,0-18-9-15,0 9 4 0,0 9-2 0,0-10-7 16,-16 1-3-16,16 0-1 0,0-1 18 16,0-8-12-16,-17 18-15 0,17-19-7 0,-16 19-4 15,-1-18 2-15,17 18-2 0,-16-19-5 0,16 0 3 16,-33 10 0-16,33 0-2 0,-33-1 2 16,-1 1-3-16,18 0 2 0,-1-10 1 0,-16 19-3 15,17 0-5-15,-17-18 5 0,0 18 0 0,0-19 1 16,-1 19-1-16,1 0 4 15,0 0-4-15,0 0-2 0,17 0-1 0,-17 0 4 16,-34 0-3-16,34 19 4 0,0-19-2 0,0 0-2 16,-16 18 4-16,16-18-2 0,0 0 2 0,-1 19-4 15,1-19-1-15,0 18 5 0,-16-8-2 16,16 8 0-16,-17-8-4 0,0 18 5 0,1-10-1 16,16 1 0-16,-17-10 0 0,17 10-4 15,0-1 4-15,0 1 0 0,16-1 3 0,1 1-5 16,-17 0 2-16,33-1 0 0,-33 1 0 0,33 0 2 15,-17 8-2-15,17-8 0 0,0 0 2 16,17-1-2-16,-17 10-3 0,33-9 3 0,-33-1 2 16,0 1 2-16,33 9-6 0,-33-10 5 15,16 1-5-15,1 0 4 0,-1-1-2 0,1 10 0 16,-17-9 0-16,17-1 0 0,-1 10 0 16,1 0 0-16,-1-9-2 0,1-10 2 0,16 19 1 15,-33-9-1-15,0-1 0 0,33 10 0 16,-33-9 2-16,33-10-4 0,-17 0 9 15,1 10-4-15,-1-10-1 0,18 10 2 0,-1-10-4 16,0 0 0-16,0 10 3 0,0-19-3 0,0 0 6 16,0 0 1-16,17 0-3 0,-17 0 14 0,16 0 17 15,1 0 2-15,-17-19-12 0,17 10 0 0,16 0-1 16,-33-10-10-16,16 1-1 0,18-1-3 16,-34 10-6-16,16-28 3 0,1 9-2 15,33 0 6-15,-50 0 22 0,16 9-2 0,-16-18-7 16,17 9-13-16,-1 0-2 0,-15 0 2 0,-18-18-8 15,17 18 1-15,-16 0 6 0,-1-28-10 16,1 19 3-16,-17-10-2 0,0 1 3 0,0 9-4 16,-17-19 1-16,1 19-1 0,-1 9-2 15,1-9 2-15,-1-10 0 0,1 19 0 0,-18 19-4 16,1-28 1-16,0 18-2 0,17 10 3 0,-17-1 5 16,0 1-7-16,33 9 0 0,-33 0 4 15,0 0 0-15,33 0-7 0,-34 9 4 0,18-9 1 16,-1 10 0-16,17 18 2 0,-16-28-51 15,16 18-54-15,0 1 105 0,0-10-201 16,0 10 18-16,0-1 11 0,0 1 19 0</inkml:trace>
  <inkml:trace contextRef="#ctx0" brushRef="#br0" timeOffset="52787.3">21315 11990 56 0,'0'-19'33'0,"0"10"-9"0,0 0 3 0,0-1 9 0,0 1 4 0,0 9 12 0,0-9 10 0,0 0 3 0,0 9-5 0,-33-10-9 0,33 10-6 0,0-18 4 16,-16 18-2-16,-1 0-4 0,1-19-9 0,16 19-6 15,-17-28 0-15,1 19 15 0,-17 0-15 16,33-10-8-16,-33 10-10 0,0-1-2 0,-1-8-6 15,1 18 2-15,0-19-4 0,0 19 2 0,17-28 3 16,-50 19 1-16,16 9 31 0,0-9-11 16,1 9-10-16,16-10-11 0,-50 10 0 0,33 0 0 15,1 0-5-15,-17 10 1 0,16-10 6 16,0 9-1-16,17-9-8 0,-16 0 2 0,16 9 1 16,0 1-5-16,16 8 4 0,-16-18 0 15,0 0-2-15,16 19 2 0,1-19 0 0,-17 18 1 16,33-18 0-16,-33 10 2 0,16 8-3 0,1-8-3 15,-17 8 3-15,16 10 0 0,0-9 0 16,1-19 0-16,-17 28 2 0,33-10-2 16,-33 1-3-16,0 18 3 0,0-18-2 0,16-1-1 0,1 1 5 15,-1 9-2-15,-16 9-3 0,33-19 1 16,-17 1 5-16,1 0-2 0,16 9-1 0,0 9-3 16,0-19 5-16,0 1 0 0,0 0-2 15,16 9-3-15,1-10 5 0,-1 1 1 0,1-1-3 16,0 1-2-16,-1 0 6 0,17-1-6 15,17 1 2-15,-50-10 4 0,33 10-4 0,0-1 3 16,0-18 0-16,0 10-3 0,17-1 0 0,-17 0-2 16,16 0 4-16,-16-9 4 0,17 10-3 15,33-10 0-15,-50 0-1 0,16 0 2 0,18-10-2 16,-1 10 0-16,-17-9 15 0,17-9 29 0,1 8-5 16,-1-8-4-16,-33-10-13 0,16 9 0 15,18-9-6-15,-34 10-8 0,16-10-6 0,-16-9 6 16,0 9 34-16,0 0 18 0,1 0-9 15,-1-9-18-15,-33-1-7 0,33 10-11 0,-33-18-13 16,0 9 8-16,0 0-4 0,0-10-1 16,0 10-5-16,0 18 1 0,0-18 2 0,0 0-8 0,-33 9 7 15,33 9-2-15,-33 1-5 0,33-1 0 16,-34 1 0-16,1 8-7 0,17 1 10 0,-1 0-4 16,-16-1 5-16,17 10-1 0,-17 0-8 15,0 0 4-15,33 0-4 0,-50 0-34 0,33 0-75 16,-16 0-44-16,17 0-38 0,-1 0-21 15,1 10-10-15,-17-10 17 0</inkml:trace>
  <inkml:trace contextRef="#ctx0" brushRef="#br0" timeOffset="54051.89">16437 11823 4 0,'33'0'0'16,"-33"-10"1"-16,0 10 1 0,0 0 1 0,0 0 5 0,0 0 7 0,0-9 5 0,0 9-1 0,33 0-2 0,-33-9-3 0,0 9 2 0,0 0 2 15,0-10 2-15,0 10 9 0,0 0 15 16,0 0 6-16,0-18 3 0,0 18-2 0,0 0 2 0,0-19 1 15,-33 19 0-15,33-18-8 0,0 8 5 16,0 1 6-16,-33 0-9 0,33-1-10 16,0 1 6-16,-33 0 12 0,17-1-19 0,-1 10-7 15,1-18-15-15,-1 18 5 0,-16-19 16 0,16 10-7 16,17 0-12-16,-33 9-3 0,0-10-8 16,0 10-4-16,0-9 4 0,17 9-1 0,-17 0-2 15,-1-9-3-15,1 9 0 0,0 0 0 16,0 9 0-16,0-9-6 0,0 0 10 0,-17 9-6 15,17-9 5-15,0 10 3 0,-16-10-11 16,-1 9 5-16,0 0-2 0,17 10 2 0,0-19 0 16,-16 18 4-16,-1-8-8 0,17 8 6 15,-17-8-2-15,17 8 0 0,0 10 0 0,0-9-2 16,0-1 0-16,17 1 2 0,-17 0 0 0,33 8 0 16,-34 11 0-16,34-20 4 0,-33 10-8 15,33 0 0-15,0 0 9 0,0 0-5 0,0 0 5 16,0 0-4-16,0 9-3 0,0-9 2 0,0 0 5 15,0 0-8-15,0 9 6 0,33-19-3 16,-33 10 0-16,34 0-3 0,-18 0 3 0,17 9 0 16,0-18 0-16,0 9 0 0,0-10 4 15,0 20-2-15,17-20 0 0,-17-8 7 0,17 8 14 16,-1 1 15-16,17-10 2 0,-16 0 8 0,16 1 19 16,0-1-15-16,-16-9-12 0,16 0-1 15,0-9 0-15,0 9 18 0,1-10-7 0,15-8-15 16,-16-1-9-16,-16 1-12 0,0-10-5 15,32 9-3-15,-49-9 6 0,17 0-7 0,-17 0-3 16,33 10 12-16,-33-19 30 0,0-1 15 16,-33 10-12-16,17-9-17 0,-1 0-9 0,1 0-7 15,-17 9-7-15,0-19-4 0,0 19-5 0,0 1 6 16,-17-11-3-16,1 10-12 0,-1 10 8 16,17-1-8-16,-33 1 14 0,0 18-6 0,-16-19-4 15,16 19 3-15,-1 0-1 0,1 0-5 0,0 0 0 16,0 0-99-16,0 0-71 0,0 19-52 15,17-19-28-15,-18 0-8 0,18 18 2 0,-1-18 25 16</inkml:trace>
  <inkml:trace contextRef="#ctx0" brushRef="#br0" timeOffset="55767">25433 11804 23 0,'0'0'20'0,"0"0"-8"0,0 0-3 0,0 9-4 0,0-9 1 0,0 0 7 0,0 0 9 0,0 0 11 16,0 0 9-16,0 0 3 0,0 0-8 0,0-9-8 15,0 9-6-15,-16 0 7 0,16 0-2 0,0-9-7 16,0 9 10-16,0-10-10 0,0 10-7 16,-17-18-5-16,17 18-4 0,0 0 1 15,0-19 1-15,-33 19 8 0,33-18 11 0,-33 8-6 0,16 1-10 16,1 0-3-16,-1 9-1 0,-16-10-5 15,0 1 9-15,17 0 40 0,-1-1-18 16,-16 10-13-16,0 0-8 0,0-18-6 0,0 18-1 16,16 0-4-16,-16 0 3 0,17-19-1 0,-1 19-2 15,-16 0 4-15,33-9-2 0,-33 9 1 16,16 0-2-16,1 0 2 0,-1 0-3 0,1 0 3 16,-1 0-2-16,1 0-1 0,-1 9 2 15,17-9-1-15,-33 19-1 0,33-19-3 0,-33 0 3 16,33 18-2-16,-33-18 2 0,16 10 1 15,-16-1 3-15,17 0-6 0,-1 1-1 0,-16-1 3 16,17 10 0-16,-1-1 0 0,-16-18 2 0,33 19-2 16,-33-1 0-16,16-18-3 0,1 19 3 15,-1-10 0-15,1 1 0 0,-1 8 0 0,17-9 2 16,-16 10 1-16,16 0-7 0,0-19 4 0,0 18 0 16,0-8 0-16,0 8 0 0,0 1 5 15,0-10-5-15,16 19 2 0,-16-9-2 0,17-10 0 16,-1 9-2-16,1 1 6 0,-1 0-1 15,1-1-3-15,16 1-3 0,-33-1 5 0,33 1 2 16,-16 0-1-16,-1-1-3 0,17 1 4 0,-16-10 1 16,16 10 16-16,-17-1 26 0,34-8-7 15,-17 8-20-15,-33-8-9 0,33-1-1 0,-16 0-3 16,16 1 1-16,0-1 0 0,-17 0 6 16,34 10 22-16,-17-19-10 0,-33 0-9 0,33 0-3 15,0 18-2-15,-16-18-5 0,16 0 0 0,-17 0 8 16,34 0 22-16,-17-18-10 0,-33 18 0 15,33 0-13-15,0-19-5 0,-16 10-6 0,16 0 4 16,0-1-7-16,0 1 6 0,0-10-2 16,0 1 4-16,0 8 16 0,-16-8 7 0,16-1-9 15,-17 1-6-15,34-10-8 0,-50 9-1 0,0 0 0 16,16-18-3-16,-16 9-11 0,0 0 17 16,0 1-10-16,0-11-2 0,-16 10 0 0,16 1 2 15,-33-1 6-15,16 9-6 0,-16-9-3 16,17 10 0-16,-17-1 3 0,16 0 2 0,-16 1-9 15,0 18 5-15,33-19 2 0,-50 19 0 0,17-18-2 16,17 8-1-16,-17 10 3 0,16 0-4 16,1 0-2-16,-1 0 6 0,17 0-5 0,-33 10 5 15,33-10 0-15,-33 18 0 0,16-18-4 16,1 19-15-16,-1-19-83 0,17 0-21 0,-16 18-17 16,16-18-2-16,-17 10 1 0,17-1-1 0,-16 0 7 15,16 10 12-15,0-10 12 0</inkml:trace>
  <inkml:trace contextRef="#ctx0" brushRef="#br0" timeOffset="62096.89">27451 10437 17 0,'0'0'20'0,"0"0"-9"0,0 0-6 0,0 0-1 0,0 0-2 0,-17 0-1 0,17-19 3 16,0 19 4-16,0 0-4 0,0-9-3 15,17 9 0-15,-17-10-1 0,0 1 1 0,0 0-1 16,16 9 0-16,-16-10 0 0,17 10 0 15,-17-9 2-15,33 9-2 0,-33-9 0 16,16 9 0-16,1 0 0 16,-1 0 0-16,1 0 0 15,-17 0 0-15,0 0 1 0,16 9-1 16,-16 0 0-16,0 10 0 0,0-10 0 16,0 10 0-16,0 0 0 0,0-1 0 0,0 1 0 15,0-10 0-15,0 10 0 0,-16-1 0 16,16 19 0-16,0-18 0 0,-17 0 0 0,17-10 0 15,0 19 0-15,-16-9 1 0,16 8-1 0,0-8 0 16,0 0 0-16,0-10 0 0,0 0 0 16,0 10 0-16,16-10 0 0,-16 0 0 0,0 19 0 15,17-28 0-15,-17 0 0 0,0 19 0 16,16-19 0-16,1 0 0 0,-1 0 0 16,1 0 0-16,-17-19 0 0,16 19 0 15,1 0-2-15,0-18 2 0,-1 8 0 16,-16 1 0-16,0 9 1 15,0-9-1-15,0 0 7 16,0 9-4-16,-16 0-2 16,16 0 0-16,-17 0-1 15,17 0 2-15,-17 0-2 0,17 9 0 0,-16-9 2 16,16 9-2-16,0 0 0 0,0 1 0 16,0 8 0-16,0-18 0 0,0 19 0 15,0-10 0-15,16 1 0 0,-16-1 1 0,17 9 4 16,-17 1-4-16,17 0 0 0,-17-1 0 15,16 1-1-15,-16-1 1 0,17 1 0 0,-17 0-1 16,0-10 0-16,0 10 0 0,16-1 0 16,-16 1 0-16,0-1 0 0,0-8 22 0,-16 8-8 15,16-8-8-15,0 8-2 0,0-8-2 16,-17 8 0-16,17-18-1 0,-16 19-1 0,16-19 0 16,-17 9 1-16,17-9 1 0,-17 9 1 0,1 1-1 15,16-10 0-15,-17 0-2 0,17 9 0 16,-16-9 0-16,-1 0 0 0,1 0 0 0,-1 0 0 15,1 0 0-15,-1 0 0 16,1 0 0-16,16 0 0 0,-33 0 0 0,16-9 0 16,1 9-2-16,-1-10-11 0,0 10-6 0,17-9-1 15,-16 9-3-15,-1-9-5 0,1 9-34 16</inkml:trace>
  <inkml:trace contextRef="#ctx0" brushRef="#br0" timeOffset="62345.73">27616 11209 15 0,'16'0'12'0,"-16"0"2"0,0 0-2 0,0 0-4 0,0 0 0 0,0 0-3 0,0 0-2 0,0 0 0 0,0-10-3 16,0 10-8-1,0 0-3-15,0 0-9 16,0-9-20-16</inkml:trace>
  <inkml:trace contextRef="#ctx0" brushRef="#br0" timeOffset="67824.17">8152 11618 34 0,'0'0'17'0,"0"-9"-8"0,0 9-4 0,-33 0-3 15,33-10-1-15,0 10-1 0,0 0 6 0,0 0 2 0,-33-9-5 0,33 9-2 0,0 0 1 16,0 0-1-16,-16 0 1 0,16 0-4 31,0 0 0-15,0 0-10-16,0 0-6 0,16 0-37 15</inkml:trace>
  <inkml:trace contextRef="#ctx0" brushRef="#br0" timeOffset="68144.16">11311 11246 29 0,'-33'0'10'0,"16"-9"-17"0</inkml:trace>
  <inkml:trace contextRef="#ctx0" brushRef="#br0" timeOffset="68223.84">11261 11190 10 0,'0'0'17'0,"0"-9"-2"16,0 9-7-16,0 0-4 0,0 0-2 15,-16 0-2-15,16 0-5 0,0 0-5 16,0 0-5-16</inkml:trace>
  <inkml:trace contextRef="#ctx0" brushRef="#br0" timeOffset="68906.35">19811 9748 56 0,'0'0'26'0,"0"0"-10"0,33 0-7 0,-33 0-3 0,0 0 0 0,0 0 2 0,0 0 4 0,0 0 4 0,0 0-1 0,0 0-3 0,0 0-5 16,0 0-2-16,0 0-4 0,0 0 2 16,0 0-3-16,0 0-3 0,0 0 4 0,0 0-3 15,0 0 0-15,0 0-8 0,-33 0-10 16,33 0-8-16,-17 0-2 0,1 0-4 0</inkml:trace>
  <inkml:trace contextRef="#ctx0" brushRef="#br0" timeOffset="69501.17">17975 10995 3 0</inkml:trace>
  <inkml:trace contextRef="#ctx0" brushRef="#br0" timeOffset="73701.85">11261 6483 3 0,'0'0'1'47,"0"0"-2"-47,0 19 1 47,0-19 0-16,17 0 0-31,-17 19 0 16,33-19-1-16</inkml:trace>
  <inkml:trace contextRef="#ctx0" brushRef="#br0" timeOffset="75851.67">10302 10502 7 0,'0'0'14'0,"0"0"6"0,0 0 0 0,0 0-1 16,0 0-1-16,0 0 0 0,0 0-3 0,0 0-3 0,0 0-3 0,0 0-3 0,0 0-1 0,0 9 3 16,0-9 3-16,0 0-1 0,0 0 1 15,0 0-1-15,0 0-3 0,0 0-1 0,0 0 1 16,33 9-5-16,-33-9 1 0,0 0-1 0,0 0-1 15,0 10-1 1,0-10 2-16,0 0-4 16,0 0-5-1,0 0-16-15,0 0-7 0,0 0-8 16,0 0-4-16,0 0-3 0</inkml:trace>
  <inkml:trace contextRef="#ctx0" brushRef="#br0" timeOffset="77469.56">13543 6762 6 0,'0'0'9'0,"0"0"2"0,0 0 2 15,0 0-2-15,0 0-5 0,0 0-1 0,0 0 0 0,0 0 0 0,0 0 0 0,-16 0 0 0,16 0-2 0,0 0-1 16,0 0-1-16,0 0 1 0,0 0 1 16,0 19-3-16,0-19 0 15,0 0 0 1,0 0 1-1,0 9-1 1,-33-9-2-16,33 0-4 16,0 0-5-16,0 0-7 15,0 0-5-15</inkml:trace>
  <inkml:trace contextRef="#ctx0" brushRef="#br0" timeOffset="77793.63">15263 6623 1 0</inkml:trace>
  <inkml:trace contextRef="#ctx0" brushRef="#br0" timeOffset="79530.52">12237 10483 16 0,'-33'0'25'0,"33"-9"-1"15,0 9-5-15,0 0-3 0,0 0-1 16,0 0 1-16,0-19 2 0,0 19-1 0,0 0-3 16,0-18-1-16,0 18-2 0,0-19 0 0,0 0 1 15,0 10-3-15,33-10 3 0,-33 10-4 16,0 0-3-16,33-10 2 0,-16 1 2 0,-1-10-2 15,17 0-2-15,17 9-1 0,-50 10 2 0,33-28-2 16,0 18-1-16,0 1-3 0,0-10 0 16,0 9 1-16,17 0-1 0,-17 1 0 15,0-10 1-15,0 9-1 0,17 1 1 0,-17-1-1 16,33 0 0-16,-33 1 1 0,17-10-3 0,-1 9 4 16,1 1-4-16,16-1 2 0,-33 19-2 15,17-18 2-15,16-1 2 0,0 0-2 16,-33 10 0-16,17 0 2 0,16-1-5 0,0 1 3 15,0 9 0-15,17 0 3 0,-17 0-5 0,16 0 4 16,-15 9-4-16,15-9 5 0,-16 10-3 16,1-1 0-16,-1 19 0 0,0-28 0 0,-17 19 0 15,18-1 0-15,-18 1 0 0,17 9 0 0,1-10 1 16,-34 1-1-16,16-1-2 0,-16 1 2 16,33 0 0-16,-32-10 0 0,-1 10 0 0,0-1 1 15,0 1 0-15,0-19-1 0,-17 18 0 16,17 1 0-16,0-19 0 0,1 19-2 0,-18-10 2 15,1 0 0-15,-1 1 1 0,1 8-1 16,-1 1 2-16,1-19-4 0,-1 18 2 0,17-18 0 16,-33 19 3-16,0-10-3 0,0 1 0 0,33-1 0 15,-33 0 4-15,0-9-4 0,0 9-2 16,0 1 2-16,0-1 2 16,0 10-8-16,0-19-9 15,0 0-3-15,0 0-7 0,0 0-11 0,0 0-5 16,0 0-4-16,0-19-6 0</inkml:trace>
  <inkml:trace contextRef="#ctx0" brushRef="#br0" timeOffset="79846.78">14899 10232 27 0,'0'0'24'15,"-16"0"-5"-15,16 0-8 0,0 0-3 0,0 0 1 0,0 0 6 0,0 9 3 0,0-9 2 0,16 10-1 0,17-10-5 0,-33 9-3 16,33 0 1-16,-33-9 0 0,34 9 2 16,-18 1 2-16,1-10-1 0,-1 9-6 15,17-9 3-15,-16 0-1 0,32 19-4 0,-49-19-4 16,33 0 2-16,1-19-3 0,-34 19-2 15,33 0 0-15,-17-9 0 0,1 9 0 0,16-10 2 16,-17 1-2-16,17 0 0 0,-33 0 2 0,33-1 2 16,-33 1-10-16,0 9-16 0,0-19-23 15,0 1-13-15,34 18-20 0</inkml:trace>
  <inkml:trace contextRef="#ctx0" brushRef="#br0" timeOffset="80745.81">16040 10697 43 0,'0'0'24'0,"0"0"-8"0,0-19 1 0,0 19 8 0,0 0 8 0,0-18 9 0,-33 9 8 0,33-1 3 0,0 1 4 0,0 0 2 0,0-1 6 16,0 1 10-16,0 0 10 0,-33 9 5 15,33 0-5-15,-16-19 1 0,-1 19-13 0,1 0-1 16,-1-19-1-16,17 19-15 0,-16 0-5 0,-18 0 6 16,34 0-7-16,-33 0-5 0,0 0 0 0,33 0-11 15,-49 0 3-15,16 0-7 0,16 0-9 16,-16 0-5-16,16 19 6 0,-16-19-15 0,-33 0 6 16,33 19 0-16,0-19-4 0,0 9 0 15,-17 0-6-15,17 1 0 0,0-1-1 0,0 0-2 16,17 10 4-16,-17-1 0 0,16 1-2 0,1 0-4 15,16-10-1-15,-34 10 9 0,34 8-4 16,-33 1 10-16,33-9-5 0,0 9 2 0,0 0 3 16,0 0 4-16,0 9 1 0,0-19-4 0,0 10 3 15,0 0 4-15,0 0-7 0,0 0 4 16,33 0-9-16,-33 0 1 0,34-9 9 16,-34 18 11-16,33-28 6 0,-17 10-8 0,17 9 10 15,-16-19 3-15,32 9-5 0,-16 1-35 0,1 0 0 16,-18-19 0-16,34 9 0 0,-17-9 0 15,16 9 0-15,-16-9 0 0,17 0 0 0,-17 0 0 16,17 0 0-16,-1-9 0 0,-16 0 0 0,0 9 0 16,1-19 0-16,-1 19 0 0,0-28 0 0,16 10 0 15,-16-1 0-15,0 0 0 0,-33 1 0 16,34-1 0-16,-18-9 0 0,1 10 0 0,16-10 0 16,-17 0 0-16,17 9 0 0,-33-9 0 15,0 0 0-15,33 0 0 0,-33 10 0 0,0-19 0 0,0 9 0 16,0-9 0-16,-33 18 0 0,33-18 0 15,0 9 0-15,-33 0 0 0,0 0 0 0,17 9 0 16,-1 1 0-16,1-1 0 0,-18 1 0 16,34 8 0-16,-33 1 0 0,0 0 0 0,0 9 0 15,17-19 0-15,-1 19-109 0,-16 0-136 16,17 0-40-16,-1 0-7 0,0 0 15 0,17 0 25 16,0 19 33-16,0-19 49 0</inkml:trace>
  <inkml:trace contextRef="#ctx0" brushRef="#br0" timeOffset="81212.89">16073 10455 98 0,'0'-18'43'0,"0"18"-11"0,0 0 17 0,-33 0 13 0,33 0 1 0,0 0 8 0,0 0 9 0,0 0-15 0,0 0-33 0,0 0-5 0,0 0 27 15,0 18 21-15,0-18 26 0,33 0 12 0,-33 19 1 16,0-10 1-16,0 0 1 0,17 10 21 0,0-10 6 16,-17 10 4-16,16-1 10 0,-16 1-4 15,17 0-153-15,-1-10 0 0,-16 10 0 0,17-10 0 16,-17 0 0-16,16 1 0 0,-16-1 0 15,33-9 0-15,-33 0 0 16,0-9 0-16,33-1 0 0,-33-18 0 0,33 10 0 16,-33-1 0-16,17-27 0 0,16 18 0 15,-16-19 0-15,16 10 0 0,-17-10 0 0,17 10 0 16,0-28 0-16,0 9 0 0,-16 10 0 0,-1-1 0 16,18 1 0-16,-18 9 0 0,1 9 0 0,-1 9 0 15,17-18 0-15,-33 18 0 0,0 10 0 16,33 0 0-16,-33-1 0 0,0 10 0 15,33 0 0-15,-33 10 0 16,0-1 0-16,17 0 0 0,-17 10 0 0,0-1 0 16,0 1-250-16,0 0-155 0,0-1 4 15,0 1 39-15,0 9 74 0</inkml:trace>
  <inkml:trace contextRef="#ctx0" brushRef="#br0" timeOffset="82910.73">16040 6176 7 0,'-33'0'1'0,"33"0"1"0,0 0 2 0,0 0 3 16,0 0 2-16,0 0 4 0,0 0 0 0,0 0-2 0,0 0-2 0,0 0-3 0,0 0-3 0,0 0-1 0,0 0 2 16,0 0 2-16,0 0-1 0,0 0 1 0,0 0-1 15,0 0 0-15,0 0-1 0,0 0 1 0,0 0 0 16,0 0 0-16,0 0 1 0,0 0-3 16,0 0 2-16,0 0 0 0,0 0 0 0,0 0 0 15,0 0-1-15,0 0 0 0,0 0-2 16,0 0 0-16,0 10-1 15,0-10 1 1,0 0 0-16,0 0-1 31,0 0-3-31,0 0 0 16,0 0 3-16,0 0 1 0,0 9-2 16,0-9 1-16,0 0 0 31,0 0 0-16,0 0 0-15,0 0-3 32,0 0 4-32,0 0-4 0,0 0 5 0,0 0-5 15,0 0 3-15,0 9-1 32,0-9 1-17,0 10-6-15,-33-10-6 16,33 0-6-16,0 0-5 0,33 9-3 15,-33-9-6-15,0 0-42 0</inkml:trace>
  <inkml:trace contextRef="#ctx0" brushRef="#br0" timeOffset="83527.73">17363 6260 5 0,'0'0'3'0,"0"0"2"0,0 0 3 0,0 0 5 0,0 0 3 0,-16 0-1 0,16 0-3 0,0 0-4 0,0 0-2 0,0 0-1 0,0 0-1 15,0 0 1-15,0 0 2 0,0 0 1 16,0 0-1-16,0 0-1 0,0 0 0 0,0 0-1 16,0 0 1-16,0 0-1 0,0 0 2 15,0 0-3-15,0 0 1 0,0 0-2 0,0 0-1 16,0 0 1-16,0 0 0 0,0 0-2 15,0 0 0-15,0 0 1 16,0 19-2 0,0-19 1-16,-17 0-1 15,17 0 0-15,0 18 0 16,0-18-3-16,0 0-4 0,0 0-2 16,-33 0-5-16,33 0 0 0,0 0-1 0,0 0 0 15,0 0-2-15,0 0 0 0,0 0-6 16,0 0-25-16</inkml:trace>
  <inkml:trace contextRef="#ctx0" brushRef="#br0" timeOffset="85059.56">20770 10995 39 0,'0'0'17'0,"-17"0"-7"15,17 0-1-15,0 0 1 0,0 9 2 0,0-9 7 0,-16 0 5 0,16 0 7 0,0 0-2 0,0 0-1 0,0 0-5 0,0 0-1 0,0 0 2 16,0 0 2-16,0 0 0 0,0 0-1 0,0 0-2 16,0 0-6-16,0 0-8 0,0 0-1 15,0 0-1-15,0 0-3 0,0 0 1 0,0 0-1 16,0 0 1-16,0 0 0 16,0 0 0-16,0 0 1 0,0 0-1 15,0 0-1-15,0 0 3 0,0 0 3 16,0 0 1-16,0 0 2 0,0 0-2 0,0 0-5 15,0 0 2-15,0 0-5 0,0 0 2 0,0 0 2 16,0 0-2-16,0 0-2 16,0 0-5-16,-33 0 4 15,33 0 0-15,0 0-4 0,0 0 4 16,0 0-4-16,0 9 2 16,0-9-2-16,0 0 0 15,0 0 5-15,0 0-6 16,0 10 4-16,0-10 2 0,0 0-2 0,0 0-5 15,0 18 4-15,0-18-2 0,0 0 5 16,0 0-1-16,0 0-5 0,33 0 3 16,-33 0-2-16,0 0-3 31,0 0 5-15,0-18 0-16,0 18-3 15,0-10 3-15,0 10-5 0,0-9-14 16,0 9-9-16,0-9-5 0,0-1-5 0,0 1-2 15,0 9-3-15,0-9-12 0,0-1-5 16,0 1-2-16,0 0 5 0,0 9-52 0</inkml:trace>
  <inkml:trace contextRef="#ctx0" brushRef="#br0" timeOffset="85525.32">15858 11562 32 0,'0'0'16'0,"0"0"-7"0,0-9-9 0,0 9-3 0,0 0 0 0,-33 0 3 0,33 9 0 47,0-9-4-31,0 0-2-1,0 0-1-15,33 0-1 0,-33 0-11 16</inkml:trace>
  <inkml:trace contextRef="#ctx0" brushRef="#br0" timeOffset="87572.92">18554 6586 26 0,'0'0'22'0,"0"18"-3"0,0-18-2 0,0 0-3 0,0 0-3 0,0 0 4 0,0 0 6 0,0 0 2 0,0 0 3 15,0 0-4-15,0 0-1 0,0 0-1 16,0 0 1-16,0 0 1 0,0 0 0 0,0 0 7 15,0 0 2-15,0 0-1 0,0 0-3 0,0 0-4 16,0 0 6-16,0 0-3 0,0 0 2 16,0 0 3-16,0 0-5 0,0 0 5 0,0 0-1 15,0 0-5-15,0 0-8 0,0 0-3 16,0 0-3-16,0 0-2 0,0 0 1 0,0 0-4 16,0 0 0-16,0 0-2 0,0 0 4 0,0 0-4 15,0 0-2-15,0 0-4 0,0 0-1 16,0 0 5-16,0 0 1 15,0 0 1-15,0 0-2 16,0 0-4-16,0 0 4 16,0 0-1-1,0 0-5-15,0 0 6 16,0 0 0-16,0 0-6 16,0 0 8-16,0 0-6 0,0 0 0 15,0 0 6-15,0 0-6 16,0 0 3-16,0 19-1 0,0-19-2 15,0 0 4-15,0 0 2 16,0 0-6-16,0 0 3 16,0 0 2-16,0 18-6 15,0-18-2-15,0 0 7 0,0 0-4 16,0 0 4-16,0 0-2 16,0 0 4-16,0 0-3 15,0 0 1-15,0 0 0 16,0 0-1-16,0 0-13 0,0 0-14 0,0 0-13 15,0 0-18-15,0 0-5 0,0 0-12 16,0-18-24-16,0 18-11 0,0 0 8 0,0-19 12 16</inkml:trace>
  <inkml:trace contextRef="#ctx0" brushRef="#br0" timeOffset="88606.75">19778 6567 5 0,'0'0'6'0,"0"0"8"0,0 0 4 0,0 0-4 0,0 0-4 0,0 0-4 0,0 0 1 0,0 0 1 0,0 0-1 0,0 0 2 16,0 0 0-16,0 0-2 0,0 9-1 16,0-9-2-16,0 0 2 0,0 0-1 0,0 0 0 15,0 0-1-15,0 0 1 0,0 0-4 0,0 0 3 16,0 0 0-16,0 0-2 0,0 0-4 15,0 0 3-15,0 0 0 0,0 0 1 0,0 0 2 16,0 0-2-16,0 0 0 0,0 0 0 0,0 10 2 16,0-10-1-1,0 0-1-15,0 0 1 0,0 0-1 16,0 0-1-16,0 0 1 16,0 0 0-16,0 0 0 15,0 18-2 1,-17-18 0-1,17 0 1 1,-16 0-1 0,16 0-2-1,0 0 0-15,0 0-2 0,0 0-1 16,0 0 3-16,0 0-3 0,0 0 1 0,0 0 1 16,-17 0-1-16,17 0 0 0,0 0 0 15,0 19 0-15,0-19 1 0,0 0 1 0,0 0-1 16,0 0 0-16,0 0 1 15,0 0-1-15,-17 0 3 16,17 0-2 0,0 0 0-16,0 0 3 15,0 0 0 17,0 0-3-17,0 0 4 16,0 0 0-31,0 0-1 32,0 0 2-32,0 0-3 0,0 0 2 15,0 0 0 1,0 0 1-16,0 0-1 0,0 0 1 16,-16 0-1-16,16 0 1 0,0 0 1 15,0 0-3-15,0 0 3 0,0 0-3 31,0 0 1-15,0 0-1-16,0 18-1 16,0-18 1-16,0 0-4 15,0 0-7-15,0 0-4 16,-17 0-6-16,17 0-4 0,0 0-7 0,0 0-38 16</inkml:trace>
  <inkml:trace contextRef="#ctx0" brushRef="#br0" timeOffset="89920.34">21249 10232 15 0,'0'9'15'0,"-16"-9"3"0,-1 0 1 0,17 10 2 0,-16-10 2 0,16 0 7 0,0 9 4 0,0-9 2 0,-17 0 2 0,17 0 11 0,0 0 8 15,0 0 7-15,0-9 13 0,0 9 12 16,0 0-9-16,0-10-19 0,0 10-6 0,17-9-18 15,-17 9-6-15,0-19-2 0,16 1-4 0,1-1 8 16,-1 1-3-16,-16-1-4 0,33-9 1 16,0 9-9-16,-33 1-5 0,34-10 5 0,-18 0 0 15,17 9-3-15,-16-9-11 0,16 10 10 16,0-19 3-16,16 9-2 0,-15 9 3 0,-1-18-5 16,0 9 1-16,16 0-5 0,17 0 0 15,-32 10 2-15,15-1-6 0,17-18 2 0,0 9-1 16,17 9-2-16,0 1-3 0,-1-1 3 15,1-9-4-15,16 10-3 0,-16 8 6 0,0 1-1 16,16-10-2-16,-16 19 4 0,32 0-4 0,-32-18-3 16,16 18 3-16,1 18 4 0,15-18-1 0,-32 19 0 15,16-19-7-15,-16 19 9 0,16 9-3 16,-16-10 5-16,-1 19-3 0,1 1-3 0,0 8 1 16,-17-9 1-16,-16 0-3 0,16 10 6 15,-17-10 0-15,-16 0-11 0,17 10 5 0,-17-10 0 16,0-9 8-16,0 9-7 0,0 0-1 0,-16-18 3 15,16 0-2-15,-17 9 5 0,1-10 0 16,16 1-3-16,-33-1-6 0,33 1 3 0,-33-10 0 16,0 10 4-16,17-10 0 0,-17 0-2 15,16 1-4-15,-16-1 0 0,0 10 3 0,0-19 3 16,0 0-2-16,0 0 2 0,0 0 3 0,0 18-5 16,0-18-4-16,0 0-25 0,-16 0-20 0,16 0-16 15,-17 0-16-15,17 0-15 0,0-18-11 16,0 18-8-16,-33 0-20 0,33 0-10 15,-33 0 1-15,16-19 16 0,17 19 19 0,-16-9-54 16</inkml:trace>
  <inkml:trace contextRef="#ctx0" brushRef="#br0" timeOffset="90187.12">23978 10297 39 0,'-17'0'31'0,"17"19"-12"0,-16-19-6 0,16 0 0 0,0 0 6 0,0 0 12 0,16 18 13 0,-16-18 9 0,17 19 4 0,-1-19 6 0,1 0 9 16,16 18 4-16,0-8 7 0,0-1 5 0,0 0-5 15,0 1-12-15,0-10-15 0,0 9-9 16,1-9-17-16,15 0-6 0,-32 0-6 0,16 0-6 16,0 0-2-16,0-9-3 0,0 9-3 15,0-10-4-15,0 1 6 0,-16 0-6 0,-1-1 3 16,17-8-9-16,-16 18 9 0,-1-19-5 0,1 1-37 15,-1-1-40-15,1 10-42 0,16-10-39 0,-33 1-34 16,0-1 8-16</inkml:trace>
  <inkml:trace contextRef="#ctx0" brushRef="#br0" timeOffset="90986.81">25152 10697 87 0,'0'-19'34'0,"0"19"-10"0,0 0 2 0,0-18 14 0,0 9 12 0,0-1 9 0,-33 1 7 0,33 0-3 0,-17-1-8 0,17 1-7 0,-16 0-1 0,-1 9 4 15,1 0 9-15,16-19 3 0,-17 19 4 0,1 0-4 16,-1-19-5-16,1 19-12 0,-1 0-4 16,17 0-7-16,-33-18-5 0,33 18 9 0,-50 0 3 15,34 0-11-15,-17 0-8 0,0 0 1 0,0 18-9 16,16-18-5-16,-16 0 0 0,0 19 3 15,-17-19-1-15,17 19-6 0,0-10 2 0,0 0-5 16,0 10 13-16,0 0 3 0,0 8 9 0,16-8-11 16,-16 9 7-16,0-9-2 0,17 8 3 15,-1 1 0-15,17 0-4 0,-33 0 5 0,17 0 3 16,16 9 11-16,-17-18 10 0,17 9 15 16,17 0 9-16,-17 0-1 0,16 9-24 0,17-19-51 15,-33 10 0-15,17-9 0 0,-1 18 0 0,17-18 0 16,0-1 0-16,0 1 0 0,17 0 0 0,-17-1 0 15,0 10 0-15,17-28 0 0,-1 19 0 16,1-19 0-16,0 9 0 0,-1-9 0 0,1 0 0 16,16 0 0-16,-33-9 0 0,17 9 0 0,-1-19 0 15,-16 19 0-15,17-19 0 0,-17 1 0 16,0-1 0-16,17 1 0 0,-17-1 0 0,0-9 0 16,0 0 0-16,0 0 0 0,-16 0 0 0,-1-9 0 15,17 0 0-15,-16-10 0 0,-17 10 0 16,16-9 0-16,-16 9 0 0,0-1 0 0,0-8 0 15,0 9 0-15,-16 18 0 0,16-27 0 16,-17 18 0-16,1 9 0 0,-17-9 0 0,16 9 0 0,-16 1 0 16,0 9 0-16,0-10 0 0,0 10 0 15,0-1 0-15,0 10 0 0,16-9-182 0,-16 9-99 16,-17 0-22-16,34 0 7 0,-17 0 7 16,16 0 32-16,1 9 48 0</inkml:trace>
  <inkml:trace contextRef="#ctx0" brushRef="#br0" timeOffset="93802.53">26971 10948 146 0,'0'0'89'0,"0"0"-39"0,0 0-13 0,0-9 4 0,0 9 13 0,0 0 33 0,0 0 34 0,0 9 30 0,0-9 32 0,0 9 20 16,16 1 22-16,-16-1 16 0,17 0 3 15,-17 10-69-15,17 0-175 0,-17-1 0 0,16 1 0 16,1-10 0-16,16 10 0 0,-33-10 0 0,16 10 0 16,17-10 0-16,-16 0 0 0,-1 19 0 0,17-28 0 15,-16 19 0-15,0-19 0 0,16 0 0 0,0 0 0 16,-33 0 0-16,33 0 0 0,-17 0 0 0,17-19 0 16,0 19 0-16,-16-28 0 0,16 10 0 15,17-10 0-15,-17 0 0 0,0 9 0 0,0-27 0 16,16 8 0-16,-15 1 0 0,15-19 0 15,-16 10 0-15,0-19 0 0,17 9 0 0,-17 10 0 16,-16-1 0-16,16 0 0 0,0 10 0 16,-17 9 0-16,1 10 0 0,-1-1 0 0,1 1 0 15,-1 18 0-15,1-19 0 0,-17 10 0 0,16 9 0 16,1 0 0-16,-17 9 0 0,17-9 0 16,-17 19 0-16,0-19 0 0,0 18 0 0,0 1 0 15,0-19-130-15,0 18-130 0,0-8-6 16,0-1 15-16,0 10 26 0,0-10 31 0,0 9 36 15,0 1 25-15,0-19 23 0,0 19 20 16,0-19 19-16,0 9 14 0,0 0 12 0</inkml:trace>
  <inkml:trace contextRef="#ctx0" brushRef="#br0" timeOffset="97131.77">9938 14222 16 0,'0'0'23'0,"0"0"-2"0,-33 0-2 0,33 0-5 0,0 0-3 0,0 0-2 0,0 0 1 0,0 0 1 0,0 0 6 0,0 0 0 0,0 0 1 0,0 0 9 0,0 10 1 16,0-10 11-16,0 9 2 0,0-9 15 0,33 9 3 16,-33 10-3-16,0 0 3 0,0-19 4 15,0 9 0-15,0 9 3 0,0-8 11 0,17 8 7 16,-17-8 0-16,16-1 7 0,-16 19-7 0,17-28 5 16,16 9 10-16,-33 0 5 0,0 1-1 15,33-1 2-15,-33 0-1 0,0 1 1 0,33-10 11 16,-33 9-57-16,33-9-59 0,-33 0 0 15,33 0 0-15,-33 0 0 0,17-9 0 16,16-1 0-16,0-8 0 0,-33-1 0 0,33 10 0 16,0-19 0-16,0 0 0 0,0 0 0 0,0-9 0 15,17 9 0-15,-17-9 0 0,33 0 0 16,-33-1 0-16,17 1 0 0,-17 0 0 0,33 9 0 16,-33-18 0-16,17 18 0 0,-17 0 0 15,33-9 0-15,-33 9 0 0,0 0 0 16,0 9 0-16,0 10 0 0,17-10 0 0,-17-9 0 15,0 10 0-15,0 8 0 0,-16 1 0 0,16 9 0 16,-17-9 0-16,1 9 0 0,16 0 0 0,0 9 0 16,-33-9 0-16,33 9 0 0,-33 1 0 15,0-1 0-15,33 0 0 0,-33 19 0 0,17-9 0 16,-1-1-106-16,-16 20-161 0,0-10-55 0,17 9-7 16,-17-9 20-16,0 9 52 0,0 19 61 0</inkml:trace>
</inkml:ink>
</file>

<file path=ppt/ink/ink61.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17:18.849"/>
    </inkml:context>
    <inkml:brush xml:id="br0">
      <inkml:brushProperty name="width" value="0.05292" units="cm"/>
      <inkml:brushProperty name="height" value="0.05292" units="cm"/>
      <inkml:brushProperty name="color" value="#FF0000"/>
    </inkml:brush>
  </inkml:definitions>
  <inkml:trace contextRef="#ctx0" brushRef="#br0">5606 5367 14 0,'0'0'18'0,"0"-9"-6"0,0 9-2 0,0-9 3 0,0 9 1 0,0 0 4 0,0 0 1 0,0 0 3 0,0-19 3 16,0 19 2-16,0 0 0 0,-33 0-5 15,33 0-5-15,0 0-6 0,0 0-3 0,0 0-4 16,0 0-2-16,33 0-5 15,-33 0 3-15,0 0 1 16,0 19 0-16,0-19-1 0,33 9 0 16,-33 0 0-16,0-9 1 0,0 9 0 0,33 10-3 15,-33-19 7-15,0 0 7 0,33 19 54 16,-33-19-23-16,0 0-18 0,17 0 36 0,16 0 13 16,-33 0-13-16,33 0-14 0,-33-19-20 15,33 0-12-15,-33-8-8 0,33 8-2 16,0 0-3-16,-33 1-2 0,33-20 2 0,-16 11 1 15,16 8-2-15,0 0-1 0,-33 1-2 16,33-10 7-16,-33 9-10 0,0 10 7 0,33 9-2 16,-33-9-62-16,0 9-39 0,0 0-5 0,0 0 1 15,0 9 4-15,33-9 11 0,-33 9 10 0</inkml:trace>
  <inkml:trace contextRef="#ctx0" brushRef="#br0" timeOffset="3263.37">9955 6000 7 0,'0'0'6'0,"0"0"7"0,0 0 4 0,-17 0-2 0,17 0 1 0,0 0 0 0,0-19 0 0,0 19 1 0,0 0 2 0,0 0-1 0,0 0 0 0,0-9 4 16,0 9 5-16,0-10 1 0,0 10-4 0,0-9-4 15,0 9-7-15,0 0-3 0,0-18-7 16,0 18-1-16,0 0-1 0,17-19 1 0,-17 19-2 16,16-19 0-16,-16 1 0 0,17 18 0 15,16-19-2-15,-33 10 2 0,33 9 2 0,-33-9-2 16,33 9-2-16,-33 0 2 0,33 0-2 16,-33 0 2-16,33 9-2 0,-16 0 0 0,-1 10 6 15,1-19-4-15,-17 18 5 0,33 1-3 16,-33 0 0-16,0-1-2 0,0-9 2 0,0 29-2 15,33-20 0-15,-33 19 0 0,0-18 0 0,-33 9 0 16,33 9 0-16,0 0 0 0,0-9 2 0,0 9-2 16,-33 1 0-16,33-1 0 0,0-9 0 15,-17 9-3-15,17-18 3 0,0 9 2 0,0-1-2 16,0 1-2-16,0-9 2 0,17-19 0 16,-17 19 2-16,0-1 0 0,0-18 2 15,33 0 0-15,-33 0 0 0,0 0-3 0,33 0-1 16,-33 0 1-16,33-18 2 0,-33 18-3 15,33-19 0-15,-33 0 0 0,33 1 0 16,-33 8 1-16,0-8 2 0,17 9-3 0,-17-1 0 16,16-8 0-16,-16 18 0 0,0-19 0 15,0 19 0-15,0 0 1 0,0-19-1 0,0 19 4 16,0 0-1-16,0 19-3 0,0-19 3 16,-16 0-3-16,16 19 0 15,0-1 1-15,0-18-1 0,0 19 2 0,0-1-2 16,0 10 0-16,0-9 2 0,0 0-4 0,16-1 4 15,-16 1-2-15,17-1 0 0,16 10 0 16,-33-9 1-16,33 18-4 0,-33-28 6 0,33 19-1 16,-33 0-1-16,0 9 2 0,33-9-1 15,-33 0 2-15,0 19-4 0,0-10 0 0,0-18 6 16,0 8-1-16,0 11 5 0,-33-1 7 16,33-19 0-16,0 10-5 0,-33 10 4 0,33-20 1 15,-33 1-1-15,0-1-8 0,0 1-3 16,16 9 1-16,-16-10-6 0,0 1 4 0,0-10-4 15,0 10 1-15,-17-10-1 0,17 10 0 0,0-10 0 16,0 10 0-16,0-1 0 0,0-18 0 16,-17 0 0-16,34 19 0 0,-1-19 0 0,-16 0 2 15,33 9-2-15,-33-9-10 0,33 0-30 16,-33 0-13-16,33 0-13 0,0 0-11 0,-33 0-3 16,33-9 1-16</inkml:trace>
  <inkml:trace contextRef="#ctx0" brushRef="#br0" timeOffset="4063.34">10170 7488 49 0,'0'0'27'15,"0"0"-11"-15,0 0-9 0,0 0-3 0,0 0-2 0,0 0-1 0,0 0 0 0,0 0 1 16,0 0 0-16,0-19-1 16,0 19-3-1,16 0-4-15,-16 0-4 0,0 0-5 16,0-18-6-16,0 18-4 0</inkml:trace>
  <inkml:trace contextRef="#ctx0" brushRef="#br0" timeOffset="8376">976 8781 24 0,'0'0'14'0,"0"0"-2"0,0 0-2 0,0 0-3 0,0 0 1 0,-33 0 3 0,33 0 1 0,0 0 2 0,0 0 1 0,-33 0 1 15,33 0-3-15,0 18-1 0,0-18-3 16,0 0-1-16,0 0-3 0,0 0 0 15,0 0-1-15,0 0-2 0,0 0 5 0,0 0 11 16,0 0 7-16,0 0-9 0,0 0-7 16,0-18-2-16,0 18 1 0,33-19 13 0,0-18-3 15,0 9-7-15,0 10-3 0,-17-20-8 16,17-8 3-16,0 9 1 0,1-1-4 0,32 1 0 16,-33 9 2-16,-33 10-4 0,49-20 2 15,-49 20 0-15,33-1 0 0,-33 1 1 16,34 8-1-16,-34 10 0 0,0 0-2 0,0-18 3 15,33 18-1-15,-33 18-2 0,0-18 4 16,0 0-4-16,0 0 2 0,0 10 0 16,0 8-4-16,0-8 4 0,0 17-29 0,0-27-12 15,0 19-10-15,0 0-4 0,0-1 1 16,0 1 0-16</inkml:trace>
  <inkml:trace contextRef="#ctx0" brushRef="#br0" timeOffset="8776.26">1009 8985 11 0,'0'19'14'0,"0"-19"6"0,-33 0-1 0,33 0 1 0,0 0-3 0,0 0 1 0,0 0-1 0,0 0 0 0,0 0-3 15,0 0-5-15,0 0-6 0,0 0-1 0,0-19-1 16,0 19 0-16,0 0-1 16,0 0 1-16,33 19-1 0,-33-19 0 0,33 0 0 15,-17 0 0-15,17 0 0 0,0 19 2 16,-33-19 0-16,34 18 1 0,-1-18 1 0,0 19 4 15,0-10 2-15,16 10 8 0,-16-10-3 16,-33 19-10-16,34-9-2 0,-1-19-1 0,0 18 0 16,0 1 2-16,-33-10-4 0,16 0 0 15,17 10-2-15,0-10 2 0,-33 10 2 16,33-19-1-16,-33 19-1 0,34-19-2 0,-34 18-13 16,33-18-26-16,-33 0-12 0,0 0-5 15</inkml:trace>
  <inkml:trace contextRef="#ctx0" brushRef="#br0" timeOffset="54186.12">6135 7032 131 0,'0'9'73'0,"0"-9"-21"0,0 10-5 0,0-10 11 0,0 9 24 0,0-9 17 0,0 0 0 0,0 0-16 0,0 0-25 0,0 0-20 0,-33 9-7 0,33-9-9 16,0 0-9-16,0 0 0 0,0 0-8 0,0 0 4 15,0 0-8-15,0 19 1 0,0-19 3 16,0 0-5-16,0 0-3 16,0 19 3-16,0-19-4 0,0 0 4 15,0 0-45-15,0 18-45 0,0-18-23 0,0 0-21 16,0 0-3-16,0 0 6 0,0 0 15 15</inkml:trace>
  <inkml:trace contextRef="#ctx0" brushRef="#br0" timeOffset="54802.26">4283 9851 23 0,'0'0'27'0,"0"0"2"0,0 0 5 0,0 0 3 0,0 0 6 0,0 0 10 0,0 0 14 0,-33 0 18 0,33 0 13 0,0 0 8 15,0 0 18-15,0 0 4 0,0 18 20 0,0-18 15 16,0 0 23-16,0 0 31 0,0 0 0 16,0 9-1-16,-17-9-170 0,17 10-46 0,0-1 0 15,0 0 0-15,0 1 0 16,0-1 0-16,0-9 0 0,0 28 0 0,0-28 0 16,0 18 0-16,0-18 0 0,0 19 0 15,0-19 0-15,0 9 0 0,0 1 0 16,0-1 0-16,0 10 0 0,-33-10 0 0,33 0 0 15,0 10 0-15,0-1 0 0,0-18 0 0,0 19 0 16,0-19 0-16,0 9 0 16,0-18 0 31,0 9-123-47,0 0-303 15,0 0 7-15,0 0 49 0,0 0 73 16,-33 0-112-16</inkml:trace>
  <inkml:trace contextRef="#ctx0" brushRef="#br0" timeOffset="55567.83">4283 11683 17 0,'0'0'33'0,"0"-9"7"0,0-1 1 0,0 10 6 16,0 0 11-16,0-18 9 0,0 18 17 0,0-19 29 0,33 19 22 0,-33-9 19 0,0 9 12 0,0 0 6 0,0-9-3 0,0 9-26 15,0 0-22-15,-33 0-47 0,33 0-23 16,0 0-19-16,0 9-10 0,0 0 21 0,0 10 93 16,0-1-7-16,0 1-129 0,0 9 0 0,-33 9 0 15,33 0 0-15,0-18 0 0,-17 9 0 0,17 9 0 16,0 0 0-16,0 0 0 0,-33-9 0 16,33 10 0-16,0-1 0 0,0-9 0 0,0 9 0 15,0 0 0-15,0-9 0 0,0 0-294 16,0 0-129-16,0-10 9 0,0-8 64 0,0-1 89 15</inkml:trace>
  <inkml:trace contextRef="#ctx0" brushRef="#br0" timeOffset="56051.16">4233 11785 141 0,'0'-18'101'0,"0"-1"-29"0,0 1-9 0,0 8-4 0,0-8 22 0,0 8 12 0,17-8-9 0,-17 8-24 0,33-8-19 16,-33-1-16-16,33 10-5 0,-33 0-6 0,33-1 1 16,0 10-7-16,-33-9-3 0,33 9 2 15,-16 0-7-15,-1 9 2 0,34-9-2 0,-50 10 0 16,33-1 1-16,-33 0 3 0,33 10-3 0,-33-1 0 15,33-8-5-15,-33-1 7 0,0 10 1 0,0-10 2 16,0 10-6-16,0-1 3 0,0 1 2 16,0-1-4-16,-33-8-1 0,33-1 4 0,0 10-2 15,-33-1-4-15,0-9 2 0,33 10 0 16,-33 0 0-16,0-1 2 0,16-18-4 0,-16 10 4 16,0-1-4-16,0 0 4 0,33 0-2 0,-33-9 0 15,0 0 3-15,16 0 3 0,17 0 3 16,0 0 3-16,-33 0 3 0,33 0 20 0,0 0 8 15,0 0-5-15,0 0-13 0,0 0-12 0,0 0-4 16,0 0-3-16,0 0-1 0,0 10 0 16,33-10-7-16,-33 9 8 0,17 0-3 0,16 10-1 15,-33 0 4-15,33-19-6 0,0 18 0 0,-33-9 0 16,33 10 0-16,0-10 8 0,-16 10-13 16,-1 9 5-16,34-10 0 0,-50 1-3 0,33 9-18 15,0-9-93-15,-33 18-87 0,33-19-44 0,-33 1 5 16</inkml:trace>
  <inkml:trace contextRef="#ctx0" brushRef="#br0" timeOffset="56267.07">5093 12232 188 0,'0'0'217'0,"0"0"-56"0,0 0-58 0,0 0-3 0,0 18 34 0,-16-18 54 0,16 0 24 0,0 19-1 0,0-10-70 0,0 1-64 16,0-1-29-16,0 10-29 0,-17-1-9 0,17 1-4 16,0-1 4-16,0 10-9 0,0-9-1 0,0-1-23 15,0 1-108-15,0 0-118 0,-33-1-57 0,33 1-36 16,0-1 32-16,0-8-150 0</inkml:trace>
  <inkml:trace contextRef="#ctx0" brushRef="#br0" timeOffset="57084.29">4250 13525 55 0,'0'-10'53'0,"0"1"-2"0,0 0 0 0,0 0 5 0,0-1 22 0,0 1 12 0,0 0 13 0,0-1 6 0,0 10-11 0,0 0-20 16,0 0-21-16,0 0-27 0,0 0-16 15,0 10-3-15,-17-1 3 0,17 10 11 0,0-1 45 16,0 10 19-16,0 0 9 0,-33 9-30 16,33 0-26-16,0 10-17 0,-33-19-11 0,33 9-6 15,0 0-8-15,-33 0 0 0,33 1 0 0,0 8 3 16,-33-18-7-16,33 9-21 0,0-9-68 15,0 0-68-15,0-9-46 0,-33-1-15 0,33-8 0 16,0-1 38-16,0 0-86 0</inkml:trace>
  <inkml:trace contextRef="#ctx0" brushRef="#br0" timeOffset="57550.27">4167 13618 157 0,'0'-19'83'0,"0"1"-37"0,0-1-17 0,33 0 12 0,-33 1 38 0,0-1 19 0,0 1-11 0,33-1-31 0,-33 10-23 0,17-10-17 0,16 19 1 0,0-19 1 0,-33 10-5 0,33 0-8 16,0 9 4-16,0 0-9 0,-33 9 2 15,17 0-1-15,16 10 1 0,0-19-2 0,-33 9 0 16,0 10 3-16,33-10 0 0,-33 10-2 0,0-1 5 16,0 1-3-16,0 9 3 0,0-19 0 15,-33 10 1-15,33-1-1 0,0 1-5 0,-33 0 1 16,16-1-2-16,-16 1 0 0,33-1 2 0,-33 1 2 16,0-10 1-16,33 10-5 0,-33-10 8 15,33 1 3-15,-33 8 0 0,33-18-2 0,0 0-6 16,-33 0-1-16,33 19 2 0,0-19 1 15,0 0 1-15,0 9-3 0,0 0 1 16,33 1 1-16,-33-1 0 0,0 10 0 0,33-10-1 16,-33 10 3-16,0-1 0 0,33 1 0 15,0-19-5-15,-33 18 5 0,33-8-6 0,-16 8 2 16,16-8-3-16,0 8 0 0,0-9 3 0,0 10-3 16,-33-19 0-16,33 19-8 0,0-10-12 15,-33 0-37-15,17 1-41 0,-1-1-44 0,1 0-18 16,16 0-3-16,-33-9 21 0</inkml:trace>
  <inkml:trace contextRef="#ctx0" brushRef="#br0" timeOffset="58166.84">4878 13906 74 0,'0'0'95'0,"0"0"-13"0,0-18-20 0,17 8-9 0,-17 1 9 0,33 0 20 0,-33-1 6 0,0 10-19 0,0-9-26 0,33 0-23 0,-33 9-6 0,33-10-3 16,0 10 0-16,-33 0 0 0,33 10-8 0,-33-10 3 16,0 9-6-16,17 0 0 0,-1 1 0 0,-16-1 7 15,0 10 10-15,0-1 11 0,0 1-5 16,0-10-3-16,0 19-4 0,0-9 2 0,-16-1-1 16,16 10 5-16,-17-9 21 0,17-10 2 0,0 19 0 15,-33-10-10-15,33 1-2 0,-33 9-1 16,33-28-13-16,0 19-2 0,0-10-6 0,-33 0 2 15,33 0 3-15,0-9 11 0,0 0-4 16,33 10 5-16,-33-10-6 0,0 9-5 0,0-9-6 0,33 0-2 16,-33 0 4-16,0 0-11 0,33 0 2 15,-16-9-6-15,-1 9 0 0,34-10-4 0,-50 1-11 16,33 0-44-16,0 0-50 0,0-10-51 16,-33 19-26-16,33-19-12 0,-16 10 4 0,-1-10 29 15,1 10 31-15</inkml:trace>
  <inkml:trace contextRef="#ctx0" brushRef="#br0" timeOffset="59448.06">843 7646 74 0,'0'0'48'0,"-16"0"-6"0,16-9 6 0,0 9 4 0,0 9 0 0,0-9-14 0,0 0-10 0,0 0-15 0,0 0-2 0,0 9-6 0,0-9 0 16,0 19 18-16,0 0 17 0,0-1-8 15,0 1-1-15,0-10-3 0,0 19-4 16,0 0-9-16,0 9-3 0,0-18-11 0,0 18 3 16,0-9-1-16,0 9-3 0,0-9 6 15,0 0-8-15,0 18 2 0,0-8-3 0,0-20 10 16,-33 29-9-16,33-29 0 0,0 19-54 15,0-18-55-15,0 9-31 0,0 9 7 16</inkml:trace>
  <inkml:trace contextRef="#ctx0" brushRef="#br0" timeOffset="59881.47">794 7934 98 0,'0'-18'39'0,"0"-10"-19"0,0 9 13 0,0 1 20 0,0-1 2 0,0 0-8 0,33 1-17 0,-33-10-6 0,0 9 1 16,16 10-11-16,17 0-4 0,-33-10-5 16,34 19-5-16,-1-18 0 0,-33 18 3 0,33 0-3 15,0 0 0-15,-33 18 2 0,33-18 0 16,-33 19 0-16,16-19 0 0,-16 9-2 15,33 10 5-15,-33-1 5 0,0 1-7 0,0-1 1 16,-33 1-2-16,33 0-2 0,-16 9 3 16,16-10 0-16,-33 1-3 0,33 18 0 0,-33-18 0 15,0-10 2-15,33 0-4 0,-33 10 3 0,33-10-1 16,-34 10 1-16,34-19-4 0,-33 18 6 16,17-18-1-16,16 0 3 15,0 0 4-15,0 0-2 0,0 0-5 0,0 19 1 16,0-19-1-16,16 0 6 15,-16 0 3-15,33 0-4 0,-33 0-2 0,0 19 1 16,34-19-4-16,-34 0 2 0,33 0-3 16,0 0-1-16,0 9 2 0,-33-9-2 0,33 0-6 15,16 0-28-15,-16 9-50 0,1-9-34 16,-1 0-5-16,0 0-78 0</inkml:trace>
  <inkml:trace contextRef="#ctx0" brushRef="#br0" timeOffset="60063.91">1439 8037 63 0,'0'0'60'0,"0"0"1"0,0 0-6 0,0 0-2 0,0 0-5 0,0 0-14 0,0 0-10 0,0 0-11 0,0 0-1 0,0 18-3 0,-33-18-3 16,33 19-2-16,0-19 2 0,33 19-3 16,-33-10-2-16,0 0-1 0,0 10 0 0,0 9 1 15,0-28 2-15,0 37-1 0,0-19-4 16,0-8-29-16,0 8-38 0,33 1-26 0,-33 18-6 15</inkml:trace>
  <inkml:trace contextRef="#ctx0" brushRef="#br0" timeOffset="60580.5">827 9144 81 0,'0'0'47'0,"0"-19"-17"0,0 19 9 0,0-19 25 0,-33 10 26 0,33 0 15 0,0 9 0 0,0-9-12 0,0 9-24 0,0 0-23 0,0 9-23 15,0-9-16-15,0 9-4 0,0 0 0 16,0 10-1-16,0 0 0 0,0-1-2 16,0 10 1-16,0 9 1 0,0 1-1 0,33-20 1 15,-33 19-4-15,0-9 6 0,0 9-4 16,0-9 3-16,0 0-3 0,0 0-3 0,0 9-12 15,0-18-45-15,0-10-53 0,16 10-34 16,-16 0-11-16,0-1 24 0</inkml:trace>
  <inkml:trace contextRef="#ctx0" brushRef="#br0" timeOffset="60949.25">761 9302 109 0,'0'-19'34'0,"0"1"-14"0,0-20 8 0,0 20 13 0,33-10 11 0,-33 9-5 0,33-18-11 0,-33 18-9 0,16-8 0 15,17 8 2-15,-33 0-12 0,34 19-5 0,-34-18-7 16,33 18 1-16,-33-19-6 0,33 19 2 0,-33 19-1 16,33-19 1-16,-33 18-2 0,0-18 6 15,0 10-1-15,0 8 3 0,0-8-2 16,0 17-6-16,0-8 0 0,0 0 3 0,0 9-3 15,-33-10 2-15,33 1-2 0,-33 18 2 0,33-18 0 16,-33-19-1-16,33 18-1 0,-34 1 6 16,34-10 3-16,0 0 11 0,-33 1-11 15,33-1-5-15,0 0-4 0,0 10 1 0,-16-19 2 16,32 0 1-16,-16 18-1 0,0-18 4 0,33 19 1 16,-33-19 1-16,0 0-1 0,34 9-2 15,-34 1-1-15,33-1-5 0,-33-9 0 0,33 9 6 16,0-9-6-16,0 10 1 0,-33-10-6 15,49 9-33-15,-49 0-49 0,33-9-45 16,1 19-20-16</inkml:trace>
  <inkml:trace contextRef="#ctx0" brushRef="#br0" timeOffset="64444.31">6648 10753 13 0,'0'0'22'0,"0"-9"-3"0,0 9-1 0,0 0 5 0,0-10 10 0,0 10 10 0,0 0 8 0,0-9 4 16,0 9 2-16,0 0 1 0,0-9 8 0,0 9 2 15,0 0 6-15,0 0 8 0,0 9-6 16,0-9-7-16,0 9-12 0,0-9 8 0,0 10 15 16,0-1-7-16,0 9-4 0,-33-8-8 15,33 8-16-15,0 1-2 0,0 0-13 0,0-1 3 16,-33 10 10-16,33-9-6 0,0 18 8 0,0-28 21 16,0 10-9-16,-17 9-18 0,17-10-9 15,0 10-7-15,0-9-1 0,0-10 0 0,0 10 23 16,0-10 43-16,0 10-10 0,0-1-29 15,0 10-29-15,0-9-20 0,0-19 0 0,0 18 0 16,0 1 0-16,0-10 0 0,0 10 0 0,0-1 0 16,0 1 0-16,0 0 0 0,0-1 0 0,0-8 0 15,0 8 0-15,0 1 0 0,0-1 0 16,0 1 0-16,0 0 0 0,0-10 0 0,0 9 0 16,0 1 0-16,0 0 0 0,0-1 0 15,0 1 0-15,0-1 0 0,17 1 0 0,-17-10 0 16,0 10 0-16,0-10 0 0,0 1 0 0,0-1 0 15,0 0 0-15,0 10 0 0,0-19 0 16,0 18 0-16,0-36 0 63,0 18 0-63,-17 0 0 0,17-19 0 15,-17 10 0-15,17 0-216 16,0-1-141-16,-16 1 7 0,16 0 30 0,0-1 36 15,0 1 59-15</inkml:trace>
  <inkml:trace contextRef="#ctx0" brushRef="#br0" timeOffset="76133.89">6714 10762 7 0,'-33'-9'16'0,"33"0"-2"0,0-1-6 0,0-8-2 0,0 18-2 0,-33-19 0 0,33 19 1 16,0-19 4-16,0 19 2 0,0-18 1 0,0 9 1 0,0 9 1 15,0-10-3-15,-33 10 2 0,33 0 1 0,0 0-2 16,0-9-4-16,0 9-1 0,0 0-6 15,0 0 2-15,0 9-5 16,0-9 4-16,0 10-4 0,0-1 2 16,0 9 2-16,0-18 7 0,0 19 5 15,0 0-6-15,0-19-3 0,0 18-2 0,0 1 10 16,0-1 2-16,0 10 0 0,0-9-6 16,0 9-1-16,-33-10-5 0,33 10 0 15,0 0 1-15,-17-9-4 0,17 9-2 0,0 0 3 16,-17 0 0-16,17 9-1 0,0-9 4 0,0 9-4 15,-16 0 0-15,16-9 0 0,0 0-2 16,0 0 2-16,0 9 0 0,0 0 0 0,0 0 0 16,0 10 2-16,0-19-4 0,0 0 4 0,0 9-2 15,0 9 0-15,0-18 0 0,0 10 2 0,0-1-5 16,0 0 3-16,0 0 2 0,0 10-2 16,0-19 0-16,0 0 0 0,0 18 1 0,0-9-1 15,0-9 0-15,0 0 2 0,-33 19-2 16,33-29 0-16,0 19 4 0,0 10-2 0,0-19 3 15,0 0-5-15,0 9 3 0,0 9-2 0,0-18-1 16,0 10 3-16,0-1-3 0,0-9 0 16,0 9 0-16,0 0 3 0,0 0-3 0,0-18-2 15,0 18 6-15,0-9-1 0,0 9 3 16,0-9 1-16,0 0-3 0,0 0-4 0,0 9 2 16,0-18 2-16,0 9-4 0,-33-10 0 0,33 19 2 15,0-18-2-15,0 9 0 0,0 0 0 16,0 18 0-16,0-27 2 0,0 9 0 0,0 0-4 15,0 0 0-15,0 9 3 0,0-19-1 0,0 10 0 16,0 10 2-16,0-11-2 0,0 1 0 16,0 0-2-16,0 0 2 0,0 0 0 0,0 0 0 15,0-9 0-15,0-1 1 0,0 1 1 0,0 18-2 16,0-28 1-16,0 10 4 0,0 0 2 16,0-1-2-16,0 10-1 0,0 0 2 0,0-19-6 15,0 10 2-15,0-1 0 0,0 1 0 16,0 9-2-16,0 0-2 0,0-10 2 0,0 1 0 15,0 9 1-15,0-9-4 0,0 18 3 0,0-28 1 16,33 10-1-16,-33 9 3 0,0-10-3 0,0 10 4 16,0-9-4-16,0-1 1 0,0 1-1 15,0 0-3-15,0-10 6 0,0 9 4 0,0 1 14 16,0 0 6-16,0-19-5 0,0 9-7 16,0 0 1-16,0 1-8 0,0-1-1 0,0 0-3 15,0 0 4-15,0-9 6 0,0 10-3 16,0-1 1-16,0 0-6 0,0-9 0 0,0 19-4 15,0-19 1-15,0 0-6 0,0 19 5 0,0-19-5 16,-33 9 5-16,33 0-4 0,0 0 3 16,0 1-1-16,0-1 0 0,0 0 4 15,0 1-4-15,0-1-3 0,0 0 6 16,0-9-2-16,0 19-5 0,0-19 7 16,0 0-3-16,0 19 0 15,0-19 3-15,0 0-1 0,0 0-1 0,0 9-1 16,-33 0 0-16,33-9-3 0,0 9 7 0,0 1-7 15,0-1 5-15,0 0-4 16,0-9 3-16,0 10-1 0,0-10-7 16,0-10-5-16,0 10-9 0,33-9-21 15,-33 9-20-15,0-9-17 0,0-1-7 16,0-8-1-16,0 9 12 0,0-10-44 0</inkml:trace>
  <inkml:trace contextRef="#ctx0" brushRef="#br0" timeOffset="78414.66">2844 12548 13 0,'0'0'10'0,"0"9"0"0,0-9-3 0,0 0 0 0,0 0-3 0,0 0-3 0,0 10 0 0,0-10 0 0,0 0 2 0,0 9 0 0,0-9-1 16,0 0 1-16,0 19 2 0,0-19 1 16,0 0 1-16,0 0 2 0,0 0-1 0,0 0-1 15,0 0 2-15,0 18-2 0,0-18-1 0,0 0 3 16,0 0-3-16,0 0-1 0,0 0 4 16,0 0-3-16,0 0 5 0,0 0 0 0,33 0-1 15,-33 0 3-15,0 0 0 0,0 0 4 16,0 9-1-16,0-9 2 0,0 0-7 0,33 10-3 15,-33-10-1-15,0 9 1 0,33-9 9 0,-33 0-5 16,0 9 6-16,17-9 11 0,16 10 0 16,-33-10-12-16,33 0-6 0,-33 9-4 0,33 0-3 15,0-9-2-15,-33 10 2 0,33-10 22 16,0 0 10-16,17 0-10 0,-17 9-8 0,0-9-4 16,0 0-8-16,0 0-1 0,0 0-1 0,17 19-3 15,-17-19-1-15,0 0-2 0,33 0 2 16,-33 0 2-16,17 0-2 0,16 0 0 0,-33 0 0 15,33 0 1-15,-16 0-1 0,-17 0 3 16,33 0-1-16,-33 0-2 0,50 0 2 0,-50 0-2 0,33 0 0 16,0 0 0-16,-16-19 3 0,16 19-5 15,0 0 2-15,-16 0 2 0,16-9-2 0,0 9 0 16,0 0 0-16,17 0 0 0,-17 0 0 16,0 0 0-16,17 0 0 0,-17 0 0 0,-16 0 0 15,16 0 3-15,0 0-5 0,0 0 2 0,17 0 3 16,-17 9-3-16,0-9 2 0,17 0 5 0,-17 19 18 15,0-19 14-15,-16 0-11 0,16 0-8 0,0 0-6 16,17 18-6-16,-17-18-8 0,33 0 4 16,-49 0-4-16,49 9 0 0,-33 1 0 0,17-10 2 15,-17 9-1-15,17-9 1 0,-17 9-6 0,33-9 6 16,-50 10 1-16,51-20-5 0,-34 20-1 16,17-10 5-16,-17 0 0 0,0 9-2 0,17 0 3 15,-17-9-5-15,16 10 6 0,18-1-6 0,-34-9 4 16,16 0-2-16,18 0 3 0,-18 18-10 15,17-18 11-15,1 0-4 0,-18 0 0 0,18 19 5 16,-18-19-9-16,18 9 2 0,-1 1 7 0,16-1-2 16,-48-9 2-16,48 9 16 0,-32 1 3 0,16-1-6 15,1-9-5-15,15 9-8 0,-16 0-5 0,-16 1 2 16,16-10 1-16,17 18-3 0,-17-18 5 16,-16 0-5-16,16 19 0 0,0-19 2 0,17 9-4 15,-33-9 5-15,49 10-5 0,-49-10 4 16,16 9-5-16,17-9 6 0,-17 9-1 0,17 0-4 15,-17-9 2-15,0 10 4 0,17-1-7 0,0 0 7 16,-17 1-1-16,0 8-3 0,17-18 0 0,-17 0-5 16,17 0 9-16,0 19-6 0,-17-19 7 15,17 9-5-15,16 0-3 0,-33 1 6 0,17-1-3 16,-33-9 0-16,49 9 0 0,-49 1 0 16,16-1 0-16,0 0 0 0,17-9 2 0,-17 10-2 15,17 8 0-15,-34-18-3 0,51 0 3 16,-34 9 2-16,50 1-4 0,-33-10 2 0,-17 9 0 15,17-9 4-15,-1 9-8 0,-16-9 5 16,17 10 1-16,-17-10-2 0,1 9-3 0,15 0 3 16,-15-9 4-16,15 10-4 0,-15-10-2 0,15 0 5 15,1 9-3-15,16-9 0 0,1 9 0 0,-18-9 5 16,34 0-10-16,-49 10 5 0,15-10 1 0,1 0-1 16,16 18 3-16,-32-18-3 0,15 0 0 0,-15 0-2 15,15 0 5-15,1 0-2 0,-17 0-4 16,17 9-2-16,0-9 5 0,16 10 0 0,-16-10 5 15,16 9-5-15,-33-9 2 0,17 9 1 16,-17-9-7-16,17 10 4 0,0-10-2 0,16 9 2 16,-33-9 3-16,17 9-3 0,-17 1 1 0,17-10-1 15,0 0 0-15,0 9-2 0,16-9 4 16,-49 9-1-16,49 0-3 0,-49-9 9 0,49 19 7 16,-50-19 1-16,51 0-3 0,-51 9-6 15,51-9-4-15,-34 0 3 0,17 10 5 0,-34-10-2 16,51 9-4-16,-34 0-6 0,17-9 6 0,-17 0-7 15,17 10 3-15,-17-10 2 0,17 9 1 16,-17-18-3-16,17 18 0 0,-17-9 0 0,17 9 0 0,-17 0 3 16,17-9-3-16,-17 10-4 0,17-1 7 15,-34 0 1-15,50 10-4 0,-49-19-3 0,16 9 3 16,1-9 1-16,15 10 1 0,-32-10-5 16,16 0 3-16,0 9 4 0,1-9-4 0,-1 0-2 15,-16 9 2-15,32 0 3 0,-32-9-3 0,16 10 0 16,-16-10 17-16,16 0 15 0,0 9 6 0,1-9 0 15,-18 0-15-15,17 0-9 0,1 9-7 0,-1-9-1 16,0 10-2-16,-16-10 0 0,16 9-4 16,-16-9 5-16,16 0 0 0,-16 9 1 0,16-9-6 15,0 19 7-15,-16-19-12 0,16 0 5 16,-16 0-6-16,-1 0 9 0,18 9-3 0,-18-9 6 16,34 9-9-16,-50-9 3 0,17 0 0 0,16 10-3 15,-16-10 7-15,16 0-1 0,-16 0 14 16,16 9 25-16,-33-9 13 0,17 9-6 15,-1-9-9-15,1 10-12 0,0-10-11 0,-1 9-10 0,1-9 3 16,0 0-3-16,-17 0 1 0,17 0-8 16,-1 0 5-16,-16 9-5 0,17-9 0 0,0 0 7 15,-17 10 3-15,17-10-7 0,-1 0 16 16,-16 18 24-16,34-18 22 0,-34 0 1 0,0 0-9 16,0 0-7-16,0 0-18 0,0 0-2 0,1 19 1 15,-1-19 10-15,0 0 15 0,0 0-3 0,-16 0-44 16,16 0-9-16,0 0 0 0,-17 9 0 15,18-9 0-15,-18 0 0 0,1 9 0 0,-1-9 0 16,1 10 0-16,0-10 0 0,-17 9 0 0,16-9 0 16,-16 9 0-16,17 1 0 0,-17-10 0 15,17 9 0-15,-17 0 0 0,16 1 0 0,-32-10 0 16,16 18 0-16,0-18 0 0,-16 19-55 0,16-19-138 16,-17 0-88-16,17 0-50 0,0 0-8 15,-33 0 26-15,0 0 64 0</inkml:trace>
  <inkml:trace contextRef="#ctx0" brushRef="#br0" timeOffset="80230.21">10980 10697 23 0,'0'0'21'0,"0"-19"-3"0,0 19-2 0,0 0-4 0,0 0 3 0,0 0 4 0,0-18 2 0,0 18 1 0,0 0-3 15,0 0-8-15,0 0-1 0,0 0-9 0,0 0 5 16,0 0 12-16,0 18 3 0,0-18-1 15,0 19 7-15,0 0 2 0,0-1 9 0,0 1 0 16,-33 9-3-16,33-10 8 0,0 10-6 16,0 9-8-16,0-9-5 0,0 19 11 0,0-19 12 15,0 9 1-15,0 19-9 0,0-28 1 16,0 18-11-16,-33 10-10 0,33-9-2 0,0 18-4 16,0-19 5-16,0 29-12 0,0-20 3 0,0 10-1 15,0-9 3-15,0 9-5 0,0 1 1 16,0-11-1-16,0 10-1 0,0 1 0 0,33-11-2 15,-33 10 2-15,0-9-5 0,0 9 0 0,0-9 0 16,0 0 2-16,0 9 1 0,0-18 1 16,0 8-1-16,0 1-3 0,0 0-2 0,0-9 7 15,-33 8-5-15,33 11 3 0,0-20-3 0,-33 10 9 16,33 0 7-16,-33-1 0 0,16 1-8 16,1-9 0-16,-1 18 3 0,1-28-8 0,-1 28 2 15,17-28-2-15,-33 10 2 0,33-1 1 0,0 1-2 16,-33-10 5-16,33 10-4 0,0-10-5 15,-33 0 5-15,33 0-9 0,0 10 4 0,0-10 0 16,-33 0 4-16,33-9-6 0,0 9 2 0,0-9 3 16,0 9-3-16,-17 1 1 0,17 8-1 15,0-18 0-15,0 9 4 0,0-9-4 0,0 19 0 16,0-29 0-16,0 19-3 0,-16 10 5 16,16-28 2-16,0 18-2 0,0 0 3 0,0-9-9 15,-17 0 2-15,17 9 2 0,0-9 2 0,0 0 5 16,0 0-2-16,0 0-1 0,0 0 1 0,0 9-3 15,0-28-2-15,0 19 7 0,0-9-3 0,0-1 4 16,0 10-5-16,0-9-3 0,0-1 0 16,0-8 0-16,0 8 5 0,0 1-7 0,0-10 2 15,0 10 0-15,0-10 0 0,0 10 0 0,0-10 0 16,0 9 0-16,0 1-2 0,0-10 7 16,0 10-5-16,0-10 0 0,0 1-7 15,0-1 2-15,0 10-5 0,0-19-15 0,0 0-15 16,0 9-15-16,0-9-7 0,0 0-12 15,0 0 3-15,0 0-2 0,0 0 5 0,0 0-3 16,0 0-6-16,0 9-6 0,0-9 0 0,0 9 8 16,0-9 4-16,-33 0 7 0,33 10 7 0</inkml:trace>
  <inkml:trace contextRef="#ctx0" brushRef="#br0" timeOffset="80995.61">6466 14027 9 0,'0'0'13'0,"0"-19"4"0,0 19-1 0,0-9-3 0,0 9-1 0,0 0 0 0,0 0 3 0,0-9 2 0,0 9 2 0,0 0-5 0,0 0-5 0,0 0-1 15,0 0-2-15,0 0 14 0,0 9 4 0,0-9 8 16,0 9 17-16,0 10 7 0,33 0 1 0,-33-10 3 16,0 10-9-16,0 8 2 0,-33 1 2 15,33 10 2-15,0-1 3 0,0 9-3 0,0 1 3 16,-33-1 14-16,33 1-13 0,0 9-19 16,0 9-12-16,-33-19-12 0,33 10-5 0,0 9-4 15,0-9-2-15,0 0-6 0,0-10 8 16,0 10-7-16,0 0-2 0,0-10 2 0,0-8-2 15,0 8 2-15,0-9-2 0,0-9 6 0,0 0-12 16,0 0-6-16,0 9-12 0,0-27-32 0,0 8-31 16,33-9-32-16,-33 10-29 0,0-19-11 15,0 9-1-15,0-9 15 0,0 0-85 0</inkml:trace>
  <inkml:trace contextRef="#ctx0" brushRef="#br0" timeOffset="82394.72">15511 10976 14 0,'0'9'20'0,"-16"1"-5"0,16-1-1 0,0 0 0 0,0 1 0 0,0 8 4 0,0-18 1 0,-17 19-3 0,17-19 7 0,0 18-6 0,-16-8-6 0,16-1 3 16,-17 10 8-16,17-1-10 0,0 10-1 15,-16-9 2-15,16-10 0 0,0 10-3 0,0 9-6 16,-34-1 0-16,34 11-1 0,0-10 0 0,-33-1 11 16,33 20 18-16,0-10 8 0,-33 10-18 15,33 8-11-15,-16-17-1 0,16 27-5 0,-17-19 23 16,17 10 30-16,0 0-15 0,0 9 2 16,-16-18 24-16,16 27-8 0,0-18-9 0,0 9-17 15,0 0-17-15,0 9-5 0,0-18-2 0,0 9 0 16,-17 10 25-16,17-10 30 0,0 19-28 15,0-29-17-15,17 11-6 0,-17 8-11 0,0 0 1 16,16 19 1-16,-16-28-11 0,0 10 12 16,17-1-4-16,-17 1 1 0,16-1 0 0,17 10 6 15,-33-10 0-15,0 10-5 0,33-19-5 0,-33 9 8 16,0 10-4-16,34-28-4 0,-34 28 5 0,0-38-5 16,0 29 0-16,0-29 7 0,0 10 0 15,0 0 3-15,0-10 14 0,0 1-7 0,0-1 0 16,-34 1-1-16,34-1-6 0,0 1-1 15,-33-10-7-15,33 10 3 0,-33-10 0 0,17 0 0 16,16-9-5-16,-17 9 11 0,1-9-2 0,-1 0 12 16,17 0-7-16,-16 0-1 0,16 0-5 0,-17 0 3 15,17-19 13-15,-16 19 9 0,16-10-1 0,0 1 1 16,0-10 15-16,0 10-10 0,-34-1-5 16,34-8-10-16,0-1-12 0,0 0 1 0,0 1-9 15,0-1-3-15,0 0 6 0,0 1-10 16,0-10 6-16,0 0 3 0,0 9-4 0,0-9-6 15,0 0 2 1,0 9 5-16,0-9-5 0,0 0 7 0,0 0-9 16,0 0 3-16,0 0-7 0,0 0-15 0,0 0-19 15,0 0-20-15,0 0-34 0,0 0-39 0,0 0-31 16,0 0-26-16,0 0-5 0,0-9 2 0,0 0 23 16,0-1 25-16</inkml:trace>
  <inkml:trace contextRef="#ctx0" brushRef="#br0" timeOffset="83513.98">19199 11227 16 0,'0'-9'21'0,"0"9"-6"0,0-9 0 0,0 9 2 0,0-10-3 0,0 10 3 0,0-9-2 0,0 9 2 0,0 0-1 0,-33 0 2 0,33-9 1 16,0 9 3-16,-17 0-1 0,17 0-5 0,0 0-7 16,-16 0 0-16,16 0 0 0,-17 0 6 15,17 0-3-15,-16 0 1 0,16 0-2 0,-17 9 3 16,17 0-7-16,0 10 7 0,-16-10 1 16,-1 10-4-16,17-1-6 0,0 1 1 0,0 0 2 15,-33-1 3-15,33 10 2 0,0 0 2 0,-33 0 1 16,33 9 22-16,0 0 4 0,-33 10 2 15,33-19-5-15,-17 18-18 0,1 1-9 0,-1-1-7 16,17 10 4-16,-16-9-2 0,-1-1 2 0,17 19 1 16,0-18 34-16,-16 9-10 0,16-1-15 15,0 10-2-15,0 1-12 0,0-1 1 0,0 0-3 16,0 0 5-16,0 0-8 0,0 0 34 16,0 10 28-16,0-10-26 0,0 9-20 0,0 1-4 15,16 8-2-15,-16 1-6 0,0-10 19 16,0 10 23-16,0-10-21 0,0 1-6 0,0-1-14 15,0 10 1-15,0-28-4 0,0 18 1 16,0-18 1-16,0 9-4 0,-16 0 3 0,16-9-3 16,0 9 5-16,-17-9 0 0,17 0-8 0,0 0 5 15,0-10-4-15,-33 10 9 0,33-10-2 0,0 1-2 16,-33 0-6-16,33-10 4 0,0 9 5 16,0 1 7-16,-33-10-8 0,33 19 0 0,-17-28-5 15,17 9 4-15,-16 0-4 0,16 0 3 0,0-9-2 16,0 9 2-16,0 1 0 0,-17-20-2 0,17 1 3 15,0 9-4-15,0 0 0 0,0 0-2 16,0-10 2-16,-16 10 7 0,16 0 3 0,0-9 2 16,0 8 19-16,0 1 12 0,-17-9-7 0,17 0-9 15,0 8-11-15,-16 1-2 0,16-18 7 0,0 18 9 0,0-10-4 16,-17 1 0-16,17-1-16 0,0 10-1 16,0-28-6-16,0 19 1 0,0-1 5 0,-33-8-7 15,33-1 4-15,0 0-9 0,0 1 8 16,0-1-13-16,0 0 12 0,0-9 1 0,0 0 4 15,33 10-5-15,-33-10 2 0,-33 0 6 0,33-10-12 16,33 10 0-16,-33-9-5 0,0 0 2 16,0-1-13-16,0 1-12 15,17 0-27-15,-17-10-40 0,16 10-18 0,-16-10-29 0,0 19-31 16,17-28-13-16,-17 0-10 0,0 10 13 16,16-10 24-16,-16 9-79 0</inkml:trace>
  <inkml:trace contextRef="#ctx0" brushRef="#br0" timeOffset="84675.45">22738 11404 8 0,'0'0'22'0,"0"0"11"0,0-19-10 0,0 19-9 0,0 0-2 0,0 0 3 0,0 0 6 0,0 0 3 0,0-9 2 0,0 9-2 16,0 0-2-16,0 0 2 0,0 0-1 15,0 0-1-15,0 0-3 0,0 0-8 0,0 0-2 16,0 0-3-16,-17 0-1 0,17 0 5 16,0 9 18-16,0 10-3 0,0-19-8 0,0 19-3 15,0-19-6-15,0 18 7 0,0 10 12 0,-16-9-6 16,16 18-3-16,-17-19-10 0,17 10 1 15,-17 10-1-15,17-1 12 0,0-9 30 0,-16 18-12 16,16 1-19-16,0-19-4 0,-17 18-10 16,17 1-4-16,0-10-1 0,0 9 7 0,0 10-7 15,0-9 16-15,0 8 35 0,0 1-10 16,0-9-18-16,17 9-12 0,-17 9-8 0,0-9 4 16,0 9-6-16,16-10 6 0,-16 11-4 0,17-11 1 15,-17 11 53-15,0-1-5 0,17 9-24 16,-17 0-12-16,16 1-7 0,-16-1-4 0,0 1 0 15,0-10-5-15,0 0 1 0,0 9 2 0,0-9-3 16,0 1 2-16,0-11 2 0,0 10 48 16,0-9 9-16,0 0-28 0,0 9-8 0,0-18-11 15,0-1-7-15,0 1-1 0,0-1-3 16,-16 10-1-16,16-19 5 0,0 10-5 0,-17 9 0 16,17-29-5-16,0 11 3 0,-17-1 0 0,17 9 3 15,0-8-5-15,-16-1 5 0,16 9-1 16,0-8 7-16,-17-1 3 0,17 0 0 0,0 0 24 15,0-9 19-15,0 9 12 0,-33-9-2 0,33 0-16 16,0 0-24-16,0 0-8 0,0 0-12 16,-33 0 4-16,33-10 5 0,-16 20 5 15,16-29-7-15,0 9-1 0,-17 1-4 0,17-10 3 16,0 10 1-16,0-10 6 0,-16 10 2 0,16-1-5 16,0-18-10-16,0 10 4 0,0 8-6 0,0-8 6 15,-17-1-6-15,17 10-2 0,0-10 1 0,0 0-3 16,0 0 5-16,0 1 1 0,0 8-1 0,0-18-3 15,-16 19-2-15,16-19-3 0,0 9 9 0,0 1-10 16,0-10-2-16,0 0 4 0,0 9-3 16,0-9-9-16,0 0-9 0,0 0-2 0,16-9-6 15,-16 9-12-15,0 0-11 0,17-10-7 0,-17 10-15 16,0 0-2-16,16 0 3 0,-16 0-2 0,0 0-14 16,0 0-3-16,0 0-10 0,0 0-12 15,0 0-11-15,0-9-4 0,0 9 5 0,0-9 7 16,0-1 14-16,0 10 23 0</inkml:trace>
  <inkml:trace contextRef="#ctx0" brushRef="#br0" timeOffset="85733.04">26938 11469 16 0,'0'-9'19'0,"16"-1"0"0,-16 10 0 0,0 0-1 0,0-9 2 0,0 9 1 0,0 0-2 0,-16 0 4 0,16 0 0 0,0 0 1 0,0 0-6 16,0 0-1-16,0 0 1 0,0 0-1 0,0 0 18 16,0 0-12-16,-17 0-10 0,17 0-8 0,0 0-2 15,0 0 7-15,-16 0 9 0,16 0 1 16,0 9-9-16,-17-9-1 0,17 10 5 0,0-1 3 16,-16 0-1-16,16 1-6 0,0-1 12 15,0 19-6-15,0-10-1 0,0 1-7 0,-33 9-1 16,33 0 0-16,0 18 2 0,0-27-4 0,0 18-2 15,-17 10 3-15,17-19 10 0,0 9 17 16,0 19-12-16,0-28-8 0,0 18-7 0,0 1 0 16,0-1-3-16,0 10-2 0,0-19 9 15,0 19 64-15,17 0-14 0,-17 0-28 0,0-1-16 16,33 1-11-16,-33 9 1 0,0-9-4 0,16 9 2 16,-16-9-5-16,17 9-3 0,-17 0 4 15,16 10 6-15,-16 8 74 0,17-18 2 0,-17 10-33 16,0 9-24-16,0-10-6 0,0 0-10 15,0 1-8-15,0-1 5 0,0-9 15 0,0 10 46 16,0-10-9-16,-17 9-22 0,17-18-14 0,-16 9-8 16,16 0-8-16,-17-9-3 0,17 9-4 15,0-9 3-15,-16 9 2 0,16-9 1 0,0 0 4 16,0 9 10-16,0 0 41 0,0 0 0 0,0 0-22 16,0-9-10-16,0 9-11 0,0-9-7 15,0 9-6-15,0-9 4 0,0 0-3 0,0 0 5 16,0-10 11-16,0 1 13 0,0 8-12 15,0-8-6-15,0-1-7 0,0-8-9 0,0 8-1 16,0-9 8-16,0-9-10 0,16 9-2 0,-16-9 11 16,0 0-3-16,0 0-4 0,0-9-6 15,0-1 6-15,0 10 0 0,0-9 2 0,0-1 0 16,0 1-4-16,-16 0 10 0,16-1-8 0,0-8-3 16,0 8-1-16,0-9 4 0,-33 10 9 0,16-10-15 15,17 10 4-15,-16-10 4 0,-1 10-2 16,17-10 6-16,-16 0-6 0,16 10 0 0,-17-10-4 15,17-9-18-15,-17 10-11 0,17-10-23 16,0 0-37-16,0 0-45 0,0 0-52 0,0-10-41 16,0 1-20-16,0 0 9 0,17-10 29 15,-17 1 41-15</inkml:trace>
  <inkml:trace contextRef="#ctx0" brushRef="#br0" timeOffset="86475.55">31155 11906 6 0,'0'0'3'0,"0"0"2"0,0 0 0 0,0 0 4 0,0 0-3 0,0 0-2 0,0 0-8 0,0 0-4 16,0 0-10-16</inkml:trace>
  <inkml:trace contextRef="#ctx0" brushRef="#br0" timeOffset="89905.06">3671 10744 15 0,'0'0'16'0,"0"0"-3"0,0 0-5 0,0 9-3 16,0-9-2-16,0 0 2 0,0 0 0 0,0 0 1 0,0 0 2 0,0 9 0 0,0-9-3 0,0 0 3 0,0 0 2 15,0 0 0-15,0 0 0 0,0 0-5 16,0 9-2-16,0-9 1 0,0 0 0 0,0 0 1 15,0 0 3-15,0 0 2 0,0 10 3 0,0-10-5 16,33 0 1-16,-33 18 0 0,0-18 2 16,33 0 9-16,-33 0 9 0,33 0 4 0,-33 19 3 15,33-19-5-15,-16 0-1 0,16 0 2 0,0 0 2 16,0 9-5-16,0-9-4 0,33 0 0 16,-49 10-12-16,49-10-3 0,0 0-3 0,-33 9-3 15,17-9 3-15,16 0-7 0,0 9 0 16,0-9 3-16,-16 0-6 0,16 0 10 15,0 9 40-15,17-9 0 0,-17 10-17 0,0-10-11 16,17 0-9-16,-17 9-8 0,0-9 4 0,17 0 1 16,-17 0-5-16,17 9 1 0,16-9-1 0,-33 10 6 15,0-10-2-15,17 18 3 0,16-18-3 16,-16 0 0-16,-17 19 1 0,17-19-2 0,16 0 0 16,0 9 1-16,-16 0 4 0,16-9 2 0,17 10 1 15,-17-10 3-15,-16 9-8 0,16-9 1 0,-17 0 0 16,18 0-6-16,-1 0 1 0,17 0 1 15,-34 0 0-15,18 0-3 0,-1 0 0 0,17 0 2 16,-1-9-4-16,18 9-2 0,-34 0 7 16,17-10-5-16,32 10 4 0,-48 0-2 0,48 0 2 15,-48-9 0-15,48 9-8 0,-48 0 4 0,49 0 5 16,-34 0-5-16,1 0-2 0,16 0 6 16,-16 0-4-16,16 9 3 0,17-9-5 0,-50 0 2 15,50 0-2-15,-33 0 4 0,16 10 1 16,17-10-3-16,-33 9-2 0,16-9 0 0,-16 9 3 15,16-9 2-15,17 10-5 0,-50-10-1 16,50 9 3-16,-50-9 4 0,17 9-4 0,0 1 3 16,16-10-3-16,-16 18 0 0,0-18-2 0,16 0 4 15,-33 19-5-15,17-19 3 0,0 9 2 16,-17-9-2-16,0 9 4 0,17 1-4 0,-17-1-3 16,17-9 8-16,-33 9-5 0,16 1 0 0,0-1-4 15,17 0 2-15,-34 1 5 0,51-10-1 0,-34 18-1 16,17-18-3-16,-1 19 4 0,18-19-2 15,-34 0 0-15,17 9 5 0,-17-9-4 0,17 9 1 16,-34 1-5-16,51-10 4 0,-51 9-3 16,18-9 3-16,-1 9-1 0,16-9 0 0,-32 10 0 15,49-10 0-15,-32 9 3 0,49-9-3 0,-34 9 0 16,1 0 0-16,16-9-3 0,-32 19 3 16,15-19-2-16,-15 0-3 0,15 0 5 0,1 19 3 15,-17-19-3-15,0 0 0 0,17 0 0 0,-17 0 2 16,17 9-4-16,-17-9 0 0,17 9 7 15,0-9-5-15,16 10 0 0,-33-10 0 0,17 9 3 16,0-9-3-16,0 9-2 0,16-9 2 16,-16 0 0-16,16 9 2 0,-33 1 0 0,17-10-4 15,0 9 2-15,16 0 3 0,-33 10-3 0,34-19-2 16,-1 0 2-16,-33 19 7 0,50-19 9 16,-50 0 48-16,17 9-8 0,0 0-25 0,-1 0-10 15,1 10-11-15,0-10-6 0,-17 1-4 16,17-1 0-16,0 0 0 0,-1 10 4 0,18-19-4 15,-51 18 2-15,51-8 2 0,-34-1-4 0,17 0 0 16,-17 1-4-16,17-1 11 0,-17 0-9 16,17 1 2-16,-17-1-2 0,17 19 2 0,-34-28 0 15,51 18 1-15,-51-18-1 0,50 19 3 0,-49-10 1 16,49 1-2-16,-49-1-5 0,49 0 3 0,-49 19 1 16,16-28 1-16,1 19 3 0,15-19-4 15,-32 18-3-15,16-18 4 0,0 10-2 16,1-1-3-16,-1 0 4 0,0 1 1 0,0-10 1 15,1 9-3-15,-1-9 0 0,0 9 3 0,0-9-3 16,0 0 0-16,17 9 0 0,-33-9 0 16,0 0-2-16,16 19 5 0,0-19-5 0,-16 0 4 15,16 0-6-15,0 0 6 0,-33 0-2 0,50 0 3 16,-50 0-3-16,17 19 2 0,16-19-2 0,-33 0-2 16,17 0 3-16,0 0-1 0,16 0 0 15,-17 0-5-15,18 18 7 0,-1-18-1 0,-16 0 1 16,-1 10-4-16,17-10 2 0,-16 9 0 15,16 0 0-15,-16 0-3 0,33-9 4 0,-34 10-1 16,18-1-2-16,-18 0 3 0,18 10 3 0,-18-19-2 16,1 0 17-16,0 19 33 0,-1-19-14 0,1 9-10 15,0-9-12-15,-34 9-6 0,34-9-1 16,-33 9-7-16,16-9 4 0,-17 0 1 0,1 0 1 16,-17 10 3-16,0-10 11 0,0-10 9 15,0 10-3-15,-16-9-12 0,16 9-2 0,-17 0-8 16,-16 0-12-16,17 0 6 0,-1-9 10 0,-16 9-14 15,17 0 7-15,-17-9-2 0,17 9 1 16,-1 0-5-16,-16 0 5 16,0 0-10-16,0 0-3 0,0 0-20 0,0 0-27 0,0 0-23 15,17-19-24-15,-17 19-102 16,0 0 29-16,0 0 4 0,0 0 7 0,0 0 15 16,0 0 18-16,0 0 25 0</inkml:trace>
  <inkml:trace contextRef="#ctx0" brushRef="#br0" timeOffset="91670.16">7822 8399 7 0,'0'0'8'0,"0"0"3"0,0 0 3 0,0 0-6 0,0 0-2 0,16 0-2 0,-16-18-3 0,0 18 2 0,0-9 2 0,0 9 1 16,0 0-1-16,0 0 0 0,0 0-3 0,0 0 0 16,0 0 0-16,0 0-1 15,0-10-1-15,0 10 1 0,0 0 1 31,0 0-4 16,0 10 2-47,0-10-2 16,0 0-1 0,0 0-1-16,0 0-1 15,0 0-1-15,0 0-3 0,0 0-9 0,0 0-23 16</inkml:trace>
  <inkml:trace contextRef="#ctx0" brushRef="#br0" timeOffset="93667.92">8119 9627 77 0,'0'-18'43'0,"0"-1"-8"0,0-9 6 0,0 10 21 0,0-1 23 0,0 19 24 0,0-19 4 0,0 1-16 0,0 18-5 0,0-19-3 0,0 19-8 0,0-9-16 15,0 9-19-15,0 0-21 0,0 0-14 0,0 0-7 16,0 9-2-16,0 10 5 0,0-19-6 15,0 18 10-15,0 1 6 0,0 0 4 16,0-1-8-16,0 10 1 0,0-9-3 0,0-1-1 16,0 10-7-16,0-9 3 0,0-1-6 0,0 20 2 15,0-20-2-15,0 1 3 0,0 9 2 16,0-10-7-16,0 1 5 0,0 0-7 0,0-1 4 16,0-9 4-16,0 1-4 0,0-1 6 0,0 0-5 15,0-9 23-15,0 10 94 0,0-10 31 16,0 0 36-16,0 0-11 0,0-10-60 0,0 1-49 15,0 0-56-15,0-1-9 0,0 1 0 16,0-9 0-16,0-1 0 0,0-9 0 0,33 0 0 16,-33 10 0-16,0 8 0 0,34-8 0 15,-34-1 0-15,0 0 0 0,33 1 0 0,-33 9 0 16,33 9 0-16,-33-10 0 0,16 10 0 0,1 0 0 16,-1 10 0-16,17-10 0 0,-33 9 0 15,0 0 0-15,33 0 0 16,-33 10 0-16,0 0 0 0,0-19 0 0,0 18 0 15,0-8 0-15,0 8 0 0,-33 1 0 0,33-10 0 16,0 19 0-16,-33-9 0 0,17-19 0 16,-1 18 0-16,1 1 0 0,16-10 0 0,-33 0 0 15,33 1 0-15,-33-1 0 0,-1 0 0 0,34 10 0 16,-33-19 0-16,0 0-145 0,17 0-107 16,-1 0-34-16,1-19-7 0,16 19 5 15,-33-9 31-15,33 0 52 0,0-10-108 0</inkml:trace>
  <inkml:trace contextRef="#ctx0" brushRef="#br0" timeOffset="94051.13">8285 9730 64 0,'16'-19'42'0,"17"19"-7"0,-33 0 4 0,0 0 14 0,33 0 13 0,-33 19 4 0,34-19 6 0,-34 0-6 0,33 0-5 0,-33 18 2 0,33-18 5 0,-33 10 8 15,0-1 0-15,16 0 1 0,1 0-2 0,-17 1-10 16,16 8-12-16,-16 1-11 0,0 0-5 15,33-19-13-15,-33 18-8 0,0-9-2 0,0 1-10 16,0-1-1-16,-33 0 2 0,33 1 2 16,0-1 34-16,0-9 37 0,-16 0 43 0,16 0 15 15,0 0-6-15,0 0-16 0,0-9-68 0,0-1-50 16,0-8 0-16,0 8 0 0,0 1 0 0,0-9 0 16,16-20 0-16,-16 20 0 0,33-1 0 15,-33 1 0-15,33 8 0 0,-33-8 0 0,33 18 0 16,-33 0 0-16,34-19 0 0,-34 19 0 0,33 0 0 15,-17 19 0-15,1-19 0 0,-1 18 0 16,17-18 0-16,-33 19 0 0,33-1 0 0,-33 1 0 16,0 9 0-16,33-9 0 0,-33-1 0 0,0 1 0 15,0-1 0-15,0 1 0 0,0 9 0 0,-33-10 0 16,33 1 0-16,0 0 0 0,0-1 0 16,-33 1 0-16,33-10-181 0,0 10-225 0,-33-19 19 15,17 18 36-15,16-18 60 0,-17 0-133 16</inkml:trace>
  <inkml:trace contextRef="#ctx0" brushRef="#br0" timeOffset="96049.84">9012 5451 48 0,'0'-19'43'0,"0"19"-20"0,0 0-11 0,0 0-4 0,-33 0 4 0,33 0 8 0,0-18 1 0,0 18-4 0,0 0-9 0,0 0-3 0,0 0 2 15,0 0 1-15,0 0-2 0,0 0 2 0,0 0-6 16,0 0-1-16,0 0-3 16,0 0-1-16,0 0-1 15,0 0-12-15,0 0-17 0,33 0-14 16,-33 0-6-16</inkml:trace>
  <inkml:trace contextRef="#ctx0" brushRef="#br0" timeOffset="96315.27">10484 5488 100 0,'33'0'62'0,"-33"0"-31"0,0 0-14 0,0 0-8 0,0 0 4 0,33 0 6 0,-33 0-5 16,0 0-4-16,0 0-5 0,0 0 0 0,0 0 4 0,0 0 1 15,0 0-3-15,0 0-3 0,0 0-1 0,0 0-15 16,0 0-21-16,0 0-28 0,0 0-21 15</inkml:trace>
  <inkml:trace contextRef="#ctx0" brushRef="#br0" timeOffset="97415.32">12981 9655 78 0,'17'-9'79'0,"-17"0"-32"0,0-1-15 0,0-8 17 0,0 18 26 0,0-19 28 0,0 19 3 0,0 0-5 0,-17-18-19 0,17 18-3 0,0-10-16 0,0 10-30 15,-16 0-19-15,16 0-8 0,0 0-2 0,0 10 0 16,-17 8 39-16,17 1 1 0,-16-1 29 16,16 1-6-16,-17 9-24 0,17 9-12 0,0-18-12 15,-17 9 0-15,17 9-1 0,0 0-5 16,0-18 1-16,0 8-8 0,0-8-6 0,0 9 5 16,0 0-5-16,0-10 0 0,0 1 0 0,17 0 0 15,-17-10 0-15,0 0 2 0,0 1 8 16,0-10 88-16,0 9 76 0,0-9 39 15,0-9-60-15,0 9-106 0,0-10-47 0,0 1 0 16,0 0 0-16,0-10 0 0,0 0 0 0,0 1 0 16,0-1 0-16,0-9 0 0,0 10 0 15,17-1 0-15,-1 1 0 0,-16-1 0 0,17 0 0 16,-1 1 0-16,1 8 0 0,16 1 0 0,-33 0 0 16,33 9 0-16,-33 9 0 0,33-9 0 15,-33 9 0-15,16 1 0 0,-16 8 0 16,17 1 0-16,-17 0 0 0,0-19 0 0,0 18 0 15,0 1 0-15,0-10 0 0,-17 10 0 16,17-10 0-16,-16 19 0 0,16-10 0 0,-33-18 0 16,33 19 0-16,-33-19 0 0,33 9 0 15,-33 1 0-15,16-1 0 0,1-9 0 0,-1 0 0 16,1 0 0-16,-1 0-63 0,0 0-224 0,17-9-36 16,-16 9 1-16,16-10 28 0,0 1 42 15,0-10 49-15,0 19-96 0</inkml:trace>
  <inkml:trace contextRef="#ctx0" brushRef="#br0" timeOffset="97681.16">13395 9804 76 0,'0'0'59'0,"33"0"4"0,-33 0 3 0,0 0-5 0,0 0-4 0,0 0-6 0,0 0 11 0,0 0 8 0,0 9 13 0,0 10 6 0,-33-19-4 16,16 19-14-16,17-1 8 0,-17 1-19 0,1-1-1 15,-1 10-11-15,17-9-19 0,-16-1-21 0,16 1 9 16,0 9 14-16,0-19 9 0,0 10 2 16,0 9 10-16,16-10-8 0,1-18-10 0,-1 19-15 15,18-19-1-15,-1 0-6 0,0 9-5 16,0-9-9-16,0 0 10 0,0 0-6 0,0-9-5 16,17 9-10-16,-17 0-49 0,0 0 62 15,0 0-271-15,-33 0-15 0,33-19 16 0,-17 19 30 16</inkml:trace>
  <inkml:trace contextRef="#ctx0" brushRef="#br0" timeOffset="99014.03">7607 3963 71 0,'0'0'29'0,"0"-28"-12"0,-33 18-5 0,33 1 15 0,0-10 17 0,0 19 7 0,0 0-6 0,-33-18-14 0,33 18 3 0,0 0 3 15,0 0 0-15,0-19-11 0,0 19-14 16,0 0-8-16,0 19-2 0,0-19-1 15,0 18-1-15,0-18 2 0,0 19 35 16,0 9-7-16,0 9-14 0,0-18-5 0,0 18 1 16,0-9-2-16,0 9-3 0,0 0-4 15,0-9-3-15,33 9 0 0,-33 1 0 0,0-20 0 16,0 10 0-16,0 9 2 0,0-18-2 16,0 0 0-16,0-1 0 0,33 1 4 0,-33-19 8 15,0 0 41-15,0 9 32 0,0-9 31 16,0 0 27-16,0 0-19 0,0-9-48 15,0 9-32-15,0-19-25 0,0 19-8 0,0-18 0 16,0-20-6-16,0 20 1 0,16-1-6 0,-16-9 0 16,17 10 2-16,-1-1 1 0,17 0-8 15,-33-9 5-15,34 19 0 0,-34 0 0 0,33-10-7 16,-33 19 4-16,33 0-6 0,-33 0 5 16,0 0-3-16,33 0-2 0,-33 19 9 0,0-19-9 15,0 9 3-15,16 0 6 0,-16 19 0 16,0-28 0-16,0 19-2 0,-16 0 2 15,16-1 0-15,-33 1 2 0,33-1-2 0,-33-8 7 16,33 8-11-16,-33 1 10 0,33 0-6 0,-34-1 1 16,34-18-15-16,-33 19-46 0,17-19-52 15,-1 0-33-15,17 9-17 0,-16-9-8 0,16 0 10 16,0-9 18-16,0 9 26 0,-33 0 24 0</inkml:trace>
  <inkml:trace contextRef="#ctx0" brushRef="#br0" timeOffset="99363.65">7822 4158 57 0,'16'-19'45'0,"1"19"-16"0,32-18-11 0,-49 18-2 0,33 0 7 0,1 0-3 0,-1 0-5 0,-33 0 5 0,33 0 12 0,-33 0 5 0,16 18 0 0,1 1-8 0,-17-19-3 16,16 9 9-16,-16 10 5 0,33-1 2 16,-33 1-1-16,0 0-16 0,0-1-10 0,0 1-8 15,0-19-3-15,0 18-2 0,0 10 2 0,-33-28-3 16,33 19 25-16,0-19 33 0,0 0 27 15,0 0 30-15,0 0 28 0,0 0-16 0,0 0-34 16,0-19-10-16,0 19-26 0,0-28-18 16,0 10-10-16,0-1-10 0,33 1-8 15,-33-1-8-15,33 0 5 0,-33-9 0 0,34 10-9 16,-34-1 2-16,33 1 1 0,-33 18-10 0,33-19 7 16,-17 19 0-16,1 0 0 0,-1 19 10 15,17-19-4-15,-33 18-1 0,0-18-3 16,0 19 6-16,33-1-3 0,-33 10 0 0,-33-9-1 15,33 0-2-15,0-1 1 0,0 1-3 16,0 9-9-16,-33 9-38 0,33-18-103 0,0-1-74 16,0 10-51-16,0-9 7 0,0 18 15 15</inkml:trace>
  <inkml:trace contextRef="#ctx0" brushRef="#br0" timeOffset="100195.63">10517 4307 72 0,'-33'-28'22'0,"33"9"-10"0,-33 1 0 0,33-20 14 0,-33 20 15 0,33-1 5 0,-17 10-6 0,1-10-4 0,16 1 10 0,-17 18 22 16,17-19 10-16,0 19-4 0,0 0-32 15,0-19-19-15,0 19-19 0,0 0 1 16,0 0-2-16,0 19-3 0,0-19 4 0,0 0 5 16,0 19 22-16,0-1 1 0,17 1 5 15,-17-10 12-15,16 10-20 0,-16 18-8 0,17-18-9 16,-17 18 0-16,33-19 2 0,-33 29-12 15,0-28 6-15,33 18-5 0,-33-9-3 0,0 9 0 16,33 0 0-16,-33-18 2 0,0 9-1 16,0 9 1-16,33-19-2 0,-33 1 3 0,0 0-5 15,0-19 2-15,0 9 2 0,0-9 10 0,0 9 95 16,0-9 50-16,0 0 37 0,0 0-9 16,0-9-73-16,0 0-47 0,0-10-33 0,0 19-21 15,33-37 0-15,-33 18 0 0,0-18-14 0,0 28 7 16,17-29-2-16,-1 20 1 0,1-1 0 15,-17 1-7-15,33 8 4 0,-33 10-2 0,33-9-3 16,-33 9-4-16,0 0-2 0,33 9 5 0,-33 1-3 16,0 8 7-16,33 1 0 0,-33-1-3 15,0 1-2-15,0 0 1 0,0-10 6 16,0 28 0-16,-33-18 4 0,33-1-4 0,0 1 0 16,-33 0 5-16,0-1-2 0,33 10-2 0,-33-28-3 15,16 19-39-15,-16-1-64 0,33-18-64 16,-33 0-53-16,33 19-32 0,0-19-12 0,0-19 20 15,0 19 39-15</inkml:trace>
  <inkml:trace contextRef="#ctx0" brushRef="#br0" timeOffset="100428.7">11063 4242 93 0,'0'-19'69'0,"0"19"-14"0,0 0-11 0,0 0-7 15,0 0 1-15,-17 0-8 0,17 19 8 0,-16-1 15 0,-1-18 12 0,1 19 4 0,-1-1 2 16,17 10-21-16,-33-9-20 0,33 18-18 16,-33-18-5-16,33-1 3 0,0 10-6 0,0-9 2 15,0-1 3-15,0 1 3 0,33 0 0 0,-33-10-1 16,33 0-2-16,-33-9-1 0,33 10-3 16,0-10-5-16,17-10 4 0,-17 10-9 0,0 0-20 15,0-9-53-15,17 0-39 0,-17 9-32 0,33-19-13 16,-33 0 10-16</inkml:trace>
  <inkml:trace contextRef="#ctx0" brushRef="#br0" timeOffset="101311.42">12849 4167 48 0,'0'-9'54'0,"0"9"-13"0,0 0-8 0,0 0-7 0,0 0-4 0,0 0-11 0,0 0-6 0,0 0-2 0,-33 9 5 0,33 0 32 0,0 1 1 16,0 8 4-16,-33 1-9 0,33 0-10 15,-17-19-4-15,1 18-7 0,-1 1 2 0,1-1-2 16,-1-8-2-16,17 8-4 0,0 1-3 16,-33 0-3-16,33-19 0 0,0 18 3 0,0-18 19 15,0 0 15-15,-33 19 10 0,33-19 6 16,0 0 11-16,0 0 16 0,0 0 22 0,0 0 26 16,0 0-10-16,0 0-15 0,0-19-23 15,0 19-23-15,0-18-29 0,33 18-5 0,-33-19-21 16,0 19 5-16,0-19-5 0,0 1-5 0,33 8 6 15,-33 1-6-15,0 0-2 0,0 9 2 16,17-19 3-16,-17 19-6 0,16-18 5 0,-16 18-4 16,0 0-1-16,0-19 0 15,0 19 11-15,0 0-10 0,0 0-8 16,17 0 4-16,-17 0 4 0,0 0-3 0,0 0-2 16,0 0 0-16,0 0 3 0,0 0 9 0,-17 19-13 15,17-19 10-15,0 0-10 0,0 0 13 16,0 0-7-1,0 0 3-15,0 0-1 0,0 0 2 16,0 0 0-16,0 0 1 0,0 0-1 16,0 0-6-16,0 0 9 0,17 0-5 15,-17 0-3-15,0 18 5 0,0-18-1 16,0 0 1-16,0 0-5 0,0 0-3 16,0 0-20-16,0 0-25 0,0 0-34 0,0 0-33 15,0 0-23-15,16-18-11 0,-16 18-23 0,0 0 0 16,17 0 6-16,-17 0 12 0,0-19-102 0</inkml:trace>
  <inkml:trace contextRef="#ctx0" brushRef="#br0" timeOffset="102060.89">12766 4139 11 0,'0'0'21'0,"0"0"9"0,0 0 0 0,0 0 0 0,0 0 0 0,0-18 5 0,0 18 9 0,0 0 1 0,0 0-6 0,0-19 5 16,0 19 0-16,17 0 3 0,-17-19 1 0,-17 19-3 15,17 0 2-15,0-18-4 0,0 18-6 16,-16-9-15-16,16-1-8 0,-17 1-10 0,1 9 0 16,-1-19-1-16,17 19-3 0,-33 0 0 15,0 0-2-15,0 19-1 0,0-19 3 0,16 0 1 16,-32 19-4-16,32 8 3 0,-16-8 0 0,0 0 2 16,0-1-2-16,33 10-3 0,-50-9 0 15,34 18 7-15,16-18-4 0,-17-1 0 0,17 1 1 16,0-1 2-16,0 10 2 0,0-9 2 15,17-19-2-15,-1 19-2 0,-16-19 6 16,17 18-4-16,16-18-5 0,0 0 4 0,-33 0-1 16,33-18 7-16,0 18-10 0,-16 0 0 0,-1-19 0 15,17 19 4-15,-16-19-2 0,16 1 0 16,-33 8 2-16,33-8-4 0,-33 18 0 0,33-19 4 16,-33 1-1-16,33 18 0 0,-33-19 9 0,0 19 13 15,17-19 19-15,-17 19 12 0,0-18 0 16,0 18-15-16,16-10-16 0,-16 10-11 0,0 0-8 15,0 0-3-15,0 0-6 16,0 10 0-16,0-10-1 0,0 0 6 0,0 18-4 16,0-18 2-16,17 0 0 0,-17 19 5 0,0-19-1 15,16 19-4-15,1-19 0 0,16 18 0 16,-33-18 0-16,33 19-2 0,-33-19 9 16,33 9-5-16,-33 0 4 0,16 1-16 0,1 8-45 15,16-18-39-15,-16 0-48 0,16 0-26 0,0 0-1 16,0 19 2-16,0-19 35 0</inkml:trace>
  <inkml:trace contextRef="#ctx0" brushRef="#br0" timeOffset="102960.99">15329 4242 132 0,'0'0'59'0,"33"-19"-12"0,-33 19 8 0,0 0 32 15,0 0 13-15,0 0-10 0,0-19-33 0,0 19-28 0,-33 0-11 0,33 0-13 0,-16 0-2 0,-1 0-1 0,1 19-2 16,-17-19 0-16,0 19 4 0,-1-1 4 0,34 1 12 16,-33-10-5-16,0 10-2 0,17-1-10 15,-1 1-1-15,1 0-2 0,-1-1 7 0,17 1 0 16,0-1 1-16,0 10 3 0,0-9 2 0,0-19 12 16,17 18 8-16,-17 1-2 0,16-19-10 15,1 19-7-15,32-19-3 0,-49 0-2 0,33 0-7 16,1 0 1-16,-1 0-1 0,16 0-17 15,-16 0-36-15,0 0-43 0,0 0-43 0,17-19-21 16,-17 19-3-16,0-19 11 0</inkml:trace>
  <inkml:trace contextRef="#ctx0" brushRef="#br0" timeOffset="103392.64">15825 4418 71 0,'0'-9'31'0,"0"0"-5"0,0 9 9 0,0 0 5 0,0-19 1 0,0 19-10 0,-33 0-10 0,33 0-10 0,0 0-4 0,0 0-6 0,0 0-1 16,0 19 4-16,0-19 4 15,0 9-4-15,0 10 1 0,0-1 4 16,0 1-1-16,0-1 13 0,-33 1-3 0,33 0-7 15,0-1-2-15,0-8-3 0,0 8 14 0,-16-18 12 16,16 19 2-16,0-19 4 0,0 0 18 16,0 0 20-16,0 0 19 0,0 0 21 0,0 0 9 15,0 0-34-15,0 0-30 0,0 0 0 16,0-19-4-16,0 19-11 0,16-18-14 0,-16-1-9 16,33 10-14-16,-33-10 4 0,33 0-11 15,-33 1 3-15,33-1-10 0,-33 1 3 0,0 8 5 16,17 1 1-16,0 0-8 0,-1 9 2 0,-16 0-3 15,17 0-1-15,-1 0 6 0,-16 0-7 16,17 0 7-16,-1 9-8 0,-16 0 5 0,0 1 0 16,33 8 4-16,-33 1 1 0,0-19-5 15,0 37 1-15,0-18 3 0,0-10-19 0,0 28-100 16,-33-18-90-16,33-1-55 0,0 1 0 16,-16 9 26-16</inkml:trace>
  <inkml:trace contextRef="#ctx0" brushRef="#br0" timeOffset="104175.78">18422 4121 153 0,'0'-19'68'0,"-17"0"-35"0,17-18-11 0,0 28 39 0,-33-10 34 0,33 1-15 0,0 18-31 0,0-19-25 0,0 19-14 0,-33 0-8 16,33 0 2-16,0 19-2 0,0-19-2 16,0 37 24-16,0-28 2 0,-33 28-6 0,33-18-10 15,0 18-2-15,-17-9-5 0,17 9 2 0,0 1 0 16,0-20-4-16,-16 10 0 0,16 9 1 16,0-18 1-16,0 0-5 0,0 18 2 0,-17-19 4 15,17 10-9-15,0-9-39 0,-16 18-72 0,16-18-46 16,0-10-6-16</inkml:trace>
  <inkml:trace contextRef="#ctx0" brushRef="#br0" timeOffset="104542.02">18554 4344 61 0,'0'0'39'0,"0"0"-18"0,0 19 2 0,0-19 7 0,0 18 13 0,-33-18 0 0,33 19-7 0,0-19 2 0,0 18-5 0,-17-8 1 16,17 8 7-16,0-18-20 0,0 19-7 16,0-19-4-16,-16 0 28 0,16 18 6 0,0-18 16 15,0 0 21-15,0 0 32 0,0 0 48 0,0 0 32 16,0 0 21-16,0 0-40 0,0 0-61 16,0-18-55-16,0 18-18 0,16-19 4 15,-16 1 7-15,17-1-8 0,-17 10-16 0,33-10-5 16,-33 19-16-16,33-18 5 0,-33 18-16 0,33 0-3 15,-33 0 2-15,0 0 1 0,17 0-2 16,-1 18 5-16,-16-18-1 0,17 19 0 16,-1-10 6-16,-16 10-5 0,17-1-2 0,-17 1 10 15,16-1-9-15,-16 1 0 0,0 0 3 0,0-10 5 16,0 10 2-16,0-1-4 0,-16 1-5 0,16-1-29 16,0-18-116-16,-17 19-117 0,17 0-83 15,-16-19-16-15,16 0 26 0</inkml:trace>
  <inkml:trace contextRef="#ctx0" brushRef="#br0" timeOffset="105775.94">21464 4167 62 0,'-16'0'18'15,"16"0"-8"-15,-17 0 6 0,1 9 5 0,-1-9 3 0,1 0-4 0,-1 10-1 0,1 8 0 0,-18 1 7 0,1-19 7 0,0 19-3 0,17-1-8 16,-17 1-4-16,16-10-9 0,1 10-2 0,-17-1-2 16,33-18-1-16,-33 19 0 0,33 0 0 15,0-1 5-15,-34-18 2 0,34 19-3 16,0-19 3-16,0 0 10 0,0 0 14 0,0 9 8 15,0-9 4-15,34 0-2 0,-34 0-9 16,0-9-11-16,0 9-7 0,33 0 6 0,-33 0 8 16,0-19 4-16,0 19-2 0,33-18-3 0,-33 18-4 15,0 0 2-15,16-19 1 0,-16 19 4 16,0-19-2-16,17 19-5 0,-17 0 1 0,0-18-12 16,0 18-3-16,0 0-9 0,0 0 1 0,16 0-11 15,-16 0 1-15,0 0 7 16,0 18-6-16,0-18 0 15,17 0 7-15,-17 19-3 0,16-19 0 0,-16 19 0 16,17-19 5-16,-1 0-1 0,-16 18 0 16,33-18-4-16,-33 0 3 0,34 19-1 0,-34-19 4 15,16 0-2-15,1 0-2 0,-1 0-18 0,1 0-55 16,-1 0-55-16,17 0-45 0,-16-19-15 16,-1 19 1-16,17 0 29 0</inkml:trace>
  <inkml:trace contextRef="#ctx0" brushRef="#br0" timeOffset="106506.59">21646 4223 70 0,'0'0'31'0,"0"0"-7"0,0 0 1 0,0 0-7 0,0 0-9 0,0 0-5 0,0 0-1 0,0 19-3 0,0-19 2 0,0 18 5 0,0-18 10 0,0 19-5 0,0-10-6 16,0 0 1-16,0 1-7 0,0 8 2 16,0 1-2-16,0-19 1 0,0 0 8 0,0 19 17 15,0-19 7-15,0 0 7 0,0 0 8 0,0 0 13 16,0 0 15-16,0 0 19 0,0 0-7 15,0 0-22-15,0 0-14 0,0-19-4 0,0 19 1 16,0-19-5-16,0 19-15 0,0-18-7 16,17 8-8-16,-17 10-3 0,0-9-7 0,16 0-3 15,-16 9-1-15,17 0 0 0,-17 0-2 16,16 0-1-16,17 0-1 16,-33 9 4-16,0 0 0 0,0 1-4 0,34 8 5 15,-34-18-1-15,0 19 2 0,0 0 1 16,16-19-11-16,-16 0 15 0,0 18-10 0,17-18 3 15,-17 19 1-15,0-19 3 0,0 0-2 16,0 0 1-16,0 0 0 0,0 0 6 16,0 0-8-16,0 0 4 0,16 0-5 0,-16-19-4 15,0 19 4-15,0-18 1 0,17 18-4 16,-17-19 1-16,16 19 2 0,-16-19 0 0,17 1 3 16,-17 8-7-16,16 1 4 0,-16 9 1 0,17-9-7 15,-17 9 3-15,0 0 1 0,0 0-2 16,16 0 4-16,-16 0 4 0,0 0-6 15,33 9 4-15,-33 0-6 0,0 1 2 0,0 8-1 16,0-18 5-16,0 19 0 0,33-19 1 0,-33 19-5 16,0-19 5-16,0 18-5 0,0-18-50 0,0 0-53 15,0 19-44-15,0-19-18 0,0 0-18 16,0 0 12-16</inkml:trace>
  <inkml:trace contextRef="#ctx0" brushRef="#br0" timeOffset="106840.77">22109 4000 90 0,'0'0'81'0,"-16"-19"-32"0,16 1 1 0,0 18 11 0,-17 0-10 0,17-19-27 0,0 19-10 0,0 0-9 0,0 19-2 0,17-19-3 0,-17 18 1 0,16 1 1 0,-16 18 41 15,17-18-4-15,-17 8-12 0,16 11-13 16,-16-1 50-16,33 9-26 0,-33-8-21 0,0-1-7 15,0-19-3-15,0 10-2 0,0 10-1 16,0-20-4-16,0 1 32 0,0-1 16 0,0-8-14 16,0 8 39-16,0-18 55 0,0 0 68 0,0 19 45 15,0-19 45-15,0 0 0 0,0-19-262 0,0 19-24 16,0-28 0-16,0 19 0 16,0 0 0-16,33-28 0 0,-33 18 0 0,0 0 0 15,17-18 0-15,0 9 0 0,-1-9 0 16,1 18 0-16,16-9 0 0,-17 10-31 0,1-1-253 15,-1 1-16-15,17 18 14 0,-33 0 13 0,33 0 5 16,-33 0 27-16</inkml:trace>
  <inkml:trace contextRef="#ctx0" brushRef="#br0" timeOffset="108555.08">24358 11181 144 0,'0'0'41'0,"17"-19"-22"0,-17 19 6 0,0-28 43 0,0 19 34 0,0 0 1 0,0-1-12 0,0 1-29 0,0 9-16 0,0-9-11 0,-17 9-7 15,17-10-13-15,-16 10-8 0,-1 0 2 16,17 0 1-16,-33 0-4 0,0 10 24 0,16-10 6 16,-16 9-20-16,17 0-6 0,-17 1-3 0,16-1-6 15,1 0 4-15,16 1 3 0,-17 8-8 16,17 1 3-16,0-19 4 0,0 9 3 0,0 0 8 15,0 1 5-15,17-1 1 0,-17-9-3 16,16 9 10-16,-16-9 1 0,17 0 2 0,-1 0-10 16,1 0-10-16,-1-9 10 0,1 9 32 15,-17-9 9-15,16-1-2 0,1 1-21 0,0 0-1 16,-17 9-16-16,16-19-5 0,-16 1-10 0,0 8-1 16,33 1-2-16,-33 0 1 0,0-1 9 0,0-8 11 15,0 18-8-15,0-10-7 0,0 1-3 16,0 9-2-16,0 0-7 0,0 0 2 15,0 0-6-15,0 0-1 0,0 0 0 16,0 0 1-16,0 0 1 0,0 0 4 16,0 9 0-16,0-9-4 15,0 0 0-15,0 10 6 16,0-10-6-16,0 0 7 0,0 9-11 0,0-9 3 16,0 0-65-16,0 0-44 0,0 0-39 15,0 0-27-15,0 0-8 0,0 0 5 0,0 0 4 16,17 0 1-16,-17 0 14 0</inkml:trace>
  <inkml:trace contextRef="#ctx0" brushRef="#br0" timeOffset="109421.65">13494 9544 12 0,'0'9'18'0,"0"-9"8"0,0 0-1 0,0 0-8 0,0 0-6 0,0 0-4 0,0-9-3 0,0 9 0 0,0-10-4 16,0 10 1-16,0 0-3 0,0 0-4 15,0 0-10-15,0 0-11 0,0-9-39 16</inkml:trace>
  <inkml:trace contextRef="#ctx0" brushRef="#br0" timeOffset="111102.87">16966 10362 41 0,'17'-9'36'0,"-17"9"-5"0,0 0 0 0,0 0 2 0,16-19 3 0,-16 19-1 0,0 0 1 15,17 0 1-15,-17 0 7 0,0-18 6 0,0 18 9 0,0 0 11 0,33 0 5 0,-33 0 0 16,0 0-9-16,0-19-1 0,0 19-2 0,0 0-4 16,0-9 6-16,0 9 1 0,0 0-5 15,0-10-11-15,0 10-7 0,0 0 11 0,0-9-16 16,-33 9-13-16,33-9-10 0,0 9-4 0,-17-9-1 15,17 9-1-15,-16 0 5 0,16-10 1 16,-17 10-10-16,1 0-1 0,-1 0 0 0,17 0-4 16,-33 0 10-16,33 0-4 0,-33 0-10 0,33 10 4 15,-33-1-3-15,0 0 1 0,17 0 7 16,-18 10-5-16,18 0 3 0,-1-1-9 0,-16 1 2 16,33-1 5-16,-33 1 7 0,33 0-5 15,-33 9-3-15,17-10-4 0,16 1 6 0,0-19-2 16,0 18 5-16,0-8 4 0,0 8 8 0,0-8-9 15,16-1 1-15,-16-9-1 0,33 18 4 0,-33-18-6 16,33 0-6-16,-33 0 3 0,33 0 4 16,-16-18-6-16,-1 9 2 0,1-1-3 0,0 1 0 15,-1 0 0-15,1-10 0 0,-1 10 2 16,17-10 2-16,-33 1-4 0,33-1 3 0,-33 10-3 16,33-10 0-16,-33 0-2 0,0 1 2 0,17 18 4 15,-17-19 0-15,0 19 2 0,0-18 16 16,16 18 11-16,-16 0 6 0,0 0-24 0,0-19-9 15,0 19-1-15,0 0-3 16,0 0 0-16,0 19-6 0,0-19-1 0,0 0 0 16,-16 18 5-16,16-18 6 0,0 19-1 0,0-10-10 15,0 10 3-15,16-10 5 0,-16 10-2 0,0-10-1 16,17 10 2-16,-17-1 4 0,16 1-3 16,1-19 0-16,-17 18 2 0,33 1-1 0,-33-10-10 15,33 1 15-15,-33 17-12 0,0-27 3 16,33 19 7-16,-33-19-7 0,17 0 6 0,-1 19-6 15,1-19 1-15,-1 0-25 0,1 0-54 0,16 0-71 16,0 0-66-16,-33 0-46 0,0-19 4 16,33 19 9-16,0 0 38 0</inkml:trace>
  <inkml:trace contextRef="#ctx0" brushRef="#br0" timeOffset="112907.07">20356 10483 126 0,'0'-9'78'0,"0"-10"-39"0,0 19-20 0,0-18 0 0,-16-1 28 0,16 19 14 0,-17-9-14 0,1-1-19 0,16 1-11 0,-33 9 0 16,33 0 36-16,-50 0 3 0,34 0-13 16,-18 0-14-16,1 19-8 0,17-10 35 0,-17 10-7 15,33-1-23-15,-33 1-9 0,33-1-5 0,-33 1-1 16,33 9 23-16,-17 9 8 0,17-18-20 0,0-1-8 15,0 1-2-15,0 0-7 0,0 8 23 16,17-8-1-16,-17 0 0 0,33-10-8 16,-33 0-1-16,33 10-2 0,-17-10-8 0,1 0-3 15,16 1 3-15,-17-10-8 0,18 0-2 0,-18 18-9 16,1-18-42-16,16 0-52 0,0-18-59 16,-33 18-18-16,16 0 3 0,17 0 2 0,-16-10-105 15</inkml:trace>
  <inkml:trace contextRef="#ctx0" brushRef="#br0" timeOffset="113551.16">20522 10678 30 0,'0'0'48'0,"0"0"-9"0,0 0 1 0,0 0 0 0,0-18-11 0,0 18-11 0,0 0-10 0,0 18 6 0,0-18 7 16,0 0 15-16,0 19-2 0,0 0 12 0,0-19-5 15,0 18-14-15,0-8 12 0,0 8 0 0,0 1-16 16,0-1-7-16,-33-18-6 0,33 19-3 16,0-10-5-16,0 1-2 0,0-1 8 15,0-9 46-15,0 9 31 0,0-9 24 16,0 0 21-16,0-9-43 0,0 9-37 0,0-9-16 16,0-1 1-16,0 1 23 0,33-10 9 15,-33 19-13-15,0-28-20 0,16 10-7 0,1-1-5 16,-1 1 1-16,1 18 2 0,-1-19-2 15,1 0-7-15,-1 19 1 0,-16-18-13 0,17 9 3 16,0 9-11-16,-17 0 6 0,33 0-4 0,-33 9-3 16,33 9 6-16,-33-18-1 0,0 19 4 15,0 0 0-15,0-10-3 0,16 10 6 0,-16 8 0 16,0 1-7-16,0-9 5 0,0-10-8 0,0 10 5 16,0-1-1-16,-16 1 4 0,16 0-9 15,0-1-77-15,0 1-104 0,-33-1-77 0,33-8-40 16,0-1 20-16,-33 10 51 0</inkml:trace>
  <inkml:trace contextRef="#ctx0" brushRef="#br0" timeOffset="114800.08">23647 10502 101 0,'33'-19'34'0,"-33"10"-16"0,0 9 10 0,0-19 27 0,17 19 21 0,-17 0 10 0,0-18-19 0,0 18-24 0,0 0-20 0,0 0-17 0,0 0-2 15,0 18 7-15,16-18 20 0,-32 19-8 0,16-10 15 16,0 10 26-16,0-1-26 0,-17 19-18 0,17 1-5 16,0-10-12-16,0 0 7 0,0 18-3 15,0-18-7-15,0 9 5 0,-33 0-3 0,33-9-1 16,0 9-4-16,0 1 6 0,0-1-2 16,0-9-1-16,-16 9 0 0,16 0 0 0,0-18-18 15,-17 9-64-15,17 0-51 0,0-10-29 16,0 10 5-16,0-28-98 0</inkml:trace>
  <inkml:trace contextRef="#ctx0" brushRef="#br0" timeOffset="115200.14">24011 11116 80 0,'0'0'26'0,"0"0"-13"0,-17 0 13 0,17 9-1 16,0 0 13-16,0-9 1 0,0 10-7 0,-16 8-2 0,16-18-2 0,0 19 14 0,-17-19-2 0,17 9-16 0,0 0-13 16,-16 1-4-16,16-10-3 0,0 0 3 15,0 9 41-15,0-9 14 0,0 0 25 0,0 0 33 16,0 0 13-16,0-9-61 0,0-1-31 0,0 10 7 16,16-18 14-16,-16 18-2 0,17-19-11 15,-17 1-2-15,16-1-2 0,1 0 6 0,-1 1 13 16,18 8-21-16,-18-8-2 0,17-1-9 15,-16 19-2-15,-1-18-9 0,1 18-1 0,-1-10-11 16,1 20 0-16,-1-10-2 0,1 18 5 0,-1-18 3 16,1 19 14-16,0-1-5 0,-1 1-6 15,-16 0 8-15,33 9-3 0,-33-10-2 0,0 10-6 16,17-9-3-16,-17-1 0 0,0 1-2 0,0-1-4 16,0 1-3-16,0 0 6 0,0-10-9 15,0 0 0-15,0 1 8 0,-17-1-6 16,17 0-2-16,0 0-62 0,0-9-98 0,0 0-95 0,0 0-82 15,0 0-14-15,0 0 31 16</inkml:trace>
  <inkml:trace contextRef="#ctx0" brushRef="#br0" timeOffset="117397.16">27665 11785 10 0,'0'0'27'16,"0"0"-5"-16,0 10-9 0,0-10-6 0,0 0-5 0,0 0 2 0,0 0 6 0,0 0-1 0,0 0-3 0,0 0-3 0,0 9 1 0,0-9 14 0,0 0-4 15,0 0 10-15,0 9-2 0,0-9-4 16,17 10 1-16,-17-1 3 0,17-9 4 0,-1 9-6 16,1-9-11-16,-1 9-2 0,17 10-4 0,-16-19 11 15,16 19 15-15,16-19-9 0,1 0 0 16,0 18 0-16,16-18-6 0,17 10-6 0,-1 8-3 15,17-9-1-15,17 1-4 0,16 8 2 16,-32 1 0-16,32 0 0 0,17-10-1 16,0 9-4-16,16 1 3 0,0 9 0 0,-16 0 0 15,0-10-2-15,16 10 5 0,-16 0-1 0,0 0-5 16,-17-9 3-16,1 9-2 0,-18-10 4 16,-15 1-2-16,-1 0-2 0,-17-10 4 0,-15 0 0 15,-1 10-2-15,0-19 0 0,-16 18 0 16,-17-18-3-16,16 0 5 0,-16 0-2 0,0 0 0 15,-16 0 0-15,16 0-2 0,0 0 3 16,-16 0-1-16,16 0-2 0,-17 0 2 0,1 0 4 16,-1 0-4-16,1 10-3 0,-1-10 5 15,1 0 2-15,-17 0-6 0,0 0 0 0,16 0-9 16,-16 0-14-16,0 0-14 0,0 9-24 16,0-9-11-16,0 0 0 0,0 0 2 0</inkml:trace>
  <inkml:trace contextRef="#ctx0" brushRef="#br0" timeOffset="118130.78">28393 13478 11 0,'0'10'26'0,"17"-10"5"0,-17 0-2 0,0 9-6 0,0-9-7 0,16 0 0 0,-16 9 8 0,17 0 7 0,-17-9 4 0,16 10-5 0,1-1-4 0,-1-9-3 0,1 9-6 0,32 10-2 0,-32-19 10 0,0 0 9 0,16 9 0 15,16 1-4-15,-16-1-10 0,33 9-8 0,-16-18-4 16,0 10 2-16,16-1-2 0,16 10 6 15,-15-10 0-15,15 0-5 0,1 10-7 0,-17-10 2 16,33 0 0-16,-49 1-4 0,33-1 2 16,-1 0-2-16,-32 1-3 0,16-1 3 15,0 0 0-15,-16 1 0 0,-1-10-2 0,18 18 5 16,-18-18-3-16,-16 0-2 0,17 0 5 0,-1 19-5 16,-15-19 2-16,15 0 5 0,-16 0-4 15,0-19 8-15,0 19 13 0,0 0-8 16,1 0-6-16,-1 0-7 0,0 0 2 0,-17 0 0 0,17 0-7 15,-16 0 4-15,16 0 3 0,-17 0-5 16,1-18-1-16,0 18 5 0,-1 0-2 0,1-10 2 16,-1 10-4-16,1 0-2 0,-17 0-10 15,16 0-29-15,-16-9-31 0,17 9-23 0,-17-9-24 16,16-1 7-16</inkml:trace>
  <inkml:trace contextRef="#ctx0" brushRef="#br0" timeOffset="118864.3">29071 10939 225 0,'0'-19'125'0,"-16"-18"-59"0,-1 18-36 15,0 10-19-15,1-9-4 0,-1 8-6 0,-32 1 1 0,-1 9 2 0,17 9 1 0,-16-9 12 0,15 10 1 0,-15 8 3 16,16-9-4-16,0 10-11 0,0 0 2 0,16-1 10 16,1 1-4-16,16-10 0 0,0 10-3 15,0-1 1-15,0-8 2 0,16 8 8 0,1-8-2 16,-1 8 0-16,1-18-7 0,16 0 5 15,0 0-3-15,-17 0 6 0,17 0 7 0,-16 0 24 16,0-18 11-16,-1 8 6 0,1-8-8 0,-1 8-13 16,1 1-20-16,-1-10-7 0,-16 1-2 15,17-1-5-15,-17 1-2 0,0-1 27 16,0 10 9-16,0-1-20 0,0 1-11 0,0 0-14 16,0 0-1-16,0 9-10 0,0 9 8 15,0-9 3-15,0 9-3 0,0 10 6 16,0-10-6-16,16 10 2 0,-16-1-7 0,17 1 7 15,-1-1-2-15,17 1 6 0,-33 0-6 16,17-1 0-16,-1-8-4 0,18 8-19 0,-18 1-63 16,1-10-73-16,16 0-33 0,0 1-14 0,-17-1 16 15,17-9 26-15,0 0 30 0</inkml:trace>
  <inkml:trace contextRef="#ctx0" brushRef="#br0" timeOffset="119596.84">29518 10948 48 0,'0'-9'32'0,"0"9"-6"0,0 0-3 0,-17 0 0 0,17 0-5 0,0 0-6 16,-16 0 11-16,16 9 6 0,0 0-7 0,0 1 7 0,-17-1-6 15,17 0-8-15,0 1 28 0,0 8-1 16,-17-8-20-16,17 8-6 0,-16-18-8 0,16 0-4 16,0 19-1-16,0-19 47 0,0 0 23 0,0 0 19 15,0 0 20-15,0 0-4 0,0 0-41 16,0-19-29-16,16 19-14 0,-16 0-9 15,0-18-6-15,17 8 3 0,0 1-5 0,-17 0-3 16,16-1-1-16,1-8-1 0,-17 8 1 0,16 10-3 16,1-9 0-16,-1 0 0 0,-16 9 3 15,17 9-3-15,-17 0-6 0,16-9 6 16,-16 19-4-16,33-10 4 0,-33 1 0 0,0-1 0 16,0 0 0-16,17 1 0 0,-17 8 0 15,0-18-3-15,0 19 6 0,0-19-1 0,16 9-2 16,-16-9 5-16,0 0-2 0,0 0 0 15,17 0 2-15,-17-9-5 16,0 9-2-16,16-19 4 0,-16 19-2 0,17-18 4 16,-17 8-4-16,17-8-4 0,-17 8 7 15,16 1-3-15,1 0 2 0,-17-1-2 0,16 10-3 16,-16-9 0-16,17 9 4 0,-17 0-4 16,0 0 0-16,16 9 7 0,-16-9-9 0,17 10 3 15,-17 8 2-15,16-8 0 0,-16 8 0 0,17-8 0 16,-1 8 4-16,-16 1-4 0,17-19-3 15,-17 18 3-15,16-8 5 0,-16-10-7 0,0 9-5 16,17 0-10-16,0-9-37 0,-17 0-17 0,16 0-8 16,1 0 0-16,-1 0 12 0,1-9 19 15,-1 0 12-15,-16-1 13 0,17-8 14 16,-17 18 4-16,16-19 7 0,-16-9-5 0,17 10 0 16,-17-10 4-16,0 9 0 0,0-9 1 0,16-9 2 15,-16 9-2-15,0-9 3 0,0 0 19 16,0 9 4-16,0 9 18 0,0 1-6 15,0-1-6-15,0 19-19 0,0-19-7 0,0 19-7 16,0 0 4-16,0 19-9 0,0-19 4 0,0 19 3 16,0-1 0-16,0 10-2 0,0 9 25 15,0-18 10-15,17 9-14 0,-17 0-9 16,0-10-2-16,16 10-4 0,-16-9-7 0,17-10 6 16,-17 0 2-16,16 1 28 0,-16-1 27 0,0 0 2 15,0-9-21-15,17 0-15 0,0-9-17 16,-1 9-4-16,1-9-5 0,16-1-2 0,-17 1 3 15,17 0-7-15,0 9-3 0,-16-19-28 0,16-9-96 16,0 19-69-16,0-10-31 0,0 10 3 16,0 9-143-16</inkml:trace>
  <inkml:trace contextRef="#ctx0" brushRef="#br0" timeOffset="120395.06">31122 11283 127 0,'-17'-19'55'0,"1"1"-28"0,16 9-14 0,-17-10 5 0,17 10 31 0,0 9-3 0,-17-10-20 0,17 10-15 0,0 0-7 0,0 0-3 0,0 0 1 0,0 0 1 16,0 0 0-16,0 10 5 0,0-1 5 16,0 0 1-16,-16 10-2 0,16-1 29 0,0 1 6 15,0 9-21-15,0 0-13 0,0 0-5 16,-17 9 2-16,17 0 133 0,-16 10-40 0,16 8-54 16,-17-8-25-16,1 9-5 0,16 9-4 15,-17-9 101-15,1 18-24 0,16-9-44 0,-17 0-24 16,1 10-11-16,16 8-5 0,-17-8-7 0,17 9 7 15,0-1-3-15,-16 1 111 0,16-10-10 16,0 10-50-16,0-9-27 0,0-1-18 0,-17 0 3 16,17 1-12-16,0-10 3 0,-17 9-3 0,1-9 45 15,-1 1 6-15,1-1-20 0,-1 9-8 16,-16-18-20-16,17 9 7 0,-17-18 12 0,16 8 62 16,-16 1 2-16,17 9-39 0,-18-9-25 15,18 9-9-15,-17-9-15 0,0 9 0 0,16-9 0 16,1 9 0-16,-1-18 0 0,1 8 0 15,-1-8 0-15,1-1 0 0,-1 20 0 0,0-29 0 16,17 9 0-16,-16 1 0 16,16-1 0-16,0 1 0 0,0-19 0 0,0 0 0 15,0 9 0-15,0-9 0 0,-17 0 0 0,17-10 0 16,0 10 0-16,0-9 0 0,0-10 0 0,17 10 0 16,-17-10 0-16,-17 9 0 0,17-8 0 0,0-1 0 15,0 0 0-15,17 1-37 0,-17-10-22 16,0 9-29-16,0 0-17 0,0-9-4 0,0 10 2 15,0-10 2-15,0 9 13 0,0 10 6 16,0-19 3-16,-17 0 5 0,17 9-19 0,0 0 12 16,0 0 22-16,0-9 16 0,0 10 2 15,-16-1-9-15,16 0-6 0,0 1-17 0,-17-10-21 16,1 9-2-16,16-9 13 0,-17 9 13 0,17-9 8 16,-16 0 5-16</inkml:trace>
  <inkml:trace contextRef="#ctx0" brushRef="#br0" timeOffset="120922.33">29236 13711 36 0,'-16'0'36'0,"-1"0"-8"0,17-10-8 0,0 10-9 0,-33 0-1 0,33 0 5 0,-16 0 3 0,16 0 0 0,0 0 0 0,0 10 4 0,0-10 7 0,-17 0 4 0,17 9-2 0,0-9 1 0,0 9 1 0,17 1 5 16,-17-10 14-16,0 9-3 0,16 0 5 16,17 1-4-16,-33 8 5 0,17-18 11 0,16 0 8 15,0 19 8-15,0-19 4 0,17 9 2 16,-1 0 8-16,18 1-7 0,-1 8-12 0,16-8-11 15,-32 8-5-15,33-8-16 0,-1 8-14 16,1 1-10-16,0-1-8 0,16 1-7 0,-16 0 0 16,-1-1-6-16,-16-9 3 0,17 10-3 15,-17 0 4-15,-16-10-2 0,16 0-2 0,-16 1 0 16,-1-1 5-16,1-9-10 0,-17 9 9 16,0-9-6-16,-17 0-2 0,1 0-66 0,-17 9-77 15,17-9-68-15,-34 0-45 0,17 0-27 0,0 0 24 16</inkml:trace>
  <inkml:trace contextRef="#ctx0" brushRef="#br0" timeOffset="121933.92">30675 13943 87 0,'0'0'83'0,"-16"-9"-40"0,16 0-23 0,0 9-7 0,0 0-9 0,0 0 4 0,0 0-6 0,0 0 1 0,0 0-1 0,0 9 0 0,0-9 1 0,16 9 0 0,-16 1-2 0,0-1-1 0,17 0 1 15,-17 1-1-15,0-10 2 0,16 9-2 16,-16 0 0-16,0 0 0 15,0-9 1-15,17 0-3 16,-17 0 0-16,0 0 4 0,0 19-2 16,0-19 1-16,0-19-3 0,0 19 0 15,0-9 4-15,0 0 1 16,0 9-1-16,0 0 9 0,0-9 9 16,0 9-3-16,0 0-5 0,0 0-4 15,0 0-2-15,0 0-3 0,0 0 3 0,0 0 24 16,-17 9 6-16,17 0 1 0,0 0-10 0,0 10 20 15,-16 0-9-15,16 9 7 0,-17-1 21 16,17 1 3-16,0 10 7 0,-16-11 14 16,16 11-8-16,0-1 8 0,-17 0 22 0,17 10-37 15,-16-1-9-15,16 1 87 0,-17 18-46 0,17-28-50 16,-17 19-18-16,1 0 61 0,16-1 35 16,-17 10-28-16,1-18-107 0,16 9 0 0,-17 0 0 15,17-1 0-15,-16-8 0 0,-1 9 0 16,17-10 0-16,-16 10 0 0,-1-9 0 0,1-1 0 15,-1 1 0-15,17-1 0 0,-16 1 0 0,-1-1 0 16,17-18 0-16,-17 9 0 0,1 0 0 16,16-9 0-16,-17 10 0 0,1-11 0 0,-1 1 0 15,17 0 0-15,-16-9 0 0,-1 9 0 0,17-10 0 16,-16 1 0-16,-1 0 0 0,17-1 0 16,-16 1 0-16,16-1 0 0,0 1 0 15,-17-10 0-15,17 19 0 0,0-18 0 0,0-1 0 16,0 0 0-16,-16 10 0 0,16-10 0 0,16 0 0 15,-16 1 0-15,0-1 0 0,0 0 0 16,17-9 0 15,-17-9 0-31,0 0 0 16,16 9 0-16,-16-19 0 0,0 10-102 0,17-1-75 16,-17 1-7-16,16 0-4 0,-16-10-7 15,0 1-10-15,0 8 2 0,0-8 3 0,0 8 19 16,-16-8 27-16,16-1 35 0</inkml:trace>
  <inkml:trace contextRef="#ctx0" brushRef="#br0" timeOffset="123018.79">4647 14325 46 0,'-17'18'29'0,"17"1"-18"0,-33 9-22 0,33-28-16 0,0 18-20 0</inkml:trace>
  <inkml:trace contextRef="#ctx0" brushRef="#br0" timeOffset="124357.68">3373 15180 37 0,'17'10'28'16,"-17"-1"-12"-16,0 0-6 0,33 1 10 0,-33 8 8 15,0-18 14-15,0 10 3 0,33-1 6 0,-33 0-10 16,33 0 7-16,-33 1 1 0,0-1 4 15,33 0-3-15,-33 1-1 0,33-1-3 16,0 0 9-16,-16 19-3 0,16-28 4 0,0 10-9 16,0-1-3-16,0 9 0 0,0-8 27 0,0-1 23 15,17 0-21-15,16 1-20 0,-33-1-17 16,33 0 1-16,-16 1 36 0,16 8 21 0,0-18-10 16,17 9-22-16,16-9-24 0,-33 10-22 15,17-1-3-15,16-9 8 0,17 9 54 0,-17-9 3 16,17 0-31-16,-17 0-20 0,17 0-5 15,-17 0-17-15,17 0 5 0,16 0-3 0,-16-9-6 16,33 9 10-16,-17-9 5 0,17 9 14 0,0 0 12 16,-17-10-42-16,17 10 0 0,0 0 0 15,-1 0 0-15,18 0 0 0,-50 0 0 0,32 10 0 16,18-10 0-16,-17 0 0 0,-1 0 0 0,1 9 0 16,17-9 0-16,-18 9 0 0,1-9 0 0,17 10 0 15,-18-10 0-15,34 9 0 0,-49-9 0 16,32 9 0-16,0-9 0 0,-16 0 0 0,0 10 0 15,16-10 0-15,17 0 0 0,-33 9 0 16,33-9 0-16,-17 0 0 0,17 0 0 0,-33 9 0 16,33-9 0-16,0 0 0 0,-17 9 0 0,1-9 0 15,-1 10 0-15,17-10 0 0,0 0 0 16,-17 9 0-16,1 0 0 0,32-9 0 0,-49 10 0 16,33-10 0-16,-17 9 0 0,0-9 0 0,17 0 0 15,17 9 0-15,-17-9 0 0,0 0 0 16,0 10 0-16,-34-10 0 0,34 0 0 0,-16 0 0 15,16 0 0-15,-1 0 0 0,1 0 0 16,0 0 0-16,0 9 0 0,0-9 0 0,16 0 0 16,-49 0 0-16,17 0 0 0,-1 9 0 0,0-9 0 15,17 0 0-15,-33 9 0 0,16-9 0 0,1 0 0 16,-1 10 0-16,-16-10 0 0,0 0 0 16,16 9 0-16,-16-9 0 0,0 9 0 0,0-9 0 15,-17 10 0-15,17-10 0 0,0 9 0 0,16-9 0 16,-16 9 0-16,-17 1 0 0,17-1 0 15,0 0 0-15,-17 0 0 0,0-9 0 16,1 19 0-16,-1-10 0 0,17 1 0 0,-50-1 0 0,33 0 0 16,1 10 0-16,-1-10 0 0,17 0 0 15,-34 10 0-15,1 0 0 0,17-1 0 0,-18 10 0 16,18-18 0-16,-18 8 0 0,1-9 0 0,0 10 0 16,16-10 0-16,0 10 0 0,-16-10 0 15,16 1 0-15,-16 8 0 0,17-9 0 0,-18 1 0 16,18-10 0-16,15 9 0 0,-48 0 0 15,32 1 0-15,0-1 0 0,0 0 0 0,-16-9 0 16,17 10 0-16,-18-1 0 0,18-9 0 0,-1 9 0 16,0 0 0-16,-16 10 0 0,0-19 0 15,-1 0 0-15,18 9 0 0,-1 1 0 0,-33-1 0 16,17 0 0-16,16 1 0 0,-16-1 0 0,0-9 0 16,0 9 0-16,-1 0 0 0,-15 1 0 15,15-1 0-15,1 19 0 0,0-28 0 0,-17 9 0 16,0 1 0-16,0 8 0 0,1-9 0 0,-1 10 0 15,0-10 0-15,0 10 0 0,-16 9 0 16,0-28 0-16,16 19 0 0,-16-1 0 0,-1 1 0 16,1-10 0-16,0 10 0 0,-1-10 0 15,1 19 0-15,0-28 0 0,-1 18 0 0,-16 1 0 16,1-10 0-16,-1 10 0 16,0-10 0-16,0 10 0 0,0 9 0 0,-16-28 0 0,16 18 0 15,-16-8 0-15,16 8 0 0,-17-8 0 16,17-1 0-16,-16 0 0 0,0 0 0 0,-1 1 0 15,-16-1 0-15,17 0 0 0,-17-9 0 16,17 10-155-16,-17-10-124 0,0 0-29 0,-17 0-24 16,17-10 6-16,1 10 41 0</inkml:trace>
  <inkml:trace contextRef="#ctx0" brushRef="#br0" timeOffset="125457.48">8434 10195 34 0,'0'0'19'0,"0"0"-9"0,0 0-3 0,0 0-1 0,0 0-1 0,0 0-1 0,0 0-1 0,0 0-1 0,0 0-1 16,0 0-4-16,0 0-6 15,0 0-8-15,0 0-9 0</inkml:trace>
  <inkml:trace contextRef="#ctx0" brushRef="#br0" timeOffset="126756.05">1869 8641 40 0,'0'0'18'0,"0"0"-6"0,0 0-5 0,0-18-1 0,0 18 4 0,0-10-1 0,0 10 1 0,0 0-1 0,0 0-5 0,0-9 1 0,0 9-2 15,0 0-1-15,0-9 0 16,0 9 0-16,0 0-1 31,0 0-3-15,33 0 0-16,-33 0-8 15,16 9-6-15,-16-9-4 16,33 0-3-16,-33 0-37 0</inkml:trace>
  <inkml:trace contextRef="#ctx0" brushRef="#br0" timeOffset="127024.06">3770 8660 22 0,'33'0'25'0,"-33"-19"-12"0,17 19-6 0,-17 0 2 0,33 0 3 0,-33 0 4 0,0 0 0 0,0 0 1 0,0 0 0 0,0 0-3 0,0 0-5 0,0 0-1 16,0 0-7-16,0 0 1 0,0 0-4 16,0 0 0-1,0 0 0-15,0 0-4 0,0 0-3 16,0 19-10-16,0-19-9 0,0 0-14 16,33 0-35-16</inkml:trace>
  <inkml:trace contextRef="#ctx0" brushRef="#br0" timeOffset="127861.12">7508 8725 37 0,'0'0'32'16,"0"0"-2"-16,0 0-4 0,0 0-5 0,0 0-2 0,0 0-7 0,0 0 2 0,0 0-4 0,0 0-5 0,0 0 10 0,0 9 11 0,0-9 4 15,0 0 6-15,33 10 3 0,-33 8-3 16,0-18 0-16,0 19 4 0,0-19-8 0,0 18 6 16,0-18-1-16,33 10-7 0,-33-1-7 0,0 0 14 15,0 1 6-15,0-1 11 0,0 0 15 0,33-9 16 16,-33 0 26-16,0 0 8 0,0 0 13 16,16-9-1-16,1 0-45 0,-1-1-32 0,17-8-17 15,1 8-23-15,-1-27-5 0,0 9-3 16,0 0-6-16,0 1 2 0,16 8-4 0,-16-18 2 15,1 9 0-15,-1 9 0 0,-33 1-8 16,33-1-16-16,-17 0-44 0,1 19-79 0,-1-18-53 16,17 18-22-16,-33-9 8 0,33 18 27 0,-33-9 24 15,34 0 11-15</inkml:trace>
  <inkml:trace contextRef="#ctx0" brushRef="#br0" timeOffset="128538.07">10087 8781 73 0,'0'0'37'0,"0"0"-10"0,0-19-7 0,0 19 0 0,0 0-2 0,0 0-3 0,0 0-8 0,0 0-1 0,0 0 1 0,0 0 12 16,0 19 6-16,33-19 4 0,-33 0 0 16,0 18-8-16,0-18 6 0,33 10 0 0,-33-1 10 15,0 0-4-15,0 10 0 0,17-10 20 0,-17 1 0 16,16 8 9-16,1-18 9 0,-17 19 9 16,33-19 1-16,-33 0 18 0,0 0-8 0,33 0-5 15,-33 0-7-15,33 0-2 0,0-19 9 0,-33 19-10 16,33-28-27-16,-16 19-10 0,16-10-10 15,0 1-12-15,0 8-7 0,0-8-4 0,0-19-6 16,0 18 3-16,-33-9-3 0,33 10 0 0,-16-1 0 16,16 0-3-16,0 19 3 0,0-28 0 15,-33 19-5-15,33 0-8 0,-33 0 2 16,33 9-21-16,-16-10-61 0,-1 10-56 0,1 0-23 16,16 0-18-16,-33 0 4 0,33 0 6 0,-33 10 18 15,33-1 13-15,-33-9 13 0</inkml:trace>
  <inkml:trace contextRef="#ctx0" brushRef="#br0" timeOffset="129087.86">12634 8716 96 0,'0'9'87'0,"0"0"-41"0,0-9-21 0,0 0-8 0,0 10 34 0,33 8 42 0,-33-18 6 0,0 0-19 0,0 0-15 0,0 19 20 0,0-19 46 16,33 0 61-16,-33 0 43 0,0 0 10 0,0 0-20 15,17 0-48-15,-1 0-79 0,1-19-98 0,16 1 0 16,0 8 0-16,0-8 0 0,0-1 0 0,17 1 0 16,-17-1 0-16,33-18 0 0,-33 18 0 15,0 1 0-15,0-1 0 0,17 10 0 16,-17-10 0-16,0 19 0 0,0 0 0 0,-33-19-150 15,33 38-117-15,-33-19-32 0,0 0 4 16,0 19 22-16,16-1 32 0,-16 1 32 0</inkml:trace>
  <inkml:trace contextRef="#ctx0" brushRef="#br0" timeOffset="130186.04">8731 11609 7 0,'0'0'11'0,"0"0"7"0,0-10 1 0,0 10-5 0,0 0-3 0,0 0-4 0,0 0-1 0,0 0 1 0,0 0 1 0,0 0 1 0,0 0-1 15,0 0 0-15,0 0-5 0,0 0 1 0,0 0-2 16,0 0 0-16,0 0-4 31,0 0 0-31,0 0-2 0,0 0-1 16,0 0-3-16,0 0-6 0,0 0-9 0,0 0-5 15,0 10-29-15</inkml:trace>
  <inkml:trace contextRef="#ctx0" brushRef="#br0" timeOffset="132650.18">8219 11357 41 0,'-33'0'38'0,"33"0"-3"0,0-9 6 0,0 0 7 0,0 0 19 0,0 9 13 15,0-10 6-15,0 1 4 0,0 9 1 0,0-9-6 16,0 9-4-16,-34 0 12 0,34-19-11 16,0 19-23-16,0 0-28 0,0 0-11 0,34 0-22 15,-34 19 2-15,0-19 2 16,0 9 11-16,0 10 23 0,0-1-8 0,33 1 3 16,-33 18 58-16,0-18 17 0,33 8-45 15,-33 1-26-15,0 0-13 0,0-9-4 16,0 9 62-16,16 0 2 0,-16-10-29 0,17 1-19 15,-17 9-5-15,16-10 36 0,17-8 13 0,-33-1 3 16,0 0-43-16,0 1-38 0,33-10 0 16,-33 0 0-16,34 0 0 0,-1-10 0 0,-33-8 0 15,33 8 0-15,16-8 0 0,-16-19 0 0,33-1 0 16,-32 10 0-16,15-27 0 0,17 8 0 16,0 10 0-16,-32-10 0 0,32 1 0 0,-17 18 0 15,17-18 0-15,-32 8 0 0,-1 1 0 16,16 19 0-16,-16-10 0 0,33 9 0 0,-33 0 0 15,-33 10 0-15,34 0 0 0,-18 9 0 0,17 0 0 16,0 0 0-16,-33 0 0 0,33 0 0 16,-33 0 0-16,0 9 0 0,33 0 0 0,-33 1 0 15,33-1 0-15,-33 10 0 0,0-10 0 16,0 10 0-16,17-1-318 0,-17 1-58 0,17 9 18 16,-17-10 46-16,0 10 53 0,0 0 58 15</inkml:trace>
  <inkml:trace contextRef="#ctx0" brushRef="#br0" timeOffset="133617.01">13361 10502 40 0,'0'0'18'0,"0"-10"-8"0,0 10 1 0,0 0 3 0,0 0 6 0,0-9-6 0,0 9-6 0,0 0-1 0,0 0 1 0,0 0-1 0,0 0 1 16,0 0-2-16,0 0-3 0,0 0 0 0,0-9-2 15,0 9 2 1,0 0-2-16,0 9-3 0,0-9 5 15,0 0-5 1,0 0-1 0,0 0-8-16,0 0-4 0,0 9-7 0,-16-9-10 15,16 10-9-15</inkml:trace>
  <inkml:trace contextRef="#ctx0" brushRef="#br0" timeOffset="135782.09">9079 11162 4 0,'0'0'3'0,"0"0"-2"0,0 0 2 0,0 0 1 0,0 0 1 15,0 0 2-15,0 0-2 0,0 0-1 0,0 0-2 0,0 0 0 0,0 0-7 32,0 0-22-32</inkml:trace>
  <inkml:trace contextRef="#ctx0" brushRef="#br0" timeOffset="136680.46">9128 11144 5 0,'0'0'19'0,"0"0"19"0,0 0 2 0,17 0 0 0,-17 0-1 0,0 0 3 0,0 0 11 0,0-10 16 0,0 10 20 16,0 0 19-16,0 0-4 0,0 0-1 0,0 0 1 15,0-9 3-15,0 9 5 0,16-9-11 0,-16-1 6 16,0 1 10-16,0 9 10 0,0-9-8 16,0-1 10-16,0 1-12 0,0 0 9 0,0 9-94 15,0-19-32-15,-16 19 0 0,16-18 0 0,0 8 0 16,-17 1 0-16,1 0 0 0,16-1 0 15,-17 1 0-15,1 0 0 0,16-1 0 0,-34 10 0 16,34-9 0-16,-33 0 0 0,0 9 0 16,33 0 0-16,-49 0 0 0,32-19 0 0,-16 19 0 15,17 0 0-15,-18 0 0 0,1 0 0 16,0 0 0-16,-16 0 0 0,16 0 0 0,0 0 0 0,-1 0 0 16,1 19 0-16,0-19 0 0,0 0 0 15,17 9 0-15,-17 0 0 0,0-9 0 16,33 10 0-16,-33-1 0 0,-1 0 0 0,34 1 0 15,-33 8 0-15,33-8 0 0,-33 8 0 0,17-18 0 16,-1 19 0-16,1-10 0 0,16 0 0 16,0 10 0-16,-33-10 0 0,33 1 0 0,0 8 0 15,-33-8 0-15,33 8 0 0,0 1 0 0,0-10 0 16,-34 10 0-16,34-1 0 0,0-8 0 16,-33 8 0-16,33 10 0 0,0-9 0 0,0-10 0 15,0 0 0-15,-33 10 0 0,33-1 0 0,0-8 0 16,-16 8 0-16,16 1 0 0,0-19 0 15,0 19 0-15,0-10 0 0,0 0 0 0,0 0 0 16,0 1 0-16,0 8 0 0,0-8 0 16,0-1 0-16,16 0 0 0,-16 10 0 0,0-19 0 15,33 18 0-15,-33-18 0 0,0 10 0 16,33-1 0-16,-33 0 0 0,34-9 0 0,-1 10 0 16,-33-10 0-16,33 9 0 0,0-9 0 0,-17-9 0 15,17 9 0-15,0-10 0 0,34 10 0 0,-34-9 0 16,-17 0 0-16,50-1 0 0,-33 10 0 15,0-18 0-15,1 18 0 0,-1-19 0 0,0 10 0 16,16-10 0-16,-16 10 0 0,-33 0 0 16,33-1 0-16,1-8 0 0,-18 9 0 0,1 9 0 15,16-19 0-15,-17-9 0 0,17 9 0 16,0 1 0-16,-33-1 0 0,33 1-91 0,-33-1-123 16,34 19 1-16,-18-28-14 0,1 10 4 0,16-1 16 15,-17 0 24-15,17 10 19 0,0 0 24 16,-33-10 23-16,33 1 15 0,0 8-59 0</inkml:trace>
  <inkml:trace contextRef="#ctx0" brushRef="#br0" timeOffset="137214.04">9310 11060 33 0,'0'-19'39'0,"0"19"-5"0,-17 0-10 0,17 0-1 0,0-18 5 0,0 18 12 0,0 0 8 0,0-10 10 0,0 10-7 0,0 0 1 0,0 0-2 0,0 0 7 15,-33 0-2-15,33 0-8 0,0 0-13 16,0 0 1-16,0 0 8 0,0 10 16 0,0 8 5 15,-33-18 4-15,33 19-3 0,0-10-5 16,0 10-3-16,-33-1-1 0,33 1-1 0,0 0 22 16,0-1 1-16,0 1-13 0,-33 9 6 15,33-10 9-15,-16 10-10 0,16 0-12 0,-17 0-6 16,17 0 16-16,-16 9-17 0,16-9-8 0,0 9-12 16,-17 0-3-16,17 10 12 0,0-29-40 15,0 20 0-15,0 8 0 0,0-9 0 0,0-9 0 16,0 10 0-16,17-1 0 0,-17-9 0 0,16 0 0 15,1-1 0-15,-1 11 0 0,17-20 0 16,0 1 0-16,-33-1 0 0,33 1 0 0,0 9 0 16,-16-9 0-16,16-10 0 0,0 0 0 0,0 0 0 15,0 1 0-15,0-1 0 0,0-9 0 16,17 0 0-16,-17 9 0 0,33-18 0 0,-33 9 0 16,0-9 0-16,-16-1 0 0,16 1 0 0,0 0 0 15,0 0 0-15,0 9 0 0,-33-19 0 0,33 0 0 16,0 10 0-16,-33 0 0 0,17-10 0 15,-17 10-357-15,16-10-51 0,-16 19 20 0,17-18 43 16,-17-1 75-16</inkml:trace>
  <inkml:trace contextRef="#ctx0" brushRef="#br0" timeOffset="141144">8698 11162 42 0,'0'0'53'0,"0"0"-15"0,0 0-20 16,0-18-8-16,0 18-5 0,0 0-2 0,0 0-1 0,0 0-4 15,0 0-1-15,0 0-4 0,0 0-12 16,0 0-8-16,0 0-7 0,0 0-38 0</inkml:trace>
  <inkml:trace contextRef="#ctx0" brushRef="#br0" timeOffset="144041">12849 12055 46 0,'0'0'42'0,"0"0"4"0,0-9 7 0,33 9 13 0,-33-10 10 0,0 10 19 0,0-9 1 0,0 9 4 0,16-9 0 0,-16 9-4 16,17-9 20-16,-17 9 22 0,0 0-7 0,17-19 11 16,-17 19 4-16,0 0-4 0,0-19-26 15,16 19 9-15,-16-9-11 0,0 0-53 0,0-1-61 16,0 1 0-16,0 0 0 0,0 0 0 16,0-1 0-16,0 10 0 0,0-18 0 0,-16 18 0 15,16 0 0-15,0-19 0 0,-17 19 0 16,17-19 0-16,-17 19 0 0,17-9 0 0,-16 9 0 15,16-9 0-15,0 9 0 0,-33-9 0 16,33 9 0-16,-33 0 0 0,33-10 0 16,-33 10 0-16,16 0 0 0,1 10 0 0,-1-10 0 15,1 0 0-15,-1 0 0 0,17 0 0 0,-33 9 0 16,0-9 0-16,0 9 0 0,33 0 0 16,-50 10 0-16,17-19 0 0,0 19 0 15,0-19 0-15,0 18 0 0,0-8 0 0,0 8 0 16,0 1 0-16,0-1 0 0,16 1 0 15,-16 9 0-15,33-10 0 0,-33 1 0 0,33 9 0 16,0 0 0-16,-33-10 0 0,33 1 0 0,0 0 0 16,0 9 0-16,0-10 0 0,33 1 0 0,-33-1 0 15,33-8 0-15,-33-1 0 0,33 0 0 16,-16 1 0-16,16-1 0 0,0-9 0 0,33 0 0 16,-33 0 0-16,0 0 0 0,-16-9 0 0,32-1 0 15,1 1 0-15,-17 0 0 0,0-1 0 16,0 10 0-16,-33-18 0 0,33-10 0 0,-16 19 0 15,-1-10-40-15,1 0-240 0,16-9 4 0,-33 10 17 16,33-10 34-16,-33 0 40 0,33 0 41 16,-33 10 33-16,0-1 23 0,16-18 26 0,-16 27 18 15,17-8 17-15,-17-1 14 0,0 19 7 0,0-18 6 16,0 18 0-16,0-19 3 0,0 0 17 16,0 19 14-16,0-9 19 0,-17 0 15 0,17 9 17 15,0 0 10-15,0-9-3 0,-16 9 6 16,16 0-8-16,0 0-3 0,0 0-17 0,0 0-23 15,0 0-11-15,0 0-11 0,0 0-10 16,0 0-9-16,0 0-2 0,0 0-1 0,0 0 2 16,0 0 2-16,0 0-5 0,0 0 2 15,0 9-4-15,0-9 1 0,0 0 3 16,0 9-4 0,0-9 4-16,0 9-6 15,0-9 5-15,0 0-8 0,0 0 8 16,0 0-5-16,0 0 4 15,0 0 1-15,0 19-1 16,0-19 3 0,0 0-7-16,0 0-1 31,0 0 4-31,0 0 2 16,0 0-1-16,0 0-8 0,0 0 13 15,0 0-11-15,0 0 8 16,0 0-6-16,0 0 7 0,0 0-9 15,0 0 5-15,0 0 3 0,0 0-8 16,0 0 6 0,0 0-6-16,0 0 9 31,0 0-7-31,0 0 4 0,0 0-4 16,0 0 0-16,0 0 4 15,0 0-6-15,0 0 2 16,0 0 9-16,0 0-5 0,0 0-6 0,0 0 2 15,0 0 5-15,0 0-5 16,0 0 6-16,0 0-2 0,0 0-4 16,0 0-2-16,0 0 6 0,0 0-1 0,0 0 2 15,0-19-3-15,0 19-6 0,0 0 8 0,0 0 1 16,0 0-5-16,0 0-1 16,0-9 1-16,0 9 4 0,0 0-4 0,0-9 9 15,0 9-4 1,0 0-1-16,0-9-5 15,0 9 4-15,0 0 25 0,0 0-4 16,0 0-13-16,0 9-3 0,0-9 2 0,0 9-2 16,0 0 29-16,-33 10 33 0,33 0 3 0,0-1-5 15,0-8 4-15,-33 17-4 0,33-8 31 0,0 9-5 16,0 0-20-16,0 0-17 0,0 9-40 16,0-9-15-16,0 0 0 0,33 9 0 0,-33-9 0 15,0 0 0-15,33 0 0 0,-33 0 0 0,33-10 0 16,-16 1 0-16,16 9 0 0,0-10 0 15,0-8 0-15,0-1 0 0,0 0 0 0,-17 1 0 16,1-1 0-16,16-9 0 0,17 0 0 16,-50-9 0-16,33-1 0 0,0 10 0 0,0-9 0 15,0 0 0-15,-17-1 0 0,18-8 0 0,-1 18 0 16,0-28 0-16,0 19 0 0,-33-10 0 16,33 10-119-16,-17-1-188 0,1 1 8 0,-1-10 2 15,1 1 20-15,0 18 18 0,16-28 44 0</inkml:trace>
  <inkml:trace contextRef="#ctx0" brushRef="#br0" timeOffset="145340.2">17016 12232 303 0,'33'-19'153'0,"-33"1"-29"0,0 8-1 0,0-8 46 0,0-1 66 0,0 10 39 0,0-1-20 0,0-8-57 0,0 18-44 16,0-28-91-16,-33 19-62 0,16-1 0 0,1 1 0 16,-1 0 0-16,1-1 0 0,-1 1 0 0,-16 0 0 15,0 9 0-15,0 0 0 0,17 9 0 16,-17 0 0-16,16 1 0 0,-16-1 0 0,16 10 0 15,-16-1 0-15,0 19 0 0,33-18 0 0,-49 0 0 16,16 9 0-16,16 9 0 0,0-19 0 16,1 10 0-16,-1 0 0 0,17 0 0 0,0-9 0 15,0 9 0-15,0-10 0 0,0 1 0 16,0-1 0-16,17 1 0 0,-1 0 0 0,1-1 0 16,0-18 0-16,16 10 0 0,-17-10 0 0,17 0 0 15,0 0 0-15,0-10 0 0,-33 10 0 16,33-18 0-16,-16 18 0 0,0-28 0 0,16 9 0 15,-17 1 0-15,17-1 0 0,0 0 0 0,-33-18 0 16,33 9 0-16,-33 10 0 0,17-20 0 16,-1 20 0-16,1-1 0 0,-17 1 0 0,16-1 0 15,1 0 0-15,-17 1 0 0,0 8 0 0,0 10 0 16,0-18 0-16,33 18 0 0,-33 0 0 0,0 0 0 31,0 18 0-31,0-8 0 16,0 8 0-16,0-8 0 0,0 18 0 15,33-10 0-15,-33 19 0 0,0-27 0 0,0 18 0 16,33 0 0-16,-33 9 0 0,17-19 0 0,-17 1 0 16,33 9 0-16,-17-10 0 0,1 1 0 0,-1 0 0 15,34-1 0-15,-50-18 0 0,33 10 0 16,0-10 0-16,0 0 0 0,17-10 0 0,-17 10 0 16,33 0 0-16,-33-18 0 0,17-1 0 15,-17 0 0-15,33 1 0 0,-33-1 0 0,0 10 0 16,0-10 0-16,0 1 0 0,0 18 0 0,17-28-219 15,-50 19-147-15,33-10 4 0,-33 10 19 0,33-10 38 16,-33 10-144-16</inkml:trace>
  <inkml:trace contextRef="#ctx0" brushRef="#br0" timeOffset="147337.76">4167 8344 13 0,'0'0'14'0,"0"0"0"0,0 0-6 0,0 0-2 0,0 0-1 0,0 0-1 0,-33 0-2 0,33 0 0 0,0 0-4 31,0 0 0-16,0 0 3 32,0 0-4 16,33 0 0-63,-33 0 0 0,0 0-3 15,0-10-2-15,0 10 2 0,0 0-1 0,0 0 0 16,0 0-9-16</inkml:trace>
  <inkml:trace contextRef="#ctx0" brushRef="#br0" timeOffset="148504.28">876 9795 63 0,'0'0'51'0,"0"0"-25"15,0 0-13-15,0 0-9 0,0 9-2 0,0-9 0 0,0 0 0 0,0 9 1 0,0-9-2 0,0 0 2 16,0 19 7-16,34-19 8 0,-34 0 2 16,33 0 1-16,-33 0 4 0,33-19-6 0,0 1-7 15,0-1 22-15,16 1 6 0,18-10-4 16,-1-10-13-16,-17 11-8 0,51-11-7 16,-34 1-8-16,16-19 4 0,18 10 1 0,-18 9-4 15,17-1-1-15,1-8 3 0,-51 18-6 0,51 0 3 16,-67 0 3-16,16 10-3 0,17 18 0 15,-33-19 0-15,0 19-5 0,-33-19 2 0,34 19 0 16,-34 0-1-16,0 0 0 0,0 0 1 16,0 19-5-16,0-19-16 0,0 0-20 15,0 19-6-15,-34-19 1 0,34 18 1 0,-33-9-5 16,33 1 3-16,-33 8 1 0</inkml:trace>
  <inkml:trace contextRef="#ctx0" brushRef="#br0" timeOffset="148720.03">1191 9813 60 0,'-33'0'24'0,"33"19"-12"0,0-19-6 0,0 0-1 0,0 0 0 0,0 0 6 0,0 0 3 0,33 0 2 0,-33-19 0 0,33 10-5 15,0-10-3-15,-17 10 0 0,17-19-5 16,34 10-1-16,-34-1 0 0,0-9-2 0,16 0 0 15,17 10 0-15,-33-10 0 0,34 9-2 0,-34 1-1 16,16-1-19-16,17-9-24 0,-32 28-14 16</inkml:trace>
  <inkml:trace contextRef="#ctx0" brushRef="#br0" timeOffset="152451.82">8715 13999 38 0,'16'0'42'0,"-16"-9"11"0,33 0 4 0,-33-1 13 0,33-8 12 0,-33 8 10 0,0 1 17 0,0 0 10 0,33-10 11 0,-33 19 19 0,0-18 0 15,0 8 7-15,0 1 8 0,0 9-13 0,0-9-26 16,0-1-27-16,0 10-25 0,-33-9-14 0,33 9-13 16,-33 0-10-16,0 0-5 0,0 0-14 15,0 9-16-15,-17 1-1 0,17-1 0 0,0 10 0 16,-33-1 0-16,17 1 0 0,16 9 0 16,-1 0 0-16,-32-1 0 0,33 11 0 0,17-10 0 15,-17-1 0-15,33 1 0 0,-33 10 0 16,33-20 0-16,0 10 0 0,0-9 0 0,0 18 0 15,0-18 0-15,33-19 0 0,-33 18 0 0,33 1 0 16,-33-10 0-16,33 0 0 0,-17-9 0 0,17 0 0 16,0 0 0-16,1-9 0 0,-1 0 0 15,0-10 0-15,-17 10 0 0,1 0 0 0,32-10 0 16,-49-9 0-16,33 9 0 0,0-9 0 0,-33 10 0 16,0 9 0-16,34-29 0 0,-34 20 0 15,16-10 0-15,-16 9 0 0,17 1 0 0,-17-1 0 16,0 0 0-16,0 10 0 0,0 0 0 0,16 0 0 15,-16-1 0-15,0 20 0 16,0-1 0-16,0 0 0 16,17 19 0-16,-17-28 0 0,16 28 0 0,-16-9 0 15,33-1 0-15,-33 1 0 0,33 18 0 16,-33-18 0-16,33-10 0 0,-33 9 0 0,34 1 0 16,-34 0 0-16,33-1 0 0,-17 1 0 0,1 0 0 15,32-19 0-15,-49 9 0 0,33-9 0 0,-33 9 0 16,33-9 0-16,-33 0-225 0,34-9-119 15,-34 9 8-15,16-9 28 0,17 9 31 0,-16-19 33 16</inkml:trace>
  <inkml:trace contextRef="#ctx0" brushRef="#br0" timeOffset="154662.39">20952 14371 90 0,'0'-9'106'0,"0"9"-37"16,0-9-25-16,0-1 9 0,0 1 24 0,0 0 39 0,0-1 18 0,0 1-32 0,16 0-19 0,-16 0 0 0,0 9 14 0,0-19 1 0,0 19-10 0,0-28-8 0,-16 19-7 0,16-1-10 0,0 1-17 0,0-10-3 0,-33 10 3 15,33 0 2-15,-33 0 1 0,33-10-10 0,-34 19-8 16,18-19-13-16,-17 10-2 0,16 0-12 16,-16-1-4-16,17 1 6 0,-17 0-3 0,-17 9-1 15,17 0 0-15,-17 0-2 0,1 9-4 0,16 0 8 16,-33 1-4-16,32 8 5 0,-15 1 8 15,16 9 10-15,-33 0-13 0,16 9 3 0,0-9-3 16,1 9 2-16,16 10-9 0,-17-1 4 16,17 1-7-16,0-10 7 0,16 9-7 0,-16-8 9 15,33-1-4-15,-16 0-3 0,16-9 8 0,0 0 2 16,0 0-6-16,16 0 0 0,1-10 2 16,-1 1 4-16,18-1-7 0,-18-8 7 15,17-1 1-15,-16-9 1 0,16 0 1 16,0 0-9-16,0-9-6 0,16-1 0 0,-15 1 0 0,-1-10 0 15,33 1 0-15,-33-10 0 0,0 0 0 16,17 0 0-16,-17 0 0 0,0-9 0 0,0 9 0 16,0-9 0-16,0 9 0 0,0-9 0 0,-17 9 0 15,1 0 0-15,0 9 0 0,-17 1 0 0,33 18 0 16,-33-19 0-16,0 10 0 0,0 37 0 16,0-28 0-1,0 28 0-15,0 0 0 0,0 0 0 0,0 9 0 16,33 0 0-16,-33 0 0 0,0 10 0 0,16-19 0 15,17 9 0-15,-16-9 0 0,16 9 0 16,17-9 0-16,-17 0 0 0,0 0 0 0,-17 0 0 16,34-19 0-16,-17 9 0 0,17 1 0 15,-17-10 0-15,0 1 0 0,-33-10 0 0,33 0 0 16,0 0 0-16,-17 0 0 0,1 0 0 16,32-10-245-16,-49 1-110 0,34 0-4 0,-34-1 8 15,16 1 28-15</inkml:trace>
  <inkml:trace contextRef="#ctx0" brushRef="#br0" timeOffset="155913.9">24854 14948 146 0,'17'-9'59'0,"-1"-10"-12"0,1 10 13 0,-17-10 38 0,33 10 36 0,-33 0-7 0,0-19-5 0,0 18-16 0,0-8 18 0,0-1 52 0,0 0-34 0,0-8-35 0,-33 8-26 0,33-9-27 0,-17 0-21 0,-16 0-8 0,17 10-9 15,-17-10-13-15,0 0 0 0,16 9 6 16,-49 1-9-16,16-1 4 0,17 10-6 0,-16 9 5 16,-1 0-10-16,0 0 7 0,1 18 4 15,-1 1-9-15,17 0 7 0,-33 8-2 0,33 11-4 16,0-20 9-16,0 10-7 0,0 0 4 0,16 19 0 16,17-29-4-16,0 10 4 0,-33 0 3 15,33-9-1-15,33 9-4 0,-33-10 5 0,0 1-3 16,17-1 4-16,16-8 2 0,-17 8-8 15,17-8 4-15,-16-1 0 0,16-9-4 16,0 0 3-16,0 0 1 0,0 0-4 0,0-9 8 0,-16 9-7 16,16-10 9-16,0 1 30 0,0 0 27 15,0-10 30-15,-33 10-5 0,33-10-79 0,-16 10-13 16,-1 0 0-16,1-19 0 0,-1 18 0 16,-16-8 0-16,17 8 0 0,-17 1 0 0,16 0 0 15,-16 18 0 1,0 0 0-16,17 10 0 15,-17 0 0-15,0 9 0 0,0-19 0 0,33 9 0 16,-33 1 0-16,0 0 0 0,33 9 0 0,-33-1 0 16,17-17 0-16,16 8 0 0,-17 1 0 0,17 0 0 15,0-1 0-15,17 1 0 0,-17-1 0 16,0-8 0-16,0-1 0 0,17 0 0 0,-17-9 0 16,0 0 0-16,17 0-276 0,-17 0-93 15,16 0-6-15,-16 0 43 0,17-9 46 0</inkml:trace>
  <inkml:trace contextRef="#ctx0" brushRef="#br0" timeOffset="156829.93">29038 15236 181 0,'17'-37'68'0,"-1"18"-26"0,-16 1 3 0,17-10 42 0,-17 9 30 0,0-9-7 0,-17 10-31 0,17-1-30 0,-16 1-17 0,-18-1 9 0,1 0 38 0,0 1-26 0,0 9-19 0,-16-1 1 0,-1 10 45 16,0 0 8-16,-16 0-26 0,17 10 2 0,-1 17-16 0,0-17-20 0,1 8-7 0,16 1-11 15,0 9-2-15,0-10 9 0,16 10 4 0,1-9-4 16,16 9 3-16,-17-10-6 0,34 10 4 16,-17 0-5-16,16-18 4 0,1 8 2 0,16-9-9 15,0 1 9-15,0-1-7 0,16 0-5 0,-32-9-1 16,33-9 8-16,-17 9-14 0,16-9 7 16,-16-1 7-16,0-8 55 0,17-1 9 0,-17 1-13 15,0-1-28-15,0 0-14 0,-16-8-5 16,32 8 5-16,-32 0 5 0,-1-18-28 0,1 19 0 15,-17-1 0-15,17 10 0 0,-17-1 0 16,16 1 0-16,-16 18 0 16,0 1 0-16,0 8 0 15,0 1 0-15,-16-1 0 0,16 10 0 0,0-9 0 16,16 9 0-16,-16 0 0 0,17 0 0 0,-1 9 0 16,1-9 0-16,-1-10 0 0,1 10 0 15,32 0 0-15,-32-9 0 0,16-1 0 0,17 1 0 16,-17 0 0-16,0-10 0 0,16 0 0 0,-16 1-24 15,17-10-311-15,-17 0-41 0,0 0-14 16,-16-10 47-16,32 10-231 0</inkml:trace>
  <inkml:trace contextRef="#ctx0" brushRef="#br0" timeOffset="157683.51">28294 16483 15 0,'0'0'25'0,"-17"0"1"0,1 0-6 0,-1 0-3 0,1 0-2 0,-1-10-3 0,1 10 2 0,-1 0-1 0,1 0 3 0,16 0-3 0,-17 0 0 0,17 0 0 0,0 0 1 0,0 0 3 0,0 0 5 0,0 0 1 0,0 0-1 0,0 0-5 0,0 0-1 15,0 0 6-15,0 0 13 0,0 0 29 0,0 10 22 16,0-10 4-16,17 0 0 0,-1 9-3 0,1 0-7 16,-1-9 9-16,17 10 3 0,0-1 1 15,33 0-18-15,-32 10-4 0,15-19-1 16,17 18 11-16,0-8-9 0,1 8-12 0,15 1-18 16,1 0-18-16,0-1-3 0,32 10-14 0,-15-9 2 15,15-1-7-15,-15 10-2 0,15-9 4 16,-15-1-3-16,15 10 1 0,-15-9-2 15,-1-1 2-15,0 1-4 0,-16-10 2 16,-17 10 0-16,16-10 4 0,-32 1-4 0,0-1 2 0,-1 0 2 16,-32-9-4-16,16 9-3 0,-17-9 8 15,-16 0 3-15,17 0-6 0,0 0 2 0,-17 0-2 16,0 0-7-16,0-9 3 0,16 9-8 16,-16-9-16-16,0 9-26 0,0-9-38 0,0-1-42 15,0-8-31-15,0 8-23 0,0 1-17 16,17-10 2-16,-17 1 21 0,0-1 10 0,0 1 25 15</inkml:trace>
  <inkml:trace contextRef="#ctx0" brushRef="#br0" timeOffset="158445.07">30708 15729 21 0,'-16'-9'36'0,"16"0"-3"0,0 9-1 0,-17-10 1 0,17 10 8 0,0 0 12 0,0-9 4 0,0 0 5 0,0 9-2 0,0 0-4 0,0 0 9 0,0 0 12 0,0-10 8 0,-16 10 8 0,16 0 2 0,0-9-13 0,0 9 0 0,0 0-10 0,0-9 6 16,0 9 13-16,0 0-16 0,0-9 4 15,0 9-2-15,-17 0-16 0,17-10-1 16,0 10-11-16,0-9-20 0,-16 9-10 0,16-9-10 16,-17 9 6-16,17-10-15 0,-17 10 6 0,17-9-6 15,-16 0 0-15,-1-1 2 0,1 1-4 16,-1 9 4-16,1-9-6 0,-17 0 14 0,16 9-10 15,1-10 2-15,-1 10-2 0,1-9-3 0,16 9-1 16,-17-9 9-16,0 9-5 0,17 0-3 16,-16 0 0-16,16 0 7 0,-17 0-4 15,17 0-3-15,0 0 1 0,-16 0-1 16,16 0-6-16,0 0 6 0,0 0 1 16,-17 0 0-16,17 0 6 15,0 0-1-15,0 0-1 0,0 0-6 16,17 0 9-1,-17 0-2-15,0 0-6 0,0 0 0 0,0 0 0 16,-17 0 4-16,17 9-1 16,0-9 3-16,0 0-7 0,0 0 8 0,0 9-4 15,0 1 5-15,0-1 8 0,0 0 28 16,-16 10 19-16,16-10 22 0,0 10-18 0,-17 9-55 16,17-1-9-16,-16 1 0 0,16 0 0 15,-17 9 0-15,1 1 0 0,-1 8 0 0,-16 10 0 16,16-9 0-16,-16 18 0 0,0 0 0 0,-16 0 0 15,16 0 0-15,0 0 0 0,0 0 0 16,-17 0 0-16,17 0 0 0,0 10 0 16,0-29 0-16,16 29 0 0,-16-38 0 0,17 19 0 15,-1-19 0-15,0 9 0 0,17-8 0 16,-16-1 0-16,-1-9 0 0,17-10 0 0,-16 10 0 16,16-9 0-16,-17-10 0 0,17 1 0 0,0-1 0 15,0-9-93 1,0 0-260-16,0-9-15 0,0-1 23 0,0-8 18 15,17-1 56-15</inkml:trace>
  <inkml:trace contextRef="#ctx0" brushRef="#br0" timeOffset="161476.04">8897 6539 8 0,'16'0'23'0,"-16"0"15"0,0 0 3 0,0 0-7 0,17 0-1 0,-17 0-1 0,0 0 10 0,0 0 10 0,0 0 9 0,0 0 1 0,0 0 6 0,0 0 0 0,0 0 2 15,0 0 9-15,0 0 8 0,0 0 6 16,0 0 1-16,0 0-4 0,0 0-3 0,0 0-5 16,0 0 1-16,0 0-7 0,0 0-15 15,0 0-8-15,0 0-9 0,0 0-13 0,0 0-9 16,0 0-7-16,0 0-3 0,0 0-6 15,0 0 0-15,0 0-8 0,0 0 5 0,0 0 1 16,0 0-8-16,0 0 0 0,0 0 8 16,0 0-6-1,0 0 5-15,0 0-1 0,0 0-6 16,0 0 0-16,0 0 1 0,0 0 6 0,0 0 3 16,0 0-10-16,0 0 6 0,0 0-7 15,0 0-4 1,0 0-4-16,0 0-46 0,0 0-62 0,0 0-43 15,0 0-25-15,0 0-6 0,0 0 0 0,16 0 23 16,-16 0 14-16,33-18 20 0,-33 18 25 16</inkml:trace>
  <inkml:trace contextRef="#ctx0" brushRef="#br0" timeOffset="162008.03">9327 6065 8 0,'0'9'10'0,"-17"-9"11"0,17 0 5 0,0 9-5 0,0-9-5 0,0 10-4 0,-17-10 1 0,17 9 3 0,0-9 3 0,0 0 2 16,0 0 1-16,0 19 3 0,0-19 1 0,0 0 5 15,0 0 5-15,0 0 6 0,0 0 3 16,0 0 7-16,0 0 8 0,-33 0 11 0,33 0 10 15,0 0 15-15,0 0 10 0,33 0-1 16,-33 0-16-16,0-19-23 0,0 19-21 0,0-9-22 16,0-10-13-16,17 10 2 0,16-1-12 0,-16-8 0 15,32-19 11-15,-16 18 11 0,33-9-9 16,-16 10 3-16,16-1-9 0,0-18-1 0,-16 18-1 16,16-9-7-16,0 28 5 0,0-18-5 0,-16-1 2 15,16 0 0-15,-33 1 4 0,33 18-4 16,-33-19 0-16,17 10 4 0,-17 0-2 0,0-1-2 15,-33 10-5-15,33 0 3 0,-33 0 4 0,33 0-8 16,-33 0-6-16,0-18-15 0,0 18-40 16,0 0-27-16,0 0-23 0,0 0-15 0,0 0-12 15,0 0 3-15,0 0 3 0,0 0 6 0,0 0 13 16</inkml:trace>
  <inkml:trace contextRef="#ctx0" brushRef="#br0" timeOffset="162275.04">10153 5553 50 0,'-33'0'51'0,"33"0"4"0,0 0 8 0,0-18 2 0,0 18 4 0,0 0 11 0,0 0 1 0,0 0-27 0,0-19-23 0,0 19 0 0,0 0 3 0,33 0 14 0,-33 0 19 15,17 0 10-15,16 0-4 0,0 0-3 16,0 0 4-16,0 19 10 0,-33-19-12 0,33 0-15 15,0 18-24-15,0 1-15 0,-16-19-4 16,16 18-9-16,0 1 1 0,-33-10 1 0,0 10 1 16,33-1-6-16,-33 1 1 0,0 18 0 0,0-27 0 15,-33 27-6-15,33-19 8 0,-33 20-8 16,0-20-23-16,0 10-62 0,16 9-61 0,-16-18-44 16,0 18-27-16,0-18 3 0,0 9 25 0</inkml:trace>
  <inkml:trace contextRef="#ctx0" brushRef="#br0" timeOffset="163923.53">3340 6428 7 0,'0'0'19'0,"0"0"13"0,0 0-2 0,-33 0-4 0,33 0-5 0,0 0-2 0,0 0 5 16,0 0 2-16,0 0 2 0,0 0-2 0,0 0-7 16,0 0-1-16,0 0-1 0,0 0 3 15,0 0 7-15,0 0-5 0,0 0-1 0,0 0-2 16,0 0-4-16,0 0-6 0,0 0 3 0,0 0-3 16,0 0 1-16,0 0 1 0,0 0 1 15,0 0 0-15,0 0 1 0,0 0-1 0,0 0 0 16,0 0 0-16,0 0 5 0,0 0-2 15,0 0 4-15,0 0 2 0,0 0-1 16,0 0-3-16,0 0-3 0,0 0 3 0,0 0-10 16,0 0 6-16,0 0-3 0,0 0-5 0,0 0 4 15,0 0-8-15,0 0 5 0,0 0-5 16,0 0-3-16,0 0 4 16,0 0-5-16,0 0 5 15,0 0-1-15,0 0 3 16,0 0-9-16,0 0 6 15,0 0-3-15,0 0 3 16,0 0 1-16,0 0-5 16,0 0 7-16,0 0-3 15,0 0-6-15,0 0 1 16,0 0 1-16,0 0-4 0,0 0-20 0,0 0-21 16,0 0-16-16,0 0-16 0,0 0-6 15,0 0 1-15,0 0 7 0,0 0 9 0,0 0-8 16</inkml:trace>
  <inkml:trace contextRef="#ctx0" brushRef="#br0" timeOffset="164924.95">6350 6669 55 0,'0'0'53'0,"0"0"-25"0,0 0-13 0,0 10-10 0,0-10-2 15,0 0-1-15,0 0 0 0,0 0 0 0,0 0 0 0,0 0 0 0,0 0 0 0,0 9 0 0,0-9 1 16,0 0 0-1,0 0 1-15,0 0-2 0,17 0 0 0,-17 0 2 16,0 0 2-16,0 0 1 0,0 0-1 0,0 0-1 16,0 0 0-16,0 0 0 0,0 0-2 15,0 0-2-15,0 0 2 0,0 0-2 16,0 0 2-16,0 0-5 16,0 0 5-16,0 0-2 15,0 0 1-15,0 0 0 16,0 0 0-1,0 0 0 1,0 0-4 15,0 0 0-15,0 0-1 0,0 0 1-16,0 0 0 0,0 0-3 15,0 0-13-15,0 0-4 0,0 0-7 16,0-9-4-16,0 9-6 0,0 0-45 0</inkml:trace>
  <inkml:trace contextRef="#ctx0" brushRef="#br0" timeOffset="165540.96">2563 6400 1 0,'0'0'2'0,"0"0"3"16,0 0 0-16,0 0 6 0,0 0 6 0,0 0-1 0,0 0-7 0,0-19-4 0,0 19-2 0,0 0-2 0,0 0-1 15,0 0-2 17,0 0-3-32,0 0-11 15,0 0-5-15</inkml:trace>
  <inkml:trace contextRef="#ctx0" brushRef="#br0" timeOffset="165794.63">2695 7525 32 0,'0'0'11'0,"0"-9"-19"0</inkml:trace>
  <inkml:trace contextRef="#ctx0" brushRef="#br0" timeOffset="166837.81">2447 6381 2 0,'0'0'5'0,"0"0"-4"16,0 0-1 46,0 0 0-62,0 19 0 16,0-19 0-16,0 0-7 16</inkml:trace>
  <inkml:trace contextRef="#ctx0" brushRef="#br0" timeOffset="167686.7">6466 6707 10 0,'0'0'2'0,"-33"-10"0"0,33 10 4 0,0 0 7 0,0 0 9 0,0 0-4 0,0 0-6 0,0 0-4 0,0-9-1 15,0 9-3-15,0 0 0 0,0 0 0 0,0 0-2 16,0 0 2-16,0-9-1 0,0 9-1 0,0 0 0 16,0-10-4-1,0 10 2-15,0 0-2 32,0 0-1-17,0 10 1-15,0-10-5 0,0 0-2 16,0-10-2-16,0 10-4 0,0 0-7 0,-33 0-24 15</inkml:trace>
  <inkml:trace contextRef="#ctx0" brushRef="#br0" timeOffset="168669.42">6069 6586 8 0,'0'0'3'0,"0"0"3"15,0 0 2-15,0 0 3 0,0 0 1 0,0 0-1 0,0 0-3 0,0 0-2 0,-33 0-1 0,33 0-2 0,0 0 0 0,0 0-1 0,0 0 1 16,0 0-1-16,0 0 0 0,0 0 0 15,0 0-1 17,0 0-4-17,33 0 3 1,-33 18 0 0,0-18-5-16,0 0-7 15,33 0-12-15,-33 0-26 0</inkml:trace>
  <inkml:trace contextRef="#ctx0" brushRef="#br0" timeOffset="168952.48">7193 6697 9 0,'0'0'12'0,"0"0"0"0,0 0 1 0,0 0-3 0,0 0 0 0,0 0-2 0,0 0-5 0,0 0 0 0,0 0 1 0,0 0-3 0,0 0-3 31,0 0 0-15,0 0-12-16,0 0-11 0</inkml:trace>
  <inkml:trace contextRef="#ctx0" brushRef="#br0" timeOffset="169371.47">8582 6846 317 0,'0'0'113'0,"0"-19"-55"0,0 19-33 0,0-9-11 0,0 9-6 0,0-9-8 0,0 9-3 0,0-9-6 0,0 9-7 0,0 0 3 0,0 0 1 16,0 0 0-16,0 0-3 0,0 0-18 0,0 0-19 15,0 0-11-15,0 0-20 0,0-10 1 16,0 10-58-16</inkml:trace>
  <inkml:trace contextRef="#ctx0" brushRef="#br0" timeOffset="171700.06">8649 12036 13 0,'0'0'22'0,"0"0"2"0,0 0-6 0,0 0-1 0,0 0 2 0,0 0-1 0,0 0 1 0,0 0 5 0,0 0 3 0,0 0 3 16,0 0 6-16,0 0 3 0,0 0 0 0,0 0 0 16,0 0-9-16,0 0 0 0,0 0-4 0,0 0-1 15,0 10 3-15,0-10 15 0,0 0-2 0,0 0 4 16,0 0-1-16,0 0 0 0,0 9-1 16,0-9 10-16,0 0 15 0,0 9 10 0,0-9-11 15,0 0-18-15,16 10-15 0,-16-10-12 0,0 0 0 16,0 9-5-16,17-9 14 0,-17 0 13 15,0 0 2-15,16-9 2 0,1 9 10 0,-17-10 18 16,16 1-23-16,17 0-20 0,0-10-17 0,0 1-7 16,-33-1 2-16,34 0-8 0,-1 1-5 0,-17-10 8 15,17 9-2-15,0 1-2 0,0-1-1 16,-33-9-1-16,33 10 4 0,-33 8-4 0,0-8-11 16,34 8 11-16,-34 10-3 0,0 0-10 15,0-18-29-15,0 18-90 0,0 0-31 0,0 0-23 16,0 0-10-16,0 18 16 0,0-18 24 0,0 0 13 15,0 10 18-15,0-1 11 16</inkml:trace>
  <inkml:trace contextRef="#ctx0" brushRef="#br0" timeOffset="174098.08">13891 12771 10 0,'0'0'11'0,"0"0"8"0,0 0-1 0,0 0-7 0,0 0-3 0,0 0-4 0,0 0-1 0,0 0-1 0,0-9 0 15,0 9 0-15,0 0-1 0,0 0 1 0,0 9-2 32,0-9-3-17,0 0 4 1,0 0-3 15,0 0 3-31,0 0 0 78,0 10-1-62,0-10-2 31,0 0 3-32,0-10-1-15,0 10-3 16,0 0-3-16,0 10-4 0,0-10-5 0,0 0-4 16</inkml:trace>
  <inkml:trace contextRef="#ctx0" brushRef="#br0" timeOffset="176079.95">17347 13143 6 0,'0'0'1'0,"0"0"-4"0,16 0 1 0,-16-9 1 0,0 9 2 0,0 0 0 0,0 0 0 0,0 0 0 16,0 0 0-16,0 0-2 15,0 0 2-15,0 0-2 0,0 0 2 16,0 0-2-1,0 0 2-15,0 0-2 0,0 0 2 0,0 0 1 16,0 0 0-16,0 0 1 16,0 0 1-16,0 0 0 0,0 0 1 15,0 0 0-15,0 0 0 0,0 0 0 0,0 0-2 16,0 9-1-16,0-9-1 0,0-9-1 16,0 9 2 15,0 9-2-31,17-9 1 15,-17 0-3-15,0 0-5 16,0 0-6-16</inkml:trace>
  <inkml:trace contextRef="#ctx0" brushRef="#br0" timeOffset="178444.74">3853 7088 21 0,'0'-19'27'0,"0"19"-11"0,0 0-6 0,0 0-6 0,0 0 1 0,-33 0 3 0,33 0 1 0,0 0 0 0,0 0-3 0,0-9-1 0,0 9-2 0,0 0-1 16,0 0 1-16,0 0-1 0,0 0-1 16,0 0-3-16,0 0 4 15,0 0-6 32,0 0-3-47,0 0-2 16,0 0-2-16,0 0 0 0,-17-9-4 15,17 9-5-15,0 0-1 0</inkml:trace>
  <inkml:trace contextRef="#ctx0" brushRef="#br0" timeOffset="181758.11">6400 7572 41 0,'0'0'13'0,"0"0"-8"0,0 0-3 0,0 0-1 0,-33 0-1 0,33 18 0 16,0-18-2-1,0 0-3 1,0 0-4-16,0 0-5 0,0 0-13 0</inkml:trace>
  <inkml:trace contextRef="#ctx0" brushRef="#br0" timeOffset="182191.97">8930 7711 36 0,'0'0'22'0,"0"0"-11"0,0 0-7 0,0 0-1 0,0 0-2 0,-17 0-1 0,17 0-6 16,0 0-1-16,0 0 0 15,0 0-2-15,0 0 0 0,0 0-4 0</inkml:trace>
  <inkml:trace contextRef="#ctx0" brushRef="#br0" timeOffset="192198.9">31700 13469 8 0,'17'0'6'0,"-17"0"1"0,16 0-3 0,-16 9-2 0,0-9-1 0,17 0 0 15,0 0 0-15,-17 10-1 0,0-10-9 0</inkml:trace>
  <inkml:trace contextRef="#ctx0" brushRef="#br0" timeOffset="193797.83">5358 14529 70 0,'0'10'22'0,"0"-10"-12"0,0 0-21 0,-33 0-1 0,33 0 7 0,0 0 1 0,0 0 2 16,0-10-1-16,0 10 0 0,0-9-5 15,0 0-5-15,0 9-2 0</inkml:trace>
  <inkml:trace contextRef="#ctx0" brushRef="#br0" timeOffset="196894.94">3340 6418 11 0,'0'0'13'0,"0"0"2"16,0 0-2-16,0 0-3 0,0 0-2 0,0 0 1 0,0 0-7 0,0 0 1 0,0 0 0 0,0 0 1 0,0 0 7 15,0 0 1-15,0 0-2 0,0 0 0 0,0 0-4 16,0 0 1-16,0 0-5 0,0 0 0 16,0 0 1-16,0 0 2 0,0 0 0 15,0 0-2-15,0 0 0 0,0 0-1 0,0 0 1 16,0 0 0-16,0 0-1 15,0 0-4 1,0 0 0 0,0 0 3-16,0 0-3 47,0 0 4-16,0 10-2-31,0-1 0 15,0 0 0 1,0 0-2-16,0-9 0 0,0 10-4 16,0-10-6-16,0 18-2 0,0-18-2 15,0 0 2-15,0 0 0 0,0 0 2 0,0 19-1 16,0-19-4-16,0 0-2 0,0 0-12 16</inkml:trace>
  <inkml:trace contextRef="#ctx0" brushRef="#br0" timeOffset="198709.81">3803 6800 2 0,'0'0'2'0,"0"0"-1"0,0 0 2 0,0 0-1 0,0 0 1 0,0 0 0 0,0 0 2 16,0 0-1-16,0 0 0 0,0 0-2 0,0 0 0 0,0 0-1 16,0 0 0-1,0 0 1 16,0 0 2-15,0 0-1-16,0 0 0 0,0 0 0 0,0 0-2 16,0 0 1-16,0 0-1 0,-33 0-1 47,66 0 0-16,-33 9 0-31,-33-9 0 0,66 0 0 15,-33 0-6-15,0 0-7 0,0 0-14 16</inkml:trace>
  <inkml:trace contextRef="#ctx0" brushRef="#br0" timeOffset="199832.85">9095 7172 26 0,'0'0'15'0,"-16"0"-13"0,16 0-17 16</inkml:trace>
  <inkml:trace contextRef="#ctx0" brushRef="#br0" timeOffset="201307.92">13031 14269 66 0,'0'-19'61'0,"0"19"2"0,33-9 0 0,-33 0 10 15,33-1 27-15,-33-8 13 0,0 8 13 0,16 1-1 16,1-9 10-16,-1 18 13 0,-16-19 15 15,17 0 32-15,0 10 9 0,-17 0-16 0,0-1-1 16,33 1-150-16,-33 0-37 0,0 0 0 0,0-1 0 16,-33 10 0-16,16-9 0 15,0 9 0-15,1 0 0 0,-17 9 0 0,0 1 0 16,0-10 0-16,0 18 0 0,0-9 0 0,0 10 0 16,-1 9 0-16,18-9 0 0,-17-1 0 0,0 10 0 15,33 0 0-15,-33 0 0 0,16 0 0 16,1-10 0-16,-1 10 0 0,17 0 0 15,-16 0 0-15,16-9 0 0,0-1 0 0,-17 1 0 16,17 0 0-16,0-10 0 0,0 0 0 0,0 10 0 16,0-19 0-16,17 9 0 0,-1-9 0 15,1 0 0-15,-1 0 0 0,1-9 0 0,16 9 0 16,-33-28 0-16,33 9 0 0,0 1 0 16,-33-1 0-16,33 0 0 0,-16 1 0 0,16-10 0 15,-17 9 0-15,1 1 0 0,16-1 0 0,-33 10 0 16,33 0 0-16,-33 9 0 0,0 0 0 0,33 0 0 15,-33 0 0 1,0 9 0-16,0 0 0 0,16 10 0 0,-16-1 0 16,17-8 0-16,-17 8 0 0,16 10 0 0,-16-9 0 15,17-1 0-15,-17 1 0 0,17 0 0 16,-17-1 0-16,33 1 0 0,-33-10 0 0,0 0 0 16,33 1 0-16,-33-10 0 15,33 0-8-15,-33 0-297 0,33 0-36 16,-33-10-4-16,0 1 11 0,16 0 50 0,-16 9-145 15</inkml:trace>
  <inkml:trace contextRef="#ctx0" brushRef="#br0" timeOffset="207369.56">16520 15236 1002 0,'16'0'609'0,"1"10"-173"0,0-10-436 0,-17-10 0 0,-17 10 0 0,0 0 0 47,17-18 0-47,0 18-160 0,-16-10-167 16,16 10 17-16,0-9 24 0,0 9 25 15,0 0 33-15,0-9 32 0</inkml:trace>
  <inkml:trace contextRef="#ctx0" brushRef="#br0" timeOffset="208319.01">17165 14390 116 0,'16'0'106'0,"-16"0"-30"0,0 0-37 0,0-19-18 0,0 10-7 0,0 0 24 0,0 9 22 0,-16-10 13 0,16 1-5 0,0 0-10 16,-17-1 3-16,1 1 3 0,16 0 0 0,-17 0-2 15,17 9-9-15,-33 0-19 0,33-19 2 16,-33 19 3-16,0-19-9 0,16 19-10 0,1 0-8 16,-17 0-5-16,16 0-3 0,17 0 1 0,-33 19 0 15,33-19 16-15,-33 0 20 0,33 19-7 0,-33-10-18 16,17 9-4-16,-1-8-3 0,1 8-3 0,16 1-3 16,-17-10 0-16,17 10-1 0,-17-1-5 15,17 1 8-15,0 0 0 0,17-1-1 0,-17-8 14 16,0 8 6-16,17 1-11 0,-17-19 0 15,16 9-5-15,1-9 2 0,-1 0 0 0,17 0-5 16,-33 0 2-16,33 0-7 0,-33 0 0 16,33-9 5-16,-33 9-5 0,17-19 0 0,16 10 1 15,-17 0 2-15,1-10-2 0,16 0 4 0,-33 10-1 16,0-10-4-16,33 1 6 0,-33 18 45 0,0-28 18 16,0 9-14-16,0 10-5 0,33 0 6 15,-33 9 4-15,0-10-11 0,0 10-21 0,0 0-16 16,0 0-1-16,0 0-9 0,0 10-4 0,-33-1 2 15,66-9 9-15,-33 19-14 0,0-1 5 16,0 1 2-16,0-1 5 0,0 10-4 0,0-9-1 0,0 0-2 16,0 18 0-16,17-28 0 0,-1 10-3 15,-16-1 4-15,17 1-5 0,-1-10 7 0,1 10-11 16,-1-10 8-16,1 10-7 0,16-19 0 16,0 0-5-16,0 0-2 0,-16 0-16 0,16 0-89 15,0 0-51-15,0-19-27 0,0 10-33 16,0-10-5-16,0 10 11 0,0-10 25 0,0 1 27 15,0 8 36-15</inkml:trace>
  <inkml:trace contextRef="#ctx0" brushRef="#br0" timeOffset="210662.01">31320 14548 36 0,'-16'0'17'0,"-1"0"-6"0,0-9-1 0,1-1 4 0,-1 10 4 0,1-9 0 0,-1 0 3 0,1 9 3 0,16 0-2 0,-17-28 4 0,17 19 6 0,0-1-6 0,-16-8-7 0,16 8 1 16,0-8 1-16,16 8 7 0,-16-8 7 15,17 18 2-15,-17-28 3 0,16 9-18 0,-16 1-13 16,17 8 2-16,-1-8 28 0,-16 9-8 0,17-10-6 15,-1-9 3-15,18 9-9 0,-18 1-9 16,1 8-1-16,-1-8 31 0,1 9 17 0,-1-10-15 16,17 0-16-16,-16 10-9 0,16-10-7 15,-17 10 3-15,17 0 34 0,1 0-6 0,-18 9-17 16,17 0-7-16,-16 0 2 0,16 0 49 16,-17 9-4-16,17 9 26 0,-16 1 4 0,-1 9-21 15,1-9-5-15,0 8-2 0,-1 1-26 16,1 19-13-16,-17-10-19 0,16 10-4 0,-16-1 8 15,0 1-3-15,0-1-1 0,-16 10 0 16,16-10-4-16,-17 10 8 0,1-9-7 0,16 9 1 16,-17-19 2-16,0 9 3 0,1-8-7 0,16 8-2 15,-17-9-1-15,17 0 1 0,0 1 14 16,17-10-5-16,-17 9 1 0,16-9-3 0,-16-10 0 16,17 10-5-16,0-9 2 0,16-10 0 15,-17 0 0-15,1 1-6 0,-1-10 2 16,17 0-2-16,-16 0 0 0,16-10 7 0,-17 1-10 15,1 0 6-15,0-10 3 0,-1 10-10 0,1-10 6 16,-17 10-5-16,0 0 7 0,0-1 5 16,0 10 7-16,0 0 12 0,0 0-10 15,0 0-4-15,-17 0-4 0,17 0-8 0,-16 0-2 16,-18 0 0-16,18 19 4 0,-17 0-2 0,0-1-6 16,0 10 13-16,0 9-16 0,0 0 7 15,-17 1-2-15,17 8 2 0,0 1 3 16,0 9-1-16,0-1-2 0,0 1 0 0,16 9 4 15,0 0 7-15,1 0 26 0,-1 19 36 16,17-9-73-16,-16-1 0 0,16 10 0 0,-17-10 0 16,17 10 0-16,0-10 0 0,0 1 0 0,0-1 0 15,17 10 0-15,-17-28 0 0,0 9 0 16,0 0 0-16,0-9 0 0,0-1 0 0,0 1 0 16,0-9 0-16,-17-10 0 0,1 0 0 15,-1 0 0-15,-16-9 0 0,0 0 0 0,0-9 0 16,0-1 0-16,0 1 0 0,-17-10 0 0,-16 1 0 15,0-1 0-15,0-9 0 0,-33 0 0 16,-1-9 0-16,18-1 0 0,-34 1 0 0,17-10-161 16,-17-8-15-16,17 8 35 0,-17-9 35 15,17 9 22-15,0-8-5 0,-1 8-23 0,18-9-19 16,-1 9-21-16,17 1-5 0,-17-1 2 0,17 1 19 16,0-1 23-16,16 10 20 0,-16-10 11 15,17 10 13-15</inkml:trace>
  <inkml:trace contextRef="#ctx0" brushRef="#br0" timeOffset="211731.46">31254 16715 17 0,'0'0'25'0,"0"0"-4"0,0 0-5 0,16 0-5 0,-16 0-2 0,0 0 0 0,0-9 1 0,0 9 0 0,0 0 1 0,0-9-3 0,-16 9 1 0,16 0 1 0,0-10-3 0,0 10-2 0,0-9-3 0,0 9 1 0,0 0-1 0,0 0-1 16,16-9-1-1,-16 9-3-15,0 0 1 16,0 9 0-16,0-9 4 0,0 0-4 16,0 0 0 15,0 0-1-16,0 9-3-15,0-9-2 0,0 0-1 0,0 0-1 16,0 0-2-16,-16-9 0 0,16 9-1 0,0 0-2 16,0 9-8-16,0-9-1 0,0 0-16 15</inkml:trace>
  <inkml:trace contextRef="#ctx0" brushRef="#br0" timeOffset="213031.08">14999 15822 121 0,'0'10'53'0,"0"-10"-26"0,-34 0-14 0,34 0-7 0,0 0-3 0,0 0-1 0,-33 0-2 0,33 9 2 0,0-9 1 0,-33 0-3 0,33 0-2 0,0 0 0 15,0 9 2-15,0-9-5 0,0 0-11 16,0 9-5-16,0-9-3 0,0 0-3 0,33 0 1 0,-33 0-3 16,0 0-1-16,0 10-17 0</inkml:trace>
  <inkml:trace contextRef="#ctx0" brushRef="#br0" timeOffset="-214283.86">9806 10092 52 0,'0'0'35'0,"0"0"-6"0,0 0 4 0,0-18 0 0,0 18 5 0,0 0 11 0,0 0 3 0,0-19 7 0,0 19 9 0,0 0 5 16,0-9 9-16,0 9 9 0,0 0 8 0,0 0 17 15,0 0 2-15,0 0-3 0,0 0-13 16,0 0-16-16,0 0 23 0,0 0 23 0,0 9 5 16,0-9 18-16,0 19-17 0,0-19-92 15,33 18-46-15,-33 1 0 0,0-10 0 0,0 1 0 16,33 8 0-16,-33 1 0 0,0 9 0 0,0-10 0 16,33-18 0-16,-33 19 0 0,0 0 0 0,0-1 0 15,33-9 0-15,-33 1 0 0,0 18 0 16,0-28 0-16,17 0 0 0,-1 18 0 0,1-18 0 15,16-18 0-15,-33 18 0 0,33-28 0 0,0 9 0 16,0-18 0-16,0 0 0 0,0 0 0 0,17-10 0 16,16 10 0-16,0-19 0 0,-16 9 0 0,16-8 0 15,0 8 0-15,0 10 0 0,17-10 0 16,-17 10 0-16,-33 0 0 0,17 9 0 0,-17 0 0 16,33 10 0-16,-33 8 0 0,-33-8 0 15,17 18 0-15,-1-19 0 0,1 19 0 0,-1 0 0 16,-16 0 0-16,17 19 0 15,-17-1 0-15,0-18-4 0,-17 28-355 16,17-9-20-16,0-1 7 0,0 20 28 0,0-20 73 16</inkml:trace>
  <inkml:trace contextRef="#ctx0" brushRef="#br0" timeOffset="-208120.79">9095 13329 10 0,'17'-9'17'0,"-17"9"2"0,16-18-6 0,1 8-2 0,-17 1-2 0,16 0 0 0,17 9 2 0,-33-10 4 0,0 1 8 0,0 0 5 0,33-1 5 16,-33 1 2-16,0 0 8 0,33 9 4 15,-33-10 0-15,0 1 3 0,0 9 2 0,0-18 4 16,0 18 6-16,0-10 10 0,0 1-7 0,0 9 3 16,0-9-29-16,0 9-12 0,0-10 30 15,-33 1-4-15,33 9-19 0,-33-9-11 0,33 9 3 16,-33-10 7-16,17 10-9 0,-1 0-8 0,-16 0-2 15,17 0-8-15,-18 10-2 0,1-10-1 16,0 0-3-16,-16 9 1 0,-1-9 5 0,0 9-8 16,17 1 3-16,-33-10-1 0,17 9 0 0,16 0 2 15,-34 1 0-15,1 8-1 0,17-9-3 16,-17 1 4-16,-1-1 0 0,1 10-8 0,17-1 6 16,-18-8-2-16,34 8 3 0,-33-8-3 15,17 8 2-15,16-9 0 0,-1 10 6 0,-32 0-8 16,33-1-1-16,17 1 8 0,-17-10-5 0,0 19 1 15,0-19-1-15,-1 10-3 0,34 0 5 0,-49-10-2 16,32 9-2-16,1 1 2 0,16 9 0 16,-33-19 0-16,33 10 0 0,0 9 2 0,-33-10-4 15,33 1 2-15,-33 9-2 0,33-19 0 0,0 10 2 16,0-1 0-16,0 1-3 0,-34 0 5 16,34-1-1-16,0 1 1 0,0 9 2 15,0-10-1-15,0 10-8 0,0 0 5 0,0-9 2 0,0-1 0 16,0 1 14-16,0 9-2 0,0-10-4 15,0 20-4-15,0-20-3 0,34 1 0 0,-34 9 8 16,0-10 2-16,0 20 10 0,33-20 7 16,-33 10 5-16,33 0-9 0,-33 0-9 0,33-9-2 15,-33 8-8-15,0 11-3 0,16-1-2 0,1-19-2 16,-1 10 0-16,17 0 5 0,1 0-5 16,-34 0 1-16,33-9 2 0,-33 9 0 0,0-1 1 15,33 11 3-15,-33-20 20 0,33 1 10 0,-33 9-8 16,16 0-7-16,1 0-10 0,-17-10-3 0,16 10 0 15,17 0 34-15,-33-9 14 0,33 9-23 16,-33-10-14-16,0 1-6 0,34 9-11 0,-34-10-3 16,33 1 6-16,-33-1 22 0,33 1 5 15,-33 0-18-15,16-1-1 0,1 1-9 0,32-1-2 16,-49 10 26-16,33-18 12 0,-33-1-10 0,34 10-17 16,-1-1-2-16,-33-9-6 0,33 1 5 0,-17 8-7 15,17-8 1-15,0 8 15 0,0-8 10 16,1-1-30-16,-34 0 0 0,33 0 0 0,0 1 0 15,0-1 0-15,-17 0 0 0,17 1 0 0,0-1 0 16,34 0 0-16,-51-9 0 0,17 10 0 16,0 8 0-16,33-18 0 0,-33 10 0 0,1-10 0 15,15 9 0-15,-16 0 0 0,33 0 0 0,-33 1 0 16,1-1 0-16,15-9 0 0,17 9 0 16,-33 1 0-16,33-1 0 0,-32-9 0 0,15 9 0 15,17 1 0-15,-33-10 0 0,34 18 0 0,-18-18 0 16,17 0 0-16,0 0 0 0,-32 9 0 0,15 1 0 15,17-10 0-15,0 9 0 0,-33-9 0 16,50 0 0-16,-50 9 0 0,33 1 0 0,-16-10 0 16,16 9 0-16,0 0 0 0,-33 1 0 0,50-10 0 15,-50 9 0-15,33-9 0 0,-16 9 0 16,16 0 0-16,0-9 0 0,-33 10 0 0,33-1 0 16,-16-9 0-16,16 9 0 0,-16 1 0 0,-1-10 0 15,1 9 0-15,16 0 0 0,-16-9 0 16,-1 10 0-16,1-1 0 0,16-9 0 0,-16 9 0 15,-1 0 0-15,1-9 0 0,16 10 0 0,-16-1 0 16,-1-9 0-16,34 9 0 0,-50 1 0 16,17-10 0-16,16 0 0 0,0 9 0 0,0-9 0 15,0 9 0-15,17 1 0 0,-17-10 0 0,-16 0 0 16,49 9 0-16,-33-9 0 0,-16 0 0 0,16 9 0 16,0-9 0-16,17 0 0 0,-17 0 0 15,0 0 0-15,17 0 0 0,-17 9 0 0,0-9 0 16,17 10 0-16,-17-10 0 0,0 9 0 0,17 0 0 15,16-9 0-15,-33 0 0 0,17 0 0 16,16 0 0-16,-33 10 0 0,17-10 0 0,-1 9 0 16,18-9 0-16,-34 0 0 0,16 9 0 15,18 1 0-15,-34-1 0 0,0-9 0 0,17 9 0 16,-17 0 0-16,0 1 0 0,17-1 0 0,-17-9 0 16,16 9 0-16,-16-9 0 0,1 10 0 0,15-1 0 15,18 0 0-15,-34 1 0 0,49 8 0 0,-48-18 0 16,48 0 0-16,-49 10 0 0,34-1 0 15,-18 0 0-15,1 0 0 0,16 1 0 0,-33-10 0 16,1 9 0-16,15 0 0 0,1 1 0 0,-17 8 0 16,33-18 0-16,-49 10 0 0,33 8 0 15,-1-18 0-15,-16 9 0 0,1 1 0 0,15-1 0 16,1 0 0-16,16 1 0 0,-33-10 0 16,17 9 0-16,16 0 0 0,-16 1 0 0,16-1 0 0,-33 0 0 15,17 19 0-15,16-28 0 16,-16 9 0-16,16 1 0 0,-33-1 0 0,50 0 0 15,-50 10 0-15,33-10 0 0,-16 0 0 0,0 10 0 16,16-10 0-16,-16 10 0 0,-1-10 0 16,34 1 0-16,-50-1 0 0,50 9 0 0,-50-8 0 15,17 8 0-15,-1-8 0 0,1-1 0 0,0 0 0 16,-1 10 0-16,1-10 0 0,0 1 0 0,-17 8 0 16,17-9 0-16,-17 1 0 0,17-1 0 0,-17 0 0 15,0 10 0-15,16-10 0 0,-15 10 0 0,15-10 0 16,-16 0 0-16,34-9 0 15,-51 10 0-15,34 8 0 0,0-8 0 0,-1-1 0 0,-16 10 0 16,34-10 0-16,-34 0 0 0,17 10 0 16,-17-10 0-16,16 0 0 0,18 1 0 0,-51-1 0 15,34 0 0-15,0 1 0 0,-1-1 0 0,17 0 0 16,-32 0 0-16,15 1 0 0,17-1 0 16,-32 0 0-16,-1-9 0 0,33 10 0 0,-16-1 0 15,-1 0 0-15,1 1 0 0,0-10 0 16,-1 9 0-16,1 0 0 0,16-9 0 0,-33 9 0 15,1 1 0-15,15-10 0 0,1 9 0 0,0 0 0 16,-1 1 0-16,1-10 0 0,16 9 0 0,-33 0 0 16,17-9 0-16,0 10 0 0,-1-10 0 15,1 9 0-15,0 0 0 0,-1 0 0 16,1-9 0-16,0 10 0 0,0-1 0 0,-1 0 0 0,1-9 0 16,-17 10 0-16,17-1 0 0,-17-9 0 15,33 9 0-15,-33 1 0 0,0-1 0 0,17 0 0 16,-17 1 0-16,17-1 0 0,-17 0 0 15,0-9 0-15,17 9 0 0,-17 1 0 0,0-1 0 16,0 0 0-16,0 1 0 0,1-1 0 16,15 0 0-16,-16-9 0 0,1 10 0 0,-1 8 0 15,0-18 0-15,0 9 0 0,-16 1 0 0,16-1 0 16,0 0 0-16,0 1 0 0,0-1 0 16,0-9 0-16,0 9 0 0,1 1 0 0,-1-10 0 0,0 9 0 15,0 0 0-15,17-9 0 0,-17 9 0 16,0-9 0-16,17 10 0 0,-17-10 0 15,0 9 0-15,17 0 0 0,-17-9 0 0,0 10 0 16,17-1 0-16,-17-9 0 0,0 9 0 16,0 1 0-16,0-10 0 0,0 9 0 0,-16 0 0 15,0-9 0-15,-1 9 0 0,1-9 0 0,-1 10 0 16,1-10 0-16,-17 0 0 0,17 0 0 0,-17 0 0 16,16 0 0-16,-16 0 0 0,1 0 0 15,15 0 0-15,-16 0 0 0,0-10 0 16,0 10 0-16,0-9 0 0,1 9 0 0,-1-9 0 15,0 9 0-15,0-9 0 0,-17-1 0 16,17 1 0-16,0 9 0 0,1-9 0 0,-1 9 0 16,0-10 0-16,-17 1 0 0,17 0 0 0,0-1 0 15,0 1 0-15,-16 0 0 0,16 0 0 16,0 9 0-16,-16-10 0 0,16 1 0 0,-17 0 0 16,17-1 0-16,0-8 0 0,-16 8 0 0,16 1 0 15,0 0 0-15,-16-10 0 0,16 10 0 0,0-10 0 16,16 10 0-16,-49-10 0 0,33 10 0 15,1-9 0-15,-18-1 0 0,17 10 0 16,-16-10 0-16,16 10 0 0,-17-10 0 0,17 10 0 16,-16-10 0-16,-1 10 0 0,1-10 0 0,-1 10 0 15,1 0 0-15,0-10 0 0,-17 0 0 16,16 1 0-16,1 9 0 0,-1-10 0 0,-16 0 0 16,17 1 0-16,-1-1 0 0,-16 1 0 15,17-1 0-15,-17 0 0 0,16 1 0 0,-16-1 0 16,17 1 0-16,-17-1 0 0,16-9 0 0,-16 9 0 15,17 1 0-15,-17-1 0 0,0 1 0 16,0-1 0-16,16 0 0 0,-16 1 0 0,0-1 0 16,0 10 0-16,17-10 0 0,-17 1 0 15,0-1 0-15,0 0 0 0,0 1 0 0,17-1 0 16,-17 10 0-16,0-19 0 0,16 9 0 16,-16 1 0-16,0-1 0 0,0 1 0 0,17-1 0 15,-17 0 0-15,0 1 0 0,16-1 0 0,-16-9 0 16,17 10 0-16,-17-1 0 0,16-18 0 15,-16 9 0-15,17 0 0 0,-17 0 0 16,16-9 0-16,1 18 0 0,-17-9 0 0,16 1 0 16,1 8 0-16,-17-9 0 0,16 9 0 0,-16-8 0 15,0 8 0-15,17 10 0 0,-17-10 0 0,0 0 0 16,0 1 0-16,0-1 0 0,0 10 0 16,0-10 0-16,0 1 0 0,0-1 0 0,0 1 0 15,-17-1 0-15,17 0 0 0,0-9 0 16,0 19 0-16,0-19 0 0,0 0 0 0,0 10 0 15,0-1 0-15,0-9 0 16,0 10 0-16,0-10 0 0,0 0 0 0,0 0 0 0,0 9 0 16,0-9 0-16,0 0 0 0,0 10 0 0,0-10 0 15,0 9 0-15,0 1 0 0,0-1 0 16,0 1 0-16,0-1 0 0,0 0 0 0,0 1 0 16,0 8 0-16,0-17 0 0,-16 8 0 0,16 0 0 15,0 1 0-15,-17 8 0 0,17-8 0 16,-16 9 0-16,16-19 0 0,-17 18 0 15,1-8 0-15,-1-1 0 0,1 0 0 16,-1 10 0-16,1-9 0 0,-17-1 0 0,16 10 0 0,0-10 0 16,-16 0 0-16,17 1 0 0,-17-1 0 15,0 10 0-15,16 0 0 0,-16-19 0 0,0 18 0 16,0-8 0-16,0-1 0 0,16 1 0 16,-49 8 0-16,17-8 0 0,-1-1 0 0,0 10 0 15,1-10 0-15,-17 10 0 0,-1-10 0 0,34 1 0 16,-49 8 0-16,16-8 0 0,-1 18 0 15,18-19 0-15,-17 1 0 0,0 8 0 0,-1 1 0 16,1 0 0-16,0-1 0 0,-17 1 0 0,17 0 0 16,-16 0 0-16,15-10 0 0,1 19 0 15,-16-19 0-15,15 10 0 0,1-10 0 0,-16 10 0 16,15 0 0-16,-15-1 0 0,-1-8 0 16,0 9 0-16,1 9 0 0,-1-19 0 0,-16 0 0 15,33 1 0-15,-17 8 0 0,0-8 0 0,1 9 0 16,-18-1 0-16,18-8 0 0,-1 18 0 15,-16-19 0-15,16 0 0 0,0 1 0 0,1-1 0 16,-1 10 0-16,0-10 0 0,1 10 0 0,-1 0 0 16,0-10 0-16,-16-9 0 0,16 19 0 0,1-10 0 15,-1 10 0-15,0-10 0 0,1 1 0 16,-1 18 0-16,17-19 0 0,-33-9 0 0,16 10 0 16,0-1 0-16,-16 10 0 0,33-10 0 15,-33 10 0-15,16-19 0 0,17 9 0 0,-17 1 0 16,17-1 0-16,-33 1 0 0,33-1 0 0,-17 0 0 15,0-9 0-15,1 10 0 0,-1-1 0 16,17 10 0-16,-17-10 0 0,17 10 0 0,0-19 0 16,0 10 0-16,-17-1 0 0,17 0 0 0,0 1 0 15,-17-1 0-15,17 1 0 0,-17-1 0 16,17 0 0-16,0 1 0 0,16-1 0 0,-32 10 0 16,16-10 0-16,-1 1 0 0,1-1 0 15,0 0 0-15,0 1 0 0,-17-1 0 0,17 10 0 16,-17-10 0-16,17-9 0 0,-16 19 0 0,15-10 0 15,1 1 0-15,-16-1 0 0,15 10 0 16,-15-10 0-16,16-9 0 0,0 10 0 0,-34 9 0 16,18-10 0-16,15 10 0 0,-15-10 0 0,-1 0 0 15,33 19 0-15,-49-27 0 0,17 8 0 0,15 10 0 16,-15-10 0-16,-17 0 0 0,16 10 0 16,17 9 0-16,-34-18 0 0,1 18 0 0,17-28 0 15,-1 18 0-15,17 1 0 0,-50 0 0 16,33-1 0-16,-16 1 0 0,0 0 0 0,0-1 0 15,16 1 0-15,-16 9 0 0,0-18 0 0,16 18 0 16,-16-19 0-16,-17 10 0 0,17-1 0 0,16 1 0 16,-33 0 0-16,17-1 0 0,0 10 0 15,0-9 0-15,16 0 0 0,-33 0 0 0,17-1 0 16,0 10 0-16,16 0 0 0,-16-18 0 0,16 18 0 16,-16-19 0-16,0 19 0 0,16-9 0 15,-33-1 0-15,17 1 0 0,-17 9 0 0,17-9 0 16,0 9 0-16,16-9 0 0,-16 9 0 15,16 0 0-15,-16-10 0 0,16 10 0 0,-16 0 0 16,0 0 0-16,16 0 0 0,-16 0 0 16,16 0 0-16,-16 0 0 0,16 0 0 0,-32 0 0 0,15 0 0 15,-32 0 0-15,16 10 0 0,17-10 0 16,-17 0 0-16,17 9 0 0,17-9 0 0,-18 9 0 16,1-9 0-16,16 9 0 0,1 1 0 15,-17-10 0-15,32 9 0 0,-15 10 0 0,16-19 0 16,-17 0 0-16,17 0 0 0,-34 18 0 0,1-18 0 15,17 10 0-15,-18-10 0 0,18 9 0 16,-18 0 0-16,18 0 0 0,16 1 0 0,-34-1 0 16,51 0 0-16,-50-9 0 0,32 10 0 0,18 18 0 15,-17-28 0-15,-17 18 0 0,17-18 0 16,0 0 0-16,16 9 0 0,-16 1 0 0,33-10 0 16,-33 9 0-16,16 0 0 0,1-9 0 15,-1 10 0-15,17-10 0 0,-33 9 0 0,16-9 0 16,-16 9 0-16,33-9 0 0,-33 0 0 0,16 10 0 15,17-10 0-15,-33 0 0 0,33 9 0 16,-33-9 0-16,33 0 0 0,-17 0 0 0,17 0 0 0,0 19 0 16,-33-19 0-16,16 0 0 0,17 0 0 15,0 0 0-15,0 0 0 0,-17 0 0 0,1 0 0 16,32 0 0-16,-16 0 0 0,-33 0 0 16,33 0 0-16,0 0 0 0,-17 0 0 0,17 0 0 15,0 0 0-15,0 0 0 0,-33 0 0 0,33 0 0 16,-17 0 0-16,17 0 0 0,0 0 0 0,-33 0 0 15,33 0 0-15,-17 0 0 0,17 0 0 16,-33 0 0-16,16 0 0 0,17 0 0 0,-33 0 0 16,33 0 0-16,-33 0 0 0,16 0 0 15,17 0 0-15,-33 0 0 0,16 18 0 0,17-18 0 16,-33 0 0-16,33 0 0 0,-33 0 0 0,33 0 0 16,-17 0 0-16,17 0 0 0,0 9 0 0,-33-9 0 15,33 0 0-15,-17 10 0 0,17-10 0 16,0 9 0-16,0-9 0 0,-16 9 0 0,15-9 0 15,1 10 0-15,0-10 0 0,0 0 0 16,0 9 0-16,-33-9 0 0,49 9 0 0,-16-9 0 16,0 10 0-16,0-10 0 0,-16 9 0 0,16 9 0 15,-1-18 0-15,1 19 0 0,0-19 0 0,33 9 0 16,-33 1 0-16,-16-1 0 0,16 10 0 0,0-10 0 16,-1 0 0-16,1 10 0 0,0-1 0 15,0 1 0-15,0 0 0 0,0-1 0 0,17-9 0 16,-18 10 0-16,1 0 0 0,0-1 0 15,0 1 0-15,0-1 0 0,17-8 0 0,-1 8 0 16,1 1 0-16,-18-10 0 0,34 19 0 0,-33-28 0 16,33 19 0-16,-33-10 0 0,33 0 0 0,0 10 0 15,0-10 0-15,-33 1 0 0,17-1 0 0,16 0 0 16,-17 1 0-16,17 8 0 16,0-18 0-16,-16 0 0 0,16 9 0 15,0-9 0-15,0 10 0 0,-33-10 0 31,33 9 0-15,0-9 0-16,0 9 0 16,-33-9-46-16,33 10-146 0,0-10-32 0,-34 9-36 15,34-9 0-15,-33 9 2 0,33-9 11 16,-33 0 33-16</inkml:trace>
</inkml:ink>
</file>

<file path=ppt/ink/ink62.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22:19.120"/>
    </inkml:context>
    <inkml:brush xml:id="br0">
      <inkml:brushProperty name="width" value="0.05292" units="cm"/>
      <inkml:brushProperty name="height" value="0.05292" units="cm"/>
      <inkml:brushProperty name="color" value="#FF0000"/>
    </inkml:brush>
  </inkml:definitions>
  <inkml:trace contextRef="#ctx0" brushRef="#br0">4068 5265 22 0,'0'0'23'0,"0"-10"-9"0,0 10-4 0,-33-9-4 0,16 9-6 0,17-9 0 0,-33 9 2 0,33 0-2 16,-33 0 2-16,33 0-2 0,-33 0-2 16,0 0 3-16,33 9-1 0,-33-9 0 0,-17 0-2 15,17 0 2-15,0 9-3 0,0-9 1 16,0 0-4-16,0 0 0 0,-17 10-5 0,-16-10-4 16,33 0-16-16</inkml:trace>
  <inkml:trace contextRef="#ctx0" brushRef="#br0" timeOffset="1465.43">7226 5590 100 0,'-16'10'21'0,"-1"8"-8"0,1 1-15 0,16-1-3 0,-33 1 1 0,33 0 2 0,-33-1 2 0,33 10 0 16,0 9 0-16,0-18 0 0,-33 0 0 0,33-1 0 16,0 10 2-16,0-9 4 0,0-1 0 15,0 1 0-15,0 0-1 0,0-1 1 0,0 1-3 0,0 9 0 16,0-10 1-16,0 1 4 0,0-19 1 15,0 18 6-15,0-18 10 0,0 19 5 0,0-19 5 16,0 9 6-16,33 1 4 0,-33-1 14 0,0-9 4 16,0 19 12-16,0-19 9 0,0 0 9 15,33 0-2-15,-33 0 2 0,0 0 1 0,0 0-1 16,0 0-6-16,0 0 5 0,0 0 8 16,0 18 9-16,0-18 14 0,0 0 12 0,0 0 7 15,0 0 2-15,0 0-144 0,0 19 0 0,0-19 0 16,0 18 0-16,33-18 0 15,-33 10 0-15,0-1 0 0,0 0 0 16,16 10 0-16,-16-1 0 0,17-18 0 0,-17 19 0 16,16-19 0-16,18 19 0 0,-34-19 0 0,0 18 0 15,0-18 0-15,33 10 0 0,-33-10 0 16,0 9 0-16,33-9 0 0,-33 9 0 16,33-9 0-16,-33 0 0 0,33-9 0 15,-33 9 0-15,16-9 0 16,-16-1 0 15,0 10-53-31,0 0-331 16,0 0 7-16,-16 0 37 0,16 0 49 0,0 10 54 15,0-10 60-15</inkml:trace>
  <inkml:trace contextRef="#ctx0" brushRef="#br0" timeOffset="3281.13">6350 5469 21 0,'-33'0'21'0,"33"0"-7"0,0 0-4 0,0 0-4 0,0 0 3 0,0-18-1 0,0 18 2 0,0 0 3 0,0 0-2 0,0 0-1 0,0 0-2 16,0 0-1-16,0 0 5 0,0 0 0 16,0 0-3-16,0 0-2 0,0 0-4 15,0 0 4-15,0 0 10 0,0 18 1 0,33-18-2 16,-33 0-4-16,0 0 2 0,0 0 6 15,17 10-2-15,16-10 4 0,-33 9 9 0,33-9 6 16,0 9 7-16,0-9-5 0,0 19 2 0,0-19 8 16,17 0 4-16,16 0 3 0,0 0-14 15,-17 0-14-15,18 0-3 0,32 0 10 0,-16 0 18 16,-17 0-14-16,33 0-13 0,-16 0-10 16,16 0-7-16,17 0 2 0,-1 0-5 0,18 0 0 15,-34 0 5-15,50 0 13 0,-34 19 11 0,18-19 4 16,16 0 10-16,-1 0-1 0,-15 0 0 0,15 0-1 15,1 18-15-15,0-18-8 0,16 0-6 16,-16 0 3-16,0 19-12 0,-17-19 12 0,-16 0 9 16,16 18 33-16,17-18-12 0,-33 0-13 0,-17 10-17 15,17-1-3-15,-17-9-7 0,-16 9-7 16,-17-9 8-16,0 19 9 0,0-19-1 0,-16 0-7 16,-17 0 1-16,0 0-6 0,0 0 20 15,-16 0 23-15,16 0 2 0,-17 0-10 0,1 0-14 16,-17 0-10-16,33 0-11 0,-33 0-5 0,0 0 5 15,33 0-12-15,-33 0 10 0,0 0-2 16,0-19-6-16,33 19 2 0,-33 0-7 16,0 0 1-16,0-9-2 0,0 9 4 0,0 0 0 15,0 0-2-15,0 0 4 0,0 0-14 0,0 0 1 16,0 0 0-16,0 0-32 0,0 0-78 16,0 0-41-16,-33 0-30 0,33 0-7 0,0 0 6 15,0 0 5-15,-33 9 3 0,33-9 16 16,0 0 21-16,-33 19-95 0</inkml:trace>
  <inkml:trace contextRef="#ctx0" brushRef="#br0" timeOffset="9109.17">5788 8037 241 0,'33'-28'69'15,"-33"19"-38"-15,0-10-16 0,0 10 0 0,-33 9 32 0,33-19 39 0,0 19 38 0,0 0-1 0,0-19-7 0,0 19 6 0,0 0-6 0,0 0 7 0,0 0 7 0,0 0 2 16,0 0 1-16,0 0 15 0,0 0 25 15,0 0-70-15,-33 0-103 32,33 0 0-32,0 0 0 62,0 0-108-15,0 0-192-31,0 0-4-16,0 0 18 0,0 0 13 15,0-18 25-15,0 18 49 0,0 0 48 0</inkml:trace>
  <inkml:trace contextRef="#ctx0" brushRef="#br0" timeOffset="10558.02">1621 6762 24 0,'33'0'32'0,"-33"-18"4"0,33 18 2 0,-33-19-2 0,16 19 3 0,17-18 8 0,-33 8 13 0,0 1 20 0,0 0 19 0,0 9 10 0,33-10 5 15,-33 10-2-15,0-9-12 0,0 9-14 16,-33 0-14-16,33 0-1 0,0 0-9 0,0 0-14 16,0-19-13-16,-33 19-5 0,17 0-4 0,16 0-9 15,-33 0 1-15,33 19-2 0,-33-19-11 16,-1 0 2-16,1 9-1 0,33 1-2 0,-33-1-4 15,33 0-2-15,-33 1-4 0,33 8 4 0,-16-18 4 16,16 19-2-16,0-19 0 0,16 18 0 16,-16 1 4-16,33-19-4 0,-33 19 0 0,33-10 3 15,-33 0-3-15,33 0-4 0,1 10 5 16,-1-19-3-16,0 19-1 0,-33-19 3 0,49 18 4 16,-49-18-6-16,33 0-2 0,0 19 6 15,-33-19-5-15,0 0 3 0,0 9 2 16,34-9-7-16,-34 10 5 0,0-1-2 15,-34-9 2-15,34 9 3 0,0 0-3 0,-33-9 3 16,33 19-1-16,-33-19-4 0,0 19 2 16,17-19-2-16,-17 0 0 0,0 0 2 0,33 0 1 15,-34 18 3-15,1-18-12 0,0 0 8 16,0 0-5-16,17 0-3 0,-17 0 0 0,0 0-11 16,33 0-32-16,-33 0-32 0,33 0-22 15,0 0-24-15,0 0-1 0,-34 0-2 0,34 0-8 16,0 0 2-16,0 0 20 0,0 0 17 15,0 0 14-15,34 0 14 0</inkml:trace>
  <inkml:trace contextRef="#ctx0" brushRef="#br0" timeOffset="11939.67">2084 6641 82 0,'0'-18'65'16,"0"-1"-14"-16,0 1-10 0,0-1 8 0,0 0 24 0,0 10 29 0,0-9 13 0,0 18-3 0,0-19-17 0,0 19 2 0,0 0-16 16,0 0-13-16,0 0-22 0,0 0-21 0,0 0-11 15,0 0-9-15,0 0-3 0,0 19 5 0,0-19-2 16,0 18 2-16,0-9-5 0,0 10 1 15,0 0 2-15,33 18-2 0,-33-19-3 0,0 1 0 16,0 0 0-16,0 9-2 0,0 9-27 16,0-19-60-16,0 1-45 0,0 9-23 0,0-10 1 15,0 1 19-15,0 0 25 0,-33-1 23 0,33 1 20 16,0-10 14-16,0 1 14 0,0-10 9 16,0 0 12-16,0 0 9 0,0 0 8 15,-33-10 20-15,33 1 17 0,0 9 3 0,0-19-3 16,0 19-3-16,0-18-2 0,0-1 9 0,0 19 9 15,0-28-1-15,0 19-10 0,0 0-10 16,0-1-11-16,0 1-5 0,0 9-5 0,33-19-1 16,-33 19-2-16,33 0-2 0,-17-18 0 15,-16 18-3-15,33 0 3 0,0-19 0 0,-33 19-2 16,33-18 2-16,0 18 3 0,1-10-2 0,-34 1-3 16,16 0 2-16,17 9 0 0,-33-10 0 15,0 10 3-15,33-9-1 0,-33 9 0 0,0 0 1 16,0 0-2-16,0 0 4 0,0 0 8 0,0 0 10 15,-33 0 4-15,33 0 0 0,0 0-1 16,-33 0-2-16,33 0 3 0,-16 0 10 16,16 9 7-16,-34 1-16 0,34-1-12 0,0 0-10 15,0-9-1-15,0 28 0 0,0-28-4 0,0 19 4 16,0-19-5-16,0 18 6 0,34-18-10 16,-34 19-6-16,49-19-29 0,-49 9-21 0,33-9-14 15,0 0 12-15,0 0 26 0,0 0-1 16,-33-9-6-16,34 9-12 0,15-19 7 0,-16 19 8 15,-33-18 16-15,33-1 11 0,0 1 7 0,-33 8 4 16,0-8 2-16,33 8 5 0,-33 1 7 16,0-10 10-16,0 19 3 0,0-18 10 0,-33-1 8 15,33 19 10-15,0-18 12 0,0 18 7 0,0-10 0 16,-33 10-6-16,33 0-13 0,0 0-29 16,0 0-9-16,0 0-12 0,0 0 2 0,0 10 0 15,0 8 1-15,0 1 7 0,0-1 3 0,0 1 3 16,0 0 2-16,0 9-10 0,0 9 1 15,0-19 1-15,0 10-1 0,0 9-6 0,0 1-6 16,0-1 0-16,0-9 3 0,0 9 1 16,0 0-7-16,0-9 3 0,0 0 0 0,0 0 0 15,0-9 3-15,0-1-1 0,0-18 2 0,0 19-4 16,0-19 3-16,0 0 1 0,0 0-7 16,0 0 3-16,0-19 3 0,0 19 5 15,-33-18-5-15,33-1 3 0,0-18-3 16,0 9-1-16,0-9-2 0,0-10 3 0,0 10-2 15,0 0-3-15,0-1 2 0,33 1 0 0,-33 9 0 16,0 10 0-16,33-19 3 0,-33 27-6 16,0-8 0-16,33 8 3 0,-33 10-3 15,34 0 3-15,-34 0-3 0,0 10 3 0,16-1 4 16,-16 0-4-16,0 1 3 0,33 8-2 16,-33 1 5-16,0-19 1 0,0 18 3 0,0 1-1 15,-33-10-4-15,33 1-1 0,-16 8 1 0,16-9-5 16,0 10-2-16,0-19-3 0,-34 19-20 15,34-19-48-15,0 18-42 0,-33-18-28 0,33 0-9 16,0 0 1-16,-33 0 18 0,33-18-68 16</inkml:trace>
  <inkml:trace contextRef="#ctx0" brushRef="#br0" timeOffset="12206.12">3158 6400 194 0,'17'-19'99'0,"-17"19"-44"0,0 0-22 0,0 19 8 0,0-19 25 0,0 0 12 0,0 0-9 0,0 0-13 0,0 0-12 0,0 18 13 0,0-18 27 0,33 10 14 16,-33 8-8-16,0-9-29 0,0 19-30 15,0-9-13-15,0 0 0 0,0-1-14 0,0-9-2 16,0 10 4-16,0 0-3 0,0-1-3 0,0 1 1 15,0-1-3-15,33 1-2 0,-33 0-31 0,0-1-66 16,0 10-52-16,-33-28-43 0,33 19-8 16,0-1 16-16,0 1 37 0</inkml:trace>
  <inkml:trace contextRef="#ctx0" brushRef="#br0" timeOffset="12622.27">1273 7227 215 0,'-16'0'96'0,"-17"0"-47"0,0 0-27 0,0 0-6 0,33 0 10 0,-34 0 31 0,34 0-5 0,0 0-17 0,0 0-10 0,0 0-12 0,0 0-2 0,0 0 25 0,34 0 28 16,-34 0 16-16,66 0 24 0,-33 0 16 0,16 0 5 16,18 0 15-16,32 0 19 0,-17 0-25 15,18-18-39-15,15 18-33 0,34 0-26 0,-50-19-15 16,50 19-8-16,-16-9-7 0,-18 9-3 16,34 0-3-16,-50 0 5 0,50 0-7 15,-50 0 2-15,17 0 2 0,-50 0 3 0,50 0-9 0,-50 0 4 16,0 0 0-16,-16 0 0 0,16 0 4 15,-33 0-4-15,0 0 0 0,0 0-7 0,-33 0 9 16,33 0-1-16,-33 0-7 0,0 0 6 16,0 0-8-16,17 0-3 0,-17 0-16 0,0 0-33 15,0 0-36-15,0 0-37 0,0 0-41 0,0 0-37 16,0 0-22-16,0 0 0 0,0 0 21 0,-17 0 37 16</inkml:trace>
  <inkml:trace contextRef="#ctx0" brushRef="#br0" timeOffset="12972.15">4018 6539 198 0,'0'0'98'0,"0"0"-42"0,0-18-2 0,0 18 30 0,0 0 39 0,0 0 20 0,0 0 3 0,0 0-42 0,0 0-38 0,0 0-32 0,0 0-12 0,0 0-17 15,0 0 2-15,0 0-1 0,0 0-9 16,0 0-3-16,0 0-19 0,0 0-60 16,0 0-47-16,0 0-25 0,0 0-5 0,0 0 6 15,0 18 18-15,0-18 21 0</inkml:trace>
  <inkml:trace contextRef="#ctx0" brushRef="#br0" timeOffset="13121.62">3985 6790 74 0,'0'10'98'0,"0"-1"-11"0,0-9-19 0,0 0-5 0,0 0 16 0,0 9 9 0,0-9-8 0,0 0-23 0,0 0-29 0,0-9-11 15,0 9-13-15,0 0-21 0,0 0-36 16,0 0-30-16,0-9-36 0,33 9-23 0,-33-10 12 16</inkml:trace>
  <inkml:trace contextRef="#ctx0" brushRef="#br0" timeOffset="13371.6">4233 6623 265 0,'0'0'162'0,"0"0"-55"0,0 0-15 0,0 0 8 0,0 0 14 0,0 0 21 0,0 0-5 15,0 0-17-15,0 0-17 0,0 0-16 0,17-19-32 0,-17 19-3 0,0 0-23 0,33 0-11 16,-33 0-7-16,0 0 9 0,0 0-8 16,0 0-4-16,33 0-1 0,-33 0-6 0,0 0-14 15,0 0-57-15,0 0-53 0,0 0-70 0,0 0-45 16,-33 0-10-16,33 0 22 0,0 0 53 16</inkml:trace>
  <inkml:trace contextRef="#ctx0" brushRef="#br0" timeOffset="13937.35">3886 6428 58 0,'0'0'53'0,"0"0"3"0,0 0 0 0,33 0 2 0,-33 0 6 0,0 0 5 0,0 0-8 0,0 0-11 0,0 0-19 0,0 0-12 0,0-10-4 0,0 10 0 0,0 0 1 0,0 0 2 0,0 0-2 0,0 0-3 15,0 0 2-15,0 0-8 0,0 0-4 16,0 0 2-16,0 0-4 0,0 0 1 0,0 0-4 16,0 0 4-16,0 0 4 0,0 0 1 15,33 0 15-15,-33 0 12 16,0 0 7-16,0 0 3 0,-33 0 6 0,33 0-9 16,0 0-2-16,0 0 5 0,0 0 6 0,0 0-1 15,0 0 6-15,0-18-7 0,0 18-1 16,0 0-10-16,0 0-8 0,0 0 11 15,0 0-11-15,0 0-6 0,0 0-7 0,0 0-15 0,0 0 2 16,0 0 1-16,0 18 2 0,0-18 20 16,33 0 5-16,-33 0 3 0,0 0 3 0,0 10-1 15,0-10-13-15,0 9 0 0,0-9-15 16,0 9-2-16,0 0-2 0,0-9-1 0,0 10-1 16,0-10 2-16,0 18 2 0,0-18-11 15,0 0 10-15,33 0-9 0,-33 0-36 16,0 0-67-16,0 0-48 0,0 0-40 0,0 0-21 15,0 0-14-15,0 0 3 0,0-18 23 0,0 18 45 16</inkml:trace>
  <inkml:trace contextRef="#ctx0" brushRef="#br0" timeOffset="16735.43">5027 6604 101 0,'-33'-18'34'0,"33"18"-10"0,0-10 7 0,0 10 12 0,0 0 1 0,0 0-10 0,0 0-19 0,0 0-7 0,0 0-1 0,0 10 24 15,0-10 4-15,0 18 0 0,0 1 3 16,0-1 13-16,33-18 12 0,-33 19-21 0,0 0-10 16,0 9-1-16,0-10-4 0,0 1-1 0,0-1 19 15,0 1 6-15,0 0-1 0,0-1-17 16,0 10-2-16,0-28 0 0,0 19 12 0,0-1 22 15,0-18 27-15,0 0 50 0,0 0 55 16,0 0 63-16,0 0-5 0,0 0-255 16,0-18 0-16,0 18 0 0,0-19 0 15,0 0 0-15,0 1 0 0,-33-10 0 0,33 9 0 16,0 1 0-16,0-19 0 0,-33 9 0 0,33 9 0 16,0 0 0-16,0-18 0 0,0 9 0 15,0 10 0-15,0-1 0 0,0 1 0 16,0-1 0-16,33 19 0 0,-33-19 0 0,0 1 0 15,33 8 0-15,0 1 0 0,-33 0 0 0,17 0 0 16,-1 9 0-16,1 0 0 0,16-10 0 0,0 10 0 16,-33 0 0-16,33 0-146 0,-33 0-224 15,33 0-13-15,-33 0 19 0,33 0 60 0,-33 10 72 16</inkml:trace>
  <inkml:trace contextRef="#ctx0" brushRef="#br0" timeOffset="16902.22">5077 6679 237 0,'0'0'103'0,"-17"9"-51"0,17-9-21 0,0 0-5 0,0 0-4 0,0-9-12 0,0 9-1 0,17-10-6 0,-1 10-3 0,1-9 0 0,16 9 0 0,-33 0-17 15,33 0-35-15,-33 0-27 0,33-19-12 0,-33 19 5 16,33 0-76-16</inkml:trace>
  <inkml:trace contextRef="#ctx0" brushRef="#br0" timeOffset="17418.31">5457 6604 149 0,'0'0'48'0,"-33"0"-26"0,33 0-4 0,0 19 12 0,0-19 9 0,0 0-11 0,0 0-10 0,0 18-5 0,0-18-6 0,0 0 5 0,0 19 10 15,0-19 1-15,0 0-7 0,0 9 12 16,33-9 7-16,-33 10 8 0,0-10 3 0,0 0 7 16,0 0 15-16,0 0 11 0,0 0 9 15,33 0 9-15,-33 0-4 0,0 0-9 0,0-10-8 16,0 1-14-16,0 9-11 0,17 0-13 0,-1-19-16 16,-16 19-3-16,17-18-2 0,-17 18-1 15,0-19-6-15,33 19-3 0,-33 0-2 0,0 0-2 16,0 0-11-16,33 0 5 0,-33 0 1 15,0 19 4-15,0-19-4 0,33 0 4 16,-33 18-2-16,0-18-2 0,0 19 3 0,33-19-3 16,-33 9 2-16,0 1 7 0,0-1-5 0,0 0-4 15,33-9 2-15,-33 10 1 0,0-10 3 16,0 0 5-16,0 0 3 0,0 0-3 0,0 0-12 16,0 0 5-16,0-10-2 0,0 1 0 0,0 0 7 15,0-1-9-15,0 1 0 0,17 9 7 16,-17-19-5-16,33 1 3 0,-33 18-7 0,0-19 4 15,0 19 0-15,0-18 0 0,33 18-4 16,-33 0 1-16,0 0 0 0,0 0-2 0,0 0 0 16,0 0 1-16,33 0 5 0,-33 18 4 15,0-18-9-15,33 0 9 0,-33 0-7 0,0 19 2 16,0-19 2-16,0 0-2 0,33 0-2 0,-33 18 2 16,0-18 0-16,0 0-2 0,0 19 2 0,0-19-19 15,0 0-30-15,0 9-63 0,0 1-59 16,0-1-51-16,-33 0-33 0,33-9 7 0,-33 10-166 15</inkml:trace>
  <inkml:trace contextRef="#ctx0" brushRef="#br0" timeOffset="17568.05">5606 6428 134 0,'0'-10'49'0,"0"-8"-24"0,0-1-15 0,0 19-2 0,0-19-2 0,0 19-4 0,0-18-18 0,0 18-19 0,33 0-16 16,-33 0-11-16</inkml:trace>
  <inkml:trace contextRef="#ctx0" brushRef="#br0" timeOffset="17967.81">6185 6465 152 0,'0'0'95'0,"0"0"-9"0,0 0-4 0,0 0-6 0,-33 0-10 0,33 18-9 0,-17-18-22 0,17 0-16 0,0 0-6 0,-33 19-1 0,33-19-5 0,0 19-2 15,-33-19-1-15,33 18-2 0,0-18 1 0,0 9-2 16,0 1 0-16,0-1-1 0,0 0 0 16,0 1 0-16,0-10 2 0,0 18 2 15,0-18 2-15,0 0 0 0,33 0-6 0,-33-18-2 16,0 18 4-16,33-10-1 0,-33 1-1 15,0-10 2-15,0 10 0 0,17-9-2 0,-17 18 0 16,33-19 0-16,-33-18 0 0,0 18 2 16,0-9 0-16,0 10-1 0,0-1 8 0,-33 0 17 15,33-9 16-15,0 10 10 0,-17 9 14 0,17-1 0 16,0 10-7-16,0 0-22 0,0-18-23 16,0 18-4-16,0 18-13 0,0-18 3 15,0 19-2-15,0-10 0 0,0 10 5 16,0 18 4-16,0-18-5 0,0-1 2 0,17 1-4 15,-17 9 0-15,33 9 4 0,-33-18-4 0,0-1 5 16,33 10-4-16,-33 9-11 0,0-18-52 16,33-1-67-16,-33 1-61 0,0 9-34 0,33-9 10 15</inkml:trace>
  <inkml:trace contextRef="#ctx0" brushRef="#br0" timeOffset="18400.56">6714 6455 161 0,'-33'0'58'0,"33"0"-27"0,0 10-7 0,0 8 22 0,0-18 16 0,0 19 2 0,0 0-17 0,0-1-10 0,0-18-10 15,33 19-8-15,-33-1-1 0,0 10-7 0,0-9-6 16,0-1 5-16,33 1-5 0,-33 0-3 15,0-1 0-15,0 10-2 0,0-9 0 0,16-19 4 16,-16 18-4-16,0-18 2 0,0 0 5 0,0 19 28 16,0-19 22-16,0 0-12 0,0-19-12 15,0 19-8-15,0 0 0 0,-16-18 16 0,16-1 8 16,0 1-12-16,0-1-11 0,0 0-11 0,-33-9-4 16,33 10-5-16,0-1 17 0,0-18 7 0,0 9 7 15,0 10-11-15,0-20-3 0,0 20-8 16,0-1-7-16,0 1-3 0,0 8-5 0,0-8-2 15,33 18-1-15,-33-19-1 0,0 19 2 16,16 0 3-16,1 0-8 0,-1 0 3 16,-16 19 0-16,34-19 7 15,-34 18 0-15,0-18-6 0,0 10 7 0,0-1-4 16,0 0 5-16,0 0-7 0,0 1 4 0,0 8-4 16,0-18 2-16,-34 19 1 0,18 0-27 0,-1-19-66 15,1 18-68-15,-17-9-39 0,33 1-10 16,-33-1 15-16</inkml:trace>
  <inkml:trace contextRef="#ctx0" brushRef="#br0" timeOffset="18650.75">6962 6586 129 0,'0'18'38'0,"0"-18"-4"0,0 19 32 0,0-19 29 0,0 18 12 0,16 1-21 16,-16 0-23-16,17-1-17 0,-17 10-2 0,16-9 4 0,-16-1-16 0,34 1-9 0,-34 0-14 15,0-1-5-15,0 10 0 0,0-9-1 0,0-1-3 16,33 1 0-16,-33 0 3 0,0-10-3 16,0 9-11-16,0 1-46 0,-33-19-49 0,33 19-36 15,0-19-15-15,0 0 8 0</inkml:trace>
  <inkml:trace contextRef="#ctx0" brushRef="#br0" timeOffset="18883.37">7226 6725 106 0,'0'-18'133'0,"0"8"-25"0,0 10-14 0,-16 0-8 0,16-9 3 0,0 9-16 0,0 0-11 0,-17 0-26 0,17 9-11 0,0-9 1 0,-16 10 14 0,16 8-2 15,0 1-4-15,-33-1-7 0,33-18-2 16,0 19-1-16,0-10-1 0,0 10 2 0,0-10 4 16,0 0-1-16,0 10-4 0,0 0-7 15,33-19-7-15,-33 0-4 0,16 18 2 0,1-18-4 16,33 0-6-16,-50 0-4 0,33 19-44 0,0-19-67 16,-33 0-61-16,33 0-42 0,-33 0-1 15,33 0 29-15</inkml:trace>
  <inkml:trace contextRef="#ctx0" brushRef="#br0" timeOffset="22813.35">7210 4381 26 0,'0'0'31'0,"0"0"0"0,0 0-3 0,0-18-2 0,16 18-4 0,-16 0 4 0,0 0 4 0,34 0-2 0,-34 0-3 0,0-19-4 0,0 19-1 16,0 0-2-16,0 0 1 0,33 19 6 15,-33-19 0-15,0 0 1 0,0 0-1 0,0 0 3 16,33 18-2-16,-33-18 2 0,0 0-2 16,0 19 2-16,0-19 9 0,0 0 9 0,33 9-1 15,-33-9 2-15,0 0 4 0,0 0 6 0,0 9 21 16,0-18 1-16,33 9-15 0,-33-9-20 16,0 9-20-16,0 0-14 0,16-19-2 0,1 1-8 15,-1-1 4-15,17 0-4 0,-33 1 4 16,34-1-6-16,-34 10 2 0,33-10-31 0,-33 1-59 15,33-1-50-15,-33 0-47 0,33-9-21 0,-17 10 6 16</inkml:trace>
  <inkml:trace contextRef="#ctx0" brushRef="#br0" timeOffset="23529.15">8401 4604 28 0,'0'0'20'0,"0"19"-10"0,0-19 5 0,0 0 4 0,0 19 3 0,0-19-3 0,0 0-4 0,33 9 6 0,-33 0 4 15,0-9 9-15,0 9 10 0,0-9 8 0,0 0 2 16,33 0-2-16,-33 0-3 0,0 0-3 0,0 0-7 16,16-9-10-16,1 0-13 0,32 0-7 15,-49 9-3-15,33-19-2 0,0 0 0 0,-33 1-4 16,34-1 2-16,-1 1-2 0,-17-1 0 16,17 10 0-16,0-10 0 0,0 0-19 0,-33 1-31 15,33-1-32-15,1-9-29 0,-18 10 3 0,17 18 3 16</inkml:trace>
  <inkml:trace contextRef="#ctx0" brushRef="#br0" timeOffset="24247.54">10087 4521 31 0,'0'0'17'15,"0"0"-8"-15,0 9 0 0,0-9 10 0,0 0-1 0,0 9 0 0,0-9-5 0,0 10-5 0,0-10 9 0,0 18 6 0,0-18 2 16,33 0 9-16,-33 0 5 0,0 0 2 15,0 19-3-15,0-19 0 0,33 0-9 0,-33 0-9 16,0 0-8-16,17-19-5 0,-1 19-4 0,1 0-3 16,16-18 0-16,-33 8 0 0,33 1 4 15,-33 0-2-15,33 9-4 0,-33-19-8 0,33 19-16 16,-33-19-14-16,0 19-20 0,33-18-6 16,-33 18 2-16,0 0 2 0,17-19 1 0</inkml:trace>
  <inkml:trace contextRef="#ctx0" brushRef="#br0" timeOffset="26709.8">1836 7832 62 0,'0'0'63'0,"0"-19"-29"0,0 1-17 0,0 18 6 0,0-19 28 0,33 10 21 0,-33-10 6 0,0 19-2 0,0-9-19 0,0 0-13 0,0 9-16 16,0 0-8-16,0 0-7 0,0 0-7 15,0 0 2-15,0 0 12 0,0 0 15 16,0 9 8-16,0 0-7 0,0 1 9 0,0 8 4 16,0 1 1-16,0-1 1 0,0 1-9 0,0 0-11 15,-33 9-15-15,33-10-3 0,0 1-6 16,0-1-4-16,-34 20-3 0,34-29 5 0,0 10-5 15,0-1 0-15,-33 1 7 0,33-1-7 0,0-18-5 16,0 19 5-16,0-19 5 16,-33 0-5-16,33 19 3 0,0-19 4 0,0 0-3 15,0-19-2-15,0 19 1 0,0 0-3 0,0-19 0 16,0 1 0-16,0 18 0 0,0-28 4 0,0 0-2 16,0 19 1-16,0-29 1 0,0 20-6 15,0-19 2-15,0 9 11 0,0 9 14 0,0 0 14 16,0 1 0-16,0-1-3 0,0 1 4 15,0 8 7-15,33 1 1 0,-33 0-9 0,0 9-15 16,0-19-14-16,0 19-9 0,0 0-1 16,0 0 5-16,33 0-10 15,-33 0 5-15,0 0 2 0,34 19-2 0,-34-19 4 16,33 9-7-16,-33 0 7 0,33 10-4 0,-17 9 7 16,-16-10 0-16,33 1 6 0,-33 0-4 15,33-10-2-15,-33 10-1 0,33-1 2 0,-33 19-1 16,34-18-6-16,-34 0-1 0,0-1 2 15,0 1-7-15,33 9-9 0,-33-10-36 0,0 1-49 16,0 0-64-16,0-10-35 0,0 0-20 16,0 0 3-16,-33 1 7 0,33-1 31 0</inkml:trace>
  <inkml:trace contextRef="#ctx0" brushRef="#br0" timeOffset="26926.56">1836 7972 55 0,'0'0'77'0,"0"0"-12"0,0 0-4 0,0 0 4 0,0 0 7 0,0 0 1 0,0 0-12 0,0 0-13 0,0 0-10 0,0 0-17 16,0 0-7-16,0 0-5 0,0-19-5 0,0 19-4 16,0 0 6-16,33 0-6 0,-33-19 0 15,33 19 0-15,-17 0 3 0,17-18-20 0,-33 18-29 16,33 0-43-16,0-19-26 0,1 10 115 0,-34 9-187 15</inkml:trace>
  <inkml:trace contextRef="#ctx0" brushRef="#br0" timeOffset="27225.53">2232 7813 69 0,'0'0'70'0,"0"0"-11"0,0 0-8 0,0 0 4 0,0 0 14 0,0 0-2 0,0 0-7 0,33 0-17 0,-33 0-13 0,34-18-6 0,-34 18-6 0,16 0-11 0,17 0 4 0,-33 0-6 0,33 0-1 15,-33 0-1-15,33 0-6 0,-33 0 7 16,0 0-4-16,33 0-2 0,-33 0 2 0,33 0-3 16,-33 0-9-16,0-19-19 0,0 19-25 0,34 0-20 15,-34 0-19-15,0-9-2 0,0 9 7 16,0-9 8-16</inkml:trace>
  <inkml:trace contextRef="#ctx0" brushRef="#br0" timeOffset="28426.74">2265 7609 12 0,'0'0'19'0,"0"0"7"0,0 0 1 16,0 0 2-16,0 0-5 0,0 0-2 0,0 0-5 0,0 0-1 0,0 0-2 0,0 0-4 0,0 0-1 15,0 0-4-15,0 0 0 0,0 0-4 0,0 0 1 16,0 0 1-16,0 0-2 16,0-19-3-16,0 19 4 15,0 0 1-15,0 0 1 16,0 19-1-16,0-19 1 0,0 0-2 0,0 0 0 16,0 0 0-1,0 0 0-15,0 0 0 0,0 0 2 0,0 0 7 16,0 0 3-16,0-19 3 0,0 19 2 15,0 0-3-15,0 0 0 0,0 0-6 0,0 0-2 16,0 0-3-16,0 19-2 16,0-19-1-16,0 0 5 15,0 18 9-15,0-8 6 0,0 8-3 16,34 1-6-16,-34 0 1 0,0 18-3 0,0-28-4 16,0 19-5-16,0 0-1 0,16-10 2 15,17 20-1-15,-33-29 2 0,0 19-4 0,0 0 0 16,0-10-5-16,33 1-4 0,-33 0-33 15,0-1-32-15,0-8-14 0,0-1-5 0,33 0 3 16</inkml:trace>
  <inkml:trace contextRef="#ctx0" brushRef="#br0" timeOffset="29174.27">3059 7813 113 0,'0'0'83'0,"0"0"-24"0,0 0-17 0,0 0 15 0,0 0 19 0,0 0 0 0,0 0-23 0,33 0-24 0,-33 0-9 0,33 0-10 16,-33 0-7-16,33-18 1 0,-33 18-7 15,17 0 7-15,16 0-4 0,0-19 0 0,-33 19-15 16,33 0-20-16,-33-9-35 0,0 9-33 15,0 0-15-15,33 0 6 0</inkml:trace>
  <inkml:trace contextRef="#ctx0" brushRef="#br0" timeOffset="29341.64">3125 7934 64 0,'0'0'40'0,"0"19"-8"0,0-19-2 0,0 0 9 16,0 0-1-16,33 0-6 0,-33 0-11 0,0 0-9 0,17 0-4 0,16-19-4 0,-33 19-4 0,33 0 0 16,-33 0-5-16,33 0-16 0,0-18-29 0,-33 18-21 15,33 0-7-15</inkml:trace>
  <inkml:trace contextRef="#ctx0" brushRef="#br0" timeOffset="30343.16">7425 7451 64 0,'0'0'45'0,"0"0"-9"0,0 0 1 0,0-19 12 0,0 19 15 0,0 0 5 0,-17 0-9 0,17 0-12 0,0 0-15 0,0 0-11 0,0 0-11 16,0 0-4-16,0 0-4 0,0 0 7 16,0 19 38-16,0-19 30 0,0 18-4 0,17-18-9 15,-17 19-19-15,0-10-13 0,16 1-8 16,-16 8-13-16,0-9-2 0,0 10-5 0,0 0-3 15,33-19 0-15,-33 18 1 0,0 1-3 0,0-19 2 16,0 9-4-16,0 10-4 0,0-10-35 16,0 0-51-16,0 10-42 0,0 0-18 15,0-19-14-15,0 18 15 0</inkml:trace>
  <inkml:trace contextRef="#ctx0" brushRef="#br0" timeOffset="30823.33">7326 7488 93 0,'33'0'54'0,"-33"-19"-15"0,0 1-4 0,0-1 13 0,0 19 16 0,33-18 6 0,-33 8-9 0,0 1-17 0,16 0-15 0,-16-1-9 0,17 10-6 0,-1 0-2 0,17-9-2 15,-33 9-7-15,0 0-2 0,34 9 2 16,-34-9-7-16,0 0 6 0,33 10 2 0,-33-10 1 15,0 9 2-15,0 0-3 0,0-9 6 0,0 10-4 16,0 8-6-16,0 1 1 0,-33-19 2 16,33 18-3-16,0-18 5 0,0 19-5 0,-34-19-3 15,34 9 7-15,0-9-6 0,0 10 4 0,0-10-4 16,0 9-1-16,0-9 0 16,0 9 1-16,34 0 4 15,-34-9 1-15,0 19-6 16,33-19 3-16,-33 19 2 0,0-19-2 0,33 18-4 15,-33-18 4-15,33 19 0 0,-33-19 0 16,0 9 0-16,16 0 0 0,-16 1 0 0,0-1 5 16,17 0 0-16,-17 10 7 0,-17-19-1 15,17 0 6-15,0 19-4 0,0-19 3 0,-16 0-5 16,16 18 0-16,0-18-7 0,0 0 4 0,-33 0-5 16,33 19-3-16,-33-19 3 0,33 0 0 0,-33 0-3 15,33 0 0-15,-34 0-2 0,34 0-4 16,-33 0-6-16,17 0-22 0,-1 0-33 0,1 0-28 15,16-19-22-15,-33 19-7 0,33 0 5 16</inkml:trace>
  <inkml:trace contextRef="#ctx0" brushRef="#br0" timeOffset="31056.71">7756 7283 90 0,'0'0'49'0,"0"0"-11"0,0 0 5 0,0 0 0 0,33-9 16 0,-33 9 1 0,0 0-17 0,0-9-15 0,33 9-8 0,-33 0-13 0,16-10-2 15,1 10-2-15,32 0-1 0,-49-9-2 0,33 9 0 16,1 0 0-16,-1 0-10 0,-33 0-25 15,33-19-36-15,-33 19-19 0,16 0-7 0,-16 0-86 16</inkml:trace>
  <inkml:trace contextRef="#ctx0" brushRef="#br0" timeOffset="31239.66">7904 7107 53 0,'0'0'45'0,"-33"0"-17"0,33 0-12 0,0 0-7 0,0 0-2 0,-16 0 4 0,16 0 6 0,0 18-1 0,16-18-3 16,-16 19-4-16,0-1-3 0,0-8-3 16,33 8-2-16,-33 1 1 0,0-1-2 0,0 1 0 15,0-10 0-15,0 10 1 0,0 0-1 0,33-1-5 16,-33 1-22-16,0-1-19 0,0 1-22 16</inkml:trace>
  <inkml:trace contextRef="#ctx0" brushRef="#br0" timeOffset="32307.2">9045 4539 7 0,'0'0'7'0,"0"0"4"0,0 0 3 0,0 0-1 15,0 0-3-15,0 0-1 0,0 0-3 0,0 0-4 0,0 0 1 0,0 0-2 16,0 10-6-1,0-10-9-15,0 0-13 16</inkml:trace>
  <inkml:trace contextRef="#ctx0" brushRef="#br0" timeOffset="33021.53">10517 4930 29 0,'0'0'24'0,"0"0"-7"0,0 0-2 0,0 0 3 0,0 0 1 0,0 0-1 0,0 0-3 0,0 0 0 0,0 0-2 16,0 0 1-16,0 0 0 0,0 0-1 16,0 0 1-16,0 0-4 0,0 0-2 0,0 0-5 15,0 0 0-15,33 0-3 32,-33 0-3-32,0 19-15 0,0-19-15 15,0 0-11-15,0 0-11 0</inkml:trace>
  <inkml:trace contextRef="#ctx0" brushRef="#br0" timeOffset="34136.65">11261 7293 66 0,'0'0'28'0,"0"0"-11"0,0 0-5 0,0 0 4 0,-16 0 5 0,16 9 6 0,0-9 2 0,0 9 2 0,-17 10-2 0,17-1 2 15,-16 1-2-15,16-10 8 0,-17 10-8 0,17 0-6 16,0-1-6-16,-33 1 1 0,33-1-2 0,0 1 3 16,0-19-6-16,0 9-4 0,0 1 0 15,0-1-4-15,0 0 6 0,0-9 15 0,0 9 27 16,0-9 28-16,0 0 18 0,0 0 16 0,0 0-27 15,0-9-35-15,0 0-22 0,0 0-13 16,0-1-6-16,0 1 8 0,0-10 15 0,0 1 1 16,33-1-3-16,-33 1-10 0,0-1 2 15,0 0 2-15,0-9-4 0,0 10 5 0,0-10-3 16,0 9 4-16,17-9 0 0,-17 19 0 0,0-10 1 16,0 1 12-16,16-10 10 0,-16 19 9 15,0-1-1-15,0 10-13 0,0-9-27 0,0 9-9 16,17 0-9-16,-17 0-4 0,16 9 9 15,1 1-7-15,16-1 3 0,-33 19 1 16,33-28-6-16,-33 18 7 0,33 1-10 16,0 0 5-16,-33-1 0 0,17 1-3 0,-1 9 6 15,1-10-9-15,-1-18 12 0,1 19-13 0,16 0-16 16,-33-1-47-16,0-8-54 0,0 8-38 16,0 1-31-16,0-19-19 0,0 18-11 0,0 1 2 15,-33-19 18-15,16 9 38 0</inkml:trace>
  <inkml:trace contextRef="#ctx0" brushRef="#br0" timeOffset="34320.48">11195 7488 125 0,'0'0'57'16,"0"-19"-12"-16,0 19 3 0,0 0 7 0,0-18 3 0,0 18-21 0,17-19-14 0,-17 19-12 0,16 0-6 0,1-18-1 0,16 8-4 0,0 1 3 0,-33 0-3 15,33 9-9-15,0-10-23 0,-33 1-25 0,33 9-20 16,-16-19-4-16,16 19 5 0,0-18-58 16</inkml:trace>
  <inkml:trace contextRef="#ctx0" brushRef="#br0" timeOffset="34519.46">11658 7181 60 0,'0'-9'50'0,"-16"-1"-6"0,16 1-1 0,0 0 11 0,0 9 8 0,0 0-2 0,0 0-22 0,0 0-11 0,0 0-15 0,0 0-3 0,0 0 5 16,0 0 15-16,16 9 6 0,-16 0-1 0,0 10 4 16,17-10-10-16,-17 10 0 0,16-1-4 15,-16 1 1-15,17-10-7 0,-17 10-13 0,33 0 1 16,-33-1-3-16,0 1-3 0,0-1 2 16,0 1 1-16,0-10-5 0,0 1-4 0,0 8-30 15,0-8-38-15,0 8-38 0,0 1-32 0,0-19 1 16</inkml:trace>
  <inkml:trace contextRef="#ctx0" brushRef="#br0" timeOffset="34968.98">11642 7265 37 0,'0'-10'35'0,"0"1"-15"0,0 9-5 0,0-19 3 0,16 19 0 0,1-18 0 0,-1 18-6 0,1 0-5 0,-17-19-1 0,33 19-4 0,-33 0 1 16,33 0 1-16,-33 0 2 0,33 0-6 0,-33 0 2 15,33 19 2-15,-33-19-1 16,0 0 1-16,0 18 1 0,0-18-1 0,0 0 1 16,0 19 2-16,0-19-3 0,0 9 0 15,0-9 3-15,0 10-3 0,0-1 1 16,0-9 0-16,0 9-5 0,0-9 3 0,0 10 5 15,0-10 8-15,0 0 2 0,0 0 2 16,0 9 1-16,0-9-7 0,17 9-4 0,-17-9-5 16,16 19-1-16,1-19 0 0,-1 0 0 0,-16 18-7 15,17-18 3-15,16 19 0 0,-33-19 0 16,33 19 4-16,-33-10-2 0,0 0 4 0,0 1 2 16,0 8 9-16,33-18 3 0,-33 19-1 0,-33-19 0 15,33 0-1-15,0 18 2 0,0-18-9 0,0 0 1 16,-33 0-8-16,33 19-4 0,-50-19 5 15,34 0-3-15,-1 0-2 0,-16 0-3 0,33 0-2 16,-33 0-16-16,0 0-22 0,0 0-37 16,0 0-23-16,16 0-2 0,1-19-87 0</inkml:trace>
  <inkml:trace contextRef="#ctx0" brushRef="#br0" timeOffset="35487.64">11840 6986 27 0,'0'0'35'0,"0"0"7"0,0 0 2 0,0 0 6 0,0 0 3 0,0 0 0 0,17 0-2 0,-17 0-8 0,16 0-8 0,1 0-11 0,-1 0-2 0,34-19-8 15,-50 19-3-15,33 0-7 0,0 0 1 16,-33 0-1-16,33-19 0 0,-16 19-2 0,-1-9-4 16,1 9 4-16,-1 0-6 0,1-9-2 15,16 9-21-15,-33-9-26 0,0-1-23 16,0 10-6-16,0-9 2 0,0 9 6 0,0 0-46 0</inkml:trace>
  <inkml:trace contextRef="#ctx0" brushRef="#br0" timeOffset="35685.26">11989 6790 17 0,'0'0'39'0,"0"-9"5"0,0 9-2 0,0 0-11 0,0 0-14 0,0 0-9 0,0 0-1 0,0 0 0 0,0 9 7 0,0 1 1 0,33-1-8 16,-33 0 1-16,0 19-3 0,33-28-1 15,-33 19-2-15,0-1 0 0,17 1-2 0,-17-10 1 16,0 10-1-16,0-10 2 0,16 19-5 0,-16-9-7 15,0-1-18-15,-16 1-20 0,16-19-12 16</inkml:trace>
  <inkml:trace contextRef="#ctx0" brushRef="#br0" timeOffset="36135.39">12502 7227 54 0,'0'0'56'0,"0"0"-6"16,-17 0 3-16,17 0 4 0,0 0 4 0,0-18-1 0,0 18-17 0,17 0-14 0,-17 0-13 0,16 0-8 0,-16 0-5 0,17 0 0 0,-1-19-3 0,1 19 4 15,16-9-4-15,-33 9 0 0,0-9 0 0,33 9 0 16,-33-10-12-16,33 10-16 0,-33-9-35 16,33 9-21-16,-33 0-7 0,0-9-1 0</inkml:trace>
  <inkml:trace contextRef="#ctx0" brushRef="#br0" timeOffset="36318.6">12601 7348 73 0,'0'0'51'0,"0"0"-10"0,0 0-6 0,0 0 2 16,0 0-2-16,33 0-6 0,-33 0-14 0,33 0-7 0,-33-18-5 0,33 18-3 0,-33 0-4 15,17-19-14-15,-1 19-23 0,1-9-11 0,-1 9-8 16,1-9-6-16</inkml:trace>
  <inkml:trace contextRef="#ctx0" brushRef="#br0" timeOffset="37602.89">8053 7553 24 0,'-16'0'46'0,"16"-19"-1"0,0 19 3 0,0 0-3 0,0 0 7 0,0-9 5 0,0 9 10 0,0 0-2 0,0-9-11 0,0 9-11 0,0 0-16 16,0 0-11-16,16 0-6 0,-16-9-1 0,17 9-5 15,-17-10-2-15,16 10 1 0,17 0-2 16,-33 0-1-16,33 0-2 0,-33 0 0 0,34 0-7 16,-34 0-29-16,0 0-27 15,0 0-18-15,33 10-4 0,-33-10 1 0,-33 0 8 16,33 9 3-16</inkml:trace>
  <inkml:trace contextRef="#ctx0" brushRef="#br0" timeOffset="37783.74">8037 7693 50 0,'0'18'45'0,"0"-18"-1"0,0 0 4 0,0 0 12 0,0 0 19 0,16 0 7 0,-16 0-11 0,17 0-13 0,-1 0-22 0,-16 0-22 0,33 0-5 0,-33 0-8 0,33 0-1 16,-33 0-6-16,34-18 3 0,-34 18-9 15,33 0-28-15,0 0-35 0,-33-19-32 0,16 19-20 16,1 0 2-16</inkml:trace>
  <inkml:trace contextRef="#ctx0" brushRef="#br0" timeOffset="39649.25">4349 7330 70 0,'0'0'44'0,"33"-19"-16"0,-33 19-6 0,0-9 6 0,0 9 3 0,0 0 3 0,0 0 1 0,0 0-11 0,0 0-8 16,0 0 3-16,0 0-3 0,-33 0-3 15,33 9 5-15,0 10-2 0,0-19-1 0,-33 18 0 16,33-18-1-16,0 19-6 0,-33-10-2 0,33 10-1 16,-33 0-2-16,16-1-1 0,17 1 1 15,-33-19-1-15,33 18 0 0,0 1-4 0,0-10 2 16,-33 1 0-16,33-1-2 0,0 0 2 16,0 0 0-16,0-9 1 0,0 19 3 0,0-19 5 15,0 0 1-15,0 0-6 0,0-19 0 0,33 10 0 16,-33 0-2-16,0 0 1 0,0-10 4 15,33 19 3-15,-33-19-1 0,0-18 2 0,17 19 1 16,16-1 3-16,-33 0-1 0,0 10-2 16,33-10 0-16,-33 1 15 0,0-10 9 0,0 9 6 15,33 10 4-15,-33 0-7 0,0-1 8 0,0 1-5 16,0 9-7-16,0-19-5 0,0 19-2 16,33 0-9-16,-33 0-7 0,0 0 0 0,0 0-8 15,0 0-7-15,0 0 5 0,0 0-2 16,0 0 3-16,33 0-3 0,-33 19 5 0,0-19-5 15,17 9 5-15,-1 1-2 0,1-1-3 0,16 10 6 16,-33-10-2-16,33 19-3 0,-33-28 4 16,33 18-2-16,-33 1 1 0,33-10-4 0,-33 1 3 15,33 8-2-15,-33-8 1 0,17 8 1 16,-17 1-9-16,16-1-38 0,-16-18-48 0,0 19-41 16,0-19-11-16,0 9-5 0,0 10-3 15,0-10 16-15,-16 0 21 0</inkml:trace>
  <inkml:trace contextRef="#ctx0" brushRef="#br0" timeOffset="39832.24">4316 7488 101 0,'0'-19'46'0,"0"19"-22"0,0 0-6 0,0-18 8 0,33 18 8 0,-33-19-1 0,33 19-8 0,-33 0-13 0,33-18-7 0,-16 18-1 15,-1-10-3-15,1 1-1 0,16 9 2 0,0-9 0 16,0 9-1-16,-33-10-5 0,33 10-10 0,0 0-16 16,-16 0-16-16,16 0-16 0,0 0-9 15</inkml:trace>
  <inkml:trace contextRef="#ctx0" brushRef="#br0" timeOffset="40331.75">3803 7851 29 0,'0'0'35'0,"0"0"0"0,0 0-5 0,0 0-4 0,-33 0 1 0,33 0 7 0,0 0 4 0,0 0 12 0,0 0 3 0,0 0 2 0,0 0-3 0,0 0 0 0,0 0-19 16,0 0-7-16,0 0-3 0,33 0 4 15,-33 0 12-15,17 0 12 0,16 0-7 16,0 0 10-16,33 0-9 0,-33 0-16 0,50 0-4 0,-17-19-9 15,0 19-3-15,17 0-4 0,16 0 2 16,-16-19 1-16,49 19-6 0,-66 0-4 16,50 0 2-16,-50-18 2 0,17 18-6 0,16 0 3 15,-66 0-3-15,50-19 4 0,-50 19-6 0,33-9 2 16,-33 9 0-16,0-9 0 0,17 9 6 16,-17-10-10-16,0 10 4 0,0-9 0 0,0 9 0 15,-16-9 0-15,-1 9 4 0,1 0-4 16,16 0 2-16,0 0-7 0,-33 0 9 0,0 0-6 15,0-19 2-15,33 19-2 0,-33 0-20 0,0 0-19 16,0 0-9-16,0 0-22 0,0 0-29 0,0 0-20 16,-33 0-10-16,33 0-9 0,0 0 16 15</inkml:trace>
  <inkml:trace contextRef="#ctx0" brushRef="#br0" timeOffset="42779.7">3919 8074 124 0,'33'-19'115'0,"0"1"-33"0,-33-1-25 0,33 1-3 0,-33 8 25 0,0 1 27 0,0 9 8 0,0-9-14 0,0 9-31 0,0 0-36 16,0 0-11-16,0 0-2 0,0 0 28 0,0 9 30 15,0 0 19-15,0 10-1 0,0 9-15 0,0-10-9 16,-33 1-17-16,33 0-13 0,0-1-14 15,-33 1-10-15,33 9-6 0,0-10-1 0,-33 1-11 16,33-1 0-16,0 1 7 0,-33 0-7 16,33 9 0-16,0-10-2 0,0-18-3 0,-33 19 10 15,33-1-4-15,0-18 4 0,0 10 4 16,0-10-4-16,0 0-3 0,0 0 10 0,-33-10-3 16,33 10 6-16,0 0 1 0,0-18-10 15,0 18 1-15,0-19-10 0,0 19 0 0,0-18 5 16,0-10-6-16,0 18 1 0,0-8 7 15,0 8-3-15,33-8-1 0,-33 18-6 0,0-19 9 16,0 1 1-16,0 18-7 0,33-19 7 0,-33 10-4 16,0-1 0-16,0 1 0 0,0 0 0 0,0 0 0 15,33 9 5-15,-33 0-2 16,0 0-9-16,0 0 4 16,0 0-4-1,33 0 4-15,-33 0 9 16,0 9-7-16,0 0 7 0,33 0-4 15,-33 1 2-15,33-1 3 0,-33 10 4 0,0-1-4 16,17-18 1-16,16 19 2 0,-33-1-6 0,33-8 1 16,-33 8-10-16,0 1 4 0,0 0 2 15,33-1-5-15,-33-18 7 0,0 19-3 0,0-1 1 16,0-18-29-16,0 10-40 0,0-1-57 16,0 0-43-16,0 1-17 0,0-1-15 0,0 9-7 0,0-18 10 15,0 0 17-15,0 0 29 0,-33 0 30 16</inkml:trace>
  <inkml:trace contextRef="#ctx0" brushRef="#br0" timeOffset="42979.58">3853 8232 88 0,'0'0'93'0,"0"-9"-6"0,0 9-9 0,0-10-1 0,0 10 2 0,0 0-4 0,0 0-9 0,0 0-14 0,0 0-18 0,0 0-9 0,0 0-13 15,33 0-3-15,-33-18-1 0,33 18-8 0,-33 0 0 16,33-19 0-16,0 19 2 0,0 0-4 0,-33-18-23 16,50 18-44-16,-50 0-42 0,33-19-31 0,0 19-9 15,-33-9 15-15</inkml:trace>
  <inkml:trace contextRef="#ctx0" brushRef="#br0" timeOffset="44727.54">7607 5274 6 0,'-33'0'9'0,"33"0"2"0,0-9 0 0,0 9-2 0,0 0-3 0,0 0-1 0,0 0 0 0,0 0-1 0,0 0 0 0,0 0-1 0,0 0-1 0,0 0 0 0,0 0 0 15,0 0-2 1,0 9 0-16,0 10 0 31,-33-19 0-15,33 0-3-16,0 0 0 0,0 0-6 15,0 0-6-15,0 0-5 0</inkml:trace>
  <inkml:trace contextRef="#ctx0" brushRef="#br0" timeOffset="45227.56">8434 5237 7 0,'0'0'1'0,"0"-9"-1"0,0 18 0 0,0-9-3 15</inkml:trace>
  <inkml:trace contextRef="#ctx0" brushRef="#br0" timeOffset="46762.6">4465 8074 29 0,'0'-19'26'0,"0"19"0"0,0 0 4 0,0 0-2 0,0-18 2 0,0 18 3 0,0 0 6 0,0 0 0 0,0-19 4 0,0 19-1 0,0 0 1 16,0 0-3-16,0 0-9 0,0 0-10 16,0 0-11-16,0 0-7 0,0 0-1 15,0 0 0-15,0 19 1 0,0-19 1 16,33 18 4-16,-33 1 2 0,0-19-2 15,0 19 3-15,0-10 6 0,0 9-1 0,0 1-3 16,0 0-2-16,33-1 0 0,-33-18-7 16,0 19 0-16,0-1-1 0,0-18-3 0,0 10 4 15,0-1-4-15,0 10 0 0,33-10 0 0,-33 10 0 16,0-19 0-16,0 18 0 0,0-18-26 16,0 19-31-16,-33-19-30 0,33 18-23 0,0-18-6 15,0 10 11-15</inkml:trace>
  <inkml:trace contextRef="#ctx0" brushRef="#br0" timeOffset="47075.78">4415 8102 52 0,'0'-9'40'0,"17"-10"-18"0,-17 19-3 0,16-19 1 0,-16 19 4 0,17-18 5 0,16-1-2 0,-33 19-4 0,33-9-4 0,-33 0-5 15,33-1-1-15,0 10-2 0,0 0 10 0,-16 0 2 16,-1 0 0-16,34 10-6 0,-17-10 4 16,-33 9-1-16,33 0-1 0,0 10 7 0,-33-1 6 15,33 1-3-15,-33-19 3 0,17 19 9 16,-17-10-5-16,0 9-9 0,0 1-7 0,0 0-5 16,-17-1-5-16,17 1 1 0,-33-1-9 0,33-8 4 15,-33 8-3-15,0 1-2 0,33 0-1 16,-33-1 0-16,-17 1-8 0,34-1-10 0,-1-8-21 15,-16-1-24-15,0 10-27 0,33-19-12 0,-33 9-6 16,0 9 11-16,0-18 14 0,16 0-56 16</inkml:trace>
  <inkml:trace contextRef="#ctx0" brushRef="#br0" timeOffset="50456.62">8186 7758 13 0,'0'0'16'0,"0"0"2"0,0 0-5 0,0 0-5 0,0 0-3 0,0 0-3 0,0 0-1 0,0 0-3 46,0 0-3-30,0 0-1-16,0 0-2 0,0 0-4 0,0 0 0 16,0 0-12-16,0 0 18 0</inkml:trace>
  <inkml:trace contextRef="#ctx0" brushRef="#br0" timeOffset="51454.53">8979 7060 40 0,'0'-9'53'0,"33"-1"-10"0,-33 10-3 0,0-9-1 0,0 9 9 0,0 0 5 0,0-9 3 0,0 9-16 0,0 0-18 0,0 0-8 0,0 9 0 0,0-9 29 15,0 9 23-15,0 1 0 0,0-1-7 0,33 19 4 16,-33-9 0-16,0-19-8 0,0 18-14 16,0 1-14-16,34-10-11 0,-34 10-6 0,0-1-3 15,0 1-4-15,0-1-3 0,0 1 8 0,0-19-8 16,16 9 1-16,-16 10-3 0,0-10 4 15,0 1-24-15,0-1-49 0,0 0-41 0,0 10-32 16,0-19-4-16,0 0 6 0,0 0 13 16,0 0-86-16</inkml:trace>
  <inkml:trace contextRef="#ctx0" brushRef="#br0" timeOffset="51937.63">9012 7032 82 0,'0'-9'40'0,"0"9"-3"0,0-19-4 0,33 19 7 0,-33-18 9 0,0 18 4 0,34-19-3 0,-34 19-4 0,0-19-8 0,16 19-7 0,1-9-4 0,-1 9-6 0,1 0-4 15,-1 0-11-15,17 0 1 0,-33 9-4 0,0-9 1 16,0 19 1-16,33-19-2 0,-33 0 0 15,0 19-3-15,0-19 2 0,0 18 5 0,0-18 0 16,0 19-9-16,-33-10 5 0,33 0-1 16,0 10 2-16,-33-10-2 0,17 10-2 0,16 0 0 15,-17-19 0-15,1 18-2 0,16-18 0 0,-17 19 4 16,17-19-2-16,-16 0 0 16,16 0 1-16,0 9 3 15,16-9 4-15,-16 0-3 16,0 0 1-16,17 0-2 0,-1 9-1 15,-16-9 0-15,17 0-3 0,-1 10 4 0,17-10-1 0,-33 9-3 16,33-9 0-16,-33 9 0 16,33 10 0-16,-33-19 2 0,0 18-2 15,33-18 2-15,-33 0-2 16,0 19 2-16,0-19 4 0,0 0-2 16,-33 0-2-16,33 0 1 0,0 9-6 0,0-9 5 15,-33 10 0-15,33-1-14 16,-33-9-25-16,0 9-25 0,17-9-14 0,-1 10-3 15,1-10-2-15,-1 9 2 0,1-9 7 16,-18 9 4-16,34-9-42 0</inkml:trace>
  <inkml:trace contextRef="#ctx0" brushRef="#br0" timeOffset="52304.47">8483 7572 22 0,'0'0'38'15,"-16"18"-2"-15,16-18-3 0,0 0-5 0,0 0-4 0,0 0 8 0,0 0 8 0,0 0 14 0,0 0 16 0,0 0 11 0,0 0 5 0,16 0 4 0,1 0-9 16,-1 0-11-16,17 0 4 0,0 0 3 16,34 0 6-16,-34 0-5 0,49-18-10 0,-16 18-17 15,1-19-8-15,15 19-2 0,18-19-6 16,-18 10-8-16,50 0-12 0,-49 0 1 0,49-1-9 15,-49 1-3-15,49 9 0 0,-49-19-4 0,16 1 3 16,-33 18 0-16,17 0-3 0,16-19 0 16,-49 19 3-16,16 0-1 0,0 0 2 0,-33-18-2 15,17 8-7-15,-17 10 5 0,0 0 1 0,0-9-1 16,0 9 0-16,-33 0 2 0,33 0 1 16,-33 0-5-16,0 0-1 0,0 0-9 15,0 0-32-15,0 0-28 0,0 0-14 0,0 0-20 16,0 0-28-16,0 0-28 0,-33 9-18 15,33-9 4-15,-33 10 16 0,0 8 23 0</inkml:trace>
  <inkml:trace contextRef="#ctx0" brushRef="#br0" timeOffset="52787.45">8615 7953 76 0,'0'0'70'0,"0"0"-21"0,0 0-11 0,0 0-5 0,0 0 2 0,0-19 9 0,0 19 2 0,0 0-11 0,0 0-14 0,0 19-6 0,0-19 15 15,34 0 15-15,-34 0 11 0,0 19-5 0,0-10 0 16,16 0-8-16,1 10-9 0,-17-10 3 16,16 10 8-16,-16-1-5 0,0 1 1 0,17 0-11 15,-17-1-16-15,0 1-2 0,0 9-4 0,16-28-8 16,-16 18 1-16,0 1 3 0,0-1-4 16,0-18 0-16,0 19 0 0,0-19-17 0,0 9-33 15,0 1-35-15,0-1-22 0,33-9-11 0,-33 0-8 16,0 0 3-16,0 0 7 0,0-9 15 15,0-1-57-15</inkml:trace>
  <inkml:trace contextRef="#ctx0" brushRef="#br0" timeOffset="53219.79">8698 7972 79 0,'17'-19'42'0,"-17"19"-10"0,0 0-5 0,0-19 1 0,16 19 0 0,-16 0 4 0,33-18 1 0,-33 18-9 0,0 0-4 0,33-19-5 0,-33 19-4 0,0 0-2 0,33 0-3 15,-33 19-4-15,34-19 2 0,-34 0 1 16,0 18 1-16,16-18-1 0,-16 19 2 0,17-19 1 16,-17 19 2-16,0-10-3 0,0 10 4 0,-17-10 2 15,17 19-7-15,0-10-3 0,-16-18 6 16,16 19-7-16,0-19 1 0,0 19-1 0,0-19 2 15,0 9-2-15,0-9 4 0,-34 9 6 16,34-9 5-16,0 0 1 0,34 9 7 0,-34-9 3 0,0 0 5 16,0 10-6-16,16-10-4 0,17 0-10 15,-16 0-2-15,-1 9-7 0,17-9 10 0,-33 19-2 16,33-19-6-16,0 0 0 0,-33 18 0 16,0-18 0-16,34 0-1 0,-34 19 9 0,0-19 2 15,0 0 7-15,0 18 4 0,0-18-6 0,0 10-7 16,-34-1-5-16,34 0-5 0,-33 1 0 15,33 18-4-15,-33-28 1 0,0 18-3 0,17-18-3 16,-17 19-23-16,16-19-31 0,1 0-39 0,-18 0-29 16,1 0-13-16,0 0 6 0,0 0 9 15</inkml:trace>
  <inkml:trace contextRef="#ctx0" brushRef="#br0" timeOffset="53969.37">9045 5330 28 0,'0'0'24'0,"0"0"-3"0,0-19-3 0,0 19-2 0,0 0-1 0,0 0-1 0,0-18 0 0,0 18-3 0,0 0-5 0,0 0-1 0,0-19-2 16,0 19-1-16,0 0-4 16,0 0-1 15,0 0 0-16,0 19 3-15,0-19-2 16,0 0-6-16,0 0-8 16,0 0-5-16,0 0-1 0,0 0-8 0,0 18-36 15</inkml:trace>
  <inkml:trace contextRef="#ctx0" brushRef="#br0" timeOffset="54352.79">9872 5293 8 0,'0'0'10'0,"0"0"1"0,0 0 2 0,0 0 0 0,0 0-2 0,0 0-1 0,0 0-2 0,0 0-2 0,0 0-3 0,0 0-1 0,0 0-1 0,0 0-3 32,-33 0 0-32,33 0 2 0,0 0-5 15,0 0-6-15,0 0-10 0,0 0-27 16</inkml:trace>
  <inkml:trace contextRef="#ctx0" brushRef="#br0" timeOffset="55435.13">9591 7888 45 0,'0'0'53'0,"0"0"-10"0,0-9-1 0,0 9 2 0,0 0 6 0,0 0 5 0,0 0 2 0,0 0-9 0,0-10-10 0,0 10-10 0,-33 0 0 16,33 0-3-16,-16 0 4 0,16 0 6 16,-17 0 3-16,0 0 1 0,-16 10 1 0,33-10 5 15,-33 9-3-15,33 0 4 0,-33 10-9 16,0-19 2-16,17 18 0 0,-1-18-7 0,1 19 0 15,-1 0-1-15,17-10 0 0,-17 0 0 0,17 10 0 16,0-10 5-16,0 10-3 0,0-1 3 16,0-18 13-16,0 19 18 0,0 0 21 0,17-19 37 15,0 9-23-15,-1 9-26 0,1-8-31 0,-1-10-18 16,17 9-5-16,0-9-7 0,0 19-7 0,-33-19-1 16,33 0 0-16,1 0-5 0,-18 0-5 15,17 0 5-15,0-19-13 0,-33 19-36 0,33-9-63 16,-33 9-35-16,33 0-37 0,-33-10-17 0,0 10-8 15,0-9 1-15,33 9 5 0,-33-9 26 16,0 0 20-16,0 9 25 0</inkml:trace>
  <inkml:trace contextRef="#ctx0" brushRef="#br0" timeOffset="59032.14">13990 6539 75 0,'16'-18'29'0,"1"18"-2"0,-1 0 5 0,-16-19 7 0,34 19 9 0,-34 0 4 16,0-19-4-16,0 19-6 0,0 0-21 0,33 0-9 0,-33 0-5 0,0 0-1 0,0 0-4 15,0 0 11-15,0 19 24 0,-33-19 21 16,33 19-6-16,0-1-11 0,0-18-5 16,0 19-13-16,-34-1-3 0,18 10-5 0,-1-9-8 15,1-1 0-15,-1 1-3 0,1 0-4 0,16-1 4 16,-33 10-4-16,33-9 0 0,0-1 0 16,-33 1 3-16,33-19-3 0,0 19-3 15,0-10 6-15,0 0-2 0,0-9 1 16,0 9 6-16,0-9 6 0,0-9 9 0,0 9-4 15,0 0-6-15,0-9-3 0,0 0 0 16,0-1-2-16,0 1-2 0,0-10 1 0,0 1-7 16,33-1 0-16,-33 1 0 0,0-1 2 15,0 0-2-15,33 10 0 0,-33-10 5 0,0 1 13 16,0-1 45-16,0-9-22 0,0 19-9 0,0-10 2 16,16 10-9-16,-16 9-5 0,0-18-4 15,0 18 3-15,0 0-8 0,0-19 3 0,17 19-6 16,-17 0-10-16,16 0 2 15,1 0-5-15,-17 19 7 16,16-19-1-16,18 18-1 0,-34-18-3 16,33 19 5-16,-33-10-6 0,33 10 4 0,-33-1 0 15,33 1 2-15,-33-1-2 0,0-18 0 0,16 19 2 16,1 0-2-16,-1-1 0 0,1-8 3 16,-17 8-8-16,16 1-33 0,-16-1-50 0,0 1-42 15,0-10-23-15,0 1-4 0,0-1 7 16,0 0 10-16,-16 0 22 0,16 10-82 0</inkml:trace>
  <inkml:trace contextRef="#ctx0" brushRef="#br0" timeOffset="59234.14">13924 6725 85 0,'0'0'53'0,"0"0"-19"0,0 0-4 0,0-18 6 0,0 8 8 0,0 10-3 0,0-9-8 0,33 9-9 0,-33-9-7 15,16 9-8-15,1-10-4 0,16 10 1 16,-17-9-2-16,18 9-2 0,-1 0-2 16,0 0 0-16,0-19 0 0,-17 19 0 0,1 0 0 15,16 0-30-15,16 0-36 0,-49 0-20 0,34 0-6 16</inkml:trace>
  <inkml:trace contextRef="#ctx0" brushRef="#br0" timeOffset="59497.74">14684 6446 92 0,'0'-9'34'0,"0"0"-2"0,0-1 9 0,-16 10 19 0,16 0 9 0,0-18-3 0,0 18-22 0,0 0-19 0,0 0-11 0,0 0-8 0,0 0-3 0,0 0-5 0,0 0 4 0,0 18 3 16,0-18 18-16,16 10 13 0,-16 8 1 15,0-9-2-15,0 19-14 0,0-9-9 0,0-19-4 16,0 19-1-16,33-1-5 0,-33 1 3 0,0-10-8 16,0 10 3-16,0-1 2 0,0 1 0 15,0-1 0-15,0-18-5 0,0 19-21 0,0-10-43 16,0 1-32-16,0-1-16 0,-33 0 1 16,33 1 13-16</inkml:trace>
  <inkml:trace contextRef="#ctx0" brushRef="#br0" timeOffset="59981.61">14635 6483 49 0,'0'0'44'0,"16"0"-15"0,-16-18-2 0,0 8 3 0,17 1 8 0,-17 0 3 0,16 0-3 0,17-1-14 0,-33 10-7 0,0-18-4 16,34 18-2-16,-34-19 2 0,33 19-1 0,0 0-3 16,-33 0-8-16,16 0 0 0,1 0-1 15,-1 19 0-15,1-19 0 0,-17 18 5 16,16-18-5-16,-16 10 4 0,0-1 0 16,33 0 1-16,-33 0-4 0,-33 19 0 0,33-28-1 15,0 19 5-15,-16 0-2 0,-1-19-3 0,1 18-2 16,16-9 2-16,-17 1 4 0,1-1-6 15,16-9 4-15,0 9-2 0,0-9-2 16,-33 10 4-16,33-10 2 0,0 0 0 16,0 0 0-16,33 0-1 15,-33 0 0-15,0 0-5 0,16 18 2 16,1-18 2-16,-1 0-2 0,1 0-2 0,-1 19 4 16,17-19-2-16,-33 18-2 0,33-18 2 15,-33 19 0-15,0-19 2 0,0 0 9 16,0 0 2-16,0 9 3 0,0-9 1 15,0 10-4-15,-33-1-5 0,33-9-5 0,-33 9-2 16,17-9 1-16,-1 10-2 0,-16 8 3 0,17-18-6 16,-17 0-24-16,0 0-33 0,-34 0-20 15,34 0-8-15,0 0 0 0,-16 0 1 0</inkml:trace>
  <inkml:trace contextRef="#ctx0" brushRef="#br0" timeOffset="60418.78">13461 7144 5 0,'-33'0'23'0,"33"9"16"0,0-9-4 0,0 0-6 0,0 9-3 15,0-9-2-15,-33 0 2 0,33 0 0 0,0 0-2 0,0 0-3 0,0 0-2 16,0 0 5-16,0 0 12 0,0 10 11 0,33-10 11 16,-33 0 6-16,0 0 5 0,0 0-6 0,33 0 1 15,0 0-9-15,0 0-1 0,-17 0-10 16,34 0-2-16,33 0-3 0,-17-10-11 16,0 1 11-16,50 9 1 0,-34-9-2 0,51 9-17 15,-18-19-6-15,18 19-2 0,16-18-8 0,32 18-3 16,-48 0 1-16,32-19 0 0,34 19-3 15,-51-19 6-15,1 10-6 0,0 0-3 0,-17-10 10 16,-16 10-9-16,-17 9-1 0,-16-19 0 0,-17 19 8 16,0-18 3-16,0 18-8 0,-49-19-2 15,16 19 2-15,0 0 0 0,-16-19 5 0,-1 19-7 16,17-9 7-16,-33 9-2 0,0 0-8 16,0 0-18-16,0 0-1 0,0 0-20 0,-33 0-27 15,33 0-34-15,-16 0-30 0,-17 9-7 16,16-9-3-16,-16 19 7 0,16-19 19 0,-16 19 16 15</inkml:trace>
  <inkml:trace contextRef="#ctx0" brushRef="#br0" timeOffset="61213.58">13494 7693 61 0,'33'-19'35'0,"-33"19"-4"0,0 0-4 0,0-19-1 0,0 10 6 0,0 9 1 0,16 0-6 0,-16 0-8 0,0 0-9 16,0 0-6-16,0 0 3 0,0 9 5 0,0-9 4 15,0 19 13-15,0 0 3 0,-16-1 2 16,16 1-3-16,0-10-7 0,0 10-6 0,-33-1-8 15,33 1-1-15,0-1-4 0,-33 1 0 16,33 0-5-16,0-1 0 0,0-8-2 0,-33-1 4 16,33 19-4-16,0-28 5 0,0 0 5 15,0 18 41-15,0-18 22 0,0 0 36 0,0 0 10 16,0 0-32-16,0-18-35 0,0 18-22 0,0-28 0 16,0 19 10-16,33-10 12 0,-33-9-5 15,0 9-13-15,0 1-11 0,33-19-8 0,-33 9-9 16,0 9 6-16,33-18-4 0,-33 9-5 15,0 9 4-15,16 1 1 0,1-1 5 0,-17 1 6 16,16 18-5-16,-16-19-2 0,17 19-10 16,0 0 0-16,-17 0-5 15,33 19 7-15,-33-19 0 0,0 18-2 16,33-18-2-16,-33 19 0 0,33-10 5 0,-33 10-6 16,33-10 5-16,-17 19 0 0,1-9-5 0,-1-1 9 15,1 1-6-15,-1-19 2 0,18 18-2 16,-34 1-3-16,33-10 3 0,-33 10 3 0,0-1-1 15,33-18 3-15,-33 19-19 0,0 0-41 16,0-19-39-16,0 0-36 0,0 9-31 0,-33 0-10 16,33-9-6-16,0 10 12 0,-33-10 23 0,-1-10 19 15</inkml:trace>
  <inkml:trace contextRef="#ctx0" brushRef="#br0" timeOffset="61396.62">13461 7795 93 0,'0'-19'107'0,"-33"19"-39"0,33 0-28 0,0-9-6 0,0 9-2 0,33 0 13 0,-33-9-6 0,0 9-16 0,0-10-11 0,33 1-4 0,0 9-7 0,-17-9-1 0,17 9 3 16,1 0-1-16,32-19-2 0,-33 19 0 16,0-18-11-16,-17 18-44 0,17-19-34 0,0 19-10 15,1 0 4-15,-1-19-62 0</inkml:trace>
  <inkml:trace contextRef="#ctx0" brushRef="#br0" timeOffset="61598.61">14139 7516 43 0,'33'-9'75'0,"-33"9"-9"0,-33 0-9 0,33-10-10 0,0 10-7 0,0 0-13 0,0 0-16 0,0 0-6 0,0 0 0 0,0 0-1 15,0 10 9-15,0-1 8 0,0 9 13 16,0 1 2-16,0 0 5 0,0-1-4 0,0 1-6 15,33-19-12-15,-33 18-10 0,0 1 2 16,0 9-8-16,0-28-2 0,0 19 1 0,0-1-2 16,0 1 0-16,-33-10 0 0,33 10-15 15,0-10-56-15,0 19-36 0,0-28-21 0,-33 18 2 16</inkml:trace>
  <inkml:trace contextRef="#ctx0" brushRef="#br0" timeOffset="62046.21">14073 7590 192 0,'0'-18'53'0,"0"18"-19"0,0-19 17 15,33 0 9-15,-33 10-3 0,0 0-18 0,0 0-18 0,33 9-9 0,-33-10-8 0,33 1 1 0,-33 9 0 0,16 0-1 0,1 0 3 16,-1 9-1-16,1-9-3 0,-1 10 0 15,17-1 2-15,-33 0-5 0,0-9 3 16,0 28 1-16,0-28-4 0,0 19 0 0,0-19 0 16,-33 18 4-16,33 1-6 0,-16-19 4 15,16 0 0-15,0 9-5 0,-17 0 4 16,17 1-1-16,0-10 2 0,0 9-2 0,0 0 1 16,17 10-1-16,-17-19 5 0,16 0 3 15,-16 19-2-15,33-19 2 0,-33 18 7 16,34-18 1-16,-34 19 7 0,33-19 7 0,-33 9 5 15,33 0 3-15,-33 1-4 0,0-1-5 16,0 0 3-16,16 10 9 0,-16-19 1 0,0 0-6 16,0 0 1-16,0 18 16 0,0-18-5 0,0 0-15 15,-16 19-14-15,16-19-7 0,-33 0-7 16,0 19 1-16,33-19-9 0,-34 0 3 0,-15 0-2 16,32 9-25-16,-16-9-38 0,17 0-37 0,-17 0-20 15,0 0-14-15,0 0-6 0,-17-9 2 16,33 9 10-16,-16-19 18 0,17 19 17 0</inkml:trace>
  <inkml:trace contextRef="#ctx0" brushRef="#br0" timeOffset="63228.43">14287 7916 53 0,'0'0'37'0,"0"0"-10"0,0 0-9 0,0 0-6 0,0 0-4 0,0 0-3 0,0 0-3 0,0 0-1 0,0 0 0 0,0 0 0 16,0 0-3-1,-33 0 2 1,33 0-2-16,0 0-2 0,0 0-5 0,0 0-4 16,0 0-3-16,0 0 0 0,0 0-3 15,0 0-4-15,-16 0-1 0</inkml:trace>
  <inkml:trace contextRef="#ctx0" brushRef="#br0" timeOffset="63727.45">14932 7469 35 0,'0'-18'33'0,"0"18"-8"0,0 0-9 0,0 0 0 0,0 0 8 0,0 0 6 0,0 0 13 0,0-19-1 0,0 19-6 0,0 0 2 0,0 0-5 0,0 0-2 15,0 0 1-15,0 0-3 0,-33 0-6 0,33 0-6 16,0 0-5-16,0 0 7 0,-16 0 7 16,-1 0 4-16,17 0 5 0,-16 19 16 0,-1-1 1 15,1-18-2-15,16 19 2 0,-33 0-7 16,33-1-1-16,0-9-5 0,-33 10 0 0,33 0 6 16,0 18 0-16,0-28 16 0,0 10 4 0,0-1 3 15,0 1-10-15,33 0-9 0,-33-1-9 16,33-18-18-16,-33 19-3 0,16-10-8 0,1 0-9 15,16-9 7-15,-17 10-3 0,17-10-6 16,0 0 4-16,-33 0-2 0,34 0 0 0,-18-10 0 16,1 10-25-16,-1-9-68 0,1 9-49 15,-1-9-50-15,1 9-24 0,-17-19-6 0,16 19 13 16,17-18 32-16</inkml:trace>
  <inkml:trace contextRef="#ctx0" brushRef="#br0" timeOffset="65193.57">8930 5293 9 0,'0'0'25'0,"0"0"4"0,0 0-5 0,0 0-4 0,0 0 1 0,0 18 6 0,0-18 8 0,16 0 1 0,-16 19 4 0,0-19 1 15,33 0 1-15,-33 19 8 0,0-19 7 16,0 9 1-16,0 0 2 0,33 0-5 0,-33 10 4 16,0-19-2-16,0 0 10 0,0 19 1 15,0-19 9-15,0 0 0 0,33 0-1 0,-33 18 4 16,0-18 5-16,0 0-2 0,0 0-28 16,34-18-21-16,-34 18-15 0,0 0-9 0,16-19-8 15,1 19 3-15,16-19 2 0,-17 1-10 0,17 9-8 16,-33-10-47-16,33 19-43 0,-33-19-37 15,0 19-30-15,33-18-19 0,-33 18-5 0,0 0 7 16,0 0 24-16,0 0 27 0</inkml:trace>
  <inkml:trace contextRef="#ctx0" brushRef="#br0" timeOffset="65642.58">7937 5376 72 0,'0'0'52'0,"0"0"-20"0,0 0-8 0,0 0-8 0,0 0-3 0,0 0 0 0,0-9 0 0,0 9-4 0,0 0-3 0,0 0-4 0,0 0 1 0,0 0-5 31,0 9 2-15,0-9 2-16,0 19-8 16,0-19-4-16,-33 0-9 0,33 0-10 15,0 0-8-15,0 0-4 0,0 0-3 16</inkml:trace>
  <inkml:trace contextRef="#ctx0" brushRef="#br0" timeOffset="66708.69">15214 7386 67 0,'0'0'49'0,"0"0"-2"0,0-10 1 0,0 10 3 0,0 0 0 0,0 0 1 0,0 0-15 0,0 0-8 0,0 0-8 0,0 0-8 0,0 10 14 15,0-10 32-15,0 9 17 0,0-9 7 16,0 9 2-16,0 1-12 0,0 8-2 0,0 1 8 16,0-19 19-16,0 18 5 0,0 1-7 0,0-10-16 15,16 10-8-15,-16-10 13 0,0 19-16 16,0-9-16-16,0-1-21 0,17 1-13 0,-17-10-8 16,16 0-6-16,-16 10 0 0,0 9-5 15,17-9 6-15,-17-19 0 0,0 18-4 0,0 1-2 16,16-10 3-16,-16 0-3 0,0 1-22 15,0-1-73-15,0-9-46 0,0 0-35 0,0 9 0 16,0-9 10-16,0 0-12 0,0 0-8 0,-16-9 6 16,16 0 26-16,0-1 32 0</inkml:trace>
  <inkml:trace contextRef="#ctx0" brushRef="#br0" timeOffset="66958.75">15214 7497 20 0,'0'-9'47'0,"0"-10"-2"0,0 1-3 0,0 18 1 0,0-19 7 0,0 1 1 0,0 8-2 0,0 1-1 0,16 0-3 0,1 9-9 0,-17-10 7 0,33 10 4 0,-17-9-7 16,1 9-6-16,32 9-2 0,-16-9 6 15,-33 10 11-15,34-10-9 0,-1 9-2 0,-17 10-3 16,17-1-3-16,-16-18-2 0,-1 19 0 16,17-1 6-16,-33 1-5 0,0-10 2 0,0 10-13 15,0-1 4-15,0 1-8 0,0 0-3 16,-33-1-5-16,17 1-8 0,-17-10 6 0,0 19-3 15,16-19-8-15,1 10-23 0,-18 0-43 16,1-1-46-16,-33 1-29 0,33-10-13 0,17 0 2 16,-17-9 9-16,-1 10 22 0</inkml:trace>
  <inkml:trace contextRef="#ctx0" brushRef="#br0" timeOffset="68193.31">10120 5367 10 0,'0'0'12'0,"0"0"10"0,0 0-1 0,0 0-4 0,0 0-2 0,0 0-6 0,0 0-3 0,-33 0-1 0,33 0-2 0,0 0-1 0,0 0 0 15,0 0-1-15,0 0 0 16,0 0-3-16,33 0 0 15,-33 0-2-15,0 0-9 0,0 0-5 0,0 0-7 16,0 0-31-16</inkml:trace>
  <inkml:trace contextRef="#ctx0" brushRef="#br0" timeOffset="68407.03">10765 5376 8 0,'0'0'7'0,"0"-9"5"0,0 9 1 0,0 0-4 0,0 0-4 0,0 0-3 0,0 0-11 0,0 0-10 16</inkml:trace>
  <inkml:trace contextRef="#ctx0" brushRef="#br0" timeOffset="69572.63">15941 7265 22 0,'0'0'34'0,"0"0"-1"0,0-10-1 0,0 10-5 0,0 0-3 0,0 0 4 0,0-9 6 0,0 9 3 0,0 0 0 0,0 0-8 16,0 0-15-16,0 0-6 0,0 0-6 16,0 0 1-16,0 9-3 0,0-9 2 0,0 10 5 15,0-1 6-15,0 0 20 0,0 1 9 0,0 8-9 16,0 1-3-16,0-1-4 0,0 1-1 15,0-10-2-15,0 10 11 0,0 0-11 16,17-1-9-16,-17 1 0 0,0-1 38 0,16 1 4 16,-16 0-7-16,33-1-7 0,-33 10 2 15,0-9-2-15,33-19-2 0,-33 18-6 0,33 1-7 16,-33-19-7-16,0 9-3 0,17 0-1 0,-17-9-2 16,17 0-3-16,-1 10-2 0,1-10-6 15,-1 0 0-15,1-10 0 0,-1 10 3 0,17 0-2 16,-33-9-4-16,33 0-22 0,-33 9-48 0,0 0-44 15,0-19-28-15,33 1-30 0,-33-1-5 16,0 19 15-16,0-28 20 0</inkml:trace>
  <inkml:trace contextRef="#ctx0" brushRef="#br0" timeOffset="69773">16073 7209 68 0,'0'0'59'0,"0"0"-28"0,0-19-6 0,0 10 8 0,0 0 11 0,0 9-1 0,0-10-14 0,0 10-16 0,0-9-6 0,17 9-3 0,-17-9 0 0,17 9-2 0,-1 0-2 0,17 0 0 16,-16 0 2-16,-1 0-2 0,17 0 0 15,-33 0 0-15,33 0-17 0,-33 0-32 0,0 0-21 16,33 9-12-16</inkml:trace>
  <inkml:trace contextRef="#ctx0" brushRef="#br0" timeOffset="69955.53">16040 7376 77 0,'0'0'70'0,"0"10"-6"0,0-10-7 0,0 0 3 0,0 0 10 0,0-10-11 0,0 10-22 0,33 0-17 0,-33-9-12 0,17 9-5 0,16 0 1 0,-16 0-4 15,-1-19 0-15,17 19 3 0,0 0-9 0,0 0-23 16,-33 0-35-16,33 0-32 0,-16-18-8 0,-1 18-2 16</inkml:trace>
  <inkml:trace contextRef="#ctx0" brushRef="#br0" timeOffset="71054.56">14850 8139 18 0,'0'0'26'0,"0"-9"-6"0,0-1-3 0,0 1 2 0,0 0 4 0,0 9 2 0,0-9 4 0,0 9 0 16,0 0-3-16,0 0-5 0,0 0-9 16,0 0-5-16,16 0 0 0,-16 0 8 0,0 0 26 15,0 0 2-15,0 0 8 0,0 9 3 0,17 0-5 16,-17 0-11-16,16 1 1 0,-16-1-7 15,0 10 0-15,33-19 7 0,-33 18 0 0,0-18 7 16,0 19-3-16,33-19 1 0,-33 18-1 16,0-18 9-16,0 0 7 0,34 0 4 0,-34 0-4 15,0 0-13-15,16 0-17 0,1 0-16 0,-1-18-3 16,17-1-6-16,-16 1 0 0,32-1-1 16,-16 0-1-16,1 1 2 0,-18-10-7 0,17 9-13 15,0-18-33-15,0 9-40 0,33 10-29 16,-32-20-17-16,-18 20-2 0,1-10-5 0,16 9 10 15,0 1 12-15,16 18 17 0,-49 0 11 0</inkml:trace>
  <inkml:trace contextRef="#ctx0" brushRef="#br0" timeOffset="72669.95">11741 7888 121 0,'0'-9'90'0,"0"-1"-15"0,0-8-7 0,0 18 21 0,0 0 29 0,0-19 12 15,-33 19-10-15,33 0-32 0,0 0-39 0,0 0-28 16,0 0-2-16,0 0 2 0,0 0 47 16,0 19 28-16,0-10 17 0,0 10-3 0,0-1-24 15,0 1-27-15,0-1-19 0,0 1-23 0,0 0-12 16,33 9 3-16,-33-10-8 0,0 1-2 16,0-1 7-16,0 1-3 0,0 0-25 0,0-10-78 15,0 0-74-15,0 0-45 0,0 10-27 0,0 0-1 16,0-19 32-16,0 0 45 0</inkml:trace>
  <inkml:trace contextRef="#ctx0" brushRef="#br0" timeOffset="72921.03">11476 8130 63 0,'0'9'76'0,"-16"-9"-12"0,16 0-15 0,-17 19-2 0,17-19 12 0,0 0 14 0,0 0 5 0,0 18-8 0,0 1-15 0,0-19-3 0,17 18 5 15,-17-8 14-15,16-1 14 0,1 0-3 0,16 1-2 16,0-1 0-16,-33 10-2 0,33-19-5 16,0 18 13-16,-16-18-1 0,-1 0-22 0,17 0-24 15,17 0-15-15,-50 0-9 0,33-18-10 0,0 18-2 16,0-19 0-16,-16 0-3 0,-1 1 0 0,17 8 6 16,-16-8-1-16,16-1-10 0,0 1-21 15,-33-10-40-15,33 9-40 0,-33 1-44 0,0-1-33 16,33 0-28-16,-33 1-12 0,0 18 11 0,0-19 33 15</inkml:trace>
  <inkml:trace contextRef="#ctx0" brushRef="#br0" timeOffset="73452.24">11625 8660 125 0,'0'0'56'0,"0"-19"-5"0,0 19 2 0,0-18 20 0,0 18 5 0,0 0-3 0,0-10-37 0,0 10-18 0,0 0-10 0,0 10-3 0,0 8 9 16,0-18 24-16,0 19 9 0,0 0-4 15,0-19-10-15,0 18-6 0,0 1-9 0,0-1-11 16,17 10-4-16,-17-9-3 0,0-1 2 0,0-18-2 15,0 19 0-15,0 0-4 0,0-10-20 0,0 10-47 16,0-1-42-16,-17 1-36 0,17-19-5 16,0 18 15-16</inkml:trace>
  <inkml:trace contextRef="#ctx0" brushRef="#br0" timeOffset="73685.98">11625 8688 70 0,'0'-9'80'0,"0"-10"-20"0,0 0-14 0,0-9 4 0,0 10 15 0,17 9 9 0,-17-1-8 0,16 1-23 0,-16 9-15 0,17-9-12 0,-1 9 4 0,1 9 8 0,16-9 2 15,0 9-3-15,-33 1-12 0,33-1 4 0,-33 0 2 16,0 0-4-16,0 1 0 0,33 8 9 16,-33-18 5-16,-33 19 1 0,33 0-17 0,0-19 1 15,0 9-11-15,-33 0-1 0,33 0 3 0,-33 1-7 16,33-1-3-16,-33 0-7 0,16 1-32 15,-16 8-35-15,17-18-32 0,-1 0-17 0,17 0-9 16,-33 0 4-16,33 0 11 0</inkml:trace>
  <inkml:trace contextRef="#ctx0" brushRef="#br0" timeOffset="73921.86">11873 8679 83 0,'17'9'49'0,"-17"-9"-17"0,16 9 9 0,-16 0 22 0,0 1 32 0,17-1 12 0,-17 0-7 0,0 19-8 0,0-9-7 0,0-19-1 15,0 18 3-15,0 1-10 0,0-10-18 0,0 10-17 16,33 0-16-16,-33-1-10 0,0 1-6 16,0-19-4-16,0 18-6 0,0-8 1 0,0-1-1 15,0 0-7-15,0 1-19 0,0-1-48 16,0 0-49-16,0-9-37 0,0 0-10 0,0 9 0 0,0-18 17 15,0 9 25-15</inkml:trace>
  <inkml:trace contextRef="#ctx0" brushRef="#br0" timeOffset="74154.47">12138 8781 91 0,'0'0'116'0,"33"0"-10"0,-33-19-13 0,-33 19 8 0,33 0 12 0,0 0-1 0,0 0-16 0,0 0-20 0,0 0-30 0,-17 0-9 0,17 19 2 15,0-19 17-15,-16 0-5 0,16 18-12 0,0-8-6 16,-17-1-11-16,17 10 2 0,0-10-6 16,-16 0 8-16,16 19 14 0,0-28 5 0,16 19-11 15,-16-1-9-15,17-18-12 0,-1 10-12 0,1-1 3 16,16-9-2-16,0 9 0 0,0-9 1 0,0 0-13 16,-16 0-49-16,16 0-44 0,0-9-49 15,0 9-35-15,0-9-23 0,0 9-3 0,0-10 20 16,-33 10 33-16</inkml:trace>
  <inkml:trace contextRef="#ctx0" brushRef="#br0" timeOffset="78583.91">2596 8139 30 0,'0'0'31'0,"0"0"0"0,0 0-3 0,0 0 0 0,0-9 4 0,0 9 6 0,0 0 3 0,0 0 4 0,0 0 5 0,0 0 0 0,0 0 2 15,0 9 6-15,0-9 6 0,0 0 17 0,0 0 5 16,-33 0 10-16,33 0 4 0,0 0 1 0,0 19-18 15,0-19-5-15,0 0-1 0,0 0 9 16,0 0 24-16,0 0-6 0,0 0-22 0,0 0-18 16,0 18-20-16,0-18-13 0,0 0 4 15,0 0 11-15,0 0 3 0,0 0 8 0,0 0-8 16,0 0-39-16,33 0-10 31,-33 0 0 16,0 0 0-31</inkml:trace>
  <inkml:trace contextRef="#ctx0" brushRef="#br0" timeOffset="78797.53">2596 8158 2047 0,'0'18'0'31,"0"-18"-15"16,0 0-196-47,0 0-24 0,0 0-18 0,-33 0 3 16,33 0 5-16,0 0 23 0,0 0 33 0,-33 0 34 15,33 0 30-15</inkml:trace>
  <inkml:trace contextRef="#ctx0" brushRef="#br0" timeOffset="79127.6">2348 8297 4 0,'0'0'1'0,"0"0"0"0,0 19-2 0,0-19-1 0</inkml:trace>
  <inkml:trace contextRef="#ctx0" brushRef="#br0" timeOffset="79797.36">1769 9674 13 0,'0'-9'29'15,"0"-1"5"-15,33 1 2 0,-33 0 0 0,0-1 8 16,34-8 3-16,-34-1 12 0,33 19 6 0,-33-28 3 15,0 19 14-15,33 0 1 0,-33-1 13 16,16 1 18-16,-16 9 26 0,0-19 19 0,0 19 16 16,0 0-29-16,0 0-43 0,0 0-37 15,-16 0-22-15,16 0-13 0,-33 0 3 0,33 19-5 16,-33-19 10-16,33 19-1 0,-34-10 4 0,34 10-14 16,-33-1-13-16,33 1-2 0,-33-1-7 0,33-18-3 15,0 19 7-15,0-10 5 0,0 10-7 16,0-10-2-16,0 0-1 0,33 10-5 0,-33 0 7 15,33-19-3-15,1 18-2 0,-34-18-5 0,33 0 5 16,16 10-2-16,-16-1-5 0,-33 0 3 16,33 0 7-16,0-9 1 0,1 10-9 0,-34-1 5 15,33 0-4-15,-33 10-1 0,0-19 8 0,33 0 4 16,-33 19-2-16,-33-19 4 0,33 18-13 16,0-9-4-16,-33 10 6 0,-1-10-4 0,1 10 0 15,0-10-12-15,0 10-41 0,17-1-49 16,-17-18-55-16,0 0-57 0,-1 0-35 0,1 0-15 15,0 0-7-15,33-18 29 0,-33-10 57 0</inkml:trace>
  <inkml:trace contextRef="#ctx0" brushRef="#br0" timeOffset="80662.53">2084 9283 102 0,'33'-18'135'0,"-17"-1"-24"0,-16 19-47 0,0 0 1 0,0-19 26 0,0 19 21 0,0 19 9 0,0-19-6 0,0 19-10 0,0-1 3 0,0 1 19 0,0 9 19 0,0 9 2 16,0 0-5-16,0-18-3 0,0 18-39 0,0-9-44 15,0 9-22-15,0-9-18 0,33 9-13 0,-33 0-4 16,0-18 0-16,0 0 0 0,0 8 0 16,0-8 0-16,0 0 0 0,0-1 0 0,0-18 0 15,0 10 0-15,0-1 0 0,0 0 0 16,0 0 0-16,0-18 0 15,-33 9 0-15,33-9 0 0,0 0 0 16,0-1 0-16,0 10 0 0,0-18 0 0,0-1 0 16,0 19 0-16,0-19 0 0,33 1 0 15,-33 9 0-15,33-1 0 0,-33 1 0 0,33 0 0 16,0-1 0-16,1 10 0 0,-34-18 0 0,49 18 0 16,-16 0 0-16,-33 0-40 0,33-19-58 15,0 19 10-15,-33 0 11 0,33-18 20 0,-33 18 12 16,34-10 28-16,-34 10 7 0,0 0 3 15,0 0 2-15,0-9 2 0,0 9 10 0,0-9 0 16,-34 9-5-16,34 0 5 0,0 0 4 0,-33 0 7 16,33 0 0-16,-33 9 5 0,33-9-4 0,0 9-10 15,-33 1-5-15,33-10-2 0,0 18-2 16,-33-18 1-16,33 19-1 0,0-19-4 0,0 18 0 16,33-18 2-16,-33 10-8 0,0-1-19 0,33 0-48 15,-33-9-59-15,33 10-47 0,-33-1-34 16,33-9 12-16,1 0 23 0,-34-9 29 0,49 9 30 15,-49-10 22-15,33 1 21 0,0 0 16 0,0-1 14 16,-33-8 13-16,33 18 13 0,-33-19 12 16,34 1 6-16,-34-1 12 0,0 10 18 0,16-10 16 15,-16 19 12-15,0-19 7 0,0 1 8 16,0 18 11-16,0 0 19 0,0-19 22 0,0 19 7 16,-16 0-21-16,16 0-29 0,0 0-26 0,0 0-28 15,0 19-9-15,0-19 9 0,0 18-11 16,0 1 21-16,0 0 39 0,0 9-8 0,0 9-12 15,16-19 10-15,-16 10 3 0,33 9-21 0,-33 1-13 16,0-10 7-16,33 9-17 0,-33 0-9 0,0 0-3 16,0-9-8-16,0 9 0 0,0 0-8 15,0-9 13-15,0-9-5 0,0 9 7 0,0-19-10 16,0 10 7-16,0-19 4 0,0 18 48 0,0-18 32 16,0 0-41-16,0-18-27 0,0 18-11 15,-33-19 5-15,33 1-9 0,0-10-7 0,0 9 6 16,0-18 2-16,-33-10-8 0,33 10 8 0,0 0-4 15,33-19 10-15,-33 28-3 0,0-9-9 0,33 0 2 16,-33 9 0-16,33 9 6 0,-33 1 4 16,33 18 13-16,0-19 1 0,0 19-4 0,-16 0 2 15,16 0 10-15,0 0 9 0,-33 0-9 16,33 0-14-16,-33 0-4 0,33 19-13 0,-33-19-3 16,0 18-3-16,0-18 6 0,0 10-7 0,0 8 2 15,0-8-10-15,-33-1-49 0,33 9-76 16,-33 1-84-16,0 0-76 0,33-1-42 0,-50-18 3 15,17 10 49-15</inkml:trace>
  <inkml:trace contextRef="#ctx0" brushRef="#br0" timeOffset="81162.55">3489 9330 237 0,'0'-10'149'0,"0"1"-67"0,0 0-43 0,0 9-12 0,0-10 14 0,0 1 29 0,0 9 24 0,33-18 5 0,-33 18-24 0,33 0-21 0,-33 0 7 15,33 0 21-15,-33 0 14 0,17 0 4 0,16 0 3 16,-33 18-8-16,33-18-29 0,-33 9-32 0,33 10-7 16,-33-10-6-16,0 10 8 0,0 9-12 0,0-10 0 15,0 1-2-15,-33 0-7 0,33 9 10 16,-33-10 22-16,33 1 18 0,-33-1 9 0,16 1 10 15,17 0-28-15,0-1-49 0,-33 10 0 0,33-28 0 16,0 19 0-16,-33-19 0 16,66 18 0-16,-33-18 0 15,33 0 0-15,-33 0 0 0,17 0 0 16,16 0 0-16,0-18 0 0,0 18 0 16,0 0 0-16,0-19 0 0,0 1 0 0,-16 8-29 15,16 1-310-15,0 0-33 0,0-10-8 0,0 19 40 16,0-19 75-16</inkml:trace>
  <inkml:trace contextRef="#ctx0" brushRef="#br0" timeOffset="81329.53">4349 9199 522 0,'0'-9'396'15,"0"0"-137"-15,0 9-91 0,0 0-12 0,0-9-4 0,0 9 22 0,0 0-22 0,0 0-84 0,0 0-177 0,0 0-131 16,0 0-70-16,0 0-34 0,0 0 11 16,0 9 51-16,0-9-139 0</inkml:trace>
  <inkml:trace contextRef="#ctx0" brushRef="#br0" timeOffset="81495.24">4432 9488 657 0,'0'0'514'0,"0"0"-180"0,0 0-144 0,0 0-40 0,0 0 19 0,0 0-136 0,0 18-33 0,16-18-244 31,-16 0-77-31,17 0-14 16,-17-18 7-16,33 18 37 0,-33 0 59 16</inkml:trace>
  <inkml:trace contextRef="#ctx0" brushRef="#br0" timeOffset="82011.57">1621 10111 155 0,'-67'9'80'0,"1"10"-37"0,-16 0-25 0,49-1-9 0,-34 1-1 0,18-1 14 0,16 1 34 0,0 0 34 0,0-10 12 0,-1 0 17 16,34 0 6-16,0-9 1 0,0 10 7 0,0-10 5 15,34 9 32-15,-34-9 12 0,33 0 13 16,33 0 5-16,-50 0-124 0,50-9-76 0,1 9 0 15,15-10 0-15,17-8 0 0,1 9 0 16,-18-10 0-16,51 0 0 0,-18 1 0 0,34-1 0 16,-16 1 0-16,15-1 0 0,34-9 0 0,0 9 0 15,0 1 0-15,0-1 0 0,16 1 0 16,-16-1 0-16,33 10 0 0,-33-10 0 0,33 19 0 16,-33-19 0-16,33 19 0 0,-33-18 0 0,0-1 0 15,-17 10 0-15,-16 0 0 0,0-10 0 0,-33 10 0 16,16-1 0-16,-66 10 0 0,17-9 0 0,-17 9 0 15,0 0 0-15,-16-18 0 0,-17 18 0 16,-33 0 0-16,33 0 0 0,-33 0 0 0,33 0 0 16,-33-19 0-16,-33 19 0 15,33 0 0-15,-33 0 0 16,0 0 0-16,33 0-192 0,-50 0-45 0,17 19-5 16,33-19-8-16,-33 0-2 0,0 0 10 15,33 18 23-15,-33-18 39 0</inkml:trace>
  <inkml:trace contextRef="#ctx0" brushRef="#br0" timeOffset="104159.54">546 11264 74 0,'0'0'40'0,"0"0"-7"16,0 19 1-16,0-19 16 0,0 0 10 0,0 0 3 0,0 0-2 0,0 0-5 0,0 0-5 0,0 0-5 0,0 0 7 16,0 0 2-16,0 0 2 0,0 0 1 15,0 0-3-15,0 0 8 0,33 0 6 0,-33 0 1 16,0 0 10-16,0 0 22 0,0 0 12 15,0 0 3-15,0 0-3 0,0 0-13 16,0 0-5-16,0 0-18 0,0 0-7 0,0 0-3 16,0 0-10-16,0-19-58 0,0 19-53 47,0 0-118-32,0 0-101-15,-33 0-75 0,33 0-20 0,0 0 41 16,0 0 76-16</inkml:trace>
  <inkml:trace contextRef="#ctx0" brushRef="#br0" timeOffset="104978.15">2447 10660 91 0,'0'-9'65'0,"33"9"-2"0,-33-10 5 0,0 1 11 0,0 0 14 0,0-1 7 0,0 1 5 0,0 0-5 0,0 9 15 0,0 0 12 0,0 0-37 0,0 0-34 15,-33-19-18-15,33 19 3 0,0 0-5 16,-33 0-7-16,33 0 2 0,-33 19-7 0,33-19-8 16,-33 9-4-16,0 0-8 0,17 10 3 15,16 0-1-15,-34-10 2 0,34 9-8 0,0 1 0 16,-33 0 3-16,33-1 0 0,0-8-6 0,0 8 3 16,0-9 7-16,0 19-7 0,0-28 2 15,0 19-4-15,0-19 9 0,33 9 5 16,-33-9-9-16,0 0-3 0,0 10 4 0,34-10 0 15,-34-10 8-15,16 1-5 0,17 9-7 16,-33 0 6-16,0-19 3 0,0 19-4 16,33-18 0-16,-33 8 15 0,0 1 3 0,0 0-3 15,33 0-4-15,-33-1-4 0,0 1 11 0,0 0 9 16,0 9 0-16,0 0-5 0,0 0-5 16,0 0-11-16,0 0-6 0,0 0-8 15,0 0 5-15,0 0-4 0,0 0-5 16,0 9 4-16,0-9 6 0,0 9-3 0,0 1 2 15,0-1 1-15,33 0-3 0,-33 0-2 16,0 1 5-16,0 8 0 0,33-18-5 0,-33 19-4 16,0-19-11-16,0 0-65 0,34 9-73 15,-34-9-69-15,0 0-46 0,16 0-26 0,17 0 29 16,-33 0-143-16</inkml:trace>
  <inkml:trace contextRef="#ctx0" brushRef="#br0" timeOffset="105182.57">2943 10697 149 0,'0'0'212'0,"0"0"-13"0,0 0-46 0,0 0-13 0,0 0 17 0,0 0 17 0,0 0 16 0,0 0-20 0,0 0-60 0,0 0-54 0,0 0-22 16,0 0-20-16,0 0-5 0,0 0-5 15,0 0-13-15,0 0-7 16,0 0-11-16,0 0-85 0,0 0-66 0,0 0-64 15,0 0-20-15,0 0-5 0,0 0 12 16,0 0-147-16</inkml:trace>
  <inkml:trace contextRef="#ctx0" brushRef="#br0" timeOffset="106257.64">3704 10334 47 0,'0'-18'32'0,"0"18"0"0,0 0-2 0,0-19 4 0,0 19 7 0,0 0 6 0,0 0-10 0,0 0-17 0,0 0-9 0,0 0-8 0,0 0 4 0,0 19-3 16,0-19 0-16,0 18 0 0,0-18 7 16,0 19 5-16,0-10-3 0,0 10-2 0,0-1-1 15,-33 1-6-15,33 0-2 0,0-1 2 16,0 1-2-16,0-10-2 0,0 10 2 0,0-1 0 16,0-8-2-16,0 17 0 0,0-8-2 0,0-19 2 15,0 19-2-15,0-19 0 0,0 9 4 0,0-9-4 16,0 0 6-16,0 0 10 0,0 0 16 15,0 0-4-15,0 0-10 0,0-9-5 0,0 9 5 16,0-19 11-16,0 0 13 0,0-8-4 0,0-1-7 16,0 0-2-16,0 9-3 0,0-18 3 15,0 0 7-15,0 9 6 0,33 9-10 0,-33-27 4 16,0 27-2-16,0-9 11 0,0 19-1 16,33-10-10-16,-33 1-11 0,0 18-1 0,0-19-14 15,0 10 3-15,33 9-1 0,-33 0-6 0,0 9 1 16,33-9-2-16,-33 19 8 0,17-1 14 15,16 1 12-15,-33-10-10 0,33 10-9 0,-33 9-7 16,33 0 0-16,-33-10-9 0,33 1 3 0,-33 9 3 16,33 0-6-16,-33 0 4 0,33-10-2 15,-33 10 0-15,0-9-7 0,0 9-1 0,17-1-5 16,-17-8-25-16,0 0-45 0,0-10-43 16,0 10-30-16,0-10-26 0,-17 10-12 0,17-10 15 15,0-9-107-15</inkml:trace>
  <inkml:trace contextRef="#ctx0" brushRef="#br0" timeOffset="106475.67">3820 10539 105 0,'0'-9'58'0,"0"9"-19"0,33 0-14 0,-33 0 0 16,0-10 0-16,0 10-9 0,0-9-6 0,33 9-4 0,-33-9-1 0,0 9-5 0,33-10-3 0,-33 1 3 16,33 9-8-16,0-9-26 0,-33 9-20 0,33-19-13 15,-16 19-79-15</inkml:trace>
  <inkml:trace contextRef="#ctx0" brushRef="#br0" timeOffset="106740.51">4283 10474 116 0,'0'0'105'0,"0"0"-30"0,0 0-27 0,0 0-5 0,0 0 18 0,0 0 21 0,33 0 3 0,-33 0-15 0,33 0-4 0,-33-19-18 0,33 19-13 0,0 0-9 0,-16 0-9 16,16 0-6-16,0 0-6 0,0-18-2 0,0 18-2 16,0 0 1-16,0 0 1 0,-16-19-3 15,-1 19-8-15,1-9-4 0,16 9-23 0,-33-10-40 16,0 10-32-16,33-9-44 0,-33 9-4 16,0-9 11-16</inkml:trace>
  <inkml:trace contextRef="#ctx0" brushRef="#br0" timeOffset="106990.51">4564 10269 76 0,'0'0'89'0,"0"0"-18"0,0-9-8 0,0 9-10 0,0 0 4 0,0 0-4 0,33 0-5 0,-33 0-6 0,0 0-4 0,33 0 0 15,-33 0 4-15,17 9-2 0,-1 0 3 16,34 1-18-16,-50-1-7 0,33 10-4 0,-33-1 0 15,33 1 3-15,-33-10-8 0,0 10 6 0,0-1-12 16,0 1 5-16,0 18-2 0,0-18-10 16,0-10 4-16,-33 10-6 0,33-1-1 0,-33 19-15 15,33-18-36-15,-33 0-24 0,0-19-33 16,16 18-25-16,17 1-11 0,-33-10 18 0</inkml:trace>
  <inkml:trace contextRef="#ctx0" brushRef="#br0" timeOffset="107256.43">5176 10241 117 0,'0'0'72'0,"0"0"-29"0,0 0-17 0,0 0-3 0,0 10 18 0,0-1 19 0,0 0-5 0,0 10-10 0,0-10 3 0,0 28-19 0,0-18-8 16,0-10-6-16,0 19 16 0,0-9 0 0,0 9-17 16,0-10-7-16,0 10 2 0,0-9-9 15,0-1 0-15,0 1 0 0,0-1 0 0,0 1-4 16,0 0 2-16,0-19-3 0,0 9-13 0,0 10-39 16,0-10-20-16,0 0-39 0,0-9-24 0,-33 10 11 15</inkml:trace>
  <inkml:trace contextRef="#ctx0" brushRef="#br0" timeOffset="107556.39">5110 10297 121 0,'33'-9'67'0,"-33"-1"-19"0,33 1 0 16,-33 0 6-16,33 0 7 0,-33 9 6 0,33-10-12 0,0 10-14 0,-16 0-12 0,-1 0 2 0,1 0 3 0,16 10-14 16,0-1-10-16,-33 0 4 0,33 0-4 0,-33 10 0 15,33 0-2-15,-33-1 1 0,0 1-1 16,0-10 4-16,0 10 1 0,0-1-3 0,0-8 0 16,-33 18 1-16,33-10-3 0,-33 1-1 0,33-19-2 15,-33 18-5-15,-17 1 1 0,17 0-9 16,0-10-4-16,0 9-39 0,0 1-34 0,0 0-28 15,-17-10-36-15,17 0-12 0</inkml:trace>
  <inkml:trace contextRef="#ctx0" brushRef="#br0" timeOffset="108323">3737 10920 3 0,'0'0'1'0,"0"0"-1"15,0 0-1 1,0 0 0-16,0 0 0 0</inkml:trace>
  <inkml:trace contextRef="#ctx0" brushRef="#br0" timeOffset="110387.03">3737 10967 8 0,'0'0'9'0,"0"0"8"0,0 0 1 0,0 0-1 0,0 0-3 16,0 0-6-16,0 0-4 0,0 0-2 0,0 0 1 0,0 0-2 0,0 0 1 0,0 0 2 0,0 9-1 15,0-9 0-15,0 0 0 0,0 0-1 0,0 0 0 16,0 0 1-16,0 0 0 16,0 0 0-16,0 0-1 0,0 0 1 0,0 0-1 15,0 0 1-15,0 0-2 0,0 0 2 16,0 0 1-16,0 0-2 16,0 0 2-16,0 0-2 0,0 0 0 15,0 0 0-15,0 9-2 16,0-9 2-1,0 0-1-15,0 0-3 0,0 0 3 32,0 0 2-32,0 0 5 15,0 0 0-15,0 0 0 0,0 0-3 16,0 0-2-16,0 0 0 0,0 0-1 0,0 0 0 16,0 0 0-16,0 0 3 0,0 0 0 0,0 0-1 15,0 0 0-15,0 0-1 16,0 0 1-16,0 0 1 0,0 0-3 15,0 0 2-15,0 0 0 0,0 0 0 0,0 0-1 16,0 0-1-16,0 0 1 16,0 0 0-1,0 0-3-15,0 0 2 0,0 0 0 16,0 0-1-16,0 0 0 31,0 0-3-31,0 0 3 16,0 0-3-16,0 0 5 15,0-9-3-15,0 9-2 0,0 0 3 16,0 0-3-16,0 0-1 0,0 0 1 16,0 0-1-1,0 0-7-15,0 0-8 16,0 0 0-16,0 0-3 0,0 0 1 0,0 0-2 16,0 0 1-16,0 0-1 0,0 0-4 0,0 0-4 15</inkml:trace>
  <inkml:trace contextRef="#ctx0" brushRef="#br0" timeOffset="111802.38">5209 10874 3 0,'0'0'3'0,"0"0"-4"0,0 0-1 15,0 0 0-15</inkml:trace>
  <inkml:trace contextRef="#ctx0" brushRef="#br0" timeOffset="112801.54">3803 10697 6 0,'0'0'9'0,"0"0"6"0,0 0-1 0,0 0-5 0,0 0-3 0,0 0-4 0,0 0 0 0,0 0 2 0,0 0 0 15,0 0 0-15,0 0-1 0,0 0 0 16,0 0-2-16,0 0 1 0,0 0-1 0,0 0 3 15,0 0-1-15,0 0-2 0,0 0 2 16,0 0 0-16,0 0-2 0,0 0 1 0,0 0 1 16,0 0-1-16,0 0 2 0,0 0-2 15,0 0 0-15,0 0 2 0,0 0-2 16,0 0-1-16,0 0 1 0,0 0 2 0,0 0 2 16,0 0-3-16,0 0 0 0,0 0-2 0,0 0 2 15,0 0-2 1,0 0 1-16,0 0 4 15,0 0-2-15,0 0 2 0,0 0-5 16,0 0 0-16,0 0 2 0,0 0-1 0,0 0 0 16,0 0 1 15,0 0-6-31,0 0 5 0,0 0 1 16,0 0-2-16,0 0 3 0,0 0-1 0,0 0-1 15,0 0 3-15,0 0-3 16,0 0-1-16,0 0 0 0,0 0 0 31,0 0 0 16,0 0 5-47,0 0 5 0,0 0-5 0,0 0 0 16,0 0-2-16,0 19 0 0,0-19-2 15,0 0 2-15,0 0-1 0,0-19 3 0,0 19-1 16,0 0 0-16,0 0-2 0,0 0-1 0,0 0-1 15,0 0 2-15,0 0 1 0,0 0-2 16,0 0 0-16,0 0 4 0,0 0-3 16,0 0-1-16,0 0-1 31,0 0 1-31,0 0-5 0,0 0 1 16,0 0 0-16,0 0-2 15,0 0 1-15,0 0-1 16,0 0-3-16,-33 0-11 0,33 19-9 0,0-19-7 15,0 0 0-15,0 0 2 0,0 0 0 0,0 0-2 16</inkml:trace>
  <inkml:trace contextRef="#ctx0" brushRef="#br0" timeOffset="115334.5">12667 8920 23 0,'0'0'35'0,"0"0"-2"0,0 0 0 0,0 0 3 0,0 0-1 0,33 0 6 0,-33 0-4 0,0 0-6 0,17 0-1 16,-1 0-9-16,1 0-4 0,-1 0-6 0,1 0-7 15,16 0 0-15,0 0-1 0,-33-18 0 16,33 18 0-16,-17 0-3 0,1 0 2 0,0 0-1 15,-1 0-5-15,1 0 2 0,-17 0 0 16,16-19-8-16,-16 19-26 0,0 0-28 0,0 0-11 16,17 0-2-16,-17-18-55 0</inkml:trace>
  <inkml:trace contextRef="#ctx0" brushRef="#br0" timeOffset="115548.59">12932 8744 72 0,'0'0'40'0,"0"0"-3"0,0-10-6 0,0 10-2 0,0 0-5 0,0 0-7 0,16 0-6 0,-16 0 4 0,17 10 2 0,-1 8 4 15,-16-18 1-15,17 0 0 0,16 19-6 16,-33-1-7-16,0-18-2 0,0 10 2 16,0-1-8-16,0 10 7 0,0-10-6 0,0 0-2 0,0 1 0 15,-33 8-3-15,33 1 0 0,-17-19 0 16,1 18-16-16,-1-8-28 0,1-1-26 0,16 0-11 15,-17 1 1-15</inkml:trace>
  <inkml:trace contextRef="#ctx0" brushRef="#br0" timeOffset="116015.9">13328 8827 29 0,'0'0'25'0,"0"10"-1"0,17-10 7 0,-17 9 0 0,0 0 1 0,0 1 1 0,0 8-2 0,0 1-4 0,0-19 0 0,0 18-8 0,0-8-7 0,0 8-3 16,0-8 4-16,0-1-4 0,-17 0-2 0,17 0-2 15,0 10-1-15,0-19-3 0,0 0 13 16,0 0 19-16,0 0 12 0,0 0 6 0,0 0-18 15,0 0-17-15,0 0-8 0,0-19 18 16,0 10 10-16,0-9 3 0,0 8-11 16,0-8-7-16,0 8-10 0,17-8-1 0,-17-19-3 0,0 18 7 15,0-9 2-15,0 9 1 0,16-18 5 16,-16 9-2-16,0 10-5 0,17-10-2 16,-17 19-5-16,0-10-2 0,17 0-1 0,-17 19 3 15,0-18 4-15,33 18-5 0,-33-10 4 16,0 10-1-16,0 0-5 0,33 10-3 0,-33-10 0 15,33 18-2-15,-33 1 3 0,33-19-2 0,-33 19-4 16,33-1 6-16,-17 1-3 0,18-1 1 16,-1 10 1-16,-33-9-1 0,33-19-1 0,-33 18 2 15,33 1-2-15,-33 0-2 0,0-10-6 0,0 10 5 16,0-1-7-16,0 1-26 0,0-19-36 0,0 18-24 16,-33-8-28-16,33-1-21 0,-33 0 0 15,0 1 19-15</inkml:trace>
  <inkml:trace contextRef="#ctx0" brushRef="#br0" timeOffset="116198.46">13395 8865 141 0,'0'0'52'0,"33"-10"-17"0,-33 1-2 0,0 9 8 0,33-9 0 0,-33-1-16 0,33 10-11 0,-33-9-4 0,33 0-5 0,-17 9-5 0,17-10 0 0,1 10-6 15,-1 0-16-15,0-18-29 0,-33 18-20 16,33 0-2-16,0-19 0 0</inkml:trace>
  <inkml:trace contextRef="#ctx0" brushRef="#br0" timeOffset="116383.11">13957 8641 52 0,'0'0'59'0,"0"0"-5"0,0 0 10 0,0-18 5 0,0 18-4 0,0 0-14 0,0 0-17 0,0 0-13 0,0 18 0 0,0-18 12 0,0 0 13 16,0 0 4-16,0 19-9 0,0 0-13 16,16-19-13-16,-16 18-7 0,17 1-4 0,-17-1-2 15,0-8 3-15,16 8-5 0,-16 1 0 16,0-1-6-16,-16-8 1 0,16 8 1 0,0-8-35 16,0 8-29-16,-17-8-22 0,17 8-24 0,-16 1-7 15,16-19 11-15</inkml:trace>
  <inkml:trace contextRef="#ctx0" brushRef="#br0" timeOffset="116750.02">13891 8716 120 0,'0'-19'60'0,"0"10"-17"0,0 0 0 0,33-10 13 0,-33 19 1 0,0-19-3 0,33 19-8 0,-33 0-15 0,0-18-2 0,16 8 5 0,17 10-7 0,-16 0-8 0,-1 0-6 15,18 0-6-15,-34 0-1 0,0 10-3 0,33-10 0 16,-33 18-3-16,0-18 3 0,0 19 0 16,0-19-3-16,0 19 0 0,0-10 0 0,0 0-2 15,0 0 4-15,0 1 0 0,0 8 0 0,0-8-2 16,0 8-4-16,0-18 4 16,0 19 0-16,33-19 1 0,-33 18 1 15,0-18-2-15,33 10 0 0,-33-1 0 0,16 0 1 16,1 1 1-16,-1-10 1 0,1 9 24 0,-17 0 6 15,16-9 1-15,-16 10 6 0,0-10 0 16,0 18 1-16,0-18 2 0,0 0-6 0,-16 0-13 16,-1 0-8-16,1 19-8 0,-17-19-1 0,0 0-12 15,0 0-1-15,0 0-12 0,-1 0-40 16,1 0-30-16,0 0-8 0,-16 0-31 16,49 0-25-16,-33 0-2 0,0-19 17 0</inkml:trace>
  <inkml:trace contextRef="#ctx0" brushRef="#br0" timeOffset="117247.98">14073 8474 49 0,'0'-19'45'0,"0"1"-6"0,0-1 0 0,0 0 9 0,0 19 13 0,0-27-3 0,0 17 0 0,0-8-14 0,0 8-6 0,-34 10 6 0,18-18 2 15,-17-1 6-15,16 19-1 0,1-18-6 0,-17 18-3 16,0 0 0-16,-34-19-5 0,34 10-14 0,-16 9-3 15,16 0-11-15,0 0-2 0,-33 0-2 16,32 9-3-16,-15 10-1 0,16-19 1 0,-33 18-4 16,16-18 2-16,0 19 2 0,1-1-6 15,16 1 6-15,-33 9-4 0,16 9 5 0,17-18-3 16,0-1 0-16,0 10 3 0,0 9-3 0,0-18 0 16,16 18 6-16,17-9 0 0,-16 9 12 15,16 1 1-15,16-1 13 0,1 9 11 0,-1-9 16 16,1-9 24-16,16 10 60 0,0 17-33 15,16-27-42-15,1 9-26 0,0 1-23 0,16-10-6 16,-33 0-5-16,16-1-6 0,18 11 1 16,-1-20-3-16,0-8 2 0,17-1 4 0,-17 0-2 15,0 0-9-15,17-9 5 0,-50 0 3 0,33-9-6 16,-17 9 20-16,18-9 7 0,-1 0 3 16,-33-1 14-16,16-8 2 0,17-1 8 0,-32-9 21 15,-1 0 15-15,0 0-29 0,0 10-31 16,0-29-17-16,16 10-10 0,-15 0 0 0,-1-10 0 15,-33 10 0-15,33 0 0 0,-33 0 0 0,0-1 0 16,0 11 0-16,0-11 0 0,0 20 0 16,-33-10 0-16,33 9 0 0,-33 1-27 0,-1-1-76 15,-15 19-34-15,16-19-26 0,0 19-37 0,-33 0-22 16,32 0 7-16,-32 0-9 0,17 0-4 0,16 0 21 16</inkml:trace>
  <inkml:trace contextRef="#ctx0" brushRef="#br0" timeOffset="117999.17">3985 10511 61 0,'0'-9'52'0,"0"9"-15"0,0 0-14 0,0 0-8 0,0 0-5 0,0 0-1 0,0 0 0 0,0 0-3 0,0 0-4 0,0 0-4 0,0 0-4 15,0 0-9-15,0 0-5 0,0 0-7 16,0 0-6-16,0 0-3 0,0 0-1 0</inkml:trace>
  <inkml:trace contextRef="#ctx0" brushRef="#br0" timeOffset="119245.12">12783 9627 4 0,'0'0'2'0,"0"0"-1"0,0 0 1 16,0 0 0-16,0 0 0 0,0 0-1 0,0 0 0 0,0 0 0 0,0 0-4 16,0 0-7-16</inkml:trace>
  <inkml:trace contextRef="#ctx0" brushRef="#br0" timeOffset="120561.47">3456 10874 22 0,'0'0'20'0,"0"0"-2"0,0 0-6 0,0 0-6 0,0 0-3 0,0 0-2 0,-33 0-1 0,33 0-5 0,0 0-5 0,0-10-8 16,0 10-27-16</inkml:trace>
  <inkml:trace contextRef="#ctx0" brushRef="#br0" timeOffset="120810.67">3704 10967 15 0,'0'0'15'0,"0"0"3"0,0 0-4 0,0 0-2 0,0 0-4 0,0 0-4 0,0 0-2 0,0 0-1 0,0 0-3 16,0 0-1-1,0 0-4-15,0 0-3 0,0 0-4 0,0 0-1 16,0 0 2-16,0 0-8 0</inkml:trace>
  <inkml:trace contextRef="#ctx0" brushRef="#br0" timeOffset="121812.41">3803 10846 4 0,'0'0'2'0,"0"0"1"0,0 0 0 0,0 0-1 0,0 0 0 0,0 0 0 0,0 0 1 0,0 0 1 15,0 0 0-15,0 0-1 0,0 0-1 16,0 0-1-16,0 0-3 15,0 0-2 1,0 0-4-16,0 0-8 0</inkml:trace>
  <inkml:trace contextRef="#ctx0" brushRef="#br0" timeOffset="122243.44">3803 10799 8 0,'0'0'8'0,"0"0"5"0,0 0 4 0,0 0-4 0,0 19-5 0,0-19-3 0,0 0-1 0,0 0-2 0,0 0 4 0,0 0 0 0,17 0-1 15,-17 9-2-15,0-9-1 0,0 10 0 16,33-10 0-16,-33 9-1 0,0-9 2 16,0 0 5-16,0 9 1 0,0-9 2 0,0 0-1 15,0 0 1-15,0-9-2 0,33 9-3 0,-33-9-1 16,0 9-2-16,0-10-1 0,33 1-2 15,-33 9-2-15,0-19 2 0,33 19 2 16,-33-28-2-16,33 19 0 0,-33 0 0 0,0 0 0 16,33-1-2-16,-33 1 2 0,0 9-3 0,0-9-2 15,0 9-9-15,17 0-6 0,-17 0-6 16,0 0-3-16,0 0-4 0</inkml:trace>
  <inkml:trace contextRef="#ctx0" brushRef="#br0" timeOffset="123692.28">7078 10176 65 0,'0'-9'34'0,"0"9"-12"0,0 0 2 0,0 0 0 0,-33 0 8 0,33 0 1 0,0 0-2 0,0 9-5 0,0-9-4 0,0 0 9 0,0 19 16 15,0-19-7-15,0 0-8 0,0 0 4 16,33 18 8-16,-33-18 7 0,0 0 12 0,33 0-2 15,-33 0-10-15,33 0 2 0,-33 0 6 0,33 0 14 16,-33 0 3-16,16-18-8 0,-16 18 13 0,17 0 11 16,-17-19 7-16,16 19-6 0,-16-9-14 15,0 0-11-15,0-1-23 0,0 1-13 0,-16 9-20 16,16-9-10-16,-17-1 0 0,17 10-7 16,-16 0 6-16,16 0-7 0,0 0 1 0,-33 0 3 15,33 0-6-15,0 0 1 0,-33 10-6 0,33-10-26 16,0 9-29-16,-33 0-32 0,33 1-47 0,0-1-27 15,0 0 0-15,0 10-18 0,-33-1-7 16,33-18 7-16,0 19 29 0</inkml:trace>
  <inkml:trace contextRef="#ctx0" brushRef="#br0" timeOffset="123991.4">7441 10167 115 0,'0'-9'88'0,"0"9"-6"0,0-10 0 0,0 10 5 0,0 0 4 0,0 0-9 0,0 0-14 0,0 0-9 0,0 0-9 0,0 0-9 15,0 0-7-15,0 0-4 0,0 0-5 16,0 0 1-16,33 0-3 0,-33 0-9 0,0 0-9 16,34-9 2-16,-34 9-4 0,0-9-1 0,33-1 2 15,-33 10-2-15,33-9-6 0,-33 9 10 16,0-19 13-16,33 19 15 0,-33 0 4 0,0-18-9 15,0 18-5-15,0 0-9 0,0 0-8 0,0-19-7 16,0 10-5-16,-33 9 1 0,33 0-2 16,0-9 0-16,0 9-7 0,-33 0-21 0,33 9-23 15,-33-9-29-15,33 9-29 0,-34-9-32 0,34 19-22 16,-33-19 4-16,17 18 20 0,16 1-88 16</inkml:trace>
  <inkml:trace contextRef="#ctx0" brushRef="#br0" timeOffset="124275.67">7359 10539 114 0,'33'0'66'0,"-33"18"-4"0,0-18 4 0,0 0 18 0,0 0 17 0,0 0-3 0,16 0-3 0,-16-18-12 0,17 18-19 0,-1-9-1 0,17-10-10 0,-33 10 2 0,0 9 6 0,0-19-2 15,34 10-3-15,-34 9-21 0,0-19-3 0,0 19-11 16,0-18-12-16,0 18-1 0,-34-19-6 16,34 19-8-16,0-9 2 0,-33 9-1 0,33-10-1 15,-16 10 4-15,-1 0 2 0,1 0-10 0,16 10 0 16,-33-10-12-16,33 0-24 0,0 9-20 16,-33-9-12-16,33 19-28 0,0-19-15 0,0 0-37 15,0 0 1-15,0 0 13 0,0 18 10 0</inkml:trace>
  <inkml:trace contextRef="#ctx0" brushRef="#br0" timeOffset="124525.09">8219 10092 130 0,'0'-18'104'0,"0"-1"-32"0,0 10-3 0,0 9 28 0,0-9 17 0,0 9-15 0,-33-10-26 0,33 10-36 0,0 0-18 0,0 0-9 0,0 10-5 0,0-1-1 16,0 0 4-16,0 10-1 0,0-1 2 15,0 1-4-15,33 0 1 0,-33-1-2 0,0 10-4 16,0-9 9-16,0-1-9 0,0 1 2 0,0 0-4 16,0 8-4-16,0-8-7 0,-33 0-17 15,33-1-49-15,0 1-29 0,0-10-35 0,-34 0-15 16,34 10 15-16</inkml:trace>
  <inkml:trace contextRef="#ctx0" brushRef="#br0" timeOffset="124807.58">8186 10092 123 0,'0'-18'65'0,"0"-1"-18"0,0 1-6 0,33-1 12 0,-33 10 13 0,0-1 0 0,33 1-14 0,-33 9-19 0,16-19-9 0,1 19 5 0,32 0 5 0,-49 0 8 16,33 19-1-16,1-19-10 0,-34 9-10 16,33 1 5-16,0 8 7 0,-33 1-2 0,0-10-3 15,16 10-3-15,1-1-6 0,-17 1-4 0,0 0 0 16,0-10 0-16,0 10-6 0,-17-10 2 16,1 19-6-16,16-28 2 0,0 18-1 0,-33-18-8 15,0 19-5-15,-1-19 1 0,34 0-20 0,-33 9-39 16,0-9-22-16,17 0-18 0,-1 0-27 0,1 0-23 15,16-9 7-15,-33 9 14 0</inkml:trace>
  <inkml:trace contextRef="#ctx0" brushRef="#br0" timeOffset="125042.44">8731 9999 86 0,'0'0'103'0,"0"0"-24"0,0 0-26 0,0 0-10 0,0 0 21 0,0 0 19 0,0 10 10 0,33-1-9 0,-33 0-20 0,0 1-5 0,0-1-9 0,0 19-14 0,0-28-9 16,0 18-12-16,33 1-5 0,-33-10-7 0,0 10-5 16,0 0 4-16,0-10 4 0,33 19-6 15,-33-10 0-15,0 1 2 0,0-19-10 0,0 9-3 16,0 10-26-16,0-10-50 0,0 0-29 0,0 1-43 15,0-1-27-15,-33-9 18 0</inkml:trace>
  <inkml:trace contextRef="#ctx0" brushRef="#br0" timeOffset="125340.51">8715 10037 127 0,'0'-10'121'0,"0"-8"-41"0,16-1-22 0,17 0 4 0,-33 19 26 0,33-18 6 0,-33-1-9 0,33 10-15 0,1 0-24 0,-18-1-23 0,17 1-10 0,0 9-1 15,0 0 1-15,0 9-2 0,0 1 3 0,-33-1-7 16,34 19-1-16,-18-28-2 0,-16 18 2 16,17 1-1-16,-17 0 1 0,0 9 0 0,0-10-4 15,-17 1-4-15,1 18 6 0,16-28 0 16,-34 19 2-16,1-9-6 0,0 9 4 0,0-10-1 15,0 1-7-15,-16-10-4 0,15 1-11 0,1 8-39 16,0-9-31-16,-16 10-8 0,-1 0 97 16,34-19-207-16,-18 18 28 0,1-18 31 0</inkml:trace>
  <inkml:trace contextRef="#ctx0" brushRef="#br0" timeOffset="126989.9">10914 9916 66 0,'0'0'37'0,"0"0"-5"0,-33-10 2 0,33 10 2 0,0 0 3 0,0 0-5 0,0 0-4 0,0 0-4 0,0 0 3 16,0 0 4-16,0 0 11 0,0 0-4 16,0 0 5-16,33 0-2 0,-33 0-4 0,0-9-5 15,33 9-8-15,-33-9 1 0,33-1 4 16,-33 1 5-16,0 9-1 0,17-18 4 0,-17 18-1 15,0-19-12-15,0 19-9 0,0-19-7 0,0 10-5 16,-17 0-5-16,17-1-5 0,0 10-2 16,-33-9-2-16,33 9-4 0,-33 0-29 0,33 0-27 15,-33 9-17-15,33-9-17 0,-33 10-17 0,33-1 1 16,-17 0 6-16,1 10 17 0</inkml:trace>
  <inkml:trace contextRef="#ctx0" brushRef="#br0" timeOffset="127272.3">10765 10241 61 0,'0'10'47'0,"0"-10"-15"0,0 9 4 0,0 0 15 0,0-9 17 0,0 0 8 0,0 0 6 0,0 0 0 16,0 0-10-16,0 0-19 0,17 0-6 0,-17 0-10 15,16-9-3-15,1 9 5 0,-17-9-2 0,16-1 5 16,1 1 6-16,16 9 8 0,-33-19 15 15,0 19-10-15,0 0-7 0,0-18-19 0,0 18-9 16,0-19-16-16,0 19-1 0,-33-9-11 16,33 9 3-16,-17 0-8 0,1 0 5 0,-1 0-1 15,1 0 1-15,-1 0-3 0,17 0-5 0,-33 9-10 16,33-9-39-16,-33 0-26 0,33 19-38 16,0-19-32-16,0 0-24 0,0 0 4 0,0 0 26 15,0 0 22-15</inkml:trace>
  <inkml:trace contextRef="#ctx0" brushRef="#br0" timeOffset="127488.84">11063 10260 98 0,'0'0'55'0,"0"9"1"0,33-9 4 0,-33 0 7 0,-33 9 9 0,33-9 15 0,0 0 11 0,0 0-1 15,33 0-3-15,-33 0-18 0,0-9-30 0,0 9-21 16,0-9-14-16,0 9-6 0,33-9-4 0,-33 9 0 15,0-10-3-15,0 1-4 0,0 9 4 16,33 0-4-16,-33-19-3 0,0 19 1 0,0-18 0 16,0 18-2-16,0 0-1 0,0-19-47 15,-33 19-36-15,33-9-29 0,0 9-28 0,0 0-6 16,0 0 7-16,0 0 23 0</inkml:trace>
  <inkml:trace contextRef="#ctx0" brushRef="#br0" timeOffset="128471.35">11774 9999 84 0,'0'-9'76'0,"-33"9"-34"0,33-19-18 0,0 19 16 0,0-18 21 0,0-1 36 0,0 10 12 0,33 0-40 0,-33-10-28 0,0 10-19 16,33-1-6-16,0 1 6 0,-33 9 20 0,17-18 16 15,-1 18 0-15,17 0-15 16,-16 0-15-16,16 0-12 0,-33 0-12 0,0 0 1 0,33 0-3 15,-33 18 0-15,0-18 6 0,0 9-8 16,0 1 0-16,0-1 4 0,0 0-4 0,0 1-3 16,0-1 4-16,-33 19-1 0,33-28 0 0,0 18 0 15,-33-18 3-15,16 19 0 0,17-19-5 16,-16 9 3-16,-1 1-6 0,17-1 7 0,0-9-4 16,-16 9 4-16,16-9-4 0,0 10 2 15,0-1 5-15,0-9-7 16,0 0 3-1,0 0 3-15,0 0-1 0,0 0 1 16,0 0 0-16,0 0-3 0,0 0 1 0,0 0 4 16,0 0-8-16,0 0 6 0,16-9-8 15,-16 9 2-15,0 0 3 0,0 0 1 16,0 0-5-16,0 0 1 16,0 0 4-16,0 0-6 15,0 0 2 1,0 0 4-16,0 0 0 0,0 0-5 15,0 0-1-15,0 9 2 0,-16-9 2 16,16 0 4-16,0 0-2 0,0 9-1 16,-17-9 1-16,17 0-5 0,0 0 5 0,0 0-6 15,0 19 1-15,0-19 4 0,-33 0 2 16,33 0-7-16,0 0 1 0,0 0 5 16,0 0-5-16,0 0 3 0,0 0-3 15,0 0 5-15,0 0 1 0,0 18-1 16,0-18-7-16,0 0 2 0,0 0 3 15,0 0-2-15,0 0-4 16,0 0 2-16,0 0-4 0,0-18-21 0,33 18-26 16,-33 0-33-16,0 0-39 0,0 0-23 0,0 0-6 15,0 0 16-15</inkml:trace>
  <inkml:trace contextRef="#ctx0" brushRef="#br0" timeOffset="129103.86">11906 9916 68 0,'0'-10'32'0,"0"10"-7"0,0-9-2 0,0 0 9 0,0 9 11 0,0-10 3 0,0 1-8 0,0 9-7 0,17 0-6 0,-17-18-1 0,33 18 8 15,-33 0 2-15,0-19-1 0,0 19-4 16,33 0-3-16,-33 0 8 0,0 19 3 0,0-19 9 15,33 18-5-15,-33-18-12 0,0 19-9 0,0-1-6 16,0 1 2-16,0 9-4 0,0-10 0 16,0-18 10-16,0 19-9 0,0 0-2 0,0-1-6 15,0-8-1-15,-33 8 2 0,33 1 0 0,0-19-1 16,-33 18 13-16,33-18 5 0,0 19 4 16,0-19 14-16,0 0 14 0,0 0 23 0,0 0-7 15,0 0-17-15,-33 0-1 0,33-19 2 16,0 19 1-16,0 0-5 0,0-18-16 0,0-1-10 15,33 1 0-15,-33-1-10 0,0 0-7 16,0-9-6-16,33 10 13 0,-33-1-9 0,33 1 8 16,0-1-5-16,-33 0-8 0,17 10 2 0,16-9 1 15,-17 18 2-15,1 0-3 0,16 0 1 0,0 0-4 16,-33 0-2-16,33 0 4 0,-33 18 2 16,33-18-3-16,-33 9 2 0,0 10 0 0,17-10-3 15,-1 10-2-15,-16-10 5 0,17 10-3 16,-17-1 9-16,0 1-12 0,0-19 10 15,0 9-10-15,0 10 3 0,0-10-2 0,0 1-10 0,0-10-1 16,0 9-56-16,0 0-60 0,-17-9-43 16,17 19-40-16,0-19-5 0,0 0-14 0,-16 0 12 15,16 0 38-15</inkml:trace>
  <inkml:trace contextRef="#ctx0" brushRef="#br0" timeOffset="129370.55">12452 9888 75 0,'0'0'72'0,"0"0"-19"0,0 0-9 0,0 0 10 0,0 9 15 0,0 0 2 0,0 1-2 0,0-1-11 0,0 0-6 0,0 10-10 0,0-19 3 15,0 18 1-15,0 1-13 0,0-19-7 0,0 19-11 16,33-10 3-16,-33 0-6 0,0 1 4 0,0-1 1 16,17-9 3-16,-1 0-8 0,-16 9-5 15,17-9-2-15,-1-9-3 0,1 9 0 0,16-9 17 16,-33-1 9-16,33 1 11 0,-33 0 9 15,0-10-2-15,0 19-5 0,33-19-12 0,-33 1-8 16,0-10-8-16,0 9-3 0,0 1 1 16,0-1-8-16,0 19 2 0,0-18-8 0,-33-1 5 0,33 0-6 15,-33 10-1-15,33 0-9 0,-50 9-38 16,17-10-53-16,17 1-52 0,-1 9-49 0,-16 0-26 16,33 0 10-16</inkml:trace>
  <inkml:trace contextRef="#ctx0" brushRef="#br0" timeOffset="129720.92">12898 9451 125 0,'0'-10'60'0,"0"10"-17"0,0-9-16 0,0 9 6 0,0 9 16 0,0 1 17 0,0-1 18 0,0 19 14 0,0-10-29 0,17 1 2 0,-17 18-20 0,17 10 10 15,-17-29 0-15,16 20-26 0,-16 8-17 16,0-9-7-16,17-9-4 0,-17 9-5 0,0 1 1 16,0-11 0-16,0-8-3 0,16 9 1 0,-16 0 2 15,0-10 55-15,0-18 21 0,0 19-10 16,0-19 11-16,0 9 40 0,0-9 52 0,0 0 17 16,0 0-14-16,0 0-51 0,0-9-124 0,0 9 0 15,0-19 0-15,0 19 0 0,0-18 0 16,0-10 0-16,0 0 0 0,0 9 0 0,17 10 0 15,-17-28 0-15,33 9 0 0,-33 9 0 16,0 1 0-16,33-1 0 0,-33 1 0 0,33-1 0 16,-33 0 0-16,16 10 0 0,17 0-236 0,-16 0-104 15,33 9 8-15,-50 0-4 0,33 0 20 0</inkml:trace>
  <inkml:trace contextRef="#ctx0" brushRef="#br0" timeOffset="130253.46">13461 9748 146 0,'0'0'142'0,"0"0"-49"0,0 0-46 0,0 0-10 0,0 10 3 0,-33-10 43 16,33 18 24-16,0-9-1 0,33 1-34 0,-33 8-29 0,0 1-18 0,0 0-12 0,0-19-8 15,0 18 12-15,0-9 39 0,33 10 13 0,-33-10-14 16,0-9-12-16,0 10-8 0,33-10-5 0,-33 0 6 16,0 0-3-16,0 0-9 0,16 0-2 0,1-10-9 15,-1 1-7-15,1 0-6 0,0-1 1 16,16 1 17-16,-33 9 6 0,33-18 21 16,-33-1 14-16,0 19-5 0,33-19-5 0,-33 10-18 15,0 9-5-15,0-9-9 0,33 9-11 0,-33 0-10 16,0 0 5-16,0 0-1 0,0 9-6 0,16 0 9 15,-16 10-3-15,0-19 0 16,17 19 6-16,-17-19-8 0,16 18-1 0,-16-18 10 16,0 0-3-16,17 0-2 0,-17 9-5 15,16-9-10-15,-16 0 10 0,34 0-5 0,-34-9-1 16,0 9 9-16,0 0-6 0,33-18-6 16,-33 18-1-16,0-19 6 0,33 19 7 0,-33-19-2 15,0 19-3-15,33-9 5 0,-33 0 0 16,16-1-2-16,-16 10 0 0,17 0 4 0,-1 0-5 15,1 0 3-15,-17 10 0 0,16-1-5 0,-16 0-1 16,34 10 10-16,-34-19-1 0,0 19-1 16,0-1 2-16,0-18-8 0,33 19 2 0,-33-10-20 15,0 0-54-15,-33 1-25 0,33-1-28 16,0 0-36-16,0 10-27 0,-34-19 2 0,18 0-5 16,-1 0 8-16,1 0 25 0</inkml:trace>
  <inkml:trace contextRef="#ctx0" brushRef="#br0" timeOffset="130386.51">13791 9748 53 0,'0'-18'46'0,"-16"-20"10"0,16 11-5 0,-17-1-10 0,17 18-3 0,0-27-8 0,0 19-3 0,0 8-7 0,0-8-10 0,0 8-3 0,0 1-4 0,0 9-3 0,0 0-4 16,0-19-10-16,0 19-23 0,0 0-28 15,17 0-37-15</inkml:trace>
  <inkml:trace contextRef="#ctx0" brushRef="#br0" timeOffset="131168.99">14469 9544 30 0,'0'0'56'0,"0"-10"-8"0,0 10-1 0,0 0 4 0,33-9 10 0,-33 9 8 0,0 0 1 0,34 0-9 0,-34 0 1 0,33 0 3 15,0 0-2-15,-33 0 1 0,33 0-2 0,-17 0-19 16,17 9-18-16,0 1-6 0,-33-1-3 16,34 10-4-16,-34-1-2 0,33 1 2 0,-33-19-2 15,0 18-2-15,0-8-1 0,-33 8-7 0,33 1 5 16,0-1-3-16,-34 1-2 0,1 0-3 16,17-1 4-16,-1-8-1 0,-16 8 3 0,17 1 0 15,16-10-2-15,-33 0-1 0,33 10 0 16,-33-19 0-16,33 19 2 0,-34-19-4 0,34 0 2 15,0 0 8-15,0 0 16 0,0 0 0 0,0 0 3 16,0 0 17-16,0 18 49 0,0-18 28 0,0 0 7 16,34 0-34-16,-34 0-31 0,0 0-24 15,33 0-23-15,0 0-3 0,-33 0-13 0,33-18 5 16,0 18-3-16,16 0-7 0,-15-19-13 16,-1 19-16-16,0 0-91 0,16-19-57 0,-16 10-39 15,33 0-8-15,-32-1 16 0,-18 1 25 16,17 0 36-16,-16 0 36 0,16-1 24 0</inkml:trace>
  <inkml:trace contextRef="#ctx0" brushRef="#br0" timeOffset="131651.46">15230 9646 64 0,'0'-9'61'0,"0"9"4"0,0-10 2 0,0 10-5 0,-16 0 3 0,16 0-11 0,0 0-16 0,0 0-7 0,0 0 6 0,0 0 15 0,0 10 5 15,0-1-4-15,0 0-12 0,0 1-12 16,0 8-7-16,0 10 23 0,0-9 6 0,0-1-16 15,0-8-13-15,0 8-15 0,0-9 4 16,0 10-5-16,0-10 1 0,0 10-3 0,0-19 16 16,0 19 18-16,0-19 10 0,0 0 28 0,0 0 32 15,0 0 41-15,0 0-2 0,0 0-57 0,-34 0-31 16,34 0-32-16,0-19 3 0,0 0-9 16,0 10 13-16,0-10-8 0,0 1-8 0,0-1-4 15,0 1 0-15,0-20 19 0,0 20 34 0,0-10-25 16,0 9-42-16,0 1 0 0,0 18 0 15,0-19 0-15,0 19 0 0,0-18 0 0,34 18 0 16,-34 0 0 0,16 18 0-16,1 1 0 0,-1-1 0 15,1-18 0-15,-1 19 0 0,1 0 0 0,-1-1 0 16,17 10 0-16,-33-9 0 0,33-1 0 0,-33-8 0 16,34 8 0-16,-34-9 0 0,16 10 0 15,1-10 0-15,-1 10 0 0,1-19 0 16,-17 19 0-16,16-19 0 15,-16-19 0-15,0 19 0 0,0-19 0 16,0 10 0-16,0-10 0 0,0 1 0 0,17-1 0 16,-17-18 0-16,0 9 0 0,0-9 0 15,0 18 0-15,-17-18 0 0,17 0 0 0,0 9 0 16,0-9 0-16,0 9 0 0,17 9 0 0,-17 1 0 16,0-1-133-16,16 0-220 0,-16 19 9 15,33-18 37-15,-33 18 47 0,33 0 47 0,0 0 53 16,-33 0 34-16</inkml:trace>
  <inkml:trace contextRef="#ctx0" brushRef="#br0" timeOffset="131969.47">15892 9460 43 0,'0'28'68'0,"0"-28"6"0,0 18-3 0,0 1-4 0,0-10 9 0,0 1 10 0,0 8-4 0,0-8-9 0,0 8 0 0,0 1-12 0,0-1-19 0,0-18-17 0,0 10-5 15,0 8-6-15,0-8-7 0,0-10-4 16,0 9 3-16,0 0 15 0,0-9 44 0,0 0 35 15,0 0 46-15,0 0 57 0,0 0-1 0,0 0-26 16,0-9-11-16,0 0-87 0,0-1-78 16,0 1 0-16,0-10 0 0,0 1 0 0,0-1 0 15,0-9 0-15,0 0 0 0,0 0 0 16,0-9 0-16,0 0 0 0,0 9 0 0,0 9 0 16,16-18 0-16,-16 9 0 0,0 10 0 15,17-1 0-15,-17 19 0 0,16-18 0 0,-16 18 0 16,17-19 0-16,-1 19 0 0,17 0 0 0,-33 0 0 15,33 0 0-15,-33 0 0 0,33 19 0 0,-33-19 0 16,0 18 0-16,17-18 0 0,0 9 0 16,-1 1 0-16,1-1 0 0,-1 10-201 0,-16-10-207 15,17 0 32-15,-17 10 21 0,0-19 56 0</inkml:trace>
  <inkml:trace contextRef="#ctx0" brushRef="#br0" timeOffset="132168.51">15892 9544 196 0,'0'0'155'0,"-17"0"-31"0,17 9-22 16,0-9 3-16,0 0-7 0,17 0-2 0,-17 0-19 0,16 9-29 0,1-9-21 0,-1 0-14 0,17 0-10 16,0 10-1-16,0-10 0 0,-33 18-2 0,33-18-8 15,-16 0-5-15,0 0-24 0,16 0-58 0,-33 0-48 16,16 19-20-16,-16-19-5 0,0 0 19 15,0 18 20-15</inkml:trace>
  <inkml:trace contextRef="#ctx0" brushRef="#br0" timeOffset="132651.09">13213 10260 83 0,'-83'9'33'0,"17"0"-19"0,0 1-4 0,16-1-6 0,0 10 3 0,1-19 13 0,16 18 10 0,-33-18 9 0,33 19 7 0,16-19 4 0,-16 0-4 0,0 9 2 0,0 0 9 15,-17-9 10-15,34 10 16 0,-1-10 13 16,1 9 4-16,-1-9 1 0,17 0 11 0,0 0 8 15,0 9-5-15,0-9-14 0,0 0-23 0,0 0-27 16,0 0-10-16,0 0 22 0,0 0 32 16,17 0 24-16,16 10 20 0,0-10-60 0,0 0-79 15,33 0 0-15,0 0 0 0,17 0 0 16,33-10 0-16,16 10 0 0,17 0 0 0,-1 0 0 16,51 0 0-16,-1 0 0 0,1 0 0 0,16 10 0 15,0-10 0-15,-33 9 0 0,33-9 0 16,-34 0 0-16,1 19 0 0,-33-19 0 0,0-19 0 15,-17 19 0-15,-16-9 0 0,-17 9 0 0,-16-10 0 16,-17 1 0-16,0 0 0 0,0-1 0 16,-32 1 0-16,15 0 0 0,17 9 0 0,-33-19 0 15,0 19 0-15,-33-18 0 0,17 18 0 0,-1-19 0 16,1 19 0-16,-17-9 0 0,0-1 0 16,0 1 0-16,0 0-92 15,0 0-267-15,-17-1-14 0,17 10-9 0,-16-9 32 16</inkml:trace>
  <inkml:trace contextRef="#ctx0" brushRef="#br0" timeOffset="132933.75">16933 9088 118 0,'-33'-28'30'0,"33"9"-3"0,0 1 22 0,0 18 29 0,0-19 28 0,0 19 0 0,-33-19-26 0,33 19-33 0,0 0-20 0,0 0-19 16,0 0-1-16,0 19 3 0,0-19 31 16,0 19 21-16,0-19-20 0,0 18-18 0,33 1-11 15,-33 0 0-15,0 8-7 0,0-8-2 0,0 18-4 16,0-18 0-16,33 9-4 0,-33 9-7 15,0-18-11-15,0 8-85 0,0 11-49 0,0-1-46 16</inkml:trace>
  <inkml:trace contextRef="#ctx0" brushRef="#br0" timeOffset="133100.82">16801 9925 321 0,'0'9'219'0,"0"10"-13"0,0-19 52 0,0 18 97 0,0-18 61 0,0 0-144 0,0 0-272 16,0 0 0 0,0-18 0-16,0 18-391 15,17-19-131-15,-17 10 20 0</inkml:trace>
  <inkml:trace contextRef="#ctx0" brushRef="#br0" timeOffset="142242.1">17264 12334 15 0,'0'0'12'0,"0"0"-5"0,0 0-3 0,0 0-1 0,-33 19-2 0,33-19-1 16,-17 0 0-16,1 0-5 15,16 18-2 1,0-18-15-16</inkml:trace>
  <inkml:trace contextRef="#ctx0" brushRef="#br0" timeOffset="143957.82">18587 12018 1 0,'0'0'1'0,"0"0"0"0,0 0 0 0,0 0 1 0,0 0-1 0,0-9 0 0,0 9-2 0,0 9 1 47,0-9 1-31,0 0-2-1,0 0 2-15,0 0-2 0,0 0 2 0,0 0-2 32,0 0-1-32</inkml:trace>
  <inkml:trace contextRef="#ctx0" brushRef="#br0" timeOffset="147571.76">18802 12436 4 0,'0'0'1'0,"0"0"2"0,0-9-3 16,0 9-3 0</inkml:trace>
  <inkml:trace contextRef="#ctx0" brushRef="#br0" timeOffset="149669.79">18984 12455 7 0,'0'0'3'0,"0"0"3"0,0 19-1 0,0-19-2 0,0 0-1 0,0 0-1 0,0 0-1 15,0 0-3 48,0 0 0-63,0 0-2 0,0 0-4 15,0 0 4-15</inkml:trace>
  <inkml:trace contextRef="#ctx0" brushRef="#br0" timeOffset="162141.57">17545 10697 80 0,'0'-19'51'0,"0"-18"-26"0,0 9-8 0,0 10 14 0,0-1 9 0,0-18-1 0,-33 18-4 0,33 1-11 0,0-1 0 0,0 10-4 15,0-10 2-15,-33 19 3 0,33-18-4 0,0 18-5 16,0-19-8-16,0 19-1 0,-33 0-3 16,33 0-2-16,-17 0-2 0,17 0-3 0,-16 0 1 15,-1 0 2-15,17 19 0 0,-16-19 0 0,-1 18 0 16,17-18 0-16,-16 19 0 0,-1-19-2 15,17 9 2-15,0 10-2 0,-33-10 6 0,33 10-4 16,0 8 1-16,0-8 0 0,-33 0-3 16,33 9 2-16,0 0 1 0,0-1-1 0,-33 11 2 15,33-20-2-15,0 10-2 0,-17 9 6 16,17-9-4-16,0 0 0 0,0 9 0 0,0-9 0 16,0 9 0-16,0-9 0 0,0 0 0 0,0 19 0 15,-16-29 2-15,16 10-4 0,-17 0 2 16,17 0 0-16,-16-9 0 0,16-10 0 15,-17 10 0-15,1-10 3 0,16 10-5 0,-17-10 3 16,17 0-1-16,0 0 0 0,-33-9 0 0,33 19 2 16,-33-19 0-16,33 0-2 0,0 0 2 15,0 0-4-15,0 0 4 16,0 0 2-16,0 19-2 16,33-19-2-16,-33 9 0 0,0 0 1 15,0 10-1-15,0-1 1 0,33 1-4 0,-33 9 3 16,0 0 0-16,0 0 1 0,0 0-1 15,0 9 0-15,0 9 2 0,0-8 1 0,0 17 6 16,0-17 15-16,0 8-2 0,0 1 2 16,0-1 4-16,0 1-4 0,0-1-10 0,0 10-1 15,0-10-2-15,0 10 2 0,-33 0 10 16,33 0-6-16,0 0-8 0,-33 0 5 0,33-1 11 16,0 1-7-16,-33 9 2 0,16-18 2 0,1 9 16 15,-1-19 23-15,1 9-22 0,-1 10 0 16,17-28-7-16,0 19-5 0,-33-1-13 0,33 1 0 15,0-10-7-15,0 0 1 0,-33 9-6 0,33-18-2 16,0 19 1-16,0-19 4 0,0 0-9 16,0 0 8-16,0-10-4 0,-33 10-2 0,33-9 3 15,0-1 1-15,0-8-8 0,0 8-3 0,0-8-32 16,0 8-35-16,33-18-11 0,-33 0-14 16,0 0-19-16,0 0-3 0,33 0-8 0,-33-28 9 15,0 10 16-15,33-1 12 0</inkml:trace>
  <inkml:trace contextRef="#ctx0" brushRef="#br0" timeOffset="163023.75">19282 6660 30 0,'0'0'25'0,"0"0"-6"0,0 0 0 0,-17-19-3 0,17 19 0 0,0 0-5 0,0 0-7 0,0-18-2 16,0 18 0-16,0-19-2 16,0 19-6-16,0 0-7 0,0 0-8 15,0-18-10-15,17 18-39 0</inkml:trace>
  <inkml:trace contextRef="#ctx0" brushRef="#br0" timeOffset="164145.12">20125 7981 250 0,'-17'-9'90'0,"17"-29"-47"0,-16 20-20 0,16-1-11 0,0 10-6 0,-33 0-2 0,33-1-2 0,0 1-1 0,-33 0 0 16,33 9 8-16,0 9-1 0,0 0 2 15,-17 10 0-15,17 9 7 0,-16-10 12 16,-1 20 4-16,17-10 8 0,-16 9 26 0,-1 0-12 15,17 9-13-15,-17-8-16 0,17 17-7 16,-16-17-3-16,16 8 12 0,0 1 28 0,0 8-4 16,0-8-28-16,0 9-13 0,0 0-5 0,0-10-1 15,0 10-2-15,-17-10 2 0,17 10-5 0,0-19 0 16,-16 10-6-16,16 9-7 0,0-28-30 16,0 0-35-16,-33-1-30 0,33 11-26 0,0-20-16 15,0-18 7-15,0 10 8 0</inkml:trace>
  <inkml:trace contextRef="#ctx0" brushRef="#br0" timeOffset="165288.59">19993 7888 136 0,'0'-19'38'0,"0"10"-17"0,0 0-10 0,0-10 1 0,0 19 19 0,0 0-2 0,0-19-7 0,16 19-9 0,-16-18-8 0,17 18 4 0,16 0 1 15,0 0 8-15,-17-19-1 0,34 19 9 16,-17-9-1-16,50 9 3 0,-34 0 3 0,34-9-11 16,33 9-5-16,-17 0-5 0,17 0-5 0,-1 0-5 15,18 0 2-15,16-10 0 0,-17 10-2 16,17 0 0-16,0-9-3 0,-1 9 1 0,18-9 2 15,-17-10-5-15,-1 19 5 0,1-18-3 0,0-1-4 16,-17 19 7-16,1-28-2 0,-1 9 3 16,-16 10-1-16,-1 0 0 0,1-10 0 0,-17 19-2 15,1-18 2-15,-18 18 3 0,1-19-2 16,16 0-1-16,-33 19 1 0,0-9-3 16,17 9 4-16,-33 0-2 0,16 0-2 0,-16 0 2 15,16 0 2-15,-17 9 0 0,1 10-2 0,-17-19 0 16,33 19 0-16,-49-19 2 0,16 18 0 15,-17 1-2-15,17-19 0 0,0 18 1 0,-16-8-1 16,16 8 0-16,-33 1 3 0,33-19-6 0,-33 19 3 16,0-1 0-16,17-18 0 0,-17 19-2 0,16-19 2 15,-16 9 1-15,17 10 2 0,-17-10-6 16,16 0 3-16,-16 10 0 0,17-1 0 16,-17-18 2-16,16 19-2 0,-16 0 0 0,17-10-2 15,-17 10-2-15,0-1 4 0,16 1 0 16,-16-1 0-16,17 1 0 0,-17 0 0 0,0 9-3 0,0-10 3 15,33 19 1-15,-33-18-4 0,0 0 3 16,0 8 0-16,0 11-6 0,0-20-1 0,0 1 1 16,0 9-1-16,0-10-2 0,0 20 0 0,0-20-7 15,0 1-3-15,0 9-5 0,-33-10-4 16,33 19 4-16,0-18 11 0,-17 0 6 16,17-1-1-16,-16 1 3 0,16 0-2 0,-17 8-1 15,17-8 3-15,-16 0 1 0,16-10 0 0,-17 10 4 16,1-1-3-16,16-9 3 0,-17 19 0 15,1-28 0-15,16 19 0 0,-17 0-3 0,17-19 6 16,-33 9-3-16,33 0 0 0,-33 10 0 0,16-19 0 16,-16 9 0-16,17 0 2 0,-1-9 0 15,-16 10-1-15,17-10-1 0,-1 18 1 0,-32-18 1 16,15 0-2-16,1 0 2 0,-16 0-2 0,16 0 1 16,-17 0 1-16,0 0-5 0,1-18 3 15,16 18 2-15,-17 0-2 0,1 0 0 0,-1 0-3 16,0 0 3-16,1 0 1 0,-17 0-1 15,16-10 0-15,-16 10 0 0,16 0 0 0,-32 0 0 16,32 0 0-16,0 0 0 0,-32 0 0 16,16 0 0-16,-1 0 0 0,1 0 2 0,17 0-2 15,-18-9 0-15,1 9-2 0,0 0 0 0,-17-9 2 16,17 9 0-16,0-10 0 0,-16 1 0 16,15 9 0-16,-15-9 2 0,16 0-4 15,-1 9 2-15,-15-19 0 0,-1 19 0 0,33-19 2 16,-49 19-2-16,17-28 0 0,-1 19 0 0,-16 0 0 15,32 0 0-15,-32-10 0 0,17 10 3 0,-1 9-6 16,-16-19 5-16,-1 19-2 0,18-19 0 16,-17 19 0-16,16-18 0 0,17 18-3 0,-17-9 3 15,0 9 2-15,34-10 0 0,-17 1 0 16,33 9-2-16,-17-9 1 0,17 9 8 0,0 0-6 16,0-10 2-16,33 10-2 0,-33 0 1 15,33 0 2-15,-17 0-2 0,17 0-2 0,-16 0 0 16,16-9-2-1,0 9 2-15,0 0-4 0,0 0-1 16,0 0 1 0,0 0 0-1,0 0 0-15,0 0-3 16,0 0-7-16,0 0-3 16,0 0-3-16,0-9-5 0,16 9 0 0,-16 0-2 15,0 0-3-15,0 0 0 0,0 0 3 16,0 0 4-16,0 0-1 0,17 0-3 0,-17 9-2 15</inkml:trace>
  <inkml:trace contextRef="#ctx0" brushRef="#br0" timeOffset="165622.48">19926 8846 7 0,'0'0'4'0,"0"0"4"0,0 0 4 0,0 0 1 0,0 0 0 0,0 0-6 0,0 0-2 0,0 0-3 0,0 0-4 78,0 0 0-78,0 0-5 0,0 0-5 16,0 0-7-16</inkml:trace>
  <inkml:trace contextRef="#ctx0" brushRef="#br0" timeOffset="165761.44">20026 8846 15 0,'33'0'15'0,"-33"0"2"0,0 0-3 0,0 0-8 0,0 0-1 0,0 0-4 0,0 0-1 0,0 0-2 15,0 0-6-15,0 0-10 0</inkml:trace>
  <inkml:trace contextRef="#ctx0" brushRef="#br0" timeOffset="169202.4">17479 10511 54 0,'33'-9'38'0,"-33"-1"-11"0,0 10 4 0,0-9 13 0,0 0 19 0,0 9-1 0,0 0-13 0,0-19-14 0,0 19-1 15,-33 0-8-15,33-18-7 0,0 18-1 16,0 0-4-16,-33 0 2 0,16 0-4 0,1 0 5 16,-1 0 11-16,1 0-10 0,-1 0-5 15,-16 0-5-15,33 0 1 0,-33 0 6 0,33 18 5 16,-33-18-1-16,0 19-6 0,16-19-7 16,1 18 4-16,-1-8-1 0,1 8-2 0,-1-8 9 15,1 17 16-15,-1-8-7 0,17 0-8 0,0-1-11 16,0 1-3-16,0 0 5 0,-33 8 6 15,33-8 6-15,0 0-2 0,0-1-2 16,0 10-9-16,0 9-1 0,0-18-4 0,33 0-2 16,-33 8 0-16,0 1 0 0,0 0 2 0,0-9-2 15,0 9 0-15,17 0 2 0,-17 0-6 16,0-10 7-16,0 10-6 0,0-9 1 0,0 9 5 16,-17-10-3-16,17 10 4 0,0-9-2 0,0-10 5 15,-33 10-5-15,33-10 4 0,-33 10-3 16,33-1-2-16,0-9-1 0,-33 10 2 0,0-19 3 15,16 19-5-15,1-19 0 0,-1 0 1 16,17 0-5-16,-33 0 5 0,33 0 3 0,-33 0-1 16,33 0-3-16,-33 0 2 0,0 0 1 0,17-19-1 15,-1 19-2-15,0-19 1 0,1 19-4 0,-1-9 6 16,17 0-3-16,-33 0-3 0,33-1 3 16,-33 1 4-16,33 0 4 0,-33-1-5 15,33 10 25-15,-16-9 29 0,16 0-4 0,-17 9-25 16,17 0-9-16,0 0-8 0,0 0-5 0,17-19 2 15,-17 19 4-15,16 0-7 0,-16 0 0 16,33-18-8-16,0 18 7 0,-33 0-2 0,33 0-8 16,-16 18 8-16,-1-18 0 0,1 0 0 15,16 19-6-15,-16-19 2 0,-1 9 2 0,17 0 0 16,0 1-2-16,-33-1 2 0,33 10-2 0,-33-1 2 16,0 10 4-16,17-9-7 0,-17-10 5 0,0 19-2 15,16 0 4-15,-16 9-2 0,0-18-2 16,0 8-2-16,0 11 5 0,0-1-10 15,0-9 10-15,0 0 0 0,17 9-7 0,-17 9 4 16,0-27 4-16,0 18-6 0,0 10 2 0,0-29 0 16,0 20 4-16,0-11-4 0,-17 11 5 0,17-1 2 15,0-9-1-15,-16 9-9 0,16 0 11 16,-17 0-2-16,17 10-1 0,0-19-3 0,-33 18 5 16,33 1-6-16,-33-19 0 0,33 18-1 0,-33 1 6 15,17-10-3-15,-1 0 0 0,17 10 0 16,-16-10 5-16,-1 0 72 0,17 10 32 0,-17-20-30 15,17 1-41-15,0 10-14 0,0-10-11 16,0-1-1-16,0 11-2 0,0-10 43 0,17-1-2 16,-17 1-17-16,17 0-20 0,-17 0-5 0,16 9-2 15,1-18-1-15,-1-10 7 0,17 10 3 0,-33-1 11 16,33 1-10-16,0-10-4 16,-16 1-6-16,-1-10-2 0,17 18-3 0,17-18-7 0,-17-18-1 15,0 8 7-15,0 1-9 0,17 0-9 16,-17-1 9-16,0-8-8 0,0-1-20 0,0 10-48 15,0-10-22-15,0 1-35 0,0-1-33 0,-16 1-27 16,16-1-17-16,0 10-9 0,-33-10 2 16,33 0 20-16,-33 1 31 0</inkml:trace>
  <inkml:trace contextRef="#ctx0" brushRef="#br0" timeOffset="171117.49">18190 12250 17 0,'0'0'34'0,"0"0"-9"0,0-18-6 0,0 18-4 0,0 0-3 0,0 0-7 0,0 0 0 0,0 0-3 0,0-19-2 0,0 19-6 16,0 0-9-16,0 0-10 0,0 0-14 0</inkml:trace>
  <inkml:trace contextRef="#ctx0" brushRef="#br0" timeOffset="172998.93">17297 15069 37 0,'0'0'30'16,"0"-9"-5"-16,0 9-5 0,0 0 2 0,0-10-1 0,0 10 3 0,0-9-1 0,0 9-5 0,0-9-6 0,0 9-3 0,0 0 4 0,33 0 3 15,-33-10-1-15,0 10 0 0,0 0-6 0,0 0-4 16,0 0 1-16,0 0-5 0,0 0 2 16,0 0 1-16,0 0-6 15,0 0 3 1,0 0-3-16,0 0 0 0,0 0 5 15,0 0-5 1,0 0-1-16,0 0-1 16,0 10 2-16,0-10-4 0,0 0-5 15,0 9-5-15,-33-9-2 0,33 0-7 0,0 0-10 16,0 9-6-16,0-9 0 0,33 0-3 16,-33 0-32-16</inkml:trace>
  <inkml:trace contextRef="#ctx0" brushRef="#br0" timeOffset="173848.38">18289 15236 10 0,'0'0'14'0,"0"0"7"0,0 0 3 0,0 0-7 0,0 0-5 0,0 0-5 0,0 0-5 0,0 0 2 0,0 0 0 0,0-18 2 15,17 18-1-15,-17 0-2 0,0 0 0 16,0 0-1-16,0 0 0 0,0-10-1 16,0 10 1-16,0 0 0 0,0 0 0 0,0 0 0 15,0 0 1-15,0 0 1 0,0 0-2 16,0 0 2-16,0 0-3 0,0 0 1 0,0 0 2 16,0 0-3-16,0 0 1 0,0 0 0 15,0 0 0-15,0 0 0 0,0 0-5 16,0 0 4-16,0 0 1 15,0 0-4 32,0 0 3-47,0 0 1 16,0 10-2 0,0-10-2 15,0 0 4-16,0 18-2-15,0-18-2 0,33 0 2 32,-33 0-3-32,0 0-7 0,0-18-8 0,0 18-9 15,0 0-18-15</inkml:trace>
  <inkml:trace contextRef="#ctx0" brushRef="#br0" timeOffset="175266.83">19232 14315 23 0,'0'0'26'0,"0"0"-3"0,0 0-5 0,0-9 0 0,0 9-2 0,0 0-7 15,0 0-5-15,0 0-3 0,0 9 1 0,0-9 1 0,0 0 12 0,0 10 1 0,0-1-6 0,16-9 0 0,-16 9 15 0,0 1-9 0,0-10-6 0,17 9 15 0,-17 0 0 0,0 10-12 0,0-19 19 0,0 0 9 16,0 0-16-16,0 9 9 0,0-9 22 16,0 0 9-16,17 0 20 0,-17 0 28 0,0 0 25 15,0 0 23-15,0-9-49 0,0 9-51 16,16 0-28-16,-16-19-16 0,17 10-9 0,-1 0-2 15,1-10 1-15,-1 0-7 0,34 1-2 0,-50 9 2 16,33-10 0-16,-17-9 1 0,1 9 4 0,16 1-5 16,-16-1-2-16,-1 1-5 0,17-1 1 15,-16 0-4-15,16 1 2 0,-33 8-4 0,33 1-7 16,-33 9 3-16,16-9-83 0,-16 9-31 0,17 0-15 16,-1 0 10-16,1 9-9 0,0 0 6 15,16 10 8-15,-17-10 9 0</inkml:trace>
  <inkml:trace contextRef="#ctx0" brushRef="#br0" timeOffset="178561.27">27732 5051 10 0,'16'0'20'0,"-16"18"4"0,17-18-7 0,-17 0-7 0,16 0-3 0,1 0 1 0,-1 0 4 0,-16 0 0 15,17 0-1-15,-1 0 1 0,1 0-2 0,-1 0 7 16,1 0-5-16,0 0-2 0,-1 0-2 0,1 0-1 16,-17 0 2-16,16 0 5 0,1 0-2 15,-1 0 0-15,1 0 9 0,-1 0-4 0,17 0-1 16,-16 0 20-16,16 0-12 0,0 0-11 15,0 19-5-15,17-19-2 0,-17 0-3 0,16 0-3 16,1 0 4-16,0 0 55 0,-1 19-14 16,1-19-21-16,-1 0-10 0,18 0-7 0,-18 9-7 15,1-9 5-15,-1 0-3 0,1 9 0 16,0-9-2-16,-1 0 3 0,-16 0 5 0,17 10 38 16,0-10-10-16,-1 0-16 0,1 0-8 0,-1 0-9 15,1 0 1-15,0 0 0 0,-17 0-4 16,16 0 0-16,1 0 0 0,-17 0-2 0,0 0 5 15,17 0-3-15,-17 0 0 0,16 0 0 0,-32 0-2 16,16 0 6-16,0 0-4 0,0 9-2 16,0-9 0-16,0 0 4 0,0 9-2 0,0-9-4 15,17 0 2-15,-17 19 6 0,17-19-4 16,-17 0 1-16,16 18 1 0,-16-18-2 16,17 0 0-16,-17 19 0 0,17-19 3 0,-17 0-3 15,16 19 0-15,-16-19 3 0,1 0 13 0,-1 9 8 16,0-9 14-16,0 9-12 0,0-9-10 15,0 0-9-15,0 9 1 0,0-9-8 0,0 10 0 16,0-10 5-16,17 0-4 0,-17 9 1 16,0-9-2-16,17 0 4 0,-17 0-2 0,16 0-4 15,-16 19 2-15,17-19 0 0,0 0 5 16,-17 0 7-16,16 0-7 0,-16 0 1 0,0 0-3 16,17 0 4-16,-17 0-3 0,0 18 7 15,-16-18-6-15,16 0 5 0,0 0 2 0,0 0-5 16,0 0 0-16,0 0-4 0,0 0 5 15,0 0-2-15,0 0-1 0,0 0-1 16,0 19-1-16,0-19-3 0,1 0 0 0,-1 0 0 16,-17 0 3-16,17 0-3 0,-16 0 2 15,16 0-2-15,-17 19 3 0,1-19-3 0,16 0 0 16,-16 0 0-16,-1 0-4 0,1 0 4 16,-1 9 5-16,1-9-7 0,-1 0 2 0,-16 9-2 15,17-9-5-15,-17 0-18 0,16 0-18 16,-16 0-17-16,0 9-19 0,0-9-21 15,0 0-20-15,0 0 8 0,0 0 3 0,-16 0-20 16</inkml:trace>
  <inkml:trace contextRef="#ctx0" brushRef="#br0" timeOffset="179776.69">17661 5693 10 0,'0'-19'19'0,"-17"19"10"0,17 0-4 0,-16 0-6 0,16-19-6 0,0 19-5 0,0 0 3 0,0 0 5 0,-17 0-1 0,17 0-2 0,0 0-4 16,0 0-3-16,0-18-1 0,0 18 0 16,0 0-2-16,0 0-2 15,0 0 3-15,17 18 5 0,-17-18 7 16,0 0 5-16,16 0-5 0,-16 0-1 15,17 0 7-15,16 19 5 0,-33-19-6 0,33 0-4 16,0 0 1-16,0 19 18 0,0-19-2 16,17 0-17-16,16 0-7 0,-16 0-1 0,16 0 39 15,33 0 3-15,-49 0-23 0,49 0-17 16,0 0-1-16,-16 0-6 0,16 0-1 0,0 0-6 16,17 0 3-16,-17 0 3 0,17 0-2 0,-17 0-1 15,17 0 2-15,-17 0-4 0,17 0-2 16,-17 0 4-16,17 0 0 0,-33 0 3 0,16 0 0 15,-17 0-2-15,1 0 0 0,0 0-4 16,-34 0 3-16,18 0 0 0,-1 0 2 0,-33 0-2 16,16 0 0-16,-16 0 0 0,1 0 0 15,-1 0 0-15,0 0 2 0,0-19-4 0,0 19 2 16,0 0 0-16,-17 0 1 0,17 0-1 0,-16 0 0 16,0 0 0-16,16 0 0 0,0 0 0 15,-33 0-2-15,16 0 4 16,1 0 2-16,-1 0-4 0,-16 0-2 15,0 0 3-15,0 0-4 0,0 0 6 16,0 0-6-16,0 0 1 0,0 0 0 31,0 0-7-31,0 0-3 0,0 0-7 16,0 0-12-16,-16 0-3 0,16 0 6 16,0 0 6-16,0 19-12 0,-17-19-7 0,17 0-8 15,-16 0-17-15,16 0-2 0,0 0 3 16,-33 0-5-16</inkml:trace>
  <inkml:trace contextRef="#ctx0" brushRef="#br0" timeOffset="180658.6">18885 5572 7 0,'0'0'10'0,"0"0"3"0,0 0 3 0,0 0 5 0,0 0 1 0,0-19-4 0,0 19-4 0,0 0-4 0,0 0 0 0,0 0-3 16,0 0 1-16,0 0-1 0,0 0-2 15,0 0 2-15,0 0-4 0,0 0 1 0,0 0-1 16,0 0 1-16,0 0-1 0,0 0-1 15,0 0 1-15,0 0-1 32,0 0 0-17,0 0 0 1,0 0-4-16,0 0 3 0,0 0 1 0,0 0-1 31,0 0 1-15,0 0 0-1,0 0 0-15,0 0 0 0,0 0-1 0,0 0 1 16,0 0 1-16,0 19 0 0,0-19-2 16,0 0 0-1,0 0 1-15,0 0 0 0,0 0-1 0,0 0-3 16,-17-19 2-16,17 19 2 16,0 0-4-1,-16 0 0-15,16 19 0 0,0-19-4 0,-17 0-9 16,17 0-15-16,0 0-22 0</inkml:trace>
  <inkml:trace contextRef="#ctx0" brushRef="#br0" timeOffset="182191.47">19149 14753 24 0,'0'0'35'0,"0"0"2"0,0 0-3 0,0 0-3 0,0 0 0 0,0 0 0 0,0 0-1 0,0 0 1 0,0 0-7 0,0 0-12 0,0 0-4 0,0 0-7 0,0 0 1 0,0 0 0 0,0 0-5 0,0 0-2 0,0 0-9 0,0 0-19 0,0 0-21 0,0 0-11 16,0 0-8-16</inkml:trace>
  <inkml:trace contextRef="#ctx0" brushRef="#br0" timeOffset="183107.16">19877 15004 12 0,'0'0'13'0,"0"0"3"0,0 0 2 0,0 0-3 0,0 0-7 0,0 0-5 0,0 0-1 0,0 0 3 0,0 0 4 0,0 0 0 0,0 0-3 0,0 0-1 0,0 0-4 0,0 0 1 0,0 0-4 16,0 0 0-16,0 0 0 15,0 0-5-15,0 0-5 0,0 0-6 0,0 0-8 16,0 0-26-16</inkml:trace>
  <inkml:trace contextRef="#ctx0" brushRef="#br0" timeOffset="183956.82">21001 15078 9 0,'0'0'9'0,"0"0"1"0,0 0 1 0,0 0-1 0,0 0-2 0,0 0-4 0,0 0 0 0,0 0-2 0,0 0 0 0,0-9-1 0,0 9 2 0,0 0 0 0,0 0-2 0,0 0 0 0,0 0 1 0,0 0 2 16,0 0 0-1,0 9 1-15,0-9 1 0,0 0 0 0,0 0-1 16,0 0-1-16,0 0 1 0,0 0 4 0,0 0 0 15,0 0-1-15,0 0-1 0,0 0-1 16,0 0 1-16,0 0-3 0,0 0-1 0,0 0-1 16,0 0 0-16,0 0 1 0,0 0 0 15,0 0 0-15,0 0-1 0,0 0 0 0,0 0 0 16,0 0-5-16,0 0 4 16,0-9-1-1,0 18 0 1,0-9-4-16,0 0 2 15,0 0-2-15,0 0-7 0,0 0-8 16,0 0-4-16,0 0-3 0,0 9-4 16,0-9-33-16</inkml:trace>
  <inkml:trace contextRef="#ctx0" brushRef="#br0" timeOffset="193981.06">17198 14836 13 0,'0'0'16'0,"0"0"6"0,0 0-4 0,0 0-2 0,0 0-5 0,0 0-6 0,0 0-2 0,0 0-1 0,0 0-1 16,0-9-1 0,0 9-4-1,0 0 2-15,0 0-8 16,16 0-7-16,-16 0-9 0</inkml:trace>
  <inkml:trace contextRef="#ctx0" brushRef="#br0" timeOffset="201257.69">26442 15134 1 0,'0'0'1'0,"0"0"0"0,0 0 0 0,0-9 2 0,0 9-1 0,0 0 2 0,0 0 2 0,0 0 2 0,0 0 0 0,0 0-1 0,0 0 0 0,0 0-2 0,0 0-1 0,0 0-2 0,0 0 0 0,0 0 2 0,0 0 1 16,0 0-2-16,0 0 0 0,0 0-1 0,0 0 0 62,0 9-2 1,0 0 0 15,0-9-2 0,0 0 0-62,0 0-1-16,0 0-8 0,0 0-10 15</inkml:trace>
  <inkml:trace contextRef="#ctx0" brushRef="#br0" timeOffset="209245">28377 15515 14 0,'0'0'8'0,"0"0"2"0,-17 0 3 0,17 0 3 0,0 0 3 0,0-9-1 0,0 9-5 0,0 0-2 0,0 0 1 0,0 0 1 0,0 0 2 0,0 0-1 0,0 0 0 0,0 0-7 0,0 0-3 0,0 0-1 0,0-9 0 0,0 9-1 15,0 0-4 16,0 0 3-31,0-10-4 16,0 10 1-16,0 0-1 16,0 0 1-16,0 0-6 15,0 0-8-15,-17 0-7 0,17 0 1 0,0 0 1 16,0 0 0-16,0-9-3 0,0 9 0 0</inkml:trace>
  <inkml:trace contextRef="#ctx0" brushRef="#br0" timeOffset="211648.55">17049 13264 89 0,'0'-9'29'0,"0"0"-14"0,0-1-7 0,0 1 2 0,0 0 14 0,-33 9 5 0,33-10-4 0,-17 1 1 0,17 9 0 0,-16 0-12 0,16 0-4 16,-17 0-4-16,17 0-4 0,-16 0 1 16,-1 0 9-16,17 9 3 0,0 1 1 0,-33-1-3 15,33 0 2-15,0 1-6 0,-33 8-2 0,33-8 4 16,0 8 11-16,0 10-6 0,0-28-5 0,-33 19-2 15,33-1-1-15,0 1 1 0,0 0 10 16,0-1 0-16,0 10-6 0,0-9-4 16,0 9-4-16,0-10 6 0,0 1 10 0,0 18 10 15,0-28-7-15,0 19-10 0,0-9 1 0,0-1-4 16,-16 10 1-16,16-9 5 0,0-1-3 16,-17 1-6-16,1 0 4 0,16-1 1 0,-17-8 5 15,0 8-3-15,1 1-4 0,-1-10 2 16,17 0-8-16,-33 1-2 0,33-1-1 0,0-9-1 15,-33 9-1-15,33-9 4 0,0 0-1 0,0 0 1 16,0 0 13-16,-33 0 6 0,33 0 8 16,0-9-3-16,0 9-6 0,0 0-9 15,0-9-11-15,0 9 10 0,0 0 14 0,0 0-3 16,0 0-6-16,0 0-6 0,0 0-5 0,33 0 0 16,-33 9-9-16,0-9 6 15,0 9-3-15,0 10 0 0,33 0 2 0,-33-1 0 16,0 1 9-16,33 9-1 0,-33 0 2 0,0-1 2 15,0 11-3-15,0-1-4 0,0 9 1 16,0 1-8-16,0-1 6 0,0 1-4 0,0 9 1 16,0 9-3-16,-33-19-2 0,33 10 7 0,0 0-4 15,-33 0 21-15,33 0 26 0,-33-1-1 0,17 1-6 16,-1 0 5-16,1 0 32 0,-1-10-11 16,0 19-33-16,1-27-11 0,16 8-10 0,-17 1-5 15,17-1 4-15,0-9-7 0,0 1 13 0,0-1-10 16,0 0 4-16,0 0-9 0,0-18-2 15,17 9-1-15,-1 0 0 0,1-10-3 0,0 10 3 16,-1-19-2-16,1 10 0 0,-1-10-3 0,17 10 2 16,-33-10 6-16,33-9-5 0,-33 10-2 15,33-10 1-15,-33 9 0 0,17-9-4 0,-17 0-8 16,16 0-39-16,1-9-43 0,0-1-29 0,-1 1-17 16,1 0-15-16,-1-10-2 0,17 0 5 15,-33 10 7-15,33-19 11 0,-33 0 13 0,33 0 19 16,-16 1 18-16</inkml:trace>
  <inkml:trace contextRef="#ctx0" brushRef="#br0" timeOffset="213514.07">23085 7451 7 0,'0'0'1'0,"0"0"2"0,0 0 1 0,0 0 1 0,0 0 3 0,0 0-1 0,0 0 0 0,0 0-1 0,0 0-2 0,0 0-1 0,0 0-2 16,-17 0-1 0,17 18 0-1,0-18-2 17,0 0-3-32,0 0-5 0,0 0-3 15,0-18-12-15</inkml:trace>
  <inkml:trace contextRef="#ctx0" brushRef="#br0" timeOffset="214480.4">23035 7813 26 0,'33'0'37'0,"-33"0"-5"0,0 0-9 0,0 0-4 0,0 0-6 0,0 0-2 0,0 0 0 0,0 0 2 0,0 0-1 0,0 0-4 16,0 0-2-16,0 0 0 0,0 0-4 0,0 0 0 15,0 0 0-15,0 19-2 0,0-19-2 0,0 0 3 32,0 0-1-32,0 0 1 0,0 19-1 15,0-19 2 1,0 0-4-16,0 0 2 0,17 0 0 16,-17 0-2-16,0 0 0 15,0 0 4 1,0 0-4-1,0 0-3 1,0 0 1-16,0 0-3 0,0 0 0 16,0 0-3-16,0 0 1 0,0 0 1 0,0 0 1 15,-17 0 5-15,17 0-3 0,0 0 3 16,0 0-2-16,0 0 1 0,0 0 1 0,0 9 2 16,0-9-3-16,0 0 1 0,0 0 0 15,0 9 2 16,0 1 0 63,0-10-2-78,0 0-1-16,0 0-5 0,0 0-2 15,0 0-1-15,0 0 2 0,0 0 1 16,0 0 1-16,0 0-2 0,0 0-2 0,0 0-3 16,0 0 1-16,0 0 2 0,0 0-5 0,0 0 13 15,0-10 2-15</inkml:trace>
  <inkml:trace contextRef="#ctx0" brushRef="#br0" timeOffset="214647.61">23068 7851 7 0,'0'0'3'0,"0"-19"2"0,0 19 2 0,0 0 0 0,0 0 0 0,0 0 0 0,0 0-4 0,0 0-2 0,0 0 1 0,0 0-7 31,0 0-8-31,0 0-13 0</inkml:trace>
  <inkml:trace contextRef="#ctx0" brushRef="#br0" timeOffset="-213751.72">16007 13004 56 0,'0'0'38'0,"0"0"-17"0,0-9-11 0,0 9-6 0,0 0-2 0,0 0-1 0,0-10-1 0,0 1-6 15,0 9-5-15,0 0-2 0,33 0-1 16,-33 0 1-16,0-19-6 0,0 19-29 0</inkml:trace>
  <inkml:trace contextRef="#ctx0" brushRef="#br0" timeOffset="-213368.89">16288 13218 10 0,'0'0'15'0,"0"0"4"0,0 0-5 0,0-10-6 0,0 10-2 0,0 0-4 0,0-9-1 0,0 9-1 15,0-18 0 1,0 18-2-16,0 0-8 0,0 0-8 0,17 0-24 16</inkml:trace>
  <inkml:trace contextRef="#ctx0" brushRef="#br0" timeOffset="-212819.25">16222 13413 17 0,'0'0'21'0,"-33"9"-3"0,33-9-9 0,0 19-5 0,0-19-2 0,-16 0 0 0,16 0-1 0,0 0 2 0,0 0 1 0,0 0-2 0,0 0 1 15,0 0-1-15,0 0 0 0,0 0-1 16,0 9 1-16,0-9 1 15,0 0 5-15,0 0 3 0,0 0 2 0,0 0 2 16,0 0 0-16,0 0-1 0,0 0 1 0,0 0-2 16,0 0-2-16,0 0-5 0,0 0-2 0,0 0-1 15,0 0-2-15,0 0 0 16,0 0-3 0,0 0 4-16,0 10-5 31,0-10-11-31,0 0-11 0,0 9-6 15,0-9-7-15,0 0-3 0,0 0-32 16</inkml:trace>
  <inkml:trace contextRef="#ctx0" brushRef="#br0" timeOffset="-212542.39">16222 13618 34 0,'0'0'52'0,"0"-10"-15"0,0 10-17 0,0 0-10 0,0-9-5 0,0 9-3 0,0 0 8 0,0 0 5 0,0 0-5 0,0 0-2 16,0 0-7-16,0 0 0 0,0-9-1 0,0 9 2 15,0 0-5-15,33 0-1 16,-33 0-10-16,0 0-11 0,0 0-3 16,0 0-6-16,0 9-4 0</inkml:trace>
  <inkml:trace contextRef="#ctx0" brushRef="#br0" timeOffset="-212346.96">16255 13692 2 0,'0'0'2'0,"0"-9"-2"0,0 9 1 0,0 0-2 0,0 0 2 0,0 0-2 0,0 0-1 0</inkml:trace>
  <inkml:trace contextRef="#ctx0" brushRef="#br0" timeOffset="-209254.54">17942 15580 14 0,'0'0'20'15,"0"-9"2"-15,0 9-7 0,0 0-4 0,0 0-3 0,0 0-5 0,0 0 2 0,0 0 6 0,0 0 1 0,0 0 1 0,0 0 5 0,0 0-3 16,0 0-1-16,0 0-2 0,0 0-1 16,0 0 7-16,0 0 12 0,0 9 1 0,0-9-3 15,0 0-9-15,0 10 4 0,33-10 4 0,-33 9-2 16,0 0 10-16,0 1-4 0,0-1-7 15,0 0-9-15,0 1 6 0,0 8 5 0,0-9-5 16,0 1-4-16,0 8 3 0,0-8 2 16,0-1 8-16,17 10 3 0,-17-10 6 0,0 0 9 15,16 0 8-15,-16 1-1 0,0-1 1 0,17-9 10 16,-17 9 9-16,16-9 4 0,-16 0 2 16,17 0-19-16,-1-9-29 0,34 0-14 0,-50-1-2 15,33-8-13-15,0-1 0 0,0 1-2 0,17-10 3 16,-17 0-5-16,33 0 0 0,-33-9 0 15,-16 9-2-15,32-9 4 0,-16 9-2 0,17 9-4 16,-50-18 2-16,33 18 0 0,0 1-5 0,-33-1-37 16,17 10-31-16,-1 0-18 0,-16-1-15 15,17 10 4-15,-17 0 1 0,16 10-6 16,-16-10-4-16,17 9-2 0,-17 0-3 0,0 10 10 0,16-10 11 16,-16 10 11-16</inkml:trace>
</inkml:ink>
</file>

<file path=ppt/ink/ink63.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26:06.005"/>
    </inkml:context>
    <inkml:brush xml:id="br0">
      <inkml:brushProperty name="width" value="0.05292" units="cm"/>
      <inkml:brushProperty name="height" value="0.05292" units="cm"/>
      <inkml:brushProperty name="color" value="#FF0000"/>
    </inkml:brush>
  </inkml:definitions>
  <inkml:trace contextRef="#ctx0" brushRef="#br0">0 2102 7 0,'0'0'20'0,"0"19"8"0,0-19 2 0,0 0 2 0,0 0 2 16,0 0 3-16,0 0 11 0,0 0 15 16,0 0 23-16,0 0 28 0,0 0 24 15,0 0 27-15,0 0 15 0,0 18 20 0,0-18 12 16,0 0-13-16,0 0-8 0,0 0 1 16,0 0-121-16,0 0-71 15,0 10 0-15,0 8 0 16,0-18 0-16,0 19 0 0,0 0 0 15,0-1 0-15,0 1 0 0,0-1 0 16,0-18 0-16,0 28 0 0,0-9 0 0,0-19 0 16,0 18 0-16,0 1 0 0,0-19 0 15,0 19 0-15,0-19 0 0,0 18 0 16,0-36 0 0,0 18 0-16,0-19 0 15,0 0 0-15,0 1 0 0,0-19 0 16,0 9 0-16,0-9 0 0,0-1 0 15,0 10 0-15,0-9 0 0,0 0 0 16,0 0 0-16,0 9 0 0,0 9 0 0,0 1 0 16,0-1 0-16,0 19 0 0,0-19 0 15,0 19 0-15,0-18 0 16,0 36-60-16,0-18-322 16,0 0-92-16,0 0 17 0,17 0-211 15</inkml:trace>
  <inkml:trace contextRef="#ctx0" brushRef="#br0" timeOffset="799.61">3489 5795 293 0,'0'0'385'0,"0"0"-80"0,-33 0-143 0,33 0-78 0,0 0 10 0,0 0 64 0,0 0 99 0,0 0 42 0,0 0-289 0,0 0-10 31,0 19 0-31,0-19 0 16,0 18 0-16,0-18 0 0,0 19 0 0,0-10 0 16,33 10 0-16,-33-1 0 0,0 1 0 0,0-19 0 15,33 19 0-15,-33-1 0 0,0-18 0 16,33 9 0-16,-33 1 0 0,0-1 0 0,33 10 0 16,-33-19 0-16,17-19 0 15,16 10 0-15,-33-10 0 0,33 1 0 16,0-20 0-16,0 1 0 0,33 9 0 0,-16-28 0 15,-17 10 0-15,0-10 0 0,0 0 0 0,33 10 0 16,-49-10 0-16,16-9 0 0,0 28 0 0,0-10 0 16,0 29 0-16,0-20 0 0,-33 20 0 15,33-10 0-15,-33 18 0 0,0 1 0 0,0 0 0 16,0 0 0-16,17 9 0 16,-17 9 0-1,0 0 0-15,0 0 0 16,33 1 0-16,-33-1 0 0,0 10-290 15,0-1-45-15,0-18 8 0,0 19 29 0,0 0 35 16,0-19 49-16,0 9-100 0</inkml:trace>
  <inkml:trace contextRef="#ctx0" brushRef="#br0" timeOffset="1332">6433 6083 62 0,'0'-9'33'0,"0"0"-17"0,0-1-13 0,0 10-8 0,-33-18 1 0,33 18 2 0,0-19 0 0,0 19-4 0,33-18-7 16,-33-1-7-16,0 10-4 0</inkml:trace>
  <inkml:trace contextRef="#ctx0" brushRef="#br0" timeOffset="1798.43">6615 5814 56 0,'0'0'67'0,"0"0"-3"0,0 0-11 0,0 0-4 0,0 0 9 0,0 0 9 16,-33 0 14-16,33-19 6 0,0 19-6 0,0 0-14 0,0 0-16 0,0 0-10 16,0 0-8-16,0 0-10 0,0 0-5 0,0 0 7 15,0 19-4-15,0-19 27 0,0 0 17 16,0 18 25-16,33-18 16 0,-33 10 6 0,0-1-2 15,0 19 23-15,33-28 27 0,-33 18 18 0,0 1-75 16,33 0-103-16,-33-1 0 0,0-9 0 16,33 1 0-16,-33 18 0 0,0-28 0 0,0 18 0 15,33-18 0-15,-33 19 0 0,0-19 0 0,16 18 0 16,-16-36 0-16,17 18 0 16,-1 0 0-16,18-19 0 0,-34 1 0 0,33-1 0 0,0-9 0 15,0 10 0-15,16-20 0 0,-16 1 0 16,34 9 0-16,-34-9 0 0,33 0 0 0,-33-10 0 15,17 10 0-15,16 0 0 0,-33 9 0 16,0 9 0-16,16-18 0 0,-16 19 0 0,1-1 0 16,-1 19 0-16,-33-28 0 0,33 28 0 0,-33-9 0 15,33-1 0-15,-33 10 0 16,16 10 0-16,-16-1 0 16,17 0 0-16,-17 10 0 0,16-19 0 15,-16 19 0-15,0-1 0 0,0 1-208 16,0-1-99-16,0 1 11 0,0 9 12 0,0 9 31 15,-16-18 34-15,16 9 40 0,-17-10 39 0</inkml:trace>
  <inkml:trace contextRef="#ctx0" brushRef="#br0" timeOffset="4446.91">10798 5488 113 0,'-16'0'28'0,"-1"-9"-12"0,17-1-4 0,-33 10 12 0,33 0 15 0,0 0 4 0,0 0-10 0,-33 0-11 0,33 0-8 0,0 0-9 0,0 0 2 15,0 0 10-15,0 0 11 0,0 0 10 16,0 0 7-16,0 10 2 0,33-1 10 0,-33 0 8 16,0-9 10-16,33 19 5 0,-33-19 10 15,17 19 4-15,16-19-6 0,0 0-6 0,0 0-20 16,33 0-22-16,-33 0-16 0,17 0-6 0,16 0-7 16,-33 0-4-16,33 0-4 0,-33 0-3 15,0 0 6-15,17-19-9 0,-17 19-1 0,0 0 8 16,-33 0-4-16,33 0 0 0,-16 0-3 15,-17 0-17-15,16 0-54 0,-16 0-31 16,0 0-35-16,0 0-26 0,0 0 6 16,0 0 10-16,17 0 17 0,-17 0 17 0,0 0 15 0</inkml:trace>
  <inkml:trace contextRef="#ctx0" brushRef="#br0" timeOffset="5078.85">12121 5637 41 0,'0'0'33'0,"0"0"-4"0,0 0 0 0,0 0-1 0,0 0 0 0,0-19 2 0,0 19-2 0,0 0 1 0,17 0 0 0,-17 0 3 0,0 0-1 0,33 0 3 16,-33 0 1-16,33-9 1 0,0 9-2 0,-33 0 8 15,50 0-1-15,-17-9 1 0,33 9 3 16,0 0-9-16,-33 0-9 0,33-10-5 0,17 10-7 16,-17 0-4-16,-16 0-3 0,16 0-3 15,16-18-1-15,-32 18-2 0,33 0 3 0,-17 0 1 16,-33-19 0-16,17 19 0 0,16 0 2 0,-33 0 8 16,0-18-4-16,0 18 0 0,-17 0-7 15,18 0 0-15,-1-19-1 0,-33 19 0 0,33 0-6 16,-33 0 0-16,33 0 3 0,-33 0-5 15,0 0 0-15,0-19-25 16,0 19-27-16,0 0-22 0,0 0-23 0,0 0-9 16,0 0-4-16,0 0 4 0,0 0 8 15,-33 0 15-15</inkml:trace>
  <inkml:trace contextRef="#ctx0" brushRef="#br0" timeOffset="19199.84">1918 6790 70 0,'0'-9'42'0,"0"-10"-8"0,0 19-2 0,0-18 9 0,0-1 16 0,0 19 0 0,0 0-3 0,0-18 0 0,0 8-11 0,0 1 3 0,0 0-9 0,-16-1-10 16,-17 10-4-16,33 0-9 0,0 0 4 16,-33 0-4-16,33 0-7 0,-34 0-2 0,34 0-4 15,0 10 3-15,-33-10-10 0,33 9 6 0,0 10 0 16,0-1-3-16,0 1 3 0,0-1 0 15,0-18-2-15,0 19 2 0,0 0 2 0,0-1 0 16,33 10-2-16,1-9 0 0,-34-1 2 16,33 1-2-16,-33 0 1 0,49-1-1 0,-49 10 2 15,33-28-2-15,-33 19 4 0,0-1-4 16,33-18 2-16,-33 19 11 0,0-19 5 0,0 9 6 16,0 0 3-16,-33 1-1 0,33-1-7 15,0 0-7-15,-33 10-3 0,33-19-6 0,-49 19-2 16,49-19 4-16,-33 0-3 0,-1 0-1 15,1 0 1-15,33 0-5 0,-33 0-5 0,0 0-27 16,17-19-25-16,16 19-33 0,-33-28-34 16,33 0-33-16,0 0 6 0</inkml:trace>
  <inkml:trace contextRef="#ctx0" brushRef="#br0" timeOffset="20115.21">2017 6362 54 0,'0'0'24'0,"0"0"-10"0,0 19-3 0,0-19 4 0,0 0 4 0,0 19 3 0,0-1 16 0,34 1-5 0,-34-1-9 0,0 10 1 0,0 10 11 0,0-20-6 16,0 10-15-16,33 9-9 0,-33 0-1 0,0-9 0 15,0 0-5-15,0 0 0 0,0 9 4 16,33-18-4-16,-33 9 2 0,0 9-2 15,0-18 2-15,0-1 7 0,0 1 5 0,0-10 4 16,0 1 10-16,0-1 15 0,-33 0 11 0,33-9 12 16,0 9 13-16,0-9-5 0,0 0-9 15,0 0-9-15,0-9-13 0,-33 9-2 0,33-9 9 16,0 0 8-16,0-10 10 0,0 19-11 16,-34-19-1-16,34 19-23 0,0-18-19 0,0 18-1 15,0-19-8-15,0 19-2 0,34-19-10 0,-34 19 5 16,0-9-2-16,33 0 0 0,-33 9 0 15,33-9 4-15,-17-1-3 0,17 10-1 0,-33-9-7 16,33 9 3-16,0 0-8 0,0 0-3 16,-33 0-7-16,34-19 10 0,-34 19 0 0,16 0 6 15,17 0 2-15,-33 0 2 0,0 0 3 16,0 0-3-16,0 0 9 16,0 0-6-16,0 0-1 0,-33 0 5 0,33 19-3 15,0-19 2-15,-16 9 0 0,16 1 0 16,0-1-5-16,0 0-3 0,-34 0 8 15,34 10-3-15,0 0 3 0,0-19 0 0,0 18-3 16,34-18 5-16,-34 0 1 0,0 19-3 0,16-19-6 16,17 0-16-16,-33 9-2 0,33-9-22 15,-33 0-17-15,33-9-13 0,0 9 3 16,0 0 10-16,-33-19 17 0,34 19 12 0,-18-18 13 16,17-1 2-16,-33 0 8 0,33 1 3 0,-33-1 8 15,0 10 0-15,33-10-3 0,-33 1 3 16,0-1-2-16,0-9 5 0,0 19 5 0,-33 0 1 15,33-1 0-15,0 1 5 0,0 9-2 16,0 0-3-16,0 0-7 0,-33 0 0 0,33 0-1 16,0 9-1-16,0 10 8 0,0 0 6 0,0-1-4 15,0 19-2-15,0-9 0 0,0 0-2 16,0 19 1-16,0-29-7 0,0 20 5 0,33 8 1 16,-33-9-3-16,0-9-1 0,0 9 0 0,0 1 0 15,0-1 1-15,33-9-1 0,-33 9 1 16,0-19-3-16,0 10 0 0,-33-18 2 0,33 8 3 15,0-8 29-15,0-1 17 0,0 0 23 16,0-9 21-16,0 0-15 0,0 0-33 0,0-9-14 16,0 0-15-16,0-10-1 0,0 0-3 15,-33 10-6-15,33-28 0 0,0-10-8 0,0 10 7 16,0 0-5-16,0-10 7 0,0 10-2 0,0 0-5 16,0-9-1-16,0 27-1 0,33-18 0 15,-33 37-8-15,0-19 5 0,33 0-4 0,-33 19 7 16,0 0-4-16,33 0 2 0,-33 19 2 15,0-19 0-15,33 19 0 0,-33-1 1 0,0-18 1 16,0 19-2-16,0-10 2 0,0 10 3 16,0-1-3-16,0 1-2 0,0 0 2 0,0-19-2 15,0 18-2-15,-33 1-18 0,33-19-34 0,0 9-44 16,-33 0-39-16,33-9-17 0,0 10-29 16,0-10-38-16,-33 0 24 0</inkml:trace>
  <inkml:trace contextRef="#ctx0" brushRef="#br0" timeOffset="20365.64">2993 6465 63 0,'0'0'62'0,"0"0"-29"0,0 0-19 0,0 0-6 0,0 18 2 0,0-18 13 0,0 19 12 0,0-19 3 0,0 19 3 0,0-1-5 0,0 10 7 16,0 9-5-16,0-18-14 0,0 18-6 15,33-9-7-15,-33 9 0 0,0-18-10 0,0 18 1 16,0-9 2-16,33 9-4 0,-33-18 0 16,0 18 6-16,0-28-6 0,33 19 0 0,-33 0 3 15,0-9-5-15,0-19-2 0,0 18-29 16,0 1-24-16,0-19-10 0,0 9-26 0,0-9-22 16</inkml:trace>
  <inkml:trace contextRef="#ctx0" brushRef="#br0" timeOffset="20585.89">3588 6623 187 0,'0'0'94'0,"0"0"-37"0,0 0-4 0,0 0 18 0,0-19 0 0,0 19-9 0,0 0-21 0,0 0-25 0,0 0-6 0,0 0-7 0,0 0-8 16,0 0-5-16,0 0-38 0,0 0-40 15,0 0-20-15,0 0-11 0,0 0-9 0</inkml:trace>
  <inkml:trace contextRef="#ctx0" brushRef="#br0" timeOffset="20764.93">3638 6865 134 0,'0'0'154'0,"0"0"-39"0,0 0-25 0,0 0 11 0,33 0 25 0,-33 0 17 0,0 0-2 0,0 0-60 0,0 0-40 0,0 0-20 0,0 0-14 16,0 0-4-16,0 0-11 0,33 0-2 0,-33-19-43 16,0 19-61-16,0 0-58 0,33 0-38 15,-33 0-5-15,0 0-155 0</inkml:trace>
  <inkml:trace contextRef="#ctx0" brushRef="#br0" timeOffset="21297.8">4068 6781 5 0,'0'0'4'0,"0"0"3"0,0 0 6 0,0 0 8 0,0 0 3 0,0 0-3 0,0 0-5 0,0 0-4 0,0 0-2 0,0 0-2 0,0 0-1 16,0 0-2-16,0 0-2 0,0 0-2 15,0 0-3-15,0 0 0 0,0 0-14 0,0 0-25 16</inkml:trace>
  <inkml:trace contextRef="#ctx0" brushRef="#br0" timeOffset="22196.93">6135 6725 115 0,'-33'-37'51'0,"33"18"-22"0,-33-9-17 0,33 10 1 0,-33-1 30 0,33-9 24 0,0 19 4 0,0-10-15 0,0 10-25 0,0 9-17 16,0 0-12-16,0 0 0 0,0 0 0 16,0 9-2-16,0 10 3 0,0 0-3 15,0-1 4-15,0 19-4 0,0-18 2 0,0 9 4 16,0 9 1-16,0-18-1 0,0 18 2 16,0-18 1-16,0 8 3 0,0-8 5 0,0 18 2 15,0-18 5-15,0-19-8 0,0 19 0 16,0-10 29-16,0-9 27 0,0 9 40 0,0-9 51 15,0 0 56-15,0 0 34 0,0 0 35 0,0-9-52 16,0 9-234-16,0-9-2 0,0-10 0 16,-33 19 0-16,33-37 0 0,0 18 0 0,0-18 0 15,-33 9 0-15,33-9 0 0,0 0 0 0,-33-10 0 16,33 10 0-16,-17-10 0 0,17 10 0 16,0 0 0-16,0-10 0 0,0 20 0 0,0-1 0 15,17 9 0-15,-17 0 0 0,33 1 0 16,-33 8 0-16,33 10 0 0,-33-9 0 0,33 9 0 15,0 0 0-15,-33 0-289 0,33 9-27 0,0 1 7 16,17 8 13-16,-50 1 55 0,33 0 45 16,0-1 20-16</inkml:trace>
  <inkml:trace contextRef="#ctx0" brushRef="#br0" timeOffset="22380.94">5887 6725 70 0,'0'0'62'15,"0"-18"-30"-15,-33 18-14 0,33-10 3 0,33 1 7 0,-33 0-6 0,0 9-8 0,0-10-7 0,0 1-5 0,33 9-2 0,-33 0 0 0,17-19 1 0,16 19 0 0,0-18-3 16,0 18-1-16,-33 0 3 0,33-19-4 0,0 19-9 16,0 0-22-16,-16 0-16 0,16-18-5 15,0 18-54-15</inkml:trace>
  <inkml:trace contextRef="#ctx0" brushRef="#br0" timeOffset="22829.98">6350 6586 6 0,'0'18'25'0,"0"1"17"0,-33-19-17 0,33 18-7 0,0 1-7 0,0-10-1 0,33 10-1 0,-33 0 0 0,0-1-1 0,0 1 1 0,0-1 4 0,17 1 6 0,16-19 7 15,-33 9 1-15,33 1 7 0,0-1-5 16,-33-9 4-16,33 0-2 0,-33 0-7 0,33-9 4 15,-17 9 11-15,1-10-3 0,0 1-10 0,16 9-4 16,0-19 5-16,-33 1 2 0,33-1-4 16,-33 19-9-16,33-18-2 0,-33 8-7 0,0 1-5 15,0 0 1-15,33 9-7 0,-33 0 2 16,0 0-2-16,0 0 4 0,0 9 0 0,16 0 0 16,-16 1 0-16,0 8 1 15,17 1 4-15,-17-1-5 0,16-18 0 0,-16 19-4 16,0-10 2-16,0 1 2 0,0-1 1 0,0 0 2 15,34 0-2-15,-34 10 5 0,0-19-9 16,0 0 6-16,0 0 2 0,0 0 9 16,0 0-2-16,0 0-2 0,0-19-2 0,0 10-4 15,33 0-2-15,-33 0-2 0,0-10 4 16,0 19 0-16,33-19 1 0,-33 1-3 0,0 18 1 16,33-19-2-16,-33 19-3 0,0 0 4 15,0-18-4-15,33 18 2 0,-33 18 0 0,0-18-4 0,16 0 2 16,1 19 4-16,-1-1-2 15,18-18-2-15,-34 19 4 0,0-19-4 0,0 19 5 16,33-10-6-16,-33 0-8 0,0 19-5 16,0-28-18-16,-33 19-27 0,33-1-37 0,0-18-14 15,0 19-22-15,-34-19 0 0</inkml:trace>
  <inkml:trace contextRef="#ctx0" brushRef="#br0" timeOffset="22962.79">6830 6539 72 0,'0'-37'35'0,"-34"18"-18"0,34-18-9 0,0 19-3 0,0 8-5 0,0-8 0 0,0-1 0 0,34 19 0 0,-34 0-13 15,33 0-19-15,-33 0-57 0</inkml:trace>
  <inkml:trace contextRef="#ctx0" brushRef="#br0" timeOffset="23345.76">7359 6539 42 0,'0'0'52'0,"33"0"-5"0,-33 9-7 0,0-9-6 0,0 10 0 0,-33-10 4 0,33 9 0 0,-33 0 15 0,33 19 9 0,-33-28-7 0,33 19-13 0,-33-1-12 0,-1 1-14 15,18-19-7-15,-1 19-1 0,1-10 0 16,16 10-2-16,0-1-2 0,0-18 3 0,0 19-3 16,0-19-2-16,0 18 4 0,16-18-2 15,-16 0 0-15,17 19 2 0,-1-19-2 0,18 0 1 16,-1-19-2-16,-33 19-1 0,33-18-2 0,-33 18 2 15,33-19 4-15,-33-9-3 0,0 10 4 0,33-1 8 16,-33 0 11-16,0-18 0 0,0 0-1 16,16 9-1-16,-16-9-2 0,0-19 12 0,0 28 17 15,0-9 13-15,-16 0 7 0,16 18-2 0,0 1-2 16,0 8-5-16,0-8-19 16,0 18-19-16,0 0-20 0,0 0-8 0,0 0 6 15,0 0 3-15,0 18-12 0,0-8 7 0,0 8 2 16,0 19-1-16,0-18 4 0,0 18-5 0,0-18 0 15,16 9 2-15,-16 9 2 0,17-18-8 0,-1 8 4 16,-16 1 1-16,33 0-5 0,-33 9-29 16,0-18-61-16,0 0-3 0,0-1-40 0,34 10-42 15,-34-9 0-15,33-1-6 0,-33 1 5 16</inkml:trace>
  <inkml:trace contextRef="#ctx0" brushRef="#br0" timeOffset="23829.43">8219 6334 114 0,'0'-9'48'0,"0"9"-22"0,0-9-12 0,-33 9-3 0,33 0 9 0,0 0 13 0,0 9 8 0,0-9 8 0,0 19 14 0,0-1-2 0,0 1-13 15,0 0-14-15,0-1-14 0,0 10-4 0,0 9 30 16,0-18-21-16,0 18-13 0,33-18-4 0,-33 9-1 15,0 9-3-15,0 0-3 0,0-28 2 16,0 19-3-16,0 0-7 0,0-9 1 16,0 18-8-16,0-28-23 0,0 1-19 0,0 8-10 15,0-18 5-15,0 9 3 0,0-9-12 0,0 0 1 16,0-9 18-16,0 0 16 0,0 0 9 16,0-10 10-16,-33 0 3 0,33 1 6 0,0-1 2 15,0-27 2-15,0 27 3 0,-34-18 0 16,34-19 2-16,0 28 8 0,0-28 3 0,0 19 8 15,-33-9 3-15,33 8 6 0,33 1 1 0,-33 9-4 16,0 10 1-16,0-1 0 0,0 0-7 16,34-8-10-16,-34 17-5 0,0 10-5 0,33-9 3 15,-33 9-6-15,0 0 3 0,33 9 1 0,-33-9-2 16,16 10 1-16,1 17 8 0,-1-27 0 16,17 19-1-16,-33 0 1 0,0-19 2 0,0 18-1 15,0-18-1-15,0 19 1 0,0-10 1 16,0 0-2-16,0-9-3 0,-33 10-2 15,17 8 2-15,-1-18-6 0,1 0 4 0,-17 19-1 16,33-19-3-16,-33 0-6 0,-1 0-5 0,34 0-19 16,-33 0-17-16,33 0-22 0,-33 0-35 15,17-19-109-15</inkml:trace>
  <inkml:trace contextRef="#ctx0" brushRef="#br0" timeOffset="24078.29">8665 6483 16 0,'0'19'6'0,"0"-19"5"0,-16 0 41 0,16 19-6 0,0-1-3 0,0-18-5 0,0 19-15 0,0-1 0 0,0-8-4 0,0 8 2 0,16 1-10 0,-16-1-1 16,0 1-4-16,0-10-2 0,0 1-4 15,17 8 2-15,-17 10-2 0,0-9 1 0,0-19 1 0,16 18-4 16,-16 1 4-16,0-19-2 0,0 9-8 16,0 1-4-16,0-10-17 0,0 0-26 0,0 0-31 15</inkml:trace>
  <inkml:trace contextRef="#ctx0" brushRef="#br0" timeOffset="24278.77">8913 6539 45 0,'-16'-18'55'15,"16"18"-21"-15,-17 0-6 0,17 18 1 0,-16-18 3 0,16 0 2 0,0 9-6 0,-34 1-7 0,34-1 0 0,0 0 9 0,0 19 9 16,-33-28-6-16,33 19-3 0,0-1-8 0,33 1-15 16,-33-19 1-16,0 9-2 0,34 10-3 0,-34-10-1 15,16-9-2-15,1 10 0 0,16-10-4 16,16 0-12-16,-16 0-26 0,-33 0-22 0,33 0-32 15,1 0-22-15</inkml:trace>
  <inkml:trace contextRef="#ctx0" brushRef="#br0" timeOffset="27176.55">6102 4428 19 0,'0'0'24'0,"0"0"1"0,0 0-2 0,0 0-4 0,0 0-8 0,0 0-5 0,0 0-3 0,0 0-1 0,0 18 0 0,0-18-2 16,0 0 4-16,33 0 16 0,-33 19-9 15,0-19-4-15,17 18 14 0,-17-18-2 0,33 19-10 16,-33-19-2-16,0 19 6 0,33-10 21 15,-33-9-13-15,0 9 5 0,33 1 20 0,-33 8 2 16,0-18 8-16,33 0 6 0,-33 0 21 16,0 0 22-16,0 0 5 0,33 0-6 0,-33-18-29 15,0 8-28-15,33-8-23 0,-16-1-8 0,16 0-8 16,-33 1-5-16,33-1 5 0,0-9-4 16,-33 10 0-16,33-1-1 0,-33 1 2 0,33-1-3 15,-33 0-5-15,0 1 1 0,0 8-7 0,16 1-2 16,-16 0-28-16,0 9-49 0,17 0-28 15,-17 0-18-15,17 0 3 0,16 0 16 0,-33 0 4 16,0 0-3-16,33 0-7 0</inkml:trace>
  <inkml:trace contextRef="#ctx0" brushRef="#br0" timeOffset="27710.59">7508 4297 35 0,'0'0'39'0,"0"0"-17"0,0 0-10 0,0 0-4 0,0 0 2 0,0 0 9 0,0 10 5 0,0-10 8 0,0 18-9 0,0-18 5 0,0 19 14 16,0-19-4-16,33 0 8 0,-33 19 2 0,0-19 5 15,0 0 12-15,33 18 19 0,-33-18 15 16,0 0 7-16,33 0 5 0,-33 0-25 0,16 0-30 16,1-18-22-16,32-1-17 0,-15 19-4 0,-1-19-6 15,0-9-5-15,0 10-2 0,0-1 7 16,16 1-9-16,-16-1 3 0,1-18 2 0,-1 18 2 15,-33 10-5-15,33-10-8 0,-17 1-1 16,1-1-6-16,-17 19-39 0,16-19-55 0,-16 19-36 16,0 0-24-16,33 0 4 0,-33 0 17 0,0 19-2 15</inkml:trace>
  <inkml:trace contextRef="#ctx0" brushRef="#br0" timeOffset="28824.53">2729 7851 64 0,'0'-19'68'0,"0"19"-16"0,0-19-11 0,16 19 2 0,-16 0-7 0,0-18-2 0,0 18-4 0,0 0-11 0,0 0-9 15,0 0-5-15,-16 18 6 0,16-18 33 0,0 19 10 16,0 0-12-16,0-10-1 0,0 10 5 15,-34-1 0-15,34 19-14 0,0-18-10 0,-33 0-11 16,33-10-2-16,0 10-5 0,0-1-2 16,-33 1 2-16,33-1 0 0,0-18-4 0,0 0 4 15,0 19 8-15,0-19 44 0,0 0 32 0,0 0 25 16,0 0 17-16,0 0 7 0,0 0-46 16,0 0-36-16,0-19-18 0,0 19 12 0,0-18-9 15,0-1-16-15,0 1-9 0,0-1 5 0,0 10-6 16,0-29-1-16,0 20-2 0,33-10-1 15,-33 0 9-15,0 0 25 0,0 9 13 0,0 19-6 16,0-18-12-16,0-1-17 0,33 19-7 16,-33-9-7-16,0 0-1 0,0 9-4 0,0 0-3 15,0 0-9-15,0 9 6 0,34-9 3 0,-34 9-4 16,16 10 4-16,17-1 5 0,-33-18-7 16,33 19 8-16,-33 0-9 0,33-1 6 0,-33 1-1 15,33 9-2-15,-33-10 0 0,33 1 0 16,-33 0 2-16,33-1 3 0,-33 10-10 0,0-9 5 15,17-1 2-15,-17 20-7 0,0-29-11 0,0 9-38 16,0 20-66-16,0-20-53 0,-17 1-43 16,17-19-28-16,0 18-8 0,0-8 4 0,-33-10 2 15</inkml:trace>
  <inkml:trace contextRef="#ctx0" brushRef="#br0" timeOffset="29024.4">2745 8018 211 0,'0'0'102'0,"0"0"-54"0,0-9-12 0,0 9 4 0,0 0 12 0,0 0-9 0,0-9-20 0,33-1-10 0,-33 10-4 0,33-9-9 16,-33 9 0-16,33-9-3 0,-33 9-2 15,33-19-10-15,0 19-31 0,0 0-38 0,-33-19-38 16,50 19-10-16</inkml:trace>
  <inkml:trace contextRef="#ctx0" brushRef="#br0" timeOffset="29257.65">3241 7888 130 0,'0'0'86'0,"0"0"-40"0,0 0-17 0,0 0 9 0,0 0 35 0,33 9 21 0,-33-9-3 0,33 0-24 16,0 0-29-16,0-9-19 0,-16 9-8 0,16 0-6 15,0-9 0-15,0 9 0 0,0-10-7 16,0 10 0-16,-33-9 2 0,33 0-10 0,-16 9-1 16,16 0-35-16,-33 0-27 0,0-19-34 0,33 19-29 15,-33 0 8-15,0-19 23 0</inkml:trace>
  <inkml:trace contextRef="#ctx0" brushRef="#br0" timeOffset="29458.14">3373 7627 96 0,'0'-9'73'0,"0"0"-6"0,0 9-3 0,0 0 2 0,-33 0-5 0,33 0-23 0,0 0-17 0,0 0-14 15,0 0 1-15,0 9 9 0,33 10 45 16,-33-1-15-16,0 1-22 0,0 18-8 0,17-18-9 15,-17-1 0-15,0 10-4 0,33 9 0 16,-33-18-4-16,0 9 2 0,0 0-1 0,0 0-6 16,0 9-5-16,0-18-52 0,0 9-43 0,0 9-20 15,0-19-19-15</inkml:trace>
  <inkml:trace contextRef="#ctx0" brushRef="#br0" timeOffset="29723.06">4018 7869 181 0,'17'0'103'0,"-17"0"-52"0,0 0-26 0,0 0 0 0,0 0 20 0,0 0 15 0,33 0-14 0,-33 0-21 0,0 0-11 0,0 0-8 0,33 0-4 0,-33-9 1 0,33 9-7 0,-33 0-4 15,0 0-2-15,33 0-37 0,-33-9-42 16,0 9-33-16,33 0-9 0</inkml:trace>
  <inkml:trace contextRef="#ctx0" brushRef="#br0" timeOffset="29890.85">4068 8037 151 0,'0'0'62'0,"0"0"-30"0,0 0-10 0,0 18 4 0,0-18 13 0,0 0-1 0,0 0-14 0,0 0-10 0,33 0-7 16,-33 19-3-16,33-19-4 0,-33 0-4 15,33 0-10-15,0-19-47 0,0 19-48 16</inkml:trace>
  <inkml:trace contextRef="#ctx0" brushRef="#br0" timeOffset="30557.14">5242 7693 89 0,'0'-19'58'0,"0"19"-25"0,0-19-9 0,0 19 5 0,0-9 3 0,0 9-3 0,0 0-11 0,0 0-7 0,0 9-5 0,-33 10-3 15,33-19 10-15,0 19 9 0,-33-1-8 0,33 10-7 16,-33 0-4-16,33 0 0 0,-33 9 13 0,33-18 1 15,-17-1-5-15,1 10-5 0,16-9-2 16,-17-1 3-16,17 1-1 0,0 0 0 0,0-10 2 16,0 0-4-16,0-9 3 0,0 10 11 15,0-10 36-15,0 0 34 0,0 0 11 0,0 0-14 16,0-10-26-16,17 1-20 0,-1 0 11 0,-16 9 8 16,17-19 0-16,16 0-3 0,-33-18-13 0,0 19-14 15,33-10-8-15,-33-10-7 0,33 20-3 0,-33-29-10 16,0 10 4-16,33 0-5 0,-33 0 4 15,0 9 3-15,0-9 3 0,33 18 11 0,-33-9 14 16,0 10-13-16,0 8-9 0,0 1-11 16,0 9 3-16,17 0-11 0,-17 0 2 0,0 0 1 15,0 9 3-15,16 1 4 0,1 8-4 0,-17 10-2 16,33-9 0-16,-33-1 7 0,33 10-4 16,0-9 22-16,-33 18 14 0,33-18-19 0,0 18-4 15,-16-19-9-15,-1 1 4 0,1 9-12 0,16-10 3 16,-33 1 4-16,33 9-4 0,-33-19-14 15,33 10-34-15,-33 9-55 0,0-28-53 0,0 18-30 16,0-18-24-16,0 19 6 0,-33-19 5 0,33 0 25 16</inkml:trace>
  <inkml:trace contextRef="#ctx0" brushRef="#br0" timeOffset="30739.78">5275 7813 188 0,'0'0'97'0,"0"0"-38"0,-33 0-10 0,33 0 1 0,0 0 8 0,0 0-10 0,33 0-22 0,-33 0-14 0,0-18-4 0,17 18-4 0,-1 0-4 15,34 0-6-15,-50-19 2 0,33 19-2 0,0-9-17 16,0 0-30-16,0 9-33 0,-33 0-24 16,33-10-6-16</inkml:trace>
  <inkml:trace contextRef="#ctx0" brushRef="#br0" timeOffset="31222.75">4630 8176 102 0,'-33'0'77'0,"33"0"-14"0,0 0-6 0,-33 0 1 0,33 0-9 0,0 0 14 0,33 0 9 0,-33 0 27 0,0 0 14 0,33 0 8 0,-16 0-2 0,16 0-1 16,33 0-1-16,-33-18-17 0,33 18-12 15,17-19-15-15,-17 10-9 0,33-1-22 0,-16-8 1 16,16 9-16-16,-16 9-10 0,16-19-10 16,17 0 22-16,-17 19-9 0,-16-18-9 0,16 18-8 15,-16-19 0-15,16 10-5 0,0 9 3 0,-49-9 1 16,49 9 1-16,-33-10-3 0,-16 10 0 15,-17-9-2-15,33 9-1 0,-33 0 3 0,-33-9-5 16,16 9-12-16,1 0-21 0,0 0-21 0,-17 0-32 16,0 0-14-16,0 0-21 0,0 0-27 0,0 0-26 15,-17 0-33-15,0 0 4 0,1 0 17 16,-17 0 33-16</inkml:trace>
  <inkml:trace contextRef="#ctx0" brushRef="#br0" timeOffset="31838.26">4878 8493 166 0,'0'-10'74'0,"0"1"-34"0,-16 9-17 0,16 0 11 0,0-9 22 0,0 9 12 0,0 0-6 0,0 0-21 0,0 9-21 0,0-9-4 0,-17 9 43 0,17 10 23 15,0-1 7-15,0 20 8 0,-33-29-12 16,33 19-19-16,-33 0-28 0,0 9-16 0,33-18-12 15,-33 8-3-15,33 1-7 0,-33 0 0 0,16-9 3 16,1-1-3-16,-1 1 0 0,17 0 2 0,0-10 1 16,0 0-6-16,0 1 3 0,0-10-6 15,0 0 2-15,0 18 6 0,0-36-7 16,0 18 3-16,0-10 5 0,0 1-3 16,0 0 0-16,17-10 0 0,-17 0 0 0,16 1 0 15,-16-19 0-15,17 9 0 0,16-9 1 16,-33 18-1-16,0-28 0 0,33 20 4 0,-33-1-1 15,33 9 1-15,-33-18-4 0,0 18 0 0,33-9 14 16,-33 19 3-16,0 0-5 0,33-10 4 16,-33 0 2-16,0 19-5 0,0-18 1 0,0 18-10 15,0-9-4-15,17 9 0 0,-17 9 5 16,0 9-5-16,16-18 6 0,-16 0 12 16,17 19 5-16,16 0 39 0,-33-10 13 0,0 19-15 15,33-9-5-15,-33 8-17 0,0-8-14 0,33 9-8 16,-33 0-9-16,33-10 1 0,-33 10-4 15,33-9 4-15,-33 0-10 0,0-1 4 0,17 1-9 16,-17-1-5-16,16 10-17 0,-16-28-58 16,0 19-46-16,0-1-29 0,0-18-26 0,0 10-22 15,-16-1-7-15,16-9 4 0,-17 9 26 0</inkml:trace>
  <inkml:trace contextRef="#ctx0" brushRef="#br0" timeOffset="32006.79">4746 8679 162 0,'0'0'139'0,"0"0"-42"0,0 0-30 0,0 0-7 0,0-19 5 0,0 19 5 0,0 0-13 0,0 0-25 0,0 0-19 0,33 0-5 16,-33-19-5-16,33 19-3 0,0-18-5 16,-16 8-6-16,16-8-30 0,0 9-37 0,33-10-40 15,-33 10-30-15,0-10 3 0</inkml:trace>
  <inkml:trace contextRef="#ctx0" brushRef="#br0" timeOffset="32571.83">7078 5535 8 0,'0'0'9'0,"0"0"3"0,0 0-4 0,0-19-4 0,0 19-2 0,0 0 0 0,0 19-6 16,0-19-8-16</inkml:trace>
  <inkml:trace contextRef="#ctx0" brushRef="#br0" timeOffset="33270.33">5507 8418 43 0,'-17'0'39'0,"17"-19"4"0,0 1 10 0,0 9 13 0,0-1 14 0,0 10 24 0,-33-9 21 0,33 9-7 0,0 0-21 15,0 0-23-15,0 0-32 0,0 0-23 0,0 9 37 16,0 1 64-16,0 17 21 0,0-8-38 0,0 0-7 16,0-1-9-16,33 1-21 0,-33 9-26 15,0-10-18-15,0 20-10 0,0-29-9 0,0 19 4 16,0-10-1-16,0 10 1 0,0-9-7 0,0 0 0 16,0-10-3-16,0 9-12 0,-33 1-52 15,33-10-106-15,0 1-70 0,0 8-44 0,0-18 8 16,0 0 27-16</inkml:trace>
  <inkml:trace contextRef="#ctx0" brushRef="#br0" timeOffset="33670.55">5424 8446 110 0,'0'-9'99'0,"0"9"-33"0,0 0-6 0,0-19 3 0,33 19 9 0,-33 0 6 0,0-19-7 0,0 19-15 0,33 0-20 0,-33 0-14 0,17-18 0 0,-1 18 20 16,1 0 9-16,16 0-16 0,-33 0-14 16,33 0-9-16,-33 18-8 0,33-18 3 0,-33 0-4 15,0 19-1-15,0-19 7 0,33 19-5 0,-33-19-1 16,0 18-3-16,0-8-3 0,0 8 1 16,0-8 7-16,-33 17-5 0,33-27 0 0,0 19 0 15,0-19 4-15,0 19-4 0,0-19 1 0,0 0-3 16,0 9 3-16,0 0 4 0,0 1-9 15,0-1 7-15,33-9-3 0,-33 9 4 0,0 0-2 16,33 1-5-16,-33 8 7 0,0-18-1 0,17 19-2 16,-17-19 0-16,33 19-1 0,-33-19 2 15,0 9 4-15,0 0 1 0,0 0 0 0,0-9 8 16,0 10-3-16,0-1-2 0,-33 0-2 16,16 1-6-16,17 8 0 0,-33-18-1 0,0 19 1 15,33-19-6-15,-33 18-2 0,0-18-19 16,0 0-38-16,16 0-23 0,1 0-40 0,-1 0-23 15,17 0-8-15,0 0 4 0,-33-18 21 0</inkml:trace>
  <inkml:trace contextRef="#ctx0" brushRef="#br0" timeOffset="33970.53">6218 8381 83 0,'0'0'129'0,"0"-9"-14"0,0 9-37 0,0-10-19 0,0 10 6 0,0 0 22 0,0 10 21 0,-33-10 7 0,33 0-24 0,-33 9-25 15,16 9-24-15,17 1 3 0,-33-19 6 0,33 19-6 16,-33-1-13-16,33 1-12 0,0 0-1 16,0 8 3-16,-33-8 10 0,33 0-6 0,33-10-1 15,-33 10-11-15,0-10 3 0,33 9-5 16,-33-8 1-16,33 8-10 0,-33 1 5 0,17-19-4 15,16 0 1-15,0 0-5 0,0 0 7 0,0 0-7 16,-33 0-3-16,33 0-3 0,0-19-6 0,-16 19 12 16,16 0-29-16,0-18-57 0,-33 18-47 15,33-10-30-15,-33 1-22 0,0 0-33 0,0 9-7 16,33-9 41-16</inkml:trace>
  <inkml:trace contextRef="#ctx0" brushRef="#br0" timeOffset="35469.44">4531 9506 41 0,'0'-18'18'0,"0"18"-9"0,-33 0-4 0,33 0-3 0,0 0-1 0,0 0 1 0,0 0-1 0,0 18 0 0,-33-18-1 16,33 0-2-1,0 0-7-15,0 0-9 0,0 0-29 0</inkml:trace>
  <inkml:trace contextRef="#ctx0" brushRef="#br0" timeOffset="36301.31">3274 8855 39 0,'0'-9'11'0,"0"0"-6"0,0-1-1 0,0 1-1 0,0 9 0 0,0-9-3 0,0 9 1 0,0 0-1 47,0 9 0-47,0 0 0 16,33-9 0-16,-33 10-2 15,0-10 0-15,0 0-1 0,0 0 0 16,0 0 1-16,0 0 0 15,33 0 2-15,-33-10 0 16,0 10-2-16,0-9 0 16,0 9 2-16,0-9 0 15,0-1 0 1,33 10 0-16,-66 0 0 16,33 0 2-1,0 0-4 16,0 0-1-31,0 0 0 16,0 0-4-16,0 0-5 0</inkml:trace>
  <inkml:trace contextRef="#ctx0" brushRef="#br0" timeOffset="36768.57">3274 8762 6 0,'0'0'12'0,"0"0"7"0,0 0 0 0,0 0-5 0,0 0-4 0,0 0-3 0,0 0-6 0,0 0 2 0,0 0-2 0,0 0-1 31,0 19 1-15,0-19-1-16,0 18 0 0,0-18 0 15,33 10 0-15,-33-1 0 0,0 0 2 16,33 1-2-16,-33-1 1 16,0-9 2-16,0 9 1 0,0-9-2 0,33 0 0 15,-33 0 2-15,0 0-3 0,17 0 0 0,-17-9 0 16,33 0-1-16,-33-1-2 0,33 1 2 0,0-10 2 16,-33 19-1-16,33-18-1 0,0-1 0 15,-33-9 0-15,33 19-7 0,-16-10-7 0,16 1-9 16,0 9-46-16</inkml:trace>
  <inkml:trace contextRef="#ctx0" brushRef="#br0" timeOffset="39083.01">10021 7302 35 0,'0'-9'34'0,"0"-1"-4"0,0 1-4 0,0 0-4 0,0-10 1 0,0 19 8 0,0-19 22 0,0 19 9 0,0 0-4 0,0-18-4 16,0 18 2-16,0 0-11 0,0 0-12 15,0 0-19-15,0 0-4 0,0 0-5 0,0 0-3 16,0 0 13-16,0 18 26 0,0 1 11 0,-33-10-16 16,33 10 2-16,0 0 21 0,0 18-23 15,0-19-12-15,0 1-12 0,0 0-8 0,0-1 1 16,0 10-1-16,0-9-1 0,0-1-1 0,0 1-2 15,33 0 3-15,-33-1-3 0,0 10-2 16,0-9-11-16,0-19-6 0,0 18-58 0,0-18-53 16,0 19-17-16,0-19-1 0,0 0 12 15,0 0 14-15</inkml:trace>
  <inkml:trace contextRef="#ctx0" brushRef="#br0" timeOffset="39831.83">9955 7227 13 0,'0'0'18'0,"0"0"8"0,0 0-6 0,0-18-5 0,0 18-3 0,0 0 4 0,0 0 1 0,0-19-1 0,16 10-5 0,-16 0 1 0,0-1 1 15,17 10 0-15,16-9 4 0,-33 0 4 0,33 9-4 16,-33 0-9-16,33 0-3 0,-33 0-2 15,33 0-1-15,-33 0 2 0,33 9 0 0,-33 0 18 16,17 1 8-16,-17-1-10 0,16 19-6 0,-16-28-3 16,0 18-2-16,0 1-3 0,0-10 1 15,0 1-2-15,-16 8 0 0,16-8-1 0,-17 8-4 16,17 1 4-16,0-1-4 0,0-18 4 0,-33 19-4 16,33-19 2-16,0 9 1 15,0-9-7-15,0 10 4 0,0-10 2 0,0 0 1 16,0 0 2-16,0 0-2 0,0 9 10 15,0-9 15-15,0 9 7 0,33-9-6 0,-33 10-7 16,0 8 2-16,17 1 13 0,-1-19 0 0,1 18 9 16,16-18 0-16,-33 19 3 0,33-10 1 15,-33 1-5-15,33-1 8 0,-33 0 14 0,0-9-30 16,0 9-2-16,0 10 7 0,0-19 16 16,0 0 2-16,0 0-11 0,0 19-11 0,-33-19-22 15,33 0-1-15,0 0-9 0,-33 18-1 16,33-18 0-16,-33 0-7 0,16 0 4 0,1 0-2 15,-1 0 3-15,-16 0-8 0,33 0 7 0,-33 0-17 16,0 0 7-16,33 0-13 0,-33-18-59 0,0 18-51 16,33 0-29-16,-17-19-12 0,1 19-6 15,16 0-7-15,0-19 23 0,-17 10-105 0</inkml:trace>
  <inkml:trace contextRef="#ctx0" brushRef="#br0" timeOffset="40032.62">10798 7348 61 0,'33'0'51'0,"-16"0"-8"0,16-18 6 0,-33 18 0 0,33 0 0 0,-33 0-3 0,0 0-7 0,33-19-13 0,-33 19-10 0,0 0-11 0,0 0-2 0,33 0-2 0,-33 0-4 15,0 0-2-15,0 0-18 0,0 0-33 0,0 0-21 16,0 0-7-16,0 0-1 0</inkml:trace>
  <inkml:trace contextRef="#ctx0" brushRef="#br0" timeOffset="40181.73">10914 7451 103 0,'0'0'62'0,"0"18"-9"0,0-18-7 0,0 0 13 0,0 0 7 0,33 0-17 0,-33 0-14 0,0 0-17 0,33 0-7 0,-33 0-5 0,33 0-6 0,-16 0 0 15,16 0-6-15,0 0-5 0,0 0-25 0,0 0-34 16,0 0-35-16,-33 0-17 0</inkml:trace>
  <inkml:trace contextRef="#ctx0" brushRef="#br0" timeOffset="40830.82">11923 6948 74 0,'0'-9'29'0,"0"0"-8"0,0 0 4 0,0-1 14 0,0 10 13 0,0-9-3 0,0 9-15 0,0 0-18 0,0 0-10 0,0 0-1 0,33 9-5 16,-33 1 14-16,0 8 42 0,0 10-14 0,0-9 3 15,0-1 1-15,33 1-22 0,-33-1-6 16,0 1-5-16,0 9-7 0,0-9-4 0,33-1-2 15,-33 1 6-15,0-10-6 0,0 10 0 16,0-1 0-16,0 1 0 0,0-1-2 0,0-18-22 16,0 19-48-16,0-10-37 0,-33 1-18 0,33-1-6 15</inkml:trace>
  <inkml:trace contextRef="#ctx0" brushRef="#br0" timeOffset="41197.35">11989 6902 160 0,'0'-19'43'0,"33"1"-20"0,-33-1-3 0,33 19 11 0,-33-19-1 0,17 19-8 0,-1-9-10 0,17 9-5 0,-16 0-4 0,16 9 0 0,0-9 0 0,0 19 5 0,0-19 8 16,-33 19-3-16,17-19-5 0,-1 18-2 15,-16 1-3-15,17-19 0 0,-17 19-1 0,0-1 0 16,-17 10-2-16,17-28 1 0,-16 19-3 15,16-1 2-15,-17 1 0 0,17-1 0 0,0-8 0 16,0 8 2-16,0 1 0 0,-33-19-2 0,33 19 0 16,0-19 0-16,33 18 0 0,-33 1 0 15,0-19 0-15,0 9 3 0,17 0 1 0,-1 1-2 16,1 8 8-16,-1 1 10 0,1-19 1 16,16 18-1-16,-33-18 4 0,33 19-11 0,-33-19-3 15,33 0-7-15,-33 9 3 0,0 1-1 16,0-10-3-16,0 9 2 0,0-9-2 15,-33 9 0-15,33-9 0 0,-33 10-2 0,33-1-3 16,-33-9-18-16,0 9-31 0,0 10-19 0,16-19-15 16,-16 18-13-16,0-18 3 0</inkml:trace>
  <inkml:trace contextRef="#ctx0" brushRef="#br0" timeOffset="41529.83">11344 7693 211 0,'0'0'103'0,"0"0"-46"0,0 0-21 0,0 0 26 0,0 0 30 0,33 0 26 0,0 0-8 0,-16 0-29 0,32 0-21 0,1-19-12 0,16 19 5 0,-16-19-7 16,16 10 9-16,33 0-5 0,-33-10 0 0,17 10-10 15,16-10-16-15,-16 1-9 0,16-1-10 16,-16 0 1-16,16 1-1 0,-33-1-5 0,17 10 1 15,-17-10 2-15,0 1-1 0,0-1-1 16,-16 19-4-16,16-18 4 0,-16 8-1 0,-1 10-3 16,1-9 1-16,-17 0 3 0,0 9 1 0,0-10 2 15,0 10-8-15,17 0 4 0,-50 0 3 0,33 0-3 16,-33 0-5-16,0 0-5 16,33 0-1-16,-33 0-13 0,0 10-54 0,0-10-12 15,0 9-20-15,-33-9-25 0,33 9-17 0,0 1-11 16,-33-10 5-16,0 18 20 0,16-18 21 0</inkml:trace>
  <inkml:trace contextRef="#ctx0" brushRef="#br0" timeOffset="41896.78">11658 7832 37 0,'0'0'47'0,"0"0"-5"0,0 0-1 0,17 0-6 0,-17 0 9 0,0 0 9 0,16 0 13 0,-16 0 9 0,17 19 5 0,-17-19 3 0,33 18 7 0,-33 1-3 0,0 9 1 16,33-10-9-16,-33 1 0 0,0 0 7 0,0-1-17 16,33 1-31-16,-33 9-13 0,0-10-15 15,0 1 8-15,0 0-10 0,33-1-8 0,-33 10-2 16,0-9 0-16,0-1 4 0,0 1-2 0,0-1-3 16,0-18-5-16,-33 19-32 0,33-10-53 0,0 1-51 15,0-1-41-15,0 10-17 0,-33-19 0 0,33 0 28 16</inkml:trace>
  <inkml:trace contextRef="#ctx0" brushRef="#br0" timeOffset="42329.58">11741 7888 83 0,'0'-9'56'0,"33"-1"-25"0,-33 1-10 0,0 0 4 0,0 9 16 0,33-19 4 0,-33 19-10 0,0 0-11 0,33-19-11 0,-33 19-7 0,17 0-3 0,-1 0-3 16,1 0 3-16,-1 19-3 0,1-19 2 0,16 0-2 16,-33 0-2-16,0 19 4 0,0-19-1 0,33 9-1 15,-33 0-2-15,0 10 2 0,0-10 3 0,0 10-1 16,0-1-4-16,0-18 4 0,-33 19 0 15,33 0-2-15,0-10 0 0,0 0 0 16,0 1 0-16,0 8 12 0,33 1 3 0,-33-19 9 16,0 18 17-16,0-18 2 0,33 19-5 0,0 0-1 15,-33-19 6-15,33 9 5 0,-16 0 1 16,16 0-8-16,0 1-7 0,-33-10-12 0,33 9-11 16,-33 10-4-16,33-19 1 0,-33 0 5 15,0 0-5-15,0 18 4 0,0-18-1 0,0 0 0 16,-33 0-5-16,33 19 0 0,-33-19-9 0,-17 0 0 15,17 18 9-15,0-18-10 0,0 0 6 0,0 10-7 16,0-10-22-16,-17 9-35 0,17 0-39 16,0-9-30-16,33 0-15 0,-33 0 6 0,0 0 12 15</inkml:trace>
  <inkml:trace contextRef="#ctx0" brushRef="#br0" timeOffset="43197.78">12601 7860 6 0,'0'0'6'0,"33"0"6"0,-33 0 13 0,0 0 3 0,0-9 2 0,33 9 3 0,-33 0 1 0,0 0 3 0,33-19 12 0,-33 19 2 0,0 0 6 15,0-19 3-15,17 19 7 0,-1 0 0 0,-16-18 6 16,0 18 0-16,17 0 4 0,-17 0-12 16,0 0 1-16,0 0-12 0,0 0-9 0,0 0-14 15,0 0-11-15,0 0-15 0,0 0 0 16,0 0 2-16,0 0-6 0,-17 0-1 15,17 0 5-15,-16 0-5 0,16 18 0 0,-17-18 2 0,17 19 1 16,-33 0 1-16,33-19-4 0,-33 18 2 16,33-8 6-16,-33 8-4 0,33 1 3 0,0-1 3 15,-33 1 13-15,33 0 4 0,-17-10 23 16,17 10 12-16,0-1-9 0,17 1 9 0,-17-1-2 16,0 1-13-16,33 0-7 0,-33-10-8 0,33 9-21 15,0 1 1-15,-33 0-8 0,33-19 0 16,0 18 3-16,0-18-5 0,17 19 2 0,-17-19-8 15,0 0-6-15,-17 0-5 0,34 0-16 0,-17-19-53 16,17 19-50-16,-50 0-32 0,33 0-29 16,0-18-9-16,-33 18-3 0,16-19 1 0,1 10 32 15</inkml:trace>
  <inkml:trace contextRef="#ctx0" brushRef="#br0" timeOffset="46392.29">2943 8576 78 0,'0'-18'63'0,"0"18"-11"0,0-19 4 0,0 0 27 0,0 1 32 0,0 9 20 0,0-1 12 0,0 1-3 0,0 0-8 15,0 9-19-15,0 0-46 0,0 0-43 0,-33 0-15 16,33 0-7-16,0 9 3 0,0 0 5 15,0 10 27-15,0-1-11 0,0 1 12 0,0 9 47 16,0 9-14-16,0 0-35 0,0-18-16 16,0 18-11-16,-33-9-2 0,33 9-5 0,0 0-6 15,0-9 4-15,0 0-1 0,0 0 0 0,0 9 1 16,0-18-15-16,0 9-11 0,0 9-40 16,-33-18-96-16,33-1-67 0,0-18-17 0,0 19 17 15,0-10 30-15,-33 1 26 0,33-10 22 0</inkml:trace>
  <inkml:trace contextRef="#ctx0" brushRef="#br0" timeOffset="46658.81">2514 9023 72 0,'0'18'65'0,"-34"-18"-27"0,34 0-19 0,0 0-6 0,0 10 17 0,0-1 19 0,0 10 0 0,0-10 11 0,34 9 0 0,-34 1 0 16,0 0-17-16,16-1 4 0,17-8 14 0,-33-1 19 15,33 0 11-15,0 10-9 0,0-10-34 16,-33-9-13-16,33 9 3 0,1-9 26 0,-18-9-22 16,17 9-22-16,0-9-7 0,0-10-2 15,0 10-8-15,0-10-1 0,-33 1 2 0,33 18-3 16,-33-19 4-16,17-18-5 0,-17 18-8 0,33 1 3 16,-33-10 2-16,0 9-5 0,0 0-27 15,0 1-44-15,0 9-33 0,-33-1-29 0,33 1-10 16,0 0-6-16,0 9 11 0,0 0 30 0,0 0 20 15</inkml:trace>
  <inkml:trace contextRef="#ctx0" brushRef="#br0" timeOffset="47025.81">2447 9776 34 0,'0'-9'41'0,"0"-10"-4"0,0 1-3 0,0 18 0 0,0-19 5 0,0 0 10 0,0 10 14 0,0 0 7 0,0 0-7 0,0 9-14 15,0-10-18-15,0 10-13 0,0 10-2 0,0-10 43 16,0 9 37-16,0 0 14 0,0 19-6 16,0-9-28-16,0-1-33 0,0 1-16 0,33-1-13 15,-33 10 2-15,0 10-9 0,0-20-1 0,0 1-4 16,0 9 2-16,0 9-2 0,0-19-10 16,0 1-3-16,0 0-7 0,0-10-54 0,0 10-68 15,0-10-26-15,0 0-3 0,0 10 11 16,0-19 11-16,0 0 24 0</inkml:trace>
  <inkml:trace contextRef="#ctx0" brushRef="#br0" timeOffset="47275.87">2381 9730 156 0,'0'-19'96'0,"0"-9"-38"0,0 10-28 0,0-1-12 0,33 10 10 0,-33-1 10 0,0-8-12 0,33-1-9 0,-33 19-8 0,33-18-2 0,1 8 7 0,-34 1 3 0,49 9 2 0,-49 0-2 15,33 0-2-15,-33 0 5 0,0 9 8 0,0 1 5 16,33 8 4-16,-33-18 3 0,0 19-12 16,-33-1-1-16,33 1-16 0,0 0-6 0,-33-1-2 15,0 10-2-15,17-9-1 0,16-1 0 0,-34-8 4 16,1 8-6-16,33-9-6 0,-33 10-6 16,0-10-2-16,33-9-37 0,-33 19-26 15,33-19-23-15,-33 0-14 0,33 0-5 0,-16 0 12 16,16 0-69-16</inkml:trace>
  <inkml:trace contextRef="#ctx0" brushRef="#br0" timeOffset="47464.78">2695 9730 177 0,'34'18'86'0,"-34"-18"-33"0,0 0-4 0,0 19 39 0,0-10 28 0,0 10 13 0,-34 18-32 0,34-18-32 0,0-1-31 16,0 1-16-16,0 9-1 0,0 9-7 15,0-19-2-15,0 1-6 0,0 9 2 0,0-9-4 16,0 18 3-16,0-19-3 0,0 1-2 0,0-19-7 16,0 9-10-16,0 1-41 0,0-1-51 15,0-9-31-15,0 0-25 0,0 0-7 0</inkml:trace>
  <inkml:trace contextRef="#ctx0" brushRef="#br0" timeOffset="47674.95">2877 9851 118 0,'0'0'138'0,"0"0"-49"0,0 18-46 0,0-18-8 0,-33 0 20 0,33 9 14 0,-33 1 14 0,33 8-20 0,0 1-24 15,-33 9-14-15,33-10-7 0,0-18-2 16,0 19-1-16,0 0 4 0,0-1 0 16,0 1-5-16,0-10-5 0,0 10 1 0,33-19-4 15,-33 18-1-15,33-18-5 0,-33 0 4 16,33 0-4-16,0-18-9 0,-33 18 1 0,33-19-26 15,-16 10-58-15,16 0-45 0,-33-10-36 0,33 10 5 16</inkml:trace>
  <inkml:trace contextRef="#ctx0" brushRef="#br0" timeOffset="48857.47">1984 10855 89 0,'0'-9'84'0,"0"-10"-24"0,0 10-9 0,0 9-6 0,0 0 8 0,0-19-12 0,0 19-21 0,-33 0-9 0,33 0-3 0,-33 0-2 0,17 19 8 15,-17-19 3-15,33 19-5 0,-33-10 0 0,33 9 0 16,-34 1-1-16,34-10-3 0,0 19 4 16,0-9-4-16,34-1 0 0,-34 1 1 0,33 0 8 15,0-1 20-15,-17 10 26 0,17-9-29 16,0-1-19-16,-33-8-6 0,33 8 2 0,-33 1 2 15,34-10 1-15,-34 19 13 0,0-28 1 0,0 19 2 16,0-10-6-16,0 0-7 0,-34 10-11 16,34-10 4-16,-33 1-4 0,0 8-4 15,33-9-6-15,-33 10-1 0,-16-19-14 0,49 0-66 16,-33 0-52-16,-1 0-15 0,34-19-28 0,0 10 8 16</inkml:trace>
  <inkml:trace contextRef="#ctx0" brushRef="#br0" timeOffset="49755.93">2017 10623 52 0,'0'-10'38'16,"34"1"-10"-16,-34 0-10 0,0 9-8 0,0 0-3 0,0 0 22 0,0 9 9 0,33-9 2 0,-33 19-13 0,0-10 17 0,0 10 19 0,33 8 16 15,-17-8-8-15,-16 9 2 0,0 0 3 0,0 18-32 16,0-27-19-16,0 18 10 0,0 0-13 15,33-9-8-15,-33 9-6 0,0 1-8 0,-33 8 2 16,33-18 1-16,0 0-3 0,0 9 0 16,0-9 3-16,0-9 4 0,0-10-6 0,0 0 4 15,0 1 25-15,0-1 55 0,0-9 12 0,0 0-36 16,0 0-31-16,0-19-18 0,0 10-1 16,0 0-5-16,0-10-2 0,0-9 2 0,0 10-11 15,0-10 8-15,0 9-10 0,0 10 15 16,33-10-10-16,-33-9 5 0,33 19-9 0,-33-10-1 15,33 10 7-15,0 0-14 0,-33-1-5 16,34 1-17-16,15 9-7 0,-16-9-3 0,-33 9 7 16,33 0 13-16,0 0 6 0,-33-19 14 15,33 19-1-15,-33 0 3 0,34 0 4 16,-34 0-2-16,0-18 2 0,-34 18 5 16,34-10 1-16,0 10-6 15,-33 0-5-15,33 10 5 16,-33 8 0-16,33 1 4 15,0-19-2-15,0 18 0 0,0-8-1 0,0 8 2 16,0 1-5-16,0 0 6 0,0-1 1 16,33 1-4-16,-33-19 4 0,0 18 0 0,33-8-5 15,1-10-6-15,-34 9 0 0,49 0 0 16,-49-9-29-16,33 0-8 0,0-9-9 0,0 0 1 16,-33-1 14-16,33 1 8 0,1 0 5 0,-34 9 5 15,0-19 10-15,16-9 1 0,-16 10 3 0,33-10 0 16,-33 9 5-16,-33-9 1 0,33 10 5 15,0-1 7-15,0 0 22 0,-16 10 10 16,16 0 5-16,0 9-16 0,0-9-16 0,0 9-12 16,0 0-2-16,0 9 4 0,0 0-5 0,0 0 27 15,0 10 27-15,0 18-10 0,0-18-11 16,0 9 43-16,0 9-26 0,0 0-20 0,0 0 33 16,0 10 14-16,0-10-34 0,0 10-16 15,0-1-11-15,0 10-14 0,16 0-1 0,-16 0-7 16,0-10 9-16,0 10-2 0,0-10-1 0,0-8-3 15,-16-1 3-15,16-19 3 0,0 1 14 16,0 0 99-16,0-10 59 0,0-9 29 0,0 0-141 16,0-9-66-16,0-1 0 0,0-8 0 15,0-10 0-15,-34 0 0 0,34-9 0 0,0-1 0 16,0-17 0-16,0-1 0 0,0 0 0 16,0 0 0-16,0 19 0 0,0-28 0 0,34 28 0 15,-34 0 0-15,16 9 0 0,17 9 0 0,-33 10 0 16,33-10 0-16,0 19 0 0,-33 0 0 0,33 0 0 15,0 9 0-15,-33 1 0 0,33-1 0 16,-33 0 0-16,17 10 0 0,-17-10 0 0,33 19 0 16,-33-28 0-16,0 19 0 0,-33-10 0 0,33 10 0 15,-17-10 0-15,17 0 0 0,-33 1 0 16,33 8 0-16,-33-9 0 0,0-9-97 0,0 19-163 16,0-19-66-16,-16 0-19 0,15 0 33 15,1-19 27-15</inkml:trace>
  <inkml:trace contextRef="#ctx0" brushRef="#br0" timeOffset="49923.16">2117 10855 113 0,'0'-9'31'0,"16"0"-15"0,-16-1-1 0,0 1 5 16,0 9 1-16,33-19-8 0,-33 19-5 0,33-28-7 0,-33 19 1 0,33 0-2 0,0-10 0 0,1 10-3 15,15 0-15-15,-16-10-29 0,0 19-22 0</inkml:trace>
  <inkml:trace contextRef="#ctx0" brushRef="#br0" timeOffset="50272.92">3158 10744 161 0,'17'-19'54'0,"16"10"-27"0,-33-10-12 0,33 0 7 0,-33 19 15 0,33-18 9 0,-33 9-11 0,33 9-15 0,-33 0-8 0,33 0-6 0,-33 9 2 0,33-9 31 0,-33 18-15 16,17 1-8-16,-17-19-4 0,33 19 3 16,-33-10 16-16,0 10-7 0,0 8-12 0,0 1 0 15,0-9-9-15,0 0-1 0,-33-1-2 16,33 10 2-16,0-9-2 0,-17-1 3 0,17 1-3 16,0-1 3-16,0-8-3 0,0-1 0 0,0 10 0 15,0-10-12-15,0 0-52 0,0 1-49 16,0-10-20-16,17 18-17 0</inkml:trace>
  <inkml:trace contextRef="#ctx0" brushRef="#br0" timeOffset="50439.82">3853 10892 296 0,'0'-9'238'0,"0"9"-16"0,0-9-11 0,0 9 8 0,0 0 11 0,0-10-34 0,0 10-64 0,0-9-54 0,0 9-39 0,0-9-23 0,0 9-12 0,0-9-24 15,0 9-49-15,0-10-142 0,0 10-125 16,0 0-24-16,0-9 19 0,0 9-201 0</inkml:trace>
  <inkml:trace contextRef="#ctx0" brushRef="#br0" timeOffset="50591.88">3919 11013 230 0,'0'10'109'0,"0"-10"-24"0,0 18-29 0,0-18-8 0,0 0-7 0,0 0-10 0,0 0-11 0,0 0-15 0,0 0 3 0,0 0-4 0,0 0-2 0,0 0-7 15,0 0-7-15,0 19-45 0,0-19-44 0,0 0-20 16,0 0-10-16</inkml:trace>
  <inkml:trace contextRef="#ctx0" brushRef="#br0" timeOffset="51038.56">1984 11618 222 0,'-82'9'140'0,"16"10"-64"0,-1-1-40 0,1-18-16 0,17 10 43 0,16-1 40 0,-1 0 19 0,1-9 0 0,0 10-8 0,33-10-31 16,0 0-25-16,0 0-23 0,-33 9-15 15,66-9 12-15,-33 0 50 0,33 0 41 0,0 0 12 16,1-9-8-16,32-1-18 0,49 1 27 16,-15-10-47-16,15 1-89 0,34-10 0 0,-16 9 0 15,48-9 0-15,1 0 0 0,0 10 0 16,0-10 0-16,0 0 0 0,-17 9 0 0,-16 1 0 15,0 9 0-15,-17-10 0 0,-49 0 0 0,16 1 0 16,-16 8 0-16,-17 1 0 0,0 0 0 0,-33 0 0 16,17-1 0-16,-17 1 0 0,0 0 0 15,0 9 0-15,0 0 0 0,-33 0 0 0,17-19 0 16,-1 19 0-16,-16 0 0 16,-16 0 0-1,-1 0 0-15,17 0-142 16,-33-19-121-16,0 19-28 0,33 19-13 15,-33-19 7-15,33 0 20 0,-33 0 50 0</inkml:trace>
  <inkml:trace contextRef="#ctx0" brushRef="#br0" timeOffset="62045.86">6433 4883 7 0,'0'0'2'0,"0"0"0"0,0 0 0 0,0 0-1 0,0 0 1 0,33 0-1 0,-66 0-1 47,33 0-3-16</inkml:trace>
  <inkml:trace contextRef="#ctx0" brushRef="#br0" timeOffset="62928.15">6433 4865 4 0,'0'0'1'0,"0"0"1"0,0 0-1 0,-33 0 1 0,33 0 0 0,0 0 1 0,0 0 0 0,0 0-1 0,0 0-1 15,0 0 0-15,0 0 0 16,0 0 0 0,33 0-1-16,-33 0 1 15,0 0 1-15,0 0 1 0,-33 0 0 16,33 0 1-16,0 0-1 0,0 0 0 16,0 0-1-16,0 0-1 0,0 0 0 15,0 0 0-15,33 0-1 47,-33 0 0-16,-33 0 0-15,33 9 0 0,0 0 0 15,0-9-2-16,0 10 2-15,0-1 0 47,0-9 0 16,0 0-4-32,0 0-6-31,0 0-19 0</inkml:trace>
  <inkml:trace contextRef="#ctx0" brushRef="#br0" timeOffset="63693.2">6978 4744 7 0,'0'0'1'0,"0"0"2"0,0 0 1 0,0 0-2 0,0 0-1 0,0 0 1 0,0 18-2 31,17-18 0-31,-17 0 0 0,0 10 0 16,16-10 5-16,-16 9 16 15,0-9-5-15,0 0-7 0,34 9-4 16,-34-9-2-16,0 0 1 0,0 0 2 0,0 0 5 16,0 0 0-16,0 0-5 0,33-9-1 0,-33 9-4 15,0-9 2-15,33-1-3 0,-33 10 0 16,0-18 2-16,33 18-2 0,-33-19 0 0,0 19 0 16,0-18 0-16,33-1 0 0,-33 19 0 15,0-19 0-15,0 10 0 0,0 0 0 0,0 0 0 16,0 9-3-16,0 0 3 0,0 0-5 15,0 0-1-15,0 0-2 0,0 0-3 16,0 0-1-16,0 0 1 0,0 9-15 16</inkml:trace>
  <inkml:trace contextRef="#ctx0" brushRef="#br0" timeOffset="69439.73">3588 12018 6 0,'0'-9'16'0,"0"9"9"0,0 0-1 0,0 0-5 0,0 0-5 0,0-19 5 0,0 19 3 0,0 0 1 0,0 0-1 0,0 0-2 0,0 0-3 16,0 0-4-16,0 0-3 0,0 0-5 0,0 0-2 15,0 0-2-15,0 0 0 16,17 0-1-16,-17 19 5 16,0-19 15-16,0 0-7 15,0 9-5-15,0 0-4 0,33 0-2 0,-33 1 0 16,0-1-2-16,0 0 2 0,0 10-1 16,0-10-1-16,0 10 0 0,0-1 0 0,0-18 1 15,0 19 2-15,0-10-3 0,33 1 0 0,-33 8 0 16,-33-8 4-16,33-1-4 0,0 19 0 15,0-28 1-15,0 18-4 0,0-18-12 0,0 10-17 16,0-10-18-16,-33 9-14 0,33-9-5 0</inkml:trace>
  <inkml:trace contextRef="#ctx0" brushRef="#br0" timeOffset="69705.66">3340 11990 75 0,'0'0'31'0,"0"0"-8"0,0 0 2 0,0-19 4 0,0 19-2 0,0 0 2 0,0 0-8 0,0-9-10 15,0 9-5-15,0-9-3 0,0-1-3 0,33 10 1 16,-33-9 0-16,17 0-1 0,16 9 1 0,0-9 1 15,-33-1-2-15,33 10 0 0,0 0 0 16,0-18 2-16,0 18-5 0,17 0 3 0,-50 0-7 16,33-19-18-16,0 19-8 0,0 0-7 15,-33 0 0-15,33 0-9 0,0 0-40 0</inkml:trace>
  <inkml:trace contextRef="#ctx0" brushRef="#br0" timeOffset="69940.8">3853 11869 24 0,'0'0'27'0,"0"0"6"0,0 0 3 0,0 0-1 0,0 0-5 0,0 0-7 0,0 0-5 0,0 0-9 0,0 0-4 0,0 0-5 0,0 0 5 16,0 19-2-16,33-19 4 0,-33 18 1 16,0-18 0-16,0 10-5 0,0 8 2 0,0-9-5 15,33 1 2-15,-33-1-1 0,0 19-1 0,0-28 0 16,0 19 2-16,33-10 0 0,-33 0-4 0,0 10 2 15,0-1 2-15,0-8-1 0,0 8-1 16,0 1-19-16,0-19-22 0,0 18-23 16,0-18-9-16</inkml:trace>
  <inkml:trace contextRef="#ctx0" brushRef="#br0" timeOffset="70238.45">3886 11841 47 0,'33'-9'31'0,"-33"9"-14"0,0-9-3 0,0 9-6 0,33-10 1 0,-33 10 3 0,33 0-4 0,-33 0-1 0,0 10-4 0,33-10-1 0,-33 9 0 0,17 0 1 0,16 19 1 15,-33-28-2-15,33 19 0 0,-33-1 1 16,0-8-1-16,0 8 0 0,0-9 3 0,0 10 2 16,0 9 2-16,0-9-4 0,0-19-3 15,-33 18-1-15,33 1 1 0,-50-1-2 0,50 1-7 16,-33 9-22-16,0-10-16 0,33-18-13 16</inkml:trace>
  <inkml:trace contextRef="#ctx0" brushRef="#br0" timeOffset="72786.33">6648 5349 6 0,'0'-19'1'0,"0"19"6"0,0 0 10 0,0 0 9 0,0 0-5 0,0 0-9 0,0 0-5 0,0 0-3 0,0 0 0 15,0 0 0-15,0 0 1 0,0 0-1 16,0 0-2-16,0 0-4 16,0 0 0 15,0 0-1-31,0 0-1 0,0 0-5 0,0 19-11 15,0-19-9-15</inkml:trace>
  <inkml:trace contextRef="#ctx0" brushRef="#br0" timeOffset="73501.86">7210 5367 1 0,'0'0'2'0,"0"0"-1"0,0 0 0 0,0 0 1 16,0 0-1-16,0-9-1 15,0 9 1-15,0 9 0 16,0-9 0-16,0 0 0 15,0-9-1 48,0 18 0-47,-17-9 0 15,17 9 0 0,-16-9 0 0,16 19 0 16,0-38 0-16,0 19 1 16,0 0-11 0</inkml:trace>
  <inkml:trace contextRef="#ctx0" brushRef="#br0" timeOffset="82795.35">3307 12576 74 0,'0'-9'50'16,"0"9"-18"-16,0-10-11 0,0 10 2 0,0 0 7 0,0-9 12 0,0 9 2 0,0 0-3 0,0 0-4 0,0 0-14 0,0 0-11 15,0 0-4-15,0 0-5 0,0 0-1 0,0 0 2 16,0 0-6-16,0 0 5 0,0 0 0 16,0 0-2-16,0 0 3 15,0 0 6-15,0 0 19 0,0 0 20 16,0 0 17-16,0 0 32 0,0 0 11 16,0 0 10-16,0-9-21 0,0 9-26 0,0-10-27 15,0 1-19-15,0 0-9 0,0-10-5 16,0 1-5-16,0-1-4 0,0-9 0 0,0 10 0 15,0-20-3-15,0 20 0 0,0-29-2 0,0 1 2 16,0 18 8-16,0-19-11 0,0 10 3 16,0 0 4-16,0 0-6 0,0 9 0 0,-33 0 0 15,33 0 4-15,0 9-2 0,0 1-2 16,0 8 6-16,0-8-4 0,0 9-4 0,0-1 6 16,0 10 1-16,0 0-2 0,0-18-1 0,0 18-3 15,0 0 0-15,0 0 5 0,33 0 1 16,-33 0-6-16,0 0-1 0,0 0 10 15,0 0-8-15,0 0 0 0,0 0-1 16,0 0 3-16,33 0 0 16,-33 0 2-16,0 0-6 0,0 0 7 15,33 0-3-15,-33 0 4 0,0 0-4 0,17 0-2 16,-17-19 7-16,33 19-4 0,-33 0-1 16,33 0 0-16,-33 0 4 0,33-19-4 15,0 19-6-15,-33-9 10 0,33 9-9 16,-33-9 5-16,33 9 0 0,-16-9 1 0,16 9-1 15,0-10-6-15,0 10 6 0,-33-9-2 0,33 9 5 16,0 0-3-16,0-9-2 0,-16-1-1 16,16 10 0-16,0 0-1 0,0 0 1 0,0-18 3 15,0 18-2-15,0 0 4 0,-33-19 0 16,50 19-6-16,-50 0 4 0,33-18-4 0,0 18 6 16,-33-10-9-16,33 1 2 0,0 0 1 0,-33 9 4 15,33-10-7-15,-33 1-1 0,50 9 3 0,-50-9 8 16,33 9-3-16,-33-10-6 0,0 10 3 15,33 0 3-15,-33 0-2 0,33 0 0 0,-33 0 0 16,0 0 0-16,0 0 3 0,33 0-1 16,-33-18 0-16,0 18 2 0,0 0-6 0,0 0-1 15,0 18 5-15,17-18-2 16,-17 0 4-16,0 0-9 0,16 10 4 16,-16-10 5-16,0 9-6 0,0 0 6 0,17-9-4 15,-17 10 2-15,0-1 0 0,33-9-3 16,-33 9 7-16,0-9-1 0,0 10 0 0,33 8-3 15,-33-18-3-15,0 19 6 0,0-19 1 0,33 0-8 16,-33 18 4-16,0-18-2 0,33 0 2 16,-33 10-3-16,0-1 4 0,33 0 1 0,-33 1-4 15,0-1 2-15,17 0 0 0,-17 0 2 16,16 10-2-16,-16-19-3 0,17 19 1 0,16-19 2 16,-33 18-4-16,0-18 5 0,0 10-1 15,33-1 0-15,-33 0 0 16,0 0-4-16,0-9-1 15,33 10 5-15,-33-1 0 0,0 0 0 16,0 10-4-16,0-19-4 0,0 0 10 0,0 0 0 16,0 19-2-16,0-19-6 0,33 9 8 15,-33-9-7-15,0 9 2 0,0 0 1 16,0-9 0-16,0 10-1 0,0-10-2 16,0 0 7-16,0 0-4 0,0 0 0 15,0 9 2-15,0-9-6 16,0 0 2-16,0 0 0 0,0 0-1 15,0 0 10-15,0 9-5 0,0-9-6 16,-33 10 8-16,33-10-6 0,0 9-2 16,0 0 12-16,0-9-11 0,0 19 5 0,-33-19 0 15,33 0 2-15,0 18-1 0,-33-18-3 0,33 0-2 16,-33 10 5-16,16-10 2 0,1 9-3 16,-1 0 0-16,17 1-3 0,-33-1 6 15,0-9-3-15,0 19 1 0,0-10-1 0,0 0-2 16,-17 10-1-16,17-19 6 0,0 18-1 0,0-8-2 15,-33-1-4-15,16 0 7 0,17 10-3 16,-33-10 3-16,0 10-6 0,16-10 3 0,-16 10 1 16,0-1-1-16,16-18-2 0,-16 10 4 0,0-1-2 15,33 0 1-15,-17-9 1 0,-16 10-6 16,33-1 8-16,0-9-7 0,0 9 1 0,-17 0 4 16,50-9-2-16,-33 0-4 0,0 10 4 0,0-10 3 15,33 0-3-15,-33 9-2 0,33-9-2 16,-33 0 4-16,33 0 3 0,-33 0-6 0,16 19 8 15,17-19-7-15,-33 0 2 16,33 0 3-16,0 0-3 0,-33 0-2 16,33 0 2-16,0 0-5 0,0 0 10 0,0 0-1 15,-33 0-4 1,33 0-2-16,0 0 0 0,0 0 3 16,0 0-4-1,0 0 7-15,0 0-2 16,0 0-5-16,0 18 10 15,0-18-5-15,0 0-6 0,0 0 7 0,0 0-2 16,0 0 2-16,0 0-1 16,0 0-4-16,0 0 6 15,0 0-10-15,0 0 10 0,33 0-1 16,-33 0-5-16,0 0 7 16,0 0-2-16,0 0-8 15,0-18 12-15,0 18-10 16,0 0 4-16,0 0-7 15,0 0 9 1,0 0-7-16,0 0 6 0,0 0 2 16,0 0-7-16,0 0 6 0,0 0-8 15,0 0 10-15,0 0-4 0,0 0-3 16,0 0-2-16,0 0 8 0,0 0-4 16,0 0 2-1,0 0-5-15,0 0-3 16,0 0 1-16,0 0-31 0,0 0-38 15,0 0-49-15,0 0-37 0,0 0-7 0,0 0-13 16,0 0 20-16</inkml:trace>
  <inkml:trace contextRef="#ctx0" brushRef="#br0" timeOffset="83045.91">3307 12548 110 0,'0'0'37'0,"0"0"-19"15,0 0-21-15,0-9-11 0,0 9-2 0,-33-10-10 0,33 10-11 0</inkml:trace>
  <inkml:trace contextRef="#ctx0" brushRef="#br0" timeOffset="83243.64">3423 12529 13 0,'0'0'19'0,"0"0"-2"0,0 0-5 0,0 0-6 0,0 0-4 16,0 0 0-16,0 0-1 0,0 0-4 0,0-9-9 0,0 9-8 0</inkml:trace>
  <inkml:trace contextRef="#ctx0" brushRef="#br0" timeOffset="83660.64">3605 12474 5 0,'0'0'1'0,"0"0"-1"0,-17 0 0 0,17 0-1 0,0 0-2 15</inkml:trace>
  <inkml:trace contextRef="#ctx0" brushRef="#br0" timeOffset="93551.82">2811 13013 61 0,'0'-9'35'0,"0"-10"-8"0,0 10-5 0,0 9 3 0,-33-19 14 0,33 1 8 0,0 8 11 0,0 1 0 0,0 9-8 0,0 0-17 0,0 0-18 15,0 0-5-15,0 0-5 0,0 9-1 0,0 19 47 16,0-9 46-16,0 0 12 0,0 18-26 0,0 9 12 15,0-9-24-15,0 10-20 0,33-1-13 16,-33 1-3-16,0 0 9 0,0 8-10 0,0-8-15 16,0 9-9-16,0-10-6 0,0 10 1 0,0 0-1 15,0-10 0-15,0 1-2 0,0-1-2 16,0 1 0-16,0-1 6 0,0-8-8 16,0-1 2-16,0-9 1 0,-33 0-1 0,33-1-9 15,0-8 0-15,0 0-11 0,0-10-49 0,0 0-15 16,0 1-11-16,0-10-15 0,0 0-28 15,0 0-16-15,0-10 5 0,0-8 23 0,0 18 26 16,0-38 24-16,-33 11-34 0</inkml:trace>
  <inkml:trace contextRef="#ctx0" brushRef="#br0" timeOffset="95349.79">2910 13227 28 0,'0'-19'25'0,"33"10"-5"0,-33-28-3 0,0 18 1 0,0 10 6 0,0-10 1 0,0 1 5 0,0 18-1 0,0-19 4 0,0 19 2 0,0-18-2 16,0 18-1-16,0-10-8 0,0 10-9 0,0 0-6 16,0 0-6-16,0 0-1 0,0 0 1 15,0 0-1-15,0 0 11 16,0 10 21-16,17 8 0 0,16-18 1 0,-33 0 1 15,33 0 4-15,0 19 0 0,0-19-8 16,0 0-8-16,0 0-13 0,17 0-5 16,-17 0-3-16,33 0-3 0,0 0 2 0,-16 0 2 15,49 0 0-15,-33 0-8 0,17-19 7 0,-17 19-3 16,17 0 0-16,16 0 2 0,-33 0-2 16,17-18 44-16,16 18 8 0,-16-10-16 15,16 10-18-15,-16-9-12 0,16 9 0 0,17 0 2 16,-17-9-6-16,0-1 8 0,17 10-4 0,-50 0 1 15,50-9-4-15,-17 9 0 0,-33 0 0 0,50-9-3 16,-50 9 2-16,17-9-2 0,16 9 0 0,-16-10 4 16,-17 1-6-16,0 9 4 0,17-19-1 15,-17 19 1-15,0-18-2 0,-16 8 3 0,16 1-5 16,0 0 5-16,0 0-3 0,17-1 0 0,-50-8 0 16,33 8 0-16,-16 1 0 0,16 9-2 15,-33-19 3-15,33 19-1 0,-33-18 0 16,17 9 0-16,-17-1-3 0,33 1 3 0,-33 9-2 0,-17-9 7 15,51-1-3-15,-34 1-2 0,0 9-2 16,0-9 4-16,0 9-2 0,-17-10 0 0,17 10-5 16,1-9 6-16,-1 9-1 0,0 0 3 0,-33 0-5 15,33 0-1-15,0 0 3 0,-33 0 4 16,33 0 0-16,-17 0 4 0,17 0-1 0,-33 0 3 16,34 0 12-16,-34 0 20 0,0 0 19 0,33 0 1 15,-33 0-1-15,0 0-1 0,33 0 13 16,-33 0 9-16,0 0-1 0,0 9 0 0,33-9 0 15,-33 0-18-15,0 0-19 0,0 0-16 0,0 0-15 16,0 0 0-16,16 0-2 0,-16 0-6 0,17 10-4 16,-17-10-5-16,0 0 6 0,16 9 2 15,-16 0-2-15,0 1-1 0,33-10-3 16,-33 9 2-16,0 10 0 0,0 8 2 0,0-27 3 16,34 28-7-16,-34-9-3 0,0 9 11 15,0 0-6-15,0 9-4 0,33-18 7 0,-33 8-6 16,0 11 3-16,0-1-2 0,0-9 4 0,0 0 3 15,0 18-5-15,0-27-3 0,0 18 3 16,0-9 4-16,0 9-9 0,0-9 3 0,0 9 2 16,-33-9 0-16,33 9 4 0,0-9-12 0,0 0-13 15,0 0 1-15,0 0 0 0,-34 0-14 0,34 0 11 16,0-10-5-16,0 10 9 0,0-9-4 0,0-1-9 16,0 1 7-16,0 0 12 0,0-1 8 15,-33 10 3-15,33-28-10 0,0 19 8 0,0-10 0 16,-16 10 4-16,16-10-3 0,-17 0 1 0,17 10-5 15,0-10 5-15,-16 1 5 0,16 8 2 16,0 1-5-16,0-19-2 0,0 9-4 0,-33 0 6 16,33 10 6-16,0-10-9 0,0 1 3 0,0-1-5 15,-33 9 5-15,33 1 3 0,0-19 0 0,0 19-3 16,0-19-2-16,0 0 0 0,0 9-5 16,0 0-3-16,-33-9 3 0,33 10 2 0,0-10 0 15,0 9 5-15,0-9-4 16,0 9 4-16,0-9-2 0,0 0 0 15,0 0-3-15,-34 0 0 16,34 0 9-16,0 0-4 16,-33 0 0-16,17-9 0 0,16 9 2 15,-17 0 4-15,1-9-2 0,16 9 0 0,0 0 0 16,-33 0 0-16,33-10 5 0,-33 10 13 0,33 0-4 16,-33-9-1-16,33 9-5 0,-33 0-2 15,-1-9-4-15,18 9-3 0,-17 0 7 0,0 0-1 16,0 0-4-16,0 0-3 0,0-19 7 15,-1 19 2-15,1 0 1 0,17 0-5 0,-17 0-4 16,0 0 3-16,-33 0-6 0,32 0 0 16,-15 0 0-16,16 0 0 0,-33 0 0 0,0 0 8 15,16 0-13-15,-16 0 3 0,0 0 5 0,-17 0-1 16,17 0-5-16,0 0 6 0,16 0-8 0,-16 0 3 16,0 0 2-16,-17 0-4 0,17 0 12 15,0 0-11-15,0 0 3 0,16 0 4 0,-16 0-4 16,0 0 0-16,16 0 1 0,-16 0 2 0,0 0-1 15,16 0-4-15,17 0-4 0,-33 0 6 16,0 0 5-16,16 0-8 0,17 0 3 0,-33 0 1 16,0 0-1-16,0 0 4 0,16 0-4 0,-16 0 0 15,33 0-2-15,-50 0-2 0,50 0 7 16,-33 0-2-16,33 0-4 0,-33 0 1 0,16 0 6 16,17 0-4-16,0 0 0 0,0 0 1 0,0 0-1 15,16 0 2-15,-16 0 1 0,33 0-5 16,-33 0-4-16,0 0 6 0,0 0 1 0,33 0-6 15,-33 0 5-15,0 0 2 0,16 0 0 0,-16 0-1 16,0 19-1-16,33-19-4 0,-33 0 4 16,0 0-4-16,33 9 1 0,-33-9 3 0,0 9 0 15,16-9-4-15,-16 0 6 0,33 10-4 16,-33-10 2-16,0 9-3 0,33-9 6 0,-33 0 0 16,0 9-5-16,33-9 4 0,-33 0-6 0,16 9 2 15,-16-9 2-15,0 0 2 0,0 10-5 0,0-10 0 16,0 0 5-16,0 0-2 0,16 0 2 15,-16 0 1-15,0 0-1 0,0 0-6 0,0 0 8 16,33 0-8-16,-33 0 4 0,0 0 3 16,33-10 0-16,-17 10-6 0,17 0 10 0,0 0-7 0,0-9 0 15,0 0 0-15,0 9 7 16,0 0-4-16,-33-9-3 0,33-1-3 0,0 10 1 16,0-9 0-16,0 0 2 15,0 9 2-15,0 0 1 0,0 0-3 16,0 0-17-16,0 0-8 0,0 0 0 0,33-19-5 15,-33 19 7-15,0 0 1 0,0 0 7 0,0 0 0 16,0 0-1-16,0-19 3 0,-33 19 6 0,33 0-3 16,0-9 4-16,0 9-5 0,0 0 1 15,0-9 6-15,0 9-3 0,-33 0 7 0,33-9 0 16,0 9-7-16,-33 0 7 0,33 0-5 16,0 0 12-16,-33 0-7 0,33 0 0 0,-33 0 0 15,33 0-3-15,0 0 6 0,-33 0-5 0,16 0 2 16,17 0 3-16,0 0-3 0,-33 0-3 15,33 0 0-15,0 0 6 16,0 0-5-16,0 0-16 0,0 0-40 16,0 0-26-16,0 0-31 0,-33 0-31 15,33 0-8-15,0 0-1 0,0 0 1 0,0 0 9 16,0 0 13-16,0 0 18 0</inkml:trace>
  <inkml:trace contextRef="#ctx0" brushRef="#br0" timeOffset="96402.4">1951 12976 173 0,'0'-19'50'0,"0"-9"-23"0,0 10-13 0,0 9 11 0,-33-1 5 0,33 10-13 0,0-9-7 0,0 9-6 0,0 9-1 15,0-9 19-15,0 19 2 0,0-10 9 0,0 10 15 16,0 18 10-16,-16-28 6 0,16 19-25 16,-33 9-13-16,33-9-13 0,0-9-6 0,0 9-2 15,0 0 1-15,0-10-3 0,-33 10 2 16,33-19-3-16,0 1-2 0,0-1 0 0,0 0 6 15,0 1 28-15,0-10 61 0,0 0 35 16,0 0 25-16,0 0 12 0,0 0-52 0,0-10-59 16,0 1-24-16,0 0-13 0,0-10-15 15,0 1 1-15,0-10 0 0,-34 0-5 0,34 0 0 16,0-9 6-16,0-1-1 0,0 1-3 16,0 9 1-16,0-9-3 0,0 9 3 0,0 0 2 15,0 0-8-15,34 10-2 0,-34 9 2 0,0-1-4 16,33 1 1-16,-33 0 6 0,33 9 2 15,-17 0-10-15,-16 9 8 0,0-9-2 0,33 9-2 16,-33 10 2-16,0-1-1 0,0 1-1 16,33-10 4-16,-33 10 0 0,0 0 0 0,0 8-5 15,0 1 2-15,0 0 3 0,0-9-2 16,-33 9 2-16,33 0-9 0,0-10 9 0,-33 10-4 16,33-9 0-16,-16-10-5 0,-17 10 2 15,33-10 2-15,-33 0 1 0,33 1-1 0,0-10 8 16,-34 0-1-16,34 0-4 0,-33 0 5 0,33-10-5 15,0 10 8-15,-33-9-9 0,33 9 7 16,0 0-2-16,0-9-5 0,0 9-1 16,0 9 0-16,33-9 2 15,-33 9-1-15,33 1 1 0,1 8 4 0,-1-18-2 16,0 9 4-16,-17 1-2 0,50 8-4 16,-33-8 0-16,1-1-1 0,-1 10-7 15,0-10-34-15,-17 10-67 0,17-1-45 0,0-9-30 16,0 10-12-16,-33-10 6 0,33 10 10 0,1 0 16 15</inkml:trace>
  <inkml:trace contextRef="#ctx0" brushRef="#br0" timeOffset="97298.77">3456 13422 60 0,'0'0'59'0,"0"0"-20"0,0 0-21 0,0 0-9 0,0 19 15 0,0-19 19 0,0 0 9 0,0 19 4 0,0-10-14 0,0 10-6 15,0-1-1-15,0-9-4 0,-33 10 5 0,33 9 4 16,0-19-6-16,0 10 5 0,0-1 1 0,0-8-17 15,-33 8-11-15,33-8-2 0,0-1-4 16,0-9-3-16,0 9 3 0,0-9-5 0,0 0 8 16,0 0 22-16,0 0 36 0,0 0 18 0,0 0 19 15,0-9-29-15,0 9-36 0,0-9-19 16,0-10-8-16,0 10-5 0,0-19 1 0,0 9-8 16,0-9 0-16,33-9 0 0,-33 9-3 15,0 0 3-15,0 0 5 0,33 1-2 0,-33-1-1 16,0 9-2-16,33 10 4 0,-33-10 10 0,0 19 2 15,0 0-9-15,0-18-4 0,33 18 1 0,-33 0-8 16,0 0 7-16,33 0 4 0,-33 18 10 16,0-18 1-16,33 19-2 0,-33-10-8 0,17 10 2 15,16-10 16-15,-33 10 53 0,33-10-2 16,-33 9-23-16,33 1-25 0,-33 0-11 0,33-10-15 16,-33 10-2-16,33-1 8 0,-33-9-8 0,0 1-1 15,0 8 3-15,33 1-1 0,-33-10 0 0,0 1-10 16,0 8-11-16,0-9-47 0,0 1-61 15,-33-1-41-15,33 0-39 0,0 1-16 0,0-10 0 16,-33 9 11-16,33-9 42 0</inkml:trace>
  <inkml:trace contextRef="#ctx0" brushRef="#br0" timeOffset="97464.63">3588 13562 132 0,'0'0'100'0,"0"-19"-28"0,0 19-22 0,0-9-6 0,0 0 0 0,0-1-7 0,17 1-13 0,-17 0-10 0,33 0-4 0,-33-1-4 0,33 1-6 0,-33 0-4 0,33-1 4 0,0 1-8 16,-33-10-28-16,33 10-39 0,0 0-27 15,17 0 102-15</inkml:trace>
  <inkml:trace contextRef="#ctx0" brushRef="#br0" timeOffset="98013.92">4845 13181 42 0,'0'-10'65'0,"0"10"-16"0,0-9-10 0,0 0-4 0,0 9 11 0,0-10 14 0,0 10 17 0,0-9 2 0,0 9 8 0,0-9-14 0,0 9-8 0,0 0-12 16,0-10-7-16,0 10-11 0,0 0-11 0,0 0-9 15,0 0-8-15,0 10-2 0,0-10 0 16,0 0 33-16,0 9 16 0,0 10 47 0,0-1 27 16,0 10-13-16,17-9-24 0,-17 9-10 15,0 9 10-15,16 0-5 0,-16-9-9 0,17 9 27 16,-17 0-8-16,33 1-22 0,-33 8-70 0,0-9-4 15,0 1 0-15,0 8 0 0,33-9 0 0,-33 0 0 16,0 1 0-16,0 8 0 16,33-18 0-16,-33 0 0 0,0 0 0 0,0 9 0 0,0-18 0 15,0-10 0-15,0 10 0 0,0-1 0 16,0-8 0-16,0-1 0 0,0-9-101 16,0 0-66-16,0 0-34 0,0 0-43 0,0-9-19 15,0-10-1-15,0 0 26 0,0 1 35 16,0-1 43-16</inkml:trace>
  <inkml:trace contextRef="#ctx0" brushRef="#br0" timeOffset="98303.63">5275 13329 138 0,'0'-9'88'0,"0"9"-27"0,0 0-10 0,0-18 2 0,0 18 9 0,0 0 0 0,0 0 1 0,0 0-20 0,0 0-14 0,0 0-4 0,0 18 35 0,0-18 17 0,0 19 8 0,17-10-7 0,-17 10-16 16,16 9-14-16,-16-10-20 0,17 10-9 16,-17-9-7-16,0 9-2 0,33-10-9 0,-33 10 0 15,0 0 3-15,0-19-2 0,0 10-2 0,0-1-2 16,0 1-12-16,0 0-28 0,0-10-54 15,0 0-39-15,0 10-24 0,0-10-10 0,0-9 11 16,-33 9 19-16,33-9 26 0</inkml:trace>
  <inkml:trace contextRef="#ctx0" brushRef="#br0" timeOffset="98713.67">5292 13376 74 0,'0'-9'70'0,"16"-1"-15"0,-16 1-13 0,0 0-2 0,0-1 12 0,17 10 12 0,-17-9 1 0,33 9-7 0,-33 0-9 0,0 0-13 0,33 0-10 0,-33 0-8 16,0 0-9-16,33 0-6 0,-33 0 0 0,0 0-3 15,33 0 4-15,-33 9-4 0,0 1 0 0,0-1 3 16,0 0-7-16,0 10 8 0,0-10-3 15,0 10-3-15,0-10 2 0,0 19 2 0,-33-28 1 16,33 19-7-16,0-10 4 0,0 0 0 0,0 1 1 16,0-1-1-16,0 0 3 0,0 0-1 15,0 1-1-15,0-1 1 0,0 19-2 0,33-28 5 16,-33 9-3-16,0 1 1 0,33-1 2 0,-33 0-1 16,0 0 1-16,17 1 4 0,-17-1 2 15,16 0-4-15,-16 1 1 0,0-10-3 0,17 9-1 16,-17 0 2-16,0-9 8 0,0 0-3 0,-17 19-6 15,17-19-1-15,-16 0-3 0,16 0 4 16,-17 9-2-16,17 0-5 0,0-9 2 0,-33 0-10 16,33 0-17-16,-33 0-26 0,33 0-25 0,0 0-25 15,-33 0-19-15,33-9-6 0,-33 0 6 0</inkml:trace>
  <inkml:trace contextRef="#ctx0" brushRef="#br0" timeOffset="99246.86">6251 12902 191 0,'0'-10'100'0,"0"10"-45"0,0-9-23 0,0 9-10 0,0-9-5 0,0 9-3 0,0 0-2 0,0 0-6 0,33 9 13 0,-33-9 20 0,0 19-5 0,0-10 13 16,0 9 19-16,0 10-7 0,0 0 5 0,0 0 13 15,33 0-14-15,-33 9 12 0,0-18-5 16,0 18-3-16,0-9-11 0,0 9-24 0,33 0 5 0,-33-9 16 15,0 10-3-15,0-1 2 0,0 0-8 16,17 0 9-16,-17-9-4 0,0 9 16 0,33 0-18 16,-33 10-14-16,0-28-9 0,0 18-14 15,0-9 1-15,0 9-5 0,0-9-5 0,0 0 2 16,0 0-2-16,33 9-1 0,-33-19 0 0,0 10-4 16,0 0 8-16,0 0-4 0,0-9 8 15,0 9-8-15,0-10 4 0,0 10-7 0,0 0 8 16,33-9-7-16,-33-10 2 0,0 10 5 0,0-10-7 15,0 9 7-15,0-8-7 0,0-1-2 0,0 0 6 16,33 10-2-16,-33-19 0 0,0 0 3 16,0 19 0-16,0-19-5 0,0 0-16 0,0 0-24 15,0 0-26-15,0 0-22 0,0 0-26 16,0 0-23-16,0 0-37 0,0 0-25 0,0 0-23 16,0 0 1-16,0 0 27 0,0-19-86 15</inkml:trace>
  <inkml:trace contextRef="#ctx0" brushRef="#br0" timeOffset="99662.7">6896 13441 81 0,'0'-19'93'0,"0"10"-24"0,0 9-30 0,0-9-16 0,0 9-7 0,-33 0 6 0,33 0 7 0,0 0 12 0,0 0 9 0,0 0-1 0,0 0-8 0,0 0-12 0,-33 9 0 0,33-9 3 15,0 9 10-15,0 10 8 0,-34-10 0 0,34 1-5 16,-16 8-4-16,16-8-11 0,0 8-6 0,-17 1-7 16,17-1-1-16,0 1-9 0,0 0-3 15,0-1 3-15,0 1 1 0,0-1-2 0,17-8 2 16,-17-1-1-16,0 0-2 0,16 10-1 0,-16-19 0 16,34 0-4-16,-34 9 2 0,0-9 0 0,33 0-2 15,-33-9-13-15,33 9-22 0,-33 0-41 16,33-19-33-16,-33 1-24 0,33 8-11 0,-33-8-6 15,16-1 15-15,1 1-87 0</inkml:trace>
  <inkml:trace contextRef="#ctx0" brushRef="#br0" timeOffset="101113.38">3737 13097 6 0,'0'0'3'0,"0"0"11"0,0 0 18 0,0 0 0 0,0 0-5 0,0 9-7 0,0-9-1 0,0 0 0 0,0 0 6 0,0 0 5 16,0 0 1-16,0 0 8 0,0 0 8 0,0 0 13 15,0 0 6-15,0 0 2 0,0 0 3 16,0 0 12-16,0 0 21 0,0 0 15 0,0 0 12 16,0 0 19-16,0 0 2 0,0-9-18 0,0 9-33 15,0 0-32-15,0 0-4 0,0-19 4 16,0 1-9-16,0 8-16 0,0 1-15 0,0-10-3 16,0 1-11-16,0-1-1 0,0 10 1 15,0-10-3-15,0-9-2 0,0 1-3 0,0 8-1 16,0 0-2-16,-33-9-6 0,33 10 2 0,0-1 0 15,0 1 3-15,0-1 1 0,0 0-8 0,0 10 8 16,0-9-1-16,0-10 0 0,0 18 2 16,0-8-7-16,0 8 7 0,0 1-7 0,0-10 0 15,0 10 0-15,0 9 8 0,0-18-6 16,0 18 0-16,0-19 0 16,0 10 0-16,0 9 0 0,33 0 0 46,-33 0 0-30,33 0 0-16,-33 9 0 0,0-9 0 16,33 0 0-16,-16 19 0 0,16-19 0 0,0 0 0 15,0 0 0-15,0 0 0 0,0 0 0 16,17 0 0-16,16 18 0 0,-33-18 0 0,33 0 0 16,-16 0 0-16,16-18 0 0,0 18 0 15,-16 0 0-15,16 0 0 0,0 0 0 0,-33 0 0 16,17-19 0-16,16 19 0 0,-33-9 0 0,33 9 0 15,-33-10 0-15,17 10 0 0,-17-9 0 0,0 9 0 16,0-9 0-16,0-1 0 0,0 10 0 0,-16-9 0 16,16 9 0-16,0-9 0 0,-33 9 0 15,33-9 0-15,-33 9 0 0,33 0 0 0,-33-10 0 16,0 10 0-16,33 0 0 0,-33 0-3 31,0 0 6-31,0 0-5 0,0 0-2 16,0 0-4-16,0 0-4 15,0 0 8-15,0 0 0 0,0 10 10 16,0-10-8-16,0 0 5 0,0 9-3 0,0 0-3 16,0 0 3-16,0 1-3 0,0 8 3 0,0-8-4 15,0 18 9-15,0-10-5 0,0-9-3 16,0 10 3-16,0 9 2 0,0-9-5 0,0 9 4 16,0-10 2-16,0 1-12 0,0 9 9 0,0-10 2 15,0 19-8-15,0-18 10 0,0-10-3 16,0 10 6-16,0 0-9 0,0-1 5 0,33 1-3 15,-33-1 3-15,0 1-7 0,0-19 0 0,0 9 9 16,0-9 2-16,0 10-9 0,0-1 7 16,0-9-11-16,0 0-1 15,0 0-49-15,0 0-64 0,0 0-63 0,0 0-36 16,0 0-37-16,0 0-2 0,-33-9 20 16,33 9 31-16,0-10 36 0,0 10 35 0</inkml:trace>
  <inkml:trace contextRef="#ctx0" brushRef="#br0" timeOffset="101411.15">5060 12911 60 0,'-33'0'45'0,"33"0"-6"0,0 0-7 0,0 0-1 0,0 0 2 0,0 0-7 0,0 0 0 0,0 0 8 0,0 9 8 0,0-9 0 0,0 9-9 0,0 19 12 15,33-28 7-15,-33 19 10 0,0-19 16 0,0 9 15 16,17 1 6-16,-17-1 0 0,16 0 6 0,-16 0 6 16,17-9 9-16,16 10 0 0,-33-10-11 15,0 0-22-15,33 0-20 0,-33 0-32 0,33-10-9 16,-33-8-13-16,33 9-6 0,-33-1-10 0,33 1 3 16,-33-10 3-16,17 19-6 0,-1-28-13 15,-16 10-27-15,17-1-79 0,16 1-68 0,-33-1-49 16,0 0-24-16,0 1-3 0,0-1 19 0</inkml:trace>
  <inkml:trace contextRef="#ctx0" brushRef="#br0" timeOffset="102712.43">5424 13990 23 0,'0'-9'23'0,"0"-1"-6"0,0 1 5 0,0 0 11 0,0-1 4 0,33 1 1 0,-33 9-4 0,0-9-6 0,0 9-4 0,0 0-9 0,0 0-7 16,33 0-2-16,-33 0 24 0,0 9 27 0,0 0 2 15,0 1-9-15,0 8 12 0,0 1 11 0,17-1 13 16,-17 20-8-16,0-20 0 0,0 10 6 16,16 0-1-16,-16 0 10 0,0 9 3 0,0-9-35 15,0 9-26-15,0 10-9 0,0-10-15 0,0 0-4 16,0 10-1-16,0-1-6 0,0 1 7 16,-16-19-4-16,16 9 8 0,0 0 23 0,0 0 12 15,0-9-13-15,0 0-11 0,0 0-11 0,0-9-1 16,16 8-1-16,-16-17-9 0,0 8 9 15,0-8-1-15,0-1 10 0,0 0 8 0,0 1-1 16,0-10 5-16,0 0 16 0,0 0-5 0,17 0 19 16,-17 0-7-16,0 0 3 0,0 0-14 15,0-10-14-15,33 10-9 0,-33 0-11 0,0-9 1 16,33 0-9-16,0-1 0 0,-33 10 0 16,33-9 0-16,0 0 0 0,17-1 0 0,16 1 0 15,-33 0 0-15,33 9 0 0,-16-9 0 16,49 9 0-16,-33 0 0 0,17 0 0 0,16 0 0 15,-16 0 0-15,16 0 0 0,-16 0 0 0,16 0 0 16,-33 0 0-16,17 0 0 0,16 0 0 0,-50 0 0 16,18 0 0-16,-1 9 0 0,-33-9 0 15,16 0 0-15,-16 9 0 0,34-9 0 0,-34 0 0 16,0 0 0-16,0 9 0 0,0-9 0 0,16 0 0 16,-49 0 0-16,34 0 0 0,-1 0 0 0,0 0 0 15,-33-9 0-15,33 9 0 0,-33 0 0 16,16 0 0-16,1 0 0 0,-1 0 0 0,17-9 0 15,-33 9 0 1,0-9 0 0,0 9 0-1,0-19 0-15,0 10 0 16,0-1 0-16,0-8 0 0,0 8 0 0,0 1 0 0,0-9 0 16,-33-1 0-16,33 10 0 0,0-10 0 15,-16 0 0-15,16-8 0 0,0 8 0 0,-17 0 0 16,17 1 0-16,0-10 0 0,-16 0 0 15,16 0 0-15,0 0 0 0,0 0 0 0,0 0 0 16,0 0 0-16,0 1 0 0,-33 8 0 0,33-28 0 16,0 19 0-16,0 1 0 0,0 8 0 15,0-9 0-15,0 9 0 0,0-8 0 0,0 8 0 16,0 10 0-16,0-10 0 0,0 19 0 16,0-19 0-16,0 10 0 0,0 0 0 0,0 0 0 15,0-1 0-15,0 20 0 63,0-10-56-63,0 9-182 0,0 0-36 0,-33 0-24 15,33 10-3-15,0-19 13 0,0 0 45 0</inkml:trace>
  <inkml:trace contextRef="#ctx0" brushRef="#br0" timeOffset="103059.98">7474 13990 114 0,'0'0'65'0,"0"-9"-9"0,0 9 1 0,-33 0-1 0,33 0 3 0,0 0 0 0,0 0-18 0,-16 0-11 0,16 0-8 0,0 0-5 15,-17 9 11-15,1 0 25 0,16 0 9 16,0 10-6-16,-33 0-3 0,33-10-24 0,-33 0-5 15,0 10-9-15,33-1-10 0,-33 1 1 0,-1-10-3 16,18 10-3-16,16 0 2 0,-17-19 0 0,1 9 0 16,16 0 0-16,0-9 0 0,0 9-1 15,0-9 5-15,0 10 8 0,0-10-2 0,0 0-6 16,0 0 0-16,0 0-2 0,16 0-4 16,1 0 0-16,33 0 0 0,-50 0 4 0,33 0-2 15,0 0-2-15,0 0-3 0,-33 0-6 0,33 0 4 16,-17 0-19-16,1 9-13 0,32-9-26 15,-49 0-20-15,34 0-16 0,-34 0-11 0,0 0 6 16,33 9-1-16,-33-9-2 0,0 0 8 0</inkml:trace>
  <inkml:trace contextRef="#ctx0" brushRef="#br0" timeOffset="104075.78">5970 14604 218 0,'33'-19'187'0,"-33"10"-75"0,33 0-56 0,-33-10 3 0,0 19 28 0,0-9 33 0,0 9 6 0,0-10-25 0,0 10-50 16,0 10-18-16,-33-1-12 0,33 0 18 0,-33 10 46 16,-17 9 26-16,17 0 7 0,0 9-12 0,0-9-6 15,-33 28-3-15,16-29 9 0,-16 20-26 16,33 0-46-16,-33-1-34 0,16 1 0 0,17-1 0 16,-33 10 0-16,0-10 0 0,16 1 0 0,17-1 0 15,0 1 0-15,-33-10 0 0,33 0 0 16,16 1 0-16,-16-11 0 0,33-8-8 0,-33 0-123 15,33-10-28-15,0 0-28 0,0-9-30 16,0 0-5-16,0-9 7 0,0 0 12 0,0-10 0 16,33-9 36-16,-33 0 167 0,0-18-157 0</inkml:trace>
  <inkml:trace contextRef="#ctx0" brushRef="#br0" timeOffset="104325.74">5143 14780 5 0,'0'-18'16'0,"0"9"15"0,0-19 2 0,0 9-5 0,0 10-3 0,0-1 4 0,0-8 12 0,0 9 16 0,0-1 19 0,0 10 23 0,0-9 5 0,0 9 6 0,0-9-13 16,0 9-32-16,0 0-29 0,0 0-18 15,0 0-9-15,0 9-4 0,0-9 51 0,0 9 70 16,33 10 38-16,-33-10-7 0,33 10-13 0,0 9 9 16,0 0-7-16,0-10-29 0,17 1-17 15,16 9-100-15,-33-10 0 0,33 1 0 0,-16 9 0 16,16-10 0-16,0 1 0 0,-16 9 0 0,16-9 0 15,0 8 0-15,-16-17 0 0,16 18 0 16,0-10 0-16,0 10-212 0,-16-9-101 0,-17-1-70 16,0 10-3-16,0-9 57 0</inkml:trace>
  <inkml:trace contextRef="#ctx0" brushRef="#br0" timeOffset="106573.83">3952 13608 92 0,'0'0'44'0,"0"0"-22"0,0-9-13 0,0 9-13 0,0 0 2 0,0 0 3 0,0-9-1 0,0 9 0 31,0 0-2-31,0 0-2 0,0 0-11 16,0 0-11-16,0 0-10 0,0 9-42 0</inkml:trace>
  <inkml:trace contextRef="#ctx0" brushRef="#br0" timeOffset="107341.77">7756 13348 30 0,'0'0'49'0,"0"9"-2"0,0-9-2 0,0 0 0 0,0 0-3 0,0 0 15 0,33 0 12 0,-33-9 9 0,0 0 6 0,33-1 10 0,0 1-9 0,16-9-5 0,-16-1-12 15,34-9-3-15,-18 0 5 0,17 0-8 16,34-18-10-16,-34 8-11 0,50 1-7 0,-50-9-11 16,49-1-10-16,-32 19 1 0,16-27-5 0,1 17-3 15,-18 10-6-15,17-18 4 0,-32 9-1 0,15 18-3 16,-16 1 3-16,-16-20-5 0,0 20 5 16,-1 8-1-16,-16-8-2 0,0 8 0 0,0 1 0 15,-16 9 0-15,16-18 7 0,-33 18-10 16,33 0 6-16,-33 0-5 0,0 0 2 0,0 0-3 15,0 0 5-15,0 0-9 0,0 0 1 0,0 0 4 16,0 0-20-16,-33 0-37 16,17 0-29-16,16 0-25 0,-17 0-18 0,0 0-5 15,17 0 3-15,-33 0 7 0,33 0 4 16,-33 0 16-16,33 18 12 0</inkml:trace>
  <inkml:trace contextRef="#ctx0" brushRef="#br0" timeOffset="107806">7838 13329 84 0,'-16'-9'69'0,"16"9"-34"0,0 0-13 0,0 0-5 0,0-18-5 0,0 18-2 0,16 0 10 0,-16 0 26 16,17 18 19-16,-17-18 8 0,16 0 0 0,17 19 5 0,0-1 4 15,1 1 7-15,-1 0 12 0,0 8 14 16,0 1 23-16,16 0 3 0,18 9-9 0,-34-9-12 15,16 10-29-15,17-11-20 0,1 11-16 0,-1-1-12 16,16-9-10-16,-16 0-13 0,1 18-7 0,15-18-10 16,-16 0-3-16,1 0 5 0,15 9 1 15,-16-9-6-15,-16 0 0 0,16 0 4 0,0-10-1 16,0 20 1-16,-32-29-12 0,15 0 5 0,17 10-1 16,-33-10-3-16,17 0 7 0,16-9-3 15,-33 10-3-15,33-1 0 0,-33-9-15 0,17 9-36 16,16-9-30-16,-33 19-16 0,33-19-26 0,-49 19-20 15,16-19-25-15,0 0-27 0,0 0 0 16,-33 9 18-16,0-9 17 0,0 9 22 0</inkml:trace>
  <inkml:trace contextRef="#ctx0" brushRef="#br0" timeOffset="108388.73">9872 11423 131 0,'0'-19'65'0,"-33"0"-33"0,33 1-14 0,0-1 13 0,0 1 43 0,0 8 21 0,0 1-12 0,-33 0-22 0,33 9-24 0,0 0-17 0,0 0-12 15,0 0-8-15,0 9 4 0,0 10-2 0,0 8 3 16,0 20 50-16,0-10-16 0,0 10-21 16,0 8-5-16,0-8-3 0,0 9 3 0,0-10-4 15,33 10-4-15,-33-9 1 0,0-1-6 16,0 1 6-16,0-1-5 0,0 10 1 0,0-28-2 16,0 18-4-16,0-18-9 0,0 9-50 15,0-9-40-15,33-9-25 0,-33 9-7 0,0-19 9 0,0 10 1 16</inkml:trace>
  <inkml:trace contextRef="#ctx0" brushRef="#br0" timeOffset="109254.87">9872 11357 101 0,'0'-37'50'0,"0"0"-26"0,0 0-10 0,-33 9 8 0,33 0 23 0,0 0 7 0,0 10-12 0,0-1-16 0,0 0-2 0,0 1 11 0,33 8-8 16,-33 1-11-16,0 0-6 0,33-10-4 0,-33 19-2 16,33-18 3-16,-16 8-2 0,49 1 1 15,-33 0 15-15,33-1 12 0,-16 1-14 0,49 0-10 16,0-1 1-16,17 1-4 0,-17 0-2 16,17 9-4-16,16-19 2 0,17 1 0 0,0 8 6 15,-17 1-8-15,17 0 2 0,0-1 1 16,0 1-1-16,0 0 0 0,16 0 3 0,-16-10-3 15,-33 19-2-15,16-19-1 0,-33 19 0 0,17-28 0 16,-17 10 0-16,17 9 1 0,-50-10 2 16,17 10-2-16,16-10 2 0,-50 19-2 0,51-19 2 15,-67 19 0-15,33-18 1 0,-16 18-1 16,-17-9-2-16,33 9 5 0,-33 0-6 0,-33 9 4 16,33-9-3-16,-17 18 0 0,18-18 2 15,-1 19 0-15,-33 0-2 0,33-10 2 0,0 10 2 16,-33 8-2-16,33 1 0 0,-17 0 0 15,17 0 2-15,-16 9-2 0,33-9 5 0,-17 9-4 16,0 1 4-16,-33 8-4 0,33-18 2 16,0 9 1-16,-17 19 5 0,17-28-6 0,1 19 4 15,-1-1-3-15,0 1 3 0,-33 8-3 0,33-8 4 16,-17-10 0-16,1 19 3 0,-1-19-2 16,1 0-1-16,-17 10 0 0,0-19-3 15,16 9-3-15,-16 0-1 0,0 0-1 0,0-18 2 16,-16 9-2-16,16 9-2 0,0-18 2 0,0-1 0 15,-17 1 2-15,17-1 1 0,-16 1-1 16,-1 9-2-16,17-9 0 0,-16-19 2 0,16 9-4 16,-33 0 2-16,33 0 4 0,-33 1-4 0,33-1 0 15,-33 0 0-15,-1-9 0 0,18 10 1 16,-17-10-1-16,0 9 0 0,0-9 0 0,0 0 0 16,0 0 2-16,-34 9-1 0,18-9-3 15,16 0 2-15,-33 0 0 0,-17-9 0 0,17 9 0 16,-33 0 1-16,16-9 0 0,-16 9-4 0,-1-10 7 15,18 10-6-15,-34 0 2 0,17-9 0 16,-17 9 1-16,-16-9-1 0,16 9 0 0,-16-10 0 16,16 1 0-16,0 9 0 0,17-9 0 15,-17 9 0-15,17-9 2 0,-17 9 1 0,-16 0-5 16,16 0 4-16,-16-19-2 0,16 19-2 16,-49 0 2-16,16 0 0 0,0 0 0 0,0 0 1 15,17 0-1-15,16 0 0 0,-16 0 3 0,49 0-3 16,-16 0 0-16,16-19 0 0,17 19 2 0,33 0 3 15,-16-9 4-15,15 9 13 0,34 0-6 16,-33 0-7-16,33-9-9 0,0 9 4 0,0-10 0 16,-33 10-6-16,33-9 6 0,0 9-2 15,0-9-4-15,0 9-3 16,0 0-10-16,0-9-30 0,0 9-20 0,0 0-19 16,0-10-7-16,0 10 3 0,0 0 2 15,33 0 7-15,-33 0 6 0,0-18-60 0</inkml:trace>
  <inkml:trace contextRef="#ctx0" brushRef="#br0" timeOffset="110155.68">8334 10334 143 0,'0'0'121'0,"0"0"-51"0,-33-18-29 0,33 18-4 0,0 0-10 0,0 0-2 0,-16 0-7 0,16 0 26 0,0 18-7 0,0 1 42 0,0-10 10 16,0 19 5-16,0 19-28 0,0-10 6 0,0-9 7 15,0 9-20-15,0 19 8 0,16-28-25 16,-16 27-15-16,0-17-10 0,0-10-7 0,33-1-3 15,-33 1-7-15,0 0 4 0,0-9-2 0,0-1-2 16,33-8 3-16,-33-1 15 0,0 0 49 16,0-9 64-16,0 0-29 0,0-9-51 0,0 0-24 15,0-10-15-15,0 1-2 0,0-1-10 16,0-28 3-16,0 10-1 0,0 0 3 0,0-9-1 16,0-10-2-16,0 18-4 0,0-27 5 15,0 28 31-15,0-19 13 0,34 10-12 0,-34 9-16 16,33 9-13-16,-33 0-2 0,33 9 2 0,-33 10-6 15,16-10 0-15,17 19 0 0,0 0-7 0,-33 0 7 16,33 0 0-16,0 19-6 0,-33-19 6 16,0 19 0-16,34-1 5 0,-34 1-5 0,0 9 0 15,0-10 5-15,-34 1-1 0,34-1 2 0,0 10-1 16,-33-9-8-16,0 0 4 0,33 18-1 16,-49-28 5-16,16 10-5 0,33-10 2 0,-33 10 0 15,0-10-9-15,-1 9 7 0,1-18 10 0,33 0-8 16,-49 0-4-16,32 0 8 0,1 0-6 0,16 0 6 15,-33 0-6-15,33 0 11 0,0 0-14 16,0 0 3-16,0 0-3 0,0 0 3 0,33 19 0 16,-33-19-2-16,16 19 2 15,17-19 7-15,0 9-7 0,0 10 7 0,1-10-5 16,-1 10-2-16,16-10 2 0,-16 9-1 0,0 1-1 16,33 0 2-16,-32-19-7 0,-18 18-55 15,17-8-80-15,-16-1-76 0,-1 0-61 0,17 0-24 16,0 1 13-16,-33-10 37 0</inkml:trace>
  <inkml:trace contextRef="#ctx0" brushRef="#br0" timeOffset="110338.05">9012 10557 220 0,'0'-18'228'0,"0"9"-32"0,33 9-31 0,-33-10-14 0,0 10-5 0,0 0-15 0,0 0-20 0,0 0-37 0,0 0 33 0,0 10 23 0,0-1-18 0,34 9-51 16,-34-18-24-16,0 19-12 0,0 0-14 15,16-10-10-15,-16 10-1 0,17-1 7 0,-17 1-10 16,0-1 12-16,16 20-2 0,-16-29-16 0,0 10-81 16,0 8-128-16,0 1-109 0,0-9-48 15,-16 0 17-15</inkml:trace>
  <inkml:trace contextRef="#ctx0" brushRef="#br0" timeOffset="110920.37">8186 15125 58 0,'0'-38'60'0,"0"20"-21"0,0-10-10 0,0 9 6 0,0 1 9 0,0 8 24 15,33-8 7-15,-33 18-22 0,0-9-26 0,0 9-13 0,0 0 11 0,0 9 52 0,0 9 25 0,33-8 1 16,-33 8-27-16,0 10-9 0,0-9-26 0,16 9-16 16,-16-10-10-16,0 10-6 0,17-9-4 15,-17 9 4-15,0-10-7 0,0 10-4 0,0-18 7 16,0 8-9-16,0 1-31 0,0-1-72 15,0-8-53-15,0-1-21 0,-17 0 12 0,17 1 8 16</inkml:trace>
  <inkml:trace contextRef="#ctx0" brushRef="#br0" timeOffset="111219.47">8285 14994 127 0,'0'-27'76'0,"0"-1"-34"0,16 0-14 0,-16 9 8 0,33 1 19 0,-33 18 12 0,33-28-8 0,-33 18-13 0,34 10-6 0,-1-9 7 0,0 9 4 0,-17 0-1 0,1 0-12 0,32 9-13 16,-49-9-8-16,33 10 6 0,-33-1-4 16,0 10-2-16,0-10-4 0,0 9 1 0,0 1-6 15,0 0-1-15,-33-1-1 0,33-8-3 0,-33 17-3 16,0-8 3-16,17-10-1 0,16 10 1 16,-33-10-2-16,0 1-5 0,33 8 4 0,-34-9 0 15,34-9 0-15,-33 10-5 0,33-10 8 16,0 18-3-16,0-18 0 0,0 0 0 0,0 10 5 15,0-1 1-15,33 0 0 0,-33 1 1 0,0-1 1 16,34 0-5-16,-1 0-2 0,0-9 2 0,-17 10-2 16,17-1-10-16,0-9-23 0,0 9-59 15,34-9-40-15,-51 0-15 0,34 0 9 0,-1 0 7 16,-16-9 13-16</inkml:trace>
  <inkml:trace contextRef="#ctx0" brushRef="#br0" timeOffset="111603.55">9012 15078 69 0,'0'0'86'0,"0"-9"-8"0,0 9-19 0,0 0-11 0,0 0-5 0,0 0 1 0,0 0 6 0,0 0-9 0,0 0-15 0,0 0-8 0,0 0-5 16,0 0-3-16,0 0-5 0,33 9 6 0,-33-9-4 16,0 0 0-16,0 9-7 0,34-9 3 15,-34 10-2-15,0-10 1 0,0 18 0 16,0-18-1-16,16 10-1 0,-16-10 3 0,0 9 4 15,0 0 4-15,0 10 6 0,0-10 2 16,0 10-11-16,0-1-1 0,0 10 0 0,0-18 8 16,0 8 18-16,0 1-9 0,-16-1-6 0,16 1-9 15,0 18 0-15,0-27-1 0,-34 8-1 16,34-9-3-16,0 10 4 0,0 0 6 0,0-10-3 16,0 0 5-16,-33 19-12 0,33-28 1 15,0 0-1-15,0 9 6 0,0 1 13 0,0-10-1 16,0 9 14-16,0-9 3 0,0 0 4 0,33 9-13 15,-33-9-13-15,0-9-6 0,34 9-5 16,-18-9-1-16,17-1-3 0,-16 1-1 0,32-9-3 16,-16-1-6-16,0 10-24 0,0-10-59 15,1 0-49-15,15 1-36 0,-16-1-7 0,0 19 1 16,0-28-136-16</inkml:trace>
  <inkml:trace contextRef="#ctx0" brushRef="#br0" timeOffset="112186.89">10732 14222 165 0,'0'-9'43'0,"0"0"-22"0,-33-10-7 0,33 10 19 0,0 9 17 0,-33-9 4 0,33 9-9 0,-33 0-14 0,33 0-15 16,-17 0-6-16,1 0-3 0,-1 0 15 16,17 9 6-16,0 9 5 0,0 1 24 0,-33 9 5 15,33 19 16-15,0-10 6 0,0 9-42 0,0 10-15 16,0 0 8-16,0 9 46 0,33-9-25 16,-33 9-24-16,0-9-15 0,0 9-10 0,17-9-5 15,-17-1 0-15,16 1 3 0,-16 0-1 16,0-9-7-16,17 8 0 0,-17-17-15 0,33-11-41 15,-33 1-38-15,0 0-39 0,0-18-13 0,33-10 1 16,-33 0-11-16,0 0 6 0</inkml:trace>
  <inkml:trace contextRef="#ctx0" brushRef="#br0" timeOffset="113267.16">10583 14148 215 0,'0'-37'88'0,"0"18"-44"0,-33-9-23 0,33 10-3 0,0-1 43 0,0 19 18 0,-33-19-11 0,33 10-15 0,0 9-8 15,0-9-13-15,0 9-20 0,0 0-4 0,33 0-1 16,-33 0-3-16,33 0 13 0,-33 0 26 0,33 0 13 16,17-9-4-16,-17 9-13 0,33 0-3 15,-16-10 0-15,16 10-3 0,33-9-6 0,-16 0-11 16,49-1-8-16,-16 1-2 0,0 0-4 15,49 9-2-15,17 0 0 0,-33-19 8 0,49 19-5 16,-16 0-3-16,0-18-4 0,33 18 4 0,-33 0 0 16,0-10 4-16,0 10-6 0,0-9 5 15,0 0-3-15,-17-1 0 0,17 10 0 0,-33-18-2 16,-34 8 0-16,18 1 0 0,-34 0 6 16,-16 9-8-16,16-19 1 0,-17 19 1 0,-15-18 0 15,-18 18 6-15,17-10 0 0,0 1-4 0,-32 0 6 16,-1-1-1-16,16 10 9 0,-16-9-2 15,0 9 3-15,0-9-2 0,-33 9 10 0,34 0-9 16,-34 0-9-16,0 0-1 0,16 0-4 0,-16 0 10 16,17 0-13-16,-17 9 12 15,0-9-7-15,0 9 0 0,0 1-2 16,16 8 8-16,-16-8-8 0,17 27 4 0,-17-28-3 16,16 19-1-16,1-9 3 0,-1 9-8 0,17 9 5 15,-33-9 3-15,0 0-3 0,33 18 5 16,-33-27-7-16,0 9 0 0,0 9-1 0,0 0 9 15,0-18-6-15,34 18 3 0,-34-9-6 0,0-10 6 16,0 20-3-16,0-20 1 0,0 10-1 0,0 0-3 16,0 0 1-16,0-10 5 0,-34 10-10 15,34-9 3-15,0 9 6 0,0 0 0 0,0-19-6 16,0 0 4-16,0 10-2 0,-33 0 6 16,33-10-2-16,0 9-8 0,-33-8 6 0,17-1 0 15,16 10-4-15,-17-19 7 0,1 0-3 0,-1 9 2 16,1-9-2-16,-1 9-5 0,1-9 10 15,-18 10-7-15,34-10 0 0,-33 9 2 0,33-9-3 16,-33 9 3-16,0 0 0 0,17 1 3 16,-1-1-3-16,-16-9 0 0,17 9 1 0,16 1-1 15,-34-10 0-15,1 9 0 0,33 10 0 0,-49-19-4 16,32 0 8-16,-16 0-2 0,17 9 1 16,-17-9-3-16,0 0-3 0,-1 0 5 0,1 0-2 15,-16-9 3-15,16 9-3 0,0 0 2 16,-34 0-2-16,18-19-3 0,-1 10 3 0,1 9-2 15,-18-10 2-15,-32 10-2 0,50-9 2 0,-67 9 0 16,50-9 0-16,-33 9 0 0,16 0 0 16,17 0 0-16,-50 0-3 0,50 0 5 0,-33 0-1 15,-17 0-6-15,17 0 5 0,-1 0 6 16,18 0-6-16,-34 9-3 0,50-9-2 0,-50 0 8 16,17 9-1-16,-17-9 1 0,17 0-3 0,0 10 3 15,16-10-1-15,-33 9-1 0,17-9-5 0,0 19 10 16,16-19-1-16,-16 9-2 0,0 0-3 15,16 0 6-15,0 1-2 0,17-1 0 0,0 0 23 16,33 10 9-16,-33-19-11 0,16 9-9 0,17 1-9 16,33-10 7-16,-33 9-4 0,33-9-2 15,-33 0-3-15,33 19-2 0,-33-19 1 0,33 0-2 16,-17 0-2-16,1-19 0 0,16 19 4 16,-17 0 1-16,1 0-7 0,16 0-4 15,-17 0 8-15,17 0-2 0,-33 0 0 0,33 0 2 16,-33 0-2-16,0 0 1 0,33 0-3 15,-33 0 2-15,16 0-2 0,-16 0 4 0,17 0-2 16,-1 0-3-16,-16 0 5 0,33 0-2 16,-33 0-5-16,0 0 5 0,33 19 0 0,-50-19 3 15,34 0-7-15,-1 0 6 0,-16 0-8 0,0 9 4 16,0 0-43-16,0-9-19 0,0 9-18 0,16-9-21 16,1 10-20-16,-1-10-20 0,-16 0-4 15,33 0-4-15,0 0 4 0,-33-10 6 0,33 10 8 16</inkml:trace>
  <inkml:trace contextRef="#ctx0" brushRef="#br0" timeOffset="114266.31">10881 11227 130 0,'0'-18'55'0,"0"-1"-24"16,0 10-5-16,0 9 18 0,33-19 10 0,-33 19-10 0,0 0-15 0,0 0-13 0,0 0-1 0,-33 0 29 0,33 0 18 0,0 19 30 16,0-1 16-16,0 1-5 0,-33 9-9 0,16 9 6 15,-16-9 19-15,17 9-3 0,-1 0-10 16,-16 1-32-16,33-11-22 0,-33 1-31 0,0 0-6 16,33 9-8-16,-33-27-2 0,33 8 2 15,-17 1-7-15,17 0 4 0,-16-10 4 0,16-9-1 16,0 9 15-16,0-9 23 0,0 0-4 0,16 0-22 15,-16-9-7-15,17 0-9 0,16-10 6 16,-33 0-5-16,0 1 6 0,33-10 4 0,-33-9-2 16,33 9-12-16,-33-9 11 0,33-10-5 0,-33 10-5 15,17 0-1-15,-1-10-3 0,1 10 5 16,-17 9 2-16,16 0 23 0,1 0 21 16,-17 10 10-16,33-1-11 0,-33 10-23 0,0 9-11 15,0-10-8-15,0 10-2 0,0 10-9 0,0-1 8 16,0 10-2-16,33-10 3 0,-33 28 6 0,0-18-3 15,0-10-1-15,33 19-5 0,-33 0 3 16,33 9-3-16,-33-18 0 0,0 9 0 0,33-1 0 16,-16 1 0-16,-1 10 0 0,1-20 0 0,16 10 0 15,-33 0 0-15,33 0 0 0,-33-10 0 16,0 1 0-16,33-10 0 0,-33 10-22 0,0-10-112 16,0-9-61-16,0 10-33 0,0-10-21 0,0 9-2 15,0-9-2-15,0-9 13 0,0 9 42 16</inkml:trace>
  <inkml:trace contextRef="#ctx0" brushRef="#br0" timeOffset="114449.69">10798 11506 190 0,'-16'0'203'16,"-1"-9"-87"-16,17 0-59 0,0 9-9 0,-33-10 53 0,33 1 42 0,0 0-6 0,0 9-54 0,0-10-36 0,0-8-26 0,33 9-8 0,-33 9-13 0,17-19 5 0,-1 0-3 0,17 10-2 15,17 0-9-15,-17-10-27 0,0 10-54 16,0 0-39-16,-16-1-39 0,16 1-13 0,33 0 1 16,-33 9 5-16</inkml:trace>
  <inkml:trace contextRef="#ctx0" brushRef="#br0" timeOffset="115382.17">11890 11004 144 0,'0'-9'46'0,"-17"-10"-23"0,17 0 6 0,0 1 47 0,-16 18 30 0,16-19 4 0,-17 1-12 0,17-1-9 0,0 10-7 16,0-1-5-16,0 10-28 0,0-9-20 0,0 9-14 16,0 9-13-16,0 1 3 0,-33-1 52 15,33 28 44-15,0-9-17 0,0 9 27 0,0 1-3 16,0 8-11-16,33 1 30 0,-33 18-15 0,0-19-25 15,17 10-30-15,-17 0-25 0,16 9-10 0,1-19-8 16,-17 10-4-16,16-9-4 0,-16 9-6 16,0-19-2-16,17 9 5 0,-17-8 4 0,0-1-5 15,0-19 2-15,0 1-12 0,0 0-15 16,0-10-28-16,0 0-61 0,0 0-62 0,0-9-68 16,0 0-48-16,0 0-6 0,0-9 12 0,0-9 41 15</inkml:trace>
  <inkml:trace contextRef="#ctx0" brushRef="#br0" timeOffset="115665.76">12485 11078 144 0,'0'-9'111'0,"0"0"-51"0,0 9-23 0,0 0-10 0,0 0 4 0,0 0 8 0,0 0 13 0,0 0-9 0,0 9 13 0,0 10 9 15,0-1-17-15,0 1-11 0,0 18 23 0,17-18-5 16,-17 18-27-16,0-9-10 0,0-10-7 0,16 20-8 16,-16-20-3-16,17 10 10 0,-17-9-10 15,16 18 3-15,-16-18-5 0,0-10 0 0,0 9-6 16,0 1-16-16,0-10-68 0,0 1-55 15,-16-1-30-15,16 0-4 0,-17 10-119 0</inkml:trace>
  <inkml:trace contextRef="#ctx0" brushRef="#br0" timeOffset="116048.26">12535 11125 131 0,'0'-19'85'0,"0"-9"-42"0,0 10-16 0,16-1 24 0,-16 19 28 0,17-28-1 0,16 19-21 0,-33 0-29 0,0-1-10 15,33 1-14-15,-33 9-2 0,33 0 1 16,-33 0-1-16,33 9-2 0,-33-9 0 0,0 10 0 16,0-1 0-16,17 10 2 0,-17-1-2 15,0 1 1-15,-17-10-1 0,17 10 0 0,0-1 0 16,0-8-2-16,0 8 2 0,0-8 0 0,-33 8 0 15,33 1 2-15,33-19 1 0,-33 18-3 0,0-8 2 16,0-1-2-16,17 0-3 0,16 1 3 16,-17 8 3-16,34-9 1 0,-50 10 1 0,33 0 19 15,0-10 31-15,-17 0 2 0,1 1 1 16,0 8-1-16,-1-9 1 0,-16 1-1 0,0 8-6 16,0 1 3-16,-16-19-21 0,-1 19-15 15,-16-1-7-15,0-9-5 0,0 10-4 0,0 0-2 0,-17-10 1 16,17 19-6-16,-33-10-63 0,33-18-59 15,-33 19-56-15,16-10-26 0,17 1 8 0,-33-10 25 16</inkml:trace>
  <inkml:trace contextRef="#ctx0" brushRef="#br0" timeOffset="117163.99">6929 5553 49 0,'0'-18'47'0,"0"18"-15"0,0-19-1 0,0 19 0 0,0-19 7 0,0 10 5 0,0 0 7 0,0-1-7 0,0 10-8 0,0 0-1 15,0 0-13-15,0 0-9 0,0 0-8 0,0 0-2 16,0 0-4 0,0 10 2-1,0-1-6-15,0-9-29 16,0 9-22-16,0 10-16 0,0-19-6 15,0 0-1-15,0 19-59 0</inkml:trace>
  <inkml:trace contextRef="#ctx0" brushRef="#br0" timeOffset="118131.61">7045 5535 103 0,'0'0'57'0,"0"-19"-28"0,0 0-13 0,-34 1-7 0,34 8 22 0,-16-8 14 0,16 18 0 0,0-19-9 0,-17 19-4 0,17-18 2 0,0 18 6 15,0-19 1-15,0 19-7 0,0 0-8 16,0 0-15-16,0 0-6 0,0 0 0 0,0 0-9 16,0 0 1-16,0 0 4 15,0 19-1-15,0-19 3 0,0 18-3 16,17-18 2-16,-17 19 25 0,0-1 3 0,16 1-11 16,-16-10-7-16,0 10-7 0,34 18 54 15,-34-18 6-15,0-1-23 0,0-8-20 0,0 27-8 16,33-19 0-16,-33 1 59 0,0 18-25 0,0-18-22 15,0 9-12-15,33 9 0 0,-33-18 69 16,0 18-15-16,33-9-22 0,-33 9-20 0,0 9 61 16,33 10 35-16,-33-19-53 0,33 29-36 0,-17-29-16 15,18 19-2-15,-34 9-8 0,33-10-7 16,0 11 0-16,-33-11 3 0,33 11 3 0,0-1-6 16,-33 9 0-16,16-9 6 0,17-9 2 15,0 28 5-15,1-19 67 0,-34 9-22 0,33 10-25 16,0-28-11-16,0 27-2 0,0-17 39 15,16 8 21-15,-15 10-76 0,32-19-4 0,-33 9 0 16,16 10 0-16,17-19 0 0,1 9 0 0,-34 1 0 16,49 9 0-16,-15-19 0 0,-1 0 0 15,-17 9 0-15,17 1 0 0,1 8 0 0,-1-18 0 16,16 10 0-16,-15 9 0 0,-1-19 0 0,16 9 0 16,-15 10 0-16,-18-19 0 0,17 19 0 15,0-10 0-15,-32 1 0 0,15 8 0 0,17 1 0 16,0-19 0-16,-33 9 0 0,1-8 0 0,15 8 0 15,17-9 0-15,-33 10 0 0,0 8 0 16,17-27 0-16,-17 18 0 0,33 1 0 0,-33-10 0 0,0 9 0 16,1-27 0-16,15 27 0 0,-16-18 0 15,33 9 0-15,-33-9 0 0,0 9 0 0,17-9 0 16,16 9 0-16,-33-18 0 0,17 8 0 16,16-8 0-16,0-1 0 0,-33 10 0 0,33-9 0 15,-16-1 0-15,16-9 0 0,0 1 0 16,-33 8 0-16,17-9 0 0,16-9 0 0,-16 0 0 15,-17 19 0-15,33-29 0 0,-33 1 0 0,0 9 0 16,0-10 0-16,0 1 0 0,-16 0 0 0,16-10 0 16,0 10 0-16,0-10 0 0,-33 0 0 0,33-9 0 15,-33 9 0-15,0-9 0 0,0 10 0 16,33-10 0-16,-33 9 0 0,0-9 0 16,17 9 0 15,-17 10 0-16,-17-19 0 17,17-19 0-17,-33 19 0-15,33-9 0 0,-33 9 0 0,0-9 0 16,0-1-245-16,16 10-35 0,1-9 1 16,-1 9 7-16,1-9 21 0,-1 9 28 0,17-9 40 15,-33-1 37-15</inkml:trace>
  <inkml:trace contextRef="#ctx0" brushRef="#br0" timeOffset="118766.13">10120 10939 3 0,'-33'0'6'0,"33"0"19"16,0-19 14-16,0 19-6 0,0 0-6 0,-33-18-8 0,33 18-2 0,0-10 5 0,0 10 10 0,0-9 7 0,0 0 4 15,-33 9 3-15,33 0 5 0,0-10 5 0,0 10-5 16,0 0 9-16,0 0 11 0,0-9 1 16,0 9-9-16,0 0-15 0,0 0-23 0,0 0-11 15,0 9 6-15,0-9 38 0,0 10 21 16,0-1-1-16,0 10-1 0,33-1 11 0,-33-18 18 15,0 19-13-15,33-10-8 0,0 10 3 0,-33-10 9 16,33 10 3-16,0-10-13 0,17 0-18 16,-17 1-9-16,0 8-60 0,33-18 0 0,-33 0 0 15,17 0 0-15,16 0 0 0,-33 0 0 0,17-18 0 16,16 8 0-16,-33 1 0 0,0-10 0 16,17 1 0-16,-17-1 0 0,0 10 0 0,0-28 0 15,0 9 0-15,-33 0 0 0,33 0 0 16,-33-19 0-16,0 10 0 0,0 0 0 0,0-19 0 15,0 10 0-15,0 8 0 0,0-17 0 0,0 27 0 16,0-9 0-16,-33-10 0 0,33 19 0 16,0 19 0-16,0-10 0 0,0 1 0 0,-33-10 0 15,33 18 0-15,0 1 0 0,0 0 0 16,0 18-91 0,0 0-144-1,0 1-28-15,0-1-13 0,0 10 6 0,0-1 19 0,0-18 23 16,33 19 32-16</inkml:trace>
  <inkml:trace contextRef="#ctx0" brushRef="#br0" timeOffset="120660.85">8467 5293 87 0,'-33'0'46'0,"33"0"-4"0,0 0 7 0,0 0 13 0,0-19 6 0,0 19-1 0,0 0-3 16,0 0-7-16,0 0-13 0,0-9-8 0,0 9-6 0,0 0 1 15,33 0-4-15,-33 9 9 0,0-9 13 0,0 0 16 16,0 0 2-16,0 0 9 0,16 0-6 0,-16 0-2 16,17 19 6-16,-1-19-17 0,17 0 2 15,0 0-1-15,0 0-11 0,1 18-6 0,-18-18 0 16,17 19-3-16,0-19-5 0,33 19-2 15,-33-19 2-15,1 9 0 0,15 9 16 0,-16 1 3 16,33 0-27-16,-33-1-9 0,1 1-2 0,15-1-9 16,-16 1 7-16,33 9-5 0,-33-9 43 15,0 18 27-15,1-9-23 0,15 9-54 16,-16 0 0-16,33-18 0 0,-33 18 0 0,17 9 0 0,16-8 0 16,0-10 0-16,-33 9 0 0,50 19 0 15,-50-19 0-15,33 9 0 0,-16 1 0 16,16 9 0-16,0-1 0 0,0 10 0 0,17-9 0 15,-17-9 0-15,0 9 0 0,-16-1 0 0,16 11 0 16,0-11 0-16,0 10 0 0,17 1 0 0,-50 8 0 16,33-9 0-16,-16 10 0 0,16 8 0 15,-33 1 0-15,17-19 0 0,-1 9 0 0,1 10 0 16,16-9 0-16,-33 8 0 0,17 20 0 0,-17-29 0 16,33 10 0-16,-33-1 0 0,0 1 0 15,17 0 0-15,-17 9 0 0,33-9 0 0,-33-1 0 16,0 10 0-16,-16 10 0 0,16-20 0 15,0 10 0-15,0 0 0 0,0 0 0 0,0 10 0 16,0-20 0-16,0 11 0 0,0-1 0 0,17 18 0 16,-17-27 0-16,0 9 0 0,0 0 0 15,-16 0 0-15,-1 9 0 0,17-18 0 0,17 9 0 16,-50 0 0-16,33 0 0 0,0 9 0 0,0-18 0 16,-33 9 0-16,17-9 0 0,-1 18 0 15,1-18 0-15,-1 9 0 0,1-9 0 0,16 18 0 16,-33-28 0-16,0 10 0 0,33 0 0 15,-33-1 0-15,0 10 0 0,0-9 0 0,0 0 0 16,0-10 0-16,0 10 0 0,0 0 0 0,0-19 0 16,0 9 0-16,0-9 0 0,-33 10 0 0,33 8 0 15,0-27 0-15,0 19 0 0,0-10 0 16,0 0 0-16,-33 0 0 0,33 0 0 0,-17 10 0 16,17-20 0-16,0 11 0 0,-16-1 0 15,-1 9 0-15,17-18 0 0,-16 9 0 0,16 9 0 16,-17-18 0-16,17 9 0 0,0 0 0 0,-33-9 0 15,33 0 0-15,0 0 0 0,0 0 0 0,-33-1 0 16,33-8 0-16,0 9 0 0,0-10 0 16,-33 1 0-16,33-1 0 0,0 1 0 0,0-10 0 15,0 10 0-15,-33-10 0 0,33 0 0 0,-17 0 0 16,17 10 0-16,0-19 0 0,-16-1 0 16,16 20 0-16,0-28 0 0,0 8 0 0,0-8 0 15,0 9 0-15,0-19 0 0,0 10 0 0,0 0 0 16,0-19 0-16,0 9 0 0,0-18 0 31,16 9 0-31,-16-19 0 16,0 19 0-16,17-19 0 0,-17 10 0 0,0 0 0 15,0-1 0-15,0 1 0 0,0 0 0 0,0-1 0 16,0 1 0-16,0 0 0 0,0 0 0 16,-17 9 0-16,17 0 0 0,-16-19-113 0,16 19-133 15,0 0-15-15,-17 0 1 0,17-19 9 16,-16 19 27-16,16 0 28 0,0-9 35 0,0 9 31 15,-17 0 34-15</inkml:trace>
  <inkml:trace contextRef="#ctx0" brushRef="#br0" timeOffset="121029.8">11989 14083 9 0,'-33'-9'21'0,"33"-1"17"0,0-8 4 0,0 18-2 0,0-19 0 0,-33 19-4 0,33-28 2 0,0 19 8 0,0 0 23 0,-17-1 5 0,17-8 6 0,0 8-2 15,0 10-4-15,0-9 8 0,0 0-4 0,0 9 3 16,0 0-3-16,-16-19 11 0,16 19-6 16,0 0 1-16,0 0-13 0,0 0-7 0,0 0-18 15,0 0-10-15,0 0-21 0,0 0-1 0,0 0-9 16,0 0-4-16,0 0 1 0,16 0-4 0,-16 0 7 16,0 0 30-16,0 19 26 0,17-19 6 15,-17 9 3-15,33 0 8 0,-33 1-9 0,0-1 2 16,0 0 0-16,0 1-63 0,33-1-8 0,-33 0 0 15,0 0 0-15,33 10 0 0,-33-19 0 16,0 19 0-16,33-10 0 0,-33 0 0 0,0-9 0 16,17 10 0-16,-1-10 0 0,-16 9 0 0,17-9 0 15,16-9 0-15,0 9 0 0,0-10 0 16,-33 1 0-16,33 0 0 0,0 9 0 0,0-19 0 16,-16 0 0-16,16 1 0 0,0-1 0 0,0 1 0 15,-33-1 0-15,33 10-13 0,-33-10-274 16,0 1-40-16,0-1-10 0,33 10 11 15,-33-1 40-15,0 10 60 0</inkml:trace>
  <inkml:trace contextRef="#ctx0" brushRef="#br0" timeOffset="121760.39">11344 13515 75 0,'0'-9'63'0,"-33"0"-18"0,33 0-6 0,0-10 22 0,0 10 28 0,0-1 16 0,0 1 6 0,0 9 8 0,0 0-8 0,0-19-24 0,0 19-33 15,0 0-25-15,0 0-17 0,0 0-10 16,0 19 4-16,0-19 18 0,0 0 18 0,0 19 5 15,0-10 16-15,33 10 6 0,-33-1-26 16,0 10-13-16,0 0-13 0,0-19-3 0,0 10-10 16,0-1-4-16,33 1 4 0,-33 9 4 0,0 0-5 15,0-28-2-15,0 18-1 0,0 1 3 16,0-10-2-16,0 10-17 0,0-10-30 0,-33 19-87 16,33-28-60-16,0 19-38 0,0-19-3 15,0 0 32-15,0 9 45 0</inkml:trace>
  <inkml:trace contextRef="#ctx0" brushRef="#br0" timeOffset="122159.44">11311 13450 64 0,'33'-28'60'0,"-33"1"-25"0,0-1-3 0,0 9 5 0,0 0 4 0,0 10 12 0,33-19-5 0,-33 19-7 0,33 0-4 0,-33-1-14 0,17 10-8 0,-1 0-4 16,1 0 4-16,-1 0 7 0,1 10-8 15,16-1 3-15,-33 0-4 0,0 1 0 0,33 8 0 16,-33-9-1-16,0 10-6 0,0-10-1 16,-33 10-2-16,33 9 2 0,0-10-5 0,-33 1 5 15,33 0-5-15,-17-1 0 0,1 1 0 0,16-1 0 16,0-8 2-16,-17 8-5 0,17 1 3 16,0-19 5-16,0 19-5 0,17-10 9 0,-1 0-4 15,-16 0 2-15,17 1-2 0,16-1 4 16,0 10 11-16,-33-10 27 0,33 19-4 0,0-28-13 15,-33 18-11-15,17-8 21 0,-17 8-1 16,16-8 0-16,-16-1 7 0,0 10-2 0,0-1-8 16,0-18-2-16,-16 19-8 0,-1-10-1 0,17 0-12 15,-33 10-2-15,0-10-8 0,33-9 2 16,-33 10-5-16,0-1-2 0,0 0 8 0,0-9-6 16,16 10-2-16,-16-10-1 0,0 0-6 0,0 0-49 15,33 0-42-15,-33 0-17 0,16 0-19 16,1-10-5-16,-1 10-7 0,1 0 9 0,16-9 20 15,0 9 17-15</inkml:trace>
  <inkml:trace contextRef="#ctx0" brushRef="#br0" timeOffset="123208.41">11410 13515 110 0,'0'-9'70'0,"-33"-9"-27"0,33 8-9 0,0 10-10 0,0-9-12 0,0 9 9 0,0 0 13 0,0 9 14 0,0 1 20 0,0-1 2 15,0 9 1-15,0 10 32 0,0-9-6 16,33 9 5-16,-33 9 7 0,0 0 7 0,0 0-14 16,0 10 8-16,17-10 4 0,-17 10-5 0,16-1-1 15,-16 1-39-15,0-10-21 0,17 9-1 16,-17 1-8-16,0-1-15 0,0 1-8 0,0-10 0 16,0 10-16-16,0-10 5 0,-17 0-5 15,17 0 9-15,0 10-6 0,0-19-3 0,0 0 4 16,0-10-9-16,0 1 9 0,0 9 1 0,-16-28 1 15,16 9-25-15,0 0 7 0,0 1-45 0,0-10-78 16,0 0-58-16,0-10-49 0,0 1-9 16,0 0 11-16,-17-19 26 0,17 9 26 15,0-9 31-15,0 0 33 0</inkml:trace>
  <inkml:trace contextRef="#ctx0" brushRef="#br0" timeOffset="123708.49">11427 13804 75 0,'-17'-37'58'0,"17"9"-23"0,0 9-2 0,0-9 16 0,0 19 27 0,0-19 6 0,0 0-14 0,0 9-16 0,17 1-12 0,-17-1-10 0,16 10-11 0,17 9-3 16,-16-19-8-16,16 10-2 0,0 9-1 0,-33 0-3 16,33 0 2-16,0 0 4 0,-33 9 4 0,33 10-1 15,-16-10-2-15,-1 10 0 0,-16-1 1 16,17 1 0-16,-17 0-3 0,0-1 1 0,0 1-1 15,0 9-2-15,0 0 1 0,-17-10-4 16,17 10-2-16,-16 0 2 0,-17-9 2 0,16 9-2 16,17-10 2-16,-33 10 4 0,0-9-5 15,33-10 4-15,-33 0 0 0,33 10-7 0,0-10 3 16,-33 1-3-16,33-10 12 0,0 9 4 0,-17-9 4 16,17 9 2-16,17 0 12 0,-17-9-6 15,33 19-4-15,-33-19-11 0,33 0-3 0,0 19-2 16,0-19-5-16,-16 0 4 0,16 18-2 15,0-8-4-15,0-1 6 0,0 0-6 0,0 10 16 16,0-10 11-16,-33 19 9 0,17-28 8 16,-1 19 11-16,-16-10 9 0,17 9 24 0,-34-8 8 15,17 8 18-15,-16 1 5 0,-1-10-3 0,17 10-19 16,-33 0-21-16,0-10-24 0,33 0-33 0,-33 0-20 16,-17 1 0-16,17-1 0 0,0 0 0 15,0-9 0-15,0 10 0 0,0-10 0 0,-33 9 0 16,33-9 0-16,16 0 0 0,-16 0 0 15,0 0 0-15,33 0 0 0,-33 0-79 0,33 0 79 16,0 0-224-16,-33 0-6 0,33-9-17 0,0 9-21 16,33 0 2-16,-33 0 37 0,0-10 37 0,33 10-112 15</inkml:trace>
  <inkml:trace contextRef="#ctx0" brushRef="#br0" timeOffset="124291.05">12816 13664 110 0,'-33'-28'60'0,"16"-9"-30"0,17 9-11 0,-16 0 8 0,16 10 38 0,-17-1 25 0,17 10-6 0,0 0-34 0,0-1-24 0,0 1-14 0,0 9 0 0,0 9 28 0,0 10 28 0,0-1 38 0,0 10 14 15,0 0 17-15,0 9 6 0,0 10 20 0,17-1-8 16,-17 10 12-16,16-9-1 0,-16 9 4 15,17 9-143-15,-17-19-27 0,33 10 0 0,-33-9 0 16,0 8 0-16,0 1 0 0,0 0 0 0,0 0 0 16,0 0 0-16,0-1 0 0,0 1 0 0,0 0 0 15,0-9 0-15,0-1 0 0,0 1 0 16,0-10 0-16,0 0 0 0,0-9 0 0,0 0 0 16,0-10 0-16,0 1 0 0,0-10 0 0,0 1 0 15,0-1 0-15,0-18-226 16,0-1-97-16,0-8-5 15,0-1 7-15,0 0 32 0,0-8 48 16</inkml:trace>
  <inkml:trace contextRef="#ctx0" brushRef="#br0" timeOffset="124911.29">14106 14092 135 0,'0'-9'127'0,"0"9"-23"0,0-9-21 0,0 9-3 0,-33 0 14 0,33 0 26 0,0 0 7 0,-34 0-12 0,1 0-13 15,17 0-14-15,-17 9-12 0,0 0-3 0,0 10-3 16,0-1-8-16,-34 1-1 0,34 0-7 0,17-1 7 15,-17 1-7-15,0-1 23 0,33 1 36 16,0 9 4-16,-33-9-63 0,66-10-54 0,-33 9 0 16,0 1 0-16,33 0 0 0,0-10 0 15,-17 0 0-15,17 10 0 0,34-19 0 0,-34 0 0 16,0 0 0-16,0 0 0 0,16 0 0 0,-16 0 0 16,1 0 0-16,-1-19 0 0,0 10 0 0,0 0 0 15,-17 9 0-15,1-10 0 0,-1 1 0 16,1 0-235-16,-1-1-131 0,-16 1-13 0,33 0 36 15,-33 9 61-15,0-9 69 0</inkml:trace>
  <inkml:trace contextRef="#ctx0" brushRef="#br0" timeOffset="127271.84">8549 4400 16 0,'0'0'23'0,"0"0"6"0,0 0 1 0,0 0-2 0,0 0 7 0,-33 0 3 0,33 0 6 0,0 0 8 0,0 0 3 0,0 0-6 0,-16 0-10 15,16 0-12-15,0 0 2 0,0 0-9 0,16 0-9 16,-16 0-3-16,0 0-3 0,0 0 9 16,0 9 16-16,0-9-1 0,33 9-4 0,-33 1 0 15,0 8 16-15,0-18 14 0,33 19 1 0,-33-19 21 16,0 0 13-16,33 18 16 0,-33-18 23 0,0 0 11 15,34 0 6-15,-34 0-1 0,0 0-19 16,33-18-41-16,-17 18-40 0,17-19-17 0,0-9-21 16,0 10 7-16,0-1-10 0,1-18-7 0,15 18 3 15,-16-9-4-15,0 10 9 0,0-1 0 16,-33 1-3-16,33-1-5 0,-33 0-9 0,34 1-54 16,-34-1-70-16,0 10-56 0,0 9-45 15,0 0-39-15,16 0-4 0,-16 0 25 0,0 0 44 16</inkml:trace>
  <inkml:trace contextRef="#ctx0" brushRef="#br0" timeOffset="127904.44">12204 14474 846 0,'0'0'874'0,"0"-10"-547"0,0-8-327 0,0 8 0 0,0 1 0 0,0-10-276 0,0 19 76 0,0-9 105 0,0 0 53 0,0 9 22 0,0 0 11 16,0 0-2-16,0 0-35 0,0 0-59 0,0 0 10 16,0 0 49-16,0 0 16 0,0 0-24 0,0 0 3 15,0 0 7-15,0-19 18 0,0 19-8 16,0-9-36-16,0 0-66 0,0-1-39 0,-33-8-8 15,33 8-115-15</inkml:trace>
  <inkml:trace contextRef="#ctx0" brushRef="#br0" timeOffset="128870.41">14287 10678 127 0,'34'-27'71'0,"-34"17"-24"0,0 1 15 15,0 0 31-15,0-1 17 0,0 1-10 0,0 9-25 0,0-9-33 0,0 9-19 0,0 9-9 0,0-9 43 0,0 9 33 16,0 10 3-16,0 0-7 0,0 8-14 16,0-8-12-16,-34 0-7 0,34-1-11 0,0 1-11 15,-33-1-8-15,33 10-5 0,0-9-18 0,-16-10 6 16,16 1-6-16,0-1 6 0,0 0 23 16,-17 0 46-16,17-9 55 0,0 0 55 15,0 0-26-15,17 0-91 0,-17-9-68 0,16-9 0 16,17-1 0-16,-33 0 0 0,34 1 0 0,-34-10 0 15,33 0 0-15,-33 0 0 0,0 9 0 0,33-18 0 16,-33 0 0-16,0 9 0 0,16-9 0 16,1 9 0-16,-17-9 0 0,0 18 0 0,16 1 0 15,-16-20 0-15,0 29 0 0,0-10 0 0,0 10 0 16,17 9 0-16,-17-9 0 0,0 18 0 16,0 0 0-1,0 10 0-15,16 0 0 0,-16 9 0 0,0-10 0 16,33 1 0-16,-33-1 0 0,0 1 0 15,34 9 0-15,-34-10 0 0,0 20 0 0,33-20 0 16,-33 10 0-16,33 9 0 0,-33-18 0 16,0 0 0-16,16-1 0 0,-16 10 0 0,0-9 0 15,0-1 0-15,0 1 0 0,0-10 0 0,0 1-207 16,0-1-75-16,0 0-7 0,0-9 0 0,-16 0 15 16,16 0 38-16,0 0 50 0,0-9-93 15</inkml:trace>
  <inkml:trace contextRef="#ctx0" brushRef="#br0" timeOffset="129037.57">14387 10771 151 0,'0'-9'119'0,"0"9"-20"0,0 0-7 0,0-9 8 0,0 9 4 0,0 0 1 0,0-9-18 16,0-1-34-16,16 10-20 0,-16-9-16 0,17 0-10 0,-1 9-1 0,17 0-4 15,0-19 3-15,-33 19-10 0,34 0-6 0,-1-19-48 16,-33 19-54-16,33 0-40 0,-17-18-3 15,1 18-11-15,16-9 15 0</inkml:trace>
  <inkml:trace contextRef="#ctx0" brushRef="#br0" timeOffset="129237.31">14817 10651 214 0,'0'-10'120'0,"0"10"-33"0,0-9 4 0,0 9 9 0,0-9 14 0,0 9-14 0,16-10-22 0,-16 10-29 0,17-9-10 0,16 0-17 0,-17 9-1 0,17 0-14 16,0 0 1-16,-33-19-7 0,34 19-1 0,-18 0 2 15,1 0-6-15,-1-19 4 0,1 19-10 16,-17 0-39-16,16 0-63 0,-16 0-42 0,0-18-16 16,0 9-8-16,0-1 21 0</inkml:trace>
  <inkml:trace contextRef="#ctx0" brushRef="#br0" timeOffset="129469.98">14965 10316 133 0,'0'0'98'0,"0"0"-10"0,0 0-21 0,0 0-31 0,0 0-5 0,0 0 22 0,34 0 6 0,-34 18-8 0,16-18-9 0,1 19-15 0,-1-1 12 0,17 1 25 0,-16 0-4 15,-1 9-15-15,17-10-13 0,-33 1-3 16,33-1-3-16,-33 10 0 0,0-9-7 0,0 18-14 15,-33-18 3-15,33-1-6 0,0 10 6 0,-33 9-8 16,0-18 2-16,17 0-5 0,-17-1-9 16,16 1-42-16,1-1-49 0,-18 10-41 0,1-28-18 15,33 19-5-15,-33-19 21 0,17 9 23 16</inkml:trace>
  <inkml:trace contextRef="#ctx0" brushRef="#br0" timeOffset="129738.09">15495 10399 254 0,'0'-9'145'0,"0"-10"-49"0,0 10 28 0,0 9 46 0,0-9 5 0,0 9-32 0,0 0-74 0,0 0-35 0,0 0-16 0,0 0-7 0,0 9 8 16,0 10 40-16,0-1-2 0,0 1-22 15,0 0-14-15,0-1-5 0,16 10 1 0,-16-9-2 16,0-1 2-16,17 19-11 0,-17-18-6 0,0 0 7 16,0-1-9-16,16 1 6 0,-16 0-4 0,0 8-6 15,-16-8-42-15,16-19-97 0,0 19-83 16,-17-10-43-16,17 0-7 0,0-9 35 16</inkml:trace>
  <inkml:trace contextRef="#ctx0" brushRef="#br0" timeOffset="130119.3">15610 10353 102 0,'0'-19'83'0,"0"19"-40"0,0-18-20 0,0-10 17 0,33 18 13 0,-33 1-1 0,0 0-17 0,0 0-17 0,0-1-8 0,17 1-6 16,0 9-1-16,-1 0-6 15,1 0 5-15,-1 0 2 0,-16 9-4 0,17-9 0 16,-1 10-4-16,-16-1 4 0,33 9-3 16,-33-8 5-16,0 18-4 0,0-28 2 0,0 18 0 15,0 1 4-15,0-1-7 0,0 1 3 16,0 0 0-16,0 9 2 0,0-28-4 0,0 18 2 16,0 1 2-16,0-10 23 0,33 10 23 15,-33-10 13-15,0 10 9 0,33-10 4 0,-16 9 3 16,0 1 8-16,-1-19 6 0,1 19-3 0,-1-10-13 15,-16 0-11-15,17 1-5 0,-17-1 5 16,0 0 17-16,0 1-22 0,-17-1-15 0,1 9-21 16,-1-18-4-16,-16 19-16 0,16-19 5 15,-49 19-6-15,33-19-2 0,-16 9-2 0,-1 0-25 16,33 10-73-16,-49-10-82 0,17 0-57 0,16-9-33 16,-17 10 1-16,0 8 39 0</inkml:trace>
  <inkml:trace contextRef="#ctx0" brushRef="#br0" timeOffset="130902.53">14569 15078 80 0,'0'-9'124'0,"0"0"-14"0,0-1-13 0,0 1-5 0,0 9-4 0,0 0-10 0,0-9-10 0,0 9-7 0,0 9 36 0,0 0 18 0,0 1 16 16,0-1 4-16,0 19-10 0,0-10-35 16,0 10-22-16,0 0-21 0,0 9-19 0,0-9 1 15,0 0-11-15,0 0-4 0,0 0-7 0,0 9-3 16,0-27 3-16,0 8-2 0,0 1-12 16,0-1 5-16,0 1-1 0,0 0-18 0,0-1-37 15,0-18-101-15,0 0-57 0,0 9-24 0,0-9-2 16,0 0 0-16,0 0 25 0</inkml:trace>
  <inkml:trace contextRef="#ctx0" brushRef="#br0" timeOffset="131617.87">14602 15218 76 0,'0'-10'36'0,"0"10"-16"0,0-9-10 0,0 0-1 0,0 9 4 0,-33-10 1 0,33 10-3 0,0-9-3 0,0 9-8 16,0-9 0 0,0 18 1-1,0-9-1-15,0 0 2 16,0 0-1-16,0 0 1 15,0 9 4-15,0-9 3 0,0 0 0 16,0 0 3-16,0 0 5 0,0 0 2 0,0 0 3 16,0 0 11-16,0 0 5 0,0-9-1 15,0 9-10-15,0 0-9 0,0-9-6 0,33 9-2 16,-33-9-5-16,0-1-3 0,0 10 3 0,16-9-2 16,1 9 0-16,-17-9 0 0,16 9-3 15,1-10 3-15,-1 10-5 0,17 0 2 0,-33 0 1 16,34 0-1-16,-1 0 0 0,-33 10 1 0,33-10 1 15,-33 9-5-15,16 0 0 0,1 1 5 16,-17-1-2-16,16 0 2 0,-16 10 2 0,0-10 4 16,0 0-4-16,0 19 6 0,0-28-2 15,-16 19 0-15,16-10 5 0,-17 10-5 0,1-10-5 16,16 0 0-16,-33 10 0 0,33-10 0 0,-33 1-2 16,33 8 3-16,-34-18-2 0,34 0-1 15,0 10 1-15,-33-10-2 0,17 0 2 16,16 9-2-16,0-9 2 15,-17 0 2-15,17 0 7 0,0 0-1 0,17 0-3 16,-17 0-2-16,0 0 2 0,16 0-3 0,17 9-2 16,-33-9-4-16,34 0 4 0,-34 9-2 15,33-9-2-15,-33 10 2 0,33-10 0 0,-33 9 0 16,16 0 0-16,1-9 4 0,-1 10 3 16,1-1 15-16,-17 0 11 0,16 1 14 0,-16 8 28 15,0-18 4-15,0 9-3 0,0-9-5 0,-16 10-9 16,16-1-3-16,0 0-5 0,-17 1-3 15,1-1-6-15,-1 0-9 0,1-9-22 0,16 10-4 16,-33-10-1-16,33 9-2 0,0-9-7 16,-33 0 0-16,-1 0 2 0,34 0-1 0,-33 0-4 15,0 0-6-15,17 0-17 0,-1 0-50 0,1 0-47 16,-17-9-35-16,33 9-30 0,0-10-8 0,-33 10 10 16,33-9 22-16,0 9-99 0</inkml:trace>
  <inkml:trace contextRef="#ctx0" brushRef="#br0" timeOffset="131850.76">15081 15432 125 0,'17'-10'131'0,"-17"10"-24"0,16-9-26 0,-16 0-3 0,33 9 14 0,-33-10 9 0,33 10-12 0,-33-9-23 0,34 0-35 0,-18 9-11 0,17-9-15 0,0-1-2 15,-16 10 3-15,32 0-6 0,-16 0 2 0,-33 0-2 16,34-18-2-16,-18 18 2 0,1-10-2 16,-1 10-7-16,1 0-27 0,-17-9-49 0,16 9-32 15,-16-9-21-15,0-1-11 0,17 10 12 16,-17-9 18-16</inkml:trace>
  <inkml:trace contextRef="#ctx0" brushRef="#br0" timeOffset="132117.22">15362 15153 116 0,'0'0'97'0,"0"0"-6"0,0-10-10 0,0 10-17 0,0 0-27 0,0 0-12 0,0 0 6 0,0 0 11 0,33 10 2 0,-33-1 1 16,34 0 6-16,-34 0 5 0,16 1 9 0,1-1-3 15,16 10 9-15,-17-1 4 0,1-8-14 0,-1 8-5 16,17-9-5-16,-33 10-9 0,0 0-9 15,0-1-8-15,33 10-3 0,-66-18-6 0,33-1-5 16,0 9-5-16,0 1 0 0,-33 0-8 0,17-1 3 16,-17 10-1-16,0-19 0 0,0 1 4 15,33 8-29-15,-34-8-56 0,1 8-66 0,-16-8-44 16,32-1-30-16,1-9 1 0,-17 0 25 0,33 0-107 16</inkml:trace>
  <inkml:trace contextRef="#ctx0" brushRef="#br0" timeOffset="132434.37">15908 15180 207 0,'0'-9'187'0,"0"9"-43"0,17-9-25 0,-17 9-15 0,0-9-18 0,0 9-6 0,0 0-11 0,0 0-16 0,0 0-1 0,-17 0-10 0,17 9-3 15,-16 0-7-15,-1 10-6 0,0-1 22 16,17 10-2-16,-33-9-4 0,33-1-16 0,-33 10-8 16,33-9-1-16,-33 18-5 0,33-27-3 15,0 8 4-15,0 1-6 0,0-1 8 0,33-8 7 16,-33-1 1-16,33 10-12 0,-33-19 0 0,33 18 3 16,-16-18-13-16,16 0 3 0,0-18 1 15,0 8-2-15,0 1-5 0,0 0 2 0,0-10 5 16,-16 10-9-16,0-10 4 0,16 10-14 0,-17-10-18 15,1 19-46-15,-17-28-60 0,16 19-54 16,17 0-38-16,-33-1-21 0,0 1 15 0,0 0 39 16</inkml:trace>
  <inkml:trace contextRef="#ctx0" brushRef="#br0" timeOffset="134835.25">10517 5795 6 0,'-33'0'16'0,"33"0"23"0,-33 0 6 0,33 19 12 0,0-19 8 0,0 0 13 0,0 0 3 0,0 0-1 15,0 0 19-15,0 0 18 0,0 0 4 0,0 0-8 16,0-19-4-16,0 19 0 0,33 0 2 0,-33 0-4 16,33-19-16-16,0 1-25 0,0 18-22 15,17-28-19-15,16 19-7 0,0-1-16 0,-16-8 6 16,16-1-4-16,0 0-7 0,17 1 0 16,16-10 8-16,-33 9-3 0,-16 19 1 0,16-18-3 15,0-1 5-15,-33 19-5 0,0 0-5 16,0-18 9-16,-16 18-4 0,16 0-10 0,-33 0 2 15,0 0-26-15,0 0-38 0,0 0-32 16,0 0-4-16,0 0-1 0,0 18-26 0,-33-18-6 16,16 0-11-16,1 19 4 0,-17-19 11 0,16 18 6 15,-16-8 19-15,0-1 14 0</inkml:trace>
  <inkml:trace contextRef="#ctx0" brushRef="#br0" timeOffset="135066.85">10451 5916 71 0,'-33'0'48'15,"16"0"-9"-15,17 0 7 0,0 0 6 0,0 0 16 0,17 0-3 0,16 0-5 0,-33 0-5 0,66-19-4 0,-33 19-2 0,0-18-7 16,17-1-9-16,16 1-14 0,0 8-6 0,-16-8-5 16,16-1-1-16,0 19-3 0,0-19 0 15,17 1-6-15,-17-1 2 0,-16 10 2 0,-1 0 1 16,1-1 0-16,16 10-3 0,-33-18-7 0,0 18-5 15,0-19-22-15,17 19-49 0,-17 0-30 16,0-19-19-16,0 19 3 0,-16-18-99 0</inkml:trace>
  <inkml:trace contextRef="#ctx0" brushRef="#br0" timeOffset="136214.85">16305 6279 76 0,'0'0'24'0,"0"-19"-13"0,-17 19-7 0,17-19 2 0,0 19-2 0,0 0-2 0,-33 0-1 0,33-18-1 0,0 18-2 0,0-9-7 15,0 9-12-15,0 0-11 0</inkml:trace>
  <inkml:trace contextRef="#ctx0" brushRef="#br0" timeOffset="136397.6">16470 6241 14 0,'0'0'18'0,"0"0"6"0,0-18-3 0,0 18-2 0,0 0-10 0,0 0-3 0,0 0-4 0,-33 0-1 0,33 0-9 0,0 0-6 16,0 0-11-16,33 0-4 0</inkml:trace>
  <inkml:trace contextRef="#ctx0" brushRef="#br0" timeOffset="138895.29">22886 4260 62 0,'0'0'38'0,"-16"0"-14"0,16 0-8 0,0-18-2 0,0 18 3 0,0 0 0 0,0 0-4 0,0 0-6 0,0 0 0 0,0 0-4 16,0 18 0-16,0-18 11 16,0 0 11-16,0 19-3 0,0-19 5 0,0 9 1 15,0 0-9-15,16 1-3 0,-16 8-1 16,0-18-5-16,0 19-5 0,0 0 4 0,0-19-4 16,17 18 3-16,-17-18 3 0,0 0 9 15,0 19 4-15,17-19 5 0,-17 0 5 0,0 9 15 16,16-9 9-16,-16 0 5 0,17 0-5 0,-1 0-20 15,1-9-19-15,-1 9-8 0,17-19-9 16,0 19 4-16,0-18-4 0,1-1-2 0,15 0 3 16,-16 1 0-16,33-1-7 0,-49 10 4 15,32-28 1-15,-15 18-1 0,15 0 0 0,-16-9 0 16,0 10 2-16,-16-1-2 0,16 1 1 16,-17-1-4-16,1 19-23 0,0-19-38 0,-1 19-37 15,1-18-26-15,-17 18-11 0,16 0 3 0,17 0 12 16</inkml:trace>
  <inkml:trace contextRef="#ctx0" brushRef="#br0" timeOffset="139661.54">24259 4539 16 0,'0'-9'23'0,"0"0"4"0,0 9 22 0,0 0-8 0,0-19-18 15,0 19-11-15,0 0-6 0,17 0-2 0,-17 0-2 0,0 0 2 0,0 0 1 16,0 0 4-16,0 19 11 0,16-19 4 0,-16 9-7 16,0 0 0-16,33 1 11 0,-33 8 2 15,0 1-6-15,0-19-11 0,0 18-7 0,17-18 8 16,-17 19 24-16,16-19 7 0,1 19 1 15,-1-19-5-15,-16 0-3 0,17 0-8 0,-1 0-12 16,1 0-5-16,16 0-7 0,0-19-2 16,0 19 0-16,-16-19-1 0,16 19-1 0,-17-18-1 15,17-1 1-15,0 1 0 0,-16 8-2 16,16-8 5-16,0 18-5 0,-16-19 1 0,-1 0 1 16,1 1 1-16,-1-1-3 0,-16 19-3 15,17-18-3-15,-1-1-20 0,1 10-29 0,-1 9-30 0,1-19-17 16,16 19-10-16,0 0 1 0,-16 0 8 15</inkml:trace>
  <inkml:trace contextRef="#ctx0" brushRef="#br0" timeOffset="140044.73">26111 4483 8 0,'0'0'3'0,"0"0"-2"15,-16 0 4-15,16 0 21 0,0 19-2 0,0-19-8 0,0 19-1 0,0-19-2 0,0 9 0 0,0 10 0 0,0-1 3 16,0-18 3-16,0 19 3 0,0-19 6 15,16 18 9-15,-16-18 0 0,17 19-2 16,-17-19 7-16,16 0-6 0,1 0-7 0,-1 0-8 16,1 19-4-16,16-19-7 0,-33 0-1 15,33-19-6-15,0 19 2 0,-16 0-2 0,16-19-2 16,0 19-1-16,0-18 1 0,0 18 2 0,0-19 1 16,-17 19-4-16,17-18 3 0,-16-1-1 15,16 10-2-15,-16-10 3 0,-1 19-3 0,1-19-8 16,16 1-12-16,-33 18-13 0,0-19-20 15,0 19-15-15,16 0-10 0,-16 0-10 0,0 0 5 16</inkml:trace>
  <inkml:trace contextRef="#ctx0" brushRef="#br0" timeOffset="146455.25">16834 5860 90 0,'0'-9'78'0,"0"-10"-9"0,0 19-3 0,0-18 19 0,0 18 27 0,0-19 18 0,0 19-13 0,0 0-15 0,0 0-14 0,33-19-12 15,-33 19-15-15,0 0-20 0,0 0-6 16,0 0 39-16,0 19 24 0,0 0-1 0,0-19-14 16,0 18 11-16,0 10-3 0,0-9-12 0,0 18 0 15,0-18-14-15,0 8-15 0,0 11-25 0,33-20-7 16,-33 19-14-16,0-27 1 0,0 18 5 15,0 0-12-15,33-10 6 0,-33 1 6 0,0-1-15 16,0-8-8-16,0 8-88 0,0-8-77 0,0-1-79 16,0 9-70-16,0-18-27 0,0 19 28 0</inkml:trace>
  <inkml:trace contextRef="#ctx0" brushRef="#br0" timeOffset="146621.29">17132 6176 308 0,'0'0'246'0,"0"0"-63"0,0 0-15 0,0-18 19 0,0 18 0 0,0 0-57 0,0 0-62 0,0 0-34 0,0 0-19 0,0 0-12 0,0 0-28 16,0 0-87-16,0 0-72 0,0 0-65 16,0 0-26-16,0 0 14 0,0-19-157 0</inkml:trace>
  <inkml:trace contextRef="#ctx0" brushRef="#br0" timeOffset="147304.4">18422 5916 116 0,'0'-19'65'0,"0"19"-1"0,-17-18 19 0,17 18 32 0,0-19 5 0,0 10-7 0,0 0-22 0,0-1-21 0,0 10-26 0,0 0-14 16,0 0-20-16,0 0-6 0,0 0 0 0,0 10-1 15,0-1 2-15,0 19 3 0,17-28 5 16,-17 18 6-16,0 20-8 0,16-20-3 0,-16 1-6 16,0 9 0-16,0-10-1 0,17 1 2 0,-17 9-1 15,0 0-2-15,0 0 0 0,0-10-10 16,0 1-43-16,0-1-28 0,-17 1-32 0,17 0-22 15,0 8-22-15,-16-27 12 0,16 19 29 0,0-19 31 16</inkml:trace>
  <inkml:trace contextRef="#ctx0" brushRef="#br0" timeOffset="147538.26">18405 6083 30 0,'0'-28'46'0,"0"-9"2"0,0-19 2 0,17 29-2 0,-17-29 6 0,16 19 10 0,-16 9 3 0,17 9 1 0,-1-18-12 16,1 18-13-16,-1 1-4 0,1 8-13 0,16-8-2 15,-33 18-10-15,0 0-6 0,33 0-2 16,-33 18-6-16,33-18 3 0,-33 19 1 0,17-10-2 16,-17 10 5-16,16-1-4 0,-16 20 4 0,17-20 5 15,-17-8 9-15,0 8 8 0,0 1-8 0,-17-1-3 16,17 1 0-16,-16 0-8 0,16-1-3 16,-17-18-4-16,17 9-2 0,-33 1 2 0,0-1 0 15,33-9-7-15,-33 19-38 0,0-19-22 0,16 0-10 16,1 0-25-16,-17 0-17 0,16 0-6 15,17 0 5-15,-33-19 14 0</inkml:trace>
  <inkml:trace contextRef="#ctx0" brushRef="#br0" timeOffset="148371.98">18769 6018 34 0,'0'0'32'0,"0"0"2"0,0 0 2 0,0 0-1 0,0 0-11 0,0 0-6 0,0 0-5 0,0 0 0 0,0 19 4 0,33-19 8 0,-33 0 4 16,0 18 1-16,0-8 3 0,0-1-8 15,0 10 1-15,0 9 6 0,33-10 0 0,-33-18-5 16,0 19-5-16,0-1-5 0,0 1-5 0,0-10 2 16,0 10-6-16,0-1 3 0,0-18 4 15,0 19 3-15,0-19-2 0,0 19 9 0,0-19 4 16,0 0 6-16,0 0 4 0,0 0 7 0,0 0-1 15,0 0 2-15,0 0-2 0,0 0-3 16,0 0-1-16,0-19-1 0,0 19-1 0,-33 0-4 16,33-19 4-16,0 19-12 0,0 0-4 0,0-18-6 15,0 9-3-15,0-1-3 0,0 1 0 0,0 0-11 16,0-1 2-16,33 10-4 0,-33-18 2 16,0-1 0-16,0 19 2 0,17-18-1 0,-1-1-7 15,1 10 7-15,-1-1-3 0,1 1 5 16,-1 0-9-16,1-1 10 0,16 10-7 0,-33 0 5 15,33 0 1-15,-33 0-8 0,0-18 8 0,0 18-3 16,0 0 2-16,0 0-8 16,0 0 8-16,0 18 3 15,-33-18-2-15,33 0-6 16,0 0 7-16,-33 10-7 0,16-10 7 16,17 9-6-16,-16-9 2 0,-1 9-3 0,17 1 3 15,-16-10-4-15,16 9 12 0,-17-9-8 16,17 19 1-16,-16-19 4 0,16 0 7 15,0 18-4-15,-17-18 3 0,17 0 1 0,0 0-6 16,0 0-4-16,0 0 4 0,0 0-2 0,0 0-1 16,0 0-2-16,0 0-3 0,0 0 6 15,0 0-1-15,0 0 4 0,17 0-2 0,-17 0 1 16,0 0-5-16,16 0 2 0,1 0 1 16,-17 0-4-16,16 0 3 0,1 0 3 0,-1-18-6 15,1 18-3-15,16 0 1 0,-33 0 3 0,33 0-1 16,-33 0 3-16,0 0-7 0,33 0-3 0,-33 0 4 15,17 18 7-15,-17-18-11 0,16 0 7 16,1 0 4-16,-1 19-4 0,1-19-2 0,-17 18 2 16,16-8 3-16,1-1 1 0,-17 0-10 0,33 1 6 15,-33-1 0-15,0 9 2 0,33 1-2 16,-33-19-14-16,16 19-44 0,-16-19-59 0,17 0-47 16,-17 18-35-16,17-18-13 0,-17 0 10 15,16 0 18-15</inkml:trace>
  <inkml:trace contextRef="#ctx0" brushRef="#br0" timeOffset="148653.98">19629 5832 96 0,'0'0'102'15,"0"-18"-35"-15,0 18-6 0,33 0 18 0,-33-19 18 0,0 19-4 0,0 0-29 0,16 0-26 0,-16-19-16 0,17 19-2 0,-1 0-5 0,1 0-6 16,0 19-2-16,-1-19-6 0,1 0 1 0,-1 19 2 16,-16-1-1-16,17-18 0 0,-17 19-1 15,0-10-1-15,0 10-14 0,0-1-45 0,0 1-44 16,-17 0-32-16,1-1-30 0,-1 1 12 0</inkml:trace>
  <inkml:trace contextRef="#ctx0" brushRef="#br0" timeOffset="148786.26">19728 6260 178 0,'0'0'123'0,"17"0"-19"0,-17 0-11 0,0 0 5 0,0 0-13 16,16 0-29-16,-16 0-27 0,0 0-15 0,0 0-8 0,0 0-10 0,17 0-57 0,-17 0-49 0,0-19-45 0,0 19-10 15,0 0-119-15</inkml:trace>
  <inkml:trace contextRef="#ctx0" brushRef="#br0" timeOffset="151301.84">21878 5618 18 0,'0'0'33'0,"0"-9"2"0,16 9-4 0,-16 0 2 0,0-9 4 0,0 9 1 0,17 0-1 0,-17-10 0 0,16 10-5 0,-16 0 0 15,33 0 3-15,-33-18 0 0,0 18-6 16,0 0 0-16,33 0-5 0,-33 0 0 0,0-19 0 16,0 19-1-16,0 0-3 0,0 0 0 15,0 0-4-15,0 0-5 0,0 0-1 0,0 0-3 16,0 0-5-16,0 0 2 0,0 0-3 0,0 0 4 15,0 0-5-15,0 0-2 0,0 0 6 16,-33 0-6-16,33 0 3 16,0 0-3-16,0 0 2 0,0 0 6 15,0 0 2 1,0 0-4-16,0 0 5 0,0 0-3 0,0 0 3 16,0 0-1-16,0 0 2 0,0 0 0 0,0 0 0 15,0 0 2-15,-33 0-5 0,33 0 4 16,0 19 8-16,0-19-4 0,0 0-1 0,0 0 1 15,0 0 0-15,0 0 7 0,0 0 1 0,0 0-3 16,0 0 3-16,0 0 5 0,33 0 2 16,-33 0 0-16,0 0-4 0,0 0-6 0,0 18 1 15,0-18-11-15,0 0 1 0,0 0 0 16,0 10-2-16,0-1-7 0,0 0 9 0,33 10-6 16,-33-19 0-16,0 18-5 0,0-18 10 0,0 19-9 15,0-19-1-15,0 19 5 0,0-19 0 0,0 18 0 16,0-18-1-16,17 0 11 0,-17 10 9 15,0-10 13-15,0 9 2 0,17-9 4 0,-17 0-1 16,0 0-6-16,0 0-9 0,16 0-12 16,1-9-1-16,-17 9-9 0,16-10 0 0,1 10-1 15,-1-18 0-15,1-1-1 0,-1 0 0 0,17 1 1 16,-33-1 2-16,0 1-6 0,33-10-2 0,-33 9-1 16,17 1 5-16,-17-20-2 0,17 10-14 15,-1 10-10-15,-16-1-47 0,17 1-24 0,-17-1-15 16,0 19-30-16,16-19-18 0,-16 10-8 15,0 9-2-15,0 0 20 0,0 9 16 0,0-9 15 16,0 19-68-16</inkml:trace>
  <inkml:trace contextRef="#ctx0" brushRef="#br0" timeOffset="152950.22">24325 5535 29 0,'0'-19'26'0,"0"19"-1"0,0 0 5 0,0-19 6 0,0 10-3 0,0 9 4 0,0-9 35 0,0 9-18 0,0-10-21 0,0 10-14 15,0 0-12-15,0 0-4 16,0 0 8-16,0 10-1 0,0-10 0 16,0 9 2-16,0 0 7 0,0 10 0 15,0-19-7-15,17 19-4 0,-17-19 2 0,0 18 14 16,16-18 8-16,-16 19-4 0,0-19-7 0,0 18 14 15,17-18 1-15,-17 0 2 0,0 10 12 16,0-10 10-16,16 0 19 0,-16 0 10 16,0 0 6-16,0 0 2 0,0 0-19 0,17 0-23 15,-17-10-11-15,16 10-12 0,1 0-10 0,-17-18-3 16,16-1-7-16,1 19-2 0,-17-18-6 16,33-1-4-16,-33 0 3 0,0 1 0 0,33 8-3 15,-33-8 2-15,0-1-2 0,17 1 3 0,-17-1-3 16,0 19-8-16,16-19-53 0,-16 10-29 15,0 0-33-15,0 9-32 0,0 0-16 0,0 0 1 16,0 0 25-16,17 9 13 0,-17 0 11 0,0 10 13 16,0-19 15-16</inkml:trace>
  <inkml:trace contextRef="#ctx0" brushRef="#br0" timeOffset="153599.28">26012 5553 8 0,'0'0'16'15,"0"0"10"-15,0 0 0 0,0-18-6 0,0 18-7 0,0 0-8 0,0 0-2 0,0 18 0 0,0-18 5 0,0 0 5 0,0 19 2 0,0-19 2 16,0 18-1-16,0-18 4 0,0 19 0 0,0-10 4 16,16 10 5-16,-16-1 4 0,0-18 2 15,0 19 7-15,0 0 4 0,17-19 3 0,-17 0 9 16,0 18 9-16,0-18 5 0,16 0 4 16,-16 10 4-16,0-10 1 0,17 0-9 0,-17 0-9 15,17 0-21-15,-1-10-14 0,1 10-12 0,-1 0-10 16,1-18-4-16,-1 18 0 0,1-19 2 15,16 19-4-15,-33-19 2 0,0 19 2 0,16-18-2 16,1-1 2-16,-17 10-8 0,16-10-26 16,-16 19-25-16,17-18-21 0,-17 18-14 0,17-19-11 15,-17 19-29-15,0 0-28 0,0 0 10 0,0 0 27 16,0 0 17-16</inkml:trace>
  <inkml:trace contextRef="#ctx0" brushRef="#br0" timeOffset="154747.69">17859 7088 104 0,'0'-19'37'0,"0"1"-10"0,17-1 13 0,-17 10 27 0,0-10 13 0,33 19 3 0,-33-18-8 0,0 18-11 0,0 0-13 15,0-19-7-15,0 19-9 0,0 0-14 0,0 0-12 16,0 0-5-16,0 0 2 0,0 19 12 16,0-19 7-16,-33 18 0 0,33 1 4 0,0 9-7 15,-17-10 5-15,1 20-2 0,16-20-4 16,0 1-7-16,-17-1-2 0,1 10-6 0,16-9-6 16,0-1 6-16,-17 1-6 0,17 0 0 0,0-1 3 15,0-8-3-15,0-1 0 0,0-9 4 16,0 0 28-16,0 9 33 0,0-9 36 0,0 0 19 15,0 0-27-15,0-9-18 0,0 0-21 0,0-1-18 16,17 1-12-16,-17-10-1 0,16 10-8 16,-16-10-2-16,17-18-4 0,-17 9-2 0,16 10-4 15,-16-19-1-15,17-1 5 0,16 10-1 0,-33-9 14 16,0 19 7-16,0-1 5 0,33-9 16 16,-33 19-3-16,0-10 0 0,0 10-19 0,0 9-13 15,0 0-9-15,0 0-9 0,0 0-3 0,33 0 11 16,-33 9-11-16,0 1 12 0,0 8-11 15,0-9 7-15,17 29 2 0,-1-20 1 0,-16 1-3 16,17-1 7-16,-1 10-5 0,-16 10-2 16,17-20 2-16,-1 1-1 0,1 9 2 0,-17 9 4 15,33-19-10-15,-33 1-50 0,0 9-36 16,0-9-47-16,0-1-55 0,-33 1-60 0,33-1-27 16,0 1 6-16,-17-10 30 0,1 1 47 0</inkml:trace>
  <inkml:trace contextRef="#ctx0" brushRef="#br0" timeOffset="154931.73">17876 7227 112 0,'0'0'85'0,"0"0"-38"0,0-18-11 0,0 18 12 16,0-19-1-16,33 10-18 0,-33 9-14 0,0-9-8 0,33-1-4 0,-33 10-2 0,33-9 1 0,-16 9-1 0,-1 0-3 15,17 0 0-15,-16-9-22 0,16 9-27 16,0 0-24-16,-33 0-7 0,33 0 1 0</inkml:trace>
  <inkml:trace contextRef="#ctx0" brushRef="#br0" timeOffset="155414.1">18438 6725 9 0,'0'0'21'0,"0"0"15"15,17 0 3-15,-17 0-3 0,0-18-4 0,0 18-2 0,0 0 4 0,0-10 8 0,0 10-2 0,0 0 2 0,0-9-8 0,0 9-4 16,0 0-12-16,0 0-8 0,0 0-3 0,0 9-3 16,0-9 4-16,0 10 8 0,0 8 2 0,0-18-2 15,0 19-6-15,0-1 1 0,0 1-1 16,0-10-2-16,0 10-3 0,16-1 0 0,-16 20-3 16,0-20 1-16,0-18 0 0,0 19-3 15,0 0 0-15,0-1 0 0,0-9 4 0,0 10-4 16,0 0-28-16,0-19-25 0,-16 18-30 15,16-18-26-15,-17 19-2 0,17-19-86 0</inkml:trace>
  <inkml:trace contextRef="#ctx0" brushRef="#br0" timeOffset="155613.56">18273 6883 63 0,'0'0'69'0,"0"-18"-14"0,0 18 7 0,0 0 18 0,0 0-9 0,0-19-30 0,0 19-21 0,16 0-10 0,-16 0-5 16,17 0-2-16,16 0-3 0,-33 0 6 0,33 0-3 15,0 0-5-15,-33 0 0 0,33 0 4 16,-16 0-7-16,16 0-34 0,-17 0-33 16,34 0-25-16,-50 0-4 0,33-19-70 0</inkml:trace>
  <inkml:trace contextRef="#ctx0" brushRef="#br0" timeOffset="155880.4">18934 7023 97 0,'17'0'77'0,"-17"0"-31"0,0 0-9 0,0 0 4 0,33 0 9 0,-33-19-8 0,0 19-14 0,33 0-12 0,-33 0-10 0,0 0-4 0,33 0 0 0,-33 0 1 0,17 0-3 0,-1 0-13 0,-16 0-27 16,17 0-28-16,-17 0-10 0,0 0-1 15,0 0 4-15</inkml:trace>
  <inkml:trace contextRef="#ctx0" brushRef="#br0" timeOffset="156031.76">18984 7153 98 0,'0'0'79'0,"0"0"3"0,0 9-1 0,0-9 3 0,0 0-8 0,33 0-14 0,-33-9-23 0,0 9-21 0,33 0-7 0,-33 0-5 15,17 0-6-15,-1 0 0 0,17 0 6 0,-16-9-13 16,-1 9-33-16,1 0-27 0,16 0-25 15,-33 0-22-15,33 0-5 0</inkml:trace>
  <inkml:trace contextRef="#ctx0" brushRef="#br0" timeOffset="156546.69">19877 6781 97 0,'0'0'46'0,"0"0"-8"0,0 0-5 0,0 0-10 0,0 0-5 0,0 0 0 0,0 0 2 0,0 9 3 0,0 10 0 0,0-1-5 0,0 1-2 0,0 18 4 16,0-18-2-16,-33 0-6 0,33 8-3 15,0-8-5-15,0 0 0 0,0 18 5 0,0-37 1 16,0 18 1-16,0-8 1 0,0 8 4 0,0-18 10 15,0 19 19-15,0-19 17 0,0 0 22 16,0 0 8-16,0 0-9 0,0 0-26 0,0 0-15 16,0-19-14-16,0 1-9 0,0 8-6 15,0-8 2-15,33-1 7 0,-33 1 2 0,0-1-2 16,16-9-5-16,-16 0-1 0,17 0-7 0,-1-9-2 16,1 0 1-16,-17 9-8 0,17-9 7 15,-1 0 26-15,1 9 13 0,-1 9-7 0,-16 0-6 16,17 1-1-16,-17-1 0 0,33 19-16 15,-33-18-4-15,0 18-6 0,0-10-3 0,0 20-7 16,33-10 2-16,-33 18-4 0,0-18 9 0,16 19 0 16,1-1-3-16,-1 1 3 0,1 9-3 15,16 9 2-15,-16-18-2 0,-1 18 0 0,1-18 5 16,16 8 0-16,0 11-2 0,-33-1-2 0,16-18-1 16,1-1 5-16,-17 10-5 0,16-9-21 15,-16 18-43-15,0-28-17 0,0 0-12 16,0 10-17-16,-16 9-22 0,-1-28-38 0,1 19-17 0,16-19 6 15,-33 18 27-15,33-18 29 0</inkml:trace>
  <inkml:trace contextRef="#ctx0" brushRef="#br0" timeOffset="156695.93">20009 6986 76 0,'0'0'54'0,"0"0"-1"0,0-19 8 0,0 19-4 0,0 0-5 0,17-19-17 0,-17 19-13 0,33-9-11 0,-33 9-4 0,33-9-5 0,-17 9-2 15,1 0 0-15,16-9 2 0,-17 9-2 0,18 0-15 16,-18 0-26-16,34 0-32 0,-50 0-14 16,33 0-7-16</inkml:trace>
  <inkml:trace contextRef="#ctx0" brushRef="#br0" timeOffset="157279.29">19315 7432 79 0,'0'0'44'0,"0"0"-7"0,0 0 7 0,16-18 21 0,-16 18 12 0,17-10-1 0,-1 10-7 0,1-9 1 0,16 0 1 0,0-1 8 0,0 1 6 16,17 9 0-16,-1-19-6 0,1 19-5 0,16-18-8 15,0 18-1-15,17-19-8 0,-17 10-15 0,17 0-17 16,16-10-6-16,-17 10-13 0,18-1 1 15,-34 1 0-15,33-10-7 0,-16 1-2 0,-1 18 2 16,18-28 5-16,-34 19-5 0,16-1-2 16,-15-8 0-16,-1 18 5 0,-17-19-3 0,18 19-2 15,-34 0-2-15,0-18-13 0,0 18-10 16,0 0 2-16,-17 0 10 0,17 0 4 0,0 0-18 16,-33 0-13-16,34 0-12 0,-34 0-14 0,0 18 2 15,0-18-13-15,0 0-24 0,0 0-15 16,0 0-5-16,0 19 1 0,0-19 5 0,-34 0 9 15,34 0-84-15</inkml:trace>
  <inkml:trace contextRef="#ctx0" brushRef="#br0" timeOffset="157978.72">19265 7711 58 0,'17'0'73'0,"-17"-18"-11"0,0-1-4 0,16 19 17 0,-16 0 32 0,0-19 19 0,0 19-8 0,0 0-29 0,0 0-28 0,0 0-26 0,0 0-13 15,0 0-9-15,0 0 1 0,0 0 7 0,-16 19 14 16,16 0 3-16,0-19-9 0,-17 18-10 15,0 1 3-15,17 9-8 0,-16-10-4 0,16 1-7 16,0-1 2-16,-33 20 2 0,33-29-3 0,0 10-4 16,0-10 3-16,0 19-6 0,-33-10 4 15,33-18 1-15,0 19-4 0,0-19 4 0,-17 0 4 16,17 19-2-16,0-19 28 0,0 0 30 16,0-19 8-16,17 19-1 0,-17 0-27 15,0-19-14-15,0 19-18 0,0-18 3 0,33-10-3 16,-33 0-1-16,0 0-3 0,0 9-6 0,33-18 6 15,-33 9-1-15,0 10 4 0,16-19 7 16,1 18 6-16,-17-9 5 0,17 9 3 0,-17 10 5 16,0 0-3-16,16-10-3 0,-16 19-9 15,0 0-5-15,0-18-20 0,0 18 0 16,0 0 7-16,17 18-12 0,-17-18 6 0,0 0-1 16,0 19 10-16,16-10-1 0,-16 0 4 15,0 10 2-15,17 9-1 0,-17-9 9 16,16-1-2-16,-16 10-6 0,17-9-6 0,16 18-4 15,-33-19 0-15,0 1 0 0,33 9 0 0,-33-9 5 16,0 18-9-16,0-19-45 0,16 1-34 0,-16 0-26 16,0-10-26-16,0 10-32 0,0-10-22 15,0 0-12-15,0 10 2 0,0-19 18 0,0 0 21 16,0 0 21-16</inkml:trace>
  <inkml:trace contextRef="#ctx0" brushRef="#br0" timeOffset="158212.87">19083 7813 104 0,'17'0'66'0,"-17"0"-13"0,16 0 3 15,-16 0 9-15,17-18 9 0,-1 18-8 0,1 0-29 0,16 0-15 0,-33-19-13 0,33 19-1 0,-17 0-4 0,1-9-4 16,16 9 4-16,-16-9-4 0,16 9-10 16,0 0-33-16,0-10-38 0,-33 10-28 0,33 0-5 15,-17-9-90-15</inkml:trace>
  <inkml:trace contextRef="#ctx0" brushRef="#br0" timeOffset="158711.73">19695 7655 31 0,'0'-9'43'0,"16"0"-6"0,-16 9 4 0,0-10 7 0,17 10 6 0,-17-9 0 0,0 9-7 0,0 0-17 0,0 0-5 0,0 0 14 0,0 9 11 0,17 1 1 0,-17-1 2 0,0 0-6 16,0 10-10-16,0 0-10 0,16-1-11 15,-16 1-7-15,0-10-3 0,0 10-2 0,0-1-4 16,0 1 2-16,0-1-2 0,0 1-13 16,0 0-33-16,0-19-27 0,0 18-22 0,-16-8-27 15,16-1-4-15,0 0 14 0</inkml:trace>
  <inkml:trace contextRef="#ctx0" brushRef="#br0" timeOffset="159110.66">19695 7693 95 0,'0'-19'41'0,"16"0"-11"0,-16 10 10 0,17-10 17 0,-17 10 12 0,17 0-6 0,-1 9-20 0,1-19-16 0,-1 19-8 0,1-18 3 16,16 18 5-16,-33 0-6 0,33 0-6 0,-33 18-4 15,0-18 1-15,16 0 2 0,-16 0 5 0,0 19 2 16,17-19-9-16,-17 9 1 0,0 10-5 15,0-10-1-15,-17 19-1 0,17-28 0 0,0 19-6 16,-16-1 0-16,16-18 0 0,0 19 0 16,0-10 5-16,0 0 10 0,0 10 7 0,0-10 5 15,16 10-1-15,1-19 4 0,-1 18-9 0,1 1 5 16,0 0-1-16,-1-19-2 0,1 9-3 16,-1 10-2-16,1-10-3 0,16 0-5 15,-33 10-6-15,0-1 7 0,33-18 7 0,-33 0-4 16,0 19 1-16,0-19-10 0,-33 0 1 0,33 0-3 15,0 19 3-15,-33-19-6 0,0 0 0 0,16 0 1 16,-16 0 1-16,16 0-27 0,-16 0-29 16,17 0-15-16,-17-19-16 0,33 19-19 0,-33 0-10 15,16 0-11-15,17-19-5 0,-16 19 11 16,16-18 15-16</inkml:trace>
  <inkml:trace contextRef="#ctx0" brushRef="#br0" timeOffset="159360.37">20340 7627 66 0,'16'0'54'0,"-16"-9"2"0,17 9 5 0,-17-9-9 0,0 9-9 0,0 0-13 0,-17 0 1 0,17 0 7 0,-16 0 8 0,-1 9 2 0,17 0 0 16,-16 1 1-16,-17-1 1 0,33 0 0 15,-33 10-4-15,16 0-10 0,17-1-3 0,-16-18 10 16,16 19 1-16,0-10 7 0,0 10 2 0,0-10 0 15,0 19 1-15,0-28-14 0,16 18-12 16,1 1-12-16,16-19-5 0,-33 0-6 0,33 19-2 16,-33-19-3-16,16 0 3 0,1 9-35 0,-1-9-39 15,1 0-31-15,-1 0-35 0,18 0-24 0,-18-9-7 16,1 9-3-16,16 0 19 0,-33-19-92 16</inkml:trace>
  <inkml:trace contextRef="#ctx0" brushRef="#br0" timeOffset="159576.74">20704 7637 74 0,'0'0'50'0,"0"-10"-3"0,-33 1 9 0,33 9 10 0,0-9-2 0,0 9-14 0,0 0-23 0,-17 0-13 0,17 0-2 0,0 9 11 0,0-9 10 0,17 9-1 0,-17 10-1 15,0-10-2-15,0 10 3 0,33 0-1 16,-33-1-10-16,0 1-2 0,0-1-6 0,0 1-9 15,33 9 0-15,-33-28 0 0,0 18-4 16,0 1 2-16,0 0 2 0,0-10-2 0,0 10-24 16,0-10-35-16,-33 0-37 0,33 10-26 0,0-19-17 15,0 0 9-15</inkml:trace>
  <inkml:trace contextRef="#ctx0" brushRef="#br0" timeOffset="159826.94">20621 7590 127 0,'16'-18'59'0,"-16"18"-11"0,17 0 21 0,0-19 20 0,16 19 3 0,0 0-12 0,-17 0-19 0,1 19-12 0,16-19-10 16,0 18-3-16,17-18 1 0,-50 19-5 15,33-1-8-15,0 1-6 0,-33 9-6 0,0-9-5 16,16-1 5-16,-16 1-9 0,0-1-3 15,0 1 3-15,-16 9 3 0,16-10-4 0,-33 1 2 16,33 0-8-16,-33-10-23 0,-17 0-34 16,0 10-21-16,17-10-29 0,17 10-20 0,-17-19-21 15,-34 18 9-15</inkml:trace>
  <inkml:trace contextRef="#ctx0" brushRef="#br0" timeOffset="160927.93">20191 7795 10 0,'0'0'12'0,"0"0"8"0,0 0 5 0,0 0 3 0,0 0 0 0,0 0-4 0,0 0-2 0,0 0-4 0,0 0 0 0,0 0 3 0,0 0-5 16,0 0-1-16,0 0-4 0,0 0-1 15,0 0-5-15,0 0 1 0,0 0-2 0,0 0 0 16,0 0 0-16,0 0-6 0,0 0 4 0,0 0-10 62,-17 0-12-62,17 0-12 0,0 0-7 0,0 0-3 16,0 0 0-16,-16 0-2 0,16 0-29 0</inkml:trace>
  <inkml:trace contextRef="#ctx0" brushRef="#br0" timeOffset="161159.7">20274 7813 21 0,'0'0'25'0,"0"0"3"0,0 0-2 0,0 0-3 0,0-18-1 0,0 18-6 0,0 0-2 0,0 0-5 0,0 0 1 0,0 0-4 0,0 0-2 16,0 0-2-16,0 0 0 0,0 0-5 31,0 0-10-31,0 18-8 0,0-18-9 0,0 0-5 15,0 0-3-15,0 0-28 0</inkml:trace>
  <inkml:trace contextRef="#ctx0" brushRef="#br0" timeOffset="163523.57">21134 7674 5 0,'0'0'2'0,"0"0"-2"0,0 19 0 16,-33-19 0-16,33 0 0 0,0 0-3 0</inkml:trace>
  <inkml:trace contextRef="#ctx0" brushRef="#br0" timeOffset="164140.39">20555 8018 11 0,'0'0'11'0,"0"0"5"0,0 0-3 0,0 0-2 0,0 19-2 0,0-19-1 16,0 0 1-16,0 0 0 0,0 0 4 0,0 0 1 0,0 0 1 0,0 0-1 15,0 0 0-15,0 0-1 0,0 0 0 0,0 0-4 16,0 0-2-16,0 0-4 0,0 0 1 16,0 0 1-16,0 0-4 0,0 0 0 15,0 0 1 1,0 0-4-16,0 0 4 16,0 0-9-16,0 0-7 0,0 0-5 15,0 0-5-15,0 0-2 0,0 0-2 0,0 0-3 16,0 0-2-16</inkml:trace>
  <inkml:trace contextRef="#ctx0" brushRef="#br0" timeOffset="164608.6">20489 8093 60 0,'0'0'41'0,"0"0"-4"0,0 0-3 0,0 0 0 0,0 0 1 0,0 0 1 0,0 0-5 0,0 0-13 0,0 0-2 0,0 0-1 0,0 0 15 0,0 0 4 0,0 0 7 15,33 0-6-15,-33 0-1 0,0 0-6 0,0 9 0 16,0-9-1-16,0 0 1 0,0 9 0 15,16-9-3-15,-16 0-2 0,0 9-10 0,0-9 1 16,17 0 1-16,-17 0-5 0,0 0 3 0,0 10 3 16,0-10 0-16,0 0 1 0,0 0-4 0,16 0 1 15,-16 0-1-15,0 0 3 0,0 0-3 16,0 0 1-16,0-10-1 0,0 10-6 0,17 0-2 16,-17 0 3-16,0 0-11 15,16 0 7-15,-16-9 1 0,0 9-2 16,0 0-7-16,0-9 4 0,0 9-2 0,17-9 7 15,-17 9-7-15,0 0 4 0,0 0-4 16,16-19-10-16,-16 19-26 0,0 0-14 16,0 0-6-16,0 0-25 0,0 0-6 0,0 0 0 15,17-19 1-15,-17 19 4 0,0 0 2 16,0 0 3-16,17 0 7 0,-17-18-50 0</inkml:trace>
  <inkml:trace contextRef="#ctx0" brushRef="#br0" timeOffset="165455.44">18488 7776 151 0,'0'-9'38'15,"-17"0"-18"-15,17-1 4 0,0 1 32 0,0 9 19 0,0-9-15 0,0 9-23 0,0 0-20 0,0 0-7 0,-16 0-5 0,16 9 23 0,0 0 24 16,0 1 3-16,0 8 2 0,0 1 3 16,0 18-7-16,0-18 0 0,0 9-2 0,0 9-2 15,0-19-9-15,-17 20-18 0,17-10-6 16,0 9-8-16,0 0 0 0,0-18-8 0,0 18 3 15,-16-9-3-15,16 9 0 0,0-9-6 0,-17 0-48 16,17 0-24-16,0-10-29 0,0 19-18 0,-33-27 4 16,33 8-19-16,0-8 6 0,0-1 22 15,-33-9-54-15</inkml:trace>
  <inkml:trace contextRef="#ctx0" brushRef="#br0" timeOffset="165722.47">18207 8213 60 0,'0'0'42'0,"0"0"-9"0,0-18-2 0,-17 18-10 0,17 0-8 0,0 0 2 0,0 0 11 0,17 18-1 0,-17-18 9 0,0 10 0 0,0-1-8 0,16 0 7 0,-16 10 5 16,17 0 11-16,-1-1 2 0,-16-18-4 16,17 19 3-16,-1-1-7 0,1-18 7 0,16 19-4 15,-33-10-5-15,33-9-5 0,0 10-19 16,-33-10 0-16,17 9-12 0,-1-9-1 0,1 0 5 15,-1-9-4-15,1 9-5 0,-1-10 0 0,-16 10 3 16,17-9 1-16,-17 0-10 0,33-1-23 16,-33-8-36-16,0-1-29 0,0 1-11 0,0-1 2 15,0 10 1-15,0-10 2 0,0 0 9 0,0 19 14 16,0-18-51-16</inkml:trace>
  <inkml:trace contextRef="#ctx0" brushRef="#br0" timeOffset="166038.09">18637 8641 255 0,'0'0'224'0,"0"0"-112"0,-17 0-55 0,17 0-29 0,0 0-3 0,0 19 21 0,0 0 6 0,-33-19-18 0,33 18-18 0,0 1-8 0,0-1-1 0,0 10-3 0,0-9-4 16,0-1 0-16,0 1 0 0,0 0 2 16,0-1 5-16,0 10-11 0,33-9 7 0,-33-19-3 15,0 18-5-15,0-8-28 0,0-1-44 0,0 0-41 16,0-9-18-16,0 10-4 0,0-10 10 0,-33 0 21 15</inkml:trace>
  <inkml:trace contextRef="#ctx0" brushRef="#br0" timeOffset="166271.54">18587 8613 139 0,'0'-9'116'0,"0"0"-53"0,0 0-34 0,33-1-12 0,-33 10 11 0,0-9 13 0,0 9-6 0,0 0-13 0,17 0-9 0,-1 0-2 0,1 0-10 16,-1 9 8-16,-16-9 9 0,17 10 3 0,-1-1 4 15,-16 0-7-15,17 0-9 0,-17 1-1 0,0 8-5 16,-17 1-1-16,17-19 0 0,-16 19 0 16,16-19 0-16,-17 9-5 0,1 0 1 0,-1 0-22 15,1 1-28-15,-1-1-24 0,-16-9-12 16,33 9-5-16,-33-9 2 0,33 0 7 0</inkml:trace>
  <inkml:trace contextRef="#ctx0" brushRef="#br0" timeOffset="166504.64">18802 8716 202 0,'0'0'69'0,"0"9"-33"0,0 0-18 0,0 1 23 0,0 8 37 0,0 1 8 0,0-1-21 0,0-8-33 0,0-1-12 0,0 10-10 16,0 9-2-16,0-10-4 0,0 1 0 0,0-1 0 15,0 1-4-15,0 0 6 0,0-10-6 16,0 9 1-16,0 1-4 0,0 0-4 0,0-19-42 16,0 0-38-16,0 18-28 0,0-18-15 0,0 0 11 15</inkml:trace>
  <inkml:trace contextRef="#ctx0" brushRef="#br0" timeOffset="166738.07">19017 8781 123 0,'0'0'121'0,"0"0"-47"0,-33 0-40 0,33 18-5 0,-33-18 27 0,16 10 18 0,1-1-6 0,-1 0-26 0,1 1-24 0,-1 8-6 0,1-8-8 0,16 8 2 0,-17 1-2 0,17-1 16 15,0-8 1-15,0-1 11 0,17 0 3 16,-17 10-8-16,16-10-5 0,1-9-9 0,16 9-5 16,-17-9-5-16,34 0-3 0,-17-9 2 0,0 9-19 15,-16-9-39-15,16 0-48 0,0-1-34 0,0 1-10 16,0 0 5-16,0-1-94 0</inkml:trace>
  <inkml:trace contextRef="#ctx0" brushRef="#br0" timeOffset="167819.56">17297 9971 19 0,'0'0'21'0,"0"0"7"0,0 0 2 0,0 0 0 0,0 0-1 0,-33 0 4 0,33-18 5 0,0 18 7 0,0 0 7 0,0 0 4 0,-33 0 2 16,33 0 8-16,0-19 6 0,-17 19 1 16,17-9-6-16,0 9-11 0,0-9-14 0,0-1 0 15,0 1 1-15,0 0 11 0,0-1-2 0,17 1 4 16,-17 9 11-16,33-18-6 0,-33 18-1 15,33-19-6-15,0 19-6 0,-33 0-5 0,33 0-4 16,-16 0-6-16,16 0 8 0,-17 19 3 0,1-1 11 16,16-9 14-16,0 10 16 0,-33 9-8 15,0 0 8-15,0 9-5 0,0-18-36 0,0 9-44 16,0 9 0-16,-33 0 0 0,33-9 0 16,-33 9 0-16,0 0 0 0,0-9 0 0,0 0 0 15,16 19 0-15,-16-29 0 0,0 10 0 16,0 0 0-16,0-9 0 0,0 9 0 0,0-10 0 15,16-18 0-15,-16 19 0 0,33-19 0 0,-33 0 0 16,33 0 0-16,-33 0 0 0,16-19 0 0,1 19 0 16,16-18 0-16,0-1 0 0,0 10 0 0,0-10 0 15,0 0 0-15,16 10 0 0,-16 0 0 16,17-10 0-16,16 19 0 0,-33-18 0 0,33 18 0 16,-33 0 0-16,33 0 0 0,-33 0 0 15,17 0 0-15,16 18 0 0,-17-18 0 0,17 19 0 16,-16-19 0-16,16 9 0 0,0 0 0 0,-33 1 0 15,33-1 0-15,-33 0 0 0,17 1 0 16,-1-1-100-16,1 10-136 0,-1-19-50 0,-16 0 5 16,17 18 21-16,-1-18 3 0,-16 0 32 0,17 19 38 15</inkml:trace>
  <inkml:trace contextRef="#ctx0" brushRef="#br0" timeOffset="167969.58">17628 10502 82 0,'16'0'112'0,"-16"0"24"0,17 0 5 0,-17 0 12 0,0 0 8 0,0 0-5 0,0 0-21 0,0-10-37 0,0 10-44 16,0 0-27-16,0 0-14 0,0 0-2 16,0 0-5-16,0 0-24 0,0 0-66 0,0-9-68 15,0 9-44-15,0-9-14 0,0 9 7 16,33 0 27-16</inkml:trace>
  <inkml:trace contextRef="#ctx0" brushRef="#br0" timeOffset="170835.53">23201 6660 135 0,'0'-19'44'0,"0"19"-17"0,0 0 7 0,0 0 12 0,0 0 37 0,0 0-14 0,0 0-28 0,-17 0-19 16,17 0 1-16,0 19 28 0,0-10 13 0,0 10 1 16,0 0 3-16,-16-1-13 0,16 1-7 15,0 18-4-15,0-28-3 0,0 10-7 0,0 18-13 16,0-18-5-16,0-1-5 0,0 10-6 0,0-9 0 15,0 18-5-15,0-18 2 0,0-1 0 16,0 1 2-16,0-10-3 0,0 10-3 0,0-10-45 16,0 19-35-16,0-28-22 0,0 19-21 15,-17-19-23-15,17 0-4 0,0 0 17 0,0 0 16 16</inkml:trace>
  <inkml:trace contextRef="#ctx0" brushRef="#br0" timeOffset="171367.14">23101 6679 76 0,'0'-19'40'0,"0"19"-18"0,0-19-12 0,17 1 9 0,-17 18 10 0,17-19-2 0,-17 19-2 0,16-18-11 0,1 8-7 0,-1 1-2 0,17 9 1 15,0 0 4-15,0 0 0 0,-33 0-1 16,33 0-2-16,-16 9-3 0,-1-9-3 0,1 10 1 16,0 8 1-16,-1-18 0 0,-16 19 6 0,0-19 7 15,0 18-1-15,0 1-2 0,0-19-3 16,-16 9-4-16,16 1-2 0,-17 8-3 0,0-8 0 16,1 8 1-16,-1-18-2 0,1 19 0 15,-1-19 3-15,17 0-3 0,-33 0-2 16,33 18 2-16,0-18-2 0,0 0 0 15,0 0 3-15,0 0-1 0,0 0-2 16,33 0 3-16,-33 0 0 0,0 0-1 0,17 19 3 16,-1-19-3-16,1 0 2 0,-1 9-2 0,1 1 1 15,0-1-1-15,-1 0 0 0,1 0 0 16,-1 10 0-16,17 0 3 0,-33-19 3 0,0 18 2 16,0 1 4-16,0-19 0 0,0 9-2 15,0 1 3-15,0-1-4 0,0 0-3 0,0 0 2 16,0 10-1-16,-33-19-3 0,17 0 0 0,-1 19 0 15,1-19-1-15,-1 0 1 0,0 0-3 16,1 0-1-16,-1 0 0 0,1 0 3 0,-1 0-6 16,17 0 1-16,-33 0 6 0,0-19-4 15,17 19-3-15,-1 0-20 0,1-19-12 0,-1 19-5 16,1-9-5-16,-1 0-6 0,0 9-2 16,1-9 0-16,16 9-1 0,0-10 4 0,0 10 0 15</inkml:trace>
  <inkml:trace contextRef="#ctx0" brushRef="#br0" timeOffset="172416.17">23862 6660 6 0,'33'-19'16'0,"-33"19"10"0,0 0 0 15,0 0-4-15,17-18-3 0,-17 18 3 0,16 0 4 0,-16 0 15 0,0-19 19 0,17 19-5 0,-17 0-21 0,0 0-7 16,0 0 12-16,0-18 5 0,0 18-7 0,0 0-10 16,-17 0-12-16,17 0-8 0,0 0-4 15,-16 0 4-15,-1 0 1 0,17 18 8 0,0-18 1 16,-33 19 3-16,0-19 1 0,16 18-1 0,1 1 2 15,-1-10-2-15,1 10-4 0,-1 0-1 0,1-1-1 16,16 1 7-16,0-1-1 0,-17 1 2 16,17 0 5-16,0-10-9 0,0 9-1 0,17 1-9 15,-17 0 4-15,16-1-3 0,-16-18 0 16,17 19 0-16,-1-19-3 0,1 9-4 0,-1 1-2 16,1-1 4-16,16-9-4 0,0 9 6 0,-16-9-6 15,-1 0 2-15,17 0-17 0,-16 0-52 16,16 0-32-16,-17 0-27 0,1 0-29 0,16-9-6 15,0 0 18-15</inkml:trace>
  <inkml:trace contextRef="#ctx0" brushRef="#br0" timeOffset="172683.91">24606 6576 104 0,'-16'0'49'0,"16"0"-16"0,0 0-7 0,0 0 1 0,16 0 3 0,-16 0 1 0,0 0-4 0,17 0-11 0,-17 0-7 0,16 0-4 0,1 0-5 0,-1 0 2 15,1-9 0-15,16 9-2 0,-33 0 3 0,33 0-2 16,-33-9 0-16,17 9-1 0,-1 0-12 15,1 0-20-15,-17 0-14 0,16-10-14 0,-16 10-6 16,0 0-2-16</inkml:trace>
  <inkml:trace contextRef="#ctx0" brushRef="#br0" timeOffset="172867.76">24573 6697 49 0,'-16'10'44'0,"16"-10"-6"0,0 0-3 0,16 18 2 0,-16-18 1 0,0 0 2 0,17 0-6 0,-1 0-8 0,1 0-13 0,-1-18-3 0,1 18-7 16,-1 0 1-16,34 0-2 0,-50 0-1 15,33 0-1-15,-16 0 0 0,-1-10-24 0,17 10-16 16,-16 0-27-16,-1-9-10 0,17 9-1 16</inkml:trace>
  <inkml:trace contextRef="#ctx0" brushRef="#br0" timeOffset="173465.33">23945 6204 28 0,'-17'0'40'0,"17"0"-9"16,0 0-11-16,0 0 11 0,0 0 8 0,17 0 2 0,-17 0 4 0,0 0 1 0,16 0-2 0,1 0-4 0,16 0-10 0,-17 0-6 0,18 0-12 15,-18 0-4-15,17 0-7 0,0-9 4 16,-16 9-3-16,16 0-2 0,-17 0 0 0,1 0 2 16,-1-9-18-16,1 9-28 0,-17 0-13 15,17 0-19-15,-17-10-5 0,0 10 5 0,0-18-58 16</inkml:trace>
  <inkml:trace contextRef="#ctx0" brushRef="#br0" timeOffset="173647.65">24143 5981 36 0,'-16'0'35'0,"16"-9"-3"0,-17 9-2 0,17 0-10 0,0 0-10 0,0 0-2 0,0 0-2 0,0 0 5 0,0 9 5 0,0 10 0 0,0-1-6 15,0 1 1-15,0-1-2 0,0-8-3 0,17 8 1 16,-17 1-3-16,16 0-1 0,-16-1-3 16,0 1 0-16,17-1 2 0,-17 1 1 0,0 9-3 15,16-10-4-15,-16 1-22 0,0 0-20 0,17-1-12 16,-17 1-6-16</inkml:trace>
  <inkml:trace contextRef="#ctx0" brushRef="#br0" timeOffset="174630.47">25483 6316 10 0,'0'-9'24'0,"0"-1"10"0,0 10 14 0,0-18 0 0,0-1-11 0,0 19-2 0,0-19 15 0,0 19 16 0,0-18 4 0,0 9 8 0,0-1-8 0,0 1-9 16,0 9-17-16,0-9-22 0,16 9-16 15,-16 9-6-15,0 0 9 0,0 1 14 16,0-1 0-16,0 9-5 0,0 1-8 0,17 0-1 16,-17 9-1-16,0-10-8 0,0 1 0 0,16 18 3 15,-16-18 4-15,0-1-7 0,0-8 2 16,0 8-4-16,0 1-14 0,0-1-40 16,0 1-26-16,0 0-21 0,0-1-23 0,-16-9-3 15,16 10 12-15,0-10-65 0</inkml:trace>
  <inkml:trace contextRef="#ctx0" brushRef="#br0" timeOffset="175046.58">25450 6260 66 0,'0'-19'22'0,"0"-8"-9"0,0 8 4 0,0 0 7 0,16 19 5 0,-16-18-2 0,17-1-7 0,-17 19-10 0,16-18-4 0,1 18-3 0,-1 0-3 0,1 0 0 0,16 0 0 15,-33 0 1-15,16 0-1 0,-16 0 0 16,17 18 0-16,0-18 0 0,-1 19 0 0,-16-1 0 16,17-8 4-16,-17-1-3 0,0 10 3 0,0 8-3 15,0-27 1-15,0 19 0 0,-17 0-2 16,17-1 0-16,0-8 2 0,0 8-2 0,0-9 0 16,-16 1-2-16,16 8 2 0,0-18 0 15,16 19 0-15,-16-19 1 0,17 0-1 16,-17 19 3-16,16-19 5 0,17 18 0 0,-16-18 0 15,16 19 2-15,0-10-1 0,-17 0 4 0,1 19-1 16,-1-28 2-16,1 19 6 0,0 0 3 16,-1-19 7-16,-16 18-8 0,0-18-1 0,0 0 1 15,0 9 12-15,-16 1-3 0,16-10-8 16,-34 9-7-16,18-9-6 0,-17 9-7 0,33-9-3 16,-50 0 0-16,17 10 0 0,0-10 6 0,17 0-6 15,-17 0 2-15,16 0-7 0,0 0-25 0,1-10-20 16,16 10-15-16,0 0-20 0,0-9-10 15,0 9 3-15,0-9 9 0</inkml:trace>
  <inkml:trace contextRef="#ctx0" brushRef="#br0" timeOffset="175296.92">26161 6297 14 0,'16'0'36'0,"1"-18"10"0,16 18 5 0,-33 0-3 0,0-19-2 0,0 19-10 0,0 0-12 0,0-19-3 0,0 19-4 0,0 0-2 0,0 0 3 0,-33 0 6 16,16 0 3-16,1 19 4 0,-1-19-1 0,1 19-6 16,-1-19-8-16,1 18-1 0,-1-8-1 0,0-1-2 15,17 9 3-15,-16 10 3 0,16-9-3 16,0-19 5-16,16 19-8 0,-16-1-3 0,17-8-4 16,0 8-2-16,16-9-3 0,-17 1 4 15,17 8-3-15,-16 1-1 0,16-19 0 0,0 0 2 16,0 19-12-16,-16-19-40 0,16 0-21 0,-17 0-16 15,1 0-16-15,16 0-9 0,0 0 6 16</inkml:trace>
  <inkml:trace contextRef="#ctx0" brushRef="#br0" timeOffset="175929.6">25020 6902 7 0,'0'0'14'0,"0"0"5"0,0 0 5 0,0 0 0 0,0 0-1 0,0 0-3 0,0 0-1 0,0 0 7 0,0 9 14 0,0-9 14 15,16 0 29-15,1 0-3 0,-1 0-22 16,1 0-15-16,-1 0 15 0,34 0 1 0,-17-9-5 15,0 9-2-15,17 0 3 0,16 0-9 0,0-19-7 16,33 19-6-16,-16 0-7 0,33 0-3 16,-17-18-4-16,17 18-6 0,16 0-9 0,-16-19 1 15,-1 19 1-15,1 0-1 0,-17 0-5 16,1-19 1-16,-1 19 2 0,-16 0-3 0,-17-9 8 16,-17 9-5-16,1 0-5 0,-17-9 6 15,0 9-3-15,-16 0 3 0,-1 0-4 0,1 0 3 16,-17 0-7-16,33 0-7 0,-33 0-22 15,0 0-23-15,-33 0-25 0,33 0-21 16,0 9-31-16,0 0-22 0,-17-9 6 0,17 19 18 16</inkml:trace>
  <inkml:trace contextRef="#ctx0" brushRef="#br0" timeOffset="177599.27">25202 7330 65 0,'0'0'28'0,"-17"-28"-6"0,17 28 10 0,0-9 18 0,0-1 13 0,0 1 6 0,0 0-13 0,0 9 20 0,0 0-13 16,0 0-15-16,0 9 0 0,0 0 42 0,0 10 24 15,0 9-7-15,0-10-17 0,0 1-20 16,0 0-12-16,0 9-15 0,0-10-17 0,0 19-3 15,0-18-9-15,0 0-10 0,0 8 0 0,0-8 4 16,0 0-8-16,0-1 3 0,0 1 2 16,0-1-43-16,0 1-73 0,0-10-44 0,0 10-35 15,0 0-15-15,0-19 19 0,0 0 42 0,0 0 28 16</inkml:trace>
  <inkml:trace contextRef="#ctx0" brushRef="#br0" timeOffset="178094.17">25185 7330 35 0,'0'0'32'0,"0"0"-9"0,0-19 0 0,0 10 6 0,0 9 4 0,0-9 6 0,0-1-2 0,0 10-2 0,17-9-9 0,-17 9-11 0,16 0-5 0,1-9 6 16,-17 9 8-16,16 0-7 0,1 0-2 15,-1 0-5-15,17 0-4 0,-33 9-2 0,17-9 1 16,16 9-4-16,-33-9 1 0,33 10 1 0,-33-1-5 16,0 0 5-16,0 10 1 0,0-19-4 15,17 18 2-15,-34 1 7 0,17-19 3 0,0 19-7 16,0-10 0-16,0 0-1 0,-33 19 1 16,33-28-5-16,-33 19 0 0,16-19 0 0,17 18 4 15,-16-18-1-15,-1 0-3 0,17 0-2 0,-16 19 4 16,16-19-4-16,0 0 0 0,0 0-1 0,0 0 5 15,16 0-1 1,-16 0-1-16,17 0 0 0,-1 9 0 0,34-9-2 16,-50 10 0-16,33-10 4 0,-33 9-1 0,33 0-4 15,-16 0 3-15,-1 10 2 0,-16-19-4 16,17 19 5-16,-1-19-6 0,-16 18 5 0,0 1 5 16,0-19 5-16,0 9 1 0,0 0-1 15,-16 1-2-15,-1-1 0 0,1 0-5 0,-1 10 1 16,-16-19-6-16,0 0 4 0,0 19-2 15,16-19-2-15,-16 0 5 0,0 0-4 0,0 0-1 16,17 0 0-16,-1 0 0 0,-16 0 0 0,0 0-6 16,16-19-22-16,1 19-20 0,-1-19-19 0,17 19-17 15,0-9-5-15,0-10 4 0,17 10 7 16</inkml:trace>
  <inkml:trace contextRef="#ctx0" brushRef="#br0" timeOffset="178361.42">25731 7432 28 0,'16'0'37'0,"-16"-18"-6"0,0 18 19 0,0-10 5 0,0 1-9 0,0 9-22 0,0-9-6 0,-16 9 10 0,-1 0 8 0,17 0-5 0,-33 0 2 0,17 9 4 0,-1-9-2 16,1 9 11-16,-1 1 13 0,0 8 1 15,1 1-1-15,16-1-10 0,-33 1-1 0,33 0-3 16,-17-1 5-16,17 10-4 0,17-9-9 0,-17-1-1 15,33 10-10-15,-33-9-6 0,33-1-5 16,0 1-3-16,0 0-12 0,0-1 5 0,17 1-1 16,-17-19 0-16,0 9-4 0,17-9 0 0,-17 9-29 15,0-9-53-15,-17 0-28 0,34 0-37 0,-50 0-15 16,33-9 2-16,-17 0 12 0,1 9 22 16</inkml:trace>
  <inkml:trace contextRef="#ctx0" brushRef="#br0" timeOffset="179864.02">26376 7172 59 0,'0'0'25'0,"0"-10"-6"0,0 10 1 0,-17 0 5 0,17 0 6 0,0 0-2 0,0 0-6 0,0 0-5 0,0-9-5 16,0 9 6-16,0 9 13 0,0-9 11 0,0 10 4 16,0-10-10-16,-16 18 4 0,16 1 9 15,0-19 9-15,0 18-2 0,0 1 4 0,0 0 8 16,0-1-7-16,0 1 3 0,0 9-3 15,0-10-9-15,16 1-8 0,-16 0-19 0,0-1-2 16,0 10-15-16,0-9-3 0,17-1-4 16,-17 1 1-16,0-19 0 0,0 19-3 0,0-10 0 15,0 0-5-15,0 0-42 0,16 10-39 0,-16-19-35 16,0 0-16-16,0 19-12 0,0-19 2 0,0 0 8 16,0 0 17-16</inkml:trace>
  <inkml:trace contextRef="#ctx0" brushRef="#br0" timeOffset="180192.74">26260 7181 51 0,'0'-9'34'0,"0"9"-15"0,16-10-1 0,-16 1 10 0,0 9 5 0,17-9 6 0,-17 9-9 0,17 0 4 15,-17-19 4-15,16 19 1 0,1 0-16 0,16 0 4 16,0 0 9-16,0 19 3 0,0-19-5 16,0 0 2-16,0 18-3 0,17-8 3 0,-17 8-2 15,0 1 4-15,0-1-3 0,0 1-3 0,-17 0-3 16,1 9-6-16,0-10 5 0,-17 1 1 16,16-1-12-16,-16 1 0 0,-16 0-1 0,16-1-10 15,-17-8-1-15,-16 8-4 0,16 1 6 0,-16-1-4 16,17-18-3-16,-34 19-3 0,17-19-1 15,0 9-42-15,16 1-33 0,-16-10-29 0,17 9-24 16,-17-9-13-16,33 0 5 0,-50 0 18 0</inkml:trace>
  <inkml:trace contextRef="#ctx0" brushRef="#br0" timeOffset="182211.62">27880 6781 6 0,'0'0'6'0,"0"0"7"0,0 0 8 0,0 0 10 0,0 0-3 0,0 0-8 0,0 0-7 0,0 0 4 0,0 0 7 0,0 0 3 0,0 0-1 16,0 0-8-16,0 0-5 0,0 0 4 0,0 0-1 15,0 0 1-15,0-19-6 0,17 19-3 0,-17 0-1 16,0 0 2-16,0 0-5 0,0 0 0 15,0 0-2-15,0 0-2 16,0 0 0 0,0 0-7-16,0 0-23 0,0 0-19 15,0 0-11-15,0 0-2 0,0 0 2 16</inkml:trace>
  <inkml:trace contextRef="#ctx0" brushRef="#br0" timeOffset="182390.41">27814 6846 54 0,'0'0'48'0,"0"0"-13"0,0 0-3 0,0 0 6 0,0 0 7 0,17 0-4 0,-17 0-12 0,0 0-7 0,0 0-11 16,16-19-3-16,1 19-2 0,-1-9-3 16,1 9-2-16,0 0 0 0,-1-9-19 15,1 9-26-15,-1-9-26 0,1 9-9 16,-1-10-78-16</inkml:trace>
  <inkml:trace contextRef="#ctx0" brushRef="#br0" timeOffset="182773.58">29501 6186 45 0,'0'-10'27'0,"17"10"-1"0,-17-18 6 0,0 18-3 0,0 0-3 0,0 0-13 0,0 0-7 0,0 0-4 0,0 0 0 0,0 0 4 0,0 0 3 0,16 18 3 16,-16-18-2-16,0 10 1 0,0 8-1 16,0-8-4-16,17 17-1 0,-17-27-2 0,0 19 0 15,16 0-1-15,-16-1 0 0,0-8-4 16,17 8 2-16,-17 1 0 0,0-1 0 0,0 1 3 16,16 0-6-16,-16-19 5 0,0 18-2 0,0-8 0 15,0-1-18-15,0 0-11 0,0 0-13 16,0 1-11-16,0 8-5 0</inkml:trace>
  <inkml:trace contextRef="#ctx0" brushRef="#br0" timeOffset="183592.52">29336 6223 15 0,'-17'-9'27'0,"17"9"1"0,0-10 0 0,0 10 3 0,0-9-3 0,17 0-5 15,-17 9-6-15,16-10-6 0,1 10 0 0,-1-18 2 0,17 18 2 0,-16 0 0 16,-1 0-3-16,18-19-4 0,-18 19 4 15,17 0 3-15,0 0-3 0,-16 0-3 0,-1 0-6 16,17 19 2-16,-16-19-2 0,-1 0-2 0,1 18 0 16,-17-8-1-16,16-1 3 0,1 10 1 15,0 8 1-15,-17-8-5 0,0 0 5 0,0 9-5 16,0-10 0-16,0 19 1 0,0-18 1 16,0 0 1-16,0-1-1 0,-17 1-2 0,17-1 0 15,-17-8 5-15,1 8-5 0,16 1 1 16,-17-19 1-16,1 19-2 0,-1-1 0 0,17-18 2 15,-33 0 1-15,0 9-3 0,17 1 0 0,-17-10 0 16,0 0 2-16,-1 0-2 0,1 9 2 16,0-9-4-16,0 0-19 0,0 0-10 0,17-9-10 15,-17 9-10-15,16 0-9 0,0-10-3 16,1 1-52-16</inkml:trace>
  <inkml:trace contextRef="#ctx0" brushRef="#br0" timeOffset="183856.54">29749 6139 108 0,'0'-18'41'0,"0"18"7"0,17-19 16 0,-17 19 8 0,0-9 0 0,16-1-16 0,-16 1-10 0,17 9-19 0,-1-9-10 0,1-1-8 15,-1 10 0-15,17 0-7 0,-16 0-2 16,-1 0 0-16,18 0 1 0,-18 0-3 0,17 0 5 16,-16 0-3-16,-1 0-13 0,1 0-25 0,-1-18-15 15,1 18-26-15,-17 0-18 0,16-19 4 16,-16 19 9-16</inkml:trace>
  <inkml:trace contextRef="#ctx0" brushRef="#br0" timeOffset="184039.59">29914 5860 19 0,'-16'0'26'0,"16"0"2"0,0 0-3 0,0 0-6 0,0 0-3 0,0 0-6 0,0 0 1 0,0 19 9 0,0-19 1 0,16 0 3 0,-16 18-2 0,17-18-4 0,0 19-3 0,-17-19-6 0,16 19-1 0,1-1-8 16,-1-9 3-16,-16 1-3 0,17 18 0 0,-17-10 1 15,0 1 2-15,0-1 0 0,0-8 0 16,0 8-7-16,0 20-20 0,0-20-16 0,0 1-13 15,0-1-16-15</inkml:trace>
  <inkml:trace contextRef="#ctx0" brushRef="#br0" timeOffset="184272.16">30493 6279 89 0,'0'-19'30'0,"0"19"-11"0,17-19 3 0,-17 19 1 0,0 0-7 0,16 0-6 0,-16-18-6 0,17 18-2 0,-17-9-2 0,16 9 0 0,-16 9-2 15,17-9-14-15,-17 0-14 0,16 0-12 16,-16 18-8-16</inkml:trace>
  <inkml:trace contextRef="#ctx0" brushRef="#br0" timeOffset="184422.59">30394 6362 21 0,'0'0'33'0,"0"19"1"0,0-19-1 0,0 0-6 0,0 0-7 0,17 0-9 0,-17 0-7 0,16 0 0 0,1 0-2 0,-1 0-2 15,1 0-7-15,-1 0-15 0,1 19-14 16,-1-19-13-16</inkml:trace>
  <inkml:trace contextRef="#ctx0" brushRef="#br0" timeOffset="185207.92">31171 5972 54 0,'0'-10'31'0,"17"1"1"0,-17 9 6 0,0-18 4 0,0 18 12 0,16 0 12 0,-16-19 5 15,0 19 1-15,0 0-2 0,0 0-8 0,0-19-19 0,0 19-16 0,0 0-12 16,0 0-7-16,0 0-6 0,0 19 7 0,0-19 29 16,17 19 2-16,-17-19-3 0,0 18-12 15,16-9-6-15,-16 10-5 0,0 0-1 0,17-1-9 16,-17 1 3-16,0-1-7 0,16-8 3 15,-16 8 1-15,0 1 1 0,17 0-1 0,-17-1-1 16,0 1-2-16,0-19-4 0,0 18-51 16,0-8-30-16,0 8-33 0,0-18-27 0,0 10-7 15,0-1 19-15,0-9 23 0</inkml:trace>
  <inkml:trace contextRef="#ctx0" brushRef="#br0" timeOffset="185488.33">31237 5860 77 0,'0'-18'48'0,"17"8"-24"0,-1 10-7 0,1-18 6 0,0-1 13 0,16 19 5 0,-17 0-2 0,17 0-2 0,-16 0-5 0,16 0-7 0,0 0 2 0,0 19 1 0,0-19-4 16,-16 18-6-16,16-8-5 0,0 8-2 0,0 1-4 15,-17-1-4-15,1 1-1 0,-1 0 3 0,1-1-3 16,-17-9 2-16,0 1 0 0,0 18-4 15,0-10 2-15,-17 1 2 0,1-19 1 16,-1 18-5-16,1 1 4 0,-17-10-4 0,0 10 0 16,0 0 2-16,16-19 1 0,-33 18-11 0,17 1-20 15,0-19-13-15,0 0-21 0,0 18-8 16,-16-18-17-16,15 10-4 0,-15-10 6 16</inkml:trace>
  <inkml:trace contextRef="#ctx0" brushRef="#br0" timeOffset="185820.51">30543 6446 52 0,'0'9'52'0,"-17"-9"-20"0,17 10-2 0,0-10 19 0,0 0 30 0,0 0 20 0,17 0-10 0,-17 0-28 0,16-10-21 0,17 10-15 0,1 0 0 0,15-9 1 15,1 9 1-15,16 0 11 0,17 0-10 16,-1-9-6-16,17 9-10 0,1 0-2 0,15-9-10 16,1-1 6-16,16 10-3 0,1-18-1 15,-1 18-6-15,0 0-1 0,-16-19 9 0,16 19 0 16,-16 0-8-16,-17-19 6 0,1 19-8 16,-18 0 9-16,1 0-3 0,-17 0-5 15,0 0 9-15,-33 0-9 0,0 0 5 0,0 0-2 16,-16 0-23-16,-17 0-9 0,17 0 0 15,-17 19 2-15,0-19-15 0,0 0-12 16,-17 0-19-16,0 19-13 0,-16-19-9 0,17 0 5 16,-17 0 6-16</inkml:trace>
  <inkml:trace contextRef="#ctx0" brushRef="#br0" timeOffset="186287.96">30774 6827 99 0,'0'-9'83'0,"0"0"-38"0,0 9-22 0,0-9-4 0,0-1 17 0,0 1 9 0,-16 9-5 0,16 0-22 0,0 0-9 0,0 0-5 0,-17 0 0 0,17 9 1 16,0 1 14-16,-16-1 6 0,16 9-4 0,0 1-4 15,-17 0 0-15,17-1 14 0,0 10 4 16,0-9 6-16,17 18-8 0,-17-18-14 0,0-1-6 16,16 10-9-16,-16-9-6 0,0 18 6 15,0-18-1-15,0-1 5 0,0 1-8 0,0-10 0 16,0 0-43-16,0 10-31 0,0-10-24 15,-16 10-19-15,16-19-8 0,-17 0 13 0</inkml:trace>
  <inkml:trace contextRef="#ctx0" brushRef="#br0" timeOffset="186620.05">30692 6781 115 0,'16'0'36'0,"1"-19"-18"0,-1 19-9 0,1-18 13 0,-1 18 7 0,1 0 4 0,16 0-9 0,-17 0-9 0,1 0-6 15,16 18 7-15,-16-18 9 0,-1 19 7 0,17-19-1 16,-16 19-2-16,-1-1-5 0,17 10-4 16,-16-9-4-16,-1-1-5 0,1 1-4 0,0 9-2 15,-1-10 3-15,-16 20-5 0,0-20 0 16,0 1 3-16,0-1-1 0,0 10 0 0,-16-9-2 15,-1 0 0-15,0-1-1 0,-16 1 2 16,0-10-2-16,0 10-2 0,0-10 4 0,0 0-4 16,0 10 0-16,-17-19 2 0,17 0 0 15,0 18 1-15,0-18-5 0,0 0-4 0,0 0-15 16,17 0-9-16,-1 0-12 0,-16 0-11 0,33-18-10 16,-17 18-10-16,1 0-2 0,16-19 7 15,0 10 5-15</inkml:trace>
  <inkml:trace contextRef="#ctx0" brushRef="#br0" timeOffset="187819.55">31601 6744 76 0,'0'0'33'16,"0"0"-6"-16,0-19 1 0,0 19 10 0,0 0 12 0,0 0-2 0,0 0-6 0,0 0-12 0,0 0-14 0,0 0-11 0,0 0-2 16,0 0 4-16,0 0 24 0,-16 19-5 15,16-1-1-15,0-18 7 0,0 19 1 16,0 9 12-16,0-10-6 0,-17 1-9 16,17 18-11-16,0-18-4 0,0 0-4 0,0-1-6 15,0 10-2-15,0-9-2 0,0-1-1 0,17 1 1 16,-17-10 5-16,0 10-2 0,0-10-1 15,0 0-3-15,-17 10-23 0,17-19-32 0,0 19-37 16,0-19-21-16,-16 18-16 0,16-18 6 16</inkml:trace>
  <inkml:trace contextRef="#ctx0" brushRef="#br0" timeOffset="188335.66">31518 6762 82 0,'0'-18'38'0,"0"18"-16"0,0-19-1 0,17 19 14 0,-17 0 7 0,0-18-4 0,17 18-12 0,-1-10-12 0,-16 10-5 0,17-9-1 0,-1 9-1 0,1 0 3 0,-1 0 0 16,1 0 0-16,-1 9 1 0,1-9-7 0,-1 10 1 15,1-10-3-15,-1 18-2 0,-16-18 3 16,17 19 2-16,-17-19-5 0,0 18 5 0,0-18-2 16,0 19 0-16,0-19 0 0,-17 19 1 15,17-10 2-15,-16 0-5 0,-1 0-1 16,1 10 0-16,16 0 0 0,-17-19 0 0,1 18 4 16,-1-18-7-16,17 0 3 0,-16 0 0 0,16 19-2 15,0-19 4-15,0 0-5 16,-17 0 1-16,17 0 0 0,0 0-3 0,0 9 5 15,17-9-3-15,-17 0 0 16,16 10 3-16,-16-10 4 0,17 9-3 0,-1-9-1 16,-16 9 2-16,17-9-1 0,-1 9 0 15,1 10 1-15,-1-19-2 0,1 19 2 0,0-19-1 16,-17 18 2-16,16-18-3 0,-16 19 0 16,17-10 3-16,-17 0 1 0,0 1 0 15,0 8-1-15,0 1-3 0,0 0 5 0,0-19-3 16,-17 18 3-16,1-18-3 0,16 19-1 0,-34-19 4 15,18 9-5-15,-1-9 3 0,1 9-2 16,-17-9-3-16,16 0 3 0,-16 10-11 16,0-10-25-16,0 0-19 0,0-10-21 0,0 10-16 15,0-9 0-15</inkml:trace>
  <inkml:trace contextRef="#ctx0" brushRef="#br0" timeOffset="193730.78">18190 6604 21 0,'0'0'23'0,"0"0"-3"0,0 0 1 0,0-18 2 0,0 8-1 0,0 10-2 0,0-9-2 0,0 0-1 0,-33-1 0 0,33 1 0 16,0 9-2-16,-33-18-8 0,33 18 1 0,0-19-4 16,-50 19 3-16,34-19-4 0,-1 19 5 15,-16 0-6-15,17-18 3 0,-1 18-3 0,-16-10-1 16,0 10 1-16,-17 0 0 0,17 10 0 16,0-10-4-16,0 18 3 0,0-18-3 0,0 19 2 15,-17-19 0-15,17 19 1 0,0-1-1 16,0 1 0-16,0 9-2 0,0-10 2 0,0 19 0 15,0-9 1-15,0 0-1 0,0 19 0 0,16-10 0 16,-16-9 2-16,33 9 2 0,-33 0-4 16,33 10 3-16,-33-10-2 0,16 19 1 15,1-19 1-15,16 10-1 0,0-10 4 0,0 9 2 16,0-9-1-16,16 1 3 0,-16-1 3 0,17 9 2 16,16-18-1-16,0 0 0 0,-33 0 2 15,33 9-2-15,0-18-3 0,0 0-1 0,0-1 3 16,17 10 4-16,-17-9 0 0,0-19 1 0,17 18 0 15,-17-18 4-15,33 0-8 0,-33 0-3 16,0 0-3-16,17 0-4 0,-1 0 0 0,1 0 1 16,-17-18-1-16,0 18 1 0,17-19 10 15,-17-9 2-15,0 10 8 0,0-1 9 0,0 0 1 16,0-18-2-16,0 0-7 0,-16 9-7 0,-1-28-7 16,17 10-10-16,-16-10-1 0,16 9 1 15,-33-8 0-15,0-11 3 0,0 11-5 16,33 8 3-16,-33 10-5 0,-33-19 7 0,33 19-5 15,0 9 2-15,0-9 1 0,-33 18 1 0,16-9-2 16,1 10-2-16,-1-1-2 0,-16 0-3 16,17 19-20-16,-1-18-32 0,-16 18-8 0,0-19-17 15,0 19-11-15,0 0-6 0,-17 0 3 16,34 0 8-16,-1 19 9 0,-16-19 7 0</inkml:trace>
  <inkml:trace contextRef="#ctx0" brushRef="#br0" timeOffset="194036.8">18190 8706 44 0,'0'-9'19'0,"0"9"-13"0,0-9-9 0,0 9-3 0,-33-9-6 0,33 9-31 16</inkml:trace>
  <inkml:trace contextRef="#ctx0" brushRef="#br0" timeOffset="206271.71">21101 8799 28 0,'0'0'22'0,"0"-18"-6"0,0 18 2 0,0 0 6 0,0-19 2 0,0 19 6 0,0 0 0 0,0-18-9 0,0 18-8 0,0 0-6 15,0 0-7-15,-34 0-2 0,34 0 4 16,0 18 5-16,0-18 11 0,0 19 6 0,0-1 5 16,34-18-2-16,-34 28 0 0,0-9 3 0,0 0-4 15,0-1-3-15,0 19-7 0,0-27-3 16,33 8-7-16,-33 10-2 0,0 0-3 0,0-9 0 16,0-1 1-16,0-8-1 0,0-1-3 0,0 10 4 15,0-1-7-15,0-9-41 0,0 10-21 16,0-19-24-16,0 0-22 0,0 19 8 0</inkml:trace>
  <inkml:trace contextRef="#ctx0" brushRef="#br0" timeOffset="206571.6">21034 8725 67 0,'0'-9'19'0,"0"-10"-6"0,0 10 4 0,17 0 7 0,-17-10-1 0,16 19-8 0,-16-19-9 0,34 19-3 16,-1 0 3-16,-33 0 3 0,33 0 0 0,-33 0-1 0,33 0 2 15,-17 19-3-15,1-19 8 0,-1 19-5 16,17-19 3-16,-33 18 2 0,33-9 7 0,-33 10-1 16,0-10 5-16,0 19-5 0,0-28-2 0,0 19-6 15,0-19-4-15,0 18-1 0,0-8-2 16,-33-1-1-16,17 0 0 0,-1-9-5 0,1 10 0 15,-1-1 1-15,1 0 3 0,-1-9-6 0,1 10 3 16,16-10-5-16,-33 18-29 0,33-18-19 0,0 0-12 16,-33 0-9-16,33 0-4 0,0 0-63 15</inkml:trace>
  <inkml:trace contextRef="#ctx0" brushRef="#br0" timeOffset="207019.6">21464 8902 17 0,'0'0'25'0,"17"18"1"0,-17-18 3 0,0 10-2 0,0-1 0 0,-17 0-2 0,17 10-1 0,0-10 6 0,0 19-4 0,0-28-3 0,-16 19-2 0,16-1-6 16,0-8-3-16,-17 8-3 0,17 1 0 15,-16-10-3-15,16 19 0 0,0-28-4 0,-17 19-1 16,17-19 2-16,0 18-1 15,0-18 18-15,0 0 23 0,0 0 26 0,0 0-6 16,0 0-14-16,0 0-9 0,0-18-2 0,0-1-3 16,0 19 13-16,17-28 0 0,-17 10-10 15,0-10-10-15,16 18-10 0,-16-27 3 0,17 18-2 16,-17-8 3-16,16 8-4 0,1 0 6 16,-17 1-3-16,0-1 7 0,16 19-1 0,-16-18-4 15,0 8 3-15,33 10-13 0,-33-9-9 0,0 9 0 16,0 0-9-16,0 9 5 0,0 1-2 15,0 8 4-15,34-18-2 0,-34 19 3 16,0-1 0-16,16-18 8 0,-16 19-5 0,17 0 4 16,-1-1-1-16,-16 10 0 0,17-9-5 15,-1-1 1-15,1 1-1 0,-17 0-2 0,16 8-2 16,1-8 2-16,-1 0-9 0,-16-1-48 0,0 1-41 16,0-1-27-16,0-8-49 0,0 8-29 15,-16 1 17-15,16-19 31 0,-17 19-70 0</inkml:trace>
  <inkml:trace contextRef="#ctx0" brushRef="#br0" timeOffset="207169.19">21431 9088 108 0,'0'-9'53'0,"0"-1"-25"0,0 1-5 0,0 0 5 0,17-1-3 0,-17 10-12 0,16 0-8 0,1-18 0 0,-17 18-2 0,49 0-1 16,-49 0-2-16,34 0 0 0,-18 0-27 15,17 0-10-15,0 0-14 0,0-19-9 0,0 19-56 16</inkml:trace>
  <inkml:trace contextRef="#ctx0" brushRef="#br0" timeOffset="207652.35">22208 8809 76 0,'17'0'47'0,"-17"-10"-18"0,0 10-6 0,0 0 19 0,0-18 10 0,17 18-12 0,-17 0-17 0,0 0-12 0,0-19-7 0,16 19-4 0,-16 0-5 15,0 0-21-15,0 0-20 0,17 0-16 16,-17 0-2-16,0 0 3 0</inkml:trace>
  <inkml:trace contextRef="#ctx0" brushRef="#br0" timeOffset="207802.15">22258 8958 93 0,'0'9'73'0,"0"-9"0"0,17 0 17 0,-17 0 16 0,0 0-4 0,0 0-11 16,0 0-23-16,0-9-24 0,16 9-13 0,-16-10-17 0,0 10-8 0,0 0 0 0,0 0-2 15,17 0-6-15,-17 0-26 0,0-9-44 0,0 9-34 16,0 0-29-16,16 0-12 0,-16-9 12 0</inkml:trace>
  <inkml:trace contextRef="#ctx0" brushRef="#br0" timeOffset="208901.18">25863 8688 36 0,'0'-9'28'0,"0"9"-4"0,0 0-3 0,0 0-5 0,-17 0-1 0,17 0-3 0,0 0 5 0,0 0 18 0,0 0 4 0,0 9-4 0,0 0-4 0,0 0-1 0,0 1 5 16,-16-1 0-16,16 0-11 0,0 1-4 0,0 8-6 16,0 1 0-16,0-19-6 0,0 18-2 15,0-18-2-15,0 0 2 0,0 10-1 0,0-10 0 16,0 9 7-16,0-9 15 0,0 0 17 16,0 0 20-16,0-9-14 0,0 9-5 0,0-10-4 15,0 10-11-15,0-18-3 0,0-1-5 16,0 1-3-16,0-1-4 0,0 0-4 0,0 1-1 15,0-10 10-15,0 9 32 0,0 1 32 0,0-1-18 16,16 10-25-16,-16-10-11 0,0 10-8 16,17 9-18-16,-17-9-4 0,0 9 3 0,17 0-3 15,-1 9-2-15,1 10 2 0,-1-10-2 16,1 9 5-16,-17 10-2 0,16-9-6 16,1 0 8-16,16-10 2 0,-33 9-9 0,16 1 5 15,1 18-1-15,-1-37 0 0,1 19-2 16,0-1 7-16,-17-18-5 0,16 10 1 0,1-1 6 15,-17-9-5-15,0 0 4 0,0 0-2 16,0 0 1-16,0 0 4 0,0-9 0 16,0-1-5-16,16 10-2 0,-16-18-2 0,0-1 0 15,0 1-2-15,0-1 4 0,0-9-4 0,-16 10 2 16,16-1 1-16,0-18-1 0,0 9 2 16,0 9-14-16,0 1-41 0,0-1-25 0,0 0-29 15,0 1-16-15,0-1-33 0,16 10-19 16,-16 0 1-16,0-1 18 0,17 10 156 0</inkml:trace>
  <inkml:trace contextRef="#ctx0" brushRef="#br0" timeOffset="209332.64">26442 8520 48 0,'0'0'46'0,"0"19"-11"0,0-19-11 0,0 0-7 0,0 0 17 0,0 0 11 0,0 0-5 0,-33 19-9 0,33-19-5 0,0 9 0 0,0 0-1 0,0 1-9 16,0 8-1-16,0-9-7 0,0 19 1 16,0-28-6-16,33 19 0 0,-33 0 2 0,0-10-9 15,0 9 4-15,0-8 4 0,0-1-3 0,0 0-1 16,0 1 0-16,0 8-14 0,0-18-20 16,0 0-11-16,0 0 3 0,0 19 1 0,0-19-9 15,0-19-1-15,0 19 5 0,0 0 7 0,0-18 6 16,0 8 9-16,0 1-7 0,0-10 29 15,-33 1 3-15,33 9 1 0,0-29 4 0,0 10 13 16,0 10 13-16,0-10-5 0,0 0-7 16,0 9 2-16,0-8 5 0,33-1 6 0,-33 9 0 15,0 10-1-15,0-10-7 0,16 19-4 16,1-19 0-16,-1 19-5 0,1-18-2 0,-1 18-2 16,1 0-4-16,0 0-3 0,16 0-3 15,-17 18 3-15,1-18-2 0,16 19 4 0,-33-19-1 16,16 19 1-16,-16-10-2 0,17 0 4 0,-17 1-6 15,0-1 4-15,0 0-4 0,-17 1 2 16,17-1-2-16,-16 9-3 0,16-18 0 0,-33 19-3 16,0-19-21-16,16 0-25 0,1 19-25 15,-1-19-14-15,-16 0-1 0</inkml:trace>
  <inkml:trace contextRef="#ctx0" brushRef="#br0" timeOffset="209768.53">26921 8595 13 0,'0'9'9'0,"0"0"22"0,0 1 5 0,0 8 0 0,0 1-14 0,0-19 0 16,-16 19 6-16,16-1-4 0,0-9-2 0,0 10-9 0,-17 0-3 0,17-1-1 0,0 1-3 0,0-19 6 15,-16 18 4-15,16-18-4 0,0 0-1 16,0 10 8-16,0-10 24 0,0 9 22 0,0-9 29 16,0 0 17-16,0 0-17 0,0-9-17 15,0-1-19-15,0 10-10 0,0-18 3 0,0-1-4 16,0 19-5-16,0-28-4 0,0 0-7 0,0 10-9 16,0 9 3-16,0-29-7 0,0 10 7 15,0 1 3-15,0 8-2 0,0-9 7 16,0 9 5-16,16 19-3 0,-16-27-10 0,0 17 1 15,17 1-11-15,-17 9-4 0,0-9-9 16,16 9-2-16,-16 9 4 0,17-9 0 0,-17 9-6 16,16 1 0-16,1 17 2 0,-17-27 2 0,16 19 1 15,1 0-3-15,0 9 0 0,-1-10 3 0,1 1-3 16,-17-1 2-16,33 20-8 0,-33-29-37 16,0 9-40-16,0 1-26 0,0 0-19 0,0-1-26 15,0 1-27-15,0-1-10 0,0-18 13 0,-33 10 26 16,16-10 30-16</inkml:trace>
  <inkml:trace contextRef="#ctx0" brushRef="#br0" timeOffset="209916.74">26839 8697 55 0,'0'-9'41'0,"0"9"-15"0,33-9 10 0,-33 9 2 0,0-19-12 0,16 19-14 0,1-19-7 0,-1 19-1 0,17 0-2 0,-16 0-2 0,16 0 0 16,-16 0-3-16,16 0-21 0,0 0-14 15,-17-18-12-15,17 18-2 0</inkml:trace>
  <inkml:trace contextRef="#ctx0" brushRef="#br0" timeOffset="210266.36">27335 8567 43 0,'0'0'55'0,"0"0"14"0,16 0-1 0,-16 0 10 0,0 0 20 0,17 0 0 0,-17 0-4 0,0 0-3 0,16-9-12 0,-16 9-26 0,17 0-16 16,-17 0-11-16,16 0-8 0,-16 0-11 0,0-19 0 16,0 19-3-16,17 0-4 0,-17 0-22 0,0 0-42 15,0 0-41-15,-17 0-34 0,17 0-10 16,0 0 6-16,0 0 18 0</inkml:trace>
  <inkml:trace contextRef="#ctx0" brushRef="#br0" timeOffset="210416.16">27368 8734 86 0,'0'0'55'0,"0"0"-21"0,16-9 4 0,-16 9 7 0,17 0-6 0,-1 0-17 0,-16-9-11 0,17 9-5 0,-17 0-3 0,17 0-27 0,-17 0-29 15,0-10-24-15,16 10-8 0</inkml:trace>
  <inkml:trace contextRef="#ctx0" brushRef="#br0" timeOffset="210981.97">28129 8195 51 0,'0'0'24'0,"0"-19"-2"0,0 1 1 0,0-10 1 0,0 18 0 0,0-8-4 0,-17 9-3 0,17-10-9 0,0 19-4 0,-17-19 1 0,17 1-3 0,-16 18 0 16,16 0 0-16,-17-19-2 0,1 19 0 15,16 0-3-15,-17 0 0 0,17 19 3 16,-16-19 0-16,16 18-3 0,0-18 3 0,0 19 0 16,0 0 2-16,0 8 4 0,16-8-1 0,-16 18-1 15,17-18 2-15,-1 9-3 0,1 0 0 16,-17 18-1-16,16-27 1 0,1 9-1 0,-17 0 0 16,0-1-2-16,17 11 0 0,-17-20 2 15,-17 1 2-15,17 0-1 0,0 8 2 16,-17-27-1-16,17 19 0 0,-16-19 0 0,16 19 0 0,-17-19 1 15,17 0 0-15,-16 0-1 16,16 0 3-16,0 0 6 0,0 0 8 16,0 0 3-16,0 0-5 0,0 0-6 0,0 0 2 15,16 0-8-15,-16 0 2 0,17 0-3 0,-17 9-3 16,0-9 0-16,16 9 2 0,-16 10 5 0,17-1 13 16,-17 10 9-16,0-9-1 0,17 0 8 15,-17-1 1-15,0 10 1 0,0-9-6 16,0 18-4-16,0-19-9 0,0 1-6 0,0 9-11 15,0-9-1-15,0 18 1 0,0-19-1 0,0-8-1 16,0 8-3-16,0 1-2 0,16-10 2 0,-16 19 2 16,0-28-2-16,17 19 1 0,-17-19 1 15,16 18-29-15,1-18-45 0,-17 10-32 0,16-10-6 16,1 9-29-16,-1-9 1 0</inkml:trace>
  <inkml:trace contextRef="#ctx0" brushRef="#br0" timeOffset="212163.99">22853 8465 61 0,'0'-10'20'0,"0"1"-7"0,0 0 5 0,0 9 3 0,0-19 0 0,0 19-2 0,-33 0-3 0,33 0-3 0,0-19 0 0,0 19-3 16,0 0-2-16,0 19 0 0,0-19-1 15,-33 0 2-15,33 0 5 0,0 0-4 0,-16 19 0 16,16-19-4-16,0 18 1 0,0-8-1 15,0-1 5-15,0 10-2 0,16 8 1 0,-16-8-6 16,33 0 1-16,-33-1 3 0,0 10-7 0,0 9-1 16,0-18 4-16,0 0-3 0,33-1 2 15,-33 10-5-15,0-9 2 0,0-1 3 0,-33 1-1 16,33-1-2-16,0-8 0 0,0-1 3 16,0 0-1-16,0 1-2 0,-33-1 2 0,33-9-1 15,0 9 2-15,0-9 6 0,0 0 5 16,0 0 1-16,0 0-3 0,0 0 0 15,0 0-4-15,0 10-4 0,0-10 0 0,33 0 1 16,-33 18 1-16,0-18-4 0,0 0 1 0,0 19 0 16,0-1 3-16,0-18-6 0,33 10 3 15,-33 8-3-15,0-8 0 0,0 8 0 0,0 10 5 16,0-28-5-16,0 19 2 0,0-1-2 0,0-8 0 16,0-1 3-16,0 10-3 0,0-10 0 0,0 0 1 15,0 0 1-15,0 10-4 0,0-19-23 16,0 0-25-16,0 0-15 0,-33 19-8 0,33-19-9 15,33 0-1-15</inkml:trace>
  <inkml:trace contextRef="#ctx0" brushRef="#br0" timeOffset="212597.77">23217 8762 44 0,'-16'0'30'0,"16"0"-14"0,0 0-3 0,-17 19 8 0,17-19 2 0,0 0-5 0,0 0 0 0,0 18-2 0,-16-18-4 0,16 0 7 0,0 10-4 16,0-10-1-16,0 9-2 0,0-9 8 0,0 9 10 16,0-9 18-16,0 0 13 0,0 0 16 15,0 0-14-15,0-9-14 0,0 0-7 0,0 9-5 16,0-10-1-16,0 10 10 0,16-18 32 15,-16-1 15-15,0 1-16 0,0-1-33 0,0 0-2 16,0-8-4-16,17 8 9 0,-17 0-8 0,0-9 5 16,16 1-5-16,-16 8-10 0,0 10 12 15,33-10 14-15,-33 19-10 0,0-19-2 0,0 19-10 16,33-18-9-16,-33 18-6 0,0 0-12 16,0 0 0-16,17 0-3 0,-17 18-3 0,16-18-3 15,1 0 0-15,-1 19 4 0,-16 0 2 0,17-10-5 16,0 10 3-16,-1-1-1 0,-16 1 5 15,17-1-1-15,-1 1 0 0,-16 0-4 0,33-1 2 16,-33 1-7-16,0-1-32 0,0 10-55 0,0-28-53 16,0 19-35-16,-33-1-37 0,33-8-25 0,-16-1 14 15,16 0 37-15,-17 1 46 0</inkml:trace>
  <inkml:trace contextRef="#ctx0" brushRef="#br0" timeOffset="212764.39">23300 8781 88 0,'0'-19'87'0,"0"19"-25"0,-17 0-4 0,17-18 25 0,0 8 15 0,0 10-18 0,0-9-24 0,17 9-17 0,-17-9-19 0,0-1-12 0,16 10-3 0,1 0-5 0,-1-9 0 16,1 9-27-16,16 0-31 0,-16-9-27 0,-1 9-21 15,17 0-11-15,-33-9 8 0,17 9-70 0</inkml:trace>
  <inkml:trace contextRef="#ctx0" brushRef="#br0" timeOffset="213164.57">23548 8279 114 0,'0'-28'30'0,"16"18"-7"0,-16 1 18 0,0 0 32 0,17-1-21 0,-17 10-23 0,0-18-14 0,17 18-10 0,-1 0 0 0,-16 18-4 0,17-18 6 16,-1 10 7-16,17-1 3 0,-33 10 3 0,0 9 1 15,17-10 2-15,-17 1-8 0,16 9-1 0,-16 0 0 16,0-1-6-16,0 11-3 0,0-20-2 16,0 1 1-16,0 9-2 0,0 9 0 0,0-18-1 15,0-1 1-15,0 10 0 0,0-9-5 16,0-1 5-16,17 1-2 0,-17 0-2 0,16-1 4 15,-16 1-4-15,17-1 8 0,-17 10 7 16,16-9 2-16,-16-1 15 0,17-8 3 0,-17-1-2 16,0 10-3-16,0-1 5 0,0-8-4 0,0 8-5 15,0 1 0-15,0-19-2 0,0 18-7 0,0-18-5 16,0 10-3-16,0-1 2 0,0 0-9 16,0 1 2-16,0-1 1 0,0-9 5 0,0 9-6 15,-17 0-2-15,17-9-5 0,0 19-30 16,-16-19-15-16,16 0-14 0,-17 0-11 0,17 0-18 0,-16 19-19 15,-1-19-17-15,1 0 5 0,-1 0-89 16</inkml:trace>
  <inkml:trace contextRef="#ctx0" brushRef="#br0" timeOffset="214496.87">23680 8827 22 0,'0'0'15'0,"0"0"-8"0,0 0-3 16,0 0-3-16,0 0 1 0,0 0 0 0,-33 0-2 0,33 0-8 0,0 0-5 0,0 0-17 15</inkml:trace>
  <inkml:trace contextRef="#ctx0" brushRef="#br0" timeOffset="214696.61">23548 8827 34 0,'0'0'12'0,"0"-9"-7"0,0 9-1 0,0 0-1 0,0-9 0 0,0 9-1 0,0 0-1 0,0 0-3 0,0 0-5 0,0 0-5 0,0-10-23 0</inkml:trace>
  <inkml:trace contextRef="#ctx0" brushRef="#br0" timeOffset="-213684.99">18223 4642 13 0,'0'0'23'0,"0"0"-6"0,0-19-9 0,0 19-2 0,0 0 1 0,0 0 1 0,0-19 1 0,0 19-1 16,0 0 1-16,0 0 1 0,0 0-2 0,0 0-1 15,0 0-4-15,0 0-5 16,0 0 4-1,0 19 0-15,0-19 1 0,0 0 0 0,0 0 1 16,0 19-2-16,0-19 0 0,0 9 0 16,0-9-1-16,0 9 4 0,0 0-1 15,0-9 2-15,0 0 0 0,0 19 5 0,0-19 1 16,17 0 6-16,-17 0 8 0,0 0 8 0,0 0 10 16,0 0 12-16,0-19-10 0,0 19-23 15,0-9-11-15,16 0-4 0,-16 0-5 16,17 9 3-16,-17-19-8 0,0 19 2 0,0-19 3 15,16 1-3-15,-16 18-13 0,0-19-25 0,0 1-16 16,0 8-14-16,0 1-2 0,0 0 2 0,0 9 4 16</inkml:trace>
  <inkml:trace contextRef="#ctx0" brushRef="#br0" timeOffset="-213352.74">18521 4604 15 0,'0'0'19'0,"0"0"-9"0,33 0-5 0,-33 0-3 0,0 19-1 0,0-19-1 0,0 19 0 0,0-19 0 15,33 9 0-15,-33 0 1 0,0 0 0 16,0 10-1-16,0-19 0 15,0 19 1-15,0-19 1 0,0 0 2 0,33 0-1 0,-33 18 0 16,0-18 1-16,0 0 5 0,0 0 4 16,0 0 6-16,0 0 4 0,0 0-2 15,0 0-6-15,0 0-5 0,17-18-3 0,-1 18-3 16,-16-19 1-16,0 19-3 0,17-19 0 0,-17 1-2 16,16 9 0-16,-16-10 1 0,0 0-1 15,17 1-2-15,-17 18-17 0,0-19-15 16,16 1-8-16,-16 8-6 0</inkml:trace>
  <inkml:trace contextRef="#ctx0" brushRef="#br0" timeOffset="-213102.08">19265 4586 72 0,'0'0'37'0,"0"0"-2"0,0 0 8 0,0 0 0 0,0 0-7 0,0 0 5 0,0 0-12 0,0 0-16 0,0 0-4 0,0 0-6 16,17 0-3-16,-17 0 2 0,16 0-2 0,1-19-3 15,16 19 4-15,-17 0 1 16,1 0-1-16,16-18 1 0,0 18-2 0,-33-10 0 16,33 10-15-16,-17-9-19 0,18 9-9 0,-18-9-13 15,17 9-7-15,17 0-5 0</inkml:trace>
  <inkml:trace contextRef="#ctx0" brushRef="#br0" timeOffset="-212151.18">28625 8279 80 0,'0'0'62'0,"0"0"-8"0,0 0-9 0,0-19-10 0,0 19-6 0,16 0-11 0,-16 0-7 0,0 0-9 0,0 19-1 0,0-19 4 0,0 0 14 15,0 18 3-15,0 1 6 0,0-19-4 0,0 18 0 16,0 1-3-16,0 0-6 0,0 8-5 15,0-8-2-15,17 0-5 0,-17-10 0 16,0 10-3-16,16-1 2 0,-16-8 0 0,0 17-2 16,17-27 2-16,-17 19 0 0,0-19-4 0,0 19-31 15,0-19-37-15,0 0-14 0,0 0-10 16,-17 9-4-16</inkml:trace>
  <inkml:trace contextRef="#ctx0" brushRef="#br0" timeOffset="-211703.83">28558 8279 98 0,'0'0'23'0,"0"-28"-9"0,17 9 5 0,-17 10 16 0,17-1-3 0,-1-8-9 0,1 18-9 0,-1 0-6 0,17-19-2 0,-16 19-3 0,16 0 6 0,-17 0 0 0,17 19-3 0,-16-19 0 0,0 0-6 16,-1 18 0-16,1-18 0 0,-1 0 3 15,1 10-2-15,-17-1-1 0,16 0 5 0,-16 1 4 16,0-1 3-16,0 10-4 0,-16-19-2 0,16 18-4 16,-17-18 1-16,17 19-1 0,-16-19-1 15,-1 0 3-15,17 18-4 0,-16-18 0 0,16 0 0 16,-17 10-2-16,17-10 4 0,-17 0-5 16,17 9 3-16,0-9-2 0,0 9 0 15,17-9 3-15,-17 10-1 16,17-10 0-16,-1 9 0 0,-16 9-2 15,17-18 2-15,-1 19 2 0,-16-19-2 0,17 19 1 16,-1-10-1-16,-16 0 0 0,17 1-2 16,-17-1 6-16,16 0 5 0,-16-9 5 0,0 10 4 15,0-1 0-15,0-9 0 0,0 18-2 0,-16-18-10 16,16 0 1-16,-17 0 2 0,1 0-2 16,16 19-5-16,-33-19-2 0,16 0 2 15,-16 0 0-15,16 0-2 0,17 0 0 16,-33 0 2-16,17-19-11 0,16 19-25 0,-17 0-25 15,1-18-9-15,-1 18-13 0,17-19-1 16,0 10-68-16</inkml:trace>
  <inkml:trace contextRef="#ctx0" brushRef="#br0" timeOffset="-211354.15">29633 8279 58 0,'0'0'31'0,"0"0"-8"0,0-19 1 0,0 10 2 0,0-1-1 16,0 1-5-16,0 9-3 0,-33-9-2 0,33 9-4 0,0-10-4 0,0 10-4 0,-16 0 0 0,16 0-1 15,-17 0 2-15,1 10 6 0,-1-1 4 16,1-9-1-16,16 19-1 0,-17-10 1 0,1 10 3 15,-1-1 1-15,17-18 12 0,0 19 9 0,0-1 4 16,0-8-3-16,0 8-4 0,17 1 0 16,-1-1-5-16,1 1-7 0,-1-19-5 15,1 19-7-15,-1-19-2 0,1 9-5 0,32 0 2 16,-49-9-5-16,33 10 1 0,-16-10-2 0,-1 9 0 16,18-9-19-16,-18 0-36 0,1 0-26 15,-1-9-24-15,1 9-17 0,-1 0 3 0</inkml:trace>
  <inkml:trace contextRef="#ctx0" brushRef="#br0" timeOffset="-211054.21">30146 8251 50 0,'0'-10'29'0,"0"1"1"0,0 9 9 0,0-9 5 0,0 9 7 0,0-10-9 0,0 10-8 0,0 0-5 0,0 0-16 0,0 0-9 0,0 0-3 0,16 10 4 16,-16-1-3-16,0 0-1 0,0 1 4 15,0 18-1-15,17-10 1 0,-17 1-2 16,0-1 0-16,17-8-3 0,-17 8 0 15,16 1 0-15,-16-1 0 0,0 1 1 0,0 0-3 16,0-19-36-16,0 9-23 0,0 0-14 0,0 1-9 16</inkml:trace>
  <inkml:trace contextRef="#ctx0" brushRef="#br0" timeOffset="-210788.23">30129 8176 81 0,'0'0'23'0,"17"-18"-13"0,-1-1 1 0,1 0 8 0,16 19 3 0,-16-9-10 0,16 9-4 0,0 0-6 0,-17 9 0 0,17 1 0 16,0-1 0-16,1 10 1 0,-18-1 4 16,17 1 1-16,-16-1 0 0,-1-8-3 0,1 8 2 0,-17 1 0 15,16 0 1-15,-16-1-4 0,0 1 0 16,0-1 2-16,-16-18-3 0,-1 10-1 0,17-1 1 15,-16 0 0-15,-17 1-3 0,16-1 2 16,1 9-1-16,-18-18-1 0,18 0 0 0,-17 19-17 16,16-19-17-16,-16 0-15 0,17 0-6 15,-17 0-62-15</inkml:trace>
  <inkml:trace contextRef="#ctx0" brushRef="#br0" timeOffset="-210421.17">29435 8604 58 0,'0'0'45'0,"16"-9"-9"0,-16 9-15 0,0 0-12 0,0 0-5 0,0 0 0 0,0 9 0 0,-16-9-4 16,16 9 1-16,-17 1 0 0,17 8-1 16,-33-18 0-16,17 19-18 0,-1-19-17 15,17 0-15-15</inkml:trace>
  <inkml:trace contextRef="#ctx0" brushRef="#br0" timeOffset="-210172.07">29997 8586 68 0,'17'0'40'0,"-17"0"-22"0,0 0-9 0,0 0 0 0,0 0 3 0,0 0 2 0,0 0-7 0,0 9-1 0,0 0-3 15,16 0 0-15,-16 1-1 0,0 8-2 0,0-18 1 16,0 0 1-16,-16 19-1 0,16-19-8 16,0 19-25-16,0-19-15 0</inkml:trace>
  <inkml:trace contextRef="#ctx0" brushRef="#br0" timeOffset="-209488.92">30741 7730 26 0,'0'0'32'0,"0"0"2"0,0 0 4 0,0-19 3 0,0 19-7 0,0 0 2 0,0 0-5 0,0 0-2 0,0 0-5 0,0-18-8 15,0 18-6-15,17 0-3 0,-17 0-3 16,16 0-1-16,-16 0-1 0,17 0-2 15,-1 0 2-15,1 0-2 0,-17 0 2 0,16 0-2 16,-16 0-2-16,17 0 2 0,-17 0 1 0,0 18-1 16,17-18 0-16,-17 19 0 0,0-10 3 15,0 0-3-15,0 10 1 0,0 9 1 16,0-10 1-16,0 1-3 0,-17 0 0 0,17 9 0 16,0-10 0-16,17 1 0 0,-17 18 2 15,0-18-2-15,0-10 0 0,0 19 1 0,16-19-1 16,-16 10 1-16,17-1 0 0,-17 1 1 0,16 0-2 15,-16-19 2-15,0 0 1 0,17 9-3 16,-17-9 3-16,0 9-1 0,16-9-2 16,-16 0 3-16,0 9-3 0,0-9 1 0,0 0 1 15,0 10-2-15,0-10 4 0,-16 9-4 16,16 10 4-16,-17-1-6 0,17 1 4 16,-16-1 0-16,16 1 1 0,-17 9 9 0,17 9 8 15,-16-18 10-15,16 18-2 0,0 9-1 0,0-27-3 16,0 18-5-16,0 1-1 0,0 8-4 15,0-18-3-15,0 0-1 0,0 18 1 0,0-27-1 16,0 9-2-16,-17-10-3 0,17 1 3 16,-17 0-1-16,1-1 1 0,-17 1-8 0,16-1 4 15,-32-18-2-15,16 10-2 0,-17-1 0 16,0 0 2-16,17-9-1 0,-33 10-18 0,17-1-39 16,-18 0-29-16,18-9-22 0,-17 10-26 15,-17-10-1-15</inkml:trace>
  <inkml:trace contextRef="#ctx0" brushRef="#br0" timeOffset="-202440.62">18868 10409 47 0,'0'-10'27'0,"0"1"-7"0,0 0 2 0,0 9 7 0,-16-10 11 0,16 1 2 0,-17 0 4 0,17 9 6 0,0 0 7 0,0 0-15 16,0-19-20-16,0 19-13 0,0 0-7 15,0 19 3-15,0-19 27 0,0 0 5 0,-33 9-12 16,33 10 9-16,0-1 10 0,0 1-1 0,33 0-5 16,-33-1-15-16,0 1-5 0,0-1 2 15,0 1-13-15,0 0 1 0,17 8-8 0,-17-8-1 16,0 0 4-16,16-10-5 0,-16 10 4 15,0-10-6-15,17 10-11 0,-17 8-73 0,0-27-41 16,0 19-36-16,0 0-7 0,0-19-105 0</inkml:trace>
  <inkml:trace contextRef="#ctx0" brushRef="#br0" timeOffset="-202129.06">18835 10371 103 0,'0'-18'41'0,"17"18"-21"0,-17-19 7 0,16 1 14 0,1 18 6 0,-1-19-8 0,1 10-17 0,-1 9-8 0,1-10-9 0,16 10 0 16,0 0-1-16,-33 10-2 0,33-10 1 0,-16 9 0 15,16 10 0-15,-17-19 2 0,1 18-4 16,-1-18-1-16,-16 19 3 0,17-10-1 0,-17 0 1 15,0 1 7-15,0-1 9 0,0 0 3 0,-17 10-6 16,17 0-3-16,-16-19-8 0,-17 18-1 16,16-18-3-16,1 19 2 0,-1-19 0 0,-16 9-5 15,0 0 2-15,0-9 0 0,0 10 1 16,16-1-24-16,1 0-18 0,-1-9-7 0,1 0-10 16,-1 10-9-16,17-10-5 0,0 0 6 0</inkml:trace>
  <inkml:trace contextRef="#ctx0" brushRef="#br0" timeOffset="-201812.31">19496 10371 47 0,'0'0'51'0,"0"0"-11"0,0-9-1 0,0 9 2 0,0 0-8 15,0 0-14-15,0 0-15 0,0 0-1 0,0 9-3 0,0-9 3 0,0 10-3 0,0-1 5 16,0 10 5-16,17-10-2 0,-17 10 1 0,0-1-1 16,0 1-1-16,0-10-1 0,17 10-2 15,-17-1-4-15,16 1 0 0,-16-1-2 0,0 1 3 16,17 0-1-16,-17-19 0 0,0 18 1 15,0-8 3-15,16-1-2 0,-16 0 0 0,0 1-25 16,0-1-18-16,-16 9-16 0,16-18-14 16,0 0 0-16</inkml:trace>
  <inkml:trace contextRef="#ctx0" brushRef="#br0" timeOffset="-201479.16">19480 10316 48 0,'0'-19'25'0,"16"10"-6"0,-16-1 1 0,17 1 4 0,-17 9 3 0,17-9-4 0,-1 0-6 0,1 9-8 0,-1 0-5 0,1 0-2 15,16 0 2-15,-33 0-4 0,33 9 2 0,-17 0 0 16,1 10-2-16,-1-10 0 15,1 10 0-15,0-1 3 0,-1 1-2 0,1-1 2 0,-1 1 3 16,-16 0 3-16,17-10 4 0,-17 10 1 16,0-1 2-16,0 1-5 0,0-19 2 0,-17 18-3 15,17-8-5-15,-16-1-1 0,-1 0-1 0,17 1-3 16,-16-1 5-16,-1 9-5 0,0-18 1 16,-16 19 0-16,17-19 0 0,16 0-1 0,-33 0-10 15,0 19-24-15,0-19-19 0,16 0-16 16,-16 0-5-16</inkml:trace>
  <inkml:trace contextRef="#ctx0" brushRef="#br0" timeOffset="-201229.6">20174 10557 84 0,'0'0'20'0,"17"19"-2"0,-17-19 13 0,0 19 7 0,17-19-5 0,-17 9-9 0,0 0-8 0,0 1-4 0,16-1-5 0,-16-9-1 0,0 9-1 0,0 1-2 0,0-1-1 0,0 9 2 15,-16 1-2-15,16-19-6 0,-17 19-29 16,0-19-28-16,1 0-17 0</inkml:trace>
  <inkml:trace contextRef="#ctx0" brushRef="#br0" timeOffset="-200363.63">21249 10241 115 0,'0'-9'41'0,"-16"9"-9"0,16-19 12 0,0 19 11 0,0 0-4 0,0 0-17 0,0 0-21 0,0 0-4 0,0 0 12 0,0 0 25 0,16 19 2 15,-16-10-3-15,0 1-3 0,0 8-5 0,17 1 0 16,-17 9 0-16,0-28-7 0,16 18-11 16,-16 1-10-16,0-10-1 0,0 10-4 0,0-10-1 15,33 0-3-15,-33 10 2 0,0 0-2 16,0-19 5-16,0 18-5 0,0 1-6 0,0-19-47 16,0 9-35-16,0 0-31 0,-33-9-25 15,33 10-3-15</inkml:trace>
  <inkml:trace contextRef="#ctx0" brushRef="#br0" timeOffset="-200147.31">20968 10288 110 0,'0'-10'62'0,"0"10"-28"0,17-9-8 0,-17 0 15 0,0 0 12 0,16-1-8 0,-16 10-18 0,17-9-14 0,-1 9-3 0,17 0-8 0,1-19-2 16,-1 19 4-16,0 0-3 0,0-18-1 0,16 18 1 16,-16 0-3-16,34 0 3 0,-51 0-3 15,17 0-34-15,0 0-25 0,0 0-23 0,0 0-1 16,0 0 10-16</inkml:trace>
  <inkml:trace contextRef="#ctx0" brushRef="#br0" timeOffset="-199929.39">21712 10195 51 0,'0'0'30'0,"-16"0"-11"0,16 0-1 0,0 0 0 0,0 0 5 0,0 0-3 0,-17 0-4 0,17 18-3 0,0-18-4 0,0 19 0 0,0-19-1 0,0 19 7 0,0-1 0 15,17-9-2-15,-17 10-4 0,16 0-4 0,-16-1-3 16,33 1-2-16,-33-19 1 0,0 18 2 15,0-8-2-15,0-1-1 0,34 10 0 0,-34-10-13 16,0 10-23-16,0-19-24 0,0 18-13 0</inkml:trace>
  <inkml:trace contextRef="#ctx0" brushRef="#br0" timeOffset="-199564.37">21646 10176 102 0,'0'-9'27'0,"17"0"-15"0,-17-10 0 0,16 10 11 0,1-1 6 0,-1 1-9 0,17 9-8 0,-33 0-5 0,34 0-4 0,-18 0 0 0,17 0 0 0,-16 0 0 0,16 0-3 16,-17 0 4-16,17 9-3 0,0 1-1 15,-33-1 2-15,33 10-2 0,-16-10 0 0,-17 19 0 16,17-28 5-16,-1 18-1 0,-16 1 1 16,17-10 3-16,-17 1 3 0,0 8-5 0,16-9 6 15,-16 10-1-15,-16 0 4 0,16-1-1 0,0-18-4 16,-17 19-4-16,17-10-4 0,-16 0-2 16,16 1 3-16,-17-1-1 0,0 0-2 0,17 1 4 15,-33-1-4-15,33 10-2 0,-33-19 3 0,17 18-1 16,-1-18-7-16,1 19-19 0,-1-19-11 15,-16 0-9-15,17 9-7 0,-1-9-4 0,1 0 0 16,16 0-39-16</inkml:trace>
  <inkml:trace contextRef="#ctx0" brushRef="#br0" timeOffset="-199014.87">22721 10474 6 0,'0'0'11'0,"0"0"11"0,0 0 3 0,0 0 0 0,0 0-2 0,0 0-5 0,0 0 2 0,17 0 1 0,-17 0-4 0,0 0 3 0,0 0-1 16,0 0-4-16,0 0 1 0,0 0 0 15,0 0-2-15,0 0-4 0,0 0-6 0,0 0 4 16,0 0-2-16,0 0 1 0,0 0-1 0,0 0-3 16,0 0-1-16,0 0 0 0,0 0 1 15,0 0 0-15,0 0-1 16,0 0 1-16,0 0-1 16,0 0 2-16,0 0 0 0,0 0 2 0,0 0 3 15,0 0-2-15,16 0-2 0,-16 0-1 0,0 9 0 16,0-9-3-16,0 0 4 0,17 9 0 0,-17 1-3 15,0-1 0-15,0-9 4 16,0 9-1-16,0 1 0 0,0-1 3 0,0 9-3 16,0-18-3-16,0 19 0 0,-17 0 3 15,1-19-2-15,-1 9 0 0,1 0-6 0,-18 10-15 16,18-10-36-16,-1 1-30 0,-16-1-21 16</inkml:trace>
  <inkml:trace contextRef="#ctx0" brushRef="#br0" timeOffset="-190437.36">19100 11488 34 0,'16'0'30'0,"1"0"-3"0,-1-10 4 0,1 1 12 0,-17 9 17 0,33-9 13 0,-33-1-4 0,0 1 2 0,0 0 0 0,33 0 5 0,-33 9-14 16,0-19-6-16,-33 19-12 0,33 0-13 0,0-19-10 15,-33 19-12-15,16-9 2 0,-16 18-11 16,17-9 8-16,-34 19-1 0,17-19 0 0,0 19-1 16,0-19-4-16,0 18 4 0,0 1 1 15,16-1-10-15,-16 1 5 0,33 9-2 0,-33-10 0 16,33-8 3-16,0-1-3 0,0 10 0 0,0-10 0 16,0 10 1-16,0-10 1 0,33-9-2 15,-33 9 6-15,17-9-8 0,-1 0 6 0,17-9-3 16,-16 9 2-16,16-9-5 0,0-1 7 15,-33 1-5-15,33 0 2 0,0-1 0 0,-33 1-2 16,17 0 5-16,-1-1-9 0,1 10 4 0,-1-18 3 16,1 18-3-16,-17-19 9 0,16 19 2 15,-16 0-6-15,0-9-4 0,0 9 2 16,0 9-3-16,17 10-2 0,-17-19 2 16,0 18-3-16,33-18 9 0,-33 19-6 15,0-10 0-15,0 10 4 0,33-10-4 0,-33 10-2 16,0 9 3-16,16-28-1 0,1 18 2 15,0-8 2-15,-1 8-18 0,-16-8-85 16,17 8-57-16,-1-8-45 0,1-10 12 0</inkml:trace>
  <inkml:trace contextRef="#ctx0" brushRef="#br0" timeOffset="-190286.16">19711 11692 89 0,'0'-9'102'0,"17"9"-35"0,-17 0-18 0,0-9 15 0,0 9 19 0,0 0-12 0,0-10-23 0,0 10-24 0,0 0-14 0,0 0-4 0,0 0-5 16,-17 0-6-16,17 0-48 0,0 0-29 15,0 0-30-15,0 0-15 0,0 0-101 0</inkml:trace>
  <inkml:trace contextRef="#ctx0" brushRef="#br0" timeOffset="-188773.16">20803 11404 75 0,'0'-19'38'0,"0"10"-19"0,0 0-8 0,0-1 10 0,-17 1 19 0,17 0 3 0,-16 9 0 0,16-9-9 0,0 9-11 0,0 0-11 0,-17 0-6 0,17 0-1 16,0 0-2-16,-16 9 0 0,16 0 4 15,0 0 2-15,0 1-1 0,0 8-3 0,-33 1 2 16,33 0-1-16,0-1 0 0,-33-9-2 16,33 10-1-16,0 0 0 0,-17-1-3 15,17 1 4-15,-17-1-4 0,17-18 5 0,0 10-4 16,0-1-1-16,0-9 3 0,0 9 21 16,0-9 31-16,0 0 16 0,0 0-12 15,0 0-14-15,0-9-17 0,0 0-14 0,0-1-1 16,0-8 2-16,17 18 7 0,-17-28 0 0,0 9-1 15,17-9-10-15,-17 10 4 0,0-10-9 16,33 9-3-16,-33-9-2 0,0 10 6 0,0-1-4 16,0 1-2-16,0-1 11 0,33 0 7 0,-33 10 15 15,0 0-2-15,0 0-4 0,0-1-11 16,0 10-9-16,0 0-4 0,0 0-1 0,0 10 1 16,16-10-4-16,-16 9-3 0,17 0 6 0,-1 19-3 15,-16-9 3-15,17-10-6 0,-1 10 7 16,1-1-4-16,-1 10-5 0,-16 0 5 15,34-9 0-15,-34-1 2 0,33 10-2 0,-33-9-2 16,0 18 6-16,33-19-1 0,-33-8-3 0,0 8 5 16,0 1-7-16,0-10-14 0,0 10-50 0,0-19-29 15,0 9-25-15,0 10-27 0,0-19-14 16,0 0 4-16,0 0 23 0</inkml:trace>
  <inkml:trace contextRef="#ctx0" brushRef="#br0" timeOffset="-188589.82">20704 11506 192 0,'0'0'56'0,"0"-9"-29"15,0 0-10-15,0-1 15 0,0 10-2 0,0-9-11 0,0 0-12 0,33-1-4 0,-33 10-1 0,33-9-2 0,-17 0 2 0,17 9 0 0,-16-9-15 16,33 9-22-16,-17 0-26 0,0-19-20 0,-33 19-4 15</inkml:trace>
  <inkml:trace contextRef="#ctx0" brushRef="#br0" timeOffset="-188323.47">21249 11385 247 0,'0'0'72'0,"0"-9"-37"0,17 9-17 0,-17-9-3 0,16-1 22 0,17 10-6 0,-33-9-11 0,34 9-10 0,-1-9-4 0,0 9-4 0,0-9-1 16,0 9 0-16,16 0-1 0,-15-10 0 15,-1 1 0-15,0 9 2 0,0-9-4 0,-17 9 6 16,1 0-4-16,-1 0 0 0,17 0-34 0,-33-19-16 15,0 19-30-15,0 0-14 0,0-19 4 0,0 10-60 16</inkml:trace>
  <inkml:trace contextRef="#ctx0" brushRef="#br0" timeOffset="-188090.21">21564 11162 129 0,'0'0'72'0,"0"0"-32"0,0 0-14 0,0 0-3 0,16 0 6 0,-16 0-3 0,17 0 0 0,-1 0-9 0,1 19 0 0,-1-19 3 0,1 9 2 0,-1 0-6 16,1 10-7-16,-1-10 4 0,17 10-5 15,-33-1-5-15,0 1 4 0,34 0-2 0,-34-19-2 16,0 18-1-16,0 1 1 0,-34-10 0 16,34 10 0-16,0-1 0 0,-33 1 0 0,17 0-3 15,-1-19-23-15,1 9-29 0,-1 0-28 0,1 0-15 16,-1 1-4-16,17-10-74 15</inkml:trace>
  <inkml:trace contextRef="#ctx0" brushRef="#br0" timeOffset="-187807.81">22142 11134 129 0,'0'0'86'0,"0"-9"-38"0,0 9-24 0,0 0-11 0,0 9-5 0,0-9 9 0,0 0 2 0,0 10 1 0,0 8 2 0,0 1-1 16,33-10-4-16,-33 0 0 0,0 10 6 0,0 0 11 15,33-1-10-15,-33 10-13 0,0-9-3 0,0-10 0 16,0 0-5-16,17 10-3 0,-17-10 3 0,0 10-2 15,17-10 0-15,-17 0 1 0,0 10-25 16,0-19-36-16,0 19-27 0,-17-19-26 16,17 0-4-16</inkml:trace>
  <inkml:trace contextRef="#ctx0" brushRef="#br0" timeOffset="-187391.31">22142 11162 122 0,'0'-18'44'0,"0"8"-21"0,33 1 1 0,-33 0 12 0,0-1 4 0,0 10-13 0,33-9-12 0,-33 9-8 0,17 0-2 0,0 0-7 16,-1 0 3-16,1 0 1 0,-1 9 0 15,1 1-2-15,-1-10 0 0,1 9 0 0,-17 0 0 16,16 1 0-16,-16 8 0 0,0-18 0 0,0 19 0 15,0-10 3-15,0 0-3 0,0 1-2 16,-16-1 4-16,16 0-2 0,0 1 0 0,0-1-3 16,0 0 3-16,0-9 1 0,0 9 0 15,0 10-1-15,16-19 0 0,17 19 0 0,-33-19 3 16,0 0-3-16,33 9 9 0,-33-9 2 0,17 9 1 16,0 1 0-16,-1-10 5 0,1 9 2 0,-1 0-1 15,-16-9 0-15,0 9 0 0,17-9 8 16,-17 10 14-16,0-10 11 0,0 0 0 15,0 9-11-15,-17 0-7 0,17-9-10 0,-16 19-12 16,-1-19-5-16,1 0 0 0,-1 0-6 0,0 0 0 16,17 19 0-16,-33-19 0 0,0 0-24 15,17 0-35-15,-1 0-28 0,1 0-23 0,-1 0-21 16,1 0-3-16,16-19-90 0</inkml:trace>
  <inkml:trace contextRef="#ctx0" brushRef="#br0" timeOffset="-187075.21">22853 11144 90 0,'0'-10'65'0,"0"1"-22"0,-33 9-10 0,33-9 12 0,0 9 18 0,0 0 6 0,-33-10-13 0,17 10-11 0,16 0-14 0,-17 10-1 0,1-10-3 0,-1 9 2 0,17-9-6 15,-16 9 1-15,-1 1-1 0,17 8-3 16,-17 1 0-16,17-19-1 0,0 18-5 0,0 1-2 16,0-10-7-16,0 10 2 0,0-10 5 0,0 19 6 15,17-28-4-15,-17 19 11 0,17-10 8 16,-1 0 5-16,1 1-7 0,-1-10-14 16,1 9 1-16,32 0-9 0,-49-9 0 0,33 9-5 15,-16-9-6-15,-1 0 8 0,1 0-3 0,16 0 0 16,-16 0-41-16,-1 0-55 0,1-9-42 0,32 9-35 15,-49-9-18-15,33 0 18 0</inkml:trace>
  <inkml:trace contextRef="#ctx0" brushRef="#br0" timeOffset="-186759.33">23366 11060 118 0,'0'0'53'0,"0"0"-18"0,0 0-10 0,0 0-3 0,0 0 1 0,0 0 5 0,0 9 0 0,17 0-2 0,-17 1 3 16,0-1 1-16,16 0-1 0,-16 10-1 0,17-10-1 15,-1 19-4-15,-16-28 1 0,33 19-1 16,-33-10-4-16,0 10-4 0,17-10-4 0,-17 0-7 16,16 1 3-16,1-1-3 0,-17 9-2 15,16 1-2-15,-16-19 0 0,17 0-2 0,-17 19 0 16,0-19-36-16,0 0-16 0,0 0-19 0,0 0-31 16,0 0-13-16,-17 0 7 0</inkml:trace>
  <inkml:trace contextRef="#ctx0" brushRef="#br0" timeOffset="-186509.35">23383 11106 91 0,'16'0'76'0,"1"-9"-33"0,-1 0-14 0,17 9 19 0,-33-10 12 0,33 10 1 0,-16 0-14 0,16 0-19 0,-17 0-12 0,18 10-4 0,-18-1-1 15,17 0-3-15,0 1 12 0,-33-1 6 0,0 10 6 16,17-1-4-16,-17 1-1 0,0-19-10 0,0 9-7 16,0 10 1-16,-17-10-5 0,17 10-6 15,-33-10 8-15,17 9-8 0,-17 1 0 0,-1 0-32 16,1-10-43-16,-16 0-42 0,-1 10-30 16,1-10-1-16</inkml:trace>
  <inkml:trace contextRef="#ctx0" brushRef="#br0" timeOffset="-184927.13">21911 11767 13 0,'0'0'8'0,"0"0"1"0,0 0 1 0,0 0 3 0,0 0-3 0,0 0-4 16,0-19-1-16,0 19-2 0,0 0 0 0,0 0-1 0,0 0 1 0,0 0-1 0,16 0-1 0,-16 0 0 15,0 0 1-15,0 0-2 0,0 0 2 16,0 0-1-16,0 0 1 15,0-18-2-15,0 18-2 16,0 0-5-16,0-10-1 0,0 10-5 16,0 0-5-16,0 0-23 0</inkml:trace>
  <inkml:trace contextRef="#ctx0" brushRef="#br0" timeOffset="-184060.95">20621 11869 51 0,'0'0'44'0,"16"-19"-15"0,-16 19-4 0,0-9 8 0,0 9 6 0,0-9-2 0,0 9-8 0,0 0-12 0,-16 0-8 0,16 0-1 0,-17-9-4 0,1 9 1 15,-1 0-1-15,1 0 6 0,-1 9 0 0,1-9 4 16,16 0-5-16,0 9-2 0,-33-9 2 0,33 9-7 16,0 10 4-16,0-19-2 0,0 0-2 15,0 19-2-15,0-19 7 0,0 18 1 0,0-18 6 16,0 10 8-16,0-1-1 0,33 0-6 0,-33 0-2 15,0 1 0-15,16-1-5 0,1 0 2 16,-1 10 0-16,1-19-4 0,-1 19 1 0,-16-19 1 16,17 0-2-16,-1 9-3 0,-16 0 1 15,0-9-3-15,17 9-1 0,-17-9 4 0,0 10 3 16,-17-1-3-16,17-9-1 0,-16 9-3 0,16-9 2 16,-17 10 0-16,1-10 2 0,-17 9-7 0,16-9 6 15,1 0-2-15,16 9-1 0,-33-9 0 16,33 0 0-16,-33 0 0 0,16 0 0 0,1-9-2 15,-1 9-21-15,0-9-16 0,1-1-14 16,16 10-14-16,-17-9-13 0,17 0-4 0,0-1 4 16,0 1 7-16</inkml:trace>
  <inkml:trace contextRef="#ctx0" brushRef="#br0" timeOffset="-183793.94">20852 11823 46 0,'0'0'23'0,"0"0"-11"0,0 0-4 0,0 9 6 0,0-9 7 0,0 9 0 0,0 0-9 0,0 10 1 0,0-19 5 16,0 19 2-16,0-1-2 0,0-18 4 0,0 19 0 15,0-10-6-15,0 10-2 0,34-10-3 0,-34 19-5 16,0-28-4-16,0 19 3 0,0-10-5 15,0 9 0-15,0-8 0 0,0-1 3 0,0 0-1 16,0 1-2-16,0-1-5 0,0-9-27 0,0 9-19 16,0-9-19-16,0 0-5 0</inkml:trace>
  <inkml:trace contextRef="#ctx0" brushRef="#br0" timeOffset="-183512.26">20985 11869 40 0,'0'0'38'0,"0"-19"-15"0,0 19-11 0,0 0-2 0,-17 0 9 0,17 19 7 0,-16-19 1 0,16 0-4 0,0 0-5 0,0 19-4 16,-33-19 2-16,33 18 4 0,0-18 3 0,0 10-1 15,-33-1 4-15,33 9 1 16,0-8 1-16,0-1 11 0,0 19 9 0,0-28 3 0,33 19 4 15,-33-19-6-15,0 9-10 0,33 0-12 16,-33 0-9-16,16 1-10 0,17-10-5 0,-16 0 0 16,-1 0-5-16,17 0 2 0,1 0-27 0,-34 0-40 15,33 0-30-15,-33 0-27 0,33 0 4 0,-33 0 28 16,16-10 10-16,-16 10-56 0</inkml:trace>
  <inkml:trace contextRef="#ctx0" brushRef="#br0" timeOffset="-182945.37">21183 11850 66 0,'0'-9'35'0,"0"9"-12"0,0 0 2 0,0 0 6 0,0 0-4 0,0 0-7 0,0 0 5 0,0 0 14 0,0 9 7 0,17 10 0 0,-17-19 1 15,16 19-5-15,1-1-1 0,-1-8 0 0,1 8-7 16,-1 1-6-16,17 18-7 0,-33-18-6 16,0-10-5-16,34 9-7 0,-34 1 0 0,0 0 0 15,16-1-1-15,-16 1 0 0,0-1 1 16,-16 1 3-16,16 0-8 0,0-10-5 0,-34 10-29 15,1-1-25-15,17 1-18 0,-17-1-18 0,16-18-3 16,-16 10 5-16,17-10 15 0</inkml:trace>
  <inkml:trace contextRef="#ctx0" brushRef="#br0" timeOffset="-182595.42">20522 11785 38 0,'0'-18'27'0,"0"18"-13"0,0 0-5 0,-33-19-1 0,33 19 7 0,0 0-1 0,-33 0 4 0,16 0-8 0,1 0-1 15,-1 0 3-15,0 19 3 0,-16-19 5 0,0 18 2 16,17-18 0-16,-17 19-3 0,33 0-2 0,-50-1-1 15,34 10 3-15,-1-9 5 0,0-1 9 16,1 1 6-16,-1 9-4 0,17 9-7 0,0-18-6 16,0 8-10-16,0 1 1 0,0 0-9 15,17 9 0-15,-17-18-2 0,16 9-2 0,-16-9 3 16,17 18-3-16,0-19 2 0,-1-8-2 0,34 8-2 16,-50 1-7-16,33 0-21 0,-17-10-15 15,17 0-12-15,0 10-13 0,-16-19-3 0,16 18 5 16,17-18 9-16,-50 0 5 0</inkml:trace>
  <inkml:trace contextRef="#ctx0" brushRef="#br0" timeOffset="-182029.2">22820 12018 14 0,'0'0'9'0,"0"-9"2"15,0 9 1-15,0 0-5 0,0 0-4 0,0 0 1 0,0 0-2 0,0 0-2 0,33 0 0 16,-33 0-2 0,0 0-1-16,0 0-5 0,0 0-2 15,0 9-3-15,0-9-12 0</inkml:trace>
  <inkml:trace contextRef="#ctx0" brushRef="#br0" timeOffset="-181596.91">20919 12371 35 0,'0'0'18'0,"0"0"-9"0,0 0-4 0,0 0-4 0,0 0 1 0,0 0-9 0,0 0-8 0,0 0-26 0</inkml:trace>
  <inkml:trace contextRef="#ctx0" brushRef="#br0" timeOffset="-181347.37">20919 12409 6 0,'0'0'1'0,"-33"0"0"0,33 0 2 0,0 0 1 0,0 0-1 0,0 0-2 0,0 0 1 0,0 9-2 15,0-9-3 1,0 0-1-16,0 0-7 0</inkml:trace>
  <inkml:trace contextRef="#ctx0" brushRef="#br0" timeOffset="-180896.5">20836 12436 3 0,'0'0'3'0,"0"0"3"0,0 0 2 0,0 0 0 0,0-9-2 0,0 9-3 0,0 9-3 16,0-9-3-1,0 0-4-15,0 0-2 0,0 0-8 16</inkml:trace>
  <inkml:trace contextRef="#ctx0" brushRef="#br0" timeOffset="-180379.27">20803 12474 4 0,'0'0'1'0,"0"0"-2"0,0 0-1 0</inkml:trace>
  <inkml:trace contextRef="#ctx0" brushRef="#br0" timeOffset="-179827.2">20886 12474 5 0,'0'0'7'0,"0"0"4"0,0 0 0 16,0 0-2-16,0 0-6 0,0 0-1 0,0 0 0 15,0 0-4-15,0 0-2 0,0 0-8 16,0 0-17-16</inkml:trace>
  <inkml:trace contextRef="#ctx0" brushRef="#br0" timeOffset="-179564.83">21001 12418 14 0,'0'0'8'0,"0"0"3"0,0 0 1 0,-16 0-4 0,16 0-4 0,0 0-1 0,0 0-2 0,0 0-5 0,0 0-5 16,0 0-4-16,0 0-17 0</inkml:trace>
  <inkml:trace contextRef="#ctx0" brushRef="#br0" timeOffset="-178347.34">20886 12446 5 0,'0'0'7'0,"0"0"5"0,0 0 2 0,0 0-1 0,0 0-2 0,0 0-3 0,0 0-2 0,0 0-1 0,0 0-1 0,0 0-1 0,0 0-1 15,0 0 0-15,0 0-1 16,0 0 0 0,-34 0-1-16,34 0-2 15,0 0-1-15,0 0-4 16,0 0-3-16,0 0-3 0,0 0-5 0,0 0-17 0</inkml:trace>
  <inkml:trace contextRef="#ctx0" brushRef="#br0" timeOffset="-177066.53">24441 11525 19 0,'0'0'31'0,"0"0"-5"0,0 0-4 0,0-19 9 0,0 19 4 0,0 0 8 0,0 0-4 0,0 0-1 0,0 0-7 0,0 0-7 0,16 0-2 16,-16 0-2-16,0 0-1 0,0 0 1 15,0 0-4-15,0 0 10 0,17 0-2 0,-17 0 2 16,0 19 4-16,33-19-1 0,-33 0-3 0,0 0 0 16,0 18 3-16,0-18 7 0,0 0 6 15,0 19 6-15,0-10-4 0,33 1 6 0,-33 8 0 16,0 1 7-16,0-10 1 0,17 10 3 15,-17-1 1-15,16 1 10 0,-16 0 5 0,17-1 9 16,-1 10 1-16,-16-9-12 0,17-1 6 0,-1-8-7 16,-16 8 8-16,17-8 17 0,-1 8-10 15,1-9-24-15,-17 10-65 0,33-19 0 0,-33 19 0 16,33-19 0-16,-33 0 0 0,17 0 0 0,-1 0 0 16,1 0 0-16,-1 0 0 0,1-19 0 15,16 0 0-15,-17 10 0 0,1-9 0 0,16-1 0 16,0 0 0-16,-33 1 0 0,17-1 0 0,16-9 0 15,-17-9 0-15,17 18 0 0,-16-27 0 16,16 9 0-16,0-1 0 0,0 1 0 0,-16 9 0 16,16-9 0-16,-17 19 0 0,17-20 0 15,0 20 0-15,-16-1 0 0,16 1 0 0,0 8 0 16,-33 1 0-16,17 0 0 0,-1 9 0 0,17-19 0 16,-16 19 0-16,-1 0 0 0,17 0 0 15,-16 0-92-15,16 0-73 0,-33 0-19 0,16 19-4 16,1-19-13-16,0 0 4 0,-1 9 17 0,1 0 12 15,-17 1 11-15,16-1 9 0,1 0 21 16,-17 0 20-16</inkml:trace>
  <inkml:trace contextRef="#ctx0" brushRef="#br0" timeOffset="-175168.82">18934 13013 69 0,'0'-9'35'0,"0"0"-8"0,-16-1 4 0,16 1 16 0,0 9 26 15,0-19 13-15,0 19-6 0,0-18 0 0,-17 8 9 0,17 1 5 0,0 9 1 0,0-9-21 0,0 9-23 0,0 0-25 0,0 0-17 16,0 9-1-16,0-9-2 0,0 19 7 0,0-1 17 15,17 1 13-15,-17 9 5 0,0 0 16 16,0 0 3-16,16 9 6 0,-16-9 11 0,0 0-14 0,17 18-4 16,-17-18-3-16,0 0-3 0,33 9-19 15,-33-9 0-15,0 0-2 0,0 0 5 0,0-9-1 16,0-1-17-16,0 10-5 0,33-19-15 16,-33 1 0-16,0-1 5 0,0-9-5 0,0 9 42 15,0-9 6-15,0-9-54 16,0 0 0-16,0-10 0 0,0 0 0 0,0 1 0 15,33-10 0-15,-33 9 0 0,0-9 0 16,17 19 0-16,-17-19 0 0,16 19 0 0,1 0 0 16,-1-1 0-16,1 1 0 0,-1 0 0 15,1 9 0-15,16 9 0 0,-33 0 0 0,33 1 0 16,-33-1 0-16,16 0 0 0,1 19 0 16,-17-28 0-16,17 19 0 0,-17-1 0 0,0 1 0 15,0-10 0-15,0 10 0 0,-17-1 0 16,0 1 0-16,1-10 0 0,16 10 0 0,-33-10 0 0,-17 10 0 15,17-10 0-15,0 0 0 0,17 1 0 0,-1-10 0 16,-16 9 0-16,0-9 0 0,0-9-79 16,0 9-204-16,16-10-62 0,-16 1-23 15,33 0 22-15,-16-10 70 0</inkml:trace>
  <inkml:trace contextRef="#ctx0" brushRef="#br0" timeOffset="-174989.27">19414 13469 93 0,'33'9'35'0,"0"1"-14"0,0-1 11 0,-16 0 27 0,-1 0 33 0,1-9 7 0,-17 10-1 0,0-10 0 0,16 0 3 0,-16 0-10 0,0 0-26 0,0 0-22 0,0 0-18 0,-16 0-11 0,16 0-6 0,0-10-6 0,-17 10-28 0,17-9-54 0,0 0-47 0,-16 9-41 0,16-9-19 0,0-10 17 15</inkml:trace>
  <inkml:trace contextRef="#ctx0" brushRef="#br0" timeOffset="-173535.34">20489 13292 36 0,'0'-9'27'0,"0"0"-10"0,0 9-2 0,0-10 2 0,0 10 11 0,0-9 11 15,0 0 3-15,0 9 1 0,0-10 0 0,0 10 0 0,33 0 4 0,-33 0-5 0,0 0-11 0,0 0-6 0,0 0-10 0,0 0-3 0,0 0 10 0,0 10 20 16,0 8 10-16,0-8 4 0,0 8-6 0,16 10-4 16,-16-9-5-16,17-1-3 0,-17 10-3 0,16-9 0 15,-16 18-10-15,0-28-13 0,17 19-1 16,-17-9-3-16,0-1-6 0,0 1 5 0,0 9-5 15,0-28 0-15,0 19-2 0,0-10 0 16,0 0 3-16,-17 0-29 0,17 1-39 0,0-1-25 16,-16-9-27-16,16 0-18 0,0 9-16 0,0-9 2 15,0-9 22-15</inkml:trace>
  <inkml:trace contextRef="#ctx0" brushRef="#br0" timeOffset="-173085.16">20522 13227 72 0,'0'-9'41'0,"16"-1"-19"0,-16 1-10 0,0-9 9 0,17 18 14 0,-1-10 4 0,-16 1-3 0,17 9-5 0,-1 0-10 0,1 0-3 0,-1 0-6 0,-16 0 2 0,17 9-5 0,0 1 4 16,16-10-2-16,-33 18-5 0,0-9 0 0,33 1-1 15,-33-1 0-15,0 0-2 0,0 1 3 16,0 8-6-16,0-8 2 0,0-1 1 16,-33 0-1-16,33 1 0 0,0 8-4 0,0-18 4 15,-33 9-2-15,33 1 2 0,0-10-4 16,-17 9 0-16,17-9 0 0,0 9 0 0,17-9 2 16,-17 10 0-16,33-10 0 15,-33 9 0-15,33-9 3 0,-33 9-5 0,16 1 3 16,1-1-1-16,16 0 0 0,-17 0 0 15,1 10 0-15,-1-10-2 0,-16 1 3 16,34-1 1-16,-34 0 0 0,0 1 3 0,0-1 0 16,0 0 0-16,0-9-1 0,0 9 5 0,0 1 0 15,0-1 0-15,0-9-1 0,0 9-1 0,-34-9-1 16,18 0-3-16,-1 0 0 0,1 19-2 16,-1-19 2-16,1 0-3 0,-1 0 2 0,1-19-4 15,16 19 2-15,-33 0-2 0,33-9 2 0,-33 9-16 16,16-9-23-1,0-1-17-15,1 10-11 0,16-9-17 0,0 0 0 0,0 0 4 0</inkml:trace>
  <inkml:trace contextRef="#ctx0" brushRef="#br0" timeOffset="-172804.59">21167 13302 32 0,'0'-10'44'0,"0"1"-3"0,0 9-9 0,16-9 1 0,-16 9 1 0,0-10-6 0,0 10-4 0,-16-9 0 0,16 9-3 0,0 0 4 0,0 0-2 0,-33 0-3 0,33 0 4 0,0 9 3 0,-33 1-1 15,33-10-3-15,-34 9-3 0,34 0 0 0,-16 19 5 16,-1-28 12-16,17 19 6 0,0-1 3 0,0-8 1 16,0 8-10-16,0 1 5 0,17-1-3 15,-1 1 0-15,18 0-6 0,-34-10-8 0,33 10-13 16,-33-10-3-16,33 0-3 0,-33 0 2 0,16-9-8 15,1 10-2-15,-1-10 3 0,1 0-1 16,-1 0-27-16,1-10-53 0,-1 10-34 0,17-9-37 16,-33 0-23-16,34 0 7 0</inkml:trace>
  <inkml:trace contextRef="#ctx0" brushRef="#br0" timeOffset="-172505.26">21679 13320 65 0,'0'0'58'0,"0"0"-10"0,0 9-16 0,0-9 5 0,17 0 18 0,-17 0 13 0,16 0-1 0,17 0-13 0,1 0-13 0,-34 0-13 0,33 0-5 0,-17 0-5 0,17 0 0 0,0 0-4 0,0 0-3 16,0 0-3-16,0 0-6 0,-16 0 2 16,0-9-4-16,-1 9 1 0,1 0-1 0,16-18 0 15,-33 18 2-15,16-10-2 0,1 1-2 16,-17 9-33-16,16-9-20 0,-16-1-21 0,33 1-26 16,-33 0-12-16,0-1 9 0</inkml:trace>
  <inkml:trace contextRef="#ctx0" brushRef="#br0" timeOffset="-172271.32">22027 13022 66 0,'0'-9'37'0,"0"9"-11"0,0 0-2 0,16 0 1 0,1 0 1 0,-17 0-4 0,16 9-1 0,1-9-7 0,-17 10 5 0,16-1-3 0,1 10 0 0,-1-1 2 0,17 1 4 0,-33-10-1 0,0 19-5 15,0-9-3-15,33-1-4 0,-33 10-4 0,-33-19 1 16,33 10-4-16,0-10 4 0,0 10-3 16,-33 0-2-16,33-10-1 0,-16 10 0 0,-1-1 0 15,1-9-5-15,-1 1-24 0,1-1-28 0,-1-9-15 16,1 9-11-16,16 1-1 0</inkml:trace>
  <inkml:trace contextRef="#ctx0" brushRef="#br0" timeOffset="-171571.83">22705 12976 20 0,'-17'0'19'0,"17"0"0"0,0 0 1 0,0 0 1 0,0 0 3 0,0 9 2 0,0-9-2 0,0 0-1 0,17 10 3 16,-17-1 6-16,0 0 3 0,16 10-1 0,-16-1 6 0,17 10 0 0,-17-9-2 15,16-10-4-15,-16 19-9 0,17-9-4 0,-1-1-8 16,-16 10-4-16,0-19-3 0,33 10-3 0,-33-10-3 16,0 10 3-16,0-10-3 0,0 1 0 15,0-1 3-15,0 0-5 0,0 1 5 0,0 8-1 16,0-18-31-1,0 0-22-15,0 0-15 0,0 0-13 0,0 0-14 16,0 0 3-16</inkml:trace>
  <inkml:trace contextRef="#ctx0" brushRef="#br0" timeOffset="-171206.02">22721 13004 69 0,'-16'-9'34'0,"16"-1"-12"0,0 10 4 0,0-9 11 0,16 9 12 0,-16-19-6 0,0 19-9 0,17 0-8 0,-1-18-5 0,1 18-1 0,-1 0 2 0,17 0 9 0,0 0 3 0,-33 0 1 16,33 0-3-16,-16 18-7 0,16-18-1 16,-16 0-6-16,-1 19-2 0,1-10-4 0,32 1 3 15,-49 8-6-15,0 1 1 0,33 9-4 0,-33-10 2 16,0 10-4-16,0 0 3 0,0-9-7 16,0 9 5-16,0-10 2 0,-33 1-6 0,33-1 3 15,-33 1 1-15,17 0-5 0,-17-1 0 16,0-8-6-16,-1 8-37 0,1 1-46 0,0-1-37 15,-16-8-21-15,-1-1 6 16</inkml:trace>
  <inkml:trace contextRef="#ctx0" brushRef="#br0" timeOffset="-166909.35">23912 13134 63 0,'-17'-9'24'0,"17"-10"-11"0,0 10-4 0,0-10 11 0,-33 1 18 0,33 8 17 0,-16-8 6 0,16 8-4 0,0 1 2 0,0 0-13 16,0 9-15-16,0 0-20 0,0 0-5 0,0 0-2 0,0 9 24 15,16 0 18-15,17 1 3 0,-33 8-1 0,0 10-4 16,17-9-8-16,-1-1-4 0,1 1 11 16,-1 0-7-16,1-1-4 0,-1 10-4 0,-16-19-2 15,0 10-5-15,17-10-1 0,-17 10-3 16,0-10-3-16,0 1-9 0,0-1 3 15,0-9 1-15,16 0 15 0,-16 9 5 0,0-9 1 0,0-9-5 16,0 0-6-16,0-1-11 0,0 1-2 16,0-10 1-16,0 1-1 0,0-1-3 0,0-18-3 15,17 18 9-15,-17-9 0 0,17 10-5 16,-1-1-7-16,-16 1 3 0,33 8 2 0,-33 1-2 16,17 9 2-16,-1 0-2 0,1 0-5 0,-1 9 3 15,1 1 6-15,-1 8-8 0,1-18 5 16,-1 19-1-16,-16-1-5 0,17-8 5 0,0 8 4 15,-17 1-4-15,16 0 0 0,-16-1 2 0,0-9-1 16,0 1 7-16,0 8-8 0,0-8-2 16,0-1 5-16,33-9-1 0,-33 9-4 15,0 1 2-15,0-10 3 0,0 0 3 16,0 0-1-16,0 0-4 0,0-10 1 0,0 10 0 16,0-9-8-16,0 0 3 15,17 9 4-15,-17 0-5 0,0 0 0 0,0-10 5 16,0 10-6-16,0 0 8 0,0 0-7 0,0 10 4 15,16-10-3-15,-16 0 5 16,0 9-2-16,0-9-33 0,0 9-30 0,0-9-44 16,0 0-29-16,0 10-44 0,0-10-10 15,0 0 7-15,0 0 25 0</inkml:trace>
  <inkml:trace contextRef="#ctx0" brushRef="#br0" timeOffset="-166393.27">24457 12864 105 0,'0'-9'48'0,"0"9"-26"0,-16-19-6 0,16 19 7 0,0-18 13 0,0 18 1 0,0 0-7 0,0 0-16 0,0 0-4 0,0 0-2 0,0 18 2 0,0-18 8 0,0 19 6 0,0 0 7 16,16-1 8-16,-16 10 10 0,0 9 4 0,17-9-7 16,16 9-1-16,-33 1-2 0,0-1 3 15,0 9-7-15,0-8-1 0,0-1-7 0,33 9-10 16,-33-8 0-16,0-1-7 0,0 0-3 0,-33 0-7 16,33-9 5-16,0 9-4 0,0-9 6 15,0-9 4-15,0-1 5 0,0 1 6 0,0-10 11 16,0 1 6-16,0-1 20 0,0-9 26 0,0 0 0 15,0 0-36-15,0-9-22 0,0-1-14 16,0 1-3-16,0-10-14 0,0 1-4 0,0-10 10 16,0-9-8-16,0-1 4 0,0 1-2 0,0 0 2 15,0-9-8-15,0 8 3 0,0 1 3 16,0 9 3-16,0-9-3 0,0 9-5 0,33 9 3 16,-33 1 2-16,0 18 0 0,17-19 2 0,-1 19-7 15,1 0 5-15,-17 0-4 0,16 0 4 16,1 19 2-16,-1-19-5 0,-16 18 1 0,17-8 2 15,-17 8 0-15,16 1 0 0,-16-10 2 16,0 19 2-16,0-19 1 0,0 10-7 0,-16-10 10 16,16 10-10-16,-17-10 3 0,1 1-1 0,-1-1 0 15,1 0-29-15,-1 1-45 0,1-10-36 0,-1 18-42 16,17-18-34-16,0-18-23 0,0 18-1 16,-33-10 20-16</inkml:trace>
  <inkml:trace contextRef="#ctx0" brushRef="#br0" timeOffset="-166026.59">24970 13060 118 0,'0'0'59'0,"0"0"-30"0,-33 0-13 0,33 0 10 0,0 18 22 0,-50-18 23 0,34 0 3 0,-17 19-2 0,16-19-6 0,-16 18-11 0,17-8-12 0,-1-1-10 0,-16 0-4 0,33 10-10 15,0-10-3-15,-33 1-5 0,33 8-1 0,0-18 4 16,0 0-10-16,0 9-1 0,33-9-3 16,-33 0 5-16,33 10-1 0,-33-10-1 15,17-10 7-15,-1 1 8 0,17 9 10 0,-16-18 7 16,-1 8-1-16,17 1 3 0,-16 0-6 0,16-1 5 16,-33 10-3-16,0-9-14 0,33 9-11 15,-33 0-5-15,0 0 1 0,0 0-4 0,0 0 8 16,17 9-8-16,-17 1 0 0,0-1 1 0,16 0 6 15,-16 1-10-15,17 8 3 0,-1-9 4 16,-16 10 2-16,17-10-5 0,-1 1 1 0,-16-1-5 16,17-9 1-16,-17 9-22 0,16 1-66 0,-16-10-52 15,17 0-39-15,16 0-5 0,-33 0 17 16,33 0 14-16</inkml:trace>
  <inkml:trace contextRef="#ctx0" brushRef="#br0" timeOffset="-165694.39">25499 13078 43 0,'0'0'26'0,"-16"19"-9"0,-1-19-1 0,17 0 4 0,0 0 8 0,0 0 9 0,-16 0 13 0,16 0 14 0,16 9 8 0,-16-9-7 0,17 0-7 0,-1 0-8 0,1 0-3 0,-1 0-6 0,34-9-3 15,-34 9-2-15,18 0 8 0,15 0-11 16,-16 0-15-16,50 0-5 0,-50-19-7 0,17 19-2 16,-1 0 3-16,1-18-7 0,-1 8 1 15,-16 1-1-15,1 0 2 0,-1-1 2 0,-17 10-2 16,1-9-8-16,-1 0-35 0,1 0-34 0,-17-1-34 15,0 1-33-15,-17 9-12 0,17-19 15 16</inkml:trace>
  <inkml:trace contextRef="#ctx0" brushRef="#br0" timeOffset="-165443.52">25880 12818 70 0,'0'-9'73'0,"16"9"-35"0,-16 0-19 15,0-10-10-15,17 10 3 0,-1 0 6 0,1 10 5 0,-17-10-6 0,16 9-1 0,34 9 9 0,-50-18-8 0,16 19 2 0,1 0 5 0,-1-1-2 0,1 1 7 0,0 9 3 16,-1 9-3-16,-16-28-1 0,0 10-10 0,0 9-6 16,0-10-5-16,-16 10-2 0,-1-9-2 15,0-10 0-15,1 10-1 0,-17-1-2 0,33 1 3 16,-50 0-15-16,34-1-30 0,-17-9-25 15,16 1-13-15,-16-1-15 0,16 0-1 16,1 1 12-16</inkml:trace>
  <inkml:trace contextRef="#ctx0" brushRef="#br0" timeOffset="-164928.36">26558 12771 42 0,'-17'0'31'0,"17"0"-14"0,0 0-10 0,0 0-2 0,0 0 10 0,0 0 7 0,0 10 2 0,0 8 0 0,0-8-2 0,17 17-4 0,-17-8 3 0,0 0 4 0,0-1 14 0,16 1 7 15,-16-1-8-15,0 10-9 0,17-9 2 0,-17-10-5 16,0 10-1-16,0-10-1 0,0 0-4 16,0-9 3-16,0 10 14 0,0-10 16 0,0 0 26 15,16 0 11-15,-16 0-28 0,0-10-28 0,0 1-22 16,0 0-6-16,0 0 1 0,0-10-5 15,17 19 4-15,-17-19-1 0,0-9 0 0,33 10 10 16,-33-10 12-16,0 9 10 0,16 10 8 16,-16-10-2-16,17 19 1 0,-17-27-2 0,16 27-12 15,1-10-17-15,-17 10-7 0,16 0-3 0,-16 0 0 16,17 10 1-16,-17-1-6 0,17 9-6 16,-17-18 14-16,16 19-6 0,1-10 5 0,-17 1-5 15,16 8 1-15,-16-8 4 0,17 8-3 16,-17-9 0-16,0 1-4 0,33 8 3 0,-33-18 2 15,0 19-1-15,0-19-2 0,0 0-40 16,0 0-42-16,0 9-40 0,0-9-27 0,0 0-26 16,0 0-19-16,0 0-3 0,0 0 31 0</inkml:trace>
  <inkml:trace contextRef="#ctx0" brushRef="#br0" timeOffset="-164495.39">27136 12781 79 0,'17'-10'51'0,"-17"10"-19"0,0-9-5 16,0 9 13-16,0-9 8 0,-17 9-5 0,17 0-7 0,0 0-6 0,0 0-8 0,0 0-1 0,-16 0 3 0,16 9 0 0,-17-9 3 0,17 9-5 0,-16 1-1 15,16-1-6-15,0 0-3 0,0 1-4 0,-33-1-2 16,33 9-4-16,0 1 1 0,-17-19-3 0,17 9 0 15,0 10 6-15,0-10-9 0,0 1 7 16,0-10 7-16,0 9 9 0,0-9 3 0,17 0 1 16,-17 9-1-16,0-9-1 0,33 0-3 0,-33 0 7 15,0-9 0-15,0 9-3 0,0-9-2 16,16-1-6-16,-16 10-9 0,17-9 3 0,-17-10-6 16,0 10 3-16,16 9-1 0,-16-19 3 0,0 19-8 15,0 0 4-15,0-18-4 0,0 9 2 16,0 9-4-16,0 0 3 0,0-10 2 15,0 10 0-15,0-9-5 16,0 9 3-16,-16 9-3 0,16-9 0 16,0 0 0-16,0 0 6 0,0-9-4 0,0 9-4 15,0 0-12-15,0 0-21 0,0 0-13 0,0 0-13 16,0 0-17-16,0 0-13 0,0 0-16 16,0 0-5-16,0 0 4 0,0 0 11 0</inkml:trace>
  <inkml:trace contextRef="#ctx0" brushRef="#br0" timeOffset="-164145.2">27037 12716 60 0,'0'0'39'0,"0"0"-11"0,0 0 1 0,0 0 2 0,0-19 6 0,0 19-1 0,0 0 1 0,0 0-8 0,0 0-13 0,0 0-6 15,0 0-7-15,0 0 1 0,0 19 3 0,0-19 19 16,0 18 8-16,0-18 9 0,0 19-2 16,0-1 2-16,0 1-7 0,0 9-6 0,0 9 3 15,17-18-9-15,-17 9-1 0,0-1 6 0,0 1-2 16,0 0-9-16,0 0-5 0,0 0-6 15,0 9-1-15,0-18 3 0,0-1-9 0,0 10 3 16,0-9 0-16,0 0-1 0,0-1-2 0,0 1-2 16,0-10 4-16,0 0-2 0,0 1 3 15,0-1-3-15,-17-9-22 0,17 9-32 0,0-9-39 16,0 0-43-16,0-9-29 0,0 0 8 16</inkml:trace>
  <inkml:trace contextRef="#ctx0" brushRef="#br0" timeOffset="-163745.08">27169 12790 33 0,'-16'-9'28'0,"16"9"-9"0,0-10-1 0,0 10 2 0,0-9 6 0,0 9 5 0,0-9-2 0,16 9-9 0,-16-10-6 0,0 10 2 0,0-9-2 0,17 9 1 0,-17 0-3 0,16 0 5 16,1 0-1-16,-17-18 1 0,17 18-2 16,-1 0-1-16,1 0 0 0,16 0-4 0,-33 0-4 15,0 0-2-15,16 18-4 0,-16-18 6 0,17 0-1 16,-17 9 6-16,0 1-5 0,0-1 5 15,0 0-5-15,0 1 1 0,0 8 0 0,-17-8-2 16,17-1 3-16,-16 9-4 0,16-18-2 0,0 0 2 16,-33 19-3-16,16-19 1 0,1 0 0 15,-1 0 2-15,0 9-6 0,1-9 2 16,16 0-13-16,-17 10-17 0,17-10-17 16,-16 0-11-16,16-10-7 0,0 10-11 0,0-9 0 15</inkml:trace>
  <inkml:trace contextRef="#ctx0" brushRef="#br0" timeOffset="-163293.79">27632 12697 56 0,'0'0'47'0,"0"0"-12"0,0 0-14 0,0 0-6 0,0 0-1 0,0 0 5 0,0 0 3 0,0 19 3 0,0-19 2 0,-16 0 2 16,-1 0-2-16,17 18-5 0,-16-18 3 16,-1 9-1-16,17 1-11 0,-16-1-6 0,16 0-3 0,-17 1-2 15,17-1 2-15,0 0 0 0,0 1-7 16,0-1 3-16,0 9 3 0,0-18 7 0,0 0 8 16,0 19 4-16,0-19 0 0,17 0-5 15,-17 0-3-15,16 0-2 0,1 0 3 0,-17 0 3 16,16 0-3-16,1-19 2 0,-17 19-3 0,16 0-4 15,-16-18 0-15,17 9-5 0,-1-1 2 16,-16 1-1-16,17 0 5 0,-17-1 3 0,0 10 0 16,17-9 4-16,-17 9-2 0,0 0-8 15,0-9-2-15,0 9-4 0,0 0-7 0,0 9 7 16,0-9 1-16,0 9-1 0,0 1 3 16,0-1-5-16,0 0 10 0,0 1 3 15,0-1 4-15,0 9 1 0,0-18-1 0,16 19 1 16,-16-19-7-16,0 9-7 0,17 1 3 0,-17-1-1 15,16 0-5-15,1-9-3 0,-17 10 5 16,16-10-3-16,-16 0-16 0,17-10-46 0,-1 10-40 16,-16 0-22-16,17-9-24 0,-17 0 7 15,16-1 16-15</inkml:trace>
  <inkml:trace contextRef="#ctx0" brushRef="#br0" timeOffset="-162246.91">28343 12529 12 0,'0'0'15'0,"0"0"5"0,0 0-1 0,0 0-1 0,0 0-4 0,0 0 0 0,0 10 0 0,0-10 5 0,0 0-2 0,0 9 0 0,0 0 6 0,17-9-2 16,-17 19 2-16,0 0 6 0,17-19 2 15,-17 0 0-15,16 18-2 0,-16-9-2 16,17 1 1-16,-17-1 5 0,16 0-4 0,-16 1 5 16,17-1 1-16,-17 0 1 0,16 1 1 0,-16-1 5 15,17-9 7-15,-17 19 2 0,0-19 0 16,16 0-3-16,-16 0-10 0,17 0-8 0,-1-19-11 16,-16 19-10-16,33-9 0 0,-33 9 0 15,17-10 1-15,0 1 1 0,-1 0-5 0,1-1 2 16,-17-8-3-16,16 8-3 0,1 1-2 0,-1-9 1 15,1-1-1-15,-1 0 0 0,1 10 4 16,-1-10-4-16,17 1-4 0,-16-1 2 0,0 1 3 16,-1-1-1-16,1 10 0 0,-1-10-4 15,1 10-21-15,-1 9-45 0,-16-9-12 0,17 9-19 16,-17 0-25-16,16 0-4 0,1 0 7 16,-17 0 12-16,0 9 14 0</inkml:trace>
  <inkml:trace contextRef="#ctx0" brushRef="#br0" timeOffset="-160081.27">28277 13302 24 0,'0'0'15'0,"0"0"-2"0,0 0 1 0,0 0 1 0,0 0-1 0,0 0-2 0,0 0-2 0,0 0 0 0,0 0 2 0,0 18 3 0,17-18 7 0,-17 0 2 0,16 19 7 0,-16-10-1 0,33 10 2 0,-33-1 3 0,34 1-7 16,-18-1 3-16,1 10 2 0,16 0-6 15,-17-9-7-15,17 9-6 0,0 9-7 0,0-18-3 16,-16 8-2-16,0-8 2 0,16 0-3 16,-17-1-3-16,1 1 4 0,-1-1-5 0,-16-8 6 15,17-1-3-15,-1 0-4 0,-16-9-34 16,17 10-23-16,-17-10-17 0,16 0-12 0,-16 0-4 15</inkml:trace>
  <inkml:trace contextRef="#ctx0" brushRef="#br0" timeOffset="-159799.27">28807 13376 12 0,'-17'-9'8'0,"17"-1"3"0,0 10 11 0,0-9 5 0,0 0 4 0,0 9-5 0,0 0-7 0,0 0-7 0,0 0-5 0,0 0-1 0,0 0-5 0,-17 0 2 0,17 9 14 0,0-9 3 0,0 9 1 0,0 10-2 0,-33-10 6 0,17 10-2 16,-1-10-6-16,1 19 0 0,-1-19-3 15,1 1-7-15,-1 8 0 0,-16 1-3 16,17-1-1-16,-18-8-3 0,34 8 0 0,-49 1 1 15,32 0-1-15,-16-1 0 0,0 1 0 16,17-1-3-16,-17 1-21 0,-1 9-22 0,34-28-9 16,-33 18-5-16,0 1-8 0,17-10-54 0</inkml:trace>
  <inkml:trace contextRef="#ctx0" brushRef="#br0" timeOffset="-157273.22">28095 13627 2 0,'0'0'1'0,"0"0"1"0,-16 0-1 0,16 0 0 16,0 9-1-16,0-9-2 0,16 0-2 0</inkml:trace>
  <inkml:trace contextRef="#ctx0" brushRef="#br0" timeOffset="-152239.15">19348 15060 76 0,'16'-10'51'0,"-16"10"-15"0,0-9-2 0,17 9 7 0,-17-9 16 0,0 9 20 0,0-10 8 0,0 10 5 0,0 0-12 0,0-9-23 0,0 9-6 0,-17 0-8 0,17 0 11 0,-16 0 10 0,-1 0 16 0,-16 0-2 15,17 0 8-15,-1 0-7 0,-16 9-13 16,33-9-17-16,-33 10 0 0,0-1 1 0,16 0-9 16,1 1-6-16,-1 8-4 0,1-9-15 0,-1 1-5 15,1 8 0-15,-1-8 6 0,17 8-3 0,0 1-1 16,0-10 3-16,-33 10 10 0,33-1-11 15,0-8-4-15,0 8 6 0,33-8-2 0,-33 8-5 16,0-9 0-16,17 10-2 0,-17-10-2 16,16 1-4-16,1-1 3 0,-1 0 3 0,1-9-4 15,-1 10-2-15,1-10 4 0,16 0-7 0,-33 0 3 16,33 0-7-16,-33-10-72 0,16 10-84 16,1-9-56-16,0 0-48 0,-17-1-31 0,16 1 27 15,1-10-126-15</inkml:trace>
  <inkml:trace contextRef="#ctx0" brushRef="#br0" timeOffset="-152058.27">19662 15246 174 0,'0'0'133'0,"0"0"-14"0,0 0 0 0,0-10 13 0,16 10 27 0,-16 0 25 0,0 0-7 0,0 0-13 0,17 0-38 0,-17 0-37 0,0 0-37 0,0 0-7 0,0 0-25 0,0-18-11 0,0 18-3 0,0 0-9 0,0-10-48 0,0 10-58 0,0 0-46 0,0-9-40 0,0 9-45 0,0 0-26 0,0-9 13 16,-17 9 47-16</inkml:trace>
  <inkml:trace contextRef="#ctx0" brushRef="#br0" timeOffset="-150440.62">20637 14874 92 0,'-16'0'22'0,"16"-28"-4"0,0 18 4 15,0-8 16-15,0 8 14 0,0 10 4 0,0-9-3 0,0 9-13 0,0 0-17 0,0 0-12 0,0 0-7 0,0 0-2 0,0 9 27 0,0 1 8 0,0 8-7 0,16-8 6 0,-16 18 2 0,0-10-2 0,0 1-1 16,17-1-10-16,-17 10-9 0,0-9-4 16,17-1-7-16,-17 1 2 0,0 9-7 0,33-9 2 15,-33-1 1-15,0 1-3 0,0-1 3 16,0 1-3-16,0-10 2 0,0 10-13 0,0-10-45 15,0 0-31-15,0 1-16 0,0-10-2 16,33 9 1-16,-33-9 8 0,0 0 10 0</inkml:trace>
  <inkml:trace contextRef="#ctx0" brushRef="#br0" timeOffset="-150139.24">20604 14874 35 0,'0'-19'40'0,"17"10"-15"0,-17-1-8 0,16 1 2 0,1 0 5 0,0 9 5 0,16-10-4 0,-33 10-5 0,33-9-4 0,-17 9 0 0,1 9 1 0,16-9 0 0,0 10 2 0,17-1 4 0,-50 0-2 0,33 1 0 0,0-1-3 0,-17 10-5 0,1-10-3 0,-1 9 2 0,-16 1 2 0,17-10 8 0,-17 10-2 0,0 0 2 15,-17 8-3-15,17-27 2 0,-16 19 1 16,-1-10-2-16,1 10-6 0,-17-10-4 15,33 1-4-15,-33-1 0 0,-1 0-9 0,18 0 3 16,-17 1 0-16,16 8 3 0,-16-18 1 0,17 10-6 16,-17-1 3-16,33-9-1 0,-33 9 0 0,-1-9 0 15,18 0-4-15,-1 10-26 0,1-10-29 16,-1 0-14-16,1 0-10 0,16 0-16 0,-17 0-3 16,17 0-78-16</inkml:trace>
  <inkml:trace contextRef="#ctx0" brushRef="#br0" timeOffset="-149807.62">21200 15115 68 0,'0'0'43'0,"0"0"-7"0,16 0-13 0,-16 0-2 0,0 0 4 0,0 0 3 0,0-18 2 0,17 18-5 0,-17 0-5 0,16 0-9 0,1 0-2 0,-1-10-2 0,17 10-2 0,-33 0-1 0,34 0-2 0,-18-9 2 0,1 9-2 16,16-9-1-16,-17 0-3 0,17 9 2 16,-16-10 2-16,32 10 0 0,-15 0-2 0,-34-9 0 15,33 0 0-15,-17 9 1 0,1-10-1 0,-1 10 0 16,-16 0 4-16,17-9-9 0,-17 0-19 15,0 9-19-15,0-10-20 0,16 10-10 0,-16-18 1 16</inkml:trace>
  <inkml:trace contextRef="#ctx0" brushRef="#br0" timeOffset="-149541.18">21431 14799 53 0,'-16'-9'63'0,"16"9"-15"0,0-10-8 0,0 10-5 0,0-9 2 0,16 9-4 0,1 0-4 0,-17 0-3 0,16 9 0 0,1 1 1 0,32-1 4 0,-49 10-1 0,34-1 5 0,-18 1 1 0,1 0 1 0,-1 8-2 0,1 1-3 16,-1 0 7-16,1-9 4 0,-1 9-4 15,-16-10 1-15,0 10-4 0,0-9-9 0,0-1-7 16,-16 10-5-16,16-18-4 0,-17 8-6 0,1-8-1 15,-17 8 3-15,16 1-6 0,1-10-1 16,-18 0-2-16,34 1-9 0,-33 8-47 0,17-18-38 16,16 10-26-16,-17-10-16 0,17 0-22 0,-16 0 12 15</inkml:trace>
  <inkml:trace contextRef="#ctx0" brushRef="#br0" timeOffset="-149257.35">22175 14827 53 0,'0'-9'64'0,"0"9"-17"0,0 0-19 0,0 0-10 0,0 0-8 0,0 0 15 0,-33 9 17 0,33 0 1 0,0 1 1 0,0-1-6 0,0 10-7 0,0-1-8 0,0 1-2 0,0 9-2 0,33-10 2 0,-33 1-8 0,0-1-5 0,0 1-3 0,0 0-1 0,0-1-1 16,0 1-3-16,0-10 0 0,0 0 2 0,0 1 1 15,0 8-3-15,0-18 1 0,0 0-21 16,0 10-38-16,0-10-22 0,0 0-27 0,0 0-12 16</inkml:trace>
  <inkml:trace contextRef="#ctx0" brushRef="#br0" timeOffset="-148740.65">22142 14771 77 0,'0'-18'33'0,"0"18"-7"0,33-19 4 0,-33 0 6 0,0 10 6 0,0-10 0 0,33 10-7 0,-33 0-9 0,0 0 1 0,17-1-11 0,16 1 2 0,-16 0-2 0,-1 9 3 0,1 0-3 0,-1 0-2 0,1 0-2 0,-1 0 1 0,17 0-5 0,-33 9-4 0,0 0 1 15,33 1 3-15,-33-1-1 0,0 0 0 16,0 0-1-16,0 1 1 0,0-1 1 0,0 0 0 16,-33 1 7-16,33 18 7 0,0-28-2 15,-33 0 2-15,33 9-9 0,-16 0-4 0,-1-9 0 16,17 9-2-16,-16 1-7 0,16-10-3 15,0 0 0-15,0 9 7 16,0-9-2-16,16 9 0 0,1-9-2 16,-17 10 4-16,16-1 0 0,17 0-2 15,-33 1-2-15,33-1 3 0,-33 10-3 0,17-19 0 16,0 9-4-16,-1 9 4 0,1-8 0 0,-17 8 3 16,16-8 1-16,-16-1 2 0,0 0-1 15,0 1 7-15,0-1 1 0,0 9 3 0,0-18 13 16,0 0 11-16,0 0 10 0,0 10 5 15,-16-10-10-15,16 0-13 0,-17 9-14 0,1-9-8 16,-1 0-3-16,0 0-6 0,17 0 4 0,-33-9-3 16,0 9-2-16,17 0-2 0,-17-10 4 0,16 10-6 15,1 0-17-15,-1 0-31 0,1-18-21 16,-18 18-9-16,34-9-15 0,0 9-8 0,-33 0-9 16,33-10 0-16,0 10 9 0,-33 0 12 15,33 0 13-15</inkml:trace>
  <inkml:trace contextRef="#ctx0" brushRef="#br0" timeOffset="-144378.85">20952 15543 43 0,'0'0'24'0,"0"0"-12"0,0 0-6 0,0-9-3 0,0 9-2 0,0 0 1 0,0 0-4 0,0 0 0 0,0-9-4 0,0 9-1 0,0 0-1 0,0 0-2 16,-33 0-6-16,33 9-19 0</inkml:trace>
  <inkml:trace contextRef="#ctx0" brushRef="#br0" timeOffset="-143660.87">20588 15813 3 0,'16'-9'5'0,"-16"9"2"0,0 0 8 0,0 0 3 0,0-10-4 0,0 10-3 0,0-9-3 0,17 9-1 0,-17 0-1 0,0-9 4 0,0 9 5 0,0 0-1 0,0 0 0 0,0 0-1 0,16 0-3 0,-16 0-2 0,0-10 0 0,0 10-1 0,0 0-3 0,-16 0-4 0,16 0 3 0,0 0-2 0,-17 0-1 16,17 10 0-16,-16-10 0 0,-1 9-2 16,17-9 3-16,-16 9-1 0,16 1 1 15,0-1-1 1,0 0 0-16,0 1 0 0,16-10 0 16,1 9 0-16,-17 0 3 0,16 0-3 0,1 1-2 15,-1-10 6-15,1 9-3 0,0 0 1 16,16 10-2-16,-33-10 1 0,0 1-1 0,33 8 3 15,-33-18 2-15,0 10-1 0,0-1 1 0,0 0-3 16,0 0 0-16,0 1 1 0,0-1-3 16,-33 0-2-16,33 1-20 0,-33-1-20 0,16 0-9 15,17-9-63-15</inkml:trace>
  <inkml:trace contextRef="#ctx0" brushRef="#br0" timeOffset="-143230.62">20819 15673 39 0,'0'0'34'0,"0"-9"-15"0,0 9-11 0,0 9-5 0,0-9-1 0,0 10 4 0,0-1 0 0,-16 0 0 0,16 10-3 0,0-10-2 0,0 10-1 0,0-1 3 0,0 1-1 0,0-10 0 0,0 10-2 0,16 0 0 0,-16-10 1 0,17 9-1 0,-17 1 0 0,16-10 0 0,18 1 2 15,-34-1-6-15,0-9-6 0,33 0-2 16,-33 0 2-16,33-9 2 0,-33 9 5 16,0-10 0-16,16 1 3 0,1 0 0 0,-17-10 0 15,16 10 0-15,-16 0 0 0,0-10 0 16,17 10 0-16,-17-1 3 0,0 1 5 0,0 0-1 0,0-1 2 15,0 10-2-15,0-9-1 0,0 9-5 16,0 0 0-16,0 0 3 0,0 9 2 0,-17-9 2 16,17 10-1-16,0-10-1 0,0 9-3 15,0 0-2-15,0 1 2 0,0-1-3 0,0 0 0 16,0 1 0-16,0-1 0 0,17 0 0 16,-17 0 0-16,16 1 0 0,1-1-14 15,-17-9-10-15,16 9-10 0,18-9-9 0</inkml:trace>
  <inkml:trace contextRef="#ctx0" brushRef="#br0" timeOffset="-142347.45">21134 15673 38 0,'0'0'29'0,"0"0"-14"0,33 0-9 16,-33 0-2-16,0 0 4 0,16 10 2 0,1-1 5 0,-1 0 0 0,17 1 0 0,-16 8-8 0,-1-8-3 0,17 8 4 0,-33 1 4 0,34-1 2 0,-34 1 3 0,16 0-6 0,-16-1 1 0,0 1-2 0,0-1-2 0,0 1-3 0,0 0-3 16,0-1 0-16,-16 10-2 0,16-9 1 0,-34 9-1 15,34-10-9-15,-33 10-15 0,17-9-7 16,-1-1-8-16,1 1-4 0,-17 0-1 0</inkml:trace>
  <inkml:trace contextRef="#ctx0" brushRef="#br0" timeOffset="-142039.14">20406 15748 2 0,'-17'0'0'0,"17"9"0"0,-16-9 1 0,16 9 4 0,-17 1 0 0,17-1 10 0,-16 10 1 0,16-1-7 0,0 1-5 0,0-1 1 0,16 1-3 0,-16 9 0 0,17 9-1 0,-1-18 1 0,-16 9-2 0,34 0 1 0,-18 0-1 16,34-1 0-16,-50 1 2 0,33-9-2 0,16 9 0 16,-16-10 0-16,0 1-2 0,34 0-5 15,-34-10-7-15,-17 10-29 0</inkml:trace>
  <inkml:trace contextRef="#ctx0" brushRef="#br0" timeOffset="-136419.23">28228 11432 13 0,'0'-9'19'0,"-17"9"-8"0,17 0-5 0,0 0 1 0,-16 0 4 0,16 0 7 0,0-19 3 0,-17 19 1 0,17 0 2 0,0 0-3 0,-16 0 0 16,16-19 3-16,0 19 8 0,0-9-6 0,16 9-3 15,-16-9-1-15,0-1-2 0,17 1 1 0,-17 0-2 16,16 0 2-16,1-10 0 0,-1 10 0 0,17 9-2 16,-16-19 1-16,32 19-1 0,-32-19-2 15,16 19 5-15,0-9-2 0,0 9-3 0,0-9 3 16,0 9-4-16,0 0 1 0,1 0 2 0,-18 9-7 16,17-9 5-16,0 9 0 0,-16 10 3 15,-1 0 4-15,1-10 4 0,-1 19-8 0,17-10 6 16,-33 29-4-16,0-19 3 0,0 9-4 0,0 0-10 15,0 10 0-15,0-1-5 0,0 19 3 16,0-27 5-16,0 27 2 0,0-19-4 0,0 10 2 16,0 0-5-16,0 9-3 0,0-19-6 0,0 10 0 15,0 0 2-15,0 0-2 0,17-10 2 0,0 10-4 16,-1 9 5-16,-16-27-3 0,17 8 0 16,-1-9 1-16,1 10-3 0,16-10 2 0,-17 0 0 15,1 0 0-15,-1-9 1 0,17 10-3 0,-16-20-2 16,-1 1 7-16,18-1-6 0,-18-8 5 15,1-1-2-15,-1 0 0 0,1-9 2 0,-1 0-4 16,1 10 2-16,-1-10 3 0,17-10-3 0,-33 10 1 16,17 0 1-16,-17-9-7 0,0 9 2 0,16 0 6 15,-16-9-2-15,0 9 7 0,0 0 7 16,0-10-8-16,0 10 0 0,0 0-4 16,0 0 1-16,0 0-2 0,0 10-1 0,0-10 3 15,0 18-4-15,-16-8 0 0,16 17-5 16,0-8 10-16,0 0-9 0,0 9 4 0,-17-1 4 15,17 20-9-15,0-10 5 0,0 0 0 16,0 10 3-16,17-1-3 0,-17 10 3 0,0-9-5 0,16 9-4 16,-16-10 8-16,0 10 3 0,0 0-9 15,17-1 4-15,-17 1-2 0,0 0 4 0,0 0-2 16,0-10 14-16,0 10 5 0,0-9-9 0,0 9 3 16,0-10 31-16,-17 1 27 0,17 18-19 15,-16-28-18-15,16 28-20 0,0-28 2 0,-17 19 11 16,17-9-3-16,0 8-12 0,-33-8-3 15,17-1-5-15,16 10 1 0,-17-9 2 0,1-10 8 16,-1 19-4-16,1-28-11 0,-1 9 6 16,1 0 0-16,-1-9-6 0,-16 0 3 15,16 0 3-15,17 0 16 0,-33 0-17 0,17-19 2 0,-17 0 4 16,16 10-6-16,-16-10-5 0,17 0 2 0,-17 1 1 16,16-1 1-16,0 0-2 0,-32-9 6 0,32 0-5 15,-16 0-1-15,0 0-5 0,0 0-3 16,0 0 2-16,16 0 1 0,-32 0 5 0,16-9-1 15,0 9-19-15,0-9-37 0,0 9-25 0,-1-10-23 16,-15 10-21-16,16-9-26 0,16 0-13 0,-16-1 0 16,17 1 7-16,-17 0 12 0,16 0 15 0,1 9 23 15</inkml:trace>
  <inkml:trace contextRef="#ctx0" brushRef="#br0" timeOffset="-134104.73">29551 11348 67 0,'16'-18'33'0,"-16"-1"-14"0,17 10-5 0,-17-10 5 0,16-9 16 0,-16 19 13 0,33 0 9 0,-33-1-14 0,0 10-6 0,0-9-8 0,0 9 1 16,0 9 1-16,17 1 24 0,-17-1 2 0,0 9-5 15,16 1-17-15,-16 0-4 0,0-1-5 16,17 10-4-16,-17-9-6 0,16-1 9 0,-16 20-10 16,0-29 2-16,0 9-10 0,17 1-2 15,-17 0-5-15,0-10 2 0,0 19 0 0,0-28 0 16,0 0 6-16,0 18 47 0,0-18 48 0,0 0 14 16,0 0-39-16,0-18-21 0,0 18-28 15,17-28-4-15,-17 19-12 0,0-19-11 0,16 9 4 16,-16 1 1-16,0-1-5 0,17-9 4 15,-1 9 1-15,-16 1-3 0,17 9 1 0,-17-1-5 16,16 1-4-16,-16 9 0 0,17 0 2 16,-17 0 6-16,16 9-4 0,1 1 0 0,-17-1 3 15,16 0-1-15,-16 10 1 0,17-1-1 0,-17 1 1 16,16 0-3-16,-16-10 0 0,17 9 3 16,-17-8-3-16,0 8 5 0,0 1-7 0,17-10 0 15,-17 10 6-15,0-19-43 0,0 18-42 0,0-18-20 16,0 0 1-16,0 0 10 0,0 10-12 0,0-20-22 15,16 10 124-15,-16 0-182 0,17-18 52 16,-17-1 40-16,16 1 24 0,-16-1 14 16,17-9 14-16,-1 10 17 0,1-20 11 0,-17 20 5 15,16-10 3-15,1 19 6 0,-17-10 9 16,0 10 4-16,0 9-4 0,0 0-6 0,0 0-1 16,0 0 9-16,0 0 5 0,0 0 6 0,-17 9-4 15,17 10-5-15,0-10-3 0,0 9 8 16,0-8 6-16,0 8-1 0,0 1 2 0,17 0 4 15,-17-19 13-15,16 18-9 0,1-9-1 0,-1 1-11 16,1-1-5-16,-1 0-3 0,1-9 3 16,0 10 7-16,-17-10 11 0,16 0-1 15,-16-10-11-15,0 1-12 0,0 0-2 0,0-1-3 16,0-8-5-16,0 9 0 0,-16-10-2 0,-1-9-2 16,0 9-3-16,-16 1-19 0,17-1-24 15,-17 1-25-15,16-1-26 0,-16-18-14 0,17 18-22 16,-17-9 1-16</inkml:trace>
  <inkml:trace contextRef="#ctx0" brushRef="#br0" timeOffset="-133803.36">30245 10892 16 0,'17'0'9'0,"-1"10"14"0,1 8 19 0,-17-18 20 0,16 19-2 15,-16-19-10-15,17 18-6 0,-17-8 19 0,16 8 17 0,-16 1 4 0,0 18 0 0,17-18-2 0,-17-1-17 0,16 1-17 0,-16 9-14 0,17-9-9 0,-17 18-9 0,17-28-6 16,-17 19-7-16,16 0-1 0,-16-10 6 16,17 1-4-16,-17 0-4 0,0-10 0 0,0 10 0 15,0-19 4-15,0 9 5 0,0-9-4 0,0 0 0 16,0 0 0-16,0-9-5 0,0-1 3 16,-17-8-6-16,17-1 3 0,0 0-2 0,0-8 0 15,0-1 5-15,0 0-5 0,17 9-1 0,-17-9-3 16,0 0 6-16,16 10-21 0,-16-1-31 15,17 10-23-15,-17-10-20 0,16 1-7 0,1 18-13 16,-1-10-1-16,1 10 3 0,-1 0 8 16</inkml:trace>
  <inkml:trace contextRef="#ctx0" brushRef="#br0" timeOffset="-133522.2">30973 10995 104 0,'0'0'28'0,"0"-10"-9"0,0 10 7 0,0-9 16 0,0 9 2 0,0 0 19 0,0 0-16 0,0 0-18 0,0 0-15 16,0 0-5-16,0 0-4 0,0 0 4 15,0 9 2-15,0-9 1 0,16 10 0 0,-16-1-5 16,0 0-2-16,17 19-1 0,-17-28-4 15,0 19 0-15,16-19 1 0,-16 18 3 0,17-8-4 16,-17-1 1-16,0 0-1 0,0 1 3 16,0-1-1-16,0 0-4 0,0 1-22 0,0-10-20 15,0 18-20-15,0-18-12 0,0 0-14 0,0 19-2 16</inkml:trace>
  <inkml:trace contextRef="#ctx0" brushRef="#br0" timeOffset="-133324.89">31105 11078 1 0,'0'10'0'0,"0"-1"0"0,0 0 0 0,0 1 0 0,0-1 0 0</inkml:trace>
  <inkml:trace contextRef="#ctx0" brushRef="#br0" timeOffset="-133258.95">31105 11162 1 0,'17'0'0'0</inkml:trace>
  <inkml:trace contextRef="#ctx0" brushRef="#br0" timeOffset="-132872.45">31171 11116 13 0,'0'-10'30'0,"17"1"-5"0,-17 0-9 0,0-10-6 0,16 10 5 0,-16 9 7 0,0-19 6 0,17 19 2 0,-17 0-2 0,0 0-3 0,0-18-8 0,16 18 1 0,-16 0 5 0,0 0-10 0,0 0-4 0,0 0-2 16,0 18 5-16,0-18 0 0,0 19 6 0,17-19-6 16,-17 18 5-16,0-8 2 0,0 8-2 15,0-8-3-15,0 8-5 0,0-8 0 0,0 8-6 16,0 1-1-16,0-19 0 0,16 0 0 15,-16 9-2-15,0-9 2 0,0 0 0 0,0 0 19 16,0 0 15-16,0 0 12 0,0 0-2 0,0 0-11 16,0-9 6-16,0 9 9 0,0 0 0 15,0-19-15-15,0 1-12 0,0 8-8 0,17-8-5 16,-17-1 2-16,17 0 3 0,-17 1 2 0,16 18 1 16,-16-19 3-16,17 1 0 0,-17 8-8 15,0 10-2-15,16 0-3 0,-16 0-6 16,0 0 1-16,17 0-3 0,-17 10 0 0,16 8 3 15,-16-18-1-15,17 19 3 0,-17-1-2 0,16-8 6 16,1 8 0-16,-17 1-7 0,16-10 0 16,1 19 3-16,-17-9 2 0,16-19-10 0,-16 9 7 15,0 10-7-15,0-10-11 0,0-9-35 16,0 9-23-16,0-9-26 0,0 10-24 0,-16-10-30 16,-1 0-10-16,17-10 6 0,-16 1-95 0</inkml:trace>
  <inkml:trace contextRef="#ctx0" brushRef="#br0" timeOffset="-132722.17">31105 10632 77 0,'-16'-9'21'0,"16"-1"-12"0,0 10-4 0,16-9-3 0,1 9-1 0,-1 0-1 0,1 9-6 16,-1 1-11-16,1-1-15 0</inkml:trace>
  <inkml:trace contextRef="#ctx0" brushRef="#br0" timeOffset="-132439.27">32031 10864 142 0,'0'-18'64'0,"0"9"-31"0,0-10-16 0,0 19 17 0,-16-19 48 0,-1 19-11 0,17-18-24 0,-16 8-26 0,-1 10-7 0,17 0 6 0,-17 10 13 16,1 8-4-16,-1-18 1 0,1 19-12 15,-1-10-3-15,1 10-5 0,16-1-2 0,-17 1 0 16,17 0-1-16,17-1-2 0,-17 1 1 16,16-1 1-16,1 1-4 0,-1 0 2 0,1-10-5 15,16 10 2-15,-16-1-2 0,-1-18 0 16,17 19 2-16,-16-19-1 0,-17 0-4 0,16 0 0 15,1 0-31-15,-17 0-44 0,0 0-22 16,16-19-8-16,-16 19-14 0,0-18 4 0</inkml:trace>
  <inkml:trace contextRef="#ctx0" brushRef="#br0" timeOffset="-132022.65">31866 10771 30 0,'0'-9'29'0,"0"0"-14"0,0 9 2 0,0-9 6 0,0 9 10 0,0-10-3 0,0 10-9 0,16-9 16 0,-16 9-6 0,0-9-7 0,17 9-14 15,-17 0 1-15,16 0 10 0,-16-19 0 16,17 19-2-16,-1 0-3 0,-16 0-5 0,17 0 1 16,0-19-3-16,-17 19-5 0,16 0 1 15,-16 0 2-15,17 0-4 0,-17 0-1 0,16 0 0 16,-16 0-1-16,0 19 2 0,17-19 0 16,-17 0-1-16,0 19 3 0,16-19 0 0,-16 9 5 15,0 0 0-15,0 10 4 0,17-10-4 16,-17 10 2-16,0-1 0 0,0 1-1 0,0-10-3 15,16 10-6-15,-16-1 4 0,0 1-2 16,0-10-4-16,17 19-2 0,-17-9 6 16,0-19-4-16,0 9 0 0,0 0-2 0,0 1 6 15,0-1-1-15,0 0-51 0,0 1-18 0,0-10-6 16,0 9-16-16,-17-9-19 0</inkml:trace>
  <inkml:trace contextRef="#ctx0" brushRef="#br0" timeOffset="-131574.04">31833 10697 13 0,'0'0'20'0,"0"0"3"0,-17 0-4 0,17 0-5 0,0 0-6 0,0 0-4 0,0 0 10 0,0 0 6 0,0 0 0 0,0 0-4 0,0 19 7 0,0-19 10 15,0 18 0-15,-16 1-1 0,16-10 2 16,0 10 17-16,0-1 1 0,0 10-10 0,16-9-4 15,-16 9 1-15,0 0 2 0,0-10 12 0,17 10 2 16,-17 0-4-16,16 0-6 0,-16 9-7 16,17-9-9-16,-17-9-1 0,16 9-16 15,-16 0-6-15,0 9-3 0,17-19 2 0,-17 1-5 16,16 9-2-16,-16-10 9 0,0 1-5 0,0 0 0 16,0-10 4-16,0 0-8 0,0 1 7 15,0-1-5-15,0-9-6 0,-16 9-35 16,16 0-24-16,0-9-25 0,-17 0-15 0,17 0-9 15,-16 0-8-15,16-9 1 0,-17 0 11 0</inkml:trace>
  <inkml:trace contextRef="#ctx0" brushRef="#br0" timeOffset="-131074.3">31866 10920 76 0,'0'-28'18'0,"0"10"-9"0,16-1 8 0,-16 1 15 0,0-1-4 0,17 19 6 0,-1-19-7 0,-16 1-7 0,17 8-9 0,-1 1 2 0,18 0 6 16,-18 0 0-16,1 9 0 0,-1-10-5 15,1 10 7-15,-1 0-6 0,17 10-3 16,-16-10 1-16,-17 9-1 0,16 0-2 0,1 10-1 16,-17-1-4-16,16 1-2 0,-16-10 4 15,0 10-3-15,-16-10 1 0,16 10 0 0,-17-1-3 16,17 10 3-16,-16-28-5 0,-1 19 4 15,1-10-2-15,-1 0 1 0,1 10-3 0,16-10 4 16,-17 1-4-16,1-1 0 0,16 0 0 16,-17-9 3-16,1 10-1 0,16-10-4 15,0 18 3 1,0-18 8-16,0 0-6 0,16 0 1 16,-16 0 1-16,17 0-4 0,-1 0-1 15,-16 0 2-15,17 0-2 0,-1 0 2 0,1 19-2 16,-1-19 0-16,1 0 0 0,-1 18 0 15,1-8 0-15,-1-1 0 0,1 0 0 16,-1 10 3-16,-16-10 1 0,17 19-4 0,-17-28 7 16,0 19-1-16,17-10-3 0,-17 0 4 0,-17 1 0 15,17-1 4-15,-17 0 3 16,17 1 6-16,-16-1 0 0,-1 0-8 0,1-9-6 16,16 0 3-16,-33 9-3 0,16-9-4 0,1 0-1 15,-17 0 1-15,0 0 0 0,16 0-1 0,-16 0-1 16,0 0-6-16,16 0-32 0,-16-9-17 15,17 9-20-15,-1-9-10 0,1 0-18 0,16-1-5 16,0 1 12-16</inkml:trace>
  <inkml:trace contextRef="#ctx0" brushRef="#br0" timeOffset="-130807.79">32362 10976 30 0,'33'-9'23'0,"-17"-1"-1"0,1 10 5 0,0-9 10 0,-1 0 25 0,-16 9-13 0,0-19-16 0,0 19-10 0,0 0-7 0,0-18-1 0,-16 18 1 0,16 0 10 0,-17 0 9 0,-16 18 0 0,16-18-1 15,1 0-2-15,-17 19-4 0,16-10-7 16,1 10-2-16,-1-10-4 0,17 10-1 0,-16-1 0 16,16 10 5-16,0-9-3 0,0-1-2 15,16 1-5-15,-16 0-5 0,17-1 0 0,-1-8-2 16,1 8-5-16,-1 1 3 0,17-10 2 0,-16 0-4 15,-1 1-43-15,18-1-23 0,-18-9-22 16,17 9-5-16,-16-9-10 0,16 0 6 16,-17-9 12-16</inkml:trace>
  <inkml:trace contextRef="#ctx0" brushRef="#br0" timeOffset="-130341.31">32742 10967 6 0,'0'-10'19'0,"-16"1"20"0,16 0 1 0,-17 9 3 0,17 0-17 0,-16 0-13 0,16 0 0 0,0 0 10 0,-17 0 3 0,17 9 2 0,0 10-3 0,0-10 0 0,-16 10 0 0,16-10 2 0,0 10 6 0,0-1-4 15,0 1 5-15,0-1-10 0,0 1-7 16,0 0-7-16,0-10-2 0,0 0-1 0,0-9 4 16,0 10 18-16,0-10 24 0,0 0 36 15,0 0 6-15,0 0-34 0,0-10-20 16,0 10-14-16,0-18-13 0,0 8 7 0,0-8-9 15,0-1-4-15,16 10-1 0,-16-10-3 16,17-18-1-16,-17 9 4 0,16 9 5 0,1 1 1 16,-1-1 0-16,1 1-5 0,-1 8-2 15,1 10-4-15,-17-9-2 0,16 18 2 16,1 1-5-16,-1 8 7 0,-16-18-4 0,17 19 1 16,-1-1 1-16,-16 10-2 0,17-9 0 15,0 18 5-15,-1-18-1 0,1-1-3 16,-1 1 8-16,1 9 8 0,-1-19-2 0,-16 19 6 15,17-28-1-15,-17 19 10 0,16-19 13 16,-16 0 21-16,0 9 18 0,0-9 12 0,0-9-31 16,0 9-25-16,0 0-20 0,0-19 1 15,0 1-15-15,0-1 0 0,0-9-4 16,-16 9 0-16,16-18 1 0,-17 9-1 16,17-9-4-16,-16 0-42 0,16-19-55 0,0 10-48 15,0 8-23-15,0-17-42 0,0 8-4 16,16 10 15-16,-16 9 25 0,17 9 35 0</inkml:trace>
  <inkml:trace contextRef="#ctx0" brushRef="#br0" timeOffset="-129958.41">33205 11106 49 0,'0'0'30'0,"-16"-9"4"0,16 0 15 0,0-1 10 0,-17 1 40 0,17 0-22 0,0-10-15 0,0 19-19 0,0-28 30 0,0 10 6 15,0-1-22-15,17-9-1 0,-17 19-10 16,16-28-13-16,-16-1-12 0,17 11-7 0,-1-11-5 16,1 1-2-16,-1 0 0 0,1 9-7 15,-1-9 2-15,1 9-4 0,-1 9 2 16,1 1 2-16,0 18 1 0,-1-19-11 16,1 19 3-16,-1 0 5 0,1 0 0 0,-1 0-4 15,-16 19 2-15,17-10-17 0,-1 0-34 16,-16 19-24-16,17-9-30 0,-17 18-31 0,0-18-12 15,-17 18 8-15</inkml:trace>
  <inkml:trace contextRef="#ctx0" brushRef="#br0" timeOffset="-129814.37">33371 10874 32 0,'16'-10'21'0,"1"-8"-5"0,-1 9-8 0,17-10-5 0,-16 19-1 0,16-19-2 0,0 19 0 0,-17-18-15 0,18 18-45 0</inkml:trace>
  <inkml:trace contextRef="#ctx0" brushRef="#br0" timeOffset="-126133.08">25813 15367 14 0,'17'-10'35'0,"-1"10"8"0,-16 0 1 16,0-18 1-16,17 8-5 0,-17 10 4 0,0-9 5 16,17 9 1-16,-17 0 1 0,0 0-6 15,0 0 1-15,0 0 7 0,-17 9 8 0,17 1 5 16,-17 18-2-16,17-10-8 0,-33 10-13 0,17 0-7 16,16 9-7-16,-50-9-2 0,17 9 4 15,0-9-8-15,0 19 6 0,0-10-2 0,0 9-3 16,-17 1 0-16,17-10-11 0,0 10-7 0,0-1-6 15,0 1 3-15,0-1-5 0,0 1 6 16,0-1-4-16,0-18-6 0,16 19 6 0,-16-1-4 16,17-27-36-16,-1 18-18 0,17-9-22 15,-33-10-21-15,33 10-27 0,0-9-8 0,-33-10-1 16,33 0 15-16,0 1 13 0,0-10 19 16</inkml:trace>
  <inkml:trace contextRef="#ctx0" brushRef="#br0" timeOffset="-125690.35">25598 15683 211 0,'17'0'137'0,"-17"0"-53"0,0 0-45 0,0 0-18 0,0 0-9 0,0 0 18 0,0 9 5 0,17 0 5 0,-17 1-6 0,16 8-13 0,1-8-8 0,-1 8-4 0,1 1-4 0,-1-1 7 0,17 1 1 0,17 0 1 0,-34-1-3 0,17 1 1 0,1-1 33 0,-1 1 56 0,16 0 7 0,1 9-11 0,-1-10-26 16,1 10-19-16,-17-9-18 0,17 9-20 15,-1-1-5-15,-16-8-6 0,17 9 2 0,0 0-5 16,-17-10-3-16,16 10 9 0,1 0-9 0,-17 0 0 16,17-9-20-16,-17-1-26 0,0 1-5 0,0 0-1 15,-17-1-3-15,17-9 9 16,-16 1 8-16,0-1 15 0,-1 0 5 0,1 1 14 0,-1-10 7 16,-16 9-2-16,17-9 2 0,-17 0-3 15,0 9 3-15,33-9 0 0,-33 0 3 0,0 0-1 16,0 0 3-16,0 0-9 0,0 0-3 0,0-9-33 15,-33 9-40-15,33 0-33 0,0 0-22 0,0-9-16 16,-17 9 5-16,17 0-84 0</inkml:trace>
  <inkml:trace contextRef="#ctx0" brushRef="#br0" timeOffset="-116337.42">22126 17236 94 0,'0'0'41'0,"0"-9"-20"0,0 9-6 0,0-9 14 0,-17 9 12 0,17 0 0 0,0-10-10 0,0 10-11 0,0 0-9 0,-16 0-1 0,16 0-3 0,0 0 3 0,0 0-2 0,0 0-2 0,0 0-3 0,0 0-1 16,0 0-1-16,16 0 1 0,-16 0-1 15,0 0-4-15,0 0 4 0,-16 0 8 16,16 10 3-16,0-1 2 15,0-9 2-15,0 18 2 0,0-8 5 0,0-1 3 16,0 10 3-16,0-1-5 0,-17 1 0 0,17 9 2 16,0-10-6-16,0 1 1 0,0 9 3 15,0-10-7-15,0 10-4 0,0 0-2 0,0 0-4 16,0 0-7-16,0 0 6 0,0-9-2 16,0 9-4-16,0-10 0 0,17 1 0 0,-17-1 0 15,0-8 0-15,0-1-8 0,0 0-49 0,0 1-23 16,0-10-19-16,0 9-34 0,0-9-4 15</inkml:trace>
  <inkml:trace contextRef="#ctx0" brushRef="#br0" timeOffset="-115787.52">22109 17273 68 0,'0'-9'50'0,"0"0"-22"0,0-10-13 0,0 10-6 0,17 0 15 0,-17-1-1 0,0 1-8 0,16 0-5 0,17-1-5 0,-33 1-5 0,33 0 3 0,-33 9-3 0,17-10 1 0,0 10-3 0,-1 10 4 0,1-10 0 15,-1 0-2-15,1 9 3 0,-17 0 1 16,0 1 0-16,0-1 6 0,0 0 7 0,0 10 3 16,0-10-4-16,-17 10-5 0,1-1-5 15,-17 1-1-15,16 0-1 0,0-1-2 0,-16 1-2 16,0-1 2-16,0-8-2 0,17 8 1 0,-17 1-1 16,0-1-2-16,16-8 2 15,0 8 0-15,-16-8 0 0,0-1 0 0,17 0 0 16,-1 1 0-16,1-1 1 0,-1-9 0 15,17 0 0-15,-16 0 3 0,16 0 9 0,0 0 15 16,0 0 19-16,-17 0-7 0,17 0-17 16,0 0-4-16,0-9-6 0,17 9-6 0,-17-10-5 15,0 10 4-15,16 0-4 0,1 0-1 16,-1 0 1-16,1 10-2 0,-1-1 4 16,17 0-4-16,-33 1 3 0,33-1 1 0,-33 9-2 15,34-8 4-15,-18 8-1 0,17 1-2 0,-16 0-3 16,-1-10 3-16,17 9-2 0,0 1-1 0,-33 0 1 15,33-1-3-15,-33-8 6 0,17 8-2 16,0 1-2-16,-1-1 2 0,-16-8-2 16,17 8 0-16,-17-8-51 0,16 8-30 0,-16-18-23 15,17 9-18-15,-17-9 6 0</inkml:trace>
  <inkml:trace contextRef="#ctx0" brushRef="#br0" timeOffset="-115486.95">22671 17552 144 0,'0'-9'55'0,"0"0"-13"0,0 0 3 0,0 9-2 0,0 0-7 0,0 0-13 0,0 0-12 0,0 0-3 0,0 0 3 0,0 9 26 0,0 0 9 0,0 0 3 0,0 10-7 0,0 0 1 0,0-1 6 0,0 1-8 0,0 9-10 16,0-10-10-16,0 1-4 0,0 9-10 16,0-10-2-16,0 1-4 0,0 0 2 0,0-1-2 15,0-8-1-15,0 8 4 0,0-9-6 16,0 1 2-16,0-1-18 0,0-9-39 16,0 9-19-16,0-9-26 0,17 0-41 0,-17 0-13 15</inkml:trace>
  <inkml:trace contextRef="#ctx0" brushRef="#br0" timeOffset="-113639.4">23383 17059 61 0,'0'-18'23'0,"16"9"-12"0,-16-1-5 0,0 1-1 0,0 0 6 0,-16 9 7 0,16-10 1 0,-17 10-4 0,17-9-3 0,-17 9-1 0,17 0-3 0,-16 0 4 0,-1 9 2 0,1 1 6 0,16-1 8 0,-17 0 0 0,17 10 6 0,-33-1-1 16,33 10 6-16,-33 0 1 0,17 0-1 16,-1 0-1-16,1 0-4 0,-1 9-1 15,1 0-5-15,-1 1-6 0,0-1-1 0,17 0-8 16,0 0-5-16,-16 0 3 0,16 10-2 0,0-10-4 15,0 10-5-15,16-10 3 0,-16 0 0 16,17 0-3-16,0 0 0 0,-1-9 0 16,-16 0 0-16,33-9 0 0,-16 9 1 0,-1-10-1 15,17-8-3-15,-33-1-9 0,33 0-28 0,-16 1-32 16,-1-10-30-16,1-10-17 0,-1 10-2 16,-16-9 15-16</inkml:trace>
  <inkml:trace contextRef="#ctx0" brushRef="#br0" timeOffset="-111458.45">21167 12064 23 0,'-33'-9'15'0,"33"0"-6"0,-33-1-3 0,33 10-4 0,-34-9-1 0,34 9 2 0,-16-9 5 0,16 9 0 0,0 0-1 0,0-9-5 0,0 9-1 15,16 0-1 1,18 0 0-16,-1 0 0 0,-33 0 0 15,33 0 0-15,16 0 0 0,-16 0 0 0,33-19 0 16,-32 19 0-16,32 0 0 0,0 0 0 0,17 0 0 16,-34 0 0-16,17-19 0 0,0 19 0 0,17-9 0 15,-17 9 0-15,33 0 0 0,-49-9 0 16,33 9 0-16,-1-10 0 0,-15 1 0 16,-1 9 0-16,16-9 0 0,-32 9 0 0,16-9 0 15,0-1 0-15,-33 10 0 0,17 0 0 0,0 0 0 16,-17-18-2-16,16 18 2 0,-16 0 0 0,0-19 0 15,1 19 0-15,-1 0 0 0,-17 0 0 16,17-19 1-16,0 10-1 0,0 9 3 16,-16 0 1-16,-1-9 1 0,1 9-1 0,16-9-1 15,-16 9 0-15,-17-10-1 0,16 10 3 0,1-9 4 16,-17 9 1-16,16 0 0 0,-16 0 2 16,0 0 3-16,0 0-4 0,0 0 1 0,0 0-1 15,0-9-1-15,0 9-1 0,0 0-3 0,0 0-2 16,0 0 1-16,0 0 0 0,0 0-1 15,33 0 0-15,-33 0-2 0,0-10 2 0,0 10-2 16,0 0 2-16,0 0 0 16,0 0 1-16,0 0-2 0,0 0-3 0,0 0 3 15,0 0-5-15,0 0 3 16,0 0 2-16,-33 0-2 0,33 0 0 16,0 0 1-16,0 0 1 0,0 0-6 15,0 0-4-15,-16 0-8 16,16 0-7-16,0 0-6 0,-17 0-4 0,17 0-9 15,-16 0-10-15</inkml:trace>
  <inkml:trace contextRef="#ctx0" brushRef="#br0" timeOffset="-110139.08">23531 17273 155 0,'0'-9'139'0,"0"9"-41"16,0-9-48-16,0 9-13 0,0-10-4 0,0 10 16 0,-16 0 15 0,16 10 8 0,0-1 6 0,-17 0-14 0,17 1-31 0,-16 8-13 0,16 1 12 0,0-1 14 0,-17 1-10 0,17 9-6 16,0-9-13-16,0 8-4 0,0-8-7 0,0 9 6 15,0-9-5-15,0-1-5 0,0 1-2 16,0-1 0-16,0-8 0 0,0-1 0 0,0 0-5 16,0 1 12-16,0-10-9 15,0 0 9-15,0 0-2 0,0-10 0 0,0 10 1 16,0-18 2-16,0-1-3 0,0 1-3 0,0-10 3 15,0 0-4-15,17 0 3 0,-17-9-3 16,0-1-1-16,16 10 4 0,-16-9 2 16,0 9 8-16,17 0 2 0,-17 10 1 0,0-10 4 15,16 19-5-15,-16-10-2 0,0 10-3 0,17-1-5 16,-17 10 2-16,0-9-4 0,16 9 5 16,-16 9 7-16,17-9 4 0,-17 10-2 0,17-1 7 15,-1 10-2-15,-16-10-2 0,17 10-3 16,-1-1 8-16,17-9-5 0,-33 10-5 0,17 0-2 15,-1-1-5-15,1 1-2 0,-17-1-2 0,16 1-3 16,1 0-4-16,-1-1 4 0,-16-8-2 16,17 8-7-16,-17 1-41 0,16-10-44 0,-16 0-41 15,0 1-41-15,0-1-30 0,-16 0-15 16,16 1 5-16,-17-1 26 0</inkml:trace>
  <inkml:trace contextRef="#ctx0" brushRef="#br0" timeOffset="-109971.04">23548 17431 287 0,'0'-9'122'0,"0"9"-60"0,0-9-33 0,0 9-13 0,16-9-2 0,-16-1 13 0,17 10-8 0,0 0-10 0,-17-9-4 0,16 0-5 0,17 9-4 0,0 0-18 0,-16-10-22 0,-1 10-32 0,17-9-34 0,0 9-11 0,0 0-90 0</inkml:trace>
  <inkml:trace contextRef="#ctx0" brushRef="#br0" timeOffset="-109760.74">24292 17469 185 0,'0'0'173'0,"0"0"-74"0,0 9-44 0,0-9-30 0,0 9-8 0,0 1 33 0,0-1 31 0,0 10-17 0,0-10-18 0,0 0-29 0,0 10-9 0,0-1-5 0,0-8-1 0,0-1-19 16,0 10-41-16,0-10-29 0,0 0-31 0,-16 10-31 16,16-10-2-16,0 0-92 0</inkml:trace>
  <inkml:trace contextRef="#ctx0" brushRef="#br0" timeOffset="-109276.6">24606 17171 90 0,'0'-19'79'0,"0"10"-22"0,0 0-19 0,0 0-1 0,0-1 22 0,0 1 37 0,0 9 8 0,-16-9-14 0,16 9-40 0,0 0-17 0,0 9 9 0,0-9 5 0,0 19 22 0,0-10 16 0,0 9 1 0,0 1-8 0,0 0-7 0,16-1-17 15,-16 10-17-15,0-9-9 0,0-1-7 16,0 10-5-16,0-9-11 0,17-1-3 0,-17 1-2 15,0 0 0-15,0-1 1 0,0 10-1 0,0-19 2 16,0 10-20-16,0 0-40 0,0-10-44 16,0 0-35-16,0 10-24 0,0-19-19 0,-17 9 0 15,17-9 14-15,0 10 21 0,0-10-77 0</inkml:trace>
  <inkml:trace contextRef="#ctx0" brushRef="#br0" timeOffset="-108894.22">24672 17143 120 0,'0'-18'95'0,"0"8"-32"0,17-8-27 0,-17 8-14 0,0 1 3 0,33 0 18 0,-33 9 9 0,0 0-9 0,33 0-13 0,-33 0-6 0,17 0-7 0,-1 9 2 0,-16 0 1 0,17-9-4 0,-1 10 1 0,1 8-6 0,-17-8-3 0,0-1-3 0,16 9 1 0,-16-8-3 0,-16-1-1 0,16 10-2 0,0-10 0 0,-17 10 0 0,17-10 0 15,-16 0 4-15,16 10-4 0,-17-19-5 0,17 9 5 16,0 0 0-16,0 1 0 16,17-10 5-16,-17 9 18 0,16-9 20 15,1 9 15-15,-1-9 2 0,1 10 3 0,-1-10 0 0,1 9-5 16,16 0-6-16,-33 0 2 0,33 1-2 16,-33-10 3-16,17 9 1 0,-1 10 3 0,-16-10-2 15,0 0 5-15,0 1 1 0,0-1 1 16,0 0-21-16,0 10-8 0,-16-10-16 0,-1 10-1 15,17-10-10-15,-33 0-7 0,0 10 1 0,0-10 2 16,16 1-6-16,-16-1 7 0,17 0-10 16,-17 0-59-16,16 1-35 0,17-10-46 15,-33 9-49-15,33-9-41 0,-33 0-9 0,16 0 4 16,1 0 26-16,16 0-100 0</inkml:trace>
  <inkml:trace contextRef="#ctx0" brushRef="#br0" timeOffset="-108643.33">25235 17469 152 0,'0'0'125'0,"0"0"-51"0,0 9-36 0,0-9-9 0,0 9 27 0,16 1 19 0,-16-1 4 0,0 0 4 0,0-9-24 0,0 10-27 0,0-1-17 0,0 0-3 0,0 0-12 0,0 1 5 0,0-1-1 0,0 0-3 0,0 1-3 0,0-1-44 15,-16 0-42-15,16 1-39 0,0-10-32 0,-17 9-5 16</inkml:trace>
  <inkml:trace contextRef="#ctx0" brushRef="#br0" timeOffset="-108269.3">25846 17134 97 0,'0'-9'54'0,"0"-1"-19"0,0 10-9 0,-16-9 1 0,16 9 21 0,-17 0 22 16,1 0 9-16,16 0-6 0,-50 9-7 0,34 1-9 0,-1-1-3 0,-16 9 10 0,0 1 6 0,17 9 2 0,-18 0-1 0,18-10-5 0,16 10 6 0,-33 0-13 0,33-9-10 0,0-1-6 0,0 10-4 15,0-9 1-15,33 0-14 0,-33-1-10 16,16-9-4-16,1 10-5 0,0-10-5 0,-1 1 1 16,17-1 0-16,-16-9-5 0,16 0 2 0,-17 0-55 15,34 0-58-15,-34-9-58 0,1 9-52 16,16-10-22-16,-16-8 14 0,16 8-126 16</inkml:trace>
  <inkml:trace contextRef="#ctx0" brushRef="#br0" timeOffset="-108006.91">26276 17134 163 0,'-16'-9'87'0,"16"9"-40"0,0 0-22 0,-17 0-4 0,17 0 25 0,0 9 21 0,0 0 5 0,0 0-2 0,0 1-4 0,0 8-12 0,0-8 2 0,0 8-6 0,17 1 10 0,-17-1-2 0,0 1-11 0,16 0-9 0,-16-1-12 0,0 1-12 0,17-1-2 16,-17 1-10-16,0 0-2 0,17-10 2 0,-17 10-1 15,0-10-8-15,0 0-36 0,0 0-40 16,0 1-30-16,16-10-19 0,-16 9-13 0,0-9-8 16,0 0 10-16,0 0 21 0</inkml:trace>
  <inkml:trace contextRef="#ctx0" brushRef="#br0" timeOffset="-107577.65">26293 17050 148 0,'0'-9'77'0,"0"9"-33"0,0 0-17 0,0-9 1 0,17 9 21 0,-17 0 16 0,16 0-7 0,1 0-11 0,-17 0-15 0,16 9-14 0,1-9-6 0,-17 9 0 0,16 0 0 0,1-9-1 0,-17 10 1 0,0-1-6 0,33-9 1 0,-33 9-4 0,0-9 2 0,0 0 1 16,0 10 1-16,0-10-2 0,0 0-2 16,0 0 2-16,-33 9-7 0,33-9 5 0,0 0 0 15,0 0 0-15,-17 0-1 16,17 0-4-16,0 0 4 0,0 0 2 15,0 0-3-15,0 0 3 16,0 0-8-16,0 0 9 16,0 0-2-1,0 0-6-15,0 0 4 0,0 0-4 0,0 0 0 16,0 0 5-16,0 0 1 16,0 0-7-1,0 0 0-15,0 0-23 0,0-9-16 16,0 9-17-16,0 0-14 0,0 0-13 0,0 0-10 15,0 0-1-15,0-10 6 0</inkml:trace>
  <inkml:trace contextRef="#ctx0" brushRef="#br0" timeOffset="-107029.15">25962 16669 80 0,'0'-19'41'0,"0"19"-9"15,-16 0 6-15,16-9 13 0,0 9 27 0,0 0 12 0,-17 0 2 0,17 0-19 0,0 0-19 0,0 0-17 0,0 0-3 0,0 0 34 0,0 0 25 0,17 9 17 0,-17 10 1 0,0-10-5 0,16 10 3 0,1-1 5 0,16 1-1 0,-33 9-6 16,16 0 3-16,1 0 1 0,-1-1-5 15,18 1-17-15,-18 10-89 0,17-11 0 0,-16 11 0 16,16-10 0-16,0 0 0 0,-33 9 0 16,16-9 0-16,17 0 0 0,-16-1 0 0,0 1 0 15,-17 0 0-15,16 0 0 0,1 0 0 0,-17 0 0 16,16-9 0-16,-16 8 0 0,0 1 0 16,0-9 0-16,0 9 0 0,-16-10 0 15,16 10 0-15,-17-9 0 0,17 9 0 0,-16-9 0 0,-1 8 0 16,0-8 0-16,1 0 0 0,-1-1 0 15,1 1 0-15,16-1 0 0,-33 1 0 16,33-10 0-16,-17 1 0 0,1-1 0 0,16 0 0 16,-17 1-70-16,17-10-248 0,0 0-19 0,-16 0 0 15,16 0 26-15,0 0 50 0,0-10 64 16</inkml:trace>
  <inkml:trace contextRef="#ctx0" brushRef="#br0" timeOffset="-106645.75">26243 16752 89 0,'0'-18'84'0,"0"9"-29"0,0-10-17 0,-16 19-3 0,16-9 8 0,0 9 1 0,0 0 11 0,0 0 16 0,0 9-3 0,0 0 8 0,0 10 9 0,16 9 23 0,-16 9 11 0,0 0 17 0,17 0 2 0,-17 1-17 15,16 8 0-15,-16 1-4 0,17-10-17 0,0 9-13 0,-1 1-8 0,1-1-18 16,-17-8-6-16,16 8-16 0,-16-9-16 0,0 0-23 16,0 1 0-16,0-1 0 0,0 0 0 15,-16 0 0-15,-1-9 0 0,1 9 0 0,-1-9 0 16,0 0 0-16,-16 0 0 0,17 0 0 0,-17-9 0 15,16 9 0-15,-16-10 0 0,0 1 0 16,0-1 0-16,16 1 0 0,-16 0 0 0,17-10-63 16,-17 9-83-16,16-8-37 0,-16-1-28 15,17 0-33-15,-1-9-7 0,1 10 3 0,-1-10 20 16,0 0 39-16,17 0-88 0</inkml:trace>
  <inkml:trace contextRef="#ctx0" brushRef="#br0" timeOffset="-105097.16">27368 16557 33 0,'0'-9'33'0,"0"9"-14"0,0 0-3 16,-17-19-3-16,17 19 5 0,0-9 7 0,0 9 1 0,0 0-2 0,0-9-3 0,-16 9-13 0,16 0-3 0,0 0-1 0,0 0-2 0,0 0 4 0,0 0 7 0,0 0 10 16,0 9 1-16,0-9 6 0,0 9 1 0,16-9 9 15,-16 19 5-15,0-19 9 0,0 9 6 0,-16 0-1 16,16 10 5-16,0-10 1 0,0 10-3 15,0 9 3-15,0 0-1 0,0-10-6 0,0 10 1 16,0 9 18-16,0-9-12 0,0 10-8 16,16-1-22-16,-16 0-16 0,0 0-3 0,17 0-5 15,-17 1-6-15,16-1-5 0,-16 9 4 0,0-18-4 16,17 9 4-16,-17 1-9 16,16-10 1-16,-16-10-36 0,0 10-57 0,0-9-23 0,0-1-21 15,0-8-20-15,0-1-3 0,0 0 1 0,0-9 15 16,0 0 24-16,-16 0-67 0</inkml:trace>
  <inkml:trace contextRef="#ctx0" brushRef="#br0" timeOffset="-104680.62">27302 16743 67 0,'0'-18'53'15,"16"-1"-19"-15,-16-9-17 0,0 19-11 0,17-10 10 0,-1 1 18 0,-16 8 2 0,33-8 0 0,-16 18-12 0,-1-10-8 0,1 1-2 0,16 9 6 0,17 0 10 0,-34 9 6 0,1-9-2 0,16 10 1 0,0 8-8 0,-17-8-4 0,1 8-7 0,-1 1 0 0,1-1-5 0,0 1-5 16,-17 9 3-16,0-10-3 0,0 1-2 0,0 0-3 16,-17-1-1-16,0 1 1 0,1-1-4 15,-1 1 6-15,-16 0 0 0,17-10-3 0,-17 10 0 16,0-10 2-16,33-9-2 0,-50 9-2 15,17-9-1-15,16 9 6 0,-16-9-3 0,17 0 1 16,-17 0 3-16,16-9 2 0,1 9 22 16,16 0 15-16,0 0 5 0,0 0-11 0,-33 0-10 15,33 0-1-15,33 0 3 0,-33 9 9 16,0-9-4-16,16 10-1 0,17-1-9 0,-16 10-4 16,16-10-8-16,0 10 16 0,0-1-5 0,17 1-7 15,-34-1-5-15,34 10-9 0,-17-9 0 16,0 0 4-16,0-1-11 0,0 10-40 0,-16-9-41 15,-1-10-31-15,17 10-35 0,-33-10-18 16,17 0 2-16,-1 0 15 0,-16-9-78 0</inkml:trace>
  <inkml:trace contextRef="#ctx0" brushRef="#br0" timeOffset="-104330.33">27980 16985 137 0,'16'-9'117'0,"-16"-1"-43"0,17 1-38 0,-17 9-18 0,16-9 8 0,-16 9 27 0,17 0 12 0,-1 0-4 0,1 0-14 0,-1 9-7 0,1-9 6 0,0 19 14 0,-1-10 6 0,1 0 6 0,-1 10-11 0,1 0-21 0,-1-10-8 0,-16 9-9 0,0 1-4 0,0 0-7 0,0-1-5 0,0 1-2 0,-16-1-3 0,-1 1 2 0,17 0 5 0,-16-10-3 0,-1 0 9 15,1 1 7-15,-1-1 14 0,0 0 3 16,17 0 6-16,-16-9 0 0,16 10-6 0,0-10-12 16,-17 0-8-16,17 0 2 0,0 0-2 0,0 9 3 15,17-9 0-15,-17 0-5 0,16 0-9 16,1 0-6-16,0 0 4 0,-1 0-4 0,17 0 4 16,-16 0-13-16,16 0 7 0,0 0 2 15,0-9-8-15,16 9-56 0,-32 0-45 0,0 0-43 16,16-10-49-16,0 10-18 0,-17-9 2 0,17 0 21 15,-16 9 33-15,-1-9-72 0</inkml:trace>
  <inkml:trace contextRef="#ctx0" brushRef="#br0" timeOffset="-103340.17">29154 16185 68 0,'0'-19'48'0,"0"19"-4"0,16-9-5 0,-16 9 2 0,0-9 4 0,0 0 9 0,0 9 1 0,0-10-10 0,0 10-11 0,-16-9-7 0,16 9-1 0,0-9-2 0,0 9 0 0,0 0-5 0,0 0-5 0,0 0-1 0,0 0-4 0,0 0-6 16,0 9 4-16,-17-9 3 0,17 0 9 0,-16 9 2 15,16 1 8-15,-17 8 7 0,1 10-2 16,-1-19 8-16,-16 10 6 0,16 9 10 0,-16 0 8 16,33 9 16-16,-49-9 16 0,16 9 0 15,16 19-9-15,-16-28-13 0,17 18 2 0,-1 1 3 16,-16-1-5-16,33 1 0 0,-17-1-5 0,17 1-20 15,0 9-2 1,0-10-13-16,17 1-4 0,-17-1-5 0,17 1-15 0,-1-10-7 0,1 9 3 16,16-8-8-16,-17-1 0 0,17-9 0 15,0 0 0-15,0 0 0 0,-16-1 0 0,16-8 0 16,-16 9 0-16,16-9 0 0,0-10 0 0,-17 9 0 16,17-8-59-16,0-1-51 0,-33-9-39 0,17 0-28 15,-1 0-36-15,1 0-15 0,0 0-1 16,-17-9 7-16,16-1 20 0,1 1 28 15,-17 0 38-15</inkml:trace>
  <inkml:trace contextRef="#ctx0" brushRef="#br0" timeOffset="-99235.29">29352 16771 30 0,'0'-9'32'0,"0"9"0"0,0-10-1 0,0 1-1 0,0 9 7 0,0-9 8 0,0 9 8 0,0-9 12 0,0 9 8 0,0-10 2 0,0 10 7 0,0-9-1 0,0 9-10 0,0 0-22 0,0 0-8 0,0 0 14 0,0 9 23 15,0 1 16-15,0-1 3 0,0 9 10 0,0 1-14 16,0 0-6-16,0 9-15 0,0-1-5 0,0-8-9 15,0 9-3-15,0 0-17 0,0 0-6 16,0 0-6-16,0 0-1 0,0-10-16 0,0 10-3 16,0-9 4-16,17-1-12 0,-17 1 2 15,0-10 0-15,0 10 2 0,16-10-4 0,-16 0-2 16,0-9-88-16,0 10-48 0,0-10-47 16,0 0-52-16,0 0-15 0,-16 0 13 15,16-10 29-15,0 1 36 0,0 0 40 0</inkml:trace>
  <inkml:trace contextRef="#ctx0" brushRef="#br0" timeOffset="-98616.48">29418 16715 98 0,'0'-9'55'0,"0"0"-16"0,0-1-8 0,0 1 9 0,0 0 8 0,0 9 5 0,0-19-10 0,17 19-14 0,-17-9-10 0,0 0-9 0,16-1 2 0,1 10 3 0,-17-9 3 0,17 9 3 0,-1-9-5 0,1 9-2 0,-1 0 5 0,1 0 0 0,-1 0-6 16,1 0 7-16,-1 0 1 0,17 9-5 15,-33-9 6-15,17 0 6 0,-17 9 6 0,16 1 8 16,-16-1-1-16,0 0-12 0,0 10-8 0,0-10-4 16,-16 0-7-16,16 10-1 0,-17-10-6 15,17 10 2-15,-33-10-4 0,17 0 5 0,-1 10-6 16,1-10 2-16,-1 1-2 0,1-10-3 16,-1 9 6-16,17 0-6 0,-16-9 6 0,-1 0-3 15,17 10 1-15,0-10 2 16,0 0-1-16,0 0 0 15,0 0 4-15,17-10 2 0,-1 10 0 16,1 0 2-16,-1 0 3 0,1 0-11 0,-1 0 7 16,1 10-6-16,32-1 1 0,-49-9 16 0,17 18 6 15,-1-8-1-15,1-1-9 0,16 10-2 16,-16-1 1-16,-17-8 2 0,16 8 5 0,1-9-7 16,-17 10-1-16,0-10-1 0,0 1-4 15,0-1 0-15,0 0-5 0,-17 1-4 16,1-1 0-16,-1 0 2 0,0-9 2 0,1 10-2 15,-1-10-5-15,1 9 7 0,-1-9-6 0,17 0 2 16,-49 0 3-16,32 0 2 0,1 0-8 16,-17 0 0-16,16-9 1 0,1-1-30 0,-1 10-21 15,-16-9-12-15,16 0-5 0,17 9-4 0,0-10-11 16,-33 1-10-16,17 0-11 0,16 9 2 16,0-10 1-16,-17 1 3 0,17 9 6 15,17-9 10-15,-17-1 10 0</inkml:trace>
  <inkml:trace contextRef="#ctx0" brushRef="#br0" timeOffset="-97086.95">30460 16948 15 0,'0'-10'25'0,"0"1"4"0,0 0 3 0,0 9 2 0,0-9 3 0,0 9-4 0,0 0-2 0,0 0-2 0,0 0 5 0,0 0 17 0,0 0 8 0,17 0 7 0,-17 9 3 0,0 0 6 0,0-9 7 0,0 9 5 16,0 10 2-16,0-10-7 0,0 1-20 15,0 8-8-15,0-8-16 0,0 8-9 0,0-8-6 16,0 8-8-16,0-9-10 0,-17 1 3 0,17-1-4 16,0 0-3-16,-16 1-1 0,16-1-4 15,0-9-34-15,-17 9-43 0,17-9-33 0,0 10-29 16,0-10-15-16,0 0-14 0,0 0 7 15,0 0 25-15</inkml:trace>
  <inkml:trace contextRef="#ctx0" brushRef="#br0" timeOffset="-96839.78">30890 16548 88 0,'0'0'49'0,"0"0"-22"0,0 0-7 0,-16 0 13 0,16 0 16 0,0 18 19 0,0-8 1 0,-17 8-2 0,17 1-11 0,0 9-2 0,0 0 3 0,0-10-4 0,0 10-1 0,0 0-9 0,17-9-15 0,-17 9-17 0,0-10-4 16,0 1-5-16,16-1 2 0,-16 1-1 15,0 0-7-15,0-10-61 0,0 0-40 0,0 1-35 16,0-1-25-16,-16-9 9 0</inkml:trace>
  <inkml:trace contextRef="#ctx0" brushRef="#br0" timeOffset="-96603.92">30857 16511 111 0,'17'-19'82'0,"-1"10"-26"0,-16-1-24 0,17 1 3 0,-1 9 29 0,1 0 24 0,16 0 7 0,0 19-1 0,0-10-8 0,0 10-4 0,0 18 6 0,0-19-12 0,-16 10-4 0,16 10-3 0,-17-1-15 0,1-9-13 0,-1 0-13 0,1-1-3 0,-17 1-15 0,0 0-3 0,-17-9-4 0,1 9-3 0,-1-10 3 0,-16 1-26 0,0 0-42 16,0-1-32-16,-17-9-32 0,1 1-27 0,-1 8-30 15,1-18-2-15,-1 10 14 0,-16-10-103 16</inkml:trace>
  <inkml:trace contextRef="#ctx0" brushRef="#br0" timeOffset="-94672.97">22605 15013 34 0,'0'0'23'0,"0"0"-13"0,0-9-5 0,0 9-3 0,0 0 1 0,0 0 1 0,0 0 0 0,0 0-2 0,33 0 0 0,-33 9-4 0,0-9 2 31,0 0-2 0,0 0-3-31,0 0-4 0,0 0-2 0,0 0-6 16,0 0-24-16</inkml:trace>
  <inkml:trace contextRef="#ctx0" brushRef="#br0" timeOffset="-93555.29">23250 15022 1 0,'0'-9'0'0,"0"9"3"0,0-9 1 0,0 9 9 0,0 0 8 0,0 0-5 0,0 0-7 0,0 0-1 0,0-10-5 0,0 10-2 0,0 0 2 0,0 0 0 0,0 0 2 0,0 0 0 0,0 0 1 0,0 0-1 0,0 0-1 16,0 0-1-16,0 0-1 0,0 0 1 0,0-18-1 16,33 18 2-16,-33 0 0 0,0 0 1 15,0-9 3-15,17 9-2 0,-17 0 1 0,16 0 1 16,1 0-1-16,-17-10-2 0,16 10 1 0,1 0 0 16,0 0-1-16,-1-9 1 0,1 9 1 0,-1 0-1 15,17-9-2-15,-16 9 0 0,-1-10 0 16,17 10 0-16,-16 0 2 0,16-9-1 0,-16 9 2 15,16-9-1-15,16 9-1 0,-32-10-3 16,16 10 1-16,0-9 3 0,0 0 5 0,17 9-1 16,-1 0-4-16,1-9-1 0,16 9 0 0,0 0-1 15,0 0 0-15,0 0 3 0,1 0-1 0,-1 0 0 16,16 0-1-16,1 9 6 0,-33-9-1 16,16 9 6-16,0 0 3 0,17-9-3 0,-17 10 6 15,33-1-1-15,-33 10-8 0,0-10 1 16,17 0-5-16,0 10-3 0,-1-1-4 0,1-8 3 15,0 8-1-15,16 1 1 0,-33 0-7 16,17 8 4-16,-1 1 1 0,18-18 3 0,-1 18-4 16,-33-10 1-16,17 10 0 0,-1 9-2 0,-15-27 2 15,15 17 3-15,1 1 0 0,-17-9 3 0,0 18 4 16,0-27-4-16,0 17 4 0,1-8-1 16,-1 0-1-16,-17-1 7 0,1 10-3 0,0-19 3 15,-17 10 1-15,16 0 1 0,-16-1 2 0,0-8 1 16,0-1-6-16,1 0 2 0,-18 10 0 15,34-10-5-15,-34 0-3 0,1 1 2 0,16-1-10 16,0 0 6-16,-17 1-4 0,18-1 7 0,-18 0 5 16,34 0-2-16,-50 1-3 0,33-1-5 15,-17 0 3-15,1 1-3 0,16-1 1 16,-17-9-8-16,17 9 1 0,-16 1 1 0,16-1-2 16,-16 0 1-16,16-9 4 0,-17 9-5 0,1 1 0 15,16-1-5-15,-17 0 10 0,1-9-5 0,-1 10 0 16,1-1-2-16,0-9 0 0,-1 9 5 15,1-9-7-15,-17 10 6 0,16-10-2 0,1 9 0 16,-1-9 3-16,-16 9-3 0,17-9-4 0,-1 9 4 16,1-9 1-16,-17 10-1 15,16-10-3-15,1 0 3 0,-17 0 3 0,16 0-3 16,-16 0 3-16,17 0-3 0,-17 0-2 0,17 0-4 16,-17 0-19-16,16 9-16 0,-16-18 1 15,0 9-6-15,17 0-3 0,-17 0 1 0,0 0 1 16,0 0-1-16,0 0-5 0,0 0 1 0,0-10-5 15,0 10 2-15,0 0 1 0,0-9 2 0,0 9 5 16,-17-9 6-16,17 0 4 0,0-1 4 16,-16 1-1-16,16 0 2 0,-17-1-18 0</inkml:trace>
  <inkml:trace contextRef="#ctx0" brushRef="#br0" timeOffset="-93290.29">27963 15618 26 0,'0'-10'41'0,"0"1"1"16,0 0 2-16,0 9-5 0,0-10-4 0,0 1-8 0,17 9-2 0,-17 0-4 0,0 0 0 0,16 0 6 0,-16 0 11 0,17 9 2 0,-17-9 3 0,16 10-4 0,1-1-3 0,-17 0 0 0,16 1-2 0,1-1 5 0,-1 10 4 0,-16-10 6 0,17 9 6 0,-17 1 8 0,17-10-7 0,-17 10 10 0,0-10-4 0,16 10-5 0,-16-10-1 0,0 0-1 0,0 1 1 15,0-1-11-15,-16 0 5 0,16-9-15 0,-17 10-10 16,0-10-13-16,1 9-3 0,-1-9-5 15,-16 0-2-15,0 0 5 0,0 0-5 0,0 0-8 16,-17 0-37-16,1-9-55 0,-17 9-55 0,0-10-46 16,-1 10-47-16,-15-9-5 0,-1 9 35 0</inkml:trace>
  <inkml:trace contextRef="#ctx0" brushRef="#br0" timeOffset="-92762.93">29799 17562 15 0,'0'-10'3'0,"0"10"-18"0</inkml:trace>
  <inkml:trace contextRef="#ctx0" brushRef="#br0" timeOffset="-90842.69">28906 17571 19 0,'0'9'36'0,"0"-9"-11"0,0-9-13 0,0 9-5 0,0 0-4 15,-17 0-3-15,17-9 0 16,0 9 1 0,0 0-3-16,-16 0 2 15,16 0-5-15,0 0-4 0,0 0-2 16,0 0-3-16,16 0-5 0,-16 0-23 0</inkml:trace>
  <inkml:trace contextRef="#ctx0" brushRef="#br0" timeOffset="-89847.79">30907 15794 96 0,'0'-9'42'0,"0"0"-21"0,0-1-10 0,0 1 0 0,0 0 17 0,16 0 23 0,-16 9 3 0,17-10 5 0,-17 1-6 0,16 9-5 0,17-9 9 0,-16 9 14 0,16 9 11 0,-17-9 3 0,34 9-2 0,-17 1-3 0,0-1-3 15,17 9 2-15,-17 1-2 0,17 0 4 16,-1 9 11-16,-16 9-6 0,17 0 1 0,-17 0-1 16,16 10-8-16,-15 9 8 0,-1-1-7 0,0 1 16 15,-17 0 17-15,1 9-112 0,-1 0 0 16,-16-9 0-16,0 0 0 0,0 0 0 15,0-1 0-15,-16 1 0 0,-1-9 0 16,1-1 0-16,-17 1 0 0,0-1 0 0,-1-9 0 16,1 1 0-16,0-10 0 0,-16-1 0 0,16 1 0 15,-17 0 0-15,0 0 0 0,1-9 0 16,-1-1 0-16,1 1 0 0,-1 0-23 16,0-1-137-16,1 1-21 0,-1-10-21 0,1 0-32 15,15 1 1-15,-15-1 10 0,16 0 21 16,0-9 21-16,0 0 29 0,0 0 32 0</inkml:trace>
  <inkml:trace contextRef="#ctx0" brushRef="#br0" timeOffset="-87961.48">29369 17199 1 0,'-17'0'0'0,"17"0"1"0,0 0 0 0,0 0 0 16,0 0 0-16,0 0 0 0,0 0 0 0,0 0 0 0,-16 0-1 78,32 0 0-47,-16 0-1 0,0 0 2-31,0 0-2 16,0 0 0-16,0 0 2 0,0 0-2 16,0 0 2-1,0 9-2-15,17-9 1 0,-17 0-1 16,0 10 1 0,0-1 0 46,-17-9 0-62,17 0 1 16,0 9-2-16,0-9 2 0,-16 0-2 15,16 0 3-15,0 9-4 0,0-9 3 0,0 10-1 32,-17-10 0-32,17 9 0 15,0-9-1-15,0 0 2 16,0 0-3-16,0 9 0 0</inkml:trace>
  <inkml:trace contextRef="#ctx0" brushRef="#br0" timeOffset="-87720.36">29418 17283 7 0,'0'-10'13'0,"0"10"6"0,0 0-6 0,0 0-5 0,0 0-5 0,17-9-1 0,-17 0-2 0,0 9-3 0,16 0-4 0,-16 0-4 0,0-10-25 0</inkml:trace>
</inkml:ink>
</file>

<file path=ppt/ink/ink64.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32:09.091"/>
    </inkml:context>
    <inkml:brush xml:id="br0">
      <inkml:brushProperty name="width" value="0.05292" units="cm"/>
      <inkml:brushProperty name="height" value="0.05292" units="cm"/>
      <inkml:brushProperty name="color" value="#FF0000"/>
    </inkml:brush>
  </inkml:definitions>
  <inkml:trace contextRef="#ctx0" brushRef="#br0">10368 12734 110 0,'0'0'85'0,"0"0"-36"0,0-18-24 0,0 18-13 0,0 0-7 0,0 0-3 0,0 0-1 0,0 0 0 0,0 0 2 0,0 0 4 0,0 18 4 15,-33-18 8-15,33 9 10 0,0 10 14 0,0 0 10 16,0-1-1-16,0 19-3 0,0-18 8 16,0 9-4-16,0 0 5 0,0 18 1 0,-33-18-1 15,33 19-8-15,0-1-7 0,0-9-3 0,0 10-3 16,0-10-7-16,0 10-2 0,0-1-1 0,0-9 10 16,0 1-2-16,33-1-2 0,-33 0 8 15,33 0 2-15,-33-9 11 0,17 9-15 0,16-9-4 16,0 0-1-16,0 0-10 0,33-9 1 0,-33 18-3 15,50-28-8-15,-50 0-10 0,33 10 6 16,0-10-5-16,17 10-10 0,-17-10 10 16,17 1-5-16,16 8 4 0,-49-18 2 0,49 0-8 15,-33 19 4-15,17-19-1 0,-17 0-1 0,0 9-7 16,-16 0 10-16,16 1-3 0,0-10 0 0,-33 9 0 16,0-9 3-16,17 9-7 0,-17 1 7 15,0-10-3-15,0 9-7 0,0-9 11 0,-33 0-4 16,33 0-3-16,-33 0-2 0,17 0-11 0,-1 0-5 15,1 0-4-15,-1 0-15 0,-16 0-15 16,17 0-5-16,-17 0-13 0,33 0-13 0,-33 0-23 16,0-9-26-16,0 9-5 0,0 0-12 0,0-10-1 15,0 10 9-15,0-9 16 0,0 9 26 16</inkml:trace>
  <inkml:trace contextRef="#ctx0" brushRef="#br0" timeOffset="330.37">11807 13581 102 0,'0'-10'99'0,"0"1"-35"0,0 9-31 0,0-19-16 0,0 10-6 0,33 9 10 0,-33 0 10 0,0 0 4 0,0 0 5 0,0 0-3 15,17 9 3-15,-1 10 10 0,1-19 10 0,-1 19 2 16,1-1 2-16,16 10 0 0,-33-9-8 16,33 18 2-16,-33-28-14 0,33 19-11 0,-33-9 4 15,0 9-14-15,0 9 1 0,0-28-10 0,0 19-3 16,-33 0-4-16,33 9-3 0,-33-18 1 16,-17 9-9-16,17 9 8 0,0 0-2 0,-33-18-18 15,33 18-32-15,-33-9-29 0,16 9-25 0,-16-18-27 16,0 8-19-16,16 1-6 0,-16 0 5 0,0 10 20 15,0-29-63-15</inkml:trace>
  <inkml:trace contextRef="#ctx0" brushRef="#br0" timeOffset="4594.05">14751 14911 8 0,'0'0'6'0,"0"0"3"0,0 0 5 0,0-10-3 0,0 10-3 0,0 0-2 0,0 0-2 0,33 0-1 0,-33 0-2 0,0-9-1 16,0 9-2-1,0-9-3-15,0 9 0 0,0 0-2 16,0-9-3-16,0 9-1 0,0 0-14 16</inkml:trace>
  <inkml:trace contextRef="#ctx0" brushRef="#br0" timeOffset="5259.37">6929 14371 358 0,'0'0'125'0,"0"0"-64"16,33 0-50-16,-33 0-66 0,0 0-27 0,0 0 16 0,0 0 25 0,0 0 20 0,-33 19 4 0,33-19 4 0,0 0-7 0,-33 0-12 0,33 0-7 15,-33 9-3-15,33-9 1 0,0 9 3 0</inkml:trace>
</inkml:ink>
</file>

<file path=ppt/ink/ink65.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32:23.887"/>
    </inkml:context>
    <inkml:brush xml:id="br0">
      <inkml:brushProperty name="width" value="0.05292" units="cm"/>
      <inkml:brushProperty name="height" value="0.05292" units="cm"/>
      <inkml:brushProperty name="color" value="#FF0000"/>
    </inkml:brush>
  </inkml:definitions>
  <inkml:trace contextRef="#ctx0" brushRef="#br0">2348 8037 32 0,'0'0'9'16,"-33"0"-5"-16,33 0-1 0,0-19-3 0,-16 19 0 0,16 0-5 0,0 0-12 0</inkml:trace>
  <inkml:trace contextRef="#ctx0" brushRef="#br0" timeOffset="1038.09">3638 3777 46 0,'0'-19'35'0,"0"19"-12"0,0 0 2 0,0-19 16 0,0 19 14 0,0 0 11 0,0 0-2 0,0 0-4 0,0 0-7 0,0-18 9 0,0 18 7 16,0 0 4-16,0 0-20 0,0 0-11 0,0 0-18 15,0 0-18-15,0 0-2 0,0 0-2 0,0 0-4 16,0 0 2-16,0 0 2 16,0 18-1-16,0 1-5 0,0-19 4 0,0 19-2 15,0-1 7-15,33-18-4 0,-33 19-1 16,0-10 0-16,0 10 0 0,0-1-2 16,33-18 2-16,-33 0 3 0,0 19 5 0,0-19 21 15,0 0 29-15,33 18 20 0,-33-18 31 0,0 0 34 16,0 0 28-16,33 0-11 0,-33-18-32 15,33-1-53-15,-16 1-34 0,16-1-16 16,0-9-12-16,-33 10-5 0,33-20 0 0,0 20-2 16,0-20 0-16,0 11-12 0,-33-11 11 0,17 20 5 15,16-10-10-15,0-9-8 0,-33 18 8 16,33 0 2-16,-33 1-5 0,0-10 6 0,33 9-6 16,-33 19 6-16,0-18-3 0,0 18 0 15,33 0-5-15,-33-19-16 0,0 19-111 0,0 0-54 16,0 0-43-16,33 0-19 0,-33 0-10 15,0 0 13-15,17 19 24 0</inkml:trace>
  <inkml:trace contextRef="#ctx0" brushRef="#br0" timeOffset="1853.31">6218 3860 45 0,'0'-18'28'0,"0"18"-1"0,0 0 0 0,0-19 9 0,0 10 18 0,0 9 8 0,0-10 1 0,0 10-16 0,0-9-17 0,0 9-15 16,0 0-5-16,0 0-8 0,0 0 0 0,0 9-2 15,0-9 2-15,0 10-1 16,0-1 4-16,0 10 36 0,33-19 10 16,-33 0-25-16,0 18-9 0,0-18-10 0,0 0 43 15,0 19 30-15,33-19-15 0,-33 0 49 16,0 0-8-16,0 0 33 0,33 18 27 15,-33-18 18-15,0-18-10 0,33 18-10 0,-33 0-56 16,17-19-41-16,16 1-35 0,0-1-32 16,0 0 0-16,-33-8 0 0,33 8 0 0,0 0 0 15,-17 1 0-15,1-10 0 0,0 9 0 0,16 1 0 16,0-1 0-16,-33 0 0 0,0 1 0 16,33-1 0-16,-33 10 0 0,0-10 0 0,33 19 0 15,-33-18 0-15,0 18 0 0,0 0 0 0,0-19 0 16,33 19 0-1,-33 19 0 1,0-19-38 0,0 18-160-16,0-18-28 0,0 19-7 0,16-10 12 15,-16 10 14-15,0-1 16 0,0-18 6 0,0 19 12 16,17 0 24-16</inkml:trace>
  <inkml:trace contextRef="#ctx0" brushRef="#br0" timeOffset="2707.55">9475 3842 77 0,'0'-19'46'0,"-33"10"-14"0,33 9-3 0,0-10 0 0,0 10-5 0,0 0-5 0,0 0-7 0,0 0-8 16,0 0-1-16,33 0 1 0,-33 10-4 16,0-10 8-16,0 9 56 0,0 10-7 15,0-19-24-15,33 18 4 0,-33-18 17 0,0 0-3 16,0 19-7-16,0-19 27 0,17 18-4 15,-17-18-15-15,17 0-15 0,-17 19 22 0,16-19 26 16,-16 0 14-16,0 0-2 0,33 0 20 0,-33 0 20 16,0 0-4-16,33 0-5 0,-33 0-28 15,33-19-33-15,-33 1-28 0,33 18-23 0,0-19 1 16,1 1-6-16,15-20-6 0,-16 11-5 16,0 8 6-16,0-18-8 0,0 9 3 0,0-9 6 15,17 18-9-15,-17-18-4 0,0 9 12 16,-33 9-3-16,33-18-3 0,0 18 2 0,-33 19 1 15,0-18-8-15,17-1 5 0,-17 10 0 0,16 9-7 16,-16 0-23-16,0 0-82 0,0 0-51 0,0 0-35 16,0 0-2-16,0 0-2 0,17 0 0 15,-17 0 5-15,0 0 12 0,0 9 15 0,0 10 26 16</inkml:trace>
  <inkml:trace contextRef="#ctx0" brushRef="#br0" timeOffset="5932.92">8665 6641 31 0,'0'0'26'0,"0"0"-11"0,0 0-7 0,-16-18-5 0,16 18-1 0,0 0-1 0,0 0 3 0,0 0 1 0,0 0-1 0,0 0 0 16,0 0 2-16,0 0 2 0,0 0 2 16,0 0 0-16,0 0-1 0,0 0 0 0,0 0-1 15,-34 0-1-15,34-19-2 0,0 19 3 0,0 0 0 16,0 0-1-16,0 0 2 0,0 0-1 15,0 0 2-15,0 0 1 0,0 0 1 0,0 0 4 16,0 0-5-16,0 0 2 0,0 0 0 0,0 0-1 16,0 0 4-16,0 0 0 0,0 0 0 15,0 0-2-15,0 0 1 0,0 0-3 0,0 0-1 16,0 0-1-16,0 0 0 0,0 0-6 16,0 0 1-16,0 0-2 0,0 0 1 0,0 0-3 15,0 0 2 1,0 0-5-16,0 0 4 0,0 0 1 15,0 0-2-15,0 0 0 0,0 0-3 16,0 0 4 0,0 0-4-16,0 0 2 15,0 0 1-15,0 0 1 0,0 0-4 16,0 0 4-16,0 0-6 0,0 0 6 16,0 0-4-16,0 0 3 0,0 0 0 31,0 0 0-31,0 0 1 15,0 0 1 1,0 0-8-16,0 0 8 0,0 0-1 16,0 0-5-16,0 0-1 15,0 0 7-15,0 0-6 0,0 0 6 16,0 0-5 0,0 0 3-16,0 0-4 0,0 0 5 15,0 0-4 1,0 0-14-16,0 0-6 0,0 0-8 0,0 0 0 15,0 0 0-15,0 0 0 0,0 0-6 16,0 0-6-16,0 0 0 0,0 0-3 0,0 0 0 0,0 0-38 16</inkml:trace>
  <inkml:trace contextRef="#ctx0" brushRef="#br0" timeOffset="8165.34">8500 6911 45 0,'0'0'37'0,"0"0"-9"0,0 0-9 0,0-9-3 0,0 9 1 0,0 0 5 0,0 0 0 0,0 0 4 0,0 0-7 0,0 0 2 0,0 0-6 0,0 0-1 0,0 0-4 16,0 0-2-16,0 0 0 0,0 0-5 15,0 0 1-15,16 0-4 0,-16 9 3 0,0-9 3 16,0 10-3-16,0-10 3 0,33 9 4 16,-33-9 10-16,0 9 0 0,0 0-1 0,0-9 1 15,0 19-3-15,33-19 3 0,-33 19 12 0,0-19-1 16,33 0 9-16,-33 0 8 0,34 0 4 16,-34 0-1-16,16 0-16 0,17-19-10 0,-16 19-9 15,32-19-13-15,-16 1 0 0,0-10 0 0,1 9 0 16,15 1-1-16,-16-1-2 0,33-18 4 0,-33 9 0 15,1 9-4-15,-34 1 0 0,33-1 3 16,-17-9-2-16,17 10-5 0,0-1 2 0,-33 0 5 16,33 19-3-16,-33-18-4 0,0 18 5 15,33-19-1-15,-33 19-2 0,0 0 0 0,0 0-1 16,0 0-1-16,0 0-3 0,0 0-18 16,0 0-9-16,0 0-9 0,0 0-3 0,0 0-8 15,0 0 4-15,0 0-2 0,0 19-3 0,0-19 0 16,0 0 6-16,0 18-2 0,0-18 2 0,0 0 1 15,0 19 3-15,0-19 7 0,0 9 3 16,0 1 3-16</inkml:trace>
  <inkml:trace contextRef="#ctx0" brushRef="#br0" timeOffset="9848.02">8285 8251 82 0,'0'-10'78'0,"0"10"-27"0,0-9-25 0,0 9-14 0,-17 0-2 0,17 0 17 0,0-9 7 0,0 9-10 0,0 0-10 0,0 0-7 0,0 0 0 16,0 0-6-16,0 9 1 16,0-9 0-16,0 9 2 0,0-9-6 0,0 10 4 15,0-1-2-15,17 10 11 0,-17-19 24 0,0 18-11 16,0 1-9-16,16-19-6 0,-16 18-3 15,0-18-2-15,33 10 32 0,-33-1 8 0,0-9-18 16,0 9-13-16,0-9 20 0,0 10 26 0,0-10 5 16,0 0 4-16,0 0 0 0,33 0 13 15,-33 0 8-15,0 0 11 0,0 0 6 0,0-10-5 16,0 1-14-16,34 0-32 0,-34-1-20 16,33-8-16-16,-33-1-2 0,33 1-8 0,-33-1-9 15,16 0 0-15,1 1 4 0,32 8-3 0,-49-8-1 16,33-1 0-16,-33 1 0 0,33-10-2 0,1 9 2 15,-34 10 2-15,16 0 0 0,1-10-4 16,-1 19 2-16,1-19 0 0,-17 19-10 0,16 0-16 16,17-18-53-16,-33 18-41 0,0 0-27 15,0 0-20-15,0 0 1 0,33 0 7 0,-33 0 8 16,0 0-3-16,0 0 12 0,33 18 16 16</inkml:trace>
  <inkml:trace contextRef="#ctx0" brushRef="#br0" timeOffset="12228.03">11096 4642 3 0,'0'0'4'16,"0"0"-2"-16,0 0 2 0,0 0 1 0,0 0 2 0,0 0-1 0,0 0 1 0,0 0-2 0,0 0 0 0,0 0-4 0,0 0 0 0,0 0 0 15,0 0 0 1,-33 0-1 62,33 0 0-78,0 9 0 31,0 0 0 63,0 0 0-63,0-9-4-15,0 0-9-16,0 0-18 0</inkml:trace>
  <inkml:trace contextRef="#ctx0" brushRef="#br0" timeOffset="14402.05">12882 3097 32 0,'-33'0'25'0,"33"-9"-2"0,0 9 3 0,-33 0 5 0,33-18 8 0,0 18 6 0,-33-19 2 0,33 0-7 0,0 19-9 16,0-18-9-16,0-1-3 0,0 10-1 15,0 0-6-15,33-1-5 0,-33-8 1 0,0 18-5 16,33-19-2-16,0 19 0 0,-33-19-1 0,16 19 0 15,1 0 1-15,0 0-1 0,-1 0 0 16,1 0 0-16,-1 19 2 0,-16-19 1 16,0 19 5-16,0-1 22 0,0-18 10 15,0 19-14-15,0 9-15 0,-16-10-4 0,-1 1-7 16,17 0 4-16,-16-1-4 0,16-9 2 16,-17 10-2-16,17 0 1 0,0-1 1 0,0 1-2 15,0 0 3-15,0-19-5 0,0 18 2 0,17-18 0 16,-17 9 1-16,16 10-1 0,1 0 3 15,-1-19-3-15,1 18 0 0,16-18 0 16,-33 19-2-16,33-19 4 0,-33 0-5 0,0 0 5 16,0 18-1-16,0-18-3 0,0 0 2 0,0 0 2 15,0 0 5-15,0 19-4 0,0-19 2 16,0 0 3-16,0 0-8 0,0 0 6 0,-33 0-6 16,33 0 4-16,-50 0-4 0,34 0 2 15,-17 0-4-15,16 0 2 0,-16 0 1 16,33 0-1-16,-33 0-29 0,0 0-52 0,0 0-28 15,16 0-14-15,1 0 5 0</inkml:trace>
  <inkml:trace contextRef="#ctx0" brushRef="#br0" timeOffset="14592.8">13213 3172 100 0,'0'-19'57'0,"33"19"5"0,-33 0 12 0,0 0 9 0,0-18-3 0,0 18-6 0,0 0-21 0,0 0-10 16,0 0-15-16,0 0-14 0,0 0-9 0,0 0-3 16,0 0 1-16,0 0-36 15,0 0-38-15,0 0-32 0,0 0-23 0,0 0 2 16,0 0 18-16</inkml:trace>
  <inkml:trace contextRef="#ctx0" brushRef="#br0" timeOffset="14874.94">13378 2977 45 0,'0'0'32'0,"-17"0"-18"0,17 0-6 0,0 0-2 0,0 0 1 0,0 0 19 0,0 0 2 0,0 9-2 0,0 0-7 15,0-9-5-15,17 19 15 0,-17-19 1 16,17 18-1-16,16-18 7 0,-33 19-2 0,33 0-3 15,0-19-9-15,0 0-6 0,-33 18-7 0,16-9-3 16,1 1 1-16,-1-10 4 0,1 9 42 16,-17 10 0-16,17-19-10 0,-17 0-19 0,-17 18-12 15,0-18-4-15,17 19-2 0,-16-19-6 16,-17 19 1-16,0-1-3 0,0-9 7 0,0 10-61 16,0 0-56-16,-17-19-32 0,17 0-1 15</inkml:trace>
  <inkml:trace contextRef="#ctx0" brushRef="#br0" timeOffset="15008.78">13328 2977 68 0,'17'-10'21'0,"-1"-8"-2"0,1-1-2 0,0 0-1 0,16 1-6 0,-33-1-4 0,33 1-5 0,-33 8-1 0,33 10 1 0,0-18-1 15,-33 18-11-15,16 0-23 0,1-19-18 16</inkml:trace>
  <inkml:trace contextRef="#ctx0" brushRef="#br0" timeOffset="15492.1">13791 2893 58 0,'0'0'17'0,"0"0"-7"0,-16 18 2 0,16-18 23 0,0 19-3 0,0-19-7 16,0 19-4-16,0-1-5 0,16-18-8 0,-16 19-1 0,0-10 0 0,0 10-2 16,0-19-2-16,0 18-2 0,0-18-1 15,0 19 2-15,0-19-2 0,0 0 3 0,17 19 11 16,-17-19 24-16,0 0 13 0,-17 0 9 16,17 0-18-16,0 0-18 0,0-19-12 0,0 19-3 15,-16 0-4-15,16-19 12 0,0 19 3 16,-17-18 17-16,17-1 0 0,0 10 5 0,0 0-12 15,0-1-9-15,0 10-5 0,0-18-13 16,0 18 1-16,0 0-8 0,0 0 7 0,17 0 0 16,-1 0-3-16,1 0-5 0,-1 0 3 15,18 0 2-15,-1 18 2 0,0-18-2 16,-33 10 0-16,33-1 3 0,-17 19-5 0,1-28 4 16,16 18-2-16,-17-18 1 0,18 19-5 15,-34-19 4-15,0 0 1 0,0 19-1 0,33-19 2 16,-33 0 11-16,0 0 46 0,0 0 8 15,0-19-12-15,0 19-22 0,0 0-17 16,0-19-4-16,0 1 4 0,0 18-12 0,-33-28-4 16,33 9 6-16,0 1-8 0,0-1 2 0,0 0 0 15,-34-18-2-15,18 9-3 0,16 10-19 16,-17-19-52-16,1 18-39 0,16-18-23 0,0 27-5 16,0-8 1-16,0-1 11 0,0 19 16 0</inkml:trace>
  <inkml:trace contextRef="#ctx0" brushRef="#br0" timeOffset="15791.13">14287 2809 17 0,'0'0'35'0,"34"19"-9"0,-34-1 7 0,0-18 1 0,0 19-1 0,33-10-2 0,-33 10-5 0,0-19 3 0,0 18-7 0,0 1-3 16,33-19-6-16,-33 19-8 0,0-19-3 15,0 18 1-15,16-18-2 0,-16 10 1 0,0-1-2 16,0 0 4-16,0-9 38 0,0 0 24 15,0 0 26-15,0 0 9 0,0 0-33 0,0-9-31 16,0 0-14-16,0-1-5 0,0 10 15 0,0-18-6 16,-16-1-6-16,16 0-2 0,0-18-2 15,0 9-1-15,0 10 16 0,-33-19 2 16,33 18 5-16,0-18-2 0,0 9-15 0,0 9-11 16,0 1-1-16,0-1-2 0,0 0-8 0,0 1 0 15,0 8 3-15,0 10-2 0,0 0-1 16,0-18-6-16,0 18 3 0,0 0-14 0,33 0-82 15,-33 0-45-15,0 0-32 0,0 18-12 16,0-18 7-16</inkml:trace>
  <inkml:trace contextRef="#ctx0" brushRef="#br0" timeOffset="15940.81">14403 2809 138 0,'0'0'53'16,"0"-18"-7"-16,0 18-3 0,0 0-14 0,17 0-12 0,-1-19-9 0,-16 19-6 0,17-19-2 0,-1 19 1 0,17-9 1 0,1 9-2 0,-34-9-39 16,33 9-37-16,-33 0-15 0</inkml:trace>
  <inkml:trace contextRef="#ctx0" brushRef="#br0" timeOffset="20087.59">16156 6483 9 0,'0'0'11'0,"0"0"7"0,0 0-5 0,0 0-5 0,0 0-1 0,0 0-4 0,0 0-1 0,0 0 2 0,0 0-1 0,0 0 1 0,0 0 2 15,0 0 0-15,0 0-1 0,0 0-2 0,0 0-1 16,0 0 0-16,0 0 0 0,0 0-1 16,0 0 1-16,0 0 0 15,0 0 0-15,17 0-1 16,-17 0 1-16,0 0 0 0,0 0-1 0,0 0 1 16,0 0 0-16,0 0 1 15,0 0-1-15,0 0 1 0,0 0-1 16,0 0 0-1,0 0 0 1,0 0-6 0,0 0-9-1,0 0-5-15,0 0-1 0,0 0-3 16,0 0-2-16</inkml:trace>
  <inkml:trace contextRef="#ctx0" brushRef="#br0" timeOffset="21935.94">11857 6558 22 0,'0'0'24'0,"0"0"-8"0,0 0-8 0,16 0-4 0,-16 0 1 0,0 0 6 0,0 0 2 0,17 0-2 0,-17 0-2 0,16 9-2 15,1-9 3-15,16 0 3 0,-33 0-2 16,33 0-3-16,0 0-2 0,-33 0-2 15,33 0 3-15,17 0-3 0,-17 0 1 0,0 0-1 16,33 0-1-16,-33 0-1 0,0 9 0 16,0-9-2-16,17 0 3 0,16 0-3 0,-33 0 2 15,0 10 25-15,0-10 4 0,17 0-16 0,16 0-6 16,-33 0-3-16,17 0-6 0,16 0 0 16,-33-10 2-16,16 10-2 0,18 0 0 15,-1 0 2-15,0 0-2 0,-17 0 0 0,18-9 0 0,-34 9 1 16,33 0-1-16,-17 0 0 0,18 0 3 15,-1 0-5-15,-33 0 6 0,33 0-6 16,-16 0 2-16,16 0 0 0,-17 0 0 0,17 0 0 16,1 9 0-16,-1-9 0 0,-17 0 0 0,18 0 0 15,-1 0 0-15,-33 0 2 0,16 0-5 16,17 0 3-16,-32 0 0 0,32 0 2 0,-50 0-2 16,34 0-2-16,-1 0 2 0,-15 0 0 15,-1 0 2-15,0 0-2 0,16 0 0 0,-16 0 0 16,0 0 0-16,1 0 0 0,-1 0 0 0,0 0 2 15,0 0-2-15,16 0-2 0,-16 0 2 16,0 0 2-16,1 0-4 0,-18 0 2 16,17 0 1-16,0 0 2 0,0 0-3 0,0 0 0 15,0 0 0-15,1 0-2 0,-34 0 3 0,33 0-1 16,0-9 0-16,0 9 0 0,16 0 0 16,-16 0 0-16,1 0 0 0,-1 0 1 0,0 0-1 15,0 0 0-15,16 0 0 0,-16-9-2 16,17 9 2-16,0 0 0 0,-17 0 1 0,16 0-1 15,-16-10 0-15,17 10 0 0,0 0 2 0,-17-9-2 16,16 9 0-16,-16 0-2 0,0 0 2 16,1 0 0-16,15 0 0 0,-16 0 0 0,33 0 0 15,-33 0 1-15,-16 0-1 0,33-18 0 0,-17 18 1 16,16 0-1-16,-16 0 3 0,17 0-3 16,-17 0 0-16,0 0 0 0,33 0-2 15,-33 0 0-15,0 0 6 0,-16 0-6 0,16 0 0 16,0 0 2-16,0 0 0 0,0 0 0 0,0 0 2 15,0 0-2-15,0 0 0 0,0 0 2 16,17 0-2-16,-17 0 0 0,0 0-2 0,-16 0 2 16,32 18 0-16,1-18-2 0,-17 0 2 0,33 0 0 15,-33 0 0-15,17 0 2 0,-17 9-2 16,33-9 0-16,-33 0 1 0,17 0-1 0,-1 0 1 16,1 0-1-16,-17 0-2 0,17 0 2 15,-17 0 0-15,16-9-2 0,1 9 5 0,-17 0-5 16,0 0 3-16,17 0-3 0,-1 0 3 0,1-18-1 15,-17 18 2-15,0 0-4 0,17 0 4 16,-17-19-4-16,0 19 3 0,33 0-1 16,-33 0 0-16,-16 0 0 0,16-19 0 0,0 19 0 15,0 0 2-15,0 0-5 0,0 0 5 0,0 0-2 16,0 0 0-16,-16 0 0 0,16-18-2 16,0 18 2-16,0 0 0 0,0 0 3 0,0 0-3 15,-33 0 0-15,33-10-3 0,0 10 3 16,0 0 1-16,-16 0-1 0,16 0 3 0,0 0-3 15,0 0 0-15,-16-9 2 0,16 9 1 16,-17 0 2-16,17 0 3 0,17 0-1 0,-50 0-4 16,33 0 2-16,-17 0-2 0,18 0 3 15,-18 0-2-15,1 0 2 0,16 0-3 0,-17 0-1 16,1 0 3-16,16 0-2 0,-33 0-6 0,33 0 7 16,-33 0-2-16,16 0-1 0,1 0 0 15,-1 0 0-15,-16 0 1 0,17 0-1 16,0 0-5-16,-1 0 6 0,1 0-6 15,-1 0 7-15,1 0-3 0,-17 0 3 16,33 0-3-16,-33 0 0 0,33 0-2 16,-33-9 2-16,16 9 0 0,1 0-2 15,-17 0 3-15,16 0 0 0,1 0-1 0,-17 0 1 16,17 0-1-16,-1 0 0 16,1 0 0-16,-17 0-2 15,16 0 2-15,1 0 0 16,-17 0 2-16,0 0 0 15,0 0-7-15,0 0-15 16,0-9-18-16,0 9-13 0,0 0-10 0,0 0-3 16,0-10-2-16</inkml:trace>
  <inkml:trace contextRef="#ctx0" brushRef="#br0" timeOffset="22435.33">19381 6214 44 0,'0'0'36'0,"0"0"-17"0,0 0-9 0,33 0-2 0,-33 0-1 0,0 0 2 0,33 0 1 0,-33 0-2 0,0 0-5 0,16 9 0 0,1-9 0 16,-1 18 0-16,-16-18 4 0,17 0 3 15,0 0 2-15,-1 19-4 0,1-19 1 0,-1 0-2 16,1 19-1-16,16-19-1 0,-33 0 4 0,0 0-2 15,33 18-2-15,-33-18-1 0,0 0-2 16,16 10-2-16,-16-10 2 0,17 9-2 16,-17 0 1-16,16-9-1 0,-16 9 0 0,0 1 0 15,0 8 0-15,0-18 1 0,0 19-1 0,0-19 2 16,0 19-2-16,0-19 2 0,0 18 18 16,0-18 12-16,0 10-6 0,-16-1-12 0,-1 0 1 15,17 0-5-15,-16 19-1 0,-17-28-2 16,33 19-7-16,-50-19 3 0,34 19-5 0,-17-1 5 15,-17-9-5-15,17 10 4 0,-50 0-22 0,34-1-27 16,-18 1-19-16,18-1-13 0,-34 1-3 16</inkml:trace>
  <inkml:trace contextRef="#ctx0" brushRef="#br0" timeOffset="23618.07">20009 6669 20 0,'0'-9'22'0,"0"9"-9"0,0 0-6 0,0 0 1 0,0 0-1 0,0-19-2 0,0 19-1 0,-16 0 1 0,16 0-4 0,0 0 4 15,0 0-4-15,16 0 1 0,-16 0 1 0,0 0-1 16,0 0-1 31,0 0-13-31,0 0-11-1,0 0-43-15</inkml:trace>
  <inkml:trace contextRef="#ctx0" brushRef="#br0" timeOffset="24116.98">19926 6483 12 0,'0'0'17'0,"0"0"6"0,0 0-4 0,0 0-1 0,0 0 0 0,0 0 0 0,0 0 0 0,0 0-5 0,17-18-2 0,-17 18-3 0,0 0 0 0,17 0-2 0,-17-10 1 0,16 10 4 15,1 0 1-15,16 0 3 0,0 0 1 0,0 0-1 16,0 0-2-16,16 0 2 0,1 0-8 16,33 0 0-16,-34 0 3 0,34 0-7 15,0 10 3-15,-1-10-3 0,18 0 0 0,-34 0-3 16,16 0 2-16,18 0 0 0,-34 0-2 0,17 0 1 16,-50 0-1-16,33 0 1 0,-17-10-1 15,17 10 1-15,-32-9 2 0,-1 9 1 0,16-9 1 16,-16 0-5-16,0 9 1 0,0-10 1 0,1 10-2 15,-1 0 3-15,-17-18-5 0,1 18 2 16,-1 0 4-16,-16 0-6 0,17 0 2 16,-17 0-2-16,0 0 4 0,16 0-2 0,-16 0-4 15,0 0-3-15,0 0-16 0,0 0-7 16,0 0-5-16,-16 0-2 0,16 0-4 0,0 0 0 16,-17 0 0-16,17-19-51 0</inkml:trace>
  <inkml:trace contextRef="#ctx0" brushRef="#br0" timeOffset="24383.99">21481 6307 16 0,'16'0'11'0,"17"0"4"0,-33 0 2 0,34 0-3 0,-18 0-5 0,1 9-1 0,16-9 0 0,-17 0-1 0,1 0-2 0,16 9-1 0,-17-9 0 0,17 9-3 0,-33-9-1 15,34 10 1-15,-34 8-1 0,0-18 2 0,0 0-1 16,0 19-1-16,0 0 0 0,-34-19 0 0,34 18 0 16,-33-8 2-16,-16 8-2 0,16-9 0 15,-33 19 0-15,32-9-11 0,-48 0-11 16,16-1-14-16</inkml:trace>
  <inkml:trace contextRef="#ctx0" brushRef="#br0" timeOffset="28463.97">19463 7302 79 0,'0'-9'25'0,"0"-1"-11"0,0 1-8 0,0 9 12 15,-16-9 15-15,16-1 16 0,0 10 1 0,0-9-6 0,0 9-1 0,0 0-2 0,16 0-4 0,-16 0 3 0,0 0-1 16,0 0-16-16,0 0-10 0,0 0-3 0,0 0-5 16,0 0-3-16,0 0 1 15,0 0-2-15,0 0 0 0,0 9 4 0,0-9 11 16,0 10 9-16,17-1 2 0,-17 10-5 0,0-10 27 15,0 0 12-15,0 10-10 0,0-19 18 16,16 18 29-16,-16-18 9 0,0 19 19 0,17-19 27 16,-17 0 26-16,0 9 25 0,17-9 31 15,-17 0-191-15,16-9-44 0,1 9 0 0,16 0 0 16,0-19 0-16,0 19 0 0,-17-18 0 0,34-10 0 16,0 9 0-16,-17-9 0 0,33 19 0 15,-17-28 0-15,1 0 0 0,0 9 0 0,16-9 0 16,-33 18 0-16,16-28 0 0,-15 29 0 15,-1-19 0-15,0 18 0 0,0 0 0 0,-33 10 0 16,16 0 0-16,1 0 0 0,-17-1-109 0,16 10-132 16,-16 0 7-16,0 10 6 0,0-1-8 15,0 0-12-15,0 19 7 0,0-9 33 0</inkml:trace>
  <inkml:trace contextRef="#ctx0" brushRef="#br0" timeOffset="31061.24">16090 8362 36 0,'0'-9'16'0,"0"9"-6"0,0-9 2 0,0 9-2 0,0 0 1 0,0-10 1 0,0 10-2 0,0 0 3 0,0 0-1 0,17 0-5 15,-17 0 0-15,0 0-4 0,0 0 1 0,0 0-1 16,0 0 0-16,0 0 1 0,0 10 14 16,0-1 11-16,16 10-11 0,-16-10-6 0,17 9 32 15,-17 1-11-15,0-19-12 0,16 19-12 16,-16-1-3-16,17-8-2 0,-17 8 6 0,0 1 50 16,16-1-22-16,17-18-13 0,-33 19-11 15,0 0 20-15,0-19 12 0,0 0 2 0,33 9 13 16,-33-9 18-16,0 0 13 0,33 0 1 0,-33 0-7 15,0-9-15-15,33 9-31 0,-16-19-17 16,16 0-6-16,0 1-6 0,33-1-4 0,-33-9-2 16,0 10-5-16,17-20 1 0,16 11-1 15,-33-1 3-15,17 0 1 0,0 9-8 0,-1-18 1 16,-16 18 5-16,33-9 0 0,-49 10-4 16,16 18 2-16,0-19 2 0,0 1-2 0,0 18-2 15,0 0-1-15,-16-19 10 0,-1 19-7 0,-16 0-3 16,17 0-7-16,-1 0 0 0,-16 0-39 15,0 19-60-15,17-19-22 0,-17 18-18 0,-17-18-15 16,17 19-4-16,-16 9 13 0,-1-10 24 16</inkml:trace>
  <inkml:trace contextRef="#ctx0" brushRef="#br0" timeOffset="35940.97">11311 2446 14 0,'0'-18'21'16,"0"-1"-4"-16,0-9-6 0,0 28 1 0,0-18-1 0,0-1 2 0,0 0 3 0,0 19 6 0,0-18 2 0,0 18 6 0,0-19 2 0,0 19 2 15,0-18-3-15,-33 8 3 0,33 10-2 16,0 0-8-16,0-18-1 0,0 18-3 16,0 0-6-16,0 0-5 0,0 0-5 0,0 0 1 15,0 0-3-15,0 0 1 0,0 18-5 16,0-18 2-1,-17 0 1-15,17 28-1 0,0-28 0 0,0 19 0 16,0-1 2-16,-16 1 1 0,16 18 0 16,0-9 1-16,0-9-1 0,0 18 0 0,0-9 46 15,0 9 3-15,0 19-20 0,0-28-16 16,0 28-4-16,0-19-9 0,0 9-3 16,0 10 0-16,0-9 3 0,0 8-3 0,0 1 0 15,0 9 0-15,-17-9 3 0,17-9-2 0,0 27-4 16,-16-27 5-16,16 8-2 0,0-8-2 0,0 9 2 15,0-10 3-15,-17 10-8 0,17-19 8 16,0 10-3-16,0-10 0 0,0 9 0 0,0-8 0 16,0-1 2-16,17 0 0 0,-17-18-2 15,0 9-2-15,0 9 2 0,0-19 0 0,0 1 1 16,0 9-4-16,0-9 3 0,0-1 2 16,0 1-2-16,0-1 3 0,0 1-2 0,0 0 0 15,0-10-4-15,0 9 5 0,0-18 0 0,0 19-6 16,0-19 6-16,0 19 1 0,0-19-1 15,0 0-1 1,-17 0-13-16,17 0-32 0,0 0-30 0,0-19-24 16,0 19-6-16,0-19 3 0,0 1 11 15</inkml:trace>
  <inkml:trace contextRef="#ctx0" brushRef="#br0" timeOffset="36407.57">11476 2772 71 0,'0'-28'20'0,"0"9"-9"0,0 1-6 0,0-19-3 0,0 18 7 0,0 19 1 0,0-28-1 0,0 19-2 0,0-1 5 16,0 10 0-16,0-18 1 0,0 18-3 15,0 0-2-15,0 0-3 0,0 0-2 16,0 0-1 0,0 18-2-16,0-18 0 0,17 10 3 15,-17 8-3-15,0 1 2 0,0 0 1 16,0 18-1-16,0-19 20 0,0 10 5 0,33 10-8 16,-33-1-8-16,0 0-5 0,0 9 8 0,0-8 26 15,0 8-11-15,33 10-18 0,-33-10-6 16,0 10-1-16,0 0-1 0,0-9-1 15,0 8 0-15,0-8-4 0,0 9 3 0,0-19 1 16,-33 9 0-16,33 10-2 0,0-9 0 0,0 9 0 16,-33-19 0-16,16 9 1 0,17-8-1 0,-16-1 0 15,-1-9 0-15,17 9 2 0,-16 0 0 16,16-28-5-16,0 29 5 0,-17-38-4 16,17 18 2-16,0 1 0 0,0-1 0 0,0-18-18 15,0 0-10-15,0 0-7 0,0 0-10 0,0 0-5 16,0 0-2-16,0 0 5 0,-33-18 5 15,33 18 4-15,0-19-23 0</inkml:trace>
  <inkml:trace contextRef="#ctx0" brushRef="#br0" timeOffset="36956.74">9971 4242 31 0,'-16'0'29'0,"16"0"-5"16,0 0-5-16,0 0-5 0,0 0-3 0,0 0 1 0,0 0 0 0,0 0 3 0,0 0 1 0,0 0-2 0,0 0-2 0,-17 0 0 15,17-19-3-15,0 19-1 0,0 0-4 0,0 0-2 16,0 0 0-16,0 0 0 15,0 0-6 1,0 0-4-16,0 0-11 0,0 0-6 16,0-19-6-16,17 19-1 0,-17 0 2 15,0-18-2-15,0 8-27 0</inkml:trace>
  <inkml:trace contextRef="#ctx0" brushRef="#br0" timeOffset="37222.98">10120 4037 8 0,'0'9'19'0,"0"-9"5"0,0 0-5 0,0 10-4 0,0-10-5 0,0 0-2 16,0 0 4-16,0 0 1 0,0 0 1 0,0 0 1 0,0 0-1 0,0 0-4 0,0 0-4 16,0 0-4-16,0 0 0 0,0 0-4 15,0-10 2-15,0 10-4 16,0 0-16-16,0 0-12 0,0-9-8 16,0 9-48-16</inkml:trace>
  <inkml:trace contextRef="#ctx0" brushRef="#br0" timeOffset="37755.43">10401 4037 29 0,'0'0'45'0,"0"0"-19"0,0 0-13 0,0 0-9 0,0 0 0 0,-16 0-2 0,16 0-1 16,0 0 0-16,0 0 1 16,16 0-4 15,-16 0 3 16,0 0 0-16,0 0 0 16,0 0 1-47,0 0-1 0,0 0 2 16,0 0 0-16,0 0 0 0,0 0-1 15,0 0 0-15,0 0 1 0,0 0-2 0,0 0 1 16,0 0 0-1,0 0-1-15,0 0-9 79,0 0-6-79,0-19-2 0,0 19-2 0,-16 0-1 15,16 0-1-15,0 0-3 0</inkml:trace>
  <inkml:trace contextRef="#ctx0" brushRef="#br0" timeOffset="38570.87">9475 2707 14 0,'0'0'26'0,"0"-19"-4"0,0 19-4 0,-33 0-1 0,33-18-1 0,0 18 3 0,0-19 5 0,0 19 4 0,0-19-4 0,0 10-5 0,0 0-9 15,0-1 0-15,0 10 1 0,33-18 0 16,-33-1-6-16,0 19-1 0,33 0 0 0,-33-18-4 15,0 18 0-15,17 0 1 0,0 0 2 0,-1 0-5 16,17 0 2-16,-33 0 1 0,0 18-1 16,33-18 0-16,-33 19 0 0,0-19 4 0,0 18-4 15,0 1 0-15,0-10 0 0,0 10 1 16,0 0 3-16,0-1-4 0,0 1 0 0,0-1 1 16,0-18-1-16,0 10 1 0,0-1-3 0,0 0 2 15,0 10 0-15,0-19 3 16,0 0-2-16,0 19-1 15,0-19 0-15,0 0 2 0,33 18-2 0,-33-18 2 16,0 0-2-16,33 19-2 0,-33-19 4 16,33 18-2-16,-33-18-3 0,17 10 3 15,-17-1 1-15,0-9 0 0,0 9 1 0,0-9 1 16,0 19 1-16,0-19-1 0,0 0 4 16,-17 18-3-16,17-18 1 0,-33 19-1 15,33-19-1-15,-33 0-3 0,33 0 2 0,-33 19-2 16,0-19 0-16,0 0 0 0,17 0 0 0,-18 0 2 15,34 0-1-15,-33 0-1 0,33 0 2 16,-33 0-2-16,33 0-5 0,-33 0-25 0,33-19-23 16,-33 19-16-16,33-19-1 0</inkml:trace>
  <inkml:trace contextRef="#ctx0" brushRef="#br0" timeOffset="39087.75">9806 2632 18 0,'33'-9'20'0,"-33"9"-4"0,0 0-3 0,0 0-3 0,0 0-3 0,0 9 0 0,0-9 5 0,0 19 6 0,0-19-1 0,0 19-2 0,0-19-5 0,0 18 1 16,0-18-1-16,0 19 0 0,33-1-1 16,-33-18-7-16,0 10 0 0,0-1-2 0,0 0 0 15,0 10 3-15,0-19-3 0,0 19 0 16,0-19 13-16,0 0 23 0,0 0 12 15,0 0 10-15,0 0 8 0,0 0-13 16,0 0-18-16,-33-19-13 0,33 19-4 0,0 0 16 16,0-19 2-16,0 10 3 0,0 0-16 0,0-1-10 15,-33-8-5-15,33-1 4 0,0 1 4 16,0 18-7-16,0-19-1 0,0 0 4 16,0 10-11-16,0 0 1 0,0 9 0 0,0-10-2 15,0 10 0-15,0 0-3 16,33 0 5-16,-33 0-2 0,33 10 0 15,-33-1 0-15,33 0 0 0,-33 10-3 0,33-19 3 16,-33 19 0-16,0-19 0 0,17 18 0 16,-1 1 0-16,1-19-2 0,-17 0 7 0,33 18-5 15,-33-18 2-15,0 0-2 0,0 0 4 16,0 0-2-16,0 0 42 0,0 0 1 16,0 0-17-16,0 0-9 0,0-18-7 0,0 18-5 15,0-19 2-15,0 1-2 0,0-1-7 16,0 0 3-16,0 1-3 0,-33 8 2 15,33-27-4-15,-17 19 2 0,17-1 0 0,-16-18 4 16,16 28-9-16,0-10 1 0,-17 0-23 16,17 1-41-16,0 18-34 0,0-19-34 0,0 19-10 15,0 0 3-15,17-18 20 0,-17 18-81 16</inkml:trace>
  <inkml:trace contextRef="#ctx0" brushRef="#br0" timeOffset="39454.89">10203 2502 5 0,'0'0'3'0,"0"0"0"0,0 0 3 0,0 0 4 0,0 9-1 0,0-9-4 0,0 0-1 0,0 19-3 0,33-19 0 0,-33 0-1 0,0 19 1 15,0-19 1-15,0 0 13 0,0 0-1 16,33 0 5-16,-33 0 7 0,0 0 8 0,0 0 11 15,-33 0 14-15,33 0 5 0,0 0-6 16,0 0-25-16,0 0-15 0,0-19 13 16,0 19 7-16,0 0-9 0,0-28-3 0,-33 19 1 15,33 0 0-15,-17-10 2 0,17 19 7 0,-16-19-5 16,16 1-7-16,-17-1-2 0,17 1-3 16,0 8-6-16,0-8-7 0,0-1-2 0,0 0-2 15,0 1-2-15,0-1 2 0,0 1 2 16,0 8-2-16,17-8-5 0,-17-1 7 0,16 19-6 15,-16-18 2-15,17 18 0 0,16-19 0 16,-33 19 1-16,33 0-1 0,-33 0-3 0,0-19-2 16,33 19-19-16,-33 0-41 0,0 0-28 0,33 19-17 15,-33-19-10-15,0 0 6 0,0 0 9 16</inkml:trace>
  <inkml:trace contextRef="#ctx0" brushRef="#br0" timeOffset="39653.47">10203 2465 51 0,'0'0'24'0,"0"0"-9"0,0 0 1 0,0-19-3 0,33 19-4 0,-33-18-4 0,0 18-2 0,0-19-1 0,33 19-2 0,-33-18 0 0,33 8 0 0,-33 10-7 0,33 0-11 15,-33-18-14-15</inkml:trace>
  <inkml:trace contextRef="#ctx0" brushRef="#br0" timeOffset="40435.91">10550 1981 24 0,'0'0'24'0,"0"-18"-8"0,0 18 2 0,0 0 0 0,0-19 3 0,0 19-2 15,0 0 2-15,-33 0-6 0,33-19-2 0,0 19 1 0,0 0-1 0,0 0-3 0,-33 0-2 0,33 0-3 16,-33 0 0-16,33 0 1 0,-33 0-2 15,0 0 0-15,16 19 3 0,-16-19 5 0,33 0-2 16,-33 19-1-16,0-19-5 0,0 0-1 16,0 18 1-16,0-18 1 0,16 19-5 0,-16-19 0 15,-33 18 1-15,33-18 1 0,0 28 0 16,-17-28-2-16,17 19 2 0,-33 0-1 0,33-1-1 16,-50-18-2-16,50 19 2 0,-33 9 0 0,-16-10 2 15,15 20-2-15,1-20-2 0,17 1 2 16,-18 9 0-16,34 9 0 0,0 0 2 15,-33-18-2-15,33 27-2 0,0-27 2 0,17 18 0 16,-18-9 0-16,1 9 2 0,0 0-2 16,33-18 0-16,-33 18-2 0,33-9-1 0,-16 9 6 15,-1 0-5-15,17-18 2 0,0 9 0 0,0 9 2 16,0 0-2-16,0-18 0 0,0 27 0 16,17-27 0-16,-17 18 3 0,0-9 0 15,16 9 1-15,17 1-4 0,-33-20 2 0,0 1 4 0,33 9-3 16,0 9 2-16,-33-18 2 0,34-1 1 15,-1-9 0-15,0 10-1 0,16-19 0 16,17 0-2-16,-16 0-3 0,0 0 2 0,32 0-4 16,-16-19 2-16,17 10 1 0,16-9-3 15,-49-20 2-15,49 20-1 0,-33-10 0 0,17-9 1 16,16 18-2-16,-33-18 2 0,17-10-2 16,-17 10 3-16,17 18-3 0,-17-36 3 0,0 27-1 15,0-9 4-15,17-19 10 0,-50 9 2 16,33 10-6-16,-49-28-6 0,16 28-2 0,0-28 0 15,0 9 7-15,-33 9 10 0,33-9-8 16,-33 1-6-16,0 27 1 0,0-28 2 0,0 37-6 16,-33-27-1-16,33 27 5 0,0 1-5 0,-33-20-3 15,16 20 0-15,-16 8 0 0,17-8-2 16,-1-1-1-16,17 19 3 0,-33 0 3 0,0-18-6 16,33 18 3-16,-33 0 0 0,0 0-2 15,16 0-1-15,1 0 3 0,-1 0-4 16,17 0-16-16,0 18-14 0,-33-18-11 0,33 0-2 15,0 19 4-15,0-19-4 0,-33 18-4 0,33-8 3 16,0 8-1-16,0-18 6 0,0 19-4 16</inkml:trace>
  <inkml:trace contextRef="#ctx0" brushRef="#br0" timeOffset="40802.82">10203 2893 36 0,'0'0'36'0,"0"0"-20"0,0 0-7 0,0 0-5 0,0-19-2 0,-17 19-1 0,17 0-3 31,0 0-7-15,0 0-7-16,0 0-11 0,0 0-22 0</inkml:trace>
  <inkml:trace contextRef="#ctx0" brushRef="#br0" timeOffset="41137.36">10170 2949 7 0,'0'0'2'0,"0"0"2"0,0 0 2 0,0 0 2 0,0 0 2 0,0 0-2 0,0 0-1 0,0 0-3 0,0 0-1 0,0 0-2 0,0 0 0 16,0 0-1 15,16 0 0-31,-16 18 0 15,0-18 0 32,17 0 0-47,-34 0-2 32,34 0-1-32,-17 10-1 0,0-10 0 15,0 0-2-15,0 0-1 0,0 0 0 0,0 0-1 16,0 0-5-16,0 0 7 0</inkml:trace>
  <inkml:trace contextRef="#ctx0" brushRef="#br0" timeOffset="42017.94">10302 3330 53 0,'0'0'19'0,"0"0"-10"0,0 0-6 0,0 0-1 0,0 0 0 0,0 0-1 0,33 0-1 94,-33 0-2-94,-33 0 2 31,33 0 1-31,33 0-1 16,-66 0 0-16,66 0-2 16,-33 0 4-16,-33 0-2 31,33 9 0-15,0-9-4-1,0 0-4-15,0 0-2 0,0 0-8 16,0 0-23-16</inkml:trace>
  <inkml:trace contextRef="#ctx0" brushRef="#br0" timeOffset="42901.04">12386 1498 2 0,'0'0'-1'0,"0"18"1"0,0-18 0 0,0 19 0 15,0-19 0-15,0 9 0 0,0 10 0 16,0-19 1-16</inkml:trace>
  <inkml:trace contextRef="#ctx0" brushRef="#br0" timeOffset="43434.05">12237 1321 10 0,'0'0'10'0,"0"0"3"0,0 0-4 0,0 0-5 0,0 0-2 0,0 0-1 0,0 0-1 16,0 18 0-16,0-18 2 0,0 19 1 15,0-19 0-15,0 19 1 0,0-19 0 0,0 18 0 16,0 1-2-16,0-10 1 0,0 10 0 16,33-1-2-16,-33-18 2 0,0 19-2 0,0 0-1 15,0-19 2-15,0 18-2 0,0 1 1 0,0-10-1 16,0 10 2-16,0-1-2 0,17-18 0 16,-17 19 0-16,0-19 0 0,0 19 0 0,0-1 2 15,0-18-2-15,0 19 0 0,0-19 0 16,16 9 0-16,-16 10 0 0,0-19 0 15,-16 18 0-15,16-18 0 0,0 19 0 16,0-19-2-16,0 0-10 16,-17 0-9-16,17 0-32 0</inkml:trace>
  <inkml:trace contextRef="#ctx0" brushRef="#br0" timeOffset="43766.93">12204 1293 8 0,'0'-19'11'0,"0"19"2"0,0 0-5 0,0 0-2 0,0 0-3 0,0 0-1 0,0 0 0 0,0 0 0 0,0 0-2 79,0 0 0-64,0 0-13 1,0 0-21-16</inkml:trace>
  <inkml:trace contextRef="#ctx0" brushRef="#br0" timeOffset="45984.03">10385 3088 1 0</inkml:trace>
  <inkml:trace contextRef="#ctx0" brushRef="#br0" timeOffset="45996.31">10385 3088 1 0,'-17'0'0'0</inkml:trace>
  <inkml:trace contextRef="#ctx0" brushRef="#br0" timeOffset="46031.32">10368 3088 1 0,'0'9'0'0</inkml:trace>
  <inkml:trace contextRef="#ctx0" brushRef="#br0" timeOffset="47663.6">2017 10111 10 0,'0'-19'17'0,"0"19"-3"0,0 0-6 0,0 0-5 0,0-18 0 0,-33 18-3 0,33-19 0 0,0 10 1 0,-33 0-1 16,33-1 1-1,0 10-1 1,0-9 0-16,0 9-2 0,0 0-2 15,0 0-2-15,0-9-5 0,0 9-15 16</inkml:trace>
  <inkml:trace contextRef="#ctx0" brushRef="#br0" timeOffset="48113.46">1902 9916 5 0,'0'0'2'0,"0"0"0"0,0 0-1 0,0 0 0 0,0 0 0 0,16 0-1 0,-16 0 2 0,0 0 1 0,0 0 1 0,0 0 0 15,0 9-1-15,0-9-1 0,0 0 0 16,0 9 0-16,0-9 2 0,0 0 3 15,0 19-3-15,0-19-1 0,0 0-1 16,33 18 0 0,-33-18 3-16,0 0 0 0,0 0-2 0,0 0-1 15,0 19-1-15,0-19 1 0,0 0 1 16,33 0 6-16,-33 0-1 16,0 0-3-16,0 0-2 0,33 9 0 0,-33-9-2 15,0 0 1-15,34 0 0 0,-34 0-1 16,33 0 1-16,-33 0-2 0,33 0 0 0,-17 0 0 15,-16 0 1-15,33 0-1 0,0 0 0 16,-33 0 0-16,33 0 0 0,0 0 0 0,-33 0 0 16,34 0 0-16,-34 0 0 0,49 0 0 15,-49 0 0-15,33 0 0 0,0 0 0 0,-33 10 0 16,33-10-4-16,0 0-10 0,1 0-9 16,-18 0-9-16</inkml:trace>
  <inkml:trace contextRef="#ctx0" brushRef="#br0" timeOffset="51077.53">13213 9916 14 0,'66'0'15'0,"-17"0"-4"0,18 0-5 0,-1 0-3 0,16 0-1 0,-15-10-2 0,32 10 0 0,-50 0 0 0,51 0 1 0,-34 0-1 16,0 0 0-16,17 0 0 0,-17 0 0 0,-17 0 0 15,1 0 0-15,-1 0 0 0,18 0 0 16,-34 0 0-16,16 0 0 0,17 0 0 0,-32 0 0 16,32 0 0-16,-33 0 0 0,16 0 0 15,18 0 0-15,-1 0 0 0,-33 0 0 0,49 0 0 16,-49 0 0-16,34-9 0 0,-18 9 0 16,17 0 0-16,1 0 0 0,-34 0 0 0,16-9 0 15,17 9 0-15,1 0 0 0,-34 0 0 16,16-10 0-16,17 10 0 0,-33 0 0 0,0-9 0 15,1 9 0-15,-1 0 0 0,16 0 0 16,-16 0 0-16,0 0 0 0,0 0 0 0,-33 0 0 16,17 0-2-16,0 0-4 0,-1 0-5 15,1 0-20-15</inkml:trace>
  <inkml:trace contextRef="#ctx0" brushRef="#br0" timeOffset="52376.66">16470 9748 1 0,'0'0'1'0,"0"0"2"0,0 0 0 0,0-18 2 0,0 18 1 0,0 0 2 0,0 0 2 0,0 0-1 0,0 0-5 0,0 0-1 0,0 0-1 16,0 0 0-16,0 0-1 0,33 0 3 0,-33 0 1 15,0 0-3-15,17 0 1 0,-1 0-1 16,1 0 0-16,-17 0 1 0,33 0 1 0,-16 0-2 16,-1 0 3-16,17 18 0 0,0-18-2 15,0 0 1-15,-33 0 1 0,33 0-1 0,1 0 1 16,-1 0-2-16,16 0 4 0,-16 0 0 16,0 0-1-16,17 0-2 0,16 0-1 0,0 0 0 15,-16 0-2-15,-1 0 1 0,34-18 1 16,-17 18 0-16,0 0-1 0,17 0 0 0,-17 0-4 15,0 0 2-15,17 0 0 0,0 0 1 0,16 0-1 16,-33 0 1-16,17 0-1 0,16-19 2 16,-16 19-4-16,16 0 2 0,-16 0 0 0,16 0 0 15,0 0 2-15,0 0-2 0,17 0 0 0,-17 0 0 16,17 0 0-16,-17 0 0 0,0 0 1 16,17 0-1-16,-17 0 0 0,1 0 0 15,-1 0 0-15,0 19 0 0,17-19 0 0,-50 0 0 16,17-19 0-16,-1 19-2 0,1 0 4 0,0 0-2 15,-17 0 0-15,0 0 0 0,17 0 0 16,-1-19 0-16,-16 10 0 0,34 9 0 0,-34-9 0 16,17 0 2-16,-17-1-2 0,0 10 0 0,17-9 0 15,-17 0-2-15,0 9 2 0,16 0 0 16,-32-10 0-16,16 10 0 0,0 0 2 0,1 0-2 16,-18 0 2-16,17 0-5 0,0 0 3 15,-32-18 0-15,15 18 0 0,1 0 0 16,-17 0 1-16,16 0-1 0,-16 0 0 0,1-19 0 0,-1 19 0 15,0 0 0-15,0 0 0 0,-17 0 0 16,17 0 0-16,0-18 1 0,1 18-3 16,-18 0 2-16,17-10 0 0,-16 10 2 0,-1 0-2 15,17-9 2-15,0 9-4 0,-33 0 2 0,33-9 0 16,-33 9 1-16,17 0-1 16,-17 0 2-16,17 0-2 0,-17-10-4 15,0 10-14-15,0 0-11 0,0 0-3 0,0-9-51 16</inkml:trace>
  <inkml:trace contextRef="#ctx0" brushRef="#br0" timeOffset="53809.71">3158 10846 55 0,'0'0'31'0,"0"0"-8"0,0 0-8 0,0 0-6 0,0 0 2 0,0 0 1 0,0 0 0 0,0 0 4 0,0 0-2 0,0 0 0 0,0 0-2 0,0 0-5 15,0 0-5-15,0 0-1 0,0 0-3 31,0 0-4-31,0 0-20 16,0 0-11-16,0 0-5 0,0 0-3 0,0 0-30 16</inkml:trace>
  <inkml:trace contextRef="#ctx0" brushRef="#br0" timeOffset="55339.84">4630 10864 5 0,'0'0'3'0,"0"0"-2"0,0 0 3 0,0 0 2 0,0 0 2 0,0 0 2 0,0 0 0 0,0 0-1 0,0 0-1 0,0 0-4 0,0 0-1 16,0 0 0-16,0 0-1 0,0 0 1 0,0 0 0 16,0 0 1-16,0 0 0 0,0 0 0 15,0 0 0-15,0 0-1 0,0 0-1 0,0 0 1 0,0 0-1 31,0 0-1-31,0 0 1 32,0 0-1-32,0 0 1 15,0 0 1-15,0 0 0 0,0 0-2 16,0 0 4-16,17 0 0 0,-17 0-2 0,0 0 0 16,0 0 2-16,0 0-3 0,0 0 0 15,0 0 1-15,0 0-1 0,0 0-1 0,0 0 5 16,0 0 1-16,16 0-1 0,-16 0-2 0,0-9-3 15,0 9 1 1,17 0-2 0,-17 0 2-1,33 9 3-15,-33-9 5 0,0 0 0 16,0 0 1-16,33 0 0 0,-33 0-1 0,33 0 3 16,-33 0 18-16,33 0 4 0,-33 0-10 15,33 0-11-15,0 0-5 0,17-9-5 0,-17 9 0 16,0 0-3-16,0 0 2 0,0-9 2 15,0 9-3-15,17 0-2 0,-17 0 0 0,33 0 0 0,-33-9 0 16,0 9 0-16,17 0 3 0,-17 0-3 16,33 0 0-16,-33 0-2 0,17 0 4 0,-17 0-2 15,33 9 0-15,-33-9 0 0,0 0 3 16,17 0-1-16,16 0-4 0,-33 0 0 16,33 0 3-16,-16 0-1 0,16 0 0 0,-33 0 3 0,33 0-2 15,-16 0-3-15,16 0 2 0,0 0 0 16,17 0-2-16,-17 0 2 0,0 0 0 0,-33 0 1 15,50-9 2-15,-17 9-5 0,-17 0 4 16,18 0 0-16,-1 0-2 0,0 0 1 0,-17 0-1 16,18 0 4-16,-1 0-1 0,0 0-2 15,-16 0 3-15,16 0-4 0,0 0 1 0,16 0-1 16,-15 0 0-16,-1 0 0 0,-17 0 0 0,18 9 2 16,32-9-2-16,-50 0 2 0,51 0-4 15,-34 0 2-15,16 9 0 0,-15-9 3 0,-1 0-5 16,16 0 3-16,-15 0-1 0,-1 0 0 15,-17 0-2-15,17 0 2 0,17 9 0 0,-17-9 0 0,0 0 0 16,1 0 0-16,-1 0 0 0,-17 0 0 16,17 10 0-16,1-10 2 0,15 0-2 0,-49 0 0 15,33 0 2-15,1 9-4 0,-18-9 2 16,17 0-2-16,-16 9 2 0,16-9 4 0,0 0-4 16,0 0 0-16,-16 10 0 0,16-10-2 15,-33 0 2-15,33 0 3 0,-16 18-2 0,16-18-4 16,-33 0 5-16,33 0-2 0,-16 0 0 0,16 0-2 15,-33 0 4-15,33 0-4 0,-16 0 2 16,16 0 2-16,-33 0-2 0,33 0 0 0,-33 0 0 16,17 0 0-16,16 19 2 0,-33-19-5 15,17 0 4-15,16 0-1 0,-33 0 2 16,0 0-2-16,0 0 0 0,17 0-3 0,16 0 3 0,-33 0 2 16,0 0 0-16,17 0-5 0,-1 0 3 15,1 0 3-15,-17 0-3 0,33 0 0 0,-33 0-2 16,0 0 2-16,17 0 4 0,16 0-6 15,-33-19 2-15,0 19-2 0,17 0 2 0,16 0 3 16,-33 0-5-16,0 0 2 0,17-18 4 0,16 18 3 16,-33 0-5-16,33-10 1 0,-33 10-1 15,17-9 2-15,16 9-2 0,-33 0-4 0,17 0 3 16,-1-9-3-16,1 9 2 0,16 0 2 0,-33-10 0 16,0 10-2-16,17 0 2 0,-17 0-2 15,0 0 0-15,33 0 0 0,-49 0-4 16,16 0 5-16,0-9 1 0,0 9-2 0,0 0 0 15,0 0 0-15,0 0 0 0,0 0 0 0,0 0 1 16,17 0 0-16,-50 0 1 0,33 0 1 16,0 0-6-16,-33 0 6 0,16 0-5 0,-16 0 5 15,17 0-3-15,-17 0 8 0,0 0 8 16,0 0-1-16,0 0-2 0,0 0-7 0,0 0 5 16,16 0-8-16,-16 0-1 0,0 0 2 15,0 0-3-15,-16 0 0 16,16 0 2-16,-17 0-3 15,1 0 2-15,16 0-6 16,-33 0-6-16,33 0-17 0,0 0-15 0,-33 0-3 16,33 0-12-16,0 9-2 0,0-9-3 15,0 0 0-15,0 0 4 0,-33 0 8 0</inkml:trace>
  <inkml:trace contextRef="#ctx0" brushRef="#br0" timeOffset="60271.81">20059 10855 35 0,'0'-9'32'0,"0"9"-5"0,0-9-1 0,0 9 5 0,0-10-1 0,0 10-3 0,0 0-8 0,0 0-6 0,0 0-7 15,0 0 1-15,0 0 3 0,0 0 12 16,0 10 3-16,0-1 3 0,0 0 1 0,0 0 5 16,0 1 4-16,0-1-10 0,0 0-4 0,0 1 7 15,0 8-2-15,33-18-3 0,-33 19 4 16,0-19 7-16,0 9 0 0,0 0-2 0,0-9-4 16,0 10 7-16,0-1 13 0,0-9-2 15,16 0 5-15,-16 9 9 0,17-9-1 0,-1 0-13 16,-16 0-9-16,17 0-18 0,-1-9-7 0,18 0-1 15,-18-1-4-15,34 1-5 0,-17 0-5 16,0-10 4-16,0 19-1 0,17-28-3 0,16 10 4 16,-33-10-2-16,16 9-2 0,1 10 0 15,0-28 1-15,16 9-1 0,-33 0-6 0,0 19 10 16,16-29-8-16,-15 11 2 0,-1 8-8 0,0 0-3 16,0 1-36-16,-17-1-30 0,1 19-21 15,-1-19-23-15,1 19-15 0,-17 0-5 0,0 0 27 16,0 0 18-16,0 19 10 0,0-19-1 15,0 0-85-15</inkml:trace>
  <inkml:trace contextRef="#ctx0" brushRef="#br0" timeOffset="68395.58">3803 12446 49 0,'0'0'22'0,"0"-10"-10"15,0 10-7-15,0 0-3 0,0 0 0 0,0 10-2 31,0-10-2-15,0 9 3-16,0-9 0 0,0 19-1 16,17-19 0-16,-17 0 1 15,33 0-1-15,-33 0 0 16,0 0 2-16,33 0 0 0,-33 0 0 0,0 0 4 16,33 0 0-16,-33 0 1 0,0 0 0 0,33 0-1 15,-33-19-2-15,0 19 0 0,33-9-1 16,-33 9-1-16,33-10 0 0,-33 10 0 0,17-9-1 15,16 9 3-15,-33-9-2 0,33 9-2 16,0-9 0-16,0-1 1 0,0 10-1 0,0-9 1 16,-16 9 1-16,16-9-2 0,33-1 0 0,-33 10-2 15,0 0 2-15,17 0 0 0,16 0 0 16,-33-18 1-16,33 18-1 0,-16 0 0 0,16 0 1 16,0 0-1-16,-33-19-2 0,50 19 2 15,-50-9 0-15,33 9 0 0,-16 0 0 0,16-9 1 16,0 9-3-16,-33 0 4 0,33-10 0 0,-16 10-2 15,16-9 0-15,-33 0 0 0,17 9 0 16,16-10 0-16,-33 10 0 0,0-9 0 0,33 0 0 16,-49 9 0-16,49-10 0 0,-33 10 0 15,0 0 0-15,33 0 0 0,-16 0-2 0,-17-18 3 16,0 18-1-16,0 0 0 0,33 0 0 0,-16 0 0 16,-17 0 0-16,0 0 1 0,33 0-1 0,-33 0 0 15,17 0 0-15,-17 0 0 0,0 0 0 16,0 0 0-16,16 0 0 0,-15 0 0 0,32 0 0 15,-33 0 0-15,0 0 0 0,0 0 0 16,0-19 0-16,17 19 0 0,-50 0 0 0,33 0 0 16,0 0 0-16,0 0 0 0,0 0 0 15,-33 0 0-15,16 0 0 0,1 0-2 0,-1 0 2 16,18 0 0-16,-34-9 0 0,33 9 1 16,-33 0-1-16,33-9 0 0,-33 9 0 15,0 0-2-15,33 0 3 0,-33 0-1 16,33 0 0-16,-33-10 0 0,0 10 2 0,16 0-2 15,1 0 0-15,-1 0 0 0,18-9 0 16,-34 9 1-16,33 0-1 16,-33 0-2-16,0 0 3 0,33 0-1 15,-33 0 0-15,33 0 0 16,-33-9 0-16,33 9-2 16,-33 0 3-16,0 0-1 15,0 0 1-15,16 0-1 0,1 0 0 31,-17 0 1-31,16-10 0 16,17 10-1 0,-33 0-2-16,0 10 2 15,0-10 0-15,0 9 0 0,0-18 0 16,34 9-2-16,-34 9 3 16,0-9-3-1,0 0-1-15,0 0-3 0,0 0-3 0,0 9-8 16,0-9-6-16,0 0-4 0,0 0-5 15</inkml:trace>
  <inkml:trace contextRef="#ctx0" brushRef="#br0" timeOffset="70327.88">9194 12520 7 0,'-33'0'3'0,"33"0"2"0,-16 9 1 0,16-9 1 0,0 0 0 0,-17 0 0 0,17 10-2 0,-16-10-2 0,16 0 2 15,-17 0-1-15,17 0 0 0,-16 0-1 16,16 0 0-16,0 0 1 0,0 0 0 0,0 0-2 16,0 0 0-16,-34 0-2 0,34 0 3 15,0 9 0-15,0-9 2 0,0 0 1 0,0 0 3 16,0 0 3-16,0 0-2 0,0 0 0 0,0 0 1 15,0 0-2-15,0 0 4 0,0 0-4 16,0 0 3-16,0 0 5 0,0 0 0 0,0 0-3 16,0 0-2-16,0 0-1 0,0 0 0 0,0 0-8 15,0 0 2-15,0 0 1 0,0 0 0 16,0 0 1-16,0 9 2 0,0-9-1 0,34 0-1 16,-34 0-1-16,0 0 7 0,0 0-3 0,16 0-2 15,1 0-1-15,16 0-6 0,-17 0 3 16,17 10-4-16,-33-10 0 0,33 0 15 0,0 0 9 15,0 0-10-15,17 0-7 0,-17 0-1 0,33 0-1 16,-33 0-5-16,34 0 2 0,-18 0-4 0,17 0 2 16,0 0 0-16,17 9 0 0,-17-9-2 15,0 0 2-15,17 0 0 0,-17 0 2 0,0 0-2 16,17 0 1-16,-17 0-1 0,17 0 0 16,-17 0 0-16,33 0-2 0,-33 0 5 0,17-9-6 15,-17 9 3-15,17 0 2 0,-17 0-4 0,0 0 2 16,0 0 4-16,17 0-4 0,-17 0 0 15,-16 0-2-15,16-10 2 0,0 10 3 0,0 0-3 16,17 0 0-16,-17-9 0 0,0 9 0 0,17 0 2 16,-17-9-2-16,-16 9 0 0,16 0 0 15,33 0 0-15,-49-10 0 0,49 10 0 0,-33 0 2 16,0 0-6-16,17 0 2 0,-17-9 5 16,17 9-2-16,-17 0-3 0,33 0 4 0,-49 0-2 15,16 0-3-15,16 0 5 0,-15 0-5 0,32 0 6 16,-50 0-1-16,18 0-2 0,-1 0-5 15,0 0 5-15,17 0 2 0,-17 0-2 0,0 0 2 16,17 0-4-16,-17 0 3 0,16 0-1 16,-16 0 0-16,1 0 2 0,15 0-4 0,-16 0 2 15,1 0 1-15,-1 9 1 0,-17-9-4 0,17 0 2 16,-32 10 1-16,32-10-1 0,-33 0 3 0,16 9-5 16,-16-9 2-16,34 0 0 0,-34 9-2 15,0-9 2-15,0 0 0 0,16 0 0 0,-15 0 0 16,32 10 3-16,-50-10-2 0,34 0-3 15,-1 0 2-15,-16 9-3 0,1-9 3 0,-1 0 0 16,0 0 4-16,0 0-6 0,16 19 2 0,-16-19 2 16,1 0 0-16,-1 0-5 0,16 0 3 0,-16 0 3 15,33 0-6-15,-32 0 5 0,-18 0-2 16,17 0-2-16,0 0 2 0,0 0 0 0,0 0 0 16,0 0 0-16,0 0 0 0,-16 0 2 15,0 0 2-15,-1 0 1 0,1 0 4 0,-1 0 2 16,1 0 0-16,-1 0-3 0,-16 0 0 0,33 0-1 15,-33 0 8-15,0 0-1 0,0 0 5 16,0 0-1-16,0 0-2 0,0 0 8 0,0 0 1 16,0 0-4-16,0 0-10 0,0 0 6 15,0 0-9-15,0 0 0 0,0 0-4 0,0 0-4 16,0 0-3 0,0 0 0-16,0 0 6 0,0 0-3 15,0 18 0-15,-33-18 0 0,17 0 0 16,16 0-6-16,-17 0-2 0,17 0-21 15,-16 9-18-15,16-9-11 0,-17 0-10 0,17 0 4 16,0 10-1-16,0-10 0 0,0 0 8 0,0 0 3 16,-16 0 8-16,16 0 4 0,0 0 3 0,0 0-26 15</inkml:trace>
  <inkml:trace contextRef="#ctx0" brushRef="#br0" timeOffset="71727.96">17562 12650 9 0,'0'-9'8'0,"0"9"3"0,0 0 2 0,0 0-1 0,0 0-4 0,0 0-3 0,0 0-1 0,0 0-2 0,0 0 1 16,0 0 0-16,0 0 2 0,0 9-2 0,0-9 2 16,0 0 2-16,16 0 2 0,-16 0 5 15,17 0 2-15,-17 0-3 0,16 0 1 0,1 0 0 16,16 0 0-16,0 10 4 0,0-10-6 16,0-10 1-16,-16 10 0 0,32 0-3 0,1 0 1 15,16 0-1-15,-33-9-5 0,33 9 1 0,17 0-1 16,-17-9-2-16,-16 9-1 0,49 0-2 0,-33-10 0 15,0 10 1-15,17 0-1 0,-17 0 1 16,17 0 0-16,16 0-1 0,-33 0 0 0,0 0-2 16,17 0 2-16,-17 0 0 0,17 0 3 15,-17 0-5-15,0 0 2 0,-16 0 0 0,16-9 1 16,-17 9 0-16,18 0-1 0,-18 0 0 0,1 0 0 16,-1 0 0-16,-16 0-2 0,17 0 2 15,-17 0 0-15,17 0 0 0,-17 0 0 0,-17 0 0 16,17 0-2-16,-16 0 4 0,16 0 1 15,-16-18-3-15,-1 18 0 0,1 0-3 0,16 0 3 16,0 0 1-16,-33 0-3 0,16-19 2 16,1 19 0-16,-17 0-3 0,16 0-1 15,1 0-10-15,-17 0-7 0,16 0-4 0,-16 0-8 16,0 0-2-16,17 0 0 0,-17 0 1 0,17 0-1 16,-17 0-25-16</inkml:trace>
  <inkml:trace contextRef="#ctx0" brushRef="#br0" timeOffset="76105.63">7359 13236 11 0,'0'0'11'0,"0"0"5"0,0 0-5 0,0-9-5 0,-33 9-4 0,33 0 0 0,33 0-2 16,-33 0 0-16,0-9 1 0,33 9-1 15,-33 0 0-15,33 0 0 0,-17-10 0 0,17 10 0 16,1 0 0-16,-1 0 0 0,33 0 0 0,-50-9 0 16,50 9 0-16,-32 0 0 0,-1 0 0 15,0 0 0-15,16 0 0 0,17 0 0 0,-33 0 0 16,1 0 0-16,-1 0 0 0,16-18 0 15,-16 18 0-15,0 0 0 0,0 0 0 0,1 0 0 16,-34 0 0-16,33 0 0 0,0 0 0 16,-33 0 0-16,16 0 0 0,1 0 0 15,-17 0 1-15,0 0 3 16,0 0-2-16,0 0-1 16,-17 0-1-16,17-10 0 0,-16 10 0 15,16 0 0 1,0 10 0-16,-33-10 2 0,33 0-2 15,-33 0 0-15,33 0-2 32,0 0-1-32,0 0-1 15,0 0-1-15,0 0-1 0,0 0-2 0,0 0-2 16,0 0 0-16,0 0-5 0,0 0 9 16</inkml:trace>
  <inkml:trace contextRef="#ctx0" brushRef="#br0" timeOffset="79651.78">2381 14269 19 0,'0'0'29'0,"0"-19"-3"0,0 10-2 0,0 0 1 0,0 9-2 0,33-10-1 0,-33 1 2 0,0 9 11 0,0-9 1 0,0-1-1 15,0 10 4-15,0-9-2 0,-33 9 11 0,33-9 2 16,0 9-14-16,0 0-17 0,0 0-3 15,0-9-1-15,0 9-1 0,0 0 4 0,-33 0 2 16,33 0-7-16,0 0 3 0,0 0-7 16,0 0-1-16,-33 0-1 0,17 0-3 0,16 0-1 15,0 0-1-15,0 0 1 0,-34 0-3 16,34 0 2-16,0 0 2 0,-33 0-2 0,33 0 0 16,0 9-2-16,0 0 0 0,-33-9-2 0,33 9 5 15,0 1 6-15,0-1-2 0,0 0-1 16,0 10-3-16,0 9 1 0,0-9 2 0,0-1-2 15,0 1-4-15,0-1 3 0,0 10 0 0,0 0 0 16,33 0-1-16,-33 9-2 0,0-18 2 16,0 18 1-16,0-9-5 0,33 0 2 0,-33 0 0 15,0 0-2-15,0 0 2 0,0-1 1 16,0 1-1-16,0-9 0 0,0 9 1 0,0 0-1 16,0 0 3-16,-33 0-3 0,33 0-3 15,0-10 5-15,-33 1 0 0,33 9 3 0,-33-10-5 16,33 1 2-16,-33-1-2 0,17 1 6 15,-17 0-5-15,0-1 1 0,33-8-2 16,-34 8 1-16,1-9-1 0,0 1 5 0,0 8-5 0,-16-18 6 16,49 0 11-16,-33 0 10 0,33 0 4 15,-34 10 8-15,34-10 5 0,0 0-3 0,-33 0-18 16,33 0-2-16,0 0-6 0,0-10-7 0,0 10-6 16,0 0-1-16,0 0 1 0,0 0-5 15,33 10 3-15,-33-10-4 0,0 9 4 16,0 0 2-16,34 10 1 15,-1-10-5-15,-33 10 2 0,33-1 0 0,-17 10-8 16,17 0 10-16,-33 0-6 0,0 0 5 16,33 9-5-16,-33-9 8 0,33 19-3 0,-33-1 2 15,0-9-6-15,0 10 7 0,0 9-6 16,0-1 2-16,0-8 6 0,0 9-6 0,0 0 3 16,0-1-5-16,0 1 2 0,-33-9-2 0,33-1 2 15,0 1 0-15,0-1 3 0,0 10-1 16,-33-19-2-16,33 10 0 0,0-1 0 15,0 1 3-15,0-1-1 0,0-18-2 0,33 9 0 0,-33-9 0 16,0 0 0-16,0 0 0 0,0 0 0 16,33-9 3-16,-33 9-1 0,0 9-4 15,34-28 2-15,-34 19 0 0,33-9 1 0,-33-1-11 16,33-9 7-16,-17 10 7 0,-16 0-8 0,33-10-5 16,-33 0-8-16,33 1-3 0,-33-1-12 15,33-9-28-15,0 9-28 0,1-9-12 16,-34 0-25-16,49-9-14 0,-16 9 1 0,-33-9 15 15</inkml:trace>
  <inkml:trace contextRef="#ctx0" brushRef="#br0" timeOffset="85879.89">23118 14222 23 0,'0'0'24'0,"17"-9"-8"0,-17 9-8 0,0-9-2 0,0 9-3 0,16 0-1 0,1-10 1 0,-17 10 2 0,16-9 0 0,1 9 2 0,-1-9-2 0,17 9 2 0,0 0-1 0,-16-9-2 0,16 9-1 0,0 0 0 0,17 0-3 0,-1 0 0 0,1-19 2 16,-1 19-2-16,18 0 0 0,-1 0 0 15,16-19 0-15,1 19 0 0,16-9-2 16,-16 9 2-16,16 0 0 0,0-9 0 0,1 9 0 15,-18 0 1-15,1 0-1 0,16 0 0 16,-16 0-2-16,-17 0 2 0,17 0 0 0,-17 0 0 16,0 0 0-16,-16 0 0 0,-1 0 0 0,-16 0 0 15,17 0 0-15,-17 0 0 0,-33 0 0 16,17-10-2-16,-1 10 2 0,1 0-2 16,-1 0-5-16,-16 0-5 0,17-9-2 0,-17 9 2 15,0 0-1-15,16 0-9 0,-16-9-21 0</inkml:trace>
  <inkml:trace contextRef="#ctx0" brushRef="#br0" timeOffset="86246.8">23598 14222 1 0,'-17'0'0'0,"-16"0"0"0,16 0 0 0,1 0 2 0,16 0 3 0,0 10 20 0,0-10 1 0,16 0-11 0,1 9-7 0,-1-9-3 0,18 0-2 0,-1 9-3 0,16-9 0 0,1 0 3 0,-1 0-3 16,18 0 0-16,-1 0 0 0,16 0 0 0,1 0 2 16,0 19-2-16,16-19 0 0,-16 0 0 0,-1-19 0 15,1 19 1-15,16 0-3 0,-16-9 2 0,0 9-2 16,16-9 2-16,-33 9 0 0,17-10-2 16,-17 10-7-16,0-9-4 0,0 0-6 0,-16 9-26 15</inkml:trace>
  <inkml:trace contextRef="#ctx0" brushRef="#br0" timeOffset="89230.37">16470 15571 21 0,'0'0'27'0,"0"-9"0"16,0 9 1-16,0 0 2 0,0 0-1 0,0 0-8 0,0 0 1 0,0 0-1 0,0 0-1 0,0 0-6 0,0 0-3 0,0 0-1 16,0 0 3-16,0 0 9 0,0 9 1 0,0 0 0 15,0 1-2-15,0-1 4 0,0 0-4 0,33 1-7 16,-33 8 0-16,0-8 3 0,0-1-3 15,0 9 2-15,0-8 1 0,0 8 0 0,0-8-2 16,17-1-3-16,-17-9 11 0,0 9-3 0,16-9 2 16,-16 10 8-16,17-10 7 0,-17 9-4 15,17-9 5-15,-1 0-1 0,1-9-1 0,-1 9 1 16,17-10 0-16,-33 1-2 0,33-10-12 16,0 1-8-16,-16-1-4 0,16-9-10 0,-16 0 3 15,16 0-7-15,16 1 6 0,-16-1-6 0,0 0-4 16,-16 9 8-16,16-18-1 0,-17 18-4 0,34 1-1 15,-50-1 0-15,33 1-1 0,0 8 4 16,-33-8-9-16,0 18-4 0,17-10-12 0,-17 10-20 16,0-9-6-16,0 9-6 0,16 0-5 15,-16 0-8-15,0 0-7 0,0 0 5 0,0 9 4 16,0-9 4-16,0 0 2 0,0 10 2 0,0-10 9 16,0 18 1-16,0-18 5 0</inkml:trace>
  <inkml:trace contextRef="#ctx0" brushRef="#br0" timeOffset="90734.8">19662 15050 73 0,'0'-9'51'0,"0"9"-23"0,0 0-12 0,0 0-11 0,0 0-3 0,0 0 1 0,0 0 7 0,0 9 9 0,0-9-4 0,0 10-2 0,0-1 0 0,0 0 1 0,0 0-3 0,0 1-3 0,0 8 0 0,0-18 6 0,0 10-1 0,16-1-3 16,-16 0 3-16,0 1-1 0,0-10 0 15,0 9 1-15,17-9 3 0,-17 0 8 0,0 9 6 16,16-9 0-16,-16 0-7 0,17 0-9 0,0 0-2 16,-1-9-3-16,17 0-1 0,-16-1 12 15,16 1 3-15,0-10-5 0,-17 1-10 0,1-1 3 16,16 1-1-16,0-10-3 0,0 9-3 16,17 0-1-16,-17-18 0 0,-17 9 2 0,17 10-5 15,0-10 0-15,-16 19 2 0,16-29-4 0,17 20 2 16,-50-1 0-16,33 0 0 0,-17 10 0 15,17 0 0-15,-16 0 0 0,-1 9 0 0,-16 0-4 16,17 0-3-16,0 0 7 0,-17 0-5 0,0 0 0 16,16 0-1-16,-16 0-3 0,17 0 0 15,-17 0-20-15,0 9-21 0,33-9-5 0,-33 9-7 16,0 0 1-16,0 1 3 0,0-1 4 16,0 0-1-16,0 1-4 0,0 8 1 0</inkml:trace>
  <inkml:trace contextRef="#ctx0" brushRef="#br0" timeOffset="96970.89">12138 3693 7 0,'0'0'11'0,"-17"0"5"0,17 0 0 0,0-10-7 0,0 10-4 0,0 0 1 0,0 0-1 0,0 0-1 0,0 0-2 0,0 0 2 0,0 0 1 16,0 10-1-16,0-10-1 0,-16 9 2 0,16 10-2 15,0-19 4-15,0 18-1 0,0 1-1 16,0 0 1-16,0-1-1 0,0 1 9 0,0 9 2 16,0 9 10-16,0 0-7 0,0 10 20 0,0 8-12 15,0-8-6-15,-17 9 18 0,17 9-13 16,0 9-11-16,-16-9-8 0,-1 10 13 16,17 8 13-16,0 1-15 0,-33 0-6 0,33 9-4 15,-33 9 4-15,33-18-6 0,0 9-3 16,-33 9 3-16,33 1 0 0,0-20-4 0,-33 20 3 15,16-20-5-15,17 10 1 0,0-9 1 0,-16 0 0 16,16-10-1-16,0 10 0 0,0-19 4 16,0 9-2-16,0-8 2 0,0-1-3 0,0-10-2 15,0 1 3-15,16-9-3 0,-16 9 0 16,0-10 2-16,0-9 1 0,0 19-5 0,17-28 4 16,-17 9-5-16,0 0 6 0,0 1-2 0,0 8-4 15,0-27 3-15,0 18 0 0,-17-9 0 0,17 9-2 16,0-18 2-16,0-1 0 0,0 10 0 15,0-9 0-15,0-1-2 0,0 1-4 0,0 0 6 16,0-19-2-16,0 18-1 0,0-18 1 16,0 19-30-16,0-19-17 0,0 0 4 0,0 0-4 0,0 0-4 15,0 0-2-15,0 0-5 0,17-19 4 16,-17 1 11-16,0-1 10 0</inkml:trace>
  <inkml:trace contextRef="#ctx0" brushRef="#br0" timeOffset="98454.07">12667 3795 19 0,'-33'-18'26'0,"33"18"-9"0,0 0-7 0,0-19-3 0,0 19 0 0,0 0-1 0,0 0 2 0,0 0-2 0,0 0 3 0,0-19-1 15,33 19-2-15,-33 0-1 0,0-18-2 0,0 18-1 16,33 0-2-16,-33-19 0 0,33 10 1 16,0-1 0-16,17 1 1 0,-17-9-2 0,16 18 0 15,18-19 0-15,-1 19 0 0,-33-19 0 16,33 19 0-16,-16 0 0 0,16-18 0 0,0 18 2 15,-33 0-2-15,17-19 0 0,16 19 0 0,-33 0 0 16,0 0 0-16,-17 0 0 0,1 0 0 16,-1 0 0-16,18 0 0 0,-34 19 0 0,33-19 0 15,-33 0 0-15,0 0 0 0,0 0-2 16,0 18 3-16,33-18-1 0,-33 0 0 0,0 19 0 16,0-19 2-16,0 19 0 0,0-19 0 0,0 18 3 15,0 1-3-15,0 9-1 0,0-10 1 16,0 1-2-16,0 18 2 0,0-18 2 15,0 27 2-15,0-9-1 0,0-9-2 0,0 10 0 16,0 17-1-16,0-17 0 0,0 8 1 0,0 10 1 16,0 9-4-16,33-9 0 0,-33-10 0 0,0 29 0 15,0-10 3-15,0 0-1 0,0 9-1 16,0 10-1-16,0-10 1 0,0 10-1 0,0-19 0 16,0 10 0-16,0 8 2 0,0-8 1 0,0 9-2 15,0-1 0-15,0-18-1 0,33 10 1 16,-33 9-3-16,0-29 3 0,0 29 1 15,0-28-2-15,0 9 0 0,0 0-2 0,16 10 2 16,-16-10 0-16,0-10 0 0,0 11 0 16,0-1 0-16,0-10 0 0,17 1 0 0,-17 9 2 15,0-9-2-15,16 9 0 0,-16-9 0 0,17-9 0 16,-1 8 0-16,-16 1 2 0,34 9 4 0,-34-9 15 16,0 9-8-16,33-9-4 0,-33 9-8 15,33-18 1-15,-33 9 3 0,0-10-5 0,0 10 2 16,33 0-2-16,-33-10 0 0,0 10 1 15,0-9 8-15,0 8 2 0,0-17 0 0,0 8-4 16,-33-9-3-16,33 10 7 0,0-10 3 0,0 0-7 16,-33 0 0-16,33 10-2 0,-33-29 0 15,33 20-1-15,-34-20 0 0,18 10 0 0,16 9 4 16,-17-18-1-16,1 0 1 0,-1-19-3 0,17 18-2 16,-16-8 1-16,16-1-2 0,0 0 6 15,0 10 11-15,-33-19 4 0,33 0 12 0,0 0 3 16,0 0-9-16,0 0-9 0,0 0-5 15,0 0-8-15,0-19-2 0,-33 19 0 0,33-9 1 16,0 9 4-16,0-9-7 0,0 9 0 0,0-10 0 16,-33 1-3-16,33 9 2 0,0-9-2 15,0 9 2-15,-33 0-4 0,33-19 2 0,-17 19 0 0,17 0-2 16,-17 0 2-16,1-19-2 0,-1 19 2 16,1 0 0-16,-17 0 0 0,33 0 1 0,-33 0-3 15,0 0-2-15,0 0 5 0,-1 0-1 16,-15 0-2-16,16 0 2 0,0 19-2 0,0-19 3 15,-17 0-1-15,0 0 0 0,1 0 3 16,16 0-6-16,-17 0 5 0,1 19-2 0,15-19 0 16,18 0 0-16,-17 0-3 0,-33 0 1 0,33 0 2 15,0 0 0-15,16-19 0 0,-16 19 3 16,0 0-3-16,0 0-2 0,0 0 5 0,0 0-3 16,16-19 3-16,-16 19-3 0,33 0 2 0,-33 0-2 15,33 0 0-15,-33 0 0 0,33 0 0 16,-33 0 0-16,33 0 1 0,-33 0-1 15,16 0 0-15,17 0-2 0,0-18 2 16,-16 18 0-16,16 0-2 0,-17 0 7 16,17 18-8-16,-16-18 3 15,16 0 3-15,-17 0-3 16,17 0 4-16,0 0 6 16,0 0 0-16,0 0-3 0,0 0 7 0,0 0 2 15,0 0-3-15,0 0 0 0,0 0 2 0,0 0-2 16,-33 0 0-16,33 0 3 0,0 0 3 15,0-18-11-15,0 18 0 0,0 0 4 0,0 0 4 16,0 0-2-16,0 0 7 0,0 0 4 0,0 0-5 16,0-19 2-16,0 10-8 0,0 0-7 15,0-1 4-15,0 1 20 0,0 0 16 0,0-10 2 16,0 19-15-16,0-37-19 0,0 18-6 0,0-18-5 16,0 9-4-16,33-9-2 0,-33-19 2 15,0-9 1-15,0 0-7 0,17 9 0 0,-17-28-3 16,16 1-10-16,-16-10-20 0,17 9-14 15,-17-18-17-15,0-1-3 0,0 10-6 0,0-9-8 16,0 18 4-16,0-18-2 0,-17 18-3 0,17-18 3 16,-16 27 1-16,-1-8 8 0,17 18 6 0,0 9-2 15</inkml:trace>
  <inkml:trace contextRef="#ctx0" brushRef="#br0" timeOffset="109942.42">24805 6055 43 0,'0'-18'19'0,"0"18"-5"0,0 0 0 0,0 0 10 0,0-19 7 0,0 19 5 0,0 0-1 0,0 0-10 0,0 0-5 0,0 0-1 0,0 0 1 16,0 0 6-16,0 0 6 0,0 19-4 0,0-19 8 15,0 18 1-15,0-8-1 0,0-1-10 0,0 0-2 16,0 10 3-16,0 0 3 0,0-1 0 0,0 1-4 15,0-1-3-15,0-8-9 0,-17-1-8 16,17 10 1-16,0-10 0 0,0 9-7 0,0 1-2 16,0 0 4-16,0-19-2 0,0 18 6 15,0-18-6-15,0 10 4 0,0-1-4 0,0 0-4 16,0 0 0-16,0-9 8 0,17 10-2 16,-17-10-4-16,0 0 3 0,0 0 1 0,0 0-1 15,0 0 3-15,0 0 29 0,0 0-1 16,0 0-9-16,0-10-4 0,0 1-5 0,0 9-8 15,0-9 2-15,0-10-6 0,0 19 8 0,-17-18-2 16,17-1-3-16,0 0 0 0,0 1-2 0,0-1 0 16,0 1-3-16,0 8 0 0,0-27 0 15,0 19 0-15,0-1 6 0,0 0-6 0,0-9-5 16,17 10 11-16,-17-1-1 0,0 1-1 16,16 18 4-16,-16-28-4 0,17 18 0 0,-17 1-4 15,16-9 3-15,-16 18-9 0,17-19 6 16,-1 19 0-16,-16-19-2 0,17 19 5 0,-17 0-3 0,33 0-19 15,-33 0-9-15,33-18-26 0,-33 18-21 16,0 0-11-16,17 0-9 0,-1 0-7 0,1 0-3 16,16 0 6-16,-17 0 6 0,1 0-73 15</inkml:trace>
  <inkml:trace contextRef="#ctx0" brushRef="#br0" timeOffset="110208.96">24854 6121 24 0,'0'0'21'0,"0"0"-5"0,0 0 0 0,0 0 0 0,0 0-3 0,17 0-7 0,-17 0-1 0,16 0-3 0,1-19 1 0,16 19-3 0,-33 0 0 16,33 0 0-16,-33 0 0 0,17 0-2 15,-1 0-8-15,17 0-9 0,-16-9-6 0,-1 9-36 16</inkml:trace>
  <inkml:trace contextRef="#ctx0" brushRef="#br0" timeOffset="110458.51">25202 5962 14 0,'0'0'13'0,"0"-9"5"0,0 9-6 0,-17 0-5 0,17 9 0 0,0-9 2 0,0 10 2 0,0-1 2 0,0 10 0 0,0-1 0 0,0-18-2 16,0 19 0-16,0-1 1 0,0-8 1 0,0 8-2 15,0-8-3-15,0 18-6 0,17-28-2 0,-17 18 4 16,0 1-3-16,0-1-1 0,-17-18 0 16,17 10-2-16,0 8 4 0,0-8-9 15,0-1-14-15,0 9-10 0,0-18-7 0,0 0-3 16</inkml:trace>
  <inkml:trace contextRef="#ctx0" brushRef="#br0" timeOffset="110741.63">25119 5981 22 0,'0'-9'21'0,"33"-1"-5"15,-33 1 0-15,0 9-3 0,33-18 1 0,-33 18 1 0,0 0 2 0,17 0-2 0,-1 0 3 0,1 0 0 0,-1 0-3 0,1 0-8 16,-1 0 3-16,1 18-1 0,-17-18 6 0,16 19-2 15,1-10 0-15,-17 10-4 0,33-1-2 0,-33 1-1 16,0-1-1-16,0-18-3 0,0 19 0 0,0 0-2 16,-33 9 2-16,16-10-2 0,1 1 0 15,-1-1-3-15,1-8 3 0,-1-1 1 0,-16 0-3 16,17 1-15-16,-1-1-10 0,-16 9-9 16,33-18-3-16,-33 0-3 0,16 19 0 0,1-19-43 15</inkml:trace>
  <inkml:trace contextRef="#ctx0" brushRef="#br0" timeOffset="114288.54">24887 6827 24 0,'0'-9'20'0,"0"0"-4"0,0 9-2 15,0-9-2-15,0-1 0 0,0 1 2 0,0 9-1 0,0 0-2 0,0-19 1 0,0 19 3 0,0 0-1 0,0 0 4 16,0 0 3-16,0 0-5 0,17 0 1 16,-17 0 0-16,0 0-4 0,0 0 2 0,0 0 2 15,0 0 1-15,0 0-4 0,0 0 7 0,0 0 5 16,0 19 2-16,0-19 0 0,0 0 1 15,0 19-7-15,0-10-2 0,0 0 1 0,0 0 2 16,0 10-6-16,0 0-9 0,0-19 3 0,0 18-3 16,33 1-5-16,-33-19 1 0,0 9-4 0,0 10 3 15,0-10-3-15,0 0 2 0,0 10-2 16,0-19-2-16,0 19 3 0,0-19-1 0,0 18 6 16,0-18-8-16,0 19-2 15,0-19 2-15,0 0-5 0,0 0-37 0,0 9-15 16,0-9-4-16,0 0 0 0,0 0 2 15,0 0 3-15,0 0-1 0,0 0 6 0,0 0 5 16,0-9 4-16</inkml:trace>
  <inkml:trace contextRef="#ctx0" brushRef="#br0" timeOffset="115804.15">25235 6846 37 0,'0'0'21'0,"0"0"-7"0,-17-19 2 0,17 19 2 0,0-9 3 0,0 9-3 0,0 0-6 0,0 0-3 0,0 0-5 16,0 9 6-16,0-9 5 0,0 19 1 0,0-19 1 16,0 19 1-16,-16-19 4 0,16 0 0 15,0 18 0-15,16 1 0 0,-16-19 1 0,0 9-4 16,17 1 4-16,-17-1-2 0,16 0 1 0,1 0-3 16,-1-9 2-16,1 19-3 0,-1-19 4 15,1 0 1-15,16 0-2 0,-33 0-5 0,33 0 8 16,-33 0 0-16,0 0 7 0,17-19 6 0,-1 10 6 15,-16 9-5-15,17-9-8 0,-17 0-10 16,0-1-2-16,0 1-15 0,0-10 5 0,0 1-8 16,0 18 0-16,-17-19 0 0,1-9 3 0,-1 19-6 15,17-10 6-15,-33 10-6 0,33 9 7 16,-50 0-6-16,34-19 5 0,-1 19-5 0,1-18 5 16,-1 18-5-16,1 0-2 0,-1 0 1 15,1 18-1-15,-1-18-12 0,17 0-36 0,0 0-7 16,0 0-8-16,0 0-4 0,0 19 0 0,-33-19 1 15,33 0 1-15,0 0-3 0,33 9 3 16,-33 1-1-16,0-10 4 0</inkml:trace>
  <inkml:trace contextRef="#ctx0" brushRef="#br0" timeOffset="116203.69">25582 6744 32 0,'0'-19'24'0,"0"19"-7"0,0 0-4 0,0-18 2 0,-33 8-3 0,33 10 4 0,0-9-5 0,-17 9-2 0,17 0-4 0,0 0-4 0,-16 0-1 0,16 9 0 15,0 1 0-15,0 8 4 16,0-18-1-16,16 0 2 0,-16 0 0 15,17 19 2-15,-17-1-4 0,33-18 0 0,-33 0 0 16,0 19 1-16,16-19 1 0,-16 9 3 16,17 1-1-16,-17-1 2 0,17 0 0 0,-17-9-2 15,0 9 1-15,16 10 6 0,-16-19-1 16,0 0 0-16,0 0-1 0,0 19-3 0,0-19 0 16,-16 0-4-16,16 0-2 0,0 18 0 0,0-18 0 15,-17 0-3-15,0 0 3 0,1 0-3 16,16 0 2-16,0 0-2 0,-33 0 0 15,16 0 0-15,17 0-2 16,-16 0 0-16,16 0 2 0,-17 0-10 0,17 0-24 16,0-18-11-16,-16 18-11 0,16-19-2 0,0 19 1 15</inkml:trace>
  <inkml:trace contextRef="#ctx0" brushRef="#br0" timeOffset="116536.59">25846 6576 23 0,'0'0'22'0,"0"0"-8"0,-16 0-1 0,16 10-1 0,-17-10-2 0,17 18 4 0,0-18-5 0,0 0-3 0,-16 19 0 0,16-19 6 0,0 18-1 0,16-18-3 0,-16 19 2 15,0-10-2-15,0 10 0 0,17-10 3 16,-17 19-1-16,0-9 0 0,16-1 1 0,-16-18 1 16,17 19 2-16,-17 0 3 0,0-1 1 15,0-9-3-15,17 10 0 0,-17 0-7 0,0-19-1 16,0 18-6-16,0-18 3 0,-17 0-1 16,17 19-2-16,-17-19 0 0,1 0-1 0,-1 0 0 15,1 0-3-15,16 0 3 0,-33 0-6 16,16 0-22-16,1-19-12 0,-1 19-12 15,17 0-4-15,-16 0 1 0,16-18-44 0</inkml:trace>
  <inkml:trace contextRef="#ctx0" brushRef="#br0" timeOffset="116836.28">25946 6400 40 0,'0'-19'26'0,"0"19"-7"0,0 0 1 0,0-19 0 0,0 19-2 0,0 0-4 0,0 0 2 0,0 0-5 0,0 19-1 0,0-19 4 0,0 19 3 16,0-19-1-16,16 18 2 0,-16-8-2 15,0 8 4-15,17 19 1 0,-17-18 6 0,0 0-2 16,33-1-7-16,-33 10-3 0,0-9-5 15,0-1 0-15,0 1-5 0,0-1 1 0,0 1-5 16,16 0-1-16,-16-1 1 0,0 10 0 0,0-28-1 16,17 19 0-16,-17-19-3 0,0 18 3 0,0-18-12 15,0 19-34-15,0-19-17 0,0 0-11 16,0 9 2-16,0-9 3 0</inkml:trace>
  <inkml:trace contextRef="#ctx0" brushRef="#br0" timeOffset="117269.54">26095 6762 60 0,'16'0'30'0,"-16"0"-8"0,17 0-1 0,-17 0 9 0,16 0 8 0,1 0 1 0,-17 0-8 0,16-18-9 0,1 18-10 0,16 0-2 0,-33-19-4 0,0 19-3 0,16 0-2 0,1-18 3 16,-17 8-7-16,16 1 3 0,-16 0 0 16,17-1 2-16,-17 1-2 0,0 9 0 0,0-19 0 15,0 19 2-15,0-18-2 0,-17 18-4 16,17-19 4-16,0 19 0 0,-16 0-2 0,16-18 3 15,-17 18-1-15,17 0 2 0,-16 0-5 0,16 0 6 16,0 18-3-16,-33-18 0 16,33 0 0-16,-17 19 3 0,17-19-3 0,0 18 2 15,0 1-2-15,0-19 8 0,17 19 0 16,-17-10-4-16,33 0 1 0,-33 1-3 0,0 8-1 16,16-18 1-16,1 19-2 0,-1-19 0 15,1 0 0-15,0 0-10 0,-1 18-18 0,1-18-12 16,-1 0-11-16,1 0-8 0,-1-18 1 0,1 18-54 15</inkml:trace>
  <inkml:trace contextRef="#ctx0" brushRef="#br0" timeOffset="117885.78">26359 6781 19 0,'0'9'32'0,"0"-9"-8"0,0 0-4 0,17 0-1 0,-17 0 1 0,0 0 3 0,0 0 0 0,16 0-6 0,-16 0-5 0,17-9-4 0,-17 9-1 0,33 0 0 0,-33-19-2 15,0 19 0-15,0-18 1 0,16 18 0 16,1 0-2-16,-17-19-3 0,16 1 0 0,-16 8 0 15,17-8 2-15,-1 8-1 0,-16 1-2 16,17 9 1-16,0-19 1 0,-17 19 1 0,16-18-1 16,1 18-2-16,-17 0 4 0,16-19-2 0,1 19 3 15,-17 0-2-15,33 0 3 0,-33 0-1 0,0 0-1 16,0 0 0-16,16 19-2 0,-16-19 1 16,17 0-1-16,-17 18-1 0,0-18 3 0,0 19-2 15,0-19-2-15,0 9 0 0,0 1 0 16,0-1 0-16,0 0 2 0,0 1-4 0,0 8 0 15,0-18 5-15,-17 19-5 0,17-19 0 0,0 0 5 16,-16 0-2-16,16 18-1 0,0-18 2 16,0 0-5-16,-33 0 3 0,33 0-2 15,0 0 0-15,0 0-2 0,0 0-12 16,0 0-2-16,33 0 1 0,-33-18-1 16,0 18 5-16,0 0 4 0,0-19 4 0,16 19 2 15,1-18 0-15,-1 18 0 0,1-10 1 0,-1 1 2 16,1 0 0-16,0 9 2 0,-1-10-2 15,1 10 0-15,-17-9 0 0,16 9 0 0,1 0 0 16,16 0 0-16,-33 0 1 0,0 9-1 16,0-9 0-16,0 10-3 0,0-1 4 15,16 0-1-15,-16 1 0 0,0 8 1 0,0-18-1 16,0 19 1-16,-16-1-4 0,16-18 3 16,0 19 0-16,0-19 1 0,0 9-3 15,0 1-11-15,-33-10-13 0,16 9-9 0,17 0-8 16,-16 0-42-16</inkml:trace>
  <inkml:trace contextRef="#ctx0" brushRef="#br0" timeOffset="127545.41">8946 7144 8 0,'33'0'19'0,"-33"0"3"0,0 0-5 0,0-19-4 0,0 19-3 0,0 0-2 0,0 0 1 0,0 0 0 0,0 0 2 0,0 0 1 15,0 0-5-15,0 0 1 0,0 0 0 0,0 19 6 16,0-19 5-16,33 0 1 0,-33 0 2 16,0 0-3-16,0 9-6 0,0 0 1 0,33-9-2 15,-33 10 6-15,0-1 1 0,0 0 5 16,0 10-4-16,34-19-4 0,-34 0-2 0,0 18 5 15,0-18 11-15,0 0 7 0,16 19-8 0,-16-19-3 16,17 0-2-16,-17 9 9 0,0-9 19 16,16 10 11-16,-16-10 6 0,17 0-5 0,-17-10-13 15,16 10-14-15,17-9-8 0,-33 9-17 0,33-19-3 16,-33 1-6-16,33-1-1 0,0 1 2 16,-16-1-7-16,0-9 3 0,32 10 0 0,-16-20-3 15,0 1 4-15,33 9 2 0,-49-9-5 0,49-19-3 16,-33 28 0-16,0-28-31 0,33 19-24 15,-49 9-22-15,16-9-15 0,0 9-13 0,0 0-8 16,0 19-1-16,-33-10 3 0,33 1 13 0</inkml:trace>
</inkml:ink>
</file>

<file path=ppt/ink/ink66.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3-02T11:34:46.518"/>
    </inkml:context>
    <inkml:brush xml:id="br0">
      <inkml:brushProperty name="width" value="0.05292" units="cm"/>
      <inkml:brushProperty name="height" value="0.05292" units="cm"/>
      <inkml:brushProperty name="color" value="#FF0000"/>
    </inkml:brush>
  </inkml:definitions>
  <inkml:trace contextRef="#ctx0" brushRef="#br0">21960 6548 272 0,'-33'-9'68'0,"33"9"-36"0,-16 0-14 0,16-18-10 0,0 18-3 0,0 0 16 0,0 18 19 16,0-18-3-16,0 19 0 0,0-1 6 0,0 10 12 15,0 9-3-15,0-18-7 0,0 9-1 0,0 9-9 16,16 0 0-16,-16 1 9 0,0 8 10 16,33-9-14-16,-33-18-11 0,0 18-11 0,0 10-9 15,0-29-4-15,0 10-3 0,0 0 4 16,0 0-4-16,0 9 1 0,0-18-7 0,0-1-25 16,0 1-38-16,0 9-32 0,0-28-34 15,0 18-28-15,0-18 5 0,0 19 21 0,0-19 15 16</inkml:trace>
  <inkml:trace contextRef="#ctx0" brushRef="#br0" timeOffset="316.67">22175 6986 69 0,'0'0'68'0,"0"0"-25"0,0 18-20 0,-33-18 6 0,33 0 28 0,0 19 18 0,0-19-3 0,-16 9-13 0,16 10-12 16,16-10-14-16,-16 0-3 0,0 10-2 15,33-19-2-15,-33 19-4 0,0-1-6 0,0-18-1 16,33 0 3-16,-33 19 4 0,17-19 0 0,16 0 2 16,-16 0 0-16,16-19-3 0,-17 19-8 15,17 0 2-15,0-18 16 0,0 18 24 0,-33-19 13 16,17 0 1-16,-17 1 1 0,17-1-9 16,-17 10-6-16,0-10-4 0,0 1 9 0,-17-1-21 15,17 19-6-15,-17-28-10 0,17 19-6 16,-33 0-3-16,0-1-5 0,17 10-8 0,-17-9-1 15,0 9 6-15,16 0-6 0,-16 9-6 0,16-9 6 16,-16 0 0-16,33 10-31 0,-33-1-55 16,17 0-50-16,16-9-43 0,-17 9-25 0,17 10-11 15,0-19 1-15,0 19 23 0</inkml:trace>
  <inkml:trace contextRef="#ctx0" brushRef="#br0" timeOffset="799.51">22886 6902 101 0,'0'-19'90'0,"-16"19"-37"0,-1-18-26 0,17 18-2 0,-33 0 30 0,0-19 26 0,17 19-3 16,-17 0-18-16,0 0-19 0,16 19-20 0,-16-19-9 16,16 18-1-16,17-18-2 0,-33 19-1 15,33-19-6-15,0 9-6 0,-33 1 6 0,66-1-6 16,-33 0 4-16,0 0 4 0,0 10-6 0,33-19 5 15,-33 19-6-15,17-19 3 0,-1 0 0 16,1 0-3-16,16 0 6 0,-16 0-3 0,-1-19 0 16,1 19-5-16,-1 0 8 15,-16-19 0-15,33 19 1 0,-33-9-2 0,0 0 4 16,0 9 1-16,0 0-2 0,0 0-3 16,0 0 0-16,0 0 0 0,0 9-4 0,0 0 0 15,0 10 4-15,0 0 7 0,0-1 7 16,0 1 3-16,33-1 15 0,-33 1 4 0,0 9-4 15,17 9-1-15,-1-18-4 0,1 9 9 16,0 9-10-16,-1-19-2 0,-16 1-4 0,17 9-6 16,-17-9 5-16,0-1-1 0,0 1-6 0,0-1-4 15,-17 1 3-15,17-19-4 0,-16 9 2 16,-1 1-5-16,0-10 1 0,1 0 0 0,-1 0-5 16,17 0-1-16,-33-10-1 0,33 10-2 0,-49-9 2 15,32-10 4-15,1 19-4 0,-1-18 0 16,17-10-4-16,-16 9-16 0,-1-9-10 0,17 19-13 15,0-28-27-15,0 18-33 0,17 1-32 0,-17-10-23 16,16 9-4-16,1 1 15 0,-1-1 25 0</inkml:trace>
  <inkml:trace contextRef="#ctx0" brushRef="#br0" timeOffset="1931.72">23217 6762 89 0,'0'-18'26'0,"-16"18"-8"0,16 0 11 0,0-19 22 0,0 19 41 0,-17 0-24 0,17 0-34 0,0 0-18 0,0 19-1 0,0-19 13 0,0 18 19 16,0-18 8-16,0 19-9 0,0 0-13 0,17-1-5 15,-17 10-14-15,0-9-3 0,0-1-2 16,16-18-2-16,-16 19-5 0,33-10-1 0,-33 10-1 15,0-10 0-15,0 19 3 0,0-28-8 16,0 19-27-16,0-19-30 0,0 0-27 0,0 18-26 16,0-18-11-16,0 0 18 0,0 0 21 0</inkml:trace>
  <inkml:trace contextRef="#ctx0" brushRef="#br0" timeOffset="2097.32">23035 6604 72 0,'-33'-18'35'0,"33"8"-18"0,-16 1-8 0,16 0 9 0,0-1 5 0,0 10-3 0,0-9-9 0,0 9-5 0,0 0-4 0,0 0 1 0,0 0-2 0,16 9-1 0,17 1-12 16,-33-10-14-16,0 9-9 0,33 0-16 16</inkml:trace>
  <inkml:trace contextRef="#ctx0" brushRef="#br0" timeOffset="2747.04">23647 6679 86 0,'0'-10'79'0,"-16"10"-14"0,16 0-15 0,-17 0-19 0,17 0 1 0,-16 0 23 0,-1 0-2 0,0 0-4 0,17 10-18 0,-16-1-3 0,-1 0-7 0,17 1 1 15,-16 8 9-15,16 1 3 0,-17-1-10 16,17 1-8-16,0-10-4 0,0 10-2 0,0-1-1 15,17 1-4-15,-17 0 1 0,16-1-1 16,-16 1-5-16,17-19-4 0,-1 9 4 0,1 1 5 16,0-1-7-16,16 0 2 0,-17 0-3 15,17-9 0-15,-33 0-7 0,33 19-23 0,-16-19-4 16,16 0-4-16,0-19 4 0,0 19 1 0,-16-9-6 16,32 0 0-16,-49 0 5 0,33 9 9 0,-16-10 9 15,-1 1 9-15,1 9 6 0,-1 0 2 16,-16-19-1-16,0 19 0 0,0 0 8 0,0-18-5 15,0 18 3-15,0 0 3 0,-16 0 10 16,-1 0-2-16,17 0-5 0,-16 0-3 0,-1 0-3 16,1 18 10-16,16-18 2 0,-17 0-7 0,17 19-2 15,0-19-1-15,0 9-5 0,0-9 3 16,0 10-1-16,0-1 0 0,0 0-2 0,17 0 0 16,-17 10-2-16,16-19-13 15,1 0-8-15,16 0-10 0,-17 0-3 0,1 0 3 16,-1 0 1-16,18 0 3 0,-18 0 2 0,17-19 9 15,-33 10 7-15,0 0 5 0,17 0 3 16,-17-1 5-16,16 1-2 0,-16-10-2 0,17 1 7 16,-17 18-1-16,0-19 0 0,0-9-1 0,0 10-2 15,0-1 12-15,0 0-2 0,0 1-3 16,0-1-1-16,0 1 2 0,0-1 3 0,0 0 1 16,0 10 5-16,0-10 8 0,0 1-5 15,0-1 2-15,0 19 0 0,0-18 10 0,0 8-1 16,0 1 2-16,0 9-3 0,0-9-7 15,0 9-8-15,0 0-12 0,0 0 1 0,0 9 0 0,0 0 12 16,0 19 12-16,0-9 7 0,0-1 3 16,0 1-1-16,0 9 2 0,16 9-8 0,-16-18-1 15,0-1-14-15,17 20-12 0,-17-11-1 16,0 11-2-16,16-20 3 0,1 1-3 16,-17 9-2-16,0 9-12 0,16-18-47 0,-16-1-39 15,17 1-39-15,0-1-21 0,-17-8-1 0,16-1-110 16</inkml:trace>
  <inkml:trace contextRef="#ctx0" brushRef="#br0" timeOffset="3330.39">25069 6576 104 0,'0'-18'63'0,"0"8"-31"16,0 1-12-16,0-9 19 0,0-1 32 0,0 19 5 0,0 0-11 0,17-19-19 0,-17 19-18 0,16 0-16 0,-16 19 5 0,17-19 1 16,16 19 7-16,-33-1 1 0,33-9-2 0,-33 10-6 15,17 18-7-15,-17-18 3 0,16 18-2 16,1-18 4-16,-17 9-13 0,16 9 0 0,-16 0 0 15,0-18 2-15,0 8-10 0,0 11 5 16,0-20-22-16,0 10-24 0,-16-9-29 0,-1-1-22 16,17 1-8-16,-16 0 4 0,-1-19 13 0,17 18 10 15,0-18-53-15</inkml:trace>
  <inkml:trace contextRef="#ctx0" brushRef="#br0" timeOffset="4431.46">25020 6641 34 0,'0'-37'34'0,"16"0"-14"0,-16 9-1 0,17-9-1 0,-1 0 1 0,17 18-1 0,-16 1-1 0,16 8-2 0,0 10 0 0,-16 0 0 0,16 10-2 16,0 8 1-16,0 1 0 0,-17-1-2 15,34 20 5-15,-17-11 8 0,-33 1 5 0,33 19 10 16,-16-10 7-16,-1-18 7 0,1 27-2 16,-1-9-6-16,1-18-10 0,-17 9-2 0,0-10 15 15,-17 20 6-15,17-20 4 0,-16-18-9 0,-1 19-10 16,1-10-12-16,-1 1-17 0,1-10-4 15,-1 9-7-15,-16-9 6 0,0 9-8 0,16-9 7 16,-16-9-4-16,0 9-8 0,0 0-47 0,17-9-44 16,-1-1-29-16,-16 10-19 0,33-9 14 15,0 9 18-15,-33 0 22 0,33 0 22 0,0 0 17 16,33 0-14-16,-33 0 62 0,33 9 4 0,-33 1 3 16,33-10 3-16,-16 9 15 0,16 0 20 15,0-9-2-15,-17 9-3 0,34-9-1 0,-17 0 8 16,-33 0 8-16,33 0 6 0,0 0 0 15,0 0 2-15,0-9-7 0,17 0 2 0,-34 9-7 16,18-9 2-16,-1-1-4 0,0 1-4 0,-17 9 5 16,17-19 2-16,-16 1-8 0,16-1-5 15,-17 0-1-15,1 1-3 0,-17-10-2 0,16 9-6 16,-16 19-7-16,0-18-6 0,0-1-4 16,0 19 3-16,0-18-3 0,-16 8-5 0,16 1 0 15,-17 9 2-15,1 0 1 0,16 0-3 0,-33 9-3 16,16-9 6-16,1 10-3 0,-1 8 0 15,1-18-3-15,16 19 1 0,-17-1 3 0,17-18 1 16,17 19-4-16,-17 0-3 0,16-10-1 16,1 9 4-16,-1 1 2 0,1 0 0 0,16-19-8 15,-17 0 8-15,17 18 3 0,1-18-3 0,-1 0-3 16,0 0 9-16,0 0-9 0,0 0 1 16,-17 0 6-16,1-18-1 0,-1 18-7 0,1-19 2 15,0 0 4-15,-1 1-2 0,-16-1 0 0,17-9-3 16,-17 10 3-16,0-1 5 0,0 1-5 15,0 8 2-15,0 1 0 0,0 0-2 0,0-1-2 16,-17 1-3-16,17 9 1 0,-16 0 6 16,16 9-2-16,-17-9-4 0,17 10 1 0,0-1 0 15,0 0-3-15,0 19 3 0,0-28-2 0,0 19 5 16,17-1 0-16,-1 1-2 0,1-19 2 0,-1 9 0 16,1 10 0-16,-1-1 0 0,1 1-4 15,16-19 6-15,-17 19-2 0,1-19 2 0,-1 0 1 16,18 18-6-16,-34-18 4 0,16 0-5 15,1 0 2-15,-1 0 6 0,-16-18-4 0,0 18 2 16,17 0 0-16,-17-19-5 0,16 19 3 16,-16-19-2-16,0 1 2 0,0 9 2 0,17-10-2 15,-17 0 2-15,0 1-2 0,0-1 0 0,33-9 0 16,-33 19 0-16,0 0 3 0,0-1-3 16,0 1-2-16,0 9 5 0,0 0-7 0,0 0 0 15,0 0-2-15,0 0 4 0,0 0 0 0,0 0 4 16,0 9-2-16,0 1 0 0,0-1 0 15,0 0 0-15,16 1 0 0,-16 8-4 16,0-18 4-16,0 19 1 0,0-1-1 0,17-18 3 16,-17 19-9-16,0-19 6 0,16 9 2 15,1 1-8-15,-1-1 3 0,1 0-2 0,0 0-3 16,16 10 2-16,-17-19 3 0,34 19-1 0,-50-19 4 16,33 0 0-16,-17 0 0 0,1 0 0 15,-1 0-4-15,1 18 2 0,-17-18 0 16,17 0 4-16,-1 0-5 0,-16 19 3 15,17-19 0-15,-17 9 0 0,0 1 0 0,0-1 0 16,0 0 5-16,0 0-8 0,16 10 6 16,-16-19-6-16,0 19 7 0,0-19-4 0,0 18 0 15,17-18-3-15,-17 19 4 0,0-19-3 16,33 18 2-16,-33-8 2 0,0 8-4 0,0 1-1 16,0 18 7-16,16-18-4 0,-16-10-2 0,0 19 2 15,0 0 0-15,0-10 0 0,0 10 0 16,0 0-3-16,0-9 0 0,-16 9-2 0,16-10 5 15,0 1-9-15,-33-10-1 0,33 1-2 0,-17-1-21 16,-16 0-25-16,17-9-25 0,-1 0-17 16,0 0-17-16,-16 0-18 0,17-9-2 0</inkml:trace>
  <inkml:trace contextRef="#ctx0" brushRef="#br0" timeOffset="4595.6">26822 6623 145 0,'0'-37'106'0,"17"9"-52"0,-17 9-14 0,33 1 13 0,-33-1 19 0,0 19-6 0,0-19-29 0,16 19-19 0,-16 0-8 15,17 0-5-15,-17 0-1 0,16 0-11 0,-16 0-21 16,0 19-24-16,0-19-38 0,0 19-30 16,0-1-13-16</inkml:trace>
  <inkml:trace contextRef="#ctx0" brushRef="#br0" timeOffset="5960.76">27930 6660 14 0,'-16'9'20'0,"16"-9"-1"0,0 0 2 0,0 0 3 0,-17 0 2 16,17 0 2-16,0 0 2 0,0 0 1 0,0 0 4 0,17 0 1 0,-17 0-4 0,0-9-2 0,16 9 2 16,1 0-5-16,-1-19-3 0,17 19-4 15,0-18-2-15,17-1-7 0,0 1-1 0,-1-1-10 16,17 10 3-16,33-10-3 0,-32 1 2 16,15-1 0-16,18 0 0 0,-18-18-2 0,17 19-3 15,1-10 4-15,15 9-1 0,-15 0-2 16,-18-18 2-16,18 19 0 0,-34-10 4 0,16 9-4 15,-32 0 0-15,0 1-2 0,-17-1 3 0,0 10 2 16,16 0-3-16,-49-1 2 0,17 10-15 16,-17 0-11-16,0 0-11 0,16 0-10 15,-16 0-7-15,-16 0-7 0,16 0-5 0,0 0 5 16,-17 0 0-16</inkml:trace>
  <inkml:trace contextRef="#ctx0" brushRef="#br0" timeOffset="6229.79">29418 6037 14 0,'0'0'20'0,"0"0"2"0,17 0 0 0,-1 0-1 0,18 0-5 0,-18 0 3 0,1 18 0 0,16-8 1 0,0 8-1 0,-17 1-5 15,17 0-1-15,-16 18-1 0,16-19-3 0,-17 10-1 16,-16 9-3-16,17 1-1 0,-17-20-2 16,0 10 2-16,-17 9-1 0,1-18-3 0,-1 18 2 15,1-18-2-15,-1-1 0 0,-32 10-4 0,16-9-10 16,-17 18-14-16,0-28-7 0,17 10-5 16,-33 0-1-16,17-1-5 0</inkml:trace>
  <inkml:trace contextRef="#ctx0" brushRef="#br0" timeOffset="6678.63">27914 6688 47 0,'-17'-9'28'0,"17"-1"-2"0,0 10-1 0,0-9 4 0,0 9 11 0,-17 0 3 0,17-19 1 0,0 19-6 0,0 0-8 0,0 0-12 0,0 0-8 0,17 0-2 0,-17 0-3 15,0 19 15-15,17-19 2 0,-1 0 6 16,1 9 1-16,16 10 2 0,-17 0 0 0,17-1-1 16,0 1 29-16,0 18 14 0,17-18 0 0,0 27-10 15,-1-9-13-15,17-9-15 0,1 28-13 16,-1-19-8-16,16 10-4 0,-15 9-8 0,15-19 3 16,-16 28-5-16,17-28 5 0,-17 10-1 15,0 8-4-15,0-27 1 0,1 10-4 0,-1-1-1 16,-17 0 8-16,-16-18 0 0,1 8-7 0,-1-8 8 15,-17 0-26-15,1-1-29 0,-1 1-23 16,-16-19-11-16,17 0-20 0,-17 0-28 0,0 0-14 16,0 0-1-16,0 0-95 0</inkml:trace>
  <inkml:trace contextRef="#ctx0" brushRef="#br0" timeOffset="6893.69">29418 7209 153 0,'0'-19'69'0,"0"10"-34"0,0 9-12 0,0-9 13 0,17 18 21 0,-1-9 12 0,-16 9 1 0,17 10-2 0,0-1-8 0,16 1-6 0,-17-10-6 0,1 19-11 0,-1-9 3 15,1 9 2-15,-1-10-10 0,-16 10-10 16,33-9 2-16,-33 18-3 0,-33-18-7 0,33-1-8 16,-16 1 5-16,-17 0-7 0,0 8-8 15,0-8 4-15,-17 0-37 0,0-1-35 0,1 1-36 16,-17-10-32-16,16 10-18 0,0-10-1 0,-16 0 19 15</inkml:trace>
  <inkml:trace contextRef="#ctx0" brushRef="#br0" timeOffset="8309.29">30014 4521 21 0,'0'0'29'0,"0"0"4"0,0 0-2 0,0 0-4 0,0 0 2 0,0 0 0 0,0 0 2 0,0 0 4 0,0 0 3 16,0 0-2-16,-17 0-8 0,17 0-11 15,0 0-8-15,0 0-2 0,0 0-5 0,0 0 3 16,0 9 3-16,-16 10-1 0,16-1 6 15,-17 19 15-15,1-18 11 0,-1 9-10 0,0 9-1 16,17 0 7-16,-16 0 19 0,-1-18 4 16,1 28-18-16,16-29-13 0,-17 10-5 0,17 0-7 15,0 0 9-15,0-9 19 0,17-1 6 0,-17 1 9 16,16-10 16-16,1 0-23 0,-1 1-20 16,1-1-14-16,16 0-3 0,-16-9-5 0,16 19-5 15,0-19-2-15,-17-19 1 0,1 19-1 16,-1-9 4-16,1 0-6 0,-1-1-20 0,-16-8-45 15,17 18-47-15,-17-19-39 0,0-18-26 16,0 18 7-16,0-9 24 0,-17 10 21 0,17-19 18 16</inkml:trace>
  <inkml:trace contextRef="#ctx0" brushRef="#br0" timeOffset="8474.87">29898 4549 61 0,'-17'-10'26'0,"17"10"0"0,0-9-4 0,0 0 3 0,17 9 2 0,-17-19 1 0,16 19-2 0,-16 0-5 0,17-19-2 16,0 19-3-16,-1 0-7 0,1-18-4 0,-1 18-3 16,1 0-2-16,-1 0 1 0,1-19 2 0,-1 19-3 15,-16 19-4-15,17-19-13 16,-17 0-10-16,16 0-14 0,-16 18-17 0,0-18-12 16</inkml:trace>
  <inkml:trace contextRef="#ctx0" brushRef="#br0" timeOffset="8658.67">29749 4725 119 0,'0'19'42'0,"0"-38"-18"0,0 19-6 0,17 0 3 0,-1 0 7 0,1 0-3 0,-1-18-6 16,1 18-10-16,16 0-2 0,0-19-4 0,0 19-1 0,0 0-2 15,0 0 0-15,0 0 0 0,0-19 0 0,0 19 0 16,-16 0 0-16,16 0-24 0,-17-9-13 15,18 9-13-15,-18 0-13 0,1 0-75 16</inkml:trace>
  <inkml:trace contextRef="#ctx0" brushRef="#br0" timeOffset="9191.45">30377 4567 93 0,'0'0'23'0,"0"-18"-9"0,0 18 4 0,0 0-4 0,0 0-3 0,0 0-4 0,0 0-1 0,0 0 2 0,17 18 3 0,-17-18 5 0,0 19 0 16,17-19 1-16,-17 18-4 0,16 1-6 16,-16 0 1-16,17-10-3 0,-17 9-2 0,0 1-2 15,0 0 2-15,16-1-3 0,-16 1 1 16,-16-1 0-16,16-8 2 0,0 8-2 16,0 1-1-16,0-19 0 0,0 19 3 15,0-19 1-15,0 0 4 0,0 0 8 0,0 0 3 16,-17-19-2-16,17 19 0 0,0 0 14 0,0-28 2 15,-16 19-7-15,16-1 0 0,0-8-6 16,0-19-10-16,0 18 0 0,0-27-3 16,0 27 3-16,0-18 6 0,0 0 3 0,16 9-9 15,-16 9-5-15,17-18 1 0,-1 18-4 0,-16 1 1 16,17 8-3-16,-1-8 1 0,17 18 3 16,-16 0-4-16,-1-19-3 0,17 38 3 0,-16-19 2 15,16 0-2-15,-16 9 2 0,-1 0 0 16,1 1-2-16,-17 8 2 0,16-18 4 0,-16 19-2 15,0-1-2-15,-16-18 1 0,16 19-3 0,-17 0 0 16,-16-10-3-16,0 10 3 0,0-1 0 16,0-18 0-16,0 19 0 0,0-1 0 0,16-18 0 15,-16 0 0-15,17 0 4 0,-18 19-4 16,34-19-2-16,-16 0-2 0,-1 0 7 0,17 0-7 16,0 0-1-16,0 0 3 0,0 19-3 15,0-19 5-15,17 9-3 0,-1 0 1 16,1 19 0-16,0-28 2 0,16 19 3 0,0-1-7 15,0 1 8-15,0-19-4 0,0 18 2 0,0-8-5 16,0 8-14-16,0 1-25 0,0-19-28 16,-16 19-16-16,-1-19-9 0,1 18-3 0,-1-18 5 15</inkml:trace>
  <inkml:trace contextRef="#ctx0" brushRef="#br0" timeOffset="9692.54">31452 4344 45 0,'0'-19'20'0,"17"1"-5"0,-1 8 5 0,-16 1 3 0,17 0 6 0,-17 9-3 0,0 0-9 0,0 0-6 0,-17 0-8 16,17 0-1-16,0 0 0 0,-16 9 0 0,-1 10-2 15,1-1 0-15,-1 1 2 0,-16 18 1 16,17-18-2-16,-17 27-1 0,0-9 3 0,-17 1-1 16,17-10-1-16,0 9 4 0,-17 19 5 15,1-10 1-15,-1-9-4 0,0 10-2 0,1-10-2 16,-1 19-3-16,17-28 1 0,-17 9 1 15,17 0-2-15,0-18 0 0,0 9-2 0,17-10 2 16,-17 19-2-16,16-37-4 0,17 19-18 0,-16 0-16 16,16-19-9-16,0 0-9 0</inkml:trace>
  <inkml:trace contextRef="#ctx0" brushRef="#br0" timeOffset="10007.27">31304 4642 90 0,'16'0'60'0,"-16"0"-30"0,0-19-15 0,0 19-9 0,0 0-2 0,0 0-1 0,0 0 1 0,0 19 0 0,0-19-1 0,0 9 5 0,0 9 4 16,0 1 2-16,0 0 1 0,0 18 5 15,0-19 8-15,0 1 4 0,-16 9-5 16,16 9-1-16,0-18-2 0,0-1 1 0,16 10-7 15,-16 10 2-15,0-20-3 0,17 1 4 0,-17-1 1 16,16 1-1-16,-16 9 3 0,17-10-2 0,-1-18-11 16,1 19 0-16,-1 0-7 0,17-19 0 15,-16 9 2-15,-1-9-5 0,1 9 1 16,-1-9-2-16,18 0 7 0,-18 0-7 0,1-9-2 16,-1 0 2-16,-16 9-36 0,17-19-27 0,-17 0-33 15,16 1-14-15,-16-10 3 0,0 0 10 16,-16 0-52-16</inkml:trace>
  <inkml:trace contextRef="#ctx0" brushRef="#br0" timeOffset="10157.71">31386 4669 59 0,'-16'-9'42'0,"-1"0"-9"0,17 0-8 0,0-10-3 0,0 19-3 0,0-19-3 0,0 19-7 0,0 0-4 0,17-18-5 0,-1 18 2 15,1 0-2-15,-1 0 0 0,1 0 0 16,16 0 0-16,-17 0 1 0,1 0 0 15,16 0-1-15,-16 0-17 0,-1 0-12 0,1 0-21 16,-17 18-7-16</inkml:trace>
  <inkml:trace contextRef="#ctx0" brushRef="#br0" timeOffset="10557.39">31304 4828 45 0,'0'0'46'0,"0"0"-24"0,0 0-10 0,0 0-4 0,16 0 1 0,1 0-3 0,-1 0-4 0,1 0 2 0,-1 0-4 0,17-19 0 0,0 19 2 16,0 0-2-16,0 0-2 0,1 0 2 0,15 0 0 15,-16 0 0-15,17 0-8 0,-17 0-5 16,0-19 0-16,0 10 1 0,0 0 1 16,0-1 5-16,-16 10 2 0,-1-18 1 0,-16-1 3 15,17 1 0-15,-17 18 0 0,0-19 4 16,0 0 2-16,0 10 3 0,0 0 5 0,-17 0 1 15,17 9 0-15,0-19-9 0,-16 19-2 16,16 0-1-16,-17 19 1 0,17-19 0 16,0 9-1-16,0 0 6 0,-16 19-3 15,16-9 3-15,0-1 1 0,0 1-2 0,16-1-3 16,-16 1 1-16,0 9-2 0,17-9-3 16,-17-1 2-16,16 10-3 0,-16-9 2 15,17-1-2-15,-17 1 2 0,0 0-1 0,0-1-1 16,16 1 1-16,-16-10-1 0,0 0 0 0,0 1 0 15,0-1 0-15,0-9-13 0,0 9 3 16,0-9-4-16,0 0-7 0,0 0-7 0,0-9-5 16,0 9-1-16,17-19-3 0</inkml:trace>
  <inkml:trace contextRef="#ctx0" brushRef="#br0" timeOffset="10822.72">31948 4642 26 0,'0'0'26'0,"0"0"-4"0,0 0-6 0,0 0-4 0,0 0 3 0,0 0 2 0,0 0 3 0,0 0 4 0,0 0-4 0,0 0-1 0,0 0 0 16,0 0-4-16,0-19-1 0,0 19-6 15,0 0 2-15,0 0-6 0,0 0 1 16,17 0-3-16,0 0-2 15,-17 0 2-15,16 0-2 16,1 0 0-16,-1 0-2 16,1 0 2-16,-1 0 0 0,-16 0-6 0,17 0-17 15,-17 0-18-15,16 0-17 0,-16 0-5 0</inkml:trace>
  <inkml:trace contextRef="#ctx0" brushRef="#br0" timeOffset="11006.54">31783 4846 34 0,'0'19'20'0,"0"-19"-2"0,0 0 0 0,17 0-3 0,-1 0-3 0,1 0-5 0,-1 0-3 0,1 0-1 0,-1 0-1 0,17 0 0 0,-16 0-2 0,16 0 0 0,-16 0 0 0,-1 0 0 15,-16 0-2-15,17 0-12 0,-17 9-5 16,16-9-6-16,-32 0-44 0</inkml:trace>
  <inkml:trace contextRef="#ctx0" brushRef="#br0" timeOffset="11159.15">31816 5014 42 0,'0'0'40'0,"17"9"-6"0,-1-9-17 0,1 0-5 0,-1 0-5 0,17 0-3 0,0 0-3 0,17 0 1 0,-17 0-1 0,0-9-1 0,0 9 0 0,17-10 0 0,-17 10 2 15,0-9-2-15,0 9-13 0,0-9-12 16,0 9-8-16,0-19-50 0</inkml:trace>
  <inkml:trace contextRef="#ctx0" brushRef="#br0" timeOffset="11641.29">32395 4688 42 0,'0'0'31'0,"0"0"-3"0,-17-19-5 0,17 19-5 0,0 0-11 0,0-9-1 0,-16 9-3 0,16 0 0 0,0 9 3 0,0 10 3 0,0-19 13 16,0 19 4-16,0-1-2 0,16 19-3 16,-16-27-3-16,0 27-4 0,17-18-7 15,-17 18 2-15,0-28-4 0,16 19 0 0,-16 0-2 16,0-9 1-16,0-1 3 0,0 1-3 16,0-10 2-16,0 10-2 0,0-10 2 0,0-9 12 15,0 9 29-15,-16-9 31 0,16 0 2 16,0 0-17-16,0-9-27 0,-17 0 3 15,17-1 1-15,-16-8 12 0,16-1 2 0,0 1-10 16,0-20-15-16,0 10-11 0,0-9-13 16,0 0 1-16,16-10-5 0,1 10-1 0,-1 19-6 15,1-29 6-15,0 29-4 0,16-1 4 16,-17 0 0-16,1 19 0 0,16 0-2 16,-17 0-1-16,17 0 1 0,-16 19 3 0,-1-19-1 15,1 19 0-15,0-10-6 0,-1 9 7 16,-16 1 1-16,0 0-4 0,0-1 2 0,-16 1 0 15,-1-1-2-15,0-18 2 0,1 10 0 16,-17 8 2-16,0 1 0 0,0-19-9 0,0 19 10 16,16-19-1-16,1 0-4 0,-1 18 2 15,0-18 0-15,17 0-7 0,-16 19-1 16,16-10 5-16,0 0-2 0,16 1 0 0,-16-1-1 16,17 19-3-16,0-9-22 0,-1-19-26 15,1 18-25-15,16 1-10 0,-17-1-24 0,17 1-23 16,-16 9-7-16</inkml:trace>
  <inkml:trace contextRef="#ctx0" brushRef="#br0" timeOffset="12139.07">31204 5590 127 0,'0'-18'32'0,"0"18"-15"0,17-19-9 0,-17 1 17 0,0 18 12 0,0-19 3 0,16 19-1 0,-16 0-14 0,0 0-10 16,0-19-6-16,0 19-3 0,0 0-3 0,17 0-2 15,-17 19 1-15,0-19 0 16,0 0 6-16,0 19 5 0,0-1-2 0,0-18 1 16,0 19 0-16,16-1-5 0,-16 1 1 15,0 9-2-15,0-10-2 0,17 1-1 0,-17 0-3 16,0-1 0-16,0-8 4 0,0 8-4 16,0 1 0-16,0-1 0 0,0-18 0 0,0 19 3 15,0-19-10-15,0 19-15 0,0-19-26 0,0 18-23 16,-17-18-14-16,17 0-2 0,-16 0-70 15</inkml:trace>
  <inkml:trace contextRef="#ctx0" brushRef="#br0" timeOffset="12422.2">30923 5776 43 0,'-16'0'28'0,"-1"0"-14"0,17 0-6 0,0 0-3 0,-16 0 5 0,16 0 2 0,0 0 3 0,0 19-1 16,16-19-3-16,-16 19 2 0,17-19 6 0,-1 18 5 15,1-18 4-15,16 19 2 0,0-10-1 16,0 10-2-16,0-19-7 0,0 18-2 0,0-18-1 16,0 0-3-16,0 0-1 0,0 19-2 0,0-19 4 15,1-19 1-15,-1 19 3 0,-17 0 9 16,1-18 15-16,16 18-15 0,-17-19-13 16,1 1-6-16,-17 8-6 0,16-27 2 0,1 18 1 15,-17 1-8-15,0-19 0 0,0 27 3 0,16-8-7 16,-16-1-13-16,0 0-20 0,0 19-30 15,-16-18-19-15,16 18-6 0,0 0 11 16,-17 0 11-16,17 0-59 0</inkml:trace>
  <inkml:trace contextRef="#ctx0" brushRef="#br0" timeOffset="12721.28">30907 6121 151 0,'0'0'70'0,"0"0"-34"0,-17 0-17 0,17 0-10 0,0 0-6 0,0 18 7 0,-16-18 12 0,16 19 9 0,-17-19-1 0,17 18 0 16,-17 1-6-16,17 0-8 0,-16 8 6 0,16 11 4 15,0-20-2-15,0 1-7 16,0-1-8-16,-17 10-5 0,17-9 3 0,0 18-10 16,0-27 4-16,0 8 2 0,0 1-1 0,0-1-1 15,-16 1-4-15,16 0-28 0,0-19-22 0,0 18-25 16,-17-18-15-16,17 0 0 0,0 0 4 16</inkml:trace>
  <inkml:trace contextRef="#ctx0" brushRef="#br0" timeOffset="13088.42">30758 6204 122 0,'16'-18'86'0,"-16"8"-37"0,0-8-24 0,17-1-4 0,-1 1 5 0,1-1 2 0,-17 10-6 0,33-1-3 0,-16 1-7 0,16 0-6 0,-17-1 2 16,17 10 0-16,0 10-6 0,0-10 4 15,-16 9-3-15,16 0 0 0,-16 1-1 0,-1-1 3 16,-16 10-1-16,17-1 1 0,-17-18 2 0,0 19 1 15,0-1-2-15,0-18-2 0,-17 19 0 16,1-10 2-16,-1 10-3 0,0-1-1 16,-16-18-2-16,17 19 1 0,-1-19-1 0,-16 19 0 15,17-19 2-15,-1 0-2 0,1 0 4 0,-1 0-4 16,1 0 0-16,16 18 2 16,0-18 3-16,-17 0-1 15,17 0-1-15,17 10 7 0,-17-10 5 0,0 9 4 16,16 0 3-16,1 0 1 0,-1 19 0 0,17-28-3 15,-16 19-14-15,16-19-1 0,0 19 2 16,0-19-7-16,0 18 1 0,0-18 1 16,0 0-1-16,-16 10-4 0,16-10-20 0,-17 9-36 15,17-9-39-15,-16 0-26 0,0 0-5 0,16-9 16 16</inkml:trace>
  <inkml:trace contextRef="#ctx0" brushRef="#br0" timeOffset="13570.3">31452 6241 97 0,'0'0'57'0,"0"-18"-26"0,0 18-16 0,0 0-5 0,0 0-7 0,0 0 3 0,-16 18 7 0,16-18 4 0,0 0-2 0,0 19 2 0,0-19-8 0,0 19 4 16,0-1 3-16,0-18 2 0,0 10 5 16,16-1 3-16,-16 0-3 0,0 0 7 0,0 1 15 15,0-10 15-15,0 0 37 0,0 18 32 16,0-18 39-16,0 0 22 0,0-18-27 0,0 18-53 15,0-10-43-15,0-8-30 0,-16 9-13 16,16-1 25-16,0-8 9 0,0-20 0 0,0 20 3 16,0-1-4-16,0 1 12 0,0 8-11 15,16-8-19-15,-16-1-21 0,0 19-4 0,0 0-17 16,17 0-2 0,-1 0 5-16,-16 19-3 0,17-1 3 15,-1-8 0-15,-16-1 0 0,17 10 2 0,0-10-5 16,-17 9 6-16,16 1-5 0,1-19 5 15,-17 19 1-15,0-19-6 0,16 0 9 0,-16 18-4 16,0-18 1-16,0 0-3 0,0 0 4 16,17-18-1-16,-17 18-6 0,0-19 15 0,16 19-10 15,-16-19 2-15,17-8-5 0,-17 8 0 16,0 0 0-16,16 1 0 0,1-1 0 0,-17 19 0 16,0-18 0-16,16-1 0 0,-16 10 0 15,17 9 0-15,-17 9 0 16,0 10 0-16,16-1 0 0,-16-18 0 15,17 37 0-15,0-27 0 0,-17 8 0 0,16 19 0 16,-16-18 0-16,17 0 0 0,-17 9-78 0,0-1-126 16,0 1-70-16,0-9-56 0,0 0-8 15,0-1 34-15,0 1 54 0</inkml:trace>
  <inkml:trace contextRef="#ctx0" brushRef="#br0" timeOffset="14403.29">32511 6241 168 0,'0'19'84'0,"0"-19"-40"0,0 0-24 0,0 0-8 0,0 0 4 0,0 0 16 0,0 0 5 0,0 19-6 0,0-19-8 16,0 0-9-16,0 18-3 0,0-18-6 15,0 10-2-15,-17-1-3 0,17 0 2 16,-16 10-1-16,16-1-1 0,-17-18-25 0,1 19-34 15,-1-19-31-15,0 19-15 0,-16-19 3 16</inkml:trace>
  <inkml:trace contextRef="#ctx0" brushRef="#br0" timeOffset="14853.24">32792 5851 154 0,'16'-19'51'0,"-16"19"-24"0,0 0-14 0,17-18-7 0,-17 18-3 0,0 0 0 0,0 0 0 0,0 18 4 0,0-18-1 0,16 19 4 0,-16 9-4 16,0-10-2-16,0 1-1 0,0 18 2 0,0-18 0 15,17 9-1-15,-17 9-1 0,0-19 0 16,0 10 0-16,16 10-3 0,-16-20 0 0,0 1 0 15,0-1 4-15,0-8 9 0,0-1 15 16,17 0 19-16,-17-9 23 0,0 10 29 16,0-10 41-16,0 0 13 0,0-10-30 15,0 10-32-15,0-18-26 0,0 8 7 16,0-8-4-16,0-1-17 0,-17 1-19 0,17-20-10 16,0 10-5-16,0-9-14 0,0 0 10 15,0 9 31-15,0-9 28 0,0 0 0 0,0 9-23 16,17 9-13-16,-17-18-10 0,0 18-4 15,17 19-9-15,-17-18-9 0,0-1-4 0,16 19-4 16,-16-9 4-16,17 9 2 0,-1 0-5 16,1 0-5-16,-1 0-48 15,1 9-63-15,-1-9-59 0,1 19-46 0,-1-19-23 16,-16 18-6-16,17-18 17 0,-1 0 32 16</inkml:trace>
  <inkml:trace contextRef="#ctx0" brushRef="#br0" timeOffset="15036.56">32874 5935 55 0,'0'0'54'0,"-16"0"-23"0,16 0-16 0,0 0-7 0,0 18 6 0,16-18 9 0,-16 0-6 0,0 0-10 0,17 0-2 0,0 0-3 0,-1 0-1 16,17 0 1-16,-16 0-2 0,-1 0-6 15,17 0-27-15,-16 0-23 0,16 0-75 16</inkml:trace>
  <inkml:trace contextRef="#ctx0" brushRef="#br0" timeOffset="15236.13">33255 5776 86 0,'0'0'58'0,"0"0"-12"0,0-18-1 0,-17 18-4 0,17 0-16 0,0 0-13 0,0 0-6 0,0 0-1 0,0 0-1 0,0 18 0 0,0-18 2 16,0 19 3-16,0 0 3 0,0-1 3 16,0-8-4-16,0 8-3 0,17 1-4 15,-17-1 1-15,16 1-4 0,-16 0 1 0,0-1 0 16,0 1-4-16,0 9 2 0,0-10 0 0,0-18-26 16,0 19-29-16,-16-1-24 15,16-8-11-15</inkml:trace>
  <inkml:trace contextRef="#ctx0" brushRef="#br0" timeOffset="15452.61">33156 5832 112 0,'16'-18'40'0,"-16"-1"-23"0,17-18-3 0,-17 37 20 0,16-28 5 0,1 19-8 0,-1-1-11 0,1 10-8 15,-1 0-9-15,17 0 1 0,-16 0-2 0,16 10 1 16,0 8 3-16,0 1 5 0,0-1-1 15,-16 1-7-15,-1 0-1 0,17 9 1 16,-33 9 3-16,17-19-3 0,-17 1-1 16,-17 18-2-16,1-28 3 0,-1 10-9 0,-16 18-21 15,-16-18-30-15,-1-1-20 0,0-8-13 16</inkml:trace>
  <inkml:trace contextRef="#ctx0" brushRef="#br0" timeOffset="16135.32">29534 7590 3 0,'0'0'1'0,"0"0"0"15,0 0-2-15,0 0 2 0,0 0-2 0,0 0 2 0,0 0-2 16</inkml:trace>
  <inkml:trace contextRef="#ctx0" brushRef="#br0" timeOffset="18532.82">30295 7488 31 0,'0'0'24'0,"0"-19"-4"0,0 19-2 0,0 0 1 0,0-18-8 0,0 18-2 0,0 0-5 0,0 0 2 15,0 18-2-15,0-18 3 0,0 0-2 0,0 19 4 16,0-10 1-16,0 10 0 0,0-1-2 16,0 1 4-16,0 0 4 0,0-1-2 0,0 1 1 15,0-1-2-15,0 1-6 0,-17-10 2 16,17 10 2-16,0 0 5 0,0-19 3 0,0 0-1 16,0 18 16-16,0-18 18 0,0 0 27 15,0 0 34-15,0 0 16 0,0 0-12 0,0 0-29 16,0 0-7-16,0-18-13 0,0 18 9 0,0-19 60 15,0 0-38-15,0 1-43 0,0-1-22 16,17 10-13-16,-17-28 2 0,0 18 4 16,16 0-9-16,-16 10-5 0,17 0-4 0,-17 0-8 15,0 9 5-15,16-10-12 0,-16 10 4 0,0 10 0 16,17-10 2-16,-1 9 4 0,-16 9-6 0,17 1 6 16,0 0-4-16,-1-1-4 0,1 1 4 15,-1-1 3-15,-16 1-3 0,17 9 0 0,-1-9-3 16,1-1 3-16,-1 1 2 0,-16-10-4 0,17 0 5 15,-17 1-1-15,16-1-5 0,-16 0 3 16,0-9 9-16,0 19-9 0,0-19 8 0,0 0 1 16,0 0-1-16,0 0-3 0,0-19-5 15,0 10 5-15,0 0-5 0,0-1-2 0,0-8-1 16,0-1 7-16,0 1-4 0,0-1 3 16,0-18 1-16,-16 9-4 0,16-9-2 0,0 18-1 15,0-27-5-15,-17 27-52 0,17-18-48 0,0 18-38 16,0 1-44-16,0-1-25 0,0 10-15 15,0-1 9-15,17 1 30 0,-17 9-101 0</inkml:trace>
  <inkml:trace contextRef="#ctx0" brushRef="#br0" timeOffset="18799.58">30758 7516 41 0,'0'0'22'0,"0"9"-5"0,0 0 5 0,0-9 10 0,0 19 0 0,0-19-7 0,0 0-9 0,0 19-2 0,0-19-2 0,0 18-1 0,16-18-5 16,-16 19 2-16,17-19 12 0,-1 0 4 0,1 9-9 16,16-9-6-16,-16 9-3 0,-1-9-1 0,1 0 4 15,-1 0 15-15,1-9 20 0,-1 9 13 16,-16-9-2-16,17 9-10 0,-17-19-6 0,0 19-1 16,0-18-5-16,0-1-10 0,-17 0-2 15,17 1-10-15,-16 9-5 0,-1-10-2 0,1 19-2 16,-17-19-4-16,16 1 5 0,-16 18-3 0,0-19 0 15,0 19-9-15,0-18-41 0,0 8-32 16,16 10-21-16,-16 0-13 0,17 0 1 0,-1 0 9 16,17 0-61-16</inkml:trace>
  <inkml:trace contextRef="#ctx0" brushRef="#br0" timeOffset="19182.78">30989 7497 66 0,'17'0'37'0,"-1"-9"-12"0,1 9 1 0,-17 0 0 0,16 0 0 0,1 0-1 0,0 0-3 0,-1 9-3 0,-16-9-6 0,17 10-6 0,-1-1 0 15,1 0-3-15,-1 0 1 0,1 10 0 16,-17-19 1-16,16 19 0 0,-16-19 0 0,0 18 2 16,0-18 2-16,0 0-5 0,0 19 2 0,0-19-1 15,0 0 3-15,0 0-1 0,0 0-1 16,0 9 8-16,-16-9 9 0,16 0 16 0,0 0-2 15,0-9 6-15,0 9 8 0,0 0 1 16,0-19 6-16,0 19 1 0,0-18-8 0,0 18-1 16,0-19-14-16,0 19 0 0,16-28-10 15,-16 10-5-15,17 8-5 0,-1 1-1 0,1-10-12 16,-1 19-2-16,1-18 2 0,0 18 2 0,-1 0-10 16,1 0 7-16,-1 0-2 0,1 0-1 15,-1 0 1-15,1 0-1 0,-1 0-2 0,1 0 4 16,-1 18-2-16,-16-18-2 0,17 19 2 15,-1-19 0-15,-16 9-3 0,17 1 5 0,-17-1-23 16,0-9-45-16,0 9-51 0,0 0-40 0,-17 10-17 16,17-19-3-16,-16 19 15 0</inkml:trace>
  <inkml:trace contextRef="#ctx0" brushRef="#br0" timeOffset="20415.29">31452 7534 3 0,'0'0'6'0,"-16"19"23"0,16-19-2 0,0 19-9 0,0-19-7 0,-17 18-5 0,17-18-2 0,0 19 2 0,-16-19 6 0,16 9-1 0,0-9 2 0,0 9 3 15,-17-9 5-15,17 10 10 0,0-10 11 16,0 0 13-16,0 0 10 0,0 0 2 0,0-10-7 16,0 10-10-16,17-9-6 0,-17 0 2 0,0 9-1 15,0 0 5-15,0-19 0 0,16 1-6 16,-16 18-8-16,17-19-2 0,-17 19-8 0,16-19-8 15,1 10-5-15,-17 0-2 0,16 9-8 16,-16-9 1-16,17 9-2 0,-1 0 2 16,-16 9-4-16,0-9-2 0,17 9-3 15,-17-9 8-15,0 9-1 0,17 10 1 16,-17-19-6-16,0 19 6 0,0-19-3 0,16 0 2 16,-16 18-2-16,0-18 3 0,0 0-6 15,0 19 5-15,0-19-2 16,0 0 3-16,0 0 1 0,0 0-2 0,0 0 2 15,0 0-2-15,0 0 1 0,0 0-1 0,0 0-5 16,0 0 6-16,0-19-6 0,0 19 4 16,17-18-1-16,-17 18-2 0,16-19 4 0,-16 19-2 15,0-19 0-15,17 10 0 0,-1 0-2 0,-16 0-3 16,17-1 3-16,-1 10 2 0,-16 0 1 16,17 0-3-16,-17 0-1 0,16 0 7 15,1 0-12-15,-1 10 11 0,1-10-3 16,0 9-5-16,-1 0 5 0,1 0 3 15,-1 10-3-15,1-19 5 0,-17 0-9 16,16 0 7-16,1 19-6 0,-1-19 3 16,1 0 3-16,-17-19-2 15,0 19-4-15,16 0 1 0,-16 0 7 16,0-19-5-16,0 19 6 0,0-9-6 16,0 0 0-16,0 9-2 0,0 0 3 15,0 0 1-15,0-9-7 16,0 9 8-16,0 0-8 0,0 9 1 0,0-9 2 15,0 9 3 1,0-9-6-16,17 0-3 0,-17 9 8 16,0-9-14-16,0 0 0 0,16 0-1 15,-16 0 9-15,0-9 2 0,17 9 2 0,-17-9 2 16,17 0 0-16,-17 9-3 0,0-10 3 16,0 1 0-16,0-10 0 0,0 19 0 0,0-18 3 15,0-1 0-15,0-9-3 0,0 10 2 16,0-1 0-16,0 0-2 0,0 1 0 0,0-19 0 15,0 18 0-15,0 0 5 0,0 10-2 0,-17-10-3 16,17 1 3-16,0 18 1 0,0 0-7 16,-17 0-1-16,17 0-1 0,0 0 9 15,0 18-4-15,-16 1-3 0,16-10 3 0,0 10 1 16,0 9-1-16,0 0-5 0,0-10 11 16,0 10-10-16,16-9 6 0,-16 18-4 0,17-18-1 15,0-1 3-15,-1 1 2 0,-16-10-2 16,17 10 0-16,-17-10-6 0,16 0 6 15,-16-9 4-15,17 0-6 0,-17 0 3 0,16 0-1 16,1 0 0-16,-1-9 4 0,1 0-2 16,-1 9-2-16,-16-9 0 0,17-1-2 0,-1 1 6 15,-16 9-1-15,17-19-7 0,-17 19 1 16,0 0 3-16,16 0 0 0,-16 0 1 16,0 0-5-16,17 0 1 0,-17 19 3 15,0-19 1-15,17 9-1 0,-17 1 1 16,0-1-1-16,16 0 0 0,-16 19-10 0,0-28-68 15,17 0-46-15,-17 19-25 0,0-19-12 16,-17 0 2-16</inkml:trace>
  <inkml:trace contextRef="#ctx0" brushRef="#br0" timeOffset="20548.05">32180 7255 81 0,'0'-28'38'0,"0"10"-18"0,0-19-11 0,0 18-5 0,0 10-1 0,0-10-3 0,16 19-8 0,-16-18-18 0,17 18-15 16</inkml:trace>
  <inkml:trace contextRef="#ctx0" brushRef="#br0" timeOffset="20947.4">32478 7302 54 0,'0'0'44'0,"0"9"-14"0,0-9-15 0,0 0 2 0,0 19 10 0,0-19-3 0,0 0-7 0,0 18-3 0,0-18-2 0,0 19-6 16,0-10 1-16,0 1-4 0,0 8-2 15,0-8 2-15,0 8-3 0,0 1 2 0,0-19 1 16,0 18-3-16,16-18 0 0,-16 19 5 16,0-19 11-16,17 0 2 0,-17 9-4 0,16 1-2 15,1-10-8-15,-17 0 1 0,16 0 1 16,1 0 4-16,-1-10 22 0,1 10 7 15,-1-9-7-15,1 9-10 0,0-19-3 0,-1 19-2 16,-16-18 1-16,17 18 2 0,-17-19 0 0,16 19-5 16,-16-18 3-16,17 8-5 0,-17 1 1 15,0 9-8-15,0 0-1 0,0-9-1 0,0 9-6 16,0 0 0-16,0 0 6 0,0 9-4 16,0 0 0-16,0 19 0 15,-17-28 0-15,17 0-3 0,0 19 4 0,0-19 0 16,0 18 1-16,0-18-2 0,17 19-3 15,-17-19 1-15,0 0-3 0,0 9-23 0,0-9-29 16,0 0-19-16,16 0-8 0,-16 0-5 16,0 0 0-16,0 0 9 0,0-9 9 15</inkml:trace>
  <inkml:trace contextRef="#ctx0" brushRef="#br0" timeOffset="21547.43">31171 6827 46 0,'-16'0'30'16,"16"-9"-11"-16,-17 9-7 0,17 0-4 0,-16 0 4 0,16 0 6 0,0-9 6 0,0 9 3 0,0 0 0 0,0 0-1 0,0 0 4 0,0 0-2 15,0 0-6-15,0 0-6 0,16-9-3 16,1 9 4-16,16 0 8 0,-17 0 4 0,17-10-6 15,17 10-1-15,0 0-4 0,-1 0 2 16,1 0-5-16,16 0-2 0,-16 0 0 0,16 0-10 16,0 0 2-16,0 0-2 0,0-9-1 15,-16 9 0-15,-1 0 0 0,1 0 2 16,0-19-4-16,-17 19 0 0,-17 0 6 0,17 0-3 16,-16-18 0-16,-17 18 2 0,16 0-5 15,-16 0 3-15,17 0-6 0,-17 0-5 16,0 0-2-16,-17 0-10 0,17 0-12 0,-16 0-17 15,-1 0-9-15,1 18-7 0,-1-18-8 16,1 0-1-16,-1 19 2 0</inkml:trace>
  <inkml:trace contextRef="#ctx0" brushRef="#br0" timeOffset="22381.42">31965 7934 31 0,'0'0'28'0,"0"0"-7"0,0 0-10 0,0 0-2 0,17 0 2 0,-17 0-1 0,0 0 0 0,0 0-3 0,0 0-1 0,0 0-3 16,16 0-1-16,-16 0-1 31,17 0-1-15,-17 0 5-16,0 0 0 15,0 0 2-15,0 0-3 0,-17 0 0 0,17 19 0 16,17-19-1-16,-17 0-2 0,0 0 0 16,0 0 1-16,0 0 0 0,0 0-1 15,0 0 1 1,0 0-1-1,0 0 2-15,0 0 1 0,0 0 1 0,0 0-2 16,0 0-1-16,0 0-1 16,0 0 2-16,0 0-3 15,0 0 3 1,0 0-1-16,0 0-4 16,0 0 4-1,0 19-2 1,0-19-2-1,0 0 4 1,0 0-1 0,0 0 0-1,0 0-3-15,0 0 4 0,0 0-4 16,0 0 3-16,0 0 0 0,-17 0-1 16,17 9 0-16,0-9-2 0,0 0-4 15,0 0-12-15,0 0-8 0,0 0-11 16,0 0-4-16,0 0-42 0</inkml:trace>
  <inkml:trace contextRef="#ctx0" brushRef="#br0" timeOffset="23412.66">32362 7497 25 0,'-17'0'21'0,"17"0"-9"0,0-9-4 0,0 9 1 0,0 9-3 0,0-9-2 0,0 0-3 0,0 0 0 0,0 0 2 16,0 10-2 15,17-10-1-15,-17-10 2 0,0 1-2-1,16 9-2 1,-16 0-5-16,0-19-3 0,17 19-1 15,-17 0-4-15,0-18-4 0</inkml:trace>
  <inkml:trace contextRef="#ctx0" brushRef="#br0" timeOffset="24511.22">33271 6400 27 0,'0'-19'22'0,"17"19"-8"0,-17 0-4 0,0 0 0 0,0-19 4 0,16 19 7 0,-16 0 2 0,0 0 1 0,0-18 0 0,0 18 2 15,0-10 2-15,0 10 0 0,0 0-5 16,0 0-7-16,0 0-4 0,0 0-7 15,0 0-4-15,-16 0 1 0,16 10-1 16,-17 8 2-16,1-18-2 16,16 19 0-16,-17 0 1 0,1-1 4 15,16-18 4-15,-17 19 3 0,1-1-4 16,-1 10-4-16,17-9-2 0,-16 0 1 0,-1 8-2 16,1-8 0-16,16 18-2 0,-17-18 2 15,0-1-2-15,1 10 1 0,-1 0-1 16,1 0 0-16,-1-9 0 0,1 18 1 0,-1-18-1 15,17 8 3-15,-16-8-6 0,16 0 3 16,-17 18 0-16,1-28 0 0,16 10 0 16,-17-1 1-16,1 1-1 0,16 0 0 0,-17-19 0 15,17 18 2-15,-17 1-2 0,17-19 0 16,0 9 2-16,-16-9-2 0,16 9 0 16,-17-9-3-16,17 10 0 0,0-10-23 0,0 9-14 15,-16-9-16-15,16 0-7 0,0-9 0 16,-17 9 4-16</inkml:trace>
  <inkml:trace contextRef="#ctx0" brushRef="#br0" timeOffset="24877.41">32742 6781 17 0,'0'0'28'0,"0"0"0"0,0 0-5 0,0-19-6 0,0 19-7 0,-16 0-7 0,16 0 1 0,0 0-3 0,0 0-1 16,0 19 4-16,0-19 6 16,0 19 7-16,0-10 1 0,-17 9 1 15,17 1-4-15,0 0 13 0,-16-1-5 0,16 1-8 16,-17 0 5-16,17-1 5 0,0 10-4 16,0-9 6-16,0-1 7 0,0 1-4 0,0-1-6 15,0 1-4-15,0-10-3 0,17 10 8 16,-17 0 11-16,16-19 1 0,1 18-2 15,-1-18-9-15,1 19-7 0,-1-19-15 16,1 0 0-16,16 0 0 0,0 0-7 0,-17 0 7 16,18 0-4-16,-1 0 0 0,-17-19 2 15,17 19 0-15,-16-18-1 0,16 18-1 16,-17-19-2-16,1 0-40 0,-1 10-31 0,1 0-24 16,0-1-6-16,-17 1 0 0,0 0 12 15,16 9 10-15</inkml:trace>
  <inkml:trace contextRef="#ctx0" brushRef="#br0" timeOffset="25677.57">32693 7851 26 0,'0'0'24'0,"0"0"-5"0,0 0-1 0,0 0-5 0,0 0-5 0,0 0-5 0,-17 0 1 0,34 0-4 0,-17 0 0 16,0 0 0-1,0 0-6 1,0 0-14-16,0 0-11 16</inkml:trace>
  <inkml:trace contextRef="#ctx0" brushRef="#br0" timeOffset="25878.01">32544 7795 27 0,'0'0'23'0,"-17"0"-11"0,17 0-5 0,0 0-4 0,0 0-1 0,0 0-1 0,0 0-10 16,0 0-12-16</inkml:trace>
  <inkml:trace contextRef="#ctx0" brushRef="#br0" timeOffset="26077.77">32544 7851 7 0,'0'0'7'0,"0"0"0"0,0 0 0 0,0 0-2 0,0 0-2 0,0 0-1 0,0 0-2 16,16 0 0-16,-16 0-9 15,0 0-19-15</inkml:trace>
  <inkml:trace contextRef="#ctx0" brushRef="#br0" timeOffset="28274.82">28856 5739 78 0,'0'-9'31'0,"0"9"-4"0,0-9 15 0,0-1 13 0,0 10-4 0,0 0-9 0,0 0-18 0,0 0-11 0,0 0-6 0,0 0-4 16,0 0-2-16,0 0 2 16,0 10-3-16,0-1 3 0,0 0 1 15,17 10 0-15,-17-19-2 0,0 18-2 0,0 1 1 16,16 0-1-16,-16-19-2 0,17 18 2 0,-17-8 0 16,0 8 0-16,0 1 4 0,0-1-4 15,0-18 0-15,0 19-2 0,0 0-1 0,-17-1-34 16,17-18-21-16,-16 9-14 0,-1 1-7 15</inkml:trace>
  <inkml:trace contextRef="#ctx0" brushRef="#br0" timeOffset="28674.67">28724 5814 66 0,'-17'-19'23'0,"17"0"-8"0,-16 19 11 0,-1-18 6 0,1 18-2 0,16-19-6 0,-17 19-12 0,1-9-5 0,16 9-5 0,-17 0 1 0,17 9 4 16,-16 10-1-16,16-19 1 0,0 18-2 0,-17 1-2 16,17-19 1-16,0 19-2 0,0-1 6 15,0 1 15-15,0 9 0 0,17-10-8 0,-17 1-3 16,16 0 4-16,1-19 19 0,-17 18 1 16,16 1 0-16,1-10-3 0,-1 10-5 0,17-1 0 15,-16-18-4-15,32 0-6 0,-49 19-6 16,34-19-1-16,-1-19-5 0,0 19-4 0,0 0 9 15,0-18 6-15,-17 18 14 0,17-19 14 0,-16 10 6 16,-1-10-6-16,1 1-11 0,0-1-14 16,-1 0-3-16,1 1-6 0,-17-19 0 0,0 9-7 15,16 9 6-15,-16-18-5 0,-16 9 7 16,16 9-3-16,0-18 3 0,-17 18 0 0,1 1-1 16,-1-10-3-16,0 9-3 0,1 1-4 0,-1 18-1 15,17-19 6-15,-33 19-13 0,0-18 9 16,17 18 1-16,-17 18-8 0,16-18 6 15,1 0-7-15,-17 19-24 0,16-1-46 0,0-18-4 16,-16 19-24-16,17 9-18 0,-1-10-5 0,1 20-3 16,-17-20 0-16</inkml:trace>
  <inkml:trace contextRef="#ctx0" brushRef="#br0" timeOffset="30306.56">28525 7916 99 0,'0'0'41'0,"33"-19"-15"0,-33 10 0 0,0 9 12 0,0-9 9 0,0 9 39 0,0-10-5 0,0 1-21 0,17 9-33 15,0-9-9-15,-17 9-11 0,16 0 2 0,1 0 1 16,-1 0 0-16,1 0 8 0,16 0-5 0,-17 0-3 16,1 9 0-16,-1-9-4 0,17 9 5 15,-33 1 0-15,0-1 2 0,0 0 2 0,0 10 10 16,0-19-3-16,0 18 2 0,0-18-5 16,0 19-2-16,0 0-6 0,-33-19-6 0,33 9 5 15,-16 10-4-15,-1-10 1 0,1 0 3 0,-17 10-3 16,16-1 0-16,1-18-1 0,-1 19-3 0,17-19 1 15,-16 19 2-15,-1-19-6 0,0 0 2 16,17 9 1-16,0-9 4 0,0 9 7 16,0-9 4-16,0 0 13 0,0 9 10 0,0-9 4 15,0 0 7-15,0 0 6 0,0 0 0 0,17 0-6 16,0 0-13-16,-1 0-17 0,17 0-8 16,0 0-7-16,0-9-7 0,0 9 8 0,0-9-8 15,1 9 0-15,-1 0 0 0,0-9-6 0,-17 9 13 16,17 0-10-16,-16 0 0 0,-1 0-38 15,17 0-33-15,-33-19-32 0,0 19-24 0,0 0-37 16,0 0-6-16,0-19 10 0,0 19 15 0,0 0 24 16,0-18 24-16</inkml:trace>
  <inkml:trace contextRef="#ctx0" brushRef="#br0" timeOffset="30957.7">28658 7767 10 0,'0'0'13'0,"0"0"9"0,-17 0-4 0,17-9-3 0,0 9-5 0,-16-10-1 0,16 10 2 0,-17 0 3 0,1 0-1 0,16-9 4 16,-17 9-1-16,0 0-3 0,17 0-3 15,0 0 0-15,-33 0 3 0,17-9 2 0,16 9 0 16,-17 0-1-16,1 0-1 0,-1 0-3 16,17 0-1-16,-16 0-4 0,-1 0 2 0,1 0-2 15,-1 0 1-15,-16 9 1 0,16-9 1 0,17 0 3 16,-33 9 1-16,0 1-2 0,17-10 5 15,-17 9-2-15,16 0 0 0,1 10 1 0,-17-1 1 16,16 1 3-16,-16-19 2 0,16 19 3 16,1 9 0-16,-1-10-3 0,1 19-2 0,-1-18-4 15,1 9-3-15,16 0 1 0,-17 0 8 0,17 9 16 16,0-18 3-16,17 8 0 0,-17 11-8 16,16-20-9-16,1 19 0 0,-1-9-5 0,17 10 2 15,1-20-2-15,15 1-8 0,1-1 0 16,-1 1 8-16,17 0-7 0,-32 8 4 0,32-27-1 15,-17 19 8-15,17-19 1 0,-32 19 2 0,32-19-8 16,-17 0-2-16,17-19-1 0,-16 19-4 16,0 0 5-16,-17-19 1 0,16 19 2 0,1-18 5 15,-17-1 7-15,0 10 8 0,0-10 9 16,0 1-5-16,-16-1-11 0,32 1-13 0,-49-20-8 16,17 10 5-16,-1 10-3 0,1-19-4 0,0 9-2 15,-17 0 1-15,0 19 2 0,0-29-5 0,0 20-2 16,0-1-1-16,-17 1 7 0,0-1-5 15,1 10-4-15,-1-10-6 0,17 0-27 0,-49 1-25 16,32-1-25-16,-32 10-24 0,16 0-29 0,-1-1-20 16,1-8-4-16,-16 18 7 0,-1 0 18 15,1-19 21-15,16 19 21 0</inkml:trace>
  <inkml:trace contextRef="#ctx0" brushRef="#br0" timeOffset="31941.26">29005 8399 17 0,'0'0'29'0,"0"0"-11"0,0 0-8 0,0 0-5 0,0 0-3 0,-17 0 0 0,17 0 4 0,0 0 1 0,0 0 1 0,0 0-5 15,0-18 0-15,17 18-2 16,-1 0-1-1,1 18 0 1,-17-18-3 0,0 0 1-16,17 0 0 0,-17 0-3 15,0 0 1-15,0 0 1 0,16 0 1 16,-16 0 0-16,17 0 0 0,-17 0 2 16,0 0-2-16,16 0 0 15,-16 0-1-15,0 0 1 0,0 19 2 16,17-19 0-16,-17 0 2 47,0 0-1-32,0 0 1-15,0 0-1 16,0 0 0-16,0 0 0 31,0 0-6 32,16 0-11-48,-16 0-10-15</inkml:trace>
  <inkml:trace contextRef="#ctx0" brushRef="#br0" timeOffset="32538.51">30874 8613 37 0,'-17'0'22'0,"17"0"-10"0,-17 0-4 0,17-9 1 0,0 9 3 0,-16 0 1 0,16 0 1 0,0 0-2 16,0 0-1-16,0 0-3 0,0 0-5 0,-17 0 1 15,17 0-3 16,0 0 1-31,0 0-1 16,0 0 0 0,0 0-3-1,0 0 0 1,0 9 2-16,0-9 1 16,-16 0-1-1,16 0-5-15,0 0-6 16,0 0 0-16,0 0-2 0,0 0 1 15,0 0-1-15,0 0 0 0,0 0-1 0,0 0-2 16,0 0-4-16,0 0-17 0</inkml:trace>
  <inkml:trace contextRef="#ctx0" brushRef="#br0" timeOffset="33687.28">28410 8399 57 0,'-17'19'26'0,"17"0"-12"0,0-19-6 0,-16 0-1 0,16 0 1 0,0 0-2 0,0 0-2 0,-17 0-1 0,17 0-2 0,0 0-1 16,0 0 2-16,0-19-2 15,0 19-5 1,0 0-3-16,0 0-7 0,0 0-4 0,0 0-2 16,0 0-5-16</inkml:trace>
  <inkml:trace contextRef="#ctx0" brushRef="#br0" timeOffset="34619.69">24970 9674 55 0,'17'-9'58'0,"-17"9"-24"0,16-10-16 0,-16 1-4 0,0 9-8 0,0 0-1 0,0 0-3 0,0 0 0 0,0 0 0 0,0 9 0 16,0 1 17-16,0 8 16 0,0 10-5 0,0-9-5 15,17-1 3-15,-17 10 1 0,0 0 1 16,0 19-2-16,16-20-6 0,-16 11-8 0,0-1-7 16,0 9-5-16,17-8 1 0,-17-1-3 15,0 9 3-15,0-8-1 0,0-1-2 0,0 0 0 16,0-9 0-16,0 0-7 0,0 0-31 0,0-10-22 16,0 1-16-16,0-19-5 0,0 0 2 15,0 0-53-15</inkml:trace>
  <inkml:trace contextRef="#ctx0" brushRef="#br0" timeOffset="34869.86">25218 9730 86 0,'0'0'48'0,"0"0"-22"0,0-19-11 0,0 19-7 0,0 0-5 0,0 19-1 0,-16-19 2 0,16 0 5 0,0 18 10 0,0-8 1 15,-17 8 3-15,17 1 6 0,0 18-3 0,0-18 0 16,0 8 4-16,0 1-9 0,0 0-2 16,0 9-8-16,0-9-4 0,0 10-3 15,17-1-3-15,-17 0-1 0,16-18 3 0,-16 9-3 16,0 9-2-16,0 0 2 0,0-18 0 0,0-1-8 16,0 10-33-16,0-9-17 0,-16-1-17 15,16 1-7-15,-17-19 6 0</inkml:trace>
  <inkml:trace contextRef="#ctx0" brushRef="#br0" timeOffset="35184.51">24474 10288 112 0,'-17'9'51'0,"1"10"-27"0,-1-19-10 0,17 18-9 0,0-18 1 0,0 19 3 0,0-10 7 0,0 0 4 0,17 10-1 0,-1 0 9 0,1-10 3 0,16 10-2 16,0-1-1-16,-16 1-6 0,32-10 0 0,-16 0-10 16,0 1 1-16,17-1-5 0,0 0-2 0,-1 1-1 15,1-10-3-15,16 0-2 0,-33 0 3 16,33-10-5-16,-16 1 2 0,16 9 3 0,-33-19-5 16,17 10 2-16,-1 0 0 0,1-10 2 15,16 1-4-15,-49-1 2 0,32 0-3 0,-16-9 3 16,0 10-7-16,17-1-7 0,-34 1-4 15,1-10-3-15,16 0 1 0,-16 19-8 0,-17-10-3 0,16 0-6 16,-16 19-6-16,17-18-5 0,-17 18-4 16,0-19 2-16,0 10 1 0</inkml:trace>
  <inkml:trace contextRef="#ctx0" brushRef="#br0" timeOffset="36067.73">24176 11478 98 0,'0'-9'50'0,"0"0"-22"0,0-1-11 0,-16 10 2 0,16-9-9 0,0 9-4 0,0 0-1 0,0 9 1 0,0-9 11 0,0 19 6 16,0 0 10-16,-17 18-4 0,17-19-11 15,0 10-4-15,0 0-3 0,-16 19 2 0,16-29-2 16,0 10-7-16,0 10 0 0,-17-1-2 15,17-19-1-15,0 10 2 0,0 9-3 0,0 1 2 16,0-20-5-16,-33 1 1 0,33-1-29 0,0 1-29 16,-16 9-25-16,16-28-4 0</inkml:trace>
  <inkml:trace contextRef="#ctx0" brushRef="#br0" timeOffset="36517.9">24110 11460 162 0,'17'-10'41'0,"-17"-8"-21"0,16 9-9 0,1-10-3 0,-17 0 4 0,16 1 4 0,1 8-2 0,-1 1-6 0,17 0-1 0,-16 0-1 0,16-1 4 0,0 10 1 0,-16 0-6 16,16 0 2-16,0 10-3 0,-17-1 1 15,17 0 2-15,-16 0-2 0,16 10 5 0,0 9-4 16,-33-9-2-16,17-10 0 0,-17 9 2 0,16 1-1 16,-16 9-5-16,0 0 3 0,-16-10-1 0,16 10 0 15,-17-9-2-15,17 9 0 0,-33 0 2 16,0-10-2-16,0-8 0 0,0-1 3 16,-17 0-5-16,17 10 2 0,0-19 0 0,0 9 0 15,-17-9 0-15,17 0 2 0,0 0-2 16,0 0-2-16,33 0 2 0,-49 0 2 0,32-9-1 0,0 9-1 15,1 0 0-15,16 0 1 0,-17 0-3 16,17 0 0-16,17 0 5 16,-17 9 3-16,16 1-1 0,1 8 0 0,16-18 0 15,0 19 1-15,0-1-1 0,17-18-2 16,-17 19-3-16,17 0-3 0,-1-1 5 0,-16 10-1 16,17-28-3-16,-17 19 2 0,0-1 2 0,0-8-4 15,0 8-3-15,-16-9-34 0,-1-9-15 0,17 10-15 16,-16-1-10-16,-1-9 3 0</inkml:trace>
  <inkml:trace contextRef="#ctx0" brushRef="#br0" timeOffset="37516.39">24970 11609 11 0,'0'0'25'0,"0"-10"-4"0,0 10-4 0,0-9 0 0,0 9-1 0,0 0-6 0,0 0-4 0,0 0-3 0,0 0 7 0,0 9 3 0,0 1 5 16,0-1 6-16,0 19-2 0,0-10-2 0,0 1-3 15,0 9-2-15,0 9-4 0,0-18-5 0,0-1-2 16,0 10-3-16,0 0-1 0,0 0 0 16,0-9 1-16,17 9-1 0,-17-10 1 0,0 1 2 15,0-1-3-15,0 1 0 0,0-19-2 0,0 19 0 16,0-19-6-16,0 0-12 0,0 0-7 16,-17 0-9-16,17 0-1 0,0-19 6 0,0 19 8 15,0-19 12-15,-33 1 6 0,33-1 3 16,0 1-1-16,0-10 3 0,0 9 0 0,-33-18 0 15,33 9 0-15,-17 9 5 0,17-18 3 16,0 0 2-16,0 9-1 0,0 9 10 0,-16 1 1 16,16-10 1-16,0 19 5 0,0-1-10 0,0 1-5 15,0 9-7-15,16 0-4 0,-16 9 3 16,17-9-2-16,-17 10-1 0,33 8 2 16,-33 1 0-16,0-1 3 0,33-8 3 0,-33-1 6 15,17 10-4-15,-1-1 0 0,1 10-6 16,-1-28 1-16,1 19-3 0,-1-1-2 0,1-8 0 15,-17-1-3-15,16 0 5 0,1 1-2 16,-17-10 1-16,0 9 0 0,33-9-1 0,-33-9 3 16,0-1-3-16,0 1 0 15,0 0 1-15,33-1 11 0,-33-8 4 0,0-1-1 16,0-18 0-16,17 18 20 0,-17-9-8 0,16-9-14 16,1 9-2-16,-17 0 10 0,16 0 19 15,1 10 8-15,-1-10 3 0,1 19-9 0,-17-10-2 16,16 10-16-16,1 9-11 0,-17-10 2 0,33 10-9 15,-33 10 2-15,33-1 4 0,-33 0 0 16,17 10 6-16,-1 9-6 0,1-10 3 0,-1 10 4 16,1 0-3-16,-1 0-4 0,17 9 4 0,-16-18-11 15,16 18 0-15,-33-9-1 0,16 9-2 16,-16-18 2-16,17 18 0 0,-17-9-6 16,0-9 2-16,0 9-5 0,0-1-27 0,0-8-37 15,0 9-31-15,0-9-25 0,-17-10-7 0,17 9 6 16,-16-8 13-16,16-1 18 0</inkml:trace>
  <inkml:trace contextRef="#ctx0" brushRef="#br0" timeOffset="38083.67">23846 11302 108 0,'0'0'47'0,"0"0"-19"0,0 0-15 0,0 0-5 0,0 0-5 16,0 9 1-16,0 0-1 0,0 10 15 0,0 9 3 0,0 9 7 0,-17-9 8 0,17 18 7 0,0 1-1 0,0-1 10 0,0 1-3 15,0 9-3-15,17 0-7 0,-17-1-19 16,0 1-5-16,0 9-9 0,16-18-2 0,-16 9-2 15,0-1-2-15,0-8 0 0,33 9 2 0,-33-19-2 16,0 9 1-16,0-8-3 0,0-10 2 16,0 9-25-16,0-19-38 0,0 1-7 0,0 0-14 15,0-10-1-15,0-9-2 0,0 9 3 16,0-18-53-16</inkml:trace>
  <inkml:trace contextRef="#ctx0" brushRef="#br0" timeOffset="38939.94">23763 11385 99 0,'0'-18'30'0,"0"-1"-16"0,0 1-6 0,0-1-3 0,0 10-1 0,0 9 6 0,0-19 1 0,0 0-4 0,16 10-2 0,1 0-2 0,16 0-2 16,-16-1 2-16,32 1-3 0,-16 0 3 15,33-1 3-15,-16 1 3 0,16 0 0 0,17 9-5 16,0-19 1-16,-1 19-1 0,1-28-2 0,16 19-1 16,0 0-1-16,17-1 0 0,0 1 1 15,-17 9 2-15,0-9-3 0,17 9 0 0,-17-10 0 16,-16 10 2-16,16 0-4 0,-16 0 2 0,-17 0 0 15,17 0 0-15,-34 0 2 0,17 10 0 16,-16-10 1-16,-17 0 3 0,17 9-2 0,-34-9 0 16,34 9 4-16,-50 1 1 0,16-10 0 15,1 18-2-15,-1-8 0 0,1 8 2 0,0 1 1 16,-1-10 3-16,1 10 0 0,-1-1 0 16,1 10-1-16,-1 0-4 0,1 0 6 0,16 9-2 15,-17 0-3-15,17 1-4 0,1-1 4 0,-1 0-4 16,0 9-5-16,-17-8 1 0,34-1 1 15,-34 9 1-15,1-8-1 0,16 8 1 0,-17-9-3 16,1-18 0-16,0 18 2 0,-17-9-1 16,16 9 1-16,1-9 1 0,-17 0 3 0,0 0 4 15,0 0-3-15,0 0 6 0,0 0 0 0,0-10 7 16,0 19 3-16,-17-18-1 0,17 0-1 16,-16-1-3-16,-1 1-3 0,17 9 3 0,-17-10-7 15,1 1 2-15,-1-10-1 0,17 10-6 0,-16 0-2 16,-1-10-1-16,17 0 4 0,-16 10-6 0,16-1 3 15,0-18-4-15,-33 10 2 0,16-1-2 16,17 0 2-16,-16 1 2 0,-1-10-2 0,1 9-4 16,-1 0 2-16,17-9 3 0,-16 9-3 15,-1-9 0-15,0 0 3 0,1 10-3 16,-1-10 0-16,1 0 0 0,16 0 0 0,-50 0 0 16,34 0-3-16,-1 0 4 15,-16 0 1-15,0 0 0 0,0 0-2 0,0 0 0 16,-33 0 0-16,16 0 3 0,-16-10-3 15,0 10 0-15,-17 0 0 0,0 0 0 0,1-9-3 16,-17 9 5-16,-1 0-4 0,1 0-3 0,-17 0 5 16,1 0 0-16,15-9 4 0,-15 9-3 15,-1 0-1-15,0 0-4 0,-16 0 4 0,16 0 0 16,0 0 1-16,1 9 1 0,-1-9-2 0,17 0-4 16,16 9 7-16,17-9-5 0,0 0 0 15,16 0 2-15,0 0 2 0,17 0-1 0,17 0-15 16,-1 0-14-16,17 0-10 0,0 0-2 15,0 0-2-15,0 0 3 0,0 0 1 0,0 0 0 16,17 0-6-16,-1 0-4 0,1-9-7 0,-1 9-4 16,1 0 6-16,-1 0 4 0,1 0 5 15,-17 0 4-15</inkml:trace>
  <inkml:trace contextRef="#ctx0" brushRef="#br0" timeOffset="41780.24">24805 12381 131 0,'16'-10'43'0,"-16"10"-20"0,0 0-12 0,0-18-4 0,0 18-4 0,0-19 2 0,0 19 3 0,0 0 1 0,0 0 0 0,0 0-6 15,0 0-1-15,0 0-4 0,0 0 3 0,0 0-3 16,0 0-1-16,0 0 1 31,17 0-3-31,-17 0-8 0,16 0-8 0,-16 0-6 16,0 0-1-16,17 19-4 0,-17-19 0 15,16 0 2-15,-16 0-27 0</inkml:trace>
  <inkml:trace contextRef="#ctx0" brushRef="#br0" timeOffset="42412.55">26012 12009 70 0,'0'9'39'0,"0"-9"-17"0,0 0-10 0,0 9-6 0,16-9 12 0,17 9 12 0,-16 1 2 0,16-1-2 0,17-9-3 0,16 9 0 0,-33 1 2 16,17-10 8-16,16 9 6 0,0-9-2 16,16 0-8-16,-15 0 0 0,15 0-3 0,1-9-1 15,-17-1-4-15,17 10 2 0,-17 0 14 0,17-9 0 16,-17 0-10-16,0 9-15 0,0-10-5 15,17 10-2-15,-17 0 4 0,-16 0-4 0,16 0 0 16,0 0-1-16,-17 0 5 0,1 0 4 16,0 0 3-16,-1 0-4 0,1 10-7 0,-17-10 3 15,0 0 0-15,0 9-5 0,0-9-1 0,-16 0-3 16,16 9-3-16,-17-9 2 0,1 0-2 16,-1 10 0-16,1-1-4 0,-17-9-2 15,16 0-19-15,-16 0-22 0,0 0-20 16,0 0-19-16,0 0-35 0,0-9-2 0,0 9 11 15,-16-10 17-15,16 1 19 0,0 0 13 16,-17-10 10-16</inkml:trace>
  <inkml:trace contextRef="#ctx0" brushRef="#br0" timeOffset="42661.74">27814 11702 63 0,'0'-10'46'0,"0"1"-20"0,0 9-13 0,0 0-4 0,0 0 4 0,17 9 13 0,-1 1 5 0,1-1 3 0,16 10-1 15,-16-1 1-15,16 1 3 0,0 9-1 0,-17 0 13 16,17-10 1-16,0 10 6 0,0 9-4 0,-16-18-3 16,0 9 0-16,-1 9-9 0,1-18-6 15,-17-1-5-15,0 10-4 0,0-9-11 0,-17-1-7 16,1 19 0-16,-18-27-5 0,1 8 3 0,0 1-2 16,0 0-1-16,-16-10-6 0,16 19 2 15,-17-10-6-15,0-18-30 0,17 10-21 0,-16 8-16 16,-1-8-20-16,0-10-16 0,17 9 3 0,-16-9 5 15,16 9 12-15,-17-9 12 0</inkml:trace>
  <inkml:trace contextRef="#ctx0" brushRef="#br0" timeOffset="49539.85">29055 11078 54 0,'-17'-9'13'0,"17"0"-6"0,-17 9 1 0,-16 0 10 0,33 0 4 0,-49 0-3 0,32 0-3 0,-16 0-8 0,17 9 2 0,-17-9 0 0,16 19 3 0,1-10-6 16,-18 0 1-16,34 1-4 0,-33 8 0 0,33-8-3 15,-16 8 1-15,16 1 1 0,0-10 1 16,0 0 15-16,0 10 7 0,0-10 8 0,0 10 2 16,16-1-5-16,17 1-4 0,-33 0-3 15,17-19 0-15,16 18-4 0,-16-8-8 0,-1 8 2 16,17-9-4-16,-16 1-3 0,-1-1 2 15,1 0-5-15,-17 10 1 0,16-19-7 0,-16 0 5 16,33 19 2-16,-33-19 1 0,0 0-2 0,0 0-1 16,0 0 5-16,-33 9-5 0,33-9 6 15,-16 9-9-15,-1 0 6 0,1-9-6 0,-17 0 0 16,16 0 3-16,1 10-3 0,-1-10 0 0,-16 0 0 16,16 0 0-16,17 0 0 0,-33-10 3 15,17 10-2-15,-1 0-1 0,1-9 0 0,16 9-2 16,-17 0 2-16,17-9-21 0,-16 0-33 15,16 9-26-15,0-19-24 0,0 19 0 0,0-19 15 16</inkml:trace>
  <inkml:trace contextRef="#ctx0" brushRef="#br0" timeOffset="49905.18">29137 11209 23 0,'0'9'32'0,"-16"10"-13"0,16-10-9 0,-17 0-3 0,17 19 5 0,-16-28 5 0,16 19 0 0,0-10-2 0,-17 10 1 0,17-10-3 0,0 9 7 0,17 1 7 0,-17-10 2 16,16 10 0-16,1 0-2 0,-1-19-7 15,1 9-2-15,-1 0-8 0,17-9 2 16,-16 0-2-16,16 0 2 0,0 0 1 0,-16-9 3 15,16 0 9-15,-17 9 7 0,17-19-1 0,0 19-3 16,-33-19-2-16,0 1-4 0,17-1-13 16,-17 1-1-16,16-1-2 0,-16-9-1 0,0 9 1 15,0-8-5-15,0 8 4 0,-16 0-5 16,16 10 0-16,-17 0 2 0,17-10-2 0,-33 1 2 16,17 8-2-16,-1 1 0 0,1 0 0 0,-17-1 0 15,16 10 0-15,1 0 0 0,-1 0-5 16,-16 0-4-16,16 0-46 0,17 10-19 0,-33-10-20 15,17 9-4-15,16 0 5 0,-17-9 8 16</inkml:trace>
  <inkml:trace contextRef="#ctx0" brushRef="#br0" timeOffset="50171.92">29170 11209 40 0,'0'0'31'0,"0"0"-16"0,0 0-9 0,0 0 1 0,0 9 10 0,0-9 1 0,0 9-1 0,33 1 3 0,-33-1 2 0,0 0 2 0,0 0-1 0,0 10 5 0,17 0 2 0,-17-10-3 15,16 10 0-15,1-1-2 0,-17-9 2 16,17 10 4-16,-1 9-4 0,1-9-8 0,-1-10-5 16,1 0-6-16,-1 10-3 0,17-1-4 0,0-8 1 15,-33-1 0-15,17 0-2 0,-1 10 1 16,1-19-1-16,-17 0-3 0,17 0-22 15,-17 0-32-15,16 0-26 0,-16 0-16 16,0 0 6-16,17-19-59 0</inkml:trace>
  <inkml:trace contextRef="#ctx0" brushRef="#br0" timeOffset="50507.63">29633 11060 39 0,'0'-19'29'0,"0"19"-9"0,0 0-10 0,0 0-3 0,0 0-5 0,0 0 4 0,0 0 6 0,-33 0 5 0,33 19 0 0,0-19 5 0,0 9 5 16,0 10-3-16,0-10-2 0,0 10 6 15,0-1 4-15,33-8 4 0,-33 8 3 0,0 1 8 0,0-1 6 16,0-8 7-16,17 8 1 16,-1 1 11-16,1-10-4 0,-1 19-2 0,18-28-14 15,-1 19-9-15,-17-19-12 0,17 0-2 0,0 9-13 16,17-9-14-16,-17 0 6 0,0 0-6 0,17 0-7 15,-17 0 10-15,0 0-1 0,0 0-4 0,0-9 2 16,-17 9 3-16,18-19-7 0,-18 19 2 16,1-19 2-16,-1 10-5 0,-16 9 6 0,17-9-2 15,-17 0-22-15,0 9-23 0,0-10-21 16,0 10-12-16,0 0-3 0,0-9-8 0,0 9-3 16,-17 0 1-16,17 0 13 0,-16 0 4 0,-1 9 7 15,1-9 4-15,-1 0 5 0,0-9 3 16</inkml:trace>
  <inkml:trace contextRef="#ctx0" brushRef="#br0" timeOffset="50922.24">28410 10827 42 0,'0'-9'20'0,"0"9"-5"0,0 0-5 0,0 0-6 0,0 0 0 0,0 0 6 0,0 9 1 0,0 1 10 0,16 8 4 0,-16 1 5 0,0-1 6 15,17 10 3-15,-17-9-1 0,0 9 6 16,0 9 7-16,-17 0 4 0,17-18-1 0,0 18-4 16,-16-9 18-16,16 9-14 0,0 0-8 15,-17 1-19-15,17 8-12 0,0-18 1 0,-16 9-1 16,16 19-3-16,0-28-2 0,0 9-5 0,-17 19 2 16,17-38-7-16,17 20 0 0,-17-1 0 15,0-9 0-15,0-10 3 0,16 1 0 0,-16 0-3 16,0-1 0-16,0-8-7 0,17 8-16 0,-17-18-31 15,0 19-24-15,0-19-27 0,16 0-22 16,-16-19-1-16,0 19 11 0,17-18 22 0</inkml:trace>
  <inkml:trace contextRef="#ctx0" brushRef="#br0" timeOffset="51620.92">28608 10799 28 0,'0'0'22'16,"0"-18"-6"-16,0 18-2 0,0-10 1 0,0 10 3 0,0 0-6 0,0-9-5 0,0 9-1 0,17 0-4 0,-1 0 3 0,1 0 4 0,-1 0 2 15,17 0 2-15,0 0-3 0,17 0-1 0,16 0-2 16,0 0-2-16,17 0-2 0,0 0-3 16,-1 0 3-16,18 0-2 0,-1 0-1 15,0 9 0-15,0-9 0 0,-16 0 0 0,16 10 2 16,0-10 0-16,1 0-4 0,-18 0 2 0,1 18 1 16,-17-18-1-16,0 0 0 0,-16 0 2 15,-1 0 1-15,1 0-1 0,-17 0 4 0,17 0 0 16,-34 0 2-16,17 0-3 0,-16 0-3 15,-1 19 0-15,1-19 2 0,-1 0 3 0,1 0-2 16,0 0-1-16,-1 9 0 0,1 1 3 0,-1-1 1 16,1 9 1-16,-1 1-2 0,1 0 1 15,-1-1 2-15,17 10 1 0,-16 9 0 0,16-9-6 16,-17 19 2-16,18-19-4 0,-1 9 2 16,-17 0-2-16,17 10 1 0,-16-10 3 15,-1 19 2-15,17-28-1 0,-16 18 0 0,-17 1-3 16,16-10-1-16,1 9 4 0,-17-9-1 15,0 1 1-15,17-1-3 0,-17 9-1 0,0-27 0 16,0 18-1-16,0-9-1 0,0-9 4 0,0 9-1 16,-17-10-2-16,17 1 6 0,0-10 2 15,-17 19-1-15,1-28-1 0,16 19-7 0,-17-1 4 16,1-18-2-16,-17 10-1 0,16-10 2 0,-16 9-7 16,0 0 2-16,0-9-2 0,0 9 6 15,-17-9-4-15,1 10 0 0,16-10 2 0,-17 0-2 16,-16 0 0-16,16-10-4 0,-16 10 4 15,0 0 0-15,-17-9-6 0,-16 0-5 0,16 0-11 16,-16 9-12-16,0-10-2 0,0 10-2 0,0-18 5 16,-1 18 9-16,-48-19 16 0,32 19 0 15,0-19 4-15,-16 10 1 0,16 0 0 16,0 0-24-16,17-1-8 0,-17 1 8 0,17 0 1 16,0 9 1-16,0-10 2 0,16 10-4 0,0 0-3 15,17 0-3-15</inkml:trace>
  <inkml:trace contextRef="#ctx0" brushRef="#br0" timeOffset="57566.34">31304 9869 48 0,'0'-18'17'0,"0"-1"-8"0,0 19-4 16,0-19 1-16,0 19 6 0,0-9 0 0,0 9-3 0,0-9-5 0,0 9-3 0,0 9 2 0,16-9-1 16,-16 9-1-16,0 10 6 0,0 0 17 15,0-1-7-15,17 1 0 0,-17-1 8 0,0 10-6 16,0-9-8-16,16 18 0 0,-16-18 5 15,0 9-1-15,17-10-2 0,-17 19-8 0,0-18 0 16,0 0-3-16,16-1-2 0,-16 1 1 0,0 9 2 16,17-28-6-16,-17 18 4 0,0 1 1 15,0-19-2-15,0 9 0 0,0 1 0 0,0-1 0 16,0-9 18-16,0 0 48 16,16 0 3-16,-16-9-29 0,0-1-3 0,0 1 3 15,0 9-1-15,0-19 13 0,0 1 16 16,0-10 5-16,-16 0-20 0,16 9-11 15,0-9-14-15,-17-9-7 0,17 0-4 0,-16 9 1 16,16-28 2-16,-17 19 9 0,1 9-4 0,16-9-1 16,-17-10 1-16,1 10 16 0,16 19 7 0,0-29 12 15,0 19-7-15,0 0-15 0,0 10-10 16,16-1-12-16,1-9-7 0,-1 10-6 0,1-1-1 16,-1 19 0-16,1-19-2 0,16 19 0 15,0-18 0-15,0 18 2 0,0 0-4 16,0 0 5-16,0 0-3 0,0 0 5 0,0 0-5 15,0 0 1-15,0 0-1 0,-16 18-14 0,0-18-77 16,-1 0-50-16,-16 19-36 0,17-19-19 16,-17 9 4-16,16 1 18 0,-16 8 20 0,-16-8 22 15</inkml:trace>
  <inkml:trace contextRef="#ctx0" brushRef="#br0" timeOffset="57765.54">31287 9888 89 0,'-17'0'35'0,"17"0"-18"0,0 0-6 16,17 0 3-16,-17-10 6 0,17 10-7 0,-17-9-8 0,16 9 6 0,1 0-3 0,-1 0-4 0,17 0-3 16,-16 0 0-16,16 0-1 0,-17 0 0 0,17 0 0 15,0 0 0-15,1 0-2 0,-1 0-20 16,0 0-25-16,0-18-8 0</inkml:trace>
  <inkml:trace contextRef="#ctx0" brushRef="#br0" timeOffset="57998.59">31899 9748 27 0,'0'0'28'0,"0"-18"-14"0,-17-1 5 0,17 19 5 0,-16-19 19 0,16 10 2 0,-17 0-7 0,17 0-10 0,-16-1-8 0,16 1-5 0,0 9-5 0,-17-9-5 16,17 9-1-16,0 9 0 0,0-9 2 0,0 9 4 15,0 10 0-15,0-1 14 0,17 1-1 16,-17 0-4-16,16-1-3 0,1 10-5 16,-17 0-5-16,16 0-4 0,1 9 0 0,-1-18-1 15,-16 9 3-15,17 9-4 0,-17-19 0 0,16 10 0 16,-16 0 0-16,0-9 0 0,0 9-26 16,-16-10-30-16,16-18-18 0,0 19-9 15,-17-19 5-15,17 9-60 0</inkml:trace>
  <inkml:trace contextRef="#ctx0" brushRef="#br0" timeOffset="58248.55">31717 9795 45 0,'0'-28'21'0,"16"9"-11"15,-16-18-5-15,17 18 2 0,0 1 11 0,-1-1 7 0,1 1-13 0,16 8-2 0,0 10-6 0,0-18-2 0,0 18 0 0,0 0 1 16,17 0 3-16,-17 18 7 0,0-8-1 15,16-1-3-15,-16 10-4 0,0-1 0 0,1 10 9 16,-18-9-3-16,1-1-2 0,-1 1 0 16,1 9-3-16,-17-10-1 0,-17 1-1 0,17 0-1 15,-33-1-2-15,17 1-1 0,-18-1 0 16,1 1 0-16,0-10 0 0,-16 10 2 16,-1-1-4-16,1-18-11 0,15 19-20 0,-15-19-20 15,-1 0-12-15</inkml:trace>
  <inkml:trace contextRef="#ctx0" brushRef="#br0" timeOffset="58916.58">32494 9367 12 0,'0'0'5'0,"-16"-19"8"0,16 1 9 0,-17-1-1 0,-16 10-5 0,16-10-7 0,-16 1-5 0,0-1 0 0,0 0 4 16,0 1-1-16,-16-1 3 0,15 1-1 15,-15 8 1-15,-1-8-1 0,1-1-5 16,-17-9-2-16,16 19 2 0,-16 0-1 0,0-10-3 15,-1 10 0-15,-15 9-2 0,16-10 4 0,-17 10 0 16,0 10-2-16,1-1 0 0,-18 0 0 16,1 10 0-16,-17 18 0 0,17-18 1 0,-17 9 0 15,34 9-1-15,-17 19 2 0,32-19 8 0,-15 9 11 16,16 10-10-16,16-9-3 0,17 8 0 16,0 1-3-16,0-9-3 0,33 9 3 0,0-10-1 15,0 10 7-15,16-10-2 0,1 10-1 16,16-19 0-16,16 10-2 0,-15-1-2 0,32-8 0 15,-17 17-2-15,17-27-2 0,1 10 0 16,-1-1 2-16,16 0 0 0,1-18-2 0,0 8 3 16,-1 11-1-16,1-20-2 0,0 1 3 15,16-19-3-15,-16 18 0 0,16-8 4 0,-16-10-4 16,16 9 0-16,0-9 3 0,-16-9 0 16,-1 9 2-16,1-10-3 0,0-8 5 0,-1-1 4 15,18 1 0-15,-18-20-1 0,1 11-6 16,16-11-1-16,-16-8 2 0,0-1-2 15,-1 1 9-15,1-1 6 0,-17-9-1 16,-16 10-6-16,-1-10-3 0,1 19-2 0,-17-19-2 16,-16 10-1-16,-1-1-1 0,1 1-2 0,-34 18 3 15,17-28 1-15,-16 28-4 0,-17-9 0 16,-1-10 0-16,1 19 0 0,-16 0 0 16,-1 10 4-16,-16-19-6 0,0 18-1 15,16 0-3-15,-16 10-13 0,0 9-9 0,16-18-7 16,-16 18-7-16,17 0-2 0,-1 0 5 15,17 18-5-15,-17-9-2 0,17 10-2 0,0 0-9 16</inkml:trace>
  <inkml:trace contextRef="#ctx0" brushRef="#br0" timeOffset="59347.72">29881 12009 274 0,'0'0'80'0,"0"-19"-39"0,-16 19-25 0,16-19-14 0,0 10-18 0,0 0-8 0,0 9-18 0,0-10-21 0,0 10-13 0,0 0-3 0</inkml:trace>
  <inkml:trace contextRef="#ctx0" brushRef="#br0" timeOffset="59531.2">30047 12036 176 0,'0'-9'42'0,"0"0"-23"0,0 9-7 0,0-9-7 0,0 9-4 0,0 0-1 0,0 0 2 0,0-19-4 0,0 19-4 15,0 0-19-15,0 0-21 0,0 0-8 0,16 19-3 16</inkml:trace>
  <inkml:trace contextRef="#ctx0" brushRef="#br0" timeOffset="65976.57">31601 12557 6 0,'-16'0'6'0,"16"-9"0"0,0 9-2 0,0 0-2 0,0 0 0 0,16 0-6 16,-16 0-2-16,0 0-9 0</inkml:trace>
</inkml:ink>
</file>

<file path=ppt/ink/ink7.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45:31.933"/>
    </inkml:context>
    <inkml:brush xml:id="br0">
      <inkml:brushProperty name="width" value="0.05292" units="cm"/>
      <inkml:brushProperty name="height" value="0.05292" units="cm"/>
      <inkml:brushProperty name="color" value="#FF0000"/>
    </inkml:brush>
  </inkml:definitions>
  <inkml:trace contextRef="#ctx0" brushRef="#br0">1769 5814 183 0,'0'0'194'0,"33"0"-56"0,-33 0-67 16,0 0-33-16,0 0 17 0,0 0 46 0,0 0 74 15,0 0 50-15,0 0 16 0,0 0-39 0,0 0-52 16,0 0-13-16,0 0 0 0,0 18-137 16,0-18 0 15,0 10 0-15,0-1 0-1,0 0 0 1,0 10 0-1,0-19 0-15,0 0 0 63,-33-19-322-32,33 19-29-31,0 0 29 0,0-9 27 0,0 9 53 16,-33 0 41-16,33 0 53 0</inkml:trace>
  <inkml:trace contextRef="#ctx0" brushRef="#br0" timeOffset="650.41">0 5655 6 0,'0'0'15'0,"0"0"4"15,0 0 1-15,0 0-6 0,0 0-1 0,0 0-3 16,0 0 6-16,0 0 2 0,0 0 3 0,0 0 4 16,0 0 0-16,0 0-6 0,0 0-1 0,0 0-8 15,0 0 1-15,0 0-4 0,0 0 0 16,0 0 1-16,0 0 8 0,0 0 10 0,0 0 14 15,0 0 9-15,0 0 15 0,0 0 11 0,0 0 8 16,0 0-1-16,0 0 9 0,0 0 1 16,0 0 0-16,0 0 3 0,0 0-10 0,0 0-5 15,0 0-10-15,0 0-14 0,0 0-17 0,0 0-14 16,0 0-3-16,0 0-15 0,0 0 0 16,0 0 1-16,0 0-6 0,0 0-5 0,0 0 5 15,0 0 5-15,0 0-12 0,0 0 16 16,0 19-11-16,0-19-6 0,0 0-34 15,0 19-89-15,0-19-75 0,0 0-36 16,0 18-6-16,0-18 25 0,0 19 38 0</inkml:trace>
  <inkml:trace contextRef="#ctx0" brushRef="#br0" timeOffset="1830.63">6102 8985 537 0,'0'0'251'0,"0"0"-115"0,-33-9-71 0,33 9 88 0,-33 0 123 16,33-9 79-16,0 9-151 0,-33 0-134 0,33-9-70 15,0 9 0-15,0-10 0 63,0 1 0-63,33 0 0 16,-33-1 0-16,0 10 0 0,0-18 0 0,33 18 0 15,-33-19 0-15,0 1 0 0,33 8 0 0,-33 10 0 16,0 0 0-1,0 10 0-15,0 8 0 16,0-18 0-16,-33 19 0 0,33-1 0 0,0 1 0 16,-33 9 0-16,33 9 0 0,0-18 0 0,0-1 0 15,0 1 0-15,0 0 0 0,0-1 0 16,0-9 0-16,0 10 0 0,0-19 0 0,33 19 0 16,0-19 0-16,-33 0 0 0,33-19 0 15,-16 0 0-15,16 1 0 0,0-1 0 0,0-9 0 16,0 10 0-16,0-1 0 0,0-27 0 0,-16 18 0 15,16 18 0-15,0-27 0 0,-33 19 0 0,33-1 0 16,-33 0 0-16,33 10 0 0,-33 9 0 16,0-9 0-16,33 9 0 15,-33 9 0 1,0 0 0-16,0 1 0 16,0-1 0-16,0 0 0 0,0 1 0 0,0 8 0 15,0-18 0-15,0 19 0 16,16-19 0-1,-16-19 0 1,0 19 0-16,17-28 0 0,-17 19 0 16,0 0 0-16,0-10 0 0,0 0 0 15,0 1 0-15,0-1 0 0,0 1-110 0,0-1-320 16,-17 0-1-16,17 1 39 0,0-10 80 0</inkml:trace>
  <inkml:trace contextRef="#ctx0" brushRef="#br0" timeOffset="3012.3">612 4707 33 0,'16'0'32'0,"17"-19"6"0,1-9 11 16,-1 19 21-16,0 0 22 0,0-10 30 0,0 0 21 15,-33 1 24-15,16 18 31 0,17-19 24 16,-33 1 34-16,34-1 38 0,-34 10 20 0,0 9-297 15,33-19-17-15,-33 0 0 0,0 19 0 0,0-18 0 16,0-1 0-16,0 19 0 0,0-18 0 16,0 8 0-16,-33 1 0 0,33 0 0 15,0 9 0-15,0-19 0 0,-34 19 0 16,34 0 0-16,-33 0 0 0,17 0 0 16,16 19 0-16,0-10 0 15,-33 10 0-15,33 18 0 0,-33-19 0 0,33 20 0 16,0-20 0-16,0 29 0 0,-33-29 0 15,33 20 0-15,0-20 0 0,33 10 0 16,-33-9 0-16,0-1 0 0,33 1 0 16,-33-19 0-16,0 18 0 0,33-18 0 0,-33 0 0 15,16 0 0-15,17-18 0 16,-33 18 0-16,0-19 0 16,0 1 0-16,0 18 0 0,34-19 0 0,-34 0 0 15,0 1 0-15,0 9 0 0,0-10 0 0,0 0 0 16,0 1 0-16,0-1 0 0,0 1 0 15,0-1 0-15,0 10 0 0,0 9 0 16,0 0 0 15,0 9 0-31,0 0 0 0,0 19 0 16,0-28 0-16,33 19 0 0,-33-1 0 16,0 1 0-16,0 0 0 0,33-10 0 0,-33 0 0 15,0 19 0-15,33-28 0 0,-33 19 0 16,33-19-259-16,-33 0-149 0,16 0 8 0,17 0 49 15,-33 0 74-15</inkml:trace>
  <inkml:trace contextRef="#ctx0" brushRef="#br0" timeOffset="3228.61">1191 3963 282 0,'0'-28'254'0,"0"9"-46"0,0 0-52 0,0 1 2 16,0 18 30-16,0 0 38 0,0 0 37 15,0 18 23-15,33 1-260 0,-33 0-26 0,33 27 0 16,-17-9 0-16,50 1 0 0,-32 27 0 16,-1-10 0-16,0 11 0 0,-33 17 0 0,33-8 0 15,-33-10 0-15,0 9 0 0,0 10 0 16,0 0 0-16,0-10 0 0,-33 10 0 0,0 0 0 16,0-10 0-16,-1 10 0 0,1-19-108 15,0-9-452-15,17 9 8 0,-17-9-271 16</inkml:trace>
  <inkml:trace contextRef="#ctx0" brushRef="#br0" timeOffset="7941.3">8252 4865 20 0,'0'0'21'15,"0"-19"1"-15,0 19-4 0,0 0-1 16,0 0-1-16,0 0 1 0,0 0 3 0,0 0 4 16,0 0 3-16,0 0 1 0,0 0-3 15,0 0-3-15,0 0 1 0,0 0-2 0,0 0 4 16,0 0 6-16,0 0 0 0,0 0-5 0,0 0-1 16,0 0 2-16,0 0-1 0,0 0-3 15,0 0 2-15,0 0-1 0,0 0-2 16,0 0-5-16,0 0 0 0,0 0-5 0,0 0-3 15,0 0-5-15,0 0 3 0,0 0-1 0,0 0-1 16,0 0-3-16,0 0 1 16,0 0-1-1,0 19-2-15,0-19 2 16,0 0-2 0,0 0 2-16,0 0-4 15,0 0 5-15,0 0-2 0,0 0-3 16,0 0 4-16,0 9 3 0,0-9-7 15,0 0-3 1,0 9-1-16,0-9-20 0,0 0-26 16,0 0-7-16,0 0-9 0,0 10-1 0,0-10 0 15,0 0 1-15,0 0 1 0,0 0 6 0,0 9 9 16,0-9-42-16</inkml:trace>
  <inkml:trace contextRef="#ctx0" brushRef="#br0" timeOffset="8674.14">8152 4911 9 0,'-33'0'12'0,"33"0"3"0,0 0-2 0,0 0-2 16,0 0-2-16,0 0 0 0,0 0 0 16,0 0-2-16,0 0-1 0,0 0 3 0,0 0-1 15,0 0 0-15,0 0 0 0,0 0-1 0,0 0 0 16,0 0-2-16,0 0 2 0,0 0-2 15,0 0-2-15,0 0-1 0,0 0 2 16,0 0-3 0,0 0 1-16,0 0 0 15,0 0-4 1,0 0 4-16,0 0-1 16,0 0-4-16,0 0 5 0,0 0-1 31,0 0-3-16,0 0 3 1,0 0-3 0,0 0 4-1,0 0-4 1,0 0 4 15,0 0-1 0,0 0-3-15,0 19 2 15,0-19 2-15,0 0-4-16,0 0 0 16,0 0 4-1,0 0-2 1,0 0 0-16,0 0-2 15,-33 19-4 1,33-19-8-16,0 0-7 0,-16 0-1 0,16 0 2 16,-17 0 1-16,17 0-2 0,-16 18-24 15</inkml:trace>
  <inkml:trace contextRef="#ctx0" brushRef="#br0" timeOffset="10938.66">7822 5032 5 0,'0'0'7'15,"0"0"7"-15,0 0 2 0,0 19-4 0,0-19-1 16,0 0-2-16,0 0-1 0,0 0 4 0,0 0 0 16,-33 0 1-16,33 0 0 0,0 0 0 15,0 0 0-15,0 0-1 0,0 0 1 0,0 0-2 16,0 0 5-16,0 0-6 0,0 0 2 0,0 0-3 16,0 0 1-16,0 0 0 0,0 0 12 15,0 0 10-15,33 0 6 0,-33 0 10 16,0 0 5-16,0 18 5 0,0-18 4 0,0 0 11 15,16 0 6-15,-16 0 10 0,17 0 15 0,-1 0-2 16,-16 19-11-16,33-19-5 0,-33 0-7 16,33 0 4-16,-33 0-3 0,34 0 2 0,-34 0 5 15,0 19-1-15,33-19-8 0,-33 0-23 16,33 0-14-16,-33 0-14 0,16 0 1 0,1 0 5 16,-1 9 12-16,17-9 0 0,-33 0-45 0,33 9 0 15,-33-9 0-15,34 10 0 0,-1-10 0 16,-33 9 0-16,33-9 0 0,-17 9 0 0,1-9 0 15,32 0 0-15,-49 19 0 0,33-19 0 16,34 0 0-16,-34 0 0 0,-17 0 0 0,50 0 0 16,-33 0 0-16,0 0 0 0,17 0 0 0,0 0 0 15,32 0 0-15,-49 0 0 0,34 0 0 0,-18 0 0 16,17 0 0-16,1 0 0 0,-1-19 0 16,16 19 0-16,-16-9 0 0,-16 9 0 0,49-9 0 15,-33 9 0-15,17-10 0 0,-17 1 0 0,17 0 0 16,16 9 0-16,0 0 0 0,-16-19 0 15,-17 19 0-15,33 0 0 0,-16-19 0 0,16 19 0 16,17-18 0-16,-17 18 0 0,-16-19 0 16,16 10 0-16,17 9 0 0,-50-9 0 0,33-1 0 15,17 1 0-15,-17 0 0 0,17 9 0 0,-33-19 0 16,16 19 0-16,0-18 0 0,17 18 0 16,-33-19 0-16,16 19 0 0,0-19 0 0,17 10 0 15,-17 0 0-15,17-1 0 0,-17 1 0 16,17 0 0-16,-17 9 0 0,-16 0 0 0,16-19 0 15,0 19 0-15,17-18 0 0,-33 18 0 16,49 0 0-16,-49-19 0 0,16 19 0 0,17 0 0 16,-17-19 0-16,16 10 0 0,18 9 0 0,-51-9 0 15,18 9 0-15,-1-10 0 0,17 10 0 16,-50 0 0-16,50 0 0 0,-34 0 0 0,17 0 0 16,1-18 0-16,-34 18 0 0,16 0 0 0,1 0 0 15,16 0 0-15,-32 0 0 0,15 0 0 16,17 0 0-16,-32 0 0 0,48 0 0 0,-49 0 0 15,1 0 0-15,15 0 0 0,1 0 0 16,0 0 0-16,-1-19 0 0,-15 19 0 0,-1 0 0 16,16 0 0-16,-16 0 0 0,17 0 0 0,-17 0 0 15,0 0 0-15,1 0 0 0,15 0 0 16,-32 0 0-16,0 0 0 0,32 0 0 0,-49 0 0 16,33 0 0-16,-16 0 0 0,16 0 0 15,-16 0 0-15,16 0 0 0,0 0 0 0,0 0 0 16,-33 19 0-16,17-19 0 0,16 0 0 15,0 0 0-15,-33 0 0 0,17 0 0 0,16 18 0 16,-33-18 0-16,17 0 0 0,-1 0 0 0,1 0 0 16,16 0 0-16,-16 0 0 0,-1 10 0 15,1-10 0-15,16 0 0 0,-33 9 0 0,17-9 0 16,-1 9 0-16,1-9 0 0,-17 0 0 16,17 0 0-16,-1 19 0 0,-16-19 0 0,17 0 0 15,16 0 0-15,-49 0 0 0,32 0 0 0,1 0 0 16,16 19 0-16,-33-19 0 0,0 0 0 15,17 0 0-15,16 0 0 0,-33 0 0 0,17 0 0 16,-1 0 0-16,1 0 0 0,16 0 0 16,-33 0 0-16,17 0 0 0,-1 18 0 0,34-18 0 15,-50 0 0-15,17 0 0 0,-1 0 0 0,34 0 0 16,-50 0 0-16,33 0 0 0,17 0 0 16,-50 0 0-16,33 19 0 0,0-19 0 0,-16 0 0 15,16 0 0-15,0 0 0 0,-16 0 0 0,16 0 0 16,-17 0 0-16,18 0 0 0,-1 0 0 15,0 0 0-15,0 0 0 0,17 0 0 0,-17 9 0 16,0-9 0-16,17 0 0 0,-34 0 0 16,1 0 0-16,33 9 0 0,-17-9 0 0,-17 0 0 15,17 10 0-15,1-10 0 0,15 0 0 0,-16 0 0 16,1 9 0-16,-1-9 0 0,0 0 0 0,17 9 0 16,-17-9 0-16,0 0 0 0,16 19 0 15,-32-19 0-15,16 0 0 0,33 0 0 0,-49 0 0 16,16 0 0-16,33 0 0 0,-49 19 0 15,16-19 0-15,0 0 0 0,0 0 0 0,-16 0 0 16,16 0 0-16,0 0 0 0,-16 0 0 0,16 18 0 16,0-18 0-16,-16 0 0 0,16 0 0 15,0 0 0-15,0 0 0 0,-16 0 0 0,16 19 0 16,0-19 0-16,-33 0 0 0,33 0 0 16,-16 0 0-16,16 0 0 0,-16 0 0 0,-1 0 0 15,18 0 0-15,-18 0 0 0,17 0 0 16,-16 0 0-16,0 9 0 0,16-9 0 0,-17 0 0 15,1 0 0-15,0 0 0 0,-1 9 0 0,1-9 0 16,-1 0 0-16,1 10 0 0,16-10 0 0,-33 0 0 16,0 0 0-16,17 9 0 0,16-9 0 15,-33 0 0-15,17 0 0 0,-1 9 0 0,1-9 0 16,16 0 0-16,-33 19 0 0,17-19 0 0,-17 0 0 16,33 0 0-16,-33 0 0 0,17 0 0 15,-1 0 0-15,34 18 0 0,-50-18 0 0,17 0 0 16,-1 0 0-16,34 0 0 0,-50 0 0 15,33 0 0-15,0 19 0 0,0-19 0 0,-16 0 0 16,16 0 0-16,17 0 0 0,-50 0 0 0,17 0 0 16,16 19 0-16,0-19 0 0,-17 0 0 0,1 0 0 15,0 0 0-15,16 0 0 0,-17 9 0 16,1-9 0-16,0 0 0 0,16 0 0 0,-33 0 0 16,33 0 0-16,-16 9 0 0,-17-9 0 15,16 0 0-15,1 0 0 0,-1 0 0 0,1 0 0 16,0 0 0-16,-17 10 0 0,16-10 0 0,1 0 0 15,0 0 0-15,-17 0 0 0,16 0 0 16,1 0 0-16,0 0 0 0,16 9 0 0,-33-9 0 16,0 0 0-16,16 0 0 0,1 9 0 0,0-9 0 15,-1 0 0-15,-16 0 0 0,17 19 0 16,-17-19 0-16,17 0 0 0,-1 0 0 0,-16 0 0 16,17 18 0-16,0-18 0 0,-17 0 0 15,16 0 0-15,1 0 0 0,-17 0 0 0,16 19 0 16,1-19 0-16,-17 0 0 0,17 0 0 0,-17 0 0 15,16 19 0-15,-15-19 0 0,-1 0 0 0,0 0 0 16,0 0 0-16,16 0 0 0,-16 9 0 16,1-9 0-16,-1 0 0 0,0 0 0 0,0 0 0 15,0 9 0-15,16-9 0 0,-32 0 0 0,16 0 0 16,0 0 0-16,0 9 0 0,0-9 0 16,0 0 0-16,0 0 0 0,0 0 0 0,1 10 0 15,-1-10 0-15,0 0 0 0,0 0 0 16,16 0 0-16,-32 0 0 0,16 0 0 0,0 0 0 15,0 0 0-15,0 0 0 0,0 0 0 16,0 0 0-16,0 0 0 0,0 0 0 0,1 0 0 16,-1 0 0-16,0-10 0 0,0 10 0 15,16 0 0-15,-16 0 0 0,17-9 0 0,-17 9 0 16,0 0 0-16,17 0 0 0,-17 0 0 16,16 0 0-16,-15-9 0 0,15 9 0 0,-16 0 0 15,0 0 0-15,0 0 0 0,0 0 0 0,1 0 0 16,-1 0 0-16,0 0 0 0,-17 0 0 15,17 0 0-15,0 0 0 0,-16 0 0 0,-1 0 0 16,18 9 0-16,-18-9 0 0,1 0 0 16,-1 0 0-16,17 0 0 0,-16 0 0 0,-1 0 0 15,1 0 0-15,-1 0 0 0,1 0 0 0,-1 0 0 16,1 0 0-16,-1 0 0 16,1 0 0-16,0 0 0 0,-1 0 0 15,1 0 0-15,-1 0 0 16,1 0 0-16,-1 0 0 15,-16-9 0 1,0 9-263 0,0 0-46-16,0 0-19 0,0 0 17 15,-16 0 44-15,-1-9 56 0,1 9 46 16</inkml:trace>
  <inkml:trace contextRef="#ctx0" brushRef="#br0" timeOffset="12587.6">2960 5637 2 0,'-17'-19'0'0,"-16"10"1"0,0 0-2 16,0-1 2-16,0 10-1 0,0-18 4 15,33 18 14-15,-49 0-3 0,49-19-8 0,-34 19-2 16,1 0-3-16,33-18-2 0,-33 18 1 16,33 0 0-16,-33 0 1 0,33-19 0 0,-33 19-2 15,33 0 0-15,-33 0 0 16,17 0 0-16,16 19 0 16,0-19 0-16,0 0 0 15,-34 0 0 1,34 18 1-16,0-18 0 0,0 0 0 15,0 0 4-15,0 0 2 0,0 0 1 16,0 0 1-16,0 0 1 0,0 0 3 0,0 0 2 16,0 0 1-16,0 0 0 0,0 0 1 15,0 0 1-15,0 0 1 0,0 0 3 0,0 0-4 16,0 0 3-16,0 0-1 0,0 0 0 16,0 0-7-16,0 0-3 0,0 0-2 0,0 0-4 15,0 0 2-15,0 0-1 0,0 0-3 16,0 0 0-16,0 0 9 0,0 0 26 0,0 0 9 15,0 0 18-15,34 0 5 0,-34 0-4 16,16 0-15-16,17 0-17 0,0 0 21 0,0 0 22 16,0-18 2-16,34 18-19 0,-18 0-12 15,17-19-18-15,0 19-11 0,17-19-5 16,16 10 3-16,-33-10 17 0,50 19 23 0,-17-18-10 16,17-1-14-16,-17 19-19 0,17-18-7 0,-17-1 4 15,17 19-8-15,-17-19 4 0,17 19 3 16,-17-9-8-16,-16 9 4 0,16 0 3 0,-16 0-3 15,16 0-1-15,-33 0-7 0,17 0 8 16,-17 0 2-16,-16 9-7 0,16-9 2 16,-33 0 1-16,33 0 1 0,-33 0 37 0,17 0 35 15,16 0-16-15,-33-9-18 0,0 9-12 0,0-9-12 16,0 9 1-16,17-9-10 0,-17 9 1 0,0 0-4 16,-33-19-4-16,33 19-2 0,-33 0 5 15,33-19 0-15,-33 19 0 0,0 0 1 0,17 0-8 16,-17 0 8-1,0 0-1-15,16 0-2 0,-16-18 2 16,0 18-17-16,0 0-9 16,0 0-39-16,0 0-39 0,-16 0-26 0,16 0-26 15,0-19-19-15,0 19-8 0,0 0 8 0,0-9 7 16,0 9 10-16,0-10 20 0,0 10 19 16,0-9-71-16</inkml:trace>
  <inkml:trace contextRef="#ctx0" brushRef="#br0" timeOffset="13953.06">2778 6539 5 0,'0'0'3'15,"0"0"5"-15,0 0 4 0,0 0-2 0,0 0-4 16,0 0-1-16,0 0-3 0,0 0 0 0,0 0-1 15,0 0 0-15,0 0 0 16,0 0 0 0,0 0-1-1,0 9 0 1,0-9-5-16,0 0-3 16,0 10-8-16</inkml:trace>
  <inkml:trace contextRef="#ctx0" brushRef="#br0" timeOffset="14636.55">4630 6502 3 0,'0'0'2'15,"0"0"1"-15,0 0 0 0,0 0 2 16,0 0 1-16,0 0 1 0,0 0 1 0,0 0-2 16,0 0-1-16,0 0-3 0,0 0 0 15,0 0 0-15,0 0 1 32,0 0-1-32,0 0 0 15,0 0-1 16,0 0 1-31,0 0 0 16,0 0 0 0,0 0-1-16,0 0 1 0,0 0-1 15,0 0 0 1,0 0-3 15,0 0 3-15,0 0-6-16,0 0-5 0,0 0-6 15,0 0-21-15</inkml:trace>
  <inkml:trace contextRef="#ctx0" brushRef="#br0" timeOffset="18965.74">22291 6102 45 0,'0'-9'38'0,"-16"9"-5"0,16-10 2 16,-17 10 11-16,17-9 13 0,0 0 19 16,-16 9 7-16,16-10-1 0,0 10 0 0,0 0-18 15,0 0-20-15,0 0-16 0,0 0-4 16,16 10 35-16,-16-10 42 0,17 9 5 0,-1 0-7 16,17 10-17-16,-16 0-13 0,32-1-9 15,-49 1-17-15,33-1 8 0,1 10 12 0,-18-9-15 16,17-1-16-16,-16 20-7 0,16-20-10 15,-17-8-3-15,17 17 4 0,0 1-9 0,-33-9-3 16,17 0-4-16,-1-1 2 0,1-18-2 0,-17 19-1 16,17-10 5-16,-17 0 3 0,16 1-14 15,-16 8-14-15,0-18-46 0,0 0-64 0,0 0-44 16,17 0-23-16,-17 0-42 0,0 0-3 0,0 0 22 16,0 0 41-16</inkml:trace>
  <inkml:trace contextRef="#ctx0" brushRef="#br0" timeOffset="19217.24">22771 6055 77 0,'0'0'73'0,"0"0"-12"16,-17-18-6-16,17 18 0 0,0 0-9 0,0 0-4 16,-16 0-4-16,16 0 1 0,0 0 12 0,-17 18 20 15,17-18 17-15,-16 19 0 0,-1-10 5 16,0 10-12-16,17 0-4 0,-16-1-23 0,-1 1-19 15,17 9-20-15,-33-10 0 0,0 19-9 16,17-18 5-16,-17 0 0 0,16 9 28 0,-16-10-4 16,0 19-11-16,16-18-13 0,-16 0-4 15,-16-1-4-15,16 1-6 0,16-1 5 0,-16 10-6 16,17-9-39-16,-18-19-57 0,34 19-44 0,0-19-34 16,-33 18-8-16,33-18 10 0,0 0 25 0,0 0 20 15</inkml:trace>
  <inkml:trace contextRef="#ctx0" brushRef="#br0" timeOffset="19581.28">23168 6260 134 0,'-17'0'107'0,"17"19"-20"0,0-19 3 15,0 0 29-15,0 0 19 0,0 0 26 0,0 0 29 16,0 0-2-16,0 0-33 0,17 0-40 16,-1 0-43-16,1 0-24 0,32-19-4 0,-49 19-3 15,33 0-2-15,17-19-13 0,-17 19-17 0,0 0 2 16,33 0-7-16,-49-18-7 0,32 18 5 15,-16 0 0-15,1-9-5 0,-1 9 0 0,16 0-9 16,-49-10-5-16,17 10-45 0,16-9-63 0,-17 9-59 16,1-9-38-16,-17-1-24 0,16 10-1 15,-16 0 23-15,0-18 33 0,0 18 38 0</inkml:trace>
  <inkml:trace contextRef="#ctx0" brushRef="#br0" timeOffset="19847.57">23531 5953 97 0,'0'-18'72'0,"0"18"-17"0,0 0-9 0,0 0 2 15,0-19 1-15,17 19 3 0,-17 0-8 0,16 0-4 16,-16 0-2-16,17 0-4 0,0 19 3 16,-1-19 5-16,1 0-4 0,-1 18-3 0,17-18-8 15,-33 9 9-15,17 10 17 0,-1 0-4 16,1-1-9-16,-17 1 8 0,16-1-3 0,1 1-18 15,-17 9-9-15,0-9-7 0,0-1 1 16,0 19 5-16,0-27 12 0,0 8-7 0,-17 1-10 16,17-1-1-16,-16 1-5 0,-1 0 0 0,1-1-4 15,-1-8 3-15,17-1-3 0,-49 0 2 16,32 10-6-16,-16-1 3 0,16-18-13 0,-16 19-56 16,17-19-63-16,-17 19-48 0,16-19-18 0,17 0 4 15,-33 18 25-15</inkml:trace>
  <inkml:trace contextRef="#ctx0" brushRef="#br0" timeOffset="20331.32">24077 5860 176 0,'0'0'104'0,"0"-9"-9"0,-16 9-9 16,16 0-8-16,0-9-3 0,16 9-24 0,-16 0-18 15,0 0-15-15,0 0-11 0,33 9 4 16,-33 0 8-16,17 10 13 0,-1-1-4 0,1-18-10 16,16 19-6-16,-17 0-8 0,17-1 0 15,-16-9 0-15,0 1-1 0,32 18-3 0,-49-28 0 16,17 18 1-16,-1 1 4 0,1-19 0 0,-1 0-5 15,1 18 2-15,-1-18 3 0,1-18-1 16,-17 18 3-16,16 0 7 0,-16-19 13 16,17 19 12-16,-17-18 4 0,0-1 10 0,33 10-7 15,-33-10 8-15,0 19 17 0,0-18 18 0,0-1-8 16,0 0 9-16,0 19 14 0,0-18 29 16,0-1 1-16,0 10-18 0,0 9-50 0,0-9-66 15,0-1 0-15,0 20 0 16,0-1 0-1,0 19 0-15,0-28 0 16,0 18 0-16,0 20 0 0,0-20 0 0,0 1 0 16,0 9 0-16,0 9 0 0,-33-19 0 0,33 20 0 15,-17-10 0-15,1 9 0 0,-17 0 0 0,16 9 0 16,-16-8-122-16,0-20-250 0,0 19-25 16,0 10 12-16,0-28 72 0</inkml:trace>
  <inkml:trace contextRef="#ctx0" brushRef="#br0" timeOffset="22662.3">22490 7004 48 0,'0'0'47'0,"0"0"-7"15,0-18-4-15,0 18 3 0,0 0-1 16,0 0-5-16,0 0-3 0,16 0-1 0,-16 0 0 16,17 0 4-16,-17 0-3 0,16 18-4 0,1-18-1 15,-1 19-1-15,17-19-7 0,-33 9-5 16,33 0 1-16,-16 10-5 0,-1-10 10 0,1 10 1 16,0 0 2-16,-1-1-10 0,1-18-2 15,-1 19-6-15,-16-10 3 0,17 0-4 0,-1 1-2 16,-16-1 3-16,33 0-1 0,-33 10-1 0,0-19-7 15,0 0-6-15,0 18-29 0,0-18-32 16,0 0-29-16,0 0-9 0,0 0 4 0,0 0-88 16</inkml:trace>
  <inkml:trace contextRef="#ctx0" brushRef="#br0" timeOffset="22895.1">22853 6883 76 0,'0'0'54'0,"0"0"-25"0,-33 0-6 15,33 19 8-15,0-19 8 0,0 0 17 16,-33 19 6-16,17-10-3 0,16 9-5 0,-17 1-19 16,1 0-19-16,-1-1-6 0,1 1-4 0,16-1-1 15,-17 10-4-15,0-9 2 0,1 18 2 16,-1-18-4-16,17-1-1 0,-33 1 0 0,33 9 0 15,-33-10-8-15,33 1-35 0,-16-10-48 0,16 10-27 16,-17-10 0-16</inkml:trace>
  <inkml:trace contextRef="#ctx0" brushRef="#br0" timeOffset="23277.95">23135 7172 157 0,'-17'9'98'0,"17"0"-47"0,0-9-25 16,0 19 16-16,-17-19 44 0,17 0 94 0,17 0 17 16,-17 0-62-16,17 0-63 0,-1 0-18 15,1 0 26-15,16-19-22 0,16 19-25 0,-16-9-14 16,17 9-14-16,0-9-1 0,-1-1 2 16,-16 10-6-16,17-9 4 0,-17 0-4 0,17 9 0 15,-34 0 0-15,17-19-8 0,0 19-1 0,-33 0-21 16,17 0-50-16,-1-18-46 0,-16 18-29 15,0 0-21-15,0-19 3 0,0 19 26 16,0-19-16-16,0 1 49 0</inkml:trace>
  <inkml:trace contextRef="#ctx0" brushRef="#br0" timeOffset="23479.17">23581 6911 24 0,'0'-9'36'0,"0"9"12"0,-17 0 6 15,17-19-3-15,0 19 4 0,0 0-3 0,0-18 0 16,0 18-13-16,0 0-12 0,0 0-13 15,17 0-10-15,-17 0 3 0,17 18-2 0,-17-18 9 16,16 19 17-16,1 0-1 0,-17-1-6 16,16 10 6-16,17-9 9 0,-33-1-2 0,0 1-16 15,0-1-11-15,0 10-1 0,0-9-4 0,0 18-1 16,0-18 0-16,0-10-1 0,0 19-5 16,-33 0-1-16,33-10-57 0,-16 1-55 0,-17-10-29 15,16 19 1-15,0-18-117 0</inkml:trace>
  <inkml:trace contextRef="#ctx0" brushRef="#br0" timeOffset="23993.98">24127 6846 105 0,'0'0'32'0,"0"0"-16"0,0 0-8 0,0 0-3 16,16 0 13-16,1 19 12 0,-1-1 6 16,1 1 0-16,-1-10-5 0,1 10 2 0,16-1-1 15,-16 1-13-15,32 0-6 0,-32-1-5 0,-1 1 1 16,17-1-9-16,-16-8 0 0,-1 8 6 16,1 1-4-16,-1-19-2 0,-16 19-2 15,17-19-2-15,-17 18-18 0,33-18-28 0,-33 0-26 0,0 0-11 16,0 0-5-16</inkml:trace>
  <inkml:trace contextRef="#ctx0" brushRef="#br0" timeOffset="24211.07">24507 6790 56 0,'0'10'43'0,"-33"-10"-18"0,16 9-4 0,1 0 9 15,16 0 11-15,-17 10 11 0,1 0 6 0,-1-1 1 16,-16 1-18-16,17-10-17 0,-1 10-13 16,17-1-3-16,-33 1-2 0,0 18-6 0,16-18 4 15,1-10-3-15,-1 10-1 0,1 18 0 16,-1-18 0-16,1-1-26 0,-1 1-33 0,1-10-26 16,-1 10-4-16,17-1 2 0</inkml:trace>
  <inkml:trace contextRef="#ctx0" brushRef="#br0" timeOffset="31238.43">3489 9916 91 0,'0'-10'61'0,"0"1"-4"16,0 0 3-16,0-1 11 0,0 1 12 16,0 9 0-16,0-18-4 0,-33 18-12 0,33-19-1 15,0 0 1-15,0 10-6 0,-33 0-1 16,33-1 5-16,-33 1-11 0,16 0-12 0,17 0-5 16,-33 9-5-16,33-10 6 0,-33 10 2 0,0-18-12 15,0 18-8-15,0 0-10 0,0 0-2 16,16-19-6-16,-49 19 0 0,33 0-4 0,0 0 2 15,-33 0 3-15,16 19-6 0,-16-19 9 16,0 0-6-16,17 18 3 0,-18-18-6 0,1 10 0 16,33 8 3-16,-50-9-3 0,50 1 3 0,-33 8-3 15,-16 1 3-15,15 0 7 0,34-1-7 16,-33-9-3-16,-16 10 1 0,15 0 2 16,34-1 0-16,-16 19 0 0,-17-18 0 0,32 0-2 15,-32 9-5-15,17 9 3 0,16 0 0 16,0-18 5-16,-1 18-3 0,34 9 4 0,-33-18-5 15,33 9 5-15,0 1-2 0,-33-1-4 16,33-9 7-16,0 9-3 0,0 0-3 16,33 0 6-16,-33 1 1 0,0 8-8 0,33-18 4 15,-33 9 3-15,34 0-3 0,-1 1-3 0,0-1 3 16,-17 9 0-16,17-27 0 0,0 18 4 16,0-9-4-16,34-9 0 0,-18-1 0 15,-16 1 0-15,33-1-3 0,1-8 11 0,-18-10-3 16,17 0-5-16,0 0 2 0,17-10 1 15,16 1-3-15,-32 0 8 0,48-10-3 0,-49 1-9 16,50-10 10-16,-50 9-4 0,50-9 3 0,-50 0 0 16,33 0-1-16,-49 1-1 0,49-1-2 15,-33-10 13-15,-16 1 0 0,16 9 14 0,0-9 2 16,-33 0-1-16,17 9-9 0,16-9-2 16,-33 0 8-16,0-10 5 0,0 10 20 0,-16 0-4 15,16-19-5-15,-33 9-13 0,33 1-9 0,-33-10-8 16,0 19-5-16,0-19 2 0,-33 9-4 15,33 1 5-15,0 9-2 0,-33 0-10 0,16 18 0 16,17-18 4-16,-33 18-2 0,0 1 0 16,33 8 0-16,-33-8 0 0,0 18 2 0,33-19-2 15,-33 19-3-15,0 0 1 0,16-19 7 0,17 19-8 16,-33 0-1-16,0 0 5 0,33 0-4 16,-33 19 11-16,33-19-14 0,-33 0 8 0,33 0-9 15,0 0 5-15,-33 19 2 0,33-19-2 0,0 0-6 16,0 18 12-16,0-18-1 0,-33 0-9 15,33 0 4-15,0 10 2 0,0-1 1 0,-17-9-5 16,17 9 4-16,0 0-2 0,0-9-1 16,0 10 3-16,0-1 3 15,0-9-6-15,0 9 3 0,0-9-4 16,0 0 8-16,0 19-4 0,0-19-6 16,0 0 6-16,0 0 4 0,0 19-4 15,0-19 3-15,0 0-8 16,0 0 2-16,0 0 1 15,0 0-9-15,0 0-27 0,0 0-10 16,0 0 5-16,0 0 2 0,0 0-2 16,0 0-4-16,0 0-9 0,0 0-6 0,0 0 5 15,0 0-8-15,0 0-9 0,0 0-7 16,0 0-2-16,0 0-7 0,0 0-3 0,0 0 0 16,0 0-3-16,0 0 2 0,0 0 2 0,0 0 5 15,0 0 9-15,0 0 9 0,0 18 11 16,0-18 2-16</inkml:trace>
  <inkml:trace contextRef="#ctx0" brushRef="#br0" timeOffset="32470.52">3274 11320 16 0,'0'-9'22'0,"0"0"1"0,0 9-3 0,0-19 0 16,0 19-1-16,33-19 1 0,-33 10-2 16,0 0-1-16,0-10-3 0,0 10-6 0,0 0-1 15,0-1-3-15,0 1-2 0,0 9 1 16,0-9 0-16,0 9 2 0,0 0-2 0,0-19-1 15,0 19 0-15,0 0-1 16,0 0 3-16,0 0 3 0,0 0 1 16,0 0-1-16,0 0 0 0,0 0 1 15,0 0 0-15,0 0-2 0,0 0-2 0,0 0-3 16,0 0-3 0,0 0-1-1,0 0 5-15,0 0 0 16,0 0-4-1,0 0 0-15,0 19 3 32,0-19 1-17,0 0 0 17,0 0 0-17,0 0 0-15,0 0-4 0,-33 0-1 47,33 0 5-47,0-19-4 0,0 19-1 16,0 0 0-16,0 0 4 31,0 19-3-31,0-19 4 31,0 0-2-15,0 0 2-16,0 0-1 0,0 0 1 15,0 0-1-15,0 0 0 16,0 0 16-16,0 0 2 0,0 0 3 16,0-19-6-16,0 19-3 0,0 0-4 0,0 0 1 15,0 0 2-15,0 0 2 0,0 0-3 16,0 0-5-16,-33 0 0 0,33 0-2 0,0 0 0 16,0 0 0-16,0 0-1 0,0 0 0 15,0 0 3-15,0 0-2 0,0 0-1 0,0 0-2 16,0 0-4-16,0 0 5 15,0 0-1-15,0 0-4 16,0 0 4-16,0 0-3 0,0 0 0 16,0 0 3-16,0 0-3 15,0 0-2-15,0 19-15 0,0-19-27 16,0 0-10-16,0 0-8 0,0 0 2 16,0 0 3-16,0 0 6 0,0 0 6 0</inkml:trace>
  <inkml:trace contextRef="#ctx0" brushRef="#br0" timeOffset="34752.3">3307 11255 21 0,'0'0'24'16,"0"0"1"-16,0-9-4 0,0 9-6 0,0 0-4 16,0 0 5-16,0-9 2 0,0 9 3 0,0 0 5 15,0 0-2-15,0 0-1 0,0 0-1 16,0 0 0-16,0-10 0 0,0 10 2 15,0 0 2-15,0 0-1 0,0 0 4 0,0 0-4 16,0 0-2-16,0 0 3 0,0 0 4 0,0-9 6 16,0 9 1-16,0 0-9 0,0 0-1 15,-33 0-6-15,33 0-6 0,0-9 4 0,0 9-2 16,0 0-2-16,0 0 1 0,0 0-3 0,0 0 5 16,-33 0-1-16,33 0-8 0,0 0 3 15,0-10-4-15,-33 10-7 0,33 0-3 0,0 0 3 16,-33 0-1-16,16 0 1 0,17 0 1 15,-33 0-2-15,0 10 0 0,0-10-2 0,0 9 2 16,0-9 0-16,-17 9 0 0,-16-9 0 16,33 10-4-16,0-1 6 0,-49 0-1 0,48 0-1 15,-32 10 0-15,33-19 4 0,-33 0-8 16,16 19 4-16,17-10-3 0,0-9 3 0,0 9 0 16,-33 10 3-16,50-10-5 0,-18 0 2 0,1 1-4 15,0-1 7-15,0 0-5 0,0 10-3 16,17 0 3-16,-17-10 5 0,0 0-3 0,-1 10 0 15,1-1-4-15,0 1 4 0,33 9 0 16,-33-10 0-16,17-8 3 0,-17 8-6 0,0 10 4 16,-1-9-3-16,34 9-2 0,-33-10 8 15,0 10-4-15,33-9 2 0,-33 0-5 0,17 18 3 16,-17-19-2-16,33-8 2 0,-33 8 0 16,33 1 0-16,0-1 0 0,-34 1 3 0,34 0-6 15,0-1 3-15,-33-8 0 0,33-1 3 16,0 9-5-16,0-8 2 0,0 8 0 0,0 1 0 15,-33 0 0-15,33-19 4 0,0 18-4 16,33-9-2-16,-33 1 4 0,0 8 0 16,0-8 8-16,0 8 5 0,33 1-4 0,-33-19 0 15,0 18-6-15,34-8 5 0,-34 8-4 16,33-8 3-16,-33 8-3 0,33-8 0 0,-17-1 7 16,17 19 12-16,-33-28-8 0,33 18 3 0,0-18-4 15,1 10-1-15,-1-1 15 0,-33-9 19 16,49 9 9-16,-16-9-3 0,0 0-2 15,0 0-8-15,1 0-18 0,-1-9-8 0,16 9-3 16,-16-9 0-16,0-1-9 0,0 10 4 16,34-18 3-16,-18 18-4 0,-16-19 2 0,0 1 6 15,33 8-6-15,-32 1 0 0,15 0-6 16,-16-1 2-16,0 1-1 0,0 0-3 0,0-1-4 16,17 10 3-16,-17-18 5 0,0 18-4 0,0-19 2 15,0 10 6-15,0 0 3 0,0-1-1 0,17 10 0 16,-50-9 1-16,33 0-3 0,0-1-7 15,0 1 1-15,0 0-1 0,0 0-4 0,-33-10 1 16,50 19-4-16,-50-19 14 0,33 1-14 16,0 8 2-16,-33-8 4 0,33 9 0 0,0-1-2 15,-33-8 0-15,33-1-2 0,-33 19-2 0,17-28 10 16,-17 10 12-16,33 8 15 0,-33-8 9 16,33 8 12-16,-33-8-2 0,0-1-2 0,33-18 1 15,-33 18-23-15,0-9-3 0,0 10 0 0,0-10-27 16,33 9 0-16,-33-9 0 0,0 0 0 15,0 10 0-15,0-10 0 0,-33 0 0 0,33 9 0 16,0 1 0-16,0 9 0 0,0-10 0 0,-33 0 0 16,33 1 0-16,-33-1 0 0,33 10 0 15,0 0 0-15,-33 9 0 0,16-10 0 0,17 1 0 16,-33 9 0-16,0-9 0 0,33 9 0 0,-33 0 0 16,33 0 0-16,-33 0 0 0,33 0 0 15,-33 0 0-15,33 0 0 0,-33 0 0 0,16 0 0 16,17 0 0-16,-33 0 0 0,33 0 0 15,-33 0 0-15,33 0 0 16,0 0 0-16,0 9 0 0,-33-9 0 16,33 9 0-16,0 1 0 15,0-1 0 1,-33-9 0-16,33 9 0 16,0-9 0-1,0 9 0-15,0 1 0 31,0-1 0-15,-33-9 0 0,33 9 0 124,0-18 0-62,0 18 0-15,0-9-84 46,0 0-37-93,0 0-19-16,0-9-9 0,0 9-12 16,0 0 4-16,0 0-10 0,0-9-4 0,0 9 13 15,0 0 14-15,-33 0 20 0,33-10 20 0,-17 10 15 16,17 0 15-16,0 0 13 0,0 0 7 15</inkml:trace>
  <inkml:trace contextRef="#ctx0" brushRef="#br0" timeOffset="44059.73">19100 13422 102 0,'0'0'106'0,"0"0"-36"0,0-9-26 0,0 9 5 16,0 0 22-16,0 0 15 0,0-9-2 0,0 9-7 15,0 0-6-15,0 0-6 0,0 0-1 0,0 0-10 16,0 0-22-16,0 0-8 0,0 0-3 15,0 0-2-15,0-9-13 0,0 9-2 0,0 0-1 16,-17 0 1-16,17 0-6 0,-16 0 2 16,-1 0 3-16,17 0-2 0,-33 0 2 0,33 0 3 15,-33 0-8-15,0 0 3 0,0 0 4 16,0 0-1-16,16 0 3 0,-16 0 7 0,0-10 4 16,0 10 9-16,0 0 10 0,16-9 3 0,-16 9 6 15,17 0-3-15,-1 0-1 0,1-9 4 0,-1 9-2 16,17 0-4-16,0 0 0 0,-33 0-2 15,33 0-4-15,0 0-16 0,0 0-11 0,0 0 4 16,0 0-10-16,0 0 1 0,0 0-4 16,0 9 0-16,0-9 0 0,0 9 2 0,0 1 4 15,0-1-8-15,0 9 5 0,0 1-1 0,-33-10-2 16,33 19 10-16,0-9-10 0,0 9 7 16,0 9-5-16,0-9 0 0,0 9 9 0,0 0 11 15,0 0 4-15,-33 1-1 0,33 8 1 16,0-18-7-16,0 19-6 0,-17-1-2 0,17-9-2 15,0 1-7-15,0 8 6 0,0-18-1 0,0 0-7 16,0 9-1-16,-16-9 8 0,16 0-5 16,0 0-2-16,0 0 9 0,0-10-9 0,16 20 4 15,-16-29 10-15,0 9-5 0,0 1 6 0,0 0 13 16,0-1-5-16,0 1-1 0,0-19-2 16,0 9 1-16,0 0-9 0,0 1-3 0,0-1 7 15,0-9 5-15,0 0 0 0,0 9 10 0,0-9-10 16,17 0-19-1,-17-9 0 1,33 9 0-16,-33-9 0 16,0 9 0-16,0-10 0 0,33 10 0 15,-33 0 0-15,33 0 0 0,-33 0 0 16,17 0 0-16,-1-9 0 16,1 9 0-16,-1 0 0 0,17 0 0 0,-16 0 0 15,16 0 0-15,0 0 0 0,0 0 0 16,-16 0 0-16,16 0 0 0,0 0 0 0,0 9 0 15,33-9 0-15,-33 0 0 0,0 10 0 0,17-10 0 16,16 0 0-16,-33 9 0 0,17-9 0 16,-1 0 0-16,34 0 0 0,-50 9 0 0,16-9 0 15,1 0 0-15,0 0 0 0,16 0 0 16,-33 10 0-16,17-10 0 0,16 0 0 0,0 0 0 16,-33 0 0-16,17 0 0 0,-1 0 0 0,1 0 0 15,-1 0 0-15,1 0 0 0,-17 0 0 0,17 9 0 16,16-9 0-16,-33 0 0 0,0 0 0 15,17 0 0-15,16 0 0 0,-33 0 0 0,0 9 0 16,16-9 0-16,-16 0 0 0,1 0 0 16,32 0 0-16,-50 0 0 0,17 0 0 0,0 0 0 15,34 0 0-15,-34 10 0 0,-33-10 0 0,33 0 0 16,0 0 0-16,0 9 0 0,-17-9 0 0,17 0 0 16,1 0 0-16,-1 0 0 0,-33 0 0 15,33 0 0-15,-17 0 0 0,17 0 0 0,-16 0 0 16,16 0 0-16,-17 9 0 0,17-9 0 15,1 0 0-15,-34 0 0 0,16 0 0 0,17 0 0 16,-16 0 0-16,16 0 0 0,-17-9 0 0,17 9 0 16,0 0 0-16,1 0 0 0,-18 0 0 15,1 0 0-15,16 0 0 0,0-9 0 0,0 9 0 16,-17 0 0-16,17 0 0 0,1 0 0 0,-1 0 0 16,-17-10 0-16,17 10 0 0,0 0 0 15,0-9 0-15,0 9 0 0,0 0 0 0,1-9 0 16,-1 9 0-16,0 0 0 0,0 0 0 0,16 0 0 15,-16-10 0-15,1 10 0 0,-1 0 0 16,16-9 0-16,-16 9 0 0,0 0 0 0,17-9 0 16,-17 9 0-16,17 0 0 0,-17-10 0 0,16 10 0 15,-16 0 0-15,17-9 0 0,-17 9 0 16,0 0 0-16,33-9 0 0,-33 9 0 0,0 0 0 16,1 0 0-16,15-19 0 0,-16 19 0 0,33 0 0 15,-33-9 0-15,17 9 0 0,-17 0 0 0,33-9 0 16,-33-1 0-16,17 10 0 0,0 0 0 15,-1-9 0-15,1 9 0 0,-17-9 0 0,16 9 0 16,1-10 0-16,16 10 0 0,-33 0 0 16,17-9 0-16,-1 9 0 0,1 0 0 0,0-9 0 0,16 9 0 15,-17 0 0-15,1 0 0 0,0 0 0 16,16 0 0-16,-17 0 0 0,1 0 0 0,16 0 0 16,-16 0 0-16,-1 0 0 0,1 0 0 0,0-9 0 15,-1 9 0-15,17 0 0 0,-16 0 0 16,0 9 0-16,16-9 0 0,-17 0 0 0,34 0 0 15,-50 0 0-15,33 0 0 0,-16 0 0 0,16 0 0 16,-16 0 0-16,16 9 0 0,0-9 0 16,-16 0 0-16,-1 0 0 0,17 0 0 0,-16 0 0 15,16 0 0-15,-16 9 0 0,16-9 0 0,0 0 0 16,0 0 0-16,-16 0 0 0,16 0 0 0,-17 0 0 16,1 0 0-16,16 0 0 0,-16 0 0 0,-1 0 0 15,18 0 0-15,-18 0 0 0,1 0 0 16,-1 0 0-16,18 0 0 0,-18 0 0 0,1 0 0 15,-1 0 0-15,1 0 0 0,16 0 0 16,-16 0 0-16,-17 0 0 0,16 0 0 0,1 10 0 16,0-10 0-16,-17 0 0 0,16 0 0 15,-16 0 0-15,17 9 0 0,-17-9 0 0,17 9 0 16,-17-9 0-16,16 0 0 0,-16 10 0 0,17-10 0 16,0 0 0-16,-34 0 0 0,17 0 0 0,0 9 0 15,0-9 0-15,-16 0 0 0,16 0 0 0,-16 0 0 16,-1 0 0-16,1 0 0 0,-1-9 0 15,1 9 0-15,-1 0 0 0,1 0 0 0,-1-10 0 16,1 10 0-16,-1 0 0 16,1-9 0-16,-1 9 0 0,1 0 0 0,0 0 0 15,-1 0 0-15,1 0 0 0,-1 0 0 16,1 0 0-16,-1 0 0 0,1-9 0 16,-1 9 0-16,1 0 0 0,-1 0 0 0,1 0 0 15,-1-10 0-15,18 10 0 0,-18 0 0 0,1 0 0 16,-1 0 0-16,1 0 0 0,-1 0 0 0,17 0 0 15,-16 0 0-15,-1 0 0 0,17 0-2 16,0 0-6-16,-33-9 8 0,34 9-5 0,-18 0 3 16,1-9-3-16,-1 9 9 0,1 0-2 15,-1 0 5-15,1-9-12 0,-1 9 5 0,1 0 0 16,-1 0 0-16,17 0 0 0,-33-19 2 0,0 19 3 16,17-19-1-16,-17 10-4 0,17 0 3 15,-17-1-3-15,16-8-1 0,-16 8-1 0,17-8 4 16,-17 9-1-16,16-10-1 0,-16-18 0 0,17 18 0 15,-17-9 0-15,0 10 0 0,0-20 0 16,16 11 0-16,-16-1 0 0,0 0 0 0,0-9 0 16,-16 9 0-16,16 0 0 0,0 0 0 15,0 9 0-15,0-18 0 0,-17 9 0 0,17 0 0 16,0-9 0-16,0 9 0 0,0 9 0 0,0-8 0 16,0 8 0-16,0-18 0 0,0 9 0 15,0 0 0-15,0 0 0 0,17 9 0 0,-17-8 0 16,0-1 0-16,0 9 0 0,16-9 0 15,-16 10 0-15,0-10 0 0,17 9 0 0,-17 0 0 16,0 10 0-16,16-10 0 0,-16 10-2 0,0-9 4 16,0 8-8-16,0 1 12 0,0 0-6 15,0-1 0-15,0 10-3 0,0-9 1 16,0 0 4-16,0-1-1 0,0 10-9 16,0-9 8-16,-16 9-6 0,16 0 8 15,0 0-7-15,-17 0 5 16,17 0-3-16,-16 9 4 0,16 1 5 0,-17-10-6 15,1 9-2-15,16 0-2 0,-17 1 7 0,1-1-7 16,-1 0 4-16,17 1 1 0,-17 8 1 16,17-18 0-16,-33 9-1 0,17 1-1 0,-1-1 0 15,17-9-5-15,-16 9 3 0,-1 1 5 16,1-1 1-16,-1 0-6 0,-16 1 2 0,17-10-4 16,-1 9 8-16,0 0 4 0,-16 1-10 0,0-10 3 15,0 18-5-15,0-18 2 0,0 0 2 16,-16 0 1-16,15 0 2 0,1 9-3 0,-16-9 0 15,-1 0 6-15,17 0-6 0,-33 0 0 16,16 0 0-16,1 0 2 0,-17 0 0 0,-1-9-4 16,1 9 4-16,17 0-2 0,-34 0 0 0,17 0 0 15,0 0 2-15,0 0-2 0,-1 0 0 16,1 0-2-16,0 0 2 0,0 0-3 0,-17 0 9 16,1-18-6-16,-1 18 0 0,17 0 0 15,-33-10 0-15,16 10 0 0,17 0 0 0,-33-9 0 16,16 0 0-16,-16 9 0 0,-1-10 0 0,1 1 0 15,0 9 0-15,0-9 0 0,0-1 0 16,-1 1 0-16,18 0 0 0,-1-1 0 0,-16 1 0 16,16 9 0-16,-16-18 0 0,16 18 0 15,17-10 0-15,-33 1 0 0,16 0 0 0,0-1 0 16,17 10 0-16,0-9 0 0,-17 0 0 0,1-1 0 16,32 10 0-16,-49-9 0 0,16 0 0 15,17 9 0-15,0 0 0 0,-17 0 0 0,17-19 0 16,0 19 0-16,16 0 0 0,-16 0 0 0,0-18 0 15,0 18 0-15,16-10 0 0,-16 1 0 16,0 9 0-16,0-9 0 0,16 9 0 0,-16 0 0 16,0-10 0-16,16 10 0 0,-16-9 0 0,17 9 0 15,-1 0 0-15,0-9 0 0,-16 9 0 16,0-9 0-16,16 9 0 0,-16-10 0 0,0 10 0 16,17 0 0-16,-18-9 0 0,34 9 0 15,-49 0 0-15,16 0 0 0,32 0 0 0,-32 0 0 16,0 0 0-16,17 0 0 0,-18 0 0 0,18 0 0 15,-17 0 0-15,0 0 0 0,32 0 0 0,-48 0 0 16,16 0 0-16,-1 0 0 0,1 0 0 16,0 0 0-16,17 0 0 0,-18 0 0 0,1 0 0 15,17 0 0-15,-17 0 0 0,-17 9 0 16,17-9 0-16,0 10 0 0,-1-10 0 0,1 0 0 16,17 9 0-16,-34-9 0 0,17 9 0 0,0 0 0 15,0-9 0-15,16 10 0 0,-16-10 0 16,0 9 0-16,16 0 0 0,-16-9 0 0,0 10 0 15,0 8 0-15,-1-18 0 0,18 0 0 16,-17 19 0-16,0-19 0 0,-1 0 0 0,18 0 0 16,-1 9 0-16,-16-9 0 0,16 0 0 0,1 9 0 15,-1-9 0-15,17 0 0 0,-16 0 0 16,-1 10 0-16,17-10 0 0,-17 0 0 0,17 0 0 16,-16 0 0-16,32 0 0 0,-16 0 0 0,0-10 0 15,-17 10 0-15,17 0 0 0,0 0 0 16,0 0 0-16,33 0 0 0,-33-9 0 0,0 9 0 15,33 0 0-15,-33 0 0 0,16 0 0 0,1 0 0 16,-1 0 0-16,1 0 0 0,-1 0 0 16,1 0 0-16,-1 0 0 0,17 0 0 0,-33 0 0 15,33 9 0-15,-33-9 0 16,33 0 0-16,-33 10 0 16,16-10 0-16,1 0 0 15,16 9 0-15,-17-9 0 16,1 9 0-16,-1 1 0 15,17-1 0 1,-16-9 0-16,16 0-130 0,-17 9-48 0,17-9-53 16,0 0-32-16,0 0-20 0,0 0 8 0,0 0 38 15,0 10 50-15</inkml:trace>
  <inkml:trace contextRef="#ctx0" brushRef="#br0" timeOffset="45342.54">23399 13981 14 0,'0'0'17'0,"0"0"4"0,0 0 0 0,0 0-4 15,0 0 0-15,0 0-3 0,0 0 0 0,0 0 3 16,0 0 2-16,0 0 1 0,0 0 2 15,0 0-2-15,0 0 1 0,0 0-3 0,0 0 2 16,0 0-3-16,0 0-1 0,0 0 3 0,0 0-5 16,0 0 3-16,0 0 2 0,0 0-2 15,0 0-3-15,0 0-4 0,0 0-2 0,0 0 1 16,0 0-1-16,0 0-4 0,0 0 2 16,0 0-3-16,17 0 2 0,-17 0-3 0,0 0 2 15,0 0 3-15,0 0-5 0,0 0 1 0,0 0 1 16,0 0-2-16,0 0 5 0,0 0-5 0,0 0 0 15,0 0 2-15,0 0 1 0,0 0-1 16,0 0 2-16,0 0-1 0,0 0 0 16,0 0 0-16,0 0 0 0,0 9-1 0,0-9 1 15,0 0 0-15,0 0-2 0,0 0-1 0,0 0-1 16,0 0 1-16,0 0 0 0,0 0 5 16,0 0-4-16,0 0-6 15,0 0 8-15,0 0-1 0,0 0-2 16,0 0 1-1,-17 0-3-15,17 0 3 16,0 0-2-16,0 0 0 0,0 0 0 16,0 0 1-16,0 0 2 15,0 0-11-15,0 0-8 16,0-9-18-16,0 9-22 0,0 0-16 16,0 0-15-16,0-10-3 0,0 10 3 0,0-9-73 15</inkml:trace>
  <inkml:trace contextRef="#ctx0" brushRef="#br0" timeOffset="46307.62">24507 13246 38 0,'-33'0'48'16,"33"0"2"-16,0 0-1 0,0 0-4 0,0-10 7 16,0 10 1-16,33-9 2 0,-33 0 1 0,0-1-1 15,0 1-10-15,0 9 4 0,0-18 0 16,33-1-1-16,-33 10 0 0,0-10-9 0,17 0-6 15,-1 1-3-15,1-1-11 0,-1 1-5 16,17-1 5-16,0 0-8 0,-16-8 0 0,49 8-2 16,-49 0-2-16,32-18-7 0,1 9 0 0,16 0 0 15,-33 0 3-15,17 1-1 0,16-1 0 0,0 9-2 16,-16-9 2-16,16 10-2 0,0-1 0 16,0 10 0-16,0-10 4 0,0 10-7 0,17 9 1 15,-17-10 2-15,0 10 0 0,-16 10 0 16,16-10 3-16,-16 9-3 0,-1 0 4 0,1 1-4 15,-1 18 2-15,1-10 5 0,-17-9 5 16,0 10 4-16,17 9-4 0,-17 0 3 0,0 9 2 16,0-9-2-16,-16 9 3 0,16 0-7 0,-17 1 0 15,34-1-2-15,-50 9-1 0,16-18-1 16,1 9-1-16,-17-9-2 0,16 9-1 0,-16-9-1 16,17 10-2-16,-17-10 3 0,0-1-3 0,0 1 0 15,0 0 4-15,0 0-4 0,0 0 0 16,0-19 2-16,0 10-4 0,0 0 3 0,0-1 1 15,-17-9-2-15,17 1-13 0,0-1-15 0,0 0-21 16,0-9-23-16,0 0-19 0,0 0-23 16,0 0-15-16,-16 0-5 0,16 0 5 0,0-9 14 15,0 0 21-15,-17 9-65 0</inkml:trace>
  <inkml:trace contextRef="#ctx0" brushRef="#br0" timeOffset="46591.51">26243 13441 100 0,'0'0'52'0,"0"0"-13"0,-16 9 1 15,16 1 20-15,0-1 20 0,16 0 20 0,-16 1 20 16,0-1 5-16,17 9-6 0,-1-8-12 0,1-1-5 16,0 19-8-16,-1-28-2 0,1 19 10 15,-1-10-3-15,1 0-11 0,16 0 3 0,0 1-16 16,-33-1-4-16,33 0 5 0,-17-9-10 15,17 10-12-15,-16-10-18 0,0 0-13 0,16 0-9 16,-17 0-9-16,34-10 2 0,-50 10-3 0,33-9-4 16,0-10 0-16,-17 10 6 0,18-9-11 0,-18-1-30 15,17-9-53-15,-16 0-25 0,16 0-48 16,-17 0-22-16,17-9-25 0,-16 0 1 0,-1 9-10 16,1 0 11-16,-1-9 20 0,1 0 32 15,0 9 154-15</inkml:trace>
  <inkml:trace contextRef="#ctx0" brushRef="#br0" timeOffset="49204.94">28773 13701 35 0,'17'0'35'0,"-17"0"-8"16,0-9-4-16,0 9-2 0,17-9 3 15,-17 9 8-15,0 0 11 0,0 0 1 0,16 0-2 16,-16 0 0-16,0 0-3 0,0 0-3 0,0 0 12 15,17 0 2-15,-17 0 4 0,0 9 12 16,0-9 9-16,16 9 2 0,-16-9 10 0,0 10 0 16,17-1 9-16,-17 10 2 0,0-10 2 0,0 0-4 15,16 19 5-15,-16-28 3 0,0 19-9 16,17-1 0-16,-17-8-19 0,16 8-1 0,-16-8 2 16,17 8-30-16,-17-8-47 0,16 8 0 15,-16-18 0-15,33 19 0 0,-33-10 0 0,0 0 0 16,17-9 0-16,-1 10 0 0,1-1 0 15,0-9 0-15,-1 0 0 0,1 0 0 16,-1 0 0-16,1 0 0 0,-1 0 0 0,1-9 0 16,-1 9 0-16,17-10 0 0,-33 1 0 15,17 0 0-15,-1 9 0 0,1-19 0 0,0 19 0 16,16-28 0-16,-17 10 0 0,1-1 0 16,-1 0 0-16,17 1 0 0,0-1 0 0,-33-9 0 15,33 0 0-15,-16 10 0 0,0-10 0 0,16 9 0 16,-17 1 0-16,1-1 0 0,-1 10 0 15,1-10 0-15,-17 10 0 0,16 0 0 0,-16-1 0 16,33 10 0-16,-33 0-139 16,0 0-87-16,0 10-22 15,0-10-9-15,0 9 20 0,0 0 19 0,0 0 21 16,17 1 27-16,-17-1 29 0,0 0-72 16</inkml:trace>
  <inkml:trace contextRef="#ctx0" brushRef="#br0" timeOffset="49788.54">29270 13655 23 0,'0'-9'36'0,"-17"9"-1"15,17 0-1-15,0 0-4 0,0 0-6 0,0 0-1 16,0 0 10-16,0 9 12 0,0-9 9 15,0 9 3-15,0 10-2 0,0-19-3 0,0 9 6 16,0 0 2-16,0 1-1 0,0 8 6 0,0-8 3 16,0 8-1-16,0-8 0 0,0 8 11 15,0 1 1-15,0-10 2 0,17 0-5 0,-17 10 4 16,0-10 4-16,16 10 4 0,-16-10 5 16,17 1 21-16,-17 8-1 0,0 1 8 0,16-19-26 15,1 9-95-15,-1 0 0 16,1-9 0-16,-1 0 0 0,17 0 0 0,-33 0 0 15,17 0 0-15,-1 0 0 0,18-9 0 16,-18 0 0-16,17 9 0 0,0-19 0 0,-16 19 0 16,32-28 0-16,-32 10 0 0,32-1 0 0,-15-9 0 15,-1 19 0-15,16-28 0 0,1 9 0 16,-1-10 0-16,-15 20 0 0,15-19 0 0,1 9 0 16,-1 0 0-16,-16 0 0 0,0 9 0 0,17 1 0 15,-17-1 0-15,0 10 0 0,0-10 0 0,-16 10 0 16,16 0 0-16,-17 9 0 0,18-10-98 15,-18 10-94-15,1 0-18 0,-1-9-8 16,1 9-1-16,-1 9 16 0,1-9 8 0,-17 0 14 16,16 10 26-16,-16-1 23 0,17 0 23 15</inkml:trace>
  <inkml:trace contextRef="#ctx0" brushRef="#br0" timeOffset="51204.01">27169 14418 23 0,'0'9'19'0,"0"-9"-4"0,0 0-4 15,0 0-6-15,0 0-2 0,-16 0-1 0,16 9 0 16,0-9 1-16,0 0 1 16,0 0-2-16,-17 0-2 0,17 0-2 15,0 0 0 1,0 0-3-16,0 0-6 0,0 0-2 0,0 0-5 16,0 0-19-16</inkml:trace>
  <inkml:trace contextRef="#ctx0" brushRef="#br0" timeOffset="51753.5">18587 15190 53 0,'0'-10'-6'0</inkml:trace>
</inkml:ink>
</file>

<file path=ppt/ink/ink8.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46:34.576"/>
    </inkml:context>
    <inkml:brush xml:id="br0">
      <inkml:brushProperty name="width" value="0.05292" units="cm"/>
      <inkml:brushProperty name="height" value="0.05292" units="cm"/>
      <inkml:brushProperty name="color" value="#FF0000"/>
    </inkml:brush>
  </inkml:definitions>
  <inkml:trace contextRef="#ctx0" brushRef="#br0">876 4204 24 0,'0'0'34'16,"0"0"3"-16,0 0 6 0,0-18 9 0,0 18 19 16,0-10 10-16,0 10 18 0,0-9 18 15,0 0-1-15,0 9 9 0,0 0 47 0,0 0 34 16,0-19-30-16,-33 19-20 0,33 0-9 15,0 0-20-15,0 0-24 0,0 0-22 16,0 0-28-16,0 0-27 0,0 0-25 0,0 19-1 16,0-10 0-16,33 0 0 15,-33 19 0-15,0-9 0 0,0 0 0 0,0 18 0 16,0-9 0-16,0 9 0 0,34-18 0 16,-34 18 0-16,0-9 0 0,0 9 0 0,0 0 0 15,0-18 0-15,0 27 0 0,33-27 0 16,-33 18 0-16,0-18 0 0,0-1 0 0,0 10 0 15,0-9 0-15,0-19 0 0,0 18 0 16,0-18 0-16,33 0 0 16,-33 0 0-16,0-18 0 0,0 18 0 15,0-19 0-15,0 0 0 0,0 1 0 16,0-10 0-16,0 9 0 0,0-18 0 0,0 9 0 16,0 10 0-16,0-20 0 0,33 20 0 0,-33-19 0 15,0 18 0-15,0 10 0 0,0-10 0 16,0 19 0-16,33 0 0 15,-33-18 0-15,0 36 0 0,0-18 0 0,16 19 0 16,17-19 0-16,-33 9 0 0,0 10 0 16,0-1 0-16,33 1 0 0,-33-1 0 0,0 1 0 15,0 0 0-15,0-1 0 0,0 10 0 16,-33-9 0-16,33-1 0 0,0 1 0 0,-33 0 0 16,17-1 0-16,16 10 0 0,-33-9 0 15,33-1 0-15,-33-18 0 0,33 19 0 16,-33-19-206-16,33 18-107 0,-33-18-73 0,33 0 75 15,-34 0 35-15,34 0 49 0,0-18-98 0</inkml:trace>
  <inkml:trace contextRef="#ctx0" brushRef="#br0" timeOffset="249.95">1009 4046 70 0,'0'0'24'0,"0"0"10"15,33 10 35-15,-33-10 37 0,16 9 24 16,17 9 22-16,0-18 6 0,-33 19 17 0,34 0 32 16,-1-1 11-16,0 1-16 0,0-10 7 15,-33 28-9-15,49-18-107 0,-16 18-93 0,-33-9 0 16,34 9 0-16,-34 19 0 0,33-19 0 16,-33 10 0-16,0 9 0 0,0 9 0 0,-33-9 0 15,33 9 0-15,-34-10 0 0,1 11 0 16,0-20 0-16,17 10 0 0,-17 0 0 0,0-10 0 15,0 10-243-15,-1-28-134 0,1 28-25 0,-16-19 39 16,16-9 67-16</inkml:trace>
  <inkml:trace contextRef="#ctx0" brushRef="#br0" timeOffset="2614.21">4713 4846 2 0,'0'0'1'16,"0"0"-1"-16,0 0 1 0,0 0 1 0,0 0-1 15,0 0 0 1,0 0-2-1,0 0-3-15</inkml:trace>
  <inkml:trace contextRef="#ctx0" brushRef="#br0" timeOffset="8891.77">17661 10827 16 0,'0'0'17'15,"0"0"3"-15,0 0 0 0,-17 0-2 0,17 0 1 16,0 0-2-16,0 0 0 0,0 0 0 0,0 0 0 15,0 0 2-15,0 0-4 0,0 0-2 16,0 0-3-16,0 0-2 0,0 0 0 0,0 0-3 16,0 0-1-16,0 0-6 0,0 0 4 15,0 0-4-15,0 0 4 0,0 0-6 63,0 0-4-63,0 0-7 15,0 0-3-15,0 0-6 0,0 10-2 0,0-10 0 16,0 0-1-16,0 0 0 0,0 0-3 16,0 0-22-16</inkml:trace>
  <inkml:trace contextRef="#ctx0" brushRef="#br0" timeOffset="9841.08">21564 10818 24 0,'0'0'18'0,"0"0"-2"0,0 0-4 15,0 0 0-15,0 0-3 0,0 0-1 0,0 0 2 16,0 0-1-16,0 0 0 0,0 0 1 0,0 0-3 16,0 0 1-16,0 0-2 0,0 0 5 15,0 0 1-15,0 0-3 0,0 0 1 0,0 0-2 16,0 0-1-16,0 0 2 0,0 0 1 15,0 0 2-15,0 0-1 0,0 0 2 0,0 0-4 16,0 0-1-16,0 0-4 0,0 0 1 0,0 0 1 16,0 0-4-16,0 0 2 0,0 0-3 15,0 0 2-15,0 0 2 16,0 0-7-16,0 0 4 0,0 0 0 16,0 0-1-16,0 0 0 15,0 0 0 1,0 0 1-16,0 0-4 15,0 0 4-15,0 0-4 16,0 0 4 0,0 0-1-1,0 0-4-15,0 0-2 0,0 0-2 0,0 0-5 16,0 0-4-16,0 0-1 0,0 0-2 16,0 0-1-16,0 0-5 0,0 0-6 0,0 0-1 15,0 0 1-15,0 0 1 0,0-19-2 16</inkml:trace>
  <inkml:trace contextRef="#ctx0" brushRef="#br0" timeOffset="11957.37">2960 10213 7 0,'0'0'8'0,"33"0"5"0,-33 0 1 15,0 19-2-15,0-19-1 0,0 0-1 16,0 0 4-16,0 0 4 0,0 0 7 0,0 0 7 15,0 0 10-15,0 0 16 0,0 0 13 16,0 0-5-16,0 0 17 0,0 0 5 0,0-19-2 16,0 19 7-16,0 0 2 0,0-18-1 0,0 18-1 15,0-19-7-15,0 1-6 0,0 8 1 16,0 1-1-16,0-10 2 0,0 10-2 0,0-10-16 16,0 1-13-16,0-1-7 0,0-9-15 15,0 10 8-15,0-1 4 0,0 0-10 0,0-27-4 16,0 18-3-16,0 0-5 0,0-9-13 0,0 9 4 15,0-9-9-15,0 18 3 0,0-18-1 16,0-9-6-16,0 18 3 0,0 0 0 0,0 9 2 16,0-18 5-16,0 9-12 0,0 9 3 15,0 1 6-15,0-1-6 0,0 10 0 0,0-10 2 16,0 10 6-16,0 0 0 0,0-1-12 16,0 1 3-16,0 9 5 15,0 0-10-15,0 0 11 16,0 0-10-16,0 0 8 0,0 0-5 0,0 0 4 15,33 0-3-15,-33 9 6 0,0-9 1 16,33 10-9-16,-33-10 9 0,33 9-3 16,-33-9-3-16,33 9-4 0,0 1 3 0,-16-10 1 15,16 9 5-15,0 0-3 0,0 10-7 16,0-19 5-16,0 0 2 0,0 18-10 0,17-18 5 16,-17 0 3-16,0 0 3 0,33 19-7 0,-33-19 6 15,17 0-10-15,16 0 10 0,0 0-5 0,-16 0 2 16,16 0-1-16,0 0-2 0,0 0 6 15,17 0-13-15,-17 0-12 0,0 0-8 0,17 0 5 16,16-19 3-16,-16 19 5 0,-17 0-3 16,17 0 5-16,-17 0 3 0,33 0-5 0,-33 0 5 15,17 0-2-15,-17-18-3 0,0 18 0 0,17 0-4 16,-17 0 2-16,-16 0-2 0,16 0 12 0,0 0-2 16,0 0 2-16,-16 0 7 0,16-19-5 15,0 19 7-15,-16-9 3 0,16 9-5 0,0-9 5 16,-33 9-2-16,17-10 8 0,16 1-5 15,0 9-4-15,-33-9 3 0,17-1-2 0,16 10 7 16,-33-9 1-16,33 9-6 0,-33 0 5 0,17-19-2 16,-17 19-3-16,0 0 3 0,0-18 1 15,0 18 0-15,-17 0-2 0,1 0 4 0,-17 0 0 16,17 0-3-16,16 0 10 0,-33 0-7 0,0 0 4 16,0 0 2-16,0-19-4 0,0 19-2 15,0 0 6-15,0 0-8 0,0 0 5 0,0 0-6 16,0 0 2-16,33 0-5 0,-33 19 0 0,0-19 6 15,0 0-4-15,0 0 2 0,0 18-2 16,33-18 3-16,-33 0 6 0,0 19-5 16,33-19 6-16,-33 19 3 0,0-10-8 0,33 0 9 15,-33 10-6-15,0 9 3 0,0-28-4 0,16 18 2 16,-16 1 0-16,17 9 6 0,-17-9-1 0,0-1-1 16,16 1-2-16,-16 9 0 0,0-10-10 15,34 10 10-15,-34 0 0 0,0-9-3 0,0 9-2 16,0-1 0-16,-34-8-7 0,34 9 9 0,0 9-7 15,0-28 6-15,-16 10-4 0,16 0-8 0,0-1 0 16,0 1 6-16,-17-1-5 0,17 1-5 16,0-19 8-16,0 9 4 0,0 1-7 0,0-1-1 15,0 0-4-15,0-9-33 0,0 0-22 0,-16 0 1 16,16 0-22-16,0 0-24 0,0 0-51 16,0 0-16-16,0-9-24 0,0 9-7 0,0-9 16 15,-33-1 23-15,33 1 31 0,0 9 26 0</inkml:trace>
  <inkml:trace contextRef="#ctx0" brushRef="#br0" timeOffset="12358.28">6466 9869 36 0,'0'9'39'0,"0"-9"-8"16,-33 0-1-16,33 0 5 0,0 0 17 15,0 10 8-15,0-10 16 0,33 9 4 0,-33 0-7 16,0 1-7-16,0-1 2 0,33 0 3 15,-33 10 5-15,0-1 11 0,33-18 3 0,-33 19 13 16,16-19-6-16,1 19-18 0,0-10-9 0,16 0-3 16,-33 1 19-16,33-1 15 0,-33 0-4 0,33-9-14 15,0 19-9-15,-33-19 1 0,33 0-18 16,-33 0-7-16,16-19-18 0,1 19-26 0,-1-9-6 16,18 0 0-16,-1-1 0 0,-33-8 0 15,33 8 0-15,-33 1 0 0,33-10 0 0,-33 1 0 16,0-1 0-16,33 1 0 0,-33-1 0 0,16 0 0 15,-16 10 0-15,17-9 0 0,-1-1-46 0,-16-9-16 16,0 19-10-16,34-10 6 0,-34 10 8 16,0 0-5-16,0-1-11 0,0 10-11 0,0-18-21 15,0 18-11-15,0 0 2 0,0-19 16 0,33 19 13 16,-33 0 0-16,0 0 0 0,0 0-6 16,0-19 6-16,0 19 8 0,0 0 4 0,0-9 0 15,0 9 2-15,0 0 7 0,0 0 7 0,0 0 8 16,-33 0 7-16,33 0 7 0,0 0 2 15,0 9-23-15</inkml:trace>
  <inkml:trace contextRef="#ctx0" brushRef="#br0" timeOffset="14554.24">4647 13125 1 0,'0'0'1'16,"0"0"0"0,0 0 0-16,0 0 0 0,0 0 1 0,0 0-1 15,0 0 2-15,0 0 1 0,0 0 0 0,0 0 0 16,0 0-1-16,0 9 0 0,-17-9 1 15,17 0-1-15,0 0 0 0,0 0-2 0,0 0 2 16,0 0-1-16,0 0 0 0,0 0 1 0,0 0-2 16,0 0 1-16,0 0 0 15,0 0 0-15,0 0-1 0,0 0 0 0,0 0 0 16,0 0 0-16,0 0 0 16,0 0 1-16,0 0 0 31,0 0-1-31,0 0 0 15,0 0 0 1,0 0-3 78,0 0 3-79,0 0-1 1,0 9 0 0,0-9 1 31,-33 0-1-16,33 0 1 16,0 0-4-16,0 0 1-15,0 0 2-16,0 0-2 15,0 0 0 1,0 0 0-16,0 0 0 0,0 0 0 15,0 0 0 1,0 0 0-16,0 0 0 0,0 0 0 16,0-9 0-16,0 9 0 15,0 0 0-15,-33 0-1 0,33 0-3 0,0 0-1 16,0 0 0-16,0 0-7 0</inkml:trace>
  <inkml:trace contextRef="#ctx0" brushRef="#br0" timeOffset="15203.11">2051 12083 13 0,'0'0'19'15,"0"0"6"-15,0 0 0 0,0 0 3 0,0 0-1 16,0 0 0-16,0 0 6 0,0 0 1 0,0 0-1 16,0 0 5-16,0 0-3 0,0-9 1 15,0 9-2-15,0 0-4 0,0 0-3 0,0 0-5 16,0 0-5-16,0 0-1 0,0 0 2 15,0 0-5-15,0 0 1 0,0 0-1 0,0 0-4 16,0 0-5-16,0 0-2 0,0 0 1 0,0 0-5 16,0-10 2-16,0 10-6 15,0 0 1-15,0 0-16 0,0 0-15 16,0 0-12-16,0 0-9 0,0 0-10 16,0 0 2-16,0 0 1 0,0 0 5 0,33 0 5 15,-33 0-50-15</inkml:trace>
  <inkml:trace contextRef="#ctx0" brushRef="#br0" timeOffset="15873.1">7144 11460 5 0,'0'0'9'0,"0"0"5"0,0 0 0 0,0 0-1 16,0 0-2-16,0 0 0 0,0 0 3 15,0 0 1-15,0 0 0 0,0 0 4 16,0 0 1-16,0 0 0 0,0 0 4 0,0 0-1 16,0 0 4-16,0 0 2 0,0 0-3 0,0 9 0 15,0-9-3-15,0 0 1 0,0 0-3 0,0 0 1 16,0 0 9-16,0 0 1 0,0 0 6 15,0 0-5-15,0 0-5 0,0 0 1 0,0 0 2 16,0 0-6-16,0 0-1 0,33 0-1 16,-33 0-5-16,0-9 1 0,0 9 0 0,0 0 6 15,0 0-5-15,0 0-8 0,0 0 0 0,0 0 0 16,0 0-5-16,0 0-2 0,0 0-2 0,0 0-5 16,0-10-1-16,0 10 5 15,0 0-7-15,0 0-3 16,0 0-2-16,0-9-27 0,0 9-24 15,0 0-20-15,0 0-27 0,0 0-21 0,0 0-8 16,0 0 11-16</inkml:trace>
  <inkml:trace contextRef="#ctx0" brushRef="#br0" timeOffset="30157.05">18719 14715 20 0,'0'0'26'0,"0"0"-3"16,0 0-7-16,0 0-3 0,0 0-3 0,0 0 0 15,0 0 4-15,0 0 3 0,0 0 3 16,0 0 2-16,0 0-5 0,0 0-4 0,0 0-4 15,0 0-6-15,0 0 1 0,0 10 0 0,0-10 3 16,17 0-3-16,-17 0 0 0,0 0 2 16,33 0-1-16,-33 0-1 0,0 0 4 0,0 0 2 15,0 0 3-15,0-10 2 0,0 10-1 0,33 0 2 16,-33 0-2-16,0 0-2 0,0 0 3 16,0 0-1-16,0 0 2 0,0 0 0 0,33 0 1 15,-33 0 6-15,0 0 0 0,0 0-3 16,0 0 0-16,0 0-3 0,0 0 1 0,17 0 0 15,-17 0 8-15,16 10 4 0,-16-10-1 0,17 0 0 16,-1 0-2-16,-16 0 1 0,17 0 5 0,-1 0-3 16,1 0-1-16,-17 9-4 0,33-9 0 15,-33 0 0-15,33 0 8 0,-33 0 2 0,0 0-2 16,33 0 1-16,-33 0 0 0,17 0 4 16,-1 19-3-16,-16-19 2 0,17 0-9 0,-1 0 10 15,1 0-5-15,-1 0 10 0,1 0 2 0,16 0 2 16,0 0-6-16,-33 0 6 0,16 0 0 0,1 0-6 15,0 0-8-15,16 0-5 0,-17 0-1 0,1 0 3 16,-1 0-1-16,34 0-5 0,-50 0-3 16,33 0-3-16,-33 0 1 0,16 0 0 0,1 0 0 15,-1 0-2-15,1 0 1 0,0 0-4 16,-1-19-6-16,1 19 3 0,-1 0 0 0,34 0-1 16,-50 0-3-16,33 0 3 0,-33 0 5 0,16 0 3 15,17 0 0-15,-16 0-10 0,0 0-8 16,-1 0 0-16,1 0 0 0,-1 0 0 0,34 0 0 15,-50 0 0-15,33 0 0 0,-17 0 0 0,1 0 0 16,-1 0 0-16,18 0 0 0,-18 0 0 0,17 0 0 16,-16 0 0-16,16 0 0 0,0 0 0 0,-17 0 0 15,1-9 0-15,16 9 0 0,-17 0 0 16,18 0 0-16,-18 0 0 0,34 0 0 0,-50 0 0 16,33 0 0-16,-17 0 0 0,17 0 0 15,-16 0 0-15,16-10 0 0,0 10 0 0,-16 0 0 16,16 0 0-16,0 0 0 0,0 0 0 0,0 0 0 15,0 0 0-15,0 0 0 0,17 0 0 0,-17 0 0 16,-17 0 0-16,17 0 0 0,0 0 0 16,0 0 0-16,1 0 0 0,-1 10 0 0,0-10 0 15,0 0 0-15,0 0 0 0,0 0 0 16,-17 0 0-16,18 0 0 0,-1 0 0 0,0 0 0 16,-17 0 0-16,17 0 0 0,-16 0 0 0,16 0 0 15,-17 0 0-15,17 0 0 0,1 0 0 0,-18 0 0 16,17 0 0-16,-16 0 0 0,16 0 0 0,-17 0 0 15,17 0 0-15,0 0 0 0,1 0 0 16,-34 0 0-16,33 9 0 0,-17-9 0 0,1 0 0 16,16 0 0-16,-17 0 0 0,1 0 0 0,32 0 0 15,-49 0 0-15,34 0 0 0,-18 0 0 0,1 19 0 16,-1-19 0-16,17 0 0 0,-16 0 0 16,-1 0 0-16,1 0 0 0,32 0 0 0,-49 0 0 15,33 0 0-15,-16 0 0 0,0 0 0 0,16 0 0 16,-17 0 0-16,1 0 0 0,16 0 0 0,-17 0 0 15,17 0 0-15,0 9 0 0,-16-9 0 16,0 0 0-16,16 0 0 0,0 0 0 0,-17 0 0 16,17 0 0-16,0 0 0 0,0 0 0 0,-33 0 0 15,34 0 0-15,-1 0 0 0,-17 0 0 16,17 0 0-16,-16 0 0 0,-1 0 0 0,17 0 0 16,0 0 0-16,-33 0 0 0,17 0 0 15,16 9 0-15,-16-9 0 0,-1 0 0 0,1 0 0 16,-1 0 0-16,1 0 0 0,-1 0 0 0,17 0 0 15,-33 0 0-15,33 0 0 0,-33 0 0 0,17 0 0 16,-1 0 0-16,1 0 0 0,0 0 0 16,-1 0 0-16,1 0 0 0,-1 0 0 0,1 0 0 15,-1 0 0-15,17 0 0 0,-33 0 0 16,33 0 0-16,-33 0 0 0,17 0 0 0,16 9 0 16,-16-9 0-16,-1 0 0 0,17 0 0 0,-16 0 0 15,-1 0 0-15,17 0 0 0,0 0 0 16,-16 10 0-16,-1-10 0 0,17 0 0 0,-16 0 0 15,16 0 0-15,-16 0 0 0,32 0 0 0,-49 0 0 16,33 0 0-16,-16 0 0 0,16 0 0 0,-17 0 0 16,18 0 0-16,-18 0 0 0,17 0 0 15,0 0 0-15,-16 0 0 0,-1 0 0 16,17 0 0-16,-16 0 0 0,16 0 0 0,-17 0 0 16,18 0 0-16,-18 0 0 0,17 0 0 0,-16 0 0 15,16 0 0-15,0 0 0 0,-17 0 0 0,17 0 0 16,-16 0 0-16,16 0 0 0,0 0 0 0,-16 0 0 15,-1 0 0-15,17 0 0 0,-16 0 0 0,-1 0 0 16,1 0 0-16,16 0 0 0,-16 0 0 16,-1 0 0-16,17 0 0 0,-33 0 0 0,33 0 0 15,-16 0 0-15,-1 0 0 0,1 0 0 0,-1 0 0 16,1 0 0-16,-1 0 0 16,1 0 0-16,16 0 0 0,-33 0 0 0,33 0 0 15,-33 0 0-15,17 0 0 0,-1 0 0 0,1 0 0 16,-1 0 0-16,1 0 0 0,-1 0 0 0,1 0 0 15,-1 0 0-15,1 0 0 0,16 0 0 0,-33 0 0 16,33 0 0-16,-33 0 0 0,17 0 0 16,-1 0 0-16,1 9 0 0,-1-9 0 0,1 0 0 15,16 0 0-15,-17 0 0 0,1 9 0 16,16-9 0-16,-33 0 0 0,33 0 0 0,-16 0 0 16,-1 10 0-16,17-10 0 0,-16 0 0 0,-1 0 0 15,17 0 0-15,-16 0 0 0,16 9 0 16,0-9 0-16,-16 0 0 0,16 0 0 0,-17 0 0 15,17 0 0-15,0 0 0 0,17 0 0 0,-50 0 0 16,33 0 0-16,0 9 0 0,0-9 0 0,0 0 0 16,0 0 0-16,-16 0 0 0,16 0 0 15,0 10 0-15,0-10 0 0,0 0 0 0,17 0 0 16,-17 0 0-16,0 0 0 0,16 0 0 0,-15 0 0 16,-1 0 0-16,16 9 0 0,1-9 0 15,-17 0 0-15,0 0 0 0,17 0 0 0,-17 0 0 16,0 0 0-16,16 0 0 0,-16 19 0 0,17-19 0 15,-17 0 0-15,17 0 0 0,-17 0 0 0,16 0 0 16,-16 0 0-16,17 0 0 0,-17 0 0 0,17 0 0 16,-17 0 0-16,0 0 0 0,0 0 0 15,17 9 0-15,-17-9 0 0,0 0 0 16,0 0 0-16,-17 0 0 0,17 0 0 0,0 0 0 0,-16 0 0 16,0 0 0-16,-1 0 0 0,1 0 0 15,16 0 0-15,-33 0 0 0,16 0 0 0,1-9 0 16,-1 9 0-16,-16 0 0 15,17-19 0 1,-17 10 0-16,0-1 0 0,-17 1-36 16,17 9-361-16,-16-9-54 0,-1-10 28 0,1 10 70 15</inkml:trace>
  <inkml:trace contextRef="#ctx0" brushRef="#br0" timeOffset="36301.68">19166 7432 5 0,'0'0'12'0,"0"0"6"0,0 0-1 16,-17-18-4-16,17 8-5 0,-16 10 0 15,16-9 0-15,-17 0 2 0,1-1 2 0,16 10 7 16,-17-9 3-16,1 9 2 0,-1 0 1 0,-16-19 15 16,33 19-6-16,-33-18-11 0,0 18 14 15,0 0-1-15,0-19-4 0,16 10 5 0,-16 9 10 16,33-9 10-16,-33-1 5 0,0 10 9 0,33-9-1 15,-33 9 0-15,16 0 1 0,1-9 8 16,16 9-3-16,-17 0 7 0,17 0-6 0,0 0-3 16,0 0-9-16,0 0-19 0,0 0-2 15,0 0-4-15,0 0 1 0,0 0 10 0,17 9 11 16,-1-9 18-16,1 0 28 0,16 0 12 0,0 0-13 16,17 0-101-16,16 0-6 0,33-9 0 15,-49 9 0-15,49-10 0 0,-17 1 0 0,34 9 0 16,0-19 0-16,0 19 0 0,-1 0 0 15,18-18 0-15,-17 18 0 0,16-19 0 0,-16 10 0 16,-1 9 0-16,1-9 0 0,0 9 0 16,0-10 0-16,-17 10 0 0,17 0 0 0,-50 0 0 15,16-9 0-15,-15 9 0 0,-1 0 0 0,-17-9 0 16,1 9 0-16,-1 0 0 0,-15 0 0 0,-1 0 0 16,-17 0 0-16,1 0 0 0,-1 0 0 15,1 0 0-15,-1 0 0 0,1 0 0 0,-1 0 0 16,-16 0-116 15,0 0-26-15,-16 0-7-16,16 0-16 0,-17 0-32 15,1 0-21-15,-1 0 30 0,1-19 7 0,-1 19 21 16,-16 0 10-16,17 0 20 0,-18 0 21 0</inkml:trace>
  <inkml:trace contextRef="#ctx0" brushRef="#br0" timeOffset="36768.07">18587 7590 86 0,'-33'0'32'16,"33"19"-5"-16,-33-19 6 0,16 0 13 0,17 0 17 15,0 0 21-15,0 0 7 0,17 0 4 16,16 0 4-16,0 0-14 0,17 0 3 0,16-19 18 16,0 19 29-16,17-18 8 0,16 18 0 0,17-19-15 15,16 19-18-15,-33-19-31 0,50 10-6 16,0 0-16-16,0 0-2 0,-1-1-17 0,18 1-7 15,-17 9-13-15,-1 0 2 0,18 0-8 16,-34-19-2-16,0 19-16 0,1 0 11 0,-34 0-2 16,17 0 3-16,-17 0-11 0,17 0 12 15,-34 0-10-15,-16 0 5 0,17-18-1 0,-17 18 5 16,-16 0-6-16,-1 0-9 0,1-19 2 0,0 19 1 16,-17 0 0-16,0 0-3 0,16-18 3 0,-16 18-4 15,-33-10-16-15,17 10-9 0,0 0-8 16,-1-9-12-16,1 9-4 0,-17 0-14 0,16 0-10 15,-16 0-18-15,0 0-30 0,0 0-35 0,0 0-6 16,0-9 6-16,0 9-2 0,0 0 3 16,-16-10 5-16,16 10 24 0</inkml:trace>
</inkml:ink>
</file>

<file path=ppt/ink/ink9.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4-02-17T10:47:19.354"/>
    </inkml:context>
    <inkml:brush xml:id="br0">
      <inkml:brushProperty name="width" value="0.05292" units="cm"/>
      <inkml:brushProperty name="height" value="0.05292" units="cm"/>
      <inkml:brushProperty name="color" value="#FF0000"/>
    </inkml:brush>
  </inkml:definitions>
  <inkml:trace contextRef="#ctx0" brushRef="#br0">2265 6660 583 0,'0'0'456'0,"-33"0"-108"16,33 0-104-16,0 0-40 0,-33 0 8 16,33 0-212-16,-33 0 0 0,33-19 0 15,-33 19 0-15,33-18 0 16,0 18 0-16,0-19 0 16,0 19 0-16,0-18 0 0,0 8 0 15,0 1 0-15,0 0 0 16,0-1 0-16,0 1 0 15,-16 9 0 17,16 9 0-1,0 1 0-15,-33-10 0-16,33 9 0 0,0 0 0 15,0 1 0 16,0-20 0-15,0 10-9 0,0-9-405-16,0 9-19 0,0-9 11 0,0-10 80 15</inkml:trace>
  <inkml:trace contextRef="#ctx0" brushRef="#br0" timeOffset="1331.73">612 4307 23 0,'0'0'25'0,"0"0"1"15,0-10-1-15,0 10 7 0,0 0 6 0,0 0 11 16,0-9 14-16,0 9 18 0,0 0 11 15,0 0 9-15,0-9 11 0,0 9 16 0,0 0 20 16,0 0-2-16,0 0-3 0,-33 0-14 16,33 0-1-16,0 0-26 0,0 0-28 15,0 0-14-15,-33 0-16 0,33 0-10 0,0 9-13 16,-33 0-2-16,0 1-1 0,33 8 2 16,-34 1-6-16,34-19 14 0,-49 19 2 15,49-1 11-15,-33 1 5 0,0 9-39 0,33-10-7 16,-33 1 0-16,33 18 0 0,0-18 0 15,-33-1 0-15,33 10 0 0,0-9 0 16,0-1 0-16,0 1 0 0,0 0 0 16,0-10 0-16,33 9 0 0,-33 1 0 0,33-19 0 15,-33 19 0-15,33-1 0 0,-33-18 0 16,33 0 0-16,-17 19 0 0,17-19 0 16,-33 0 0-16,34 0 0 0,-34 0 0 0,33 0 0 15,-33-19 0-15,33 19-243 0,-33 0-73 16,33-18-30-16,-33-1 9 0,33 19 39 15,-33-28 58-15</inkml:trace>
  <inkml:trace contextRef="#ctx0" brushRef="#br0" timeOffset="1632.39">446 3925 187 0,'0'-9'138'0,"0"9"-35"16,0 0-14-16,0 0 8 0,0 0 15 16,0 0 26-16,0 0 0 0,34 0-9 15,-34 0 8-15,33 0-10 0,-33 9 16 16,33 10-4-16,0 0-14 0,0-1-27 0,-17 19-24 16,17-9-10-16,1 9-55 0,-1 19-9 15,0-9 0-15,0 9 0 0,-33-1 0 0,33 11 0 16,-17 17 0-16,-16-8 0 0,0 8 0 15,0-18 0-15,0 28 0 0,-16-9 0 16,-17 0 0-16,33-10 0 0,-66 10-104 0,33 0-117 16,-1-19-50-16,-15 9-37 0,16-18-15 15,-33 9 31-15,33-9 48 0</inkml:trace>
  <inkml:trace contextRef="#ctx0" brushRef="#br0" timeOffset="5145.81">2729 9367 14 0,'0'0'12'16,"0"0"1"-16,0 0 0 0,0 0-2 0,0 0-3 16,0 0 0-16,0 0 4 0,0 0 7 15,0 0 4-15,0 0 0 0,0 0 3 0,0 0 1 16,0 0 2-16,0 0 7 0,0 0 2 0,0 0 1 16,0 0 3-16,0 0 0 0,0 0-9 15,0 0-3-15,0 0 2 0,0 18-5 16,0-18-6-16,0 0-6 0,0 0-7 0,0 0-1 15,0 0-4-15,0 0-1 0,0 0 1 16,0 0 5-16,0 0-6 0,0-18-2 16,0 18-6-16,0 0-25 0,0 0-39 15,0 0-27-15,0 0-16 0,0 0-2 0</inkml:trace>
  <inkml:trace contextRef="#ctx0" brushRef="#br0" timeOffset="6694.59">2695 9302 12 0,'0'0'21'0,"0"0"1"0,0 0-2 0,0 0-2 16,0 0-3-16,0 0 0 0,0 0 4 0,0 0 5 16,0 0 2-16,0 0 2 0,0 0-4 15,0 0-1-15,0 0-1 0,0 0 3 0,0 0 2 16,0 0 3-16,0 0-2 0,0 0 0 15,0 0-4-15,0 0-3 0,0 0-2 0,0 0 1 16,0 0 7-16,0 0 2 0,0-10-2 16,0 10 1-16,0 0 2 0,0 0-12 0,0-9 1 15,0 9-4-15,0 0 8 0,0 0-6 16,0 0 9-16,0 0 2 0,0-18-11 0,0 18-3 0,0 0-1 16,0-19-1-16,0 19 1 0,0-19-3 15,-33 10 4-15,33 0 1 0,0-1-4 16,0 1-5-16,0-9-3 0,0 8 2 0,0-8-9 15,0-1 8-15,0 0 2 0,0 1-4 0,-33-1-4 16,33-9 2-16,0 10 5 0,0-1-5 16,0-9 3-16,0 10 18 0,0-1-10 0,-33 0-5 15,33 1 1-15,0-1 17 0,0-9 8 16,0 10-11-16,0-1-9 0,0 10-8 0,0-1-1 16,0-8 4-16,-33 18-6 0,33-19 4 0,0 19 2 15,0-18 1-15,0 8-8 0,0 1 0 16,0 0 0-16,0 9 1 0,0-10 7 0,0 10-4 15,0-9-3-15,0 9-7 0,0-9 4 16,33 9 0-16,-33-9 2 0,0 9-2 16,0 0-2-16,0 0 4 0,0 0 0 15,0 0-5-15,0 0 7 0,0 0-4 16,33 0-2-16,-33 0 7 16,0-19 0-16,0 19-3 0,0 0-3 15,0 0 0-15,0 0 1 0,33 0 2 0,-33 0 2 16,0 0 1-16,0 0-5 0,33 0 2 15,-33 0-2-15,0 0 4 16,0 0 3-16,34 0-9 0,-34 0 0 0,0 0 8 16,16 0-4-16,-16 0 2 15,33 0-1-15,-33 0-5 0,0 0 7 16,0 0 0-16,0 0-1 0,33 0 0 16,-33 0 1-16,0 0 0 15,0 0 1-15,0 0 6 16,0 0-4-1,0 0-8-15,0 19 3 0,0-19 3 16,0 0-1-16,0 0 1 0,0 0-8 16,-33 0 4-1,33 0-3-15,0 0-1 0,0 0-6 16,0 0-16-16,0 0-22 0,0 0-22 16,0 0-23-16,0-19-10 0,0 19-8 0,0 0-2 15,0 0 7-15,0 0 5 0,0 0 4 16,0 0 15-16,0 0 10 0,0 0-34 0</inkml:trace>
  <inkml:trace contextRef="#ctx0" brushRef="#br0" timeOffset="7576.99">2662 8660 9 0,'0'0'26'15,"0"0"5"-15,-33 0-5 0,33 0-7 0,0 0-3 16,0 0 3-16,0 0 1 0,0 0 7 0,0 0 0 16,0 0 2-16,0 0 3 0,0 0-8 15,0 0-1-15,0 0-5 0,0 0 0 16,0 0-4-16,0 0-4 0,0 0-5 0,0-19 0 15,0 19 2-15,0 0 7 0,33 0 7 0,-33 0 18 16,33 0 5-16,-33 0-12 0,34 0-1 16,-34 0-10-16,49-18-2 0,-49 18 12 0,33-10 3 15,0 10-7-15,0-9-8 0,33 0-5 16,-49 0 4-16,49-1 6 0,-33 1 10 0,33 0 6 16,-33-10-7-16,17 19-15 0,-17-19-11 0,33 19 1 15,-33-18-10-15,50 9 12 0,-50-1-7 16,33 1-3-16,-33 0 1 0,50-1 1 0,-50 10 0 15,33-9 10-15,0 0-1 0,-16 9 4 16,-17 0-3-16,33 0-1 0,-33-19-7 0,17 19 0 16,16 0 3-16,-33 0 2 0,33-19-5 0,-33 19 3 15,17 0-7-15,16 0 0 0,0-18 4 16,-33 18-2-16,17 0-2 0,16 0 0 0,0 0 0 16,-33-9 0-16,17 9 2 0,16 0 2 15,0 0 0-15,-49-10-4 0,49 10-4 0,-33-9 6 16,33 9-4-16,-33 0 3 0,-16-9 1 0,16 9 0 15,0 0-2-15,0-10 1 0,0 10-5 16,0 0 6-16,0 0 0 0,-16 0-6 0,16 0 6 16,0-18-2-16,0 18 2 0,0 0-2 15,-33-19-3-15,33 19 1 0,0 0 6 0,-33-18 1 16,17 18-2-16,-1 0-2 0,1-19 3 0,16 10-4 16,0 9 0-16,-33-10 2 0,33 10-2 15,-33 0 1-15,0-9 2 0,33 9-3 0,-33 0 0 16,33-9 6-16,-33 9-2 0,0 0 1 0,0 0-2 15,17 0 5-15,-17 0-4 0,33 0-1 16,-33 0 6-16,0 0 2 0,0 0-7 0,0 0 1 16,0 0-1-16,0 0 1 15,33 9-5-15,-33-9 4 0,0 0 1 0,0 9-5 16,0 1 6-16,0-1-6 16,0 10 0-16,0-19 7 0,0 18-7 0,0 1 4 15,33-1 0-15,-33 1-4 0,0 9 0 16,0-10 0-16,0 20 0 0,33-29 0 0,-33 19 2 0,0 0 0 15,0 9 2-15,0-9-3 0,33 0 7 16,-33 0-1-16,0 9-4 0,0-18 6 0,0 8-5 16,33 1 3-16,-33 0-5 0,0-9 8 15,0 9-13-15,0-10 3 0,0 10 6 0,17 0-6 16,-17-9 2-16,0-19-2 0,0 18 0 0,0-8 3 16,33 8-9-16,-33-8-2 0,0-1-6 0,0 0-20 15,0 0-39-15,0-9-29 0,0 0-26 16,0 0-23-16,0 0-17 0,0 0 6 0,-33 0 24 15,33-9 20-15</inkml:trace>
  <inkml:trace contextRef="#ctx0" brushRef="#br0" timeOffset="7943.07">5639 8837 45 0,'0'9'36'16,"0"-9"-9"-16,0 9-4 0,0-9 3 15,-33 10 6-15,33-10 17 0,0 18 16 0,0-18 9 16,0 19-7-16,33-19-1 0,-33 18 2 0,0-18-2 16,0 10-6-16,0-1 4 0,33 0 0 15,-33 1 4-15,0-1-8 0,33 0-11 0,-33 0 0 16,17-9-2-16,16 19-11 0,-33-19-7 0,33 0-10 15,-33 19 16-15,33-19 13 0,-33 0-18 0,33 0-14 16,-33 0-8-16,33 0-2 0,-33-19 0 0,33 19-2 16,-33 0-6-16,17-19 6 0,16 19-4 15,-33-9 3-15,33 0-3 0,-33 0-5 0,33-1 3 16,-33 1-3-16,33-10-6 0,-33 19-10 0,0-18-10 16,33 18-27-16,-33-19-35 0,0 1-27 15,0 8-24-15,0-8-8 0,33 8-16 0,-33-8 4 0,0 8 9 16</inkml:trace>
  <inkml:trace contextRef="#ctx0" brushRef="#br0" timeOffset="9403.57">5854 8111 5 0,'0'0'4'0,"0"0"7"0,0 0 9 15,0 0 0-15,0 0 0 0,0 0 1 0,0 0 2 16,33 0 2-16,-33 0 5 0,0 0 0 15,0 0 7-15,33 0 4 0,-33 0 3 0,17 0 2 16,16 0-6-16,-33 0-2 0,33 0 11 0,0-9-3 16,0 9-1-16,0-9-3 0,0 9 0 15,-16 0 10-15,49 0 0 0,-33-19-7 0,33 19-10 16,-16 0 3-16,16-19-3 0,0 19-7 0,-17 0-10 16,18-18 4-16,-1 18 14 0,0 0 10 15,17 0-18-15,-17-19-10 0,0 19-9 0,-33-9 6 16,50 9-4-16,-50 0 15 0,33 0 4 0,-33 0-3 15,17 0 38-15,16-9 31 0,-33 9 28 16,16 0 30-16,17 0-14 0,1-10-37 0,-1 1-43 16,-17 9-11-16,51-9-43 0,-34 9-6 15,16-19 0-15,18 19 0 0,-18-19 0 0,18 1 0 0,-18 18 0 16,17-19 0-16,1 10 0 0,-18 0 0 16,18-1 0-16,15 1 0 0,-15 0 0 0,-18 9 0 15,17 0 0-15,-16-19 0 0,16 19 0 16,-16 0 0-16,16 0 0 0,-33-19 0 0,50 19 0 15,-50 0 0-15,17 0 0 0,-17 0 0 0,33 0 0 16,-49 0 0-16,49 0 0 0,-33 0 0 0,-16 0 0 16,49 0 0-16,-33 0 0 0,-16 0 0 15,16 0 0-15,0 0 0 0,0 19 0 0,-16-19 0 16,16 0 0-16,-33 19 0 0,17-19 0 16,-1 0 0-16,1 9 0 0,16 0 0 0,-33 1 0 15,-16-1 0-15,16 0 0 0,0 10 0 0,0-19 0 16,0 18 0-16,-33-18 0 0,33 19 0 15,0-19 0-15,-33 19 0 0,0-19 0 0,17 9 0 16,-17 0 0-16,0 1 0 0,16-1 0 0,-16 0 0 16,0 10 0-16,17-19 0 0,-17 18 0 15,0-18 0-15,0 19 0 0,0 0 0 0,0-19 0 16,16 9 0-16,-16 0 0 0,0 0 0 16,0 1 0-16,0-1 0 0,0 10 0 0,0-19 0 15,17 0 0 1,-17 18 0-16,0-18 0 15</inkml:trace>
  <inkml:trace contextRef="#ctx0" brushRef="#br0" timeOffset="11756.61">10831 8613 60 0,'0'-9'73'0,"0"0"-12"0,0 9-14 0,-16-9-10 16,16 9 4-16,0-10 19 0,0 10 22 0,0 0 15 16,0 0 2-16,0-9-13 0,0 9-10 15,-17 0-15-15,17 0 1 0,0 0 6 0,0 0 10 16,0 0 21-16,17 9 3 0,-17-9-1 0,0 10 3 16,0-1 15-16,16 0 25 0,-16 10 20 15,17-1-38-15,16 1-126 0,-33 0 0 0,33-10 0 16,-33 19 0-16,33-19 0 0,-33 10 0 15,33-1 0-15,-33 1 0 0,17-1 0 0,-1-8 0 16,1-1 0-16,-1 0 0 0,1 1 0 0,16-1 0 16,-33 0 0-16,33-9 0 0,-33 0 0 0,33 0 0 15,-33 0 0-15,33-9 0 16,-33 0 0-16,17-1 0 0,16 1 0 0,-17-10 0 16,1 1 0-16,16-1 0 0,-33 1 0 0,33-10 0 15,-33 9 0-15,33 1 0 0,0-20 0 16,-33 10 0-16,17 1 0 0,-1-1 0 0,1 9 0 15,-1-18 0-15,-16 9 0 0,17 9 0 0,16 1 0 16,-33-1 0-16,0 0-244 0,33 19-18 0,-33-27-7 16,0 27 4-16,0-10 29 0,33 1 21 15,-33 0 21-15,0-1 37 0</inkml:trace>
  <inkml:trace contextRef="#ctx0" brushRef="#br0" timeOffset="17917.5">2596 9367 21 0,'33'0'28'0,"-33"18"3"16,0-18 3-16,0 0 5 0,0 0 12 0,0 0 18 15,0 0 21-15,0 0 13 0,-33 0 3 0,33 0 0 16,0-18-2-16,0 18 8 0,0 0 14 16,0 0 4-16,0-19-16 0,-33 10-11 0,33 0-7 15,0-1 15-15,0 1-15 0,-33-10-26 16,33 10-17-16,-16-9 18 0,16-1 5 0,0 19-26 15,0-37-5-15,0 18-33 0,0 1-12 16,0-10 0-16,-34 9 0 0,34-9 0 0,0 0 0 16,0 0 0-16,0 10 0 0,0-29 0 15,0 19 0-15,0 0 0 0,0 10 0 0,0-19 0 16,0-1 0-16,0 10 0 0,0 10 0 0,0-19 0 16,-33 9 0-16,33 9 0 0,0 1 0 15,0-1 0-15,0 0 0 0,-33 1 0 16,33-1 0-16,0 10 0 0,0 0 0 0,0-10 0 15,-33 19 0-15,33-9 0 0,0 9 0 16,0-19 0-16,0 19 0 0,-33 0 0 16,66 0 0-1,-33-19 0 1,33 19 0 0,0 0 0-16,-33 0 0 0,33 0 0 0,1-18 0 15,15 18 0-15,-16-9 0 0,33 9 0 16,1-10 0-16,-18 1 0 0,17 0 0 0,-33 9 0 15,33-10 0-15,17 10 0 0,-50-9 0 16,33 9 0-16,17-9 0 0,-17 9 0 0,0 0 0 16,-16 0 0-16,16 0 0 0,0 0 0 15,0 0 0-15,17 0 0 0,-17 0 0 0,0 0 0 16,17 0 0-16,-17 0 0 0,0 9 0 0,17-9 0 16,-17 0 0-16,17 0 0 0,16-9 0 15,-33 9 0-15,17 0 0 0,16 0 0 0,-16 0 0 16,16-19 0-16,-16 19 0 0,16-19 0 0,0 19 0 15,-16-18 0-15,16 9 0 0,-33-1 0 16,17-8 0-16,16 8 0 0,-16 10 0 0,-17-18 0 16,0-1 0-16,17 19 0 0,-17-18 0 15,0-1 0-15,17 10 0 0,-17-1 0 0,0 1 0 16,-16 0 0-16,16-1 0 0,0 10 0 0,-16-18 0 16,-17 18 0-16,33 0 0 0,-33-19 0 15,0 19 0-15,-17 0 0 0,1 0 0 0,0-18 0 16,16 18 0-16,-33 0 0 15,0 18 0 95,0-18 0-110,0 19 0 15,0-19 0-15,0 18 0 16,0-8 0-16,-33-1 0 0,33 10 0 0,0 9 0 16,0-10 0-16,0 19 0 0,0-18 0 15,0 27 0-15,0-27 0 0,0 18 0 0,0 1 0 16,0 8 0-16,0-9 0 0,0 0 0 0,0 10 0 16,-17-10 0-16,17 0 0 0,0 10 0 15,0-10 0-15,0 0 0 0,0 10 0 0,-17-19 0 16,17 0 0-16,0 18 0 0,0-27 0 15,0-1 0-15,0 10 0 0,0-9 0 0,0-1 0 16,-16 1 0-16,16 0 0 0,0-1 0 0,0-18 0 16,0 10 0-16,0-10 0 15,0 9 0-15,-33-9-81 16,33 0-197-16,0-9-36 0,-33 9-8 16,33-10 29-16,-33 10 33 0,33-18 44 0</inkml:trace>
  <inkml:trace contextRef="#ctx0" brushRef="#br0" timeOffset="18517.73">5606 8939 58 0,'0'0'24'16,"-33"0"6"-16,33 0 9 0,-33 0 13 0,33 0 23 16,-17 0 9-16,1 0 13 0,16 0 13 15,-17-9 13-15,17 9 11 0,0 0-13 0,0 0-22 0,0-10-19 16,0 10-19-16,0 0-24 0,0 0-5 16,17 0-5-16,-1 0 16 0,1-18 6 0,16 18-2 15,-33 0 16-15,33 0 2 0,0 0-4 16,0 0-10-16,0 18-3 0,-16-18-6 0,16 10 6 15,0-1 21-15,33 0-5 0,-33 10-7 0,0-1-6 16,17 1-45-16,-17 0-6 0,0-1 0 16,0-8 0-16,0 8 0 0,0 1 0 0,17-1 0 15,-17 1 0-15,0 0 0 0,0-19 0 16,0 18 0-16,0-8 0 0,17-10 0 0,-17 9 0 16,-33 0 0-16,33-9 0 0,0 0 0 0,0-9 0 15,-17 0 0-15,18-1 0 0,-1 10 0 16,0-18 0-16,0-1 0 0,0-9 0 0,0 0 0 15,0 0 0-15,17 10 0 0,-17-1 0 16,0-18 0-16,0 9 0 0,0 9 0 0,-17 1 0 16,17-19 0-16,1 18 0 0,-1 0 0 0,0 1 0 15,-33 8 0-15,33 10 0 0,0-18 0 0,-33 18 0 16,0-19 0-16,16 19 0 0,-16 0 0 16,17 0 0-16,-1 0 0 15,18 0 0 1,-34 0 0-1,33 0 0 1,-33 0-112-16,0 0-121 0,0 19-26 16,0-19-5-16,33 0 9 0,-33 0 20 0,0 18 32 15,0-18 30-15,0 0 27 0</inkml:trace>
  <inkml:trace contextRef="#ctx0" brushRef="#br0" timeOffset="21448.3">2381 10409 9 0,'0'-10'22'0,"0"10"5"16,0 0 2-16,0 0 3 0,0 0 0 0,0 0 4 15,0 0 4-15,0 0 12 0,0 0 3 0,0-9-6 16,0 9-7-16,0 0-5 0,0 0 1 16,0-9 0-16,0 9 1 0,0 0-3 15,0-10-3-15,0 10 4 0,-33 0-5 0,33-9 6 16,0 9 10-16,0-9 4 0,0 9-4 0,0 0-5 15,-33-19-6-15,33 19-7 0,-16 0-3 16,16-18-5-16,0 18-9 0,-34 0-3 16,34-19-4-16,0 10 0 0,-33-1-4 0,33 1 2 15,-33 0 0-15,33 0-4 0,-33 9 2 0,33-10-2 16,-33 1 0-16,17 9 0 0,-17-19 2 16,33 19-2-16,-33 0 3 0,33 0-10 0,-34-18 9 15,34 18-2-15,-33 0-5 0,33 0 7 16,-33 0-2-16,33-19 0 0,-33 19 2 0,17 0-4 15,-17 0 6-15,0 0-1 0,33 0-2 16,-34 0-1-16,1 19 0 0,0-19-2 0,0 0 2 16,17 0 0-16,-17 0 5 0,0 0-2 15,-1 0-3-15,1 0 0 0,0 0 0 16,-16 0 1-16,16 0-1 0,0 0 2 0,33 0-5 16,-33 0 3-16,-1 0-3 0,1 0 8 15,0 0-8-15,17 0 3 0,-17 0 0 0,33 0 0 16,-33 0 0-16,0 18 0 0,33-18-3 15,-34 0 3-15,1 19 5 0,0-19-10 0,17 9 7 16,-17 1-2-16,0 8 0 0,0-9 0 16,0 10 3-16,33 0-7 0,-34-1 4 0,1-18 0 15,17 19 0-15,-50-10 2 0,33 10-7 16,0-1 2-16,-1-8 4 0,1 18-4 16,17-28 4-16,-17 18-1 0,0 1 2 0,0-19-2 15,0 9-3-15,33 0 1 0,-34 10-1 16,1-10 5-16,17 10-5 0,16-1-1 15,-33 1 2-15,33 0 4 0,-33-1-2 16,33 1-2-16,0 0 2 0,0 8-2 16,0-8 0-16,0 9 4 0,0 0-6 0,0 0-1 15,0 9 6-15,0-18 1 0,0 8-5 16,0 1 3-16,33 0 0 0,-33 0 0 16,0 0 0-16,33 0-2 0,-33 9-3 15,16-18 10-15,17 9-5 0,-33 0 2 16,34-10-2-16,-1 10 1 0,-33-9-1 0,33 9 4 15,0-10-4-15,0 1 0 0,-17-1 0 16,17 1 2-16,1 0 0 0,-1-10-1 16,0 10 3-16,0-1-2 0,0-9-2 0,-17 1 3 15,51 8-3-15,-34 1 11 0,0-19-6 16,0 0-1-16,16 19 3 0,17-19 0 16,-32 0-5-16,32 0 0 0,-33 9 2 0,16-9-4 15,18 0 1-15,-1 0 1 0,-17 0-1 0,17 0 4 16,1-9-3-16,-34 9 0 0,16 0 1 15,17 0-5-15,1 0 3 0,-34-19 2 16,16 19-2-16,17-19-1 0,-33 19 11 0,34-9 25 16,-18-10 7-16,-16 10-16 0,0 0-7 15,0-10-15-15,34 10 3 0,-51 0-8 0,17-10-3 16,0 19 6-16,0-28-1 0,0 19 2 16,-33-10-1-16,33 10 3 0,1-10 0 0,-18 10 7 15,17 0 38-15,-33-10 14 0,33 1 3 0,0-1-6 16,-33 0-13-16,33 1 2 0,-33-1 8 15,0 10-2-15,33-28 1 0,-33 18-11 0,0-9 0 16,0 0 6-16,34 0-21 0,-34 0-32 16,0 0 0-16,0 1 0 0,0 8 0 0,0-18 0 15,-34 9 0-15,34 0 0 0,0 0 0 16,-33 9 0-16,33-18 0 0,-33 9 0 0,33 10 0 16,-33-20 0-16,33 11 0 0,-33-1 0 0,33 0 0 15,-49 9 0-15,49 1 0 0,-34-10 0 16,1 9 0-16,33 0 0 0,-33 10 0 0,33 0 0 15,-33-10 0-15,0 19 0 0,33 0 0 0,-33-18 0 16,17 18 0-16,16 0 0 0,-34 0 0 16,34 0 0-16,-33 0 0 15,33 0-64-15,0 0-60 0,0 0-15 16,-33 0-11-16,33 18 1 0,0-18 2 0,0 0 1 16,0 19 8-16,0-19 5 0,0 0 0 15,0 0 3-15,0 9 1 0,0-9 7 0,0 9 25 16,0-9 15-16,0 10 7 0</inkml:trace>
  <inkml:trace contextRef="#ctx0" brushRef="#br0" timeOffset="25977.55">2844 10697 38 0,'0'0'17'0,"0"0"-4"0,0 0 1 15,0 0 4-15,0 0 5 0,0 0 4 0,0 0-1 16,0 0-3-16,0 0-6 0,0 0 0 16,0 0-3-16,0 0-1 0,0 0 4 0,0 0 9 15,0 0 4-15,33 0 0 0,-33 0-1 16,0 0 7-16,33 19 19 0,0-19 8 0,-16 0-24 15,16 0-8-15,0 0-7 0,0-19-5 16,33 19 11-16,-33 0 28 0,17 0 11 0,-17 0-28 16,33-19-18-16,-33 19-10 0,0 0-2 0,17 0 4 15,16-18 20-15,-33 18-3 0,0-9-21 16,17 9 1-16,-17-10-5 0,33 10 5 0,-33 0 1 16,0 0-4-16,0 0 3 0,17 0 0 15,-17 0-2-15,0 0 1 0,33-9-5 0,-33 9-1 16,-16 0 4-16,16 0-4 0,33 0-2 15,-33 0-3-15,0 0-2 0,0 0 5 0,17 0 1 16,-17 0-4-16,0 0 2 0,33 0 2 0,-49 0 1 16,16 0-3-16,33 0-1 0,-33 0 1 0,0 0-2 15,0-9 0-15,17 9 6 0,16-10-3 16,-33 10-1-16,0-9-4 0,0 0 2 16,0 9 3-16,17 0-3 0,-17 0-2 0,0 0 4 15,0-19 0-15,-33 19-7 0,33 0 1 0,0 0 8 16,-16 0 0-16,16 0-6 0,0 0 4 0,-33 0-5 15,33 0 1-15,0 0-1 0,-33 0 7 16,33 0-4-16,-33 0-6 0,17 0 3 0,-1 0 0 16,1 0 1-16,16 19 5 0,-33-19-3 0,33 0-3 15,-33 0 0-15,33 0 1 0,-33 0 2 16,33 9-9-16,-33-9 4 0,33 9 0 16,-33-9-1-16,17 10-6 0,-1-10 5 0,1 9-2 15,16-9 2-15,-33 9-2 16,33-9-5-16,-33 0 2 0,0 10 2 0,0-10 4 15,33 0 1-15,-33 9 0 0,0-9 0 16,33 0 0-16,-33 18 2 16,0-18 4-16,33 0 2 15,-33 0-6-15,0 0 3 16,0-18-2-16,0 18 4 16,0 0-5-16,0 0 0 0,0 0-10 15,0 0-17-15,17 0-6 0,-17 0-10 0,0 0-13 16,0 0-18-16,0 0-13 0,0 0-18 0,-17-9 1 15,17 9-5-15,0 0 10 0,0-10 11 16</inkml:trace>
  <inkml:trace contextRef="#ctx0" brushRef="#br0" timeOffset="26476.85">5275 10353 51 0,'-33'-19'40'0,"33"19"-18"0,0 0-10 16,0 0-7-16,0 0 0 0,-33 0 8 16,33-18 16-16,0 18 6 0,0 0 1 0,0 0-8 15,0 0-2-15,0 0-5 0,0 0-3 0,0 0-6 16,0 0-6-16,0 0 0 0,0 0 4 15,33 0 10-15,-33 18 10 0,0-18 3 0,33 0 1 16,-33 0-6-16,0 19 3 0,17-19 10 16,-1 0-5-16,1 9 6 0,16 0-6 0,-33-9-6 15,33 10-9-15,-33-1-9 0,33 0-3 0,-33 1-1 16,33-1 14-16,-33 10 29 0,33-19-7 0,-33 0-16 16,0 18-14-16,17-18-2 0,-1 0-4 15,1 19-8-15,16-19-2 0,-33 0 7 0,0 0-3 16,33 9-6-16,-33 0 9 0,33 1-1 15,-33-1-7-15,33 0 3 16,-33-9 3-16,0 10-5 0,0-10 2 0,0 9 6 16,0 9 3-16,0-18 3 0,0 0 3 0,0 19-5 15,0-19 3-15,0 19 4 0,0-19-9 16,0 9-5-16,-33 0 1 0,33 10 0 16,-33-10 0-16,33 10-4 0,-33-1 0 0,-17 1-2 15,17 0 6-15,-33 9-13 0,33-1 2 0,-33 1-13 16,16 0-9-16,17 0-29 0,-33 0-40 0,33-9-30 15,-33 18-16-15,16-19 2 0,17 1 11 16,0 9 16-16,0-9-81 0</inkml:trace>
  <inkml:trace contextRef="#ctx0" brushRef="#br0" timeOffset="29523.84">2530 11404 15 0,'0'0'23'0,"0"0"3"0,0 0 5 16,0 0 1-16,0 0 0 0,0 0 2 0,0 0 0 0,0 0 1 15,0 0 4-15,0 0 5 0,-16 0-4 16,16 0 3-16,0 0 9 0,0 0 9 16,0 0 3-16,0-19 0 0,0 19-3 15,0 0 3-15,0-9 7 0,0 9-4 0,0 0 2 16,0 0-5-16,-34-9 3 0,34 9 10 0,0 0 5 16,0-10-15-16,0 1-6 0,0 9-12 15,-33-9-3-15,33 9-3 0,0-9 1 0,0-1-4 16,-33 10 2-16,33-9-18 0,0 9-8 0,-33-9 0 15,33 9 1-15,0 0-3 0,-33-19-9 16,33 19 1-16,-33 0-6 0,17-19 6 0,16 19-2 16,-34-9-13-16,34 9 10 0,-33-9-1 15,0 0 2-15,0 9 2 0,0-10-2 0,17 10-2 16,-17-9 0-16,0 9-4 0,-1-9 2 16,1 9-3-16,0 0 5 0,0-10 1 0,-16 10-1 15,16 0 2-15,-1-9 1 0,1 9-6 16,0 0 5-16,0 0-2 0,17 0-4 0,-17 0 9 15,0 0-11-15,-1 0 8 0,1 0 0 16,33 0-1-16,-33 0-10 0,-16 0 9 0,49 0-4 16,-33 0 6-16,0 9 0 0,0 1-7 0,-1-10 3 15,1 9 2-15,-16 0 4 0,16 1-4 16,0-1 4-16,-34 9-8 0,34 1-5 16,-16-19 9-16,16 19 1 0,0-10-7 0,0 0 6 15,33 10-2-15,-33-1 2 0,-1 1-2 16,-15 9 0-16,16-9 2 0,33-1-4 0,-33 1 1 15,0-1 6-15,0 10-8 0,-1-9 9 16,1 9-8-16,17-10 9 0,16 10-11 16,-33-9 10-16,33 9-11 0,-33-10 9 15,33 10-7-15,0 0 5 0,-33 0-5 16,33-9 5-16,0 9-3 0,0-10 1 0,0 10 0 16,33 0 6-16,-33 9-9 0,0-27 8 15,0 17-5-15,33-8 4 0,-33 9-1 16,33-9-4-16,-17-1 0 0,17 10 7 15,1-9-1-15,-1-1-6 0,0 19 6 0,-33-27-6 16,33 18 3-16,0-10-2 0,16 1 2 16,-15 9 6-16,-1-10-6 0,0-8 0 15,0 8 2-15,16-8 0 0,17-1 4 0,-32 0 0 16,32 1-5-16,-17-1-1 0,17-9 8 16,1 0-11-16,-1-9 5 0,-17 9 3 0,17-10-1 15,1 1 2-15,15 0-5 0,-16-10 1 16,1 0-2-16,15 19 5 0,-16-18 0 0,1-10-5 15,-18 9 7-15,17 1-6 0,-33-10 1 16,34 18 1-16,-51-8-3 0,50-10 4 0,-33 9 3 16,0 1-2-16,0-1-1 0,-33 1 1 0,34-1 13 15,-18 0 8-15,17 10 18 0,-33-10 7 16,33 1 2-16,-33-1-18 0,33 19-35 0,-33-18 0 16,0-1 0-16,0-9 0 0,0 10 0 0,0-1 0 15,0 0 0-15,0 1 0 0,0-19 0 16,0 9 0-16,-33 9 0 0,33 0 0 0,0-18 0 15,-33 9 0-15,33 10 0 0,-33-10 0 16,17 18 0-16,16-8 0 0,-34-10 0 16,34 9 0-16,-33 10 0 0,33-10 0 0,-33 10 0 15,33 0 0-15,0 0 0 0,-33 9 0 0,33 0 0 16,-33-19 0-16,33 19 0 16,-33 0 0-16,17-19 0 15,16 19 0 1,0 19-42-16,0-19-85 15,0 0-12-15,0 0-4 0,0 0-13 16,0 0-12-16,0 0 12 0,-34 0-5 0,34 19 7 16,0-19 11-16,0 0 16 0,34 0 16 15,-34 0 9-15,0 9 23 0,0-9 12 0,0 9 4 16,0-9-43-16</inkml:trace>
  <inkml:trace contextRef="#ctx0" brushRef="#br0" timeOffset="29891.24">2381 11767 6 0,'0'0'4'15,"0"0"2"-15,0 0 0 0,0 0 2 0,0 0 0 16,0 0-2-16,0 0-3 0,0 0-1 16,0 0-7-1,0 0-5-15,0 0-3 16</inkml:trace>
  <inkml:trace contextRef="#ctx0" brushRef="#br0" timeOffset="30873.22">2596 11553 16 0,'0'0'18'0,"0"0"0"0,0 0-5 15,0 0-2-15,0 0-1 0,0 0-2 0,0 0 0 16,0 0-1-16,0 0-1 0,0 0-1 16,0 0 1-16,0 0-5 0,0 0 3 0,0 0 2 15,0 0 11-15,33 9 0 0,-33-9 3 16,0 0 4-16,0 0 9 0,33 9 6 0,-33-9 9 15,33 0 1-15,-33 10 7 0,34-10 7 16,-18 0 1-16,17 0-14 0,0 0-2 0,33 0-1 16,-33 0-11-16,0-10-15 0,17 10-6 15,16-9-7-15,0 0-1 0,-16 9 0 0,16-10-4 16,0 10 3-16,0-18-2 0,17 18-2 0,-17 0-2 16,0-19 7-16,17 10-7 0,-17 0 2 15,17-1 2-15,-17 10-1 0,0-9-7 0,0 9-4 16,17 0-5-16,-17-9-7 0,0 9 3 15,-16 0 4-15,16 0-5 0,0 0-1 0,-33 0-5 16,17 0 11-16,16 9-2 0,-33-9 5 0,17 0 1 16,16 0 3-16,-33 0 2 0,0 0 0 15,0 9 4-15,17-9-6 0,-17 0 3 0,0 0 1 16,0 0-2-16,0 0-11 0,0 0 0 16,0 0 3-16,0 0 9 0,17-9 0 0,-50 9 3 15,33 0-2-15,0 0-3 0,0 0 2 0,0 0 3 16,-33 0 0-16,33 0-2 0,-16-9 2 15,16 9 0-15,-33 0 1 0,33-10-1 0,0 10 2 16,-33-9-4-16,0 9 0 0,33-9 2 16,-33 9 2-16,33-9-2 0,-33 9 2 0,17-19 0 15,-1 19 3-15,-16 0-2 0,17 0 6 16,-17-19-3-16,0 19-3 0,33 0 3 0,-33-9-4 16,0 9 0-16,0 0 2 15,0 0-7-15,0 0-3 16,0 0 1-1,0 0-6-15,0 0-7 0,0 0-9 0,0 0-14 16,0 0-1-16,0 0-7 0,0-9-4 0,0 9-3 16,0 0-5-16,0 0-4 0,0 0 0 15</inkml:trace>
  <inkml:trace contextRef="#ctx0" brushRef="#br0" timeOffset="31405.75">5060 11144 92 0,'-33'0'88'0,"33"0"-37"0,0-10-25 15,0 10-9-15,-33 0 5 0,33 0 19 0,0 0 24 16,0 0 13-16,0-9 6 0,0 9-23 16,0 0-18-16,0 0-16 0,0 0-2 0,0 0-4 15,0 0 1-15,0 0 11 0,33 0 13 0,-33 0 2 16,0 9-1-16,0-9 3 0,33 0 18 16,-33 0 20-16,0 0 2 0,17 0-15 0,-1 0 1 15,1 0-10-15,16 10-11 0,-33-10-12 0,33 0-13 16,-33 0 3-16,33 0 4 0,0 0-7 15,-33 0-8-15,33 18-3 0,-33-18-14 0,17 0 4 16,16 0-3-16,0 0-4 0,-33 19-4 0,33-19 4 16,-33 0 2-16,0 9 5 0,33 0-4 15,-33 1 7-15,0-1-11 0,33 0 4 0,-33 1 2 16,0-1-2-16,0 0-4 0,33 0 5 0,-33 10 0 16,0 0 3-16,0-10 5 0,0 10-3 15,-33-1-1-15,33 1 3 0,0 18 0 0,-33-18-8 16,33-1 0-16,-33 10-3 0,0 9-4 15,0 0 6-15,0-9-4 0,16 10 0 0,-49-1 3 16,33-9 2-16,0 9-10 0,-17 0-14 0,17 0-16 16,0-18-32-16,0 9-37 0,0 9-26 15,0-18-16-15,-17-1-24 0,17 10-16 0,0-9 3 16,0-10 3-16,33 19 12 0,-33-28 20 0,0 19 16 16,0-10-85-16</inkml:trace>
  <inkml:trace contextRef="#ctx0" brushRef="#br0" timeOffset="37053.07">2480 13115 10 0,'0'0'18'0,"0"0"1"0,0 0 0 16,0 0 1-16,0 0 1 0,0 0 0 0,0 0-2 16,0 0-2-16,0 0-4 0,0 0-2 15,0 0-3-15,0 0 0 0,0 0-3 16,0 0-3-16,0 0 0 0,0 0 1 0,0 0-1 31,0 0-6 0,0 0 0-31,0 0-4 16,0 0-8-16,0 0-6 0,0 0-2 16,0 0-4-16,0 0-3 0,0 0-44 0</inkml:trace>
  <inkml:trace contextRef="#ctx0" brushRef="#br0" timeOffset="38083.47">2629 12436 45 0,'0'-9'33'15,"-33"0"2"-15,33 0 0 0,0-1 9 16,0 1 7-16,0 0 3 0,-33-1-17 0,33 10 3 16,-33-18-9-16,17 18 29 0,16 0-24 0,-34-19-18 15,1 10 9-15,33 9 34 0,-33-9 7 16,0-1-35-16,0 10-13 0,0-9 7 0,17 9 28 15,-51-9-22-15,34 9-14 0,0 0-7 16,0-10 37-16,-16 10-3 0,-18 0-17 16,34 0-21-16,-33 10 1 0,17-10-5 0,-18 0-1 15,1 0-7-15,17 9 4 0,-17 0-5 16,-1-9 5-16,1 19-2 0,-16-10 0 0,15 10-2 16,1-1 4-16,-16 1 1 0,15 0-1 15,-15-1 5-15,49 10-5 0,-33-9-6 16,-1-1 3-16,-15 10 1 0,49-9 2 0,-33-1-6 15,32 20 6-15,-15-20-5 0,16 10 9 16,0-9-9-16,0 18 2 0,33 0 6 16,-33-18-3-16,33 18-3 0,0-9 7 15,0 9-3-15,0 0-6 0,0-9 5 16,33 9 3-16,-33 1-3 0,33-11 0 0,0 1 4 16,0 19-3-16,16-29 1 0,-15 10-2 15,-1 0 6-15,33 0-4 0,-33 0-2 16,16-9 2-16,18-1 1 0,-1 1-1 0,-17-10 5 15,51 1-7-15,-34-10 5 0,16 0 2 16,18 0-4-16,-34-10-1 0,49 1 2 0,-48 0-4 16,48-10 0-16,-48 0 2 0,48 10-2 15,-49-19-2-15,1 10 8 0,15-1 0 0,-16-9-5 16,-33 9 8-16,50 1-4 0,-50-19 1 16,0 9 8-16,33 0-8 0,-32 0 10 0,-18 9 0 15,17-27 10-15,0 18 22 0,-33 0 16 16,33-9 8-16,-33 0-1 0,0-1-16 0,33 11-10 15,-66-20-5-15,33 10-13 0,0 0-3 0,0-19 12 16,-33 19-15-16,0 9-1 0,33-19 2 16,-49 10-4-16,49 18-5 0,-34-18-7 15,1 9-4-15,0 0 1 0,33 10 2 0,-33 8-12 16,0-8 7-16,0 18 0 0,17-19 0 16,-18 19 0-16,34 0-19 0,-33 0-37 0,0 19-48 15,33-19-52-15,0 0-45 0,-33 0-9 0,33 18 7 16,0-18 27-16,0 10 27 0,0 8 20 15,0-8 26-15,33-1 9 0</inkml:trace>
  <inkml:trace contextRef="#ctx0" brushRef="#br0" timeOffset="38699.43">2414 12446 57 0,'0'0'24'0,"0"0"-7"0,0 0 2 15,0 0 2-15,0 0 5 0,0 9 4 0,0-9 2 16,0 0 6-16,0 0 3 0,33 19 1 16,-33-19 5-16,0 0 12 0,0 0 1 15,0 18 3-15,33-18 1 0,-33 0 14 0,34 10-4 16,-34-1-19-16,16 0-15 0,17-9 34 16,0 9-8-16,-33-9-21 0,33 10-23 0,0-1-2 15,0 0 57-15,1-9 14 0,15 10-29 0,-16-1 0 16,0-9-6-16,0 19-25 0,33-19-7 15,-16 18-9-15,-17-18-7 0,33 0 7 0,0 0 59 16,-16 9 9-16,16-9-23 0,0 10-22 16,-33-10-9-16,50 9-6 0,-17-9-14 0,0 0 6 15,17 9 6-15,-17-9-1 0,0 0 4 16,-16 0 1-16,16 0-6 0,33 0-4 0,-49 0 0 16,16 0-13-16,33 0 11 0,-49 0-7 0,49 0-5 15,-33 0-1-15,17 0 0 0,-17 0 0 0,17 0 0 16,16 0 0-16,-33 0 0 0,17-9 0 15,-17 9 0-15,0 0 0 0,-16 0 0 0,16-9 0 16,0 9 0-16,0 0 0 0,17 0 0 16,-50-10 0-16,33 10 0 0,-16 0 0 0,16-9 0 15,-33 9 0-15,0 0 0 0,17 0 0 0,-17 0 0 16,0-18 0-16,0 18 0 0,0 0 0 0,0 0 0 16,0 0 0-16,-33 0 0 0,17-19 0 15,16 19 0-15,-33 0 0 0,33 0 0 16,-33-9 0 31,-33-1 0-16,33 10 0-15,0-9-62-16,0 9-134 15,-33-9-4-15,16 9-9 0,17-10-12 0,0 1-5 16,0 9 1-16,-33-9 22 0,33 0 9 0,0-1-116 15</inkml:trace>
  <inkml:trace contextRef="#ctx0" brushRef="#br0" timeOffset="39016.39">5672 12157 48 0,'0'-9'51'0,"0"0"-10"0,0 9-10 16,0-10-12-16,0 10-10 0,0 0-2 16,33 0 6-16,-33-18 3 0,0 18 0 0,0 0-4 15,17 18 12-15,16-18 12 0,-33 0-2 0,33 0-3 16,0 19 17-16,-33-10 12 0,33 1 4 16,-33 8-7-16,33 1 1 0,0 9-5 0,-33-10-10 15,0-8 0-15,17 18 13 0,-17 0-19 16,0-10-14-16,0 19-13 0,0-18-4 0,-17 9 1 15,17 9 0-15,0 0-2 0,-33-9-5 0,0 0-3 16,33 19-3-16,-33-20-25 0,0 11-37 16,0-1-24-16,0 0-14 0,16-9-14 0,-16 9-3 15,0 0 17-15,0 1 18 0,0-1 16 16,-33-9 5-16</inkml:trace>
  <inkml:trace contextRef="#ctx0" brushRef="#br0" timeOffset="40216.71">2414 13581 18 0,'0'0'26'16,"0"0"-2"-16,0 0-3 0,0-10-1 0,0 10-3 16,0-9 2-16,-33 9 8 0,33 0-2 15,0-19-4-15,0 10 2 0,0 0 4 16,-33 9 3-16,33-10-2 0,0 1 3 0,0 0 1 15,-33 0 0-15,17-1-3 0,16 10-2 0,-34-9 3 16,1 0-1-16,0 9-3 0,33-10-3 16,-33 1-5-16,-16 9-2 0,16 0-1 15,0 0 0-15,-34 0-2 0,34-19 1 0,0 19-7 16,-16 0 2-16,-18 0-2 0,34 0 1 0,-33 19-7 16,50-19-1-16,-50 0 4 0,32 0-7 15,1 9 5-15,-33 1-4 0,50-1 2 16,-50 10-2-16,33-1 0 0,-1 1 2 0,1-1 0 15,-16 10 2-15,16-9-2 0,0 9-5 16,0 9 6-16,-1-9-1 0,1 9-3 0,0 0 1 16,17 10 0-16,-17-19-2 0,33 18 7 15,-33 1-3-15,33-19 0 0,0 18-2 16,-33 1 2-16,33-19 0 0,33 9 0 0,-33 0-4 16,0 0 4-16,33-9 0 0,-33 9 0 15,33 1 0-15,-17-20 0 0,17 1 4 0,0 9 0 16,34-10-1-16,-34 1 2 0,0-10 0 15,16 10 0-15,-16-10 0 0,34 0 3 16,-1-9-4-16,-17 0 3 0,-16 0 2 0,34-9-3 16,-1 0 4-16,-17-1 0 0,17-8 3 15,1-1 8-15,-18 1 9 0,17-1 5 0,-33-9-4 16,34 10-13-16,-18-1-2 0,-16-18-5 0,0-1-6 16,0 11 9-16,0 8 17 0,1-18 0 15,-18 0 3-15,17 9-7 0,-33 9 8 16,33-27 2-16,-33 18 4 0,0 0 2 0,0-9-8 15,0-1-17-15,0 1-8 0,0 9 0 16,0-18 10-16,-33 8 6 0,33 1 0 0,-33 9 6 16,17-9-21-16,-18 19-1 0,1-1-8 0,0-9 3 15,0 19-4-15,0-1-4 0,17 1-4 16,-17 9-1-16,0 0 1 0,-1 0-13 16,1 0-27-16,33 0-29 0,-33 9-16 0,0-9-20 15,33 0-22-15,0 10-15 0,0-10 9 0,0 0 14 16,0 9 33-16,0-9 14 0,0 9 7 15,33-9 1-15,-33 0 8 0,33 19-2 0</inkml:trace>
  <inkml:trace contextRef="#ctx0" brushRef="#br0" timeOffset="40747.9">2299 13692 22 0,'0'0'15'16,"0"0"1"-16,0 9-3 0,0-9 5 16,0 0 1-16,0 0 1 0,0 0-1 0,0 0 4 15,0 10 2-15,0-10-5 0,0 0 4 0,16 0 3 16,-16 9-2-16,0-9 6 0,33 0 4 16,-33 9-9-16,0-9 2 0,33 0 15 15,-33 0 2-15,33 10 11 0,0-10-5 0,-33 0 4 16,33 0-10-16,1 0 0 0,15-10-7 15,-16 10-7-15,33-9 3 0,1 9-9 0,-18-9 7 16,50-1 10-16,-33 1-4 0,17 0-10 16,16-19-3-16,-16 19 24 0,16-10 16 0,17 0-9 15,-17 1-9-15,17-1 12 0,-17 10-15 16,17-10-25-16,-17 10-3 0,-16-10-7 0,49 10 4 16,-49 0 34-16,16 9 35 0,0-9 5 0,17-1-12 15,-17 10-20-15,17-9-5 0,-50 9-9 0,17-9-7 16,16 9 17-16,-33 0 8 0,17-10-21 15,-17 10-26-15,0 0-12 0,-16 0 0 0,16 0 0 16,-33-9 0-16,17 9 0 0,-17 0 0 0,0 0 0 16,0 0 0-16,-33 0 0 0,33 0 0 15,-33 0 0-15,33 0 0 0,-33 0 0 16,0-19 0 0,0 10 0 15,0 9-14-31,0-9-118 0,0 9-27 15,-33-9-27-15,33-1 12 0,0 10-12 0,0-9-8 16,-33 0 5-16,33-1 9 0,-33 1 25 0,0 9 11 16,16-9 17-16,-16-1-77 0</inkml:trace>
  <inkml:trace contextRef="#ctx0" brushRef="#br0" timeOffset="41347.56">4746 13004 64 0,'0'0'56'16,"0"0"-25"-16,33-9-13 0,-33 9-9 0,0 0-2 15,33 0 9-15,-33 0 13 0,33 0 9 16,-16 9 13-16,16 0-3 0,0 0-4 0,0 10 16 16,0 0 0-16,0-1 6 0,0 10-5 15,0 0-13-15,17 0-16 0,-50 9-9 0,33-18 5 16,0 9-7-16,-33 0-1 0,0 18 12 16,33-18-2-16,-33 0-15 0,0 9-6 0,0 10-5 15,-33-10 3-15,33 0-4 0,-33 10 0 0,33-10-12 16,-33 9-25-16,0-9-43 0,16 10-38 0,1-10-24 15,-1 0-16-15,-16 1 7 0</inkml:trace>
  <inkml:trace contextRef="#ctx0" brushRef="#br0" timeOffset="43046.16">2414 10678 15 0,'0'0'25'16,"-33"0"-5"-16,33 0-2 0,0 0 1 0,0 0 1 15,0 0 2-15,0 0 4 0,0 0-3 16,0 0-2-16,0 0-1 0,0 0-2 0,0 0-1 15,0 0-4-15,0 0-5 0,0 0-3 16,0 0-1-16,0 0-3 16,0 0-3-16,0 0 0 15,0 0-4-15,0 0-6 0,0 0-11 16,0 0-8-16,0 0-1 0,0 0 2 0,0 0 3 16,0 0 1-16,0 0 1 0,0 0-3 15</inkml:trace>
  <inkml:trace contextRef="#ctx0" brushRef="#br0" timeOffset="43795.18">2381 10744 42 0,'0'-10'30'0,"0"10"-3"0,0 0 4 0,0 0 5 15,0-9 6-15,0 9-1 0,0 0 2 16,0 0-10-16,0 0-3 0,0 0-7 0,0 0-9 15,0 0 1-15,0 0-10 0,0 0-1 16,0 9-4-16,0-9-2 0,0 0 3 0,0 10 3 16,0-10 34-16,33 9 7 0,-33 0-20 15,0 0 14-15,0 1 46 0,0 8-27 16,33-18 18-16,-33 19-5 0,0-10-35 0,0 1-13 16,33 8-10-16,-33-9 17 0,0 10 80 15,0-10-27-15,34 1-30 0,-34 8-22 0,0-18 14 16,0 0 100-16,16 19-19 0,-16-19 5 15,33 0 29-15,-33 0 6 0,0 0-127 0,0 0-39 16,33-19 0-16,-33 19 0 0,33-28 0 16,0 10 0-16,0-10 0 0,1 0 0 0,15-9 0 15,-16 0 0-15,0 9 0 0,33-10 0 0,-33-8 0 16,-16 9 0-16,49-1 0 0,-33 1 0 16,-33 9 0-16,33 10 0 0,0-19 0 0,0 9 0 15,-16 9 0-15,16 0 0 0,0 1 0 16,-33 18 0-16,33-19 0 0,-33 19 0 15,33-18 0-15,-33 18 0 0,33 0 0 0,-33 0 0 16,33 18 0-16,-33-18 0 16,0 19 0-16,17-19 0 0,16 9 0 15,-33 10-107-15,0-10-152 0,0 10-20 16,33 9-9-16,-33-10 15 0,0 1 27 0,0-10 47 16,0 10 48-16,0-1-92 0</inkml:trace>
  <inkml:trace contextRef="#ctx0" brushRef="#br0" timeOffset="47075.84">13312 10530 18 0,'0'0'25'0,"0"0"-6"0,0 9-4 0,0-9 1 16,0 0 1-16,0 18 1 0,0-18 3 0,0 0 1 16,0 0 1-16,0 0-1 0,0 19-3 0,0-19-4 15,0 0 4-15,0 0-2 0,0 0-1 16,0 0-7-16,0 0 7 0,0 19 11 0,0-19-7 16,0 0-5-16,0 0-7 0,0 9 1 15,16-9 12-15,-16 9 6 0,0-9-1 0,0 10 2 16,17-10-9-16,-17 9-4 0,0-9-2 15,0 0 8-15,0 9 12 0,16-9 0 0,-16 0-1 16,0 10-5-16,0-10-7 0,0 0 4 16,0 0 3-16,0 0-5 0,0 0 10 0,0 0-1 15,17 0-2-15,-17 9 1 0,0-9 13 16,0-9 0-16,0 9-7 0,17 0-16 0,-17-10-5 16,0 1-7-16,33 0 0 0,-33-1-6 15,0 1 4-15,33 0-3 0,-33-10-3 0,0 0 1 16,33 1 4-16,-33-1-5 0,33 1-3 0,-33-1 1 15,16 10 6-15,1-10-4 0,-1 1-2 16,1-1 4-16,0 10-4 0,-17-1 0 0,33 1 4 16,-33 0-2-16,0 9 3 0,0-10-5 15,0 10 6-15,0-9-8 0,0 9 2 0,33 0-1 16,-33 0-4-16,0 0-5 0,0 0-21 0,0 0-25 16,0 0-34-16,0 0-23 0,0 0-5 15,0 0-3-15,33 0 11 0,-33 0 10 0,0 9 7 16,0-9 16-16,0 10 8 0</inkml:trace>
  <inkml:trace contextRef="#ctx0" brushRef="#br0" timeOffset="50641.3">18422 16529 371 0,'0'-18'196'0,"0"8"-55"16,0-8-42-16,0 8 0 0,0 1 23 0,-17 0 76 15,17 0 52-15,0-1-13 0,0 10-75 0,0-9-79 16,0 9-33-16,0 0-37 0,0 0-10 16,0 9 4-16,0-9 9 0,0 10-16 15,0 8 0-15,0-9 0 0,17 10 0 0,-17 0 0 16,0-1 0-16,16 1 0 0,-16-1 0 0,17 10 0 15,-17-9 0-15,16 0 0 0,-16-1 0 16,0 1 0-16,17-1 0 0,-17 1 0 0,0 0 0 16,0-1-184-16,0-9-200 0,0 10-23 15,0-10 51-15,0 1 65 0,0-1-133 0</inkml:trace>
  <inkml:trace contextRef="#ctx0" brushRef="#br0" timeOffset="51055.91">18471 16632 211 0,'0'-10'107'0,"0"1"-40"0,0-10-10 16,0 10 14-16,-16 9 27 0,16-9 31 0,0-1 9 15,0 1-18-15,0 9-55 0,0-9-28 0,0 9-19 16,0 0-11-16,16-19-3 0,1 19-4 16,-1-9 1-16,1 9-4 0,16-9 8 0,0 9-5 15,0-10 0-15,-33 10 3 0,33 0-9 16,-16-9 3-16,16 9-10 0,-17 0-21 0,1 0-17 15,16-9-3-15,-33 9-4 0,33 0 13 0,-33 0 17 16,0-10 12-16,0 10 7 0,0-9 4 16,0 9 3-16,0-9 2 0,0 0 0 0,0-1 4 15,0 1-4-15,-33 9 4 0,33-19 2 0,0 10 14 16,0 0 15-16,-33 9 4 0,33-10 12 16,-17 1 10-16,17 0 7 0,-16 9 12 0,16-10-7 15,-17 10-27-15,17 0-29 0,0 0-9 16,0 0-4-16,0 10-7 0,0-1 6 15,0 10-3-15,0-10 5 0,17 19-2 0,-17-19-3 16,16 10 0-16,-16-1 1 0,17 10 3 16,16-9 0-16,-33 9-4 0,0-10 3 0,33 1-5 15,-33 0 3-15,0 9-1 0,0-10 0 16,0 1-7-16,33 9-38 0,-33-10-86 0,0-8-52 16,0 8-27-16,0-9 13 0,0 1 33 0,0-1 30 15,0-9 16-15</inkml:trace>
  <inkml:trace contextRef="#ctx0" brushRef="#br0" timeOffset="51376.83">18984 16529 82 0,'0'-9'54'0,"0"9"-18"0,0 0-12 0,0 9 7 16,0-9 12-16,0 19 12 0,0-19-2 15,0 9-11-15,0 0-4 0,0 1-3 0,33 8-2 16,-33-8 6-16,0 8 4 0,33-8 1 0,-33-1-10 15,17 0-5-15,-1 10 1 0,1-19-1 16,-1 0 7-16,-16 0-4 0,17 0-5 0,-1 0-2 16,1 0-1-16,16 0 5 0,-33 0 11 15,0-19 9-15,0 10 9 0,33 0 4 0,-33-1-7 16,0 1-21-16,0 0-14 0,-33-10-7 0,33 10-1 16,0-10-9-16,0 10 1 0,-33-10-2 15,16 10-5-15,1-10 3 0,-1 10 4 0,-16 0-4 16,17-1 0-16,-1 1 0 0,17 0 1 0,-33 9-3 15,33 0-3-15,0 0 2 0,-33 0-11 16,33 0-39-16,0 0-62 0,-33 9-44 0,33-9-28 16,0 9-9-16,0-9 24 0,0 10 22 15,0-10-93-15</inkml:trace>
  <inkml:trace contextRef="#ctx0" brushRef="#br0" timeOffset="51738.21">19282 16473 163 0,'0'10'101'0,"0"-10"-26"0,0 0-32 15,0 9-12-15,0-9 3 0,0 9 34 0,0 1 11 16,0-1-9-16,0 0-23 0,0 10-15 0,16-10-11 16,-16 0 0-16,17 10-2 0,-1-10 1 15,1 10-6-15,-1-10-6 0,1 1 0 0,16-10-6 16,0 9 7-16,-33 0-1 0,16-9 20 15,1 0 25-15,-1-9 15 0,1 9-19 0,0-9-16 16,-1-1 13-16,1 10 17 0,-1-9 29 0,-16-10 12 16,17 10 14-16,-17 0-25 0,0-1 4 15,0 1-10-15,0 0-10 0,0-10-4 0,0 10-6 16,-17-10-41-16,17 10-26 0,-16-10 0 0,-1 10 0 16,17 0 0-16,-16 0 0 0,-1-1 0 15,0 1 0-15,1 9 0 0,-1 0 0 0,1-19 0 16,16 19 0-16,-33 0 0 0,33 0-46 0,0 0-102 15,-33 0-45-15,16 19-47 0,1-19-29 16,16 0-5-16,-17 0 24 0,17 9 36 0,-16 1 33 16</inkml:trace>
  <inkml:trace contextRef="#ctx0" brushRef="#br0" timeOffset="52388.09">19893 16232 77 0,'17'-10'105'0,"-17"1"-7"0,0 0-16 0,0-1-7 16,0 10-17-16,-17 0-12 0,17 0 24 16,0 0 37-16,0 10 14 0,0-1 17 0,0 10 25 15,0-1 26-15,0 1-11 0,-16 18-46 0,16-18-15 16,16 8-16-16,-16 1-7 0,0-9-22 16,17 9-48-16,-17 0-24 0,16 0 0 0,1 0 0 15,-17-10 0-15,17 1 0 0,-1-1 0 0,1 1 0 16,-17 0 0-16,16-1 0 0,1 1 0 15,-17-10 0-15,33 10 0 0,-33-10 0 0,0 0 0 16,0 1 0-16,0-10 0 0,0 9 0 16,0-9-40-16,0 9-196 0,0-9-34 0,0 0-41 15,0 0 9-15,0 0 15 0,0-9 29 0</inkml:trace>
  <inkml:trace contextRef="#ctx0" brushRef="#br0" timeOffset="53070.75">20456 16464 55 0,'0'9'68'0,"0"-9"-8"16,0 0-7-16,-17 10-13 0,17-10 6 0,0 0 10 16,0 0 12-16,0 0 5 0,0 0 3 0,0 0-1 15,0 0-4-15,0 0 5 0,0 0 19 16,0 0 9-16,0 0-4 0,0 0-9 0,17 0-17 16,16-10-22-16,0 10-20 0,-17-9-17 15,17 9 0-15,17-9-2 0,0 0 9 0,16 9 29 16,0-10 5-16,17 1-28 0,-17 9-9 0,-33 0-7 15,33 0-2-15,17-19-8 0,-50 19 4 0,16-9-8 16,1 9 8-16,-1-9-8 0,-15 9 5 16,-18 0-3-16,17 0-6 0,-16-10 13 15,16 10-2-15,-33 0-2 0,16-9 0 0,-16 9-8 16,0 0-18-16,0-9-43 0,0-1-55 0,0 10-37 16,0-9-19-16,0 0-10 0,-16 0 12 0,16-1 17 15,0 1 12-15,-17 9 13 0,1-19 21 16,-1 1-57-16</inkml:trace>
  <inkml:trace contextRef="#ctx0" brushRef="#br0" timeOffset="53303.99">21200 16111 78 0,'0'0'55'0,"0"0"-4"0,0 0 1 16,0 9 9-16,16-9 14 0,-16 9 20 0,17 1 3 15,-1-1-4-15,1 9 8 0,-1 1 2 16,17-10 5-16,-33 10 19 0,34 0 9 0,-34 8 10 15,16-8-1-15,1 9-19 0,-17-19-42 0,16 19-38 16,-16-9-14-16,0 9-7 0,0-10-6 16,-16 1-9-16,16 9-6 0,-17-10 7 0,1 10-4 15,-18-9-10-15,34 9-3 0,-49-10-9 0,16 10-20 16,0 0-81-16,0-9-68 0,33 9-51 0,-33-10-32 16,-34 1 1-16,34 0 33 0,0-1 29 15,17 1 39-15</inkml:trace>
  <inkml:trace contextRef="#ctx0" brushRef="#br0" timeOffset="56983.78">22423 16139 150 0,'0'-10'114'0,"17"1"-44"0,-17 0-32 16,-17-1-2-16,17-8 32 0,0 8 30 16,0 1 16-16,0 9-6 0,0-18-16 0,0 8-3 15,-33 10-10-15,33 0 14 0,0-9 0 16,0 9-17-16,0 0-14 0,0 0-26 0,0 0-21 15,0 0-10-15,0 0-2 0,0 9-1 0,33-9 7 16,-33 28 59-16,0-28 19 0,0 19 7 16,17 9-20-16,0-10-25 0,-1 1 10 0,1 18 12 15,-1-28-20-15,1 19-21 0,-1-9-16 16,-16-1-14-16,17 1 0 0,-1 9 0 0,-16-19 0 16,33 1 0-16,-33-1 0 0,0 0 0 0,0 0 0 15,0 1 0-15,0-1 0 0,0-18 0 31,0-10 0-31,0 10 0 16,-33-10 0-16,33 10 0 0,-16-19 0 0,-1 9 0 16,1 1 0-16,16-10 0 0,-17 0 0 0,1 0 0 15,16-9 0-15,-17 9 0 0,1 0 0 16,16-9 0-16,0 9 0 0,0 0 0 0,0 10 0 16,0 8 0-16,0-8 0 0,0 8 0 15,16 10 0-15,1 0 0 0,-17 10 0 0,16 8 0 16,1-8 0-16,16 8 0 0,-17 10 0 15,17-9 0-15,-33 9 0 0,33-1 0 0,-16 1 0 16,-1 0 0-16,1-9 0 0,0 18 0 16,-1-28 0-16,1 19 0 0,-1-9 0 0,-16-10 0 15,17 10 0-15,-17-10 0 0,16-9 0 0,-16 9 0 16,33-18 0-16,-33 0 0 16,0-1 0-16,0-8 0 15,0-1 0-15,0 10 0 0,0-19 0 0,0 9 0 16,0-8 0-16,0-1 0 0,0 0 0 0,0 9 0 15,0-18 0-15,0 9 0 0,0 9 0 16,0 10 0-16,0-9 0 0,0 8 0 16,0 10 0-16,0 10 0 0,0-1 0 15,33 9 0-15,-33-8 0 0,0 18 0 0,17-10 0 16,-1 10 0-16,1-9 0 0,-17 9 0 16,17 0 0-16,-1-10 0 0,1 10 0 0,-1 0 0 15,1 0 0-15,-1 0 0 0,-16 9 0 0,33-28 0 16,-33 19 0-16,0-9 0 0,33-1 0 15,-33 1 0-15,0-10-138 0,0 10-142 0,0-19-13 16,0 0 2-16,0 9 23 0,0-9 11 16,0-9 32-16</inkml:trace>
  <inkml:trace contextRef="#ctx0" brushRef="#br0" timeOffset="57451.63">23416 16166 110 0,'-17'0'109'0,"17"19"-33"0,-16-19-23 0,-1 0 6 16,17 9 30-16,-17-9 36 0,1 10 21 15,-17-1-6-15,16 0-35 0,17 1-36 0,-33-1-19 16,33 0 0-16,-33 0-9 0,33-9-23 0,-16 10-4 16,16-1-6-16,0-9 3 0,0 9-8 15,0-9 9-15,0 0 4 0,0 19 2 16,0-19 2-16,16 0-13 0,17-19 4 0,-33 19-3 15,33-9-4-15,-16 9-6 0,-1-9 12 16,17-1-6-16,-16-8 21 0,0 9 26 0,-1-10-3 16,1 0-10-16,-1 10 6 0,17-19 3 0,-33 10 17 15,0-1 9-15,0 0 4 0,0 10-9 16,0-10-26-16,0 10-16 0,0 9-9 0,-33-18-12 16,33 8 4-16,-16 10 5 0,-17 0-7 0,16 0 1 15,-16 0-8-15,16 10 0 0,-16 8 0 16,33-9 0-16,-33 10 0 0,33 0 0 0,-33-1 0 15,17 1 0-15,16 18 0 0,0-28 0 16,0 10 0-16,16 0 0 0,-16-1 0 0,33 1 0 16,0-1 0-16,-33 1 0 0,33-10 0 0,-16 1 0 15,16-1 0-15,0 0 0 0,-16-9 0 16,32 9 0-16,-49-9 0 0,33 0 0 0,-16 0 0 16,-1 0-89-16,1-9-98 0,-1 0-37 15,1 0-17-15,0-1-6 0,-1 1 24 0,1-19 24 16,-1 9 13-16,17 1 29 0,-33-10 32 0</inkml:trace>
  <inkml:trace contextRef="#ctx0" brushRef="#br0" timeOffset="58802.81">23680 15887 45 0,'0'-18'43'0,"0"8"12"16,-33 1 6-16,33 9-1 0,-16-9 5 0,-1 9 0 16,17 0-2-16,-16 9 4 0,16-9 2 15,-17 9 1-15,17 1-1 0,0-1 4 0,0 10 9 16,17-1-8-16,-17 10-6 0,16 0 32 15,-16-9 5-15,17 18-8 0,-1 0-26 0,17-18-28 16,-33 9 6-16,0 0 27 0,17 18-24 0,-1-27-21 16,1 9-18-16,-17-10-11 0,16 10 8 15,-16 0-13-15,17-19 9 0,-17 10-9 0,0-10 9 16,0 0-6-16,0-9 4 0,0 10 2 16,0-10 4-16,0 0-12 0,0 0 8 0,0-10-9 15,-17 1 11-15,17 0-3 0,0-10-7 0,0 10 0 16,-16-19 4-16,16 9 1 0,0-8-7 15,16 8-2-15,-16-9-2 0,17 0-3 0,-17 10-15 16,16-1-20-16,1 0 2 0,16 10 1 16,-16 0 17-16,-1-1 14 0,17 1-1 0,-16 9 4 15,-1 0 6-15,1-18-1 0,-1 18-1 0,1 0-1 16,-1 0 6-16,-16 18-2 16,0-18-5-16,0 0 1 0,-16 0 3 0,16 9 3 15,0 1 0-15,-17-1 6 0,1-9-2 0,16 9 0 16,-17 1 4-16,1-1-1 0,16-9-3 15,-17 9-1-15,17 1 1 0,0-10-1 16,0 0 0-16,0 0 1 0,0 0 2 16,0 0-3-16,0 0 1 0,17 0 1 0,-17 0-4 15,16 0-6-15,1 0 0 0,-1-10-4 0,1 10 5 16,-1 0-9-16,1-9-4 0,-17 9-9 16,16 0-8-16,1 0 3 0,-17 0 1 0,17 0-2 15,-17 0 0-15,16 0 4 0,-16-9-3 16,33 9-13-16,-33 0-10 0,0 0 0 0,0 0 5 15,0 0-6-15,17 0-3 0,-17-10-3 16,16 10 9-16,1-9 13 0,-17 0 14 0,16-1 13 16,1 1 2-16,-1 9 5 0,-16-18 5 15,17 8 0-15,-17-8 0 0,16-1 3 0,-16 10 2 16,17-10 0-16,-17 1 17 0,0 8 30 0,17-18 23 16,-17 19 29-16,0-10 17 0,0 10 10 0,0-10 1 15,0 10 1-15,0 0-1 0,0 9-7 16,-17-9-14-16,17-1-10 0,0 1-8 0,0 9-80 15,-17 0-13-15,17 9 0 16,0 1 0 0,0 8 0-16,0-9 0 0,17 10 0 15,-17 9 0-15,17-9 0 0,-1 9 0 16,17-1 0-16,-33 1 0 0,0 0 0 0,17 0 0 16,-1 0 0-16,1-9 0 0,-1-1 0 0,-16-8-19 15,17 8-94-15,-1-9-5 0,-16-9 0 16,17 0-5-16,-1 0 1 0,-16-9 15 0,17 9 14 15,-17-9 19-15,33-10 28 0,-33 10 22 16,0-10 9-16,0 1 8 0,0-1 7 0,0-9-3 16,0 0 8-16,0 0-2 0,0 1 4 15,0-1 8-15,0 0 10 0,0-10 11 0,0 11 25 16,-33 8 3-16,33 0 9 0,-17 1 0 0,17 8-12 16,-16 1-22-16,16 0-21 0,0 9-8 15,0 0 5-15,0 0 4 0,-17 9 12 0,17-9 10 16,0 19 2-16,0-10-6 0,0 10 7 15,17-1 15-15,-17 10-4 0,16-9-16 0,-16 9-16 16,17 0-3-16,16-10-11 0,-33 10 0 0,0 0-9 16,33 0 5-16,-33 9-2 0,17-18-1 15,-1-1 5-15,-16 1-4 0,17-10 0 0,-1 10 6 16,1-10-6-16,-17-9 1 0,16 0-4 16,1 0 2-16,-1 0 5 0,-16 0-10 0,17 0 0 15,16-9 3-15,-33 9 4 0,33-9-7 0,-33-1 3 16,17 10 0-16,-1 0 1 0,1-9-1 0,-17 9-8 15,16 0 5-15,-16 0-3 0,17 0 6 16,-17 9 4-16,16-9-8 0,-16 10 10 16,0-1-10-16,0 0 6 0,0-9-6 15,0 9 4-15,0 10 3 0,0-19-26 0,0 0-34 16,0 0-48-16,0 0-35 0,-16 0-17 0,16 0-5 16,0 0-14-16,-17 0-10 0,17-19 10 15,-16 19 19-15,16-9 35 0,-17 0 26 0,17-10 22 16,0 10 10-16,0-10 10 0,0 10 12 15,0-10 7-15,0 10 4 0,0-19 7 0,0 10 6 16,0-1 1-16,0 0 3 0,17 10 2 16,-17-9 1-16,16 8 1 0,1 10 6 0,-1 0 2 15,1 0 2-15,-1-18 8 0,1 18 2 0,16 18 3 16,0-18 8-16,-33 0 5 0,17 0 8 16,-1 0 23-16,1 10 10 0,-17-1 6 0,16 0 19 15,1-9 7-15,-17 9-3 0,0 1-9 16,0-10-9-16,0 9 10 0,0 0 4 0,0 1 8 15,-17-10-6-15,17 9-31 0,0 0-26 16,0-9-20-16,-16 10-3 0,16 8-4 16,0-18 0-16,0 0-3 0,0 9-1 0,16 1-1 15,-16-1-5-15,17-9 1 0,-1 9-1 0,-16-9-20 16,17 0-48-16,-1 0-31 0,1 0-20 0,16 0-32 16,0 0-22-16,-33-9 1 0,17 9 20 15,16-9 10-15,-17-1 13 0</inkml:trace>
  <inkml:trace contextRef="#ctx0" brushRef="#br0" timeOffset="59750.6">21051 17320 34 0,'0'9'36'0,"0"-9"6"15,-17 9 3-15,17-9-4 0,-16 0 3 0,16 10 1 16,0-10 13-16,0 9 3 0,-17-9 7 0,17 0 12 16,0 0 4-16,0 0 15 0,17 0 17 15,-17 0 13-15,0 0 6 0,16 0-2 0,1-9-7 16,-1 9-20-16,18-10-19 0,-1 10-29 16,0-9-22-16,-17 0-16 0,17 0-2 0,0-10-5 15,0 10-9-15,34-1 5 0,-51 1-7 0,17 0-2 16,-16-1-2-16,16 1-2 0,-17 9 2 15,1-9-13-15,-1 0-14 0,17 9-63 0,-33-10-77 16,0 10-53-16,0-9-7 0,0 9 14 0,0-9 16 16,0-1 30-16,0 10 36 0,-33-9 31 15,33 0-42-15</inkml:trace>
  <inkml:trace contextRef="#ctx0" brushRef="#br0" timeOffset="59964.48">21382 17069 61 0,'0'0'70'0,"0"-10"-2"16,0 10 2-16,0-9 2 0,0 9-4 15,0 0 1-15,16 0 6 0,-16 0 20 0,17 9 17 16,-17 1 2-16,16-1 7 0,1 0 8 0,-1 1 33 16,1 8 8-16,-1 1-7 0,17-1-11 15,-33 1-44-15,34 0-36 0,-34-1-34 0,0 10-18 16,0-9-7-16,0 9-2 0,0 0-2 16,-34-1-4-16,34 11-5 0,0-10 0 0,-33 9 0 15,0-9-9-15,17 9-48 0,-1-9-64 0,1 0-48 16,-17 0-56-16,16 0-40 0,1-1-11 15,16-8 22-15,0 0 30 0,-34-10 39 0</inkml:trace>
  <inkml:trace contextRef="#ctx0" brushRef="#br0" timeOffset="61995.84">23068 17022 99 0,'0'-18'91'0,"0"8"-10"0,0-8-23 0,0 18-28 16,-33-10-6-16,33 10 14 0,0 10 20 0,-33-1 25 15,0 10 19-15,17 9-1 0,-17-1 1 16,16 11 2-16,-16-1 8 0,16 0 1 0,17 0 22 16,-33 0 4-16,33 1 5 0,0-1-2 0,0-9-25 15,0 9-29-15,0-18-23 0,33 8-44 16,-33-8-21-16,17-10 0 0,16 1 0 0,0-1 0 15,0-9 0-15,0 0 0 0,0-9 0 16,17-1 0-16,-17 1 0 0,0-10 0 0,0 10 0 16,0-9 0-16,0-1 0 0,0 10 0 0,-16-10 0 15,-1 0 0-15,1 10 0 0,-1 0 0 16,1 0 0-16,-17-1 0 0,17 10 0 16,-17 10 0-16,16-10 0 15,-16 9 0-15,0 0 0 0,17 10 0 16,-17-10 0-16,0 10 0 0,16-10 0 0,-16 0 0 15,33 10 0-15,-33-10 0 0,0 0 0 16,0 10 0-16,0-10-138 0,0 1-133 16,0-1-79-16,0 0-18 0,0-9 41 0,0 10 52 15</inkml:trace>
  <inkml:trace contextRef="#ctx0" brushRef="#br0" timeOffset="63045.18">23515 17069 315 0,'0'0'171'0,"0"0"-61"0,0 0-42 0,0 0-14 16,0 0 17-16,0 0 33 0,0 9 11 15,0-9-9-15,16 0-14 0,-16 9 1 0,17-9 13 16,-1 10 6-16,1-1-11 0,0 10-22 0,-1-10-8 15,1 9-9-15,32 1-22 0,-49 0-15 16,17-1-11-16,-1 1-2 0,1-1-2 0,-1 1-10 16,1 0 1-16,-17-1 3 0,0 1 0 15,16-10 0-15,-16 0 3 0,0 1 3 0,0-1 10 16,0-9 9-16,-16 9-5 0,16-9-11 0,-17-9-13 16,17 0 0-16,-16-10 0 15,16 10 0-15,0 0 0 0,0-10 0 16,0 0 0-16,0 1 0 0,0-1 0 0,16-9 0 15,-16 10 0-15,17-10 0 0,-1 9 0 16,-16 1 0-16,33-1 0 0,-16 0 0 0,0 10 0 16,-1-10 0-16,17 10-56 0,-16 9 2 15,-1-9-13-15,17 9 9 0,-16-9 4 0,-1 9 6 16,1 0 5-16,-1-10 9 0,-16 10 15 0,17 0 14 16,-17 0-3-16,0 0 5 0,0-9 9 15,0 9-4-15,0 0 3 0,0-9-9 16,-17 9 11-16,17 0 14 0,-16 0 7 15,-1 0 18-15,1 0-3 0,-1 0-6 0,1 9 0 16,16 0-18-16,-17-9-11 0,17 10 3 16,-16-1-3-16,16 9-1 0,16-8-1 0,-16-1-1 15,0 0-1-15,17 10 6 0,-1-10-13 0,1 1 10 16,16-1-1-16,0 0-8 0,-16 0 4 16,32-9-1-16,-32 0 2 0,16 0 0 0,0 0-12 15,0 0 4-15,0-9 2 0,0 0-3 16,0 0 7-16,-16-1-9 0,-1 1 4 0,1 0 0 15,-1-10 7-15,1 0-3 0,-1 1-3 0,-16 9 5 16,17-10 3-16,-17 0-5 0,0 10 16 16,0 0 7-16,0-1 4 0,-17 1-11 15,17 9-1-15,-16 0-8 0,-1 0 11 0,17 0 10 16,-16 9-21-16,-1 1-7 0,1-1 0 0,16 0 0 16,0 10 0-16,-17-10 0 0,17 10 0 15,17-10 0-15,-17 0 0 0,16 1 0 0,1 8 0 16,-1-18 0-16,1 10 0 0,-1-1 0 0,1-9 0 15,-1 0 0-15,1 0 0 0,16 0 0 16,-33-9 0-16,33 9 0 0,-33-10 0 0,17 1 0 16,-1 0 0-16,1-1 0 0,-17 1 0 15,16 0 0-15,1 0 0 0,-17-1 0 0,16 1 0 16,-16 0 0-16,0-1 0 0,0 20 0 31,0-1 0-31,0 0 0 16,-16 1 0-16,16-1 0 15,0 0 0-15,16-9 0 16,-16-9 0 0,17 9 0-16,-17-9 0 15,16-1 0-15,1 1 0 0,-17 0 0 0,33-1 0 16,-33-8 0-16,33 8 0 0,-33 1 0 16,17 0 0-16,-1-1 0 0,-16 1 0 0,17 9 0 15,-1-9 0-15,1 9 0 0,-1 0 0 0,-16 9 0 16,17-9 0-16,-17 9 0 0,16 1 0 15,-16-1 0-15,0 0 0 0,17 1 0 0,-17-1 0 16,0 0 0-16,33 1 0 0,-33-1 0 16,0 0 0-16,0 1 0 0,0-1 0 15,0-9-12 1,0 0-294-16,0-9-49 16,0 9-16-16,-33-10 34 0,33 1 35 0</inkml:trace>
  <inkml:trace contextRef="#ctx0" brushRef="#br0" timeOffset="67274.11">26905 16520 103 0,'0'-9'95'0,"16"-1"-4"0,-16 1-2 16,0 0 40-16,0-10 45 0,0 10 10 0,-16 0-17 15,16-1-33-15,-17 1-30 0,1 9-17 16,-17 0-7-16,16 0 3 0,-16 0-17 0,0 0-14 16,0 9-13-16,0 10-5 0,0-1-20 0,0 10 1 15,16 0-2-15,1 0-11 0,-1 9 3 16,17-9-2-16,0 19 6 0,0-29-3 0,0 10-8 16,17 0 6-16,-1 0 3 0,1-9-1 15,16-1-10-15,0 1-7 0,0-10-19 0,0 0-37 16,17 1-60-16,-17-10-43 0,16-10-26 15,1 10 6-15,-17-9 30 0,17 0 27 0,-17-10 31 16,0 10 21-16,0-10 18 0,0 10 28 0,-17-10 15 16,1 1 13-16,-1-1 5 0,1 1 2 15,0 8 9-15,-17-8 18 0,0 18 29 0,0-19 15 16,0 10-9-16,0 0-12 0,-17 9-8 16,17 0 0-16,-17 0 0 0,1 9 10 15,-17 0 6-15,16 10 7 0,1-19-4 0,-1 9-10 0,1 0-15 16,16 10-11-16,-33-10-8 0,16 1-15 15,17-1 13-15,-16 9-15 0,16-18 4 16,0 10 4-16,0-1 13 0,0-9 16 0,16 9 10 16,-16-9 2-16,17 0-17 0,16 0-5 15,-33-9 2-15,0 9 5 0,16-9 20 0,1-1 16 16,-1 1 15-16,1 9 15 0,-17-9 4 0,16 0 2 16,-16 9-44-16,17-10-62 0,-17 20 0 31,16-1 0-31,-16 0 0 15,0 0 0-15,0 1 0 0,17-1 0 16,-17 0 0-16,17 1 0 0,-17-1 0 0,0 0-8 16,16 1-223-16,-16-1-49 0,17-9-3 15,-17 9 0-15,33-9 27 0,-33 0 30 0,0 0 33 16,0-9-93-16</inkml:trace>
  <inkml:trace contextRef="#ctx0" brushRef="#br0" timeOffset="67659.02">27401 16669 54 0,'0'0'81'15,"0"-19"10"-15,0 10-5 0,16 0 1 16,-16-1 16-16,0 1 6 0,17 9 10 0,-17 0 12 16,17 0-25-16,-1 9 0 0,1-9 3 0,-17 10-6 15,33 8 26-15,-33 1-7 0,16-19-11 16,1 18 9-16,-1 1 21 0,1 0-16 16,-17-1-111-16,16-9-14 0,-16 10 0 0,0 0 0 15,0-10 0-15,0 0 0 0,0 1 0 0,0-1 0 16,0 0 0-16,-16-9 0 15,16-9 0 1,0 0 0-16,0-10 0 0,0 10 0 0,0-10 0 16,0 0-5-16,16-8-153 0,1 8-14 15,-1-9 17-15,-16 19 15 0,17-28 10 16,-1 18 17-16,1 0 17 0,0 10 30 0,-1 0 17 16,1-1 13-16,-1 1 9 0,-16 9 14 0,17 0 4 15,-17 0 0-15,16 0 6 0,-16 0-3 16,0 0 8-16,0 0-4 15,17 9-5-15,-17-9-11 0,0 0-11 0,0 0-5 16,0 0 1-16,0 0-3 0,0 0-1 16,0 0-6-16,0 0-6 0,0 0-12 0,0 0-2 15,0 0-12-15,0 0-5 0,0-9 6 16,16 9 2-16,-16 0 6 0</inkml:trace>
  <inkml:trace contextRef="#ctx0" brushRef="#br0" timeOffset="68090.59">27798 16743 55 0,'0'9'66'0,"-17"1"-4"0,17-10 16 0,0 9 39 16,17-9 49-16,-17 9 37 0,0-9 19 15,16 0-6-15,-16 0-8 0,17 0-4 0,-17 0-42 16,16-9-51-16,-16 9-48 0,17 0-27 0,-1-9-18 16,1-1-12-16,0 10-1 0,-17-9-7 15,16 9 2-15,1-9-16 0,-1 9-33 0,-16 0-72 16,17-9-79-16,-17 9-73 0,16 0-34 15,-16-10 22-15,17 10 26 0,-17-9 44 0</inkml:trace>
  <inkml:trace contextRef="#ctx0" brushRef="#br0" timeOffset="68739.82">28343 16464 45 0,'0'0'26'0,"-33"-9"-3"16,33 9 0-16,-16 0 1 0,16 0-2 0,0-9-3 16,-17 9 8-16,17 9 5 0,0-9 4 0,0 9 1 15,17 0-3-15,-17 10-3 0,16-10-1 16,-16 10 13-16,33 9 19 0,-33-19 15 15,0 10 9-15,0-1 0 0,17 1 6 0,-17 0-15 16,0-10-18-16,0 19-9 0,0-28-6 0,0 9 6 16,0 0 5-16,0-9 14 0,0 10 17 15,0-10 30-15,0 0 14 0,0 0-33 16,0 0-36-16,0-10-22 0,0 1-18 0,0 0-6 16,0 9-10-16,0-28 4 0,0 9 5 0,0 1 23 15,0 8-7-15,0-8-4 0,17-1-13 16,-17 10-9-16,0 9 1 0,16 0-9 0,-16-19 0 15,0 19-5-15,0 0 6 0,17 19 1 0,-17-19 3 16,16 0-5-16,-16 9 4 0,17 0-3 16,-17 1 0-16,16-1 3 0,-16 10 3 0,17-10-5 15,-17 0 2-15,0 1 0 0,16-1 0 16,-16-9 5-16,0 9-5 0,0-9 3 0,0 19 9 16,0-19-5-16,17 0-4 0,-17-19-1 15,16 10-5-15,-16 0 4 0,33-1 10 16,-33 1-16-16,0 0 6 0,0-10 1 0,17 10-2 15,-17-10 3-15,17 10 0 0,-17-10-3 16,16 10 5-16,-16-10 6 0,0 19-1 0,17-9-9 16,-17 0-3-16,0 9-3 0,16 0-1 15,-16 9-1-15,0 0 13 0,17 1-15 16,-17-1 14-16,16 0-3 0,-16 10-4 16,0-10 0-16,17 10 0 0,-17-10 10 0,0 10-10 15,0-10 5-15,16 0-3 0,-16 10 1 0,0-10-9 16,0 10-21-16,0-19-79 0,0 0-71 15,0 0-52-15,0 9-8 0,17-9 16 0,-17 0 18 16,0 0 18-16,0-9 7 0,0 9 25 16,16 0 35-16</inkml:trace>
  <inkml:trace contextRef="#ctx0" brushRef="#br0" timeOffset="69023.45">28807 16511 61 0,'0'0'53'0,"0"-10"8"15,0 10-3-15,0-9-8 0,0 9-5 0,-17 0 5 16,17 0 10-16,0 0-2 0,0 9 0 0,0-9-3 15,0 10 2-15,0-1-1 0,0 0-2 16,0 10-2-16,0-19-4 0,0 9-7 0,17 0 0 16,-17 1-4-16,16-1-13 0,-16 0-8 15,17 1-4-15,-17-1 2 0,16-9 18 0,1 0 11 16,-17 0 1-16,16 0 2 0,1 0 0 16,-17 0 5-16,16-9 22 0,-16 9 26 0,17-10 16 15,-17 1-12-15,0 0-24 0,0-1-11 0,0 1-13 16,0 0-11-16,-17-10-9 0,17 10-20 15,-16 0 0-15,-1-1-13 0,1 1 6 0,16 0-11 16,-17-1-1-16,1 1 4 0,-1 9 1 16,1-9-50-16,-1 9-83 0,17 0-92 0,-17 0-67 15,17 0-30-15,0 0 13 0,0 0 55 0,0 9 46 16</inkml:trace>
  <inkml:trace contextRef="#ctx0" brushRef="#br0" timeOffset="69472.61">29303 16473 175 0,'0'0'179'0,"0"0"-42"0,0 0-34 0,-17 0 24 16,17 0 45-16,-16 0 28 0,-1 0 0 16,0 0-30-16,1 0-53 0,-1 0-57 0,17 10-29 15,-33-10-14-15,33 9-4 0,-16 0-10 0,16-9 3 16,-17 19 1-16,17-10 2 0,0 10 0 15,0-19-11-15,17 9 8 0,-17 0-8 0,16 1-6 16,17-1-3-16,-33 0 1 0,0-9-1 0,17 10 1 16,-1-10-4-16,1-10 14 0,0 10-5 15,-17-9 5-15,16 0 3 0,-16-10-3 16,17 10 3-16,-17 9-1 0,16-28-2 0,-16 9 6 16,0 10-4-16,0-10 7 0,0 1 0 0,0-1 13 15,0 10 16-15,0-28 8 0,-16 18-5 16,16-9 3-16,-17 10-3 0,17-1 13 0,-16-9 5 15,16 9-59-15,-17 1 0 0,17-1 0 16,-17 10 0-16,17 0 0 0,0 18 0 16,0 0 0-16,0 1 0 15,0 8 0-15,0 1 0 0,0 18 0 0,17-28 0 16,-17 19 0-16,17 0 0 0,-1 0 0 16,1 0 0-16,-17 0 0 0,16 0 0 0,1-10 0 15,-1 10 0-15,-16-9 0 0,17 9 0 0,-17-10 0 16,16 1 0-16,-16-10 0 0,0 10 0 15,0-10-42-15,0 10-358 0,0-19-56 0,0 9 36 16,0-9 94-16</inkml:trace>
  <inkml:trace contextRef="#ctx0" brushRef="#br0" timeOffset="70005.85">29683 16501 186 0,'0'0'175'15,"0"0"-19"-15,0 0 10 0,0-9 40 0,0 9 57 16,0 0 29-16,0-9-26 0,0 9-63 16,0 0-69-16,0-10-134 0,16 1 0 0,-16 0 0 15,0 0 0-15,0-1 0 16,0 1 0 0,-16 9 0-1,-1 9 0 1,1-9 0-16,-1 10 0 0,17-1 0 0,0 9 0 15,0-8 0-15,0-1 0 0,0 10 0 0,0-10 0 16,0 19 0-16,0-28 0 0,0 9 0 16,17 0 0-16,-17 1 0 0,16-1 0 0,1-9 0 15,-1 0 0-15,1 0 0 0,16 0 0 16,-16 0 0-16,-1-9-39 0,1-1-74 0,16 1-15 16,-17 0 3-16,1-10-2 0,-1 1 26 0,1-1 14 15,-1 0 19-15,-16 1 17 0,17-10 18 16,-17 0 16-16,17 0 5 0,-17 0 0 15,0-9 10-15,0 0-3 0,0 0 9 0,-17-1-4 16,17 1 7-16,-17 9 10 0,17 0 31 0,-16 0 6 16,16 19 22-16,-17-9-18 0,17 8-16 15,0 1-6-15,-16 9 5 0,16 0 19 16,0 9 22-16,-17 1 12 0,17 8 16 0,0 10 0 16,17 0-29-16,-17 0-81 0,16 9 0 0,-16 0 0 15,17 0 0-15,-1-9 0 0,1 10 0 16,0-1 0-16,-1-9 0 0,1 9 0 0,-1-18 0 15,1 8 0-15,-1-8 0 0,1 0 0 16,-1-1 0-16,1 1 0 0,-17-19 0 0,16 0 0 16,1 0 0-16,-17 0-166 0,16 0-262 15,-16 0-11-15,17 0 52 0,-17-28-236 0</inkml:trace>
  <inkml:trace contextRef="#ctx0" brushRef="#br0" timeOffset="71653.83">25251 15813 75 0,'0'-9'31'16,"0"-1"-16"-16,0 1-7 0,0 0 5 0,17-10 14 16,-17 1 9-16,16 8-1 0,-16 1-8 0,17-10-4 15,-17 10-5-15,16 0 0 0,1 9-1 16,-17-10-1-16,33 10-2 0,-33 10 5 0,0-1-4 15,33 0 3-15,-33 10 10 0,17-10-4 16,-17 10-7-16,16 9 4 0,1-10 4 0,-17 10 2 16,0 0 4-16,16 0-4 0,-16 0-7 15,0 9-2-15,0-18 4 0,0 9 12 0,0 0 6 16,0-10-9-16,0 10-3 0,0-9-17 0,0-1-1 16,0-8-8-16,0 8 2 0,0-8 4 15,0-1 4-15,0-9 13 0,0 0 11 0,17 9-3 16,-17-9 1-16,0 0 0 0,16-9-13 15,-16 9-16-15,17 0 0 0,-17 0-1 16,16 9 15-16,-16 0 8 0,0 10 16 16,17 0 11-16,-17-1 6 0,33 10-7 0,-33 9-9 15,0 1 15-15,0-1 1 0,0 9 1 0,0 1-8 16,16-1-14-16,-16 10-12 0,17 0-5 16,0 0 30-16,-1 0 3 0,1-1 0 0,-1 1-23 15,1 0-12-15,-17 0-4 0,16 0-2 0,-16-1-12 16,17-8-2-16,-17-1 2 0,0 1 0 15,-17-10 3-15,17 10 0 0,-16-1-2 16,-1-9-6-16,1 1 3 0,-1-1-13 0,-16 0-16 16,16 0-47-16,1 0-39 0,-34-9-44 15,17 0-32-15,0-9-11 0,0-1-1 0,0-8 19 16,0-1 11-16,0 0 17 0,16-9 12 16,-16 0 22-16</inkml:trace>
  <inkml:trace contextRef="#ctx0" brushRef="#br0" timeOffset="72870.62">30626 16427 46 0,'0'0'52'0,"-17"0"-14"16,17 0-7-16,0 0 8 0,-17 0 18 0,17 0 14 15,0 0 2-15,-16 0-6 0,16 0-2 16,0 0-11-16,0 0-4 0,0 0-4 16,0 0 0-16,0 0-7 0,0 0 10 0,0 0 2 15,0 0 9-15,16 0 3 0,1 0-16 0,0 0-12 16,16 0-19-16,0 0-8 0,0 0 0 16,16 0-5-16,1-19-3 0,-17 10 6 0,17 9-6 15,-17-9 7-15,16 9-9 0,-16-10 8 16,-16 10-6-16,16-9-4 0,-16 9-9 15,-1-9-21-15,1 9-45 0,-1-10-53 0,-16 10-24 16,0-9-1-16,0 0-3 0,0 9 21 0,0-19 20 16</inkml:trace>
  <inkml:trace contextRef="#ctx0" brushRef="#br0" timeOffset="73219.42">30907 16083 90 0,'0'0'65'0,"0"0"-22"0,0-10 1 0,0 10 15 15,16-9 24-15,-16 9 6 0,17 0-5 16,-1 0-13-16,1 0-12 0,-1 0 10 15,1 0 7-15,-1 9-2 0,17 1-18 0,-16 8-5 16,16 1 21-16,-16 0 18 0,16 8 14 16,-17-8-20-16,1 9-20 0,-1 9-27 0,1 0 31 15,-17-9-16-15,0 9-20 0,0 1-15 16,0-1-9-16,-17 9 0 0,1-8-2 0,-17-1 4 16,0 9-4-16,0-8-6 0,-1 8-14 15,-15-9-39-15,16 0-73 0,-17 1-57 0,17-10-40 16,0 9-15-16,-17-9 13 0,34 0 37 15,-17-1 33-15,0-8 29 0</inkml:trace>
  <inkml:trace contextRef="#ctx0" brushRef="#br0" timeOffset="74688.59">31700 16101 47 0,'0'-9'45'15,"0"0"1"-15,0 9-5 0,0-10 8 0,0 1 18 16,-16 9-14-16,16 0-15 0,-17 0-11 16,1 0-3-16,16 0 9 0,-17 0 11 0,1 9 8 15,-1 10-8-15,1 0 1 0,-1-1-5 16,1 1-3-16,-1 18-14 0,17-28-4 0,0 10-8 15,0 9-8-15,0-10 5 0,0 1-6 16,17 9 1-16,-17-28 2 0,16 19-5 0,1-10 2 16,-1 0-2-16,17 0-9 0,0-9-11 15,-16 10-15-15,16-10-13 0,0-10-14 0,-16 10 3 16,16-9 13-16,-17 0 11 0,1 0 15 16,-1-1 6-16,1 1 10 0,-1-10 4 15,-16 10 0-15,0-10 1 0,17 1-1 0,-17 9 9 16,0-10 18-16,0 10 8 0,0-10 2 15,0 19 8-15,0 0 12 0,0-19-18 16,0 19-20-16,0 0-10 0,0 0-6 0,0 0 1 16,0 19 4-16,0-19 2 0,0 9-1 15,0 1-2-15,0-1-2 0,0 0-1 0,16 10 2 16,1-10-6-16,-17 0 8 0,16 10 6 16,1-10 30-16,0 10-3 0,-1-19-16 0,1 0-14 15,-1 9 1-15,-16-9-5 0,17 0 8 16,-17 0-2-16,0-9-4 0,0 9-5 0,0 0 3 15,0-19 0-15,0 10-9 0,-17 0 7 16,17-10-5-16,-16 10 0 0,-1-10 0 16,1 10 0-16,-1-10 0 0,0 10 1 0,1-10 2 15,-1 1-9-15,1 9 3 0,-1-10-3 16,17 10-20-16,0-10-34 0,0 10-28 16,0-1-24-16,0 1-11 0,17 9 3 0,-1 0 13 15,1-18 7-15,-1 18 17 0,18-10 13 16,-18 1-37-16</inkml:trace>
  <inkml:trace contextRef="#ctx0" brushRef="#br0" timeOffset="74934.78">32180 15925 36 0,'0'-10'41'0,"0"-8"7"0,-17-1-4 15,17 0-6-15,0 1 5 0,-16-1 11 16,16 1 12-16,-17 8 7 0,1-8-1 0,16-1-3 16,-17 10 29-16,17 0 18 0,-16-1-9 15,16 10-52-15,0 0-27 0,-17 0-8 16,17 10-3-16,0-1 56 0,0 0 18 0,17 10 12 15,-17 9 29-15,0 0-4 0,16-1-7 0,-16 1-18 16,17 10-30-16,-17-10-24 0,16 9-17 16,1 0-11-16,-1 0-14 0,1-9-3 15,-1 9 4-15,1-9-5 0,0 0-1 0,-1 0 2 16,1 0-25-16,-1-10-84 0,-16 1-82 16,17 9-49-16,-1-28-24 0,1 0-17 15,-1 9 14-15,1-18 26 0,-1 9 50 0</inkml:trace>
  <inkml:trace contextRef="#ctx0" brushRef="#br0" timeOffset="75418.06">32478 16008 56 0,'-17'10'38'16,"17"-1"-10"-16,0 0 7 0,-16-9 15 15,16 28 13-15,0-28 4 0,0 9-10 16,-17 10-12-16,17-10-2 0,0 10 6 0,0 0 7 15,17-10-19-15,-17 9-12 0,0 1-14 16,16-10-4-16,-16 10 0 0,17-10-4 16,-1 10 13-16,-16-10 17 0,17-9 7 0,-1 9-7 15,-16-9-8-15,17 0-1 0,-17 0 0 16,16-9-2-16,-16 9 3 0,17-9-2 16,-17 0 2-16,0-1 10 0,0-8-7 15,0 8 2-15,0-18 9 0,0 10-4 0,-17-1-10 16,17-9 5-16,0 10 15 0,0-1 15 15,0-9 2-15,0 19-7 0,0-10-23 16,0 10-21-16,17 9-5 0,-1-9-1 0,17 9-10 16,-16 0 3-16,0 9-1 15,-1 0 3-15,17 10 0 0,-16-10 4 0,-1 19-7 16,17-19 7-16,-16 10 6 0,-1 0 36 16,-16-1-2-16,17 1-3 0,-1-10-17 15,-16 0-11-15,0 10-2 0,17-19 0 16,-17 0 42-16,0 9 63 0,0-9 39 0,0-9-92 15,0 9-63-15,0-19 0 16,0 10 0-16,16-9 0 0,-16 8 0 16,0-8 0-16,17-10 0 0,-17 9-21 15,17-18-132-15,-17 9-33 0,16-9-30 0,-16 18-23 16,17-18-1-16,-17 18 12 0,0 1 37 16,16-1 24-16,-16 10 25 0,0 9 25 0</inkml:trace>
  <inkml:trace contextRef="#ctx0" brushRef="#br0" timeOffset="77115.89">30791 16194 13 0,'0'-9'27'0,"0"9"-4"0,0 0-5 16,-17 0-5-16,17 0 1 0,0-19 4 15,0 19 3-15,-16 0 1 0,16-9-1 16,0 9 0-16,0 0-1 0,0-9 4 0,-17 9 1 16,17 0-2-16,0 0-3 0,-16 0 4 0,16 0-2 15,0 0 1-15,0 0 1 0,0 0 3 16,0 0 2-16,-17 0 6 0,17 0 4 0,0 0 10 16,0 0-3-16,0 0 7 0,0 0 6 15,0 0 13-15,0 0-5 0,0 0-14 16,0 0-22-16,0 0-2 0,0 0-3 0,0 0 5 15,0 0 14-15,0 0-1 0,0 9 5 0,0-9 20 16,0 0-4-16,0 9 11 0,0 10-8 16,0-19-7-16,0 0-23 0,0 9-3 15,0 1-2-15,17-1 7 0,-17 0 33 0,0 1-7 16,16 8-18-16,-16-9-19 0,17 1-6 16,-17-1 1-16,16 0-4 0,1 10 7 0,-1-19 5 15,1 9-12-15,-17 1-20 0,16-1 0 16,1-9 0-16,0 9 0 0,-1-9 0 0,-16 9 0 15,17-9 0-15,-1 10 0 0,1-10 0 16,-17 9 0-16,16-9 0 16,-32 0 0 77,16 9 0-93,-17-9 0 16,1 0 0-16,-1 10 0 0,1-1 0 16,-1 0 0-16,0 10 0 15,1-19 0-15,-17 0 0 0,16 9 0 0,1 10 0 16,-1-10 0-16,1 0 0 0,-1 1 0 0,17-1 0 16,-16 0 0-16,-1 1 0 0,1-1 0 15,-1 0 0-15,17 10 0 0,-16-19 0 16,16 9 0-16,-17-9 0 0,17 9 0 0,0 1 0 15,-17-10-79-15,17 0-210 0,0 9-37 0,0-9-9 16,0 0 21-16,0 0 48 0,0 0 53 16</inkml:trace>
  <inkml:trace contextRef="#ctx0" brushRef="#br0" timeOffset="78249.14">30394 16390 22 0,'0'0'25'0,"-17"0"4"0,17 0-3 0,0 0-2 16,0 9-5-16,0-9 4 0,0 0 5 16,0 0 3-16,-16 9-3 0,16-9-6 15,0 0-3-15,0 0 4 0,0 19 3 0,0-19-1 16,0 0-9-16,0 0 12 0,0 9 6 0,0-9 11 15,0 0 7-15,0 10-12 0,0-10-3 16,0 9 4-16,16-9 12 0,-16 9 10 16,0-9 1-16,17 0-1 0,-17 0-7 0,17 0-7 15,-1 0-10-15,1 0-7 0,-1 0-8 16,1 0-5-16,-1-9-8 0,17 9 2 0,-16-9-9 16,16 9 10-16,-17-10 14 0,18 10-1 0,-18-9-6 15,1 9-7-15,-1 0-8 0,1 0-2 16,-1 0-2-16,1 0 0 0,-17 0 2 15,16 0-1-15,-16-19 0 0,0 19-6 0,17 0 3 16,-17 0 4-16,0 0-2 0,0 0 1 16,0 0-6-1,0 0 6-15,0 0-2 0,0 0 6 16,0 0 1-16,0 0-4 0,0 0 7 0,0 0-5 16,0 0 2-16,0 0 0 0,0 0-4 0,0 0 3 15,0 0-6-15,0 0 2 0,0 0-1 16,0 0-8-16,-17 0 6 0,17-9-23 0,0 9-19 15,0 0-32-15,-16 0-22 0,16-9-19 16,0 9-6-16,0 0-11 0,-17-10-4 0,17 10 13 16,0 0 6-16,-16-9 7 0,16 9 18 15,0 0-70-15</inkml:trace>
  <inkml:trace contextRef="#ctx0" brushRef="#br0" timeOffset="78766.81">30609 16083 120 0,'0'0'51'0,"-17"0"-5"16,17 0 4-16,0 0 10 0,0 0-4 0,-16 0-7 15,16 9-4-15,0-9-11 0,0 0 1 16,0 9 3-16,0-9-6 0,0 10 5 0,0-1 24 16,0 0 19-16,0 1 0 0,16 8 1 15,1-9-20-15,-17 10-3 0,33-19 2 0,-16 19 5 16,-1-10 5-16,17 0 5 0,0 10 1 16,0-10-7-16,0 0-2 0,0 1-8 0,1-1-11 15,-1 0-1-15,-17 10 7 0,17-19 2 16,-16 0 17-16,-1 0-15 0,-16 9-33 15,17-9-6-15,-17 0-10 0,16 10 4 0,-16-10-10 16,0 0 3-16,0 9 15 0,0 0-21 16,-16-9 0-16,16 9 0 15,0 1 0-15,-17-10 0 0,17 9 0 0,-16 0 0 16,-1 1 0-16,1-1 0 0,-1 19 0 16,1-28 0-16,-1 19 0 0,1-10 0 15,-1 9 0-15,0 1 0 0,1 0 0 0,-17-1 0 16,16 1 0-16,1-10 0 0,-1 10 0 0,1-1 0 15,-1 1 0-15,1 0 0 0,-1-1 0 16,1 1-3-16,-1-1-209 0,17-8-23 0,-16 8-25 16,-1-8 0-16,17-1 10 0,0 0 31 15,-17 0 38-15,17-9 29 0,0 0 33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AEB2D-E4C2-4C50-94B8-C419C4BC055C}" type="datetimeFigureOut">
              <a:rPr lang="en-IN" smtClean="0"/>
              <a:t>02-03-2024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9F6F3-38F9-4362-9C2E-09684827DE4A}" type="slidenum">
              <a:rPr lang="en-IN" smtClean="0"/>
              <a:t>‹#›</a:t>
            </a:fld>
            <a:endParaRPr lang="en-IN"/>
          </a:p>
        </p:txBody>
      </p:sp>
    </p:spTree>
    <p:extLst>
      <p:ext uri="{BB962C8B-B14F-4D97-AF65-F5344CB8AC3E}">
        <p14:creationId xmlns:p14="http://schemas.microsoft.com/office/powerpoint/2010/main" val="2549897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1</a:t>
            </a:fld>
            <a:endParaRPr lang="en-US" altLang="ja-JP" dirty="0"/>
          </a:p>
        </p:txBody>
      </p:sp>
    </p:spTree>
    <p:extLst>
      <p:ext uri="{BB962C8B-B14F-4D97-AF65-F5344CB8AC3E}">
        <p14:creationId xmlns:p14="http://schemas.microsoft.com/office/powerpoint/2010/main" val="109999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2</a:t>
            </a:fld>
            <a:endParaRPr lang="en-US" altLang="ja-JP" dirty="0"/>
          </a:p>
        </p:txBody>
      </p:sp>
    </p:spTree>
    <p:extLst>
      <p:ext uri="{BB962C8B-B14F-4D97-AF65-F5344CB8AC3E}">
        <p14:creationId xmlns:p14="http://schemas.microsoft.com/office/powerpoint/2010/main" val="263288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3</a:t>
            </a:fld>
            <a:endParaRPr lang="en-US" altLang="ja-JP" dirty="0"/>
          </a:p>
        </p:txBody>
      </p:sp>
    </p:spTree>
    <p:extLst>
      <p:ext uri="{BB962C8B-B14F-4D97-AF65-F5344CB8AC3E}">
        <p14:creationId xmlns:p14="http://schemas.microsoft.com/office/powerpoint/2010/main" val="49144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ECD7DB-5D0A-45B6-A227-3738DDF89007}" type="slidenum">
              <a:rPr lang="en-IN" smtClean="0"/>
              <a:t>42</a:t>
            </a:fld>
            <a:endParaRPr lang="en-IN"/>
          </a:p>
        </p:txBody>
      </p:sp>
    </p:spTree>
    <p:extLst>
      <p:ext uri="{BB962C8B-B14F-4D97-AF65-F5344CB8AC3E}">
        <p14:creationId xmlns:p14="http://schemas.microsoft.com/office/powerpoint/2010/main" val="2399484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AE91-1617-8177-989A-4310C8E133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3BA24-1A62-FD44-2BDB-FEF4BE430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432490-7969-91F6-78F6-DEBEC6DC49E7}"/>
              </a:ext>
            </a:extLst>
          </p:cNvPr>
          <p:cNvSpPr>
            <a:spLocks noGrp="1"/>
          </p:cNvSpPr>
          <p:nvPr>
            <p:ph type="dt" sz="half" idx="10"/>
          </p:nvPr>
        </p:nvSpPr>
        <p:spPr/>
        <p:txBody>
          <a:bodyPr/>
          <a:lstStyle/>
          <a:p>
            <a:fld id="{B78FD107-EC48-437E-9BFB-276AE06E76D7}" type="datetimeFigureOut">
              <a:rPr lang="en-IN" smtClean="0"/>
              <a:t>02-03-2024</a:t>
            </a:fld>
            <a:endParaRPr lang="en-IN"/>
          </a:p>
        </p:txBody>
      </p:sp>
      <p:sp>
        <p:nvSpPr>
          <p:cNvPr id="5" name="Footer Placeholder 4">
            <a:extLst>
              <a:ext uri="{FF2B5EF4-FFF2-40B4-BE49-F238E27FC236}">
                <a16:creationId xmlns:a16="http://schemas.microsoft.com/office/drawing/2014/main" id="{2C1FD5ED-FDE8-66FB-01D3-FE492F9C1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FA889-CFB7-E7FE-4116-1BE1FBDDE0FC}"/>
              </a:ext>
            </a:extLst>
          </p:cNvPr>
          <p:cNvSpPr>
            <a:spLocks noGrp="1"/>
          </p:cNvSpPr>
          <p:nvPr>
            <p:ph type="sldNum" sz="quarter" idx="12"/>
          </p:nvPr>
        </p:nvSpPr>
        <p:spPr/>
        <p:txBody>
          <a:bodyPr/>
          <a:lstStyle/>
          <a:p>
            <a:fld id="{F36CFC0A-8A67-4509-A9E4-6F36680F734B}" type="slidenum">
              <a:rPr lang="en-IN" smtClean="0"/>
              <a:t>‹#›</a:t>
            </a:fld>
            <a:endParaRPr lang="en-IN"/>
          </a:p>
        </p:txBody>
      </p:sp>
    </p:spTree>
    <p:extLst>
      <p:ext uri="{BB962C8B-B14F-4D97-AF65-F5344CB8AC3E}">
        <p14:creationId xmlns:p14="http://schemas.microsoft.com/office/powerpoint/2010/main" val="327749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668B-C786-D5EB-E349-F853A31196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43378B-ABF5-DA83-54AE-2F35B73C4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FEC2E-EFC9-35C9-FC01-2CB6C17B3A7E}"/>
              </a:ext>
            </a:extLst>
          </p:cNvPr>
          <p:cNvSpPr>
            <a:spLocks noGrp="1"/>
          </p:cNvSpPr>
          <p:nvPr>
            <p:ph type="dt" sz="half" idx="10"/>
          </p:nvPr>
        </p:nvSpPr>
        <p:spPr/>
        <p:txBody>
          <a:bodyPr/>
          <a:lstStyle/>
          <a:p>
            <a:fld id="{B78FD107-EC48-437E-9BFB-276AE06E76D7}" type="datetimeFigureOut">
              <a:rPr lang="en-IN" smtClean="0"/>
              <a:t>02-03-2024</a:t>
            </a:fld>
            <a:endParaRPr lang="en-IN"/>
          </a:p>
        </p:txBody>
      </p:sp>
      <p:sp>
        <p:nvSpPr>
          <p:cNvPr id="5" name="Footer Placeholder 4">
            <a:extLst>
              <a:ext uri="{FF2B5EF4-FFF2-40B4-BE49-F238E27FC236}">
                <a16:creationId xmlns:a16="http://schemas.microsoft.com/office/drawing/2014/main" id="{236D53C2-AA9F-97D6-E436-57A61529D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AA119E-5968-3B2F-C227-E4BF32E96E66}"/>
              </a:ext>
            </a:extLst>
          </p:cNvPr>
          <p:cNvSpPr>
            <a:spLocks noGrp="1"/>
          </p:cNvSpPr>
          <p:nvPr>
            <p:ph type="sldNum" sz="quarter" idx="12"/>
          </p:nvPr>
        </p:nvSpPr>
        <p:spPr/>
        <p:txBody>
          <a:bodyPr/>
          <a:lstStyle/>
          <a:p>
            <a:fld id="{F36CFC0A-8A67-4509-A9E4-6F36680F734B}" type="slidenum">
              <a:rPr lang="en-IN" smtClean="0"/>
              <a:t>‹#›</a:t>
            </a:fld>
            <a:endParaRPr lang="en-IN"/>
          </a:p>
        </p:txBody>
      </p:sp>
    </p:spTree>
    <p:extLst>
      <p:ext uri="{BB962C8B-B14F-4D97-AF65-F5344CB8AC3E}">
        <p14:creationId xmlns:p14="http://schemas.microsoft.com/office/powerpoint/2010/main" val="103023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BE7BF-F536-6768-6D9D-8271D9200B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430D62-1DC1-57A0-D2BF-B70E03649B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D635F-627B-245B-3AEF-547E01DC756B}"/>
              </a:ext>
            </a:extLst>
          </p:cNvPr>
          <p:cNvSpPr>
            <a:spLocks noGrp="1"/>
          </p:cNvSpPr>
          <p:nvPr>
            <p:ph type="dt" sz="half" idx="10"/>
          </p:nvPr>
        </p:nvSpPr>
        <p:spPr/>
        <p:txBody>
          <a:bodyPr/>
          <a:lstStyle/>
          <a:p>
            <a:fld id="{B78FD107-EC48-437E-9BFB-276AE06E76D7}" type="datetimeFigureOut">
              <a:rPr lang="en-IN" smtClean="0"/>
              <a:t>02-03-2024</a:t>
            </a:fld>
            <a:endParaRPr lang="en-IN"/>
          </a:p>
        </p:txBody>
      </p:sp>
      <p:sp>
        <p:nvSpPr>
          <p:cNvPr id="5" name="Footer Placeholder 4">
            <a:extLst>
              <a:ext uri="{FF2B5EF4-FFF2-40B4-BE49-F238E27FC236}">
                <a16:creationId xmlns:a16="http://schemas.microsoft.com/office/drawing/2014/main" id="{BDF2D3E5-40C0-7067-AAC3-8E3E14576A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98815C-BED0-268C-AB60-9EACB1B07A13}"/>
              </a:ext>
            </a:extLst>
          </p:cNvPr>
          <p:cNvSpPr>
            <a:spLocks noGrp="1"/>
          </p:cNvSpPr>
          <p:nvPr>
            <p:ph type="sldNum" sz="quarter" idx="12"/>
          </p:nvPr>
        </p:nvSpPr>
        <p:spPr/>
        <p:txBody>
          <a:bodyPr/>
          <a:lstStyle/>
          <a:p>
            <a:fld id="{F36CFC0A-8A67-4509-A9E4-6F36680F734B}" type="slidenum">
              <a:rPr lang="en-IN" smtClean="0"/>
              <a:t>‹#›</a:t>
            </a:fld>
            <a:endParaRPr lang="en-IN"/>
          </a:p>
        </p:txBody>
      </p:sp>
    </p:spTree>
    <p:extLst>
      <p:ext uri="{BB962C8B-B14F-4D97-AF65-F5344CB8AC3E}">
        <p14:creationId xmlns:p14="http://schemas.microsoft.com/office/powerpoint/2010/main" val="220372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940652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9" name="TextBox 8"/>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90548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7099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98A7-D685-B9DC-D201-6AD9274BA0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1864D-4D2F-0E15-5367-2B96E4EE4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F76DB7-3ADB-4C64-2BCC-93CB61527C4B}"/>
              </a:ext>
            </a:extLst>
          </p:cNvPr>
          <p:cNvSpPr>
            <a:spLocks noGrp="1"/>
          </p:cNvSpPr>
          <p:nvPr>
            <p:ph type="dt" sz="half" idx="10"/>
          </p:nvPr>
        </p:nvSpPr>
        <p:spPr/>
        <p:txBody>
          <a:bodyPr/>
          <a:lstStyle/>
          <a:p>
            <a:fld id="{B78FD107-EC48-437E-9BFB-276AE06E76D7}" type="datetimeFigureOut">
              <a:rPr lang="en-IN" smtClean="0"/>
              <a:t>02-03-2024</a:t>
            </a:fld>
            <a:endParaRPr lang="en-IN"/>
          </a:p>
        </p:txBody>
      </p:sp>
      <p:sp>
        <p:nvSpPr>
          <p:cNvPr id="5" name="Footer Placeholder 4">
            <a:extLst>
              <a:ext uri="{FF2B5EF4-FFF2-40B4-BE49-F238E27FC236}">
                <a16:creationId xmlns:a16="http://schemas.microsoft.com/office/drawing/2014/main" id="{DBAF10BC-1679-AF06-A721-B17132FB1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FE4480-9311-90BE-278D-6ABE13220215}"/>
              </a:ext>
            </a:extLst>
          </p:cNvPr>
          <p:cNvSpPr>
            <a:spLocks noGrp="1"/>
          </p:cNvSpPr>
          <p:nvPr>
            <p:ph type="sldNum" sz="quarter" idx="12"/>
          </p:nvPr>
        </p:nvSpPr>
        <p:spPr/>
        <p:txBody>
          <a:bodyPr/>
          <a:lstStyle/>
          <a:p>
            <a:fld id="{F36CFC0A-8A67-4509-A9E4-6F36680F734B}" type="slidenum">
              <a:rPr lang="en-IN" smtClean="0"/>
              <a:t>‹#›</a:t>
            </a:fld>
            <a:endParaRPr lang="en-IN"/>
          </a:p>
        </p:txBody>
      </p:sp>
    </p:spTree>
    <p:extLst>
      <p:ext uri="{BB962C8B-B14F-4D97-AF65-F5344CB8AC3E}">
        <p14:creationId xmlns:p14="http://schemas.microsoft.com/office/powerpoint/2010/main" val="358022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CC6E-B6B5-A728-7EFB-A2A81E5BB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E83C00-6027-1C63-70CF-EDAA3613D6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6A36D-DEDB-223B-E22C-6124430FCA03}"/>
              </a:ext>
            </a:extLst>
          </p:cNvPr>
          <p:cNvSpPr>
            <a:spLocks noGrp="1"/>
          </p:cNvSpPr>
          <p:nvPr>
            <p:ph type="dt" sz="half" idx="10"/>
          </p:nvPr>
        </p:nvSpPr>
        <p:spPr/>
        <p:txBody>
          <a:bodyPr/>
          <a:lstStyle/>
          <a:p>
            <a:fld id="{B78FD107-EC48-437E-9BFB-276AE06E76D7}" type="datetimeFigureOut">
              <a:rPr lang="en-IN" smtClean="0"/>
              <a:t>02-03-2024</a:t>
            </a:fld>
            <a:endParaRPr lang="en-IN"/>
          </a:p>
        </p:txBody>
      </p:sp>
      <p:sp>
        <p:nvSpPr>
          <p:cNvPr id="5" name="Footer Placeholder 4">
            <a:extLst>
              <a:ext uri="{FF2B5EF4-FFF2-40B4-BE49-F238E27FC236}">
                <a16:creationId xmlns:a16="http://schemas.microsoft.com/office/drawing/2014/main" id="{5659D097-9210-169F-BF21-BAAB01E68E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28C545-8C0A-ED54-D3D1-31887D090A48}"/>
              </a:ext>
            </a:extLst>
          </p:cNvPr>
          <p:cNvSpPr>
            <a:spLocks noGrp="1"/>
          </p:cNvSpPr>
          <p:nvPr>
            <p:ph type="sldNum" sz="quarter" idx="12"/>
          </p:nvPr>
        </p:nvSpPr>
        <p:spPr/>
        <p:txBody>
          <a:bodyPr/>
          <a:lstStyle/>
          <a:p>
            <a:fld id="{F36CFC0A-8A67-4509-A9E4-6F36680F734B}" type="slidenum">
              <a:rPr lang="en-IN" smtClean="0"/>
              <a:t>‹#›</a:t>
            </a:fld>
            <a:endParaRPr lang="en-IN"/>
          </a:p>
        </p:txBody>
      </p:sp>
    </p:spTree>
    <p:extLst>
      <p:ext uri="{BB962C8B-B14F-4D97-AF65-F5344CB8AC3E}">
        <p14:creationId xmlns:p14="http://schemas.microsoft.com/office/powerpoint/2010/main" val="349440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0B05-FE0A-FA2B-EA06-A8C97640BF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B6CF00-C1F2-BB55-CB05-8BB5C0515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2569AD-FCB9-4474-251B-A57CBE69E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1EF66B-7120-CD62-AFAA-0EC2FE03B652}"/>
              </a:ext>
            </a:extLst>
          </p:cNvPr>
          <p:cNvSpPr>
            <a:spLocks noGrp="1"/>
          </p:cNvSpPr>
          <p:nvPr>
            <p:ph type="dt" sz="half" idx="10"/>
          </p:nvPr>
        </p:nvSpPr>
        <p:spPr/>
        <p:txBody>
          <a:bodyPr/>
          <a:lstStyle/>
          <a:p>
            <a:fld id="{B78FD107-EC48-437E-9BFB-276AE06E76D7}" type="datetimeFigureOut">
              <a:rPr lang="en-IN" smtClean="0"/>
              <a:t>02-03-2024</a:t>
            </a:fld>
            <a:endParaRPr lang="en-IN"/>
          </a:p>
        </p:txBody>
      </p:sp>
      <p:sp>
        <p:nvSpPr>
          <p:cNvPr id="6" name="Footer Placeholder 5">
            <a:extLst>
              <a:ext uri="{FF2B5EF4-FFF2-40B4-BE49-F238E27FC236}">
                <a16:creationId xmlns:a16="http://schemas.microsoft.com/office/drawing/2014/main" id="{5A1FB2E2-5E64-825F-50B1-D493079C73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22A9C0-44D7-6CC7-A320-2FD2F70E915E}"/>
              </a:ext>
            </a:extLst>
          </p:cNvPr>
          <p:cNvSpPr>
            <a:spLocks noGrp="1"/>
          </p:cNvSpPr>
          <p:nvPr>
            <p:ph type="sldNum" sz="quarter" idx="12"/>
          </p:nvPr>
        </p:nvSpPr>
        <p:spPr/>
        <p:txBody>
          <a:bodyPr/>
          <a:lstStyle/>
          <a:p>
            <a:fld id="{F36CFC0A-8A67-4509-A9E4-6F36680F734B}" type="slidenum">
              <a:rPr lang="en-IN" smtClean="0"/>
              <a:t>‹#›</a:t>
            </a:fld>
            <a:endParaRPr lang="en-IN"/>
          </a:p>
        </p:txBody>
      </p:sp>
    </p:spTree>
    <p:extLst>
      <p:ext uri="{BB962C8B-B14F-4D97-AF65-F5344CB8AC3E}">
        <p14:creationId xmlns:p14="http://schemas.microsoft.com/office/powerpoint/2010/main" val="72885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CCAA-0487-0278-ACDD-FA5D75FC2C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E4D22F-69BD-0A3F-7CE2-8A9EFD2C70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9EADB-D705-FBCF-0130-048519109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7096C6-3C9F-A266-898F-64B1AF656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CADEB7-806E-C0DC-3E7D-EEA3117B1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16ABD8-2394-466F-E970-29126B9D723A}"/>
              </a:ext>
            </a:extLst>
          </p:cNvPr>
          <p:cNvSpPr>
            <a:spLocks noGrp="1"/>
          </p:cNvSpPr>
          <p:nvPr>
            <p:ph type="dt" sz="half" idx="10"/>
          </p:nvPr>
        </p:nvSpPr>
        <p:spPr/>
        <p:txBody>
          <a:bodyPr/>
          <a:lstStyle/>
          <a:p>
            <a:fld id="{B78FD107-EC48-437E-9BFB-276AE06E76D7}" type="datetimeFigureOut">
              <a:rPr lang="en-IN" smtClean="0"/>
              <a:t>02-03-2024</a:t>
            </a:fld>
            <a:endParaRPr lang="en-IN"/>
          </a:p>
        </p:txBody>
      </p:sp>
      <p:sp>
        <p:nvSpPr>
          <p:cNvPr id="8" name="Footer Placeholder 7">
            <a:extLst>
              <a:ext uri="{FF2B5EF4-FFF2-40B4-BE49-F238E27FC236}">
                <a16:creationId xmlns:a16="http://schemas.microsoft.com/office/drawing/2014/main" id="{C5A50BCD-91C1-BAD4-B1E5-DD43687123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A56E89-DBBD-E66E-B553-AAC9DAAF0ED0}"/>
              </a:ext>
            </a:extLst>
          </p:cNvPr>
          <p:cNvSpPr>
            <a:spLocks noGrp="1"/>
          </p:cNvSpPr>
          <p:nvPr>
            <p:ph type="sldNum" sz="quarter" idx="12"/>
          </p:nvPr>
        </p:nvSpPr>
        <p:spPr/>
        <p:txBody>
          <a:bodyPr/>
          <a:lstStyle/>
          <a:p>
            <a:fld id="{F36CFC0A-8A67-4509-A9E4-6F36680F734B}" type="slidenum">
              <a:rPr lang="en-IN" smtClean="0"/>
              <a:t>‹#›</a:t>
            </a:fld>
            <a:endParaRPr lang="en-IN"/>
          </a:p>
        </p:txBody>
      </p:sp>
    </p:spTree>
    <p:extLst>
      <p:ext uri="{BB962C8B-B14F-4D97-AF65-F5344CB8AC3E}">
        <p14:creationId xmlns:p14="http://schemas.microsoft.com/office/powerpoint/2010/main" val="302197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7FB5-38E1-679B-8D82-E7D36DDF16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36A795-6B7F-17E6-4C71-2E29D1C4BA67}"/>
              </a:ext>
            </a:extLst>
          </p:cNvPr>
          <p:cNvSpPr>
            <a:spLocks noGrp="1"/>
          </p:cNvSpPr>
          <p:nvPr>
            <p:ph type="dt" sz="half" idx="10"/>
          </p:nvPr>
        </p:nvSpPr>
        <p:spPr/>
        <p:txBody>
          <a:bodyPr/>
          <a:lstStyle/>
          <a:p>
            <a:fld id="{B78FD107-EC48-437E-9BFB-276AE06E76D7}" type="datetimeFigureOut">
              <a:rPr lang="en-IN" smtClean="0"/>
              <a:t>02-03-2024</a:t>
            </a:fld>
            <a:endParaRPr lang="en-IN"/>
          </a:p>
        </p:txBody>
      </p:sp>
      <p:sp>
        <p:nvSpPr>
          <p:cNvPr id="4" name="Footer Placeholder 3">
            <a:extLst>
              <a:ext uri="{FF2B5EF4-FFF2-40B4-BE49-F238E27FC236}">
                <a16:creationId xmlns:a16="http://schemas.microsoft.com/office/drawing/2014/main" id="{2F728FA7-BD55-D919-A5D3-DBD7F6F7E1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3CFD42-5303-7E73-D330-60DF975BB346}"/>
              </a:ext>
            </a:extLst>
          </p:cNvPr>
          <p:cNvSpPr>
            <a:spLocks noGrp="1"/>
          </p:cNvSpPr>
          <p:nvPr>
            <p:ph type="sldNum" sz="quarter" idx="12"/>
          </p:nvPr>
        </p:nvSpPr>
        <p:spPr/>
        <p:txBody>
          <a:bodyPr/>
          <a:lstStyle/>
          <a:p>
            <a:fld id="{F36CFC0A-8A67-4509-A9E4-6F36680F734B}" type="slidenum">
              <a:rPr lang="en-IN" smtClean="0"/>
              <a:t>‹#›</a:t>
            </a:fld>
            <a:endParaRPr lang="en-IN"/>
          </a:p>
        </p:txBody>
      </p:sp>
    </p:spTree>
    <p:extLst>
      <p:ext uri="{BB962C8B-B14F-4D97-AF65-F5344CB8AC3E}">
        <p14:creationId xmlns:p14="http://schemas.microsoft.com/office/powerpoint/2010/main" val="117843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310550-C044-45A7-2DFF-0C2914215B07}"/>
              </a:ext>
            </a:extLst>
          </p:cNvPr>
          <p:cNvSpPr>
            <a:spLocks noGrp="1"/>
          </p:cNvSpPr>
          <p:nvPr>
            <p:ph type="dt" sz="half" idx="10"/>
          </p:nvPr>
        </p:nvSpPr>
        <p:spPr/>
        <p:txBody>
          <a:bodyPr/>
          <a:lstStyle/>
          <a:p>
            <a:fld id="{B78FD107-EC48-437E-9BFB-276AE06E76D7}" type="datetimeFigureOut">
              <a:rPr lang="en-IN" smtClean="0"/>
              <a:t>02-03-2024</a:t>
            </a:fld>
            <a:endParaRPr lang="en-IN"/>
          </a:p>
        </p:txBody>
      </p:sp>
      <p:sp>
        <p:nvSpPr>
          <p:cNvPr id="3" name="Footer Placeholder 2">
            <a:extLst>
              <a:ext uri="{FF2B5EF4-FFF2-40B4-BE49-F238E27FC236}">
                <a16:creationId xmlns:a16="http://schemas.microsoft.com/office/drawing/2014/main" id="{DA330FFD-A723-0236-8CFE-06A0061B1C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DA82CC-AB28-75FB-AFA5-3AA999A14DB1}"/>
              </a:ext>
            </a:extLst>
          </p:cNvPr>
          <p:cNvSpPr>
            <a:spLocks noGrp="1"/>
          </p:cNvSpPr>
          <p:nvPr>
            <p:ph type="sldNum" sz="quarter" idx="12"/>
          </p:nvPr>
        </p:nvSpPr>
        <p:spPr/>
        <p:txBody>
          <a:bodyPr/>
          <a:lstStyle/>
          <a:p>
            <a:fld id="{F36CFC0A-8A67-4509-A9E4-6F36680F734B}" type="slidenum">
              <a:rPr lang="en-IN" smtClean="0"/>
              <a:t>‹#›</a:t>
            </a:fld>
            <a:endParaRPr lang="en-IN"/>
          </a:p>
        </p:txBody>
      </p:sp>
    </p:spTree>
    <p:extLst>
      <p:ext uri="{BB962C8B-B14F-4D97-AF65-F5344CB8AC3E}">
        <p14:creationId xmlns:p14="http://schemas.microsoft.com/office/powerpoint/2010/main" val="246771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C37C-3F9D-215C-C5B6-4F3662395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8D08BC-5A4A-94BA-A54B-54A90AAF8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D9E6C9-FEBB-3D08-BC32-373866C8B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6A33E-966A-F940-FE67-FAB773D8269B}"/>
              </a:ext>
            </a:extLst>
          </p:cNvPr>
          <p:cNvSpPr>
            <a:spLocks noGrp="1"/>
          </p:cNvSpPr>
          <p:nvPr>
            <p:ph type="dt" sz="half" idx="10"/>
          </p:nvPr>
        </p:nvSpPr>
        <p:spPr/>
        <p:txBody>
          <a:bodyPr/>
          <a:lstStyle/>
          <a:p>
            <a:fld id="{B78FD107-EC48-437E-9BFB-276AE06E76D7}" type="datetimeFigureOut">
              <a:rPr lang="en-IN" smtClean="0"/>
              <a:t>02-03-2024</a:t>
            </a:fld>
            <a:endParaRPr lang="en-IN"/>
          </a:p>
        </p:txBody>
      </p:sp>
      <p:sp>
        <p:nvSpPr>
          <p:cNvPr id="6" name="Footer Placeholder 5">
            <a:extLst>
              <a:ext uri="{FF2B5EF4-FFF2-40B4-BE49-F238E27FC236}">
                <a16:creationId xmlns:a16="http://schemas.microsoft.com/office/drawing/2014/main" id="{89E86412-8C23-3136-45B3-3982E50EE9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A47F64-EC2E-D5BB-5232-581BED5466B5}"/>
              </a:ext>
            </a:extLst>
          </p:cNvPr>
          <p:cNvSpPr>
            <a:spLocks noGrp="1"/>
          </p:cNvSpPr>
          <p:nvPr>
            <p:ph type="sldNum" sz="quarter" idx="12"/>
          </p:nvPr>
        </p:nvSpPr>
        <p:spPr/>
        <p:txBody>
          <a:bodyPr/>
          <a:lstStyle/>
          <a:p>
            <a:fld id="{F36CFC0A-8A67-4509-A9E4-6F36680F734B}" type="slidenum">
              <a:rPr lang="en-IN" smtClean="0"/>
              <a:t>‹#›</a:t>
            </a:fld>
            <a:endParaRPr lang="en-IN"/>
          </a:p>
        </p:txBody>
      </p:sp>
    </p:spTree>
    <p:extLst>
      <p:ext uri="{BB962C8B-B14F-4D97-AF65-F5344CB8AC3E}">
        <p14:creationId xmlns:p14="http://schemas.microsoft.com/office/powerpoint/2010/main" val="270120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8C09-EDA1-42A0-85A5-BEFC28193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1466CC-7C8B-6F6B-9C9E-8EE315700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80B884-9D1D-F754-C6CB-287973F00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671B2-9D7D-7B3B-ED23-C1BD1AE0027F}"/>
              </a:ext>
            </a:extLst>
          </p:cNvPr>
          <p:cNvSpPr>
            <a:spLocks noGrp="1"/>
          </p:cNvSpPr>
          <p:nvPr>
            <p:ph type="dt" sz="half" idx="10"/>
          </p:nvPr>
        </p:nvSpPr>
        <p:spPr/>
        <p:txBody>
          <a:bodyPr/>
          <a:lstStyle/>
          <a:p>
            <a:fld id="{B78FD107-EC48-437E-9BFB-276AE06E76D7}" type="datetimeFigureOut">
              <a:rPr lang="en-IN" smtClean="0"/>
              <a:t>02-03-2024</a:t>
            </a:fld>
            <a:endParaRPr lang="en-IN"/>
          </a:p>
        </p:txBody>
      </p:sp>
      <p:sp>
        <p:nvSpPr>
          <p:cNvPr id="6" name="Footer Placeholder 5">
            <a:extLst>
              <a:ext uri="{FF2B5EF4-FFF2-40B4-BE49-F238E27FC236}">
                <a16:creationId xmlns:a16="http://schemas.microsoft.com/office/drawing/2014/main" id="{0A03043E-7E6E-80BA-D342-708FB9A038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520C3-B0AE-23B5-91AE-98C636DFF29D}"/>
              </a:ext>
            </a:extLst>
          </p:cNvPr>
          <p:cNvSpPr>
            <a:spLocks noGrp="1"/>
          </p:cNvSpPr>
          <p:nvPr>
            <p:ph type="sldNum" sz="quarter" idx="12"/>
          </p:nvPr>
        </p:nvSpPr>
        <p:spPr/>
        <p:txBody>
          <a:bodyPr/>
          <a:lstStyle/>
          <a:p>
            <a:fld id="{F36CFC0A-8A67-4509-A9E4-6F36680F734B}" type="slidenum">
              <a:rPr lang="en-IN" smtClean="0"/>
              <a:t>‹#›</a:t>
            </a:fld>
            <a:endParaRPr lang="en-IN"/>
          </a:p>
        </p:txBody>
      </p:sp>
    </p:spTree>
    <p:extLst>
      <p:ext uri="{BB962C8B-B14F-4D97-AF65-F5344CB8AC3E}">
        <p14:creationId xmlns:p14="http://schemas.microsoft.com/office/powerpoint/2010/main" val="272490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4A034-BCE0-3DEA-DE29-CE5007EBE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980CDC-486E-7D8F-5608-D22D2D8DB1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4A227D-C3E5-35C7-7969-B0055F29C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107-EC48-437E-9BFB-276AE06E76D7}" type="datetimeFigureOut">
              <a:rPr lang="en-IN" smtClean="0"/>
              <a:t>02-03-2024</a:t>
            </a:fld>
            <a:endParaRPr lang="en-IN"/>
          </a:p>
        </p:txBody>
      </p:sp>
      <p:sp>
        <p:nvSpPr>
          <p:cNvPr id="5" name="Footer Placeholder 4">
            <a:extLst>
              <a:ext uri="{FF2B5EF4-FFF2-40B4-BE49-F238E27FC236}">
                <a16:creationId xmlns:a16="http://schemas.microsoft.com/office/drawing/2014/main" id="{8A933AE3-14AC-0225-A2CB-98B81E830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3575F3-2CE2-4972-18B2-BB68591CD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FC0A-8A67-4509-A9E4-6F36680F734B}" type="slidenum">
              <a:rPr lang="en-IN" smtClean="0"/>
              <a:t>‹#›</a:t>
            </a:fld>
            <a:endParaRPr lang="en-IN"/>
          </a:p>
        </p:txBody>
      </p:sp>
    </p:spTree>
    <p:extLst>
      <p:ext uri="{BB962C8B-B14F-4D97-AF65-F5344CB8AC3E}">
        <p14:creationId xmlns:p14="http://schemas.microsoft.com/office/powerpoint/2010/main" val="1048374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0.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customXml" Target="../ink/ink1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customXml" Target="../ink/ink13.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18.xml"/><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customXml" Target="../ink/ink19.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10.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14.xml"/><Relationship Id="rId6" Type="http://schemas.openxmlformats.org/officeDocument/2006/relationships/customXml" Target="../ink/ink22.xml"/><Relationship Id="rId5" Type="http://schemas.openxmlformats.org/officeDocument/2006/relationships/image" Target="../media/image42.png"/><Relationship Id="rId4" Type="http://schemas.openxmlformats.org/officeDocument/2006/relationships/customXml" Target="../ink/ink21.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2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2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2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2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27.xml"/><Relationship Id="rId1" Type="http://schemas.openxmlformats.org/officeDocument/2006/relationships/slideLayout" Target="../slideLayouts/slideLayout14.xml"/><Relationship Id="rId5" Type="http://schemas.openxmlformats.org/officeDocument/2006/relationships/image" Target="../media/image49.png"/><Relationship Id="rId4" Type="http://schemas.openxmlformats.org/officeDocument/2006/relationships/customXml" Target="../ink/ink28.xml"/></Relationships>
</file>

<file path=ppt/slides/_rels/slide27.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50.png"/><Relationship Id="rId1" Type="http://schemas.openxmlformats.org/officeDocument/2006/relationships/slideLayout" Target="../slideLayouts/slideLayout14.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3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image" Target="../media/image54.png"/><Relationship Id="rId7" Type="http://schemas.openxmlformats.org/officeDocument/2006/relationships/image" Target="../media/image540.png"/><Relationship Id="rId2" Type="http://schemas.openxmlformats.org/officeDocument/2006/relationships/image" Target="../media/image53.png"/><Relationship Id="rId1" Type="http://schemas.openxmlformats.org/officeDocument/2006/relationships/slideLayout" Target="../slideLayouts/slideLayout14.xml"/><Relationship Id="rId6" Type="http://schemas.openxmlformats.org/officeDocument/2006/relationships/customXml" Target="../ink/ink31.xml"/><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5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customXml" Target="../ink/ink3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ustomXml" Target="../ink/ink34.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1.png"/><Relationship Id="rId7" Type="http://schemas.openxmlformats.org/officeDocument/2006/relationships/customXml" Target="../ink/ink35.xml"/><Relationship Id="rId2" Type="http://schemas.openxmlformats.org/officeDocument/2006/relationships/image" Target="../media/image60.png"/><Relationship Id="rId1" Type="http://schemas.openxmlformats.org/officeDocument/2006/relationships/slideLayout" Target="../slideLayouts/slideLayout14.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customXml" Target="../ink/ink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4.xml"/><Relationship Id="rId5" Type="http://schemas.openxmlformats.org/officeDocument/2006/relationships/image" Target="../media/image70.png"/><Relationship Id="rId4" Type="http://schemas.openxmlformats.org/officeDocument/2006/relationships/customXml" Target="../ink/ink38.xml"/></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4.xml"/><Relationship Id="rId5" Type="http://schemas.openxmlformats.org/officeDocument/2006/relationships/image" Target="../media/image73.png"/><Relationship Id="rId4" Type="http://schemas.openxmlformats.org/officeDocument/2006/relationships/customXml" Target="../ink/ink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customXml" Target="../ink/ink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customXml" Target="../ink/ink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76.png"/></Relationships>
</file>

<file path=ppt/slides/_rels/slide43.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77.png"/><Relationship Id="rId1" Type="http://schemas.openxmlformats.org/officeDocument/2006/relationships/slideLayout" Target="../slideLayouts/slideLayout14.xml"/><Relationship Id="rId4" Type="http://schemas.openxmlformats.org/officeDocument/2006/relationships/image" Target="../media/image78.png"/></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4.xml"/><Relationship Id="rId5" Type="http://schemas.openxmlformats.org/officeDocument/2006/relationships/image" Target="../media/image81.png"/><Relationship Id="rId4" Type="http://schemas.openxmlformats.org/officeDocument/2006/relationships/customXml" Target="../ink/ink44.xml"/></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6.png"/><Relationship Id="rId2" Type="http://schemas.openxmlformats.org/officeDocument/2006/relationships/image" Target="../media/image82.png"/><Relationship Id="rId1" Type="http://schemas.openxmlformats.org/officeDocument/2006/relationships/slideLayout" Target="../slideLayouts/slideLayout14.xml"/><Relationship Id="rId6" Type="http://schemas.openxmlformats.org/officeDocument/2006/relationships/customXml" Target="../ink/ink45.xml"/><Relationship Id="rId5" Type="http://schemas.openxmlformats.org/officeDocument/2006/relationships/image" Target="../media/image85.png"/><Relationship Id="rId4" Type="http://schemas.openxmlformats.org/officeDocument/2006/relationships/image" Target="../media/image84.png"/></Relationships>
</file>

<file path=ppt/slides/_rels/slide46.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image" Target="../media/image87.png"/><Relationship Id="rId1" Type="http://schemas.openxmlformats.org/officeDocument/2006/relationships/slideLayout" Target="../slideLayouts/slideLayout14.xml"/><Relationship Id="rId4" Type="http://schemas.openxmlformats.org/officeDocument/2006/relationships/image" Target="../media/image88.png"/></Relationships>
</file>

<file path=ppt/slides/_rels/slide4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4.xml"/><Relationship Id="rId5" Type="http://schemas.openxmlformats.org/officeDocument/2006/relationships/image" Target="../media/image91.png"/><Relationship Id="rId4" Type="http://schemas.openxmlformats.org/officeDocument/2006/relationships/customXml" Target="../ink/ink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92.png"/><Relationship Id="rId1" Type="http://schemas.openxmlformats.org/officeDocument/2006/relationships/slideLayout" Target="../slideLayouts/slideLayout14.xml"/><Relationship Id="rId4" Type="http://schemas.openxmlformats.org/officeDocument/2006/relationships/image" Target="../media/image9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customXml" Target="../ink/ink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customXml" Target="../ink/ink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customXml" Target="../ink/ink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4.xml"/><Relationship Id="rId5" Type="http://schemas.openxmlformats.org/officeDocument/2006/relationships/image" Target="../media/image99.png"/><Relationship Id="rId4" Type="http://schemas.openxmlformats.org/officeDocument/2006/relationships/customXml" Target="../ink/ink52.xml"/></Relationships>
</file>

<file path=ppt/slides/_rels/slide54.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1.png"/><Relationship Id="rId7" Type="http://schemas.openxmlformats.org/officeDocument/2006/relationships/customXml" Target="../ink/ink53.xml"/><Relationship Id="rId2" Type="http://schemas.openxmlformats.org/officeDocument/2006/relationships/image" Target="../media/image100.png"/><Relationship Id="rId1" Type="http://schemas.openxmlformats.org/officeDocument/2006/relationships/slideLayout" Target="../slideLayouts/slideLayout1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customXml" Target="../ink/ink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4.xml"/><Relationship Id="rId5" Type="http://schemas.openxmlformats.org/officeDocument/2006/relationships/image" Target="../media/image109.png"/><Relationship Id="rId4" Type="http://schemas.openxmlformats.org/officeDocument/2006/relationships/customXml" Target="../ink/ink55.xml"/></Relationships>
</file>

<file path=ppt/slides/_rels/slide58.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3.png"/><Relationship Id="rId2" Type="http://schemas.openxmlformats.org/officeDocument/2006/relationships/image" Target="../media/image110.emf"/><Relationship Id="rId1" Type="http://schemas.openxmlformats.org/officeDocument/2006/relationships/slideLayout" Target="../slideLayouts/slideLayout14.xml"/><Relationship Id="rId6" Type="http://schemas.openxmlformats.org/officeDocument/2006/relationships/customXml" Target="../ink/ink57.xml"/><Relationship Id="rId5" Type="http://schemas.openxmlformats.org/officeDocument/2006/relationships/image" Target="../media/image112.png"/><Relationship Id="rId4" Type="http://schemas.openxmlformats.org/officeDocument/2006/relationships/customXml" Target="../ink/ink56.xml"/></Relationships>
</file>

<file path=ppt/slides/_rels/slide5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customXml" Target="../ink/ink5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customXml" Target="../ink/ink5.xml"/><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customXml" Target="../ink/ink5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customXml" Target="../ink/ink6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customXml" Target="../ink/ink6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14.xml"/><Relationship Id="rId5" Type="http://schemas.openxmlformats.org/officeDocument/2006/relationships/image" Target="../media/image120.png"/><Relationship Id="rId4" Type="http://schemas.openxmlformats.org/officeDocument/2006/relationships/customXml" Target="../ink/ink62.xml"/></Relationships>
</file>

<file path=ppt/slides/_rels/slide6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customXml" Target="../ink/ink6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customXml" Target="../ink/ink64.xml"/><Relationship Id="rId2" Type="http://schemas.openxmlformats.org/officeDocument/2006/relationships/image" Target="../media/image122.png"/><Relationship Id="rId1" Type="http://schemas.openxmlformats.org/officeDocument/2006/relationships/slideLayout" Target="../slideLayouts/slideLayout14.xml"/><Relationship Id="rId4" Type="http://schemas.openxmlformats.org/officeDocument/2006/relationships/image" Target="../media/image123.png"/></Relationships>
</file>

<file path=ppt/slides/_rels/slide67.xml.rels><?xml version="1.0" encoding="UTF-8" standalone="yes"?>
<Relationships xmlns="http://schemas.openxmlformats.org/package/2006/relationships"><Relationship Id="rId3" Type="http://schemas.openxmlformats.org/officeDocument/2006/relationships/customXml" Target="../ink/ink65.xml"/><Relationship Id="rId2" Type="http://schemas.openxmlformats.org/officeDocument/2006/relationships/image" Target="../media/image124.png"/><Relationship Id="rId1" Type="http://schemas.openxmlformats.org/officeDocument/2006/relationships/slideLayout" Target="../slideLayouts/slideLayout14.xml"/><Relationship Id="rId4" Type="http://schemas.openxmlformats.org/officeDocument/2006/relationships/image" Target="../media/image125.png"/></Relationships>
</file>

<file path=ppt/slides/_rels/slide6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customXml" Target="../ink/ink6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99637" y="3512288"/>
            <a:ext cx="7993224" cy="2105608"/>
          </a:xfrm>
        </p:spPr>
        <p:txBody>
          <a:bodyPr/>
          <a:lstStyle/>
          <a:p>
            <a:pPr>
              <a:defRPr/>
            </a:pPr>
            <a:r>
              <a:rPr lang="en-US" sz="2800" dirty="0">
                <a:latin typeface="Arial" charset="0"/>
                <a:cs typeface="Arial" charset="0"/>
              </a:rPr>
              <a:t>Database design  and Applications</a:t>
            </a:r>
            <a:br>
              <a:rPr lang="en-US" sz="2800" dirty="0">
                <a:latin typeface="Arial" charset="0"/>
                <a:cs typeface="Arial" charset="0"/>
              </a:rPr>
            </a:br>
            <a:r>
              <a:rPr lang="en-US" sz="2800" dirty="0">
                <a:latin typeface="Arial" charset="0"/>
                <a:cs typeface="Arial" charset="0"/>
              </a:rPr>
              <a:t> IS ZC337</a:t>
            </a:r>
            <a:br>
              <a:rPr lang="en-US" sz="2800" dirty="0">
                <a:latin typeface="Arial" charset="0"/>
                <a:cs typeface="Arial" charset="0"/>
              </a:rPr>
            </a:br>
            <a:r>
              <a:rPr lang="en-US" sz="2800" b="1" i="0" dirty="0">
                <a:effectLst/>
                <a:latin typeface="Helvetica Neue"/>
              </a:rPr>
              <a:t>Prof</a:t>
            </a:r>
            <a:r>
              <a:rPr lang="en-US" sz="2800" b="1" i="0" dirty="0">
                <a:solidFill>
                  <a:srgbClr val="333333"/>
                </a:solidFill>
                <a:effectLst/>
                <a:latin typeface="Helvetica Neue"/>
              </a:rPr>
              <a:t>  </a:t>
            </a:r>
            <a:r>
              <a:rPr lang="en-US" sz="3200" dirty="0">
                <a:latin typeface="Arial" charset="0"/>
                <a:cs typeface="Arial" charset="0"/>
              </a:rPr>
              <a:t>Uma Maheswari</a:t>
            </a:r>
            <a:endParaRPr lang="en-US" sz="2400" b="1"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A31AA56-A2BC-B4B7-943A-5AD136E2D385}"/>
                  </a:ext>
                </a:extLst>
              </p14:cNvPr>
              <p14:cNvContentPartPr/>
              <p14:nvPr/>
            </p14:nvContentPartPr>
            <p14:xfrm>
              <a:off x="6929280" y="2521440"/>
              <a:ext cx="2947320" cy="1919160"/>
            </p14:xfrm>
          </p:contentPart>
        </mc:Choice>
        <mc:Fallback>
          <p:pic>
            <p:nvPicPr>
              <p:cNvPr id="2" name="Ink 1">
                <a:extLst>
                  <a:ext uri="{FF2B5EF4-FFF2-40B4-BE49-F238E27FC236}">
                    <a16:creationId xmlns:a16="http://schemas.microsoft.com/office/drawing/2014/main" id="{DA31AA56-A2BC-B4B7-943A-5AD136E2D385}"/>
                  </a:ext>
                </a:extLst>
              </p:cNvPr>
              <p:cNvPicPr/>
              <p:nvPr/>
            </p:nvPicPr>
            <p:blipFill>
              <a:blip r:embed="rId4"/>
              <a:stretch>
                <a:fillRect/>
              </a:stretch>
            </p:blipFill>
            <p:spPr>
              <a:xfrm>
                <a:off x="6919920" y="2512080"/>
                <a:ext cx="2966040" cy="1937880"/>
              </a:xfrm>
              <a:prstGeom prst="rect">
                <a:avLst/>
              </a:prstGeom>
            </p:spPr>
          </p:pic>
        </mc:Fallback>
      </mc:AlternateContent>
    </p:spTree>
    <p:extLst>
      <p:ext uri="{BB962C8B-B14F-4D97-AF65-F5344CB8AC3E}">
        <p14:creationId xmlns:p14="http://schemas.microsoft.com/office/powerpoint/2010/main" val="29913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A3BC6-17D7-4116-813C-6AD5CEBF62E7}"/>
              </a:ext>
            </a:extLst>
          </p:cNvPr>
          <p:cNvSpPr>
            <a:spLocks noGrp="1"/>
          </p:cNvSpPr>
          <p:nvPr>
            <p:ph sz="quarter" idx="10"/>
          </p:nvPr>
        </p:nvSpPr>
        <p:spPr/>
        <p:txBody>
          <a:bodyPr/>
          <a:lstStyle/>
          <a:p>
            <a:endParaRPr lang="en-US" dirty="0"/>
          </a:p>
          <a:p>
            <a:r>
              <a:rPr lang="en-US" dirty="0">
                <a:solidFill>
                  <a:srgbClr val="7030A0"/>
                </a:solidFill>
              </a:rPr>
              <a:t>Types of Functional Dependencies</a:t>
            </a:r>
          </a:p>
          <a:p>
            <a:endParaRPr lang="en-US" dirty="0"/>
          </a:p>
        </p:txBody>
      </p:sp>
      <p:sp>
        <p:nvSpPr>
          <p:cNvPr id="4" name="Rectangle 3">
            <a:extLst>
              <a:ext uri="{FF2B5EF4-FFF2-40B4-BE49-F238E27FC236}">
                <a16:creationId xmlns:a16="http://schemas.microsoft.com/office/drawing/2014/main" id="{0B56BADE-E7B8-4293-BAF5-379C437A1EB7}"/>
              </a:ext>
            </a:extLst>
          </p:cNvPr>
          <p:cNvSpPr/>
          <p:nvPr/>
        </p:nvSpPr>
        <p:spPr>
          <a:xfrm>
            <a:off x="177799" y="1423511"/>
            <a:ext cx="11071225" cy="1323439"/>
          </a:xfrm>
          <a:prstGeom prst="rect">
            <a:avLst/>
          </a:prstGeom>
        </p:spPr>
        <p:txBody>
          <a:bodyPr wrap="square">
            <a:spAutoFit/>
          </a:bodyPr>
          <a:lstStyle/>
          <a:p>
            <a:r>
              <a:rPr lang="en-US" sz="2000" b="1" dirty="0">
                <a:solidFill>
                  <a:srgbClr val="7030A0"/>
                </a:solidFill>
                <a:latin typeface="Source Sans Pro" panose="020B0503030403020204" pitchFamily="34" charset="0"/>
              </a:rPr>
              <a:t>Multivalued dependency </a:t>
            </a:r>
            <a:r>
              <a:rPr lang="en-US" sz="2000" dirty="0">
                <a:solidFill>
                  <a:srgbClr val="222222"/>
                </a:solidFill>
                <a:latin typeface="Source Sans Pro" panose="020B0503030403020204" pitchFamily="34" charset="0"/>
              </a:rPr>
              <a:t>occurs in the situation where there are multiple independent multivalued attributes in a single table. </a:t>
            </a:r>
          </a:p>
          <a:p>
            <a:r>
              <a:rPr lang="en-US" sz="2000" dirty="0">
                <a:solidFill>
                  <a:srgbClr val="222222"/>
                </a:solidFill>
                <a:latin typeface="Source Sans Pro" panose="020B0503030403020204" pitchFamily="34" charset="0"/>
              </a:rPr>
              <a:t>A multivalued dependency is a complete constraint between two sets of attributes in a relation. It requires that certain tuples be present in a relation.</a:t>
            </a:r>
            <a:endParaRPr lang="en-US" sz="2000" dirty="0"/>
          </a:p>
        </p:txBody>
      </p:sp>
      <p:graphicFrame>
        <p:nvGraphicFramePr>
          <p:cNvPr id="7" name="Table 6">
            <a:extLst>
              <a:ext uri="{FF2B5EF4-FFF2-40B4-BE49-F238E27FC236}">
                <a16:creationId xmlns:a16="http://schemas.microsoft.com/office/drawing/2014/main" id="{6543BD45-0B59-4A4B-B638-79E82F9DDEBD}"/>
              </a:ext>
            </a:extLst>
          </p:cNvPr>
          <p:cNvGraphicFramePr>
            <a:graphicFrameLocks noGrp="1"/>
          </p:cNvGraphicFramePr>
          <p:nvPr/>
        </p:nvGraphicFramePr>
        <p:xfrm>
          <a:off x="285750" y="3295174"/>
          <a:ext cx="5429250" cy="2631440"/>
        </p:xfrm>
        <a:graphic>
          <a:graphicData uri="http://schemas.openxmlformats.org/drawingml/2006/table">
            <a:tbl>
              <a:tblPr/>
              <a:tblGrid>
                <a:gridCol w="1809750">
                  <a:extLst>
                    <a:ext uri="{9D8B030D-6E8A-4147-A177-3AD203B41FA5}">
                      <a16:colId xmlns:a16="http://schemas.microsoft.com/office/drawing/2014/main" val="1513050189"/>
                    </a:ext>
                  </a:extLst>
                </a:gridCol>
                <a:gridCol w="1809750">
                  <a:extLst>
                    <a:ext uri="{9D8B030D-6E8A-4147-A177-3AD203B41FA5}">
                      <a16:colId xmlns:a16="http://schemas.microsoft.com/office/drawing/2014/main" val="2556480234"/>
                    </a:ext>
                  </a:extLst>
                </a:gridCol>
                <a:gridCol w="1809750">
                  <a:extLst>
                    <a:ext uri="{9D8B030D-6E8A-4147-A177-3AD203B41FA5}">
                      <a16:colId xmlns:a16="http://schemas.microsoft.com/office/drawing/2014/main" val="3597640630"/>
                    </a:ext>
                  </a:extLst>
                </a:gridCol>
              </a:tblGrid>
              <a:tr h="0">
                <a:tc>
                  <a:txBody>
                    <a:bodyPr/>
                    <a:lstStyle/>
                    <a:p>
                      <a:pPr algn="l" fontAlgn="t"/>
                      <a:r>
                        <a:rPr lang="en-US" b="1">
                          <a:effectLst/>
                        </a:rPr>
                        <a:t>Car_model</a:t>
                      </a:r>
                      <a:endParaRPr lang="en-US">
                        <a:effectLst/>
                      </a:endParaRPr>
                    </a:p>
                  </a:txBody>
                  <a:tcPr marL="50800" marR="50800" marT="50800" marB="50800">
                    <a:lnL w="12700" cap="flat" cmpd="sng" algn="ctr">
                      <a:solidFill>
                        <a:srgbClr val="80BE86"/>
                      </a:solidFill>
                      <a:prstDash val="solid"/>
                      <a:round/>
                      <a:headEnd type="none" w="med" len="med"/>
                      <a:tailEnd type="none" w="med" len="med"/>
                    </a:lnL>
                    <a:lnR w="12700" cap="flat" cmpd="sng" algn="ctr">
                      <a:solidFill>
                        <a:srgbClr val="E0C4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Maf_year</a:t>
                      </a:r>
                      <a:endParaRPr lang="en-US">
                        <a:effectLst/>
                      </a:endParaRPr>
                    </a:p>
                  </a:txBody>
                  <a:tcPr marL="50800" marR="50800" marT="50800" marB="50800">
                    <a:lnL w="12700" cap="flat" cmpd="sng" algn="ctr">
                      <a:solidFill>
                        <a:srgbClr val="E0C486"/>
                      </a:solidFill>
                      <a:prstDash val="solid"/>
                      <a:round/>
                      <a:headEnd type="none" w="med" len="med"/>
                      <a:tailEnd type="none" w="med" len="med"/>
                    </a:lnL>
                    <a:lnR w="12700" cap="flat" cmpd="sng" algn="ctr">
                      <a:solidFill>
                        <a:srgbClr val="40C8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Color</a:t>
                      </a:r>
                      <a:endParaRPr lang="en-US">
                        <a:effectLst/>
                      </a:endParaRPr>
                    </a:p>
                  </a:txBody>
                  <a:tcPr marL="50800" marR="50800" marT="50800" marB="50800">
                    <a:lnL w="12700" cap="flat" cmpd="sng" algn="ctr">
                      <a:solidFill>
                        <a:srgbClr val="40C886"/>
                      </a:solidFill>
                      <a:prstDash val="solid"/>
                      <a:round/>
                      <a:headEnd type="none" w="med" len="med"/>
                      <a:tailEnd type="none" w="med" len="med"/>
                    </a:lnL>
                    <a:lnR w="12700" cap="flat" cmpd="sng" algn="ctr">
                      <a:solidFill>
                        <a:srgbClr val="A0C0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2200134"/>
                  </a:ext>
                </a:extLst>
              </a:tr>
              <a:tr h="0">
                <a:tc>
                  <a:txBody>
                    <a:bodyPr/>
                    <a:lstStyle/>
                    <a:p>
                      <a:pPr algn="l" fontAlgn="t"/>
                      <a:r>
                        <a:rPr lang="en-US" dirty="0">
                          <a:effectLst/>
                        </a:rPr>
                        <a:t>H001</a:t>
                      </a:r>
                    </a:p>
                  </a:txBody>
                  <a:tcPr marL="50800" marR="50800" marT="50800" marB="50800">
                    <a:lnL w="12700" cap="flat" cmpd="sng" algn="ctr">
                      <a:solidFill>
                        <a:srgbClr val="20CA86"/>
                      </a:solidFill>
                      <a:prstDash val="solid"/>
                      <a:round/>
                      <a:headEnd type="none" w="med" len="med"/>
                      <a:tailEnd type="none" w="med" len="med"/>
                    </a:lnL>
                    <a:lnR w="12700" cap="flat" cmpd="sng" algn="ctr">
                      <a:solidFill>
                        <a:srgbClr val="00C7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2017</a:t>
                      </a:r>
                    </a:p>
                  </a:txBody>
                  <a:tcPr marL="50800" marR="50800" marT="50800" marB="50800">
                    <a:lnL w="12700" cap="flat" cmpd="sng" algn="ctr">
                      <a:solidFill>
                        <a:srgbClr val="00C786"/>
                      </a:solidFill>
                      <a:prstDash val="solid"/>
                      <a:round/>
                      <a:headEnd type="none" w="med" len="med"/>
                      <a:tailEnd type="none" w="med" len="med"/>
                    </a:lnL>
                    <a:lnR w="12700" cap="flat" cmpd="sng" algn="ctr">
                      <a:solidFill>
                        <a:srgbClr val="A0C7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Metallic</a:t>
                      </a:r>
                    </a:p>
                  </a:txBody>
                  <a:tcPr marL="50800" marR="50800" marT="50800" marB="50800">
                    <a:lnL w="12700" cap="flat" cmpd="sng" algn="ctr">
                      <a:solidFill>
                        <a:srgbClr val="A0C786"/>
                      </a:solidFill>
                      <a:prstDash val="solid"/>
                      <a:round/>
                      <a:headEnd type="none" w="med" len="med"/>
                      <a:tailEnd type="none" w="med" len="med"/>
                    </a:lnL>
                    <a:lnR w="12700" cap="flat" cmpd="sng" algn="ctr">
                      <a:solidFill>
                        <a:srgbClr val="80C0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40747189"/>
                  </a:ext>
                </a:extLst>
              </a:tr>
              <a:tr h="0">
                <a:tc>
                  <a:txBody>
                    <a:bodyPr/>
                    <a:lstStyle/>
                    <a:p>
                      <a:pPr algn="l" fontAlgn="t"/>
                      <a:r>
                        <a:rPr lang="en-US">
                          <a:effectLst/>
                        </a:rPr>
                        <a:t>H001</a:t>
                      </a:r>
                    </a:p>
                  </a:txBody>
                  <a:tcPr marL="50800" marR="50800" marT="50800" marB="50800">
                    <a:lnL w="12700" cap="flat" cmpd="sng" algn="ctr">
                      <a:solidFill>
                        <a:srgbClr val="A0D186"/>
                      </a:solidFill>
                      <a:prstDash val="solid"/>
                      <a:round/>
                      <a:headEnd type="none" w="med" len="med"/>
                      <a:tailEnd type="none" w="med" len="med"/>
                    </a:lnL>
                    <a:lnR w="12700" cap="flat" cmpd="sng" algn="ctr">
                      <a:solidFill>
                        <a:srgbClr val="C0D2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2017</a:t>
                      </a:r>
                    </a:p>
                  </a:txBody>
                  <a:tcPr marL="50800" marR="50800" marT="50800" marB="50800">
                    <a:lnL w="12700" cap="flat" cmpd="sng" algn="ctr">
                      <a:solidFill>
                        <a:srgbClr val="C0D286"/>
                      </a:solidFill>
                      <a:prstDash val="solid"/>
                      <a:round/>
                      <a:headEnd type="none" w="med" len="med"/>
                      <a:tailEnd type="none" w="med" len="med"/>
                    </a:lnL>
                    <a:lnR w="12700" cap="flat" cmpd="sng" algn="ctr">
                      <a:solidFill>
                        <a:srgbClr val="A0D8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Green</a:t>
                      </a:r>
                    </a:p>
                  </a:txBody>
                  <a:tcPr marL="50800" marR="50800" marT="50800" marB="50800">
                    <a:lnL w="12700" cap="flat" cmpd="sng" algn="ctr">
                      <a:solidFill>
                        <a:srgbClr val="A0D886"/>
                      </a:solidFill>
                      <a:prstDash val="solid"/>
                      <a:round/>
                      <a:headEnd type="none" w="med" len="med"/>
                      <a:tailEnd type="none" w="med" len="med"/>
                    </a:lnL>
                    <a:lnR w="12700" cap="flat" cmpd="sng" algn="ctr">
                      <a:solidFill>
                        <a:srgbClr val="40C2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79448260"/>
                  </a:ext>
                </a:extLst>
              </a:tr>
              <a:tr h="0">
                <a:tc>
                  <a:txBody>
                    <a:bodyPr/>
                    <a:lstStyle/>
                    <a:p>
                      <a:pPr algn="l" fontAlgn="t"/>
                      <a:r>
                        <a:rPr lang="en-US">
                          <a:effectLst/>
                        </a:rPr>
                        <a:t>H005</a:t>
                      </a:r>
                    </a:p>
                  </a:txBody>
                  <a:tcPr marL="50800" marR="50800" marT="50800" marB="50800">
                    <a:lnL w="12700" cap="flat" cmpd="sng" algn="ctr">
                      <a:solidFill>
                        <a:srgbClr val="00D886"/>
                      </a:solidFill>
                      <a:prstDash val="solid"/>
                      <a:round/>
                      <a:headEnd type="none" w="med" len="med"/>
                      <a:tailEnd type="none" w="med" len="med"/>
                    </a:lnL>
                    <a:lnR w="12700" cap="flat" cmpd="sng" algn="ctr">
                      <a:solidFill>
                        <a:srgbClr val="80E5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2018</a:t>
                      </a:r>
                    </a:p>
                  </a:txBody>
                  <a:tcPr marL="50800" marR="50800" marT="50800" marB="50800">
                    <a:lnL w="12700" cap="flat" cmpd="sng" algn="ctr">
                      <a:solidFill>
                        <a:srgbClr val="80E586"/>
                      </a:solidFill>
                      <a:prstDash val="solid"/>
                      <a:round/>
                      <a:headEnd type="none" w="med" len="med"/>
                      <a:tailEnd type="none" w="med" len="med"/>
                    </a:lnL>
                    <a:lnR w="12700" cap="flat" cmpd="sng" algn="ctr">
                      <a:solidFill>
                        <a:srgbClr val="60E4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Metallic</a:t>
                      </a:r>
                    </a:p>
                  </a:txBody>
                  <a:tcPr marL="50800" marR="50800" marT="50800" marB="50800">
                    <a:lnL w="12700" cap="flat" cmpd="sng" algn="ctr">
                      <a:solidFill>
                        <a:srgbClr val="60E486"/>
                      </a:solidFill>
                      <a:prstDash val="solid"/>
                      <a:round/>
                      <a:headEnd type="none" w="med" len="med"/>
                      <a:tailEnd type="none" w="med" len="med"/>
                    </a:lnL>
                    <a:lnR w="12700" cap="flat" cmpd="sng" algn="ctr">
                      <a:solidFill>
                        <a:srgbClr val="A0C0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70323637"/>
                  </a:ext>
                </a:extLst>
              </a:tr>
              <a:tr h="0">
                <a:tc>
                  <a:txBody>
                    <a:bodyPr/>
                    <a:lstStyle/>
                    <a:p>
                      <a:pPr algn="l" fontAlgn="t"/>
                      <a:r>
                        <a:rPr lang="en-US">
                          <a:effectLst/>
                        </a:rPr>
                        <a:t>H005</a:t>
                      </a:r>
                    </a:p>
                  </a:txBody>
                  <a:tcPr marL="50800" marR="50800" marT="50800" marB="50800">
                    <a:lnL w="12700" cap="flat" cmpd="sng" algn="ctr">
                      <a:solidFill>
                        <a:srgbClr val="40EE86"/>
                      </a:solidFill>
                      <a:prstDash val="solid"/>
                      <a:round/>
                      <a:headEnd type="none" w="med" len="med"/>
                      <a:tailEnd type="none" w="med" len="med"/>
                    </a:lnL>
                    <a:lnR w="12700" cap="flat" cmpd="sng" algn="ctr">
                      <a:solidFill>
                        <a:srgbClr val="A0E9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2018</a:t>
                      </a:r>
                    </a:p>
                  </a:txBody>
                  <a:tcPr marL="50800" marR="50800" marT="50800" marB="50800">
                    <a:lnL w="12700" cap="flat" cmpd="sng" algn="ctr">
                      <a:solidFill>
                        <a:srgbClr val="A0E986"/>
                      </a:solidFill>
                      <a:prstDash val="solid"/>
                      <a:round/>
                      <a:headEnd type="none" w="med" len="med"/>
                      <a:tailEnd type="none" w="med" len="med"/>
                    </a:lnL>
                    <a:lnR w="12700" cap="flat" cmpd="sng" algn="ctr">
                      <a:solidFill>
                        <a:srgbClr val="80EC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Blue</a:t>
                      </a:r>
                    </a:p>
                  </a:txBody>
                  <a:tcPr marL="50800" marR="50800" marT="50800" marB="50800">
                    <a:lnL w="12700" cap="flat" cmpd="sng" algn="ctr">
                      <a:solidFill>
                        <a:srgbClr val="80EC86"/>
                      </a:solidFill>
                      <a:prstDash val="solid"/>
                      <a:round/>
                      <a:headEnd type="none" w="med" len="med"/>
                      <a:tailEnd type="none" w="med" len="med"/>
                    </a:lnL>
                    <a:lnR w="12700" cap="flat" cmpd="sng" algn="ctr">
                      <a:solidFill>
                        <a:srgbClr val="A0C7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94639196"/>
                  </a:ext>
                </a:extLst>
              </a:tr>
              <a:tr h="0">
                <a:tc>
                  <a:txBody>
                    <a:bodyPr/>
                    <a:lstStyle/>
                    <a:p>
                      <a:pPr algn="l" fontAlgn="t"/>
                      <a:r>
                        <a:rPr lang="en-US">
                          <a:effectLst/>
                        </a:rPr>
                        <a:t>H010</a:t>
                      </a:r>
                    </a:p>
                  </a:txBody>
                  <a:tcPr marL="50800" marR="50800" marT="50800" marB="50800">
                    <a:lnL w="12700" cap="flat" cmpd="sng" algn="ctr">
                      <a:solidFill>
                        <a:srgbClr val="E0F286"/>
                      </a:solidFill>
                      <a:prstDash val="solid"/>
                      <a:round/>
                      <a:headEnd type="none" w="med" len="med"/>
                      <a:tailEnd type="none" w="med" len="med"/>
                    </a:lnL>
                    <a:lnR w="12700" cap="flat" cmpd="sng" algn="ctr">
                      <a:solidFill>
                        <a:srgbClr val="40B3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2015</a:t>
                      </a:r>
                    </a:p>
                  </a:txBody>
                  <a:tcPr marL="50800" marR="50800" marT="50800" marB="50800">
                    <a:lnL w="12700" cap="flat" cmpd="sng" algn="ctr">
                      <a:solidFill>
                        <a:srgbClr val="40B386"/>
                      </a:solidFill>
                      <a:prstDash val="solid"/>
                      <a:round/>
                      <a:headEnd type="none" w="med" len="med"/>
                      <a:tailEnd type="none" w="med" len="med"/>
                    </a:lnL>
                    <a:lnR w="12700" cap="flat" cmpd="sng" algn="ctr">
                      <a:solidFill>
                        <a:srgbClr val="80FB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Metallic</a:t>
                      </a:r>
                    </a:p>
                  </a:txBody>
                  <a:tcPr marL="50800" marR="50800" marT="50800" marB="50800">
                    <a:lnL w="12700" cap="flat" cmpd="sng" algn="ctr">
                      <a:solidFill>
                        <a:srgbClr val="80FB86"/>
                      </a:solidFill>
                      <a:prstDash val="solid"/>
                      <a:round/>
                      <a:headEnd type="none" w="med" len="med"/>
                      <a:tailEnd type="none" w="med" len="med"/>
                    </a:lnL>
                    <a:lnR w="12700" cap="flat" cmpd="sng" algn="ctr">
                      <a:solidFill>
                        <a:srgbClr val="40FE86"/>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50235364"/>
                  </a:ext>
                </a:extLst>
              </a:tr>
              <a:tr h="0">
                <a:tc>
                  <a:txBody>
                    <a:bodyPr/>
                    <a:lstStyle/>
                    <a:p>
                      <a:pPr algn="l" fontAlgn="t"/>
                      <a:r>
                        <a:rPr lang="en-US">
                          <a:effectLst/>
                        </a:rPr>
                        <a:t>H033</a:t>
                      </a:r>
                    </a:p>
                  </a:txBody>
                  <a:tcPr marL="50800" marR="50800" marT="50800" marB="50800">
                    <a:lnL w="12700" cap="flat" cmpd="sng" algn="ctr">
                      <a:solidFill>
                        <a:srgbClr val="20FE86"/>
                      </a:solidFill>
                      <a:prstDash val="solid"/>
                      <a:round/>
                      <a:headEnd type="none" w="med" len="med"/>
                      <a:tailEnd type="none" w="med" len="med"/>
                    </a:lnL>
                    <a:lnR w="12700" cap="flat" cmpd="sng" algn="ctr">
                      <a:solidFill>
                        <a:srgbClr val="60CE86"/>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C0F986"/>
                      </a:solidFill>
                      <a:prstDash val="solid"/>
                      <a:round/>
                      <a:headEnd type="none" w="med" len="med"/>
                      <a:tailEnd type="none" w="med" len="med"/>
                    </a:lnB>
                    <a:solidFill>
                      <a:srgbClr val="F9F9F9"/>
                    </a:solidFill>
                  </a:tcPr>
                </a:tc>
                <a:tc>
                  <a:txBody>
                    <a:bodyPr/>
                    <a:lstStyle/>
                    <a:p>
                      <a:pPr algn="l" fontAlgn="t"/>
                      <a:r>
                        <a:rPr lang="en-US">
                          <a:effectLst/>
                        </a:rPr>
                        <a:t>2012</a:t>
                      </a:r>
                    </a:p>
                  </a:txBody>
                  <a:tcPr marL="50800" marR="50800" marT="50800" marB="50800">
                    <a:lnL w="12700" cap="flat" cmpd="sng" algn="ctr">
                      <a:solidFill>
                        <a:srgbClr val="60CE86"/>
                      </a:solidFill>
                      <a:prstDash val="solid"/>
                      <a:round/>
                      <a:headEnd type="none" w="med" len="med"/>
                      <a:tailEnd type="none" w="med" len="med"/>
                    </a:lnL>
                    <a:lnR w="12700" cap="flat" cmpd="sng" algn="ctr">
                      <a:solidFill>
                        <a:srgbClr val="C0D886"/>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80CA86"/>
                      </a:solidFill>
                      <a:prstDash val="solid"/>
                      <a:round/>
                      <a:headEnd type="none" w="med" len="med"/>
                      <a:tailEnd type="none" w="med" len="med"/>
                    </a:lnB>
                    <a:solidFill>
                      <a:srgbClr val="F9F9F9"/>
                    </a:solidFill>
                  </a:tcPr>
                </a:tc>
                <a:tc>
                  <a:txBody>
                    <a:bodyPr/>
                    <a:lstStyle/>
                    <a:p>
                      <a:pPr algn="l" fontAlgn="t"/>
                      <a:r>
                        <a:rPr lang="en-US" dirty="0">
                          <a:effectLst/>
                        </a:rPr>
                        <a:t>Gray</a:t>
                      </a:r>
                    </a:p>
                  </a:txBody>
                  <a:tcPr marL="50800" marR="50800" marT="50800" marB="50800">
                    <a:lnL w="12700" cap="flat" cmpd="sng" algn="ctr">
                      <a:solidFill>
                        <a:srgbClr val="C0D886"/>
                      </a:solidFill>
                      <a:prstDash val="solid"/>
                      <a:round/>
                      <a:headEnd type="none" w="med" len="med"/>
                      <a:tailEnd type="none" w="med" len="med"/>
                    </a:lnL>
                    <a:lnR w="12700" cap="flat" cmpd="sng" algn="ctr">
                      <a:solidFill>
                        <a:srgbClr val="E0D986"/>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60DD86"/>
                      </a:solidFill>
                      <a:prstDash val="solid"/>
                      <a:round/>
                      <a:headEnd type="none" w="med" len="med"/>
                      <a:tailEnd type="none" w="med" len="med"/>
                    </a:lnB>
                    <a:solidFill>
                      <a:srgbClr val="F9F9F9"/>
                    </a:solidFill>
                  </a:tcPr>
                </a:tc>
                <a:extLst>
                  <a:ext uri="{0D108BD9-81ED-4DB2-BD59-A6C34878D82A}">
                    <a16:rowId xmlns:a16="http://schemas.microsoft.com/office/drawing/2014/main" val="3324221950"/>
                  </a:ext>
                </a:extLst>
              </a:tr>
            </a:tbl>
          </a:graphicData>
        </a:graphic>
      </p:graphicFrame>
      <p:sp>
        <p:nvSpPr>
          <p:cNvPr id="8" name="Rectangle 7">
            <a:extLst>
              <a:ext uri="{FF2B5EF4-FFF2-40B4-BE49-F238E27FC236}">
                <a16:creationId xmlns:a16="http://schemas.microsoft.com/office/drawing/2014/main" id="{CFDBA942-FF53-485D-9792-EADE0C856D9C}"/>
              </a:ext>
            </a:extLst>
          </p:cNvPr>
          <p:cNvSpPr/>
          <p:nvPr/>
        </p:nvSpPr>
        <p:spPr>
          <a:xfrm>
            <a:off x="5847907" y="3295174"/>
            <a:ext cx="5901069" cy="2308324"/>
          </a:xfrm>
          <a:prstGeom prst="rect">
            <a:avLst/>
          </a:prstGeom>
        </p:spPr>
        <p:txBody>
          <a:bodyPr wrap="square">
            <a:spAutoFit/>
          </a:bodyPr>
          <a:lstStyle/>
          <a:p>
            <a:pPr marL="285750" indent="-285750">
              <a:buFont typeface="Wingdings" panose="05000000000000000000" pitchFamily="2" charset="2"/>
              <a:buChar char="Ø"/>
            </a:pPr>
            <a:r>
              <a:rPr lang="en-US" dirty="0" err="1">
                <a:solidFill>
                  <a:srgbClr val="222222"/>
                </a:solidFill>
                <a:latin typeface="Source Sans Pro" panose="020B0503030403020204" pitchFamily="34" charset="0"/>
              </a:rPr>
              <a:t>Maf_year</a:t>
            </a:r>
            <a:r>
              <a:rPr lang="en-US" dirty="0">
                <a:solidFill>
                  <a:srgbClr val="222222"/>
                </a:solidFill>
                <a:latin typeface="Source Sans Pro" panose="020B0503030403020204" pitchFamily="34" charset="0"/>
              </a:rPr>
              <a:t> and color are independent of each other but dependent on </a:t>
            </a:r>
            <a:r>
              <a:rPr lang="en-US" dirty="0" err="1">
                <a:solidFill>
                  <a:srgbClr val="222222"/>
                </a:solidFill>
                <a:latin typeface="Source Sans Pro" panose="020B0503030403020204" pitchFamily="34" charset="0"/>
              </a:rPr>
              <a:t>car_model</a:t>
            </a:r>
            <a:r>
              <a:rPr lang="en-US" dirty="0">
                <a:solidFill>
                  <a:srgbClr val="222222"/>
                </a:solidFill>
                <a:latin typeface="Source Sans Pro" panose="020B0503030403020204" pitchFamily="34" charset="0"/>
              </a:rPr>
              <a:t>. </a:t>
            </a:r>
          </a:p>
          <a:p>
            <a:pPr marL="285750" indent="-285750">
              <a:buFont typeface="Wingdings" panose="05000000000000000000" pitchFamily="2" charset="2"/>
              <a:buChar char="Ø"/>
            </a:pPr>
            <a:endParaRPr lang="en-US" dirty="0">
              <a:solidFill>
                <a:srgbClr val="222222"/>
              </a:solidFill>
              <a:latin typeface="Source Sans Pro" panose="020B0503030403020204" pitchFamily="34" charset="0"/>
            </a:endParaRPr>
          </a:p>
          <a:p>
            <a:pPr marL="285750" indent="-285750">
              <a:buFont typeface="Wingdings" panose="05000000000000000000" pitchFamily="2" charset="2"/>
              <a:buChar char="Ø"/>
            </a:pPr>
            <a:r>
              <a:rPr lang="en-US" dirty="0">
                <a:solidFill>
                  <a:srgbClr val="222222"/>
                </a:solidFill>
                <a:latin typeface="Source Sans Pro" panose="020B0503030403020204" pitchFamily="34" charset="0"/>
              </a:rPr>
              <a:t>In this example, these two columns are said to be </a:t>
            </a:r>
            <a:r>
              <a:rPr lang="en-US" dirty="0" err="1">
                <a:solidFill>
                  <a:srgbClr val="222222"/>
                </a:solidFill>
                <a:latin typeface="Source Sans Pro" panose="020B0503030403020204" pitchFamily="34" charset="0"/>
              </a:rPr>
              <a:t>multivalue</a:t>
            </a:r>
            <a:r>
              <a:rPr lang="en-US" dirty="0">
                <a:solidFill>
                  <a:srgbClr val="222222"/>
                </a:solidFill>
                <a:latin typeface="Source Sans Pro" panose="020B0503030403020204" pitchFamily="34" charset="0"/>
              </a:rPr>
              <a:t> dependent on </a:t>
            </a:r>
            <a:r>
              <a:rPr lang="en-US" dirty="0" err="1">
                <a:solidFill>
                  <a:srgbClr val="222222"/>
                </a:solidFill>
                <a:latin typeface="Source Sans Pro" panose="020B0503030403020204" pitchFamily="34" charset="0"/>
              </a:rPr>
              <a:t>car_model</a:t>
            </a:r>
            <a:r>
              <a:rPr lang="en-US" dirty="0">
                <a:solidFill>
                  <a:srgbClr val="222222"/>
                </a:solidFill>
                <a:latin typeface="Source Sans Pro" panose="020B0503030403020204" pitchFamily="34" charset="0"/>
              </a:rPr>
              <a:t>.</a:t>
            </a:r>
          </a:p>
          <a:p>
            <a:pPr marL="285750" indent="-285750">
              <a:buFont typeface="Wingdings" panose="05000000000000000000" pitchFamily="2" charset="2"/>
              <a:buChar char="Ø"/>
            </a:pPr>
            <a:endParaRPr lang="en-US" dirty="0">
              <a:solidFill>
                <a:srgbClr val="222222"/>
              </a:solidFill>
              <a:latin typeface="Source Sans Pro" panose="020B0503030403020204" pitchFamily="34" charset="0"/>
            </a:endParaRPr>
          </a:p>
          <a:p>
            <a:pPr marL="285750" indent="-285750">
              <a:buFont typeface="Wingdings" panose="05000000000000000000" pitchFamily="2" charset="2"/>
              <a:buChar char="Ø"/>
            </a:pPr>
            <a:r>
              <a:rPr lang="en-US" dirty="0">
                <a:solidFill>
                  <a:srgbClr val="222222"/>
                </a:solidFill>
                <a:latin typeface="Source Sans Pro" panose="020B0503030403020204" pitchFamily="34" charset="0"/>
              </a:rPr>
              <a:t>This dependence can be represented like this:</a:t>
            </a:r>
          </a:p>
          <a:p>
            <a:r>
              <a:rPr lang="en-US" dirty="0">
                <a:solidFill>
                  <a:srgbClr val="222222"/>
                </a:solidFill>
                <a:latin typeface="Source Sans Pro" panose="020B0503030403020204" pitchFamily="34" charset="0"/>
              </a:rPr>
              <a:t>      </a:t>
            </a:r>
            <a:r>
              <a:rPr lang="en-US" b="1" dirty="0" err="1">
                <a:solidFill>
                  <a:schemeClr val="accent5">
                    <a:lumMod val="75000"/>
                  </a:schemeClr>
                </a:solidFill>
                <a:latin typeface="Source Sans Pro" panose="020B0503030403020204" pitchFamily="34" charset="0"/>
              </a:rPr>
              <a:t>car_model</a:t>
            </a:r>
            <a:r>
              <a:rPr lang="en-US" b="1" dirty="0">
                <a:solidFill>
                  <a:schemeClr val="accent5">
                    <a:lumMod val="75000"/>
                  </a:schemeClr>
                </a:solidFill>
                <a:latin typeface="Source Sans Pro" panose="020B0503030403020204" pitchFamily="34" charset="0"/>
              </a:rPr>
              <a:t>      </a:t>
            </a:r>
            <a:r>
              <a:rPr lang="en-US" b="1" dirty="0">
                <a:solidFill>
                  <a:schemeClr val="accent5">
                    <a:lumMod val="75000"/>
                  </a:schemeClr>
                </a:solidFill>
                <a:latin typeface="Source Sans Pro" panose="020B0503030403020204" pitchFamily="34" charset="0"/>
                <a:sym typeface="Wingdings" panose="05000000000000000000" pitchFamily="2" charset="2"/>
              </a:rPr>
              <a:t>  </a:t>
            </a:r>
            <a:r>
              <a:rPr lang="en-US" b="1" dirty="0" err="1">
                <a:solidFill>
                  <a:schemeClr val="accent5">
                    <a:lumMod val="75000"/>
                  </a:schemeClr>
                </a:solidFill>
                <a:latin typeface="Source Sans Pro" panose="020B0503030403020204" pitchFamily="34" charset="0"/>
              </a:rPr>
              <a:t>maf_year</a:t>
            </a:r>
            <a:r>
              <a:rPr lang="en-US" b="1" dirty="0">
                <a:solidFill>
                  <a:schemeClr val="accent5">
                    <a:lumMod val="75000"/>
                  </a:schemeClr>
                </a:solidFill>
                <a:latin typeface="Source Sans Pro" panose="020B0503030403020204" pitchFamily="34" charset="0"/>
              </a:rPr>
              <a:t>     and   </a:t>
            </a:r>
            <a:r>
              <a:rPr lang="en-US" b="1" dirty="0" err="1">
                <a:solidFill>
                  <a:schemeClr val="accent5">
                    <a:lumMod val="75000"/>
                  </a:schemeClr>
                </a:solidFill>
                <a:latin typeface="Source Sans Pro" panose="020B0503030403020204" pitchFamily="34" charset="0"/>
              </a:rPr>
              <a:t>car_model</a:t>
            </a:r>
            <a:r>
              <a:rPr lang="en-US" b="1" dirty="0">
                <a:solidFill>
                  <a:schemeClr val="accent5">
                    <a:lumMod val="75000"/>
                  </a:schemeClr>
                </a:solidFill>
                <a:latin typeface="Source Sans Pro" panose="020B0503030403020204" pitchFamily="34" charset="0"/>
              </a:rPr>
              <a:t>        </a:t>
            </a:r>
            <a:r>
              <a:rPr lang="en-US" b="1" dirty="0" err="1">
                <a:solidFill>
                  <a:schemeClr val="accent5">
                    <a:lumMod val="75000"/>
                  </a:schemeClr>
                </a:solidFill>
                <a:latin typeface="Source Sans Pro" panose="020B0503030403020204" pitchFamily="34" charset="0"/>
              </a:rPr>
              <a:t>colour</a:t>
            </a:r>
            <a:endParaRPr lang="en-US" b="1" i="0" dirty="0">
              <a:solidFill>
                <a:schemeClr val="accent5">
                  <a:lumMod val="75000"/>
                </a:schemeClr>
              </a:solidFill>
              <a:effectLst/>
              <a:latin typeface="Source Sans Pro" panose="020B0503030403020204" pitchFamily="34" charset="0"/>
            </a:endParaRPr>
          </a:p>
        </p:txBody>
      </p:sp>
      <p:pic>
        <p:nvPicPr>
          <p:cNvPr id="5" name="Picture 4">
            <a:extLst>
              <a:ext uri="{FF2B5EF4-FFF2-40B4-BE49-F238E27FC236}">
                <a16:creationId xmlns:a16="http://schemas.microsoft.com/office/drawing/2014/main" id="{799F996D-91C3-C9EF-3D89-23FA35D5A8E3}"/>
              </a:ext>
            </a:extLst>
          </p:cNvPr>
          <p:cNvPicPr>
            <a:picLocks noChangeAspect="1"/>
          </p:cNvPicPr>
          <p:nvPr/>
        </p:nvPicPr>
        <p:blipFill>
          <a:blip r:embed="rId2"/>
          <a:stretch>
            <a:fillRect/>
          </a:stretch>
        </p:blipFill>
        <p:spPr>
          <a:xfrm>
            <a:off x="7367251" y="5299414"/>
            <a:ext cx="295275" cy="238125"/>
          </a:xfrm>
          <a:prstGeom prst="rect">
            <a:avLst/>
          </a:prstGeom>
        </p:spPr>
      </p:pic>
      <p:pic>
        <p:nvPicPr>
          <p:cNvPr id="6" name="Picture 5">
            <a:extLst>
              <a:ext uri="{FF2B5EF4-FFF2-40B4-BE49-F238E27FC236}">
                <a16:creationId xmlns:a16="http://schemas.microsoft.com/office/drawing/2014/main" id="{5E36C6AE-47D3-1F0C-6594-4DF44D636564}"/>
              </a:ext>
            </a:extLst>
          </p:cNvPr>
          <p:cNvPicPr>
            <a:picLocks noChangeAspect="1"/>
          </p:cNvPicPr>
          <p:nvPr/>
        </p:nvPicPr>
        <p:blipFill>
          <a:blip r:embed="rId2"/>
          <a:stretch>
            <a:fillRect/>
          </a:stretch>
        </p:blipFill>
        <p:spPr>
          <a:xfrm>
            <a:off x="10480260" y="5299415"/>
            <a:ext cx="295275" cy="23812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5DEE75E-463A-E8C6-6D8C-65C7F20FB6E8}"/>
                  </a:ext>
                </a:extLst>
              </p14:cNvPr>
              <p14:cNvContentPartPr/>
              <p14:nvPr/>
            </p14:nvContentPartPr>
            <p14:xfrm>
              <a:off x="95400" y="1409760"/>
              <a:ext cx="11769480" cy="4959720"/>
            </p14:xfrm>
          </p:contentPart>
        </mc:Choice>
        <mc:Fallback xmlns="">
          <p:pic>
            <p:nvPicPr>
              <p:cNvPr id="2" name="Ink 1">
                <a:extLst>
                  <a:ext uri="{FF2B5EF4-FFF2-40B4-BE49-F238E27FC236}">
                    <a16:creationId xmlns:a16="http://schemas.microsoft.com/office/drawing/2014/main" id="{55DEE75E-463A-E8C6-6D8C-65C7F20FB6E8}"/>
                  </a:ext>
                </a:extLst>
              </p:cNvPr>
              <p:cNvPicPr/>
              <p:nvPr/>
            </p:nvPicPr>
            <p:blipFill>
              <a:blip r:embed="rId4"/>
              <a:stretch>
                <a:fillRect/>
              </a:stretch>
            </p:blipFill>
            <p:spPr>
              <a:xfrm>
                <a:off x="86040" y="1400400"/>
                <a:ext cx="11788200" cy="4978440"/>
              </a:xfrm>
              <a:prstGeom prst="rect">
                <a:avLst/>
              </a:prstGeom>
            </p:spPr>
          </p:pic>
        </mc:Fallback>
      </mc:AlternateContent>
    </p:spTree>
    <p:extLst>
      <p:ext uri="{BB962C8B-B14F-4D97-AF65-F5344CB8AC3E}">
        <p14:creationId xmlns:p14="http://schemas.microsoft.com/office/powerpoint/2010/main" val="108760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BDA3FE-5154-4E2E-AD59-F616CAE4453C}"/>
              </a:ext>
            </a:extLst>
          </p:cNvPr>
          <p:cNvSpPr>
            <a:spLocks noGrp="1"/>
          </p:cNvSpPr>
          <p:nvPr>
            <p:ph idx="1"/>
          </p:nvPr>
        </p:nvSpPr>
        <p:spPr>
          <a:xfrm>
            <a:off x="406400" y="1493838"/>
            <a:ext cx="11042650" cy="877887"/>
          </a:xfrm>
        </p:spPr>
        <p:txBody>
          <a:bodyPr/>
          <a:lstStyle/>
          <a:p>
            <a:r>
              <a:rPr lang="en-US" dirty="0"/>
              <a:t>A </a:t>
            </a:r>
            <a:r>
              <a:rPr lang="en-US" b="1" dirty="0">
                <a:solidFill>
                  <a:srgbClr val="7030A0"/>
                </a:solidFill>
              </a:rPr>
              <a:t>transitive dependency</a:t>
            </a:r>
            <a:r>
              <a:rPr lang="en-US" dirty="0"/>
              <a:t> is a type of functional dependency which happens when t is indirectly formed by two functional dependencies.</a:t>
            </a:r>
          </a:p>
        </p:txBody>
      </p:sp>
      <p:sp>
        <p:nvSpPr>
          <p:cNvPr id="3" name="Content Placeholder 2">
            <a:extLst>
              <a:ext uri="{FF2B5EF4-FFF2-40B4-BE49-F238E27FC236}">
                <a16:creationId xmlns:a16="http://schemas.microsoft.com/office/drawing/2014/main" id="{FB9A3BC6-17D7-4116-813C-6AD5CEBF62E7}"/>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Types of Functional Dependencies</a:t>
            </a:r>
          </a:p>
          <a:p>
            <a:endParaRPr lang="en-US" dirty="0"/>
          </a:p>
        </p:txBody>
      </p:sp>
      <p:graphicFrame>
        <p:nvGraphicFramePr>
          <p:cNvPr id="4" name="Table 3">
            <a:extLst>
              <a:ext uri="{FF2B5EF4-FFF2-40B4-BE49-F238E27FC236}">
                <a16:creationId xmlns:a16="http://schemas.microsoft.com/office/drawing/2014/main" id="{7C15BE11-EB30-4880-92B1-9B5E3B062634}"/>
              </a:ext>
            </a:extLst>
          </p:cNvPr>
          <p:cNvGraphicFramePr>
            <a:graphicFrameLocks noGrp="1"/>
          </p:cNvGraphicFramePr>
          <p:nvPr/>
        </p:nvGraphicFramePr>
        <p:xfrm>
          <a:off x="190500" y="3620928"/>
          <a:ext cx="3754179" cy="1525232"/>
        </p:xfrm>
        <a:graphic>
          <a:graphicData uri="http://schemas.openxmlformats.org/drawingml/2006/table">
            <a:tbl>
              <a:tblPr/>
              <a:tblGrid>
                <a:gridCol w="1506574">
                  <a:extLst>
                    <a:ext uri="{9D8B030D-6E8A-4147-A177-3AD203B41FA5}">
                      <a16:colId xmlns:a16="http://schemas.microsoft.com/office/drawing/2014/main" val="451535827"/>
                    </a:ext>
                  </a:extLst>
                </a:gridCol>
                <a:gridCol w="1506574">
                  <a:extLst>
                    <a:ext uri="{9D8B030D-6E8A-4147-A177-3AD203B41FA5}">
                      <a16:colId xmlns:a16="http://schemas.microsoft.com/office/drawing/2014/main" val="1182588919"/>
                    </a:ext>
                  </a:extLst>
                </a:gridCol>
                <a:gridCol w="741031">
                  <a:extLst>
                    <a:ext uri="{9D8B030D-6E8A-4147-A177-3AD203B41FA5}">
                      <a16:colId xmlns:a16="http://schemas.microsoft.com/office/drawing/2014/main" val="1967900319"/>
                    </a:ext>
                  </a:extLst>
                </a:gridCol>
              </a:tblGrid>
              <a:tr h="381308">
                <a:tc>
                  <a:txBody>
                    <a:bodyPr/>
                    <a:lstStyle/>
                    <a:p>
                      <a:pPr algn="l" fontAlgn="t"/>
                      <a:r>
                        <a:rPr lang="en-US" b="1">
                          <a:effectLst/>
                        </a:rPr>
                        <a:t>Company</a:t>
                      </a:r>
                      <a:endParaRPr lang="en-US">
                        <a:effectLst/>
                      </a:endParaRPr>
                    </a:p>
                  </a:txBody>
                  <a:tcPr marL="50800" marR="50800" marT="50800" marB="50800">
                    <a:lnL w="12700" cap="flat" cmpd="sng" algn="ctr">
                      <a:solidFill>
                        <a:srgbClr val="10E562"/>
                      </a:solidFill>
                      <a:prstDash val="solid"/>
                      <a:round/>
                      <a:headEnd type="none" w="med" len="med"/>
                      <a:tailEnd type="none" w="med" len="med"/>
                    </a:lnL>
                    <a:lnR w="12700" cap="flat" cmpd="sng" algn="ctr">
                      <a:solidFill>
                        <a:srgbClr val="70EB6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CEO</a:t>
                      </a:r>
                      <a:endParaRPr lang="en-US">
                        <a:effectLst/>
                      </a:endParaRPr>
                    </a:p>
                  </a:txBody>
                  <a:tcPr marL="50800" marR="50800" marT="50800" marB="50800">
                    <a:lnL w="12700" cap="flat" cmpd="sng" algn="ctr">
                      <a:solidFill>
                        <a:srgbClr val="70EB62"/>
                      </a:solidFill>
                      <a:prstDash val="solid"/>
                      <a:round/>
                      <a:headEnd type="none" w="med" len="med"/>
                      <a:tailEnd type="none" w="med" len="med"/>
                    </a:lnL>
                    <a:lnR w="12700" cap="flat" cmpd="sng" algn="ctr">
                      <a:solidFill>
                        <a:srgbClr val="B0E56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Age</a:t>
                      </a:r>
                      <a:endParaRPr lang="en-US">
                        <a:effectLst/>
                      </a:endParaRPr>
                    </a:p>
                  </a:txBody>
                  <a:tcPr marL="50800" marR="50800" marT="50800" marB="50800">
                    <a:lnL w="12700" cap="flat" cmpd="sng" algn="ctr">
                      <a:solidFill>
                        <a:srgbClr val="B0E562"/>
                      </a:solidFill>
                      <a:prstDash val="solid"/>
                      <a:round/>
                      <a:headEnd type="none" w="med" len="med"/>
                      <a:tailEnd type="none" w="med" len="med"/>
                    </a:lnL>
                    <a:lnR w="12700" cap="flat" cmpd="sng" algn="ctr">
                      <a:solidFill>
                        <a:srgbClr val="90E86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95044032"/>
                  </a:ext>
                </a:extLst>
              </a:tr>
              <a:tr h="381308">
                <a:tc>
                  <a:txBody>
                    <a:bodyPr/>
                    <a:lstStyle/>
                    <a:p>
                      <a:pPr algn="l" fontAlgn="t"/>
                      <a:r>
                        <a:rPr lang="en-US">
                          <a:effectLst/>
                        </a:rPr>
                        <a:t>Microsoft</a:t>
                      </a:r>
                    </a:p>
                  </a:txBody>
                  <a:tcPr marL="50800" marR="50800" marT="50800" marB="50800">
                    <a:lnL w="12700" cap="flat" cmpd="sng" algn="ctr">
                      <a:solidFill>
                        <a:srgbClr val="10F062"/>
                      </a:solidFill>
                      <a:prstDash val="solid"/>
                      <a:round/>
                      <a:headEnd type="none" w="med" len="med"/>
                      <a:tailEnd type="none" w="med" len="med"/>
                    </a:lnL>
                    <a:lnR w="12700" cap="flat" cmpd="sng" algn="ctr">
                      <a:solidFill>
                        <a:srgbClr val="B0F36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Satya Nadella</a:t>
                      </a:r>
                    </a:p>
                  </a:txBody>
                  <a:tcPr marL="50800" marR="50800" marT="50800" marB="50800">
                    <a:lnL w="12700" cap="flat" cmpd="sng" algn="ctr">
                      <a:solidFill>
                        <a:srgbClr val="B0F362"/>
                      </a:solidFill>
                      <a:prstDash val="solid"/>
                      <a:round/>
                      <a:headEnd type="none" w="med" len="med"/>
                      <a:tailEnd type="none" w="med" len="med"/>
                    </a:lnL>
                    <a:lnR w="12700" cap="flat" cmpd="sng" algn="ctr">
                      <a:solidFill>
                        <a:srgbClr val="700463"/>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51</a:t>
                      </a:r>
                    </a:p>
                  </a:txBody>
                  <a:tcPr marL="50800" marR="50800" marT="50800" marB="50800">
                    <a:lnL w="12700" cap="flat" cmpd="sng" algn="ctr">
                      <a:solidFill>
                        <a:srgbClr val="700463"/>
                      </a:solidFill>
                      <a:prstDash val="solid"/>
                      <a:round/>
                      <a:headEnd type="none" w="med" len="med"/>
                      <a:tailEnd type="none" w="med" len="med"/>
                    </a:lnL>
                    <a:lnR w="12700" cap="flat" cmpd="sng" algn="ctr">
                      <a:solidFill>
                        <a:srgbClr val="90ED6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44533167"/>
                  </a:ext>
                </a:extLst>
              </a:tr>
              <a:tr h="381308">
                <a:tc>
                  <a:txBody>
                    <a:bodyPr/>
                    <a:lstStyle/>
                    <a:p>
                      <a:pPr algn="l" fontAlgn="t"/>
                      <a:r>
                        <a:rPr lang="en-US">
                          <a:effectLst/>
                        </a:rPr>
                        <a:t>Google</a:t>
                      </a:r>
                    </a:p>
                  </a:txBody>
                  <a:tcPr marL="50800" marR="50800" marT="50800" marB="50800">
                    <a:lnL w="12700" cap="flat" cmpd="sng" algn="ctr">
                      <a:solidFill>
                        <a:srgbClr val="700063"/>
                      </a:solidFill>
                      <a:prstDash val="solid"/>
                      <a:round/>
                      <a:headEnd type="none" w="med" len="med"/>
                      <a:tailEnd type="none" w="med" len="med"/>
                    </a:lnL>
                    <a:lnR w="12700" cap="flat" cmpd="sng" algn="ctr">
                      <a:solidFill>
                        <a:srgbClr val="F00163"/>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Sundar Pichai</a:t>
                      </a:r>
                    </a:p>
                  </a:txBody>
                  <a:tcPr marL="50800" marR="50800" marT="50800" marB="50800">
                    <a:lnL w="12700" cap="flat" cmpd="sng" algn="ctr">
                      <a:solidFill>
                        <a:srgbClr val="F00163"/>
                      </a:solidFill>
                      <a:prstDash val="solid"/>
                      <a:round/>
                      <a:headEnd type="none" w="med" len="med"/>
                      <a:tailEnd type="none" w="med" len="med"/>
                    </a:lnL>
                    <a:lnR w="12700" cap="flat" cmpd="sng" algn="ctr">
                      <a:solidFill>
                        <a:srgbClr val="700663"/>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effectLst/>
                        </a:rPr>
                        <a:t>46</a:t>
                      </a:r>
                    </a:p>
                  </a:txBody>
                  <a:tcPr marL="50800" marR="50800" marT="50800" marB="50800">
                    <a:lnL w="12700" cap="flat" cmpd="sng" algn="ctr">
                      <a:solidFill>
                        <a:srgbClr val="700663"/>
                      </a:solidFill>
                      <a:prstDash val="solid"/>
                      <a:round/>
                      <a:headEnd type="none" w="med" len="med"/>
                      <a:tailEnd type="none" w="med" len="med"/>
                    </a:lnL>
                    <a:lnR w="12700" cap="flat" cmpd="sng" algn="ctr">
                      <a:solidFill>
                        <a:srgbClr val="10EF62"/>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38366353"/>
                  </a:ext>
                </a:extLst>
              </a:tr>
              <a:tr h="381308">
                <a:tc>
                  <a:txBody>
                    <a:bodyPr/>
                    <a:lstStyle/>
                    <a:p>
                      <a:pPr algn="l" fontAlgn="t"/>
                      <a:r>
                        <a:rPr lang="en-US" dirty="0">
                          <a:effectLst/>
                        </a:rPr>
                        <a:t>Alibaba</a:t>
                      </a:r>
                    </a:p>
                  </a:txBody>
                  <a:tcPr marL="50800" marR="50800" marT="50800" marB="50800">
                    <a:lnL w="12700" cap="flat" cmpd="sng" algn="ctr">
                      <a:solidFill>
                        <a:srgbClr val="D00A63"/>
                      </a:solidFill>
                      <a:prstDash val="solid"/>
                      <a:round/>
                      <a:headEnd type="none" w="med" len="med"/>
                      <a:tailEnd type="none" w="med" len="med"/>
                    </a:lnL>
                    <a:lnR w="12700" cap="flat" cmpd="sng" algn="ctr">
                      <a:solidFill>
                        <a:srgbClr val="701A63"/>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900663"/>
                      </a:solidFill>
                      <a:prstDash val="solid"/>
                      <a:round/>
                      <a:headEnd type="none" w="med" len="med"/>
                      <a:tailEnd type="none" w="med" len="med"/>
                    </a:lnB>
                    <a:solidFill>
                      <a:srgbClr val="FFFFFF"/>
                    </a:solidFill>
                  </a:tcPr>
                </a:tc>
                <a:tc>
                  <a:txBody>
                    <a:bodyPr/>
                    <a:lstStyle/>
                    <a:p>
                      <a:pPr algn="l" fontAlgn="t"/>
                      <a:r>
                        <a:rPr lang="en-US">
                          <a:effectLst/>
                        </a:rPr>
                        <a:t>Jack Ma</a:t>
                      </a:r>
                    </a:p>
                  </a:txBody>
                  <a:tcPr marL="50800" marR="50800" marT="50800" marB="50800">
                    <a:lnL w="12700" cap="flat" cmpd="sng" algn="ctr">
                      <a:solidFill>
                        <a:srgbClr val="701A63"/>
                      </a:solidFill>
                      <a:prstDash val="solid"/>
                      <a:round/>
                      <a:headEnd type="none" w="med" len="med"/>
                      <a:tailEnd type="none" w="med" len="med"/>
                    </a:lnL>
                    <a:lnR w="12700" cap="flat" cmpd="sng" algn="ctr">
                      <a:solidFill>
                        <a:srgbClr val="701A63"/>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B01763"/>
                      </a:solidFill>
                      <a:prstDash val="solid"/>
                      <a:round/>
                      <a:headEnd type="none" w="med" len="med"/>
                      <a:tailEnd type="none" w="med" len="med"/>
                    </a:lnB>
                    <a:solidFill>
                      <a:srgbClr val="FFFFFF"/>
                    </a:solidFill>
                  </a:tcPr>
                </a:tc>
                <a:tc>
                  <a:txBody>
                    <a:bodyPr/>
                    <a:lstStyle/>
                    <a:p>
                      <a:pPr algn="l" fontAlgn="t"/>
                      <a:r>
                        <a:rPr lang="en-US" dirty="0">
                          <a:effectLst/>
                        </a:rPr>
                        <a:t>54</a:t>
                      </a:r>
                    </a:p>
                  </a:txBody>
                  <a:tcPr marL="50800" marR="50800" marT="50800" marB="50800">
                    <a:lnL w="12700" cap="flat" cmpd="sng" algn="ctr">
                      <a:solidFill>
                        <a:srgbClr val="701A63"/>
                      </a:solidFill>
                      <a:prstDash val="solid"/>
                      <a:round/>
                      <a:headEnd type="none" w="med" len="med"/>
                      <a:tailEnd type="none" w="med" len="med"/>
                    </a:lnL>
                    <a:lnR w="12700" cap="flat" cmpd="sng" algn="ctr">
                      <a:solidFill>
                        <a:srgbClr val="301863"/>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101963"/>
                      </a:solidFill>
                      <a:prstDash val="solid"/>
                      <a:round/>
                      <a:headEnd type="none" w="med" len="med"/>
                      <a:tailEnd type="none" w="med" len="med"/>
                    </a:lnB>
                    <a:solidFill>
                      <a:srgbClr val="FFFFFF"/>
                    </a:solidFill>
                  </a:tcPr>
                </a:tc>
                <a:extLst>
                  <a:ext uri="{0D108BD9-81ED-4DB2-BD59-A6C34878D82A}">
                    <a16:rowId xmlns:a16="http://schemas.microsoft.com/office/drawing/2014/main" val="819200952"/>
                  </a:ext>
                </a:extLst>
              </a:tr>
            </a:tbl>
          </a:graphicData>
        </a:graphic>
      </p:graphicFrame>
      <p:sp>
        <p:nvSpPr>
          <p:cNvPr id="5" name="Rectangle 4">
            <a:extLst>
              <a:ext uri="{FF2B5EF4-FFF2-40B4-BE49-F238E27FC236}">
                <a16:creationId xmlns:a16="http://schemas.microsoft.com/office/drawing/2014/main" id="{B845DA9B-1F15-4A84-9226-524B2B90FCF9}"/>
              </a:ext>
            </a:extLst>
          </p:cNvPr>
          <p:cNvSpPr/>
          <p:nvPr/>
        </p:nvSpPr>
        <p:spPr>
          <a:xfrm>
            <a:off x="4274288" y="2570163"/>
            <a:ext cx="7634177" cy="3139321"/>
          </a:xfrm>
          <a:prstGeom prst="rect">
            <a:avLst/>
          </a:prstGeom>
        </p:spPr>
        <p:txBody>
          <a:bodyPr wrap="square">
            <a:spAutoFit/>
          </a:bodyPr>
          <a:lstStyle/>
          <a:p>
            <a:r>
              <a:rPr lang="en-US" dirty="0">
                <a:solidFill>
                  <a:srgbClr val="222222"/>
                </a:solidFill>
                <a:latin typeface="Source Sans Pro" panose="020B0503030403020204" pitchFamily="34" charset="0"/>
              </a:rPr>
              <a:t>{Company} -&gt; {CEO} (if we know the company, we know its CEO's name)</a:t>
            </a:r>
          </a:p>
          <a:p>
            <a:r>
              <a:rPr lang="en-US" dirty="0">
                <a:solidFill>
                  <a:srgbClr val="222222"/>
                </a:solidFill>
                <a:latin typeface="Source Sans Pro" panose="020B0503030403020204" pitchFamily="34" charset="0"/>
              </a:rPr>
              <a:t>{CEO } -&gt; {Age} If we know the CEO, we know the Age.</a:t>
            </a:r>
          </a:p>
          <a:p>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Represented as </a:t>
            </a:r>
            <a:r>
              <a:rPr lang="en-US" b="1" dirty="0">
                <a:solidFill>
                  <a:schemeClr val="accent5">
                    <a:lumMod val="75000"/>
                  </a:schemeClr>
                </a:solidFill>
                <a:latin typeface="Source Sans Pro" panose="020B0503030403020204" pitchFamily="34" charset="0"/>
              </a:rPr>
              <a:t>{Company} -&gt; {CEO} and {CEO}-&gt;{Age}</a:t>
            </a:r>
          </a:p>
          <a:p>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Therefore according to the rule of rule of transitive dependency:</a:t>
            </a:r>
          </a:p>
          <a:p>
            <a:r>
              <a:rPr lang="en-US" b="1" dirty="0">
                <a:solidFill>
                  <a:srgbClr val="D60093"/>
                </a:solidFill>
                <a:latin typeface="Source Sans Pro" panose="020B0503030403020204" pitchFamily="34" charset="0"/>
              </a:rPr>
              <a:t>{ Company} -&gt; {Age} </a:t>
            </a:r>
            <a:r>
              <a:rPr lang="en-US" dirty="0">
                <a:solidFill>
                  <a:srgbClr val="222222"/>
                </a:solidFill>
                <a:latin typeface="Source Sans Pro" panose="020B0503030403020204" pitchFamily="34" charset="0"/>
              </a:rPr>
              <a:t>should hold, that makes sense because if we know the company name, we can know his age.</a:t>
            </a:r>
          </a:p>
          <a:p>
            <a:endParaRPr lang="en-US" dirty="0">
              <a:solidFill>
                <a:srgbClr val="222222"/>
              </a:solidFill>
              <a:latin typeface="Source Sans Pro" panose="020B0503030403020204" pitchFamily="34" charset="0"/>
            </a:endParaRPr>
          </a:p>
          <a:p>
            <a:r>
              <a:rPr lang="en-US" dirty="0">
                <a:solidFill>
                  <a:srgbClr val="222222"/>
                </a:solidFill>
                <a:highlight>
                  <a:srgbClr val="FFFF00"/>
                </a:highlight>
                <a:latin typeface="Source Sans Pro" panose="020B0503030403020204" pitchFamily="34" charset="0"/>
              </a:rPr>
              <a:t>Note:</a:t>
            </a:r>
            <a:r>
              <a:rPr lang="en-US" dirty="0">
                <a:solidFill>
                  <a:srgbClr val="222222"/>
                </a:solidFill>
                <a:latin typeface="Source Sans Pro" panose="020B0503030403020204" pitchFamily="34" charset="0"/>
              </a:rPr>
              <a:t> You need to remember that transitive dependency can only occur in a relation of three or more attributes.</a:t>
            </a:r>
            <a:endParaRPr lang="en-US" b="0" i="0" dirty="0">
              <a:solidFill>
                <a:srgbClr val="222222"/>
              </a:solidFill>
              <a:effectLst/>
              <a:latin typeface="Source Sans Pro" panose="020B0503030403020204" pitchFamily="34" charset="0"/>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6599DAC-DEEC-F0FE-2B49-2A0D8BC2F1FC}"/>
                  </a:ext>
                </a:extLst>
              </p14:cNvPr>
              <p14:cNvContentPartPr/>
              <p14:nvPr/>
            </p14:nvContentPartPr>
            <p14:xfrm>
              <a:off x="0" y="2893320"/>
              <a:ext cx="9400320" cy="1554120"/>
            </p14:xfrm>
          </p:contentPart>
        </mc:Choice>
        <mc:Fallback xmlns="">
          <p:pic>
            <p:nvPicPr>
              <p:cNvPr id="6" name="Ink 5">
                <a:extLst>
                  <a:ext uri="{FF2B5EF4-FFF2-40B4-BE49-F238E27FC236}">
                    <a16:creationId xmlns:a16="http://schemas.microsoft.com/office/drawing/2014/main" id="{76599DAC-DEEC-F0FE-2B49-2A0D8BC2F1FC}"/>
                  </a:ext>
                </a:extLst>
              </p:cNvPr>
              <p:cNvPicPr/>
              <p:nvPr/>
            </p:nvPicPr>
            <p:blipFill>
              <a:blip r:embed="rId3"/>
              <a:stretch>
                <a:fillRect/>
              </a:stretch>
            </p:blipFill>
            <p:spPr>
              <a:xfrm>
                <a:off x="-9360" y="2883960"/>
                <a:ext cx="9419040" cy="1572840"/>
              </a:xfrm>
              <a:prstGeom prst="rect">
                <a:avLst/>
              </a:prstGeom>
            </p:spPr>
          </p:pic>
        </mc:Fallback>
      </mc:AlternateContent>
    </p:spTree>
    <p:extLst>
      <p:ext uri="{BB962C8B-B14F-4D97-AF65-F5344CB8AC3E}">
        <p14:creationId xmlns:p14="http://schemas.microsoft.com/office/powerpoint/2010/main" val="1650820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BDA3FE-5154-4E2E-AD59-F616CAE4453C}"/>
              </a:ext>
            </a:extLst>
          </p:cNvPr>
          <p:cNvSpPr>
            <a:spLocks noGrp="1"/>
          </p:cNvSpPr>
          <p:nvPr>
            <p:ph idx="1"/>
          </p:nvPr>
        </p:nvSpPr>
        <p:spPr>
          <a:xfrm>
            <a:off x="406400" y="1493838"/>
            <a:ext cx="11042650" cy="877887"/>
          </a:xfrm>
        </p:spPr>
        <p:txBody>
          <a:bodyPr>
            <a:normAutofit fontScale="77500" lnSpcReduction="20000"/>
          </a:bodyPr>
          <a:lstStyle/>
          <a:p>
            <a:r>
              <a:rPr lang="en-US" sz="2300" b="1" dirty="0">
                <a:solidFill>
                  <a:srgbClr val="7030A0"/>
                </a:solidFill>
              </a:rPr>
              <a:t>Full Functional Dependency: </a:t>
            </a:r>
          </a:p>
          <a:p>
            <a:r>
              <a:rPr lang="en-US" sz="2300" dirty="0"/>
              <a:t>A FD X </a:t>
            </a:r>
            <a:r>
              <a:rPr lang="en-US" sz="2300" dirty="0">
                <a:sym typeface="Wingdings" panose="05000000000000000000" pitchFamily="2" charset="2"/>
              </a:rPr>
              <a:t></a:t>
            </a:r>
            <a:r>
              <a:rPr lang="en-US" sz="2300" dirty="0"/>
              <a:t> Y is a full functional dependency if removal of any attribute A from X means that the dependency does not hold any more</a:t>
            </a:r>
            <a:r>
              <a:rPr lang="en-US" dirty="0"/>
              <a:t>.</a:t>
            </a:r>
          </a:p>
        </p:txBody>
      </p:sp>
      <p:sp>
        <p:nvSpPr>
          <p:cNvPr id="3" name="Content Placeholder 2">
            <a:extLst>
              <a:ext uri="{FF2B5EF4-FFF2-40B4-BE49-F238E27FC236}">
                <a16:creationId xmlns:a16="http://schemas.microsoft.com/office/drawing/2014/main" id="{FB9A3BC6-17D7-4116-813C-6AD5CEBF62E7}"/>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Types of Functional Dependencies</a:t>
            </a:r>
          </a:p>
          <a:p>
            <a:endParaRPr lang="en-US" dirty="0"/>
          </a:p>
        </p:txBody>
      </p:sp>
      <p:pic>
        <p:nvPicPr>
          <p:cNvPr id="9" name="Picture 8">
            <a:extLst>
              <a:ext uri="{FF2B5EF4-FFF2-40B4-BE49-F238E27FC236}">
                <a16:creationId xmlns:a16="http://schemas.microsoft.com/office/drawing/2014/main" id="{D06B39BF-A194-2354-8C7D-CCD87CD05287}"/>
              </a:ext>
            </a:extLst>
          </p:cNvPr>
          <p:cNvPicPr>
            <a:picLocks noChangeAspect="1"/>
          </p:cNvPicPr>
          <p:nvPr/>
        </p:nvPicPr>
        <p:blipFill>
          <a:blip r:embed="rId2"/>
          <a:stretch>
            <a:fillRect/>
          </a:stretch>
        </p:blipFill>
        <p:spPr>
          <a:xfrm>
            <a:off x="406400" y="4530724"/>
            <a:ext cx="4962525" cy="1666875"/>
          </a:xfrm>
          <a:prstGeom prst="rect">
            <a:avLst/>
          </a:prstGeom>
        </p:spPr>
      </p:pic>
      <p:sp>
        <p:nvSpPr>
          <p:cNvPr id="11" name="TextBox 10">
            <a:extLst>
              <a:ext uri="{FF2B5EF4-FFF2-40B4-BE49-F238E27FC236}">
                <a16:creationId xmlns:a16="http://schemas.microsoft.com/office/drawing/2014/main" id="{1E6BFCE6-FB2C-0804-284A-E825796ADD62}"/>
              </a:ext>
            </a:extLst>
          </p:cNvPr>
          <p:cNvSpPr txBox="1"/>
          <p:nvPr/>
        </p:nvSpPr>
        <p:spPr>
          <a:xfrm>
            <a:off x="333245" y="3831490"/>
            <a:ext cx="11188959" cy="677108"/>
          </a:xfrm>
          <a:prstGeom prst="rect">
            <a:avLst/>
          </a:prstGeom>
          <a:noFill/>
        </p:spPr>
        <p:txBody>
          <a:bodyPr wrap="square">
            <a:spAutoFit/>
          </a:bodyPr>
          <a:lstStyle/>
          <a:p>
            <a:r>
              <a:rPr lang="en-US" sz="2000" b="1" dirty="0">
                <a:solidFill>
                  <a:srgbClr val="7030A0"/>
                </a:solidFill>
              </a:rPr>
              <a:t>Partial FD </a:t>
            </a:r>
            <a:r>
              <a:rPr lang="en-US" sz="2000" dirty="0"/>
              <a:t>: </a:t>
            </a:r>
            <a:r>
              <a:rPr lang="en-US" dirty="0"/>
              <a:t>A functional dependency X → Y is a partial dependency if some attribute A ε X can be removed from X and the dependency still holds; that is, for some A ε X, (X − {A}) → Y.</a:t>
            </a:r>
          </a:p>
        </p:txBody>
      </p:sp>
      <p:sp>
        <p:nvSpPr>
          <p:cNvPr id="5" name="TextBox 4">
            <a:extLst>
              <a:ext uri="{FF2B5EF4-FFF2-40B4-BE49-F238E27FC236}">
                <a16:creationId xmlns:a16="http://schemas.microsoft.com/office/drawing/2014/main" id="{FF3FC05A-6541-F9BD-D0F4-08E1EA9CD138}"/>
              </a:ext>
            </a:extLst>
          </p:cNvPr>
          <p:cNvSpPr txBox="1"/>
          <p:nvPr/>
        </p:nvSpPr>
        <p:spPr>
          <a:xfrm>
            <a:off x="6907639" y="4508598"/>
            <a:ext cx="4983097" cy="2031325"/>
          </a:xfrm>
          <a:prstGeom prst="rect">
            <a:avLst/>
          </a:prstGeom>
          <a:noFill/>
        </p:spPr>
        <p:txBody>
          <a:bodyPr wrap="square" rtlCol="0">
            <a:spAutoFit/>
          </a:bodyPr>
          <a:lstStyle/>
          <a:p>
            <a:r>
              <a:rPr lang="en-IN" dirty="0">
                <a:solidFill>
                  <a:srgbClr val="C00000"/>
                </a:solidFill>
              </a:rPr>
              <a:t>X is </a:t>
            </a:r>
            <a:r>
              <a:rPr lang="en-IN" dirty="0" err="1">
                <a:solidFill>
                  <a:srgbClr val="C00000"/>
                </a:solidFill>
              </a:rPr>
              <a:t>superkey</a:t>
            </a:r>
            <a:r>
              <a:rPr lang="en-IN" dirty="0">
                <a:solidFill>
                  <a:srgbClr val="C00000"/>
                </a:solidFill>
              </a:rPr>
              <a:t> </a:t>
            </a:r>
            <a:r>
              <a:rPr lang="en-IN" dirty="0" err="1">
                <a:solidFill>
                  <a:srgbClr val="C00000"/>
                </a:solidFill>
              </a:rPr>
              <a:t>ie</a:t>
            </a:r>
            <a:r>
              <a:rPr lang="en-IN" dirty="0">
                <a:solidFill>
                  <a:srgbClr val="C00000"/>
                </a:solidFill>
              </a:rPr>
              <a:t>., {</a:t>
            </a:r>
            <a:r>
              <a:rPr lang="en-IN" dirty="0" err="1">
                <a:solidFill>
                  <a:srgbClr val="C00000"/>
                </a:solidFill>
              </a:rPr>
              <a:t>SSN,Pnumber</a:t>
            </a:r>
            <a:r>
              <a:rPr lang="en-IN" dirty="0">
                <a:solidFill>
                  <a:srgbClr val="C00000"/>
                </a:solidFill>
              </a:rPr>
              <a:t>}</a:t>
            </a:r>
          </a:p>
          <a:p>
            <a:r>
              <a:rPr lang="en-IN" dirty="0">
                <a:solidFill>
                  <a:srgbClr val="C00000"/>
                </a:solidFill>
              </a:rPr>
              <a:t>Y is </a:t>
            </a:r>
            <a:r>
              <a:rPr lang="en-IN" dirty="0" err="1">
                <a:solidFill>
                  <a:srgbClr val="C00000"/>
                </a:solidFill>
              </a:rPr>
              <a:t>Ename</a:t>
            </a:r>
            <a:endParaRPr lang="en-IN" dirty="0">
              <a:solidFill>
                <a:srgbClr val="C00000"/>
              </a:solidFill>
            </a:endParaRPr>
          </a:p>
          <a:p>
            <a:r>
              <a:rPr lang="en-IN" dirty="0">
                <a:solidFill>
                  <a:srgbClr val="C00000"/>
                </a:solidFill>
              </a:rPr>
              <a:t>If we remove SSN from X and </a:t>
            </a:r>
          </a:p>
          <a:p>
            <a:r>
              <a:rPr lang="en-IN" dirty="0">
                <a:solidFill>
                  <a:srgbClr val="C00000"/>
                </a:solidFill>
              </a:rPr>
              <a:t>Now FD2 is SSN </a:t>
            </a:r>
            <a:r>
              <a:rPr lang="en-IN" dirty="0">
                <a:solidFill>
                  <a:srgbClr val="C00000"/>
                </a:solidFill>
                <a:sym typeface="Wingdings" panose="05000000000000000000" pitchFamily="2" charset="2"/>
              </a:rPr>
              <a:t> </a:t>
            </a:r>
            <a:r>
              <a:rPr lang="en-IN" dirty="0" err="1">
                <a:solidFill>
                  <a:srgbClr val="C00000"/>
                </a:solidFill>
                <a:sym typeface="Wingdings" panose="05000000000000000000" pitchFamily="2" charset="2"/>
              </a:rPr>
              <a:t>Ename</a:t>
            </a:r>
            <a:r>
              <a:rPr lang="en-IN" dirty="0">
                <a:solidFill>
                  <a:srgbClr val="C00000"/>
                </a:solidFill>
                <a:sym typeface="Wingdings" panose="05000000000000000000" pitchFamily="2" charset="2"/>
              </a:rPr>
              <a:t> holds true .</a:t>
            </a:r>
          </a:p>
          <a:p>
            <a:r>
              <a:rPr lang="en-IN" dirty="0">
                <a:solidFill>
                  <a:srgbClr val="C00000"/>
                </a:solidFill>
                <a:sym typeface="Wingdings" panose="05000000000000000000" pitchFamily="2" charset="2"/>
              </a:rPr>
              <a:t>This is called Partially FD.</a:t>
            </a:r>
          </a:p>
          <a:p>
            <a:r>
              <a:rPr lang="en-IN" dirty="0" err="1">
                <a:solidFill>
                  <a:srgbClr val="C00000"/>
                </a:solidFill>
                <a:sym typeface="Wingdings" panose="05000000000000000000" pitchFamily="2" charset="2"/>
              </a:rPr>
              <a:t>IIly</a:t>
            </a:r>
            <a:r>
              <a:rPr lang="en-IN" dirty="0">
                <a:solidFill>
                  <a:srgbClr val="C00000"/>
                </a:solidFill>
                <a:sym typeface="Wingdings" panose="05000000000000000000" pitchFamily="2" charset="2"/>
              </a:rPr>
              <a:t> FD3 </a:t>
            </a:r>
            <a:r>
              <a:rPr lang="en-IN" dirty="0" err="1">
                <a:solidFill>
                  <a:srgbClr val="C00000"/>
                </a:solidFill>
                <a:sym typeface="Wingdings" panose="05000000000000000000" pitchFamily="2" charset="2"/>
              </a:rPr>
              <a:t>Pnumber</a:t>
            </a:r>
            <a:r>
              <a:rPr lang="en-IN" dirty="0">
                <a:solidFill>
                  <a:srgbClr val="C00000"/>
                </a:solidFill>
                <a:sym typeface="Wingdings" panose="05000000000000000000" pitchFamily="2" charset="2"/>
              </a:rPr>
              <a:t>  </a:t>
            </a:r>
            <a:r>
              <a:rPr lang="en-IN" dirty="0" err="1">
                <a:solidFill>
                  <a:srgbClr val="C00000"/>
                </a:solidFill>
                <a:sym typeface="Wingdings" panose="05000000000000000000" pitchFamily="2" charset="2"/>
              </a:rPr>
              <a:t>Pname</a:t>
            </a:r>
            <a:r>
              <a:rPr lang="en-IN" dirty="0">
                <a:solidFill>
                  <a:srgbClr val="C00000"/>
                </a:solidFill>
                <a:sym typeface="Wingdings" panose="05000000000000000000" pitchFamily="2" charset="2"/>
              </a:rPr>
              <a:t>. </a:t>
            </a:r>
            <a:r>
              <a:rPr lang="en-IN" dirty="0" err="1">
                <a:solidFill>
                  <a:srgbClr val="C00000"/>
                </a:solidFill>
                <a:sym typeface="Wingdings" panose="05000000000000000000" pitchFamily="2" charset="2"/>
              </a:rPr>
              <a:t>Plocation</a:t>
            </a:r>
            <a:r>
              <a:rPr lang="en-IN" dirty="0">
                <a:solidFill>
                  <a:srgbClr val="C00000"/>
                </a:solidFill>
                <a:sym typeface="Wingdings" panose="05000000000000000000" pitchFamily="2" charset="2"/>
              </a:rPr>
              <a:t> is also Partial FD </a:t>
            </a:r>
            <a:endParaRPr lang="en-US" dirty="0">
              <a:solidFill>
                <a:srgbClr val="C00000"/>
              </a:solidFill>
            </a:endParaRPr>
          </a:p>
        </p:txBody>
      </p:sp>
      <p:sp>
        <p:nvSpPr>
          <p:cNvPr id="6" name="TextBox 5">
            <a:extLst>
              <a:ext uri="{FF2B5EF4-FFF2-40B4-BE49-F238E27FC236}">
                <a16:creationId xmlns:a16="http://schemas.microsoft.com/office/drawing/2014/main" id="{27CF27D1-07AF-088E-4A80-1476A8C6F78A}"/>
              </a:ext>
            </a:extLst>
          </p:cNvPr>
          <p:cNvSpPr txBox="1"/>
          <p:nvPr/>
        </p:nvSpPr>
        <p:spPr>
          <a:xfrm>
            <a:off x="4777563" y="2070456"/>
            <a:ext cx="6248400" cy="1477328"/>
          </a:xfrm>
          <a:prstGeom prst="rect">
            <a:avLst/>
          </a:prstGeom>
          <a:noFill/>
        </p:spPr>
        <p:txBody>
          <a:bodyPr wrap="square" rtlCol="0">
            <a:spAutoFit/>
          </a:bodyPr>
          <a:lstStyle/>
          <a:p>
            <a:r>
              <a:rPr lang="en-IN" dirty="0">
                <a:solidFill>
                  <a:srgbClr val="C00000"/>
                </a:solidFill>
              </a:rPr>
              <a:t>X is </a:t>
            </a:r>
            <a:r>
              <a:rPr lang="en-IN" dirty="0" err="1">
                <a:solidFill>
                  <a:srgbClr val="C00000"/>
                </a:solidFill>
              </a:rPr>
              <a:t>superkey</a:t>
            </a:r>
            <a:r>
              <a:rPr lang="en-IN" dirty="0">
                <a:solidFill>
                  <a:srgbClr val="C00000"/>
                </a:solidFill>
              </a:rPr>
              <a:t> </a:t>
            </a:r>
            <a:r>
              <a:rPr lang="en-IN" dirty="0" err="1">
                <a:solidFill>
                  <a:srgbClr val="C00000"/>
                </a:solidFill>
              </a:rPr>
              <a:t>ie</a:t>
            </a:r>
            <a:r>
              <a:rPr lang="en-IN" dirty="0">
                <a:solidFill>
                  <a:srgbClr val="C00000"/>
                </a:solidFill>
              </a:rPr>
              <a:t>., {</a:t>
            </a:r>
            <a:r>
              <a:rPr lang="en-IN" dirty="0" err="1">
                <a:solidFill>
                  <a:srgbClr val="C00000"/>
                </a:solidFill>
              </a:rPr>
              <a:t>SSN,Pnumber</a:t>
            </a:r>
            <a:r>
              <a:rPr lang="en-IN" dirty="0">
                <a:solidFill>
                  <a:srgbClr val="C00000"/>
                </a:solidFill>
              </a:rPr>
              <a:t>}</a:t>
            </a:r>
          </a:p>
          <a:p>
            <a:r>
              <a:rPr lang="en-IN" dirty="0">
                <a:solidFill>
                  <a:srgbClr val="C00000"/>
                </a:solidFill>
              </a:rPr>
              <a:t>If we remove SSN from X  then </a:t>
            </a:r>
            <a:r>
              <a:rPr lang="en-IN" dirty="0" err="1">
                <a:solidFill>
                  <a:srgbClr val="C00000"/>
                </a:solidFill>
              </a:rPr>
              <a:t>Pnumber</a:t>
            </a:r>
            <a:r>
              <a:rPr lang="en-IN" dirty="0">
                <a:solidFill>
                  <a:srgbClr val="C00000"/>
                </a:solidFill>
              </a:rPr>
              <a:t> </a:t>
            </a:r>
            <a:r>
              <a:rPr lang="en-IN" dirty="0">
                <a:solidFill>
                  <a:srgbClr val="C00000"/>
                </a:solidFill>
                <a:sym typeface="Wingdings" panose="05000000000000000000" pitchFamily="2" charset="2"/>
              </a:rPr>
              <a:t> Hours is </a:t>
            </a:r>
            <a:r>
              <a:rPr lang="en-IN" b="1" dirty="0">
                <a:solidFill>
                  <a:srgbClr val="C00000"/>
                </a:solidFill>
                <a:sym typeface="Wingdings" panose="05000000000000000000" pitchFamily="2" charset="2"/>
              </a:rPr>
              <a:t>not VALID!</a:t>
            </a:r>
            <a:r>
              <a:rPr lang="en-IN" dirty="0">
                <a:solidFill>
                  <a:srgbClr val="C00000"/>
                </a:solidFill>
              </a:rPr>
              <a:t> </a:t>
            </a:r>
          </a:p>
          <a:p>
            <a:r>
              <a:rPr lang="en-IN" dirty="0" err="1">
                <a:solidFill>
                  <a:srgbClr val="C00000"/>
                </a:solidFill>
              </a:rPr>
              <a:t>IIly</a:t>
            </a:r>
            <a:r>
              <a:rPr lang="en-IN" dirty="0">
                <a:solidFill>
                  <a:srgbClr val="C00000"/>
                </a:solidFill>
              </a:rPr>
              <a:t>  If we remove </a:t>
            </a:r>
            <a:r>
              <a:rPr lang="en-IN" dirty="0" err="1">
                <a:solidFill>
                  <a:srgbClr val="C00000"/>
                </a:solidFill>
              </a:rPr>
              <a:t>Pnumber</a:t>
            </a:r>
            <a:r>
              <a:rPr lang="en-IN" dirty="0">
                <a:solidFill>
                  <a:srgbClr val="C00000"/>
                </a:solidFill>
              </a:rPr>
              <a:t> from X  then SSN  </a:t>
            </a:r>
            <a:r>
              <a:rPr lang="en-IN" dirty="0">
                <a:solidFill>
                  <a:srgbClr val="C00000"/>
                </a:solidFill>
                <a:sym typeface="Wingdings" panose="05000000000000000000" pitchFamily="2" charset="2"/>
              </a:rPr>
              <a:t> Hours is also </a:t>
            </a:r>
            <a:r>
              <a:rPr lang="en-IN" b="1" dirty="0">
                <a:solidFill>
                  <a:srgbClr val="C00000"/>
                </a:solidFill>
                <a:sym typeface="Wingdings" panose="05000000000000000000" pitchFamily="2" charset="2"/>
              </a:rPr>
              <a:t>not VALID!</a:t>
            </a:r>
            <a:endParaRPr lang="en-IN" dirty="0">
              <a:solidFill>
                <a:srgbClr val="C00000"/>
              </a:solidFill>
              <a:sym typeface="Wingdings" panose="05000000000000000000" pitchFamily="2" charset="2"/>
            </a:endParaRPr>
          </a:p>
          <a:p>
            <a:r>
              <a:rPr lang="en-IN" dirty="0">
                <a:solidFill>
                  <a:srgbClr val="C00000"/>
                </a:solidFill>
                <a:sym typeface="Wingdings" panose="05000000000000000000" pitchFamily="2" charset="2"/>
              </a:rPr>
              <a:t>This is called FULL FD.</a:t>
            </a:r>
            <a:endParaRPr lang="en-US" dirty="0">
              <a:solidFill>
                <a:srgbClr val="C00000"/>
              </a:solidFill>
            </a:endParaRPr>
          </a:p>
        </p:txBody>
      </p:sp>
      <p:sp>
        <p:nvSpPr>
          <p:cNvPr id="8" name="Rectangle 7">
            <a:extLst>
              <a:ext uri="{FF2B5EF4-FFF2-40B4-BE49-F238E27FC236}">
                <a16:creationId xmlns:a16="http://schemas.microsoft.com/office/drawing/2014/main" id="{C24727D1-47E1-309C-C82A-441D0D473ED5}"/>
              </a:ext>
            </a:extLst>
          </p:cNvPr>
          <p:cNvSpPr/>
          <p:nvPr/>
        </p:nvSpPr>
        <p:spPr>
          <a:xfrm>
            <a:off x="6645349" y="4530723"/>
            <a:ext cx="4825050" cy="193387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6482C6-0F35-C024-8EE0-C0671DBF254B}"/>
              </a:ext>
            </a:extLst>
          </p:cNvPr>
          <p:cNvSpPr/>
          <p:nvPr/>
        </p:nvSpPr>
        <p:spPr>
          <a:xfrm>
            <a:off x="4777563" y="2120640"/>
            <a:ext cx="7162800" cy="155947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C56B6144-0A82-247D-6A10-0CF275536647}"/>
              </a:ext>
            </a:extLst>
          </p:cNvPr>
          <p:cNvPicPr>
            <a:picLocks noChangeAspect="1"/>
          </p:cNvPicPr>
          <p:nvPr/>
        </p:nvPicPr>
        <p:blipFill>
          <a:blip r:embed="rId3"/>
          <a:stretch>
            <a:fillRect/>
          </a:stretch>
        </p:blipFill>
        <p:spPr>
          <a:xfrm>
            <a:off x="137450" y="2399108"/>
            <a:ext cx="4562142" cy="382455"/>
          </a:xfrm>
          <a:prstGeom prst="rect">
            <a:avLst/>
          </a:prstGeom>
        </p:spPr>
      </p:pic>
      <p:pic>
        <p:nvPicPr>
          <p:cNvPr id="17" name="Picture 16">
            <a:extLst>
              <a:ext uri="{FF2B5EF4-FFF2-40B4-BE49-F238E27FC236}">
                <a16:creationId xmlns:a16="http://schemas.microsoft.com/office/drawing/2014/main" id="{398E8FC2-3E17-E7BA-D226-FD2A3DB44AAA}"/>
              </a:ext>
            </a:extLst>
          </p:cNvPr>
          <p:cNvPicPr>
            <a:picLocks noChangeAspect="1"/>
          </p:cNvPicPr>
          <p:nvPr/>
        </p:nvPicPr>
        <p:blipFill>
          <a:blip r:embed="rId4"/>
          <a:stretch>
            <a:fillRect/>
          </a:stretch>
        </p:blipFill>
        <p:spPr>
          <a:xfrm>
            <a:off x="694107" y="3001625"/>
            <a:ext cx="2276475" cy="771525"/>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06ACBFB-EF17-3649-DE40-127584BB0659}"/>
                  </a:ext>
                </a:extLst>
              </p14:cNvPr>
              <p14:cNvContentPartPr/>
              <p14:nvPr/>
            </p14:nvContentPartPr>
            <p14:xfrm>
              <a:off x="428760" y="2005920"/>
              <a:ext cx="10376640" cy="3188160"/>
            </p14:xfrm>
          </p:contentPart>
        </mc:Choice>
        <mc:Fallback xmlns="">
          <p:pic>
            <p:nvPicPr>
              <p:cNvPr id="4" name="Ink 3">
                <a:extLst>
                  <a:ext uri="{FF2B5EF4-FFF2-40B4-BE49-F238E27FC236}">
                    <a16:creationId xmlns:a16="http://schemas.microsoft.com/office/drawing/2014/main" id="{D06ACBFB-EF17-3649-DE40-127584BB0659}"/>
                  </a:ext>
                </a:extLst>
              </p:cNvPr>
              <p:cNvPicPr/>
              <p:nvPr/>
            </p:nvPicPr>
            <p:blipFill>
              <a:blip r:embed="rId6"/>
              <a:stretch>
                <a:fillRect/>
              </a:stretch>
            </p:blipFill>
            <p:spPr>
              <a:xfrm>
                <a:off x="419400" y="1996560"/>
                <a:ext cx="10395360" cy="3206880"/>
              </a:xfrm>
              <a:prstGeom prst="rect">
                <a:avLst/>
              </a:prstGeom>
            </p:spPr>
          </p:pic>
        </mc:Fallback>
      </mc:AlternateContent>
    </p:spTree>
    <p:extLst>
      <p:ext uri="{BB962C8B-B14F-4D97-AF65-F5344CB8AC3E}">
        <p14:creationId xmlns:p14="http://schemas.microsoft.com/office/powerpoint/2010/main" val="2230352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BDA3FE-5154-4E2E-AD59-F616CAE4453C}"/>
              </a:ext>
            </a:extLst>
          </p:cNvPr>
          <p:cNvSpPr>
            <a:spLocks noGrp="1"/>
          </p:cNvSpPr>
          <p:nvPr>
            <p:ph idx="1"/>
          </p:nvPr>
        </p:nvSpPr>
        <p:spPr>
          <a:xfrm>
            <a:off x="406400" y="1493838"/>
            <a:ext cx="10972800" cy="3621087"/>
          </a:xfrm>
        </p:spPr>
        <p:txBody>
          <a:bodyPr/>
          <a:lstStyle/>
          <a:p>
            <a:r>
              <a:rPr lang="en-US" b="1" dirty="0">
                <a:solidFill>
                  <a:srgbClr val="7030A0"/>
                </a:solidFill>
              </a:rPr>
              <a:t>Advantages of Functional Dependency</a:t>
            </a:r>
          </a:p>
          <a:p>
            <a:pPr>
              <a:buFont typeface="Wingdings" panose="05000000000000000000" pitchFamily="2" charset="2"/>
              <a:buChar char="Ø"/>
            </a:pPr>
            <a:r>
              <a:rPr lang="en-US" dirty="0">
                <a:solidFill>
                  <a:srgbClr val="7030A0"/>
                </a:solidFill>
              </a:rPr>
              <a:t>Functional Dependency avoids data redundancy. Therefore same data do not repeat at multiple locations in that database</a:t>
            </a:r>
          </a:p>
          <a:p>
            <a:pPr>
              <a:buFont typeface="Wingdings" panose="05000000000000000000" pitchFamily="2" charset="2"/>
              <a:buChar char="Ø"/>
            </a:pPr>
            <a:r>
              <a:rPr lang="en-US" dirty="0">
                <a:solidFill>
                  <a:srgbClr val="7030A0"/>
                </a:solidFill>
              </a:rPr>
              <a:t>It helps you to maintain the quality of data in the database</a:t>
            </a:r>
          </a:p>
          <a:p>
            <a:pPr>
              <a:buFont typeface="Wingdings" panose="05000000000000000000" pitchFamily="2" charset="2"/>
              <a:buChar char="Ø"/>
            </a:pPr>
            <a:r>
              <a:rPr lang="en-US" dirty="0">
                <a:solidFill>
                  <a:srgbClr val="7030A0"/>
                </a:solidFill>
              </a:rPr>
              <a:t>It helps you to defined meanings and constraints of databases</a:t>
            </a:r>
          </a:p>
          <a:p>
            <a:pPr>
              <a:buFont typeface="Wingdings" panose="05000000000000000000" pitchFamily="2" charset="2"/>
              <a:buChar char="Ø"/>
            </a:pPr>
            <a:r>
              <a:rPr lang="en-US" dirty="0">
                <a:solidFill>
                  <a:srgbClr val="7030A0"/>
                </a:solidFill>
              </a:rPr>
              <a:t>It helps you to identify bad designs</a:t>
            </a:r>
          </a:p>
          <a:p>
            <a:pPr>
              <a:buFont typeface="Wingdings" panose="05000000000000000000" pitchFamily="2" charset="2"/>
              <a:buChar char="Ø"/>
            </a:pPr>
            <a:r>
              <a:rPr lang="en-US" dirty="0">
                <a:solidFill>
                  <a:srgbClr val="7030A0"/>
                </a:solidFill>
              </a:rPr>
              <a:t>It helps you to find the facts regarding the database design</a:t>
            </a:r>
          </a:p>
          <a:p>
            <a:endParaRPr lang="en-US" dirty="0"/>
          </a:p>
        </p:txBody>
      </p:sp>
      <p:sp>
        <p:nvSpPr>
          <p:cNvPr id="3" name="Content Placeholder 2">
            <a:extLst>
              <a:ext uri="{FF2B5EF4-FFF2-40B4-BE49-F238E27FC236}">
                <a16:creationId xmlns:a16="http://schemas.microsoft.com/office/drawing/2014/main" id="{FB9A3BC6-17D7-4116-813C-6AD5CEBF62E7}"/>
              </a:ext>
            </a:extLst>
          </p:cNvPr>
          <p:cNvSpPr>
            <a:spLocks noGrp="1"/>
          </p:cNvSpPr>
          <p:nvPr>
            <p:ph sz="quarter" idx="10"/>
          </p:nvPr>
        </p:nvSpPr>
        <p:spPr/>
        <p:txBody>
          <a:bodyPr/>
          <a:lstStyle/>
          <a:p>
            <a:r>
              <a:rPr lang="en-US" dirty="0">
                <a:solidFill>
                  <a:srgbClr val="7030A0"/>
                </a:solidFill>
              </a:rPr>
              <a:t>FD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6D0F6E7-BD9D-F0B3-7C25-50CFA85F9B1A}"/>
                  </a:ext>
                </a:extLst>
              </p14:cNvPr>
              <p14:cNvContentPartPr/>
              <p14:nvPr/>
            </p14:nvContentPartPr>
            <p14:xfrm>
              <a:off x="1928880" y="1346040"/>
              <a:ext cx="10180080" cy="5036760"/>
            </p14:xfrm>
          </p:contentPart>
        </mc:Choice>
        <mc:Fallback xmlns="">
          <p:pic>
            <p:nvPicPr>
              <p:cNvPr id="4" name="Ink 3">
                <a:extLst>
                  <a:ext uri="{FF2B5EF4-FFF2-40B4-BE49-F238E27FC236}">
                    <a16:creationId xmlns:a16="http://schemas.microsoft.com/office/drawing/2014/main" id="{66D0F6E7-BD9D-F0B3-7C25-50CFA85F9B1A}"/>
                  </a:ext>
                </a:extLst>
              </p:cNvPr>
              <p:cNvPicPr/>
              <p:nvPr/>
            </p:nvPicPr>
            <p:blipFill>
              <a:blip r:embed="rId3"/>
              <a:stretch>
                <a:fillRect/>
              </a:stretch>
            </p:blipFill>
            <p:spPr>
              <a:xfrm>
                <a:off x="1919520" y="1336680"/>
                <a:ext cx="10198800" cy="5055480"/>
              </a:xfrm>
              <a:prstGeom prst="rect">
                <a:avLst/>
              </a:prstGeom>
            </p:spPr>
          </p:pic>
        </mc:Fallback>
      </mc:AlternateContent>
    </p:spTree>
    <p:extLst>
      <p:ext uri="{BB962C8B-B14F-4D97-AF65-F5344CB8AC3E}">
        <p14:creationId xmlns:p14="http://schemas.microsoft.com/office/powerpoint/2010/main" val="296254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EA947A-720A-74C5-E277-D38815D0D014}"/>
              </a:ext>
            </a:extLst>
          </p:cNvPr>
          <p:cNvSpPr>
            <a:spLocks noGrp="1"/>
          </p:cNvSpPr>
          <p:nvPr>
            <p:ph idx="1"/>
          </p:nvPr>
        </p:nvSpPr>
        <p:spPr>
          <a:xfrm>
            <a:off x="205444" y="1605447"/>
            <a:ext cx="5355384" cy="4226476"/>
          </a:xfrm>
        </p:spPr>
        <p:txBody>
          <a:bodyPr>
            <a:normAutofit fontScale="85000" lnSpcReduction="10000"/>
          </a:bodyPr>
          <a:lstStyle/>
          <a:p>
            <a:r>
              <a:rPr lang="en-US" dirty="0"/>
              <a:t>If a relation schema has more than one key, each is called a </a:t>
            </a:r>
            <a:r>
              <a:rPr lang="en-US" dirty="0">
                <a:solidFill>
                  <a:srgbClr val="7030A0"/>
                </a:solidFill>
              </a:rPr>
              <a:t>candidate key</a:t>
            </a:r>
            <a:r>
              <a:rPr lang="en-US" dirty="0"/>
              <a:t>.</a:t>
            </a:r>
          </a:p>
          <a:p>
            <a:endParaRPr lang="en-US" dirty="0"/>
          </a:p>
          <a:p>
            <a:r>
              <a:rPr lang="en-US" dirty="0"/>
              <a:t> One of the candidate keys is arbitrarily designated to be the </a:t>
            </a:r>
            <a:r>
              <a:rPr lang="en-US" dirty="0">
                <a:solidFill>
                  <a:srgbClr val="7030A0"/>
                </a:solidFill>
              </a:rPr>
              <a:t>primary key</a:t>
            </a:r>
            <a:r>
              <a:rPr lang="en-US" dirty="0"/>
              <a:t>, </a:t>
            </a:r>
          </a:p>
          <a:p>
            <a:r>
              <a:rPr lang="en-US" dirty="0"/>
              <a:t> and the others are called </a:t>
            </a:r>
            <a:r>
              <a:rPr lang="en-US" dirty="0">
                <a:solidFill>
                  <a:srgbClr val="7030A0"/>
                </a:solidFill>
              </a:rPr>
              <a:t>secondary keys</a:t>
            </a:r>
            <a:r>
              <a:rPr lang="en-US" dirty="0"/>
              <a:t>. </a:t>
            </a:r>
          </a:p>
          <a:p>
            <a:endParaRPr lang="en-US" dirty="0"/>
          </a:p>
          <a:p>
            <a:r>
              <a:rPr lang="en-US" dirty="0"/>
              <a:t> In a practical relational database, each relation schema must have a primary key. </a:t>
            </a:r>
          </a:p>
          <a:p>
            <a:endParaRPr lang="en-US" dirty="0"/>
          </a:p>
          <a:p>
            <a:r>
              <a:rPr lang="en-US" dirty="0"/>
              <a:t>If </a:t>
            </a:r>
            <a:r>
              <a:rPr lang="en-US" dirty="0">
                <a:solidFill>
                  <a:srgbClr val="7030A0"/>
                </a:solidFill>
              </a:rPr>
              <a:t>no candidate key is known for a relation</a:t>
            </a:r>
            <a:r>
              <a:rPr lang="en-US" dirty="0"/>
              <a:t>, </a:t>
            </a:r>
            <a:r>
              <a:rPr lang="en-US" dirty="0">
                <a:solidFill>
                  <a:srgbClr val="00B050"/>
                </a:solidFill>
              </a:rPr>
              <a:t>the entire relation can be treated as a default </a:t>
            </a:r>
            <a:r>
              <a:rPr lang="en-US" dirty="0" err="1">
                <a:solidFill>
                  <a:srgbClr val="00B050"/>
                </a:solidFill>
              </a:rPr>
              <a:t>superkey</a:t>
            </a:r>
            <a:r>
              <a:rPr lang="en-US" dirty="0">
                <a:solidFill>
                  <a:srgbClr val="00B050"/>
                </a:solidFill>
              </a:rPr>
              <a:t>. </a:t>
            </a:r>
          </a:p>
        </p:txBody>
      </p:sp>
      <p:sp>
        <p:nvSpPr>
          <p:cNvPr id="3" name="Content Placeholder 2">
            <a:extLst>
              <a:ext uri="{FF2B5EF4-FFF2-40B4-BE49-F238E27FC236}">
                <a16:creationId xmlns:a16="http://schemas.microsoft.com/office/drawing/2014/main" id="{24994D58-D010-DEA5-51F9-C4C513531697}"/>
              </a:ext>
            </a:extLst>
          </p:cNvPr>
          <p:cNvSpPr>
            <a:spLocks noGrp="1"/>
          </p:cNvSpPr>
          <p:nvPr>
            <p:ph sz="quarter" idx="10"/>
          </p:nvPr>
        </p:nvSpPr>
        <p:spPr/>
        <p:txBody>
          <a:bodyPr/>
          <a:lstStyle/>
          <a:p>
            <a:endParaRPr lang="en-IN" dirty="0"/>
          </a:p>
          <a:p>
            <a:r>
              <a:rPr lang="en-IN" dirty="0">
                <a:solidFill>
                  <a:srgbClr val="7030A0"/>
                </a:solidFill>
              </a:rPr>
              <a:t>Key Attributes and its types:</a:t>
            </a:r>
          </a:p>
          <a:p>
            <a:endParaRPr lang="en-US" dirty="0"/>
          </a:p>
        </p:txBody>
      </p:sp>
      <p:pic>
        <p:nvPicPr>
          <p:cNvPr id="5" name="Picture 4">
            <a:extLst>
              <a:ext uri="{FF2B5EF4-FFF2-40B4-BE49-F238E27FC236}">
                <a16:creationId xmlns:a16="http://schemas.microsoft.com/office/drawing/2014/main" id="{F294FB62-FDC1-FBE2-D457-EAB29CA86AF0}"/>
              </a:ext>
            </a:extLst>
          </p:cNvPr>
          <p:cNvPicPr>
            <a:picLocks noChangeAspect="1"/>
          </p:cNvPicPr>
          <p:nvPr/>
        </p:nvPicPr>
        <p:blipFill>
          <a:blip r:embed="rId2"/>
          <a:stretch>
            <a:fillRect/>
          </a:stretch>
        </p:blipFill>
        <p:spPr>
          <a:xfrm>
            <a:off x="5865569" y="3814508"/>
            <a:ext cx="5692082" cy="2458336"/>
          </a:xfrm>
          <a:prstGeom prst="rect">
            <a:avLst/>
          </a:prstGeom>
        </p:spPr>
      </p:pic>
      <p:pic>
        <p:nvPicPr>
          <p:cNvPr id="1026" name="Picture 2">
            <a:extLst>
              <a:ext uri="{FF2B5EF4-FFF2-40B4-BE49-F238E27FC236}">
                <a16:creationId xmlns:a16="http://schemas.microsoft.com/office/drawing/2014/main" id="{8568926E-D79E-1B25-BB1C-D943F20B8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828" y="1605447"/>
            <a:ext cx="2972243" cy="17511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83D43C9-B699-5194-4C64-17CA338779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0901" y="1535949"/>
            <a:ext cx="2724150" cy="18901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F364F8A2-0AE8-2037-824E-7FF7585F2309}"/>
                  </a:ext>
                </a:extLst>
              </p14:cNvPr>
              <p14:cNvContentPartPr/>
              <p14:nvPr/>
            </p14:nvContentPartPr>
            <p14:xfrm>
              <a:off x="482040" y="823680"/>
              <a:ext cx="10472040" cy="5626080"/>
            </p14:xfrm>
          </p:contentPart>
        </mc:Choice>
        <mc:Fallback xmlns="">
          <p:pic>
            <p:nvPicPr>
              <p:cNvPr id="4" name="Ink 3">
                <a:extLst>
                  <a:ext uri="{FF2B5EF4-FFF2-40B4-BE49-F238E27FC236}">
                    <a16:creationId xmlns:a16="http://schemas.microsoft.com/office/drawing/2014/main" id="{F364F8A2-0AE8-2037-824E-7FF7585F2309}"/>
                  </a:ext>
                </a:extLst>
              </p:cNvPr>
              <p:cNvPicPr/>
              <p:nvPr/>
            </p:nvPicPr>
            <p:blipFill>
              <a:blip r:embed="rId6"/>
              <a:stretch>
                <a:fillRect/>
              </a:stretch>
            </p:blipFill>
            <p:spPr>
              <a:xfrm>
                <a:off x="472680" y="814320"/>
                <a:ext cx="10490760" cy="5644800"/>
              </a:xfrm>
              <a:prstGeom prst="rect">
                <a:avLst/>
              </a:prstGeom>
            </p:spPr>
          </p:pic>
        </mc:Fallback>
      </mc:AlternateContent>
    </p:spTree>
    <p:extLst>
      <p:ext uri="{BB962C8B-B14F-4D97-AF65-F5344CB8AC3E}">
        <p14:creationId xmlns:p14="http://schemas.microsoft.com/office/powerpoint/2010/main" val="275364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7BF1D-9BDC-FFD9-3450-CBA0B156EBA1}"/>
              </a:ext>
            </a:extLst>
          </p:cNvPr>
          <p:cNvSpPr>
            <a:spLocks noGrp="1"/>
          </p:cNvSpPr>
          <p:nvPr>
            <p:ph sz="quarter" idx="10"/>
          </p:nvPr>
        </p:nvSpPr>
        <p:spPr/>
        <p:txBody>
          <a:bodyPr/>
          <a:lstStyle/>
          <a:p>
            <a:r>
              <a:rPr lang="en-US" dirty="0">
                <a:solidFill>
                  <a:srgbClr val="7030A0"/>
                </a:solidFill>
              </a:rPr>
              <a:t>Super Key:</a:t>
            </a:r>
            <a:endParaRPr lang="en-IN" dirty="0">
              <a:solidFill>
                <a:srgbClr val="7030A0"/>
              </a:solidFill>
            </a:endParaRPr>
          </a:p>
        </p:txBody>
      </p:sp>
      <p:pic>
        <p:nvPicPr>
          <p:cNvPr id="5" name="Picture 4">
            <a:extLst>
              <a:ext uri="{FF2B5EF4-FFF2-40B4-BE49-F238E27FC236}">
                <a16:creationId xmlns:a16="http://schemas.microsoft.com/office/drawing/2014/main" id="{F2C1C487-EDDB-96FB-DCF3-297832A89A5A}"/>
              </a:ext>
            </a:extLst>
          </p:cNvPr>
          <p:cNvPicPr>
            <a:picLocks noChangeAspect="1"/>
          </p:cNvPicPr>
          <p:nvPr/>
        </p:nvPicPr>
        <p:blipFill>
          <a:blip r:embed="rId2"/>
          <a:stretch>
            <a:fillRect/>
          </a:stretch>
        </p:blipFill>
        <p:spPr>
          <a:xfrm>
            <a:off x="406400" y="1491769"/>
            <a:ext cx="5072655" cy="1246814"/>
          </a:xfrm>
          <a:prstGeom prst="rect">
            <a:avLst/>
          </a:prstGeom>
        </p:spPr>
      </p:pic>
      <p:sp>
        <p:nvSpPr>
          <p:cNvPr id="7" name="TextBox 6">
            <a:extLst>
              <a:ext uri="{FF2B5EF4-FFF2-40B4-BE49-F238E27FC236}">
                <a16:creationId xmlns:a16="http://schemas.microsoft.com/office/drawing/2014/main" id="{CD4127B4-4C87-2C24-4662-FA43F4644966}"/>
              </a:ext>
            </a:extLst>
          </p:cNvPr>
          <p:cNvSpPr txBox="1"/>
          <p:nvPr/>
        </p:nvSpPr>
        <p:spPr>
          <a:xfrm>
            <a:off x="276225" y="2934952"/>
            <a:ext cx="6096000" cy="514693"/>
          </a:xfrm>
          <a:prstGeom prst="rect">
            <a:avLst/>
          </a:prstGeom>
          <a:noFill/>
        </p:spPr>
        <p:txBody>
          <a:bodyPr wrap="square">
            <a:spAutoFit/>
          </a:bodyPr>
          <a:lstStyle/>
          <a:p>
            <a:pPr algn="just">
              <a:lnSpc>
                <a:spcPts val="1680"/>
              </a:lnSpc>
              <a:spcAft>
                <a:spcPts val="0"/>
              </a:spcAft>
            </a:pPr>
            <a:r>
              <a:rPr lang="en-US" sz="1400" b="1" i="0" dirty="0" err="1">
                <a:solidFill>
                  <a:srgbClr val="C00000"/>
                </a:solidFill>
                <a:effectLst/>
                <a:latin typeface="Arial" panose="020B0604020202020204" pitchFamily="34" charset="0"/>
              </a:rPr>
              <a:t>Superkey</a:t>
            </a:r>
            <a:r>
              <a:rPr lang="en-US" sz="1400" b="1" i="0" dirty="0">
                <a:solidFill>
                  <a:srgbClr val="C00000"/>
                </a:solidFill>
                <a:effectLst/>
                <a:latin typeface="Arial" panose="020B0604020202020204" pitchFamily="34" charset="0"/>
              </a:rPr>
              <a:t> :  </a:t>
            </a:r>
            <a:r>
              <a:rPr lang="en-US" sz="1400" b="0" i="0" dirty="0">
                <a:solidFill>
                  <a:srgbClr val="C00000"/>
                </a:solidFill>
                <a:effectLst/>
                <a:latin typeface="Arial" panose="020B0604020202020204" pitchFamily="34" charset="0"/>
              </a:rPr>
              <a:t>Set of one or more attributes together can uniquely identify rest of the attributes of a relation uniquely is called </a:t>
            </a:r>
            <a:r>
              <a:rPr lang="en-US" sz="1400" b="0" i="0" dirty="0" err="1">
                <a:solidFill>
                  <a:srgbClr val="C00000"/>
                </a:solidFill>
                <a:effectLst/>
                <a:latin typeface="Arial" panose="020B0604020202020204" pitchFamily="34" charset="0"/>
              </a:rPr>
              <a:t>Superkey</a:t>
            </a:r>
            <a:r>
              <a:rPr lang="en-US" sz="1400" b="0" i="0" dirty="0">
                <a:solidFill>
                  <a:srgbClr val="C00000"/>
                </a:solidFill>
                <a:effectLst/>
                <a:latin typeface="Arial" panose="020B0604020202020204" pitchFamily="34" charset="0"/>
              </a:rPr>
              <a:t>.</a:t>
            </a:r>
          </a:p>
        </p:txBody>
      </p:sp>
      <p:sp>
        <p:nvSpPr>
          <p:cNvPr id="9" name="TextBox 8">
            <a:extLst>
              <a:ext uri="{FF2B5EF4-FFF2-40B4-BE49-F238E27FC236}">
                <a16:creationId xmlns:a16="http://schemas.microsoft.com/office/drawing/2014/main" id="{91BE91E0-1D17-1E97-E17D-64F54739D70C}"/>
              </a:ext>
            </a:extLst>
          </p:cNvPr>
          <p:cNvSpPr txBox="1"/>
          <p:nvPr/>
        </p:nvSpPr>
        <p:spPr>
          <a:xfrm>
            <a:off x="276225" y="3429000"/>
            <a:ext cx="6096000" cy="954107"/>
          </a:xfrm>
          <a:prstGeom prst="rect">
            <a:avLst/>
          </a:prstGeom>
          <a:noFill/>
        </p:spPr>
        <p:txBody>
          <a:bodyPr wrap="square">
            <a:spAutoFit/>
          </a:bodyPr>
          <a:lstStyle/>
          <a:p>
            <a:r>
              <a:rPr lang="en-US" sz="1400" b="0" i="0" dirty="0">
                <a:solidFill>
                  <a:srgbClr val="0070C0"/>
                </a:solidFill>
                <a:effectLst/>
                <a:latin typeface="Arial" panose="020B0604020202020204" pitchFamily="34" charset="0"/>
              </a:rPr>
              <a:t>any of the combinations, (</a:t>
            </a:r>
            <a:r>
              <a:rPr lang="en-US" sz="1400" b="0" i="0" dirty="0" err="1">
                <a:solidFill>
                  <a:srgbClr val="0070C0"/>
                </a:solidFill>
                <a:effectLst/>
                <a:latin typeface="Arial" panose="020B0604020202020204" pitchFamily="34" charset="0"/>
              </a:rPr>
              <a:t>Emp_ID</a:t>
            </a:r>
            <a:r>
              <a:rPr lang="en-US" sz="1400" b="0" i="0" dirty="0">
                <a:solidFill>
                  <a:srgbClr val="0070C0"/>
                </a:solidFill>
                <a:effectLst/>
                <a:latin typeface="Arial" panose="020B0604020202020204" pitchFamily="34" charset="0"/>
              </a:rPr>
              <a:t>, </a:t>
            </a:r>
            <a:r>
              <a:rPr lang="en-US" sz="1400" b="0" i="0" dirty="0" err="1">
                <a:solidFill>
                  <a:srgbClr val="0070C0"/>
                </a:solidFill>
                <a:effectLst/>
                <a:latin typeface="Arial" panose="020B0604020202020204" pitchFamily="34" charset="0"/>
              </a:rPr>
              <a:t>Emp_Name</a:t>
            </a:r>
            <a:r>
              <a:rPr lang="en-US" sz="1400" b="0" i="0" dirty="0">
                <a:solidFill>
                  <a:srgbClr val="0070C0"/>
                </a:solidFill>
                <a:effectLst/>
                <a:latin typeface="Arial" panose="020B0604020202020204" pitchFamily="34" charset="0"/>
              </a:rPr>
              <a:t>), (</a:t>
            </a:r>
            <a:r>
              <a:rPr lang="en-US" sz="1400" b="0" i="0" dirty="0" err="1">
                <a:solidFill>
                  <a:srgbClr val="0070C0"/>
                </a:solidFill>
                <a:effectLst/>
                <a:latin typeface="Arial" panose="020B0604020202020204" pitchFamily="34" charset="0"/>
              </a:rPr>
              <a:t>Emp_ID</a:t>
            </a:r>
            <a:r>
              <a:rPr lang="en-US" sz="1400" b="0" i="0" dirty="0">
                <a:solidFill>
                  <a:srgbClr val="0070C0"/>
                </a:solidFill>
                <a:effectLst/>
                <a:latin typeface="Arial" panose="020B0604020202020204" pitchFamily="34" charset="0"/>
              </a:rPr>
              <a:t>, DOB), (</a:t>
            </a:r>
            <a:r>
              <a:rPr lang="en-US" sz="1400" b="0" i="0" dirty="0" err="1">
                <a:solidFill>
                  <a:srgbClr val="0070C0"/>
                </a:solidFill>
                <a:effectLst/>
                <a:latin typeface="Arial" panose="020B0604020202020204" pitchFamily="34" charset="0"/>
              </a:rPr>
              <a:t>Emp_ID</a:t>
            </a:r>
            <a:r>
              <a:rPr lang="en-US" sz="1400" b="0" i="0" dirty="0">
                <a:solidFill>
                  <a:srgbClr val="0070C0"/>
                </a:solidFill>
                <a:effectLst/>
                <a:latin typeface="Arial" panose="020B0604020202020204" pitchFamily="34" charset="0"/>
              </a:rPr>
              <a:t>, Gender), (</a:t>
            </a:r>
            <a:r>
              <a:rPr lang="en-US" sz="1400" b="0" i="0" dirty="0" err="1">
                <a:solidFill>
                  <a:srgbClr val="0070C0"/>
                </a:solidFill>
                <a:effectLst/>
                <a:latin typeface="Arial" panose="020B0604020202020204" pitchFamily="34" charset="0"/>
              </a:rPr>
              <a:t>Emp_ID</a:t>
            </a:r>
            <a:r>
              <a:rPr lang="en-US" sz="1400" b="0" i="0" dirty="0">
                <a:solidFill>
                  <a:srgbClr val="0070C0"/>
                </a:solidFill>
                <a:effectLst/>
                <a:latin typeface="Arial" panose="020B0604020202020204" pitchFamily="34" charset="0"/>
              </a:rPr>
              <a:t>, </a:t>
            </a:r>
            <a:r>
              <a:rPr lang="en-US" sz="1400" b="0" i="0" dirty="0" err="1">
                <a:solidFill>
                  <a:srgbClr val="0070C0"/>
                </a:solidFill>
                <a:effectLst/>
                <a:latin typeface="Arial" panose="020B0604020202020204" pitchFamily="34" charset="0"/>
              </a:rPr>
              <a:t>Dept_No</a:t>
            </a:r>
            <a:r>
              <a:rPr lang="en-US" sz="1400" b="0" i="0" dirty="0">
                <a:solidFill>
                  <a:srgbClr val="0070C0"/>
                </a:solidFill>
                <a:effectLst/>
                <a:latin typeface="Arial" panose="020B0604020202020204" pitchFamily="34" charset="0"/>
              </a:rPr>
              <a:t>), (</a:t>
            </a:r>
            <a:r>
              <a:rPr lang="en-US" sz="1400" b="0" i="0" dirty="0" err="1">
                <a:solidFill>
                  <a:srgbClr val="0070C0"/>
                </a:solidFill>
                <a:effectLst/>
                <a:latin typeface="Arial" panose="020B0604020202020204" pitchFamily="34" charset="0"/>
              </a:rPr>
              <a:t>Emp_Name</a:t>
            </a:r>
            <a:r>
              <a:rPr lang="en-US" sz="1400" b="0" i="0" dirty="0">
                <a:solidFill>
                  <a:srgbClr val="0070C0"/>
                </a:solidFill>
                <a:effectLst/>
                <a:latin typeface="Arial" panose="020B0604020202020204" pitchFamily="34" charset="0"/>
              </a:rPr>
              <a:t>, DOB), (</a:t>
            </a:r>
            <a:r>
              <a:rPr lang="en-US" sz="1400" b="0" i="0" dirty="0" err="1">
                <a:solidFill>
                  <a:srgbClr val="0070C0"/>
                </a:solidFill>
                <a:effectLst/>
                <a:latin typeface="Arial" panose="020B0604020202020204" pitchFamily="34" charset="0"/>
              </a:rPr>
              <a:t>Emp_Name</a:t>
            </a:r>
            <a:r>
              <a:rPr lang="en-US" sz="1400" b="0" i="0" dirty="0">
                <a:solidFill>
                  <a:srgbClr val="0070C0"/>
                </a:solidFill>
                <a:effectLst/>
                <a:latin typeface="Arial" panose="020B0604020202020204" pitchFamily="34" charset="0"/>
              </a:rPr>
              <a:t>, DOB, Gender), and so on [you form the other combinations which can uniquely identify records] can also identify the records uniquely.</a:t>
            </a:r>
            <a:endParaRPr lang="en-IN" sz="1400" dirty="0">
              <a:solidFill>
                <a:srgbClr val="0070C0"/>
              </a:solidFill>
            </a:endParaRPr>
          </a:p>
        </p:txBody>
      </p:sp>
      <p:sp>
        <p:nvSpPr>
          <p:cNvPr id="11" name="TextBox 10">
            <a:extLst>
              <a:ext uri="{FF2B5EF4-FFF2-40B4-BE49-F238E27FC236}">
                <a16:creationId xmlns:a16="http://schemas.microsoft.com/office/drawing/2014/main" id="{BAAB56F0-44A0-1A01-62EF-B43DF4584007}"/>
              </a:ext>
            </a:extLst>
          </p:cNvPr>
          <p:cNvSpPr txBox="1"/>
          <p:nvPr/>
        </p:nvSpPr>
        <p:spPr>
          <a:xfrm>
            <a:off x="6858000" y="1377940"/>
            <a:ext cx="5181600" cy="4801314"/>
          </a:xfrm>
          <a:prstGeom prst="rect">
            <a:avLst/>
          </a:prstGeom>
          <a:noFill/>
        </p:spPr>
        <p:txBody>
          <a:bodyPr wrap="square">
            <a:spAutoFit/>
          </a:bodyPr>
          <a:lstStyle/>
          <a:p>
            <a:pPr algn="just">
              <a:spcAft>
                <a:spcPts val="0"/>
              </a:spcAft>
            </a:pPr>
            <a:r>
              <a:rPr lang="en-US" b="0" i="0" dirty="0">
                <a:solidFill>
                  <a:srgbClr val="222222"/>
                </a:solidFill>
                <a:effectLst/>
                <a:latin typeface="Arial" panose="020B0604020202020204" pitchFamily="34" charset="0"/>
              </a:rPr>
              <a:t>For any table, we have at least one super key which is the combination of all the attributes of the table. </a:t>
            </a:r>
            <a:r>
              <a:rPr lang="en-US" b="0" i="0" dirty="0">
                <a:solidFill>
                  <a:srgbClr val="222222"/>
                </a:solidFill>
                <a:effectLst/>
                <a:highlight>
                  <a:srgbClr val="FFFF00"/>
                </a:highlight>
                <a:latin typeface="Arial" panose="020B0604020202020204" pitchFamily="34" charset="0"/>
              </a:rPr>
              <a:t>This is trivial </a:t>
            </a:r>
            <a:r>
              <a:rPr lang="en-US" b="0" i="0" dirty="0" err="1">
                <a:solidFill>
                  <a:srgbClr val="222222"/>
                </a:solidFill>
                <a:effectLst/>
                <a:highlight>
                  <a:srgbClr val="FFFF00"/>
                </a:highlight>
                <a:latin typeface="Arial" panose="020B0604020202020204" pitchFamily="34" charset="0"/>
              </a:rPr>
              <a:t>superkey</a:t>
            </a:r>
            <a:r>
              <a:rPr lang="en-US" b="0" i="0" dirty="0">
                <a:solidFill>
                  <a:srgbClr val="222222"/>
                </a:solidFill>
                <a:effectLst/>
                <a:highlight>
                  <a:srgbClr val="FFFF00"/>
                </a:highlight>
                <a:latin typeface="Arial" panose="020B0604020202020204" pitchFamily="34" charset="0"/>
              </a:rPr>
              <a:t>.  </a:t>
            </a:r>
          </a:p>
          <a:p>
            <a:pPr algn="just">
              <a:spcAft>
                <a:spcPts val="0"/>
              </a:spcAft>
            </a:pPr>
            <a:endParaRPr lang="en-US" dirty="0">
              <a:solidFill>
                <a:srgbClr val="222222"/>
              </a:solidFill>
              <a:highlight>
                <a:srgbClr val="FFFF00"/>
              </a:highlight>
              <a:latin typeface="Arial" panose="020B0604020202020204" pitchFamily="34" charset="0"/>
            </a:endParaRPr>
          </a:p>
          <a:p>
            <a:pPr algn="just">
              <a:spcAft>
                <a:spcPts val="0"/>
              </a:spcAft>
            </a:pPr>
            <a:r>
              <a:rPr lang="en-US" b="0" i="0" dirty="0">
                <a:solidFill>
                  <a:srgbClr val="222222"/>
                </a:solidFill>
                <a:effectLst/>
                <a:latin typeface="Arial" panose="020B0604020202020204" pitchFamily="34" charset="0"/>
              </a:rPr>
              <a:t>In RDBMS, no two records are allowed to be the same. For example, at least the complete single record (E101, Ramkumar,         15-JUL-1986, M, 2) is different from (E105, Laxmi, 20-MAY-1988, F, 4). </a:t>
            </a:r>
            <a:r>
              <a:rPr lang="en-US" b="0" i="0" dirty="0">
                <a:solidFill>
                  <a:srgbClr val="222222"/>
                </a:solidFill>
                <a:effectLst/>
                <a:highlight>
                  <a:srgbClr val="FFFF00"/>
                </a:highlight>
                <a:latin typeface="Arial" panose="020B0604020202020204" pitchFamily="34" charset="0"/>
              </a:rPr>
              <a:t>Hence, we have at least one super key.</a:t>
            </a:r>
          </a:p>
          <a:p>
            <a:pPr algn="just">
              <a:spcAft>
                <a:spcPts val="0"/>
              </a:spcAft>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just">
              <a:spcAft>
                <a:spcPts val="0"/>
              </a:spcAft>
            </a:pPr>
            <a:r>
              <a:rPr lang="en-US" b="1" i="0" dirty="0">
                <a:solidFill>
                  <a:srgbClr val="222222"/>
                </a:solidFill>
                <a:effectLst/>
                <a:highlight>
                  <a:srgbClr val="FFFF00"/>
                </a:highlight>
                <a:latin typeface="Arial" panose="020B0604020202020204" pitchFamily="34" charset="0"/>
              </a:rPr>
              <a:t>Note:</a:t>
            </a:r>
            <a:r>
              <a:rPr lang="en-US" b="0" i="0" dirty="0">
                <a:solidFill>
                  <a:srgbClr val="222222"/>
                </a:solidFill>
                <a:effectLst/>
                <a:latin typeface="Arial" panose="020B0604020202020204" pitchFamily="34" charset="0"/>
              </a:rPr>
              <a:t> Redundant attributes are permitted in Super Keys. </a:t>
            </a:r>
          </a:p>
          <a:p>
            <a:pPr algn="just">
              <a:spcAft>
                <a:spcPts val="0"/>
              </a:spcAft>
            </a:pPr>
            <a:endParaRPr lang="en-US" dirty="0">
              <a:solidFill>
                <a:srgbClr val="222222"/>
              </a:solidFill>
              <a:latin typeface="Arial" panose="020B0604020202020204" pitchFamily="34" charset="0"/>
            </a:endParaRPr>
          </a:p>
          <a:p>
            <a:pPr algn="just">
              <a:spcAft>
                <a:spcPts val="0"/>
              </a:spcAft>
            </a:pPr>
            <a:r>
              <a:rPr lang="en-US" dirty="0">
                <a:solidFill>
                  <a:srgbClr val="222222"/>
                </a:solidFill>
                <a:latin typeface="Arial" panose="020B0604020202020204" pitchFamily="34" charset="0"/>
              </a:rPr>
              <a:t>E.g.,</a:t>
            </a:r>
          </a:p>
          <a:p>
            <a:pPr algn="just">
              <a:spcAft>
                <a:spcPts val="0"/>
              </a:spcAft>
            </a:pPr>
            <a:r>
              <a:rPr lang="en-US" b="0" i="0" dirty="0">
                <a:solidFill>
                  <a:srgbClr val="222222"/>
                </a:solidFill>
                <a:effectLst/>
                <a:latin typeface="Arial" panose="020B0604020202020204" pitchFamily="34" charset="0"/>
              </a:rPr>
              <a:t>In (</a:t>
            </a:r>
            <a:r>
              <a:rPr lang="en-US" b="0" i="0" dirty="0" err="1">
                <a:solidFill>
                  <a:srgbClr val="222222"/>
                </a:solidFill>
                <a:effectLst/>
                <a:latin typeface="Arial" panose="020B0604020202020204" pitchFamily="34" charset="0"/>
              </a:rPr>
              <a:t>Emp_ID</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Emp_Name</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Emp_Name</a:t>
            </a:r>
            <a:r>
              <a:rPr lang="en-US" b="0" i="0" dirty="0">
                <a:solidFill>
                  <a:srgbClr val="222222"/>
                </a:solidFill>
                <a:effectLst/>
                <a:latin typeface="Arial" panose="020B0604020202020204" pitchFamily="34" charset="0"/>
              </a:rPr>
              <a:t> is unnecessary and redundant.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FE7254E-7D09-7610-BC0E-F5E87FDA16CF}"/>
                  </a:ext>
                </a:extLst>
              </p14:cNvPr>
              <p14:cNvContentPartPr/>
              <p14:nvPr/>
            </p14:nvContentPartPr>
            <p14:xfrm>
              <a:off x="6120" y="606240"/>
              <a:ext cx="11876760" cy="5585760"/>
            </p14:xfrm>
          </p:contentPart>
        </mc:Choice>
        <mc:Fallback xmlns="">
          <p:pic>
            <p:nvPicPr>
              <p:cNvPr id="2" name="Ink 1">
                <a:extLst>
                  <a:ext uri="{FF2B5EF4-FFF2-40B4-BE49-F238E27FC236}">
                    <a16:creationId xmlns:a16="http://schemas.microsoft.com/office/drawing/2014/main" id="{4FE7254E-7D09-7610-BC0E-F5E87FDA16CF}"/>
                  </a:ext>
                </a:extLst>
              </p:cNvPr>
              <p:cNvPicPr/>
              <p:nvPr/>
            </p:nvPicPr>
            <p:blipFill>
              <a:blip r:embed="rId4"/>
              <a:stretch>
                <a:fillRect/>
              </a:stretch>
            </p:blipFill>
            <p:spPr>
              <a:xfrm>
                <a:off x="-3240" y="596880"/>
                <a:ext cx="11895480" cy="5604480"/>
              </a:xfrm>
              <a:prstGeom prst="rect">
                <a:avLst/>
              </a:prstGeom>
            </p:spPr>
          </p:pic>
        </mc:Fallback>
      </mc:AlternateContent>
    </p:spTree>
    <p:extLst>
      <p:ext uri="{BB962C8B-B14F-4D97-AF65-F5344CB8AC3E}">
        <p14:creationId xmlns:p14="http://schemas.microsoft.com/office/powerpoint/2010/main" val="343499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7BF1D-9BDC-FFD9-3450-CBA0B156EBA1}"/>
              </a:ext>
            </a:extLst>
          </p:cNvPr>
          <p:cNvSpPr>
            <a:spLocks noGrp="1"/>
          </p:cNvSpPr>
          <p:nvPr>
            <p:ph sz="quarter" idx="10"/>
          </p:nvPr>
        </p:nvSpPr>
        <p:spPr/>
        <p:txBody>
          <a:bodyPr/>
          <a:lstStyle/>
          <a:p>
            <a:r>
              <a:rPr lang="en-US" dirty="0">
                <a:solidFill>
                  <a:srgbClr val="7030A0"/>
                </a:solidFill>
              </a:rPr>
              <a:t>Candidate Key:</a:t>
            </a:r>
            <a:endParaRPr lang="en-IN" dirty="0">
              <a:solidFill>
                <a:srgbClr val="7030A0"/>
              </a:solidFill>
            </a:endParaRPr>
          </a:p>
        </p:txBody>
      </p:sp>
      <p:pic>
        <p:nvPicPr>
          <p:cNvPr id="5" name="Picture 4">
            <a:extLst>
              <a:ext uri="{FF2B5EF4-FFF2-40B4-BE49-F238E27FC236}">
                <a16:creationId xmlns:a16="http://schemas.microsoft.com/office/drawing/2014/main" id="{F2C1C487-EDDB-96FB-DCF3-297832A89A5A}"/>
              </a:ext>
            </a:extLst>
          </p:cNvPr>
          <p:cNvPicPr>
            <a:picLocks noChangeAspect="1"/>
          </p:cNvPicPr>
          <p:nvPr/>
        </p:nvPicPr>
        <p:blipFill>
          <a:blip r:embed="rId2"/>
          <a:stretch>
            <a:fillRect/>
          </a:stretch>
        </p:blipFill>
        <p:spPr>
          <a:xfrm>
            <a:off x="406400" y="1491769"/>
            <a:ext cx="5072655" cy="1246814"/>
          </a:xfrm>
          <a:prstGeom prst="rect">
            <a:avLst/>
          </a:prstGeom>
        </p:spPr>
      </p:pic>
      <p:sp>
        <p:nvSpPr>
          <p:cNvPr id="7" name="TextBox 6">
            <a:extLst>
              <a:ext uri="{FF2B5EF4-FFF2-40B4-BE49-F238E27FC236}">
                <a16:creationId xmlns:a16="http://schemas.microsoft.com/office/drawing/2014/main" id="{CD4127B4-4C87-2C24-4662-FA43F4644966}"/>
              </a:ext>
            </a:extLst>
          </p:cNvPr>
          <p:cNvSpPr txBox="1"/>
          <p:nvPr/>
        </p:nvSpPr>
        <p:spPr>
          <a:xfrm>
            <a:off x="276225" y="2934952"/>
            <a:ext cx="6096000" cy="944939"/>
          </a:xfrm>
          <a:prstGeom prst="rect">
            <a:avLst/>
          </a:prstGeom>
          <a:noFill/>
        </p:spPr>
        <p:txBody>
          <a:bodyPr wrap="square">
            <a:spAutoFit/>
          </a:bodyPr>
          <a:lstStyle/>
          <a:p>
            <a:pPr algn="just">
              <a:lnSpc>
                <a:spcPts val="1680"/>
              </a:lnSpc>
              <a:spcAft>
                <a:spcPts val="0"/>
              </a:spcAft>
            </a:pPr>
            <a:r>
              <a:rPr lang="en-US" sz="1400" b="1" i="0" dirty="0">
                <a:solidFill>
                  <a:srgbClr val="C00000"/>
                </a:solidFill>
                <a:effectLst/>
                <a:latin typeface="Arial" panose="020B0604020202020204" pitchFamily="34" charset="0"/>
              </a:rPr>
              <a:t>Candidate Key</a:t>
            </a:r>
          </a:p>
          <a:p>
            <a:pPr algn="just">
              <a:lnSpc>
                <a:spcPts val="1680"/>
              </a:lnSpc>
              <a:spcAft>
                <a:spcPts val="0"/>
              </a:spcAft>
            </a:pPr>
            <a:r>
              <a:rPr lang="en-US" sz="1200" b="1" i="0" dirty="0">
                <a:solidFill>
                  <a:srgbClr val="C00000"/>
                </a:solidFill>
                <a:effectLst/>
                <a:latin typeface="Arial" panose="020B0604020202020204" pitchFamily="34" charset="0"/>
              </a:rPr>
              <a:t>Minimal Super key is a key which is a super key without any redundant attribute (unnecessary combination). In other words, if you remove any attribute from a key combination, it should not be able to uniquely identify data. </a:t>
            </a:r>
          </a:p>
        </p:txBody>
      </p:sp>
      <p:sp>
        <p:nvSpPr>
          <p:cNvPr id="9" name="TextBox 8">
            <a:extLst>
              <a:ext uri="{FF2B5EF4-FFF2-40B4-BE49-F238E27FC236}">
                <a16:creationId xmlns:a16="http://schemas.microsoft.com/office/drawing/2014/main" id="{91BE91E0-1D17-1E97-E17D-64F54739D70C}"/>
              </a:ext>
            </a:extLst>
          </p:cNvPr>
          <p:cNvSpPr txBox="1"/>
          <p:nvPr/>
        </p:nvSpPr>
        <p:spPr>
          <a:xfrm>
            <a:off x="209549" y="4076260"/>
            <a:ext cx="6448425" cy="2677656"/>
          </a:xfrm>
          <a:prstGeom prst="rect">
            <a:avLst/>
          </a:prstGeom>
          <a:noFill/>
        </p:spPr>
        <p:txBody>
          <a:bodyPr wrap="square">
            <a:spAutoFit/>
          </a:bodyPr>
          <a:lstStyle/>
          <a:p>
            <a:r>
              <a:rPr lang="en-US" sz="1400" b="0" i="0" dirty="0">
                <a:solidFill>
                  <a:srgbClr val="0070C0"/>
                </a:solidFill>
                <a:effectLst/>
                <a:latin typeface="Arial" panose="020B0604020202020204" pitchFamily="34" charset="0"/>
              </a:rPr>
              <a:t>For example, (</a:t>
            </a:r>
            <a:r>
              <a:rPr lang="en-US" sz="1400" b="0" i="0" dirty="0" err="1">
                <a:solidFill>
                  <a:srgbClr val="0070C0"/>
                </a:solidFill>
                <a:effectLst/>
                <a:latin typeface="Arial" panose="020B0604020202020204" pitchFamily="34" charset="0"/>
              </a:rPr>
              <a:t>Emp_ID</a:t>
            </a:r>
            <a:r>
              <a:rPr lang="en-US" sz="1400" b="0" i="0" dirty="0">
                <a:solidFill>
                  <a:srgbClr val="0070C0"/>
                </a:solidFill>
                <a:effectLst/>
                <a:latin typeface="Arial" panose="020B0604020202020204" pitchFamily="34" charset="0"/>
              </a:rPr>
              <a:t>, </a:t>
            </a:r>
            <a:r>
              <a:rPr lang="en-US" sz="1400" b="0" i="0" dirty="0" err="1">
                <a:solidFill>
                  <a:srgbClr val="0070C0"/>
                </a:solidFill>
                <a:effectLst/>
                <a:latin typeface="Arial" panose="020B0604020202020204" pitchFamily="34" charset="0"/>
              </a:rPr>
              <a:t>Emp_Name</a:t>
            </a:r>
            <a:r>
              <a:rPr lang="en-US" sz="1400" b="0" i="0" dirty="0">
                <a:solidFill>
                  <a:srgbClr val="0070C0"/>
                </a:solidFill>
                <a:effectLst/>
                <a:latin typeface="Arial" panose="020B0604020202020204" pitchFamily="34" charset="0"/>
              </a:rPr>
              <a:t>) is a super key with an unnecessary attribute </a:t>
            </a:r>
            <a:r>
              <a:rPr lang="en-US" sz="1400" b="0" i="0" dirty="0" err="1">
                <a:solidFill>
                  <a:srgbClr val="0070C0"/>
                </a:solidFill>
                <a:effectLst/>
                <a:latin typeface="Arial" panose="020B0604020202020204" pitchFamily="34" charset="0"/>
              </a:rPr>
              <a:t>Emp_Name</a:t>
            </a:r>
            <a:r>
              <a:rPr lang="en-US" sz="1400" b="0" i="0" dirty="0">
                <a:solidFill>
                  <a:srgbClr val="0070C0"/>
                </a:solidFill>
                <a:effectLst/>
                <a:latin typeface="Arial" panose="020B0604020202020204" pitchFamily="34" charset="0"/>
              </a:rPr>
              <a:t>. </a:t>
            </a:r>
          </a:p>
          <a:p>
            <a:r>
              <a:rPr lang="en-US" sz="1400" b="0" i="0" dirty="0">
                <a:solidFill>
                  <a:srgbClr val="0070C0"/>
                </a:solidFill>
                <a:effectLst/>
                <a:latin typeface="Arial" panose="020B0604020202020204" pitchFamily="34" charset="0"/>
              </a:rPr>
              <a:t>Here, without </a:t>
            </a:r>
            <a:r>
              <a:rPr lang="en-US" sz="1400" b="0" i="0" dirty="0" err="1">
                <a:solidFill>
                  <a:srgbClr val="0070C0"/>
                </a:solidFill>
                <a:effectLst/>
                <a:latin typeface="Arial" panose="020B0604020202020204" pitchFamily="34" charset="0"/>
              </a:rPr>
              <a:t>Emp_Name</a:t>
            </a:r>
            <a:r>
              <a:rPr lang="en-US" sz="1400" b="0" i="0" dirty="0">
                <a:solidFill>
                  <a:srgbClr val="0070C0"/>
                </a:solidFill>
                <a:effectLst/>
                <a:latin typeface="Arial" panose="020B0604020202020204" pitchFamily="34" charset="0"/>
              </a:rPr>
              <a:t> attribute, only </a:t>
            </a:r>
            <a:r>
              <a:rPr lang="en-US" sz="1400" b="0" i="0" dirty="0" err="1">
                <a:solidFill>
                  <a:srgbClr val="0070C0"/>
                </a:solidFill>
                <a:effectLst/>
                <a:latin typeface="Arial" panose="020B0604020202020204" pitchFamily="34" charset="0"/>
              </a:rPr>
              <a:t>Emp_ID</a:t>
            </a:r>
            <a:r>
              <a:rPr lang="en-US" sz="1400" b="0" i="0" dirty="0">
                <a:solidFill>
                  <a:srgbClr val="0070C0"/>
                </a:solidFill>
                <a:effectLst/>
                <a:latin typeface="Arial" panose="020B0604020202020204" pitchFamily="34" charset="0"/>
              </a:rPr>
              <a:t> attribute can uniquely identify records. Hence, </a:t>
            </a:r>
            <a:r>
              <a:rPr lang="en-US" sz="1400" b="0" i="0" dirty="0" err="1">
                <a:solidFill>
                  <a:srgbClr val="0070C0"/>
                </a:solidFill>
                <a:effectLst/>
                <a:latin typeface="Arial" panose="020B0604020202020204" pitchFamily="34" charset="0"/>
              </a:rPr>
              <a:t>Emp_ID</a:t>
            </a:r>
            <a:r>
              <a:rPr lang="en-US" sz="1400" b="0" i="0" dirty="0">
                <a:solidFill>
                  <a:srgbClr val="0070C0"/>
                </a:solidFill>
                <a:effectLst/>
                <a:latin typeface="Arial" panose="020B0604020202020204" pitchFamily="34" charset="0"/>
              </a:rPr>
              <a:t> is itself a minimal super key.</a:t>
            </a:r>
          </a:p>
          <a:p>
            <a:endParaRPr lang="en-US" sz="1400" dirty="0">
              <a:solidFill>
                <a:srgbClr val="0070C0"/>
              </a:solidFill>
              <a:latin typeface="Arial" panose="020B0604020202020204" pitchFamily="34" charset="0"/>
            </a:endParaRPr>
          </a:p>
          <a:p>
            <a:pPr algn="just">
              <a:spcAft>
                <a:spcPts val="0"/>
              </a:spcAft>
            </a:pPr>
            <a:r>
              <a:rPr lang="en-US" sz="1400" b="0" i="0" dirty="0">
                <a:solidFill>
                  <a:srgbClr val="222222"/>
                </a:solidFill>
                <a:effectLst/>
                <a:latin typeface="Arial" panose="020B0604020202020204" pitchFamily="34" charset="0"/>
              </a:rPr>
              <a:t>For example, {(</a:t>
            </a:r>
            <a:r>
              <a:rPr lang="en-US" sz="1400" b="0" i="0" dirty="0" err="1">
                <a:solidFill>
                  <a:srgbClr val="222222"/>
                </a:solidFill>
                <a:effectLst/>
                <a:latin typeface="Arial" panose="020B0604020202020204" pitchFamily="34" charset="0"/>
              </a:rPr>
              <a:t>Emp_ID</a:t>
            </a:r>
            <a:r>
              <a:rPr lang="en-US" sz="1400" b="0" i="0" dirty="0">
                <a:solidFill>
                  <a:srgbClr val="222222"/>
                </a:solidFill>
                <a:effectLst/>
                <a:latin typeface="Arial" panose="020B0604020202020204" pitchFamily="34" charset="0"/>
              </a:rPr>
              <a:t>), (</a:t>
            </a:r>
            <a:r>
              <a:rPr lang="en-US" sz="1400" b="0" i="0" dirty="0" err="1">
                <a:solidFill>
                  <a:srgbClr val="222222"/>
                </a:solidFill>
                <a:effectLst/>
                <a:latin typeface="Arial" panose="020B0604020202020204" pitchFamily="34" charset="0"/>
              </a:rPr>
              <a:t>Emp_Name</a:t>
            </a:r>
            <a:r>
              <a:rPr lang="en-US" sz="1400" b="0" i="0" dirty="0">
                <a:solidFill>
                  <a:srgbClr val="222222"/>
                </a:solidFill>
                <a:effectLst/>
                <a:latin typeface="Arial" panose="020B0604020202020204" pitchFamily="34" charset="0"/>
              </a:rPr>
              <a:t>)} is proper subset of set (</a:t>
            </a:r>
            <a:r>
              <a:rPr lang="en-US" sz="1400" b="0" i="0" dirty="0" err="1">
                <a:solidFill>
                  <a:srgbClr val="222222"/>
                </a:solidFill>
                <a:effectLst/>
                <a:latin typeface="Arial" panose="020B0604020202020204" pitchFamily="34" charset="0"/>
              </a:rPr>
              <a:t>Emp_ID</a:t>
            </a:r>
            <a:r>
              <a:rPr lang="en-US" sz="1400" b="0" i="0" dirty="0">
                <a:solidFill>
                  <a:srgbClr val="222222"/>
                </a:solidFill>
                <a:effectLst/>
                <a:latin typeface="Arial" panose="020B0604020202020204" pitchFamily="34" charset="0"/>
              </a:rPr>
              <a:t>, </a:t>
            </a:r>
            <a:r>
              <a:rPr lang="en-US" sz="1400" b="0" i="0" dirty="0" err="1">
                <a:solidFill>
                  <a:srgbClr val="222222"/>
                </a:solidFill>
                <a:effectLst/>
                <a:latin typeface="Arial" panose="020B0604020202020204" pitchFamily="34" charset="0"/>
              </a:rPr>
              <a:t>Emp_Name</a:t>
            </a:r>
            <a:r>
              <a:rPr lang="en-US" sz="1400" b="0" i="0" dirty="0">
                <a:solidFill>
                  <a:srgbClr val="222222"/>
                </a:solidFill>
                <a:effectLst/>
                <a:latin typeface="Arial" panose="020B0604020202020204" pitchFamily="34" charset="0"/>
              </a:rPr>
              <a:t>). In this, (</a:t>
            </a:r>
            <a:r>
              <a:rPr lang="en-US" sz="1400" b="0" i="0" dirty="0" err="1">
                <a:solidFill>
                  <a:srgbClr val="222222"/>
                </a:solidFill>
                <a:effectLst/>
                <a:latin typeface="Arial" panose="020B0604020202020204" pitchFamily="34" charset="0"/>
              </a:rPr>
              <a:t>Emp_ID</a:t>
            </a:r>
            <a:r>
              <a:rPr lang="en-US" sz="1400" b="0" i="0" dirty="0">
                <a:solidFill>
                  <a:srgbClr val="222222"/>
                </a:solidFill>
                <a:effectLst/>
                <a:latin typeface="Arial" panose="020B0604020202020204" pitchFamily="34" charset="0"/>
              </a:rPr>
              <a:t>) is itself a super key. Hence, (</a:t>
            </a:r>
            <a:r>
              <a:rPr lang="en-US" sz="1400" b="0" i="0" dirty="0" err="1">
                <a:solidFill>
                  <a:srgbClr val="222222"/>
                </a:solidFill>
                <a:effectLst/>
                <a:latin typeface="Arial" panose="020B0604020202020204" pitchFamily="34" charset="0"/>
              </a:rPr>
              <a:t>Emp_ID</a:t>
            </a:r>
            <a:r>
              <a:rPr lang="en-US" sz="1400" b="0" i="0" dirty="0">
                <a:solidFill>
                  <a:srgbClr val="222222"/>
                </a:solidFill>
                <a:effectLst/>
                <a:latin typeface="Arial" panose="020B0604020202020204" pitchFamily="34" charset="0"/>
              </a:rPr>
              <a:t>, </a:t>
            </a:r>
            <a:r>
              <a:rPr lang="en-US" sz="1400" b="0" i="0" dirty="0" err="1">
                <a:solidFill>
                  <a:srgbClr val="222222"/>
                </a:solidFill>
                <a:effectLst/>
                <a:latin typeface="Arial" panose="020B0604020202020204" pitchFamily="34" charset="0"/>
              </a:rPr>
              <a:t>Emp_Name</a:t>
            </a:r>
            <a:r>
              <a:rPr lang="en-US" sz="1400" b="0" i="0" dirty="0">
                <a:solidFill>
                  <a:srgbClr val="222222"/>
                </a:solidFill>
                <a:effectLst/>
                <a:latin typeface="Arial" panose="020B0604020202020204" pitchFamily="34" charset="0"/>
              </a:rPr>
              <a:t>) is not a candidate key but a super key.</a:t>
            </a:r>
          </a:p>
          <a:p>
            <a:pPr algn="just">
              <a:spcAft>
                <a:spcPts val="0"/>
              </a:spcAft>
            </a:pPr>
            <a:r>
              <a:rPr lang="en-US" sz="1400" b="0" i="0" dirty="0">
                <a:solidFill>
                  <a:srgbClr val="222222"/>
                </a:solidFill>
                <a:effectLst/>
                <a:latin typeface="Arial" panose="020B0604020202020204" pitchFamily="34" charset="0"/>
              </a:rPr>
              <a:t>As another example, (</a:t>
            </a:r>
            <a:r>
              <a:rPr lang="en-US" sz="1400" b="0" i="0" dirty="0" err="1">
                <a:solidFill>
                  <a:srgbClr val="222222"/>
                </a:solidFill>
                <a:effectLst/>
                <a:latin typeface="Arial" panose="020B0604020202020204" pitchFamily="34" charset="0"/>
              </a:rPr>
              <a:t>Emp_Name</a:t>
            </a:r>
            <a:r>
              <a:rPr lang="en-US" sz="1400" b="0" i="0" dirty="0">
                <a:solidFill>
                  <a:srgbClr val="222222"/>
                </a:solidFill>
                <a:effectLst/>
                <a:latin typeface="Arial" panose="020B0604020202020204" pitchFamily="34" charset="0"/>
              </a:rPr>
              <a:t>, DOB) is a super key and it is minimal. That is, the proper subset {(</a:t>
            </a:r>
            <a:r>
              <a:rPr lang="en-US" sz="1400" b="0" i="0" dirty="0" err="1">
                <a:solidFill>
                  <a:srgbClr val="222222"/>
                </a:solidFill>
                <a:effectLst/>
                <a:latin typeface="Arial" panose="020B0604020202020204" pitchFamily="34" charset="0"/>
              </a:rPr>
              <a:t>Emp_Name</a:t>
            </a:r>
            <a:r>
              <a:rPr lang="en-US" sz="1400" b="0" i="0" dirty="0">
                <a:solidFill>
                  <a:srgbClr val="222222"/>
                </a:solidFill>
                <a:effectLst/>
                <a:latin typeface="Arial" panose="020B0604020202020204" pitchFamily="34" charset="0"/>
              </a:rPr>
              <a:t>), (DOB)} does not contain any super keys. So, (</a:t>
            </a:r>
            <a:r>
              <a:rPr lang="en-US" sz="1400" b="0" i="0" dirty="0" err="1">
                <a:solidFill>
                  <a:srgbClr val="222222"/>
                </a:solidFill>
                <a:effectLst/>
                <a:latin typeface="Arial" panose="020B0604020202020204" pitchFamily="34" charset="0"/>
              </a:rPr>
              <a:t>Emp_Name</a:t>
            </a:r>
            <a:r>
              <a:rPr lang="en-US" sz="1400" b="0" i="0" dirty="0">
                <a:solidFill>
                  <a:srgbClr val="222222"/>
                </a:solidFill>
                <a:effectLst/>
                <a:latin typeface="Arial" panose="020B0604020202020204" pitchFamily="34" charset="0"/>
              </a:rPr>
              <a:t>, DOB) is a candidate key.</a:t>
            </a:r>
          </a:p>
          <a:p>
            <a:endParaRPr lang="en-IN" sz="1400" dirty="0">
              <a:solidFill>
                <a:srgbClr val="0070C0"/>
              </a:solidFill>
            </a:endParaRPr>
          </a:p>
        </p:txBody>
      </p:sp>
      <p:sp>
        <p:nvSpPr>
          <p:cNvPr id="11" name="TextBox 10">
            <a:extLst>
              <a:ext uri="{FF2B5EF4-FFF2-40B4-BE49-F238E27FC236}">
                <a16:creationId xmlns:a16="http://schemas.microsoft.com/office/drawing/2014/main" id="{BAAB56F0-44A0-1A01-62EF-B43DF4584007}"/>
              </a:ext>
            </a:extLst>
          </p:cNvPr>
          <p:cNvSpPr txBox="1"/>
          <p:nvPr/>
        </p:nvSpPr>
        <p:spPr>
          <a:xfrm>
            <a:off x="6858000" y="1377940"/>
            <a:ext cx="5181600" cy="4801314"/>
          </a:xfrm>
          <a:prstGeom prst="rect">
            <a:avLst/>
          </a:prstGeom>
          <a:noFill/>
        </p:spPr>
        <p:txBody>
          <a:bodyPr wrap="square">
            <a:spAutoFit/>
          </a:bodyPr>
          <a:lstStyle/>
          <a:p>
            <a:pPr algn="just">
              <a:spcAft>
                <a:spcPts val="0"/>
              </a:spcAft>
            </a:pPr>
            <a:r>
              <a:rPr lang="en-US" b="0" i="0" dirty="0">
                <a:solidFill>
                  <a:srgbClr val="222222"/>
                </a:solidFill>
                <a:effectLst/>
                <a:latin typeface="Arial" panose="020B0604020202020204" pitchFamily="34" charset="0"/>
              </a:rPr>
              <a:t>For our table Employee’s instance (information stored at a particular moment in a table is called instance), we have the following candidate keys (please check them);</a:t>
            </a:r>
          </a:p>
          <a:p>
            <a:pPr algn="just">
              <a:spcAft>
                <a:spcPts val="0"/>
              </a:spcAft>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just">
              <a:spcAft>
                <a:spcPts val="0"/>
              </a:spcAft>
            </a:pPr>
            <a:r>
              <a:rPr lang="en-US" b="0" i="0" dirty="0">
                <a:solidFill>
                  <a:srgbClr val="222222"/>
                </a:solidFill>
                <a:effectLst/>
                <a:latin typeface="Arial" panose="020B0604020202020204" pitchFamily="34" charset="0"/>
              </a:rPr>
              <a:t>(</a:t>
            </a:r>
            <a:r>
              <a:rPr lang="en-US" b="0" i="0" dirty="0" err="1">
                <a:solidFill>
                  <a:srgbClr val="222222"/>
                </a:solidFill>
                <a:effectLst/>
                <a:latin typeface="Arial" panose="020B0604020202020204" pitchFamily="34" charset="0"/>
              </a:rPr>
              <a:t>Emp_ID</a:t>
            </a:r>
            <a:r>
              <a:rPr lang="en-US" b="0" i="0" dirty="0">
                <a:solidFill>
                  <a:srgbClr val="222222"/>
                </a:solidFill>
                <a:effectLst/>
                <a:latin typeface="Arial" panose="020B0604020202020204" pitchFamily="34" charset="0"/>
              </a:rPr>
              <a:t>)</a:t>
            </a:r>
          </a:p>
          <a:p>
            <a:pPr algn="just">
              <a:spcAft>
                <a:spcPts val="0"/>
              </a:spcAft>
            </a:pPr>
            <a:r>
              <a:rPr lang="en-US" b="0" i="0" dirty="0">
                <a:solidFill>
                  <a:srgbClr val="222222"/>
                </a:solidFill>
                <a:effectLst/>
                <a:latin typeface="Arial" panose="020B0604020202020204" pitchFamily="34" charset="0"/>
              </a:rPr>
              <a:t>(</a:t>
            </a:r>
            <a:r>
              <a:rPr lang="en-US" b="0" i="0" dirty="0" err="1">
                <a:solidFill>
                  <a:srgbClr val="222222"/>
                </a:solidFill>
                <a:effectLst/>
                <a:latin typeface="Arial" panose="020B0604020202020204" pitchFamily="34" charset="0"/>
              </a:rPr>
              <a:t>Emp_Name</a:t>
            </a:r>
            <a:r>
              <a:rPr lang="en-US" b="0" i="0" dirty="0">
                <a:solidFill>
                  <a:srgbClr val="222222"/>
                </a:solidFill>
                <a:effectLst/>
                <a:latin typeface="Arial" panose="020B0604020202020204" pitchFamily="34" charset="0"/>
              </a:rPr>
              <a:t>, DOB)</a:t>
            </a:r>
          </a:p>
          <a:p>
            <a:pPr algn="just">
              <a:spcAft>
                <a:spcPts val="0"/>
              </a:spcAft>
            </a:pPr>
            <a:r>
              <a:rPr lang="en-US" b="0" i="0" dirty="0">
                <a:solidFill>
                  <a:srgbClr val="222222"/>
                </a:solidFill>
                <a:effectLst/>
                <a:latin typeface="Arial" panose="020B0604020202020204" pitchFamily="34" charset="0"/>
              </a:rPr>
              <a:t>(</a:t>
            </a:r>
            <a:r>
              <a:rPr lang="en-US" b="0" i="0" dirty="0" err="1">
                <a:solidFill>
                  <a:srgbClr val="222222"/>
                </a:solidFill>
                <a:effectLst/>
                <a:latin typeface="Arial" panose="020B0604020202020204" pitchFamily="34" charset="0"/>
              </a:rPr>
              <a:t>Emp_Name</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Dept_No</a:t>
            </a:r>
            <a:r>
              <a:rPr lang="en-US" b="0" i="0" dirty="0">
                <a:solidFill>
                  <a:srgbClr val="222222"/>
                </a:solidFill>
                <a:effectLst/>
                <a:latin typeface="Arial" panose="020B0604020202020204" pitchFamily="34" charset="0"/>
              </a:rPr>
              <a:t>)</a:t>
            </a:r>
          </a:p>
          <a:p>
            <a:pPr algn="just">
              <a:spcAft>
                <a:spcPts val="0"/>
              </a:spcAft>
            </a:pPr>
            <a:r>
              <a:rPr lang="en-US" b="0" i="0" dirty="0">
                <a:solidFill>
                  <a:srgbClr val="222222"/>
                </a:solidFill>
                <a:effectLst/>
                <a:latin typeface="Arial" panose="020B0604020202020204" pitchFamily="34" charset="0"/>
              </a:rPr>
              <a:t>(DOB, </a:t>
            </a:r>
            <a:r>
              <a:rPr lang="en-US" b="0" i="0" dirty="0" err="1">
                <a:solidFill>
                  <a:srgbClr val="222222"/>
                </a:solidFill>
                <a:effectLst/>
                <a:latin typeface="Arial" panose="020B0604020202020204" pitchFamily="34" charset="0"/>
              </a:rPr>
              <a:t>Dept_No</a:t>
            </a:r>
            <a:r>
              <a:rPr lang="en-US" b="0" i="0" dirty="0">
                <a:solidFill>
                  <a:srgbClr val="222222"/>
                </a:solidFill>
                <a:effectLst/>
                <a:latin typeface="Arial" panose="020B0604020202020204" pitchFamily="34" charset="0"/>
              </a:rPr>
              <a:t>)</a:t>
            </a:r>
          </a:p>
          <a:p>
            <a:pPr algn="just">
              <a:spcAft>
                <a:spcPts val="0"/>
              </a:spcAft>
            </a:pPr>
            <a:r>
              <a:rPr lang="en-US" b="0" i="0" dirty="0">
                <a:solidFill>
                  <a:srgbClr val="222222"/>
                </a:solidFill>
                <a:effectLst/>
                <a:latin typeface="Arial" panose="020B0604020202020204" pitchFamily="34" charset="0"/>
              </a:rPr>
              <a:t>(DOB, Gender)</a:t>
            </a:r>
          </a:p>
          <a:p>
            <a:pPr algn="just">
              <a:spcAft>
                <a:spcPts val="0"/>
              </a:spcAft>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just">
              <a:spcAft>
                <a:spcPts val="0"/>
              </a:spcAft>
            </a:pPr>
            <a:r>
              <a:rPr lang="en-US" b="0" i="0" dirty="0">
                <a:solidFill>
                  <a:srgbClr val="222222"/>
                </a:solidFill>
                <a:effectLst/>
                <a:latin typeface="Arial" panose="020B0604020202020204" pitchFamily="34" charset="0"/>
              </a:rPr>
              <a:t>All the listed candidate keys are minimal. If you divide them further, they lose the property of a key. That is, for example, </a:t>
            </a:r>
            <a:r>
              <a:rPr lang="en-US" b="0" i="0" dirty="0" err="1">
                <a:solidFill>
                  <a:srgbClr val="222222"/>
                </a:solidFill>
                <a:effectLst/>
                <a:latin typeface="Arial" panose="020B0604020202020204" pitchFamily="34" charset="0"/>
              </a:rPr>
              <a:t>Dept_No</a:t>
            </a:r>
            <a:r>
              <a:rPr lang="en-US" b="0" i="0" dirty="0">
                <a:solidFill>
                  <a:srgbClr val="222222"/>
                </a:solidFill>
                <a:effectLst/>
                <a:latin typeface="Arial" panose="020B0604020202020204" pitchFamily="34" charset="0"/>
              </a:rPr>
              <a:t> alone cannot uniquely identify.</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EF7C700-C8B1-4EA0-9430-EEEF1B32A3DF}"/>
                  </a:ext>
                </a:extLst>
              </p14:cNvPr>
              <p14:cNvContentPartPr/>
              <p14:nvPr/>
            </p14:nvContentPartPr>
            <p14:xfrm>
              <a:off x="2506320" y="2270520"/>
              <a:ext cx="7518960" cy="2437920"/>
            </p14:xfrm>
          </p:contentPart>
        </mc:Choice>
        <mc:Fallback xmlns="">
          <p:pic>
            <p:nvPicPr>
              <p:cNvPr id="2" name="Ink 1">
                <a:extLst>
                  <a:ext uri="{FF2B5EF4-FFF2-40B4-BE49-F238E27FC236}">
                    <a16:creationId xmlns:a16="http://schemas.microsoft.com/office/drawing/2014/main" id="{EEF7C700-C8B1-4EA0-9430-EEEF1B32A3DF}"/>
                  </a:ext>
                </a:extLst>
              </p:cNvPr>
              <p:cNvPicPr/>
              <p:nvPr/>
            </p:nvPicPr>
            <p:blipFill>
              <a:blip r:embed="rId4"/>
              <a:stretch>
                <a:fillRect/>
              </a:stretch>
            </p:blipFill>
            <p:spPr>
              <a:xfrm>
                <a:off x="2496960" y="2261160"/>
                <a:ext cx="7537680" cy="2456640"/>
              </a:xfrm>
              <a:prstGeom prst="rect">
                <a:avLst/>
              </a:prstGeom>
            </p:spPr>
          </p:pic>
        </mc:Fallback>
      </mc:AlternateContent>
    </p:spTree>
    <p:extLst>
      <p:ext uri="{BB962C8B-B14F-4D97-AF65-F5344CB8AC3E}">
        <p14:creationId xmlns:p14="http://schemas.microsoft.com/office/powerpoint/2010/main" val="270302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38B2A-25DA-391B-0B2B-8CB8618AD292}"/>
              </a:ext>
            </a:extLst>
          </p:cNvPr>
          <p:cNvSpPr>
            <a:spLocks noGrp="1"/>
          </p:cNvSpPr>
          <p:nvPr>
            <p:ph idx="1"/>
          </p:nvPr>
        </p:nvSpPr>
        <p:spPr>
          <a:xfrm>
            <a:off x="406400" y="1488404"/>
            <a:ext cx="10832214" cy="2442303"/>
          </a:xfrm>
        </p:spPr>
        <p:txBody>
          <a:bodyPr/>
          <a:lstStyle/>
          <a:p>
            <a:r>
              <a:rPr lang="en-IN" b="1" dirty="0">
                <a:solidFill>
                  <a:srgbClr val="D60093"/>
                </a:solidFill>
              </a:rPr>
              <a:t>Prime Attributes or PA </a:t>
            </a:r>
            <a:r>
              <a:rPr lang="en-IN" dirty="0"/>
              <a:t>:</a:t>
            </a:r>
          </a:p>
          <a:p>
            <a:endParaRPr lang="en-US" dirty="0"/>
          </a:p>
        </p:txBody>
      </p:sp>
      <p:sp>
        <p:nvSpPr>
          <p:cNvPr id="3" name="Content Placeholder 2">
            <a:extLst>
              <a:ext uri="{FF2B5EF4-FFF2-40B4-BE49-F238E27FC236}">
                <a16:creationId xmlns:a16="http://schemas.microsoft.com/office/drawing/2014/main" id="{D918899F-8E72-B2EF-C5DF-3308D044FA1A}"/>
              </a:ext>
            </a:extLst>
          </p:cNvPr>
          <p:cNvSpPr>
            <a:spLocks noGrp="1"/>
          </p:cNvSpPr>
          <p:nvPr>
            <p:ph sz="quarter" idx="10"/>
          </p:nvPr>
        </p:nvSpPr>
        <p:spPr/>
        <p:txBody>
          <a:bodyPr/>
          <a:lstStyle/>
          <a:p>
            <a:r>
              <a:rPr lang="en-IN" dirty="0">
                <a:solidFill>
                  <a:srgbClr val="C00000"/>
                </a:solidFill>
              </a:rPr>
              <a:t>Prime and Non Prime attributes </a:t>
            </a:r>
            <a:endParaRPr lang="en-US" dirty="0">
              <a:solidFill>
                <a:srgbClr val="C00000"/>
              </a:solidFill>
            </a:endParaRPr>
          </a:p>
        </p:txBody>
      </p:sp>
      <p:sp>
        <p:nvSpPr>
          <p:cNvPr id="5" name="TextBox 4">
            <a:extLst>
              <a:ext uri="{FF2B5EF4-FFF2-40B4-BE49-F238E27FC236}">
                <a16:creationId xmlns:a16="http://schemas.microsoft.com/office/drawing/2014/main" id="{DB960191-5F11-6454-EC9D-76982B221BAB}"/>
              </a:ext>
            </a:extLst>
          </p:cNvPr>
          <p:cNvSpPr txBox="1"/>
          <p:nvPr/>
        </p:nvSpPr>
        <p:spPr>
          <a:xfrm>
            <a:off x="812800" y="2127363"/>
            <a:ext cx="10425814" cy="1323439"/>
          </a:xfrm>
          <a:prstGeom prst="rect">
            <a:avLst/>
          </a:prstGeom>
          <a:noFill/>
        </p:spPr>
        <p:txBody>
          <a:bodyPr wrap="square">
            <a:spAutoFit/>
          </a:bodyPr>
          <a:lstStyle/>
          <a:p>
            <a:r>
              <a:rPr lang="en-US" sz="2000" dirty="0"/>
              <a:t>An attribute of relation schema R is called a prime attribute of R if it is a member of some candidate key of R. </a:t>
            </a:r>
          </a:p>
          <a:p>
            <a:endParaRPr lang="en-US" sz="2000" dirty="0"/>
          </a:p>
          <a:p>
            <a:r>
              <a:rPr lang="en-US" sz="2000" dirty="0"/>
              <a:t>For Ex. : Work-on </a:t>
            </a:r>
          </a:p>
        </p:txBody>
      </p:sp>
      <p:pic>
        <p:nvPicPr>
          <p:cNvPr id="7" name="Picture 6">
            <a:extLst>
              <a:ext uri="{FF2B5EF4-FFF2-40B4-BE49-F238E27FC236}">
                <a16:creationId xmlns:a16="http://schemas.microsoft.com/office/drawing/2014/main" id="{3606E8B0-891B-028E-8D27-FC006CCD306D}"/>
              </a:ext>
            </a:extLst>
          </p:cNvPr>
          <p:cNvPicPr>
            <a:picLocks noChangeAspect="1"/>
          </p:cNvPicPr>
          <p:nvPr/>
        </p:nvPicPr>
        <p:blipFill>
          <a:blip r:embed="rId2"/>
          <a:stretch>
            <a:fillRect/>
          </a:stretch>
        </p:blipFill>
        <p:spPr>
          <a:xfrm>
            <a:off x="1767995" y="3512358"/>
            <a:ext cx="2612619" cy="885448"/>
          </a:xfrm>
          <a:prstGeom prst="rect">
            <a:avLst/>
          </a:prstGeom>
        </p:spPr>
      </p:pic>
      <p:sp>
        <p:nvSpPr>
          <p:cNvPr id="9" name="TextBox 8">
            <a:extLst>
              <a:ext uri="{FF2B5EF4-FFF2-40B4-BE49-F238E27FC236}">
                <a16:creationId xmlns:a16="http://schemas.microsoft.com/office/drawing/2014/main" id="{6B51431F-D5B7-8312-112B-0145479B3537}"/>
              </a:ext>
            </a:extLst>
          </p:cNvPr>
          <p:cNvSpPr txBox="1"/>
          <p:nvPr/>
        </p:nvSpPr>
        <p:spPr>
          <a:xfrm>
            <a:off x="4707565" y="2934987"/>
            <a:ext cx="6097772" cy="400110"/>
          </a:xfrm>
          <a:prstGeom prst="rect">
            <a:avLst/>
          </a:prstGeom>
          <a:noFill/>
        </p:spPr>
        <p:txBody>
          <a:bodyPr wrap="square">
            <a:spAutoFit/>
          </a:bodyPr>
          <a:lstStyle/>
          <a:p>
            <a:r>
              <a:rPr lang="en-US" sz="2000" dirty="0"/>
              <a:t>Both SSN and PNUMBER are </a:t>
            </a:r>
            <a:r>
              <a:rPr lang="en-US" sz="2000" b="1" dirty="0"/>
              <a:t>prime attributes </a:t>
            </a:r>
            <a:r>
              <a:rPr lang="en-US" sz="2000" dirty="0"/>
              <a:t>of work-on</a:t>
            </a:r>
          </a:p>
        </p:txBody>
      </p:sp>
      <p:sp>
        <p:nvSpPr>
          <p:cNvPr id="11" name="TextBox 10">
            <a:extLst>
              <a:ext uri="{FF2B5EF4-FFF2-40B4-BE49-F238E27FC236}">
                <a16:creationId xmlns:a16="http://schemas.microsoft.com/office/drawing/2014/main" id="{83584DF5-2E85-BD3D-36EF-24467B9746F9}"/>
              </a:ext>
            </a:extLst>
          </p:cNvPr>
          <p:cNvSpPr txBox="1"/>
          <p:nvPr/>
        </p:nvSpPr>
        <p:spPr>
          <a:xfrm>
            <a:off x="406400" y="4565593"/>
            <a:ext cx="11397475" cy="1569660"/>
          </a:xfrm>
          <a:prstGeom prst="rect">
            <a:avLst/>
          </a:prstGeom>
          <a:noFill/>
        </p:spPr>
        <p:txBody>
          <a:bodyPr wrap="square">
            <a:spAutoFit/>
          </a:bodyPr>
          <a:lstStyle/>
          <a:p>
            <a:r>
              <a:rPr lang="en-US" sz="2800" b="1" dirty="0">
                <a:solidFill>
                  <a:srgbClr val="D60093"/>
                </a:solidFill>
              </a:rPr>
              <a:t>Non Prime Attribute or NPA :</a:t>
            </a:r>
          </a:p>
          <a:p>
            <a:r>
              <a:rPr lang="en-US" sz="2800" dirty="0"/>
              <a:t> </a:t>
            </a:r>
            <a:r>
              <a:rPr lang="en-US" sz="2000" dirty="0"/>
              <a:t>An attribute of relation schema R is called non prime attribute if it is not a member of any candidate key. </a:t>
            </a:r>
          </a:p>
          <a:p>
            <a:endParaRPr lang="en-US" sz="2000" dirty="0"/>
          </a:p>
          <a:p>
            <a:r>
              <a:rPr lang="en-US" sz="2000" dirty="0"/>
              <a:t>e.g., Hours is </a:t>
            </a:r>
            <a:r>
              <a:rPr lang="en-US" sz="2000" b="1" dirty="0"/>
              <a:t>non prime attribute </a:t>
            </a:r>
            <a:r>
              <a:rPr lang="en-US" sz="2000" dirty="0"/>
              <a:t>of work-on.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4D657EC-DC02-BE45-CEE1-CF0B012DEFDC}"/>
                  </a:ext>
                </a:extLst>
              </p14:cNvPr>
              <p14:cNvContentPartPr/>
              <p14:nvPr/>
            </p14:nvContentPartPr>
            <p14:xfrm>
              <a:off x="2845440" y="3234600"/>
              <a:ext cx="6316920" cy="2579040"/>
            </p14:xfrm>
          </p:contentPart>
        </mc:Choice>
        <mc:Fallback xmlns="">
          <p:pic>
            <p:nvPicPr>
              <p:cNvPr id="4" name="Ink 3">
                <a:extLst>
                  <a:ext uri="{FF2B5EF4-FFF2-40B4-BE49-F238E27FC236}">
                    <a16:creationId xmlns:a16="http://schemas.microsoft.com/office/drawing/2014/main" id="{F4D657EC-DC02-BE45-CEE1-CF0B012DEFDC}"/>
                  </a:ext>
                </a:extLst>
              </p:cNvPr>
              <p:cNvPicPr/>
              <p:nvPr/>
            </p:nvPicPr>
            <p:blipFill>
              <a:blip r:embed="rId4"/>
              <a:stretch>
                <a:fillRect/>
              </a:stretch>
            </p:blipFill>
            <p:spPr>
              <a:xfrm>
                <a:off x="2836080" y="3225240"/>
                <a:ext cx="6335640" cy="2597760"/>
              </a:xfrm>
              <a:prstGeom prst="rect">
                <a:avLst/>
              </a:prstGeom>
            </p:spPr>
          </p:pic>
        </mc:Fallback>
      </mc:AlternateContent>
    </p:spTree>
    <p:extLst>
      <p:ext uri="{BB962C8B-B14F-4D97-AF65-F5344CB8AC3E}">
        <p14:creationId xmlns:p14="http://schemas.microsoft.com/office/powerpoint/2010/main" val="2541676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0D290-56BD-B4C9-12D2-BEAB9A51C645}"/>
              </a:ext>
            </a:extLst>
          </p:cNvPr>
          <p:cNvSpPr>
            <a:spLocks noGrp="1"/>
          </p:cNvSpPr>
          <p:nvPr>
            <p:ph sz="quarter" idx="10"/>
          </p:nvPr>
        </p:nvSpPr>
        <p:spPr/>
        <p:txBody>
          <a:bodyPr/>
          <a:lstStyle/>
          <a:p>
            <a:r>
              <a:rPr lang="en-IN" dirty="0">
                <a:solidFill>
                  <a:srgbClr val="7030A0"/>
                </a:solidFill>
              </a:rPr>
              <a:t>Closure of Attributes using the FDs:</a:t>
            </a:r>
            <a:endParaRPr lang="en-US" dirty="0">
              <a:solidFill>
                <a:srgbClr val="7030A0"/>
              </a:solidFill>
            </a:endParaRPr>
          </a:p>
        </p:txBody>
      </p:sp>
      <p:sp>
        <p:nvSpPr>
          <p:cNvPr id="12" name="TextBox 11">
            <a:extLst>
              <a:ext uri="{FF2B5EF4-FFF2-40B4-BE49-F238E27FC236}">
                <a16:creationId xmlns:a16="http://schemas.microsoft.com/office/drawing/2014/main" id="{DA9D181A-DB4B-419E-7E52-D5F31082EE59}"/>
              </a:ext>
            </a:extLst>
          </p:cNvPr>
          <p:cNvSpPr txBox="1"/>
          <p:nvPr/>
        </p:nvSpPr>
        <p:spPr>
          <a:xfrm>
            <a:off x="313789" y="1556635"/>
            <a:ext cx="5916890" cy="1200329"/>
          </a:xfrm>
          <a:prstGeom prst="rect">
            <a:avLst/>
          </a:prstGeom>
          <a:noFill/>
        </p:spPr>
        <p:txBody>
          <a:bodyPr wrap="square">
            <a:spAutoFit/>
          </a:bodyPr>
          <a:lstStyle/>
          <a:p>
            <a:r>
              <a:rPr lang="en-US" b="1" dirty="0">
                <a:solidFill>
                  <a:srgbClr val="7030A0"/>
                </a:solidFill>
              </a:rPr>
              <a:t>Let R = {A, B, C, D, E, F} and a set of FDs </a:t>
            </a:r>
          </a:p>
          <a:p>
            <a:r>
              <a:rPr lang="en-US" b="1" dirty="0">
                <a:solidFill>
                  <a:srgbClr val="7030A0"/>
                </a:solidFill>
              </a:rPr>
              <a:t> </a:t>
            </a:r>
            <a:r>
              <a:rPr lang="en-US" b="1" dirty="0">
                <a:solidFill>
                  <a:srgbClr val="00B050"/>
                </a:solidFill>
              </a:rPr>
              <a:t>F={ A -&gt;BC, E-&gt; CF, B -&gt;E, CD -&gt;EF, F-&gt;D} </a:t>
            </a:r>
          </a:p>
          <a:p>
            <a:r>
              <a:rPr lang="en-US" b="1" dirty="0">
                <a:solidFill>
                  <a:srgbClr val="7030A0"/>
                </a:solidFill>
              </a:rPr>
              <a:t>Compute the closure of a set of attribute {A, B} </a:t>
            </a:r>
          </a:p>
          <a:p>
            <a:r>
              <a:rPr lang="en-US" b="1" dirty="0">
                <a:solidFill>
                  <a:srgbClr val="7030A0"/>
                </a:solidFill>
              </a:rPr>
              <a:t>under the given set of FDs. </a:t>
            </a:r>
          </a:p>
        </p:txBody>
      </p:sp>
      <p:sp>
        <p:nvSpPr>
          <p:cNvPr id="2" name="TextBox 1">
            <a:extLst>
              <a:ext uri="{FF2B5EF4-FFF2-40B4-BE49-F238E27FC236}">
                <a16:creationId xmlns:a16="http://schemas.microsoft.com/office/drawing/2014/main" id="{8D6FB38B-7A27-3AA7-FEB0-4D74013242DC}"/>
              </a:ext>
            </a:extLst>
          </p:cNvPr>
          <p:cNvSpPr txBox="1"/>
          <p:nvPr/>
        </p:nvSpPr>
        <p:spPr>
          <a:xfrm>
            <a:off x="6671802" y="1556635"/>
            <a:ext cx="5206409" cy="1200329"/>
          </a:xfrm>
          <a:prstGeom prst="rect">
            <a:avLst/>
          </a:prstGeom>
          <a:noFill/>
        </p:spPr>
        <p:txBody>
          <a:bodyPr wrap="square">
            <a:spAutoFit/>
          </a:bodyPr>
          <a:lstStyle/>
          <a:p>
            <a:r>
              <a:rPr lang="en-US" b="1" dirty="0">
                <a:solidFill>
                  <a:srgbClr val="7030A0"/>
                </a:solidFill>
              </a:rPr>
              <a:t>Let R = {A, B, C, D, E, F} and a set of FDs </a:t>
            </a:r>
          </a:p>
          <a:p>
            <a:r>
              <a:rPr lang="en-US" b="1" dirty="0">
                <a:solidFill>
                  <a:srgbClr val="00B050"/>
                </a:solidFill>
              </a:rPr>
              <a:t>F ={A -&gt;BC, E-&gt; CF, B -&gt;E, CD -&gt;EF, F-&gt;D}</a:t>
            </a:r>
            <a:r>
              <a:rPr lang="en-US" b="1" dirty="0">
                <a:solidFill>
                  <a:srgbClr val="7030A0"/>
                </a:solidFill>
              </a:rPr>
              <a:t> </a:t>
            </a:r>
          </a:p>
          <a:p>
            <a:r>
              <a:rPr lang="en-US" b="1" dirty="0">
                <a:solidFill>
                  <a:srgbClr val="7030A0"/>
                </a:solidFill>
              </a:rPr>
              <a:t>Compute the closure of an attribute {A} </a:t>
            </a:r>
          </a:p>
          <a:p>
            <a:r>
              <a:rPr lang="en-US" b="1" dirty="0">
                <a:solidFill>
                  <a:srgbClr val="7030A0"/>
                </a:solidFill>
              </a:rPr>
              <a:t>under the given set of FDs.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C02F14B-7567-BD8E-D733-E9D3D9EFCADF}"/>
                  </a:ext>
                </a:extLst>
              </p14:cNvPr>
              <p14:cNvContentPartPr/>
              <p14:nvPr/>
            </p14:nvContentPartPr>
            <p14:xfrm>
              <a:off x="216000" y="857160"/>
              <a:ext cx="10782720" cy="4591440"/>
            </p14:xfrm>
          </p:contentPart>
        </mc:Choice>
        <mc:Fallback xmlns="">
          <p:pic>
            <p:nvPicPr>
              <p:cNvPr id="4" name="Ink 3">
                <a:extLst>
                  <a:ext uri="{FF2B5EF4-FFF2-40B4-BE49-F238E27FC236}">
                    <a16:creationId xmlns:a16="http://schemas.microsoft.com/office/drawing/2014/main" id="{2C02F14B-7567-BD8E-D733-E9D3D9EFCADF}"/>
                  </a:ext>
                </a:extLst>
              </p:cNvPr>
              <p:cNvPicPr/>
              <p:nvPr/>
            </p:nvPicPr>
            <p:blipFill>
              <a:blip r:embed="rId3"/>
              <a:stretch>
                <a:fillRect/>
              </a:stretch>
            </p:blipFill>
            <p:spPr>
              <a:xfrm>
                <a:off x="206640" y="847800"/>
                <a:ext cx="10801440" cy="4610160"/>
              </a:xfrm>
              <a:prstGeom prst="rect">
                <a:avLst/>
              </a:prstGeom>
            </p:spPr>
          </p:pic>
        </mc:Fallback>
      </mc:AlternateContent>
    </p:spTree>
    <p:extLst>
      <p:ext uri="{BB962C8B-B14F-4D97-AF65-F5344CB8AC3E}">
        <p14:creationId xmlns:p14="http://schemas.microsoft.com/office/powerpoint/2010/main" val="1933776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DA576F-B6FE-B413-A479-44D10F6B936F}"/>
              </a:ext>
            </a:extLst>
          </p:cNvPr>
          <p:cNvSpPr>
            <a:spLocks noGrp="1"/>
          </p:cNvSpPr>
          <p:nvPr>
            <p:ph idx="1"/>
          </p:nvPr>
        </p:nvSpPr>
        <p:spPr>
          <a:xfrm>
            <a:off x="406400" y="1493838"/>
            <a:ext cx="9981609" cy="972915"/>
          </a:xfrm>
        </p:spPr>
        <p:txBody>
          <a:bodyPr>
            <a:normAutofit/>
          </a:bodyPr>
          <a:lstStyle/>
          <a:p>
            <a:r>
              <a:rPr lang="en-IN" sz="2000" b="1" dirty="0">
                <a:solidFill>
                  <a:schemeClr val="accent1">
                    <a:lumMod val="75000"/>
                  </a:schemeClr>
                </a:solidFill>
              </a:rPr>
              <a:t>F= {A-&gt;D, BC-&gt;A, BC-&gt;D, C-&gt;B,E-&gt;A, E-&gt;D}  </a:t>
            </a:r>
            <a:r>
              <a:rPr lang="en-US" sz="2000" b="1" dirty="0">
                <a:solidFill>
                  <a:schemeClr val="accent1">
                    <a:lumMod val="75000"/>
                  </a:schemeClr>
                </a:solidFill>
              </a:rPr>
              <a:t>Determine extraneous attributes?</a:t>
            </a:r>
          </a:p>
        </p:txBody>
      </p:sp>
      <p:sp>
        <p:nvSpPr>
          <p:cNvPr id="3" name="Content Placeholder 2">
            <a:extLst>
              <a:ext uri="{FF2B5EF4-FFF2-40B4-BE49-F238E27FC236}">
                <a16:creationId xmlns:a16="http://schemas.microsoft.com/office/drawing/2014/main" id="{4B22E7E3-33AB-D75D-89B4-6613080EDBDE}"/>
              </a:ext>
            </a:extLst>
          </p:cNvPr>
          <p:cNvSpPr>
            <a:spLocks noGrp="1"/>
          </p:cNvSpPr>
          <p:nvPr>
            <p:ph sz="quarter" idx="10"/>
          </p:nvPr>
        </p:nvSpPr>
        <p:spPr/>
        <p:txBody>
          <a:bodyPr/>
          <a:lstStyle/>
          <a:p>
            <a:r>
              <a:rPr lang="en-IN" dirty="0">
                <a:solidFill>
                  <a:srgbClr val="7030A0"/>
                </a:solidFill>
              </a:rPr>
              <a:t>Attribute closure and Extraneous Attributes :</a:t>
            </a:r>
            <a:endParaRPr lang="en-US" dirty="0">
              <a:solidFill>
                <a:srgbClr val="7030A0"/>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758ECB8-D8D3-D64D-331F-E35538E4A2DC}"/>
                  </a:ext>
                </a:extLst>
              </p14:cNvPr>
              <p14:cNvContentPartPr/>
              <p14:nvPr/>
            </p14:nvContentPartPr>
            <p14:xfrm>
              <a:off x="235080" y="527040"/>
              <a:ext cx="10909440" cy="5969520"/>
            </p14:xfrm>
          </p:contentPart>
        </mc:Choice>
        <mc:Fallback xmlns="">
          <p:pic>
            <p:nvPicPr>
              <p:cNvPr id="4" name="Ink 3">
                <a:extLst>
                  <a:ext uri="{FF2B5EF4-FFF2-40B4-BE49-F238E27FC236}">
                    <a16:creationId xmlns:a16="http://schemas.microsoft.com/office/drawing/2014/main" id="{0758ECB8-D8D3-D64D-331F-E35538E4A2DC}"/>
                  </a:ext>
                </a:extLst>
              </p:cNvPr>
              <p:cNvPicPr/>
              <p:nvPr/>
            </p:nvPicPr>
            <p:blipFill>
              <a:blip r:embed="rId3"/>
              <a:stretch>
                <a:fillRect/>
              </a:stretch>
            </p:blipFill>
            <p:spPr>
              <a:xfrm>
                <a:off x="225720" y="517680"/>
                <a:ext cx="10928160" cy="598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9B3E8A3-1C83-8DAC-3117-18930A8696EE}"/>
                  </a:ext>
                </a:extLst>
              </p14:cNvPr>
              <p14:cNvContentPartPr/>
              <p14:nvPr/>
            </p14:nvContentPartPr>
            <p14:xfrm>
              <a:off x="1136880" y="1476720"/>
              <a:ext cx="5167800" cy="1453680"/>
            </p14:xfrm>
          </p:contentPart>
        </mc:Choice>
        <mc:Fallback xmlns="">
          <p:pic>
            <p:nvPicPr>
              <p:cNvPr id="5" name="Ink 4">
                <a:extLst>
                  <a:ext uri="{FF2B5EF4-FFF2-40B4-BE49-F238E27FC236}">
                    <a16:creationId xmlns:a16="http://schemas.microsoft.com/office/drawing/2014/main" id="{19B3E8A3-1C83-8DAC-3117-18930A8696EE}"/>
                  </a:ext>
                </a:extLst>
              </p:cNvPr>
              <p:cNvPicPr/>
              <p:nvPr/>
            </p:nvPicPr>
            <p:blipFill>
              <a:blip r:embed="rId5"/>
              <a:stretch>
                <a:fillRect/>
              </a:stretch>
            </p:blipFill>
            <p:spPr>
              <a:xfrm>
                <a:off x="1127520" y="1467360"/>
                <a:ext cx="5186520" cy="1472400"/>
              </a:xfrm>
              <a:prstGeom prst="rect">
                <a:avLst/>
              </a:prstGeom>
            </p:spPr>
          </p:pic>
        </mc:Fallback>
      </mc:AlternateContent>
    </p:spTree>
    <p:extLst>
      <p:ext uri="{BB962C8B-B14F-4D97-AF65-F5344CB8AC3E}">
        <p14:creationId xmlns:p14="http://schemas.microsoft.com/office/powerpoint/2010/main" val="148893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spcBef>
                <a:spcPct val="0"/>
              </a:spcBef>
              <a:defRPr/>
            </a:pPr>
            <a:r>
              <a:rPr lang="en-US" sz="3200" dirty="0">
                <a:latin typeface="Arial" charset="0"/>
                <a:cs typeface="Arial" charset="0"/>
              </a:rPr>
              <a:t>Session 6:</a:t>
            </a:r>
          </a:p>
          <a:p>
            <a:pPr>
              <a:spcBef>
                <a:spcPct val="0"/>
              </a:spcBef>
              <a:defRPr/>
            </a:pPr>
            <a:r>
              <a:rPr lang="en-US" sz="3200" dirty="0">
                <a:latin typeface="Arial" charset="0"/>
                <a:cs typeface="Arial" charset="0"/>
              </a:rPr>
              <a:t>Topic :  </a:t>
            </a:r>
            <a:r>
              <a:rPr lang="en-IN" sz="3200" b="1" dirty="0">
                <a:solidFill>
                  <a:srgbClr val="00B050"/>
                </a:solidFill>
              </a:rPr>
              <a:t>Logical </a:t>
            </a:r>
            <a:r>
              <a:rPr lang="en-IN" sz="3200" b="1">
                <a:solidFill>
                  <a:srgbClr val="00B050"/>
                </a:solidFill>
              </a:rPr>
              <a:t>design </a:t>
            </a:r>
            <a:r>
              <a:rPr lang="en-IN" sz="3200">
                <a:solidFill>
                  <a:srgbClr val="00B050"/>
                </a:solidFill>
              </a:rPr>
              <a:t>II </a:t>
            </a:r>
            <a:endParaRPr lang="en-IN" sz="3200" dirty="0">
              <a:solidFill>
                <a:srgbClr val="00B050"/>
              </a:solidFill>
            </a:endParaRPr>
          </a:p>
          <a:p>
            <a:pPr>
              <a:spcBef>
                <a:spcPct val="0"/>
              </a:spcBef>
              <a:defRPr/>
            </a:pPr>
            <a:r>
              <a:rPr lang="en-IN" sz="3200" dirty="0">
                <a:solidFill>
                  <a:srgbClr val="00B050"/>
                </a:solidFill>
              </a:rPr>
              <a:t>              (FD  and Normalization)</a:t>
            </a:r>
            <a:endParaRPr lang="en-IN" sz="3200" b="1" dirty="0">
              <a:solidFill>
                <a:srgbClr val="00B050"/>
              </a:solidFill>
            </a:endParaRPr>
          </a:p>
          <a:p>
            <a:pPr eaLnBrk="1" hangingPunct="1">
              <a:spcBef>
                <a:spcPct val="0"/>
              </a:spcBef>
              <a:buFont typeface="Arial" charset="0"/>
              <a:buNone/>
              <a:defRPr/>
            </a:pPr>
            <a:endParaRPr lang="en-US" sz="3200" dirty="0">
              <a:latin typeface="Arial"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EC46E3E-8F9A-219A-1EAA-657F8A3698FD}"/>
                  </a:ext>
                </a:extLst>
              </p14:cNvPr>
              <p14:cNvContentPartPr/>
              <p14:nvPr/>
            </p14:nvContentPartPr>
            <p14:xfrm>
              <a:off x="6316200" y="80280"/>
              <a:ext cx="5840280" cy="6721200"/>
            </p14:xfrm>
          </p:contentPart>
        </mc:Choice>
        <mc:Fallback xmlns="">
          <p:pic>
            <p:nvPicPr>
              <p:cNvPr id="3" name="Ink 2">
                <a:extLst>
                  <a:ext uri="{FF2B5EF4-FFF2-40B4-BE49-F238E27FC236}">
                    <a16:creationId xmlns:a16="http://schemas.microsoft.com/office/drawing/2014/main" id="{2EC46E3E-8F9A-219A-1EAA-657F8A3698FD}"/>
                  </a:ext>
                </a:extLst>
              </p:cNvPr>
              <p:cNvPicPr/>
              <p:nvPr/>
            </p:nvPicPr>
            <p:blipFill>
              <a:blip r:embed="rId4"/>
              <a:stretch>
                <a:fillRect/>
              </a:stretch>
            </p:blipFill>
            <p:spPr>
              <a:xfrm>
                <a:off x="6306840" y="70920"/>
                <a:ext cx="5859000" cy="6739920"/>
              </a:xfrm>
              <a:prstGeom prst="rect">
                <a:avLst/>
              </a:prstGeom>
            </p:spPr>
          </p:pic>
        </mc:Fallback>
      </mc:AlternateContent>
    </p:spTree>
    <p:extLst>
      <p:ext uri="{BB962C8B-B14F-4D97-AF65-F5344CB8AC3E}">
        <p14:creationId xmlns:p14="http://schemas.microsoft.com/office/powerpoint/2010/main" val="406758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0D290-56BD-B4C9-12D2-BEAB9A51C645}"/>
              </a:ext>
            </a:extLst>
          </p:cNvPr>
          <p:cNvSpPr>
            <a:spLocks noGrp="1"/>
          </p:cNvSpPr>
          <p:nvPr>
            <p:ph sz="quarter" idx="10"/>
          </p:nvPr>
        </p:nvSpPr>
        <p:spPr/>
        <p:txBody>
          <a:bodyPr/>
          <a:lstStyle/>
          <a:p>
            <a:r>
              <a:rPr lang="en-IN" dirty="0">
                <a:solidFill>
                  <a:srgbClr val="7030A0"/>
                </a:solidFill>
              </a:rPr>
              <a:t>Closure of FD set or F</a:t>
            </a:r>
            <a:r>
              <a:rPr lang="en-IN" baseline="30000" dirty="0">
                <a:solidFill>
                  <a:srgbClr val="7030A0"/>
                </a:solidFill>
              </a:rPr>
              <a:t>+</a:t>
            </a:r>
            <a:r>
              <a:rPr lang="en-IN" dirty="0">
                <a:solidFill>
                  <a:srgbClr val="7030A0"/>
                </a:solidFill>
              </a:rPr>
              <a:t>:</a:t>
            </a:r>
            <a:endParaRPr lang="en-US" dirty="0">
              <a:solidFill>
                <a:srgbClr val="7030A0"/>
              </a:solidFill>
            </a:endParaRPr>
          </a:p>
        </p:txBody>
      </p:sp>
      <p:sp>
        <p:nvSpPr>
          <p:cNvPr id="10" name="TextBox 9">
            <a:extLst>
              <a:ext uri="{FF2B5EF4-FFF2-40B4-BE49-F238E27FC236}">
                <a16:creationId xmlns:a16="http://schemas.microsoft.com/office/drawing/2014/main" id="{11AAD36B-8FBB-FD7A-FF87-1AACEA010D04}"/>
              </a:ext>
            </a:extLst>
          </p:cNvPr>
          <p:cNvSpPr txBox="1"/>
          <p:nvPr/>
        </p:nvSpPr>
        <p:spPr>
          <a:xfrm>
            <a:off x="406399" y="1489686"/>
            <a:ext cx="11204353" cy="830997"/>
          </a:xfrm>
          <a:prstGeom prst="rect">
            <a:avLst/>
          </a:prstGeom>
          <a:noFill/>
        </p:spPr>
        <p:txBody>
          <a:bodyPr wrap="square">
            <a:spAutoFit/>
          </a:bodyPr>
          <a:lstStyle/>
          <a:p>
            <a:r>
              <a:rPr lang="en-US" sz="2400" dirty="0">
                <a:solidFill>
                  <a:srgbClr val="D60093"/>
                </a:solidFill>
              </a:rPr>
              <a:t>The set of functional dependencies that is logically implied by F is called the closure of F and is written as F</a:t>
            </a:r>
            <a:r>
              <a:rPr lang="en-US" sz="2800" baseline="30000" dirty="0">
                <a:solidFill>
                  <a:srgbClr val="D60093"/>
                </a:solidFill>
              </a:rPr>
              <a:t>+</a:t>
            </a:r>
            <a:endParaRPr lang="en-US" sz="2400" baseline="30000" dirty="0">
              <a:solidFill>
                <a:srgbClr val="D60093"/>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AC5D5F5-BCFB-7147-E3B4-4574666C4AF2}"/>
                  </a:ext>
                </a:extLst>
              </p14:cNvPr>
              <p14:cNvContentPartPr/>
              <p14:nvPr/>
            </p14:nvContentPartPr>
            <p14:xfrm>
              <a:off x="1530360" y="698400"/>
              <a:ext cx="9842760" cy="4712040"/>
            </p14:xfrm>
          </p:contentPart>
        </mc:Choice>
        <mc:Fallback xmlns="">
          <p:pic>
            <p:nvPicPr>
              <p:cNvPr id="2" name="Ink 1">
                <a:extLst>
                  <a:ext uri="{FF2B5EF4-FFF2-40B4-BE49-F238E27FC236}">
                    <a16:creationId xmlns:a16="http://schemas.microsoft.com/office/drawing/2014/main" id="{0AC5D5F5-BCFB-7147-E3B4-4574666C4AF2}"/>
                  </a:ext>
                </a:extLst>
              </p:cNvPr>
              <p:cNvPicPr/>
              <p:nvPr/>
            </p:nvPicPr>
            <p:blipFill>
              <a:blip r:embed="rId3"/>
              <a:stretch>
                <a:fillRect/>
              </a:stretch>
            </p:blipFill>
            <p:spPr>
              <a:xfrm>
                <a:off x="1521000" y="689040"/>
                <a:ext cx="9861480" cy="4730760"/>
              </a:xfrm>
              <a:prstGeom prst="rect">
                <a:avLst/>
              </a:prstGeom>
            </p:spPr>
          </p:pic>
        </mc:Fallback>
      </mc:AlternateContent>
    </p:spTree>
    <p:extLst>
      <p:ext uri="{BB962C8B-B14F-4D97-AF65-F5344CB8AC3E}">
        <p14:creationId xmlns:p14="http://schemas.microsoft.com/office/powerpoint/2010/main" val="169875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0D290-56BD-B4C9-12D2-BEAB9A51C645}"/>
              </a:ext>
            </a:extLst>
          </p:cNvPr>
          <p:cNvSpPr>
            <a:spLocks noGrp="1"/>
          </p:cNvSpPr>
          <p:nvPr>
            <p:ph sz="quarter" idx="10"/>
          </p:nvPr>
        </p:nvSpPr>
        <p:spPr/>
        <p:txBody>
          <a:bodyPr/>
          <a:lstStyle/>
          <a:p>
            <a:r>
              <a:rPr lang="en-IN" dirty="0">
                <a:solidFill>
                  <a:srgbClr val="7030A0"/>
                </a:solidFill>
              </a:rPr>
              <a:t>Problems using Armstrong’s axiom:</a:t>
            </a:r>
            <a:endParaRPr lang="en-US" dirty="0">
              <a:solidFill>
                <a:srgbClr val="7030A0"/>
              </a:solidFill>
            </a:endParaRPr>
          </a:p>
        </p:txBody>
      </p:sp>
      <p:sp>
        <p:nvSpPr>
          <p:cNvPr id="8" name="TextBox 7">
            <a:extLst>
              <a:ext uri="{FF2B5EF4-FFF2-40B4-BE49-F238E27FC236}">
                <a16:creationId xmlns:a16="http://schemas.microsoft.com/office/drawing/2014/main" id="{DA36555F-495D-7530-EC6B-2A393CC4ED28}"/>
              </a:ext>
            </a:extLst>
          </p:cNvPr>
          <p:cNvSpPr txBox="1"/>
          <p:nvPr/>
        </p:nvSpPr>
        <p:spPr>
          <a:xfrm>
            <a:off x="308342" y="1433503"/>
            <a:ext cx="627321" cy="369332"/>
          </a:xfrm>
          <a:prstGeom prst="rect">
            <a:avLst/>
          </a:prstGeom>
          <a:noFill/>
        </p:spPr>
        <p:txBody>
          <a:bodyPr wrap="square" rtlCol="0">
            <a:spAutoFit/>
          </a:bodyPr>
          <a:lstStyle/>
          <a:p>
            <a:r>
              <a:rPr lang="en-IN" dirty="0"/>
              <a:t>1.</a:t>
            </a:r>
            <a:endParaRPr lang="en-US" dirty="0"/>
          </a:p>
        </p:txBody>
      </p:sp>
      <p:sp>
        <p:nvSpPr>
          <p:cNvPr id="9" name="TextBox 8">
            <a:extLst>
              <a:ext uri="{FF2B5EF4-FFF2-40B4-BE49-F238E27FC236}">
                <a16:creationId xmlns:a16="http://schemas.microsoft.com/office/drawing/2014/main" id="{9857D97B-B8A5-36FA-51B8-A1B0ACF0C49D}"/>
              </a:ext>
            </a:extLst>
          </p:cNvPr>
          <p:cNvSpPr txBox="1"/>
          <p:nvPr/>
        </p:nvSpPr>
        <p:spPr>
          <a:xfrm>
            <a:off x="406399" y="4133804"/>
            <a:ext cx="627321" cy="369332"/>
          </a:xfrm>
          <a:prstGeom prst="rect">
            <a:avLst/>
          </a:prstGeom>
          <a:noFill/>
        </p:spPr>
        <p:txBody>
          <a:bodyPr wrap="square" rtlCol="0">
            <a:spAutoFit/>
          </a:bodyPr>
          <a:lstStyle/>
          <a:p>
            <a:r>
              <a:rPr lang="en-IN" dirty="0"/>
              <a:t>2.</a:t>
            </a:r>
            <a:endParaRPr lang="en-US" dirty="0"/>
          </a:p>
        </p:txBody>
      </p:sp>
      <p:pic>
        <p:nvPicPr>
          <p:cNvPr id="10" name="Picture 9">
            <a:extLst>
              <a:ext uri="{FF2B5EF4-FFF2-40B4-BE49-F238E27FC236}">
                <a16:creationId xmlns:a16="http://schemas.microsoft.com/office/drawing/2014/main" id="{1EB41488-9415-B348-D97B-7BACCF30900E}"/>
              </a:ext>
            </a:extLst>
          </p:cNvPr>
          <p:cNvPicPr>
            <a:picLocks noChangeAspect="1"/>
          </p:cNvPicPr>
          <p:nvPr/>
        </p:nvPicPr>
        <p:blipFill>
          <a:blip r:embed="rId2"/>
          <a:stretch>
            <a:fillRect/>
          </a:stretch>
        </p:blipFill>
        <p:spPr>
          <a:xfrm>
            <a:off x="834656" y="1509812"/>
            <a:ext cx="9906000" cy="695325"/>
          </a:xfrm>
          <a:prstGeom prst="rect">
            <a:avLst/>
          </a:prstGeom>
        </p:spPr>
      </p:pic>
      <p:pic>
        <p:nvPicPr>
          <p:cNvPr id="12" name="Picture 11">
            <a:extLst>
              <a:ext uri="{FF2B5EF4-FFF2-40B4-BE49-F238E27FC236}">
                <a16:creationId xmlns:a16="http://schemas.microsoft.com/office/drawing/2014/main" id="{2B70BD17-91D2-709E-9884-04855FD7BE59}"/>
              </a:ext>
            </a:extLst>
          </p:cNvPr>
          <p:cNvPicPr>
            <a:picLocks noChangeAspect="1"/>
          </p:cNvPicPr>
          <p:nvPr/>
        </p:nvPicPr>
        <p:blipFill>
          <a:blip r:embed="rId3"/>
          <a:stretch>
            <a:fillRect/>
          </a:stretch>
        </p:blipFill>
        <p:spPr>
          <a:xfrm>
            <a:off x="834656" y="4176613"/>
            <a:ext cx="8896350" cy="117157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772825D-939B-E802-A34C-982F16106269}"/>
                  </a:ext>
                </a:extLst>
              </p14:cNvPr>
              <p14:cNvContentPartPr/>
              <p14:nvPr/>
            </p14:nvContentPartPr>
            <p14:xfrm>
              <a:off x="958680" y="647640"/>
              <a:ext cx="10008000" cy="4610520"/>
            </p14:xfrm>
          </p:contentPart>
        </mc:Choice>
        <mc:Fallback xmlns="">
          <p:pic>
            <p:nvPicPr>
              <p:cNvPr id="2" name="Ink 1">
                <a:extLst>
                  <a:ext uri="{FF2B5EF4-FFF2-40B4-BE49-F238E27FC236}">
                    <a16:creationId xmlns:a16="http://schemas.microsoft.com/office/drawing/2014/main" id="{0772825D-939B-E802-A34C-982F16106269}"/>
                  </a:ext>
                </a:extLst>
              </p:cNvPr>
              <p:cNvPicPr/>
              <p:nvPr/>
            </p:nvPicPr>
            <p:blipFill>
              <a:blip r:embed="rId5"/>
              <a:stretch>
                <a:fillRect/>
              </a:stretch>
            </p:blipFill>
            <p:spPr>
              <a:xfrm>
                <a:off x="949320" y="638280"/>
                <a:ext cx="10026720" cy="462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89ECB94C-B6C3-BC0A-B9D0-6228278627CC}"/>
                  </a:ext>
                </a:extLst>
              </p14:cNvPr>
              <p14:cNvContentPartPr/>
              <p14:nvPr/>
            </p14:nvContentPartPr>
            <p14:xfrm>
              <a:off x="1899000" y="974520"/>
              <a:ext cx="10156320" cy="5398200"/>
            </p14:xfrm>
          </p:contentPart>
        </mc:Choice>
        <mc:Fallback xmlns="">
          <p:pic>
            <p:nvPicPr>
              <p:cNvPr id="4" name="Ink 3">
                <a:extLst>
                  <a:ext uri="{FF2B5EF4-FFF2-40B4-BE49-F238E27FC236}">
                    <a16:creationId xmlns:a16="http://schemas.microsoft.com/office/drawing/2014/main" id="{89ECB94C-B6C3-BC0A-B9D0-6228278627CC}"/>
                  </a:ext>
                </a:extLst>
              </p:cNvPr>
              <p:cNvPicPr/>
              <p:nvPr/>
            </p:nvPicPr>
            <p:blipFill>
              <a:blip r:embed="rId7"/>
              <a:stretch>
                <a:fillRect/>
              </a:stretch>
            </p:blipFill>
            <p:spPr>
              <a:xfrm>
                <a:off x="1889640" y="965160"/>
                <a:ext cx="10175040" cy="5416920"/>
              </a:xfrm>
              <a:prstGeom prst="rect">
                <a:avLst/>
              </a:prstGeom>
            </p:spPr>
          </p:pic>
        </mc:Fallback>
      </mc:AlternateContent>
    </p:spTree>
    <p:extLst>
      <p:ext uri="{BB962C8B-B14F-4D97-AF65-F5344CB8AC3E}">
        <p14:creationId xmlns:p14="http://schemas.microsoft.com/office/powerpoint/2010/main" val="2257239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348170-7183-6256-5776-1CCB52772909}"/>
              </a:ext>
            </a:extLst>
          </p:cNvPr>
          <p:cNvSpPr>
            <a:spLocks noGrp="1"/>
          </p:cNvSpPr>
          <p:nvPr>
            <p:ph idx="1"/>
          </p:nvPr>
        </p:nvSpPr>
        <p:spPr>
          <a:xfrm>
            <a:off x="406400" y="1493838"/>
            <a:ext cx="5813647" cy="1259995"/>
          </a:xfrm>
        </p:spPr>
        <p:txBody>
          <a:bodyPr>
            <a:normAutofit/>
          </a:bodyPr>
          <a:lstStyle/>
          <a:p>
            <a:pPr marL="457200" indent="-457200">
              <a:buAutoNum type="arabicPeriod"/>
            </a:pPr>
            <a:r>
              <a:rPr lang="en-IN" sz="1400" dirty="0"/>
              <a:t>Singleton RHS</a:t>
            </a:r>
          </a:p>
          <a:p>
            <a:pPr marL="0" indent="0"/>
            <a:r>
              <a:rPr lang="en-IN" sz="1400" dirty="0"/>
              <a:t>2.       Extraneous attributes removed</a:t>
            </a:r>
          </a:p>
          <a:p>
            <a:pPr marL="0" indent="0"/>
            <a:r>
              <a:rPr lang="en-IN" sz="1400" dirty="0"/>
              <a:t>3.       Remove redundant FDs.</a:t>
            </a:r>
            <a:endParaRPr lang="en-US" sz="1400" dirty="0"/>
          </a:p>
        </p:txBody>
      </p:sp>
      <p:sp>
        <p:nvSpPr>
          <p:cNvPr id="3" name="Content Placeholder 2">
            <a:extLst>
              <a:ext uri="{FF2B5EF4-FFF2-40B4-BE49-F238E27FC236}">
                <a16:creationId xmlns:a16="http://schemas.microsoft.com/office/drawing/2014/main" id="{9FA28832-2C2C-1FE5-D6B7-6EEC9948D4C6}"/>
              </a:ext>
            </a:extLst>
          </p:cNvPr>
          <p:cNvSpPr>
            <a:spLocks noGrp="1"/>
          </p:cNvSpPr>
          <p:nvPr>
            <p:ph sz="quarter" idx="10"/>
          </p:nvPr>
        </p:nvSpPr>
        <p:spPr/>
        <p:txBody>
          <a:bodyPr/>
          <a:lstStyle/>
          <a:p>
            <a:r>
              <a:rPr lang="en-IN" dirty="0">
                <a:solidFill>
                  <a:srgbClr val="7030A0"/>
                </a:solidFill>
              </a:rPr>
              <a:t>Canonical cover  or  minimal set of FDs:</a:t>
            </a:r>
            <a:endParaRPr lang="en-US" dirty="0">
              <a:solidFill>
                <a:srgbClr val="7030A0"/>
              </a:solidFill>
            </a:endParaRPr>
          </a:p>
        </p:txBody>
      </p:sp>
      <p:sp>
        <p:nvSpPr>
          <p:cNvPr id="4" name="Rectangle 3">
            <a:extLst>
              <a:ext uri="{FF2B5EF4-FFF2-40B4-BE49-F238E27FC236}">
                <a16:creationId xmlns:a16="http://schemas.microsoft.com/office/drawing/2014/main" id="{69FF5708-EC7E-A256-7CD3-CFEF656642C1}"/>
              </a:ext>
            </a:extLst>
          </p:cNvPr>
          <p:cNvSpPr/>
          <p:nvPr/>
        </p:nvSpPr>
        <p:spPr>
          <a:xfrm>
            <a:off x="287079" y="1493838"/>
            <a:ext cx="3413051" cy="845325"/>
          </a:xfrm>
          <a:prstGeom prst="rect">
            <a:avLst/>
          </a:prstGeom>
          <a:noFill/>
          <a:ln w="381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E305C87-5726-4174-20E8-580FC5176679}"/>
              </a:ext>
            </a:extLst>
          </p:cNvPr>
          <p:cNvSpPr txBox="1"/>
          <p:nvPr/>
        </p:nvSpPr>
        <p:spPr>
          <a:xfrm>
            <a:off x="4483395" y="1499118"/>
            <a:ext cx="7421526" cy="369332"/>
          </a:xfrm>
          <a:prstGeom prst="rect">
            <a:avLst/>
          </a:prstGeom>
          <a:noFill/>
        </p:spPr>
        <p:txBody>
          <a:bodyPr wrap="square" rtlCol="0">
            <a:spAutoFit/>
          </a:bodyPr>
          <a:lstStyle/>
          <a:p>
            <a:r>
              <a:rPr lang="en-IN" b="1" dirty="0">
                <a:solidFill>
                  <a:srgbClr val="7030A0"/>
                </a:solidFill>
              </a:rPr>
              <a:t>R(A ,B ,C)  and  F = {A-&gt;B ,AB-&gt;C }.  Find minimal cover?</a:t>
            </a:r>
            <a:endParaRPr lang="en-US" b="1" dirty="0">
              <a:solidFill>
                <a:srgbClr val="7030A0"/>
              </a:solidFill>
            </a:endParaRPr>
          </a:p>
        </p:txBody>
      </p:sp>
      <p:sp>
        <p:nvSpPr>
          <p:cNvPr id="7" name="TextBox 6">
            <a:extLst>
              <a:ext uri="{FF2B5EF4-FFF2-40B4-BE49-F238E27FC236}">
                <a16:creationId xmlns:a16="http://schemas.microsoft.com/office/drawing/2014/main" id="{460418EA-AB09-509F-689F-396FEFFDB869}"/>
              </a:ext>
            </a:extLst>
          </p:cNvPr>
          <p:cNvSpPr txBox="1"/>
          <p:nvPr/>
        </p:nvSpPr>
        <p:spPr>
          <a:xfrm>
            <a:off x="229782" y="2490140"/>
            <a:ext cx="3831855" cy="1600438"/>
          </a:xfrm>
          <a:prstGeom prst="rect">
            <a:avLst/>
          </a:prstGeom>
          <a:noFill/>
        </p:spPr>
        <p:txBody>
          <a:bodyPr wrap="square">
            <a:spAutoFit/>
          </a:bodyPr>
          <a:lstStyle/>
          <a:p>
            <a:pPr marL="285750" indent="-285750">
              <a:buFont typeface="Wingdings" panose="05000000000000000000" pitchFamily="2" charset="2"/>
              <a:buChar char="Ø"/>
            </a:pPr>
            <a:r>
              <a:rPr lang="en-US" sz="1400" b="1" i="0" dirty="0">
                <a:solidFill>
                  <a:srgbClr val="7030A0"/>
                </a:solidFill>
                <a:effectLst/>
                <a:latin typeface="arial" panose="020B0604020202020204" pitchFamily="34" charset="0"/>
              </a:rPr>
              <a:t>A canonical cover is "allowed" to have more than one attribute on the </a:t>
            </a:r>
            <a:r>
              <a:rPr lang="en-US" sz="1400" b="1" dirty="0">
                <a:solidFill>
                  <a:srgbClr val="7030A0"/>
                </a:solidFill>
                <a:latin typeface="arial" panose="020B0604020202020204" pitchFamily="34" charset="0"/>
              </a:rPr>
              <a:t>RHS</a:t>
            </a:r>
            <a:r>
              <a:rPr lang="en-US" sz="1400" b="1" i="0" dirty="0">
                <a:solidFill>
                  <a:srgbClr val="7030A0"/>
                </a:solidFill>
                <a:effectLst/>
                <a:latin typeface="arial" panose="020B0604020202020204" pitchFamily="34" charset="0"/>
              </a:rPr>
              <a:t>.</a:t>
            </a:r>
            <a:r>
              <a:rPr lang="en-US" sz="1400" b="0" i="0" dirty="0">
                <a:solidFill>
                  <a:srgbClr val="7030A0"/>
                </a:solidFill>
                <a:effectLst/>
                <a:latin typeface="arial" panose="020B0604020202020204" pitchFamily="34" charset="0"/>
              </a:rPr>
              <a:t> </a:t>
            </a:r>
          </a:p>
          <a:p>
            <a:pPr marL="285750" indent="-285750">
              <a:buFont typeface="Wingdings" panose="05000000000000000000" pitchFamily="2" charset="2"/>
              <a:buChar char="Ø"/>
            </a:pPr>
            <a:r>
              <a:rPr lang="en-US" sz="1400" b="1" i="0" dirty="0">
                <a:solidFill>
                  <a:srgbClr val="7030A0"/>
                </a:solidFill>
                <a:effectLst/>
                <a:latin typeface="arial" panose="020B0604020202020204" pitchFamily="34" charset="0"/>
              </a:rPr>
              <a:t>A minimal cover cannot</a:t>
            </a:r>
            <a:r>
              <a:rPr lang="en-US" sz="1400" b="0" i="0" dirty="0">
                <a:solidFill>
                  <a:srgbClr val="7030A0"/>
                </a:solidFill>
                <a:effectLst/>
                <a:latin typeface="arial" panose="020B0604020202020204" pitchFamily="34" charset="0"/>
              </a:rPr>
              <a:t>.</a:t>
            </a:r>
          </a:p>
          <a:p>
            <a:pPr marL="285750" indent="-285750">
              <a:buFont typeface="Wingdings" panose="05000000000000000000" pitchFamily="2" charset="2"/>
              <a:buChar char="Ø"/>
            </a:pPr>
            <a:endParaRPr lang="en-US" sz="1400" b="0" i="0" dirty="0">
              <a:solidFill>
                <a:srgbClr val="7030A0"/>
              </a:solidFill>
              <a:effectLst/>
              <a:latin typeface="arial" panose="020B0604020202020204" pitchFamily="34" charset="0"/>
            </a:endParaRPr>
          </a:p>
          <a:p>
            <a:r>
              <a:rPr lang="en-US" sz="1400" b="0" i="0" dirty="0">
                <a:solidFill>
                  <a:srgbClr val="7030A0"/>
                </a:solidFill>
                <a:effectLst/>
                <a:latin typeface="arial" panose="020B0604020202020204" pitchFamily="34" charset="0"/>
              </a:rPr>
              <a:t> As an example, the canonical cover may be "A -&gt; BC" where the minimal cover would be "A -&gt; B, A -&gt; C". </a:t>
            </a:r>
            <a:endParaRPr lang="en-US" sz="1400" dirty="0">
              <a:solidFill>
                <a:srgbClr val="7030A0"/>
              </a:solidFill>
            </a:endParaRPr>
          </a:p>
        </p:txBody>
      </p:sp>
      <p:sp>
        <p:nvSpPr>
          <p:cNvPr id="6" name="Rectangle 5">
            <a:extLst>
              <a:ext uri="{FF2B5EF4-FFF2-40B4-BE49-F238E27FC236}">
                <a16:creationId xmlns:a16="http://schemas.microsoft.com/office/drawing/2014/main" id="{9546D972-7ADF-1A29-C66D-F2B78821B73B}"/>
              </a:ext>
            </a:extLst>
          </p:cNvPr>
          <p:cNvSpPr/>
          <p:nvPr/>
        </p:nvSpPr>
        <p:spPr>
          <a:xfrm>
            <a:off x="229783" y="2427688"/>
            <a:ext cx="3693632" cy="1662889"/>
          </a:xfrm>
          <a:prstGeom prst="rect">
            <a:avLst/>
          </a:prstGeom>
          <a:no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6B2C87-6796-DCB3-AE1B-32FE135DCA5F}"/>
              </a:ext>
            </a:extLst>
          </p:cNvPr>
          <p:cNvSpPr/>
          <p:nvPr/>
        </p:nvSpPr>
        <p:spPr>
          <a:xfrm>
            <a:off x="4373231" y="1479625"/>
            <a:ext cx="7531690" cy="388825"/>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90CCF9F9-1ADF-628F-DD01-A59F82B7CBC0}"/>
                  </a:ext>
                </a:extLst>
              </p14:cNvPr>
              <p14:cNvContentPartPr/>
              <p14:nvPr/>
            </p14:nvContentPartPr>
            <p14:xfrm>
              <a:off x="285840" y="314640"/>
              <a:ext cx="11733840" cy="5820480"/>
            </p14:xfrm>
          </p:contentPart>
        </mc:Choice>
        <mc:Fallback xmlns="">
          <p:pic>
            <p:nvPicPr>
              <p:cNvPr id="9" name="Ink 8">
                <a:extLst>
                  <a:ext uri="{FF2B5EF4-FFF2-40B4-BE49-F238E27FC236}">
                    <a16:creationId xmlns:a16="http://schemas.microsoft.com/office/drawing/2014/main" id="{90CCF9F9-1ADF-628F-DD01-A59F82B7CBC0}"/>
                  </a:ext>
                </a:extLst>
              </p:cNvPr>
              <p:cNvPicPr/>
              <p:nvPr/>
            </p:nvPicPr>
            <p:blipFill>
              <a:blip r:embed="rId3"/>
              <a:stretch>
                <a:fillRect/>
              </a:stretch>
            </p:blipFill>
            <p:spPr>
              <a:xfrm>
                <a:off x="276480" y="305280"/>
                <a:ext cx="11752560" cy="5839200"/>
              </a:xfrm>
              <a:prstGeom prst="rect">
                <a:avLst/>
              </a:prstGeom>
            </p:spPr>
          </p:pic>
        </mc:Fallback>
      </mc:AlternateContent>
    </p:spTree>
    <p:extLst>
      <p:ext uri="{BB962C8B-B14F-4D97-AF65-F5344CB8AC3E}">
        <p14:creationId xmlns:p14="http://schemas.microsoft.com/office/powerpoint/2010/main" val="91801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0B05DE-25C4-4E68-147B-22472D1FC13D}"/>
              </a:ext>
            </a:extLst>
          </p:cNvPr>
          <p:cNvSpPr txBox="1"/>
          <p:nvPr/>
        </p:nvSpPr>
        <p:spPr>
          <a:xfrm>
            <a:off x="507704" y="1498109"/>
            <a:ext cx="10496994" cy="3170099"/>
          </a:xfrm>
          <a:prstGeom prst="rect">
            <a:avLst/>
          </a:prstGeom>
          <a:noFill/>
        </p:spPr>
        <p:txBody>
          <a:bodyPr wrap="square">
            <a:spAutoFit/>
          </a:bodyPr>
          <a:lstStyle/>
          <a:p>
            <a:r>
              <a:rPr lang="en-US" sz="2000" dirty="0">
                <a:solidFill>
                  <a:srgbClr val="D60093"/>
                </a:solidFill>
              </a:rPr>
              <a:t>A minimal cover of a set of functional dependencies E is a set of functional dependencies F that satisfies the property that every dependency in E is in the closure F+ of F. </a:t>
            </a:r>
          </a:p>
          <a:p>
            <a:endParaRPr lang="en-US" sz="2000" dirty="0">
              <a:solidFill>
                <a:srgbClr val="D60093"/>
              </a:solidFill>
            </a:endParaRPr>
          </a:p>
          <a:p>
            <a:r>
              <a:rPr lang="en-US" sz="2000" dirty="0">
                <a:solidFill>
                  <a:srgbClr val="D60093"/>
                </a:solidFill>
              </a:rPr>
              <a:t>A set of functional dependencies F to be minimal if it satisfies the following condition. </a:t>
            </a:r>
          </a:p>
          <a:p>
            <a:endParaRPr lang="en-US" sz="2000" dirty="0">
              <a:solidFill>
                <a:srgbClr val="D60093"/>
              </a:solidFill>
            </a:endParaRPr>
          </a:p>
          <a:p>
            <a:pPr marL="514350" indent="-514350">
              <a:buAutoNum type="romanLcParenBoth"/>
            </a:pPr>
            <a:r>
              <a:rPr lang="en-US" sz="2000" dirty="0">
                <a:solidFill>
                  <a:srgbClr val="D60093"/>
                </a:solidFill>
              </a:rPr>
              <a:t>Every dependency in F has a single attribute for its right-hand side. </a:t>
            </a:r>
          </a:p>
          <a:p>
            <a:pPr marL="514350" indent="-514350">
              <a:buAutoNum type="romanLcParenBoth"/>
            </a:pPr>
            <a:r>
              <a:rPr lang="en-US" sz="2000" dirty="0">
                <a:solidFill>
                  <a:srgbClr val="D60093"/>
                </a:solidFill>
              </a:rPr>
              <a:t>We cannot replace any dependency X -+ A in F with a dependency Y -+ A, where Y is a proper subset of X and still have a set of dependencies that is equivalent to F. </a:t>
            </a:r>
          </a:p>
          <a:p>
            <a:pPr marL="514350" indent="-514350">
              <a:buAutoNum type="romanLcParenBoth"/>
            </a:pPr>
            <a:r>
              <a:rPr lang="en-US" sz="2000" dirty="0">
                <a:solidFill>
                  <a:srgbClr val="D60093"/>
                </a:solidFill>
              </a:rPr>
              <a:t> We cannot remove any dependency from F and still have a set of dependencies that is equivalent to F. </a:t>
            </a:r>
          </a:p>
        </p:txBody>
      </p:sp>
      <p:sp>
        <p:nvSpPr>
          <p:cNvPr id="6" name="Content Placeholder 2">
            <a:extLst>
              <a:ext uri="{FF2B5EF4-FFF2-40B4-BE49-F238E27FC236}">
                <a16:creationId xmlns:a16="http://schemas.microsoft.com/office/drawing/2014/main" id="{385BA032-F922-3044-0944-AE103A167C55}"/>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solidFill>
                  <a:srgbClr val="7030A0"/>
                </a:solidFill>
              </a:rPr>
              <a:t>Canonical cover  or  minimal set of FDs:</a:t>
            </a:r>
            <a:endParaRPr lang="en-US" dirty="0">
              <a:solidFill>
                <a:srgbClr val="7030A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EF2ECCC-EF77-E805-5192-FD63277328E5}"/>
                  </a:ext>
                </a:extLst>
              </p14:cNvPr>
              <p14:cNvContentPartPr/>
              <p14:nvPr/>
            </p14:nvContentPartPr>
            <p14:xfrm>
              <a:off x="0" y="1376280"/>
              <a:ext cx="8447760" cy="3506400"/>
            </p14:xfrm>
          </p:contentPart>
        </mc:Choice>
        <mc:Fallback xmlns="">
          <p:pic>
            <p:nvPicPr>
              <p:cNvPr id="2" name="Ink 1">
                <a:extLst>
                  <a:ext uri="{FF2B5EF4-FFF2-40B4-BE49-F238E27FC236}">
                    <a16:creationId xmlns:a16="http://schemas.microsoft.com/office/drawing/2014/main" id="{4EF2ECCC-EF77-E805-5192-FD63277328E5}"/>
                  </a:ext>
                </a:extLst>
              </p:cNvPr>
              <p:cNvPicPr/>
              <p:nvPr/>
            </p:nvPicPr>
            <p:blipFill>
              <a:blip r:embed="rId3"/>
              <a:stretch>
                <a:fillRect/>
              </a:stretch>
            </p:blipFill>
            <p:spPr>
              <a:xfrm>
                <a:off x="-9360" y="1366920"/>
                <a:ext cx="8466480" cy="3525120"/>
              </a:xfrm>
              <a:prstGeom prst="rect">
                <a:avLst/>
              </a:prstGeom>
            </p:spPr>
          </p:pic>
        </mc:Fallback>
      </mc:AlternateContent>
    </p:spTree>
    <p:extLst>
      <p:ext uri="{BB962C8B-B14F-4D97-AF65-F5344CB8AC3E}">
        <p14:creationId xmlns:p14="http://schemas.microsoft.com/office/powerpoint/2010/main" val="826811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28832-2C2C-1FE5-D6B7-6EEC9948D4C6}"/>
              </a:ext>
            </a:extLst>
          </p:cNvPr>
          <p:cNvSpPr>
            <a:spLocks noGrp="1"/>
          </p:cNvSpPr>
          <p:nvPr>
            <p:ph sz="quarter" idx="10"/>
          </p:nvPr>
        </p:nvSpPr>
        <p:spPr/>
        <p:txBody>
          <a:bodyPr/>
          <a:lstStyle/>
          <a:p>
            <a:r>
              <a:rPr lang="en-IN" dirty="0">
                <a:solidFill>
                  <a:srgbClr val="7030A0"/>
                </a:solidFill>
              </a:rPr>
              <a:t>Canonical cover or minimal cover:</a:t>
            </a:r>
            <a:endParaRPr lang="en-US" dirty="0">
              <a:solidFill>
                <a:srgbClr val="7030A0"/>
              </a:solidFill>
            </a:endParaRPr>
          </a:p>
        </p:txBody>
      </p:sp>
      <p:sp>
        <p:nvSpPr>
          <p:cNvPr id="5" name="TextBox 4">
            <a:extLst>
              <a:ext uri="{FF2B5EF4-FFF2-40B4-BE49-F238E27FC236}">
                <a16:creationId xmlns:a16="http://schemas.microsoft.com/office/drawing/2014/main" id="{2E305C87-5726-4174-20E8-580FC5176679}"/>
              </a:ext>
            </a:extLst>
          </p:cNvPr>
          <p:cNvSpPr txBox="1"/>
          <p:nvPr/>
        </p:nvSpPr>
        <p:spPr>
          <a:xfrm>
            <a:off x="342161" y="1468920"/>
            <a:ext cx="7421526" cy="369332"/>
          </a:xfrm>
          <a:prstGeom prst="rect">
            <a:avLst/>
          </a:prstGeom>
          <a:noFill/>
        </p:spPr>
        <p:txBody>
          <a:bodyPr wrap="square" rtlCol="0">
            <a:spAutoFit/>
          </a:bodyPr>
          <a:lstStyle/>
          <a:p>
            <a:r>
              <a:rPr lang="en-IN" b="1" dirty="0">
                <a:solidFill>
                  <a:srgbClr val="7030A0"/>
                </a:solidFill>
              </a:rPr>
              <a:t>F = {A -&gt;B, AB-&gt;C, D-&gt;AC, D-&gt;E}   and  G = {A-&gt;BC, D-&gt;AB}.  Find if F covers G?</a:t>
            </a:r>
            <a:endParaRPr lang="en-US" b="1" dirty="0">
              <a:solidFill>
                <a:srgbClr val="7030A0"/>
              </a:solidFill>
            </a:endParaRPr>
          </a:p>
        </p:txBody>
      </p:sp>
      <p:sp>
        <p:nvSpPr>
          <p:cNvPr id="8" name="Rectangle 7">
            <a:extLst>
              <a:ext uri="{FF2B5EF4-FFF2-40B4-BE49-F238E27FC236}">
                <a16:creationId xmlns:a16="http://schemas.microsoft.com/office/drawing/2014/main" id="{F76B2C87-6796-DCB3-AE1B-32FE135DCA5F}"/>
              </a:ext>
            </a:extLst>
          </p:cNvPr>
          <p:cNvSpPr/>
          <p:nvPr/>
        </p:nvSpPr>
        <p:spPr>
          <a:xfrm>
            <a:off x="287079" y="1468920"/>
            <a:ext cx="7531690" cy="388825"/>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6697DDD-99F9-018C-7CDA-B103B775CA5C}"/>
                  </a:ext>
                </a:extLst>
              </p14:cNvPr>
              <p14:cNvContentPartPr/>
              <p14:nvPr/>
            </p14:nvContentPartPr>
            <p14:xfrm>
              <a:off x="142920" y="683280"/>
              <a:ext cx="11900520" cy="5837040"/>
            </p14:xfrm>
          </p:contentPart>
        </mc:Choice>
        <mc:Fallback xmlns="">
          <p:pic>
            <p:nvPicPr>
              <p:cNvPr id="2" name="Ink 1">
                <a:extLst>
                  <a:ext uri="{FF2B5EF4-FFF2-40B4-BE49-F238E27FC236}">
                    <a16:creationId xmlns:a16="http://schemas.microsoft.com/office/drawing/2014/main" id="{56697DDD-99F9-018C-7CDA-B103B775CA5C}"/>
                  </a:ext>
                </a:extLst>
              </p:cNvPr>
              <p:cNvPicPr/>
              <p:nvPr/>
            </p:nvPicPr>
            <p:blipFill>
              <a:blip r:embed="rId3"/>
              <a:stretch>
                <a:fillRect/>
              </a:stretch>
            </p:blipFill>
            <p:spPr>
              <a:xfrm>
                <a:off x="133560" y="673920"/>
                <a:ext cx="11919240" cy="5855760"/>
              </a:xfrm>
              <a:prstGeom prst="rect">
                <a:avLst/>
              </a:prstGeom>
            </p:spPr>
          </p:pic>
        </mc:Fallback>
      </mc:AlternateContent>
    </p:spTree>
    <p:extLst>
      <p:ext uri="{BB962C8B-B14F-4D97-AF65-F5344CB8AC3E}">
        <p14:creationId xmlns:p14="http://schemas.microsoft.com/office/powerpoint/2010/main" val="1253766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28832-2C2C-1FE5-D6B7-6EEC9948D4C6}"/>
              </a:ext>
            </a:extLst>
          </p:cNvPr>
          <p:cNvSpPr>
            <a:spLocks noGrp="1"/>
          </p:cNvSpPr>
          <p:nvPr>
            <p:ph sz="quarter" idx="10"/>
          </p:nvPr>
        </p:nvSpPr>
        <p:spPr/>
        <p:txBody>
          <a:bodyPr/>
          <a:lstStyle/>
          <a:p>
            <a:r>
              <a:rPr lang="en-IN" dirty="0">
                <a:solidFill>
                  <a:srgbClr val="7030A0"/>
                </a:solidFill>
              </a:rPr>
              <a:t>Problem</a:t>
            </a:r>
            <a:endParaRPr lang="en-US" dirty="0">
              <a:solidFill>
                <a:srgbClr val="7030A0"/>
              </a:solidFill>
            </a:endParaRPr>
          </a:p>
        </p:txBody>
      </p:sp>
      <p:sp>
        <p:nvSpPr>
          <p:cNvPr id="6" name="Rectangle 5">
            <a:extLst>
              <a:ext uri="{FF2B5EF4-FFF2-40B4-BE49-F238E27FC236}">
                <a16:creationId xmlns:a16="http://schemas.microsoft.com/office/drawing/2014/main" id="{9546D972-7ADF-1A29-C66D-F2B78821B73B}"/>
              </a:ext>
            </a:extLst>
          </p:cNvPr>
          <p:cNvSpPr/>
          <p:nvPr/>
        </p:nvSpPr>
        <p:spPr>
          <a:xfrm>
            <a:off x="6220047" y="1479511"/>
            <a:ext cx="5519774" cy="4783065"/>
          </a:xfrm>
          <a:prstGeom prst="rect">
            <a:avLst/>
          </a:prstGeom>
          <a:no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6B2C87-6796-DCB3-AE1B-32FE135DCA5F}"/>
              </a:ext>
            </a:extLst>
          </p:cNvPr>
          <p:cNvSpPr/>
          <p:nvPr/>
        </p:nvSpPr>
        <p:spPr>
          <a:xfrm>
            <a:off x="452179" y="1424389"/>
            <a:ext cx="5342565" cy="4838187"/>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49F6741-907A-B7D8-7324-553EBB67721D}"/>
              </a:ext>
            </a:extLst>
          </p:cNvPr>
          <p:cNvSpPr txBox="1"/>
          <p:nvPr/>
        </p:nvSpPr>
        <p:spPr>
          <a:xfrm>
            <a:off x="452179" y="1424388"/>
            <a:ext cx="7423887" cy="1200329"/>
          </a:xfrm>
          <a:prstGeom prst="rect">
            <a:avLst/>
          </a:prstGeom>
          <a:noFill/>
        </p:spPr>
        <p:txBody>
          <a:bodyPr wrap="square" rtlCol="0">
            <a:spAutoFit/>
          </a:bodyPr>
          <a:lstStyle/>
          <a:p>
            <a:r>
              <a:rPr lang="en-IN" dirty="0">
                <a:solidFill>
                  <a:srgbClr val="7030A0"/>
                </a:solidFill>
              </a:rPr>
              <a:t>Find </a:t>
            </a:r>
            <a:r>
              <a:rPr lang="en-IN" dirty="0" err="1">
                <a:solidFill>
                  <a:srgbClr val="7030A0"/>
                </a:solidFill>
              </a:rPr>
              <a:t>Ckey</a:t>
            </a:r>
            <a:r>
              <a:rPr lang="en-IN" dirty="0">
                <a:solidFill>
                  <a:srgbClr val="7030A0"/>
                </a:solidFill>
              </a:rPr>
              <a:t>/Prime Key/minimal key  and NPA?</a:t>
            </a:r>
          </a:p>
          <a:p>
            <a:r>
              <a:rPr lang="en-IN" dirty="0">
                <a:solidFill>
                  <a:srgbClr val="7030A0"/>
                </a:solidFill>
              </a:rPr>
              <a:t>R(A,B,C,D,E,F)</a:t>
            </a:r>
          </a:p>
          <a:p>
            <a:r>
              <a:rPr lang="en-IN" dirty="0">
                <a:solidFill>
                  <a:srgbClr val="7030A0"/>
                </a:solidFill>
              </a:rPr>
              <a:t>F={C-&gt;F,E-&gt;A, EC-&gt;D, A-&gt;B}</a:t>
            </a:r>
          </a:p>
          <a:p>
            <a:endParaRPr lang="en-IN" dirty="0"/>
          </a:p>
        </p:txBody>
      </p:sp>
      <p:sp>
        <p:nvSpPr>
          <p:cNvPr id="13" name="TextBox 12">
            <a:extLst>
              <a:ext uri="{FF2B5EF4-FFF2-40B4-BE49-F238E27FC236}">
                <a16:creationId xmlns:a16="http://schemas.microsoft.com/office/drawing/2014/main" id="{1CE52A4C-B620-0F81-0286-9AE1D5406269}"/>
              </a:ext>
            </a:extLst>
          </p:cNvPr>
          <p:cNvSpPr txBox="1"/>
          <p:nvPr/>
        </p:nvSpPr>
        <p:spPr>
          <a:xfrm>
            <a:off x="6407891" y="1566520"/>
            <a:ext cx="4596808" cy="646331"/>
          </a:xfrm>
          <a:prstGeom prst="rect">
            <a:avLst/>
          </a:prstGeom>
          <a:noFill/>
        </p:spPr>
        <p:txBody>
          <a:bodyPr wrap="square" rtlCol="0">
            <a:spAutoFit/>
          </a:bodyPr>
          <a:lstStyle/>
          <a:p>
            <a:r>
              <a:rPr lang="en-IN" dirty="0">
                <a:solidFill>
                  <a:srgbClr val="7030A0"/>
                </a:solidFill>
              </a:rPr>
              <a:t>Find non redundant FD:</a:t>
            </a:r>
          </a:p>
          <a:p>
            <a:r>
              <a:rPr lang="en-IN" dirty="0">
                <a:solidFill>
                  <a:srgbClr val="7030A0"/>
                </a:solidFill>
              </a:rPr>
              <a:t>R(A,B,C,D) F={ABC-&gt;D, BC-&gt;D}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F7F1228-CA51-EE3D-6AE4-27FBD8D3D5E9}"/>
                  </a:ext>
                </a:extLst>
              </p14:cNvPr>
              <p14:cNvContentPartPr/>
              <p14:nvPr/>
            </p14:nvContentPartPr>
            <p14:xfrm>
              <a:off x="607320" y="1198800"/>
              <a:ext cx="10608840" cy="4299840"/>
            </p14:xfrm>
          </p:contentPart>
        </mc:Choice>
        <mc:Fallback xmlns="">
          <p:pic>
            <p:nvPicPr>
              <p:cNvPr id="2" name="Ink 1">
                <a:extLst>
                  <a:ext uri="{FF2B5EF4-FFF2-40B4-BE49-F238E27FC236}">
                    <a16:creationId xmlns:a16="http://schemas.microsoft.com/office/drawing/2014/main" id="{1F7F1228-CA51-EE3D-6AE4-27FBD8D3D5E9}"/>
                  </a:ext>
                </a:extLst>
              </p:cNvPr>
              <p:cNvPicPr/>
              <p:nvPr/>
            </p:nvPicPr>
            <p:blipFill>
              <a:blip r:embed="rId3"/>
              <a:stretch>
                <a:fillRect/>
              </a:stretch>
            </p:blipFill>
            <p:spPr>
              <a:xfrm>
                <a:off x="597960" y="1189440"/>
                <a:ext cx="10627560" cy="4318560"/>
              </a:xfrm>
              <a:prstGeom prst="rect">
                <a:avLst/>
              </a:prstGeom>
            </p:spPr>
          </p:pic>
        </mc:Fallback>
      </mc:AlternateContent>
    </p:spTree>
    <p:extLst>
      <p:ext uri="{BB962C8B-B14F-4D97-AF65-F5344CB8AC3E}">
        <p14:creationId xmlns:p14="http://schemas.microsoft.com/office/powerpoint/2010/main" val="3870663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8AECF-3393-E7BD-EE0A-E2ACA9E13193}"/>
              </a:ext>
            </a:extLst>
          </p:cNvPr>
          <p:cNvSpPr>
            <a:spLocks noGrp="1"/>
          </p:cNvSpPr>
          <p:nvPr>
            <p:ph sz="quarter" idx="10"/>
          </p:nvPr>
        </p:nvSpPr>
        <p:spPr>
          <a:xfrm>
            <a:off x="2245832" y="2629786"/>
            <a:ext cx="8432800" cy="1143000"/>
          </a:xfrm>
        </p:spPr>
        <p:txBody>
          <a:bodyPr/>
          <a:lstStyle/>
          <a:p>
            <a:r>
              <a:rPr lang="en-IN" dirty="0">
                <a:solidFill>
                  <a:srgbClr val="7030A0"/>
                </a:solidFill>
              </a:rPr>
              <a:t>Logical Design - Normalization</a:t>
            </a:r>
            <a:endParaRPr lang="en-US" dirty="0">
              <a:solidFill>
                <a:srgbClr val="7030A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3088248-AEAF-6E28-40B6-DB9A0B60B7F0}"/>
                  </a:ext>
                </a:extLst>
              </p14:cNvPr>
              <p14:cNvContentPartPr/>
              <p14:nvPr/>
            </p14:nvContentPartPr>
            <p14:xfrm>
              <a:off x="5554440" y="2819520"/>
              <a:ext cx="3125520" cy="194760"/>
            </p14:xfrm>
          </p:contentPart>
        </mc:Choice>
        <mc:Fallback xmlns="">
          <p:pic>
            <p:nvPicPr>
              <p:cNvPr id="2" name="Ink 1">
                <a:extLst>
                  <a:ext uri="{FF2B5EF4-FFF2-40B4-BE49-F238E27FC236}">
                    <a16:creationId xmlns:a16="http://schemas.microsoft.com/office/drawing/2014/main" id="{73088248-AEAF-6E28-40B6-DB9A0B60B7F0}"/>
                  </a:ext>
                </a:extLst>
              </p:cNvPr>
              <p:cNvPicPr/>
              <p:nvPr/>
            </p:nvPicPr>
            <p:blipFill>
              <a:blip r:embed="rId3"/>
              <a:stretch>
                <a:fillRect/>
              </a:stretch>
            </p:blipFill>
            <p:spPr>
              <a:xfrm>
                <a:off x="5545080" y="2810160"/>
                <a:ext cx="31442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C2F854E-EE93-BF5D-0E56-E1E4B3FF5040}"/>
                  </a:ext>
                </a:extLst>
              </p14:cNvPr>
              <p14:cNvContentPartPr/>
              <p14:nvPr/>
            </p14:nvContentPartPr>
            <p14:xfrm>
              <a:off x="8185680" y="3566160"/>
              <a:ext cx="3732840" cy="1942560"/>
            </p14:xfrm>
          </p:contentPart>
        </mc:Choice>
        <mc:Fallback>
          <p:pic>
            <p:nvPicPr>
              <p:cNvPr id="4" name="Ink 3">
                <a:extLst>
                  <a:ext uri="{FF2B5EF4-FFF2-40B4-BE49-F238E27FC236}">
                    <a16:creationId xmlns:a16="http://schemas.microsoft.com/office/drawing/2014/main" id="{EC2F854E-EE93-BF5D-0E56-E1E4B3FF5040}"/>
                  </a:ext>
                </a:extLst>
              </p:cNvPr>
              <p:cNvPicPr/>
              <p:nvPr/>
            </p:nvPicPr>
            <p:blipFill>
              <a:blip r:embed="rId5"/>
              <a:stretch>
                <a:fillRect/>
              </a:stretch>
            </p:blipFill>
            <p:spPr>
              <a:xfrm>
                <a:off x="8176320" y="3556800"/>
                <a:ext cx="3751560" cy="1961280"/>
              </a:xfrm>
              <a:prstGeom prst="rect">
                <a:avLst/>
              </a:prstGeom>
            </p:spPr>
          </p:pic>
        </mc:Fallback>
      </mc:AlternateContent>
    </p:spTree>
    <p:extLst>
      <p:ext uri="{BB962C8B-B14F-4D97-AF65-F5344CB8AC3E}">
        <p14:creationId xmlns:p14="http://schemas.microsoft.com/office/powerpoint/2010/main" val="547120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0352D4-859D-284B-8344-D75B6BD9C3D3}"/>
              </a:ext>
            </a:extLst>
          </p:cNvPr>
          <p:cNvSpPr>
            <a:spLocks noGrp="1"/>
          </p:cNvSpPr>
          <p:nvPr>
            <p:ph sz="quarter" idx="10"/>
          </p:nvPr>
        </p:nvSpPr>
        <p:spPr/>
        <p:txBody>
          <a:bodyPr/>
          <a:lstStyle/>
          <a:p>
            <a:r>
              <a:rPr lang="en-IN" dirty="0">
                <a:solidFill>
                  <a:srgbClr val="7030A0"/>
                </a:solidFill>
              </a:rPr>
              <a:t>Normalization</a:t>
            </a:r>
            <a:endParaRPr lang="en-US" dirty="0">
              <a:solidFill>
                <a:srgbClr val="7030A0"/>
              </a:solidFill>
            </a:endParaRPr>
          </a:p>
        </p:txBody>
      </p:sp>
      <p:pic>
        <p:nvPicPr>
          <p:cNvPr id="4" name="Content Placeholder 3">
            <a:extLst>
              <a:ext uri="{FF2B5EF4-FFF2-40B4-BE49-F238E27FC236}">
                <a16:creationId xmlns:a16="http://schemas.microsoft.com/office/drawing/2014/main" id="{4806E6F6-6581-1416-9E04-2870E371F9E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561" y="1373520"/>
            <a:ext cx="9936058" cy="4995382"/>
          </a:xfrm>
          <a:prstGeom prst="rect">
            <a:avLst/>
          </a:prstGeom>
          <a:noFill/>
          <a:ln>
            <a:noFill/>
          </a:ln>
        </p:spPr>
      </p:pic>
      <p:sp>
        <p:nvSpPr>
          <p:cNvPr id="2" name="TextBox 1">
            <a:extLst>
              <a:ext uri="{FF2B5EF4-FFF2-40B4-BE49-F238E27FC236}">
                <a16:creationId xmlns:a16="http://schemas.microsoft.com/office/drawing/2014/main" id="{52CFB22A-D35C-88CC-70CB-790D52137FEA}"/>
              </a:ext>
            </a:extLst>
          </p:cNvPr>
          <p:cNvSpPr txBox="1"/>
          <p:nvPr/>
        </p:nvSpPr>
        <p:spPr>
          <a:xfrm>
            <a:off x="9537405" y="3253563"/>
            <a:ext cx="2062716" cy="2308324"/>
          </a:xfrm>
          <a:prstGeom prst="rect">
            <a:avLst/>
          </a:prstGeom>
          <a:noFill/>
        </p:spPr>
        <p:txBody>
          <a:bodyPr wrap="square" rtlCol="0">
            <a:spAutoFit/>
          </a:bodyPr>
          <a:lstStyle/>
          <a:p>
            <a:r>
              <a:rPr lang="en-IN" dirty="0">
                <a:highlight>
                  <a:srgbClr val="FFFF00"/>
                </a:highlight>
              </a:rPr>
              <a:t>Note:</a:t>
            </a:r>
          </a:p>
          <a:p>
            <a:r>
              <a:rPr lang="en-IN" dirty="0"/>
              <a:t>Decomposing relations should</a:t>
            </a:r>
          </a:p>
          <a:p>
            <a:r>
              <a:rPr lang="en-IN" dirty="0"/>
              <a:t>Should preserve DEPENDENCY.</a:t>
            </a:r>
          </a:p>
          <a:p>
            <a:r>
              <a:rPr lang="en-IN" dirty="0"/>
              <a:t>(</a:t>
            </a:r>
            <a:r>
              <a:rPr lang="en-IN" dirty="0" err="1"/>
              <a:t>ie</a:t>
            </a:r>
            <a:r>
              <a:rPr lang="en-IN" dirty="0"/>
              <a:t>., FDs of the original relation are not lost. )</a:t>
            </a:r>
            <a:endParaRPr lang="en-US" dirty="0"/>
          </a:p>
        </p:txBody>
      </p:sp>
      <p:sp>
        <p:nvSpPr>
          <p:cNvPr id="5" name="Rectangle 4">
            <a:extLst>
              <a:ext uri="{FF2B5EF4-FFF2-40B4-BE49-F238E27FC236}">
                <a16:creationId xmlns:a16="http://schemas.microsoft.com/office/drawing/2014/main" id="{A282CBDE-CE7A-912A-022F-DA4F368ADBCB}"/>
              </a:ext>
            </a:extLst>
          </p:cNvPr>
          <p:cNvSpPr/>
          <p:nvPr/>
        </p:nvSpPr>
        <p:spPr>
          <a:xfrm>
            <a:off x="9377916" y="3104707"/>
            <a:ext cx="2434856" cy="2690037"/>
          </a:xfrm>
          <a:prstGeom prst="rect">
            <a:avLst/>
          </a:prstGeom>
          <a:noFill/>
          <a:ln w="38100">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68BD84-E4F2-BB53-EC38-FD27D97AD609}"/>
              </a:ext>
            </a:extLst>
          </p:cNvPr>
          <p:cNvSpPr/>
          <p:nvPr/>
        </p:nvSpPr>
        <p:spPr>
          <a:xfrm>
            <a:off x="6575672" y="2113932"/>
            <a:ext cx="3359872" cy="19268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22F41E4-D843-DC63-E764-8D3736E6FC87}"/>
                  </a:ext>
                </a:extLst>
              </p14:cNvPr>
              <p14:cNvContentPartPr/>
              <p14:nvPr/>
            </p14:nvContentPartPr>
            <p14:xfrm>
              <a:off x="714240" y="612720"/>
              <a:ext cx="11097000" cy="5549040"/>
            </p14:xfrm>
          </p:contentPart>
        </mc:Choice>
        <mc:Fallback>
          <p:pic>
            <p:nvPicPr>
              <p:cNvPr id="6" name="Ink 5">
                <a:extLst>
                  <a:ext uri="{FF2B5EF4-FFF2-40B4-BE49-F238E27FC236}">
                    <a16:creationId xmlns:a16="http://schemas.microsoft.com/office/drawing/2014/main" id="{622F41E4-D843-DC63-E764-8D3736E6FC87}"/>
                  </a:ext>
                </a:extLst>
              </p:cNvPr>
              <p:cNvPicPr/>
              <p:nvPr/>
            </p:nvPicPr>
            <p:blipFill>
              <a:blip r:embed="rId4"/>
              <a:stretch>
                <a:fillRect/>
              </a:stretch>
            </p:blipFill>
            <p:spPr>
              <a:xfrm>
                <a:off x="704880" y="603360"/>
                <a:ext cx="11115720" cy="5567760"/>
              </a:xfrm>
              <a:prstGeom prst="rect">
                <a:avLst/>
              </a:prstGeom>
            </p:spPr>
          </p:pic>
        </mc:Fallback>
      </mc:AlternateContent>
    </p:spTree>
    <p:extLst>
      <p:ext uri="{BB962C8B-B14F-4D97-AF65-F5344CB8AC3E}">
        <p14:creationId xmlns:p14="http://schemas.microsoft.com/office/powerpoint/2010/main" val="469570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7FAE1-FBB4-BF8D-7125-092DC6932FFA}"/>
              </a:ext>
            </a:extLst>
          </p:cNvPr>
          <p:cNvSpPr>
            <a:spLocks noGrp="1"/>
          </p:cNvSpPr>
          <p:nvPr>
            <p:ph sz="quarter" idx="10"/>
          </p:nvPr>
        </p:nvSpPr>
        <p:spPr>
          <a:xfrm>
            <a:off x="4946503" y="3214578"/>
            <a:ext cx="2113516" cy="868325"/>
          </a:xfrm>
        </p:spPr>
        <p:txBody>
          <a:bodyPr/>
          <a:lstStyle/>
          <a:p>
            <a:r>
              <a:rPr lang="en-IN" dirty="0">
                <a:solidFill>
                  <a:srgbClr val="7030A0"/>
                </a:solidFill>
              </a:rPr>
              <a:t>1 NF</a:t>
            </a:r>
            <a:endParaRPr lang="en-US" dirty="0">
              <a:solidFill>
                <a:srgbClr val="7030A0"/>
              </a:solidFill>
            </a:endParaRPr>
          </a:p>
        </p:txBody>
      </p:sp>
    </p:spTree>
    <p:extLst>
      <p:ext uri="{BB962C8B-B14F-4D97-AF65-F5344CB8AC3E}">
        <p14:creationId xmlns:p14="http://schemas.microsoft.com/office/powerpoint/2010/main" val="503863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E22BE3-25A5-46C8-B337-743B33ABA974}"/>
              </a:ext>
            </a:extLst>
          </p:cNvPr>
          <p:cNvSpPr>
            <a:spLocks noGrp="1"/>
          </p:cNvSpPr>
          <p:nvPr>
            <p:ph idx="1"/>
          </p:nvPr>
        </p:nvSpPr>
        <p:spPr>
          <a:xfrm>
            <a:off x="206376" y="1462113"/>
            <a:ext cx="10659533" cy="1800093"/>
          </a:xfrm>
        </p:spPr>
        <p:txBody>
          <a:bodyPr>
            <a:normAutofit fontScale="55000" lnSpcReduction="20000"/>
          </a:bodyPr>
          <a:lstStyle/>
          <a:p>
            <a:r>
              <a:rPr lang="en-US" sz="3300" b="1" dirty="0">
                <a:solidFill>
                  <a:srgbClr val="0070C0"/>
                </a:solidFill>
              </a:rPr>
              <a:t>A relation will be 1NF </a:t>
            </a:r>
          </a:p>
          <a:p>
            <a:pPr>
              <a:buFont typeface="Wingdings" panose="05000000000000000000" pitchFamily="2" charset="2"/>
              <a:buChar char="Ø"/>
            </a:pPr>
            <a:r>
              <a:rPr lang="en-US" sz="3300" dirty="0">
                <a:solidFill>
                  <a:srgbClr val="00B050"/>
                </a:solidFill>
              </a:rPr>
              <a:t>If it contains an atomic value.</a:t>
            </a:r>
          </a:p>
          <a:p>
            <a:pPr>
              <a:buFont typeface="Wingdings" panose="05000000000000000000" pitchFamily="2" charset="2"/>
              <a:buChar char="Ø"/>
            </a:pPr>
            <a:r>
              <a:rPr lang="en-US" sz="3300" dirty="0">
                <a:solidFill>
                  <a:srgbClr val="00B050"/>
                </a:solidFill>
              </a:rPr>
              <a:t>It states that an attribute of a table cannot hold multiple values. </a:t>
            </a:r>
          </a:p>
          <a:p>
            <a:pPr>
              <a:buFont typeface="Wingdings" panose="05000000000000000000" pitchFamily="2" charset="2"/>
              <a:buChar char="Ø"/>
            </a:pPr>
            <a:r>
              <a:rPr lang="en-US" sz="3300" dirty="0">
                <a:solidFill>
                  <a:srgbClr val="00B050"/>
                </a:solidFill>
              </a:rPr>
              <a:t>It must hold only single-valued attribute.</a:t>
            </a:r>
          </a:p>
          <a:p>
            <a:pPr>
              <a:buFont typeface="Wingdings" panose="05000000000000000000" pitchFamily="2" charset="2"/>
              <a:buChar char="Ø"/>
            </a:pPr>
            <a:r>
              <a:rPr lang="en-US" sz="3300" dirty="0">
                <a:solidFill>
                  <a:srgbClr val="00B050"/>
                </a:solidFill>
              </a:rPr>
              <a:t>First normal form disallows the multi-valued attribute, composite attribute, and their combinations.</a:t>
            </a:r>
          </a:p>
          <a:p>
            <a:endParaRPr lang="en-US" dirty="0"/>
          </a:p>
        </p:txBody>
      </p:sp>
      <p:sp>
        <p:nvSpPr>
          <p:cNvPr id="3" name="Content Placeholder 2">
            <a:extLst>
              <a:ext uri="{FF2B5EF4-FFF2-40B4-BE49-F238E27FC236}">
                <a16:creationId xmlns:a16="http://schemas.microsoft.com/office/drawing/2014/main" id="{F5BF7AA9-26DA-4592-85B6-B9C4E163AD5C}"/>
              </a:ext>
            </a:extLst>
          </p:cNvPr>
          <p:cNvSpPr>
            <a:spLocks noGrp="1"/>
          </p:cNvSpPr>
          <p:nvPr>
            <p:ph sz="quarter" idx="10"/>
          </p:nvPr>
        </p:nvSpPr>
        <p:spPr/>
        <p:txBody>
          <a:bodyPr/>
          <a:lstStyle/>
          <a:p>
            <a:r>
              <a:rPr lang="en-US" dirty="0">
                <a:solidFill>
                  <a:srgbClr val="00B050"/>
                </a:solidFill>
              </a:rPr>
              <a:t>Normalization: 1NF</a:t>
            </a:r>
          </a:p>
        </p:txBody>
      </p:sp>
      <p:graphicFrame>
        <p:nvGraphicFramePr>
          <p:cNvPr id="6" name="Table 5">
            <a:extLst>
              <a:ext uri="{FF2B5EF4-FFF2-40B4-BE49-F238E27FC236}">
                <a16:creationId xmlns:a16="http://schemas.microsoft.com/office/drawing/2014/main" id="{984D993D-02DD-4FCB-B421-AFAD926A4531}"/>
              </a:ext>
            </a:extLst>
          </p:cNvPr>
          <p:cNvGraphicFramePr>
            <a:graphicFrameLocks noGrp="1"/>
          </p:cNvGraphicFramePr>
          <p:nvPr/>
        </p:nvGraphicFramePr>
        <p:xfrm>
          <a:off x="206376" y="3381375"/>
          <a:ext cx="5689600" cy="2248373"/>
        </p:xfrm>
        <a:graphic>
          <a:graphicData uri="http://schemas.openxmlformats.org/drawingml/2006/table">
            <a:tbl>
              <a:tblPr/>
              <a:tblGrid>
                <a:gridCol w="1422400">
                  <a:extLst>
                    <a:ext uri="{9D8B030D-6E8A-4147-A177-3AD203B41FA5}">
                      <a16:colId xmlns:a16="http://schemas.microsoft.com/office/drawing/2014/main" val="1988530054"/>
                    </a:ext>
                  </a:extLst>
                </a:gridCol>
                <a:gridCol w="1422400">
                  <a:extLst>
                    <a:ext uri="{9D8B030D-6E8A-4147-A177-3AD203B41FA5}">
                      <a16:colId xmlns:a16="http://schemas.microsoft.com/office/drawing/2014/main" val="994794422"/>
                    </a:ext>
                  </a:extLst>
                </a:gridCol>
                <a:gridCol w="1422400">
                  <a:extLst>
                    <a:ext uri="{9D8B030D-6E8A-4147-A177-3AD203B41FA5}">
                      <a16:colId xmlns:a16="http://schemas.microsoft.com/office/drawing/2014/main" val="1729199899"/>
                    </a:ext>
                  </a:extLst>
                </a:gridCol>
                <a:gridCol w="1422400">
                  <a:extLst>
                    <a:ext uri="{9D8B030D-6E8A-4147-A177-3AD203B41FA5}">
                      <a16:colId xmlns:a16="http://schemas.microsoft.com/office/drawing/2014/main" val="3593231927"/>
                    </a:ext>
                  </a:extLst>
                </a:gridCol>
              </a:tblGrid>
              <a:tr h="420427">
                <a:tc>
                  <a:txBody>
                    <a:bodyPr/>
                    <a:lstStyle/>
                    <a:p>
                      <a:pPr algn="l" fontAlgn="t"/>
                      <a:r>
                        <a:rPr lang="en-US" sz="1200" dirty="0">
                          <a:solidFill>
                            <a:srgbClr val="000000"/>
                          </a:solidFill>
                          <a:effectLst/>
                          <a:latin typeface="times new roman" panose="02020603050405020304" pitchFamily="18" charset="0"/>
                        </a:rPr>
                        <a:t>EMP_ID</a:t>
                      </a:r>
                    </a:p>
                  </a:txBody>
                  <a:tcPr marL="76200" marR="76200" marT="76200" marB="76200">
                    <a:lnL w="6350" cap="flat" cmpd="sng" algn="ctr">
                      <a:solidFill>
                        <a:srgbClr val="A02284"/>
                      </a:solidFill>
                      <a:prstDash val="solid"/>
                      <a:round/>
                      <a:headEnd type="none" w="med" len="med"/>
                      <a:tailEnd type="none" w="med" len="med"/>
                    </a:lnL>
                    <a:lnR w="6350" cap="flat" cmpd="sng" algn="ctr">
                      <a:solidFill>
                        <a:srgbClr val="A02284"/>
                      </a:solidFill>
                      <a:prstDash val="solid"/>
                      <a:round/>
                      <a:headEnd type="none" w="med" len="med"/>
                      <a:tailEnd type="none" w="med" len="med"/>
                    </a:lnR>
                    <a:lnT w="6350" cap="flat" cmpd="sng" algn="ctr">
                      <a:solidFill>
                        <a:srgbClr val="A0228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dirty="0">
                          <a:solidFill>
                            <a:srgbClr val="000000"/>
                          </a:solidFill>
                          <a:effectLst/>
                          <a:latin typeface="times new roman" panose="02020603050405020304" pitchFamily="18" charset="0"/>
                        </a:rPr>
                        <a:t>EMP_NAME</a:t>
                      </a:r>
                    </a:p>
                  </a:txBody>
                  <a:tcPr marL="76200" marR="76200" marT="76200" marB="76200">
                    <a:lnL w="6350" cap="flat" cmpd="sng" algn="ctr">
                      <a:solidFill>
                        <a:srgbClr val="A02284"/>
                      </a:solidFill>
                      <a:prstDash val="solid"/>
                      <a:round/>
                      <a:headEnd type="none" w="med" len="med"/>
                      <a:tailEnd type="none" w="med" len="med"/>
                    </a:lnL>
                    <a:lnR w="6350" cap="flat" cmpd="sng" algn="ctr">
                      <a:solidFill>
                        <a:srgbClr val="A02284"/>
                      </a:solidFill>
                      <a:prstDash val="solid"/>
                      <a:round/>
                      <a:headEnd type="none" w="med" len="med"/>
                      <a:tailEnd type="none" w="med" len="med"/>
                    </a:lnR>
                    <a:lnT w="6350" cap="flat" cmpd="sng" algn="ctr">
                      <a:solidFill>
                        <a:srgbClr val="A0228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EMP_PHONE</a:t>
                      </a:r>
                    </a:p>
                  </a:txBody>
                  <a:tcPr marL="76200" marR="76200" marT="76200" marB="76200">
                    <a:lnL w="6350" cap="flat" cmpd="sng" algn="ctr">
                      <a:solidFill>
                        <a:srgbClr val="A02284"/>
                      </a:solidFill>
                      <a:prstDash val="solid"/>
                      <a:round/>
                      <a:headEnd type="none" w="med" len="med"/>
                      <a:tailEnd type="none" w="med" len="med"/>
                    </a:lnL>
                    <a:lnR w="6350" cap="flat" cmpd="sng" algn="ctr">
                      <a:solidFill>
                        <a:srgbClr val="A02284"/>
                      </a:solidFill>
                      <a:prstDash val="solid"/>
                      <a:round/>
                      <a:headEnd type="none" w="med" len="med"/>
                      <a:tailEnd type="none" w="med" len="med"/>
                    </a:lnR>
                    <a:lnT w="6350" cap="flat" cmpd="sng" algn="ctr">
                      <a:solidFill>
                        <a:srgbClr val="A0228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EMP_STATE</a:t>
                      </a:r>
                    </a:p>
                  </a:txBody>
                  <a:tcPr marL="76200" marR="76200" marT="76200" marB="76200">
                    <a:lnL w="6350" cap="flat" cmpd="sng" algn="ctr">
                      <a:solidFill>
                        <a:srgbClr val="A02284"/>
                      </a:solidFill>
                      <a:prstDash val="solid"/>
                      <a:round/>
                      <a:headEnd type="none" w="med" len="med"/>
                      <a:tailEnd type="none" w="med" len="med"/>
                    </a:lnL>
                    <a:lnR w="6350" cap="flat" cmpd="sng" algn="ctr">
                      <a:solidFill>
                        <a:srgbClr val="A02284"/>
                      </a:solidFill>
                      <a:prstDash val="solid"/>
                      <a:round/>
                      <a:headEnd type="none" w="med" len="med"/>
                      <a:tailEnd type="none" w="med" len="med"/>
                    </a:lnR>
                    <a:lnT w="6350" cap="flat" cmpd="sng" algn="ctr">
                      <a:solidFill>
                        <a:srgbClr val="A0228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33579092"/>
                  </a:ext>
                </a:extLst>
              </a:tr>
              <a:tr h="718992">
                <a:tc>
                  <a:txBody>
                    <a:bodyPr/>
                    <a:lstStyle/>
                    <a:p>
                      <a:pPr algn="l" fontAlgn="t"/>
                      <a:r>
                        <a:rPr lang="en-US" sz="1200">
                          <a:solidFill>
                            <a:srgbClr val="000000"/>
                          </a:solidFill>
                          <a:effectLst/>
                          <a:latin typeface="verdana" panose="020B0604030504040204" pitchFamily="34" charset="0"/>
                        </a:rPr>
                        <a:t>14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John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7272826385,</a:t>
                      </a:r>
                      <a:br>
                        <a:rPr lang="en-US" sz="1200" dirty="0">
                          <a:solidFill>
                            <a:srgbClr val="000000"/>
                          </a:solidFill>
                          <a:effectLst/>
                          <a:latin typeface="verdana" panose="020B0604030504040204" pitchFamily="34" charset="0"/>
                        </a:rPr>
                      </a:br>
                      <a:r>
                        <a:rPr lang="en-US" sz="1200" dirty="0">
                          <a:solidFill>
                            <a:srgbClr val="000000"/>
                          </a:solidFill>
                          <a:effectLst/>
                          <a:latin typeface="verdana" panose="020B0604030504040204" pitchFamily="34" charset="0"/>
                        </a:rPr>
                        <a:t>9064738238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UP</a:t>
                      </a:r>
                      <a:endParaRPr lang="en-US" sz="1200" dirty="0">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26781558"/>
                  </a:ext>
                </a:extLst>
              </a:tr>
              <a:tr h="389962">
                <a:tc>
                  <a:txBody>
                    <a:bodyPr/>
                    <a:lstStyle/>
                    <a:p>
                      <a:pPr algn="l" fontAlgn="t"/>
                      <a:r>
                        <a:rPr lang="en-US" sz="1200">
                          <a:solidFill>
                            <a:srgbClr val="000000"/>
                          </a:solidFill>
                          <a:effectLst/>
                          <a:latin typeface="verdana" panose="020B0604030504040204" pitchFamily="34" charset="0"/>
                        </a:rPr>
                        <a:t>20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Harry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8574783832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Bihar</a:t>
                      </a:r>
                      <a:endParaRPr lang="en-US" sz="1200" dirty="0">
                        <a:solidFill>
                          <a:srgbClr val="000000"/>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0283753"/>
                  </a:ext>
                </a:extLst>
              </a:tr>
              <a:tr h="718992">
                <a:tc>
                  <a:txBody>
                    <a:bodyPr/>
                    <a:lstStyle/>
                    <a:p>
                      <a:pPr algn="l" fontAlgn="t"/>
                      <a:r>
                        <a:rPr lang="en-US" sz="1200">
                          <a:solidFill>
                            <a:srgbClr val="000000"/>
                          </a:solidFill>
                          <a:effectLst/>
                          <a:latin typeface="verdana" panose="020B0604030504040204" pitchFamily="34" charset="0"/>
                        </a:rPr>
                        <a:t>12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Sam</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7390372389,</a:t>
                      </a:r>
                      <a:br>
                        <a:rPr lang="en-US" sz="1200">
                          <a:solidFill>
                            <a:srgbClr val="000000"/>
                          </a:solidFill>
                          <a:effectLst/>
                          <a:latin typeface="verdana" panose="020B0604030504040204" pitchFamily="34" charset="0"/>
                        </a:rPr>
                      </a:br>
                      <a:r>
                        <a:rPr lang="en-US" sz="1200">
                          <a:solidFill>
                            <a:srgbClr val="000000"/>
                          </a:solidFill>
                          <a:effectLst/>
                          <a:latin typeface="verdana" panose="020B0604030504040204" pitchFamily="34" charset="0"/>
                        </a:rPr>
                        <a:t>8589830302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Punjab</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09651520"/>
                  </a:ext>
                </a:extLst>
              </a:tr>
            </a:tbl>
          </a:graphicData>
        </a:graphic>
      </p:graphicFrame>
      <p:sp>
        <p:nvSpPr>
          <p:cNvPr id="7" name="Rectangle 6">
            <a:extLst>
              <a:ext uri="{FF2B5EF4-FFF2-40B4-BE49-F238E27FC236}">
                <a16:creationId xmlns:a16="http://schemas.microsoft.com/office/drawing/2014/main" id="{C313C718-6DE9-4045-96AF-A41A3F353F84}"/>
              </a:ext>
            </a:extLst>
          </p:cNvPr>
          <p:cNvSpPr/>
          <p:nvPr/>
        </p:nvSpPr>
        <p:spPr>
          <a:xfrm>
            <a:off x="97154" y="6085255"/>
            <a:ext cx="10224135" cy="369332"/>
          </a:xfrm>
          <a:prstGeom prst="rect">
            <a:avLst/>
          </a:prstGeom>
        </p:spPr>
        <p:txBody>
          <a:bodyPr wrap="square">
            <a:spAutoFit/>
          </a:bodyPr>
          <a:lstStyle/>
          <a:p>
            <a:r>
              <a:rPr lang="en-US" dirty="0">
                <a:solidFill>
                  <a:srgbClr val="000000"/>
                </a:solidFill>
                <a:latin typeface="verdana" panose="020B0604030504040204" pitchFamily="34" charset="0"/>
              </a:rPr>
              <a:t>Relation EMPLOYEE is not in 1NF because of multi-valued attribute EMP_PHONE.</a:t>
            </a:r>
            <a:endParaRPr lang="en-US" dirty="0"/>
          </a:p>
        </p:txBody>
      </p:sp>
      <p:sp>
        <p:nvSpPr>
          <p:cNvPr id="8" name="Rectangle 7">
            <a:extLst>
              <a:ext uri="{FF2B5EF4-FFF2-40B4-BE49-F238E27FC236}">
                <a16:creationId xmlns:a16="http://schemas.microsoft.com/office/drawing/2014/main" id="{76419ADD-CA0E-47A5-AE32-CE3BA0749FA1}"/>
              </a:ext>
            </a:extLst>
          </p:cNvPr>
          <p:cNvSpPr/>
          <p:nvPr/>
        </p:nvSpPr>
        <p:spPr>
          <a:xfrm>
            <a:off x="6405563" y="2936745"/>
            <a:ext cx="4467225" cy="923330"/>
          </a:xfrm>
          <a:prstGeom prst="rect">
            <a:avLst/>
          </a:prstGeom>
        </p:spPr>
        <p:txBody>
          <a:bodyPr wrap="square">
            <a:spAutoFit/>
          </a:bodyPr>
          <a:lstStyle/>
          <a:p>
            <a:r>
              <a:rPr lang="en-US" b="1" dirty="0">
                <a:solidFill>
                  <a:srgbClr val="7030A0"/>
                </a:solidFill>
                <a:latin typeface="verdana" panose="020B0604030504040204" pitchFamily="34" charset="0"/>
              </a:rPr>
              <a:t>SOLUTION:</a:t>
            </a:r>
          </a:p>
          <a:p>
            <a:r>
              <a:rPr lang="en-US" dirty="0">
                <a:solidFill>
                  <a:srgbClr val="00B050"/>
                </a:solidFill>
                <a:latin typeface="verdana" panose="020B0604030504040204" pitchFamily="34" charset="0"/>
              </a:rPr>
              <a:t>The EMPLOYEE table into 1NF has been shown below:</a:t>
            </a:r>
            <a:endParaRPr lang="en-US" dirty="0">
              <a:solidFill>
                <a:srgbClr val="00B050"/>
              </a:solidFill>
            </a:endParaRPr>
          </a:p>
        </p:txBody>
      </p:sp>
      <p:graphicFrame>
        <p:nvGraphicFramePr>
          <p:cNvPr id="9" name="Table 8">
            <a:extLst>
              <a:ext uri="{FF2B5EF4-FFF2-40B4-BE49-F238E27FC236}">
                <a16:creationId xmlns:a16="http://schemas.microsoft.com/office/drawing/2014/main" id="{F8EBFA03-DAE5-4134-96BE-505FD12B31C0}"/>
              </a:ext>
            </a:extLst>
          </p:cNvPr>
          <p:cNvGraphicFramePr>
            <a:graphicFrameLocks noGrp="1"/>
          </p:cNvGraphicFramePr>
          <p:nvPr/>
        </p:nvGraphicFramePr>
        <p:xfrm>
          <a:off x="6526108" y="3927525"/>
          <a:ext cx="5037664" cy="1940560"/>
        </p:xfrm>
        <a:graphic>
          <a:graphicData uri="http://schemas.openxmlformats.org/drawingml/2006/table">
            <a:tbl>
              <a:tblPr/>
              <a:tblGrid>
                <a:gridCol w="1259416">
                  <a:extLst>
                    <a:ext uri="{9D8B030D-6E8A-4147-A177-3AD203B41FA5}">
                      <a16:colId xmlns:a16="http://schemas.microsoft.com/office/drawing/2014/main" val="1352371452"/>
                    </a:ext>
                  </a:extLst>
                </a:gridCol>
                <a:gridCol w="1259416">
                  <a:extLst>
                    <a:ext uri="{9D8B030D-6E8A-4147-A177-3AD203B41FA5}">
                      <a16:colId xmlns:a16="http://schemas.microsoft.com/office/drawing/2014/main" val="2289802001"/>
                    </a:ext>
                  </a:extLst>
                </a:gridCol>
                <a:gridCol w="1259416">
                  <a:extLst>
                    <a:ext uri="{9D8B030D-6E8A-4147-A177-3AD203B41FA5}">
                      <a16:colId xmlns:a16="http://schemas.microsoft.com/office/drawing/2014/main" val="2906979562"/>
                    </a:ext>
                  </a:extLst>
                </a:gridCol>
                <a:gridCol w="1259416">
                  <a:extLst>
                    <a:ext uri="{9D8B030D-6E8A-4147-A177-3AD203B41FA5}">
                      <a16:colId xmlns:a16="http://schemas.microsoft.com/office/drawing/2014/main" val="533763890"/>
                    </a:ext>
                  </a:extLst>
                </a:gridCol>
              </a:tblGrid>
              <a:tr h="0">
                <a:tc>
                  <a:txBody>
                    <a:bodyPr/>
                    <a:lstStyle/>
                    <a:p>
                      <a:pPr algn="l" fontAlgn="t"/>
                      <a:r>
                        <a:rPr lang="en-US" sz="1400" dirty="0">
                          <a:solidFill>
                            <a:srgbClr val="000000"/>
                          </a:solidFill>
                          <a:effectLst/>
                          <a:latin typeface="times new roman" panose="02020603050405020304" pitchFamily="18" charset="0"/>
                        </a:rPr>
                        <a:t>EMP_ID</a:t>
                      </a:r>
                    </a:p>
                  </a:txBody>
                  <a:tcPr marL="76200" marR="76200" marT="76200" marB="76200">
                    <a:lnL w="6350" cap="flat" cmpd="sng" algn="ctr">
                      <a:solidFill>
                        <a:srgbClr val="5006E5"/>
                      </a:solidFill>
                      <a:prstDash val="solid"/>
                      <a:round/>
                      <a:headEnd type="none" w="med" len="med"/>
                      <a:tailEnd type="none" w="med" len="med"/>
                    </a:lnL>
                    <a:lnR w="6350" cap="flat" cmpd="sng" algn="ctr">
                      <a:solidFill>
                        <a:srgbClr val="5006E5"/>
                      </a:solidFill>
                      <a:prstDash val="solid"/>
                      <a:round/>
                      <a:headEnd type="none" w="med" len="med"/>
                      <a:tailEnd type="none" w="med" len="med"/>
                    </a:lnR>
                    <a:lnT w="6350" cap="flat" cmpd="sng" algn="ctr">
                      <a:solidFill>
                        <a:srgbClr val="5006E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EMP_NAME</a:t>
                      </a:r>
                    </a:p>
                  </a:txBody>
                  <a:tcPr marL="76200" marR="76200" marT="76200" marB="76200">
                    <a:lnL w="6350" cap="flat" cmpd="sng" algn="ctr">
                      <a:solidFill>
                        <a:srgbClr val="5006E5"/>
                      </a:solidFill>
                      <a:prstDash val="solid"/>
                      <a:round/>
                      <a:headEnd type="none" w="med" len="med"/>
                      <a:tailEnd type="none" w="med" len="med"/>
                    </a:lnL>
                    <a:lnR w="6350" cap="flat" cmpd="sng" algn="ctr">
                      <a:solidFill>
                        <a:srgbClr val="5006E5"/>
                      </a:solidFill>
                      <a:prstDash val="solid"/>
                      <a:round/>
                      <a:headEnd type="none" w="med" len="med"/>
                      <a:tailEnd type="none" w="med" len="med"/>
                    </a:lnR>
                    <a:lnT w="6350" cap="flat" cmpd="sng" algn="ctr">
                      <a:solidFill>
                        <a:srgbClr val="5006E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effectLst/>
                          <a:latin typeface="times new roman" panose="02020603050405020304" pitchFamily="18" charset="0"/>
                        </a:rPr>
                        <a:t>EMP_PHONE</a:t>
                      </a:r>
                    </a:p>
                  </a:txBody>
                  <a:tcPr marL="76200" marR="76200" marT="76200" marB="76200">
                    <a:lnL w="6350" cap="flat" cmpd="sng" algn="ctr">
                      <a:solidFill>
                        <a:srgbClr val="5006E5"/>
                      </a:solidFill>
                      <a:prstDash val="solid"/>
                      <a:round/>
                      <a:headEnd type="none" w="med" len="med"/>
                      <a:tailEnd type="none" w="med" len="med"/>
                    </a:lnL>
                    <a:lnR w="6350" cap="flat" cmpd="sng" algn="ctr">
                      <a:solidFill>
                        <a:srgbClr val="5006E5"/>
                      </a:solidFill>
                      <a:prstDash val="solid"/>
                      <a:round/>
                      <a:headEnd type="none" w="med" len="med"/>
                      <a:tailEnd type="none" w="med" len="med"/>
                    </a:lnR>
                    <a:lnT w="6350" cap="flat" cmpd="sng" algn="ctr">
                      <a:solidFill>
                        <a:srgbClr val="5006E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EMP_STATE</a:t>
                      </a:r>
                    </a:p>
                  </a:txBody>
                  <a:tcPr marL="76200" marR="76200" marT="76200" marB="76200">
                    <a:lnL w="6350" cap="flat" cmpd="sng" algn="ctr">
                      <a:solidFill>
                        <a:srgbClr val="5006E5"/>
                      </a:solidFill>
                      <a:prstDash val="solid"/>
                      <a:round/>
                      <a:headEnd type="none" w="med" len="med"/>
                      <a:tailEnd type="none" w="med" len="med"/>
                    </a:lnL>
                    <a:lnR w="6350" cap="flat" cmpd="sng" algn="ctr">
                      <a:solidFill>
                        <a:srgbClr val="5006E5"/>
                      </a:solidFill>
                      <a:prstDash val="solid"/>
                      <a:round/>
                      <a:headEnd type="none" w="med" len="med"/>
                      <a:tailEnd type="none" w="med" len="med"/>
                    </a:lnR>
                    <a:lnT w="6350" cap="flat" cmpd="sng" algn="ctr">
                      <a:solidFill>
                        <a:srgbClr val="5006E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95399088"/>
                  </a:ext>
                </a:extLst>
              </a:tr>
              <a:tr h="0">
                <a:tc>
                  <a:txBody>
                    <a:bodyPr/>
                    <a:lstStyle/>
                    <a:p>
                      <a:pPr algn="l" fontAlgn="t"/>
                      <a:r>
                        <a:rPr lang="en-US" sz="1400" dirty="0">
                          <a:solidFill>
                            <a:srgbClr val="000000"/>
                          </a:solidFill>
                          <a:effectLst/>
                          <a:latin typeface="verdana" panose="020B0604030504040204" pitchFamily="34" charset="0"/>
                        </a:rPr>
                        <a:t>14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John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7272826385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UP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7843487"/>
                  </a:ext>
                </a:extLst>
              </a:tr>
              <a:tr h="0">
                <a:tc>
                  <a:txBody>
                    <a:bodyPr/>
                    <a:lstStyle/>
                    <a:p>
                      <a:pPr algn="l" fontAlgn="t"/>
                      <a:r>
                        <a:rPr lang="en-US" sz="1400" dirty="0">
                          <a:solidFill>
                            <a:srgbClr val="000000"/>
                          </a:solidFill>
                          <a:effectLst/>
                          <a:latin typeface="verdana" panose="020B0604030504040204" pitchFamily="34" charset="0"/>
                        </a:rPr>
                        <a:t>14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John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9064738238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UP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57738958"/>
                  </a:ext>
                </a:extLst>
              </a:tr>
              <a:tr h="0">
                <a:tc>
                  <a:txBody>
                    <a:bodyPr/>
                    <a:lstStyle/>
                    <a:p>
                      <a:pPr algn="l" fontAlgn="t"/>
                      <a:r>
                        <a:rPr lang="en-US" sz="1400">
                          <a:solidFill>
                            <a:srgbClr val="000000"/>
                          </a:solidFill>
                          <a:effectLst/>
                          <a:latin typeface="verdana" panose="020B0604030504040204" pitchFamily="34" charset="0"/>
                        </a:rPr>
                        <a:t>20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Harry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8574783832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Bihar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66753567"/>
                  </a:ext>
                </a:extLst>
              </a:tr>
              <a:tr h="0">
                <a:tc>
                  <a:txBody>
                    <a:bodyPr/>
                    <a:lstStyle/>
                    <a:p>
                      <a:pPr algn="l" fontAlgn="t"/>
                      <a:r>
                        <a:rPr lang="en-US" sz="1400">
                          <a:solidFill>
                            <a:srgbClr val="000000"/>
                          </a:solidFill>
                          <a:effectLst/>
                          <a:latin typeface="verdana" panose="020B0604030504040204" pitchFamily="34" charset="0"/>
                        </a:rPr>
                        <a:t>12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Sam</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7390372389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Punjab</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68482300"/>
                  </a:ext>
                </a:extLst>
              </a:tr>
              <a:tr h="0">
                <a:tc>
                  <a:txBody>
                    <a:bodyPr/>
                    <a:lstStyle/>
                    <a:p>
                      <a:pPr algn="l" fontAlgn="t"/>
                      <a:r>
                        <a:rPr lang="en-US" sz="1400">
                          <a:solidFill>
                            <a:srgbClr val="000000"/>
                          </a:solidFill>
                          <a:effectLst/>
                          <a:latin typeface="verdana" panose="020B0604030504040204" pitchFamily="34" charset="0"/>
                        </a:rPr>
                        <a:t>12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Sam</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8589830302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Punjab</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7493465"/>
                  </a:ext>
                </a:extLst>
              </a:tr>
            </a:tbl>
          </a:graphicData>
        </a:graphic>
      </p:graphicFrame>
      <p:sp>
        <p:nvSpPr>
          <p:cNvPr id="5" name="TextBox 4">
            <a:extLst>
              <a:ext uri="{FF2B5EF4-FFF2-40B4-BE49-F238E27FC236}">
                <a16:creationId xmlns:a16="http://schemas.microsoft.com/office/drawing/2014/main" id="{6F018EDC-4115-8802-B725-421181BEE02F}"/>
              </a:ext>
            </a:extLst>
          </p:cNvPr>
          <p:cNvSpPr txBox="1"/>
          <p:nvPr/>
        </p:nvSpPr>
        <p:spPr>
          <a:xfrm>
            <a:off x="7219506" y="1512570"/>
            <a:ext cx="4467225" cy="738664"/>
          </a:xfrm>
          <a:prstGeom prst="rect">
            <a:avLst/>
          </a:prstGeom>
          <a:noFill/>
        </p:spPr>
        <p:txBody>
          <a:bodyPr wrap="square">
            <a:spAutoFit/>
          </a:bodyPr>
          <a:lstStyle/>
          <a:p>
            <a:r>
              <a:rPr lang="en-US" sz="1400" dirty="0">
                <a:solidFill>
                  <a:srgbClr val="C00000"/>
                </a:solidFill>
              </a:rPr>
              <a:t>1NF disallows relations within relations or relations as attribute values within tuples.</a:t>
            </a:r>
            <a:r>
              <a:rPr lang="en-US" sz="1400" dirty="0"/>
              <a:t> The only attribute values permitted by 1NF are single atomic (or indivisible) values.</a:t>
            </a:r>
          </a:p>
        </p:txBody>
      </p:sp>
      <p:sp>
        <p:nvSpPr>
          <p:cNvPr id="11" name="TextBox 10">
            <a:extLst>
              <a:ext uri="{FF2B5EF4-FFF2-40B4-BE49-F238E27FC236}">
                <a16:creationId xmlns:a16="http://schemas.microsoft.com/office/drawing/2014/main" id="{52629AB8-022C-7F3E-0969-DFDE0B1DD6CB}"/>
              </a:ext>
            </a:extLst>
          </p:cNvPr>
          <p:cNvSpPr txBox="1"/>
          <p:nvPr/>
        </p:nvSpPr>
        <p:spPr>
          <a:xfrm>
            <a:off x="52998" y="3007142"/>
            <a:ext cx="6097772" cy="369332"/>
          </a:xfrm>
          <a:prstGeom prst="rect">
            <a:avLst/>
          </a:prstGeom>
          <a:noFill/>
        </p:spPr>
        <p:txBody>
          <a:bodyPr wrap="square">
            <a:spAutoFit/>
          </a:bodyPr>
          <a:lstStyle/>
          <a:p>
            <a:r>
              <a:rPr lang="en-US" dirty="0">
                <a:solidFill>
                  <a:srgbClr val="00B050"/>
                </a:solidFill>
                <a:latin typeface="verdana" panose="020B0604030504040204" pitchFamily="34" charset="0"/>
              </a:rPr>
              <a:t>EMPLOYEE table </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CAD2868-D38D-06D4-F7D2-7535F7E111CF}"/>
                  </a:ext>
                </a:extLst>
              </p14:cNvPr>
              <p14:cNvContentPartPr/>
              <p14:nvPr/>
            </p14:nvContentPartPr>
            <p14:xfrm>
              <a:off x="0" y="117360"/>
              <a:ext cx="11668320" cy="5743080"/>
            </p14:xfrm>
          </p:contentPart>
        </mc:Choice>
        <mc:Fallback>
          <p:pic>
            <p:nvPicPr>
              <p:cNvPr id="4" name="Ink 3">
                <a:extLst>
                  <a:ext uri="{FF2B5EF4-FFF2-40B4-BE49-F238E27FC236}">
                    <a16:creationId xmlns:a16="http://schemas.microsoft.com/office/drawing/2014/main" id="{DCAD2868-D38D-06D4-F7D2-7535F7E111CF}"/>
                  </a:ext>
                </a:extLst>
              </p:cNvPr>
              <p:cNvPicPr/>
              <p:nvPr/>
            </p:nvPicPr>
            <p:blipFill>
              <a:blip r:embed="rId3"/>
              <a:stretch>
                <a:fillRect/>
              </a:stretch>
            </p:blipFill>
            <p:spPr>
              <a:xfrm>
                <a:off x="-9360" y="108000"/>
                <a:ext cx="11687040" cy="5761800"/>
              </a:xfrm>
              <a:prstGeom prst="rect">
                <a:avLst/>
              </a:prstGeom>
            </p:spPr>
          </p:pic>
        </mc:Fallback>
      </mc:AlternateContent>
    </p:spTree>
    <p:extLst>
      <p:ext uri="{BB962C8B-B14F-4D97-AF65-F5344CB8AC3E}">
        <p14:creationId xmlns:p14="http://schemas.microsoft.com/office/powerpoint/2010/main" val="86767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r>
              <a:rPr lang="en-US" dirty="0">
                <a:solidFill>
                  <a:srgbClr val="7030A0"/>
                </a:solidFill>
              </a:rPr>
              <a:t>LEARNING OUTCOME</a:t>
            </a:r>
          </a:p>
          <a:p>
            <a:endParaRPr lang="en-US" dirty="0"/>
          </a:p>
        </p:txBody>
      </p:sp>
      <p:sp>
        <p:nvSpPr>
          <p:cNvPr id="5" name="Rectangle 4"/>
          <p:cNvSpPr/>
          <p:nvPr/>
        </p:nvSpPr>
        <p:spPr>
          <a:xfrm>
            <a:off x="683467" y="1635863"/>
            <a:ext cx="11508533" cy="1200329"/>
          </a:xfrm>
          <a:prstGeom prst="rect">
            <a:avLst/>
          </a:prstGeom>
        </p:spPr>
        <p:txBody>
          <a:bodyPr wrap="square">
            <a:spAutoFit/>
          </a:bodyPr>
          <a:lstStyle/>
          <a:p>
            <a:pPr marL="571500" indent="-571500">
              <a:buFont typeface="Wingdings" panose="05000000000000000000" pitchFamily="2" charset="2"/>
              <a:buChar char="Ø"/>
            </a:pPr>
            <a:r>
              <a:rPr lang="en-IN" sz="3600" b="1" dirty="0">
                <a:solidFill>
                  <a:srgbClr val="00B050"/>
                </a:solidFill>
                <a:ea typeface="Calibri" panose="020F0502020204030204" pitchFamily="34" charset="0"/>
                <a:cs typeface="Calibri" panose="020F0502020204030204" pitchFamily="34" charset="0"/>
              </a:rPr>
              <a:t>FDs</a:t>
            </a:r>
          </a:p>
          <a:p>
            <a:pPr marL="571500" indent="-571500">
              <a:buFont typeface="Wingdings" panose="05000000000000000000" pitchFamily="2" charset="2"/>
              <a:buChar char="Ø"/>
            </a:pPr>
            <a:r>
              <a:rPr lang="en-IN" sz="3600" b="1" dirty="0">
                <a:solidFill>
                  <a:srgbClr val="00B050"/>
                </a:solidFill>
                <a:ea typeface="Calibri" panose="020F0502020204030204" pitchFamily="34" charset="0"/>
                <a:cs typeface="Calibri" panose="020F0502020204030204" pitchFamily="34" charset="0"/>
              </a:rPr>
              <a:t>Normalization</a:t>
            </a:r>
          </a:p>
        </p:txBody>
      </p:sp>
      <p:sp>
        <p:nvSpPr>
          <p:cNvPr id="2" name="Rectangle 1"/>
          <p:cNvSpPr/>
          <p:nvPr/>
        </p:nvSpPr>
        <p:spPr>
          <a:xfrm>
            <a:off x="2501943" y="5135225"/>
            <a:ext cx="5727657" cy="1200329"/>
          </a:xfrm>
          <a:prstGeom prst="rect">
            <a:avLst/>
          </a:prstGeom>
        </p:spPr>
        <p:txBody>
          <a:bodyPr wrap="square">
            <a:spAutoFit/>
          </a:bodyPr>
          <a:lstStyle/>
          <a:p>
            <a:r>
              <a:rPr lang="en-IN" sz="2400" b="1" dirty="0">
                <a:solidFill>
                  <a:srgbClr val="7030A0"/>
                </a:solidFill>
                <a:latin typeface="Times New Roman" panose="02020603050405020304" pitchFamily="18" charset="0"/>
                <a:ea typeface="Calibri" panose="020F0502020204030204" pitchFamily="34" charset="0"/>
                <a:cs typeface="Calibri" panose="020F0502020204030204" pitchFamily="34" charset="0"/>
              </a:rPr>
              <a:t>REFER:      </a:t>
            </a:r>
            <a:r>
              <a:rPr lang="en-IN" sz="2400" b="1" dirty="0">
                <a:solidFill>
                  <a:srgbClr val="7030A0"/>
                </a:solidFill>
              </a:rPr>
              <a:t>T1-Chapter 5 </a:t>
            </a:r>
          </a:p>
          <a:p>
            <a:r>
              <a:rPr lang="en-IN" sz="2400" b="1" i="1" dirty="0">
                <a:solidFill>
                  <a:srgbClr val="7030A0"/>
                </a:solidFill>
              </a:rPr>
              <a:t>                        Sections: </a:t>
            </a:r>
            <a:endParaRPr lang="en-IN" sz="2400" b="1" dirty="0">
              <a:solidFill>
                <a:srgbClr val="7030A0"/>
              </a:solidFill>
            </a:endParaRPr>
          </a:p>
          <a:p>
            <a:r>
              <a:rPr lang="en-IN" sz="2400" b="1" dirty="0">
                <a:solidFill>
                  <a:srgbClr val="7030A0"/>
                </a:solidFill>
              </a:rPr>
              <a:t>                             5.1- 5.3</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64C83BC-F028-CC65-850C-EEDD39BD7BDA}"/>
                  </a:ext>
                </a:extLst>
              </p14:cNvPr>
              <p14:cNvContentPartPr/>
              <p14:nvPr/>
            </p14:nvContentPartPr>
            <p14:xfrm>
              <a:off x="2369520" y="1824840"/>
              <a:ext cx="2048040" cy="703800"/>
            </p14:xfrm>
          </p:contentPart>
        </mc:Choice>
        <mc:Fallback xmlns="">
          <p:pic>
            <p:nvPicPr>
              <p:cNvPr id="4" name="Ink 3">
                <a:extLst>
                  <a:ext uri="{FF2B5EF4-FFF2-40B4-BE49-F238E27FC236}">
                    <a16:creationId xmlns:a16="http://schemas.microsoft.com/office/drawing/2014/main" id="{464C83BC-F028-CC65-850C-EEDD39BD7BDA}"/>
                  </a:ext>
                </a:extLst>
              </p:cNvPr>
              <p:cNvPicPr/>
              <p:nvPr/>
            </p:nvPicPr>
            <p:blipFill>
              <a:blip r:embed="rId4"/>
              <a:stretch>
                <a:fillRect/>
              </a:stretch>
            </p:blipFill>
            <p:spPr>
              <a:xfrm>
                <a:off x="2360160" y="1815480"/>
                <a:ext cx="2066760" cy="722520"/>
              </a:xfrm>
              <a:prstGeom prst="rect">
                <a:avLst/>
              </a:prstGeom>
            </p:spPr>
          </p:pic>
        </mc:Fallback>
      </mc:AlternateContent>
    </p:spTree>
    <p:extLst>
      <p:ext uri="{BB962C8B-B14F-4D97-AF65-F5344CB8AC3E}">
        <p14:creationId xmlns:p14="http://schemas.microsoft.com/office/powerpoint/2010/main" val="1835375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86827E2-82CF-7FA8-B181-25C01681EEFE}"/>
              </a:ext>
            </a:extLst>
          </p:cNvPr>
          <p:cNvSpPr>
            <a:spLocks noGrp="1"/>
          </p:cNvSpPr>
          <p:nvPr>
            <p:ph sz="quarter" idx="10"/>
          </p:nvPr>
        </p:nvSpPr>
        <p:spPr>
          <a:xfrm>
            <a:off x="406400" y="152400"/>
            <a:ext cx="8432800" cy="1143000"/>
          </a:xfrm>
        </p:spPr>
        <p:txBody>
          <a:bodyPr/>
          <a:lstStyle/>
          <a:p>
            <a:r>
              <a:rPr lang="en-IN" dirty="0">
                <a:solidFill>
                  <a:srgbClr val="7030A0"/>
                </a:solidFill>
              </a:rPr>
              <a:t>Normalization : 1NF</a:t>
            </a:r>
            <a:endParaRPr lang="en-US" dirty="0">
              <a:solidFill>
                <a:srgbClr val="7030A0"/>
              </a:solidFill>
            </a:endParaRPr>
          </a:p>
        </p:txBody>
      </p:sp>
      <p:sp>
        <p:nvSpPr>
          <p:cNvPr id="8" name="TextBox 7">
            <a:extLst>
              <a:ext uri="{FF2B5EF4-FFF2-40B4-BE49-F238E27FC236}">
                <a16:creationId xmlns:a16="http://schemas.microsoft.com/office/drawing/2014/main" id="{7F294DEE-7674-8419-3C64-2BFEBA3C2ABE}"/>
              </a:ext>
            </a:extLst>
          </p:cNvPr>
          <p:cNvSpPr txBox="1"/>
          <p:nvPr/>
        </p:nvSpPr>
        <p:spPr>
          <a:xfrm>
            <a:off x="406400" y="1480939"/>
            <a:ext cx="4176233" cy="2451825"/>
          </a:xfrm>
          <a:prstGeom prst="rect">
            <a:avLst/>
          </a:prstGeom>
          <a:noFill/>
        </p:spPr>
        <p:txBody>
          <a:bodyPr wrap="square">
            <a:spAutoFit/>
          </a:bodyPr>
          <a:lstStyle/>
          <a:p>
            <a:pPr lvl="0">
              <a:lnSpc>
                <a:spcPct val="107000"/>
              </a:lnSpc>
            </a:pPr>
            <a:r>
              <a:rPr lang="en-US" sz="1600" b="1" dirty="0">
                <a:effectLst/>
                <a:latin typeface="Calibri" panose="020F0502020204030204" pitchFamily="34" charset="0"/>
                <a:ea typeface="Calibri" panose="020F0502020204030204" pitchFamily="34" charset="0"/>
                <a:cs typeface="Latha" panose="020B0604020202020204" pitchFamily="34" charset="0"/>
              </a:rPr>
              <a:t>1NF (tables values are single and atomic)</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600" dirty="0">
                <a:effectLst/>
                <a:latin typeface="Calibri" panose="020F0502020204030204" pitchFamily="34" charset="0"/>
                <a:ea typeface="Calibri" panose="020F0502020204030204" pitchFamily="34" charset="0"/>
                <a:cs typeface="Latha" panose="020B0604020202020204" pitchFamily="34" charset="0"/>
              </a:rPr>
              <a:t>Check if table is in </a:t>
            </a:r>
            <a:r>
              <a:rPr lang="en-US" sz="1600" dirty="0" err="1">
                <a:effectLst/>
                <a:latin typeface="Calibri" panose="020F0502020204030204" pitchFamily="34" charset="0"/>
                <a:ea typeface="Calibri" panose="020F0502020204030204" pitchFamily="34" charset="0"/>
                <a:cs typeface="Latha" panose="020B0604020202020204" pitchFamily="34" charset="0"/>
              </a:rPr>
              <a:t>UnNormalized</a:t>
            </a:r>
            <a:r>
              <a:rPr lang="en-US" sz="1600" dirty="0">
                <a:effectLst/>
                <a:latin typeface="Calibri" panose="020F0502020204030204" pitchFamily="34" charset="0"/>
                <a:ea typeface="Calibri" panose="020F0502020204030204" pitchFamily="34" charset="0"/>
                <a:cs typeface="Latha" panose="020B0604020202020204" pitchFamily="34" charset="0"/>
              </a:rPr>
              <a:t> Form UNF (</a:t>
            </a:r>
            <a:r>
              <a:rPr lang="en-US" sz="1600" dirty="0" err="1">
                <a:effectLst/>
                <a:latin typeface="Calibri" panose="020F0502020204030204" pitchFamily="34" charset="0"/>
                <a:ea typeface="Calibri" panose="020F0502020204030204" pitchFamily="34" charset="0"/>
                <a:cs typeface="Latha" panose="020B0604020202020204" pitchFamily="34" charset="0"/>
              </a:rPr>
              <a:t>ie</a:t>
            </a:r>
            <a:r>
              <a:rPr lang="en-US" sz="1600" dirty="0">
                <a:effectLst/>
                <a:latin typeface="Calibri" panose="020F0502020204030204" pitchFamily="34" charset="0"/>
                <a:ea typeface="Calibri" panose="020F0502020204030204" pitchFamily="34" charset="0"/>
                <a:cs typeface="Latha" panose="020B0604020202020204" pitchFamily="34" charset="0"/>
              </a:rPr>
              <a:t>., tables values are not single and atomic)</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600" dirty="0">
                <a:effectLst/>
                <a:latin typeface="Calibri" panose="020F0502020204030204" pitchFamily="34" charset="0"/>
                <a:ea typeface="Calibri" panose="020F0502020204030204" pitchFamily="34" charset="0"/>
                <a:cs typeface="Latha" panose="020B0604020202020204" pitchFamily="34" charset="0"/>
              </a:rPr>
              <a:t>Yes: Relation should have no multivalued attributes or nested relations.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600" dirty="0">
                <a:effectLst/>
                <a:latin typeface="Calibri" panose="020F0502020204030204" pitchFamily="34" charset="0"/>
                <a:ea typeface="Calibri" panose="020F0502020204030204" pitchFamily="34" charset="0"/>
                <a:cs typeface="Latha" panose="020B0604020202020204" pitchFamily="34" charset="0"/>
              </a:rPr>
              <a:t> So make all values as single and atomic. </a:t>
            </a:r>
            <a:r>
              <a:rPr lang="en-US" sz="1400" dirty="0">
                <a:latin typeface="Calibri" panose="020F0502020204030204" pitchFamily="34" charset="0"/>
                <a:ea typeface="Calibri" panose="020F0502020204030204" pitchFamily="34" charset="0"/>
                <a:cs typeface="Latha" panose="020B0604020202020204" pitchFamily="34" charset="0"/>
              </a:rPr>
              <a:t>  </a:t>
            </a:r>
          </a:p>
          <a:p>
            <a:pPr marL="457200">
              <a:lnSpc>
                <a:spcPct val="107000"/>
              </a:lnSpc>
            </a:pPr>
            <a:r>
              <a:rPr lang="en-US" sz="1600" b="1" dirty="0">
                <a:effectLst/>
                <a:latin typeface="Calibri" panose="020F0502020204030204" pitchFamily="34" charset="0"/>
                <a:ea typeface="Calibri" panose="020F0502020204030204" pitchFamily="34" charset="0"/>
                <a:cs typeface="Latha" panose="020B0604020202020204" pitchFamily="34" charset="0"/>
              </a:rPr>
              <a:t>Remedy :</a:t>
            </a:r>
            <a:r>
              <a:rPr lang="en-US" sz="1600" dirty="0">
                <a:effectLst/>
                <a:latin typeface="Calibri" panose="020F0502020204030204" pitchFamily="34" charset="0"/>
                <a:ea typeface="Calibri" panose="020F0502020204030204" pitchFamily="34" charset="0"/>
                <a:cs typeface="Latha" panose="020B0604020202020204" pitchFamily="34" charset="0"/>
              </a:rPr>
              <a:t> Form new relations for each multivalued attribute or nested relation.</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3" name="Picture 2">
            <a:extLst>
              <a:ext uri="{FF2B5EF4-FFF2-40B4-BE49-F238E27FC236}">
                <a16:creationId xmlns:a16="http://schemas.microsoft.com/office/drawing/2014/main" id="{763CAA9F-50F1-B910-B7F8-E89DC28B7E0C}"/>
              </a:ext>
            </a:extLst>
          </p:cNvPr>
          <p:cNvPicPr>
            <a:picLocks noChangeAspect="1"/>
          </p:cNvPicPr>
          <p:nvPr/>
        </p:nvPicPr>
        <p:blipFill>
          <a:blip r:embed="rId2"/>
          <a:stretch>
            <a:fillRect/>
          </a:stretch>
        </p:blipFill>
        <p:spPr>
          <a:xfrm>
            <a:off x="4872518" y="2971800"/>
            <a:ext cx="4591050" cy="1447800"/>
          </a:xfrm>
          <a:prstGeom prst="rect">
            <a:avLst/>
          </a:prstGeom>
        </p:spPr>
      </p:pic>
      <p:pic>
        <p:nvPicPr>
          <p:cNvPr id="6" name="Picture 5">
            <a:extLst>
              <a:ext uri="{FF2B5EF4-FFF2-40B4-BE49-F238E27FC236}">
                <a16:creationId xmlns:a16="http://schemas.microsoft.com/office/drawing/2014/main" id="{AF515A50-D32E-1F64-C3D6-687399559D7D}"/>
              </a:ext>
            </a:extLst>
          </p:cNvPr>
          <p:cNvPicPr>
            <a:picLocks noChangeAspect="1"/>
          </p:cNvPicPr>
          <p:nvPr/>
        </p:nvPicPr>
        <p:blipFill>
          <a:blip r:embed="rId3"/>
          <a:stretch>
            <a:fillRect/>
          </a:stretch>
        </p:blipFill>
        <p:spPr>
          <a:xfrm>
            <a:off x="4947684" y="1371600"/>
            <a:ext cx="4610100" cy="1600200"/>
          </a:xfrm>
          <a:prstGeom prst="rect">
            <a:avLst/>
          </a:prstGeom>
        </p:spPr>
      </p:pic>
      <p:pic>
        <p:nvPicPr>
          <p:cNvPr id="5" name="Picture 4">
            <a:extLst>
              <a:ext uri="{FF2B5EF4-FFF2-40B4-BE49-F238E27FC236}">
                <a16:creationId xmlns:a16="http://schemas.microsoft.com/office/drawing/2014/main" id="{E666EFEB-FC20-0D9D-9D8E-38273DAE3382}"/>
              </a:ext>
            </a:extLst>
          </p:cNvPr>
          <p:cNvPicPr>
            <a:picLocks noChangeAspect="1"/>
          </p:cNvPicPr>
          <p:nvPr/>
        </p:nvPicPr>
        <p:blipFill>
          <a:blip r:embed="rId4"/>
          <a:stretch>
            <a:fillRect/>
          </a:stretch>
        </p:blipFill>
        <p:spPr>
          <a:xfrm>
            <a:off x="406400" y="4118303"/>
            <a:ext cx="4466118" cy="2316279"/>
          </a:xfrm>
          <a:prstGeom prst="rect">
            <a:avLst/>
          </a:prstGeom>
        </p:spPr>
      </p:pic>
      <p:pic>
        <p:nvPicPr>
          <p:cNvPr id="9" name="Picture 8">
            <a:extLst>
              <a:ext uri="{FF2B5EF4-FFF2-40B4-BE49-F238E27FC236}">
                <a16:creationId xmlns:a16="http://schemas.microsoft.com/office/drawing/2014/main" id="{3F54D64D-C845-08BB-894E-E5E88DBB2C77}"/>
              </a:ext>
            </a:extLst>
          </p:cNvPr>
          <p:cNvPicPr>
            <a:picLocks noChangeAspect="1"/>
          </p:cNvPicPr>
          <p:nvPr/>
        </p:nvPicPr>
        <p:blipFill>
          <a:blip r:embed="rId5"/>
          <a:stretch>
            <a:fillRect/>
          </a:stretch>
        </p:blipFill>
        <p:spPr>
          <a:xfrm>
            <a:off x="5363942" y="4572000"/>
            <a:ext cx="4099626" cy="1804867"/>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2CDD7AE2-213B-BE41-5A61-E9B9FC5574DA}"/>
                  </a:ext>
                </a:extLst>
              </p14:cNvPr>
              <p14:cNvContentPartPr/>
              <p14:nvPr/>
            </p14:nvContentPartPr>
            <p14:xfrm>
              <a:off x="7852320" y="3197880"/>
              <a:ext cx="36000" cy="94320"/>
            </p14:xfrm>
          </p:contentPart>
        </mc:Choice>
        <mc:Fallback xmlns="">
          <p:pic>
            <p:nvPicPr>
              <p:cNvPr id="2" name="Ink 1">
                <a:extLst>
                  <a:ext uri="{FF2B5EF4-FFF2-40B4-BE49-F238E27FC236}">
                    <a16:creationId xmlns:a16="http://schemas.microsoft.com/office/drawing/2014/main" id="{2CDD7AE2-213B-BE41-5A61-E9B9FC5574DA}"/>
                  </a:ext>
                </a:extLst>
              </p:cNvPr>
              <p:cNvPicPr/>
              <p:nvPr/>
            </p:nvPicPr>
            <p:blipFill>
              <a:blip r:embed="rId7"/>
              <a:stretch>
                <a:fillRect/>
              </a:stretch>
            </p:blipFill>
            <p:spPr>
              <a:xfrm>
                <a:off x="7842960" y="3188520"/>
                <a:ext cx="547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08AD6D4-0476-FBD3-8EF5-D9B63B54C90C}"/>
                  </a:ext>
                </a:extLst>
              </p14:cNvPr>
              <p14:cNvContentPartPr/>
              <p14:nvPr/>
            </p14:nvContentPartPr>
            <p14:xfrm>
              <a:off x="583560" y="1426680"/>
              <a:ext cx="7590600" cy="4708440"/>
            </p14:xfrm>
          </p:contentPart>
        </mc:Choice>
        <mc:Fallback>
          <p:pic>
            <p:nvPicPr>
              <p:cNvPr id="7" name="Ink 6">
                <a:extLst>
                  <a:ext uri="{FF2B5EF4-FFF2-40B4-BE49-F238E27FC236}">
                    <a16:creationId xmlns:a16="http://schemas.microsoft.com/office/drawing/2014/main" id="{E08AD6D4-0476-FBD3-8EF5-D9B63B54C90C}"/>
                  </a:ext>
                </a:extLst>
              </p:cNvPr>
              <p:cNvPicPr/>
              <p:nvPr/>
            </p:nvPicPr>
            <p:blipFill>
              <a:blip r:embed="rId9"/>
              <a:stretch>
                <a:fillRect/>
              </a:stretch>
            </p:blipFill>
            <p:spPr>
              <a:xfrm>
                <a:off x="574200" y="1417320"/>
                <a:ext cx="7609320" cy="4727160"/>
              </a:xfrm>
              <a:prstGeom prst="rect">
                <a:avLst/>
              </a:prstGeom>
            </p:spPr>
          </p:pic>
        </mc:Fallback>
      </mc:AlternateContent>
    </p:spTree>
    <p:extLst>
      <p:ext uri="{BB962C8B-B14F-4D97-AF65-F5344CB8AC3E}">
        <p14:creationId xmlns:p14="http://schemas.microsoft.com/office/powerpoint/2010/main" val="285418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7FAE1-FBB4-BF8D-7125-092DC6932FFA}"/>
              </a:ext>
            </a:extLst>
          </p:cNvPr>
          <p:cNvSpPr>
            <a:spLocks noGrp="1"/>
          </p:cNvSpPr>
          <p:nvPr>
            <p:ph sz="quarter" idx="10"/>
          </p:nvPr>
        </p:nvSpPr>
        <p:spPr>
          <a:xfrm>
            <a:off x="4946503" y="3214578"/>
            <a:ext cx="2113516" cy="868325"/>
          </a:xfrm>
        </p:spPr>
        <p:txBody>
          <a:bodyPr/>
          <a:lstStyle/>
          <a:p>
            <a:r>
              <a:rPr lang="en-IN" dirty="0">
                <a:solidFill>
                  <a:srgbClr val="7030A0"/>
                </a:solidFill>
              </a:rPr>
              <a:t>2 NF</a:t>
            </a:r>
            <a:endParaRPr lang="en-US" dirty="0">
              <a:solidFill>
                <a:srgbClr val="7030A0"/>
              </a:solidFill>
            </a:endParaRPr>
          </a:p>
        </p:txBody>
      </p:sp>
    </p:spTree>
    <p:extLst>
      <p:ext uri="{BB962C8B-B14F-4D97-AF65-F5344CB8AC3E}">
        <p14:creationId xmlns:p14="http://schemas.microsoft.com/office/powerpoint/2010/main" val="3519384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EB9403-9A4C-4C7B-A55E-76A0793A4BEB}"/>
              </a:ext>
            </a:extLst>
          </p:cNvPr>
          <p:cNvSpPr>
            <a:spLocks noGrp="1"/>
          </p:cNvSpPr>
          <p:nvPr>
            <p:ph idx="1"/>
          </p:nvPr>
        </p:nvSpPr>
        <p:spPr>
          <a:xfrm>
            <a:off x="406401" y="1493839"/>
            <a:ext cx="5689599" cy="1334996"/>
          </a:xfrm>
        </p:spPr>
        <p:txBody>
          <a:bodyPr>
            <a:normAutofit fontScale="55000" lnSpcReduction="20000"/>
          </a:bodyPr>
          <a:lstStyle/>
          <a:p>
            <a:r>
              <a:rPr lang="en-US" sz="3200" b="1" dirty="0">
                <a:solidFill>
                  <a:srgbClr val="7030A0"/>
                </a:solidFill>
              </a:rPr>
              <a:t>In the 2NF, </a:t>
            </a:r>
          </a:p>
          <a:p>
            <a:pPr>
              <a:buFont typeface="Wingdings" panose="05000000000000000000" pitchFamily="2" charset="2"/>
              <a:buChar char="Ø"/>
            </a:pPr>
            <a:r>
              <a:rPr lang="en-US" sz="3200" dirty="0">
                <a:solidFill>
                  <a:srgbClr val="00B050"/>
                </a:solidFill>
              </a:rPr>
              <a:t>Relational must be in 1NF.</a:t>
            </a:r>
          </a:p>
          <a:p>
            <a:pPr>
              <a:buFont typeface="Wingdings" panose="05000000000000000000" pitchFamily="2" charset="2"/>
              <a:buChar char="Ø"/>
            </a:pPr>
            <a:r>
              <a:rPr lang="en-US" sz="3200" dirty="0">
                <a:solidFill>
                  <a:schemeClr val="accent2"/>
                </a:solidFill>
              </a:rPr>
              <a:t>All non-key attributes are fully functional dependent on the primary key </a:t>
            </a:r>
            <a:r>
              <a:rPr lang="en-US" sz="3200" dirty="0" err="1">
                <a:solidFill>
                  <a:schemeClr val="accent2"/>
                </a:solidFill>
              </a:rPr>
              <a:t>ie</a:t>
            </a:r>
            <a:r>
              <a:rPr lang="en-US" sz="3200" dirty="0">
                <a:solidFill>
                  <a:schemeClr val="accent2"/>
                </a:solidFill>
              </a:rPr>
              <a:t>., no partial dependency.</a:t>
            </a:r>
          </a:p>
          <a:p>
            <a:pPr>
              <a:buFont typeface="Wingdings" panose="05000000000000000000" pitchFamily="2" charset="2"/>
              <a:buChar char="Ø"/>
            </a:pPr>
            <a:endParaRPr lang="en-US" sz="3200" dirty="0">
              <a:solidFill>
                <a:schemeClr val="accent2"/>
              </a:solidFill>
            </a:endParaRPr>
          </a:p>
          <a:p>
            <a:endParaRPr lang="en-US" dirty="0"/>
          </a:p>
        </p:txBody>
      </p:sp>
      <p:graphicFrame>
        <p:nvGraphicFramePr>
          <p:cNvPr id="5" name="Content Placeholder 4">
            <a:extLst>
              <a:ext uri="{FF2B5EF4-FFF2-40B4-BE49-F238E27FC236}">
                <a16:creationId xmlns:a16="http://schemas.microsoft.com/office/drawing/2014/main" id="{282059DD-2729-4092-B989-83532497D95A}"/>
              </a:ext>
            </a:extLst>
          </p:cNvPr>
          <p:cNvGraphicFramePr>
            <a:graphicFrameLocks noGrp="1"/>
          </p:cNvGraphicFramePr>
          <p:nvPr>
            <p:ph sz="quarter" idx="10"/>
          </p:nvPr>
        </p:nvGraphicFramePr>
        <p:xfrm>
          <a:off x="561975" y="4836094"/>
          <a:ext cx="4608330" cy="1666840"/>
        </p:xfrm>
        <a:graphic>
          <a:graphicData uri="http://schemas.openxmlformats.org/drawingml/2006/table">
            <a:tbl>
              <a:tblPr/>
              <a:tblGrid>
                <a:gridCol w="1536110">
                  <a:extLst>
                    <a:ext uri="{9D8B030D-6E8A-4147-A177-3AD203B41FA5}">
                      <a16:colId xmlns:a16="http://schemas.microsoft.com/office/drawing/2014/main" val="4052833145"/>
                    </a:ext>
                  </a:extLst>
                </a:gridCol>
                <a:gridCol w="1536110">
                  <a:extLst>
                    <a:ext uri="{9D8B030D-6E8A-4147-A177-3AD203B41FA5}">
                      <a16:colId xmlns:a16="http://schemas.microsoft.com/office/drawing/2014/main" val="1960456879"/>
                    </a:ext>
                  </a:extLst>
                </a:gridCol>
                <a:gridCol w="1536110">
                  <a:extLst>
                    <a:ext uri="{9D8B030D-6E8A-4147-A177-3AD203B41FA5}">
                      <a16:colId xmlns:a16="http://schemas.microsoft.com/office/drawing/2014/main" val="2012558337"/>
                    </a:ext>
                  </a:extLst>
                </a:gridCol>
              </a:tblGrid>
              <a:tr h="375040">
                <a:tc>
                  <a:txBody>
                    <a:bodyPr/>
                    <a:lstStyle/>
                    <a:p>
                      <a:pPr algn="l" fontAlgn="t"/>
                      <a:r>
                        <a:rPr lang="en-US" sz="1400" dirty="0">
                          <a:solidFill>
                            <a:srgbClr val="000000"/>
                          </a:solidFill>
                          <a:effectLst/>
                          <a:latin typeface="times new roman" panose="02020603050405020304" pitchFamily="18" charset="0"/>
                        </a:rPr>
                        <a:t>TEACHER_ID</a:t>
                      </a:r>
                    </a:p>
                  </a:txBody>
                  <a:tcPr marL="33750" marR="33750" marT="33750" marB="33750">
                    <a:lnL w="6350" cap="flat" cmpd="sng" algn="ctr">
                      <a:solidFill>
                        <a:srgbClr val="10253F"/>
                      </a:solidFill>
                      <a:prstDash val="solid"/>
                      <a:round/>
                      <a:headEnd type="none" w="med" len="med"/>
                      <a:tailEnd type="none" w="med" len="med"/>
                    </a:lnL>
                    <a:lnR w="6350" cap="flat" cmpd="sng" algn="ctr">
                      <a:solidFill>
                        <a:srgbClr val="10253F"/>
                      </a:solidFill>
                      <a:prstDash val="solid"/>
                      <a:round/>
                      <a:headEnd type="none" w="med" len="med"/>
                      <a:tailEnd type="none" w="med" len="med"/>
                    </a:lnR>
                    <a:lnT w="6350" cap="flat" cmpd="sng" algn="ctr">
                      <a:solidFill>
                        <a:srgbClr val="1025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SUBJECT</a:t>
                      </a:r>
                    </a:p>
                  </a:txBody>
                  <a:tcPr marL="33750" marR="33750" marT="33750" marB="33750">
                    <a:lnL w="6350" cap="flat" cmpd="sng" algn="ctr">
                      <a:solidFill>
                        <a:srgbClr val="10253F"/>
                      </a:solidFill>
                      <a:prstDash val="solid"/>
                      <a:round/>
                      <a:headEnd type="none" w="med" len="med"/>
                      <a:tailEnd type="none" w="med" len="med"/>
                    </a:lnL>
                    <a:lnR w="6350" cap="flat" cmpd="sng" algn="ctr">
                      <a:solidFill>
                        <a:srgbClr val="10253F"/>
                      </a:solidFill>
                      <a:prstDash val="solid"/>
                      <a:round/>
                      <a:headEnd type="none" w="med" len="med"/>
                      <a:tailEnd type="none" w="med" len="med"/>
                    </a:lnR>
                    <a:lnT w="6350" cap="flat" cmpd="sng" algn="ctr">
                      <a:solidFill>
                        <a:srgbClr val="1025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TEACHER_AGE</a:t>
                      </a:r>
                    </a:p>
                  </a:txBody>
                  <a:tcPr marL="33750" marR="33750" marT="33750" marB="33750">
                    <a:lnL w="6350" cap="flat" cmpd="sng" algn="ctr">
                      <a:solidFill>
                        <a:srgbClr val="10253F"/>
                      </a:solidFill>
                      <a:prstDash val="solid"/>
                      <a:round/>
                      <a:headEnd type="none" w="med" len="med"/>
                      <a:tailEnd type="none" w="med" len="med"/>
                    </a:lnL>
                    <a:lnR w="6350" cap="flat" cmpd="sng" algn="ctr">
                      <a:solidFill>
                        <a:srgbClr val="10253F"/>
                      </a:solidFill>
                      <a:prstDash val="solid"/>
                      <a:round/>
                      <a:headEnd type="none" w="med" len="med"/>
                      <a:tailEnd type="none" w="med" len="med"/>
                    </a:lnR>
                    <a:lnT w="6350" cap="flat" cmpd="sng" algn="ctr">
                      <a:solidFill>
                        <a:srgbClr val="1025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20349533"/>
                  </a:ext>
                </a:extLst>
              </a:tr>
              <a:tr h="201616">
                <a:tc>
                  <a:txBody>
                    <a:bodyPr/>
                    <a:lstStyle/>
                    <a:p>
                      <a:pPr algn="l" fontAlgn="t"/>
                      <a:r>
                        <a:rPr lang="en-US" sz="1400">
                          <a:solidFill>
                            <a:srgbClr val="000000"/>
                          </a:solidFill>
                          <a:effectLst/>
                          <a:latin typeface="verdana" panose="020B0604030504040204" pitchFamily="34" charset="0"/>
                        </a:rPr>
                        <a:t>25</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Chemistry</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30</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75760168"/>
                  </a:ext>
                </a:extLst>
              </a:tr>
              <a:tr h="201616">
                <a:tc>
                  <a:txBody>
                    <a:bodyPr/>
                    <a:lstStyle/>
                    <a:p>
                      <a:pPr algn="l" fontAlgn="t"/>
                      <a:r>
                        <a:rPr lang="en-US" sz="1400">
                          <a:solidFill>
                            <a:srgbClr val="000000"/>
                          </a:solidFill>
                          <a:effectLst/>
                          <a:latin typeface="verdana" panose="020B0604030504040204" pitchFamily="34" charset="0"/>
                        </a:rPr>
                        <a:t>25</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Biology</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30</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18136939"/>
                  </a:ext>
                </a:extLst>
              </a:tr>
              <a:tr h="201616">
                <a:tc>
                  <a:txBody>
                    <a:bodyPr/>
                    <a:lstStyle/>
                    <a:p>
                      <a:pPr algn="l" fontAlgn="t"/>
                      <a:r>
                        <a:rPr lang="en-US" sz="1400">
                          <a:solidFill>
                            <a:srgbClr val="000000"/>
                          </a:solidFill>
                          <a:effectLst/>
                          <a:latin typeface="verdana" panose="020B0604030504040204" pitchFamily="34" charset="0"/>
                        </a:rPr>
                        <a:t>47</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English</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35</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4899237"/>
                  </a:ext>
                </a:extLst>
              </a:tr>
              <a:tr h="201616">
                <a:tc>
                  <a:txBody>
                    <a:bodyPr/>
                    <a:lstStyle/>
                    <a:p>
                      <a:pPr algn="l" fontAlgn="t"/>
                      <a:r>
                        <a:rPr lang="en-US" sz="1400">
                          <a:solidFill>
                            <a:srgbClr val="000000"/>
                          </a:solidFill>
                          <a:effectLst/>
                          <a:latin typeface="verdana" panose="020B0604030504040204" pitchFamily="34" charset="0"/>
                        </a:rPr>
                        <a:t>83</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Math</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38</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30809615"/>
                  </a:ext>
                </a:extLst>
              </a:tr>
              <a:tr h="201616">
                <a:tc>
                  <a:txBody>
                    <a:bodyPr/>
                    <a:lstStyle/>
                    <a:p>
                      <a:pPr algn="l" fontAlgn="t"/>
                      <a:r>
                        <a:rPr lang="en-US" sz="1400" dirty="0">
                          <a:solidFill>
                            <a:srgbClr val="000000"/>
                          </a:solidFill>
                          <a:effectLst/>
                          <a:latin typeface="verdana" panose="020B0604030504040204" pitchFamily="34" charset="0"/>
                        </a:rPr>
                        <a:t>83</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Computer</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38</a:t>
                      </a:r>
                    </a:p>
                  </a:txBody>
                  <a:tcPr marL="22500" marR="22500" marT="22500" marB="225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08576285"/>
                  </a:ext>
                </a:extLst>
              </a:tr>
            </a:tbl>
          </a:graphicData>
        </a:graphic>
      </p:graphicFrame>
      <p:sp>
        <p:nvSpPr>
          <p:cNvPr id="4" name="Rectangle 3">
            <a:extLst>
              <a:ext uri="{FF2B5EF4-FFF2-40B4-BE49-F238E27FC236}">
                <a16:creationId xmlns:a16="http://schemas.microsoft.com/office/drawing/2014/main" id="{241067F3-418C-493F-A58B-59A40CBA5F86}"/>
              </a:ext>
            </a:extLst>
          </p:cNvPr>
          <p:cNvSpPr/>
          <p:nvPr/>
        </p:nvSpPr>
        <p:spPr>
          <a:xfrm>
            <a:off x="406398" y="2897939"/>
            <a:ext cx="5375275" cy="1077218"/>
          </a:xfrm>
          <a:prstGeom prst="rect">
            <a:avLst/>
          </a:prstGeom>
        </p:spPr>
        <p:txBody>
          <a:bodyPr wrap="square">
            <a:spAutoFit/>
          </a:bodyPr>
          <a:lstStyle/>
          <a:p>
            <a:r>
              <a:rPr lang="en-US" sz="1600" b="1" dirty="0">
                <a:solidFill>
                  <a:srgbClr val="000000"/>
                </a:solidFill>
                <a:latin typeface="verdana" panose="020B0604030504040204" pitchFamily="34" charset="0"/>
              </a:rPr>
              <a:t>Example:</a:t>
            </a:r>
            <a:r>
              <a:rPr lang="en-US" sz="1600" dirty="0">
                <a:solidFill>
                  <a:srgbClr val="000000"/>
                </a:solidFill>
                <a:latin typeface="verdana" panose="020B0604030504040204" pitchFamily="34" charset="0"/>
              </a:rPr>
              <a:t> Let's assume, a school can store the data of teachers and the subjects they teach. In a school, a teacher can teach more than one subject.</a:t>
            </a:r>
            <a:endParaRPr lang="en-US" sz="1600" dirty="0"/>
          </a:p>
        </p:txBody>
      </p:sp>
      <p:sp>
        <p:nvSpPr>
          <p:cNvPr id="6" name="Rectangle 5">
            <a:extLst>
              <a:ext uri="{FF2B5EF4-FFF2-40B4-BE49-F238E27FC236}">
                <a16:creationId xmlns:a16="http://schemas.microsoft.com/office/drawing/2014/main" id="{EDBAEA36-149A-4AF8-845A-F27146BB1CF2}"/>
              </a:ext>
            </a:extLst>
          </p:cNvPr>
          <p:cNvSpPr/>
          <p:nvPr/>
        </p:nvSpPr>
        <p:spPr>
          <a:xfrm>
            <a:off x="561975" y="4474011"/>
            <a:ext cx="3000375" cy="369332"/>
          </a:xfrm>
          <a:prstGeom prst="rect">
            <a:avLst/>
          </a:prstGeom>
        </p:spPr>
        <p:txBody>
          <a:bodyPr wrap="square">
            <a:spAutoFit/>
          </a:bodyPr>
          <a:lstStyle/>
          <a:p>
            <a:r>
              <a:rPr lang="en-US" b="1" dirty="0">
                <a:solidFill>
                  <a:srgbClr val="000000"/>
                </a:solidFill>
                <a:latin typeface="verdana" panose="020B0604030504040204" pitchFamily="34" charset="0"/>
              </a:rPr>
              <a:t>TEACHER table</a:t>
            </a:r>
            <a:endParaRPr lang="en-US" dirty="0"/>
          </a:p>
        </p:txBody>
      </p:sp>
      <p:sp>
        <p:nvSpPr>
          <p:cNvPr id="7" name="Rectangle 6">
            <a:extLst>
              <a:ext uri="{FF2B5EF4-FFF2-40B4-BE49-F238E27FC236}">
                <a16:creationId xmlns:a16="http://schemas.microsoft.com/office/drawing/2014/main" id="{0D5767DE-5C1A-4FED-937D-B15E9256638A}"/>
              </a:ext>
            </a:extLst>
          </p:cNvPr>
          <p:cNvSpPr/>
          <p:nvPr/>
        </p:nvSpPr>
        <p:spPr>
          <a:xfrm>
            <a:off x="6134986" y="1493839"/>
            <a:ext cx="6096000" cy="646331"/>
          </a:xfrm>
          <a:prstGeom prst="rect">
            <a:avLst/>
          </a:prstGeom>
        </p:spPr>
        <p:txBody>
          <a:bodyPr>
            <a:spAutoFit/>
          </a:bodyPr>
          <a:lstStyle/>
          <a:p>
            <a:r>
              <a:rPr lang="en-US" b="1" dirty="0">
                <a:solidFill>
                  <a:srgbClr val="00B050"/>
                </a:solidFill>
                <a:latin typeface="verdana" panose="020B0604030504040204" pitchFamily="34" charset="0"/>
              </a:rPr>
              <a:t>Is the Table in 2NF? </a:t>
            </a:r>
            <a:br>
              <a:rPr lang="en-US" dirty="0">
                <a:solidFill>
                  <a:srgbClr val="000000"/>
                </a:solidFill>
                <a:latin typeface="verdana" panose="020B0604030504040204" pitchFamily="34" charset="0"/>
              </a:rPr>
            </a:br>
            <a:endParaRPr lang="en-US" dirty="0"/>
          </a:p>
        </p:txBody>
      </p:sp>
      <p:sp>
        <p:nvSpPr>
          <p:cNvPr id="8" name="Rectangle 7">
            <a:extLst>
              <a:ext uri="{FF2B5EF4-FFF2-40B4-BE49-F238E27FC236}">
                <a16:creationId xmlns:a16="http://schemas.microsoft.com/office/drawing/2014/main" id="{7AE74B35-7E6B-4A9A-B98B-5B62D5FF85F6}"/>
              </a:ext>
            </a:extLst>
          </p:cNvPr>
          <p:cNvSpPr/>
          <p:nvPr/>
        </p:nvSpPr>
        <p:spPr>
          <a:xfrm>
            <a:off x="6044610" y="3485608"/>
            <a:ext cx="5927650" cy="646331"/>
          </a:xfrm>
          <a:prstGeom prst="rect">
            <a:avLst/>
          </a:prstGeom>
        </p:spPr>
        <p:txBody>
          <a:bodyPr wrap="square">
            <a:spAutoFit/>
          </a:bodyPr>
          <a:lstStyle/>
          <a:p>
            <a:r>
              <a:rPr lang="en-US" dirty="0">
                <a:solidFill>
                  <a:srgbClr val="000000"/>
                </a:solidFill>
                <a:latin typeface="verdana" panose="020B0604030504040204" pitchFamily="34" charset="0"/>
              </a:rPr>
              <a:t>To convert the given table into 2NF, we decompose it into two tables:</a:t>
            </a:r>
            <a:endParaRPr lang="en-US" dirty="0"/>
          </a:p>
        </p:txBody>
      </p:sp>
      <p:sp>
        <p:nvSpPr>
          <p:cNvPr id="9" name="Rectangle 8">
            <a:extLst>
              <a:ext uri="{FF2B5EF4-FFF2-40B4-BE49-F238E27FC236}">
                <a16:creationId xmlns:a16="http://schemas.microsoft.com/office/drawing/2014/main" id="{0C520A45-8339-4D7A-AF27-DE38E91A636A}"/>
              </a:ext>
            </a:extLst>
          </p:cNvPr>
          <p:cNvSpPr/>
          <p:nvPr/>
        </p:nvSpPr>
        <p:spPr>
          <a:xfrm>
            <a:off x="561975" y="355066"/>
            <a:ext cx="4832157" cy="769441"/>
          </a:xfrm>
          <a:prstGeom prst="rect">
            <a:avLst/>
          </a:prstGeom>
        </p:spPr>
        <p:txBody>
          <a:bodyPr wrap="none">
            <a:spAutoFit/>
          </a:bodyPr>
          <a:lstStyle/>
          <a:p>
            <a:r>
              <a:rPr lang="en-US" sz="4400" b="1" dirty="0">
                <a:solidFill>
                  <a:srgbClr val="00B050"/>
                </a:solidFill>
              </a:rPr>
              <a:t>Normalization: 2 NF</a:t>
            </a:r>
          </a:p>
        </p:txBody>
      </p:sp>
      <p:sp>
        <p:nvSpPr>
          <p:cNvPr id="10" name="TextBox 9">
            <a:extLst>
              <a:ext uri="{FF2B5EF4-FFF2-40B4-BE49-F238E27FC236}">
                <a16:creationId xmlns:a16="http://schemas.microsoft.com/office/drawing/2014/main" id="{E61C6BB7-5A9B-BD8D-5289-BA590ABFE395}"/>
              </a:ext>
            </a:extLst>
          </p:cNvPr>
          <p:cNvSpPr txBox="1"/>
          <p:nvPr/>
        </p:nvSpPr>
        <p:spPr>
          <a:xfrm>
            <a:off x="5940942" y="4398496"/>
            <a:ext cx="6134986" cy="1200329"/>
          </a:xfrm>
          <a:prstGeom prst="rect">
            <a:avLst/>
          </a:prstGeom>
          <a:noFill/>
        </p:spPr>
        <p:txBody>
          <a:bodyPr wrap="square">
            <a:spAutoFit/>
          </a:bodyPr>
          <a:lstStyle/>
          <a:p>
            <a:r>
              <a:rPr lang="en-US" dirty="0"/>
              <a:t>2NF requires that all data elements in a table are full functionally dependent on the table's primary key. </a:t>
            </a:r>
          </a:p>
          <a:p>
            <a:r>
              <a:rPr lang="en-US" dirty="0"/>
              <a:t>• If data clement only dependent on part of primary key </a:t>
            </a:r>
            <a:r>
              <a:rPr lang="en-US" dirty="0" err="1"/>
              <a:t>ie</a:t>
            </a:r>
            <a:r>
              <a:rPr lang="en-US" dirty="0"/>
              <a:t>., </a:t>
            </a:r>
            <a:r>
              <a:rPr lang="en-US" b="1" dirty="0">
                <a:solidFill>
                  <a:srgbClr val="D60093"/>
                </a:solidFill>
              </a:rPr>
              <a:t>partial dependent</a:t>
            </a:r>
            <a:r>
              <a:rPr lang="en-US" dirty="0"/>
              <a:t>, then they are parsed out to separate tables. </a:t>
            </a:r>
          </a:p>
        </p:txBody>
      </p:sp>
      <p:sp>
        <p:nvSpPr>
          <p:cNvPr id="11" name="Rectangle 1">
            <a:extLst>
              <a:ext uri="{FF2B5EF4-FFF2-40B4-BE49-F238E27FC236}">
                <a16:creationId xmlns:a16="http://schemas.microsoft.com/office/drawing/2014/main" id="{8C34563B-9583-A131-8228-2EA939BB784A}"/>
              </a:ext>
            </a:extLst>
          </p:cNvPr>
          <p:cNvSpPr>
            <a:spLocks noChangeArrowheads="1"/>
          </p:cNvSpPr>
          <p:nvPr/>
        </p:nvSpPr>
        <p:spPr bwMode="auto">
          <a:xfrm>
            <a:off x="406398" y="3881687"/>
            <a:ext cx="4987733" cy="5232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22426"/>
                </a:solidFill>
                <a:effectLst/>
                <a:latin typeface="Roboto" panose="02000000000000000000" pitchFamily="2" charset="0"/>
              </a:rPr>
              <a:t>Candidate Keys/PK</a:t>
            </a:r>
            <a:r>
              <a:rPr kumimoji="0" lang="en-US" altLang="en-US" sz="1400" b="0" i="0" u="none" strike="noStrike" cap="none" normalizeH="0" baseline="0" dirty="0">
                <a:ln>
                  <a:noFill/>
                </a:ln>
                <a:solidFill>
                  <a:srgbClr val="222426"/>
                </a:solidFill>
                <a:effectLst/>
                <a:latin typeface="Roboto" panose="02000000000000000000" pitchFamily="2" charset="0"/>
              </a:rPr>
              <a:t>: {</a:t>
            </a:r>
            <a:r>
              <a:rPr kumimoji="0" lang="en-US" altLang="en-US" sz="1400" b="0" i="0" u="none" strike="noStrike" cap="none" normalizeH="0" baseline="0" dirty="0" err="1">
                <a:ln>
                  <a:noFill/>
                </a:ln>
                <a:solidFill>
                  <a:srgbClr val="222426"/>
                </a:solidFill>
                <a:effectLst/>
                <a:latin typeface="Courier New" panose="02070309020205020404" pitchFamily="49" charset="0"/>
                <a:cs typeface="Courier New" panose="02070309020205020404" pitchFamily="49" charset="0"/>
              </a:rPr>
              <a:t>Teacher_Id</a:t>
            </a:r>
            <a:r>
              <a:rPr kumimoji="0" lang="en-US" altLang="en-US" sz="1400" b="0" i="0" u="none" strike="noStrike" cap="none" normalizeH="0" baseline="0" dirty="0">
                <a:ln>
                  <a:noFill/>
                </a:ln>
                <a:solidFill>
                  <a:srgbClr val="222426"/>
                </a:solidFill>
                <a:effectLst/>
                <a:latin typeface="Roboto" panose="02000000000000000000" pitchFamily="2" charset="0"/>
              </a:rPr>
              <a:t>, </a:t>
            </a:r>
            <a:r>
              <a:rPr kumimoji="0" lang="en-US" altLang="en-US" sz="1400" b="0" i="0" u="none" strike="noStrike" cap="none" normalizeH="0" baseline="0" dirty="0">
                <a:ln>
                  <a:noFill/>
                </a:ln>
                <a:solidFill>
                  <a:srgbClr val="222426"/>
                </a:solidFill>
                <a:effectLst/>
                <a:latin typeface="Courier New" panose="02070309020205020404" pitchFamily="49" charset="0"/>
                <a:cs typeface="Courier New" panose="02070309020205020404" pitchFamily="49" charset="0"/>
              </a:rPr>
              <a:t>Subject</a:t>
            </a:r>
            <a:r>
              <a:rPr kumimoji="0" lang="en-US" altLang="en-US" sz="1400" b="0" i="0" u="none" strike="noStrike" cap="none" normalizeH="0" baseline="0" dirty="0">
                <a:ln>
                  <a:noFill/>
                </a:ln>
                <a:solidFill>
                  <a:srgbClr val="222426"/>
                </a:solidFill>
                <a:effectLst/>
                <a:latin typeface="Roboto" panose="02000000000000000000" pitchFamily="2" charset="0"/>
              </a:rPr>
              <a:t>}</a:t>
            </a:r>
            <a:br>
              <a:rPr kumimoji="0" lang="en-US" altLang="en-US" sz="900" b="0" i="0" u="none" strike="noStrike" cap="none" normalizeH="0" baseline="0" dirty="0">
                <a:ln>
                  <a:noFill/>
                </a:ln>
                <a:solidFill>
                  <a:schemeClr val="tx1"/>
                </a:solidFill>
                <a:effectLst/>
              </a:rPr>
            </a:br>
            <a:r>
              <a:rPr kumimoji="0" lang="en-US" altLang="en-US" sz="1400" b="1" i="0" u="none" strike="noStrike" cap="none" normalizeH="0" baseline="0" dirty="0">
                <a:ln>
                  <a:noFill/>
                </a:ln>
                <a:solidFill>
                  <a:srgbClr val="222426"/>
                </a:solidFill>
                <a:effectLst/>
                <a:latin typeface="Roboto" panose="02000000000000000000" pitchFamily="2" charset="0"/>
              </a:rPr>
              <a:t>Non prime attribute</a:t>
            </a:r>
            <a:r>
              <a:rPr kumimoji="0" lang="en-US" altLang="en-US" sz="1400" b="0" i="0" u="none" strike="noStrike" cap="none" normalizeH="0" baseline="0" dirty="0">
                <a:ln>
                  <a:noFill/>
                </a:ln>
                <a:solidFill>
                  <a:srgbClr val="222426"/>
                </a:solidFill>
                <a:effectLst/>
                <a:latin typeface="Roboto" panose="02000000000000000000" pitchFamily="2" charset="0"/>
              </a:rPr>
              <a:t>: </a:t>
            </a:r>
            <a:r>
              <a:rPr kumimoji="0" lang="en-US" altLang="en-US" sz="1400" b="0" i="0" u="none" strike="noStrike" cap="none" normalizeH="0" baseline="0" dirty="0" err="1">
                <a:ln>
                  <a:noFill/>
                </a:ln>
                <a:solidFill>
                  <a:srgbClr val="222426"/>
                </a:solidFill>
                <a:effectLst/>
                <a:latin typeface="Courier New" panose="02070309020205020404" pitchFamily="49" charset="0"/>
                <a:cs typeface="Courier New" panose="02070309020205020404" pitchFamily="49" charset="0"/>
              </a:rPr>
              <a:t>Teacher_Age</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2CEF37F6-1442-3D81-4C68-2A3871C0C6F8}"/>
              </a:ext>
            </a:extLst>
          </p:cNvPr>
          <p:cNvSpPr txBox="1"/>
          <p:nvPr/>
        </p:nvSpPr>
        <p:spPr>
          <a:xfrm>
            <a:off x="6096000" y="1859339"/>
            <a:ext cx="6134986" cy="1200329"/>
          </a:xfrm>
          <a:prstGeom prst="rect">
            <a:avLst/>
          </a:prstGeom>
          <a:noFill/>
        </p:spPr>
        <p:txBody>
          <a:bodyPr wrap="square">
            <a:spAutoFit/>
          </a:bodyPr>
          <a:lstStyle/>
          <a:p>
            <a:r>
              <a:rPr lang="en-US" dirty="0">
                <a:solidFill>
                  <a:srgbClr val="000000"/>
                </a:solidFill>
                <a:latin typeface="verdana" panose="020B0604030504040204" pitchFamily="34" charset="0"/>
              </a:rPr>
              <a:t>In the given table, non-prime attribute TEACHER_AGE is dependent on TEACHER_ID which is a proper subset of a candidate key. </a:t>
            </a:r>
          </a:p>
          <a:p>
            <a:r>
              <a:rPr lang="en-US" b="1" dirty="0">
                <a:solidFill>
                  <a:srgbClr val="7030A0"/>
                </a:solidFill>
                <a:latin typeface="verdana" panose="020B0604030504040204" pitchFamily="34" charset="0"/>
              </a:rPr>
              <a:t>That's why it violates the rule for 2NF.</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52B2B75-331C-E7D8-4159-AF97C8FB2CB4}"/>
                  </a:ext>
                </a:extLst>
              </p14:cNvPr>
              <p14:cNvContentPartPr/>
              <p14:nvPr/>
            </p14:nvContentPartPr>
            <p14:xfrm>
              <a:off x="440640" y="1744560"/>
              <a:ext cx="10567080" cy="4809240"/>
            </p14:xfrm>
          </p:contentPart>
        </mc:Choice>
        <mc:Fallback>
          <p:pic>
            <p:nvPicPr>
              <p:cNvPr id="3" name="Ink 2">
                <a:extLst>
                  <a:ext uri="{FF2B5EF4-FFF2-40B4-BE49-F238E27FC236}">
                    <a16:creationId xmlns:a16="http://schemas.microsoft.com/office/drawing/2014/main" id="{052B2B75-331C-E7D8-4159-AF97C8FB2CB4}"/>
                  </a:ext>
                </a:extLst>
              </p:cNvPr>
              <p:cNvPicPr/>
              <p:nvPr/>
            </p:nvPicPr>
            <p:blipFill>
              <a:blip r:embed="rId3"/>
              <a:stretch>
                <a:fillRect/>
              </a:stretch>
            </p:blipFill>
            <p:spPr>
              <a:xfrm>
                <a:off x="431280" y="1735200"/>
                <a:ext cx="10585800" cy="4827960"/>
              </a:xfrm>
              <a:prstGeom prst="rect">
                <a:avLst/>
              </a:prstGeom>
            </p:spPr>
          </p:pic>
        </mc:Fallback>
      </mc:AlternateContent>
    </p:spTree>
    <p:extLst>
      <p:ext uri="{BB962C8B-B14F-4D97-AF65-F5344CB8AC3E}">
        <p14:creationId xmlns:p14="http://schemas.microsoft.com/office/powerpoint/2010/main" val="137611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arn(inVertical)">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0" grpId="0"/>
      <p:bldP spid="11" grpId="0" animBg="1"/>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CEAEA39-94B3-4598-985E-0B4477E317EB}"/>
              </a:ext>
            </a:extLst>
          </p:cNvPr>
          <p:cNvGraphicFramePr>
            <a:graphicFrameLocks noGrp="1"/>
          </p:cNvGraphicFramePr>
          <p:nvPr>
            <p:ph sz="quarter" idx="10"/>
          </p:nvPr>
        </p:nvGraphicFramePr>
        <p:xfrm>
          <a:off x="789516" y="1695450"/>
          <a:ext cx="6611408" cy="1433456"/>
        </p:xfrm>
        <a:graphic>
          <a:graphicData uri="http://schemas.openxmlformats.org/drawingml/2006/table">
            <a:tbl>
              <a:tblPr/>
              <a:tblGrid>
                <a:gridCol w="3305704">
                  <a:extLst>
                    <a:ext uri="{9D8B030D-6E8A-4147-A177-3AD203B41FA5}">
                      <a16:colId xmlns:a16="http://schemas.microsoft.com/office/drawing/2014/main" val="503847832"/>
                    </a:ext>
                  </a:extLst>
                </a:gridCol>
                <a:gridCol w="3305704">
                  <a:extLst>
                    <a:ext uri="{9D8B030D-6E8A-4147-A177-3AD203B41FA5}">
                      <a16:colId xmlns:a16="http://schemas.microsoft.com/office/drawing/2014/main" val="1792479410"/>
                    </a:ext>
                  </a:extLst>
                </a:gridCol>
              </a:tblGrid>
              <a:tr h="358215">
                <a:tc>
                  <a:txBody>
                    <a:bodyPr/>
                    <a:lstStyle/>
                    <a:p>
                      <a:pPr algn="l" fontAlgn="t"/>
                      <a:r>
                        <a:rPr lang="en-US" sz="1800" dirty="0">
                          <a:solidFill>
                            <a:srgbClr val="000000"/>
                          </a:solidFill>
                          <a:effectLst/>
                          <a:latin typeface="times new roman" panose="02020603050405020304" pitchFamily="18" charset="0"/>
                        </a:rPr>
                        <a:t>TEACHER_ID</a:t>
                      </a:r>
                    </a:p>
                  </a:txBody>
                  <a:tcPr marL="56029" marR="56029" marT="56029" marB="56029">
                    <a:lnL w="6350" cap="flat" cmpd="sng" algn="ctr">
                      <a:solidFill>
                        <a:srgbClr val="B05657"/>
                      </a:solidFill>
                      <a:prstDash val="solid"/>
                      <a:round/>
                      <a:headEnd type="none" w="med" len="med"/>
                      <a:tailEnd type="none" w="med" len="med"/>
                    </a:lnL>
                    <a:lnR w="6350" cap="flat" cmpd="sng" algn="ctr">
                      <a:solidFill>
                        <a:srgbClr val="B05657"/>
                      </a:solidFill>
                      <a:prstDash val="solid"/>
                      <a:round/>
                      <a:headEnd type="none" w="med" len="med"/>
                      <a:tailEnd type="none" w="med" len="med"/>
                    </a:lnR>
                    <a:lnT w="6350" cap="flat" cmpd="sng" algn="ctr">
                      <a:solidFill>
                        <a:srgbClr val="B0565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TEACHER_AGE</a:t>
                      </a:r>
                    </a:p>
                  </a:txBody>
                  <a:tcPr marL="56029" marR="56029" marT="56029" marB="56029">
                    <a:lnL w="6350" cap="flat" cmpd="sng" algn="ctr">
                      <a:solidFill>
                        <a:srgbClr val="B05657"/>
                      </a:solidFill>
                      <a:prstDash val="solid"/>
                      <a:round/>
                      <a:headEnd type="none" w="med" len="med"/>
                      <a:tailEnd type="none" w="med" len="med"/>
                    </a:lnL>
                    <a:lnR w="6350" cap="flat" cmpd="sng" algn="ctr">
                      <a:solidFill>
                        <a:srgbClr val="B05657"/>
                      </a:solidFill>
                      <a:prstDash val="solid"/>
                      <a:round/>
                      <a:headEnd type="none" w="med" len="med"/>
                      <a:tailEnd type="none" w="med" len="med"/>
                    </a:lnR>
                    <a:lnT w="6350" cap="flat" cmpd="sng" algn="ctr">
                      <a:solidFill>
                        <a:srgbClr val="B0565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8689219"/>
                  </a:ext>
                </a:extLst>
              </a:tr>
              <a:tr h="315570">
                <a:tc>
                  <a:txBody>
                    <a:bodyPr/>
                    <a:lstStyle/>
                    <a:p>
                      <a:pPr algn="l" fontAlgn="t"/>
                      <a:r>
                        <a:rPr lang="en-US" sz="1800" dirty="0">
                          <a:solidFill>
                            <a:srgbClr val="000000"/>
                          </a:solidFill>
                          <a:effectLst/>
                          <a:latin typeface="verdana" panose="020B0604030504040204" pitchFamily="34" charset="0"/>
                        </a:rPr>
                        <a:t>25</a:t>
                      </a:r>
                    </a:p>
                  </a:txBody>
                  <a:tcPr marL="37353" marR="37353" marT="37353" marB="373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30</a:t>
                      </a:r>
                    </a:p>
                  </a:txBody>
                  <a:tcPr marL="37353" marR="37353" marT="37353" marB="373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57043213"/>
                  </a:ext>
                </a:extLst>
              </a:tr>
              <a:tr h="315570">
                <a:tc>
                  <a:txBody>
                    <a:bodyPr/>
                    <a:lstStyle/>
                    <a:p>
                      <a:pPr algn="l" fontAlgn="t"/>
                      <a:r>
                        <a:rPr lang="en-US" sz="1800" dirty="0">
                          <a:solidFill>
                            <a:srgbClr val="000000"/>
                          </a:solidFill>
                          <a:effectLst/>
                          <a:latin typeface="verdana" panose="020B0604030504040204" pitchFamily="34" charset="0"/>
                        </a:rPr>
                        <a:t>47</a:t>
                      </a:r>
                    </a:p>
                  </a:txBody>
                  <a:tcPr marL="37353" marR="37353" marT="37353" marB="373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35</a:t>
                      </a:r>
                    </a:p>
                  </a:txBody>
                  <a:tcPr marL="37353" marR="37353" marT="37353" marB="373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25565018"/>
                  </a:ext>
                </a:extLst>
              </a:tr>
              <a:tr h="315570">
                <a:tc>
                  <a:txBody>
                    <a:bodyPr/>
                    <a:lstStyle/>
                    <a:p>
                      <a:pPr algn="l" fontAlgn="t"/>
                      <a:r>
                        <a:rPr lang="en-US" sz="1800" dirty="0">
                          <a:solidFill>
                            <a:srgbClr val="000000"/>
                          </a:solidFill>
                          <a:effectLst/>
                          <a:latin typeface="verdana" panose="020B0604030504040204" pitchFamily="34" charset="0"/>
                        </a:rPr>
                        <a:t>83</a:t>
                      </a:r>
                    </a:p>
                  </a:txBody>
                  <a:tcPr marL="37353" marR="37353" marT="37353" marB="373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38</a:t>
                      </a:r>
                    </a:p>
                  </a:txBody>
                  <a:tcPr marL="37353" marR="37353" marT="37353" marB="37353">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07737324"/>
                  </a:ext>
                </a:extLst>
              </a:tr>
            </a:tbl>
          </a:graphicData>
        </a:graphic>
      </p:graphicFrame>
      <p:graphicFrame>
        <p:nvGraphicFramePr>
          <p:cNvPr id="5" name="Table 4">
            <a:extLst>
              <a:ext uri="{FF2B5EF4-FFF2-40B4-BE49-F238E27FC236}">
                <a16:creationId xmlns:a16="http://schemas.microsoft.com/office/drawing/2014/main" id="{50EC5292-2A39-486A-A500-574BBDFEFD8D}"/>
              </a:ext>
            </a:extLst>
          </p:cNvPr>
          <p:cNvGraphicFramePr>
            <a:graphicFrameLocks noGrp="1"/>
          </p:cNvGraphicFramePr>
          <p:nvPr/>
        </p:nvGraphicFramePr>
        <p:xfrm>
          <a:off x="789516" y="3581401"/>
          <a:ext cx="6611408" cy="2306320"/>
        </p:xfrm>
        <a:graphic>
          <a:graphicData uri="http://schemas.openxmlformats.org/drawingml/2006/table">
            <a:tbl>
              <a:tblPr/>
              <a:tblGrid>
                <a:gridCol w="3305704">
                  <a:extLst>
                    <a:ext uri="{9D8B030D-6E8A-4147-A177-3AD203B41FA5}">
                      <a16:colId xmlns:a16="http://schemas.microsoft.com/office/drawing/2014/main" val="219570176"/>
                    </a:ext>
                  </a:extLst>
                </a:gridCol>
                <a:gridCol w="3305704">
                  <a:extLst>
                    <a:ext uri="{9D8B030D-6E8A-4147-A177-3AD203B41FA5}">
                      <a16:colId xmlns:a16="http://schemas.microsoft.com/office/drawing/2014/main" val="2029041345"/>
                    </a:ext>
                  </a:extLst>
                </a:gridCol>
              </a:tblGrid>
              <a:tr h="0">
                <a:tc>
                  <a:txBody>
                    <a:bodyPr/>
                    <a:lstStyle/>
                    <a:p>
                      <a:pPr algn="l" fontAlgn="t"/>
                      <a:r>
                        <a:rPr lang="en-US">
                          <a:solidFill>
                            <a:srgbClr val="000000"/>
                          </a:solidFill>
                          <a:effectLst/>
                          <a:latin typeface="times new roman" panose="02020603050405020304" pitchFamily="18" charset="0"/>
                        </a:rPr>
                        <a:t>TEACHER_ID</a:t>
                      </a:r>
                    </a:p>
                  </a:txBody>
                  <a:tcPr marL="76200" marR="76200" marT="76200" marB="76200">
                    <a:lnL w="6350" cap="flat" cmpd="sng" algn="ctr">
                      <a:solidFill>
                        <a:srgbClr val="40C926"/>
                      </a:solidFill>
                      <a:prstDash val="solid"/>
                      <a:round/>
                      <a:headEnd type="none" w="med" len="med"/>
                      <a:tailEnd type="none" w="med" len="med"/>
                    </a:lnL>
                    <a:lnR w="6350" cap="flat" cmpd="sng" algn="ctr">
                      <a:solidFill>
                        <a:srgbClr val="40C926"/>
                      </a:solidFill>
                      <a:prstDash val="solid"/>
                      <a:round/>
                      <a:headEnd type="none" w="med" len="med"/>
                      <a:tailEnd type="none" w="med" len="med"/>
                    </a:lnR>
                    <a:lnT w="6350" cap="flat" cmpd="sng" algn="ctr">
                      <a:solidFill>
                        <a:srgbClr val="40C92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SUBJECT</a:t>
                      </a:r>
                    </a:p>
                  </a:txBody>
                  <a:tcPr marL="76200" marR="76200" marT="76200" marB="76200">
                    <a:lnL w="6350" cap="flat" cmpd="sng" algn="ctr">
                      <a:solidFill>
                        <a:srgbClr val="40C926"/>
                      </a:solidFill>
                      <a:prstDash val="solid"/>
                      <a:round/>
                      <a:headEnd type="none" w="med" len="med"/>
                      <a:tailEnd type="none" w="med" len="med"/>
                    </a:lnL>
                    <a:lnR w="6350" cap="flat" cmpd="sng" algn="ctr">
                      <a:solidFill>
                        <a:srgbClr val="40C926"/>
                      </a:solidFill>
                      <a:prstDash val="solid"/>
                      <a:round/>
                      <a:headEnd type="none" w="med" len="med"/>
                      <a:tailEnd type="none" w="med" len="med"/>
                    </a:lnR>
                    <a:lnT w="6350" cap="flat" cmpd="sng" algn="ctr">
                      <a:solidFill>
                        <a:srgbClr val="40C92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43893007"/>
                  </a:ext>
                </a:extLst>
              </a:tr>
              <a:tr h="0">
                <a:tc>
                  <a:txBody>
                    <a:bodyPr/>
                    <a:lstStyle/>
                    <a:p>
                      <a:pPr algn="l" fontAlgn="t"/>
                      <a:r>
                        <a:rPr lang="en-US">
                          <a:solidFill>
                            <a:srgbClr val="000000"/>
                          </a:solidFill>
                          <a:effectLst/>
                          <a:latin typeface="verdana" panose="020B0604030504040204" pitchFamily="34" charset="0"/>
                        </a:rPr>
                        <a:t>25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Chemistry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7741324"/>
                  </a:ext>
                </a:extLst>
              </a:tr>
              <a:tr h="0">
                <a:tc>
                  <a:txBody>
                    <a:bodyPr/>
                    <a:lstStyle/>
                    <a:p>
                      <a:pPr algn="l" fontAlgn="t"/>
                      <a:r>
                        <a:rPr lang="en-US">
                          <a:solidFill>
                            <a:srgbClr val="000000"/>
                          </a:solidFill>
                          <a:effectLst/>
                          <a:latin typeface="verdana" panose="020B0604030504040204" pitchFamily="34" charset="0"/>
                        </a:rPr>
                        <a:t>25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Biology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90653547"/>
                  </a:ext>
                </a:extLst>
              </a:tr>
              <a:tr h="0">
                <a:tc>
                  <a:txBody>
                    <a:bodyPr/>
                    <a:lstStyle/>
                    <a:p>
                      <a:pPr algn="l" fontAlgn="t"/>
                      <a:r>
                        <a:rPr lang="en-US">
                          <a:solidFill>
                            <a:srgbClr val="000000"/>
                          </a:solidFill>
                          <a:effectLst/>
                          <a:latin typeface="verdana" panose="020B0604030504040204" pitchFamily="34" charset="0"/>
                        </a:rPr>
                        <a:t>47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English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04510335"/>
                  </a:ext>
                </a:extLst>
              </a:tr>
              <a:tr h="0">
                <a:tc>
                  <a:txBody>
                    <a:bodyPr/>
                    <a:lstStyle/>
                    <a:p>
                      <a:pPr algn="l" fontAlgn="t"/>
                      <a:r>
                        <a:rPr lang="en-US">
                          <a:solidFill>
                            <a:srgbClr val="000000"/>
                          </a:solidFill>
                          <a:effectLst/>
                          <a:latin typeface="verdana" panose="020B0604030504040204" pitchFamily="34" charset="0"/>
                        </a:rPr>
                        <a:t>83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Math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84368962"/>
                  </a:ext>
                </a:extLst>
              </a:tr>
              <a:tr h="0">
                <a:tc>
                  <a:txBody>
                    <a:bodyPr/>
                    <a:lstStyle/>
                    <a:p>
                      <a:pPr algn="l" fontAlgn="t"/>
                      <a:r>
                        <a:rPr lang="en-US" dirty="0">
                          <a:solidFill>
                            <a:srgbClr val="000000"/>
                          </a:solidFill>
                          <a:effectLst/>
                          <a:latin typeface="verdana" panose="020B0604030504040204" pitchFamily="34" charset="0"/>
                        </a:rPr>
                        <a:t>83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Computer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17570795"/>
                  </a:ext>
                </a:extLst>
              </a:tr>
            </a:tbl>
          </a:graphicData>
        </a:graphic>
      </p:graphicFrame>
      <p:sp>
        <p:nvSpPr>
          <p:cNvPr id="6" name="Rectangle 5">
            <a:extLst>
              <a:ext uri="{FF2B5EF4-FFF2-40B4-BE49-F238E27FC236}">
                <a16:creationId xmlns:a16="http://schemas.microsoft.com/office/drawing/2014/main" id="{F900E50B-CF39-44EF-9432-5E61C1C2E6C7}"/>
              </a:ext>
            </a:extLst>
          </p:cNvPr>
          <p:cNvSpPr/>
          <p:nvPr/>
        </p:nvSpPr>
        <p:spPr>
          <a:xfrm>
            <a:off x="659012" y="3199061"/>
            <a:ext cx="3502882" cy="369332"/>
          </a:xfrm>
          <a:prstGeom prst="rect">
            <a:avLst/>
          </a:prstGeom>
        </p:spPr>
        <p:txBody>
          <a:bodyPr wrap="none">
            <a:spAutoFit/>
          </a:bodyPr>
          <a:lstStyle/>
          <a:p>
            <a:r>
              <a:rPr lang="en-US" b="1" dirty="0">
                <a:solidFill>
                  <a:srgbClr val="000000"/>
                </a:solidFill>
                <a:latin typeface="verdana" panose="020B0604030504040204" pitchFamily="34" charset="0"/>
              </a:rPr>
              <a:t>TEACHER_SUBJECT table:</a:t>
            </a:r>
            <a:endParaRPr lang="en-US" dirty="0"/>
          </a:p>
        </p:txBody>
      </p:sp>
      <p:sp>
        <p:nvSpPr>
          <p:cNvPr id="7" name="Rectangle 6">
            <a:extLst>
              <a:ext uri="{FF2B5EF4-FFF2-40B4-BE49-F238E27FC236}">
                <a16:creationId xmlns:a16="http://schemas.microsoft.com/office/drawing/2014/main" id="{5DE5FC46-E311-43EF-9F8E-87B4309DC44C}"/>
              </a:ext>
            </a:extLst>
          </p:cNvPr>
          <p:cNvSpPr/>
          <p:nvPr/>
        </p:nvSpPr>
        <p:spPr>
          <a:xfrm>
            <a:off x="659012" y="1332159"/>
            <a:ext cx="3326552" cy="369332"/>
          </a:xfrm>
          <a:prstGeom prst="rect">
            <a:avLst/>
          </a:prstGeom>
        </p:spPr>
        <p:txBody>
          <a:bodyPr wrap="none">
            <a:spAutoFit/>
          </a:bodyPr>
          <a:lstStyle/>
          <a:p>
            <a:r>
              <a:rPr lang="en-US" b="1" dirty="0">
                <a:solidFill>
                  <a:srgbClr val="000000"/>
                </a:solidFill>
                <a:latin typeface="verdana" panose="020B0604030504040204" pitchFamily="34" charset="0"/>
              </a:rPr>
              <a:t>TEACHER_DETAIL table:</a:t>
            </a:r>
            <a:endParaRPr lang="en-US" dirty="0"/>
          </a:p>
        </p:txBody>
      </p:sp>
      <p:sp>
        <p:nvSpPr>
          <p:cNvPr id="10" name="Rectangle 9">
            <a:extLst>
              <a:ext uri="{FF2B5EF4-FFF2-40B4-BE49-F238E27FC236}">
                <a16:creationId xmlns:a16="http://schemas.microsoft.com/office/drawing/2014/main" id="{769C22D7-3A9F-4B13-973B-2C9FBD2597B3}"/>
              </a:ext>
            </a:extLst>
          </p:cNvPr>
          <p:cNvSpPr/>
          <p:nvPr/>
        </p:nvSpPr>
        <p:spPr>
          <a:xfrm>
            <a:off x="659012" y="315041"/>
            <a:ext cx="4960397" cy="769441"/>
          </a:xfrm>
          <a:prstGeom prst="rect">
            <a:avLst/>
          </a:prstGeom>
        </p:spPr>
        <p:txBody>
          <a:bodyPr wrap="none">
            <a:spAutoFit/>
          </a:bodyPr>
          <a:lstStyle/>
          <a:p>
            <a:pPr lvl="0"/>
            <a:r>
              <a:rPr lang="en-US" sz="4400" b="1" dirty="0">
                <a:solidFill>
                  <a:srgbClr val="00B050"/>
                </a:solidFill>
              </a:rPr>
              <a:t>Normalization : 2 NF</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67F069B-56C8-B920-0B2D-B7C24C5C284C}"/>
                  </a:ext>
                </a:extLst>
              </p14:cNvPr>
              <p14:cNvContentPartPr/>
              <p14:nvPr/>
            </p14:nvContentPartPr>
            <p14:xfrm>
              <a:off x="613080" y="1687680"/>
              <a:ext cx="5691600" cy="2270880"/>
            </p14:xfrm>
          </p:contentPart>
        </mc:Choice>
        <mc:Fallback>
          <p:pic>
            <p:nvPicPr>
              <p:cNvPr id="2" name="Ink 1">
                <a:extLst>
                  <a:ext uri="{FF2B5EF4-FFF2-40B4-BE49-F238E27FC236}">
                    <a16:creationId xmlns:a16="http://schemas.microsoft.com/office/drawing/2014/main" id="{567F069B-56C8-B920-0B2D-B7C24C5C284C}"/>
                  </a:ext>
                </a:extLst>
              </p:cNvPr>
              <p:cNvPicPr/>
              <p:nvPr/>
            </p:nvPicPr>
            <p:blipFill>
              <a:blip r:embed="rId3"/>
              <a:stretch>
                <a:fillRect/>
              </a:stretch>
            </p:blipFill>
            <p:spPr>
              <a:xfrm>
                <a:off x="603720" y="1678320"/>
                <a:ext cx="5710320" cy="2289600"/>
              </a:xfrm>
              <a:prstGeom prst="rect">
                <a:avLst/>
              </a:prstGeom>
            </p:spPr>
          </p:pic>
        </mc:Fallback>
      </mc:AlternateContent>
    </p:spTree>
    <p:extLst>
      <p:ext uri="{BB962C8B-B14F-4D97-AF65-F5344CB8AC3E}">
        <p14:creationId xmlns:p14="http://schemas.microsoft.com/office/powerpoint/2010/main" val="2808542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328C267-05A5-B2B9-AC5A-1FCDA588EB72}"/>
              </a:ext>
            </a:extLst>
          </p:cNvPr>
          <p:cNvSpPr txBox="1"/>
          <p:nvPr/>
        </p:nvSpPr>
        <p:spPr>
          <a:xfrm>
            <a:off x="355736" y="4906499"/>
            <a:ext cx="6097772" cy="1561005"/>
          </a:xfrm>
          <a:prstGeom prst="rect">
            <a:avLst/>
          </a:prstGeom>
          <a:noFill/>
        </p:spPr>
        <p:txBody>
          <a:bodyPr wrap="square">
            <a:spAutoFit/>
          </a:bodyPr>
          <a:lstStyle/>
          <a:p>
            <a:pPr marL="457200">
              <a:lnSpc>
                <a:spcPct val="107000"/>
              </a:lnSpc>
            </a:pP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FD 1:  SSN, </a:t>
            </a:r>
            <a:r>
              <a:rPr lang="en-US"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Pnumber</a:t>
            </a:r>
            <a:r>
              <a:rPr lang="en-US" b="1" dirty="0">
                <a:solidFill>
                  <a:srgbClr val="7030A0"/>
                </a:solidFill>
                <a:latin typeface="Calibri" panose="020F0502020204030204" pitchFamily="34" charset="0"/>
                <a:ea typeface="Calibri" panose="020F0502020204030204" pitchFamily="34" charset="0"/>
                <a:cs typeface="Latha" panose="020B0604020202020204" pitchFamily="34" charset="0"/>
              </a:rPr>
              <a:t> -&gt;</a:t>
            </a: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hours</a:t>
            </a:r>
            <a:endParaRPr lang="en-US"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FD 2:  SSN </a:t>
            </a: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sym typeface="Wingdings" panose="05000000000000000000" pitchFamily="2" charset="2"/>
              </a:rPr>
              <a:t></a:t>
            </a: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US"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ename</a:t>
            </a:r>
            <a:endParaRPr lang="en-US"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FD 3:  </a:t>
            </a:r>
            <a:r>
              <a:rPr lang="en-US"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Pnumber</a:t>
            </a: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sym typeface="Wingdings" panose="05000000000000000000" pitchFamily="2" charset="2"/>
              </a:rPr>
              <a:t></a:t>
            </a: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US"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Pname</a:t>
            </a: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US"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Plocation</a:t>
            </a:r>
            <a:endParaRPr lang="en-US"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endParaRPr lang="en-US"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Now table in 2NF</a:t>
            </a:r>
            <a:endParaRPr lang="en-US"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9" name="Rectangle 8">
            <a:extLst>
              <a:ext uri="{FF2B5EF4-FFF2-40B4-BE49-F238E27FC236}">
                <a16:creationId xmlns:a16="http://schemas.microsoft.com/office/drawing/2014/main" id="{08469A00-9323-7702-2D9E-606FEB3C2560}"/>
              </a:ext>
            </a:extLst>
          </p:cNvPr>
          <p:cNvSpPr/>
          <p:nvPr/>
        </p:nvSpPr>
        <p:spPr>
          <a:xfrm>
            <a:off x="659012" y="315041"/>
            <a:ext cx="4960397" cy="769441"/>
          </a:xfrm>
          <a:prstGeom prst="rect">
            <a:avLst/>
          </a:prstGeom>
        </p:spPr>
        <p:txBody>
          <a:bodyPr wrap="none">
            <a:spAutoFit/>
          </a:bodyPr>
          <a:lstStyle/>
          <a:p>
            <a:pPr lvl="0"/>
            <a:r>
              <a:rPr lang="en-US" sz="4400" b="1" dirty="0">
                <a:solidFill>
                  <a:srgbClr val="00B050"/>
                </a:solidFill>
              </a:rPr>
              <a:t>Normalization : 2 NF</a:t>
            </a:r>
          </a:p>
        </p:txBody>
      </p:sp>
      <p:pic>
        <p:nvPicPr>
          <p:cNvPr id="4" name="Picture 3">
            <a:extLst>
              <a:ext uri="{FF2B5EF4-FFF2-40B4-BE49-F238E27FC236}">
                <a16:creationId xmlns:a16="http://schemas.microsoft.com/office/drawing/2014/main" id="{325A9E0F-984F-21C6-8983-09F746ACDB10}"/>
              </a:ext>
            </a:extLst>
          </p:cNvPr>
          <p:cNvPicPr>
            <a:picLocks noChangeAspect="1"/>
          </p:cNvPicPr>
          <p:nvPr/>
        </p:nvPicPr>
        <p:blipFill>
          <a:blip r:embed="rId2"/>
          <a:stretch>
            <a:fillRect/>
          </a:stretch>
        </p:blipFill>
        <p:spPr>
          <a:xfrm>
            <a:off x="8086380" y="1347881"/>
            <a:ext cx="3938874" cy="812297"/>
          </a:xfrm>
          <a:prstGeom prst="rect">
            <a:avLst/>
          </a:prstGeom>
        </p:spPr>
      </p:pic>
      <p:pic>
        <p:nvPicPr>
          <p:cNvPr id="10" name="Picture 9">
            <a:extLst>
              <a:ext uri="{FF2B5EF4-FFF2-40B4-BE49-F238E27FC236}">
                <a16:creationId xmlns:a16="http://schemas.microsoft.com/office/drawing/2014/main" id="{899358CA-87CC-7858-9B56-037088F67D8A}"/>
              </a:ext>
            </a:extLst>
          </p:cNvPr>
          <p:cNvPicPr>
            <a:picLocks noChangeAspect="1"/>
          </p:cNvPicPr>
          <p:nvPr/>
        </p:nvPicPr>
        <p:blipFill>
          <a:blip r:embed="rId3"/>
          <a:stretch>
            <a:fillRect/>
          </a:stretch>
        </p:blipFill>
        <p:spPr>
          <a:xfrm>
            <a:off x="6218040" y="2050333"/>
            <a:ext cx="4810125" cy="1143000"/>
          </a:xfrm>
          <a:prstGeom prst="rect">
            <a:avLst/>
          </a:prstGeom>
        </p:spPr>
      </p:pic>
      <p:pic>
        <p:nvPicPr>
          <p:cNvPr id="12" name="Picture 11">
            <a:extLst>
              <a:ext uri="{FF2B5EF4-FFF2-40B4-BE49-F238E27FC236}">
                <a16:creationId xmlns:a16="http://schemas.microsoft.com/office/drawing/2014/main" id="{9090E0FA-0872-A84E-904E-9D339F99F456}"/>
              </a:ext>
            </a:extLst>
          </p:cNvPr>
          <p:cNvPicPr>
            <a:picLocks noChangeAspect="1"/>
          </p:cNvPicPr>
          <p:nvPr/>
        </p:nvPicPr>
        <p:blipFill>
          <a:blip r:embed="rId4"/>
          <a:stretch>
            <a:fillRect/>
          </a:stretch>
        </p:blipFill>
        <p:spPr>
          <a:xfrm>
            <a:off x="7330174" y="3292012"/>
            <a:ext cx="3590925" cy="3228975"/>
          </a:xfrm>
          <a:prstGeom prst="rect">
            <a:avLst/>
          </a:prstGeom>
        </p:spPr>
      </p:pic>
      <p:pic>
        <p:nvPicPr>
          <p:cNvPr id="14" name="Picture 13">
            <a:extLst>
              <a:ext uri="{FF2B5EF4-FFF2-40B4-BE49-F238E27FC236}">
                <a16:creationId xmlns:a16="http://schemas.microsoft.com/office/drawing/2014/main" id="{B1E53346-8B24-F835-0220-6B8026F16A1E}"/>
              </a:ext>
            </a:extLst>
          </p:cNvPr>
          <p:cNvPicPr>
            <a:picLocks noChangeAspect="1"/>
          </p:cNvPicPr>
          <p:nvPr/>
        </p:nvPicPr>
        <p:blipFill>
          <a:blip r:embed="rId5"/>
          <a:stretch>
            <a:fillRect/>
          </a:stretch>
        </p:blipFill>
        <p:spPr>
          <a:xfrm>
            <a:off x="659012" y="1516933"/>
            <a:ext cx="3286125" cy="1104900"/>
          </a:xfrm>
          <a:prstGeom prst="rect">
            <a:avLst/>
          </a:prstGeom>
        </p:spPr>
      </p:pic>
      <p:pic>
        <p:nvPicPr>
          <p:cNvPr id="16" name="Picture 15">
            <a:extLst>
              <a:ext uri="{FF2B5EF4-FFF2-40B4-BE49-F238E27FC236}">
                <a16:creationId xmlns:a16="http://schemas.microsoft.com/office/drawing/2014/main" id="{E298DDCD-B7AD-CF0A-E6E8-F43534B59528}"/>
              </a:ext>
            </a:extLst>
          </p:cNvPr>
          <p:cNvPicPr>
            <a:picLocks noChangeAspect="1"/>
          </p:cNvPicPr>
          <p:nvPr/>
        </p:nvPicPr>
        <p:blipFill>
          <a:blip r:embed="rId6"/>
          <a:stretch>
            <a:fillRect/>
          </a:stretch>
        </p:blipFill>
        <p:spPr>
          <a:xfrm>
            <a:off x="659012" y="3336723"/>
            <a:ext cx="5248275" cy="1047750"/>
          </a:xfrm>
          <a:prstGeom prst="rect">
            <a:avLst/>
          </a:prstGeom>
        </p:spPr>
      </p:pic>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FD71665D-B891-433E-FF16-D9703D919576}"/>
                  </a:ext>
                </a:extLst>
              </p14:cNvPr>
              <p14:cNvContentPartPr/>
              <p14:nvPr/>
            </p14:nvContentPartPr>
            <p14:xfrm>
              <a:off x="440640" y="257760"/>
              <a:ext cx="11703960" cy="6248880"/>
            </p14:xfrm>
          </p:contentPart>
        </mc:Choice>
        <mc:Fallback>
          <p:pic>
            <p:nvPicPr>
              <p:cNvPr id="2" name="Ink 1">
                <a:extLst>
                  <a:ext uri="{FF2B5EF4-FFF2-40B4-BE49-F238E27FC236}">
                    <a16:creationId xmlns:a16="http://schemas.microsoft.com/office/drawing/2014/main" id="{FD71665D-B891-433E-FF16-D9703D919576}"/>
                  </a:ext>
                </a:extLst>
              </p:cNvPr>
              <p:cNvPicPr/>
              <p:nvPr/>
            </p:nvPicPr>
            <p:blipFill>
              <a:blip r:embed="rId8"/>
              <a:stretch>
                <a:fillRect/>
              </a:stretch>
            </p:blipFill>
            <p:spPr>
              <a:xfrm>
                <a:off x="431280" y="248400"/>
                <a:ext cx="11722680" cy="6267600"/>
              </a:xfrm>
              <a:prstGeom prst="rect">
                <a:avLst/>
              </a:prstGeom>
            </p:spPr>
          </p:pic>
        </mc:Fallback>
      </mc:AlternateContent>
    </p:spTree>
    <p:extLst>
      <p:ext uri="{BB962C8B-B14F-4D97-AF65-F5344CB8AC3E}">
        <p14:creationId xmlns:p14="http://schemas.microsoft.com/office/powerpoint/2010/main" val="111074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7FAE1-FBB4-BF8D-7125-092DC6932FFA}"/>
              </a:ext>
            </a:extLst>
          </p:cNvPr>
          <p:cNvSpPr>
            <a:spLocks noGrp="1"/>
          </p:cNvSpPr>
          <p:nvPr>
            <p:ph sz="quarter" idx="10"/>
          </p:nvPr>
        </p:nvSpPr>
        <p:spPr>
          <a:xfrm>
            <a:off x="4946503" y="3214578"/>
            <a:ext cx="2113516" cy="868325"/>
          </a:xfrm>
        </p:spPr>
        <p:txBody>
          <a:bodyPr/>
          <a:lstStyle/>
          <a:p>
            <a:r>
              <a:rPr lang="en-IN" dirty="0">
                <a:solidFill>
                  <a:srgbClr val="7030A0"/>
                </a:solidFill>
              </a:rPr>
              <a:t>3 NF</a:t>
            </a:r>
            <a:endParaRPr lang="en-US" dirty="0">
              <a:solidFill>
                <a:srgbClr val="7030A0"/>
              </a:solidFill>
            </a:endParaRPr>
          </a:p>
        </p:txBody>
      </p:sp>
    </p:spTree>
    <p:extLst>
      <p:ext uri="{BB962C8B-B14F-4D97-AF65-F5344CB8AC3E}">
        <p14:creationId xmlns:p14="http://schemas.microsoft.com/office/powerpoint/2010/main" val="2957205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8344F-0789-4F5C-A347-3DA3A2F46CB3}"/>
              </a:ext>
            </a:extLst>
          </p:cNvPr>
          <p:cNvSpPr>
            <a:spLocks noGrp="1"/>
          </p:cNvSpPr>
          <p:nvPr>
            <p:ph idx="1"/>
          </p:nvPr>
        </p:nvSpPr>
        <p:spPr>
          <a:xfrm>
            <a:off x="406400" y="1493839"/>
            <a:ext cx="10814050" cy="1695057"/>
          </a:xfrm>
        </p:spPr>
        <p:txBody>
          <a:bodyPr>
            <a:normAutofit fontScale="85000" lnSpcReduction="10000"/>
          </a:bodyPr>
          <a:lstStyle/>
          <a:p>
            <a:r>
              <a:rPr lang="en-US" b="1" dirty="0">
                <a:solidFill>
                  <a:srgbClr val="7030A0"/>
                </a:solidFill>
              </a:rPr>
              <a:t>A relation will be in 3NF</a:t>
            </a:r>
          </a:p>
          <a:p>
            <a:pPr>
              <a:buFont typeface="Wingdings" panose="05000000000000000000" pitchFamily="2" charset="2"/>
              <a:buChar char="Ø"/>
            </a:pPr>
            <a:r>
              <a:rPr lang="en-US" b="1" dirty="0">
                <a:solidFill>
                  <a:srgbClr val="00B050"/>
                </a:solidFill>
              </a:rPr>
              <a:t> </a:t>
            </a:r>
            <a:r>
              <a:rPr lang="en-US" dirty="0">
                <a:solidFill>
                  <a:srgbClr val="00B050"/>
                </a:solidFill>
              </a:rPr>
              <a:t>If it is in 2NF and </a:t>
            </a:r>
            <a:r>
              <a:rPr lang="en-US" b="1" dirty="0">
                <a:solidFill>
                  <a:schemeClr val="accent2"/>
                </a:solidFill>
              </a:rPr>
              <a:t>not contain any transitive partial dependency</a:t>
            </a:r>
            <a:r>
              <a:rPr lang="en-US" dirty="0">
                <a:solidFill>
                  <a:srgbClr val="00B050"/>
                </a:solidFill>
              </a:rPr>
              <a:t>.</a:t>
            </a:r>
          </a:p>
          <a:p>
            <a:pPr>
              <a:buFont typeface="Wingdings" panose="05000000000000000000" pitchFamily="2" charset="2"/>
              <a:buChar char="Ø"/>
            </a:pPr>
            <a:r>
              <a:rPr lang="en-US" dirty="0">
                <a:solidFill>
                  <a:srgbClr val="00B050"/>
                </a:solidFill>
              </a:rPr>
              <a:t>3NF is used to reduce the data duplication. It is also used to achieve the data integrity.</a:t>
            </a:r>
          </a:p>
          <a:p>
            <a:pPr>
              <a:buFont typeface="Wingdings" panose="05000000000000000000" pitchFamily="2" charset="2"/>
              <a:buChar char="Ø"/>
            </a:pPr>
            <a:r>
              <a:rPr lang="en-US" dirty="0">
                <a:solidFill>
                  <a:srgbClr val="00B050"/>
                </a:solidFill>
              </a:rPr>
              <a:t>If there is no transitive dependency for non-prime attributes, then the relation must be in third normal form.</a:t>
            </a:r>
          </a:p>
          <a:p>
            <a:endParaRPr lang="en-US" dirty="0"/>
          </a:p>
        </p:txBody>
      </p:sp>
      <p:graphicFrame>
        <p:nvGraphicFramePr>
          <p:cNvPr id="6" name="Content Placeholder 5">
            <a:extLst>
              <a:ext uri="{FF2B5EF4-FFF2-40B4-BE49-F238E27FC236}">
                <a16:creationId xmlns:a16="http://schemas.microsoft.com/office/drawing/2014/main" id="{A1B9A955-8E83-408F-9D23-2C3A0D78F1B4}"/>
              </a:ext>
            </a:extLst>
          </p:cNvPr>
          <p:cNvGraphicFramePr>
            <a:graphicFrameLocks noGrp="1"/>
          </p:cNvGraphicFramePr>
          <p:nvPr>
            <p:ph sz="quarter" idx="10"/>
          </p:nvPr>
        </p:nvGraphicFramePr>
        <p:xfrm>
          <a:off x="5734050" y="3533636"/>
          <a:ext cx="5362580" cy="1829662"/>
        </p:xfrm>
        <a:graphic>
          <a:graphicData uri="http://schemas.openxmlformats.org/drawingml/2006/table">
            <a:tbl>
              <a:tblPr/>
              <a:tblGrid>
                <a:gridCol w="1072516">
                  <a:extLst>
                    <a:ext uri="{9D8B030D-6E8A-4147-A177-3AD203B41FA5}">
                      <a16:colId xmlns:a16="http://schemas.microsoft.com/office/drawing/2014/main" val="1045016210"/>
                    </a:ext>
                  </a:extLst>
                </a:gridCol>
                <a:gridCol w="1072516">
                  <a:extLst>
                    <a:ext uri="{9D8B030D-6E8A-4147-A177-3AD203B41FA5}">
                      <a16:colId xmlns:a16="http://schemas.microsoft.com/office/drawing/2014/main" val="3406179573"/>
                    </a:ext>
                  </a:extLst>
                </a:gridCol>
                <a:gridCol w="1072516">
                  <a:extLst>
                    <a:ext uri="{9D8B030D-6E8A-4147-A177-3AD203B41FA5}">
                      <a16:colId xmlns:a16="http://schemas.microsoft.com/office/drawing/2014/main" val="2198733359"/>
                    </a:ext>
                  </a:extLst>
                </a:gridCol>
                <a:gridCol w="1072516">
                  <a:extLst>
                    <a:ext uri="{9D8B030D-6E8A-4147-A177-3AD203B41FA5}">
                      <a16:colId xmlns:a16="http://schemas.microsoft.com/office/drawing/2014/main" val="2444634120"/>
                    </a:ext>
                  </a:extLst>
                </a:gridCol>
                <a:gridCol w="1072516">
                  <a:extLst>
                    <a:ext uri="{9D8B030D-6E8A-4147-A177-3AD203B41FA5}">
                      <a16:colId xmlns:a16="http://schemas.microsoft.com/office/drawing/2014/main" val="2765589742"/>
                    </a:ext>
                  </a:extLst>
                </a:gridCol>
              </a:tblGrid>
              <a:tr h="324542">
                <a:tc>
                  <a:txBody>
                    <a:bodyPr/>
                    <a:lstStyle/>
                    <a:p>
                      <a:pPr algn="l" fontAlgn="t"/>
                      <a:r>
                        <a:rPr lang="en-US" sz="1400" dirty="0">
                          <a:solidFill>
                            <a:srgbClr val="000000"/>
                          </a:solidFill>
                          <a:effectLst/>
                          <a:latin typeface="times new roman" panose="02020603050405020304" pitchFamily="18" charset="0"/>
                        </a:rPr>
                        <a:t>EMP_ID</a:t>
                      </a:r>
                    </a:p>
                  </a:txBody>
                  <a:tcPr marL="22037" marR="22037" marT="22037" marB="22037">
                    <a:lnL w="6350" cap="flat" cmpd="sng" algn="ctr">
                      <a:solidFill>
                        <a:srgbClr val="306639"/>
                      </a:solidFill>
                      <a:prstDash val="solid"/>
                      <a:round/>
                      <a:headEnd type="none" w="med" len="med"/>
                      <a:tailEnd type="none" w="med" len="med"/>
                    </a:lnL>
                    <a:lnR w="6350" cap="flat" cmpd="sng" algn="ctr">
                      <a:solidFill>
                        <a:srgbClr val="306639"/>
                      </a:solidFill>
                      <a:prstDash val="solid"/>
                      <a:round/>
                      <a:headEnd type="none" w="med" len="med"/>
                      <a:tailEnd type="none" w="med" len="med"/>
                    </a:lnR>
                    <a:lnT w="6350" cap="flat" cmpd="sng" algn="ctr">
                      <a:solidFill>
                        <a:srgbClr val="30663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EMP_NAME</a:t>
                      </a:r>
                    </a:p>
                  </a:txBody>
                  <a:tcPr marL="22037" marR="22037" marT="22037" marB="22037">
                    <a:lnL w="6350" cap="flat" cmpd="sng" algn="ctr">
                      <a:solidFill>
                        <a:srgbClr val="306639"/>
                      </a:solidFill>
                      <a:prstDash val="solid"/>
                      <a:round/>
                      <a:headEnd type="none" w="med" len="med"/>
                      <a:tailEnd type="none" w="med" len="med"/>
                    </a:lnL>
                    <a:lnR w="6350" cap="flat" cmpd="sng" algn="ctr">
                      <a:solidFill>
                        <a:srgbClr val="306639"/>
                      </a:solidFill>
                      <a:prstDash val="solid"/>
                      <a:round/>
                      <a:headEnd type="none" w="med" len="med"/>
                      <a:tailEnd type="none" w="med" len="med"/>
                    </a:lnR>
                    <a:lnT w="6350" cap="flat" cmpd="sng" algn="ctr">
                      <a:solidFill>
                        <a:srgbClr val="30663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EMP_ZIP</a:t>
                      </a:r>
                    </a:p>
                  </a:txBody>
                  <a:tcPr marL="22037" marR="22037" marT="22037" marB="22037">
                    <a:lnL w="6350" cap="flat" cmpd="sng" algn="ctr">
                      <a:solidFill>
                        <a:srgbClr val="306639"/>
                      </a:solidFill>
                      <a:prstDash val="solid"/>
                      <a:round/>
                      <a:headEnd type="none" w="med" len="med"/>
                      <a:tailEnd type="none" w="med" len="med"/>
                    </a:lnL>
                    <a:lnR w="6350" cap="flat" cmpd="sng" algn="ctr">
                      <a:solidFill>
                        <a:srgbClr val="306639"/>
                      </a:solidFill>
                      <a:prstDash val="solid"/>
                      <a:round/>
                      <a:headEnd type="none" w="med" len="med"/>
                      <a:tailEnd type="none" w="med" len="med"/>
                    </a:lnR>
                    <a:lnT w="6350" cap="flat" cmpd="sng" algn="ctr">
                      <a:solidFill>
                        <a:srgbClr val="30663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EMP_STATE</a:t>
                      </a:r>
                    </a:p>
                  </a:txBody>
                  <a:tcPr marL="22037" marR="22037" marT="22037" marB="22037">
                    <a:lnL w="6350" cap="flat" cmpd="sng" algn="ctr">
                      <a:solidFill>
                        <a:srgbClr val="306639"/>
                      </a:solidFill>
                      <a:prstDash val="solid"/>
                      <a:round/>
                      <a:headEnd type="none" w="med" len="med"/>
                      <a:tailEnd type="none" w="med" len="med"/>
                    </a:lnL>
                    <a:lnR w="6350" cap="flat" cmpd="sng" algn="ctr">
                      <a:solidFill>
                        <a:srgbClr val="306639"/>
                      </a:solidFill>
                      <a:prstDash val="solid"/>
                      <a:round/>
                      <a:headEnd type="none" w="med" len="med"/>
                      <a:tailEnd type="none" w="med" len="med"/>
                    </a:lnR>
                    <a:lnT w="6350" cap="flat" cmpd="sng" algn="ctr">
                      <a:solidFill>
                        <a:srgbClr val="30663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EMP_CITY</a:t>
                      </a:r>
                    </a:p>
                  </a:txBody>
                  <a:tcPr marL="22037" marR="22037" marT="22037" marB="22037">
                    <a:lnL w="6350" cap="flat" cmpd="sng" algn="ctr">
                      <a:solidFill>
                        <a:srgbClr val="306639"/>
                      </a:solidFill>
                      <a:prstDash val="solid"/>
                      <a:round/>
                      <a:headEnd type="none" w="med" len="med"/>
                      <a:tailEnd type="none" w="med" len="med"/>
                    </a:lnL>
                    <a:lnR w="6350" cap="flat" cmpd="sng" algn="ctr">
                      <a:solidFill>
                        <a:srgbClr val="306639"/>
                      </a:solidFill>
                      <a:prstDash val="solid"/>
                      <a:round/>
                      <a:headEnd type="none" w="med" len="med"/>
                      <a:tailEnd type="none" w="med" len="med"/>
                    </a:lnR>
                    <a:lnT w="6350" cap="flat" cmpd="sng" algn="ctr">
                      <a:solidFill>
                        <a:srgbClr val="30663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45657213"/>
                  </a:ext>
                </a:extLst>
              </a:tr>
              <a:tr h="301024">
                <a:tc>
                  <a:txBody>
                    <a:bodyPr/>
                    <a:lstStyle/>
                    <a:p>
                      <a:pPr algn="l" fontAlgn="t"/>
                      <a:r>
                        <a:rPr lang="en-US" sz="1400">
                          <a:solidFill>
                            <a:srgbClr val="000000"/>
                          </a:solidFill>
                          <a:effectLst/>
                          <a:latin typeface="verdana" panose="020B0604030504040204" pitchFamily="34" charset="0"/>
                        </a:rPr>
                        <a:t>222</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Harry</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201010</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UP</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Noida</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56889541"/>
                  </a:ext>
                </a:extLst>
              </a:tr>
              <a:tr h="301024">
                <a:tc>
                  <a:txBody>
                    <a:bodyPr/>
                    <a:lstStyle/>
                    <a:p>
                      <a:pPr algn="l" fontAlgn="t"/>
                      <a:r>
                        <a:rPr lang="en-US" sz="1400">
                          <a:solidFill>
                            <a:srgbClr val="000000"/>
                          </a:solidFill>
                          <a:effectLst/>
                          <a:latin typeface="verdana" panose="020B0604030504040204" pitchFamily="34" charset="0"/>
                        </a:rPr>
                        <a:t>333</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Stephan</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02228</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US</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Boston</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74928515"/>
                  </a:ext>
                </a:extLst>
              </a:tr>
              <a:tr h="301024">
                <a:tc>
                  <a:txBody>
                    <a:bodyPr/>
                    <a:lstStyle/>
                    <a:p>
                      <a:pPr algn="l" fontAlgn="t"/>
                      <a:r>
                        <a:rPr lang="en-US" sz="1400">
                          <a:solidFill>
                            <a:srgbClr val="000000"/>
                          </a:solidFill>
                          <a:effectLst/>
                          <a:latin typeface="verdana" panose="020B0604030504040204" pitchFamily="34" charset="0"/>
                        </a:rPr>
                        <a:t>444</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Lan</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60007</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US</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Chicago</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75631501"/>
                  </a:ext>
                </a:extLst>
              </a:tr>
              <a:tr h="301024">
                <a:tc>
                  <a:txBody>
                    <a:bodyPr/>
                    <a:lstStyle/>
                    <a:p>
                      <a:pPr algn="l" fontAlgn="t"/>
                      <a:r>
                        <a:rPr lang="en-US" sz="1400">
                          <a:solidFill>
                            <a:srgbClr val="000000"/>
                          </a:solidFill>
                          <a:effectLst/>
                          <a:latin typeface="verdana" panose="020B0604030504040204" pitchFamily="34" charset="0"/>
                        </a:rPr>
                        <a:t>555</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Katharine</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06389</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UK</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Norwich</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47568143"/>
                  </a:ext>
                </a:extLst>
              </a:tr>
              <a:tr h="301024">
                <a:tc>
                  <a:txBody>
                    <a:bodyPr/>
                    <a:lstStyle/>
                    <a:p>
                      <a:pPr algn="l" fontAlgn="t"/>
                      <a:r>
                        <a:rPr lang="en-US" sz="1400">
                          <a:solidFill>
                            <a:srgbClr val="000000"/>
                          </a:solidFill>
                          <a:effectLst/>
                          <a:latin typeface="verdana" panose="020B0604030504040204" pitchFamily="34" charset="0"/>
                        </a:rPr>
                        <a:t>666</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John</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462007</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MP</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Bhopal</a:t>
                      </a:r>
                    </a:p>
                  </a:txBody>
                  <a:tcPr marL="14692" marR="14692" marT="14692" marB="146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82252146"/>
                  </a:ext>
                </a:extLst>
              </a:tr>
            </a:tbl>
          </a:graphicData>
        </a:graphic>
      </p:graphicFrame>
      <p:sp>
        <p:nvSpPr>
          <p:cNvPr id="4" name="Rectangle 3">
            <a:extLst>
              <a:ext uri="{FF2B5EF4-FFF2-40B4-BE49-F238E27FC236}">
                <a16:creationId xmlns:a16="http://schemas.microsoft.com/office/drawing/2014/main" id="{1EE6ADFA-C7C5-453A-AC36-EA273ABEC347}"/>
              </a:ext>
            </a:extLst>
          </p:cNvPr>
          <p:cNvSpPr/>
          <p:nvPr/>
        </p:nvSpPr>
        <p:spPr>
          <a:xfrm>
            <a:off x="372585" y="3177392"/>
            <a:ext cx="4695825" cy="2308324"/>
          </a:xfrm>
          <a:prstGeom prst="rect">
            <a:avLst/>
          </a:prstGeom>
        </p:spPr>
        <p:txBody>
          <a:bodyPr wrap="square">
            <a:spAutoFit/>
          </a:bodyPr>
          <a:lstStyle/>
          <a:p>
            <a:r>
              <a:rPr lang="en-US" dirty="0">
                <a:solidFill>
                  <a:srgbClr val="000000"/>
                </a:solidFill>
                <a:latin typeface="verdana" panose="020B0604030504040204" pitchFamily="34" charset="0"/>
              </a:rPr>
              <a:t>A relation is in third normal form if it holds at-least one of the following conditions for every non-trivial function dependency X → Y.</a:t>
            </a:r>
          </a:p>
          <a:p>
            <a:pPr>
              <a:buFont typeface="+mj-lt"/>
              <a:buAutoNum type="arabicPeriod"/>
            </a:pPr>
            <a:r>
              <a:rPr lang="en-US" dirty="0">
                <a:solidFill>
                  <a:srgbClr val="000000"/>
                </a:solidFill>
                <a:latin typeface="verdana" panose="020B0604030504040204" pitchFamily="34" charset="0"/>
              </a:rPr>
              <a:t>X is a super key.</a:t>
            </a:r>
          </a:p>
          <a:p>
            <a:pPr>
              <a:buFont typeface="+mj-lt"/>
              <a:buAutoNum type="arabicPeriod"/>
            </a:pPr>
            <a:r>
              <a:rPr lang="en-US" dirty="0">
                <a:solidFill>
                  <a:srgbClr val="000000"/>
                </a:solidFill>
                <a:latin typeface="verdana" panose="020B0604030504040204" pitchFamily="34" charset="0"/>
              </a:rPr>
              <a:t>Y is a prime attribute, i.e., each element of Y is part of some candidate key.</a:t>
            </a:r>
            <a:endParaRPr lang="en-US" b="0" i="0" dirty="0">
              <a:solidFill>
                <a:srgbClr val="000000"/>
              </a:solidFill>
              <a:effectLst/>
              <a:latin typeface="verdana" panose="020B0604030504040204" pitchFamily="34" charset="0"/>
            </a:endParaRPr>
          </a:p>
        </p:txBody>
      </p:sp>
      <p:sp>
        <p:nvSpPr>
          <p:cNvPr id="7" name="Rectangle 6">
            <a:extLst>
              <a:ext uri="{FF2B5EF4-FFF2-40B4-BE49-F238E27FC236}">
                <a16:creationId xmlns:a16="http://schemas.microsoft.com/office/drawing/2014/main" id="{3BE147EE-000C-41DD-9F8E-FAAC74BFE2FF}"/>
              </a:ext>
            </a:extLst>
          </p:cNvPr>
          <p:cNvSpPr/>
          <p:nvPr/>
        </p:nvSpPr>
        <p:spPr>
          <a:xfrm>
            <a:off x="5610230" y="3188896"/>
            <a:ext cx="3506088" cy="369332"/>
          </a:xfrm>
          <a:prstGeom prst="rect">
            <a:avLst/>
          </a:prstGeom>
        </p:spPr>
        <p:txBody>
          <a:bodyPr wrap="none">
            <a:spAutoFit/>
          </a:bodyPr>
          <a:lstStyle/>
          <a:p>
            <a:r>
              <a:rPr lang="en-US" b="1" dirty="0">
                <a:solidFill>
                  <a:srgbClr val="000000"/>
                </a:solidFill>
                <a:latin typeface="verdana" panose="020B0604030504040204" pitchFamily="34" charset="0"/>
              </a:rPr>
              <a:t>EMPLOYEE_DETAIL table:</a:t>
            </a:r>
            <a:endParaRPr lang="en-US" dirty="0"/>
          </a:p>
        </p:txBody>
      </p:sp>
      <p:sp>
        <p:nvSpPr>
          <p:cNvPr id="8" name="Rectangle 7">
            <a:extLst>
              <a:ext uri="{FF2B5EF4-FFF2-40B4-BE49-F238E27FC236}">
                <a16:creationId xmlns:a16="http://schemas.microsoft.com/office/drawing/2014/main" id="{CFFE7C5B-B130-498C-9FD1-1FC8683615C8}"/>
              </a:ext>
            </a:extLst>
          </p:cNvPr>
          <p:cNvSpPr/>
          <p:nvPr/>
        </p:nvSpPr>
        <p:spPr>
          <a:xfrm>
            <a:off x="406399" y="5841960"/>
            <a:ext cx="9509125" cy="369332"/>
          </a:xfrm>
          <a:prstGeom prst="rect">
            <a:avLst/>
          </a:prstGeom>
        </p:spPr>
        <p:txBody>
          <a:bodyPr wrap="square">
            <a:spAutoFit/>
          </a:bodyPr>
          <a:lstStyle/>
          <a:p>
            <a:r>
              <a:rPr lang="en-US" dirty="0">
                <a:solidFill>
                  <a:srgbClr val="000000"/>
                </a:solidFill>
                <a:latin typeface="verdana" panose="020B0604030504040204" pitchFamily="34" charset="0"/>
              </a:rPr>
              <a:t>{EMP_ID}, {EMP_ID, EMP_NAME}, {EMP_ID, EMP_NAME, EMP_ZIP}....so on  </a:t>
            </a:r>
            <a:endParaRPr lang="en-US" dirty="0"/>
          </a:p>
        </p:txBody>
      </p:sp>
      <p:sp>
        <p:nvSpPr>
          <p:cNvPr id="9" name="Rectangle 8">
            <a:extLst>
              <a:ext uri="{FF2B5EF4-FFF2-40B4-BE49-F238E27FC236}">
                <a16:creationId xmlns:a16="http://schemas.microsoft.com/office/drawing/2014/main" id="{947D4F30-6880-4604-8788-046738A18588}"/>
              </a:ext>
            </a:extLst>
          </p:cNvPr>
          <p:cNvSpPr/>
          <p:nvPr/>
        </p:nvSpPr>
        <p:spPr>
          <a:xfrm>
            <a:off x="406399" y="5527293"/>
            <a:ext cx="3991798" cy="369332"/>
          </a:xfrm>
          <a:prstGeom prst="rect">
            <a:avLst/>
          </a:prstGeom>
        </p:spPr>
        <p:txBody>
          <a:bodyPr wrap="none">
            <a:spAutoFit/>
          </a:bodyPr>
          <a:lstStyle/>
          <a:p>
            <a:r>
              <a:rPr lang="en-US" b="1" dirty="0">
                <a:solidFill>
                  <a:srgbClr val="000000"/>
                </a:solidFill>
                <a:latin typeface="verdana" panose="020B0604030504040204" pitchFamily="34" charset="0"/>
              </a:rPr>
              <a:t>Super key in the table above:</a:t>
            </a:r>
            <a:endParaRPr lang="en-US" dirty="0"/>
          </a:p>
        </p:txBody>
      </p:sp>
      <p:sp>
        <p:nvSpPr>
          <p:cNvPr id="10" name="Rectangle 9">
            <a:extLst>
              <a:ext uri="{FF2B5EF4-FFF2-40B4-BE49-F238E27FC236}">
                <a16:creationId xmlns:a16="http://schemas.microsoft.com/office/drawing/2014/main" id="{21C8C60C-3514-40A9-BD1A-B8E4C40F5E58}"/>
              </a:ext>
            </a:extLst>
          </p:cNvPr>
          <p:cNvSpPr/>
          <p:nvPr/>
        </p:nvSpPr>
        <p:spPr>
          <a:xfrm>
            <a:off x="372585" y="6135956"/>
            <a:ext cx="3393878" cy="369332"/>
          </a:xfrm>
          <a:prstGeom prst="rect">
            <a:avLst/>
          </a:prstGeom>
        </p:spPr>
        <p:txBody>
          <a:bodyPr wrap="none">
            <a:spAutoFit/>
          </a:bodyPr>
          <a:lstStyle/>
          <a:p>
            <a:r>
              <a:rPr lang="en-US" b="1" dirty="0">
                <a:solidFill>
                  <a:srgbClr val="000000"/>
                </a:solidFill>
                <a:latin typeface="verdana" panose="020B0604030504040204" pitchFamily="34" charset="0"/>
              </a:rPr>
              <a:t>Candidate key:</a:t>
            </a:r>
            <a:r>
              <a:rPr lang="en-US" dirty="0">
                <a:solidFill>
                  <a:srgbClr val="000000"/>
                </a:solidFill>
                <a:latin typeface="verdana" panose="020B0604030504040204" pitchFamily="34" charset="0"/>
              </a:rPr>
              <a:t> {EMP_ID}</a:t>
            </a:r>
            <a:endParaRPr lang="en-US" dirty="0"/>
          </a:p>
        </p:txBody>
      </p:sp>
      <p:sp>
        <p:nvSpPr>
          <p:cNvPr id="13" name="Rectangle 12">
            <a:extLst>
              <a:ext uri="{FF2B5EF4-FFF2-40B4-BE49-F238E27FC236}">
                <a16:creationId xmlns:a16="http://schemas.microsoft.com/office/drawing/2014/main" id="{64AE3284-261E-4342-BECE-45C5E5F8F92D}"/>
              </a:ext>
            </a:extLst>
          </p:cNvPr>
          <p:cNvSpPr/>
          <p:nvPr/>
        </p:nvSpPr>
        <p:spPr>
          <a:xfrm>
            <a:off x="569966" y="318889"/>
            <a:ext cx="4832157" cy="769441"/>
          </a:xfrm>
          <a:prstGeom prst="rect">
            <a:avLst/>
          </a:prstGeom>
        </p:spPr>
        <p:txBody>
          <a:bodyPr wrap="none">
            <a:spAutoFit/>
          </a:bodyPr>
          <a:lstStyle/>
          <a:p>
            <a:r>
              <a:rPr lang="en-US" sz="4400" b="1" dirty="0">
                <a:solidFill>
                  <a:srgbClr val="00B050"/>
                </a:solidFill>
              </a:rPr>
              <a:t>Normalization: 3 NF</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F91484F-F466-B41C-A496-0936D1B00D91}"/>
                  </a:ext>
                </a:extLst>
              </p14:cNvPr>
              <p14:cNvContentPartPr/>
              <p14:nvPr/>
            </p14:nvContentPartPr>
            <p14:xfrm>
              <a:off x="470160" y="683280"/>
              <a:ext cx="11710440" cy="5853600"/>
            </p14:xfrm>
          </p:contentPart>
        </mc:Choice>
        <mc:Fallback>
          <p:pic>
            <p:nvPicPr>
              <p:cNvPr id="3" name="Ink 2">
                <a:extLst>
                  <a:ext uri="{FF2B5EF4-FFF2-40B4-BE49-F238E27FC236}">
                    <a16:creationId xmlns:a16="http://schemas.microsoft.com/office/drawing/2014/main" id="{DF91484F-F466-B41C-A496-0936D1B00D91}"/>
                  </a:ext>
                </a:extLst>
              </p:cNvPr>
              <p:cNvPicPr/>
              <p:nvPr/>
            </p:nvPicPr>
            <p:blipFill>
              <a:blip r:embed="rId3"/>
              <a:stretch>
                <a:fillRect/>
              </a:stretch>
            </p:blipFill>
            <p:spPr>
              <a:xfrm>
                <a:off x="460800" y="673920"/>
                <a:ext cx="11729160" cy="5872320"/>
              </a:xfrm>
              <a:prstGeom prst="rect">
                <a:avLst/>
              </a:prstGeom>
            </p:spPr>
          </p:pic>
        </mc:Fallback>
      </mc:AlternateContent>
    </p:spTree>
    <p:extLst>
      <p:ext uri="{BB962C8B-B14F-4D97-AF65-F5344CB8AC3E}">
        <p14:creationId xmlns:p14="http://schemas.microsoft.com/office/powerpoint/2010/main" val="206470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411C7F6-047A-4D89-A8EC-3AC5631F9C71}"/>
              </a:ext>
            </a:extLst>
          </p:cNvPr>
          <p:cNvGraphicFramePr>
            <a:graphicFrameLocks noGrp="1"/>
          </p:cNvGraphicFramePr>
          <p:nvPr>
            <p:ph sz="quarter" idx="10"/>
          </p:nvPr>
        </p:nvGraphicFramePr>
        <p:xfrm>
          <a:off x="705293" y="4539627"/>
          <a:ext cx="4124214" cy="1973208"/>
        </p:xfrm>
        <a:graphic>
          <a:graphicData uri="http://schemas.openxmlformats.org/drawingml/2006/table">
            <a:tbl>
              <a:tblPr/>
              <a:tblGrid>
                <a:gridCol w="1374738">
                  <a:extLst>
                    <a:ext uri="{9D8B030D-6E8A-4147-A177-3AD203B41FA5}">
                      <a16:colId xmlns:a16="http://schemas.microsoft.com/office/drawing/2014/main" val="1967526064"/>
                    </a:ext>
                  </a:extLst>
                </a:gridCol>
                <a:gridCol w="1374738">
                  <a:extLst>
                    <a:ext uri="{9D8B030D-6E8A-4147-A177-3AD203B41FA5}">
                      <a16:colId xmlns:a16="http://schemas.microsoft.com/office/drawing/2014/main" val="4013075232"/>
                    </a:ext>
                  </a:extLst>
                </a:gridCol>
                <a:gridCol w="1374738">
                  <a:extLst>
                    <a:ext uri="{9D8B030D-6E8A-4147-A177-3AD203B41FA5}">
                      <a16:colId xmlns:a16="http://schemas.microsoft.com/office/drawing/2014/main" val="4285031420"/>
                    </a:ext>
                  </a:extLst>
                </a:gridCol>
              </a:tblGrid>
              <a:tr h="315931">
                <a:tc>
                  <a:txBody>
                    <a:bodyPr/>
                    <a:lstStyle/>
                    <a:p>
                      <a:pPr algn="l" fontAlgn="t"/>
                      <a:r>
                        <a:rPr lang="en-US" sz="1800" dirty="0">
                          <a:solidFill>
                            <a:srgbClr val="000000"/>
                          </a:solidFill>
                          <a:effectLst/>
                          <a:latin typeface="times new roman" panose="02020603050405020304" pitchFamily="18" charset="0"/>
                        </a:rPr>
                        <a:t>EMP_ID</a:t>
                      </a:r>
                    </a:p>
                  </a:txBody>
                  <a:tcPr marL="37764" marR="37764" marT="37764" marB="37764">
                    <a:lnL w="6350" cap="flat" cmpd="sng" algn="ctr">
                      <a:solidFill>
                        <a:srgbClr val="E0311B"/>
                      </a:solidFill>
                      <a:prstDash val="solid"/>
                      <a:round/>
                      <a:headEnd type="none" w="med" len="med"/>
                      <a:tailEnd type="none" w="med" len="med"/>
                    </a:lnL>
                    <a:lnR w="6350" cap="flat" cmpd="sng" algn="ctr">
                      <a:solidFill>
                        <a:srgbClr val="E0311B"/>
                      </a:solidFill>
                      <a:prstDash val="solid"/>
                      <a:round/>
                      <a:headEnd type="none" w="med" len="med"/>
                      <a:tailEnd type="none" w="med" len="med"/>
                    </a:lnR>
                    <a:lnT w="6350" cap="flat" cmpd="sng" algn="ctr">
                      <a:solidFill>
                        <a:srgbClr val="E0311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EMP_NAME</a:t>
                      </a:r>
                    </a:p>
                  </a:txBody>
                  <a:tcPr marL="37764" marR="37764" marT="37764" marB="37764">
                    <a:lnL w="6350" cap="flat" cmpd="sng" algn="ctr">
                      <a:solidFill>
                        <a:srgbClr val="E0311B"/>
                      </a:solidFill>
                      <a:prstDash val="solid"/>
                      <a:round/>
                      <a:headEnd type="none" w="med" len="med"/>
                      <a:tailEnd type="none" w="med" len="med"/>
                    </a:lnL>
                    <a:lnR w="6350" cap="flat" cmpd="sng" algn="ctr">
                      <a:solidFill>
                        <a:srgbClr val="E0311B"/>
                      </a:solidFill>
                      <a:prstDash val="solid"/>
                      <a:round/>
                      <a:headEnd type="none" w="med" len="med"/>
                      <a:tailEnd type="none" w="med" len="med"/>
                    </a:lnR>
                    <a:lnT w="6350" cap="flat" cmpd="sng" algn="ctr">
                      <a:solidFill>
                        <a:srgbClr val="E0311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EMP_ZIP</a:t>
                      </a:r>
                    </a:p>
                  </a:txBody>
                  <a:tcPr marL="37764" marR="37764" marT="37764" marB="37764">
                    <a:lnL w="6350" cap="flat" cmpd="sng" algn="ctr">
                      <a:solidFill>
                        <a:srgbClr val="E0311B"/>
                      </a:solidFill>
                      <a:prstDash val="solid"/>
                      <a:round/>
                      <a:headEnd type="none" w="med" len="med"/>
                      <a:tailEnd type="none" w="med" len="med"/>
                    </a:lnL>
                    <a:lnR w="6350" cap="flat" cmpd="sng" algn="ctr">
                      <a:solidFill>
                        <a:srgbClr val="E0311B"/>
                      </a:solidFill>
                      <a:prstDash val="solid"/>
                      <a:round/>
                      <a:headEnd type="none" w="med" len="med"/>
                      <a:tailEnd type="none" w="med" len="med"/>
                    </a:lnR>
                    <a:lnT w="6350" cap="flat" cmpd="sng" algn="ctr">
                      <a:solidFill>
                        <a:srgbClr val="E0311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90513190"/>
                  </a:ext>
                </a:extLst>
              </a:tr>
              <a:tr h="278534">
                <a:tc>
                  <a:txBody>
                    <a:bodyPr/>
                    <a:lstStyle/>
                    <a:p>
                      <a:pPr algn="l" fontAlgn="t"/>
                      <a:r>
                        <a:rPr lang="en-US" sz="1800">
                          <a:solidFill>
                            <a:srgbClr val="000000"/>
                          </a:solidFill>
                          <a:effectLst/>
                          <a:latin typeface="verdana" panose="020B0604030504040204" pitchFamily="34" charset="0"/>
                        </a:rPr>
                        <a:t>222</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Harry</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201010</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49556870"/>
                  </a:ext>
                </a:extLst>
              </a:tr>
              <a:tr h="278534">
                <a:tc>
                  <a:txBody>
                    <a:bodyPr/>
                    <a:lstStyle/>
                    <a:p>
                      <a:pPr algn="l" fontAlgn="t"/>
                      <a:r>
                        <a:rPr lang="en-US" sz="1800">
                          <a:solidFill>
                            <a:srgbClr val="000000"/>
                          </a:solidFill>
                          <a:effectLst/>
                          <a:latin typeface="verdana" panose="020B0604030504040204" pitchFamily="34" charset="0"/>
                        </a:rPr>
                        <a:t>333</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Stephan</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02228</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81424490"/>
                  </a:ext>
                </a:extLst>
              </a:tr>
              <a:tr h="278534">
                <a:tc>
                  <a:txBody>
                    <a:bodyPr/>
                    <a:lstStyle/>
                    <a:p>
                      <a:pPr algn="l" fontAlgn="t"/>
                      <a:r>
                        <a:rPr lang="en-US" sz="1800">
                          <a:solidFill>
                            <a:srgbClr val="000000"/>
                          </a:solidFill>
                          <a:effectLst/>
                          <a:latin typeface="verdana" panose="020B0604030504040204" pitchFamily="34" charset="0"/>
                        </a:rPr>
                        <a:t>444</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Lan</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60007</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96569888"/>
                  </a:ext>
                </a:extLst>
              </a:tr>
              <a:tr h="278534">
                <a:tc>
                  <a:txBody>
                    <a:bodyPr/>
                    <a:lstStyle/>
                    <a:p>
                      <a:pPr algn="l" fontAlgn="t"/>
                      <a:r>
                        <a:rPr lang="en-US" sz="1800">
                          <a:solidFill>
                            <a:srgbClr val="000000"/>
                          </a:solidFill>
                          <a:effectLst/>
                          <a:latin typeface="verdana" panose="020B0604030504040204" pitchFamily="34" charset="0"/>
                        </a:rPr>
                        <a:t>555</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Katharine</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06389</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09309422"/>
                  </a:ext>
                </a:extLst>
              </a:tr>
              <a:tr h="278534">
                <a:tc>
                  <a:txBody>
                    <a:bodyPr/>
                    <a:lstStyle/>
                    <a:p>
                      <a:pPr algn="l" fontAlgn="t"/>
                      <a:r>
                        <a:rPr lang="en-US" sz="1800">
                          <a:solidFill>
                            <a:srgbClr val="000000"/>
                          </a:solidFill>
                          <a:effectLst/>
                          <a:latin typeface="verdana" panose="020B0604030504040204" pitchFamily="34" charset="0"/>
                        </a:rPr>
                        <a:t>666</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John</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462007</a:t>
                      </a:r>
                    </a:p>
                  </a:txBody>
                  <a:tcPr marL="25176" marR="25176" marT="25176" marB="2517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00414196"/>
                  </a:ext>
                </a:extLst>
              </a:tr>
            </a:tbl>
          </a:graphicData>
        </a:graphic>
      </p:graphicFrame>
      <p:sp>
        <p:nvSpPr>
          <p:cNvPr id="4" name="Rectangle 3">
            <a:extLst>
              <a:ext uri="{FF2B5EF4-FFF2-40B4-BE49-F238E27FC236}">
                <a16:creationId xmlns:a16="http://schemas.microsoft.com/office/drawing/2014/main" id="{40E1EF13-E193-4192-9DB5-0D1DC630CDE9}"/>
              </a:ext>
            </a:extLst>
          </p:cNvPr>
          <p:cNvSpPr/>
          <p:nvPr/>
        </p:nvSpPr>
        <p:spPr>
          <a:xfrm>
            <a:off x="406396" y="1421574"/>
            <a:ext cx="10956925" cy="369332"/>
          </a:xfrm>
          <a:prstGeom prst="rect">
            <a:avLst/>
          </a:prstGeom>
        </p:spPr>
        <p:txBody>
          <a:bodyPr wrap="square">
            <a:spAutoFit/>
          </a:bodyPr>
          <a:lstStyle/>
          <a:p>
            <a:r>
              <a:rPr lang="en-US" b="1" dirty="0">
                <a:solidFill>
                  <a:srgbClr val="7030A0"/>
                </a:solidFill>
                <a:latin typeface="verdana" panose="020B0604030504040204" pitchFamily="34" charset="0"/>
              </a:rPr>
              <a:t>Non-prime attributes</a:t>
            </a:r>
            <a:r>
              <a:rPr lang="en-US" b="1" dirty="0">
                <a:solidFill>
                  <a:srgbClr val="00B050"/>
                </a:solidFill>
                <a:latin typeface="verdana" panose="020B0604030504040204" pitchFamily="34" charset="0"/>
              </a:rPr>
              <a:t>:</a:t>
            </a:r>
            <a:r>
              <a:rPr lang="en-US" dirty="0">
                <a:solidFill>
                  <a:srgbClr val="00B050"/>
                </a:solidFill>
                <a:latin typeface="verdana" panose="020B0604030504040204" pitchFamily="34" charset="0"/>
              </a:rPr>
              <a:t> </a:t>
            </a:r>
            <a:endParaRPr lang="en-US" b="1" dirty="0">
              <a:solidFill>
                <a:srgbClr val="7030A0"/>
              </a:solidFill>
              <a:latin typeface="verdana" panose="020B0604030504040204" pitchFamily="34" charset="0"/>
            </a:endParaRPr>
          </a:p>
        </p:txBody>
      </p:sp>
      <p:graphicFrame>
        <p:nvGraphicFramePr>
          <p:cNvPr id="6" name="Table 5">
            <a:extLst>
              <a:ext uri="{FF2B5EF4-FFF2-40B4-BE49-F238E27FC236}">
                <a16:creationId xmlns:a16="http://schemas.microsoft.com/office/drawing/2014/main" id="{AA2DCDFC-4C8E-4C03-8EC3-03887528A194}"/>
              </a:ext>
            </a:extLst>
          </p:cNvPr>
          <p:cNvGraphicFramePr>
            <a:graphicFrameLocks noGrp="1"/>
          </p:cNvGraphicFramePr>
          <p:nvPr/>
        </p:nvGraphicFramePr>
        <p:xfrm>
          <a:off x="6250615" y="4389395"/>
          <a:ext cx="4617721" cy="2123440"/>
        </p:xfrm>
        <a:graphic>
          <a:graphicData uri="http://schemas.openxmlformats.org/drawingml/2006/table">
            <a:tbl>
              <a:tblPr/>
              <a:tblGrid>
                <a:gridCol w="1539241">
                  <a:extLst>
                    <a:ext uri="{9D8B030D-6E8A-4147-A177-3AD203B41FA5}">
                      <a16:colId xmlns:a16="http://schemas.microsoft.com/office/drawing/2014/main" val="3624493560"/>
                    </a:ext>
                  </a:extLst>
                </a:gridCol>
                <a:gridCol w="1539240">
                  <a:extLst>
                    <a:ext uri="{9D8B030D-6E8A-4147-A177-3AD203B41FA5}">
                      <a16:colId xmlns:a16="http://schemas.microsoft.com/office/drawing/2014/main" val="1359774974"/>
                    </a:ext>
                  </a:extLst>
                </a:gridCol>
                <a:gridCol w="1539240">
                  <a:extLst>
                    <a:ext uri="{9D8B030D-6E8A-4147-A177-3AD203B41FA5}">
                      <a16:colId xmlns:a16="http://schemas.microsoft.com/office/drawing/2014/main" val="1059190354"/>
                    </a:ext>
                  </a:extLst>
                </a:gridCol>
              </a:tblGrid>
              <a:tr h="297218">
                <a:tc>
                  <a:txBody>
                    <a:bodyPr/>
                    <a:lstStyle/>
                    <a:p>
                      <a:pPr algn="l" fontAlgn="t"/>
                      <a:r>
                        <a:rPr lang="en-US" sz="1600" dirty="0">
                          <a:solidFill>
                            <a:srgbClr val="000000"/>
                          </a:solidFill>
                          <a:effectLst/>
                          <a:latin typeface="times new roman" panose="02020603050405020304" pitchFamily="18" charset="0"/>
                        </a:rPr>
                        <a:t>EMP_ZIP</a:t>
                      </a:r>
                    </a:p>
                  </a:txBody>
                  <a:tcPr marL="76200" marR="76200" marT="76200" marB="76200">
                    <a:lnL w="6350" cap="flat" cmpd="sng" algn="ctr">
                      <a:solidFill>
                        <a:srgbClr val="E01828"/>
                      </a:solidFill>
                      <a:prstDash val="solid"/>
                      <a:round/>
                      <a:headEnd type="none" w="med" len="med"/>
                      <a:tailEnd type="none" w="med" len="med"/>
                    </a:lnL>
                    <a:lnR w="6350" cap="flat" cmpd="sng" algn="ctr">
                      <a:solidFill>
                        <a:srgbClr val="E01828"/>
                      </a:solidFill>
                      <a:prstDash val="solid"/>
                      <a:round/>
                      <a:headEnd type="none" w="med" len="med"/>
                      <a:tailEnd type="none" w="med" len="med"/>
                    </a:lnR>
                    <a:lnT w="6350" cap="flat" cmpd="sng" algn="ctr">
                      <a:solidFill>
                        <a:srgbClr val="E0182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EMP_STATE</a:t>
                      </a:r>
                    </a:p>
                  </a:txBody>
                  <a:tcPr marL="76200" marR="76200" marT="76200" marB="76200">
                    <a:lnL w="6350" cap="flat" cmpd="sng" algn="ctr">
                      <a:solidFill>
                        <a:srgbClr val="E01828"/>
                      </a:solidFill>
                      <a:prstDash val="solid"/>
                      <a:round/>
                      <a:headEnd type="none" w="med" len="med"/>
                      <a:tailEnd type="none" w="med" len="med"/>
                    </a:lnL>
                    <a:lnR w="6350" cap="flat" cmpd="sng" algn="ctr">
                      <a:solidFill>
                        <a:srgbClr val="E01828"/>
                      </a:solidFill>
                      <a:prstDash val="solid"/>
                      <a:round/>
                      <a:headEnd type="none" w="med" len="med"/>
                      <a:tailEnd type="none" w="med" len="med"/>
                    </a:lnR>
                    <a:lnT w="6350" cap="flat" cmpd="sng" algn="ctr">
                      <a:solidFill>
                        <a:srgbClr val="E0182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effectLst/>
                          <a:latin typeface="times new roman" panose="02020603050405020304" pitchFamily="18" charset="0"/>
                        </a:rPr>
                        <a:t>EMP_CITY</a:t>
                      </a:r>
                    </a:p>
                  </a:txBody>
                  <a:tcPr marL="76200" marR="76200" marT="76200" marB="76200">
                    <a:lnL w="6350" cap="flat" cmpd="sng" algn="ctr">
                      <a:solidFill>
                        <a:srgbClr val="E01828"/>
                      </a:solidFill>
                      <a:prstDash val="solid"/>
                      <a:round/>
                      <a:headEnd type="none" w="med" len="med"/>
                      <a:tailEnd type="none" w="med" len="med"/>
                    </a:lnL>
                    <a:lnR w="6350" cap="flat" cmpd="sng" algn="ctr">
                      <a:solidFill>
                        <a:srgbClr val="E01828"/>
                      </a:solidFill>
                      <a:prstDash val="solid"/>
                      <a:round/>
                      <a:headEnd type="none" w="med" len="med"/>
                      <a:tailEnd type="none" w="med" len="med"/>
                    </a:lnR>
                    <a:lnT w="6350" cap="flat" cmpd="sng" algn="ctr">
                      <a:solidFill>
                        <a:srgbClr val="E0182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43461314"/>
                  </a:ext>
                </a:extLst>
              </a:tr>
              <a:tr h="261835">
                <a:tc>
                  <a:txBody>
                    <a:bodyPr/>
                    <a:lstStyle/>
                    <a:p>
                      <a:pPr algn="l" fontAlgn="t"/>
                      <a:r>
                        <a:rPr lang="en-US" sz="1600">
                          <a:solidFill>
                            <a:srgbClr val="000000"/>
                          </a:solidFill>
                          <a:effectLst/>
                          <a:latin typeface="verdana" panose="020B0604030504040204" pitchFamily="34" charset="0"/>
                        </a:rPr>
                        <a:t>201010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UP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Noida</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59165395"/>
                  </a:ext>
                </a:extLst>
              </a:tr>
              <a:tr h="261835">
                <a:tc>
                  <a:txBody>
                    <a:bodyPr/>
                    <a:lstStyle/>
                    <a:p>
                      <a:pPr algn="l" fontAlgn="t"/>
                      <a:r>
                        <a:rPr lang="en-US" sz="1600" dirty="0">
                          <a:solidFill>
                            <a:srgbClr val="000000"/>
                          </a:solidFill>
                          <a:effectLst/>
                          <a:latin typeface="verdana" panose="020B0604030504040204" pitchFamily="34" charset="0"/>
                        </a:rPr>
                        <a:t>02228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US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Boston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93057851"/>
                  </a:ext>
                </a:extLst>
              </a:tr>
              <a:tr h="261835">
                <a:tc>
                  <a:txBody>
                    <a:bodyPr/>
                    <a:lstStyle/>
                    <a:p>
                      <a:pPr algn="l" fontAlgn="t"/>
                      <a:r>
                        <a:rPr lang="en-US" sz="1600" dirty="0">
                          <a:solidFill>
                            <a:srgbClr val="000000"/>
                          </a:solidFill>
                          <a:effectLst/>
                          <a:latin typeface="verdana" panose="020B0604030504040204" pitchFamily="34" charset="0"/>
                        </a:rPr>
                        <a:t>60007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US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Chicago</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14955379"/>
                  </a:ext>
                </a:extLst>
              </a:tr>
              <a:tr h="261835">
                <a:tc>
                  <a:txBody>
                    <a:bodyPr/>
                    <a:lstStyle/>
                    <a:p>
                      <a:pPr algn="l" fontAlgn="t"/>
                      <a:r>
                        <a:rPr lang="en-US" sz="1600" dirty="0">
                          <a:solidFill>
                            <a:srgbClr val="000000"/>
                          </a:solidFill>
                          <a:effectLst/>
                          <a:latin typeface="verdana" panose="020B0604030504040204" pitchFamily="34" charset="0"/>
                        </a:rPr>
                        <a:t>06389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UK</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Norwich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85001629"/>
                  </a:ext>
                </a:extLst>
              </a:tr>
              <a:tr h="261835">
                <a:tc>
                  <a:txBody>
                    <a:bodyPr/>
                    <a:lstStyle/>
                    <a:p>
                      <a:pPr algn="l" fontAlgn="t"/>
                      <a:r>
                        <a:rPr lang="en-US" sz="1600" dirty="0">
                          <a:solidFill>
                            <a:srgbClr val="000000"/>
                          </a:solidFill>
                          <a:effectLst/>
                          <a:latin typeface="verdana" panose="020B0604030504040204" pitchFamily="34" charset="0"/>
                        </a:rPr>
                        <a:t>462007</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MP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Bhopal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0284361"/>
                  </a:ext>
                </a:extLst>
              </a:tr>
            </a:tbl>
          </a:graphicData>
        </a:graphic>
      </p:graphicFrame>
      <p:sp>
        <p:nvSpPr>
          <p:cNvPr id="7" name="Rectangle 6">
            <a:extLst>
              <a:ext uri="{FF2B5EF4-FFF2-40B4-BE49-F238E27FC236}">
                <a16:creationId xmlns:a16="http://schemas.microsoft.com/office/drawing/2014/main" id="{66EADA4A-2038-444F-A756-B3006D2DAF00}"/>
              </a:ext>
            </a:extLst>
          </p:cNvPr>
          <p:cNvSpPr/>
          <p:nvPr/>
        </p:nvSpPr>
        <p:spPr>
          <a:xfrm>
            <a:off x="705293" y="4192828"/>
            <a:ext cx="1812547" cy="923330"/>
          </a:xfrm>
          <a:prstGeom prst="rect">
            <a:avLst/>
          </a:prstGeom>
        </p:spPr>
        <p:txBody>
          <a:bodyPr wrap="none">
            <a:spAutoFit/>
          </a:bodyPr>
          <a:lstStyle/>
          <a:p>
            <a:r>
              <a:rPr lang="en-US" b="1" dirty="0">
                <a:solidFill>
                  <a:srgbClr val="7030A0"/>
                </a:solidFill>
              </a:rPr>
              <a:t>EMPLOYEE table:</a:t>
            </a:r>
            <a:endParaRPr lang="en-US" dirty="0">
              <a:solidFill>
                <a:srgbClr val="7030A0"/>
              </a:solidFill>
            </a:endParaRPr>
          </a:p>
          <a:p>
            <a:br>
              <a:rPr lang="en-US" dirty="0"/>
            </a:br>
            <a:endParaRPr lang="en-US" dirty="0"/>
          </a:p>
        </p:txBody>
      </p:sp>
      <p:sp>
        <p:nvSpPr>
          <p:cNvPr id="8" name="Rectangle 7">
            <a:extLst>
              <a:ext uri="{FF2B5EF4-FFF2-40B4-BE49-F238E27FC236}">
                <a16:creationId xmlns:a16="http://schemas.microsoft.com/office/drawing/2014/main" id="{2FBA3813-503D-4D5E-A080-A0361693B006}"/>
              </a:ext>
            </a:extLst>
          </p:cNvPr>
          <p:cNvSpPr/>
          <p:nvPr/>
        </p:nvSpPr>
        <p:spPr>
          <a:xfrm>
            <a:off x="6112306" y="4055298"/>
            <a:ext cx="2691763" cy="338554"/>
          </a:xfrm>
          <a:prstGeom prst="rect">
            <a:avLst/>
          </a:prstGeom>
        </p:spPr>
        <p:txBody>
          <a:bodyPr wrap="none">
            <a:spAutoFit/>
          </a:bodyPr>
          <a:lstStyle/>
          <a:p>
            <a:r>
              <a:rPr lang="en-US" sz="1600" b="1" dirty="0">
                <a:solidFill>
                  <a:srgbClr val="7030A0"/>
                </a:solidFill>
                <a:latin typeface="verdana" panose="020B0604030504040204" pitchFamily="34" charset="0"/>
              </a:rPr>
              <a:t>EMPLOYEE_ZIP table:</a:t>
            </a:r>
            <a:endParaRPr lang="en-US" sz="1600" dirty="0">
              <a:solidFill>
                <a:srgbClr val="7030A0"/>
              </a:solidFill>
            </a:endParaRPr>
          </a:p>
        </p:txBody>
      </p:sp>
      <p:sp>
        <p:nvSpPr>
          <p:cNvPr id="2" name="Rectangle 1">
            <a:extLst>
              <a:ext uri="{FF2B5EF4-FFF2-40B4-BE49-F238E27FC236}">
                <a16:creationId xmlns:a16="http://schemas.microsoft.com/office/drawing/2014/main" id="{2804F4A0-F922-0FA9-F949-C2753C6A828F}"/>
              </a:ext>
            </a:extLst>
          </p:cNvPr>
          <p:cNvSpPr/>
          <p:nvPr/>
        </p:nvSpPr>
        <p:spPr>
          <a:xfrm>
            <a:off x="569966" y="318889"/>
            <a:ext cx="4832157" cy="769441"/>
          </a:xfrm>
          <a:prstGeom prst="rect">
            <a:avLst/>
          </a:prstGeom>
        </p:spPr>
        <p:txBody>
          <a:bodyPr wrap="none">
            <a:spAutoFit/>
          </a:bodyPr>
          <a:lstStyle/>
          <a:p>
            <a:r>
              <a:rPr lang="en-US" sz="4400" b="1" dirty="0">
                <a:solidFill>
                  <a:srgbClr val="00B050"/>
                </a:solidFill>
              </a:rPr>
              <a:t>Normalization: 3 NF</a:t>
            </a:r>
          </a:p>
        </p:txBody>
      </p:sp>
      <p:sp>
        <p:nvSpPr>
          <p:cNvPr id="9" name="TextBox 8">
            <a:extLst>
              <a:ext uri="{FF2B5EF4-FFF2-40B4-BE49-F238E27FC236}">
                <a16:creationId xmlns:a16="http://schemas.microsoft.com/office/drawing/2014/main" id="{C7C0FE64-36E7-E244-6A98-C42B207CAD86}"/>
              </a:ext>
            </a:extLst>
          </p:cNvPr>
          <p:cNvSpPr txBox="1"/>
          <p:nvPr/>
        </p:nvSpPr>
        <p:spPr>
          <a:xfrm>
            <a:off x="406398" y="2500731"/>
            <a:ext cx="11215635" cy="830997"/>
          </a:xfrm>
          <a:prstGeom prst="rect">
            <a:avLst/>
          </a:prstGeom>
          <a:noFill/>
        </p:spPr>
        <p:txBody>
          <a:bodyPr wrap="square">
            <a:spAutoFit/>
          </a:bodyPr>
          <a:lstStyle/>
          <a:p>
            <a:r>
              <a:rPr lang="en-US" sz="1600" dirty="0">
                <a:solidFill>
                  <a:srgbClr val="00B050"/>
                </a:solidFill>
                <a:latin typeface="verdana" panose="020B0604030504040204" pitchFamily="34" charset="0"/>
              </a:rPr>
              <a:t>The non-prime attributes (EMP_STATE, EMP_CITY) transitively dependent on super key(EMP_ID). </a:t>
            </a:r>
          </a:p>
          <a:p>
            <a:r>
              <a:rPr lang="en-US" sz="1600" b="1" dirty="0">
                <a:solidFill>
                  <a:srgbClr val="00B050"/>
                </a:solidFill>
                <a:latin typeface="verdana" panose="020B0604030504040204" pitchFamily="34" charset="0"/>
              </a:rPr>
              <a:t>It violates the rule of third normal form.</a:t>
            </a:r>
          </a:p>
          <a:p>
            <a:r>
              <a:rPr lang="en-US" sz="1600" b="1" dirty="0">
                <a:solidFill>
                  <a:srgbClr val="0070C0"/>
                </a:solidFill>
                <a:latin typeface="verdana" panose="020B0604030504040204" pitchFamily="34" charset="0"/>
              </a:rPr>
              <a:t>SOLUTION ?</a:t>
            </a:r>
          </a:p>
        </p:txBody>
      </p:sp>
      <p:sp>
        <p:nvSpPr>
          <p:cNvPr id="11" name="TextBox 10">
            <a:extLst>
              <a:ext uri="{FF2B5EF4-FFF2-40B4-BE49-F238E27FC236}">
                <a16:creationId xmlns:a16="http://schemas.microsoft.com/office/drawing/2014/main" id="{ECCEF2A7-952C-F9F0-DF04-97645DEF6E74}"/>
              </a:ext>
            </a:extLst>
          </p:cNvPr>
          <p:cNvSpPr txBox="1"/>
          <p:nvPr/>
        </p:nvSpPr>
        <p:spPr>
          <a:xfrm>
            <a:off x="406397" y="1769854"/>
            <a:ext cx="11215635" cy="861774"/>
          </a:xfrm>
          <a:prstGeom prst="rect">
            <a:avLst/>
          </a:prstGeom>
          <a:noFill/>
        </p:spPr>
        <p:txBody>
          <a:bodyPr wrap="square">
            <a:spAutoFit/>
          </a:bodyPr>
          <a:lstStyle/>
          <a:p>
            <a:r>
              <a:rPr lang="en-US" sz="1600" dirty="0">
                <a:solidFill>
                  <a:srgbClr val="00B050"/>
                </a:solidFill>
                <a:latin typeface="verdana" panose="020B0604030504040204" pitchFamily="34" charset="0"/>
              </a:rPr>
              <a:t>In the given table, all attributes except EMP_ID are non-prime.</a:t>
            </a:r>
          </a:p>
          <a:p>
            <a:r>
              <a:rPr lang="en-US" sz="1600" dirty="0">
                <a:solidFill>
                  <a:srgbClr val="00B050"/>
                </a:solidFill>
                <a:latin typeface="verdana" panose="020B0604030504040204" pitchFamily="34" charset="0"/>
              </a:rPr>
              <a:t>Here, EMP_STATE &amp; EMP_CITY dependent on EMP_ZIP and EMP_ZIP dependent on EMP_ID. </a:t>
            </a:r>
          </a:p>
          <a:p>
            <a:r>
              <a:rPr lang="en-US" sz="1600" b="1" dirty="0">
                <a:solidFill>
                  <a:srgbClr val="7030A0"/>
                </a:solidFill>
                <a:latin typeface="verdana" panose="020B0604030504040204" pitchFamily="34" charset="0"/>
              </a:rPr>
              <a:t>Is table in 3NF?</a:t>
            </a:r>
          </a:p>
        </p:txBody>
      </p:sp>
      <p:sp>
        <p:nvSpPr>
          <p:cNvPr id="13" name="TextBox 12">
            <a:extLst>
              <a:ext uri="{FF2B5EF4-FFF2-40B4-BE49-F238E27FC236}">
                <a16:creationId xmlns:a16="http://schemas.microsoft.com/office/drawing/2014/main" id="{6ABC5882-2F13-C7FD-60E0-1154919B0673}"/>
              </a:ext>
            </a:extLst>
          </p:cNvPr>
          <p:cNvSpPr txBox="1"/>
          <p:nvPr/>
        </p:nvSpPr>
        <p:spPr>
          <a:xfrm>
            <a:off x="406397" y="3241918"/>
            <a:ext cx="10640832" cy="646331"/>
          </a:xfrm>
          <a:prstGeom prst="rect">
            <a:avLst/>
          </a:prstGeom>
          <a:noFill/>
        </p:spPr>
        <p:txBody>
          <a:bodyPr wrap="square">
            <a:spAutoFit/>
          </a:bodyPr>
          <a:lstStyle/>
          <a:p>
            <a:r>
              <a:rPr lang="en-US" sz="1800" dirty="0">
                <a:solidFill>
                  <a:srgbClr val="00B050"/>
                </a:solidFill>
                <a:latin typeface="verdana" panose="020B0604030504040204" pitchFamily="34" charset="0"/>
              </a:rPr>
              <a:t>That's why we need to move the EMP_CITY and EMP_STATE to the new &lt;EMPLOYEE_ZIP&gt; table, with EMP_ZIP as a Primary key.</a:t>
            </a:r>
            <a:endParaRPr lang="en-US" sz="1800" b="0" i="0" dirty="0">
              <a:solidFill>
                <a:srgbClr val="00B050"/>
              </a:solidFill>
              <a:effectLst/>
              <a:latin typeface="verdana" panose="020B0604030504040204"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8AFA868-49B1-C250-CD83-FC4ED53CD9CC}"/>
                  </a:ext>
                </a:extLst>
              </p14:cNvPr>
              <p14:cNvContentPartPr/>
              <p14:nvPr/>
            </p14:nvContentPartPr>
            <p14:xfrm>
              <a:off x="1387080" y="1999080"/>
              <a:ext cx="10323000" cy="2783160"/>
            </p14:xfrm>
          </p:contentPart>
        </mc:Choice>
        <mc:Fallback>
          <p:pic>
            <p:nvPicPr>
              <p:cNvPr id="3" name="Ink 2">
                <a:extLst>
                  <a:ext uri="{FF2B5EF4-FFF2-40B4-BE49-F238E27FC236}">
                    <a16:creationId xmlns:a16="http://schemas.microsoft.com/office/drawing/2014/main" id="{F8AFA868-49B1-C250-CD83-FC4ED53CD9CC}"/>
                  </a:ext>
                </a:extLst>
              </p:cNvPr>
              <p:cNvPicPr/>
              <p:nvPr/>
            </p:nvPicPr>
            <p:blipFill>
              <a:blip r:embed="rId3"/>
              <a:stretch>
                <a:fillRect/>
              </a:stretch>
            </p:blipFill>
            <p:spPr>
              <a:xfrm>
                <a:off x="1377720" y="1989720"/>
                <a:ext cx="10341720" cy="2801880"/>
              </a:xfrm>
              <a:prstGeom prst="rect">
                <a:avLst/>
              </a:prstGeom>
            </p:spPr>
          </p:pic>
        </mc:Fallback>
      </mc:AlternateContent>
    </p:spTree>
    <p:extLst>
      <p:ext uri="{BB962C8B-B14F-4D97-AF65-F5344CB8AC3E}">
        <p14:creationId xmlns:p14="http://schemas.microsoft.com/office/powerpoint/2010/main" val="219710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down)">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1"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80E256-075D-F1BA-5973-5EFC89DC30C2}"/>
              </a:ext>
            </a:extLst>
          </p:cNvPr>
          <p:cNvSpPr/>
          <p:nvPr/>
        </p:nvSpPr>
        <p:spPr>
          <a:xfrm>
            <a:off x="569966" y="318889"/>
            <a:ext cx="4832157" cy="769441"/>
          </a:xfrm>
          <a:prstGeom prst="rect">
            <a:avLst/>
          </a:prstGeom>
        </p:spPr>
        <p:txBody>
          <a:bodyPr wrap="none">
            <a:spAutoFit/>
          </a:bodyPr>
          <a:lstStyle/>
          <a:p>
            <a:r>
              <a:rPr lang="en-US" sz="4400" b="1" dirty="0">
                <a:solidFill>
                  <a:srgbClr val="00B050"/>
                </a:solidFill>
              </a:rPr>
              <a:t>Normalization: 3 NF</a:t>
            </a:r>
          </a:p>
        </p:txBody>
      </p:sp>
      <p:sp>
        <p:nvSpPr>
          <p:cNvPr id="6" name="TextBox 5">
            <a:extLst>
              <a:ext uri="{FF2B5EF4-FFF2-40B4-BE49-F238E27FC236}">
                <a16:creationId xmlns:a16="http://schemas.microsoft.com/office/drawing/2014/main" id="{FB1CC1FC-7457-6547-A81E-01741D654A6F}"/>
              </a:ext>
            </a:extLst>
          </p:cNvPr>
          <p:cNvSpPr txBox="1"/>
          <p:nvPr/>
        </p:nvSpPr>
        <p:spPr>
          <a:xfrm>
            <a:off x="180755" y="1548779"/>
            <a:ext cx="5221368" cy="4660956"/>
          </a:xfrm>
          <a:prstGeom prst="rect">
            <a:avLst/>
          </a:prstGeom>
          <a:noFill/>
        </p:spPr>
        <p:txBody>
          <a:bodyPr wrap="square">
            <a:spAutoFit/>
          </a:bodyPr>
          <a:lstStyle/>
          <a:p>
            <a:pPr lvl="0">
              <a:lnSpc>
                <a:spcPct val="107000"/>
              </a:lnSpc>
            </a:pPr>
            <a:r>
              <a:rPr lang="en-US" sz="1400" b="1" dirty="0">
                <a:effectLst/>
                <a:latin typeface="Calibri" panose="020F0502020204030204" pitchFamily="34" charset="0"/>
                <a:ea typeface="Calibri" panose="020F0502020204030204" pitchFamily="34" charset="0"/>
                <a:cs typeface="Latha" panose="020B0604020202020204" pitchFamily="34" charset="0"/>
              </a:rPr>
              <a:t>3NF (no transitive dependency)</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400" b="1" dirty="0">
                <a:effectLst/>
                <a:latin typeface="Calibri" panose="020F0502020204030204" pitchFamily="34" charset="0"/>
                <a:ea typeface="Calibri" panose="020F0502020204030204" pitchFamily="34" charset="0"/>
                <a:cs typeface="Latha" panose="020B0604020202020204" pitchFamily="34" charset="0"/>
              </a:rPr>
              <a:t>C</a:t>
            </a:r>
            <a:r>
              <a:rPr lang="en-US" sz="1400" dirty="0">
                <a:effectLst/>
                <a:latin typeface="Calibri" panose="020F0502020204030204" pitchFamily="34" charset="0"/>
                <a:ea typeface="Calibri" panose="020F0502020204030204" pitchFamily="34" charset="0"/>
                <a:cs typeface="Latha" panose="020B0604020202020204" pitchFamily="34" charset="0"/>
              </a:rPr>
              <a:t>heck if table in 2NF already (</a:t>
            </a:r>
            <a:r>
              <a:rPr lang="en-US" sz="1400" dirty="0" err="1">
                <a:effectLst/>
                <a:latin typeface="Calibri" panose="020F0502020204030204" pitchFamily="34" charset="0"/>
                <a:ea typeface="Calibri" panose="020F0502020204030204" pitchFamily="34" charset="0"/>
                <a:cs typeface="Latha" panose="020B0604020202020204" pitchFamily="34" charset="0"/>
              </a:rPr>
              <a:t>ie</a:t>
            </a:r>
            <a:r>
              <a:rPr lang="en-US" sz="1400" dirty="0">
                <a:effectLst/>
                <a:latin typeface="Calibri" panose="020F0502020204030204" pitchFamily="34" charset="0"/>
                <a:ea typeface="Calibri" panose="020F0502020204030204" pitchFamily="34" charset="0"/>
                <a:cs typeface="Latha" panose="020B0604020202020204" pitchFamily="34" charset="0"/>
              </a:rPr>
              <a:t>., NPA are fully functional dependent on PA)</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400" dirty="0">
                <a:effectLst/>
                <a:latin typeface="Calibri" panose="020F0502020204030204" pitchFamily="34" charset="0"/>
                <a:ea typeface="Calibri" panose="020F0502020204030204" pitchFamily="34" charset="0"/>
                <a:cs typeface="Latha" panose="020B0604020202020204" pitchFamily="34" charset="0"/>
              </a:rPr>
              <a:t>YES : Check if table in 3NF (</a:t>
            </a:r>
            <a:r>
              <a:rPr lang="en-US" sz="1400" dirty="0" err="1">
                <a:effectLst/>
                <a:latin typeface="Calibri" panose="020F0502020204030204" pitchFamily="34" charset="0"/>
                <a:ea typeface="Calibri" panose="020F0502020204030204" pitchFamily="34" charset="0"/>
                <a:cs typeface="Latha" panose="020B0604020202020204" pitchFamily="34" charset="0"/>
              </a:rPr>
              <a:t>ie</a:t>
            </a:r>
            <a:r>
              <a:rPr lang="en-US" sz="1400" dirty="0">
                <a:effectLst/>
                <a:latin typeface="Calibri" panose="020F0502020204030204" pitchFamily="34" charset="0"/>
                <a:ea typeface="Calibri" panose="020F0502020204030204" pitchFamily="34" charset="0"/>
                <a:cs typeface="Latha" panose="020B0604020202020204" pitchFamily="34" charset="0"/>
              </a:rPr>
              <a:t>., no transitive dependency)</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400" dirty="0">
                <a:effectLst/>
                <a:latin typeface="Calibri" panose="020F0502020204030204" pitchFamily="34" charset="0"/>
                <a:ea typeface="Calibri" panose="020F0502020204030204" pitchFamily="34" charset="0"/>
                <a:cs typeface="Latha" panose="020B0604020202020204" pitchFamily="34" charset="0"/>
              </a:rPr>
              <a:t>Test : Relation should not have a </a:t>
            </a:r>
            <a:r>
              <a:rPr lang="en-US" sz="1400" dirty="0" err="1">
                <a:effectLst/>
                <a:latin typeface="Calibri" panose="020F0502020204030204" pitchFamily="34" charset="0"/>
                <a:ea typeface="Calibri" panose="020F0502020204030204" pitchFamily="34" charset="0"/>
                <a:cs typeface="Latha" panose="020B0604020202020204" pitchFamily="34" charset="0"/>
              </a:rPr>
              <a:t>nonkey</a:t>
            </a:r>
            <a:r>
              <a:rPr lang="en-US" sz="1400" dirty="0">
                <a:effectLst/>
                <a:latin typeface="Calibri" panose="020F0502020204030204" pitchFamily="34" charset="0"/>
                <a:ea typeface="Calibri" panose="020F0502020204030204" pitchFamily="34" charset="0"/>
                <a:cs typeface="Latha" panose="020B0604020202020204" pitchFamily="34" charset="0"/>
              </a:rPr>
              <a:t> attribute functionally determined by   another </a:t>
            </a:r>
            <a:r>
              <a:rPr lang="en-US" sz="1400" dirty="0" err="1">
                <a:effectLst/>
                <a:latin typeface="Calibri" panose="020F0502020204030204" pitchFamily="34" charset="0"/>
                <a:ea typeface="Calibri" panose="020F0502020204030204" pitchFamily="34" charset="0"/>
                <a:cs typeface="Latha" panose="020B0604020202020204" pitchFamily="34" charset="0"/>
              </a:rPr>
              <a:t>nonkey</a:t>
            </a:r>
            <a:r>
              <a:rPr lang="en-US" sz="1400" dirty="0">
                <a:effectLst/>
                <a:latin typeface="Calibri" panose="020F0502020204030204" pitchFamily="34" charset="0"/>
                <a:ea typeface="Calibri" panose="020F0502020204030204" pitchFamily="34" charset="0"/>
                <a:cs typeface="Latha" panose="020B0604020202020204" pitchFamily="34" charset="0"/>
              </a:rPr>
              <a:t> attribute (or by a set of </a:t>
            </a:r>
            <a:r>
              <a:rPr lang="en-US" sz="1400" dirty="0" err="1">
                <a:effectLst/>
                <a:latin typeface="Calibri" panose="020F0502020204030204" pitchFamily="34" charset="0"/>
                <a:ea typeface="Calibri" panose="020F0502020204030204" pitchFamily="34" charset="0"/>
                <a:cs typeface="Latha" panose="020B0604020202020204" pitchFamily="34" charset="0"/>
              </a:rPr>
              <a:t>nonkey</a:t>
            </a:r>
            <a:r>
              <a:rPr lang="en-US" sz="1400" dirty="0">
                <a:effectLst/>
                <a:latin typeface="Calibri" panose="020F0502020204030204" pitchFamily="34" charset="0"/>
                <a:ea typeface="Calibri" panose="020F0502020204030204" pitchFamily="34" charset="0"/>
                <a:cs typeface="Latha" panose="020B0604020202020204" pitchFamily="34" charset="0"/>
              </a:rPr>
              <a:t> attributes). </a:t>
            </a:r>
            <a:r>
              <a:rPr lang="en-US" sz="1200" dirty="0">
                <a:latin typeface="Calibri" panose="020F0502020204030204" pitchFamily="34" charset="0"/>
                <a:ea typeface="Calibri" panose="020F0502020204030204" pitchFamily="34" charset="0"/>
                <a:cs typeface="Latha" panose="020B0604020202020204" pitchFamily="34" charset="0"/>
              </a:rPr>
              <a:t> </a:t>
            </a:r>
            <a:r>
              <a:rPr lang="en-US" sz="1400" dirty="0">
                <a:effectLst/>
                <a:latin typeface="Calibri" panose="020F0502020204030204" pitchFamily="34" charset="0"/>
                <a:ea typeface="Calibri" panose="020F0502020204030204" pitchFamily="34" charset="0"/>
                <a:cs typeface="Latha" panose="020B0604020202020204" pitchFamily="34" charset="0"/>
              </a:rPr>
              <a:t>That is, there </a:t>
            </a:r>
            <a:r>
              <a:rPr lang="en-US" sz="1400" b="1" dirty="0">
                <a:effectLst/>
                <a:latin typeface="Calibri" panose="020F0502020204030204" pitchFamily="34" charset="0"/>
                <a:ea typeface="Calibri" panose="020F0502020204030204" pitchFamily="34" charset="0"/>
                <a:cs typeface="Latha" panose="020B0604020202020204" pitchFamily="34" charset="0"/>
              </a:rPr>
              <a:t>should be no transitive dependency of a </a:t>
            </a:r>
            <a:r>
              <a:rPr lang="en-US" sz="1400" b="1" dirty="0" err="1">
                <a:effectLst/>
                <a:latin typeface="Calibri" panose="020F0502020204030204" pitchFamily="34" charset="0"/>
                <a:ea typeface="Calibri" panose="020F0502020204030204" pitchFamily="34" charset="0"/>
                <a:cs typeface="Latha" panose="020B0604020202020204" pitchFamily="34" charset="0"/>
              </a:rPr>
              <a:t>nonkey</a:t>
            </a:r>
            <a:r>
              <a:rPr lang="en-US" sz="1400" b="1" dirty="0">
                <a:effectLst/>
                <a:latin typeface="Calibri" panose="020F0502020204030204" pitchFamily="34" charset="0"/>
                <a:ea typeface="Calibri" panose="020F0502020204030204" pitchFamily="34" charset="0"/>
                <a:cs typeface="Latha" panose="020B0604020202020204" pitchFamily="34" charset="0"/>
              </a:rPr>
              <a:t> attribute on the   primary key</a:t>
            </a:r>
            <a:r>
              <a:rPr lang="en-US" sz="1400" dirty="0">
                <a:effectLst/>
                <a:latin typeface="Calibri" panose="020F0502020204030204" pitchFamily="34" charset="0"/>
                <a:ea typeface="Calibri" panose="020F0502020204030204" pitchFamily="34" charset="0"/>
                <a:cs typeface="Latha" panose="020B0604020202020204" pitchFamily="34" charset="0"/>
              </a:rPr>
              <a:t>.</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400" dirty="0">
                <a:effectLst/>
                <a:latin typeface="Calibri" panose="020F0502020204030204" pitchFamily="34" charset="0"/>
                <a:ea typeface="Calibri" panose="020F0502020204030204" pitchFamily="34" charset="0"/>
                <a:cs typeface="Latha" panose="020B0604020202020204" pitchFamily="34" charset="0"/>
              </a:rPr>
              <a:t>           Or</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400" dirty="0">
                <a:effectLst/>
                <a:latin typeface="Calibri" panose="020F0502020204030204" pitchFamily="34" charset="0"/>
                <a:ea typeface="Calibri" panose="020F0502020204030204" pitchFamily="34" charset="0"/>
                <a:cs typeface="Calibri" panose="020F0502020204030204" pitchFamily="34" charset="0"/>
              </a:rPr>
              <a:t> A relation schema R is in 3NF if every nonprime attribute of R meets both of the  following conditions:</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400" dirty="0">
                <a:effectLst/>
                <a:latin typeface="Arial" panose="020B0604020202020204" pitchFamily="34" charset="0"/>
                <a:ea typeface="Calibri" panose="020F0502020204030204" pitchFamily="34" charset="0"/>
                <a:cs typeface="Latha" panose="020B0604020202020204" pitchFamily="34"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 It is fully functionally dependent on every key of R. </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400" dirty="0">
                <a:effectLst/>
                <a:latin typeface="Arial" panose="020B0604020202020204" pitchFamily="34" charset="0"/>
                <a:ea typeface="Calibri" panose="020F0502020204030204" pitchFamily="34" charset="0"/>
                <a:cs typeface="Latha" panose="020B0604020202020204" pitchFamily="34"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 It is </a:t>
            </a:r>
            <a:r>
              <a:rPr lang="en-US" sz="1400" dirty="0" err="1">
                <a:effectLst/>
                <a:latin typeface="Calibri" panose="020F0502020204030204" pitchFamily="34" charset="0"/>
                <a:ea typeface="Calibri" panose="020F0502020204030204" pitchFamily="34" charset="0"/>
                <a:cs typeface="Calibri" panose="020F0502020204030204" pitchFamily="34" charset="0"/>
              </a:rPr>
              <a:t>nontransitively</a:t>
            </a:r>
            <a:r>
              <a:rPr lang="en-US" sz="1400" dirty="0">
                <a:effectLst/>
                <a:latin typeface="Calibri" panose="020F0502020204030204" pitchFamily="34" charset="0"/>
                <a:ea typeface="Calibri" panose="020F0502020204030204" pitchFamily="34" charset="0"/>
                <a:cs typeface="Calibri" panose="020F0502020204030204" pitchFamily="34" charset="0"/>
              </a:rPr>
              <a:t> dependent on every key of R.</a:t>
            </a:r>
            <a:endParaRPr lang="en-US" sz="1200" dirty="0">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400" dirty="0">
                <a:effectLst/>
                <a:latin typeface="Calibri" panose="020F0502020204030204" pitchFamily="34" charset="0"/>
                <a:ea typeface="Calibri" panose="020F0502020204030204" pitchFamily="34" charset="0"/>
                <a:cs typeface="Latha" panose="020B0604020202020204" pitchFamily="34" charset="0"/>
              </a:rPr>
              <a:t>Remedy: Decompose and set up a relation that includes the </a:t>
            </a:r>
            <a:r>
              <a:rPr lang="en-US" sz="1400" dirty="0" err="1">
                <a:effectLst/>
                <a:latin typeface="Calibri" panose="020F0502020204030204" pitchFamily="34" charset="0"/>
                <a:ea typeface="Calibri" panose="020F0502020204030204" pitchFamily="34" charset="0"/>
                <a:cs typeface="Latha" panose="020B0604020202020204" pitchFamily="34" charset="0"/>
              </a:rPr>
              <a:t>nonkey</a:t>
            </a:r>
            <a:r>
              <a:rPr lang="en-US" sz="1400" dirty="0">
                <a:effectLst/>
                <a:latin typeface="Calibri" panose="020F0502020204030204" pitchFamily="34" charset="0"/>
                <a:ea typeface="Calibri" panose="020F0502020204030204" pitchFamily="34" charset="0"/>
                <a:cs typeface="Latha" panose="020B0604020202020204" pitchFamily="34" charset="0"/>
              </a:rPr>
              <a:t> attribute(s) that   functionally determine(s) other </a:t>
            </a:r>
            <a:r>
              <a:rPr lang="en-US" sz="1400" dirty="0" err="1">
                <a:effectLst/>
                <a:latin typeface="Calibri" panose="020F0502020204030204" pitchFamily="34" charset="0"/>
                <a:ea typeface="Calibri" panose="020F0502020204030204" pitchFamily="34" charset="0"/>
                <a:cs typeface="Latha" panose="020B0604020202020204" pitchFamily="34" charset="0"/>
              </a:rPr>
              <a:t>nonkey</a:t>
            </a:r>
            <a:r>
              <a:rPr lang="en-US" sz="1400" dirty="0">
                <a:effectLst/>
                <a:latin typeface="Calibri" panose="020F0502020204030204" pitchFamily="34" charset="0"/>
                <a:ea typeface="Calibri" panose="020F0502020204030204" pitchFamily="34" charset="0"/>
                <a:cs typeface="Latha" panose="020B0604020202020204" pitchFamily="34" charset="0"/>
              </a:rPr>
              <a:t> attribute(s).</a:t>
            </a:r>
          </a:p>
          <a:p>
            <a:pPr marL="457200">
              <a:lnSpc>
                <a:spcPct val="107000"/>
              </a:lnSpc>
            </a:pPr>
            <a:r>
              <a:rPr lang="en-US" sz="1400" dirty="0"/>
              <a:t>OR</a:t>
            </a:r>
          </a:p>
          <a:p>
            <a:pPr marL="457200">
              <a:lnSpc>
                <a:spcPct val="107000"/>
              </a:lnSpc>
            </a:pPr>
            <a:r>
              <a:rPr lang="en-US" sz="1400" dirty="0"/>
              <a:t> we can say: A relation schema R is in 3NF if, </a:t>
            </a:r>
            <a:r>
              <a:rPr lang="en-US" sz="1400" b="1" dirty="0"/>
              <a:t>whenever a non trivial functional dependency</a:t>
            </a:r>
          </a:p>
          <a:p>
            <a:pPr marL="457200">
              <a:lnSpc>
                <a:spcPct val="107000"/>
              </a:lnSpc>
            </a:pPr>
            <a:endParaRPr lang="en-US" sz="12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9" name="TextBox 8">
            <a:extLst>
              <a:ext uri="{FF2B5EF4-FFF2-40B4-BE49-F238E27FC236}">
                <a16:creationId xmlns:a16="http://schemas.microsoft.com/office/drawing/2014/main" id="{34132C05-E003-0431-66C1-81165CB5B8E4}"/>
              </a:ext>
            </a:extLst>
          </p:cNvPr>
          <p:cNvSpPr txBox="1"/>
          <p:nvPr/>
        </p:nvSpPr>
        <p:spPr>
          <a:xfrm>
            <a:off x="5481969" y="3155880"/>
            <a:ext cx="6097772" cy="373757"/>
          </a:xfrm>
          <a:prstGeom prst="rect">
            <a:avLst/>
          </a:prstGeom>
          <a:noFill/>
        </p:spPr>
        <p:txBody>
          <a:bodyPr wrap="square">
            <a:spAutoFit/>
          </a:bodyPr>
          <a:lstStyle/>
          <a:p>
            <a:pPr marL="457200">
              <a:lnSpc>
                <a:spcPct val="107000"/>
              </a:lnSpc>
              <a:spcAft>
                <a:spcPts val="800"/>
              </a:spcAft>
            </a:pPr>
            <a:r>
              <a:rPr lang="en-US" sz="1800" dirty="0">
                <a:solidFill>
                  <a:srgbClr val="7030A0"/>
                </a:solidFill>
                <a:effectLst/>
                <a:latin typeface="Calibri" panose="020F0502020204030204" pitchFamily="34" charset="0"/>
                <a:ea typeface="Calibri" panose="020F0502020204030204" pitchFamily="34" charset="0"/>
                <a:cs typeface="Latha" panose="020B0604020202020204" pitchFamily="34" charset="0"/>
              </a:rPr>
              <a:t>SSN -</a:t>
            </a:r>
            <a:r>
              <a:rPr lang="en-US" sz="1800" dirty="0">
                <a:solidFill>
                  <a:srgbClr val="7030A0"/>
                </a:solidFill>
                <a:effectLst/>
                <a:latin typeface="Calibri" panose="020F0502020204030204" pitchFamily="34" charset="0"/>
                <a:ea typeface="Calibri" panose="020F0502020204030204" pitchFamily="34" charset="0"/>
                <a:cs typeface="Latha" panose="020B0604020202020204" pitchFamily="34" charset="0"/>
                <a:sym typeface="Wingdings" panose="05000000000000000000" pitchFamily="2" charset="2"/>
              </a:rPr>
              <a:t></a:t>
            </a:r>
            <a:r>
              <a:rPr lang="en-US" sz="1800"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US" sz="1800"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Dnumber</a:t>
            </a:r>
            <a:r>
              <a:rPr lang="en-US" sz="1800"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and </a:t>
            </a:r>
            <a:r>
              <a:rPr lang="en-US" sz="1800"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Dnumber</a:t>
            </a:r>
            <a:r>
              <a:rPr lang="en-US" sz="1800"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US" sz="1800" dirty="0">
                <a:solidFill>
                  <a:srgbClr val="7030A0"/>
                </a:solidFill>
                <a:effectLst/>
                <a:latin typeface="Calibri" panose="020F0502020204030204" pitchFamily="34" charset="0"/>
                <a:ea typeface="Calibri" panose="020F0502020204030204" pitchFamily="34" charset="0"/>
                <a:cs typeface="Latha" panose="020B0604020202020204" pitchFamily="34" charset="0"/>
                <a:sym typeface="Wingdings" panose="05000000000000000000" pitchFamily="2" charset="2"/>
              </a:rPr>
              <a:t></a:t>
            </a:r>
            <a:r>
              <a:rPr lang="en-US" sz="1800"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US" sz="1800"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Dname</a:t>
            </a:r>
            <a:r>
              <a:rPr lang="en-US" sz="1800"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US" sz="1800"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DmgrSSN</a:t>
            </a:r>
            <a:endParaRPr lang="en-US" sz="1600" dirty="0">
              <a:solidFill>
                <a:srgbClr val="7030A0"/>
              </a:solidFill>
              <a:effectLst/>
              <a:latin typeface="Calibri" panose="020F0502020204030204" pitchFamily="34" charset="0"/>
              <a:ea typeface="Calibri" panose="020F0502020204030204" pitchFamily="34" charset="0"/>
              <a:cs typeface="Latha" panose="020B0604020202020204" pitchFamily="34" charset="0"/>
            </a:endParaRPr>
          </a:p>
        </p:txBody>
      </p:sp>
      <p:pic>
        <p:nvPicPr>
          <p:cNvPr id="3" name="Picture 2">
            <a:extLst>
              <a:ext uri="{FF2B5EF4-FFF2-40B4-BE49-F238E27FC236}">
                <a16:creationId xmlns:a16="http://schemas.microsoft.com/office/drawing/2014/main" id="{057B97FB-3B38-ACDB-C2B1-4B90DC47AE41}"/>
              </a:ext>
            </a:extLst>
          </p:cNvPr>
          <p:cNvPicPr>
            <a:picLocks noChangeAspect="1"/>
          </p:cNvPicPr>
          <p:nvPr/>
        </p:nvPicPr>
        <p:blipFill>
          <a:blip r:embed="rId2"/>
          <a:stretch>
            <a:fillRect/>
          </a:stretch>
        </p:blipFill>
        <p:spPr>
          <a:xfrm>
            <a:off x="5667322" y="1866755"/>
            <a:ext cx="5181370" cy="1021848"/>
          </a:xfrm>
          <a:prstGeom prst="rect">
            <a:avLst/>
          </a:prstGeom>
        </p:spPr>
      </p:pic>
      <p:pic>
        <p:nvPicPr>
          <p:cNvPr id="8" name="Picture 7">
            <a:extLst>
              <a:ext uri="{FF2B5EF4-FFF2-40B4-BE49-F238E27FC236}">
                <a16:creationId xmlns:a16="http://schemas.microsoft.com/office/drawing/2014/main" id="{F95F059B-3CDE-E2BD-E3C6-2C591830A8AE}"/>
              </a:ext>
            </a:extLst>
          </p:cNvPr>
          <p:cNvPicPr>
            <a:picLocks noChangeAspect="1"/>
          </p:cNvPicPr>
          <p:nvPr/>
        </p:nvPicPr>
        <p:blipFill>
          <a:blip r:embed="rId3"/>
          <a:stretch>
            <a:fillRect/>
          </a:stretch>
        </p:blipFill>
        <p:spPr>
          <a:xfrm>
            <a:off x="5667322" y="3879257"/>
            <a:ext cx="6343923" cy="125209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4000D63-FC5A-C760-4195-83FBEC393B46}"/>
                  </a:ext>
                </a:extLst>
              </p14:cNvPr>
              <p14:cNvContentPartPr/>
              <p14:nvPr/>
            </p14:nvContentPartPr>
            <p14:xfrm>
              <a:off x="6113880" y="1805040"/>
              <a:ext cx="5572440" cy="4129200"/>
            </p14:xfrm>
          </p:contentPart>
        </mc:Choice>
        <mc:Fallback>
          <p:pic>
            <p:nvPicPr>
              <p:cNvPr id="2" name="Ink 1">
                <a:extLst>
                  <a:ext uri="{FF2B5EF4-FFF2-40B4-BE49-F238E27FC236}">
                    <a16:creationId xmlns:a16="http://schemas.microsoft.com/office/drawing/2014/main" id="{B4000D63-FC5A-C760-4195-83FBEC393B46}"/>
                  </a:ext>
                </a:extLst>
              </p:cNvPr>
              <p:cNvPicPr/>
              <p:nvPr/>
            </p:nvPicPr>
            <p:blipFill>
              <a:blip r:embed="rId5"/>
              <a:stretch>
                <a:fillRect/>
              </a:stretch>
            </p:blipFill>
            <p:spPr>
              <a:xfrm>
                <a:off x="6104520" y="1795680"/>
                <a:ext cx="5591160" cy="4147920"/>
              </a:xfrm>
              <a:prstGeom prst="rect">
                <a:avLst/>
              </a:prstGeom>
            </p:spPr>
          </p:pic>
        </mc:Fallback>
      </mc:AlternateContent>
    </p:spTree>
    <p:extLst>
      <p:ext uri="{BB962C8B-B14F-4D97-AF65-F5344CB8AC3E}">
        <p14:creationId xmlns:p14="http://schemas.microsoft.com/office/powerpoint/2010/main" val="316378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961E7F-B9F3-F9CC-0D1D-51FD535474A5}"/>
              </a:ext>
            </a:extLst>
          </p:cNvPr>
          <p:cNvSpPr>
            <a:spLocks noGrp="1"/>
          </p:cNvSpPr>
          <p:nvPr>
            <p:ph sz="quarter" idx="10"/>
          </p:nvPr>
        </p:nvSpPr>
        <p:spPr/>
        <p:txBody>
          <a:bodyPr/>
          <a:lstStyle/>
          <a:p>
            <a:r>
              <a:rPr lang="en-IN" dirty="0">
                <a:solidFill>
                  <a:srgbClr val="7030A0"/>
                </a:solidFill>
              </a:rPr>
              <a:t>3NF example</a:t>
            </a:r>
            <a:endParaRPr lang="en-US" dirty="0">
              <a:solidFill>
                <a:srgbClr val="7030A0"/>
              </a:solidFill>
            </a:endParaRPr>
          </a:p>
        </p:txBody>
      </p:sp>
      <p:pic>
        <p:nvPicPr>
          <p:cNvPr id="5" name="Picture 4">
            <a:extLst>
              <a:ext uri="{FF2B5EF4-FFF2-40B4-BE49-F238E27FC236}">
                <a16:creationId xmlns:a16="http://schemas.microsoft.com/office/drawing/2014/main" id="{A2E6E53A-0B15-5672-C5B2-C0CCEA28564A}"/>
              </a:ext>
            </a:extLst>
          </p:cNvPr>
          <p:cNvPicPr>
            <a:picLocks noChangeAspect="1"/>
          </p:cNvPicPr>
          <p:nvPr/>
        </p:nvPicPr>
        <p:blipFill>
          <a:blip r:embed="rId2"/>
          <a:stretch>
            <a:fillRect/>
          </a:stretch>
        </p:blipFill>
        <p:spPr>
          <a:xfrm>
            <a:off x="176318" y="1875713"/>
            <a:ext cx="6283398" cy="2426090"/>
          </a:xfrm>
          <a:prstGeom prst="rect">
            <a:avLst/>
          </a:prstGeom>
        </p:spPr>
      </p:pic>
      <p:pic>
        <p:nvPicPr>
          <p:cNvPr id="7" name="Picture 6">
            <a:extLst>
              <a:ext uri="{FF2B5EF4-FFF2-40B4-BE49-F238E27FC236}">
                <a16:creationId xmlns:a16="http://schemas.microsoft.com/office/drawing/2014/main" id="{5F86D82F-4E4E-B33C-D2CB-5A055B289488}"/>
              </a:ext>
            </a:extLst>
          </p:cNvPr>
          <p:cNvPicPr>
            <a:picLocks noChangeAspect="1"/>
          </p:cNvPicPr>
          <p:nvPr/>
        </p:nvPicPr>
        <p:blipFill>
          <a:blip r:embed="rId3"/>
          <a:stretch>
            <a:fillRect/>
          </a:stretch>
        </p:blipFill>
        <p:spPr>
          <a:xfrm>
            <a:off x="6835491" y="2105247"/>
            <a:ext cx="4555411" cy="3570941"/>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DBFE5C6-CD0F-37B1-022A-80BED6164949}"/>
                  </a:ext>
                </a:extLst>
              </p14:cNvPr>
              <p14:cNvContentPartPr/>
              <p14:nvPr/>
            </p14:nvContentPartPr>
            <p14:xfrm>
              <a:off x="1000080" y="954360"/>
              <a:ext cx="10870920" cy="5130360"/>
            </p14:xfrm>
          </p:contentPart>
        </mc:Choice>
        <mc:Fallback>
          <p:pic>
            <p:nvPicPr>
              <p:cNvPr id="2" name="Ink 1">
                <a:extLst>
                  <a:ext uri="{FF2B5EF4-FFF2-40B4-BE49-F238E27FC236}">
                    <a16:creationId xmlns:a16="http://schemas.microsoft.com/office/drawing/2014/main" id="{2DBFE5C6-CD0F-37B1-022A-80BED6164949}"/>
                  </a:ext>
                </a:extLst>
              </p:cNvPr>
              <p:cNvPicPr/>
              <p:nvPr/>
            </p:nvPicPr>
            <p:blipFill>
              <a:blip r:embed="rId5"/>
              <a:stretch>
                <a:fillRect/>
              </a:stretch>
            </p:blipFill>
            <p:spPr>
              <a:xfrm>
                <a:off x="990720" y="945000"/>
                <a:ext cx="10889640" cy="5149080"/>
              </a:xfrm>
              <a:prstGeom prst="rect">
                <a:avLst/>
              </a:prstGeom>
            </p:spPr>
          </p:pic>
        </mc:Fallback>
      </mc:AlternateContent>
    </p:spTree>
    <p:extLst>
      <p:ext uri="{BB962C8B-B14F-4D97-AF65-F5344CB8AC3E}">
        <p14:creationId xmlns:p14="http://schemas.microsoft.com/office/powerpoint/2010/main" val="416039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A3BC6-17D7-4116-813C-6AD5CEBF62E7}"/>
              </a:ext>
            </a:extLst>
          </p:cNvPr>
          <p:cNvSpPr>
            <a:spLocks noGrp="1"/>
          </p:cNvSpPr>
          <p:nvPr>
            <p:ph sz="quarter" idx="10"/>
          </p:nvPr>
        </p:nvSpPr>
        <p:spPr>
          <a:xfrm>
            <a:off x="2997200" y="3009900"/>
            <a:ext cx="6584950" cy="1143000"/>
          </a:xfrm>
        </p:spPr>
        <p:txBody>
          <a:bodyPr/>
          <a:lstStyle/>
          <a:p>
            <a:r>
              <a:rPr lang="en-US" dirty="0">
                <a:solidFill>
                  <a:srgbClr val="00B050"/>
                </a:solidFill>
              </a:rPr>
              <a:t>FUNCTIONAL DEPENDENCIES</a:t>
            </a:r>
          </a:p>
        </p:txBody>
      </p:sp>
    </p:spTree>
    <p:extLst>
      <p:ext uri="{BB962C8B-B14F-4D97-AF65-F5344CB8AC3E}">
        <p14:creationId xmlns:p14="http://schemas.microsoft.com/office/powerpoint/2010/main" val="927034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7FAE1-FBB4-BF8D-7125-092DC6932FFA}"/>
              </a:ext>
            </a:extLst>
          </p:cNvPr>
          <p:cNvSpPr>
            <a:spLocks noGrp="1"/>
          </p:cNvSpPr>
          <p:nvPr>
            <p:ph sz="quarter" idx="10"/>
          </p:nvPr>
        </p:nvSpPr>
        <p:spPr>
          <a:xfrm>
            <a:off x="3723759" y="2651051"/>
            <a:ext cx="6121990" cy="2165497"/>
          </a:xfrm>
        </p:spPr>
        <p:txBody>
          <a:bodyPr>
            <a:normAutofit/>
          </a:bodyPr>
          <a:lstStyle/>
          <a:p>
            <a:r>
              <a:rPr lang="en-IN" dirty="0">
                <a:solidFill>
                  <a:srgbClr val="7030A0"/>
                </a:solidFill>
              </a:rPr>
              <a:t>Boyce Codd  NF</a:t>
            </a:r>
          </a:p>
          <a:p>
            <a:r>
              <a:rPr lang="en-IN" dirty="0">
                <a:solidFill>
                  <a:srgbClr val="7030A0"/>
                </a:solidFill>
              </a:rPr>
              <a:t>           or</a:t>
            </a:r>
          </a:p>
          <a:p>
            <a:r>
              <a:rPr lang="en-IN" dirty="0">
                <a:solidFill>
                  <a:srgbClr val="7030A0"/>
                </a:solidFill>
              </a:rPr>
              <a:t>        BC NF</a:t>
            </a:r>
          </a:p>
          <a:p>
            <a:endParaRPr lang="en-US" dirty="0">
              <a:solidFill>
                <a:srgbClr val="7030A0"/>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7206CDD-F312-02E3-8F52-C5F19C3FAA4B}"/>
                  </a:ext>
                </a:extLst>
              </p14:cNvPr>
              <p14:cNvContentPartPr/>
              <p14:nvPr/>
            </p14:nvContentPartPr>
            <p14:xfrm>
              <a:off x="8620200" y="2829600"/>
              <a:ext cx="994320" cy="288360"/>
            </p14:xfrm>
          </p:contentPart>
        </mc:Choice>
        <mc:Fallback>
          <p:pic>
            <p:nvPicPr>
              <p:cNvPr id="2" name="Ink 1">
                <a:extLst>
                  <a:ext uri="{FF2B5EF4-FFF2-40B4-BE49-F238E27FC236}">
                    <a16:creationId xmlns:a16="http://schemas.microsoft.com/office/drawing/2014/main" id="{17206CDD-F312-02E3-8F52-C5F19C3FAA4B}"/>
                  </a:ext>
                </a:extLst>
              </p:cNvPr>
              <p:cNvPicPr/>
              <p:nvPr/>
            </p:nvPicPr>
            <p:blipFill>
              <a:blip r:embed="rId3"/>
              <a:stretch>
                <a:fillRect/>
              </a:stretch>
            </p:blipFill>
            <p:spPr>
              <a:xfrm>
                <a:off x="8610840" y="2820240"/>
                <a:ext cx="1013040" cy="307080"/>
              </a:xfrm>
              <a:prstGeom prst="rect">
                <a:avLst/>
              </a:prstGeom>
            </p:spPr>
          </p:pic>
        </mc:Fallback>
      </mc:AlternateContent>
    </p:spTree>
    <p:extLst>
      <p:ext uri="{BB962C8B-B14F-4D97-AF65-F5344CB8AC3E}">
        <p14:creationId xmlns:p14="http://schemas.microsoft.com/office/powerpoint/2010/main" val="711717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CBEDB6-F1D3-4860-84F1-5223CE993C6F}"/>
              </a:ext>
            </a:extLst>
          </p:cNvPr>
          <p:cNvSpPr>
            <a:spLocks noGrp="1"/>
          </p:cNvSpPr>
          <p:nvPr>
            <p:ph idx="1"/>
          </p:nvPr>
        </p:nvSpPr>
        <p:spPr>
          <a:xfrm>
            <a:off x="406399" y="1355584"/>
            <a:ext cx="10577034" cy="1032150"/>
          </a:xfrm>
        </p:spPr>
        <p:txBody>
          <a:bodyPr>
            <a:normAutofit fontScale="92500" lnSpcReduction="10000"/>
          </a:bodyPr>
          <a:lstStyle/>
          <a:p>
            <a:r>
              <a:rPr lang="en-US" sz="2000" b="1" dirty="0">
                <a:solidFill>
                  <a:srgbClr val="0070C0"/>
                </a:solidFill>
              </a:rPr>
              <a:t>BCNF is the advance version of 3NF</a:t>
            </a:r>
            <a:r>
              <a:rPr lang="en-US" sz="2000" dirty="0"/>
              <a:t>. </a:t>
            </a:r>
            <a:r>
              <a:rPr lang="en-US" sz="2000" dirty="0">
                <a:solidFill>
                  <a:srgbClr val="00B050"/>
                </a:solidFill>
              </a:rPr>
              <a:t>It is stricter than 3NF.</a:t>
            </a:r>
          </a:p>
          <a:p>
            <a:r>
              <a:rPr lang="en-US" sz="2000" dirty="0">
                <a:solidFill>
                  <a:srgbClr val="00B050"/>
                </a:solidFill>
              </a:rPr>
              <a:t>A table is in BCNF if every functional dependency X → Y, X is the super key of the table.</a:t>
            </a:r>
          </a:p>
          <a:p>
            <a:r>
              <a:rPr lang="en-US" sz="2000" dirty="0">
                <a:solidFill>
                  <a:srgbClr val="D60093"/>
                </a:solidFill>
              </a:rPr>
              <a:t>For BCNF, the table should be in 3NF, and for every non trivial FD, LHS is super key.</a:t>
            </a:r>
          </a:p>
          <a:p>
            <a:endParaRPr lang="en-US" sz="2000" dirty="0">
              <a:solidFill>
                <a:srgbClr val="00B050"/>
              </a:solidFill>
            </a:endParaRPr>
          </a:p>
        </p:txBody>
      </p:sp>
      <p:sp>
        <p:nvSpPr>
          <p:cNvPr id="3" name="Content Placeholder 2">
            <a:extLst>
              <a:ext uri="{FF2B5EF4-FFF2-40B4-BE49-F238E27FC236}">
                <a16:creationId xmlns:a16="http://schemas.microsoft.com/office/drawing/2014/main" id="{16F4E288-98C3-49EA-BBDE-A367B46A465C}"/>
              </a:ext>
            </a:extLst>
          </p:cNvPr>
          <p:cNvSpPr>
            <a:spLocks noGrp="1"/>
          </p:cNvSpPr>
          <p:nvPr>
            <p:ph sz="quarter" idx="10"/>
          </p:nvPr>
        </p:nvSpPr>
        <p:spPr/>
        <p:txBody>
          <a:bodyPr/>
          <a:lstStyle/>
          <a:p>
            <a:r>
              <a:rPr lang="en-US" dirty="0">
                <a:solidFill>
                  <a:srgbClr val="00B050"/>
                </a:solidFill>
              </a:rPr>
              <a:t>BCNF ( BOYCE CODD NF)</a:t>
            </a:r>
          </a:p>
        </p:txBody>
      </p:sp>
      <p:graphicFrame>
        <p:nvGraphicFramePr>
          <p:cNvPr id="5" name="Table 4">
            <a:extLst>
              <a:ext uri="{FF2B5EF4-FFF2-40B4-BE49-F238E27FC236}">
                <a16:creationId xmlns:a16="http://schemas.microsoft.com/office/drawing/2014/main" id="{83076487-E5F7-457E-970A-C5C9347683F0}"/>
              </a:ext>
            </a:extLst>
          </p:cNvPr>
          <p:cNvGraphicFramePr>
            <a:graphicFrameLocks noGrp="1"/>
          </p:cNvGraphicFramePr>
          <p:nvPr/>
        </p:nvGraphicFramePr>
        <p:xfrm>
          <a:off x="478758" y="2979693"/>
          <a:ext cx="5683990" cy="1997286"/>
        </p:xfrm>
        <a:graphic>
          <a:graphicData uri="http://schemas.openxmlformats.org/drawingml/2006/table">
            <a:tbl>
              <a:tblPr/>
              <a:tblGrid>
                <a:gridCol w="1136798">
                  <a:extLst>
                    <a:ext uri="{9D8B030D-6E8A-4147-A177-3AD203B41FA5}">
                      <a16:colId xmlns:a16="http://schemas.microsoft.com/office/drawing/2014/main" val="1377723504"/>
                    </a:ext>
                  </a:extLst>
                </a:gridCol>
                <a:gridCol w="1136798">
                  <a:extLst>
                    <a:ext uri="{9D8B030D-6E8A-4147-A177-3AD203B41FA5}">
                      <a16:colId xmlns:a16="http://schemas.microsoft.com/office/drawing/2014/main" val="2491161265"/>
                    </a:ext>
                  </a:extLst>
                </a:gridCol>
                <a:gridCol w="1136798">
                  <a:extLst>
                    <a:ext uri="{9D8B030D-6E8A-4147-A177-3AD203B41FA5}">
                      <a16:colId xmlns:a16="http://schemas.microsoft.com/office/drawing/2014/main" val="64356502"/>
                    </a:ext>
                  </a:extLst>
                </a:gridCol>
                <a:gridCol w="1136798">
                  <a:extLst>
                    <a:ext uri="{9D8B030D-6E8A-4147-A177-3AD203B41FA5}">
                      <a16:colId xmlns:a16="http://schemas.microsoft.com/office/drawing/2014/main" val="641965343"/>
                    </a:ext>
                  </a:extLst>
                </a:gridCol>
                <a:gridCol w="1136798">
                  <a:extLst>
                    <a:ext uri="{9D8B030D-6E8A-4147-A177-3AD203B41FA5}">
                      <a16:colId xmlns:a16="http://schemas.microsoft.com/office/drawing/2014/main" val="4102379125"/>
                    </a:ext>
                  </a:extLst>
                </a:gridCol>
              </a:tblGrid>
              <a:tr h="510262">
                <a:tc>
                  <a:txBody>
                    <a:bodyPr/>
                    <a:lstStyle/>
                    <a:p>
                      <a:pPr algn="l" fontAlgn="t"/>
                      <a:r>
                        <a:rPr lang="en-US" sz="1400" dirty="0">
                          <a:solidFill>
                            <a:srgbClr val="000000"/>
                          </a:solidFill>
                          <a:effectLst/>
                          <a:latin typeface="times new roman" panose="02020603050405020304" pitchFamily="18" charset="0"/>
                        </a:rPr>
                        <a:t>EMP_ID</a:t>
                      </a:r>
                    </a:p>
                  </a:txBody>
                  <a:tcPr marL="76200" marR="76200" marT="76200" marB="76200">
                    <a:lnL w="6350" cap="flat" cmpd="sng" algn="ctr">
                      <a:solidFill>
                        <a:srgbClr val="805929"/>
                      </a:solidFill>
                      <a:prstDash val="solid"/>
                      <a:round/>
                      <a:headEnd type="none" w="med" len="med"/>
                      <a:tailEnd type="none" w="med" len="med"/>
                    </a:lnL>
                    <a:lnR w="6350" cap="flat" cmpd="sng" algn="ctr">
                      <a:solidFill>
                        <a:srgbClr val="805929"/>
                      </a:solidFill>
                      <a:prstDash val="solid"/>
                      <a:round/>
                      <a:headEnd type="none" w="med" len="med"/>
                      <a:tailEnd type="none" w="med" len="med"/>
                    </a:lnR>
                    <a:lnT w="6350" cap="flat" cmpd="sng" algn="ctr">
                      <a:solidFill>
                        <a:srgbClr val="80592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effectLst/>
                          <a:latin typeface="times new roman" panose="02020603050405020304" pitchFamily="18" charset="0"/>
                        </a:rPr>
                        <a:t>EMP_COUNTRY</a:t>
                      </a:r>
                    </a:p>
                  </a:txBody>
                  <a:tcPr marL="76200" marR="76200" marT="76200" marB="76200">
                    <a:lnL w="6350" cap="flat" cmpd="sng" algn="ctr">
                      <a:solidFill>
                        <a:srgbClr val="805929"/>
                      </a:solidFill>
                      <a:prstDash val="solid"/>
                      <a:round/>
                      <a:headEnd type="none" w="med" len="med"/>
                      <a:tailEnd type="none" w="med" len="med"/>
                    </a:lnL>
                    <a:lnR w="6350" cap="flat" cmpd="sng" algn="ctr">
                      <a:solidFill>
                        <a:srgbClr val="805929"/>
                      </a:solidFill>
                      <a:prstDash val="solid"/>
                      <a:round/>
                      <a:headEnd type="none" w="med" len="med"/>
                      <a:tailEnd type="none" w="med" len="med"/>
                    </a:lnR>
                    <a:lnT w="6350" cap="flat" cmpd="sng" algn="ctr">
                      <a:solidFill>
                        <a:srgbClr val="80592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effectLst/>
                          <a:latin typeface="times new roman" panose="02020603050405020304" pitchFamily="18" charset="0"/>
                        </a:rPr>
                        <a:t>EMP_DEPT</a:t>
                      </a:r>
                    </a:p>
                  </a:txBody>
                  <a:tcPr marL="76200" marR="76200" marT="76200" marB="76200">
                    <a:lnL w="6350" cap="flat" cmpd="sng" algn="ctr">
                      <a:solidFill>
                        <a:srgbClr val="805929"/>
                      </a:solidFill>
                      <a:prstDash val="solid"/>
                      <a:round/>
                      <a:headEnd type="none" w="med" len="med"/>
                      <a:tailEnd type="none" w="med" len="med"/>
                    </a:lnL>
                    <a:lnR w="6350" cap="flat" cmpd="sng" algn="ctr">
                      <a:solidFill>
                        <a:srgbClr val="805929"/>
                      </a:solidFill>
                      <a:prstDash val="solid"/>
                      <a:round/>
                      <a:headEnd type="none" w="med" len="med"/>
                      <a:tailEnd type="none" w="med" len="med"/>
                    </a:lnR>
                    <a:lnT w="6350" cap="flat" cmpd="sng" algn="ctr">
                      <a:solidFill>
                        <a:srgbClr val="80592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effectLst/>
                          <a:latin typeface="times new roman" panose="02020603050405020304" pitchFamily="18" charset="0"/>
                        </a:rPr>
                        <a:t>DEPT_TYPE</a:t>
                      </a:r>
                    </a:p>
                  </a:txBody>
                  <a:tcPr marL="76200" marR="76200" marT="76200" marB="76200">
                    <a:lnL w="6350" cap="flat" cmpd="sng" algn="ctr">
                      <a:solidFill>
                        <a:srgbClr val="805929"/>
                      </a:solidFill>
                      <a:prstDash val="solid"/>
                      <a:round/>
                      <a:headEnd type="none" w="med" len="med"/>
                      <a:tailEnd type="none" w="med" len="med"/>
                    </a:lnL>
                    <a:lnR w="6350" cap="flat" cmpd="sng" algn="ctr">
                      <a:solidFill>
                        <a:srgbClr val="805929"/>
                      </a:solidFill>
                      <a:prstDash val="solid"/>
                      <a:round/>
                      <a:headEnd type="none" w="med" len="med"/>
                      <a:tailEnd type="none" w="med" len="med"/>
                    </a:lnR>
                    <a:lnT w="6350" cap="flat" cmpd="sng" algn="ctr">
                      <a:solidFill>
                        <a:srgbClr val="80592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effectLst/>
                          <a:latin typeface="times new roman" panose="02020603050405020304" pitchFamily="18" charset="0"/>
                        </a:rPr>
                        <a:t>DEPT_NO_OF_EMP</a:t>
                      </a:r>
                    </a:p>
                  </a:txBody>
                  <a:tcPr marL="76200" marR="76200" marT="76200" marB="76200">
                    <a:lnL w="6350" cap="flat" cmpd="sng" algn="ctr">
                      <a:solidFill>
                        <a:srgbClr val="805929"/>
                      </a:solidFill>
                      <a:prstDash val="solid"/>
                      <a:round/>
                      <a:headEnd type="none" w="med" len="med"/>
                      <a:tailEnd type="none" w="med" len="med"/>
                    </a:lnL>
                    <a:lnR w="6350" cap="flat" cmpd="sng" algn="ctr">
                      <a:solidFill>
                        <a:srgbClr val="805929"/>
                      </a:solidFill>
                      <a:prstDash val="solid"/>
                      <a:round/>
                      <a:headEnd type="none" w="med" len="med"/>
                      <a:tailEnd type="none" w="med" len="med"/>
                    </a:lnR>
                    <a:lnT w="6350" cap="flat" cmpd="sng" algn="ctr">
                      <a:solidFill>
                        <a:srgbClr val="80592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3446964"/>
                  </a:ext>
                </a:extLst>
              </a:tr>
              <a:tr h="273619">
                <a:tc>
                  <a:txBody>
                    <a:bodyPr/>
                    <a:lstStyle/>
                    <a:p>
                      <a:pPr algn="l" fontAlgn="t"/>
                      <a:r>
                        <a:rPr lang="en-US" sz="1400">
                          <a:solidFill>
                            <a:srgbClr val="000000"/>
                          </a:solidFill>
                          <a:effectLst/>
                          <a:latin typeface="verdana" panose="020B0604030504040204" pitchFamily="34" charset="0"/>
                        </a:rPr>
                        <a:t>264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India</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Designing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D394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283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53865237"/>
                  </a:ext>
                </a:extLst>
              </a:tr>
              <a:tr h="273619">
                <a:tc>
                  <a:txBody>
                    <a:bodyPr/>
                    <a:lstStyle/>
                    <a:p>
                      <a:pPr algn="l" fontAlgn="t"/>
                      <a:r>
                        <a:rPr lang="en-US" sz="1400">
                          <a:solidFill>
                            <a:srgbClr val="000000"/>
                          </a:solidFill>
                          <a:effectLst/>
                          <a:latin typeface="verdana" panose="020B0604030504040204" pitchFamily="34" charset="0"/>
                        </a:rPr>
                        <a:t>264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India</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Testing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D394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300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83453637"/>
                  </a:ext>
                </a:extLst>
              </a:tr>
              <a:tr h="273619">
                <a:tc>
                  <a:txBody>
                    <a:bodyPr/>
                    <a:lstStyle/>
                    <a:p>
                      <a:pPr algn="l" fontAlgn="t"/>
                      <a:r>
                        <a:rPr lang="en-US" sz="1400" dirty="0">
                          <a:solidFill>
                            <a:srgbClr val="000000"/>
                          </a:solidFill>
                          <a:effectLst/>
                          <a:latin typeface="verdana" panose="020B0604030504040204" pitchFamily="34" charset="0"/>
                        </a:rPr>
                        <a:t>364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UK</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Stores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D283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232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85769991"/>
                  </a:ext>
                </a:extLst>
              </a:tr>
              <a:tr h="473286">
                <a:tc>
                  <a:txBody>
                    <a:bodyPr/>
                    <a:lstStyle/>
                    <a:p>
                      <a:pPr algn="l" fontAlgn="t"/>
                      <a:r>
                        <a:rPr lang="en-US" sz="1400">
                          <a:solidFill>
                            <a:srgbClr val="000000"/>
                          </a:solidFill>
                          <a:effectLst/>
                          <a:latin typeface="verdana" panose="020B0604030504040204" pitchFamily="34" charset="0"/>
                        </a:rPr>
                        <a:t>364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UK</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Developing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D283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549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27069263"/>
                  </a:ext>
                </a:extLst>
              </a:tr>
            </a:tbl>
          </a:graphicData>
        </a:graphic>
      </p:graphicFrame>
      <p:sp>
        <p:nvSpPr>
          <p:cNvPr id="6" name="Rectangle 5">
            <a:extLst>
              <a:ext uri="{FF2B5EF4-FFF2-40B4-BE49-F238E27FC236}">
                <a16:creationId xmlns:a16="http://schemas.microsoft.com/office/drawing/2014/main" id="{6789AD0D-92F4-48F9-AEDF-670699FAEF97}"/>
              </a:ext>
            </a:extLst>
          </p:cNvPr>
          <p:cNvSpPr/>
          <p:nvPr/>
        </p:nvSpPr>
        <p:spPr>
          <a:xfrm>
            <a:off x="406399" y="5363863"/>
            <a:ext cx="8886824" cy="307777"/>
          </a:xfrm>
          <a:prstGeom prst="rect">
            <a:avLst/>
          </a:prstGeom>
        </p:spPr>
        <p:txBody>
          <a:bodyPr wrap="square">
            <a:spAutoFit/>
          </a:bodyPr>
          <a:lstStyle/>
          <a:p>
            <a:r>
              <a:rPr lang="en-US" sz="1400" b="1" dirty="0">
                <a:solidFill>
                  <a:srgbClr val="000000"/>
                </a:solidFill>
                <a:latin typeface="verdana" panose="020B0604030504040204" pitchFamily="34" charset="0"/>
              </a:rPr>
              <a:t>In the above table Functional dependencies are as follows:</a:t>
            </a:r>
            <a:endParaRPr lang="en-US" sz="1400" dirty="0"/>
          </a:p>
        </p:txBody>
      </p:sp>
      <p:sp>
        <p:nvSpPr>
          <p:cNvPr id="7" name="Rectangle 6">
            <a:extLst>
              <a:ext uri="{FF2B5EF4-FFF2-40B4-BE49-F238E27FC236}">
                <a16:creationId xmlns:a16="http://schemas.microsoft.com/office/drawing/2014/main" id="{7A2BF817-DD1B-4EBE-98A5-07AE1BC7BC08}"/>
              </a:ext>
            </a:extLst>
          </p:cNvPr>
          <p:cNvSpPr/>
          <p:nvPr/>
        </p:nvSpPr>
        <p:spPr>
          <a:xfrm>
            <a:off x="406399" y="5717807"/>
            <a:ext cx="6932871" cy="523220"/>
          </a:xfrm>
          <a:prstGeom prst="rect">
            <a:avLst/>
          </a:prstGeom>
        </p:spPr>
        <p:txBody>
          <a:bodyPr wrap="square">
            <a:spAutoFit/>
          </a:bodyPr>
          <a:lstStyle/>
          <a:p>
            <a:r>
              <a:rPr lang="en-US" sz="1400" dirty="0">
                <a:solidFill>
                  <a:srgbClr val="000000"/>
                </a:solidFill>
                <a:latin typeface="verdana" panose="020B0604030504040204" pitchFamily="34" charset="0"/>
              </a:rPr>
              <a:t>EMP_ID  →  EMP_COUNTRY  </a:t>
            </a:r>
          </a:p>
          <a:p>
            <a:r>
              <a:rPr lang="en-US" sz="1400" dirty="0">
                <a:solidFill>
                  <a:srgbClr val="000000"/>
                </a:solidFill>
                <a:latin typeface="verdana" panose="020B0604030504040204" pitchFamily="34" charset="0"/>
              </a:rPr>
              <a:t>EMP_DEPT →   {DEPT_TYPE, DEPT_NO_OF_EMP}  </a:t>
            </a:r>
            <a:endParaRPr lang="en-US" sz="1400" b="0" i="0" dirty="0">
              <a:solidFill>
                <a:srgbClr val="000000"/>
              </a:solidFill>
              <a:effectLst/>
              <a:latin typeface="verdana" panose="020B0604030504040204" pitchFamily="34" charset="0"/>
            </a:endParaRPr>
          </a:p>
        </p:txBody>
      </p:sp>
      <p:sp>
        <p:nvSpPr>
          <p:cNvPr id="8" name="Rectangle 7">
            <a:extLst>
              <a:ext uri="{FF2B5EF4-FFF2-40B4-BE49-F238E27FC236}">
                <a16:creationId xmlns:a16="http://schemas.microsoft.com/office/drawing/2014/main" id="{10B56F56-65A5-4904-84B0-CEC9984AB934}"/>
              </a:ext>
            </a:extLst>
          </p:cNvPr>
          <p:cNvSpPr/>
          <p:nvPr/>
        </p:nvSpPr>
        <p:spPr>
          <a:xfrm>
            <a:off x="6581553" y="2756309"/>
            <a:ext cx="6171363" cy="584775"/>
          </a:xfrm>
          <a:prstGeom prst="rect">
            <a:avLst/>
          </a:prstGeom>
        </p:spPr>
        <p:txBody>
          <a:bodyPr wrap="square">
            <a:spAutoFit/>
          </a:bodyPr>
          <a:lstStyle/>
          <a:p>
            <a:r>
              <a:rPr lang="en-US" sz="1600" b="1" dirty="0">
                <a:solidFill>
                  <a:srgbClr val="000000"/>
                </a:solidFill>
                <a:latin typeface="verdana" panose="020B0604030504040204" pitchFamily="34" charset="0"/>
              </a:rPr>
              <a:t>Candidate key: </a:t>
            </a:r>
          </a:p>
          <a:p>
            <a:r>
              <a:rPr lang="en-US" sz="1600" b="1" dirty="0">
                <a:solidFill>
                  <a:srgbClr val="000000"/>
                </a:solidFill>
                <a:latin typeface="verdana" panose="020B0604030504040204" pitchFamily="34" charset="0"/>
              </a:rPr>
              <a:t>{EMP_ID,, EMP_DEPT}</a:t>
            </a:r>
            <a:endParaRPr lang="en-US" sz="1600" dirty="0"/>
          </a:p>
        </p:txBody>
      </p:sp>
      <p:sp>
        <p:nvSpPr>
          <p:cNvPr id="9" name="Rectangle 8">
            <a:extLst>
              <a:ext uri="{FF2B5EF4-FFF2-40B4-BE49-F238E27FC236}">
                <a16:creationId xmlns:a16="http://schemas.microsoft.com/office/drawing/2014/main" id="{D7365A41-641C-41A0-BDAE-087F60D99BDD}"/>
              </a:ext>
            </a:extLst>
          </p:cNvPr>
          <p:cNvSpPr/>
          <p:nvPr/>
        </p:nvSpPr>
        <p:spPr>
          <a:xfrm>
            <a:off x="6581553" y="3502113"/>
            <a:ext cx="5134196" cy="1077218"/>
          </a:xfrm>
          <a:prstGeom prst="rect">
            <a:avLst/>
          </a:prstGeom>
        </p:spPr>
        <p:txBody>
          <a:bodyPr wrap="square">
            <a:spAutoFit/>
          </a:bodyPr>
          <a:lstStyle/>
          <a:p>
            <a:r>
              <a:rPr lang="en-US" sz="1600" b="1" dirty="0">
                <a:solidFill>
                  <a:srgbClr val="7030A0"/>
                </a:solidFill>
                <a:latin typeface="verdana" panose="020B0604030504040204" pitchFamily="34" charset="0"/>
              </a:rPr>
              <a:t>Is the table in BCNF?</a:t>
            </a:r>
          </a:p>
          <a:p>
            <a:r>
              <a:rPr lang="en-US" sz="1600" dirty="0">
                <a:solidFill>
                  <a:srgbClr val="00B050"/>
                </a:solidFill>
                <a:latin typeface="verdana" panose="020B0604030504040204" pitchFamily="34" charset="0"/>
              </a:rPr>
              <a:t>The table is not in BCNF because neither EMP_DEPT nor EMP_ID alone are keys.</a:t>
            </a:r>
          </a:p>
          <a:p>
            <a:endParaRPr lang="en-US" sz="1600" dirty="0">
              <a:solidFill>
                <a:srgbClr val="00B050"/>
              </a:solidFill>
              <a:latin typeface="verdana" panose="020B0604030504040204" pitchFamily="34" charset="0"/>
            </a:endParaRPr>
          </a:p>
        </p:txBody>
      </p:sp>
      <p:sp>
        <p:nvSpPr>
          <p:cNvPr id="10" name="Rectangle 1">
            <a:extLst>
              <a:ext uri="{FF2B5EF4-FFF2-40B4-BE49-F238E27FC236}">
                <a16:creationId xmlns:a16="http://schemas.microsoft.com/office/drawing/2014/main" id="{EADCA891-D98A-C24D-B58D-764FA0366A0C}"/>
              </a:ext>
            </a:extLst>
          </p:cNvPr>
          <p:cNvSpPr>
            <a:spLocks noChangeArrowheads="1"/>
          </p:cNvSpPr>
          <p:nvPr/>
        </p:nvSpPr>
        <p:spPr bwMode="auto">
          <a:xfrm>
            <a:off x="406399" y="5056086"/>
            <a:ext cx="11512698"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22426"/>
                </a:solidFill>
                <a:effectLst/>
                <a:latin typeface="Roboto" panose="02000000000000000000" pitchFamily="2" charset="0"/>
              </a:rPr>
              <a:t>Super keys</a:t>
            </a:r>
            <a:r>
              <a:rPr kumimoji="0" lang="en-US" altLang="en-US" sz="1400" b="0" i="0" u="none" strike="noStrike" cap="none" normalizeH="0" baseline="0" dirty="0">
                <a:ln>
                  <a:noFill/>
                </a:ln>
                <a:solidFill>
                  <a:srgbClr val="222426"/>
                </a:solidFill>
                <a:effectLst/>
                <a:latin typeface="Roboto" panose="02000000000000000000" pitchFamily="2" charset="0"/>
              </a:rPr>
              <a:t>: {</a:t>
            </a:r>
            <a:r>
              <a:rPr kumimoji="0" lang="en-US" altLang="en-US" sz="1400" b="1" i="0" u="none" strike="noStrike" cap="none" normalizeH="0" baseline="0" dirty="0" err="1">
                <a:ln>
                  <a:noFill/>
                </a:ln>
                <a:solidFill>
                  <a:srgbClr val="222426"/>
                </a:solidFill>
                <a:effectLst/>
                <a:latin typeface="Courier New" panose="02070309020205020404" pitchFamily="49" charset="0"/>
                <a:cs typeface="Courier New" panose="02070309020205020404" pitchFamily="49" charset="0"/>
              </a:rPr>
              <a:t>Emp_Id</a:t>
            </a:r>
            <a:r>
              <a:rPr kumimoji="0" lang="en-US" altLang="en-US" sz="1400" b="1" i="0" u="none" strike="noStrike" cap="none" normalizeH="0" baseline="0" dirty="0">
                <a:ln>
                  <a:noFill/>
                </a:ln>
                <a:solidFill>
                  <a:srgbClr val="222426"/>
                </a:solidFill>
                <a:effectLst/>
                <a:latin typeface="Roboto" panose="02000000000000000000" pitchFamily="2" charset="0"/>
              </a:rPr>
              <a:t>}, {</a:t>
            </a:r>
            <a:r>
              <a:rPr kumimoji="0" lang="en-US" altLang="en-US" sz="1400" b="1" i="0" u="none" strike="noStrike" cap="none" normalizeH="0" baseline="0" dirty="0" err="1">
                <a:ln>
                  <a:noFill/>
                </a:ln>
                <a:solidFill>
                  <a:srgbClr val="222426"/>
                </a:solidFill>
                <a:effectLst/>
                <a:latin typeface="Courier New" panose="02070309020205020404" pitchFamily="49" charset="0"/>
                <a:cs typeface="Courier New" panose="02070309020205020404" pitchFamily="49" charset="0"/>
              </a:rPr>
              <a:t>Emp_Id</a:t>
            </a:r>
            <a:r>
              <a:rPr kumimoji="0" lang="en-US" altLang="en-US" sz="1400" b="1" i="0" u="none" strike="noStrike" cap="none" normalizeH="0" baseline="0" dirty="0">
                <a:ln>
                  <a:noFill/>
                </a:ln>
                <a:solidFill>
                  <a:srgbClr val="222426"/>
                </a:solidFill>
                <a:effectLst/>
                <a:latin typeface="Roboto" panose="02000000000000000000" pitchFamily="2" charset="0"/>
              </a:rPr>
              <a:t>, </a:t>
            </a:r>
            <a:r>
              <a:rPr kumimoji="0" lang="en-US" altLang="en-US" sz="1400" b="1" i="0" u="none" strike="noStrike" cap="none" normalizeH="0" baseline="0" dirty="0" err="1">
                <a:ln>
                  <a:noFill/>
                </a:ln>
                <a:solidFill>
                  <a:srgbClr val="222426"/>
                </a:solidFill>
                <a:effectLst/>
                <a:latin typeface="Courier New" panose="02070309020205020404" pitchFamily="49" charset="0"/>
                <a:cs typeface="Courier New" panose="02070309020205020404" pitchFamily="49" charset="0"/>
              </a:rPr>
              <a:t>Emp_Country</a:t>
            </a:r>
            <a:r>
              <a:rPr kumimoji="0" lang="en-US" altLang="en-US" sz="1400" b="1" i="0" u="none" strike="noStrike" cap="none" normalizeH="0" baseline="0" dirty="0">
                <a:ln>
                  <a:noFill/>
                </a:ln>
                <a:solidFill>
                  <a:srgbClr val="222426"/>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222426"/>
                </a:solidFill>
                <a:effectLst/>
                <a:latin typeface="Roboto" panose="02000000000000000000" pitchFamily="2" charset="0"/>
              </a:rPr>
              <a:t>, {</a:t>
            </a:r>
            <a:r>
              <a:rPr kumimoji="0" lang="en-US" altLang="en-US" sz="1400" b="1" i="0" u="none" strike="noStrike" cap="none" normalizeH="0" baseline="0" dirty="0" err="1">
                <a:ln>
                  <a:noFill/>
                </a:ln>
                <a:solidFill>
                  <a:srgbClr val="222426"/>
                </a:solidFill>
                <a:effectLst/>
                <a:latin typeface="Courier New" panose="02070309020205020404" pitchFamily="49" charset="0"/>
                <a:cs typeface="Courier New" panose="02070309020205020404" pitchFamily="49" charset="0"/>
              </a:rPr>
              <a:t>Emp_Id</a:t>
            </a:r>
            <a:r>
              <a:rPr kumimoji="0" lang="en-US" altLang="en-US" sz="1400" b="1" i="0" u="none" strike="noStrike" cap="none" normalizeH="0" baseline="0" dirty="0">
                <a:ln>
                  <a:noFill/>
                </a:ln>
                <a:solidFill>
                  <a:srgbClr val="222426"/>
                </a:solidFill>
                <a:effectLst/>
                <a:latin typeface="Roboto" panose="02000000000000000000" pitchFamily="2" charset="0"/>
              </a:rPr>
              <a:t>, </a:t>
            </a:r>
            <a:r>
              <a:rPr kumimoji="0" lang="en-US" altLang="en-US" sz="1400" b="1" i="0" u="none" strike="noStrike" cap="none" normalizeH="0" baseline="0" dirty="0" err="1">
                <a:ln>
                  <a:noFill/>
                </a:ln>
                <a:solidFill>
                  <a:srgbClr val="222426"/>
                </a:solidFill>
                <a:effectLst/>
                <a:latin typeface="Roboto" panose="02000000000000000000" pitchFamily="2" charset="0"/>
              </a:rPr>
              <a:t>Emp_Dept</a:t>
            </a:r>
            <a:r>
              <a:rPr kumimoji="0" lang="en-US" altLang="en-US" sz="1400" b="1" i="0" u="none" strike="noStrike" cap="none" normalizeH="0" baseline="0" dirty="0">
                <a:ln>
                  <a:noFill/>
                </a:ln>
                <a:solidFill>
                  <a:srgbClr val="222426"/>
                </a:solidFill>
                <a:effectLst/>
                <a:latin typeface="Roboto" panose="02000000000000000000" pitchFamily="2" charset="0"/>
              </a:rPr>
              <a:t>}, {</a:t>
            </a:r>
            <a:r>
              <a:rPr kumimoji="0" lang="en-US" altLang="en-US" sz="1400" b="1" i="0" u="none" strike="noStrike" cap="none" normalizeH="0" baseline="0" dirty="0" err="1">
                <a:ln>
                  <a:noFill/>
                </a:ln>
                <a:solidFill>
                  <a:srgbClr val="222426"/>
                </a:solidFill>
                <a:effectLst/>
                <a:latin typeface="Courier New" panose="02070309020205020404" pitchFamily="49" charset="0"/>
                <a:cs typeface="Courier New" panose="02070309020205020404" pitchFamily="49" charset="0"/>
              </a:rPr>
              <a:t>Emp_Dept</a:t>
            </a:r>
            <a:r>
              <a:rPr kumimoji="0" lang="en-US" altLang="en-US" sz="1400" b="1" i="0" u="none" strike="noStrike" cap="none" normalizeH="0" baseline="0" dirty="0">
                <a:ln>
                  <a:noFill/>
                </a:ln>
                <a:solidFill>
                  <a:srgbClr val="222426"/>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222426"/>
                </a:solidFill>
                <a:effectLst/>
                <a:latin typeface="Courier New" panose="02070309020205020404" pitchFamily="49" charset="0"/>
                <a:cs typeface="Courier New" panose="02070309020205020404" pitchFamily="49" charset="0"/>
              </a:rPr>
              <a:t>Emp_Id,Emp_Dept_no</a:t>
            </a:r>
            <a:r>
              <a:rPr kumimoji="0" lang="en-US" altLang="en-US" sz="1400" b="1" i="0" u="none" strike="noStrike" cap="none" normalizeH="0" baseline="0" dirty="0">
                <a:ln>
                  <a:noFill/>
                </a:ln>
                <a:solidFill>
                  <a:srgbClr val="22242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222426"/>
                </a:solidFill>
                <a:effectLst/>
                <a:latin typeface="Roboto" panose="02000000000000000000" pitchFamily="2" charset="0"/>
              </a:rPr>
              <a:t>…so on</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ED793D0-C436-A4C3-4035-30AF2696C87A}"/>
              </a:ext>
            </a:extLst>
          </p:cNvPr>
          <p:cNvSpPr txBox="1"/>
          <p:nvPr/>
        </p:nvSpPr>
        <p:spPr>
          <a:xfrm>
            <a:off x="406399" y="2374970"/>
            <a:ext cx="11309350" cy="646331"/>
          </a:xfrm>
          <a:prstGeom prst="rect">
            <a:avLst/>
          </a:prstGeom>
          <a:noFill/>
        </p:spPr>
        <p:txBody>
          <a:bodyPr wrap="square">
            <a:spAutoFit/>
          </a:bodyPr>
          <a:lstStyle/>
          <a:p>
            <a:r>
              <a:rPr lang="en-US" b="1" dirty="0"/>
              <a:t>Example:</a:t>
            </a:r>
            <a:r>
              <a:rPr lang="en-US" dirty="0"/>
              <a:t> Let's assume there is a company where </a:t>
            </a:r>
            <a:r>
              <a:rPr lang="en-US" b="1" dirty="0"/>
              <a:t>employees work in more than one department</a:t>
            </a:r>
            <a:r>
              <a:rPr lang="en-US" dirty="0"/>
              <a:t>.</a:t>
            </a:r>
          </a:p>
          <a:p>
            <a:r>
              <a:rPr lang="en-US" b="1" dirty="0"/>
              <a:t>EMPLOYEE table:</a:t>
            </a:r>
            <a:endParaRPr lang="en-US" dirty="0"/>
          </a:p>
        </p:txBody>
      </p:sp>
      <p:sp>
        <p:nvSpPr>
          <p:cNvPr id="14" name="TextBox 13">
            <a:extLst>
              <a:ext uri="{FF2B5EF4-FFF2-40B4-BE49-F238E27FC236}">
                <a16:creationId xmlns:a16="http://schemas.microsoft.com/office/drawing/2014/main" id="{013BDDB7-3A97-CD54-241E-6A6DFD317A4B}"/>
              </a:ext>
            </a:extLst>
          </p:cNvPr>
          <p:cNvSpPr txBox="1"/>
          <p:nvPr/>
        </p:nvSpPr>
        <p:spPr>
          <a:xfrm>
            <a:off x="6695706" y="5610085"/>
            <a:ext cx="5496294" cy="738664"/>
          </a:xfrm>
          <a:prstGeom prst="rect">
            <a:avLst/>
          </a:prstGeom>
          <a:noFill/>
        </p:spPr>
        <p:txBody>
          <a:bodyPr wrap="square">
            <a:spAutoFit/>
          </a:bodyPr>
          <a:lstStyle/>
          <a:p>
            <a:r>
              <a:rPr lang="en-US" sz="1400" b="1" dirty="0">
                <a:solidFill>
                  <a:srgbClr val="7030A0"/>
                </a:solidFill>
                <a:latin typeface="verdana" panose="020B0604030504040204" pitchFamily="34" charset="0"/>
              </a:rPr>
              <a:t>To convert it to BCNF:</a:t>
            </a:r>
          </a:p>
          <a:p>
            <a:r>
              <a:rPr lang="en-US" sz="1400" dirty="0">
                <a:solidFill>
                  <a:srgbClr val="00B050"/>
                </a:solidFill>
                <a:latin typeface="verdana" panose="020B0604030504040204" pitchFamily="34" charset="0"/>
              </a:rPr>
              <a:t>The table is decomposed so that each FD here is</a:t>
            </a:r>
          </a:p>
          <a:p>
            <a:r>
              <a:rPr lang="en-US" sz="1400" dirty="0">
                <a:solidFill>
                  <a:srgbClr val="00B050"/>
                </a:solidFill>
                <a:latin typeface="verdana" panose="020B0604030504040204" pitchFamily="34" charset="0"/>
              </a:rPr>
              <a:t> valid and every FD depends on SK on LHS</a:t>
            </a:r>
            <a:endParaRPr lang="en-US" sz="1400" dirty="0">
              <a:solidFill>
                <a:srgbClr val="7030A0"/>
              </a:solidFill>
              <a:latin typeface="verdana" panose="020B060403050404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1841C2A-BFA5-86BC-93F9-51923582218F}"/>
                  </a:ext>
                </a:extLst>
              </p14:cNvPr>
              <p14:cNvContentPartPr/>
              <p14:nvPr/>
            </p14:nvContentPartPr>
            <p14:xfrm>
              <a:off x="196560" y="408600"/>
              <a:ext cx="11977920" cy="6108120"/>
            </p14:xfrm>
          </p:contentPart>
        </mc:Choice>
        <mc:Fallback>
          <p:pic>
            <p:nvPicPr>
              <p:cNvPr id="4" name="Ink 3">
                <a:extLst>
                  <a:ext uri="{FF2B5EF4-FFF2-40B4-BE49-F238E27FC236}">
                    <a16:creationId xmlns:a16="http://schemas.microsoft.com/office/drawing/2014/main" id="{61841C2A-BFA5-86BC-93F9-51923582218F}"/>
                  </a:ext>
                </a:extLst>
              </p:cNvPr>
              <p:cNvPicPr/>
              <p:nvPr/>
            </p:nvPicPr>
            <p:blipFill>
              <a:blip r:embed="rId3"/>
              <a:stretch>
                <a:fillRect/>
              </a:stretch>
            </p:blipFill>
            <p:spPr>
              <a:xfrm>
                <a:off x="187200" y="399240"/>
                <a:ext cx="11996640" cy="6126840"/>
              </a:xfrm>
              <a:prstGeom prst="rect">
                <a:avLst/>
              </a:prstGeom>
            </p:spPr>
          </p:pic>
        </mc:Fallback>
      </mc:AlternateContent>
    </p:spTree>
    <p:extLst>
      <p:ext uri="{BB962C8B-B14F-4D97-AF65-F5344CB8AC3E}">
        <p14:creationId xmlns:p14="http://schemas.microsoft.com/office/powerpoint/2010/main" val="67174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arn(inVertical)">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8" grpId="0"/>
      <p:bldP spid="9" grpId="0"/>
      <p:bldP spid="10" grpId="0" animBg="1"/>
      <p:bldP spid="12"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ED550-B3E5-428C-BCD9-DF584704F499}"/>
              </a:ext>
            </a:extLst>
          </p:cNvPr>
          <p:cNvSpPr>
            <a:spLocks noGrp="1"/>
          </p:cNvSpPr>
          <p:nvPr>
            <p:ph sz="quarter" idx="10"/>
          </p:nvPr>
        </p:nvSpPr>
        <p:spPr/>
        <p:txBody>
          <a:bodyPr/>
          <a:lstStyle/>
          <a:p>
            <a:endParaRPr lang="en-US" dirty="0">
              <a:solidFill>
                <a:srgbClr val="00B050"/>
              </a:solidFill>
            </a:endParaRPr>
          </a:p>
          <a:p>
            <a:r>
              <a:rPr lang="en-US" dirty="0">
                <a:solidFill>
                  <a:srgbClr val="00B050"/>
                </a:solidFill>
              </a:rPr>
              <a:t>BCNF ( BOYCE CODD NF)</a:t>
            </a:r>
          </a:p>
          <a:p>
            <a:endParaRPr lang="en-US" dirty="0"/>
          </a:p>
        </p:txBody>
      </p:sp>
      <p:sp>
        <p:nvSpPr>
          <p:cNvPr id="4" name="Rectangle 3">
            <a:extLst>
              <a:ext uri="{FF2B5EF4-FFF2-40B4-BE49-F238E27FC236}">
                <a16:creationId xmlns:a16="http://schemas.microsoft.com/office/drawing/2014/main" id="{F5CAF8FD-52F3-4257-944D-4D9B3421FB23}"/>
              </a:ext>
            </a:extLst>
          </p:cNvPr>
          <p:cNvSpPr/>
          <p:nvPr/>
        </p:nvSpPr>
        <p:spPr>
          <a:xfrm>
            <a:off x="406400" y="1353076"/>
            <a:ext cx="11020425" cy="369332"/>
          </a:xfrm>
          <a:prstGeom prst="rect">
            <a:avLst/>
          </a:prstGeom>
        </p:spPr>
        <p:txBody>
          <a:bodyPr wrap="square">
            <a:spAutoFit/>
          </a:bodyPr>
          <a:lstStyle/>
          <a:p>
            <a:r>
              <a:rPr lang="en-US" b="1" dirty="0">
                <a:solidFill>
                  <a:srgbClr val="7030A0"/>
                </a:solidFill>
                <a:latin typeface="verdana" panose="020B0604030504040204" pitchFamily="34" charset="0"/>
              </a:rPr>
              <a:t>To convert the given table into BCNF, we decompose it into three tables:</a:t>
            </a:r>
            <a:endParaRPr lang="en-US" b="1" i="0" dirty="0">
              <a:solidFill>
                <a:srgbClr val="7030A0"/>
              </a:solidFill>
              <a:effectLst/>
              <a:latin typeface="verdana" panose="020B0604030504040204" pitchFamily="34" charset="0"/>
            </a:endParaRPr>
          </a:p>
        </p:txBody>
      </p:sp>
      <p:graphicFrame>
        <p:nvGraphicFramePr>
          <p:cNvPr id="5" name="Table 4">
            <a:extLst>
              <a:ext uri="{FF2B5EF4-FFF2-40B4-BE49-F238E27FC236}">
                <a16:creationId xmlns:a16="http://schemas.microsoft.com/office/drawing/2014/main" id="{7FE78561-969C-4DB9-BDAB-AE16F4BC51C4}"/>
              </a:ext>
            </a:extLst>
          </p:cNvPr>
          <p:cNvGraphicFramePr>
            <a:graphicFrameLocks noGrp="1"/>
          </p:cNvGraphicFramePr>
          <p:nvPr/>
        </p:nvGraphicFramePr>
        <p:xfrm>
          <a:off x="516896" y="2070238"/>
          <a:ext cx="5037664" cy="1178560"/>
        </p:xfrm>
        <a:graphic>
          <a:graphicData uri="http://schemas.openxmlformats.org/drawingml/2006/table">
            <a:tbl>
              <a:tblPr/>
              <a:tblGrid>
                <a:gridCol w="2518832">
                  <a:extLst>
                    <a:ext uri="{9D8B030D-6E8A-4147-A177-3AD203B41FA5}">
                      <a16:colId xmlns:a16="http://schemas.microsoft.com/office/drawing/2014/main" val="3134952705"/>
                    </a:ext>
                  </a:extLst>
                </a:gridCol>
                <a:gridCol w="2518832">
                  <a:extLst>
                    <a:ext uri="{9D8B030D-6E8A-4147-A177-3AD203B41FA5}">
                      <a16:colId xmlns:a16="http://schemas.microsoft.com/office/drawing/2014/main" val="2427117184"/>
                    </a:ext>
                  </a:extLst>
                </a:gridCol>
              </a:tblGrid>
              <a:tr h="0">
                <a:tc>
                  <a:txBody>
                    <a:bodyPr/>
                    <a:lstStyle/>
                    <a:p>
                      <a:pPr algn="l" fontAlgn="t"/>
                      <a:r>
                        <a:rPr lang="en-US" dirty="0">
                          <a:solidFill>
                            <a:srgbClr val="000000"/>
                          </a:solidFill>
                          <a:effectLst/>
                          <a:latin typeface="times new roman" panose="02020603050405020304" pitchFamily="18" charset="0"/>
                        </a:rPr>
                        <a:t>EMP_ID</a:t>
                      </a:r>
                    </a:p>
                  </a:txBody>
                  <a:tcPr marL="76200" marR="76200" marT="76200" marB="76200">
                    <a:lnL w="6350" cap="flat" cmpd="sng" algn="ctr">
                      <a:solidFill>
                        <a:srgbClr val="20FCED"/>
                      </a:solidFill>
                      <a:prstDash val="solid"/>
                      <a:round/>
                      <a:headEnd type="none" w="med" len="med"/>
                      <a:tailEnd type="none" w="med" len="med"/>
                    </a:lnL>
                    <a:lnR w="6350" cap="flat" cmpd="sng" algn="ctr">
                      <a:solidFill>
                        <a:srgbClr val="20FCED"/>
                      </a:solidFill>
                      <a:prstDash val="solid"/>
                      <a:round/>
                      <a:headEnd type="none" w="med" len="med"/>
                      <a:tailEnd type="none" w="med" len="med"/>
                    </a:lnR>
                    <a:lnT w="6350" cap="flat" cmpd="sng" algn="ctr">
                      <a:solidFill>
                        <a:srgbClr val="20FCE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EMP_COUNTRY</a:t>
                      </a:r>
                    </a:p>
                  </a:txBody>
                  <a:tcPr marL="76200" marR="76200" marT="76200" marB="76200">
                    <a:lnL w="6350" cap="flat" cmpd="sng" algn="ctr">
                      <a:solidFill>
                        <a:srgbClr val="20FCED"/>
                      </a:solidFill>
                      <a:prstDash val="solid"/>
                      <a:round/>
                      <a:headEnd type="none" w="med" len="med"/>
                      <a:tailEnd type="none" w="med" len="med"/>
                    </a:lnL>
                    <a:lnR w="6350" cap="flat" cmpd="sng" algn="ctr">
                      <a:solidFill>
                        <a:srgbClr val="20FCED"/>
                      </a:solidFill>
                      <a:prstDash val="solid"/>
                      <a:round/>
                      <a:headEnd type="none" w="med" len="med"/>
                      <a:tailEnd type="none" w="med" len="med"/>
                    </a:lnR>
                    <a:lnT w="6350" cap="flat" cmpd="sng" algn="ctr">
                      <a:solidFill>
                        <a:srgbClr val="20FCE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62464998"/>
                  </a:ext>
                </a:extLst>
              </a:tr>
              <a:tr h="0">
                <a:tc>
                  <a:txBody>
                    <a:bodyPr/>
                    <a:lstStyle/>
                    <a:p>
                      <a:pPr algn="l" fontAlgn="t"/>
                      <a:r>
                        <a:rPr lang="en-US">
                          <a:solidFill>
                            <a:srgbClr val="000000"/>
                          </a:solidFill>
                          <a:effectLst/>
                          <a:latin typeface="verdana" panose="020B0604030504040204" pitchFamily="34" charset="0"/>
                        </a:rPr>
                        <a:t>264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India</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66586594"/>
                  </a:ext>
                </a:extLst>
              </a:tr>
              <a:tr h="0">
                <a:tc>
                  <a:txBody>
                    <a:bodyPr/>
                    <a:lstStyle/>
                    <a:p>
                      <a:pPr algn="l" fontAlgn="t"/>
                      <a:r>
                        <a:rPr lang="en-US" dirty="0">
                          <a:solidFill>
                            <a:srgbClr val="000000"/>
                          </a:solidFill>
                          <a:effectLst/>
                          <a:latin typeface="verdana" panose="020B0604030504040204" pitchFamily="34" charset="0"/>
                        </a:rPr>
                        <a:t>264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India</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32518977"/>
                  </a:ext>
                </a:extLst>
              </a:tr>
            </a:tbl>
          </a:graphicData>
        </a:graphic>
      </p:graphicFrame>
      <p:graphicFrame>
        <p:nvGraphicFramePr>
          <p:cNvPr id="6" name="Table 5">
            <a:extLst>
              <a:ext uri="{FF2B5EF4-FFF2-40B4-BE49-F238E27FC236}">
                <a16:creationId xmlns:a16="http://schemas.microsoft.com/office/drawing/2014/main" id="{A5B0FA4B-A4AD-4B48-945C-06616C7CDB3B}"/>
              </a:ext>
            </a:extLst>
          </p:cNvPr>
          <p:cNvGraphicFramePr>
            <a:graphicFrameLocks noGrp="1"/>
          </p:cNvGraphicFramePr>
          <p:nvPr/>
        </p:nvGraphicFramePr>
        <p:xfrm>
          <a:off x="391004" y="3798280"/>
          <a:ext cx="5653631" cy="1930400"/>
        </p:xfrm>
        <a:graphic>
          <a:graphicData uri="http://schemas.openxmlformats.org/drawingml/2006/table">
            <a:tbl>
              <a:tblPr/>
              <a:tblGrid>
                <a:gridCol w="1682362">
                  <a:extLst>
                    <a:ext uri="{9D8B030D-6E8A-4147-A177-3AD203B41FA5}">
                      <a16:colId xmlns:a16="http://schemas.microsoft.com/office/drawing/2014/main" val="2325977870"/>
                    </a:ext>
                  </a:extLst>
                </a:gridCol>
                <a:gridCol w="1705563">
                  <a:extLst>
                    <a:ext uri="{9D8B030D-6E8A-4147-A177-3AD203B41FA5}">
                      <a16:colId xmlns:a16="http://schemas.microsoft.com/office/drawing/2014/main" val="4070620433"/>
                    </a:ext>
                  </a:extLst>
                </a:gridCol>
                <a:gridCol w="2265706">
                  <a:extLst>
                    <a:ext uri="{9D8B030D-6E8A-4147-A177-3AD203B41FA5}">
                      <a16:colId xmlns:a16="http://schemas.microsoft.com/office/drawing/2014/main" val="1277171798"/>
                    </a:ext>
                  </a:extLst>
                </a:gridCol>
              </a:tblGrid>
              <a:tr h="0">
                <a:tc>
                  <a:txBody>
                    <a:bodyPr/>
                    <a:lstStyle/>
                    <a:p>
                      <a:pPr algn="l" fontAlgn="t"/>
                      <a:r>
                        <a:rPr lang="en-US">
                          <a:solidFill>
                            <a:srgbClr val="000000"/>
                          </a:solidFill>
                          <a:effectLst/>
                          <a:latin typeface="times new roman" panose="02020603050405020304" pitchFamily="18" charset="0"/>
                        </a:rPr>
                        <a:t>EMP_DEPT</a:t>
                      </a:r>
                    </a:p>
                  </a:txBody>
                  <a:tcPr marL="76200" marR="76200" marT="76200" marB="76200">
                    <a:lnL w="6350" cap="flat" cmpd="sng" algn="ctr">
                      <a:solidFill>
                        <a:srgbClr val="E09183"/>
                      </a:solidFill>
                      <a:prstDash val="solid"/>
                      <a:round/>
                      <a:headEnd type="none" w="med" len="med"/>
                      <a:tailEnd type="none" w="med" len="med"/>
                    </a:lnL>
                    <a:lnR w="6350" cap="flat" cmpd="sng" algn="ctr">
                      <a:solidFill>
                        <a:srgbClr val="E09183"/>
                      </a:solidFill>
                      <a:prstDash val="solid"/>
                      <a:round/>
                      <a:headEnd type="none" w="med" len="med"/>
                      <a:tailEnd type="none" w="med" len="med"/>
                    </a:lnR>
                    <a:lnT w="6350" cap="flat" cmpd="sng" algn="ctr">
                      <a:solidFill>
                        <a:srgbClr val="E0918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DEPT_TYPE</a:t>
                      </a:r>
                    </a:p>
                  </a:txBody>
                  <a:tcPr marL="76200" marR="76200" marT="76200" marB="76200">
                    <a:lnL w="6350" cap="flat" cmpd="sng" algn="ctr">
                      <a:solidFill>
                        <a:srgbClr val="E09183"/>
                      </a:solidFill>
                      <a:prstDash val="solid"/>
                      <a:round/>
                      <a:headEnd type="none" w="med" len="med"/>
                      <a:tailEnd type="none" w="med" len="med"/>
                    </a:lnL>
                    <a:lnR w="6350" cap="flat" cmpd="sng" algn="ctr">
                      <a:solidFill>
                        <a:srgbClr val="E09183"/>
                      </a:solidFill>
                      <a:prstDash val="solid"/>
                      <a:round/>
                      <a:headEnd type="none" w="med" len="med"/>
                      <a:tailEnd type="none" w="med" len="med"/>
                    </a:lnR>
                    <a:lnT w="6350" cap="flat" cmpd="sng" algn="ctr">
                      <a:solidFill>
                        <a:srgbClr val="E0918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DEPT_NO_OF_EMP</a:t>
                      </a:r>
                    </a:p>
                  </a:txBody>
                  <a:tcPr marL="76200" marR="76200" marT="76200" marB="76200">
                    <a:lnL w="6350" cap="flat" cmpd="sng" algn="ctr">
                      <a:solidFill>
                        <a:srgbClr val="E09183"/>
                      </a:solidFill>
                      <a:prstDash val="solid"/>
                      <a:round/>
                      <a:headEnd type="none" w="med" len="med"/>
                      <a:tailEnd type="none" w="med" len="med"/>
                    </a:lnL>
                    <a:lnR w="6350" cap="flat" cmpd="sng" algn="ctr">
                      <a:solidFill>
                        <a:srgbClr val="E09183"/>
                      </a:solidFill>
                      <a:prstDash val="solid"/>
                      <a:round/>
                      <a:headEnd type="none" w="med" len="med"/>
                      <a:tailEnd type="none" w="med" len="med"/>
                    </a:lnR>
                    <a:lnT w="6350" cap="flat" cmpd="sng" algn="ctr">
                      <a:solidFill>
                        <a:srgbClr val="E0918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98957392"/>
                  </a:ext>
                </a:extLst>
              </a:tr>
              <a:tr h="0">
                <a:tc>
                  <a:txBody>
                    <a:bodyPr/>
                    <a:lstStyle/>
                    <a:p>
                      <a:pPr algn="l" fontAlgn="t"/>
                      <a:r>
                        <a:rPr lang="en-US" dirty="0">
                          <a:solidFill>
                            <a:srgbClr val="000000"/>
                          </a:solidFill>
                          <a:effectLst/>
                          <a:latin typeface="verdana" panose="020B0604030504040204" pitchFamily="34" charset="0"/>
                        </a:rPr>
                        <a:t>Designing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D394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283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84487362"/>
                  </a:ext>
                </a:extLst>
              </a:tr>
              <a:tr h="0">
                <a:tc>
                  <a:txBody>
                    <a:bodyPr/>
                    <a:lstStyle/>
                    <a:p>
                      <a:pPr algn="l" fontAlgn="t"/>
                      <a:r>
                        <a:rPr lang="en-US" dirty="0">
                          <a:solidFill>
                            <a:srgbClr val="000000"/>
                          </a:solidFill>
                          <a:effectLst/>
                          <a:latin typeface="verdana" panose="020B0604030504040204" pitchFamily="34" charset="0"/>
                        </a:rPr>
                        <a:t>Testing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D394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300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05300459"/>
                  </a:ext>
                </a:extLst>
              </a:tr>
              <a:tr h="0">
                <a:tc>
                  <a:txBody>
                    <a:bodyPr/>
                    <a:lstStyle/>
                    <a:p>
                      <a:pPr algn="l" fontAlgn="t"/>
                      <a:r>
                        <a:rPr lang="en-US" dirty="0">
                          <a:solidFill>
                            <a:srgbClr val="000000"/>
                          </a:solidFill>
                          <a:effectLst/>
                          <a:latin typeface="verdana" panose="020B0604030504040204" pitchFamily="34" charset="0"/>
                        </a:rPr>
                        <a:t>Stores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D283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232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28706210"/>
                  </a:ext>
                </a:extLst>
              </a:tr>
              <a:tr h="0">
                <a:tc>
                  <a:txBody>
                    <a:bodyPr/>
                    <a:lstStyle/>
                    <a:p>
                      <a:pPr algn="l" fontAlgn="t"/>
                      <a:r>
                        <a:rPr lang="en-US" dirty="0">
                          <a:solidFill>
                            <a:srgbClr val="000000"/>
                          </a:solidFill>
                          <a:effectLst/>
                          <a:latin typeface="verdana" panose="020B0604030504040204" pitchFamily="34" charset="0"/>
                        </a:rPr>
                        <a:t>Developing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D283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549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1336111"/>
                  </a:ext>
                </a:extLst>
              </a:tr>
            </a:tbl>
          </a:graphicData>
        </a:graphic>
      </p:graphicFrame>
      <p:graphicFrame>
        <p:nvGraphicFramePr>
          <p:cNvPr id="7" name="Table 6">
            <a:extLst>
              <a:ext uri="{FF2B5EF4-FFF2-40B4-BE49-F238E27FC236}">
                <a16:creationId xmlns:a16="http://schemas.microsoft.com/office/drawing/2014/main" id="{75574A43-41B6-41E8-A63E-0BC11B9E34B6}"/>
              </a:ext>
            </a:extLst>
          </p:cNvPr>
          <p:cNvGraphicFramePr>
            <a:graphicFrameLocks noGrp="1"/>
          </p:cNvGraphicFramePr>
          <p:nvPr/>
        </p:nvGraphicFramePr>
        <p:xfrm>
          <a:off x="6471548" y="2964430"/>
          <a:ext cx="5037664" cy="1930400"/>
        </p:xfrm>
        <a:graphic>
          <a:graphicData uri="http://schemas.openxmlformats.org/drawingml/2006/table">
            <a:tbl>
              <a:tblPr/>
              <a:tblGrid>
                <a:gridCol w="2518832">
                  <a:extLst>
                    <a:ext uri="{9D8B030D-6E8A-4147-A177-3AD203B41FA5}">
                      <a16:colId xmlns:a16="http://schemas.microsoft.com/office/drawing/2014/main" val="202703477"/>
                    </a:ext>
                  </a:extLst>
                </a:gridCol>
                <a:gridCol w="2518832">
                  <a:extLst>
                    <a:ext uri="{9D8B030D-6E8A-4147-A177-3AD203B41FA5}">
                      <a16:colId xmlns:a16="http://schemas.microsoft.com/office/drawing/2014/main" val="2015025062"/>
                    </a:ext>
                  </a:extLst>
                </a:gridCol>
              </a:tblGrid>
              <a:tr h="0">
                <a:tc>
                  <a:txBody>
                    <a:bodyPr/>
                    <a:lstStyle/>
                    <a:p>
                      <a:pPr algn="l" fontAlgn="t"/>
                      <a:r>
                        <a:rPr lang="en-US" dirty="0">
                          <a:solidFill>
                            <a:srgbClr val="000000"/>
                          </a:solidFill>
                          <a:effectLst/>
                          <a:latin typeface="times new roman" panose="02020603050405020304" pitchFamily="18" charset="0"/>
                        </a:rPr>
                        <a:t>EMP_ID</a:t>
                      </a:r>
                    </a:p>
                  </a:txBody>
                  <a:tcPr marL="76200" marR="76200" marT="76200" marB="76200">
                    <a:lnL w="6350" cap="flat" cmpd="sng" algn="ctr">
                      <a:solidFill>
                        <a:srgbClr val="E07027"/>
                      </a:solidFill>
                      <a:prstDash val="solid"/>
                      <a:round/>
                      <a:headEnd type="none" w="med" len="med"/>
                      <a:tailEnd type="none" w="med" len="med"/>
                    </a:lnL>
                    <a:lnR w="6350" cap="flat" cmpd="sng" algn="ctr">
                      <a:solidFill>
                        <a:srgbClr val="E07027"/>
                      </a:solidFill>
                      <a:prstDash val="solid"/>
                      <a:round/>
                      <a:headEnd type="none" w="med" len="med"/>
                      <a:tailEnd type="none" w="med" len="med"/>
                    </a:lnR>
                    <a:lnT w="6350" cap="flat" cmpd="sng" algn="ctr">
                      <a:solidFill>
                        <a:srgbClr val="E0702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EMP_DEPT</a:t>
                      </a:r>
                    </a:p>
                  </a:txBody>
                  <a:tcPr marL="76200" marR="76200" marT="76200" marB="76200">
                    <a:lnL w="6350" cap="flat" cmpd="sng" algn="ctr">
                      <a:solidFill>
                        <a:srgbClr val="E07027"/>
                      </a:solidFill>
                      <a:prstDash val="solid"/>
                      <a:round/>
                      <a:headEnd type="none" w="med" len="med"/>
                      <a:tailEnd type="none" w="med" len="med"/>
                    </a:lnL>
                    <a:lnR w="6350" cap="flat" cmpd="sng" algn="ctr">
                      <a:solidFill>
                        <a:srgbClr val="E07027"/>
                      </a:solidFill>
                      <a:prstDash val="solid"/>
                      <a:round/>
                      <a:headEnd type="none" w="med" len="med"/>
                      <a:tailEnd type="none" w="med" len="med"/>
                    </a:lnR>
                    <a:lnT w="6350" cap="flat" cmpd="sng" algn="ctr">
                      <a:solidFill>
                        <a:srgbClr val="E0702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61167930"/>
                  </a:ext>
                </a:extLst>
              </a:tr>
              <a:tr h="0">
                <a:tc>
                  <a:txBody>
                    <a:bodyPr/>
                    <a:lstStyle/>
                    <a:p>
                      <a:pPr algn="l" fontAlgn="t"/>
                      <a:r>
                        <a:rPr lang="en-US" dirty="0">
                          <a:solidFill>
                            <a:srgbClr val="000000"/>
                          </a:solidFill>
                          <a:effectLst/>
                          <a:latin typeface="verdana" panose="020B0604030504040204" pitchFamily="34" charset="0"/>
                        </a:rPr>
                        <a:t>D394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Designing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14375155"/>
                  </a:ext>
                </a:extLst>
              </a:tr>
              <a:tr h="0">
                <a:tc>
                  <a:txBody>
                    <a:bodyPr/>
                    <a:lstStyle/>
                    <a:p>
                      <a:pPr algn="l" fontAlgn="t"/>
                      <a:r>
                        <a:rPr lang="en-US">
                          <a:solidFill>
                            <a:srgbClr val="000000"/>
                          </a:solidFill>
                          <a:effectLst/>
                          <a:latin typeface="verdana" panose="020B0604030504040204" pitchFamily="34" charset="0"/>
                        </a:rPr>
                        <a:t>D394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Testing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64824533"/>
                  </a:ext>
                </a:extLst>
              </a:tr>
              <a:tr h="0">
                <a:tc>
                  <a:txBody>
                    <a:bodyPr/>
                    <a:lstStyle/>
                    <a:p>
                      <a:pPr algn="l" fontAlgn="t"/>
                      <a:r>
                        <a:rPr lang="en-US" dirty="0">
                          <a:solidFill>
                            <a:srgbClr val="000000"/>
                          </a:solidFill>
                          <a:effectLst/>
                          <a:latin typeface="verdana" panose="020B0604030504040204" pitchFamily="34" charset="0"/>
                        </a:rPr>
                        <a:t>D283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Stores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9987888"/>
                  </a:ext>
                </a:extLst>
              </a:tr>
              <a:tr h="0">
                <a:tc>
                  <a:txBody>
                    <a:bodyPr/>
                    <a:lstStyle/>
                    <a:p>
                      <a:pPr algn="l" fontAlgn="t"/>
                      <a:r>
                        <a:rPr lang="en-US">
                          <a:solidFill>
                            <a:srgbClr val="000000"/>
                          </a:solidFill>
                          <a:effectLst/>
                          <a:latin typeface="verdana" panose="020B0604030504040204" pitchFamily="34" charset="0"/>
                        </a:rPr>
                        <a:t>D283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Developing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17482673"/>
                  </a:ext>
                </a:extLst>
              </a:tr>
            </a:tbl>
          </a:graphicData>
        </a:graphic>
      </p:graphicFrame>
      <p:sp>
        <p:nvSpPr>
          <p:cNvPr id="8" name="Rectangle 7">
            <a:extLst>
              <a:ext uri="{FF2B5EF4-FFF2-40B4-BE49-F238E27FC236}">
                <a16:creationId xmlns:a16="http://schemas.microsoft.com/office/drawing/2014/main" id="{8B91497E-C830-4373-B1E9-08A7E7A7B1E9}"/>
              </a:ext>
            </a:extLst>
          </p:cNvPr>
          <p:cNvSpPr/>
          <p:nvPr/>
        </p:nvSpPr>
        <p:spPr>
          <a:xfrm>
            <a:off x="6416308" y="2602375"/>
            <a:ext cx="3805850" cy="369332"/>
          </a:xfrm>
          <a:prstGeom prst="rect">
            <a:avLst/>
          </a:prstGeom>
        </p:spPr>
        <p:txBody>
          <a:bodyPr wrap="none">
            <a:spAutoFit/>
          </a:bodyPr>
          <a:lstStyle/>
          <a:p>
            <a:r>
              <a:rPr lang="en-US" b="1" dirty="0">
                <a:solidFill>
                  <a:srgbClr val="000000"/>
                </a:solidFill>
                <a:latin typeface="verdana" panose="020B0604030504040204" pitchFamily="34" charset="0"/>
              </a:rPr>
              <a:t>EMP_DEPT_MAPPING table:</a:t>
            </a:r>
            <a:endParaRPr lang="en-US" dirty="0"/>
          </a:p>
        </p:txBody>
      </p:sp>
      <p:sp>
        <p:nvSpPr>
          <p:cNvPr id="9" name="Rectangle 8">
            <a:extLst>
              <a:ext uri="{FF2B5EF4-FFF2-40B4-BE49-F238E27FC236}">
                <a16:creationId xmlns:a16="http://schemas.microsoft.com/office/drawing/2014/main" id="{ACFB9DAE-E46E-4A34-BD03-111FCFE1686E}"/>
              </a:ext>
            </a:extLst>
          </p:cNvPr>
          <p:cNvSpPr/>
          <p:nvPr/>
        </p:nvSpPr>
        <p:spPr>
          <a:xfrm>
            <a:off x="406400" y="3350414"/>
            <a:ext cx="2395207" cy="369332"/>
          </a:xfrm>
          <a:prstGeom prst="rect">
            <a:avLst/>
          </a:prstGeom>
        </p:spPr>
        <p:txBody>
          <a:bodyPr wrap="none">
            <a:spAutoFit/>
          </a:bodyPr>
          <a:lstStyle/>
          <a:p>
            <a:r>
              <a:rPr lang="en-US" b="1" dirty="0">
                <a:solidFill>
                  <a:srgbClr val="000000"/>
                </a:solidFill>
                <a:latin typeface="verdana" panose="020B0604030504040204" pitchFamily="34" charset="0"/>
              </a:rPr>
              <a:t>EMP_DEPT table:</a:t>
            </a:r>
            <a:endParaRPr lang="en-US" dirty="0"/>
          </a:p>
        </p:txBody>
      </p:sp>
      <p:sp>
        <p:nvSpPr>
          <p:cNvPr id="10" name="Rectangle 9">
            <a:extLst>
              <a:ext uri="{FF2B5EF4-FFF2-40B4-BE49-F238E27FC236}">
                <a16:creationId xmlns:a16="http://schemas.microsoft.com/office/drawing/2014/main" id="{81956F5C-4327-433E-8F03-CA648F7EBF61}"/>
              </a:ext>
            </a:extLst>
          </p:cNvPr>
          <p:cNvSpPr/>
          <p:nvPr/>
        </p:nvSpPr>
        <p:spPr>
          <a:xfrm>
            <a:off x="406400" y="1700758"/>
            <a:ext cx="2972289" cy="369332"/>
          </a:xfrm>
          <a:prstGeom prst="rect">
            <a:avLst/>
          </a:prstGeom>
        </p:spPr>
        <p:txBody>
          <a:bodyPr wrap="none">
            <a:spAutoFit/>
          </a:bodyPr>
          <a:lstStyle/>
          <a:p>
            <a:r>
              <a:rPr lang="en-US" b="1" dirty="0">
                <a:solidFill>
                  <a:srgbClr val="000000"/>
                </a:solidFill>
                <a:latin typeface="verdana" panose="020B0604030504040204" pitchFamily="34" charset="0"/>
              </a:rPr>
              <a:t>EMP_COUNTRY table:</a:t>
            </a:r>
            <a:endParaRPr lang="en-US" dirty="0"/>
          </a:p>
        </p:txBody>
      </p:sp>
      <p:sp>
        <p:nvSpPr>
          <p:cNvPr id="11" name="Rectangle 10">
            <a:extLst>
              <a:ext uri="{FF2B5EF4-FFF2-40B4-BE49-F238E27FC236}">
                <a16:creationId xmlns:a16="http://schemas.microsoft.com/office/drawing/2014/main" id="{66A1AD51-96F9-4C3E-9747-51DD29B839E4}"/>
              </a:ext>
            </a:extLst>
          </p:cNvPr>
          <p:cNvSpPr/>
          <p:nvPr/>
        </p:nvSpPr>
        <p:spPr>
          <a:xfrm>
            <a:off x="6424215" y="1697072"/>
            <a:ext cx="3496470" cy="369332"/>
          </a:xfrm>
          <a:prstGeom prst="rect">
            <a:avLst/>
          </a:prstGeom>
        </p:spPr>
        <p:txBody>
          <a:bodyPr wrap="none">
            <a:spAutoFit/>
          </a:bodyPr>
          <a:lstStyle/>
          <a:p>
            <a:r>
              <a:rPr lang="en-US" b="1" dirty="0">
                <a:solidFill>
                  <a:srgbClr val="000000"/>
                </a:solidFill>
                <a:latin typeface="verdana" panose="020B0604030504040204" pitchFamily="34" charset="0"/>
              </a:rPr>
              <a:t>Functional dependencies:</a:t>
            </a:r>
            <a:endParaRPr lang="en-US" dirty="0"/>
          </a:p>
        </p:txBody>
      </p:sp>
      <p:sp>
        <p:nvSpPr>
          <p:cNvPr id="12" name="Rectangle 11">
            <a:extLst>
              <a:ext uri="{FF2B5EF4-FFF2-40B4-BE49-F238E27FC236}">
                <a16:creationId xmlns:a16="http://schemas.microsoft.com/office/drawing/2014/main" id="{A8542DF0-2A42-4CCD-966A-DA59E6AB5504}"/>
              </a:ext>
            </a:extLst>
          </p:cNvPr>
          <p:cNvSpPr/>
          <p:nvPr/>
        </p:nvSpPr>
        <p:spPr>
          <a:xfrm>
            <a:off x="6320984" y="2039651"/>
            <a:ext cx="6283842" cy="584775"/>
          </a:xfrm>
          <a:prstGeom prst="rect">
            <a:avLst/>
          </a:prstGeom>
        </p:spPr>
        <p:txBody>
          <a:bodyPr wrap="square">
            <a:spAutoFit/>
          </a:bodyPr>
          <a:lstStyle/>
          <a:p>
            <a:pPr>
              <a:buFont typeface="+mj-lt"/>
              <a:buAutoNum type="arabicPeriod"/>
            </a:pPr>
            <a:r>
              <a:rPr lang="en-US" sz="1600" dirty="0">
                <a:solidFill>
                  <a:srgbClr val="000000"/>
                </a:solidFill>
                <a:latin typeface="verdana" panose="020B0604030504040204" pitchFamily="34" charset="0"/>
              </a:rPr>
              <a:t>EMP_ID   →    EMP_COUNTRY  </a:t>
            </a:r>
          </a:p>
          <a:p>
            <a:pPr>
              <a:buFont typeface="+mj-lt"/>
              <a:buAutoNum type="arabicPeriod"/>
            </a:pPr>
            <a:r>
              <a:rPr lang="en-US" sz="1600" dirty="0">
                <a:solidFill>
                  <a:srgbClr val="000000"/>
                </a:solidFill>
                <a:latin typeface="verdana" panose="020B0604030504040204" pitchFamily="34" charset="0"/>
              </a:rPr>
              <a:t>EMP_DEPT  →   {DEPT_TYPE, DEPT_NO_OF_EMP}  </a:t>
            </a:r>
            <a:endParaRPr lang="en-US" sz="1600" b="0" i="0" dirty="0">
              <a:solidFill>
                <a:srgbClr val="000000"/>
              </a:solidFill>
              <a:effectLst/>
              <a:latin typeface="verdana" panose="020B0604030504040204" pitchFamily="34" charset="0"/>
            </a:endParaRPr>
          </a:p>
        </p:txBody>
      </p:sp>
      <p:sp>
        <p:nvSpPr>
          <p:cNvPr id="13" name="Rectangle 12">
            <a:extLst>
              <a:ext uri="{FF2B5EF4-FFF2-40B4-BE49-F238E27FC236}">
                <a16:creationId xmlns:a16="http://schemas.microsoft.com/office/drawing/2014/main" id="{092D5222-36FB-41EC-BEE3-BABDC192C032}"/>
              </a:ext>
            </a:extLst>
          </p:cNvPr>
          <p:cNvSpPr/>
          <p:nvPr/>
        </p:nvSpPr>
        <p:spPr>
          <a:xfrm>
            <a:off x="6425098" y="4934334"/>
            <a:ext cx="5495440" cy="1200329"/>
          </a:xfrm>
          <a:prstGeom prst="rect">
            <a:avLst/>
          </a:prstGeom>
        </p:spPr>
        <p:txBody>
          <a:bodyPr wrap="square">
            <a:spAutoFit/>
          </a:bodyPr>
          <a:lstStyle/>
          <a:p>
            <a:r>
              <a:rPr lang="en-US" b="1" dirty="0">
                <a:solidFill>
                  <a:srgbClr val="000000"/>
                </a:solidFill>
                <a:latin typeface="verdana" panose="020B0604030504040204" pitchFamily="34" charset="0"/>
              </a:rPr>
              <a:t>Candidate keys:</a:t>
            </a:r>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For the first table:</a:t>
            </a:r>
            <a:r>
              <a:rPr lang="en-US" dirty="0">
                <a:solidFill>
                  <a:srgbClr val="000000"/>
                </a:solidFill>
                <a:latin typeface="verdana" panose="020B0604030504040204" pitchFamily="34" charset="0"/>
              </a:rPr>
              <a:t> EMP_ID</a:t>
            </a:r>
            <a:br>
              <a:rPr lang="en-US" dirty="0">
                <a:solidFill>
                  <a:srgbClr val="000000"/>
                </a:solidFill>
                <a:latin typeface="verdana" panose="020B0604030504040204" pitchFamily="34" charset="0"/>
              </a:rPr>
            </a:br>
            <a:r>
              <a:rPr lang="en-US" b="1" dirty="0">
                <a:solidFill>
                  <a:srgbClr val="000000"/>
                </a:solidFill>
                <a:latin typeface="verdana" panose="020B0604030504040204" pitchFamily="34" charset="0"/>
              </a:rPr>
              <a:t>For the second table:</a:t>
            </a:r>
            <a:r>
              <a:rPr lang="en-US" dirty="0">
                <a:solidFill>
                  <a:srgbClr val="000000"/>
                </a:solidFill>
                <a:latin typeface="verdana" panose="020B0604030504040204" pitchFamily="34" charset="0"/>
              </a:rPr>
              <a:t> EMP_DEPT</a:t>
            </a:r>
            <a:br>
              <a:rPr lang="en-US" dirty="0">
                <a:solidFill>
                  <a:srgbClr val="000000"/>
                </a:solidFill>
                <a:latin typeface="verdana" panose="020B0604030504040204" pitchFamily="34" charset="0"/>
              </a:rPr>
            </a:br>
            <a:r>
              <a:rPr lang="en-US" b="1" dirty="0">
                <a:solidFill>
                  <a:srgbClr val="000000"/>
                </a:solidFill>
                <a:latin typeface="verdana" panose="020B0604030504040204" pitchFamily="34" charset="0"/>
              </a:rPr>
              <a:t>For the third table: </a:t>
            </a:r>
            <a:r>
              <a:rPr lang="en-US" dirty="0">
                <a:solidFill>
                  <a:srgbClr val="000000"/>
                </a:solidFill>
                <a:latin typeface="verdana" panose="020B0604030504040204" pitchFamily="34" charset="0"/>
              </a:rPr>
              <a:t>{EMP_ID, EMP_DEPT}</a:t>
            </a:r>
            <a:endParaRPr lang="en-US" dirty="0"/>
          </a:p>
        </p:txBody>
      </p:sp>
      <p:sp>
        <p:nvSpPr>
          <p:cNvPr id="14" name="Rectangle 13">
            <a:extLst>
              <a:ext uri="{FF2B5EF4-FFF2-40B4-BE49-F238E27FC236}">
                <a16:creationId xmlns:a16="http://schemas.microsoft.com/office/drawing/2014/main" id="{091D5326-DE59-4412-8CF7-8E819F4ED8F8}"/>
              </a:ext>
            </a:extLst>
          </p:cNvPr>
          <p:cNvSpPr/>
          <p:nvPr/>
        </p:nvSpPr>
        <p:spPr>
          <a:xfrm>
            <a:off x="406400" y="6134663"/>
            <a:ext cx="11514138" cy="369332"/>
          </a:xfrm>
          <a:prstGeom prst="rect">
            <a:avLst/>
          </a:prstGeom>
        </p:spPr>
        <p:txBody>
          <a:bodyPr wrap="square">
            <a:spAutoFit/>
          </a:bodyPr>
          <a:lstStyle/>
          <a:p>
            <a:r>
              <a:rPr lang="en-US" dirty="0">
                <a:solidFill>
                  <a:srgbClr val="000000"/>
                </a:solidFill>
                <a:latin typeface="verdana" panose="020B0604030504040204" pitchFamily="34" charset="0"/>
              </a:rPr>
              <a:t>Now, this is in BCNF because left side part of both the functional dependencies is a key.</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B6899A8-8A3D-D3C5-E9DF-6B737F9B1773}"/>
                  </a:ext>
                </a:extLst>
              </p14:cNvPr>
              <p14:cNvContentPartPr/>
              <p14:nvPr/>
            </p14:nvContentPartPr>
            <p14:xfrm>
              <a:off x="660960" y="1925640"/>
              <a:ext cx="10376640" cy="4524120"/>
            </p14:xfrm>
          </p:contentPart>
        </mc:Choice>
        <mc:Fallback>
          <p:pic>
            <p:nvPicPr>
              <p:cNvPr id="2" name="Ink 1">
                <a:extLst>
                  <a:ext uri="{FF2B5EF4-FFF2-40B4-BE49-F238E27FC236}">
                    <a16:creationId xmlns:a16="http://schemas.microsoft.com/office/drawing/2014/main" id="{8B6899A8-8A3D-D3C5-E9DF-6B737F9B1773}"/>
                  </a:ext>
                </a:extLst>
              </p:cNvPr>
              <p:cNvPicPr/>
              <p:nvPr/>
            </p:nvPicPr>
            <p:blipFill>
              <a:blip r:embed="rId4"/>
              <a:stretch>
                <a:fillRect/>
              </a:stretch>
            </p:blipFill>
            <p:spPr>
              <a:xfrm>
                <a:off x="651600" y="1916280"/>
                <a:ext cx="10395360" cy="4542840"/>
              </a:xfrm>
              <a:prstGeom prst="rect">
                <a:avLst/>
              </a:prstGeom>
            </p:spPr>
          </p:pic>
        </mc:Fallback>
      </mc:AlternateContent>
    </p:spTree>
    <p:extLst>
      <p:ext uri="{BB962C8B-B14F-4D97-AF65-F5344CB8AC3E}">
        <p14:creationId xmlns:p14="http://schemas.microsoft.com/office/powerpoint/2010/main" val="93967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arn(inVertic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down)">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down)">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down)">
                                      <p:cBhvr>
                                        <p:cTn id="6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11" grpId="0"/>
      <p:bldP spid="12" grpId="0"/>
      <p:bldP spid="13"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D960F0-03F9-C2DC-8B52-B96D82BDE1F7}"/>
              </a:ext>
            </a:extLst>
          </p:cNvPr>
          <p:cNvSpPr txBox="1"/>
          <p:nvPr/>
        </p:nvSpPr>
        <p:spPr>
          <a:xfrm>
            <a:off x="5475767" y="1280944"/>
            <a:ext cx="6302745" cy="4032642"/>
          </a:xfrm>
          <a:prstGeom prst="rect">
            <a:avLst/>
          </a:prstGeom>
          <a:noFill/>
        </p:spPr>
        <p:txBody>
          <a:bodyPr wrap="square">
            <a:spAutoFit/>
          </a:bodyPr>
          <a:lstStyle/>
          <a:p>
            <a:pPr marL="457200">
              <a:lnSpc>
                <a:spcPct val="107000"/>
              </a:lnSpc>
            </a:pPr>
            <a:r>
              <a:rPr lang="en-US" sz="1600" dirty="0">
                <a:effectLst/>
                <a:latin typeface="Calibri" panose="020F0502020204030204" pitchFamily="34" charset="0"/>
                <a:ea typeface="Calibri" panose="020F0502020204030204" pitchFamily="34" charset="0"/>
                <a:cs typeface="Latha" panose="020B0604020202020204" pitchFamily="34" charset="0"/>
              </a:rPr>
              <a:t>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6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Latha" panose="020B0604020202020204" pitchFamily="34" charset="0"/>
              </a:rPr>
              <a:t>Remedy </a:t>
            </a:r>
            <a:r>
              <a:rPr lang="en-US" sz="1600" b="1" dirty="0">
                <a:solidFill>
                  <a:srgbClr val="CC0066"/>
                </a:solidFill>
                <a:effectLst/>
                <a:latin typeface="Calibri" panose="020F0502020204030204" pitchFamily="34" charset="0"/>
                <a:ea typeface="Calibri" panose="020F0502020204030204" pitchFamily="34" charset="0"/>
                <a:cs typeface="Latha" panose="020B0604020202020204" pitchFamily="34" charset="0"/>
              </a:rPr>
              <a:t>: problem can be resolved by decomposing this relation schema into two relation schemas as shown here.</a:t>
            </a:r>
            <a:endParaRPr lang="en-US" sz="1400" b="1" dirty="0">
              <a:solidFill>
                <a:srgbClr val="CC0066"/>
              </a:solidFill>
              <a:effectLst/>
              <a:latin typeface="Calibri" panose="020F0502020204030204" pitchFamily="34" charset="0"/>
              <a:ea typeface="Calibri" panose="020F0502020204030204" pitchFamily="34" charset="0"/>
              <a:cs typeface="Latha" panose="020B0604020202020204" pitchFamily="34" charset="0"/>
            </a:endParaRPr>
          </a:p>
          <a:p>
            <a:pPr marL="914400" lvl="1">
              <a:lnSpc>
                <a:spcPct val="107000"/>
              </a:lnSpc>
            </a:pPr>
            <a:r>
              <a:rPr lang="en-US" sz="1600" b="1" dirty="0">
                <a:solidFill>
                  <a:srgbClr val="CC0066"/>
                </a:solidFill>
                <a:effectLst/>
                <a:latin typeface="Calibri" panose="020F0502020204030204" pitchFamily="34" charset="0"/>
                <a:ea typeface="Calibri" panose="020F0502020204030204" pitchFamily="34" charset="0"/>
                <a:cs typeface="Latha" panose="020B0604020202020204" pitchFamily="34" charset="0"/>
              </a:rPr>
              <a:t>BOOK_TITLE_INFO(ISBN, </a:t>
            </a:r>
            <a:r>
              <a:rPr lang="en-US" sz="1600" b="1" dirty="0" err="1">
                <a:solidFill>
                  <a:srgbClr val="CC0066"/>
                </a:solidFill>
                <a:effectLst/>
                <a:latin typeface="Calibri" panose="020F0502020204030204" pitchFamily="34" charset="0"/>
                <a:ea typeface="Calibri" panose="020F0502020204030204" pitchFamily="34" charset="0"/>
                <a:cs typeface="Latha" panose="020B0604020202020204" pitchFamily="34" charset="0"/>
              </a:rPr>
              <a:t>Book_title</a:t>
            </a:r>
            <a:r>
              <a:rPr lang="en-US" sz="1600" b="1" dirty="0">
                <a:solidFill>
                  <a:srgbClr val="CC0066"/>
                </a:solidFill>
                <a:effectLst/>
                <a:latin typeface="Calibri" panose="020F0502020204030204" pitchFamily="34" charset="0"/>
                <a:ea typeface="Calibri" panose="020F0502020204030204" pitchFamily="34" charset="0"/>
                <a:cs typeface="Latha" panose="020B0604020202020204" pitchFamily="34" charset="0"/>
              </a:rPr>
              <a:t>) and</a:t>
            </a:r>
            <a:endParaRPr lang="en-US" sz="1400" b="1" dirty="0">
              <a:solidFill>
                <a:srgbClr val="CC0066"/>
              </a:solidFill>
              <a:effectLst/>
              <a:latin typeface="Calibri" panose="020F0502020204030204" pitchFamily="34" charset="0"/>
              <a:ea typeface="Calibri" panose="020F0502020204030204" pitchFamily="34" charset="0"/>
              <a:cs typeface="Latha" panose="020B0604020202020204" pitchFamily="34" charset="0"/>
            </a:endParaRPr>
          </a:p>
          <a:p>
            <a:pPr marL="914400" lvl="1">
              <a:lnSpc>
                <a:spcPct val="107000"/>
              </a:lnSpc>
            </a:pPr>
            <a:r>
              <a:rPr lang="en-US" sz="1600" b="1" dirty="0">
                <a:solidFill>
                  <a:srgbClr val="CC0066"/>
                </a:solidFill>
                <a:effectLst/>
                <a:latin typeface="Calibri" panose="020F0502020204030204" pitchFamily="34" charset="0"/>
                <a:ea typeface="Calibri" panose="020F0502020204030204" pitchFamily="34" charset="0"/>
                <a:cs typeface="Latha" panose="020B0604020202020204" pitchFamily="34" charset="0"/>
              </a:rPr>
              <a:t>REVIEW(R_ID, ISBN, Rating)</a:t>
            </a:r>
            <a:endParaRPr lang="en-US" sz="1400" b="1" dirty="0">
              <a:solidFill>
                <a:srgbClr val="CC0066"/>
              </a:solidFill>
              <a:effectLst/>
              <a:latin typeface="Calibri" panose="020F0502020204030204" pitchFamily="34" charset="0"/>
              <a:ea typeface="Calibri" panose="020F0502020204030204" pitchFamily="34" charset="0"/>
              <a:cs typeface="Latha" panose="020B0604020202020204" pitchFamily="34" charset="0"/>
            </a:endParaRPr>
          </a:p>
          <a:p>
            <a:pPr marL="914400" lvl="1">
              <a:lnSpc>
                <a:spcPct val="107000"/>
              </a:lnSpc>
            </a:pPr>
            <a:r>
              <a:rPr lang="en-US" sz="1600" b="1" dirty="0">
                <a:solidFill>
                  <a:srgbClr val="CC0066"/>
                </a:solidFill>
                <a:effectLst/>
                <a:latin typeface="Calibri" panose="020F0502020204030204" pitchFamily="34" charset="0"/>
                <a:ea typeface="Calibri" panose="020F0502020204030204" pitchFamily="34" charset="0"/>
                <a:cs typeface="Latha" panose="020B0604020202020204" pitchFamily="34" charset="0"/>
              </a:rPr>
              <a:t>Or</a:t>
            </a:r>
            <a:endParaRPr lang="en-US" sz="1400" b="1" dirty="0">
              <a:solidFill>
                <a:srgbClr val="CC0066"/>
              </a:solidFill>
              <a:effectLst/>
              <a:latin typeface="Calibri" panose="020F0502020204030204" pitchFamily="34" charset="0"/>
              <a:ea typeface="Calibri" panose="020F0502020204030204" pitchFamily="34" charset="0"/>
              <a:cs typeface="Latha" panose="020B0604020202020204" pitchFamily="34" charset="0"/>
            </a:endParaRPr>
          </a:p>
          <a:p>
            <a:pPr marL="914400" lvl="1">
              <a:lnSpc>
                <a:spcPct val="107000"/>
              </a:lnSpc>
            </a:pPr>
            <a:r>
              <a:rPr lang="en-US" sz="1600" b="1" dirty="0">
                <a:solidFill>
                  <a:srgbClr val="00B0F0"/>
                </a:solidFill>
                <a:effectLst/>
                <a:latin typeface="Calibri" panose="020F0502020204030204" pitchFamily="34" charset="0"/>
                <a:ea typeface="Calibri" panose="020F0502020204030204" pitchFamily="34" charset="0"/>
                <a:cs typeface="Latha" panose="020B0604020202020204" pitchFamily="34" charset="0"/>
              </a:rPr>
              <a:t>BOOK_TITLE_INFO(ISBN, </a:t>
            </a:r>
            <a:r>
              <a:rPr lang="en-US" sz="1600" b="1" dirty="0" err="1">
                <a:solidFill>
                  <a:srgbClr val="00B0F0"/>
                </a:solidFill>
                <a:effectLst/>
                <a:latin typeface="Calibri" panose="020F0502020204030204" pitchFamily="34" charset="0"/>
                <a:ea typeface="Calibri" panose="020F0502020204030204" pitchFamily="34" charset="0"/>
                <a:cs typeface="Latha" panose="020B0604020202020204" pitchFamily="34" charset="0"/>
              </a:rPr>
              <a:t>Book_title</a:t>
            </a:r>
            <a:r>
              <a:rPr lang="en-US" sz="1600" b="1" dirty="0">
                <a:solidFill>
                  <a:srgbClr val="00B0F0"/>
                </a:solidFill>
                <a:effectLst/>
                <a:latin typeface="Calibri" panose="020F0502020204030204" pitchFamily="34" charset="0"/>
                <a:ea typeface="Calibri" panose="020F0502020204030204" pitchFamily="34" charset="0"/>
                <a:cs typeface="Latha" panose="020B0604020202020204" pitchFamily="34" charset="0"/>
              </a:rPr>
              <a:t>) and</a:t>
            </a:r>
            <a:endParaRPr lang="en-US" sz="1400" b="1" dirty="0">
              <a:solidFill>
                <a:srgbClr val="00B0F0"/>
              </a:solidFill>
              <a:effectLst/>
              <a:latin typeface="Calibri" panose="020F0502020204030204" pitchFamily="34" charset="0"/>
              <a:ea typeface="Calibri" panose="020F0502020204030204" pitchFamily="34" charset="0"/>
              <a:cs typeface="Latha" panose="020B0604020202020204" pitchFamily="34" charset="0"/>
            </a:endParaRPr>
          </a:p>
          <a:p>
            <a:pPr marL="914400" lvl="1">
              <a:lnSpc>
                <a:spcPct val="107000"/>
              </a:lnSpc>
            </a:pPr>
            <a:r>
              <a:rPr lang="en-US" sz="1600" b="1" dirty="0">
                <a:solidFill>
                  <a:srgbClr val="00B0F0"/>
                </a:solidFill>
                <a:effectLst/>
                <a:latin typeface="Calibri" panose="020F0502020204030204" pitchFamily="34" charset="0"/>
                <a:ea typeface="Calibri" panose="020F0502020204030204" pitchFamily="34" charset="0"/>
                <a:cs typeface="Latha" panose="020B0604020202020204" pitchFamily="34" charset="0"/>
              </a:rPr>
              <a:t>REVIEW(R_ID, </a:t>
            </a:r>
            <a:r>
              <a:rPr lang="en-US" sz="1600" b="1" dirty="0" err="1">
                <a:solidFill>
                  <a:srgbClr val="00B0F0"/>
                </a:solidFill>
                <a:effectLst/>
                <a:latin typeface="Calibri" panose="020F0502020204030204" pitchFamily="34" charset="0"/>
                <a:ea typeface="Calibri" panose="020F0502020204030204" pitchFamily="34" charset="0"/>
                <a:cs typeface="Latha" panose="020B0604020202020204" pitchFamily="34" charset="0"/>
              </a:rPr>
              <a:t>Book_title</a:t>
            </a:r>
            <a:r>
              <a:rPr lang="en-US" sz="1600" b="1" dirty="0">
                <a:solidFill>
                  <a:srgbClr val="00B0F0"/>
                </a:solidFill>
                <a:effectLst/>
                <a:latin typeface="Calibri" panose="020F0502020204030204" pitchFamily="34" charset="0"/>
                <a:ea typeface="Calibri" panose="020F0502020204030204" pitchFamily="34" charset="0"/>
                <a:cs typeface="Latha" panose="020B0604020202020204" pitchFamily="34" charset="0"/>
              </a:rPr>
              <a:t>, Rating)</a:t>
            </a:r>
            <a:endParaRPr lang="en-US" sz="1400" b="1" dirty="0">
              <a:solidFill>
                <a:srgbClr val="00B0F0"/>
              </a:solidFill>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600" dirty="0">
                <a:effectLst/>
                <a:latin typeface="Calibri" panose="020F0502020204030204" pitchFamily="34" charset="0"/>
                <a:ea typeface="Calibri" panose="020F0502020204030204" pitchFamily="34" charset="0"/>
                <a:cs typeface="Latha" panose="020B0604020202020204" pitchFamily="34" charset="0"/>
              </a:rPr>
              <a:t>Now, all these relation schemas are in BCNF. Note that BCNF is the most desirable normal form as it ensures the elimination of all redundancy that can be detected using functional dependencies.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600" dirty="0">
                <a:effectLst/>
                <a:latin typeface="Calibri" panose="020F0502020204030204" pitchFamily="34" charset="0"/>
                <a:ea typeface="Calibri" panose="020F0502020204030204" pitchFamily="34" charset="0"/>
                <a:cs typeface="Latha" panose="020B0604020202020204" pitchFamily="34" charset="0"/>
              </a:rPr>
              <a:t>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600" b="1" dirty="0">
                <a:effectLst/>
                <a:latin typeface="Calibri" panose="020F0502020204030204" pitchFamily="34" charset="0"/>
                <a:ea typeface="Calibri" panose="020F0502020204030204" pitchFamily="34" charset="0"/>
                <a:cs typeface="Latha" panose="020B0604020202020204" pitchFamily="34" charset="0"/>
              </a:rPr>
              <a:t>Note:</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1600" dirty="0">
                <a:effectLst/>
                <a:latin typeface="Calibri" panose="020F0502020204030204" pitchFamily="34" charset="0"/>
                <a:ea typeface="Calibri" panose="020F0502020204030204" pitchFamily="34" charset="0"/>
                <a:cs typeface="Latha" panose="020B0604020202020204" pitchFamily="34" charset="0"/>
              </a:rPr>
              <a:t>If there is only one determinant upon which other attributes depend and it is a candidate key, 3NF and BCNF are identical.</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8" name="TextBox 7">
            <a:extLst>
              <a:ext uri="{FF2B5EF4-FFF2-40B4-BE49-F238E27FC236}">
                <a16:creationId xmlns:a16="http://schemas.microsoft.com/office/drawing/2014/main" id="{862B8845-E5EB-FEB7-3A37-E5EBF6FA87F7}"/>
              </a:ext>
            </a:extLst>
          </p:cNvPr>
          <p:cNvSpPr txBox="1"/>
          <p:nvPr/>
        </p:nvSpPr>
        <p:spPr>
          <a:xfrm>
            <a:off x="-229485" y="1295400"/>
            <a:ext cx="5705252" cy="1208279"/>
          </a:xfrm>
          <a:prstGeom prst="rect">
            <a:avLst/>
          </a:prstGeom>
          <a:noFill/>
        </p:spPr>
        <p:txBody>
          <a:bodyPr wrap="square">
            <a:spAutoFit/>
          </a:bodyPr>
          <a:lstStyle/>
          <a:p>
            <a:pPr marL="457200">
              <a:lnSpc>
                <a:spcPct val="150000"/>
              </a:lnSpc>
            </a:pPr>
            <a:r>
              <a:rPr lang="en-US" dirty="0">
                <a:effectLst/>
                <a:latin typeface="Calibri" panose="020F0502020204030204" pitchFamily="34" charset="0"/>
                <a:ea typeface="Calibri" panose="020F0502020204030204" pitchFamily="34" charset="0"/>
                <a:cs typeface="Latha" panose="020B0604020202020204" pitchFamily="34" charset="0"/>
              </a:rPr>
              <a:t>Example:    Consider a relation schema </a:t>
            </a:r>
            <a:endParaRPr lang="en-US" sz="16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r>
              <a:rPr lang="en-US" sz="1600" dirty="0">
                <a:effectLst/>
                <a:latin typeface="Calibri" panose="020F0502020204030204" pitchFamily="34" charset="0"/>
                <a:ea typeface="Calibri" panose="020F0502020204030204" pitchFamily="34" charset="0"/>
                <a:cs typeface="Latha" panose="020B0604020202020204" pitchFamily="34" charset="0"/>
              </a:rPr>
              <a:t>   </a:t>
            </a:r>
            <a:r>
              <a:rPr lang="en-US"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BOOK_RATING(ISBN, </a:t>
            </a:r>
            <a:r>
              <a:rPr lang="en-US" sz="16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Book_title</a:t>
            </a:r>
            <a:r>
              <a:rPr lang="en-US"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R_ID, Rating)</a:t>
            </a:r>
            <a:r>
              <a:rPr lang="en-US" sz="1600" dirty="0">
                <a:effectLst/>
                <a:latin typeface="Calibri" panose="020F0502020204030204" pitchFamily="34" charset="0"/>
                <a:ea typeface="Calibri" panose="020F0502020204030204" pitchFamily="34" charset="0"/>
                <a:cs typeface="Latha" panose="020B0604020202020204" pitchFamily="34" charset="0"/>
              </a:rPr>
              <a:t> . </a:t>
            </a:r>
            <a:endParaRPr lang="en-US" sz="1400" dirty="0">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r>
              <a:rPr lang="en-US" sz="1400" b="1" dirty="0">
                <a:effectLst/>
                <a:latin typeface="Calibri" panose="020F0502020204030204" pitchFamily="34" charset="0"/>
                <a:ea typeface="Calibri" panose="020F0502020204030204" pitchFamily="34" charset="0"/>
                <a:cs typeface="Latha" panose="020B0604020202020204" pitchFamily="34" charset="0"/>
              </a:rPr>
              <a:t>Two C</a:t>
            </a:r>
            <a:r>
              <a:rPr lang="en-US" sz="1600" b="1" dirty="0">
                <a:effectLst/>
                <a:latin typeface="Calibri" panose="020F0502020204030204" pitchFamily="34" charset="0"/>
                <a:ea typeface="Calibri" panose="020F0502020204030204" pitchFamily="34" charset="0"/>
                <a:cs typeface="Latha" panose="020B0604020202020204" pitchFamily="34" charset="0"/>
              </a:rPr>
              <a:t>andidate keys </a:t>
            </a:r>
            <a:r>
              <a:rPr lang="en-US" sz="1600" b="1" dirty="0">
                <a:latin typeface="Calibri" panose="020F0502020204030204" pitchFamily="34" charset="0"/>
                <a:ea typeface="Calibri" panose="020F0502020204030204" pitchFamily="34" charset="0"/>
                <a:cs typeface="Latha" panose="020B0604020202020204" pitchFamily="34" charset="0"/>
              </a:rPr>
              <a:t>= </a:t>
            </a:r>
            <a:r>
              <a:rPr lang="en-US" sz="1600" b="1" dirty="0">
                <a:effectLst/>
                <a:latin typeface="Calibri" panose="020F0502020204030204" pitchFamily="34" charset="0"/>
                <a:ea typeface="Calibri" panose="020F0502020204030204" pitchFamily="34" charset="0"/>
                <a:cs typeface="Latha" panose="020B0604020202020204" pitchFamily="34" charset="0"/>
              </a:rPr>
              <a:t> {</a:t>
            </a:r>
            <a:r>
              <a:rPr lang="en-US" sz="1600" b="1" dirty="0">
                <a:solidFill>
                  <a:srgbClr val="D60093"/>
                </a:solidFill>
                <a:effectLst/>
                <a:latin typeface="Calibri" panose="020F0502020204030204" pitchFamily="34" charset="0"/>
                <a:ea typeface="Calibri" panose="020F0502020204030204" pitchFamily="34" charset="0"/>
                <a:cs typeface="Latha" panose="020B0604020202020204" pitchFamily="34" charset="0"/>
              </a:rPr>
              <a:t>(ISBN, </a:t>
            </a:r>
            <a:r>
              <a:rPr lang="en-US" sz="1600" b="1" dirty="0">
                <a:solidFill>
                  <a:srgbClr val="D60093"/>
                </a:solidFill>
                <a:effectLst/>
                <a:highlight>
                  <a:srgbClr val="FFFF00"/>
                </a:highlight>
                <a:latin typeface="Calibri" panose="020F0502020204030204" pitchFamily="34" charset="0"/>
                <a:ea typeface="Calibri" panose="020F0502020204030204" pitchFamily="34" charset="0"/>
                <a:cs typeface="Latha" panose="020B0604020202020204" pitchFamily="34" charset="0"/>
              </a:rPr>
              <a:t>R_ID</a:t>
            </a:r>
            <a:r>
              <a:rPr lang="en-US" sz="1600" b="1" dirty="0">
                <a:solidFill>
                  <a:srgbClr val="D60093"/>
                </a:solidFill>
                <a:effectLst/>
                <a:latin typeface="Calibri" panose="020F0502020204030204" pitchFamily="34" charset="0"/>
                <a:ea typeface="Calibri" panose="020F0502020204030204" pitchFamily="34" charset="0"/>
                <a:cs typeface="Latha" panose="020B0604020202020204" pitchFamily="34" charset="0"/>
              </a:rPr>
              <a:t>),</a:t>
            </a:r>
            <a:r>
              <a:rPr lang="en-US" sz="1600" b="1" dirty="0">
                <a:effectLst/>
                <a:latin typeface="Calibri" panose="020F0502020204030204" pitchFamily="34" charset="0"/>
                <a:ea typeface="Calibri" panose="020F0502020204030204" pitchFamily="34" charset="0"/>
                <a:cs typeface="Latha" panose="020B0604020202020204" pitchFamily="34" charset="0"/>
              </a:rPr>
              <a:t> </a:t>
            </a:r>
            <a:r>
              <a:rPr lang="en-US" sz="1600" b="1" dirty="0">
                <a:solidFill>
                  <a:srgbClr val="D60093"/>
                </a:solidFill>
                <a:effectLst/>
                <a:latin typeface="Calibri" panose="020F0502020204030204" pitchFamily="34" charset="0"/>
                <a:ea typeface="Calibri" panose="020F0502020204030204" pitchFamily="34" charset="0"/>
                <a:cs typeface="Latha" panose="020B0604020202020204" pitchFamily="34" charset="0"/>
              </a:rPr>
              <a:t>(</a:t>
            </a:r>
            <a:r>
              <a:rPr lang="en-US" sz="1600" b="1" dirty="0" err="1">
                <a:solidFill>
                  <a:srgbClr val="D60093"/>
                </a:solidFill>
                <a:effectLst/>
                <a:latin typeface="Calibri" panose="020F0502020204030204" pitchFamily="34" charset="0"/>
                <a:ea typeface="Calibri" panose="020F0502020204030204" pitchFamily="34" charset="0"/>
                <a:cs typeface="Latha" panose="020B0604020202020204" pitchFamily="34" charset="0"/>
              </a:rPr>
              <a:t>Book_title</a:t>
            </a:r>
            <a:r>
              <a:rPr lang="en-US" sz="1600" b="1" dirty="0">
                <a:solidFill>
                  <a:srgbClr val="D60093"/>
                </a:solidFill>
                <a:effectLst/>
                <a:latin typeface="Calibri" panose="020F0502020204030204" pitchFamily="34" charset="0"/>
                <a:ea typeface="Calibri" panose="020F0502020204030204" pitchFamily="34" charset="0"/>
                <a:cs typeface="Latha" panose="020B0604020202020204" pitchFamily="34" charset="0"/>
              </a:rPr>
              <a:t>, </a:t>
            </a:r>
            <a:r>
              <a:rPr lang="en-US" sz="1600" b="1" dirty="0">
                <a:solidFill>
                  <a:srgbClr val="D60093"/>
                </a:solidFill>
                <a:effectLst/>
                <a:highlight>
                  <a:srgbClr val="FFFF00"/>
                </a:highlight>
                <a:latin typeface="Calibri" panose="020F0502020204030204" pitchFamily="34" charset="0"/>
                <a:ea typeface="Calibri" panose="020F0502020204030204" pitchFamily="34" charset="0"/>
                <a:cs typeface="Latha" panose="020B0604020202020204" pitchFamily="34" charset="0"/>
              </a:rPr>
              <a:t>R_ID</a:t>
            </a:r>
            <a:r>
              <a:rPr lang="en-US" sz="1600" b="1" dirty="0">
                <a:solidFill>
                  <a:srgbClr val="D60093"/>
                </a:solidFill>
                <a:effectLst/>
                <a:latin typeface="Calibri" panose="020F0502020204030204" pitchFamily="34" charset="0"/>
                <a:ea typeface="Calibri" panose="020F0502020204030204" pitchFamily="34" charset="0"/>
                <a:cs typeface="Latha" panose="020B0604020202020204" pitchFamily="34" charset="0"/>
              </a:rPr>
              <a:t>)</a:t>
            </a:r>
            <a:r>
              <a:rPr lang="en-US" sz="1600" b="1" dirty="0">
                <a:effectLst/>
                <a:latin typeface="Calibri" panose="020F0502020204030204" pitchFamily="34" charset="0"/>
                <a:ea typeface="Calibri" panose="020F0502020204030204" pitchFamily="34" charset="0"/>
                <a:cs typeface="Latha" panose="020B0604020202020204" pitchFamily="34" charset="0"/>
              </a:rPr>
              <a:t>}. </a:t>
            </a:r>
            <a:endParaRPr lang="en-US" sz="1400" b="1"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9" name="Picture 8">
            <a:extLst>
              <a:ext uri="{FF2B5EF4-FFF2-40B4-BE49-F238E27FC236}">
                <a16:creationId xmlns:a16="http://schemas.microsoft.com/office/drawing/2014/main" id="{9460B7F5-50E0-F899-7AE0-C1C70A40A6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400" y="2672763"/>
            <a:ext cx="3966653" cy="3054583"/>
          </a:xfrm>
          <a:prstGeom prst="rect">
            <a:avLst/>
          </a:prstGeom>
          <a:noFill/>
          <a:ln>
            <a:noFill/>
          </a:ln>
        </p:spPr>
      </p:pic>
      <p:sp>
        <p:nvSpPr>
          <p:cNvPr id="10" name="Content Placeholder 2">
            <a:extLst>
              <a:ext uri="{FF2B5EF4-FFF2-40B4-BE49-F238E27FC236}">
                <a16:creationId xmlns:a16="http://schemas.microsoft.com/office/drawing/2014/main" id="{368F21F9-CE7E-C96C-FEE4-7BE82E767A1D}"/>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rgbClr val="00B050"/>
              </a:solidFill>
            </a:endParaRPr>
          </a:p>
          <a:p>
            <a:r>
              <a:rPr lang="en-US">
                <a:solidFill>
                  <a:srgbClr val="00B050"/>
                </a:solidFill>
              </a:rPr>
              <a:t>BCNF ( BOYCE CODD NF)</a:t>
            </a:r>
          </a:p>
          <a:p>
            <a:endParaRPr lang="en-US" dirty="0"/>
          </a:p>
        </p:txBody>
      </p:sp>
      <p:sp>
        <p:nvSpPr>
          <p:cNvPr id="3" name="TextBox 2">
            <a:extLst>
              <a:ext uri="{FF2B5EF4-FFF2-40B4-BE49-F238E27FC236}">
                <a16:creationId xmlns:a16="http://schemas.microsoft.com/office/drawing/2014/main" id="{BAF41C18-900B-7958-AE8D-2E637D310230}"/>
              </a:ext>
            </a:extLst>
          </p:cNvPr>
          <p:cNvSpPr txBox="1"/>
          <p:nvPr/>
        </p:nvSpPr>
        <p:spPr>
          <a:xfrm>
            <a:off x="-229484" y="5814063"/>
            <a:ext cx="10634331" cy="671915"/>
          </a:xfrm>
          <a:prstGeom prst="rect">
            <a:avLst/>
          </a:prstGeom>
          <a:noFill/>
        </p:spPr>
        <p:txBody>
          <a:bodyPr wrap="square">
            <a:spAutoFit/>
          </a:bodyPr>
          <a:lstStyle/>
          <a:p>
            <a:pPr marL="457200">
              <a:lnSpc>
                <a:spcPct val="107000"/>
              </a:lnSpc>
            </a:pPr>
            <a:r>
              <a:rPr lang="en-US" dirty="0">
                <a:latin typeface="Calibri" panose="020F0502020204030204" pitchFamily="34" charset="0"/>
                <a:ea typeface="Calibri" panose="020F0502020204030204" pitchFamily="34" charset="0"/>
                <a:cs typeface="Latha" panose="020B0604020202020204" pitchFamily="34" charset="0"/>
              </a:rPr>
              <a:t>This r</a:t>
            </a:r>
            <a:r>
              <a:rPr lang="en-US" sz="1800" dirty="0">
                <a:effectLst/>
                <a:latin typeface="Calibri" panose="020F0502020204030204" pitchFamily="34" charset="0"/>
                <a:ea typeface="Calibri" panose="020F0502020204030204" pitchFamily="34" charset="0"/>
                <a:cs typeface="Latha" panose="020B0604020202020204" pitchFamily="34" charset="0"/>
              </a:rPr>
              <a:t>elation schema is not in BCNF </a:t>
            </a:r>
            <a:r>
              <a:rPr lang="en-US" sz="1800" dirty="0">
                <a:effectLst/>
                <a:highlight>
                  <a:srgbClr val="FFFF00"/>
                </a:highlight>
                <a:latin typeface="Calibri" panose="020F0502020204030204" pitchFamily="34" charset="0"/>
                <a:ea typeface="Calibri" panose="020F0502020204030204" pitchFamily="34" charset="0"/>
                <a:cs typeface="Latha" panose="020B0604020202020204" pitchFamily="34" charset="0"/>
              </a:rPr>
              <a:t>since both the candidate keys are composite as well as overlapping.</a:t>
            </a:r>
            <a:endParaRPr lang="en-US"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800" dirty="0">
                <a:effectLst/>
                <a:latin typeface="Calibri" panose="020F0502020204030204" pitchFamily="34" charset="0"/>
                <a:ea typeface="Calibri" panose="020F0502020204030204" pitchFamily="34" charset="0"/>
                <a:cs typeface="Latha" panose="020B0604020202020204" pitchFamily="34" charset="0"/>
              </a:rPr>
              <a:t>However, it is in 3NF.</a:t>
            </a:r>
            <a:endParaRPr lang="en-US" dirty="0">
              <a:effectLst/>
              <a:latin typeface="Calibri" panose="020F0502020204030204" pitchFamily="34" charset="0"/>
              <a:ea typeface="Calibri" panose="020F0502020204030204" pitchFamily="34" charset="0"/>
              <a:cs typeface="Latha" panose="020B0604020202020204" pitchFamily="34" charset="0"/>
            </a:endParaRPr>
          </a:p>
        </p:txBody>
      </p:sp>
      <p:sp>
        <p:nvSpPr>
          <p:cNvPr id="4" name="Rectangle 3">
            <a:extLst>
              <a:ext uri="{FF2B5EF4-FFF2-40B4-BE49-F238E27FC236}">
                <a16:creationId xmlns:a16="http://schemas.microsoft.com/office/drawing/2014/main" id="{AE041849-72E3-4729-3E2A-D2BA56DC3BB0}"/>
              </a:ext>
            </a:extLst>
          </p:cNvPr>
          <p:cNvSpPr/>
          <p:nvPr/>
        </p:nvSpPr>
        <p:spPr>
          <a:xfrm>
            <a:off x="5560828" y="1404712"/>
            <a:ext cx="6166884" cy="407227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BDABF85-81E2-6CC1-DFA0-B4C48CC3D14C}"/>
                  </a:ext>
                </a:extLst>
              </p14:cNvPr>
              <p14:cNvContentPartPr/>
              <p14:nvPr/>
            </p14:nvContentPartPr>
            <p14:xfrm>
              <a:off x="1059480" y="1794960"/>
              <a:ext cx="10603080" cy="4638240"/>
            </p14:xfrm>
          </p:contentPart>
        </mc:Choice>
        <mc:Fallback>
          <p:pic>
            <p:nvPicPr>
              <p:cNvPr id="2" name="Ink 1">
                <a:extLst>
                  <a:ext uri="{FF2B5EF4-FFF2-40B4-BE49-F238E27FC236}">
                    <a16:creationId xmlns:a16="http://schemas.microsoft.com/office/drawing/2014/main" id="{EBDABF85-81E2-6CC1-DFA0-B4C48CC3D14C}"/>
                  </a:ext>
                </a:extLst>
              </p:cNvPr>
              <p:cNvPicPr/>
              <p:nvPr/>
            </p:nvPicPr>
            <p:blipFill>
              <a:blip r:embed="rId4"/>
              <a:stretch>
                <a:fillRect/>
              </a:stretch>
            </p:blipFill>
            <p:spPr>
              <a:xfrm>
                <a:off x="1050120" y="1785600"/>
                <a:ext cx="10621800" cy="4656960"/>
              </a:xfrm>
              <a:prstGeom prst="rect">
                <a:avLst/>
              </a:prstGeom>
            </p:spPr>
          </p:pic>
        </mc:Fallback>
      </mc:AlternateContent>
    </p:spTree>
    <p:extLst>
      <p:ext uri="{BB962C8B-B14F-4D97-AF65-F5344CB8AC3E}">
        <p14:creationId xmlns:p14="http://schemas.microsoft.com/office/powerpoint/2010/main" val="14338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68F21F9-CE7E-C96C-FEE4-7BE82E767A1D}"/>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rgbClr val="00B050"/>
              </a:solidFill>
            </a:endParaRPr>
          </a:p>
          <a:p>
            <a:r>
              <a:rPr lang="en-US">
                <a:solidFill>
                  <a:srgbClr val="00B050"/>
                </a:solidFill>
              </a:rPr>
              <a:t>BCNF ( BOYCE CODD NF)</a:t>
            </a:r>
          </a:p>
          <a:p>
            <a:endParaRPr lang="en-US" dirty="0"/>
          </a:p>
        </p:txBody>
      </p:sp>
      <p:pic>
        <p:nvPicPr>
          <p:cNvPr id="6" name="Picture 5">
            <a:extLst>
              <a:ext uri="{FF2B5EF4-FFF2-40B4-BE49-F238E27FC236}">
                <a16:creationId xmlns:a16="http://schemas.microsoft.com/office/drawing/2014/main" id="{F656DDB9-12D5-0458-789B-5A62FB1FDCCC}"/>
              </a:ext>
            </a:extLst>
          </p:cNvPr>
          <p:cNvPicPr>
            <a:picLocks noChangeAspect="1"/>
          </p:cNvPicPr>
          <p:nvPr/>
        </p:nvPicPr>
        <p:blipFill>
          <a:blip r:embed="rId2"/>
          <a:stretch>
            <a:fillRect/>
          </a:stretch>
        </p:blipFill>
        <p:spPr>
          <a:xfrm>
            <a:off x="95250" y="1524665"/>
            <a:ext cx="5569306" cy="3376944"/>
          </a:xfrm>
          <a:prstGeom prst="rect">
            <a:avLst/>
          </a:prstGeom>
        </p:spPr>
      </p:pic>
      <p:pic>
        <p:nvPicPr>
          <p:cNvPr id="13" name="Picture 12">
            <a:extLst>
              <a:ext uri="{FF2B5EF4-FFF2-40B4-BE49-F238E27FC236}">
                <a16:creationId xmlns:a16="http://schemas.microsoft.com/office/drawing/2014/main" id="{FBC218E9-B2EF-0FD4-DF45-CF3D28FD803E}"/>
              </a:ext>
            </a:extLst>
          </p:cNvPr>
          <p:cNvPicPr>
            <a:picLocks noChangeAspect="1"/>
          </p:cNvPicPr>
          <p:nvPr/>
        </p:nvPicPr>
        <p:blipFill>
          <a:blip r:embed="rId3"/>
          <a:stretch>
            <a:fillRect/>
          </a:stretch>
        </p:blipFill>
        <p:spPr>
          <a:xfrm>
            <a:off x="5810250" y="1551024"/>
            <a:ext cx="6057900" cy="332422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1EB1B93-5CB2-0407-4BF6-54CEBC2D624C}"/>
                  </a:ext>
                </a:extLst>
              </p14:cNvPr>
              <p14:cNvContentPartPr/>
              <p14:nvPr/>
            </p14:nvContentPartPr>
            <p14:xfrm>
              <a:off x="1154880" y="2203560"/>
              <a:ext cx="6840360" cy="2776320"/>
            </p14:xfrm>
          </p:contentPart>
        </mc:Choice>
        <mc:Fallback>
          <p:pic>
            <p:nvPicPr>
              <p:cNvPr id="2" name="Ink 1">
                <a:extLst>
                  <a:ext uri="{FF2B5EF4-FFF2-40B4-BE49-F238E27FC236}">
                    <a16:creationId xmlns:a16="http://schemas.microsoft.com/office/drawing/2014/main" id="{D1EB1B93-5CB2-0407-4BF6-54CEBC2D624C}"/>
                  </a:ext>
                </a:extLst>
              </p:cNvPr>
              <p:cNvPicPr/>
              <p:nvPr/>
            </p:nvPicPr>
            <p:blipFill>
              <a:blip r:embed="rId5"/>
              <a:stretch>
                <a:fillRect/>
              </a:stretch>
            </p:blipFill>
            <p:spPr>
              <a:xfrm>
                <a:off x="1145520" y="2194200"/>
                <a:ext cx="6859080" cy="2795040"/>
              </a:xfrm>
              <a:prstGeom prst="rect">
                <a:avLst/>
              </a:prstGeom>
            </p:spPr>
          </p:pic>
        </mc:Fallback>
      </mc:AlternateContent>
    </p:spTree>
    <p:extLst>
      <p:ext uri="{BB962C8B-B14F-4D97-AF65-F5344CB8AC3E}">
        <p14:creationId xmlns:p14="http://schemas.microsoft.com/office/powerpoint/2010/main" val="2562057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68F21F9-CE7E-C96C-FEE4-7BE82E767A1D}"/>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00B050"/>
              </a:solidFill>
            </a:endParaRPr>
          </a:p>
          <a:p>
            <a:r>
              <a:rPr lang="en-US" dirty="0">
                <a:solidFill>
                  <a:srgbClr val="00B050"/>
                </a:solidFill>
              </a:rPr>
              <a:t>BCNF ( BOYCE CODD NF)</a:t>
            </a:r>
          </a:p>
          <a:p>
            <a:endParaRPr lang="en-US" dirty="0"/>
          </a:p>
        </p:txBody>
      </p:sp>
      <p:sp>
        <p:nvSpPr>
          <p:cNvPr id="3" name="TextBox 2">
            <a:extLst>
              <a:ext uri="{FF2B5EF4-FFF2-40B4-BE49-F238E27FC236}">
                <a16:creationId xmlns:a16="http://schemas.microsoft.com/office/drawing/2014/main" id="{279226A1-616F-F046-B9C5-335A9429C7D7}"/>
              </a:ext>
            </a:extLst>
          </p:cNvPr>
          <p:cNvSpPr txBox="1"/>
          <p:nvPr/>
        </p:nvSpPr>
        <p:spPr>
          <a:xfrm>
            <a:off x="650947" y="1436799"/>
            <a:ext cx="6097772" cy="369332"/>
          </a:xfrm>
          <a:prstGeom prst="rect">
            <a:avLst/>
          </a:prstGeom>
          <a:noFill/>
        </p:spPr>
        <p:txBody>
          <a:bodyPr wrap="square">
            <a:spAutoFit/>
          </a:bodyPr>
          <a:lstStyle/>
          <a:p>
            <a:r>
              <a:rPr lang="en-US" dirty="0"/>
              <a:t> </a:t>
            </a:r>
            <a:r>
              <a:rPr lang="en-US" b="1" dirty="0">
                <a:solidFill>
                  <a:srgbClr val="7030A0"/>
                </a:solidFill>
              </a:rPr>
              <a:t>Normalize the relation professor so as it is in BCNF. </a:t>
            </a:r>
          </a:p>
        </p:txBody>
      </p:sp>
      <p:pic>
        <p:nvPicPr>
          <p:cNvPr id="8" name="Picture 7">
            <a:extLst>
              <a:ext uri="{FF2B5EF4-FFF2-40B4-BE49-F238E27FC236}">
                <a16:creationId xmlns:a16="http://schemas.microsoft.com/office/drawing/2014/main" id="{DAA0922F-8627-9251-6989-027399FDC946}"/>
              </a:ext>
            </a:extLst>
          </p:cNvPr>
          <p:cNvPicPr>
            <a:picLocks noChangeAspect="1"/>
          </p:cNvPicPr>
          <p:nvPr/>
        </p:nvPicPr>
        <p:blipFill>
          <a:blip r:embed="rId2"/>
          <a:stretch>
            <a:fillRect/>
          </a:stretch>
        </p:blipFill>
        <p:spPr>
          <a:xfrm>
            <a:off x="7898612" y="1378360"/>
            <a:ext cx="4099958" cy="2523051"/>
          </a:xfrm>
          <a:prstGeom prst="rect">
            <a:avLst/>
          </a:prstGeom>
        </p:spPr>
      </p:pic>
      <p:pic>
        <p:nvPicPr>
          <p:cNvPr id="11" name="Picture 10">
            <a:extLst>
              <a:ext uri="{FF2B5EF4-FFF2-40B4-BE49-F238E27FC236}">
                <a16:creationId xmlns:a16="http://schemas.microsoft.com/office/drawing/2014/main" id="{F91F1A0B-BF37-12F0-D92D-FEC4FFBEC336}"/>
              </a:ext>
            </a:extLst>
          </p:cNvPr>
          <p:cNvPicPr>
            <a:picLocks noChangeAspect="1"/>
          </p:cNvPicPr>
          <p:nvPr/>
        </p:nvPicPr>
        <p:blipFill>
          <a:blip r:embed="rId3"/>
          <a:stretch>
            <a:fillRect/>
          </a:stretch>
        </p:blipFill>
        <p:spPr>
          <a:xfrm>
            <a:off x="7898612" y="4243665"/>
            <a:ext cx="3381375" cy="1733550"/>
          </a:xfrm>
          <a:prstGeom prst="rect">
            <a:avLst/>
          </a:prstGeom>
        </p:spPr>
      </p:pic>
      <p:sp>
        <p:nvSpPr>
          <p:cNvPr id="14" name="TextBox 13">
            <a:extLst>
              <a:ext uri="{FF2B5EF4-FFF2-40B4-BE49-F238E27FC236}">
                <a16:creationId xmlns:a16="http://schemas.microsoft.com/office/drawing/2014/main" id="{87F65B1A-ABA4-56AC-D7DF-4D4226486ABE}"/>
              </a:ext>
            </a:extLst>
          </p:cNvPr>
          <p:cNvSpPr txBox="1"/>
          <p:nvPr/>
        </p:nvSpPr>
        <p:spPr>
          <a:xfrm>
            <a:off x="439145" y="5654050"/>
            <a:ext cx="6097772" cy="646331"/>
          </a:xfrm>
          <a:prstGeom prst="rect">
            <a:avLst/>
          </a:prstGeom>
          <a:noFill/>
        </p:spPr>
        <p:txBody>
          <a:bodyPr wrap="square">
            <a:spAutoFit/>
          </a:bodyPr>
          <a:lstStyle/>
          <a:p>
            <a:r>
              <a:rPr lang="en-US" dirty="0"/>
              <a:t>The PROFESSOR Relation decompose into two relation:</a:t>
            </a:r>
          </a:p>
          <a:p>
            <a:r>
              <a:rPr lang="en-US" dirty="0"/>
              <a:t> PROF 1 and PROF 2 respectively. </a:t>
            </a:r>
          </a:p>
        </p:txBody>
      </p:sp>
      <p:pic>
        <p:nvPicPr>
          <p:cNvPr id="16" name="Picture 15">
            <a:extLst>
              <a:ext uri="{FF2B5EF4-FFF2-40B4-BE49-F238E27FC236}">
                <a16:creationId xmlns:a16="http://schemas.microsoft.com/office/drawing/2014/main" id="{D556E67C-577C-C653-7D96-04A85BE54AEE}"/>
              </a:ext>
            </a:extLst>
          </p:cNvPr>
          <p:cNvPicPr>
            <a:picLocks noChangeAspect="1"/>
          </p:cNvPicPr>
          <p:nvPr/>
        </p:nvPicPr>
        <p:blipFill>
          <a:blip r:embed="rId4"/>
          <a:stretch>
            <a:fillRect/>
          </a:stretch>
        </p:blipFill>
        <p:spPr>
          <a:xfrm>
            <a:off x="345287" y="1806131"/>
            <a:ext cx="7553325" cy="2781300"/>
          </a:xfrm>
          <a:prstGeom prst="rect">
            <a:avLst/>
          </a:prstGeom>
        </p:spPr>
      </p:pic>
      <p:pic>
        <p:nvPicPr>
          <p:cNvPr id="18" name="Picture 17">
            <a:extLst>
              <a:ext uri="{FF2B5EF4-FFF2-40B4-BE49-F238E27FC236}">
                <a16:creationId xmlns:a16="http://schemas.microsoft.com/office/drawing/2014/main" id="{39C6BEAA-DF16-0C3C-CEE3-1AE231420F00}"/>
              </a:ext>
            </a:extLst>
          </p:cNvPr>
          <p:cNvPicPr>
            <a:picLocks noChangeAspect="1"/>
          </p:cNvPicPr>
          <p:nvPr/>
        </p:nvPicPr>
        <p:blipFill>
          <a:blip r:embed="rId5"/>
          <a:stretch>
            <a:fillRect/>
          </a:stretch>
        </p:blipFill>
        <p:spPr>
          <a:xfrm>
            <a:off x="439144" y="4649676"/>
            <a:ext cx="7375785" cy="913515"/>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D030A3AC-91F9-85DB-4668-D9E60DC65200}"/>
                  </a:ext>
                </a:extLst>
              </p14:cNvPr>
              <p14:cNvContentPartPr/>
              <p14:nvPr/>
            </p14:nvContentPartPr>
            <p14:xfrm>
              <a:off x="5994720" y="2354040"/>
              <a:ext cx="5590440" cy="3288600"/>
            </p14:xfrm>
          </p:contentPart>
        </mc:Choice>
        <mc:Fallback>
          <p:pic>
            <p:nvPicPr>
              <p:cNvPr id="2" name="Ink 1">
                <a:extLst>
                  <a:ext uri="{FF2B5EF4-FFF2-40B4-BE49-F238E27FC236}">
                    <a16:creationId xmlns:a16="http://schemas.microsoft.com/office/drawing/2014/main" id="{D030A3AC-91F9-85DB-4668-D9E60DC65200}"/>
                  </a:ext>
                </a:extLst>
              </p:cNvPr>
              <p:cNvPicPr/>
              <p:nvPr/>
            </p:nvPicPr>
            <p:blipFill>
              <a:blip r:embed="rId7"/>
              <a:stretch>
                <a:fillRect/>
              </a:stretch>
            </p:blipFill>
            <p:spPr>
              <a:xfrm>
                <a:off x="5985360" y="2344680"/>
                <a:ext cx="5609160" cy="3307320"/>
              </a:xfrm>
              <a:prstGeom prst="rect">
                <a:avLst/>
              </a:prstGeom>
            </p:spPr>
          </p:pic>
        </mc:Fallback>
      </mc:AlternateContent>
    </p:spTree>
    <p:extLst>
      <p:ext uri="{BB962C8B-B14F-4D97-AF65-F5344CB8AC3E}">
        <p14:creationId xmlns:p14="http://schemas.microsoft.com/office/powerpoint/2010/main" val="380775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261D72-308B-F89F-B69A-FF09C6AEF4EA}"/>
              </a:ext>
            </a:extLst>
          </p:cNvPr>
          <p:cNvSpPr txBox="1"/>
          <p:nvPr/>
        </p:nvSpPr>
        <p:spPr>
          <a:xfrm>
            <a:off x="273787" y="1563837"/>
            <a:ext cx="10996723" cy="400110"/>
          </a:xfrm>
          <a:prstGeom prst="rect">
            <a:avLst/>
          </a:prstGeom>
          <a:noFill/>
        </p:spPr>
        <p:txBody>
          <a:bodyPr wrap="square">
            <a:spAutoFit/>
          </a:bodyPr>
          <a:lstStyle/>
          <a:p>
            <a:r>
              <a:rPr lang="en-US" sz="2000" dirty="0">
                <a:solidFill>
                  <a:srgbClr val="7030A0"/>
                </a:solidFill>
                <a:highlight>
                  <a:srgbClr val="FFFF00"/>
                </a:highlight>
              </a:rPr>
              <a:t>Note:</a:t>
            </a:r>
            <a:r>
              <a:rPr lang="en-US" sz="2000" dirty="0">
                <a:solidFill>
                  <a:srgbClr val="7030A0"/>
                </a:solidFill>
              </a:rPr>
              <a:t> Every relation in BCNF is also in 3NF, but a relation is 3NF is not necessarily in BCNF </a:t>
            </a:r>
          </a:p>
        </p:txBody>
      </p:sp>
      <p:pic>
        <p:nvPicPr>
          <p:cNvPr id="9" name="Picture 8">
            <a:extLst>
              <a:ext uri="{FF2B5EF4-FFF2-40B4-BE49-F238E27FC236}">
                <a16:creationId xmlns:a16="http://schemas.microsoft.com/office/drawing/2014/main" id="{2D7B881E-6BE7-9878-9714-1BA5428B54EB}"/>
              </a:ext>
            </a:extLst>
          </p:cNvPr>
          <p:cNvPicPr>
            <a:picLocks noChangeAspect="1"/>
          </p:cNvPicPr>
          <p:nvPr/>
        </p:nvPicPr>
        <p:blipFill>
          <a:blip r:embed="rId2"/>
          <a:stretch>
            <a:fillRect/>
          </a:stretch>
        </p:blipFill>
        <p:spPr>
          <a:xfrm>
            <a:off x="861238" y="2201606"/>
            <a:ext cx="7085492" cy="4103383"/>
          </a:xfrm>
          <a:prstGeom prst="rect">
            <a:avLst/>
          </a:prstGeom>
        </p:spPr>
      </p:pic>
      <p:sp>
        <p:nvSpPr>
          <p:cNvPr id="10" name="Content Placeholder 2">
            <a:extLst>
              <a:ext uri="{FF2B5EF4-FFF2-40B4-BE49-F238E27FC236}">
                <a16:creationId xmlns:a16="http://schemas.microsoft.com/office/drawing/2014/main" id="{AFC66720-50F7-340D-6B61-24276596531E}"/>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00B050"/>
              </a:solidFill>
            </a:endParaRPr>
          </a:p>
          <a:p>
            <a:r>
              <a:rPr lang="en-US" dirty="0">
                <a:solidFill>
                  <a:srgbClr val="00B050"/>
                </a:solidFill>
              </a:rPr>
              <a:t>BCNF ( BOYCE CODD NF)</a:t>
            </a:r>
          </a:p>
          <a:p>
            <a:endParaRPr lang="en-US" dirty="0"/>
          </a:p>
        </p:txBody>
      </p:sp>
      <p:sp>
        <p:nvSpPr>
          <p:cNvPr id="3" name="TextBox 2">
            <a:extLst>
              <a:ext uri="{FF2B5EF4-FFF2-40B4-BE49-F238E27FC236}">
                <a16:creationId xmlns:a16="http://schemas.microsoft.com/office/drawing/2014/main" id="{1F45A4AB-A3E9-DD89-93F1-51FCE5E5D0A7}"/>
              </a:ext>
            </a:extLst>
          </p:cNvPr>
          <p:cNvSpPr txBox="1"/>
          <p:nvPr/>
        </p:nvSpPr>
        <p:spPr>
          <a:xfrm>
            <a:off x="7946730" y="2073372"/>
            <a:ext cx="3323780" cy="2862322"/>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rPr>
              <a:t>A relation is not in BCNF if</a:t>
            </a:r>
          </a:p>
          <a:p>
            <a:pPr algn="l">
              <a:buFont typeface="+mj-lt"/>
              <a:buAutoNum type="arabicPeriod"/>
            </a:pPr>
            <a:r>
              <a:rPr lang="en-US" b="0" i="0" dirty="0">
                <a:solidFill>
                  <a:srgbClr val="000000"/>
                </a:solidFill>
                <a:effectLst/>
                <a:latin typeface="Times New Roman" panose="02020603050405020304" pitchFamily="18" charset="0"/>
              </a:rPr>
              <a:t>the candidate keys in the relation are composite keys (that is, they are not single attribute keys)</a:t>
            </a:r>
          </a:p>
          <a:p>
            <a:pPr algn="l">
              <a:buFont typeface="+mj-lt"/>
              <a:buAutoNum type="arabicPeriod"/>
            </a:pPr>
            <a:r>
              <a:rPr lang="en-US" b="0" i="0" dirty="0">
                <a:solidFill>
                  <a:srgbClr val="000000"/>
                </a:solidFill>
                <a:effectLst/>
                <a:latin typeface="Times New Roman" panose="02020603050405020304" pitchFamily="18" charset="0"/>
              </a:rPr>
              <a:t>there is more than one candidate key in the relation</a:t>
            </a:r>
          </a:p>
          <a:p>
            <a:pPr algn="l">
              <a:buFont typeface="+mj-lt"/>
              <a:buAutoNum type="arabicPeriod"/>
            </a:pPr>
            <a:r>
              <a:rPr lang="en-US" b="0" i="0" dirty="0">
                <a:solidFill>
                  <a:srgbClr val="000000"/>
                </a:solidFill>
                <a:effectLst/>
                <a:latin typeface="Times New Roman" panose="02020603050405020304" pitchFamily="18" charset="0"/>
              </a:rPr>
              <a:t>the keys overlap, that is, some attributes in the keys are common.</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D2A427F-1EAD-5A7B-8E2E-2C8764F36083}"/>
                  </a:ext>
                </a:extLst>
              </p14:cNvPr>
              <p14:cNvContentPartPr/>
              <p14:nvPr/>
            </p14:nvContentPartPr>
            <p14:xfrm>
              <a:off x="6226920" y="1570680"/>
              <a:ext cx="5518800" cy="3234960"/>
            </p14:xfrm>
          </p:contentPart>
        </mc:Choice>
        <mc:Fallback>
          <p:pic>
            <p:nvPicPr>
              <p:cNvPr id="2" name="Ink 1">
                <a:extLst>
                  <a:ext uri="{FF2B5EF4-FFF2-40B4-BE49-F238E27FC236}">
                    <a16:creationId xmlns:a16="http://schemas.microsoft.com/office/drawing/2014/main" id="{1D2A427F-1EAD-5A7B-8E2E-2C8764F36083}"/>
                  </a:ext>
                </a:extLst>
              </p:cNvPr>
              <p:cNvPicPr/>
              <p:nvPr/>
            </p:nvPicPr>
            <p:blipFill>
              <a:blip r:embed="rId4"/>
              <a:stretch>
                <a:fillRect/>
              </a:stretch>
            </p:blipFill>
            <p:spPr>
              <a:xfrm>
                <a:off x="6217560" y="1561320"/>
                <a:ext cx="5537520" cy="3253680"/>
              </a:xfrm>
              <a:prstGeom prst="rect">
                <a:avLst/>
              </a:prstGeom>
            </p:spPr>
          </p:pic>
        </mc:Fallback>
      </mc:AlternateContent>
    </p:spTree>
    <p:extLst>
      <p:ext uri="{BB962C8B-B14F-4D97-AF65-F5344CB8AC3E}">
        <p14:creationId xmlns:p14="http://schemas.microsoft.com/office/powerpoint/2010/main" val="3904210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24F76-6686-FB23-A96F-9AB252ADE90A}"/>
              </a:ext>
            </a:extLst>
          </p:cNvPr>
          <p:cNvPicPr>
            <a:picLocks noChangeAspect="1"/>
          </p:cNvPicPr>
          <p:nvPr/>
        </p:nvPicPr>
        <p:blipFill>
          <a:blip r:embed="rId2"/>
          <a:stretch>
            <a:fillRect/>
          </a:stretch>
        </p:blipFill>
        <p:spPr>
          <a:xfrm>
            <a:off x="406400" y="2753390"/>
            <a:ext cx="3009900" cy="2095500"/>
          </a:xfrm>
          <a:prstGeom prst="rect">
            <a:avLst/>
          </a:prstGeom>
        </p:spPr>
      </p:pic>
      <p:sp>
        <p:nvSpPr>
          <p:cNvPr id="6" name="TextBox 5">
            <a:extLst>
              <a:ext uri="{FF2B5EF4-FFF2-40B4-BE49-F238E27FC236}">
                <a16:creationId xmlns:a16="http://schemas.microsoft.com/office/drawing/2014/main" id="{1CEC9E60-6240-FBA6-77C5-B8FAA8D6576E}"/>
              </a:ext>
            </a:extLst>
          </p:cNvPr>
          <p:cNvSpPr txBox="1"/>
          <p:nvPr/>
        </p:nvSpPr>
        <p:spPr>
          <a:xfrm>
            <a:off x="273787" y="1563837"/>
            <a:ext cx="10996723" cy="400110"/>
          </a:xfrm>
          <a:prstGeom prst="rect">
            <a:avLst/>
          </a:prstGeom>
          <a:noFill/>
        </p:spPr>
        <p:txBody>
          <a:bodyPr wrap="square">
            <a:spAutoFit/>
          </a:bodyPr>
          <a:lstStyle/>
          <a:p>
            <a:r>
              <a:rPr lang="en-US" sz="2000" dirty="0">
                <a:solidFill>
                  <a:srgbClr val="7030A0"/>
                </a:solidFill>
                <a:highlight>
                  <a:srgbClr val="FFFF00"/>
                </a:highlight>
              </a:rPr>
              <a:t>Note:</a:t>
            </a:r>
            <a:r>
              <a:rPr lang="en-US" sz="2000" dirty="0">
                <a:solidFill>
                  <a:srgbClr val="7030A0"/>
                </a:solidFill>
              </a:rPr>
              <a:t> Every relation in BCNF is also in 3NF, but a relation is 3NF is not necessarily in BCNF </a:t>
            </a:r>
          </a:p>
        </p:txBody>
      </p:sp>
      <p:sp>
        <p:nvSpPr>
          <p:cNvPr id="7" name="Content Placeholder 2">
            <a:extLst>
              <a:ext uri="{FF2B5EF4-FFF2-40B4-BE49-F238E27FC236}">
                <a16:creationId xmlns:a16="http://schemas.microsoft.com/office/drawing/2014/main" id="{E5DAD8C6-765A-ABD8-CA2D-FFBB2E33A4F4}"/>
              </a:ext>
            </a:extLst>
          </p:cNvPr>
          <p:cNvSpPr txBox="1">
            <a:spLocks/>
          </p:cNvSpPr>
          <p:nvPr/>
        </p:nvSpPr>
        <p:spPr>
          <a:xfrm>
            <a:off x="406400" y="1524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00B050"/>
              </a:solidFill>
            </a:endParaRPr>
          </a:p>
          <a:p>
            <a:r>
              <a:rPr lang="en-US" dirty="0">
                <a:solidFill>
                  <a:srgbClr val="00B050"/>
                </a:solidFill>
              </a:rPr>
              <a:t>BCNF ( BOYCE CODD NF)</a:t>
            </a:r>
          </a:p>
          <a:p>
            <a:endParaRPr lang="en-US" dirty="0"/>
          </a:p>
        </p:txBody>
      </p:sp>
      <p:sp>
        <p:nvSpPr>
          <p:cNvPr id="9" name="TextBox 8">
            <a:extLst>
              <a:ext uri="{FF2B5EF4-FFF2-40B4-BE49-F238E27FC236}">
                <a16:creationId xmlns:a16="http://schemas.microsoft.com/office/drawing/2014/main" id="{F633756A-EEF2-9314-1824-A32850267612}"/>
              </a:ext>
            </a:extLst>
          </p:cNvPr>
          <p:cNvSpPr txBox="1"/>
          <p:nvPr/>
        </p:nvSpPr>
        <p:spPr>
          <a:xfrm>
            <a:off x="425302" y="2035503"/>
            <a:ext cx="6097772" cy="646331"/>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Ex: Where each student may have only one tutor, but each tutor may have many students.</a:t>
            </a:r>
            <a:endParaRPr lang="en-US" dirty="0"/>
          </a:p>
        </p:txBody>
      </p:sp>
      <p:sp>
        <p:nvSpPr>
          <p:cNvPr id="10" name="Rectangle 1">
            <a:extLst>
              <a:ext uri="{FF2B5EF4-FFF2-40B4-BE49-F238E27FC236}">
                <a16:creationId xmlns:a16="http://schemas.microsoft.com/office/drawing/2014/main" id="{52C67C84-2E37-060C-5496-7411FA9C1899}"/>
              </a:ext>
            </a:extLst>
          </p:cNvPr>
          <p:cNvSpPr>
            <a:spLocks noChangeArrowheads="1"/>
          </p:cNvSpPr>
          <p:nvPr/>
        </p:nvSpPr>
        <p:spPr bwMode="auto">
          <a:xfrm>
            <a:off x="191385" y="4920446"/>
            <a:ext cx="775113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D60093"/>
                </a:solidFill>
                <a:effectLst/>
                <a:latin typeface="Arial" panose="020B0604020202020204" pitchFamily="34" charset="0"/>
              </a:rPr>
              <a:t>Candidate keys </a:t>
            </a:r>
            <a:r>
              <a:rPr kumimoji="0" lang="en-US" altLang="en-US" sz="1800" b="0" i="0" u="none" strike="noStrike" cap="none" normalizeH="0" baseline="0" dirty="0">
                <a:ln>
                  <a:noFill/>
                </a:ln>
                <a:solidFill>
                  <a:schemeClr val="tx1"/>
                </a:solidFill>
                <a:effectLst/>
                <a:latin typeface="Arial" panose="020B0604020202020204" pitchFamily="34" charset="0"/>
              </a:rPr>
              <a:t>are: {ID, </a:t>
            </a:r>
            <a:r>
              <a:rPr kumimoji="0" lang="en-US" altLang="en-US" sz="1800" b="0" i="0" u="none" strike="noStrike" cap="none" normalizeH="0" baseline="0" dirty="0" err="1">
                <a:ln>
                  <a:noFill/>
                </a:ln>
                <a:solidFill>
                  <a:schemeClr val="tx1"/>
                </a:solidFill>
                <a:effectLst/>
                <a:latin typeface="Arial" panose="020B0604020202020204" pitchFamily="34" charset="0"/>
              </a:rPr>
              <a:t>TutorID</a:t>
            </a:r>
            <a:r>
              <a:rPr kumimoji="0" lang="en-US" altLang="en-US" sz="1800" b="0" i="0" u="none" strike="noStrike" cap="none" normalizeH="0" baseline="0" dirty="0">
                <a:ln>
                  <a:noFill/>
                </a:ln>
                <a:solidFill>
                  <a:schemeClr val="tx1"/>
                </a:solidFill>
                <a:effectLst/>
                <a:latin typeface="Arial" panose="020B0604020202020204" pitchFamily="34" charset="0"/>
              </a:rPr>
              <a:t>} and {ID, </a:t>
            </a:r>
            <a:r>
              <a:rPr kumimoji="0" lang="en-US" altLang="en-US" sz="1800" b="0" i="0" u="none" strike="noStrike" cap="none" normalizeH="0" baseline="0" dirty="0" err="1">
                <a:ln>
                  <a:noFill/>
                </a:ln>
                <a:solidFill>
                  <a:schemeClr val="tx1"/>
                </a:solidFill>
                <a:effectLst/>
                <a:latin typeface="Arial" panose="020B0604020202020204" pitchFamily="34" charset="0"/>
              </a:rPr>
              <a:t>TutorSIN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TutorID</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err="1">
                <a:ln>
                  <a:noFill/>
                </a:ln>
                <a:solidFill>
                  <a:schemeClr val="tx1"/>
                </a:solidFill>
                <a:effectLst/>
                <a:latin typeface="Arial" panose="020B0604020202020204" pitchFamily="34" charset="0"/>
              </a:rPr>
              <a:t>TutorSIN</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TutorSIN</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err="1">
                <a:ln>
                  <a:noFill/>
                </a:ln>
                <a:solidFill>
                  <a:schemeClr val="tx1"/>
                </a:solidFill>
                <a:effectLst/>
                <a:latin typeface="Arial" panose="020B0604020202020204" pitchFamily="34" charset="0"/>
              </a:rPr>
              <a:t>TutorID</a:t>
            </a:r>
            <a:r>
              <a:rPr kumimoji="0" lang="en-US" altLang="en-US" sz="1800" b="0" i="0" u="none" strike="noStrike" cap="none" normalizeH="0" baseline="0" dirty="0">
                <a:ln>
                  <a:noFill/>
                </a:ln>
                <a:solidFill>
                  <a:schemeClr val="tx1"/>
                </a:solidFill>
                <a:effectLst/>
                <a:latin typeface="Arial" panose="020B0604020202020204" pitchFamily="34" charset="0"/>
              </a:rPr>
              <a:t>, but because both </a:t>
            </a:r>
            <a:r>
              <a:rPr kumimoji="0" lang="en-US" altLang="en-US" sz="1800" b="0" i="0" u="none" strike="noStrike" cap="none" normalizeH="0" baseline="0" dirty="0" err="1">
                <a:ln>
                  <a:noFill/>
                </a:ln>
                <a:solidFill>
                  <a:schemeClr val="tx1"/>
                </a:solidFill>
                <a:effectLst/>
                <a:latin typeface="Arial" panose="020B0604020202020204" pitchFamily="34" charset="0"/>
              </a:rPr>
              <a:t>TutorID</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TutorSIN</a:t>
            </a:r>
            <a:r>
              <a:rPr kumimoji="0" lang="en-US" altLang="en-US" sz="1800" b="0" i="0" u="none" strike="noStrike" cap="none" normalizeH="0" baseline="0" dirty="0">
                <a:ln>
                  <a:noFill/>
                </a:ln>
                <a:solidFill>
                  <a:schemeClr val="tx1"/>
                </a:solidFill>
                <a:effectLst/>
                <a:latin typeface="Arial" panose="020B0604020202020204" pitchFamily="34" charset="0"/>
              </a:rPr>
              <a:t> are prime attributes these FDs do not violate 3NF.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Neither </a:t>
            </a:r>
            <a:r>
              <a:rPr kumimoji="0" lang="en-US" altLang="en-US" sz="1800" b="0" i="0" u="none" strike="noStrike" cap="none" normalizeH="0" baseline="0" dirty="0" err="1">
                <a:ln>
                  <a:noFill/>
                </a:ln>
                <a:solidFill>
                  <a:schemeClr val="tx1"/>
                </a:solidFill>
                <a:effectLst/>
                <a:latin typeface="Arial" panose="020B0604020202020204" pitchFamily="34" charset="0"/>
              </a:rPr>
              <a:t>TutorID</a:t>
            </a:r>
            <a:r>
              <a:rPr kumimoji="0" lang="en-US" altLang="en-US" sz="1800" b="0" i="0" u="none" strike="noStrike" cap="none" normalizeH="0" baseline="0" dirty="0">
                <a:ln>
                  <a:noFill/>
                </a:ln>
                <a:solidFill>
                  <a:schemeClr val="tx1"/>
                </a:solidFill>
                <a:effectLst/>
                <a:latin typeface="Arial" panose="020B0604020202020204" pitchFamily="34" charset="0"/>
              </a:rPr>
              <a:t> nor </a:t>
            </a:r>
            <a:r>
              <a:rPr kumimoji="0" lang="en-US" altLang="en-US" sz="1800" b="0" i="0" u="none" strike="noStrike" cap="none" normalizeH="0" baseline="0" dirty="0" err="1">
                <a:ln>
                  <a:noFill/>
                </a:ln>
                <a:solidFill>
                  <a:schemeClr val="tx1"/>
                </a:solidFill>
                <a:effectLst/>
                <a:latin typeface="Arial" panose="020B0604020202020204" pitchFamily="34" charset="0"/>
              </a:rPr>
              <a:t>TutorSIN</a:t>
            </a:r>
            <a:r>
              <a:rPr kumimoji="0" lang="en-US" altLang="en-US" sz="1800" b="0" i="0" u="none" strike="noStrike" cap="none" normalizeH="0" baseline="0" dirty="0">
                <a:ln>
                  <a:noFill/>
                </a:ln>
                <a:solidFill>
                  <a:schemeClr val="tx1"/>
                </a:solidFill>
                <a:effectLst/>
                <a:latin typeface="Arial" panose="020B0604020202020204" pitchFamily="34" charset="0"/>
              </a:rPr>
              <a:t> alone are </a:t>
            </a:r>
            <a:r>
              <a:rPr kumimoji="0" lang="en-US" altLang="en-US" sz="1800" b="0" i="0" u="none" strike="noStrike" cap="none" normalizeH="0" baseline="0" dirty="0" err="1">
                <a:ln>
                  <a:noFill/>
                </a:ln>
                <a:solidFill>
                  <a:schemeClr val="tx1"/>
                </a:solidFill>
                <a:effectLst/>
                <a:latin typeface="Arial" panose="020B0604020202020204" pitchFamily="34" charset="0"/>
              </a:rPr>
              <a:t>superkeys</a:t>
            </a:r>
            <a:r>
              <a:rPr kumimoji="0" lang="en-US" altLang="en-US" sz="1800" b="0" i="0" u="none" strike="noStrike" cap="none" normalizeH="0" baseline="0" dirty="0">
                <a:ln>
                  <a:noFill/>
                </a:ln>
                <a:solidFill>
                  <a:schemeClr val="tx1"/>
                </a:solidFill>
                <a:effectLst/>
                <a:latin typeface="Arial" panose="020B0604020202020204" pitchFamily="34" charset="0"/>
              </a:rPr>
              <a:t>, and thus BCNF is violated.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979ADBE0-1C67-E525-5E91-6F59C3126BFE}"/>
              </a:ext>
            </a:extLst>
          </p:cNvPr>
          <p:cNvPicPr>
            <a:picLocks noChangeAspect="1"/>
          </p:cNvPicPr>
          <p:nvPr/>
        </p:nvPicPr>
        <p:blipFill>
          <a:blip r:embed="rId3"/>
          <a:stretch>
            <a:fillRect/>
          </a:stretch>
        </p:blipFill>
        <p:spPr>
          <a:xfrm>
            <a:off x="9172685" y="2232384"/>
            <a:ext cx="2352675" cy="4000500"/>
          </a:xfrm>
          <a:prstGeom prst="rect">
            <a:avLst/>
          </a:prstGeom>
        </p:spPr>
      </p:pic>
      <p:sp>
        <p:nvSpPr>
          <p:cNvPr id="14" name="TextBox 13">
            <a:extLst>
              <a:ext uri="{FF2B5EF4-FFF2-40B4-BE49-F238E27FC236}">
                <a16:creationId xmlns:a16="http://schemas.microsoft.com/office/drawing/2014/main" id="{A21293D3-927E-5331-46BC-28F81A0A785B}"/>
              </a:ext>
            </a:extLst>
          </p:cNvPr>
          <p:cNvSpPr txBox="1"/>
          <p:nvPr/>
        </p:nvSpPr>
        <p:spPr>
          <a:xfrm>
            <a:off x="4014842" y="2877810"/>
            <a:ext cx="4542761" cy="1477328"/>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This table is subject to insertion anomalies as both the Tutor ID and SIN must be entered whenever a tutor-student pair is entered.</a:t>
            </a:r>
          </a:p>
          <a:p>
            <a:endParaRPr lang="en-US" b="0" i="0" dirty="0">
              <a:solidFill>
                <a:srgbClr val="000000"/>
              </a:solidFill>
              <a:effectLst/>
              <a:latin typeface="Times New Roman" panose="02020603050405020304" pitchFamily="18" charset="0"/>
            </a:endParaRPr>
          </a:p>
          <a:p>
            <a:r>
              <a:rPr lang="en-US" dirty="0">
                <a:solidFill>
                  <a:srgbClr val="D60093"/>
                </a:solidFill>
                <a:latin typeface="Times New Roman" panose="02020603050405020304" pitchFamily="18" charset="0"/>
              </a:rPr>
              <a:t>So decompose to convert to BCNF.</a:t>
            </a:r>
            <a:endParaRPr lang="en-US" dirty="0">
              <a:solidFill>
                <a:srgbClr val="D60093"/>
              </a:solidFil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07134AB-F4C2-0BD3-98D6-BECE7E28CAB0}"/>
                  </a:ext>
                </a:extLst>
              </p14:cNvPr>
              <p14:cNvContentPartPr/>
              <p14:nvPr/>
            </p14:nvContentPartPr>
            <p14:xfrm>
              <a:off x="845280" y="1882080"/>
              <a:ext cx="8644320" cy="3305160"/>
            </p14:xfrm>
          </p:contentPart>
        </mc:Choice>
        <mc:Fallback>
          <p:pic>
            <p:nvPicPr>
              <p:cNvPr id="2" name="Ink 1">
                <a:extLst>
                  <a:ext uri="{FF2B5EF4-FFF2-40B4-BE49-F238E27FC236}">
                    <a16:creationId xmlns:a16="http://schemas.microsoft.com/office/drawing/2014/main" id="{C07134AB-F4C2-0BD3-98D6-BECE7E28CAB0}"/>
                  </a:ext>
                </a:extLst>
              </p:cNvPr>
              <p:cNvPicPr/>
              <p:nvPr/>
            </p:nvPicPr>
            <p:blipFill>
              <a:blip r:embed="rId5"/>
              <a:stretch>
                <a:fillRect/>
              </a:stretch>
            </p:blipFill>
            <p:spPr>
              <a:xfrm>
                <a:off x="835920" y="1872720"/>
                <a:ext cx="8663040" cy="3323880"/>
              </a:xfrm>
              <a:prstGeom prst="rect">
                <a:avLst/>
              </a:prstGeom>
            </p:spPr>
          </p:pic>
        </mc:Fallback>
      </mc:AlternateContent>
    </p:spTree>
    <p:extLst>
      <p:ext uri="{BB962C8B-B14F-4D97-AF65-F5344CB8AC3E}">
        <p14:creationId xmlns:p14="http://schemas.microsoft.com/office/powerpoint/2010/main" val="4166299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7FAE1-FBB4-BF8D-7125-092DC6932FFA}"/>
              </a:ext>
            </a:extLst>
          </p:cNvPr>
          <p:cNvSpPr>
            <a:spLocks noGrp="1"/>
          </p:cNvSpPr>
          <p:nvPr>
            <p:ph sz="quarter" idx="10"/>
          </p:nvPr>
        </p:nvSpPr>
        <p:spPr>
          <a:xfrm>
            <a:off x="4946503" y="3214578"/>
            <a:ext cx="2113516" cy="868325"/>
          </a:xfrm>
        </p:spPr>
        <p:txBody>
          <a:bodyPr/>
          <a:lstStyle/>
          <a:p>
            <a:r>
              <a:rPr lang="en-IN" dirty="0">
                <a:solidFill>
                  <a:srgbClr val="7030A0"/>
                </a:solidFill>
              </a:rPr>
              <a:t>4 NF</a:t>
            </a:r>
            <a:endParaRPr lang="en-US" dirty="0">
              <a:solidFill>
                <a:srgbClr val="7030A0"/>
              </a:solidFill>
            </a:endParaRPr>
          </a:p>
        </p:txBody>
      </p:sp>
    </p:spTree>
    <p:extLst>
      <p:ext uri="{BB962C8B-B14F-4D97-AF65-F5344CB8AC3E}">
        <p14:creationId xmlns:p14="http://schemas.microsoft.com/office/powerpoint/2010/main" val="3429529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82E131-5F7E-4A4A-9EBF-499861445DD3}"/>
              </a:ext>
            </a:extLst>
          </p:cNvPr>
          <p:cNvSpPr>
            <a:spLocks noGrp="1"/>
          </p:cNvSpPr>
          <p:nvPr>
            <p:ph idx="1"/>
          </p:nvPr>
        </p:nvSpPr>
        <p:spPr>
          <a:xfrm>
            <a:off x="406400" y="1493839"/>
            <a:ext cx="10832214" cy="1176571"/>
          </a:xfrm>
        </p:spPr>
        <p:txBody>
          <a:bodyPr>
            <a:normAutofit lnSpcReduction="10000"/>
          </a:bodyPr>
          <a:lstStyle/>
          <a:p>
            <a:r>
              <a:rPr lang="en-US" sz="1800" b="1" dirty="0">
                <a:solidFill>
                  <a:srgbClr val="7030A0"/>
                </a:solidFill>
              </a:rPr>
              <a:t>Multivalued dependency </a:t>
            </a:r>
            <a:r>
              <a:rPr lang="en-US" sz="1800" b="1" dirty="0">
                <a:solidFill>
                  <a:srgbClr val="00B050"/>
                </a:solidFill>
              </a:rPr>
              <a:t>occurs when two attributes in a table are independent of each other but, both depend on a third attribute.</a:t>
            </a:r>
          </a:p>
          <a:p>
            <a:r>
              <a:rPr lang="en-US" sz="1800" b="1" dirty="0">
                <a:solidFill>
                  <a:srgbClr val="00B050"/>
                </a:solidFill>
              </a:rPr>
              <a:t>A multivalued dependency consists of at least two attributes that are dependent on a third attribute that's why it always requires at least three attributes.</a:t>
            </a:r>
          </a:p>
          <a:p>
            <a:endParaRPr lang="en-US" sz="1800" dirty="0"/>
          </a:p>
        </p:txBody>
      </p:sp>
      <p:graphicFrame>
        <p:nvGraphicFramePr>
          <p:cNvPr id="5" name="Content Placeholder 4">
            <a:extLst>
              <a:ext uri="{FF2B5EF4-FFF2-40B4-BE49-F238E27FC236}">
                <a16:creationId xmlns:a16="http://schemas.microsoft.com/office/drawing/2014/main" id="{3E9B04A2-7DB6-41FF-A00E-DB59DC46FE12}"/>
              </a:ext>
            </a:extLst>
          </p:cNvPr>
          <p:cNvGraphicFramePr>
            <a:graphicFrameLocks noGrp="1"/>
          </p:cNvGraphicFramePr>
          <p:nvPr>
            <p:ph sz="quarter" idx="10"/>
          </p:nvPr>
        </p:nvGraphicFramePr>
        <p:xfrm>
          <a:off x="476250" y="3429000"/>
          <a:ext cx="5619750" cy="2397247"/>
        </p:xfrm>
        <a:graphic>
          <a:graphicData uri="http://schemas.openxmlformats.org/drawingml/2006/table">
            <a:tbl>
              <a:tblPr/>
              <a:tblGrid>
                <a:gridCol w="1873250">
                  <a:extLst>
                    <a:ext uri="{9D8B030D-6E8A-4147-A177-3AD203B41FA5}">
                      <a16:colId xmlns:a16="http://schemas.microsoft.com/office/drawing/2014/main" val="3853073492"/>
                    </a:ext>
                  </a:extLst>
                </a:gridCol>
                <a:gridCol w="1873250">
                  <a:extLst>
                    <a:ext uri="{9D8B030D-6E8A-4147-A177-3AD203B41FA5}">
                      <a16:colId xmlns:a16="http://schemas.microsoft.com/office/drawing/2014/main" val="2038595178"/>
                    </a:ext>
                  </a:extLst>
                </a:gridCol>
                <a:gridCol w="1873250">
                  <a:extLst>
                    <a:ext uri="{9D8B030D-6E8A-4147-A177-3AD203B41FA5}">
                      <a16:colId xmlns:a16="http://schemas.microsoft.com/office/drawing/2014/main" val="3146761106"/>
                    </a:ext>
                  </a:extLst>
                </a:gridCol>
              </a:tblGrid>
              <a:tr h="515659">
                <a:tc>
                  <a:txBody>
                    <a:bodyPr/>
                    <a:lstStyle/>
                    <a:p>
                      <a:pPr algn="l" fontAlgn="t"/>
                      <a:r>
                        <a:rPr lang="en-US" sz="1800" dirty="0">
                          <a:solidFill>
                            <a:srgbClr val="000000"/>
                          </a:solidFill>
                          <a:effectLst/>
                          <a:latin typeface="times new roman" panose="02020603050405020304" pitchFamily="18" charset="0"/>
                        </a:rPr>
                        <a:t>BIKE_MODEL</a:t>
                      </a:r>
                    </a:p>
                  </a:txBody>
                  <a:tcPr marL="29459" marR="29459" marT="29459" marB="29459">
                    <a:lnL w="6350" cap="flat" cmpd="sng" algn="ctr">
                      <a:solidFill>
                        <a:srgbClr val="504606"/>
                      </a:solidFill>
                      <a:prstDash val="solid"/>
                      <a:round/>
                      <a:headEnd type="none" w="med" len="med"/>
                      <a:tailEnd type="none" w="med" len="med"/>
                    </a:lnL>
                    <a:lnR w="6350" cap="flat" cmpd="sng" algn="ctr">
                      <a:solidFill>
                        <a:srgbClr val="504606"/>
                      </a:solidFill>
                      <a:prstDash val="solid"/>
                      <a:round/>
                      <a:headEnd type="none" w="med" len="med"/>
                      <a:tailEnd type="none" w="med" len="med"/>
                    </a:lnR>
                    <a:lnT w="6350" cap="flat" cmpd="sng" algn="ctr">
                      <a:solidFill>
                        <a:srgbClr val="5046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anose="02020603050405020304" pitchFamily="18" charset="0"/>
                        </a:rPr>
                        <a:t>MANUF_YEAR</a:t>
                      </a:r>
                    </a:p>
                  </a:txBody>
                  <a:tcPr marL="29459" marR="29459" marT="29459" marB="29459">
                    <a:lnL w="6350" cap="flat" cmpd="sng" algn="ctr">
                      <a:solidFill>
                        <a:srgbClr val="504606"/>
                      </a:solidFill>
                      <a:prstDash val="solid"/>
                      <a:round/>
                      <a:headEnd type="none" w="med" len="med"/>
                      <a:tailEnd type="none" w="med" len="med"/>
                    </a:lnL>
                    <a:lnR w="6350" cap="flat" cmpd="sng" algn="ctr">
                      <a:solidFill>
                        <a:srgbClr val="504606"/>
                      </a:solidFill>
                      <a:prstDash val="solid"/>
                      <a:round/>
                      <a:headEnd type="none" w="med" len="med"/>
                      <a:tailEnd type="none" w="med" len="med"/>
                    </a:lnR>
                    <a:lnT w="6350" cap="flat" cmpd="sng" algn="ctr">
                      <a:solidFill>
                        <a:srgbClr val="5046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COLOR</a:t>
                      </a:r>
                    </a:p>
                  </a:txBody>
                  <a:tcPr marL="29459" marR="29459" marT="29459" marB="29459">
                    <a:lnL w="6350" cap="flat" cmpd="sng" algn="ctr">
                      <a:solidFill>
                        <a:srgbClr val="504606"/>
                      </a:solidFill>
                      <a:prstDash val="solid"/>
                      <a:round/>
                      <a:headEnd type="none" w="med" len="med"/>
                      <a:tailEnd type="none" w="med" len="med"/>
                    </a:lnL>
                    <a:lnR w="6350" cap="flat" cmpd="sng" algn="ctr">
                      <a:solidFill>
                        <a:srgbClr val="504606"/>
                      </a:solidFill>
                      <a:prstDash val="solid"/>
                      <a:round/>
                      <a:headEnd type="none" w="med" len="med"/>
                      <a:tailEnd type="none" w="med" len="med"/>
                    </a:lnR>
                    <a:lnT w="6350" cap="flat" cmpd="sng" algn="ctr">
                      <a:solidFill>
                        <a:srgbClr val="5046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355921137"/>
                  </a:ext>
                </a:extLst>
              </a:tr>
              <a:tr h="276426">
                <a:tc>
                  <a:txBody>
                    <a:bodyPr/>
                    <a:lstStyle/>
                    <a:p>
                      <a:pPr algn="l" fontAlgn="t"/>
                      <a:r>
                        <a:rPr lang="en-US" sz="1800">
                          <a:solidFill>
                            <a:srgbClr val="000000"/>
                          </a:solidFill>
                          <a:effectLst/>
                          <a:latin typeface="verdana" panose="020B0604030504040204" pitchFamily="34" charset="0"/>
                        </a:rPr>
                        <a:t>M2011</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2008</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White</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02931487"/>
                  </a:ext>
                </a:extLst>
              </a:tr>
              <a:tr h="276426">
                <a:tc>
                  <a:txBody>
                    <a:bodyPr/>
                    <a:lstStyle/>
                    <a:p>
                      <a:pPr algn="l" fontAlgn="t"/>
                      <a:r>
                        <a:rPr lang="en-US" sz="1800">
                          <a:solidFill>
                            <a:srgbClr val="000000"/>
                          </a:solidFill>
                          <a:effectLst/>
                          <a:latin typeface="verdana" panose="020B0604030504040204" pitchFamily="34" charset="0"/>
                        </a:rPr>
                        <a:t>M2001</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2008</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Black</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60188461"/>
                  </a:ext>
                </a:extLst>
              </a:tr>
              <a:tr h="276426">
                <a:tc>
                  <a:txBody>
                    <a:bodyPr/>
                    <a:lstStyle/>
                    <a:p>
                      <a:pPr algn="l" fontAlgn="t"/>
                      <a:r>
                        <a:rPr lang="en-US" sz="1800">
                          <a:solidFill>
                            <a:srgbClr val="000000"/>
                          </a:solidFill>
                          <a:effectLst/>
                          <a:latin typeface="verdana" panose="020B0604030504040204" pitchFamily="34" charset="0"/>
                        </a:rPr>
                        <a:t>M3001</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2013</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White</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00049826"/>
                  </a:ext>
                </a:extLst>
              </a:tr>
              <a:tr h="276426">
                <a:tc>
                  <a:txBody>
                    <a:bodyPr/>
                    <a:lstStyle/>
                    <a:p>
                      <a:pPr algn="l" fontAlgn="t"/>
                      <a:r>
                        <a:rPr lang="en-US" sz="1800">
                          <a:solidFill>
                            <a:srgbClr val="000000"/>
                          </a:solidFill>
                          <a:effectLst/>
                          <a:latin typeface="verdana" panose="020B0604030504040204" pitchFamily="34" charset="0"/>
                        </a:rPr>
                        <a:t>M3001</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2013</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Black</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65676494"/>
                  </a:ext>
                </a:extLst>
              </a:tr>
              <a:tr h="276426">
                <a:tc>
                  <a:txBody>
                    <a:bodyPr/>
                    <a:lstStyle/>
                    <a:p>
                      <a:pPr algn="l" fontAlgn="t"/>
                      <a:r>
                        <a:rPr lang="en-US" sz="1800">
                          <a:solidFill>
                            <a:srgbClr val="000000"/>
                          </a:solidFill>
                          <a:effectLst/>
                          <a:latin typeface="verdana" panose="020B0604030504040204" pitchFamily="34" charset="0"/>
                        </a:rPr>
                        <a:t>M4006</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2017</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White</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13750187"/>
                  </a:ext>
                </a:extLst>
              </a:tr>
              <a:tr h="276426">
                <a:tc>
                  <a:txBody>
                    <a:bodyPr/>
                    <a:lstStyle/>
                    <a:p>
                      <a:pPr algn="l" fontAlgn="t"/>
                      <a:r>
                        <a:rPr lang="en-US" sz="1800">
                          <a:solidFill>
                            <a:srgbClr val="000000"/>
                          </a:solidFill>
                          <a:effectLst/>
                          <a:latin typeface="verdana" panose="020B0604030504040204" pitchFamily="34" charset="0"/>
                        </a:rPr>
                        <a:t>M4006</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2017</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Black</a:t>
                      </a:r>
                    </a:p>
                  </a:txBody>
                  <a:tcPr marL="19639" marR="19639" marT="19639" marB="1963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2530713"/>
                  </a:ext>
                </a:extLst>
              </a:tr>
            </a:tbl>
          </a:graphicData>
        </a:graphic>
      </p:graphicFrame>
      <p:sp>
        <p:nvSpPr>
          <p:cNvPr id="6" name="Rectangle 5">
            <a:extLst>
              <a:ext uri="{FF2B5EF4-FFF2-40B4-BE49-F238E27FC236}">
                <a16:creationId xmlns:a16="http://schemas.microsoft.com/office/drawing/2014/main" id="{53604E4B-D071-450F-A26A-97506AFD0454}"/>
              </a:ext>
            </a:extLst>
          </p:cNvPr>
          <p:cNvSpPr/>
          <p:nvPr/>
        </p:nvSpPr>
        <p:spPr>
          <a:xfrm>
            <a:off x="6248400" y="3236619"/>
            <a:ext cx="5619750" cy="2031325"/>
          </a:xfrm>
          <a:prstGeom prst="rect">
            <a:avLst/>
          </a:prstGeom>
        </p:spPr>
        <p:txBody>
          <a:bodyPr wrap="square">
            <a:spAutoFit/>
          </a:bodyPr>
          <a:lstStyle/>
          <a:p>
            <a:r>
              <a:rPr lang="en-US" dirty="0">
                <a:solidFill>
                  <a:srgbClr val="000000"/>
                </a:solidFill>
                <a:latin typeface="verdana" panose="020B0604030504040204" pitchFamily="34" charset="0"/>
              </a:rPr>
              <a:t>Here columns COLOR and MANUF_YEAR are dependent on BIKE_MODEL and independent of each other.</a:t>
            </a:r>
          </a:p>
          <a:p>
            <a:r>
              <a:rPr lang="en-US" dirty="0">
                <a:solidFill>
                  <a:srgbClr val="000000"/>
                </a:solidFill>
                <a:latin typeface="verdana" panose="020B0604030504040204" pitchFamily="34" charset="0"/>
              </a:rPr>
              <a:t>In this case, these two columns can be called as multivalued dependent on BIKE_MODEL. The representation of these dependencies is shown below:</a:t>
            </a:r>
            <a:endParaRPr lang="en-US" b="0" i="0" dirty="0">
              <a:solidFill>
                <a:srgbClr val="000000"/>
              </a:solidFill>
              <a:effectLst/>
              <a:latin typeface="verdana" panose="020B0604030504040204" pitchFamily="34" charset="0"/>
            </a:endParaRPr>
          </a:p>
        </p:txBody>
      </p:sp>
      <p:sp>
        <p:nvSpPr>
          <p:cNvPr id="7" name="Rectangle 6">
            <a:extLst>
              <a:ext uri="{FF2B5EF4-FFF2-40B4-BE49-F238E27FC236}">
                <a16:creationId xmlns:a16="http://schemas.microsoft.com/office/drawing/2014/main" id="{A42D8B54-B2C0-465F-B54E-4169AA8599BE}"/>
              </a:ext>
            </a:extLst>
          </p:cNvPr>
          <p:cNvSpPr/>
          <p:nvPr/>
        </p:nvSpPr>
        <p:spPr>
          <a:xfrm>
            <a:off x="6286500" y="5187822"/>
            <a:ext cx="6096000" cy="646331"/>
          </a:xfrm>
          <a:prstGeom prst="rect">
            <a:avLst/>
          </a:prstGeom>
        </p:spPr>
        <p:txBody>
          <a:bodyPr>
            <a:spAutoFit/>
          </a:bodyPr>
          <a:lstStyle/>
          <a:p>
            <a:pPr>
              <a:buFont typeface="+mj-lt"/>
              <a:buAutoNum type="arabicPeriod"/>
            </a:pPr>
            <a:r>
              <a:rPr lang="en-US" dirty="0">
                <a:solidFill>
                  <a:srgbClr val="000000"/>
                </a:solidFill>
                <a:latin typeface="verdana" panose="020B0604030504040204" pitchFamily="34" charset="0"/>
              </a:rPr>
              <a:t>BIKE_MODEL       MANUF_YEAR  </a:t>
            </a:r>
          </a:p>
          <a:p>
            <a:pPr>
              <a:buFont typeface="+mj-lt"/>
              <a:buAutoNum type="arabicPeriod"/>
            </a:pPr>
            <a:r>
              <a:rPr lang="en-US" dirty="0">
                <a:solidFill>
                  <a:srgbClr val="000000"/>
                </a:solidFill>
                <a:latin typeface="verdana" panose="020B0604030504040204" pitchFamily="34" charset="0"/>
              </a:rPr>
              <a:t>BIKE_MODEL       COLOR  </a:t>
            </a:r>
            <a:endParaRPr lang="en-US" b="0" i="0" dirty="0">
              <a:solidFill>
                <a:srgbClr val="000000"/>
              </a:solidFill>
              <a:effectLst/>
              <a:latin typeface="verdana" panose="020B0604030504040204" pitchFamily="34" charset="0"/>
            </a:endParaRPr>
          </a:p>
        </p:txBody>
      </p:sp>
      <p:sp>
        <p:nvSpPr>
          <p:cNvPr id="8" name="Rectangle 7">
            <a:extLst>
              <a:ext uri="{FF2B5EF4-FFF2-40B4-BE49-F238E27FC236}">
                <a16:creationId xmlns:a16="http://schemas.microsoft.com/office/drawing/2014/main" id="{19216453-8326-4312-92F4-D9ADD2051B23}"/>
              </a:ext>
            </a:extLst>
          </p:cNvPr>
          <p:cNvSpPr/>
          <p:nvPr/>
        </p:nvSpPr>
        <p:spPr>
          <a:xfrm>
            <a:off x="180975" y="5926416"/>
            <a:ext cx="12211050" cy="646331"/>
          </a:xfrm>
          <a:prstGeom prst="rect">
            <a:avLst/>
          </a:prstGeom>
        </p:spPr>
        <p:txBody>
          <a:bodyPr wrap="square">
            <a:spAutoFit/>
          </a:bodyPr>
          <a:lstStyle/>
          <a:p>
            <a:r>
              <a:rPr lang="en-US" dirty="0">
                <a:solidFill>
                  <a:srgbClr val="FF0000"/>
                </a:solidFill>
                <a:latin typeface="verdana" panose="020B0604030504040204" pitchFamily="34" charset="0"/>
              </a:rPr>
              <a:t>This can be read as "BIKE_MODEL multidetermined MANUF_YEAR" and "BIKE_MODEL multidetermined COLOR".</a:t>
            </a:r>
            <a:endParaRPr lang="en-US" dirty="0">
              <a:solidFill>
                <a:srgbClr val="FF0000"/>
              </a:solidFill>
            </a:endParaRPr>
          </a:p>
        </p:txBody>
      </p:sp>
      <p:sp>
        <p:nvSpPr>
          <p:cNvPr id="10" name="Rectangle 9">
            <a:extLst>
              <a:ext uri="{FF2B5EF4-FFF2-40B4-BE49-F238E27FC236}">
                <a16:creationId xmlns:a16="http://schemas.microsoft.com/office/drawing/2014/main" id="{7EFCD47F-16F1-4065-AEE1-677C1CE7F6ED}"/>
              </a:ext>
            </a:extLst>
          </p:cNvPr>
          <p:cNvSpPr/>
          <p:nvPr/>
        </p:nvSpPr>
        <p:spPr>
          <a:xfrm>
            <a:off x="406400" y="477755"/>
            <a:ext cx="5718232" cy="553998"/>
          </a:xfrm>
          <a:prstGeom prst="rect">
            <a:avLst/>
          </a:prstGeom>
        </p:spPr>
        <p:txBody>
          <a:bodyPr wrap="none">
            <a:spAutoFit/>
          </a:bodyPr>
          <a:lstStyle/>
          <a:p>
            <a:pPr lvl="0" indent="-228600">
              <a:lnSpc>
                <a:spcPts val="3600"/>
              </a:lnSpc>
            </a:pPr>
            <a:r>
              <a:rPr lang="en-US" sz="3600" b="1" spc="-150" dirty="0">
                <a:solidFill>
                  <a:srgbClr val="00B050"/>
                </a:solidFill>
                <a:latin typeface="Arial" pitchFamily="34" charset="0"/>
                <a:cs typeface="Arial" pitchFamily="34" charset="0"/>
              </a:rPr>
              <a:t>Normalization : 4NF ( MVD )</a:t>
            </a:r>
          </a:p>
        </p:txBody>
      </p:sp>
      <p:pic>
        <p:nvPicPr>
          <p:cNvPr id="4" name="Picture 3">
            <a:extLst>
              <a:ext uri="{FF2B5EF4-FFF2-40B4-BE49-F238E27FC236}">
                <a16:creationId xmlns:a16="http://schemas.microsoft.com/office/drawing/2014/main" id="{C41834F0-1564-A92C-6296-8F7B505EBF2B}"/>
              </a:ext>
            </a:extLst>
          </p:cNvPr>
          <p:cNvPicPr>
            <a:picLocks noChangeAspect="1"/>
          </p:cNvPicPr>
          <p:nvPr/>
        </p:nvPicPr>
        <p:blipFill>
          <a:blip r:embed="rId2"/>
          <a:stretch>
            <a:fillRect/>
          </a:stretch>
        </p:blipFill>
        <p:spPr>
          <a:xfrm>
            <a:off x="8179983" y="5180827"/>
            <a:ext cx="457200" cy="371475"/>
          </a:xfrm>
          <a:prstGeom prst="rect">
            <a:avLst/>
          </a:prstGeom>
        </p:spPr>
      </p:pic>
      <p:pic>
        <p:nvPicPr>
          <p:cNvPr id="11" name="Picture 10">
            <a:extLst>
              <a:ext uri="{FF2B5EF4-FFF2-40B4-BE49-F238E27FC236}">
                <a16:creationId xmlns:a16="http://schemas.microsoft.com/office/drawing/2014/main" id="{D126234F-D5BF-5D7A-F163-447E56D630C8}"/>
              </a:ext>
            </a:extLst>
          </p:cNvPr>
          <p:cNvPicPr>
            <a:picLocks noChangeAspect="1"/>
          </p:cNvPicPr>
          <p:nvPr/>
        </p:nvPicPr>
        <p:blipFill>
          <a:blip r:embed="rId2"/>
          <a:stretch>
            <a:fillRect/>
          </a:stretch>
        </p:blipFill>
        <p:spPr>
          <a:xfrm>
            <a:off x="8179983" y="5454772"/>
            <a:ext cx="457200" cy="371475"/>
          </a:xfrm>
          <a:prstGeom prst="rect">
            <a:avLst/>
          </a:prstGeom>
        </p:spPr>
      </p:pic>
      <p:sp>
        <p:nvSpPr>
          <p:cNvPr id="9" name="TextBox 8">
            <a:extLst>
              <a:ext uri="{FF2B5EF4-FFF2-40B4-BE49-F238E27FC236}">
                <a16:creationId xmlns:a16="http://schemas.microsoft.com/office/drawing/2014/main" id="{70064155-4640-68C4-D797-63D3F7B06E74}"/>
              </a:ext>
            </a:extLst>
          </p:cNvPr>
          <p:cNvSpPr txBox="1"/>
          <p:nvPr/>
        </p:nvSpPr>
        <p:spPr>
          <a:xfrm>
            <a:off x="476250" y="2670410"/>
            <a:ext cx="10832214" cy="707886"/>
          </a:xfrm>
          <a:prstGeom prst="rect">
            <a:avLst/>
          </a:prstGeom>
          <a:noFill/>
        </p:spPr>
        <p:txBody>
          <a:bodyPr wrap="square">
            <a:spAutoFit/>
          </a:bodyPr>
          <a:lstStyle/>
          <a:p>
            <a:r>
              <a:rPr lang="en-US" sz="2000" b="1" dirty="0"/>
              <a:t>Example:</a:t>
            </a:r>
            <a:r>
              <a:rPr lang="en-US" sz="2000" dirty="0"/>
              <a:t> Suppose there is a bike manufacturer company which produces two colors(white and black) of each model every year.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C806D61-F260-8B39-9A21-A14934DC8006}"/>
                  </a:ext>
                </a:extLst>
              </p14:cNvPr>
              <p14:cNvContentPartPr/>
              <p14:nvPr/>
            </p14:nvContentPartPr>
            <p14:xfrm>
              <a:off x="7596360" y="5100120"/>
              <a:ext cx="1690920" cy="974520"/>
            </p14:xfrm>
          </p:contentPart>
        </mc:Choice>
        <mc:Fallback>
          <p:pic>
            <p:nvPicPr>
              <p:cNvPr id="3" name="Ink 2">
                <a:extLst>
                  <a:ext uri="{FF2B5EF4-FFF2-40B4-BE49-F238E27FC236}">
                    <a16:creationId xmlns:a16="http://schemas.microsoft.com/office/drawing/2014/main" id="{3C806D61-F260-8B39-9A21-A14934DC8006}"/>
                  </a:ext>
                </a:extLst>
              </p:cNvPr>
              <p:cNvPicPr/>
              <p:nvPr/>
            </p:nvPicPr>
            <p:blipFill>
              <a:blip r:embed="rId4"/>
              <a:stretch>
                <a:fillRect/>
              </a:stretch>
            </p:blipFill>
            <p:spPr>
              <a:xfrm>
                <a:off x="7587000" y="5090760"/>
                <a:ext cx="1709640" cy="993240"/>
              </a:xfrm>
              <a:prstGeom prst="rect">
                <a:avLst/>
              </a:prstGeom>
            </p:spPr>
          </p:pic>
        </mc:Fallback>
      </mc:AlternateContent>
    </p:spTree>
    <p:extLst>
      <p:ext uri="{BB962C8B-B14F-4D97-AF65-F5344CB8AC3E}">
        <p14:creationId xmlns:p14="http://schemas.microsoft.com/office/powerpoint/2010/main" val="198845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arn(inVertical)">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arn(inVertical)">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BDA3FE-5154-4E2E-AD59-F616CAE4453C}"/>
              </a:ext>
            </a:extLst>
          </p:cNvPr>
          <p:cNvSpPr>
            <a:spLocks noGrp="1"/>
          </p:cNvSpPr>
          <p:nvPr>
            <p:ph idx="1"/>
          </p:nvPr>
        </p:nvSpPr>
        <p:spPr>
          <a:xfrm>
            <a:off x="406400" y="1493838"/>
            <a:ext cx="5546725" cy="2249487"/>
          </a:xfrm>
        </p:spPr>
        <p:txBody>
          <a:bodyPr>
            <a:normAutofit fontScale="85000" lnSpcReduction="10000"/>
          </a:bodyPr>
          <a:lstStyle/>
          <a:p>
            <a:r>
              <a:rPr lang="en-US" b="1" dirty="0">
                <a:solidFill>
                  <a:srgbClr val="7030A0"/>
                </a:solidFill>
              </a:rPr>
              <a:t>What is a functional dependency?</a:t>
            </a:r>
          </a:p>
          <a:p>
            <a:r>
              <a:rPr lang="en-US" dirty="0">
                <a:solidFill>
                  <a:srgbClr val="00B050"/>
                </a:solidFill>
              </a:rPr>
              <a:t>Functional Dependency is </a:t>
            </a:r>
            <a:r>
              <a:rPr lang="en-US" dirty="0">
                <a:solidFill>
                  <a:srgbClr val="FF0000"/>
                </a:solidFill>
              </a:rPr>
              <a:t>when one attribute determines another attribute </a:t>
            </a:r>
            <a:r>
              <a:rPr lang="en-US" dirty="0">
                <a:solidFill>
                  <a:srgbClr val="00B050"/>
                </a:solidFill>
              </a:rPr>
              <a:t>in a DBMS system. </a:t>
            </a:r>
            <a:r>
              <a:rPr lang="en-US" dirty="0">
                <a:solidFill>
                  <a:schemeClr val="accent5">
                    <a:lumMod val="75000"/>
                  </a:schemeClr>
                </a:solidFill>
                <a:highlight>
                  <a:srgbClr val="FFFF00"/>
                </a:highlight>
              </a:rPr>
              <a:t>Functional Dependency plays a vital role to find the difference between good and bad database design</a:t>
            </a:r>
            <a:r>
              <a:rPr lang="en-US" dirty="0">
                <a:solidFill>
                  <a:srgbClr val="00B050"/>
                </a:solidFill>
                <a:highlight>
                  <a:srgbClr val="FFFF00"/>
                </a:highlight>
              </a:rPr>
              <a:t>.</a:t>
            </a:r>
          </a:p>
          <a:p>
            <a:r>
              <a:rPr lang="en-US" dirty="0">
                <a:solidFill>
                  <a:srgbClr val="7030A0"/>
                </a:solidFill>
              </a:rPr>
              <a:t>Example:</a:t>
            </a:r>
            <a:endParaRPr lang="en-US" dirty="0"/>
          </a:p>
        </p:txBody>
      </p:sp>
      <p:sp>
        <p:nvSpPr>
          <p:cNvPr id="3" name="Content Placeholder 2">
            <a:extLst>
              <a:ext uri="{FF2B5EF4-FFF2-40B4-BE49-F238E27FC236}">
                <a16:creationId xmlns:a16="http://schemas.microsoft.com/office/drawing/2014/main" id="{FB9A3BC6-17D7-4116-813C-6AD5CEBF62E7}"/>
              </a:ext>
            </a:extLst>
          </p:cNvPr>
          <p:cNvSpPr>
            <a:spLocks noGrp="1"/>
          </p:cNvSpPr>
          <p:nvPr>
            <p:ph sz="quarter" idx="10"/>
          </p:nvPr>
        </p:nvSpPr>
        <p:spPr/>
        <p:txBody>
          <a:bodyPr/>
          <a:lstStyle/>
          <a:p>
            <a:r>
              <a:rPr lang="en-US" dirty="0">
                <a:solidFill>
                  <a:srgbClr val="7030A0"/>
                </a:solidFill>
              </a:rPr>
              <a:t>FD</a:t>
            </a:r>
          </a:p>
        </p:txBody>
      </p:sp>
      <p:graphicFrame>
        <p:nvGraphicFramePr>
          <p:cNvPr id="4" name="Table 3">
            <a:extLst>
              <a:ext uri="{FF2B5EF4-FFF2-40B4-BE49-F238E27FC236}">
                <a16:creationId xmlns:a16="http://schemas.microsoft.com/office/drawing/2014/main" id="{066EDFEE-9DD0-410B-BDF0-6B9E25B65728}"/>
              </a:ext>
            </a:extLst>
          </p:cNvPr>
          <p:cNvGraphicFramePr>
            <a:graphicFrameLocks noGrp="1"/>
          </p:cNvGraphicFramePr>
          <p:nvPr/>
        </p:nvGraphicFramePr>
        <p:xfrm>
          <a:off x="523873" y="4398169"/>
          <a:ext cx="4071939" cy="1778000"/>
        </p:xfrm>
        <a:graphic>
          <a:graphicData uri="http://schemas.openxmlformats.org/drawingml/2006/table">
            <a:tbl>
              <a:tblPr/>
              <a:tblGrid>
                <a:gridCol w="1357313">
                  <a:extLst>
                    <a:ext uri="{9D8B030D-6E8A-4147-A177-3AD203B41FA5}">
                      <a16:colId xmlns:a16="http://schemas.microsoft.com/office/drawing/2014/main" val="478308356"/>
                    </a:ext>
                  </a:extLst>
                </a:gridCol>
                <a:gridCol w="1357313">
                  <a:extLst>
                    <a:ext uri="{9D8B030D-6E8A-4147-A177-3AD203B41FA5}">
                      <a16:colId xmlns:a16="http://schemas.microsoft.com/office/drawing/2014/main" val="234847415"/>
                    </a:ext>
                  </a:extLst>
                </a:gridCol>
                <a:gridCol w="1357313">
                  <a:extLst>
                    <a:ext uri="{9D8B030D-6E8A-4147-A177-3AD203B41FA5}">
                      <a16:colId xmlns:a16="http://schemas.microsoft.com/office/drawing/2014/main" val="1911106732"/>
                    </a:ext>
                  </a:extLst>
                </a:gridCol>
              </a:tblGrid>
              <a:tr h="0">
                <a:tc>
                  <a:txBody>
                    <a:bodyPr/>
                    <a:lstStyle/>
                    <a:p>
                      <a:pPr algn="l" fontAlgn="t"/>
                      <a:r>
                        <a:rPr lang="en-US" b="1">
                          <a:effectLst/>
                        </a:rPr>
                        <a:t>Employee number</a:t>
                      </a:r>
                      <a:endParaRPr lang="en-US">
                        <a:effectLst/>
                      </a:endParaRPr>
                    </a:p>
                  </a:txBody>
                  <a:tcPr marL="50800" marR="50800" marT="50800" marB="50800">
                    <a:lnL w="12700" cap="flat" cmpd="sng" algn="ctr">
                      <a:solidFill>
                        <a:srgbClr val="60FB0F"/>
                      </a:solidFill>
                      <a:prstDash val="solid"/>
                      <a:round/>
                      <a:headEnd type="none" w="med" len="med"/>
                      <a:tailEnd type="none" w="med" len="med"/>
                    </a:lnL>
                    <a:lnR w="12700" cap="flat" cmpd="sng" algn="ctr">
                      <a:solidFill>
                        <a:srgbClr val="A0FE0F"/>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Employee Name</a:t>
                      </a:r>
                      <a:endParaRPr lang="en-US">
                        <a:effectLst/>
                      </a:endParaRPr>
                    </a:p>
                  </a:txBody>
                  <a:tcPr marL="50800" marR="50800" marT="50800" marB="50800">
                    <a:lnL w="12700" cap="flat" cmpd="sng" algn="ctr">
                      <a:solidFill>
                        <a:srgbClr val="A0FE0F"/>
                      </a:solidFill>
                      <a:prstDash val="solid"/>
                      <a:round/>
                      <a:headEnd type="none" w="med" len="med"/>
                      <a:tailEnd type="none" w="med" len="med"/>
                    </a:lnL>
                    <a:lnR w="12700" cap="flat" cmpd="sng" algn="ctr">
                      <a:solidFill>
                        <a:srgbClr val="E0F90F"/>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Salary</a:t>
                      </a:r>
                      <a:endParaRPr lang="en-US">
                        <a:effectLst/>
                      </a:endParaRPr>
                    </a:p>
                  </a:txBody>
                  <a:tcPr marL="50800" marR="50800" marT="50800" marB="50800">
                    <a:lnL w="12700" cap="flat" cmpd="sng" algn="ctr">
                      <a:solidFill>
                        <a:srgbClr val="E0F90F"/>
                      </a:solidFill>
                      <a:prstDash val="solid"/>
                      <a:round/>
                      <a:headEnd type="none" w="med" len="med"/>
                      <a:tailEnd type="none" w="med" len="med"/>
                    </a:lnL>
                    <a:lnR w="12700" cap="flat" cmpd="sng" algn="ctr">
                      <a:solidFill>
                        <a:srgbClr val="60081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11648096"/>
                  </a:ext>
                </a:extLst>
              </a:tr>
              <a:tr h="0">
                <a:tc>
                  <a:txBody>
                    <a:bodyPr/>
                    <a:lstStyle/>
                    <a:p>
                      <a:pPr algn="l" fontAlgn="t"/>
                      <a:r>
                        <a:rPr lang="en-US">
                          <a:effectLst/>
                        </a:rPr>
                        <a:t>1</a:t>
                      </a:r>
                    </a:p>
                  </a:txBody>
                  <a:tcPr marL="50800" marR="50800" marT="50800" marB="50800">
                    <a:lnL w="12700" cap="flat" cmpd="sng" algn="ctr">
                      <a:solidFill>
                        <a:srgbClr val="A00210"/>
                      </a:solidFill>
                      <a:prstDash val="solid"/>
                      <a:round/>
                      <a:headEnd type="none" w="med" len="med"/>
                      <a:tailEnd type="none" w="med" len="med"/>
                    </a:lnL>
                    <a:lnR w="12700" cap="flat" cmpd="sng" algn="ctr">
                      <a:solidFill>
                        <a:srgbClr val="000A1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Dana</a:t>
                      </a:r>
                    </a:p>
                  </a:txBody>
                  <a:tcPr marL="50800" marR="50800" marT="50800" marB="50800">
                    <a:lnL w="12700" cap="flat" cmpd="sng" algn="ctr">
                      <a:solidFill>
                        <a:srgbClr val="000A10"/>
                      </a:solidFill>
                      <a:prstDash val="solid"/>
                      <a:round/>
                      <a:headEnd type="none" w="med" len="med"/>
                      <a:tailEnd type="none" w="med" len="med"/>
                    </a:lnL>
                    <a:lnR w="12700" cap="flat" cmpd="sng" algn="ctr">
                      <a:solidFill>
                        <a:srgbClr val="400F1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50000</a:t>
                      </a:r>
                    </a:p>
                  </a:txBody>
                  <a:tcPr marL="50800" marR="50800" marT="50800" marB="50800">
                    <a:lnL w="12700" cap="flat" cmpd="sng" algn="ctr">
                      <a:solidFill>
                        <a:srgbClr val="400F10"/>
                      </a:solidFill>
                      <a:prstDash val="solid"/>
                      <a:round/>
                      <a:headEnd type="none" w="med" len="med"/>
                      <a:tailEnd type="none" w="med" len="med"/>
                    </a:lnL>
                    <a:lnR w="12700" cap="flat" cmpd="sng" algn="ctr">
                      <a:solidFill>
                        <a:srgbClr val="20111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08303165"/>
                  </a:ext>
                </a:extLst>
              </a:tr>
              <a:tr h="0">
                <a:tc>
                  <a:txBody>
                    <a:bodyPr/>
                    <a:lstStyle/>
                    <a:p>
                      <a:pPr algn="l" fontAlgn="t"/>
                      <a:r>
                        <a:rPr lang="en-US">
                          <a:effectLst/>
                        </a:rPr>
                        <a:t>2</a:t>
                      </a:r>
                    </a:p>
                  </a:txBody>
                  <a:tcPr marL="50800" marR="50800" marT="50800" marB="50800">
                    <a:lnL w="12700" cap="flat" cmpd="sng" algn="ctr">
                      <a:solidFill>
                        <a:srgbClr val="A00910"/>
                      </a:solidFill>
                      <a:prstDash val="solid"/>
                      <a:round/>
                      <a:headEnd type="none" w="med" len="med"/>
                      <a:tailEnd type="none" w="med" len="med"/>
                    </a:lnL>
                    <a:lnR w="12700" cap="flat" cmpd="sng" algn="ctr">
                      <a:solidFill>
                        <a:srgbClr val="A0091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Francis</a:t>
                      </a:r>
                    </a:p>
                  </a:txBody>
                  <a:tcPr marL="50800" marR="50800" marT="50800" marB="50800">
                    <a:lnL w="12700" cap="flat" cmpd="sng" algn="ctr">
                      <a:solidFill>
                        <a:srgbClr val="A00910"/>
                      </a:solidFill>
                      <a:prstDash val="solid"/>
                      <a:round/>
                      <a:headEnd type="none" w="med" len="med"/>
                      <a:tailEnd type="none" w="med" len="med"/>
                    </a:lnL>
                    <a:lnR w="12700" cap="flat" cmpd="sng" algn="ctr">
                      <a:solidFill>
                        <a:srgbClr val="E0121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38000</a:t>
                      </a:r>
                    </a:p>
                  </a:txBody>
                  <a:tcPr marL="50800" marR="50800" marT="50800" marB="50800">
                    <a:lnL w="12700" cap="flat" cmpd="sng" algn="ctr">
                      <a:solidFill>
                        <a:srgbClr val="E01210"/>
                      </a:solidFill>
                      <a:prstDash val="solid"/>
                      <a:round/>
                      <a:headEnd type="none" w="med" len="med"/>
                      <a:tailEnd type="none" w="med" len="med"/>
                    </a:lnL>
                    <a:lnR w="12700" cap="flat" cmpd="sng" algn="ctr">
                      <a:solidFill>
                        <a:srgbClr val="E01310"/>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87036775"/>
                  </a:ext>
                </a:extLst>
              </a:tr>
              <a:tr h="0">
                <a:tc>
                  <a:txBody>
                    <a:bodyPr/>
                    <a:lstStyle/>
                    <a:p>
                      <a:pPr algn="l" fontAlgn="t"/>
                      <a:r>
                        <a:rPr lang="en-US">
                          <a:effectLst/>
                        </a:rPr>
                        <a:t>3</a:t>
                      </a:r>
                    </a:p>
                  </a:txBody>
                  <a:tcPr marL="50800" marR="50800" marT="50800" marB="50800">
                    <a:lnL w="12700" cap="flat" cmpd="sng" algn="ctr">
                      <a:solidFill>
                        <a:srgbClr val="601A10"/>
                      </a:solidFill>
                      <a:prstDash val="solid"/>
                      <a:round/>
                      <a:headEnd type="none" w="med" len="med"/>
                      <a:tailEnd type="none" w="med" len="med"/>
                    </a:lnL>
                    <a:lnR w="12700" cap="flat" cmpd="sng" algn="ctr">
                      <a:solidFill>
                        <a:srgbClr val="401C10"/>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E01310"/>
                      </a:solidFill>
                      <a:prstDash val="solid"/>
                      <a:round/>
                      <a:headEnd type="none" w="med" len="med"/>
                      <a:tailEnd type="none" w="med" len="med"/>
                    </a:lnB>
                    <a:solidFill>
                      <a:srgbClr val="FFFFFF"/>
                    </a:solidFill>
                  </a:tcPr>
                </a:tc>
                <a:tc>
                  <a:txBody>
                    <a:bodyPr/>
                    <a:lstStyle/>
                    <a:p>
                      <a:pPr algn="l" fontAlgn="t"/>
                      <a:r>
                        <a:rPr lang="en-US">
                          <a:effectLst/>
                        </a:rPr>
                        <a:t>Andrew</a:t>
                      </a:r>
                    </a:p>
                  </a:txBody>
                  <a:tcPr marL="50800" marR="50800" marT="50800" marB="50800">
                    <a:lnL w="12700" cap="flat" cmpd="sng" algn="ctr">
                      <a:solidFill>
                        <a:srgbClr val="401C10"/>
                      </a:solidFill>
                      <a:prstDash val="solid"/>
                      <a:round/>
                      <a:headEnd type="none" w="med" len="med"/>
                      <a:tailEnd type="none" w="med" len="med"/>
                    </a:lnL>
                    <a:lnR w="12700" cap="flat" cmpd="sng" algn="ctr">
                      <a:solidFill>
                        <a:srgbClr val="601A10"/>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E01310"/>
                      </a:solidFill>
                      <a:prstDash val="solid"/>
                      <a:round/>
                      <a:headEnd type="none" w="med" len="med"/>
                      <a:tailEnd type="none" w="med" len="med"/>
                    </a:lnB>
                    <a:solidFill>
                      <a:srgbClr val="FFFFFF"/>
                    </a:solidFill>
                  </a:tcPr>
                </a:tc>
                <a:tc>
                  <a:txBody>
                    <a:bodyPr/>
                    <a:lstStyle/>
                    <a:p>
                      <a:pPr algn="l" fontAlgn="t"/>
                      <a:r>
                        <a:rPr lang="en-US" dirty="0">
                          <a:effectLst/>
                        </a:rPr>
                        <a:t>25000</a:t>
                      </a:r>
                    </a:p>
                  </a:txBody>
                  <a:tcPr marL="50800" marR="50800" marT="50800" marB="50800">
                    <a:lnL w="12700" cap="flat" cmpd="sng" algn="ctr">
                      <a:solidFill>
                        <a:srgbClr val="601A10"/>
                      </a:solidFill>
                      <a:prstDash val="solid"/>
                      <a:round/>
                      <a:headEnd type="none" w="med" len="med"/>
                      <a:tailEnd type="none" w="med" len="med"/>
                    </a:lnL>
                    <a:lnR w="12700" cap="flat" cmpd="sng" algn="ctr">
                      <a:solidFill>
                        <a:srgbClr val="60270F"/>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401C10"/>
                      </a:solidFill>
                      <a:prstDash val="solid"/>
                      <a:round/>
                      <a:headEnd type="none" w="med" len="med"/>
                      <a:tailEnd type="none" w="med" len="med"/>
                    </a:lnB>
                    <a:solidFill>
                      <a:srgbClr val="FFFFFF"/>
                    </a:solidFill>
                  </a:tcPr>
                </a:tc>
                <a:extLst>
                  <a:ext uri="{0D108BD9-81ED-4DB2-BD59-A6C34878D82A}">
                    <a16:rowId xmlns:a16="http://schemas.microsoft.com/office/drawing/2014/main" val="2346046402"/>
                  </a:ext>
                </a:extLst>
              </a:tr>
            </a:tbl>
          </a:graphicData>
        </a:graphic>
      </p:graphicFrame>
      <p:sp>
        <p:nvSpPr>
          <p:cNvPr id="5" name="Rectangle 4">
            <a:extLst>
              <a:ext uri="{FF2B5EF4-FFF2-40B4-BE49-F238E27FC236}">
                <a16:creationId xmlns:a16="http://schemas.microsoft.com/office/drawing/2014/main" id="{F3229E17-4E16-40A1-AFB6-59BA0F0C14FA}"/>
              </a:ext>
            </a:extLst>
          </p:cNvPr>
          <p:cNvSpPr/>
          <p:nvPr/>
        </p:nvSpPr>
        <p:spPr>
          <a:xfrm>
            <a:off x="1574799" y="3295432"/>
            <a:ext cx="9270409" cy="923330"/>
          </a:xfrm>
          <a:prstGeom prst="rect">
            <a:avLst/>
          </a:prstGeom>
        </p:spPr>
        <p:txBody>
          <a:bodyPr wrap="square">
            <a:spAutoFit/>
          </a:bodyPr>
          <a:lstStyle/>
          <a:p>
            <a:r>
              <a:rPr lang="en-US" dirty="0">
                <a:solidFill>
                  <a:srgbClr val="FF0000"/>
                </a:solidFill>
                <a:latin typeface="Source Sans Pro" panose="020B0503030403020204" pitchFamily="34" charset="0"/>
              </a:rPr>
              <a:t>if we know the value of Employee number, we can obtain Employee Name and Salary</a:t>
            </a:r>
          </a:p>
          <a:p>
            <a:r>
              <a:rPr lang="en-US" dirty="0">
                <a:solidFill>
                  <a:srgbClr val="FF0000"/>
                </a:solidFill>
                <a:latin typeface="Source Sans Pro" panose="020B0503030403020204" pitchFamily="34" charset="0"/>
              </a:rPr>
              <a:t>Written as :</a:t>
            </a:r>
          </a:p>
          <a:p>
            <a:r>
              <a:rPr lang="en-US" dirty="0">
                <a:solidFill>
                  <a:srgbClr val="8D237E"/>
                </a:solidFill>
                <a:latin typeface="Source Sans Pro" panose="020B0503030403020204" pitchFamily="34" charset="0"/>
              </a:rPr>
              <a:t>Employee number  --</a:t>
            </a:r>
            <a:r>
              <a:rPr lang="en-US" dirty="0">
                <a:solidFill>
                  <a:srgbClr val="8D237E"/>
                </a:solidFill>
                <a:latin typeface="Source Sans Pro" panose="020B0503030403020204" pitchFamily="34" charset="0"/>
                <a:sym typeface="Wingdings" panose="05000000000000000000" pitchFamily="2" charset="2"/>
              </a:rPr>
              <a:t>  Employee Name , Salary</a:t>
            </a:r>
            <a:r>
              <a:rPr lang="en-US" dirty="0">
                <a:solidFill>
                  <a:srgbClr val="FF0000"/>
                </a:solidFill>
                <a:latin typeface="Source Sans Pro" panose="020B0503030403020204" pitchFamily="34" charset="0"/>
                <a:sym typeface="Wingdings" panose="05000000000000000000" pitchFamily="2" charset="2"/>
              </a:rPr>
              <a:t>.</a:t>
            </a:r>
            <a:endParaRPr lang="en-US" dirty="0">
              <a:solidFill>
                <a:srgbClr val="FF0000"/>
              </a:solidFill>
            </a:endParaRPr>
          </a:p>
        </p:txBody>
      </p:sp>
      <p:sp>
        <p:nvSpPr>
          <p:cNvPr id="6" name="Rectangle 5">
            <a:extLst>
              <a:ext uri="{FF2B5EF4-FFF2-40B4-BE49-F238E27FC236}">
                <a16:creationId xmlns:a16="http://schemas.microsoft.com/office/drawing/2014/main" id="{4FCCDEAD-4569-45C6-BD4E-211D7692B422}"/>
              </a:ext>
            </a:extLst>
          </p:cNvPr>
          <p:cNvSpPr/>
          <p:nvPr/>
        </p:nvSpPr>
        <p:spPr>
          <a:xfrm>
            <a:off x="6238877" y="1493838"/>
            <a:ext cx="6096000" cy="646331"/>
          </a:xfrm>
          <a:prstGeom prst="rect">
            <a:avLst/>
          </a:prstGeom>
        </p:spPr>
        <p:txBody>
          <a:bodyPr>
            <a:spAutoFit/>
          </a:bodyPr>
          <a:lstStyle/>
          <a:p>
            <a:pPr marL="285750" indent="-285750">
              <a:buFont typeface="Wingdings" panose="05000000000000000000" pitchFamily="2" charset="2"/>
              <a:buChar char="Ø"/>
            </a:pPr>
            <a:r>
              <a:rPr lang="en-US" dirty="0">
                <a:solidFill>
                  <a:srgbClr val="222222"/>
                </a:solidFill>
                <a:latin typeface="Source Sans Pro" panose="020B0503030403020204" pitchFamily="34" charset="0"/>
              </a:rPr>
              <a:t>By this, we can say that Employee Name, and salary are functionally depended on Employee number.</a:t>
            </a:r>
            <a:endParaRPr lang="en-US" dirty="0"/>
          </a:p>
        </p:txBody>
      </p:sp>
      <p:sp>
        <p:nvSpPr>
          <p:cNvPr id="7" name="Rectangle 6">
            <a:extLst>
              <a:ext uri="{FF2B5EF4-FFF2-40B4-BE49-F238E27FC236}">
                <a16:creationId xmlns:a16="http://schemas.microsoft.com/office/drawing/2014/main" id="{60025CA4-7128-4635-BEA6-59FC4A46F145}"/>
              </a:ext>
            </a:extLst>
          </p:cNvPr>
          <p:cNvSpPr/>
          <p:nvPr/>
        </p:nvSpPr>
        <p:spPr>
          <a:xfrm>
            <a:off x="6238877" y="2249249"/>
            <a:ext cx="5306261" cy="369332"/>
          </a:xfrm>
          <a:prstGeom prst="rect">
            <a:avLst/>
          </a:prstGeom>
        </p:spPr>
        <p:txBody>
          <a:bodyPr wrap="none">
            <a:spAutoFit/>
          </a:bodyPr>
          <a:lstStyle/>
          <a:p>
            <a:pPr marL="285750" indent="-285750">
              <a:buFont typeface="Wingdings" panose="05000000000000000000" pitchFamily="2" charset="2"/>
              <a:buChar char="Ø"/>
            </a:pPr>
            <a:r>
              <a:rPr lang="en-US" dirty="0">
                <a:solidFill>
                  <a:srgbClr val="222222"/>
                </a:solidFill>
                <a:latin typeface="Source Sans Pro" panose="020B0503030403020204" pitchFamily="34" charset="0"/>
              </a:rPr>
              <a:t>A functional dependency is denoted by an arrow →</a:t>
            </a:r>
            <a:endParaRPr lang="en-US" dirty="0"/>
          </a:p>
        </p:txBody>
      </p:sp>
      <p:sp>
        <p:nvSpPr>
          <p:cNvPr id="8" name="Rectangle 7">
            <a:extLst>
              <a:ext uri="{FF2B5EF4-FFF2-40B4-BE49-F238E27FC236}">
                <a16:creationId xmlns:a16="http://schemas.microsoft.com/office/drawing/2014/main" id="{FCADB0D1-6B5A-4D51-9FFA-41E7E2E0A424}"/>
              </a:ext>
            </a:extLst>
          </p:cNvPr>
          <p:cNvSpPr/>
          <p:nvPr/>
        </p:nvSpPr>
        <p:spPr>
          <a:xfrm>
            <a:off x="6238877" y="2753061"/>
            <a:ext cx="5791198" cy="646331"/>
          </a:xfrm>
          <a:prstGeom prst="rect">
            <a:avLst/>
          </a:prstGeom>
        </p:spPr>
        <p:txBody>
          <a:bodyPr wrap="square">
            <a:spAutoFit/>
          </a:bodyPr>
          <a:lstStyle/>
          <a:p>
            <a:pPr marL="285750" indent="-285750">
              <a:buFont typeface="Wingdings" panose="05000000000000000000" pitchFamily="2" charset="2"/>
              <a:buChar char="Ø"/>
            </a:pPr>
            <a:r>
              <a:rPr lang="en-US" dirty="0">
                <a:solidFill>
                  <a:srgbClr val="222222"/>
                </a:solidFill>
                <a:latin typeface="Source Sans Pro" panose="020B0503030403020204" pitchFamily="34" charset="0"/>
              </a:rPr>
              <a:t>The functional dependency of X on Y is represented </a:t>
            </a:r>
          </a:p>
          <a:p>
            <a:r>
              <a:rPr lang="en-US" dirty="0">
                <a:solidFill>
                  <a:srgbClr val="222222"/>
                </a:solidFill>
                <a:latin typeface="Source Sans Pro" panose="020B0503030403020204" pitchFamily="34" charset="0"/>
              </a:rPr>
              <a:t>       by X →Y</a:t>
            </a:r>
            <a:endParaRPr lang="en-US" dirty="0"/>
          </a:p>
        </p:txBody>
      </p:sp>
      <p:sp>
        <p:nvSpPr>
          <p:cNvPr id="10" name="TextBox 9">
            <a:extLst>
              <a:ext uri="{FF2B5EF4-FFF2-40B4-BE49-F238E27FC236}">
                <a16:creationId xmlns:a16="http://schemas.microsoft.com/office/drawing/2014/main" id="{8A4A06F3-EA8D-A4C9-64DE-5F4882BF48B1}"/>
              </a:ext>
            </a:extLst>
          </p:cNvPr>
          <p:cNvSpPr txBox="1"/>
          <p:nvPr/>
        </p:nvSpPr>
        <p:spPr>
          <a:xfrm>
            <a:off x="5501643" y="4754880"/>
            <a:ext cx="6166484" cy="646331"/>
          </a:xfrm>
          <a:prstGeom prst="rect">
            <a:avLst/>
          </a:prstGeom>
          <a:noFill/>
        </p:spPr>
        <p:txBody>
          <a:bodyPr wrap="square">
            <a:spAutoFit/>
          </a:bodyPr>
          <a:lstStyle/>
          <a:p>
            <a:r>
              <a:rPr lang="en-US" dirty="0">
                <a:ln w="0"/>
                <a:solidFill>
                  <a:schemeClr val="accent1"/>
                </a:solidFill>
                <a:effectLst>
                  <a:outerShdw blurRad="38100" dist="25400" dir="5400000" algn="ctr" rotWithShape="0">
                    <a:srgbClr val="6E747A">
                      <a:alpha val="43000"/>
                    </a:srgbClr>
                  </a:outerShdw>
                </a:effectLst>
              </a:rPr>
              <a:t>A Functional dependency is a constraint between two sets of attributes in a relation from a database. </a:t>
            </a:r>
          </a:p>
        </p:txBody>
      </p:sp>
      <p:sp>
        <p:nvSpPr>
          <p:cNvPr id="11" name="Rectangle 10">
            <a:extLst>
              <a:ext uri="{FF2B5EF4-FFF2-40B4-BE49-F238E27FC236}">
                <a16:creationId xmlns:a16="http://schemas.microsoft.com/office/drawing/2014/main" id="{BEF1C3F8-0C4C-544A-6950-BE4AD713CF79}"/>
              </a:ext>
            </a:extLst>
          </p:cNvPr>
          <p:cNvSpPr/>
          <p:nvPr/>
        </p:nvSpPr>
        <p:spPr>
          <a:xfrm>
            <a:off x="5501643" y="4754880"/>
            <a:ext cx="6043495" cy="769271"/>
          </a:xfrm>
          <a:prstGeom prst="rect">
            <a:avLst/>
          </a:prstGeom>
          <a:no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83CFFA-BB7B-AC69-118A-77ED7B56F7A5}"/>
              </a:ext>
            </a:extLst>
          </p:cNvPr>
          <p:cNvSpPr/>
          <p:nvPr/>
        </p:nvSpPr>
        <p:spPr>
          <a:xfrm>
            <a:off x="527417" y="4374880"/>
            <a:ext cx="4068395" cy="1801289"/>
          </a:xfrm>
          <a:prstGeom prst="rect">
            <a:avLst/>
          </a:prstGeom>
          <a:no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224D6CB5-1DC7-52F8-9F9B-FA329A078467}"/>
                  </a:ext>
                </a:extLst>
              </p14:cNvPr>
              <p14:cNvContentPartPr/>
              <p14:nvPr/>
            </p14:nvContentPartPr>
            <p14:xfrm>
              <a:off x="262080" y="1416600"/>
              <a:ext cx="10394280" cy="4752000"/>
            </p14:xfrm>
          </p:contentPart>
        </mc:Choice>
        <mc:Fallback xmlns="">
          <p:pic>
            <p:nvPicPr>
              <p:cNvPr id="9" name="Ink 8">
                <a:extLst>
                  <a:ext uri="{FF2B5EF4-FFF2-40B4-BE49-F238E27FC236}">
                    <a16:creationId xmlns:a16="http://schemas.microsoft.com/office/drawing/2014/main" id="{224D6CB5-1DC7-52F8-9F9B-FA329A078467}"/>
                  </a:ext>
                </a:extLst>
              </p:cNvPr>
              <p:cNvPicPr/>
              <p:nvPr/>
            </p:nvPicPr>
            <p:blipFill>
              <a:blip r:embed="rId3"/>
              <a:stretch>
                <a:fillRect/>
              </a:stretch>
            </p:blipFill>
            <p:spPr>
              <a:xfrm>
                <a:off x="252720" y="1407240"/>
                <a:ext cx="10413000" cy="4770720"/>
              </a:xfrm>
              <a:prstGeom prst="rect">
                <a:avLst/>
              </a:prstGeom>
            </p:spPr>
          </p:pic>
        </mc:Fallback>
      </mc:AlternateContent>
    </p:spTree>
    <p:extLst>
      <p:ext uri="{BB962C8B-B14F-4D97-AF65-F5344CB8AC3E}">
        <p14:creationId xmlns:p14="http://schemas.microsoft.com/office/powerpoint/2010/main" val="1357850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F442C8-48DB-4BC2-8CB2-FAF21F49E66F}"/>
              </a:ext>
            </a:extLst>
          </p:cNvPr>
          <p:cNvSpPr>
            <a:spLocks noGrp="1"/>
          </p:cNvSpPr>
          <p:nvPr>
            <p:ph idx="1"/>
          </p:nvPr>
        </p:nvSpPr>
        <p:spPr>
          <a:xfrm>
            <a:off x="406399" y="1385094"/>
            <a:ext cx="11310679" cy="1143001"/>
          </a:xfrm>
        </p:spPr>
        <p:txBody>
          <a:bodyPr>
            <a:normAutofit fontScale="77500" lnSpcReduction="20000"/>
          </a:bodyPr>
          <a:lstStyle/>
          <a:p>
            <a:pPr marL="0" indent="0"/>
            <a:r>
              <a:rPr lang="en-US" dirty="0">
                <a:solidFill>
                  <a:srgbClr val="7030A0"/>
                </a:solidFill>
                <a:latin typeface="verdana" panose="020B0604030504040204" pitchFamily="34" charset="0"/>
              </a:rPr>
              <a:t>A relation will be in 4NF</a:t>
            </a:r>
            <a:r>
              <a:rPr lang="en-US" dirty="0">
                <a:solidFill>
                  <a:srgbClr val="00B050"/>
                </a:solidFill>
                <a:latin typeface="verdana" panose="020B0604030504040204" pitchFamily="34" charset="0"/>
              </a:rPr>
              <a:t> </a:t>
            </a:r>
          </a:p>
          <a:p>
            <a:pPr>
              <a:buFont typeface="Wingdings" panose="05000000000000000000" pitchFamily="2" charset="2"/>
              <a:buChar char="Ø"/>
            </a:pPr>
            <a:r>
              <a:rPr lang="en-US" dirty="0">
                <a:solidFill>
                  <a:srgbClr val="CC0066"/>
                </a:solidFill>
                <a:latin typeface="verdana" panose="020B0604030504040204" pitchFamily="34" charset="0"/>
              </a:rPr>
              <a:t>if it is in Boyce Codd normal form and has no multi-valued dependency</a:t>
            </a:r>
            <a:r>
              <a:rPr lang="en-US" dirty="0">
                <a:solidFill>
                  <a:srgbClr val="00B050"/>
                </a:solidFill>
                <a:latin typeface="verdana" panose="020B0604030504040204" pitchFamily="34" charset="0"/>
              </a:rPr>
              <a:t>.</a:t>
            </a:r>
          </a:p>
          <a:p>
            <a:pPr>
              <a:buFont typeface="Wingdings" panose="05000000000000000000" pitchFamily="2" charset="2"/>
              <a:buChar char="Ø"/>
            </a:pPr>
            <a:r>
              <a:rPr lang="en-US" dirty="0">
                <a:solidFill>
                  <a:srgbClr val="00B050"/>
                </a:solidFill>
                <a:latin typeface="verdana" panose="020B0604030504040204" pitchFamily="34" charset="0"/>
              </a:rPr>
              <a:t>For a dependency A → B, if for a single value of A, multiple values of B exists, then the relation will be a multi-valued dependency.</a:t>
            </a:r>
            <a:r>
              <a:rPr lang="en-US" b="1" dirty="0">
                <a:solidFill>
                  <a:srgbClr val="7030A0"/>
                </a:solidFill>
                <a:latin typeface="verdana" panose="020B0604030504040204" pitchFamily="34" charset="0"/>
              </a:rPr>
              <a:t> </a:t>
            </a:r>
            <a:endParaRPr lang="en-US" dirty="0">
              <a:solidFill>
                <a:srgbClr val="00B050"/>
              </a:solidFill>
              <a:latin typeface="verdana" panose="020B0604030504040204" pitchFamily="34" charset="0"/>
            </a:endParaRPr>
          </a:p>
          <a:p>
            <a:endParaRPr lang="en-US" dirty="0"/>
          </a:p>
        </p:txBody>
      </p:sp>
      <p:graphicFrame>
        <p:nvGraphicFramePr>
          <p:cNvPr id="4" name="Table 3">
            <a:extLst>
              <a:ext uri="{FF2B5EF4-FFF2-40B4-BE49-F238E27FC236}">
                <a16:creationId xmlns:a16="http://schemas.microsoft.com/office/drawing/2014/main" id="{DD2EC0F2-C776-4361-937D-BA58BA15AE8F}"/>
              </a:ext>
            </a:extLst>
          </p:cNvPr>
          <p:cNvGraphicFramePr>
            <a:graphicFrameLocks noGrp="1"/>
          </p:cNvGraphicFramePr>
          <p:nvPr/>
        </p:nvGraphicFramePr>
        <p:xfrm>
          <a:off x="503767" y="3571875"/>
          <a:ext cx="5319183" cy="2306320"/>
        </p:xfrm>
        <a:graphic>
          <a:graphicData uri="http://schemas.openxmlformats.org/drawingml/2006/table">
            <a:tbl>
              <a:tblPr/>
              <a:tblGrid>
                <a:gridCol w="1773061">
                  <a:extLst>
                    <a:ext uri="{9D8B030D-6E8A-4147-A177-3AD203B41FA5}">
                      <a16:colId xmlns:a16="http://schemas.microsoft.com/office/drawing/2014/main" val="923565096"/>
                    </a:ext>
                  </a:extLst>
                </a:gridCol>
                <a:gridCol w="1773061">
                  <a:extLst>
                    <a:ext uri="{9D8B030D-6E8A-4147-A177-3AD203B41FA5}">
                      <a16:colId xmlns:a16="http://schemas.microsoft.com/office/drawing/2014/main" val="2664572682"/>
                    </a:ext>
                  </a:extLst>
                </a:gridCol>
                <a:gridCol w="1773061">
                  <a:extLst>
                    <a:ext uri="{9D8B030D-6E8A-4147-A177-3AD203B41FA5}">
                      <a16:colId xmlns:a16="http://schemas.microsoft.com/office/drawing/2014/main" val="1754680268"/>
                    </a:ext>
                  </a:extLst>
                </a:gridCol>
              </a:tblGrid>
              <a:tr h="0">
                <a:tc>
                  <a:txBody>
                    <a:bodyPr/>
                    <a:lstStyle/>
                    <a:p>
                      <a:pPr algn="l" fontAlgn="t"/>
                      <a:r>
                        <a:rPr lang="en-US">
                          <a:solidFill>
                            <a:srgbClr val="000000"/>
                          </a:solidFill>
                          <a:effectLst/>
                          <a:latin typeface="times new roman" panose="02020603050405020304" pitchFamily="18" charset="0"/>
                        </a:rPr>
                        <a:t>STU_ID</a:t>
                      </a:r>
                    </a:p>
                  </a:txBody>
                  <a:tcPr marL="76200" marR="76200" marT="76200" marB="76200">
                    <a:lnL w="6350" cap="flat" cmpd="sng" algn="ctr">
                      <a:solidFill>
                        <a:srgbClr val="B00BC7"/>
                      </a:solidFill>
                      <a:prstDash val="solid"/>
                      <a:round/>
                      <a:headEnd type="none" w="med" len="med"/>
                      <a:tailEnd type="none" w="med" len="med"/>
                    </a:lnL>
                    <a:lnR w="6350" cap="flat" cmpd="sng" algn="ctr">
                      <a:solidFill>
                        <a:srgbClr val="B00BC7"/>
                      </a:solidFill>
                      <a:prstDash val="solid"/>
                      <a:round/>
                      <a:headEnd type="none" w="med" len="med"/>
                      <a:tailEnd type="none" w="med" len="med"/>
                    </a:lnR>
                    <a:lnT w="6350" cap="flat" cmpd="sng" algn="ctr">
                      <a:solidFill>
                        <a:srgbClr val="B00BC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COURSE</a:t>
                      </a:r>
                    </a:p>
                  </a:txBody>
                  <a:tcPr marL="76200" marR="76200" marT="76200" marB="76200">
                    <a:lnL w="6350" cap="flat" cmpd="sng" algn="ctr">
                      <a:solidFill>
                        <a:srgbClr val="B00BC7"/>
                      </a:solidFill>
                      <a:prstDash val="solid"/>
                      <a:round/>
                      <a:headEnd type="none" w="med" len="med"/>
                      <a:tailEnd type="none" w="med" len="med"/>
                    </a:lnL>
                    <a:lnR w="6350" cap="flat" cmpd="sng" algn="ctr">
                      <a:solidFill>
                        <a:srgbClr val="B00BC7"/>
                      </a:solidFill>
                      <a:prstDash val="solid"/>
                      <a:round/>
                      <a:headEnd type="none" w="med" len="med"/>
                      <a:tailEnd type="none" w="med" len="med"/>
                    </a:lnR>
                    <a:lnT w="6350" cap="flat" cmpd="sng" algn="ctr">
                      <a:solidFill>
                        <a:srgbClr val="B00BC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HOBBY</a:t>
                      </a:r>
                    </a:p>
                  </a:txBody>
                  <a:tcPr marL="76200" marR="76200" marT="76200" marB="76200">
                    <a:lnL w="6350" cap="flat" cmpd="sng" algn="ctr">
                      <a:solidFill>
                        <a:srgbClr val="B00BC7"/>
                      </a:solidFill>
                      <a:prstDash val="solid"/>
                      <a:round/>
                      <a:headEnd type="none" w="med" len="med"/>
                      <a:tailEnd type="none" w="med" len="med"/>
                    </a:lnL>
                    <a:lnR w="6350" cap="flat" cmpd="sng" algn="ctr">
                      <a:solidFill>
                        <a:srgbClr val="B00BC7"/>
                      </a:solidFill>
                      <a:prstDash val="solid"/>
                      <a:round/>
                      <a:headEnd type="none" w="med" len="med"/>
                      <a:tailEnd type="none" w="med" len="med"/>
                    </a:lnR>
                    <a:lnT w="6350" cap="flat" cmpd="sng" algn="ctr">
                      <a:solidFill>
                        <a:srgbClr val="B00BC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59751641"/>
                  </a:ext>
                </a:extLst>
              </a:tr>
              <a:tr h="0">
                <a:tc>
                  <a:txBody>
                    <a:bodyPr/>
                    <a:lstStyle/>
                    <a:p>
                      <a:pPr algn="l" fontAlgn="t"/>
                      <a:r>
                        <a:rPr lang="en-US">
                          <a:solidFill>
                            <a:srgbClr val="000000"/>
                          </a:solidFill>
                          <a:effectLst/>
                          <a:latin typeface="verdana" panose="020B0604030504040204" pitchFamily="34" charset="0"/>
                        </a:rPr>
                        <a:t>21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Computer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Dancing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84702071"/>
                  </a:ext>
                </a:extLst>
              </a:tr>
              <a:tr h="0">
                <a:tc>
                  <a:txBody>
                    <a:bodyPr/>
                    <a:lstStyle/>
                    <a:p>
                      <a:pPr algn="l" fontAlgn="t"/>
                      <a:r>
                        <a:rPr lang="en-US">
                          <a:solidFill>
                            <a:srgbClr val="000000"/>
                          </a:solidFill>
                          <a:effectLst/>
                          <a:latin typeface="verdana" panose="020B0604030504040204" pitchFamily="34" charset="0"/>
                        </a:rPr>
                        <a:t>21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Math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Singing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34975036"/>
                  </a:ext>
                </a:extLst>
              </a:tr>
              <a:tr h="0">
                <a:tc>
                  <a:txBody>
                    <a:bodyPr/>
                    <a:lstStyle/>
                    <a:p>
                      <a:pPr algn="l" fontAlgn="t"/>
                      <a:r>
                        <a:rPr lang="en-US">
                          <a:solidFill>
                            <a:srgbClr val="000000"/>
                          </a:solidFill>
                          <a:effectLst/>
                          <a:latin typeface="verdana" panose="020B0604030504040204" pitchFamily="34" charset="0"/>
                        </a:rPr>
                        <a:t>34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Chemistry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Dancing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96282116"/>
                  </a:ext>
                </a:extLst>
              </a:tr>
              <a:tr h="0">
                <a:tc>
                  <a:txBody>
                    <a:bodyPr/>
                    <a:lstStyle/>
                    <a:p>
                      <a:pPr algn="l" fontAlgn="t"/>
                      <a:r>
                        <a:rPr lang="en-US">
                          <a:solidFill>
                            <a:srgbClr val="000000"/>
                          </a:solidFill>
                          <a:effectLst/>
                          <a:latin typeface="verdana" panose="020B0604030504040204" pitchFamily="34" charset="0"/>
                        </a:rPr>
                        <a:t>74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Biology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Cricket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3821245"/>
                  </a:ext>
                </a:extLst>
              </a:tr>
              <a:tr h="0">
                <a:tc>
                  <a:txBody>
                    <a:bodyPr/>
                    <a:lstStyle/>
                    <a:p>
                      <a:pPr algn="l" fontAlgn="t"/>
                      <a:r>
                        <a:rPr lang="en-US">
                          <a:solidFill>
                            <a:srgbClr val="000000"/>
                          </a:solidFill>
                          <a:effectLst/>
                          <a:latin typeface="verdana" panose="020B0604030504040204" pitchFamily="34" charset="0"/>
                        </a:rPr>
                        <a:t>59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Physics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Hockey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3571100"/>
                  </a:ext>
                </a:extLst>
              </a:tr>
            </a:tbl>
          </a:graphicData>
        </a:graphic>
      </p:graphicFrame>
      <p:sp>
        <p:nvSpPr>
          <p:cNvPr id="9" name="Rectangle 8">
            <a:extLst>
              <a:ext uri="{FF2B5EF4-FFF2-40B4-BE49-F238E27FC236}">
                <a16:creationId xmlns:a16="http://schemas.microsoft.com/office/drawing/2014/main" id="{9A989CD6-AD71-4954-B91F-F266832D58C5}"/>
              </a:ext>
            </a:extLst>
          </p:cNvPr>
          <p:cNvSpPr/>
          <p:nvPr/>
        </p:nvSpPr>
        <p:spPr>
          <a:xfrm>
            <a:off x="6094228" y="3293874"/>
            <a:ext cx="5810250" cy="2862322"/>
          </a:xfrm>
          <a:prstGeom prst="rect">
            <a:avLst/>
          </a:prstGeom>
        </p:spPr>
        <p:txBody>
          <a:bodyPr wrap="square">
            <a:spAutoFit/>
          </a:bodyPr>
          <a:lstStyle/>
          <a:p>
            <a:r>
              <a:rPr lang="en-US" dirty="0">
                <a:solidFill>
                  <a:srgbClr val="00B050"/>
                </a:solidFill>
                <a:latin typeface="verdana" panose="020B0604030504040204" pitchFamily="34" charset="0"/>
              </a:rPr>
              <a:t>The given STUDENT table is in 3NF, but the COURSE and HOBBY are two independent entity. Hence, there is no relationship between COURSE and HOBBY.</a:t>
            </a:r>
          </a:p>
          <a:p>
            <a:r>
              <a:rPr lang="en-US" dirty="0">
                <a:solidFill>
                  <a:srgbClr val="00B050"/>
                </a:solidFill>
                <a:latin typeface="verdana" panose="020B0604030504040204" pitchFamily="34" charset="0"/>
              </a:rPr>
              <a:t>In the STUDENT relation, a student with STU_ID, </a:t>
            </a:r>
            <a:r>
              <a:rPr lang="en-US" b="1" dirty="0">
                <a:solidFill>
                  <a:srgbClr val="00B050"/>
                </a:solidFill>
                <a:latin typeface="verdana" panose="020B0604030504040204" pitchFamily="34" charset="0"/>
              </a:rPr>
              <a:t>21</a:t>
            </a:r>
            <a:r>
              <a:rPr lang="en-US" dirty="0">
                <a:solidFill>
                  <a:srgbClr val="00B050"/>
                </a:solidFill>
                <a:latin typeface="verdana" panose="020B0604030504040204" pitchFamily="34" charset="0"/>
              </a:rPr>
              <a:t> contains two courses, </a:t>
            </a:r>
            <a:r>
              <a:rPr lang="en-US" b="1" dirty="0">
                <a:solidFill>
                  <a:srgbClr val="00B050"/>
                </a:solidFill>
                <a:latin typeface="verdana" panose="020B0604030504040204" pitchFamily="34" charset="0"/>
              </a:rPr>
              <a:t>Computer</a:t>
            </a:r>
            <a:r>
              <a:rPr lang="en-US" dirty="0">
                <a:solidFill>
                  <a:srgbClr val="00B050"/>
                </a:solidFill>
                <a:latin typeface="verdana" panose="020B0604030504040204" pitchFamily="34" charset="0"/>
              </a:rPr>
              <a:t> and </a:t>
            </a:r>
            <a:r>
              <a:rPr lang="en-US" b="1" dirty="0">
                <a:solidFill>
                  <a:srgbClr val="00B050"/>
                </a:solidFill>
                <a:latin typeface="verdana" panose="020B0604030504040204" pitchFamily="34" charset="0"/>
              </a:rPr>
              <a:t>Math</a:t>
            </a:r>
            <a:r>
              <a:rPr lang="en-US" dirty="0">
                <a:solidFill>
                  <a:srgbClr val="00B050"/>
                </a:solidFill>
                <a:latin typeface="verdana" panose="020B0604030504040204" pitchFamily="34" charset="0"/>
              </a:rPr>
              <a:t> and two hobbies, </a:t>
            </a:r>
            <a:r>
              <a:rPr lang="en-US" b="1" dirty="0">
                <a:solidFill>
                  <a:srgbClr val="00B050"/>
                </a:solidFill>
                <a:latin typeface="verdana" panose="020B0604030504040204" pitchFamily="34" charset="0"/>
              </a:rPr>
              <a:t>Dancing</a:t>
            </a:r>
            <a:r>
              <a:rPr lang="en-US" dirty="0">
                <a:solidFill>
                  <a:srgbClr val="00B050"/>
                </a:solidFill>
                <a:latin typeface="verdana" panose="020B0604030504040204" pitchFamily="34" charset="0"/>
              </a:rPr>
              <a:t> and </a:t>
            </a:r>
            <a:r>
              <a:rPr lang="en-US" b="1" dirty="0">
                <a:solidFill>
                  <a:srgbClr val="00B050"/>
                </a:solidFill>
                <a:latin typeface="verdana" panose="020B0604030504040204" pitchFamily="34" charset="0"/>
              </a:rPr>
              <a:t>Singing</a:t>
            </a:r>
            <a:r>
              <a:rPr lang="en-US" dirty="0">
                <a:solidFill>
                  <a:srgbClr val="00B050"/>
                </a:solidFill>
                <a:latin typeface="verdana" panose="020B0604030504040204" pitchFamily="34" charset="0"/>
              </a:rPr>
              <a:t>. So there is a Multi-valued dependency on STU_ID, which leads to unnecessary repetition of data.</a:t>
            </a:r>
            <a:endParaRPr lang="en-US" b="0" i="0" dirty="0">
              <a:solidFill>
                <a:srgbClr val="00B050"/>
              </a:solidFill>
              <a:effectLst/>
              <a:latin typeface="verdana" panose="020B0604030504040204" pitchFamily="34" charset="0"/>
            </a:endParaRPr>
          </a:p>
        </p:txBody>
      </p:sp>
      <p:sp>
        <p:nvSpPr>
          <p:cNvPr id="7" name="Content Placeholder 2">
            <a:extLst>
              <a:ext uri="{FF2B5EF4-FFF2-40B4-BE49-F238E27FC236}">
                <a16:creationId xmlns:a16="http://schemas.microsoft.com/office/drawing/2014/main" id="{ACF73955-CF1D-083D-A4E4-C9B876CB56D0}"/>
              </a:ext>
            </a:extLst>
          </p:cNvPr>
          <p:cNvSpPr>
            <a:spLocks noGrp="1"/>
          </p:cNvSpPr>
          <p:nvPr>
            <p:ph sz="quarter" idx="10"/>
          </p:nvPr>
        </p:nvSpPr>
        <p:spPr>
          <a:xfrm>
            <a:off x="406400" y="152400"/>
            <a:ext cx="8432800" cy="1143000"/>
          </a:xfrm>
        </p:spPr>
        <p:txBody>
          <a:bodyPr/>
          <a:lstStyle/>
          <a:p>
            <a:r>
              <a:rPr lang="en-IN" dirty="0">
                <a:solidFill>
                  <a:srgbClr val="7030A0"/>
                </a:solidFill>
              </a:rPr>
              <a:t>Normalization : 4NF</a:t>
            </a:r>
            <a:endParaRPr lang="en-US" dirty="0">
              <a:solidFill>
                <a:srgbClr val="7030A0"/>
              </a:solidFill>
            </a:endParaRPr>
          </a:p>
        </p:txBody>
      </p:sp>
      <p:sp>
        <p:nvSpPr>
          <p:cNvPr id="5" name="TextBox 4">
            <a:extLst>
              <a:ext uri="{FF2B5EF4-FFF2-40B4-BE49-F238E27FC236}">
                <a16:creationId xmlns:a16="http://schemas.microsoft.com/office/drawing/2014/main" id="{4BB260E3-5923-8191-77C8-84802E8EDD53}"/>
              </a:ext>
            </a:extLst>
          </p:cNvPr>
          <p:cNvSpPr txBox="1"/>
          <p:nvPr/>
        </p:nvSpPr>
        <p:spPr>
          <a:xfrm>
            <a:off x="6094228" y="2818293"/>
            <a:ext cx="6097772" cy="369332"/>
          </a:xfrm>
          <a:prstGeom prst="rect">
            <a:avLst/>
          </a:prstGeom>
          <a:noFill/>
        </p:spPr>
        <p:txBody>
          <a:bodyPr wrap="square">
            <a:spAutoFit/>
          </a:bodyPr>
          <a:lstStyle/>
          <a:p>
            <a:pPr>
              <a:buFont typeface="Wingdings" panose="05000000000000000000" pitchFamily="2" charset="2"/>
              <a:buChar char="Ø"/>
            </a:pPr>
            <a:r>
              <a:rPr lang="en-US" b="1" dirty="0">
                <a:solidFill>
                  <a:srgbClr val="7030A0"/>
                </a:solidFill>
                <a:latin typeface="verdana" panose="020B0604030504040204" pitchFamily="34" charset="0"/>
              </a:rPr>
              <a:t>Is the table in 4NF?</a:t>
            </a:r>
          </a:p>
        </p:txBody>
      </p:sp>
      <p:sp>
        <p:nvSpPr>
          <p:cNvPr id="8" name="TextBox 7">
            <a:extLst>
              <a:ext uri="{FF2B5EF4-FFF2-40B4-BE49-F238E27FC236}">
                <a16:creationId xmlns:a16="http://schemas.microsoft.com/office/drawing/2014/main" id="{7706A32B-9BBA-77E3-3637-49BD39EBE2D3}"/>
              </a:ext>
            </a:extLst>
          </p:cNvPr>
          <p:cNvSpPr txBox="1"/>
          <p:nvPr/>
        </p:nvSpPr>
        <p:spPr>
          <a:xfrm>
            <a:off x="406399" y="2818293"/>
            <a:ext cx="6097772" cy="646331"/>
          </a:xfrm>
          <a:prstGeom prst="rect">
            <a:avLst/>
          </a:prstGeom>
          <a:noFill/>
        </p:spPr>
        <p:txBody>
          <a:bodyPr wrap="square">
            <a:spAutoFit/>
          </a:bodyPr>
          <a:lstStyle/>
          <a:p>
            <a:r>
              <a:rPr lang="en-US" dirty="0">
                <a:solidFill>
                  <a:srgbClr val="610B4B"/>
                </a:solidFill>
                <a:latin typeface="erdana"/>
              </a:rPr>
              <a:t>Example</a:t>
            </a:r>
          </a:p>
          <a:p>
            <a:r>
              <a:rPr lang="en-US" b="1" dirty="0">
                <a:solidFill>
                  <a:srgbClr val="000000"/>
                </a:solidFill>
                <a:latin typeface="verdana" panose="020B0604030504040204" pitchFamily="34" charset="0"/>
              </a:rPr>
              <a:t>STUDENT</a:t>
            </a:r>
            <a:endParaRPr lang="en-US" dirty="0">
              <a:solidFill>
                <a:srgbClr val="610B4B"/>
              </a:solidFill>
              <a:latin typeface="erdana"/>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4DE5C0E-1E44-BAFB-4E24-04891F357819}"/>
                  </a:ext>
                </a:extLst>
              </p14:cNvPr>
              <p14:cNvContentPartPr/>
              <p14:nvPr/>
            </p14:nvContentPartPr>
            <p14:xfrm>
              <a:off x="1720440" y="4105440"/>
              <a:ext cx="452880" cy="402120"/>
            </p14:xfrm>
          </p:contentPart>
        </mc:Choice>
        <mc:Fallback>
          <p:pic>
            <p:nvPicPr>
              <p:cNvPr id="3" name="Ink 2">
                <a:extLst>
                  <a:ext uri="{FF2B5EF4-FFF2-40B4-BE49-F238E27FC236}">
                    <a16:creationId xmlns:a16="http://schemas.microsoft.com/office/drawing/2014/main" id="{14DE5C0E-1E44-BAFB-4E24-04891F357819}"/>
                  </a:ext>
                </a:extLst>
              </p:cNvPr>
              <p:cNvPicPr/>
              <p:nvPr/>
            </p:nvPicPr>
            <p:blipFill>
              <a:blip r:embed="rId3"/>
              <a:stretch>
                <a:fillRect/>
              </a:stretch>
            </p:blipFill>
            <p:spPr>
              <a:xfrm>
                <a:off x="1711080" y="4096080"/>
                <a:ext cx="471600" cy="420840"/>
              </a:xfrm>
              <a:prstGeom prst="rect">
                <a:avLst/>
              </a:prstGeom>
            </p:spPr>
          </p:pic>
        </mc:Fallback>
      </mc:AlternateContent>
    </p:spTree>
    <p:extLst>
      <p:ext uri="{BB962C8B-B14F-4D97-AF65-F5344CB8AC3E}">
        <p14:creationId xmlns:p14="http://schemas.microsoft.com/office/powerpoint/2010/main" val="326283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p:bldP spid="5"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A49A33D-2F5D-4DD7-8F2C-57AEDF35D4ED}"/>
              </a:ext>
            </a:extLst>
          </p:cNvPr>
          <p:cNvGraphicFramePr>
            <a:graphicFrameLocks noGrp="1"/>
          </p:cNvGraphicFramePr>
          <p:nvPr/>
        </p:nvGraphicFramePr>
        <p:xfrm>
          <a:off x="406400" y="2608422"/>
          <a:ext cx="5037664" cy="2306320"/>
        </p:xfrm>
        <a:graphic>
          <a:graphicData uri="http://schemas.openxmlformats.org/drawingml/2006/table">
            <a:tbl>
              <a:tblPr/>
              <a:tblGrid>
                <a:gridCol w="2518832">
                  <a:extLst>
                    <a:ext uri="{9D8B030D-6E8A-4147-A177-3AD203B41FA5}">
                      <a16:colId xmlns:a16="http://schemas.microsoft.com/office/drawing/2014/main" val="3711960436"/>
                    </a:ext>
                  </a:extLst>
                </a:gridCol>
                <a:gridCol w="2518832">
                  <a:extLst>
                    <a:ext uri="{9D8B030D-6E8A-4147-A177-3AD203B41FA5}">
                      <a16:colId xmlns:a16="http://schemas.microsoft.com/office/drawing/2014/main" val="2008075993"/>
                    </a:ext>
                  </a:extLst>
                </a:gridCol>
              </a:tblGrid>
              <a:tr h="0">
                <a:tc>
                  <a:txBody>
                    <a:bodyPr/>
                    <a:lstStyle/>
                    <a:p>
                      <a:pPr algn="l" fontAlgn="t"/>
                      <a:r>
                        <a:rPr lang="en-US">
                          <a:solidFill>
                            <a:srgbClr val="000000"/>
                          </a:solidFill>
                          <a:effectLst/>
                          <a:latin typeface="times new roman" panose="02020603050405020304" pitchFamily="18" charset="0"/>
                        </a:rPr>
                        <a:t>STU_ID</a:t>
                      </a:r>
                    </a:p>
                  </a:txBody>
                  <a:tcPr marL="76200" marR="76200" marT="76200" marB="76200">
                    <a:lnL w="6350" cap="flat" cmpd="sng" algn="ctr">
                      <a:solidFill>
                        <a:srgbClr val="B0E9F9"/>
                      </a:solidFill>
                      <a:prstDash val="solid"/>
                      <a:round/>
                      <a:headEnd type="none" w="med" len="med"/>
                      <a:tailEnd type="none" w="med" len="med"/>
                    </a:lnL>
                    <a:lnR w="6350" cap="flat" cmpd="sng" algn="ctr">
                      <a:solidFill>
                        <a:srgbClr val="B0E9F9"/>
                      </a:solidFill>
                      <a:prstDash val="solid"/>
                      <a:round/>
                      <a:headEnd type="none" w="med" len="med"/>
                      <a:tailEnd type="none" w="med" len="med"/>
                    </a:lnR>
                    <a:lnT w="6350" cap="flat" cmpd="sng" algn="ctr">
                      <a:solidFill>
                        <a:srgbClr val="B0E9F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COURSE</a:t>
                      </a:r>
                    </a:p>
                  </a:txBody>
                  <a:tcPr marL="76200" marR="76200" marT="76200" marB="76200">
                    <a:lnL w="6350" cap="flat" cmpd="sng" algn="ctr">
                      <a:solidFill>
                        <a:srgbClr val="B0E9F9"/>
                      </a:solidFill>
                      <a:prstDash val="solid"/>
                      <a:round/>
                      <a:headEnd type="none" w="med" len="med"/>
                      <a:tailEnd type="none" w="med" len="med"/>
                    </a:lnL>
                    <a:lnR w="6350" cap="flat" cmpd="sng" algn="ctr">
                      <a:solidFill>
                        <a:srgbClr val="B0E9F9"/>
                      </a:solidFill>
                      <a:prstDash val="solid"/>
                      <a:round/>
                      <a:headEnd type="none" w="med" len="med"/>
                      <a:tailEnd type="none" w="med" len="med"/>
                    </a:lnR>
                    <a:lnT w="6350" cap="flat" cmpd="sng" algn="ctr">
                      <a:solidFill>
                        <a:srgbClr val="B0E9F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74400926"/>
                  </a:ext>
                </a:extLst>
              </a:tr>
              <a:tr h="0">
                <a:tc>
                  <a:txBody>
                    <a:bodyPr/>
                    <a:lstStyle/>
                    <a:p>
                      <a:pPr algn="l" fontAlgn="t"/>
                      <a:r>
                        <a:rPr lang="en-US">
                          <a:solidFill>
                            <a:srgbClr val="000000"/>
                          </a:solidFill>
                          <a:effectLst/>
                          <a:latin typeface="verdana" panose="020B0604030504040204" pitchFamily="34" charset="0"/>
                        </a:rPr>
                        <a:t>21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Computer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30540001"/>
                  </a:ext>
                </a:extLst>
              </a:tr>
              <a:tr h="0">
                <a:tc>
                  <a:txBody>
                    <a:bodyPr/>
                    <a:lstStyle/>
                    <a:p>
                      <a:pPr algn="l" fontAlgn="t"/>
                      <a:r>
                        <a:rPr lang="en-US">
                          <a:solidFill>
                            <a:srgbClr val="000000"/>
                          </a:solidFill>
                          <a:effectLst/>
                          <a:latin typeface="verdana" panose="020B0604030504040204" pitchFamily="34" charset="0"/>
                        </a:rPr>
                        <a:t>21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Math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50055836"/>
                  </a:ext>
                </a:extLst>
              </a:tr>
              <a:tr h="0">
                <a:tc>
                  <a:txBody>
                    <a:bodyPr/>
                    <a:lstStyle/>
                    <a:p>
                      <a:pPr algn="l" fontAlgn="t"/>
                      <a:r>
                        <a:rPr lang="en-US">
                          <a:solidFill>
                            <a:srgbClr val="000000"/>
                          </a:solidFill>
                          <a:effectLst/>
                          <a:latin typeface="verdana" panose="020B0604030504040204" pitchFamily="34" charset="0"/>
                        </a:rPr>
                        <a:t>34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Chemistry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13187891"/>
                  </a:ext>
                </a:extLst>
              </a:tr>
              <a:tr h="0">
                <a:tc>
                  <a:txBody>
                    <a:bodyPr/>
                    <a:lstStyle/>
                    <a:p>
                      <a:pPr algn="l" fontAlgn="t"/>
                      <a:r>
                        <a:rPr lang="en-US">
                          <a:solidFill>
                            <a:srgbClr val="000000"/>
                          </a:solidFill>
                          <a:effectLst/>
                          <a:latin typeface="verdana" panose="020B0604030504040204" pitchFamily="34" charset="0"/>
                        </a:rPr>
                        <a:t>74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Biology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68869178"/>
                  </a:ext>
                </a:extLst>
              </a:tr>
              <a:tr h="0">
                <a:tc>
                  <a:txBody>
                    <a:bodyPr/>
                    <a:lstStyle/>
                    <a:p>
                      <a:pPr algn="l" fontAlgn="t"/>
                      <a:r>
                        <a:rPr lang="en-US">
                          <a:solidFill>
                            <a:srgbClr val="000000"/>
                          </a:solidFill>
                          <a:effectLst/>
                          <a:latin typeface="verdana" panose="020B0604030504040204" pitchFamily="34" charset="0"/>
                        </a:rPr>
                        <a:t>59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Physics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0466596"/>
                  </a:ext>
                </a:extLst>
              </a:tr>
            </a:tbl>
          </a:graphicData>
        </a:graphic>
      </p:graphicFrame>
      <p:graphicFrame>
        <p:nvGraphicFramePr>
          <p:cNvPr id="5" name="Table 4">
            <a:extLst>
              <a:ext uri="{FF2B5EF4-FFF2-40B4-BE49-F238E27FC236}">
                <a16:creationId xmlns:a16="http://schemas.microsoft.com/office/drawing/2014/main" id="{62B38FC9-12FF-4535-BFD2-E35DF501728D}"/>
              </a:ext>
            </a:extLst>
          </p:cNvPr>
          <p:cNvGraphicFramePr>
            <a:graphicFrameLocks noGrp="1"/>
          </p:cNvGraphicFramePr>
          <p:nvPr/>
        </p:nvGraphicFramePr>
        <p:xfrm>
          <a:off x="6162675" y="2608422"/>
          <a:ext cx="5037664" cy="2306320"/>
        </p:xfrm>
        <a:graphic>
          <a:graphicData uri="http://schemas.openxmlformats.org/drawingml/2006/table">
            <a:tbl>
              <a:tblPr/>
              <a:tblGrid>
                <a:gridCol w="2518832">
                  <a:extLst>
                    <a:ext uri="{9D8B030D-6E8A-4147-A177-3AD203B41FA5}">
                      <a16:colId xmlns:a16="http://schemas.microsoft.com/office/drawing/2014/main" val="169621909"/>
                    </a:ext>
                  </a:extLst>
                </a:gridCol>
                <a:gridCol w="2518832">
                  <a:extLst>
                    <a:ext uri="{9D8B030D-6E8A-4147-A177-3AD203B41FA5}">
                      <a16:colId xmlns:a16="http://schemas.microsoft.com/office/drawing/2014/main" val="3593023932"/>
                    </a:ext>
                  </a:extLst>
                </a:gridCol>
              </a:tblGrid>
              <a:tr h="0">
                <a:tc>
                  <a:txBody>
                    <a:bodyPr/>
                    <a:lstStyle/>
                    <a:p>
                      <a:pPr algn="l" fontAlgn="t"/>
                      <a:r>
                        <a:rPr lang="en-US">
                          <a:solidFill>
                            <a:srgbClr val="000000"/>
                          </a:solidFill>
                          <a:effectLst/>
                          <a:latin typeface="times new roman" panose="02020603050405020304" pitchFamily="18" charset="0"/>
                        </a:rPr>
                        <a:t>STU_ID</a:t>
                      </a:r>
                    </a:p>
                  </a:txBody>
                  <a:tcPr marL="76200" marR="76200" marT="76200" marB="76200">
                    <a:lnL w="6350" cap="flat" cmpd="sng" algn="ctr">
                      <a:solidFill>
                        <a:srgbClr val="5097C6"/>
                      </a:solidFill>
                      <a:prstDash val="solid"/>
                      <a:round/>
                      <a:headEnd type="none" w="med" len="med"/>
                      <a:tailEnd type="none" w="med" len="med"/>
                    </a:lnL>
                    <a:lnR w="6350" cap="flat" cmpd="sng" algn="ctr">
                      <a:solidFill>
                        <a:srgbClr val="5097C6"/>
                      </a:solidFill>
                      <a:prstDash val="solid"/>
                      <a:round/>
                      <a:headEnd type="none" w="med" len="med"/>
                      <a:tailEnd type="none" w="med" len="med"/>
                    </a:lnR>
                    <a:lnT w="6350" cap="flat" cmpd="sng" algn="ctr">
                      <a:solidFill>
                        <a:srgbClr val="5097C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HOBBY</a:t>
                      </a:r>
                    </a:p>
                  </a:txBody>
                  <a:tcPr marL="76200" marR="76200" marT="76200" marB="76200">
                    <a:lnL w="6350" cap="flat" cmpd="sng" algn="ctr">
                      <a:solidFill>
                        <a:srgbClr val="5097C6"/>
                      </a:solidFill>
                      <a:prstDash val="solid"/>
                      <a:round/>
                      <a:headEnd type="none" w="med" len="med"/>
                      <a:tailEnd type="none" w="med" len="med"/>
                    </a:lnL>
                    <a:lnR w="6350" cap="flat" cmpd="sng" algn="ctr">
                      <a:solidFill>
                        <a:srgbClr val="5097C6"/>
                      </a:solidFill>
                      <a:prstDash val="solid"/>
                      <a:round/>
                      <a:headEnd type="none" w="med" len="med"/>
                      <a:tailEnd type="none" w="med" len="med"/>
                    </a:lnR>
                    <a:lnT w="6350" cap="flat" cmpd="sng" algn="ctr">
                      <a:solidFill>
                        <a:srgbClr val="5097C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6828880"/>
                  </a:ext>
                </a:extLst>
              </a:tr>
              <a:tr h="0">
                <a:tc>
                  <a:txBody>
                    <a:bodyPr/>
                    <a:lstStyle/>
                    <a:p>
                      <a:pPr algn="l" fontAlgn="t"/>
                      <a:r>
                        <a:rPr lang="en-US">
                          <a:solidFill>
                            <a:srgbClr val="000000"/>
                          </a:solidFill>
                          <a:effectLst/>
                          <a:latin typeface="verdana" panose="020B0604030504040204" pitchFamily="34" charset="0"/>
                        </a:rPr>
                        <a:t>21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Dancing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97155552"/>
                  </a:ext>
                </a:extLst>
              </a:tr>
              <a:tr h="0">
                <a:tc>
                  <a:txBody>
                    <a:bodyPr/>
                    <a:lstStyle/>
                    <a:p>
                      <a:pPr algn="l" fontAlgn="t"/>
                      <a:r>
                        <a:rPr lang="en-US">
                          <a:solidFill>
                            <a:srgbClr val="000000"/>
                          </a:solidFill>
                          <a:effectLst/>
                          <a:latin typeface="verdana" panose="020B0604030504040204" pitchFamily="34" charset="0"/>
                        </a:rPr>
                        <a:t>21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Singing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3105369"/>
                  </a:ext>
                </a:extLst>
              </a:tr>
              <a:tr h="0">
                <a:tc>
                  <a:txBody>
                    <a:bodyPr/>
                    <a:lstStyle/>
                    <a:p>
                      <a:pPr algn="l" fontAlgn="t"/>
                      <a:r>
                        <a:rPr lang="en-US">
                          <a:solidFill>
                            <a:srgbClr val="000000"/>
                          </a:solidFill>
                          <a:effectLst/>
                          <a:latin typeface="verdana" panose="020B0604030504040204" pitchFamily="34" charset="0"/>
                        </a:rPr>
                        <a:t>34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Dancing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76261107"/>
                  </a:ext>
                </a:extLst>
              </a:tr>
              <a:tr h="0">
                <a:tc>
                  <a:txBody>
                    <a:bodyPr/>
                    <a:lstStyle/>
                    <a:p>
                      <a:pPr algn="l" fontAlgn="t"/>
                      <a:r>
                        <a:rPr lang="en-US">
                          <a:solidFill>
                            <a:srgbClr val="000000"/>
                          </a:solidFill>
                          <a:effectLst/>
                          <a:latin typeface="verdana" panose="020B0604030504040204" pitchFamily="34" charset="0"/>
                        </a:rPr>
                        <a:t>74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Cricket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14976970"/>
                  </a:ext>
                </a:extLst>
              </a:tr>
              <a:tr h="0">
                <a:tc>
                  <a:txBody>
                    <a:bodyPr/>
                    <a:lstStyle/>
                    <a:p>
                      <a:pPr algn="l" fontAlgn="t"/>
                      <a:r>
                        <a:rPr lang="en-US">
                          <a:solidFill>
                            <a:srgbClr val="000000"/>
                          </a:solidFill>
                          <a:effectLst/>
                          <a:latin typeface="verdana" panose="020B0604030504040204" pitchFamily="34" charset="0"/>
                        </a:rPr>
                        <a:t>59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Hockey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37122056"/>
                  </a:ext>
                </a:extLst>
              </a:tr>
            </a:tbl>
          </a:graphicData>
        </a:graphic>
      </p:graphicFrame>
      <p:sp>
        <p:nvSpPr>
          <p:cNvPr id="6" name="Rectangle 5">
            <a:extLst>
              <a:ext uri="{FF2B5EF4-FFF2-40B4-BE49-F238E27FC236}">
                <a16:creationId xmlns:a16="http://schemas.microsoft.com/office/drawing/2014/main" id="{703F3BB6-572A-4BB9-8C4C-2B08B0D2065A}"/>
              </a:ext>
            </a:extLst>
          </p:cNvPr>
          <p:cNvSpPr/>
          <p:nvPr/>
        </p:nvSpPr>
        <p:spPr>
          <a:xfrm>
            <a:off x="315222" y="2239090"/>
            <a:ext cx="2610010" cy="369332"/>
          </a:xfrm>
          <a:prstGeom prst="rect">
            <a:avLst/>
          </a:prstGeom>
        </p:spPr>
        <p:txBody>
          <a:bodyPr wrap="none">
            <a:spAutoFit/>
          </a:bodyPr>
          <a:lstStyle/>
          <a:p>
            <a:r>
              <a:rPr lang="en-US" b="1" dirty="0">
                <a:solidFill>
                  <a:srgbClr val="000000"/>
                </a:solidFill>
                <a:latin typeface="verdana" panose="020B0604030504040204" pitchFamily="34" charset="0"/>
              </a:rPr>
              <a:t>STUDENT_COURSE</a:t>
            </a:r>
            <a:endParaRPr lang="en-US" dirty="0"/>
          </a:p>
        </p:txBody>
      </p:sp>
      <p:sp>
        <p:nvSpPr>
          <p:cNvPr id="7" name="Rectangle 6">
            <a:extLst>
              <a:ext uri="{FF2B5EF4-FFF2-40B4-BE49-F238E27FC236}">
                <a16:creationId xmlns:a16="http://schemas.microsoft.com/office/drawing/2014/main" id="{BA89E8E9-1726-4E2D-A435-874C96009FAD}"/>
              </a:ext>
            </a:extLst>
          </p:cNvPr>
          <p:cNvSpPr/>
          <p:nvPr/>
        </p:nvSpPr>
        <p:spPr>
          <a:xfrm>
            <a:off x="6029326" y="2239090"/>
            <a:ext cx="2470548" cy="369332"/>
          </a:xfrm>
          <a:prstGeom prst="rect">
            <a:avLst/>
          </a:prstGeom>
        </p:spPr>
        <p:txBody>
          <a:bodyPr wrap="none">
            <a:spAutoFit/>
          </a:bodyPr>
          <a:lstStyle/>
          <a:p>
            <a:r>
              <a:rPr lang="en-US" b="1" dirty="0">
                <a:solidFill>
                  <a:srgbClr val="000000"/>
                </a:solidFill>
                <a:latin typeface="verdana" panose="020B0604030504040204" pitchFamily="34" charset="0"/>
              </a:rPr>
              <a:t>STUDENT_HOBBY</a:t>
            </a:r>
            <a:endParaRPr lang="en-US" dirty="0"/>
          </a:p>
        </p:txBody>
      </p:sp>
      <p:sp>
        <p:nvSpPr>
          <p:cNvPr id="8" name="Rectangle 7">
            <a:extLst>
              <a:ext uri="{FF2B5EF4-FFF2-40B4-BE49-F238E27FC236}">
                <a16:creationId xmlns:a16="http://schemas.microsoft.com/office/drawing/2014/main" id="{B24D0458-7E52-4CF6-95E7-F9030CD73965}"/>
              </a:ext>
            </a:extLst>
          </p:cNvPr>
          <p:cNvSpPr/>
          <p:nvPr/>
        </p:nvSpPr>
        <p:spPr>
          <a:xfrm>
            <a:off x="315222" y="1479063"/>
            <a:ext cx="10314678" cy="369332"/>
          </a:xfrm>
          <a:prstGeom prst="rect">
            <a:avLst/>
          </a:prstGeom>
        </p:spPr>
        <p:txBody>
          <a:bodyPr wrap="square">
            <a:spAutoFit/>
          </a:bodyPr>
          <a:lstStyle/>
          <a:p>
            <a:r>
              <a:rPr lang="en-US" b="1" dirty="0">
                <a:solidFill>
                  <a:srgbClr val="00B050"/>
                </a:solidFill>
                <a:latin typeface="verdana" panose="020B0604030504040204" pitchFamily="34" charset="0"/>
              </a:rPr>
              <a:t>So to make the above table into 4NF, we can decompose it into two tables:</a:t>
            </a:r>
            <a:endParaRPr lang="en-US" b="1" dirty="0">
              <a:solidFill>
                <a:srgbClr val="00B050"/>
              </a:solidFill>
            </a:endParaRPr>
          </a:p>
        </p:txBody>
      </p:sp>
      <p:sp>
        <p:nvSpPr>
          <p:cNvPr id="10" name="Content Placeholder 2">
            <a:extLst>
              <a:ext uri="{FF2B5EF4-FFF2-40B4-BE49-F238E27FC236}">
                <a16:creationId xmlns:a16="http://schemas.microsoft.com/office/drawing/2014/main" id="{081A6F31-FFED-E5A6-9CF7-FD52C2B3FF9C}"/>
              </a:ext>
            </a:extLst>
          </p:cNvPr>
          <p:cNvSpPr txBox="1">
            <a:spLocks/>
          </p:cNvSpPr>
          <p:nvPr/>
        </p:nvSpPr>
        <p:spPr>
          <a:xfrm>
            <a:off x="558800" y="3048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solidFill>
                  <a:srgbClr val="7030A0"/>
                </a:solidFill>
              </a:rPr>
              <a:t>Normalization : 4NF</a:t>
            </a:r>
            <a:endParaRPr lang="en-US" dirty="0">
              <a:solidFill>
                <a:srgbClr val="7030A0"/>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5973F5F-4186-B7FD-AEC3-08B8B7A4C634}"/>
                  </a:ext>
                </a:extLst>
              </p14:cNvPr>
              <p14:cNvContentPartPr/>
              <p14:nvPr/>
            </p14:nvContentPartPr>
            <p14:xfrm>
              <a:off x="3375360" y="2109600"/>
              <a:ext cx="6001200" cy="405720"/>
            </p14:xfrm>
          </p:contentPart>
        </mc:Choice>
        <mc:Fallback>
          <p:pic>
            <p:nvPicPr>
              <p:cNvPr id="2" name="Ink 1">
                <a:extLst>
                  <a:ext uri="{FF2B5EF4-FFF2-40B4-BE49-F238E27FC236}">
                    <a16:creationId xmlns:a16="http://schemas.microsoft.com/office/drawing/2014/main" id="{65973F5F-4186-B7FD-AEC3-08B8B7A4C634}"/>
                  </a:ext>
                </a:extLst>
              </p:cNvPr>
              <p:cNvPicPr/>
              <p:nvPr/>
            </p:nvPicPr>
            <p:blipFill>
              <a:blip r:embed="rId3"/>
              <a:stretch>
                <a:fillRect/>
              </a:stretch>
            </p:blipFill>
            <p:spPr>
              <a:xfrm>
                <a:off x="3366000" y="2100240"/>
                <a:ext cx="6019920" cy="424440"/>
              </a:xfrm>
              <a:prstGeom prst="rect">
                <a:avLst/>
              </a:prstGeom>
            </p:spPr>
          </p:pic>
        </mc:Fallback>
      </mc:AlternateContent>
    </p:spTree>
    <p:extLst>
      <p:ext uri="{BB962C8B-B14F-4D97-AF65-F5344CB8AC3E}">
        <p14:creationId xmlns:p14="http://schemas.microsoft.com/office/powerpoint/2010/main" val="658080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EA4486-84DB-1BB6-E9B9-FEFB00189F01}"/>
              </a:ext>
            </a:extLst>
          </p:cNvPr>
          <p:cNvSpPr>
            <a:spLocks noGrp="1"/>
          </p:cNvSpPr>
          <p:nvPr>
            <p:ph idx="1"/>
          </p:nvPr>
        </p:nvSpPr>
        <p:spPr>
          <a:xfrm>
            <a:off x="406399" y="1493839"/>
            <a:ext cx="11246885" cy="3163222"/>
          </a:xfrm>
        </p:spPr>
        <p:txBody>
          <a:bodyPr/>
          <a:lstStyle/>
          <a:p>
            <a:r>
              <a:rPr lang="en-US" dirty="0"/>
              <a:t>An entity type is in 4NF if it is BCNF and there are non multivalued dependencies between its attribute types.</a:t>
            </a:r>
          </a:p>
          <a:p>
            <a:r>
              <a:rPr lang="en-US" dirty="0"/>
              <a:t> </a:t>
            </a:r>
          </a:p>
          <a:p>
            <a:r>
              <a:rPr lang="en-US" dirty="0"/>
              <a:t>Any entity is BCNF is transformed into  4NF :</a:t>
            </a:r>
          </a:p>
          <a:p>
            <a:r>
              <a:rPr lang="en-US" dirty="0"/>
              <a:t>    (</a:t>
            </a:r>
            <a:r>
              <a:rPr lang="en-US" dirty="0" err="1"/>
              <a:t>i</a:t>
            </a:r>
            <a:r>
              <a:rPr lang="en-US" dirty="0"/>
              <a:t>) Direct any multivalued dependencies. </a:t>
            </a:r>
          </a:p>
          <a:p>
            <a:r>
              <a:rPr lang="en-US" dirty="0"/>
              <a:t>    (ii) Decompose entity type. </a:t>
            </a:r>
          </a:p>
        </p:txBody>
      </p:sp>
      <p:sp>
        <p:nvSpPr>
          <p:cNvPr id="3" name="Content Placeholder 2">
            <a:extLst>
              <a:ext uri="{FF2B5EF4-FFF2-40B4-BE49-F238E27FC236}">
                <a16:creationId xmlns:a16="http://schemas.microsoft.com/office/drawing/2014/main" id="{24161312-D330-57AF-4713-27B502BA1A3E}"/>
              </a:ext>
            </a:extLst>
          </p:cNvPr>
          <p:cNvSpPr>
            <a:spLocks noGrp="1"/>
          </p:cNvSpPr>
          <p:nvPr>
            <p:ph sz="quarter" idx="10"/>
          </p:nvPr>
        </p:nvSpPr>
        <p:spPr/>
        <p:txBody>
          <a:bodyPr/>
          <a:lstStyle/>
          <a:p>
            <a:r>
              <a:rPr lang="en-IN" dirty="0">
                <a:solidFill>
                  <a:srgbClr val="7030A0"/>
                </a:solidFill>
              </a:rPr>
              <a:t>BCNF to 4NF:</a:t>
            </a:r>
            <a:endParaRPr lang="en-US" dirty="0">
              <a:solidFill>
                <a:srgbClr val="7030A0"/>
              </a:solidFil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764DADF-62A7-88A8-5CA3-DA4F1BE6FCB6}"/>
                  </a:ext>
                </a:extLst>
              </p14:cNvPr>
              <p14:cNvContentPartPr/>
              <p14:nvPr/>
            </p14:nvContentPartPr>
            <p14:xfrm>
              <a:off x="2286000" y="3067200"/>
              <a:ext cx="4292640" cy="914760"/>
            </p14:xfrm>
          </p:contentPart>
        </mc:Choice>
        <mc:Fallback>
          <p:pic>
            <p:nvPicPr>
              <p:cNvPr id="4" name="Ink 3">
                <a:extLst>
                  <a:ext uri="{FF2B5EF4-FFF2-40B4-BE49-F238E27FC236}">
                    <a16:creationId xmlns:a16="http://schemas.microsoft.com/office/drawing/2014/main" id="{4764DADF-62A7-88A8-5CA3-DA4F1BE6FCB6}"/>
                  </a:ext>
                </a:extLst>
              </p:cNvPr>
              <p:cNvPicPr/>
              <p:nvPr/>
            </p:nvPicPr>
            <p:blipFill>
              <a:blip r:embed="rId3"/>
              <a:stretch>
                <a:fillRect/>
              </a:stretch>
            </p:blipFill>
            <p:spPr>
              <a:xfrm>
                <a:off x="2276640" y="3057840"/>
                <a:ext cx="4311360" cy="933480"/>
              </a:xfrm>
              <a:prstGeom prst="rect">
                <a:avLst/>
              </a:prstGeom>
            </p:spPr>
          </p:pic>
        </mc:Fallback>
      </mc:AlternateContent>
    </p:spTree>
    <p:extLst>
      <p:ext uri="{BB962C8B-B14F-4D97-AF65-F5344CB8AC3E}">
        <p14:creationId xmlns:p14="http://schemas.microsoft.com/office/powerpoint/2010/main" val="3924363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AD3621-EE3D-1AD0-0A91-20A3A32686AE}"/>
              </a:ext>
            </a:extLst>
          </p:cNvPr>
          <p:cNvSpPr>
            <a:spLocks noGrp="1"/>
          </p:cNvSpPr>
          <p:nvPr>
            <p:ph sz="quarter" idx="10"/>
          </p:nvPr>
        </p:nvSpPr>
        <p:spPr/>
        <p:txBody>
          <a:bodyPr/>
          <a:lstStyle/>
          <a:p>
            <a:r>
              <a:rPr lang="en-IN" dirty="0">
                <a:solidFill>
                  <a:srgbClr val="7030A0"/>
                </a:solidFill>
              </a:rPr>
              <a:t>Normalization : 4NF</a:t>
            </a:r>
            <a:endParaRPr lang="en-US" dirty="0">
              <a:solidFill>
                <a:srgbClr val="7030A0"/>
              </a:solidFill>
            </a:endParaRPr>
          </a:p>
        </p:txBody>
      </p:sp>
      <p:pic>
        <p:nvPicPr>
          <p:cNvPr id="4" name="Picture 3">
            <a:extLst>
              <a:ext uri="{FF2B5EF4-FFF2-40B4-BE49-F238E27FC236}">
                <a16:creationId xmlns:a16="http://schemas.microsoft.com/office/drawing/2014/main" id="{74620E6F-6C85-9291-9AE9-7C949C037E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485" y="1902777"/>
            <a:ext cx="5749293" cy="4242842"/>
          </a:xfrm>
          <a:prstGeom prst="rect">
            <a:avLst/>
          </a:prstGeom>
          <a:noFill/>
          <a:ln>
            <a:noFill/>
          </a:ln>
        </p:spPr>
      </p:pic>
      <p:pic>
        <p:nvPicPr>
          <p:cNvPr id="5" name="Picture 4">
            <a:extLst>
              <a:ext uri="{FF2B5EF4-FFF2-40B4-BE49-F238E27FC236}">
                <a16:creationId xmlns:a16="http://schemas.microsoft.com/office/drawing/2014/main" id="{2189D77B-C71F-0F8B-96EE-0539D2B5B8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8288" y="1668860"/>
            <a:ext cx="4828038" cy="4320249"/>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B8A78BA-363F-E6DA-44A1-E40530CCE1C4}"/>
                  </a:ext>
                </a:extLst>
              </p14:cNvPr>
              <p14:cNvContentPartPr/>
              <p14:nvPr/>
            </p14:nvContentPartPr>
            <p14:xfrm>
              <a:off x="1720440" y="1416600"/>
              <a:ext cx="8620560" cy="1584000"/>
            </p14:xfrm>
          </p:contentPart>
        </mc:Choice>
        <mc:Fallback>
          <p:pic>
            <p:nvPicPr>
              <p:cNvPr id="2" name="Ink 1">
                <a:extLst>
                  <a:ext uri="{FF2B5EF4-FFF2-40B4-BE49-F238E27FC236}">
                    <a16:creationId xmlns:a16="http://schemas.microsoft.com/office/drawing/2014/main" id="{FB8A78BA-363F-E6DA-44A1-E40530CCE1C4}"/>
                  </a:ext>
                </a:extLst>
              </p:cNvPr>
              <p:cNvPicPr/>
              <p:nvPr/>
            </p:nvPicPr>
            <p:blipFill>
              <a:blip r:embed="rId5"/>
              <a:stretch>
                <a:fillRect/>
              </a:stretch>
            </p:blipFill>
            <p:spPr>
              <a:xfrm>
                <a:off x="1711080" y="1407240"/>
                <a:ext cx="8639280" cy="1602720"/>
              </a:xfrm>
              <a:prstGeom prst="rect">
                <a:avLst/>
              </a:prstGeom>
            </p:spPr>
          </p:pic>
        </mc:Fallback>
      </mc:AlternateContent>
    </p:spTree>
    <p:extLst>
      <p:ext uri="{BB962C8B-B14F-4D97-AF65-F5344CB8AC3E}">
        <p14:creationId xmlns:p14="http://schemas.microsoft.com/office/powerpoint/2010/main" val="17355339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F98447A-1DBD-5A6E-8BF9-BD914366D72B}"/>
              </a:ext>
            </a:extLst>
          </p:cNvPr>
          <p:cNvSpPr>
            <a:spLocks noGrp="1"/>
          </p:cNvSpPr>
          <p:nvPr>
            <p:ph sz="quarter" idx="10"/>
          </p:nvPr>
        </p:nvSpPr>
        <p:spPr>
          <a:xfrm>
            <a:off x="406400" y="152400"/>
            <a:ext cx="8432800" cy="1143000"/>
          </a:xfrm>
        </p:spPr>
        <p:txBody>
          <a:bodyPr/>
          <a:lstStyle/>
          <a:p>
            <a:r>
              <a:rPr lang="en-IN" dirty="0">
                <a:solidFill>
                  <a:srgbClr val="7030A0"/>
                </a:solidFill>
              </a:rPr>
              <a:t>Normalization : 4NF</a:t>
            </a:r>
            <a:endParaRPr lang="en-US" dirty="0">
              <a:solidFill>
                <a:srgbClr val="7030A0"/>
              </a:solidFill>
            </a:endParaRPr>
          </a:p>
        </p:txBody>
      </p:sp>
      <p:pic>
        <p:nvPicPr>
          <p:cNvPr id="6" name="Picture 5">
            <a:extLst>
              <a:ext uri="{FF2B5EF4-FFF2-40B4-BE49-F238E27FC236}">
                <a16:creationId xmlns:a16="http://schemas.microsoft.com/office/drawing/2014/main" id="{5424B7EC-1886-BA46-76CF-FDE6EC6DF850}"/>
              </a:ext>
            </a:extLst>
          </p:cNvPr>
          <p:cNvPicPr>
            <a:picLocks noChangeAspect="1"/>
          </p:cNvPicPr>
          <p:nvPr/>
        </p:nvPicPr>
        <p:blipFill>
          <a:blip r:embed="rId2"/>
          <a:stretch>
            <a:fillRect/>
          </a:stretch>
        </p:blipFill>
        <p:spPr>
          <a:xfrm>
            <a:off x="7738400" y="1440501"/>
            <a:ext cx="2785470" cy="1392735"/>
          </a:xfrm>
          <a:prstGeom prst="rect">
            <a:avLst/>
          </a:prstGeom>
        </p:spPr>
      </p:pic>
      <p:pic>
        <p:nvPicPr>
          <p:cNvPr id="8" name="Picture 7">
            <a:extLst>
              <a:ext uri="{FF2B5EF4-FFF2-40B4-BE49-F238E27FC236}">
                <a16:creationId xmlns:a16="http://schemas.microsoft.com/office/drawing/2014/main" id="{7831D7F6-84FC-160D-2A89-928D837C24ED}"/>
              </a:ext>
            </a:extLst>
          </p:cNvPr>
          <p:cNvPicPr>
            <a:picLocks noChangeAspect="1"/>
          </p:cNvPicPr>
          <p:nvPr/>
        </p:nvPicPr>
        <p:blipFill>
          <a:blip r:embed="rId3"/>
          <a:stretch>
            <a:fillRect/>
          </a:stretch>
        </p:blipFill>
        <p:spPr>
          <a:xfrm>
            <a:off x="0" y="1357216"/>
            <a:ext cx="6207051" cy="1476020"/>
          </a:xfrm>
          <a:prstGeom prst="rect">
            <a:avLst/>
          </a:prstGeom>
        </p:spPr>
      </p:pic>
      <p:pic>
        <p:nvPicPr>
          <p:cNvPr id="10" name="Picture 9">
            <a:extLst>
              <a:ext uri="{FF2B5EF4-FFF2-40B4-BE49-F238E27FC236}">
                <a16:creationId xmlns:a16="http://schemas.microsoft.com/office/drawing/2014/main" id="{B9B88685-57B4-B810-16FA-96C4517695AB}"/>
              </a:ext>
            </a:extLst>
          </p:cNvPr>
          <p:cNvPicPr>
            <a:picLocks noChangeAspect="1"/>
          </p:cNvPicPr>
          <p:nvPr/>
        </p:nvPicPr>
        <p:blipFill>
          <a:blip r:embed="rId4"/>
          <a:stretch>
            <a:fillRect/>
          </a:stretch>
        </p:blipFill>
        <p:spPr>
          <a:xfrm>
            <a:off x="205106" y="3561488"/>
            <a:ext cx="5983680" cy="2594763"/>
          </a:xfrm>
          <a:prstGeom prst="rect">
            <a:avLst/>
          </a:prstGeom>
        </p:spPr>
      </p:pic>
      <p:pic>
        <p:nvPicPr>
          <p:cNvPr id="12" name="Picture 11">
            <a:extLst>
              <a:ext uri="{FF2B5EF4-FFF2-40B4-BE49-F238E27FC236}">
                <a16:creationId xmlns:a16="http://schemas.microsoft.com/office/drawing/2014/main" id="{A403C801-4CF2-462B-B5E5-9A008D176AC8}"/>
              </a:ext>
            </a:extLst>
          </p:cNvPr>
          <p:cNvPicPr>
            <a:picLocks noChangeAspect="1"/>
          </p:cNvPicPr>
          <p:nvPr/>
        </p:nvPicPr>
        <p:blipFill>
          <a:blip r:embed="rId5"/>
          <a:stretch>
            <a:fillRect/>
          </a:stretch>
        </p:blipFill>
        <p:spPr>
          <a:xfrm>
            <a:off x="6303823" y="2818378"/>
            <a:ext cx="5450287" cy="2403954"/>
          </a:xfrm>
          <a:prstGeom prst="rect">
            <a:avLst/>
          </a:prstGeom>
        </p:spPr>
      </p:pic>
      <p:pic>
        <p:nvPicPr>
          <p:cNvPr id="14" name="Picture 13">
            <a:extLst>
              <a:ext uri="{FF2B5EF4-FFF2-40B4-BE49-F238E27FC236}">
                <a16:creationId xmlns:a16="http://schemas.microsoft.com/office/drawing/2014/main" id="{BBDAD58C-52D6-81A8-DB81-D83B300AC5F3}"/>
              </a:ext>
            </a:extLst>
          </p:cNvPr>
          <p:cNvPicPr>
            <a:picLocks noChangeAspect="1"/>
          </p:cNvPicPr>
          <p:nvPr/>
        </p:nvPicPr>
        <p:blipFill>
          <a:blip r:embed="rId6"/>
          <a:stretch>
            <a:fillRect/>
          </a:stretch>
        </p:blipFill>
        <p:spPr>
          <a:xfrm>
            <a:off x="8208334" y="5226741"/>
            <a:ext cx="2989964" cy="1108349"/>
          </a:xfrm>
          <a:prstGeom prst="rect">
            <a:avLst/>
          </a:prstGeom>
        </p:spPr>
      </p:pic>
      <p:cxnSp>
        <p:nvCxnSpPr>
          <p:cNvPr id="3" name="Straight Arrow Connector 2">
            <a:extLst>
              <a:ext uri="{FF2B5EF4-FFF2-40B4-BE49-F238E27FC236}">
                <a16:creationId xmlns:a16="http://schemas.microsoft.com/office/drawing/2014/main" id="{5F7DDA63-7C05-C47E-1BB3-6D588EF0ED3C}"/>
              </a:ext>
            </a:extLst>
          </p:cNvPr>
          <p:cNvCxnSpPr/>
          <p:nvPr/>
        </p:nvCxnSpPr>
        <p:spPr>
          <a:xfrm flipV="1">
            <a:off x="4048125" y="3086100"/>
            <a:ext cx="3581400" cy="128587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D9159ACC-9755-9EF7-FCA0-FE4368F2A99B}"/>
                  </a:ext>
                </a:extLst>
              </p14:cNvPr>
              <p14:cNvContentPartPr/>
              <p14:nvPr/>
            </p14:nvContentPartPr>
            <p14:xfrm>
              <a:off x="922680" y="1111680"/>
              <a:ext cx="10555200" cy="4400640"/>
            </p14:xfrm>
          </p:contentPart>
        </mc:Choice>
        <mc:Fallback>
          <p:pic>
            <p:nvPicPr>
              <p:cNvPr id="2" name="Ink 1">
                <a:extLst>
                  <a:ext uri="{FF2B5EF4-FFF2-40B4-BE49-F238E27FC236}">
                    <a16:creationId xmlns:a16="http://schemas.microsoft.com/office/drawing/2014/main" id="{D9159ACC-9755-9EF7-FCA0-FE4368F2A99B}"/>
                  </a:ext>
                </a:extLst>
              </p:cNvPr>
              <p:cNvPicPr/>
              <p:nvPr/>
            </p:nvPicPr>
            <p:blipFill>
              <a:blip r:embed="rId8"/>
              <a:stretch>
                <a:fillRect/>
              </a:stretch>
            </p:blipFill>
            <p:spPr>
              <a:xfrm>
                <a:off x="913320" y="1102320"/>
                <a:ext cx="10573920" cy="4419360"/>
              </a:xfrm>
              <a:prstGeom prst="rect">
                <a:avLst/>
              </a:prstGeom>
            </p:spPr>
          </p:pic>
        </mc:Fallback>
      </mc:AlternateContent>
    </p:spTree>
    <p:extLst>
      <p:ext uri="{BB962C8B-B14F-4D97-AF65-F5344CB8AC3E}">
        <p14:creationId xmlns:p14="http://schemas.microsoft.com/office/powerpoint/2010/main" val="2763699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7FAE1-FBB4-BF8D-7125-092DC6932FFA}"/>
              </a:ext>
            </a:extLst>
          </p:cNvPr>
          <p:cNvSpPr>
            <a:spLocks noGrp="1"/>
          </p:cNvSpPr>
          <p:nvPr>
            <p:ph sz="quarter" idx="10"/>
          </p:nvPr>
        </p:nvSpPr>
        <p:spPr>
          <a:xfrm>
            <a:off x="4946503" y="3214578"/>
            <a:ext cx="2113516" cy="868325"/>
          </a:xfrm>
        </p:spPr>
        <p:txBody>
          <a:bodyPr/>
          <a:lstStyle/>
          <a:p>
            <a:r>
              <a:rPr lang="en-IN" dirty="0">
                <a:solidFill>
                  <a:srgbClr val="7030A0"/>
                </a:solidFill>
              </a:rPr>
              <a:t>5 NF</a:t>
            </a:r>
            <a:endParaRPr lang="en-US" dirty="0">
              <a:solidFill>
                <a:srgbClr val="7030A0"/>
              </a:solidFill>
            </a:endParaRPr>
          </a:p>
        </p:txBody>
      </p:sp>
    </p:spTree>
    <p:extLst>
      <p:ext uri="{BB962C8B-B14F-4D97-AF65-F5344CB8AC3E}">
        <p14:creationId xmlns:p14="http://schemas.microsoft.com/office/powerpoint/2010/main" val="15242134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D25224-1E5B-4AEF-9A00-FC9DEB10EC79}"/>
              </a:ext>
            </a:extLst>
          </p:cNvPr>
          <p:cNvSpPr>
            <a:spLocks noGrp="1"/>
          </p:cNvSpPr>
          <p:nvPr>
            <p:ph idx="1"/>
          </p:nvPr>
        </p:nvSpPr>
        <p:spPr>
          <a:xfrm>
            <a:off x="406400" y="1493839"/>
            <a:ext cx="11004550" cy="1487486"/>
          </a:xfrm>
        </p:spPr>
        <p:txBody>
          <a:bodyPr>
            <a:normAutofit fontScale="70000" lnSpcReduction="20000"/>
          </a:bodyPr>
          <a:lstStyle/>
          <a:p>
            <a:pPr marL="0" indent="0"/>
            <a:r>
              <a:rPr lang="en-US" b="1" dirty="0">
                <a:solidFill>
                  <a:srgbClr val="7030A0"/>
                </a:solidFill>
                <a:latin typeface="verdana" panose="020B0604030504040204" pitchFamily="34" charset="0"/>
              </a:rPr>
              <a:t>A relation is in 5NF </a:t>
            </a:r>
          </a:p>
          <a:p>
            <a:pPr>
              <a:buFont typeface="Wingdings" panose="05000000000000000000" pitchFamily="2" charset="2"/>
              <a:buChar char="Ø"/>
            </a:pPr>
            <a:r>
              <a:rPr lang="en-US" b="1" dirty="0">
                <a:solidFill>
                  <a:srgbClr val="00B050"/>
                </a:solidFill>
                <a:latin typeface="verdana" panose="020B0604030504040204" pitchFamily="34" charset="0"/>
              </a:rPr>
              <a:t>if it is in 4NF and not contains any join dependency and joining should be lossless.</a:t>
            </a:r>
          </a:p>
          <a:p>
            <a:pPr>
              <a:buFont typeface="Wingdings" panose="05000000000000000000" pitchFamily="2" charset="2"/>
              <a:buChar char="Ø"/>
            </a:pPr>
            <a:r>
              <a:rPr lang="en-US" b="1" dirty="0">
                <a:solidFill>
                  <a:srgbClr val="00B050"/>
                </a:solidFill>
                <a:latin typeface="verdana" panose="020B0604030504040204" pitchFamily="34" charset="0"/>
              </a:rPr>
              <a:t>5NF is satisfied when all the tables are broken into as many tables as possible in order to avoid redundancy.</a:t>
            </a:r>
          </a:p>
          <a:p>
            <a:pPr>
              <a:buFont typeface="Wingdings" panose="05000000000000000000" pitchFamily="2" charset="2"/>
              <a:buChar char="Ø"/>
            </a:pPr>
            <a:r>
              <a:rPr lang="en-US" b="1" dirty="0">
                <a:solidFill>
                  <a:srgbClr val="00B050"/>
                </a:solidFill>
                <a:latin typeface="verdana" panose="020B0604030504040204" pitchFamily="34" charset="0"/>
              </a:rPr>
              <a:t>5NF is also known as Project-join normal form (PJ/NF).</a:t>
            </a:r>
          </a:p>
          <a:p>
            <a:endParaRPr lang="en-US" dirty="0"/>
          </a:p>
        </p:txBody>
      </p:sp>
      <p:sp>
        <p:nvSpPr>
          <p:cNvPr id="3" name="Content Placeholder 2">
            <a:extLst>
              <a:ext uri="{FF2B5EF4-FFF2-40B4-BE49-F238E27FC236}">
                <a16:creationId xmlns:a16="http://schemas.microsoft.com/office/drawing/2014/main" id="{4E4CE5CA-DEDC-4BB0-A0CC-7AE8A72E5E01}"/>
              </a:ext>
            </a:extLst>
          </p:cNvPr>
          <p:cNvSpPr>
            <a:spLocks noGrp="1"/>
          </p:cNvSpPr>
          <p:nvPr>
            <p:ph sz="quarter" idx="10"/>
          </p:nvPr>
        </p:nvSpPr>
        <p:spPr/>
        <p:txBody>
          <a:bodyPr/>
          <a:lstStyle/>
          <a:p>
            <a:r>
              <a:rPr lang="en-US" dirty="0">
                <a:solidFill>
                  <a:srgbClr val="7030A0"/>
                </a:solidFill>
              </a:rPr>
              <a:t>5NF</a:t>
            </a:r>
          </a:p>
        </p:txBody>
      </p:sp>
      <p:graphicFrame>
        <p:nvGraphicFramePr>
          <p:cNvPr id="4" name="Table 3">
            <a:extLst>
              <a:ext uri="{FF2B5EF4-FFF2-40B4-BE49-F238E27FC236}">
                <a16:creationId xmlns:a16="http://schemas.microsoft.com/office/drawing/2014/main" id="{90F7286F-FB5F-445E-B25A-BFE7E1E76B03}"/>
              </a:ext>
            </a:extLst>
          </p:cNvPr>
          <p:cNvGraphicFramePr>
            <a:graphicFrameLocks noGrp="1"/>
          </p:cNvGraphicFramePr>
          <p:nvPr/>
        </p:nvGraphicFramePr>
        <p:xfrm>
          <a:off x="406400" y="3236915"/>
          <a:ext cx="5037666" cy="2306320"/>
        </p:xfrm>
        <a:graphic>
          <a:graphicData uri="http://schemas.openxmlformats.org/drawingml/2006/table">
            <a:tbl>
              <a:tblPr/>
              <a:tblGrid>
                <a:gridCol w="1679222">
                  <a:extLst>
                    <a:ext uri="{9D8B030D-6E8A-4147-A177-3AD203B41FA5}">
                      <a16:colId xmlns:a16="http://schemas.microsoft.com/office/drawing/2014/main" val="3825844009"/>
                    </a:ext>
                  </a:extLst>
                </a:gridCol>
                <a:gridCol w="1679222">
                  <a:extLst>
                    <a:ext uri="{9D8B030D-6E8A-4147-A177-3AD203B41FA5}">
                      <a16:colId xmlns:a16="http://schemas.microsoft.com/office/drawing/2014/main" val="147592271"/>
                    </a:ext>
                  </a:extLst>
                </a:gridCol>
                <a:gridCol w="1679222">
                  <a:extLst>
                    <a:ext uri="{9D8B030D-6E8A-4147-A177-3AD203B41FA5}">
                      <a16:colId xmlns:a16="http://schemas.microsoft.com/office/drawing/2014/main" val="1055395687"/>
                    </a:ext>
                  </a:extLst>
                </a:gridCol>
              </a:tblGrid>
              <a:tr h="0">
                <a:tc>
                  <a:txBody>
                    <a:bodyPr/>
                    <a:lstStyle/>
                    <a:p>
                      <a:pPr algn="l" fontAlgn="t"/>
                      <a:r>
                        <a:rPr lang="en-US">
                          <a:solidFill>
                            <a:srgbClr val="000000"/>
                          </a:solidFill>
                          <a:effectLst/>
                          <a:latin typeface="times new roman" panose="02020603050405020304" pitchFamily="18" charset="0"/>
                        </a:rPr>
                        <a:t>SUBJECT</a:t>
                      </a:r>
                    </a:p>
                  </a:txBody>
                  <a:tcPr marL="76200" marR="76200" marT="76200" marB="76200">
                    <a:lnL w="6350" cap="flat" cmpd="sng" algn="ctr">
                      <a:solidFill>
                        <a:srgbClr val="80C229"/>
                      </a:solidFill>
                      <a:prstDash val="solid"/>
                      <a:round/>
                      <a:headEnd type="none" w="med" len="med"/>
                      <a:tailEnd type="none" w="med" len="med"/>
                    </a:lnL>
                    <a:lnR w="6350" cap="flat" cmpd="sng" algn="ctr">
                      <a:solidFill>
                        <a:srgbClr val="80C229"/>
                      </a:solidFill>
                      <a:prstDash val="solid"/>
                      <a:round/>
                      <a:headEnd type="none" w="med" len="med"/>
                      <a:tailEnd type="none" w="med" len="med"/>
                    </a:lnR>
                    <a:lnT w="6350" cap="flat" cmpd="sng" algn="ctr">
                      <a:solidFill>
                        <a:srgbClr val="80C22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LECTURER</a:t>
                      </a:r>
                    </a:p>
                  </a:txBody>
                  <a:tcPr marL="76200" marR="76200" marT="76200" marB="76200">
                    <a:lnL w="6350" cap="flat" cmpd="sng" algn="ctr">
                      <a:solidFill>
                        <a:srgbClr val="80C229"/>
                      </a:solidFill>
                      <a:prstDash val="solid"/>
                      <a:round/>
                      <a:headEnd type="none" w="med" len="med"/>
                      <a:tailEnd type="none" w="med" len="med"/>
                    </a:lnL>
                    <a:lnR w="6350" cap="flat" cmpd="sng" algn="ctr">
                      <a:solidFill>
                        <a:srgbClr val="80C229"/>
                      </a:solidFill>
                      <a:prstDash val="solid"/>
                      <a:round/>
                      <a:headEnd type="none" w="med" len="med"/>
                      <a:tailEnd type="none" w="med" len="med"/>
                    </a:lnR>
                    <a:lnT w="6350" cap="flat" cmpd="sng" algn="ctr">
                      <a:solidFill>
                        <a:srgbClr val="80C22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SEMESTER</a:t>
                      </a:r>
                    </a:p>
                  </a:txBody>
                  <a:tcPr marL="76200" marR="76200" marT="76200" marB="76200">
                    <a:lnL w="6350" cap="flat" cmpd="sng" algn="ctr">
                      <a:solidFill>
                        <a:srgbClr val="80C229"/>
                      </a:solidFill>
                      <a:prstDash val="solid"/>
                      <a:round/>
                      <a:headEnd type="none" w="med" len="med"/>
                      <a:tailEnd type="none" w="med" len="med"/>
                    </a:lnL>
                    <a:lnR w="6350" cap="flat" cmpd="sng" algn="ctr">
                      <a:solidFill>
                        <a:srgbClr val="80C229"/>
                      </a:solidFill>
                      <a:prstDash val="solid"/>
                      <a:round/>
                      <a:headEnd type="none" w="med" len="med"/>
                      <a:tailEnd type="none" w="med" len="med"/>
                    </a:lnR>
                    <a:lnT w="6350" cap="flat" cmpd="sng" algn="ctr">
                      <a:solidFill>
                        <a:srgbClr val="80C22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87818427"/>
                  </a:ext>
                </a:extLst>
              </a:tr>
              <a:tr h="0">
                <a:tc>
                  <a:txBody>
                    <a:bodyPr/>
                    <a:lstStyle/>
                    <a:p>
                      <a:pPr algn="l" fontAlgn="t"/>
                      <a:r>
                        <a:rPr lang="en-US">
                          <a:solidFill>
                            <a:srgbClr val="000000"/>
                          </a:solidFill>
                          <a:effectLst/>
                          <a:latin typeface="verdana" panose="020B0604030504040204" pitchFamily="34" charset="0"/>
                        </a:rPr>
                        <a:t>Computer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Anshika</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Semester 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14661237"/>
                  </a:ext>
                </a:extLst>
              </a:tr>
              <a:tr h="0">
                <a:tc>
                  <a:txBody>
                    <a:bodyPr/>
                    <a:lstStyle/>
                    <a:p>
                      <a:pPr algn="l" fontAlgn="t"/>
                      <a:r>
                        <a:rPr lang="en-US">
                          <a:solidFill>
                            <a:srgbClr val="000000"/>
                          </a:solidFill>
                          <a:effectLst/>
                          <a:latin typeface="verdana" panose="020B0604030504040204" pitchFamily="34" charset="0"/>
                        </a:rPr>
                        <a:t>Computer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John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Semester 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34010596"/>
                  </a:ext>
                </a:extLst>
              </a:tr>
              <a:tr h="0">
                <a:tc>
                  <a:txBody>
                    <a:bodyPr/>
                    <a:lstStyle/>
                    <a:p>
                      <a:pPr algn="l" fontAlgn="t"/>
                      <a:r>
                        <a:rPr lang="en-US">
                          <a:solidFill>
                            <a:srgbClr val="000000"/>
                          </a:solidFill>
                          <a:effectLst/>
                          <a:latin typeface="verdana" panose="020B0604030504040204" pitchFamily="34" charset="0"/>
                        </a:rPr>
                        <a:t>Math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John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Semester 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0904096"/>
                  </a:ext>
                </a:extLst>
              </a:tr>
              <a:tr h="0">
                <a:tc>
                  <a:txBody>
                    <a:bodyPr/>
                    <a:lstStyle/>
                    <a:p>
                      <a:pPr algn="l" fontAlgn="t"/>
                      <a:r>
                        <a:rPr lang="en-US">
                          <a:solidFill>
                            <a:srgbClr val="000000"/>
                          </a:solidFill>
                          <a:effectLst/>
                          <a:latin typeface="verdana" panose="020B0604030504040204" pitchFamily="34" charset="0"/>
                        </a:rPr>
                        <a:t>Math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Akash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Semester 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2939448"/>
                  </a:ext>
                </a:extLst>
              </a:tr>
              <a:tr h="0">
                <a:tc>
                  <a:txBody>
                    <a:bodyPr/>
                    <a:lstStyle/>
                    <a:p>
                      <a:pPr algn="l" fontAlgn="t"/>
                      <a:r>
                        <a:rPr lang="en-US">
                          <a:solidFill>
                            <a:srgbClr val="000000"/>
                          </a:solidFill>
                          <a:effectLst/>
                          <a:latin typeface="verdana" panose="020B0604030504040204" pitchFamily="34" charset="0"/>
                        </a:rPr>
                        <a:t>Chemistry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Praveen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Semester 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80728514"/>
                  </a:ext>
                </a:extLst>
              </a:tr>
            </a:tbl>
          </a:graphicData>
        </a:graphic>
      </p:graphicFrame>
      <p:sp>
        <p:nvSpPr>
          <p:cNvPr id="5" name="Rectangle 4">
            <a:extLst>
              <a:ext uri="{FF2B5EF4-FFF2-40B4-BE49-F238E27FC236}">
                <a16:creationId xmlns:a16="http://schemas.microsoft.com/office/drawing/2014/main" id="{283C6E8F-329E-49EC-A198-7990AE4C62DE}"/>
              </a:ext>
            </a:extLst>
          </p:cNvPr>
          <p:cNvSpPr/>
          <p:nvPr/>
        </p:nvSpPr>
        <p:spPr>
          <a:xfrm>
            <a:off x="6174488" y="3287771"/>
            <a:ext cx="5611112" cy="3046988"/>
          </a:xfrm>
          <a:prstGeom prst="rect">
            <a:avLst/>
          </a:prstGeom>
        </p:spPr>
        <p:txBody>
          <a:bodyPr wrap="square">
            <a:spAutoFit/>
          </a:bodyPr>
          <a:lstStyle/>
          <a:p>
            <a:r>
              <a:rPr lang="en-US" sz="1600" b="1" dirty="0">
                <a:solidFill>
                  <a:srgbClr val="00B050"/>
                </a:solidFill>
                <a:latin typeface="verdana" panose="020B0604030504040204" pitchFamily="34" charset="0"/>
              </a:rPr>
              <a:t>NO its not!</a:t>
            </a:r>
          </a:p>
          <a:p>
            <a:pPr marL="285750" indent="-285750">
              <a:buFont typeface="Wingdings" panose="05000000000000000000" pitchFamily="2" charset="2"/>
              <a:buChar char="Ø"/>
            </a:pPr>
            <a:r>
              <a:rPr lang="en-US" sz="1600" dirty="0">
                <a:solidFill>
                  <a:srgbClr val="00B050"/>
                </a:solidFill>
                <a:latin typeface="verdana" panose="020B0604030504040204" pitchFamily="34" charset="0"/>
              </a:rPr>
              <a:t>In the above table, John takes both Computer and Math class for Semester 1 but he doesn't take Math class for Semester 2. </a:t>
            </a:r>
          </a:p>
          <a:p>
            <a:pPr marL="285750" indent="-285750">
              <a:buFont typeface="Wingdings" panose="05000000000000000000" pitchFamily="2" charset="2"/>
              <a:buChar char="Ø"/>
            </a:pPr>
            <a:r>
              <a:rPr lang="en-US" sz="1600" dirty="0">
                <a:solidFill>
                  <a:srgbClr val="00B050"/>
                </a:solidFill>
                <a:latin typeface="verdana" panose="020B0604030504040204" pitchFamily="34" charset="0"/>
              </a:rPr>
              <a:t>In this case, combination of all these fields required to identify a valid data.</a:t>
            </a:r>
          </a:p>
          <a:p>
            <a:pPr marL="285750" indent="-285750">
              <a:buFont typeface="Wingdings" panose="05000000000000000000" pitchFamily="2" charset="2"/>
              <a:buChar char="Ø"/>
            </a:pPr>
            <a:r>
              <a:rPr lang="en-US" sz="1600" dirty="0">
                <a:solidFill>
                  <a:srgbClr val="00B050"/>
                </a:solidFill>
                <a:latin typeface="verdana" panose="020B0604030504040204" pitchFamily="34" charset="0"/>
              </a:rPr>
              <a:t>Suppose we add a new Semester as Semester 3 but do not know about the subject and who will be taking that subject so we leave Lecturer and Subject as NULL. But all three columns together acts as a primary key, so we can't leave other two columns blank.</a:t>
            </a:r>
            <a:endParaRPr lang="en-US" sz="1600" b="0" i="0" dirty="0">
              <a:solidFill>
                <a:srgbClr val="00B050"/>
              </a:solidFill>
              <a:effectLst/>
              <a:latin typeface="verdana" panose="020B0604030504040204" pitchFamily="34" charset="0"/>
            </a:endParaRPr>
          </a:p>
        </p:txBody>
      </p:sp>
      <p:sp>
        <p:nvSpPr>
          <p:cNvPr id="7" name="TextBox 6">
            <a:extLst>
              <a:ext uri="{FF2B5EF4-FFF2-40B4-BE49-F238E27FC236}">
                <a16:creationId xmlns:a16="http://schemas.microsoft.com/office/drawing/2014/main" id="{0477825C-D784-E921-60D5-544BB429BB8F}"/>
              </a:ext>
            </a:extLst>
          </p:cNvPr>
          <p:cNvSpPr txBox="1"/>
          <p:nvPr/>
        </p:nvSpPr>
        <p:spPr>
          <a:xfrm>
            <a:off x="6323714" y="2918439"/>
            <a:ext cx="6097772" cy="369332"/>
          </a:xfrm>
          <a:prstGeom prst="rect">
            <a:avLst/>
          </a:prstGeom>
          <a:noFill/>
        </p:spPr>
        <p:txBody>
          <a:bodyPr wrap="square">
            <a:spAutoFit/>
          </a:bodyPr>
          <a:lstStyle/>
          <a:p>
            <a:r>
              <a:rPr lang="en-US" b="1" dirty="0">
                <a:solidFill>
                  <a:srgbClr val="7030A0"/>
                </a:solidFill>
                <a:latin typeface="verdana" panose="020B0604030504040204" pitchFamily="34" charset="0"/>
              </a:rPr>
              <a:t>Is the table in 5NF? </a:t>
            </a:r>
            <a:endParaRPr lang="en-US"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6433450-2ABE-2633-84C7-F5954BF792DC}"/>
                  </a:ext>
                </a:extLst>
              </p14:cNvPr>
              <p14:cNvContentPartPr/>
              <p14:nvPr/>
            </p14:nvContentPartPr>
            <p14:xfrm>
              <a:off x="3000240" y="1469880"/>
              <a:ext cx="6656040" cy="2324520"/>
            </p14:xfrm>
          </p:contentPart>
        </mc:Choice>
        <mc:Fallback>
          <p:pic>
            <p:nvPicPr>
              <p:cNvPr id="6" name="Ink 5">
                <a:extLst>
                  <a:ext uri="{FF2B5EF4-FFF2-40B4-BE49-F238E27FC236}">
                    <a16:creationId xmlns:a16="http://schemas.microsoft.com/office/drawing/2014/main" id="{86433450-2ABE-2633-84C7-F5954BF792DC}"/>
                  </a:ext>
                </a:extLst>
              </p:cNvPr>
              <p:cNvPicPr/>
              <p:nvPr/>
            </p:nvPicPr>
            <p:blipFill>
              <a:blip r:embed="rId3"/>
              <a:stretch>
                <a:fillRect/>
              </a:stretch>
            </p:blipFill>
            <p:spPr>
              <a:xfrm>
                <a:off x="2990880" y="1460520"/>
                <a:ext cx="6674760" cy="2343240"/>
              </a:xfrm>
              <a:prstGeom prst="rect">
                <a:avLst/>
              </a:prstGeom>
            </p:spPr>
          </p:pic>
        </mc:Fallback>
      </mc:AlternateContent>
    </p:spTree>
    <p:extLst>
      <p:ext uri="{BB962C8B-B14F-4D97-AF65-F5344CB8AC3E}">
        <p14:creationId xmlns:p14="http://schemas.microsoft.com/office/powerpoint/2010/main" val="29782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AAAC7E-24B3-47E9-B4AA-1E5C83108E1A}"/>
              </a:ext>
            </a:extLst>
          </p:cNvPr>
          <p:cNvSpPr>
            <a:spLocks noGrp="1"/>
          </p:cNvSpPr>
          <p:nvPr>
            <p:ph idx="1"/>
          </p:nvPr>
        </p:nvSpPr>
        <p:spPr>
          <a:xfrm>
            <a:off x="406400" y="1493838"/>
            <a:ext cx="11214100" cy="307777"/>
          </a:xfrm>
        </p:spPr>
        <p:txBody>
          <a:bodyPr>
            <a:normAutofit fontScale="70000" lnSpcReduction="20000"/>
          </a:bodyPr>
          <a:lstStyle/>
          <a:p>
            <a:r>
              <a:rPr lang="en-US" dirty="0"/>
              <a:t>So to make the above table into 5NF, we can decompose it into three relations P1, P2 &amp; P3:</a:t>
            </a:r>
          </a:p>
        </p:txBody>
      </p:sp>
      <p:sp>
        <p:nvSpPr>
          <p:cNvPr id="3" name="Content Placeholder 2">
            <a:extLst>
              <a:ext uri="{FF2B5EF4-FFF2-40B4-BE49-F238E27FC236}">
                <a16:creationId xmlns:a16="http://schemas.microsoft.com/office/drawing/2014/main" id="{EC950BE9-3511-44D6-83F5-B516D0242278}"/>
              </a:ext>
            </a:extLst>
          </p:cNvPr>
          <p:cNvSpPr>
            <a:spLocks noGrp="1"/>
          </p:cNvSpPr>
          <p:nvPr>
            <p:ph sz="quarter" idx="10"/>
          </p:nvPr>
        </p:nvSpPr>
        <p:spPr/>
        <p:txBody>
          <a:bodyPr/>
          <a:lstStyle/>
          <a:p>
            <a:r>
              <a:rPr lang="en-US" dirty="0">
                <a:solidFill>
                  <a:srgbClr val="7030A0"/>
                </a:solidFill>
              </a:rPr>
              <a:t>5NF</a:t>
            </a:r>
          </a:p>
        </p:txBody>
      </p:sp>
      <p:graphicFrame>
        <p:nvGraphicFramePr>
          <p:cNvPr id="4" name="Table 3">
            <a:extLst>
              <a:ext uri="{FF2B5EF4-FFF2-40B4-BE49-F238E27FC236}">
                <a16:creationId xmlns:a16="http://schemas.microsoft.com/office/drawing/2014/main" id="{AA164313-A317-40B8-917A-CF4C198268F2}"/>
              </a:ext>
            </a:extLst>
          </p:cNvPr>
          <p:cNvGraphicFramePr>
            <a:graphicFrameLocks noGrp="1"/>
          </p:cNvGraphicFramePr>
          <p:nvPr>
            <p:extLst>
              <p:ext uri="{D42A27DB-BD31-4B8C-83A1-F6EECF244321}">
                <p14:modId xmlns:p14="http://schemas.microsoft.com/office/powerpoint/2010/main" val="71814644"/>
              </p:ext>
            </p:extLst>
          </p:nvPr>
        </p:nvGraphicFramePr>
        <p:xfrm>
          <a:off x="222590" y="2068326"/>
          <a:ext cx="2448099" cy="1358900"/>
        </p:xfrm>
        <a:graphic>
          <a:graphicData uri="http://schemas.openxmlformats.org/drawingml/2006/table">
            <a:tbl>
              <a:tblPr/>
              <a:tblGrid>
                <a:gridCol w="1300053">
                  <a:extLst>
                    <a:ext uri="{9D8B030D-6E8A-4147-A177-3AD203B41FA5}">
                      <a16:colId xmlns:a16="http://schemas.microsoft.com/office/drawing/2014/main" val="1673318081"/>
                    </a:ext>
                  </a:extLst>
                </a:gridCol>
                <a:gridCol w="1148046">
                  <a:extLst>
                    <a:ext uri="{9D8B030D-6E8A-4147-A177-3AD203B41FA5}">
                      <a16:colId xmlns:a16="http://schemas.microsoft.com/office/drawing/2014/main" val="110063605"/>
                    </a:ext>
                  </a:extLst>
                </a:gridCol>
              </a:tblGrid>
              <a:tr h="277820">
                <a:tc>
                  <a:txBody>
                    <a:bodyPr/>
                    <a:lstStyle/>
                    <a:p>
                      <a:pPr algn="l" fontAlgn="t"/>
                      <a:r>
                        <a:rPr lang="en-US" sz="1050" dirty="0">
                          <a:solidFill>
                            <a:srgbClr val="8D237E"/>
                          </a:solidFill>
                          <a:effectLst/>
                          <a:latin typeface="times new roman" panose="02020603050405020304" pitchFamily="18" charset="0"/>
                        </a:rPr>
                        <a:t>SEMESTER</a:t>
                      </a:r>
                    </a:p>
                  </a:txBody>
                  <a:tcPr marL="76200" marR="76200" marT="76200" marB="76200">
                    <a:lnL w="6350" cap="flat" cmpd="sng" algn="ctr">
                      <a:solidFill>
                        <a:srgbClr val="507CF9"/>
                      </a:solidFill>
                      <a:prstDash val="solid"/>
                      <a:round/>
                      <a:headEnd type="none" w="med" len="med"/>
                      <a:tailEnd type="none" w="med" len="med"/>
                    </a:lnL>
                    <a:lnR w="6350" cap="flat" cmpd="sng" algn="ctr">
                      <a:solidFill>
                        <a:srgbClr val="507CF9"/>
                      </a:solidFill>
                      <a:prstDash val="solid"/>
                      <a:round/>
                      <a:headEnd type="none" w="med" len="med"/>
                      <a:tailEnd type="none" w="med" len="med"/>
                    </a:lnR>
                    <a:lnT w="6350" cap="flat" cmpd="sng" algn="ctr">
                      <a:solidFill>
                        <a:srgbClr val="507CF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50" dirty="0">
                          <a:solidFill>
                            <a:srgbClr val="8D237E"/>
                          </a:solidFill>
                          <a:effectLst/>
                          <a:latin typeface="times new roman" panose="02020603050405020304" pitchFamily="18" charset="0"/>
                        </a:rPr>
                        <a:t>SUBJECT</a:t>
                      </a:r>
                    </a:p>
                  </a:txBody>
                  <a:tcPr marL="76200" marR="76200" marT="76200" marB="76200">
                    <a:lnL w="6350" cap="flat" cmpd="sng" algn="ctr">
                      <a:solidFill>
                        <a:srgbClr val="507CF9"/>
                      </a:solidFill>
                      <a:prstDash val="solid"/>
                      <a:round/>
                      <a:headEnd type="none" w="med" len="med"/>
                      <a:tailEnd type="none" w="med" len="med"/>
                    </a:lnL>
                    <a:lnR w="6350" cap="flat" cmpd="sng" algn="ctr">
                      <a:solidFill>
                        <a:srgbClr val="507CF9"/>
                      </a:solidFill>
                      <a:prstDash val="solid"/>
                      <a:round/>
                      <a:headEnd type="none" w="med" len="med"/>
                      <a:tailEnd type="none" w="med" len="med"/>
                    </a:lnR>
                    <a:lnT w="6350" cap="flat" cmpd="sng" algn="ctr">
                      <a:solidFill>
                        <a:srgbClr val="507CF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70883419"/>
                  </a:ext>
                </a:extLst>
              </a:tr>
              <a:tr h="242202">
                <a:tc>
                  <a:txBody>
                    <a:bodyPr/>
                    <a:lstStyle/>
                    <a:p>
                      <a:pPr algn="l" fontAlgn="t"/>
                      <a:r>
                        <a:rPr lang="en-US" sz="1050" dirty="0">
                          <a:solidFill>
                            <a:srgbClr val="8D237E"/>
                          </a:solidFill>
                          <a:effectLst/>
                          <a:latin typeface="verdana" panose="020B0604030504040204" pitchFamily="34" charset="0"/>
                        </a:rPr>
                        <a:t>Semester 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dirty="0">
                          <a:solidFill>
                            <a:srgbClr val="8D237E"/>
                          </a:solidFill>
                          <a:effectLst/>
                          <a:latin typeface="verdana" panose="020B0604030504040204" pitchFamily="34" charset="0"/>
                        </a:rPr>
                        <a:t>Computer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30847996"/>
                  </a:ext>
                </a:extLst>
              </a:tr>
              <a:tr h="242202">
                <a:tc>
                  <a:txBody>
                    <a:bodyPr/>
                    <a:lstStyle/>
                    <a:p>
                      <a:pPr algn="l" fontAlgn="t"/>
                      <a:r>
                        <a:rPr lang="en-US" sz="1050" dirty="0">
                          <a:solidFill>
                            <a:srgbClr val="8D237E"/>
                          </a:solidFill>
                          <a:effectLst/>
                          <a:latin typeface="verdana" panose="020B0604030504040204" pitchFamily="34" charset="0"/>
                        </a:rPr>
                        <a:t>Semester 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50" dirty="0">
                          <a:solidFill>
                            <a:srgbClr val="8D237E"/>
                          </a:solidFill>
                          <a:effectLst/>
                          <a:latin typeface="verdana" panose="020B0604030504040204" pitchFamily="34" charset="0"/>
                        </a:rPr>
                        <a:t>Math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50851081"/>
                  </a:ext>
                </a:extLst>
              </a:tr>
              <a:tr h="242202">
                <a:tc>
                  <a:txBody>
                    <a:bodyPr/>
                    <a:lstStyle/>
                    <a:p>
                      <a:pPr algn="l" fontAlgn="t"/>
                      <a:r>
                        <a:rPr lang="en-US" sz="1050" dirty="0">
                          <a:solidFill>
                            <a:srgbClr val="8D237E"/>
                          </a:solidFill>
                          <a:effectLst/>
                          <a:latin typeface="verdana" panose="020B0604030504040204" pitchFamily="34" charset="0"/>
                        </a:rPr>
                        <a:t>Semester 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dirty="0">
                          <a:solidFill>
                            <a:srgbClr val="8D237E"/>
                          </a:solidFill>
                          <a:effectLst/>
                          <a:latin typeface="verdana" panose="020B0604030504040204" pitchFamily="34" charset="0"/>
                        </a:rPr>
                        <a:t>Chemistry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82502525"/>
                  </a:ext>
                </a:extLst>
              </a:tr>
              <a:tr h="242202">
                <a:tc>
                  <a:txBody>
                    <a:bodyPr/>
                    <a:lstStyle/>
                    <a:p>
                      <a:pPr algn="l" fontAlgn="t"/>
                      <a:r>
                        <a:rPr lang="en-US" sz="1050" dirty="0">
                          <a:solidFill>
                            <a:srgbClr val="8D237E"/>
                          </a:solidFill>
                          <a:effectLst/>
                          <a:latin typeface="verdana" panose="020B0604030504040204" pitchFamily="34" charset="0"/>
                        </a:rPr>
                        <a:t>Semester 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50" dirty="0">
                          <a:solidFill>
                            <a:srgbClr val="8D237E"/>
                          </a:solidFill>
                          <a:effectLst/>
                          <a:latin typeface="verdana" panose="020B0604030504040204" pitchFamily="34" charset="0"/>
                        </a:rPr>
                        <a:t>Math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05815435"/>
                  </a:ext>
                </a:extLst>
              </a:tr>
            </a:tbl>
          </a:graphicData>
        </a:graphic>
      </p:graphicFrame>
      <p:graphicFrame>
        <p:nvGraphicFramePr>
          <p:cNvPr id="5" name="Table 4">
            <a:extLst>
              <a:ext uri="{FF2B5EF4-FFF2-40B4-BE49-F238E27FC236}">
                <a16:creationId xmlns:a16="http://schemas.microsoft.com/office/drawing/2014/main" id="{6796A4A5-EA76-494A-BD80-3ECD458C25F4}"/>
              </a:ext>
            </a:extLst>
          </p:cNvPr>
          <p:cNvGraphicFramePr>
            <a:graphicFrameLocks noGrp="1"/>
          </p:cNvGraphicFramePr>
          <p:nvPr>
            <p:extLst>
              <p:ext uri="{D42A27DB-BD31-4B8C-83A1-F6EECF244321}">
                <p14:modId xmlns:p14="http://schemas.microsoft.com/office/powerpoint/2010/main" val="3568935667"/>
              </p:ext>
            </p:extLst>
          </p:nvPr>
        </p:nvGraphicFramePr>
        <p:xfrm>
          <a:off x="249777" y="3538658"/>
          <a:ext cx="2319204" cy="1640170"/>
        </p:xfrm>
        <a:graphic>
          <a:graphicData uri="http://schemas.openxmlformats.org/drawingml/2006/table">
            <a:tbl>
              <a:tblPr/>
              <a:tblGrid>
                <a:gridCol w="1063609">
                  <a:extLst>
                    <a:ext uri="{9D8B030D-6E8A-4147-A177-3AD203B41FA5}">
                      <a16:colId xmlns:a16="http://schemas.microsoft.com/office/drawing/2014/main" val="2112959078"/>
                    </a:ext>
                  </a:extLst>
                </a:gridCol>
                <a:gridCol w="1255595">
                  <a:extLst>
                    <a:ext uri="{9D8B030D-6E8A-4147-A177-3AD203B41FA5}">
                      <a16:colId xmlns:a16="http://schemas.microsoft.com/office/drawing/2014/main" val="171315970"/>
                    </a:ext>
                  </a:extLst>
                </a:gridCol>
              </a:tblGrid>
              <a:tr h="312865">
                <a:tc>
                  <a:txBody>
                    <a:bodyPr/>
                    <a:lstStyle/>
                    <a:p>
                      <a:pPr algn="l" fontAlgn="t"/>
                      <a:r>
                        <a:rPr lang="en-US" sz="1050" dirty="0">
                          <a:solidFill>
                            <a:schemeClr val="accent1"/>
                          </a:solidFill>
                          <a:effectLst/>
                          <a:latin typeface="times new roman" panose="02020603050405020304" pitchFamily="18" charset="0"/>
                        </a:rPr>
                        <a:t>SUBJECT</a:t>
                      </a:r>
                    </a:p>
                  </a:txBody>
                  <a:tcPr marL="76200" marR="76200" marT="76200" marB="76200">
                    <a:lnL w="6350" cap="flat" cmpd="sng" algn="ctr">
                      <a:solidFill>
                        <a:srgbClr val="6057BC"/>
                      </a:solidFill>
                      <a:prstDash val="solid"/>
                      <a:round/>
                      <a:headEnd type="none" w="med" len="med"/>
                      <a:tailEnd type="none" w="med" len="med"/>
                    </a:lnL>
                    <a:lnR w="6350" cap="flat" cmpd="sng" algn="ctr">
                      <a:solidFill>
                        <a:srgbClr val="6057BC"/>
                      </a:solidFill>
                      <a:prstDash val="solid"/>
                      <a:round/>
                      <a:headEnd type="none" w="med" len="med"/>
                      <a:tailEnd type="none" w="med" len="med"/>
                    </a:lnR>
                    <a:lnT w="6350" cap="flat" cmpd="sng" algn="ctr">
                      <a:solidFill>
                        <a:srgbClr val="6057B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50" dirty="0">
                          <a:solidFill>
                            <a:schemeClr val="accent1"/>
                          </a:solidFill>
                          <a:effectLst/>
                          <a:latin typeface="times new roman" panose="02020603050405020304" pitchFamily="18" charset="0"/>
                        </a:rPr>
                        <a:t>LECTURER</a:t>
                      </a:r>
                    </a:p>
                  </a:txBody>
                  <a:tcPr marL="76200" marR="76200" marT="76200" marB="76200">
                    <a:lnL w="6350" cap="flat" cmpd="sng" algn="ctr">
                      <a:solidFill>
                        <a:srgbClr val="6057BC"/>
                      </a:solidFill>
                      <a:prstDash val="solid"/>
                      <a:round/>
                      <a:headEnd type="none" w="med" len="med"/>
                      <a:tailEnd type="none" w="med" len="med"/>
                    </a:lnL>
                    <a:lnR w="6350" cap="flat" cmpd="sng" algn="ctr">
                      <a:solidFill>
                        <a:srgbClr val="6057BC"/>
                      </a:solidFill>
                      <a:prstDash val="solid"/>
                      <a:round/>
                      <a:headEnd type="none" w="med" len="med"/>
                      <a:tailEnd type="none" w="med" len="med"/>
                    </a:lnR>
                    <a:lnT w="6350" cap="flat" cmpd="sng" algn="ctr">
                      <a:solidFill>
                        <a:srgbClr val="6057B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68387908"/>
                  </a:ext>
                </a:extLst>
              </a:tr>
              <a:tr h="265461">
                <a:tc>
                  <a:txBody>
                    <a:bodyPr/>
                    <a:lstStyle/>
                    <a:p>
                      <a:pPr algn="l" fontAlgn="t"/>
                      <a:r>
                        <a:rPr lang="en-US" sz="1050" dirty="0">
                          <a:solidFill>
                            <a:schemeClr val="accent1"/>
                          </a:solidFill>
                          <a:effectLst/>
                          <a:latin typeface="verdana" panose="020B0604030504040204" pitchFamily="34" charset="0"/>
                        </a:rPr>
                        <a:t>Computer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dirty="0" err="1">
                          <a:solidFill>
                            <a:schemeClr val="accent1"/>
                          </a:solidFill>
                          <a:effectLst/>
                          <a:latin typeface="verdana" panose="020B0604030504040204" pitchFamily="34" charset="0"/>
                        </a:rPr>
                        <a:t>Anshika</a:t>
                      </a:r>
                      <a:endParaRPr lang="en-US" sz="1050" dirty="0">
                        <a:solidFill>
                          <a:schemeClr val="accent1"/>
                        </a:solidFill>
                        <a:effectLst/>
                        <a:latin typeface="verdana" panose="020B060403050404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07486932"/>
                  </a:ext>
                </a:extLst>
              </a:tr>
              <a:tr h="265461">
                <a:tc>
                  <a:txBody>
                    <a:bodyPr/>
                    <a:lstStyle/>
                    <a:p>
                      <a:pPr algn="l" fontAlgn="t"/>
                      <a:r>
                        <a:rPr lang="en-US" sz="1050">
                          <a:solidFill>
                            <a:schemeClr val="accent1"/>
                          </a:solidFill>
                          <a:effectLst/>
                          <a:latin typeface="verdana" panose="020B0604030504040204" pitchFamily="34" charset="0"/>
                        </a:rPr>
                        <a:t>Computer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50" dirty="0">
                          <a:solidFill>
                            <a:schemeClr val="accent1"/>
                          </a:solidFill>
                          <a:effectLst/>
                          <a:latin typeface="verdana" panose="020B0604030504040204" pitchFamily="34" charset="0"/>
                        </a:rPr>
                        <a:t>John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06557410"/>
                  </a:ext>
                </a:extLst>
              </a:tr>
              <a:tr h="265461">
                <a:tc>
                  <a:txBody>
                    <a:bodyPr/>
                    <a:lstStyle/>
                    <a:p>
                      <a:pPr algn="l" fontAlgn="t"/>
                      <a:r>
                        <a:rPr lang="en-US" sz="1050" dirty="0">
                          <a:solidFill>
                            <a:schemeClr val="accent1"/>
                          </a:solidFill>
                          <a:effectLst/>
                          <a:latin typeface="verdana" panose="020B0604030504040204" pitchFamily="34" charset="0"/>
                        </a:rPr>
                        <a:t>Math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dirty="0">
                          <a:solidFill>
                            <a:schemeClr val="accent1"/>
                          </a:solidFill>
                          <a:effectLst/>
                          <a:latin typeface="verdana" panose="020B0604030504040204" pitchFamily="34" charset="0"/>
                        </a:rPr>
                        <a:t>John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75758101"/>
                  </a:ext>
                </a:extLst>
              </a:tr>
              <a:tr h="265461">
                <a:tc>
                  <a:txBody>
                    <a:bodyPr/>
                    <a:lstStyle/>
                    <a:p>
                      <a:pPr algn="l" fontAlgn="t"/>
                      <a:r>
                        <a:rPr lang="en-US" sz="1050" dirty="0">
                          <a:solidFill>
                            <a:schemeClr val="accent1"/>
                          </a:solidFill>
                          <a:effectLst/>
                          <a:latin typeface="verdana" panose="020B0604030504040204" pitchFamily="34" charset="0"/>
                        </a:rPr>
                        <a:t>Math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50" dirty="0">
                          <a:solidFill>
                            <a:schemeClr val="accent1"/>
                          </a:solidFill>
                          <a:effectLst/>
                          <a:latin typeface="verdana" panose="020B0604030504040204" pitchFamily="34" charset="0"/>
                        </a:rPr>
                        <a:t>Akash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39699481"/>
                  </a:ext>
                </a:extLst>
              </a:tr>
              <a:tr h="265461">
                <a:tc>
                  <a:txBody>
                    <a:bodyPr/>
                    <a:lstStyle/>
                    <a:p>
                      <a:pPr algn="l" fontAlgn="t"/>
                      <a:r>
                        <a:rPr lang="en-US" sz="1050">
                          <a:solidFill>
                            <a:schemeClr val="accent1"/>
                          </a:solidFill>
                          <a:effectLst/>
                          <a:latin typeface="verdana" panose="020B0604030504040204" pitchFamily="34" charset="0"/>
                        </a:rPr>
                        <a:t>Chemistry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dirty="0">
                          <a:solidFill>
                            <a:schemeClr val="accent1"/>
                          </a:solidFill>
                          <a:effectLst/>
                          <a:latin typeface="verdana" panose="020B0604030504040204" pitchFamily="34" charset="0"/>
                        </a:rPr>
                        <a:t>Praveen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0884365"/>
                  </a:ext>
                </a:extLst>
              </a:tr>
            </a:tbl>
          </a:graphicData>
        </a:graphic>
      </p:graphicFrame>
      <p:graphicFrame>
        <p:nvGraphicFramePr>
          <p:cNvPr id="8" name="Table 7">
            <a:extLst>
              <a:ext uri="{FF2B5EF4-FFF2-40B4-BE49-F238E27FC236}">
                <a16:creationId xmlns:a16="http://schemas.microsoft.com/office/drawing/2014/main" id="{E306757A-644C-40FB-BB2D-7218A9078078}"/>
              </a:ext>
            </a:extLst>
          </p:cNvPr>
          <p:cNvGraphicFramePr>
            <a:graphicFrameLocks noGrp="1"/>
          </p:cNvGraphicFramePr>
          <p:nvPr>
            <p:extLst>
              <p:ext uri="{D42A27DB-BD31-4B8C-83A1-F6EECF244321}">
                <p14:modId xmlns:p14="http://schemas.microsoft.com/office/powerpoint/2010/main" val="1653190133"/>
              </p:ext>
            </p:extLst>
          </p:nvPr>
        </p:nvGraphicFramePr>
        <p:xfrm>
          <a:off x="268134" y="5237480"/>
          <a:ext cx="1992021" cy="1620520"/>
        </p:xfrm>
        <a:graphic>
          <a:graphicData uri="http://schemas.openxmlformats.org/drawingml/2006/table">
            <a:tbl>
              <a:tblPr/>
              <a:tblGrid>
                <a:gridCol w="1074534">
                  <a:extLst>
                    <a:ext uri="{9D8B030D-6E8A-4147-A177-3AD203B41FA5}">
                      <a16:colId xmlns:a16="http://schemas.microsoft.com/office/drawing/2014/main" val="2654035558"/>
                    </a:ext>
                  </a:extLst>
                </a:gridCol>
                <a:gridCol w="917487">
                  <a:extLst>
                    <a:ext uri="{9D8B030D-6E8A-4147-A177-3AD203B41FA5}">
                      <a16:colId xmlns:a16="http://schemas.microsoft.com/office/drawing/2014/main" val="34876973"/>
                    </a:ext>
                  </a:extLst>
                </a:gridCol>
              </a:tblGrid>
              <a:tr h="279576">
                <a:tc>
                  <a:txBody>
                    <a:bodyPr/>
                    <a:lstStyle/>
                    <a:p>
                      <a:pPr algn="l" fontAlgn="t"/>
                      <a:r>
                        <a:rPr lang="en-US" sz="1050" dirty="0">
                          <a:solidFill>
                            <a:schemeClr val="accent2">
                              <a:lumMod val="75000"/>
                            </a:schemeClr>
                          </a:solidFill>
                          <a:effectLst/>
                          <a:latin typeface="times new roman" panose="02020603050405020304" pitchFamily="18" charset="0"/>
                        </a:rPr>
                        <a:t>SEMSTER</a:t>
                      </a:r>
                    </a:p>
                  </a:txBody>
                  <a:tcPr marL="76200" marR="76200" marT="76200" marB="76200">
                    <a:lnL w="6350" cap="flat" cmpd="sng" algn="ctr">
                      <a:solidFill>
                        <a:srgbClr val="606D91"/>
                      </a:solidFill>
                      <a:prstDash val="solid"/>
                      <a:round/>
                      <a:headEnd type="none" w="med" len="med"/>
                      <a:tailEnd type="none" w="med" len="med"/>
                    </a:lnL>
                    <a:lnR w="6350" cap="flat" cmpd="sng" algn="ctr">
                      <a:solidFill>
                        <a:srgbClr val="606D91"/>
                      </a:solidFill>
                      <a:prstDash val="solid"/>
                      <a:round/>
                      <a:headEnd type="none" w="med" len="med"/>
                      <a:tailEnd type="none" w="med" len="med"/>
                    </a:lnR>
                    <a:lnT w="6350" cap="flat" cmpd="sng" algn="ctr">
                      <a:solidFill>
                        <a:srgbClr val="606D9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50" dirty="0">
                          <a:solidFill>
                            <a:schemeClr val="accent2">
                              <a:lumMod val="75000"/>
                            </a:schemeClr>
                          </a:solidFill>
                          <a:effectLst/>
                          <a:latin typeface="times new roman" panose="02020603050405020304" pitchFamily="18" charset="0"/>
                        </a:rPr>
                        <a:t>LECTURER</a:t>
                      </a:r>
                    </a:p>
                  </a:txBody>
                  <a:tcPr marL="76200" marR="76200" marT="76200" marB="76200">
                    <a:lnL w="6350" cap="flat" cmpd="sng" algn="ctr">
                      <a:solidFill>
                        <a:srgbClr val="606D91"/>
                      </a:solidFill>
                      <a:prstDash val="solid"/>
                      <a:round/>
                      <a:headEnd type="none" w="med" len="med"/>
                      <a:tailEnd type="none" w="med" len="med"/>
                    </a:lnL>
                    <a:lnR w="6350" cap="flat" cmpd="sng" algn="ctr">
                      <a:solidFill>
                        <a:srgbClr val="606D91"/>
                      </a:solidFill>
                      <a:prstDash val="solid"/>
                      <a:round/>
                      <a:headEnd type="none" w="med" len="med"/>
                      <a:tailEnd type="none" w="med" len="med"/>
                    </a:lnR>
                    <a:lnT w="6350" cap="flat" cmpd="sng" algn="ctr">
                      <a:solidFill>
                        <a:srgbClr val="606D91"/>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07566439"/>
                  </a:ext>
                </a:extLst>
              </a:tr>
              <a:tr h="234117">
                <a:tc>
                  <a:txBody>
                    <a:bodyPr/>
                    <a:lstStyle/>
                    <a:p>
                      <a:pPr algn="l" fontAlgn="t"/>
                      <a:r>
                        <a:rPr lang="en-US" sz="1050" dirty="0">
                          <a:solidFill>
                            <a:schemeClr val="accent2">
                              <a:lumMod val="75000"/>
                            </a:schemeClr>
                          </a:solidFill>
                          <a:effectLst/>
                          <a:latin typeface="verdana" panose="020B0604030504040204" pitchFamily="34" charset="0"/>
                        </a:rPr>
                        <a:t>Semester 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a:solidFill>
                            <a:schemeClr val="accent2">
                              <a:lumMod val="75000"/>
                            </a:schemeClr>
                          </a:solidFill>
                          <a:effectLst/>
                          <a:latin typeface="verdana" panose="020B0604030504040204" pitchFamily="34" charset="0"/>
                        </a:rPr>
                        <a:t>Anshika</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6164608"/>
                  </a:ext>
                </a:extLst>
              </a:tr>
              <a:tr h="234117">
                <a:tc>
                  <a:txBody>
                    <a:bodyPr/>
                    <a:lstStyle/>
                    <a:p>
                      <a:pPr algn="l" fontAlgn="t"/>
                      <a:r>
                        <a:rPr lang="en-US" sz="1050">
                          <a:solidFill>
                            <a:schemeClr val="accent2">
                              <a:lumMod val="75000"/>
                            </a:schemeClr>
                          </a:solidFill>
                          <a:effectLst/>
                          <a:latin typeface="verdana" panose="020B0604030504040204" pitchFamily="34" charset="0"/>
                        </a:rPr>
                        <a:t>Semester 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50" dirty="0">
                          <a:solidFill>
                            <a:schemeClr val="accent2">
                              <a:lumMod val="75000"/>
                            </a:schemeClr>
                          </a:solidFill>
                          <a:effectLst/>
                          <a:latin typeface="verdana" panose="020B0604030504040204" pitchFamily="34" charset="0"/>
                        </a:rPr>
                        <a:t>John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26584461"/>
                  </a:ext>
                </a:extLst>
              </a:tr>
              <a:tr h="234117">
                <a:tc>
                  <a:txBody>
                    <a:bodyPr/>
                    <a:lstStyle/>
                    <a:p>
                      <a:pPr algn="l" fontAlgn="t"/>
                      <a:r>
                        <a:rPr lang="en-US" sz="1050" dirty="0">
                          <a:solidFill>
                            <a:schemeClr val="accent2">
                              <a:lumMod val="75000"/>
                            </a:schemeClr>
                          </a:solidFill>
                          <a:effectLst/>
                          <a:latin typeface="verdana" panose="020B0604030504040204" pitchFamily="34" charset="0"/>
                        </a:rPr>
                        <a:t>Semester 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dirty="0">
                          <a:solidFill>
                            <a:schemeClr val="accent2">
                              <a:lumMod val="75000"/>
                            </a:schemeClr>
                          </a:solidFill>
                          <a:effectLst/>
                          <a:latin typeface="verdana" panose="020B0604030504040204" pitchFamily="34" charset="0"/>
                        </a:rPr>
                        <a:t>John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10718820"/>
                  </a:ext>
                </a:extLst>
              </a:tr>
              <a:tr h="234117">
                <a:tc>
                  <a:txBody>
                    <a:bodyPr/>
                    <a:lstStyle/>
                    <a:p>
                      <a:pPr algn="l" fontAlgn="t"/>
                      <a:r>
                        <a:rPr lang="en-US" sz="1050">
                          <a:solidFill>
                            <a:schemeClr val="accent2">
                              <a:lumMod val="75000"/>
                            </a:schemeClr>
                          </a:solidFill>
                          <a:effectLst/>
                          <a:latin typeface="verdana" panose="020B0604030504040204" pitchFamily="34" charset="0"/>
                        </a:rPr>
                        <a:t>Semester 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50" dirty="0">
                          <a:solidFill>
                            <a:schemeClr val="accent2">
                              <a:lumMod val="75000"/>
                            </a:schemeClr>
                          </a:solidFill>
                          <a:effectLst/>
                          <a:latin typeface="verdana" panose="020B0604030504040204" pitchFamily="34" charset="0"/>
                        </a:rPr>
                        <a:t>Akash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44344274"/>
                  </a:ext>
                </a:extLst>
              </a:tr>
              <a:tr h="234117">
                <a:tc>
                  <a:txBody>
                    <a:bodyPr/>
                    <a:lstStyle/>
                    <a:p>
                      <a:pPr algn="l" fontAlgn="t"/>
                      <a:r>
                        <a:rPr lang="en-US" sz="1050" dirty="0">
                          <a:solidFill>
                            <a:schemeClr val="accent2">
                              <a:lumMod val="75000"/>
                            </a:schemeClr>
                          </a:solidFill>
                          <a:effectLst/>
                          <a:latin typeface="verdana" panose="020B0604030504040204" pitchFamily="34" charset="0"/>
                        </a:rPr>
                        <a:t>Semester 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dirty="0">
                          <a:solidFill>
                            <a:schemeClr val="accent2">
                              <a:lumMod val="75000"/>
                            </a:schemeClr>
                          </a:solidFill>
                          <a:effectLst/>
                          <a:latin typeface="verdana" panose="020B0604030504040204" pitchFamily="34" charset="0"/>
                        </a:rPr>
                        <a:t>Praveen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65588090"/>
                  </a:ext>
                </a:extLst>
              </a:tr>
            </a:tbl>
          </a:graphicData>
        </a:graphic>
      </p:graphicFrame>
      <p:sp>
        <p:nvSpPr>
          <p:cNvPr id="9" name="Rectangle 8">
            <a:extLst>
              <a:ext uri="{FF2B5EF4-FFF2-40B4-BE49-F238E27FC236}">
                <a16:creationId xmlns:a16="http://schemas.microsoft.com/office/drawing/2014/main" id="{935AA8F5-4F25-4EC8-BE6B-9E06BC1846FD}"/>
              </a:ext>
            </a:extLst>
          </p:cNvPr>
          <p:cNvSpPr/>
          <p:nvPr/>
        </p:nvSpPr>
        <p:spPr>
          <a:xfrm>
            <a:off x="2204990" y="5098980"/>
            <a:ext cx="518091" cy="276999"/>
          </a:xfrm>
          <a:prstGeom prst="rect">
            <a:avLst/>
          </a:prstGeom>
        </p:spPr>
        <p:txBody>
          <a:bodyPr wrap="square">
            <a:spAutoFit/>
          </a:bodyPr>
          <a:lstStyle/>
          <a:p>
            <a:r>
              <a:rPr lang="en-US" sz="1200" b="1" dirty="0">
                <a:solidFill>
                  <a:srgbClr val="000000"/>
                </a:solidFill>
                <a:latin typeface="verdana" panose="020B0604030504040204" pitchFamily="34" charset="0"/>
              </a:rPr>
              <a:t>P3</a:t>
            </a:r>
            <a:endParaRPr lang="en-US" sz="1600" dirty="0"/>
          </a:p>
        </p:txBody>
      </p:sp>
      <p:sp>
        <p:nvSpPr>
          <p:cNvPr id="10" name="Rectangle 9">
            <a:extLst>
              <a:ext uri="{FF2B5EF4-FFF2-40B4-BE49-F238E27FC236}">
                <a16:creationId xmlns:a16="http://schemas.microsoft.com/office/drawing/2014/main" id="{72AF6013-A510-4A5A-8098-AA3958302382}"/>
              </a:ext>
            </a:extLst>
          </p:cNvPr>
          <p:cNvSpPr/>
          <p:nvPr/>
        </p:nvSpPr>
        <p:spPr>
          <a:xfrm>
            <a:off x="2374857" y="3377972"/>
            <a:ext cx="388248" cy="261610"/>
          </a:xfrm>
          <a:prstGeom prst="rect">
            <a:avLst/>
          </a:prstGeom>
        </p:spPr>
        <p:txBody>
          <a:bodyPr wrap="none">
            <a:spAutoFit/>
          </a:bodyPr>
          <a:lstStyle/>
          <a:p>
            <a:r>
              <a:rPr lang="en-US" sz="1100" b="1" dirty="0">
                <a:solidFill>
                  <a:srgbClr val="000000"/>
                </a:solidFill>
                <a:latin typeface="verdana" panose="020B0604030504040204" pitchFamily="34" charset="0"/>
              </a:rPr>
              <a:t>P2</a:t>
            </a:r>
            <a:endParaRPr lang="en-US" sz="1400" dirty="0"/>
          </a:p>
        </p:txBody>
      </p:sp>
      <p:sp>
        <p:nvSpPr>
          <p:cNvPr id="11" name="Rectangle 10">
            <a:extLst>
              <a:ext uri="{FF2B5EF4-FFF2-40B4-BE49-F238E27FC236}">
                <a16:creationId xmlns:a16="http://schemas.microsoft.com/office/drawing/2014/main" id="{EB147221-798A-421A-9780-78DB6A5FA45B}"/>
              </a:ext>
            </a:extLst>
          </p:cNvPr>
          <p:cNvSpPr/>
          <p:nvPr/>
        </p:nvSpPr>
        <p:spPr>
          <a:xfrm>
            <a:off x="1831916" y="1760549"/>
            <a:ext cx="984250" cy="276999"/>
          </a:xfrm>
          <a:prstGeom prst="rect">
            <a:avLst/>
          </a:prstGeom>
        </p:spPr>
        <p:txBody>
          <a:bodyPr wrap="square">
            <a:spAutoFit/>
          </a:bodyPr>
          <a:lstStyle/>
          <a:p>
            <a:r>
              <a:rPr lang="en-US" sz="1200" b="1" dirty="0">
                <a:solidFill>
                  <a:srgbClr val="000000"/>
                </a:solidFill>
                <a:latin typeface="verdana" panose="020B0604030504040204" pitchFamily="34" charset="0"/>
              </a:rPr>
              <a:t>P1</a:t>
            </a:r>
            <a:endParaRPr lang="en-US" sz="1200" dirty="0"/>
          </a:p>
        </p:txBody>
      </p:sp>
      <p:pic>
        <p:nvPicPr>
          <p:cNvPr id="7" name="Picture 6">
            <a:extLst>
              <a:ext uri="{FF2B5EF4-FFF2-40B4-BE49-F238E27FC236}">
                <a16:creationId xmlns:a16="http://schemas.microsoft.com/office/drawing/2014/main" id="{1DF97073-1069-6AFD-36D2-11712B879A70}"/>
              </a:ext>
            </a:extLst>
          </p:cNvPr>
          <p:cNvPicPr>
            <a:picLocks noChangeAspect="1"/>
          </p:cNvPicPr>
          <p:nvPr/>
        </p:nvPicPr>
        <p:blipFill>
          <a:blip r:embed="rId2"/>
          <a:stretch>
            <a:fillRect/>
          </a:stretch>
        </p:blipFill>
        <p:spPr>
          <a:xfrm>
            <a:off x="3244250" y="1760549"/>
            <a:ext cx="5794950" cy="4830751"/>
          </a:xfrm>
          <a:prstGeom prst="rect">
            <a:avLst/>
          </a:prstGeom>
        </p:spPr>
      </p:pic>
      <p:pic>
        <p:nvPicPr>
          <p:cNvPr id="13" name="Picture 12">
            <a:extLst>
              <a:ext uri="{FF2B5EF4-FFF2-40B4-BE49-F238E27FC236}">
                <a16:creationId xmlns:a16="http://schemas.microsoft.com/office/drawing/2014/main" id="{7A6C8D16-BE80-5300-F16C-85A9C9025997}"/>
              </a:ext>
            </a:extLst>
          </p:cNvPr>
          <p:cNvPicPr>
            <a:picLocks noChangeAspect="1"/>
          </p:cNvPicPr>
          <p:nvPr/>
        </p:nvPicPr>
        <p:blipFill>
          <a:blip r:embed="rId3"/>
          <a:stretch>
            <a:fillRect/>
          </a:stretch>
        </p:blipFill>
        <p:spPr>
          <a:xfrm>
            <a:off x="9079224" y="3471378"/>
            <a:ext cx="3051493" cy="1450159"/>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02B048AB-78AF-78EE-25DE-C4DE9BAD3BD0}"/>
                  </a:ext>
                </a:extLst>
              </p14:cNvPr>
              <p14:cNvContentPartPr/>
              <p14:nvPr/>
            </p14:nvContentPartPr>
            <p14:xfrm>
              <a:off x="1077480" y="1831680"/>
              <a:ext cx="2851920" cy="4290120"/>
            </p14:xfrm>
          </p:contentPart>
        </mc:Choice>
        <mc:Fallback>
          <p:pic>
            <p:nvPicPr>
              <p:cNvPr id="6" name="Ink 5">
                <a:extLst>
                  <a:ext uri="{FF2B5EF4-FFF2-40B4-BE49-F238E27FC236}">
                    <a16:creationId xmlns:a16="http://schemas.microsoft.com/office/drawing/2014/main" id="{02B048AB-78AF-78EE-25DE-C4DE9BAD3BD0}"/>
                  </a:ext>
                </a:extLst>
              </p:cNvPr>
              <p:cNvPicPr/>
              <p:nvPr/>
            </p:nvPicPr>
            <p:blipFill>
              <a:blip r:embed="rId5"/>
              <a:stretch>
                <a:fillRect/>
              </a:stretch>
            </p:blipFill>
            <p:spPr>
              <a:xfrm>
                <a:off x="1068120" y="1822320"/>
                <a:ext cx="2870640" cy="4308840"/>
              </a:xfrm>
              <a:prstGeom prst="rect">
                <a:avLst/>
              </a:prstGeom>
            </p:spPr>
          </p:pic>
        </mc:Fallback>
      </mc:AlternateContent>
    </p:spTree>
    <p:extLst>
      <p:ext uri="{BB962C8B-B14F-4D97-AF65-F5344CB8AC3E}">
        <p14:creationId xmlns:p14="http://schemas.microsoft.com/office/powerpoint/2010/main" val="2163502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DBD5E09-0149-9AE6-6BED-2CE92F0FDD73}"/>
              </a:ext>
            </a:extLst>
          </p:cNvPr>
          <p:cNvSpPr txBox="1">
            <a:spLocks/>
          </p:cNvSpPr>
          <p:nvPr/>
        </p:nvSpPr>
        <p:spPr>
          <a:xfrm>
            <a:off x="487323" y="5715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solidFill>
                  <a:srgbClr val="7030A0"/>
                </a:solidFill>
              </a:rPr>
              <a:t>Normalization: 5NF </a:t>
            </a:r>
            <a:endParaRPr lang="en-IN" dirty="0">
              <a:solidFill>
                <a:srgbClr val="7030A0"/>
              </a:solidFill>
            </a:endParaRPr>
          </a:p>
        </p:txBody>
      </p:sp>
      <p:sp>
        <p:nvSpPr>
          <p:cNvPr id="3" name="Content Placeholder 1">
            <a:extLst>
              <a:ext uri="{FF2B5EF4-FFF2-40B4-BE49-F238E27FC236}">
                <a16:creationId xmlns:a16="http://schemas.microsoft.com/office/drawing/2014/main" id="{B067E682-755D-6E2B-8F66-9EF8BA99044A}"/>
              </a:ext>
            </a:extLst>
          </p:cNvPr>
          <p:cNvSpPr txBox="1">
            <a:spLocks/>
          </p:cNvSpPr>
          <p:nvPr/>
        </p:nvSpPr>
        <p:spPr>
          <a:xfrm>
            <a:off x="406399" y="1493839"/>
            <a:ext cx="11619024" cy="1143001"/>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 table is said to be in the 5NF </a:t>
            </a:r>
            <a:r>
              <a:rPr lang="en-US" sz="1600" b="1" dirty="0">
                <a:solidFill>
                  <a:srgbClr val="8D237E"/>
                </a:solidFill>
              </a:rPr>
              <a:t>if and only if it is in 4NF and every Join dependency in it is implied by the candidate key</a:t>
            </a:r>
            <a:r>
              <a:rPr lang="en-US" sz="1600" dirty="0"/>
              <a:t>. </a:t>
            </a:r>
            <a:endParaRPr lang="en-IN" sz="1600" dirty="0"/>
          </a:p>
        </p:txBody>
      </p:sp>
      <p:pic>
        <p:nvPicPr>
          <p:cNvPr id="4" name="Picture 3">
            <a:extLst>
              <a:ext uri="{FF2B5EF4-FFF2-40B4-BE49-F238E27FC236}">
                <a16:creationId xmlns:a16="http://schemas.microsoft.com/office/drawing/2014/main" id="{ACB0FC75-269C-68C5-DC85-D8AB3747297A}"/>
              </a:ext>
            </a:extLst>
          </p:cNvPr>
          <p:cNvPicPr>
            <a:picLocks noChangeAspect="1"/>
          </p:cNvPicPr>
          <p:nvPr/>
        </p:nvPicPr>
        <p:blipFill>
          <a:blip r:embed="rId2"/>
          <a:stretch>
            <a:fillRect/>
          </a:stretch>
        </p:blipFill>
        <p:spPr>
          <a:xfrm>
            <a:off x="406399" y="1964899"/>
            <a:ext cx="3036788" cy="2434589"/>
          </a:xfrm>
          <a:prstGeom prst="rect">
            <a:avLst/>
          </a:prstGeom>
        </p:spPr>
      </p:pic>
      <p:pic>
        <p:nvPicPr>
          <p:cNvPr id="7" name="Picture 6">
            <a:extLst>
              <a:ext uri="{FF2B5EF4-FFF2-40B4-BE49-F238E27FC236}">
                <a16:creationId xmlns:a16="http://schemas.microsoft.com/office/drawing/2014/main" id="{F7BB3DEC-1F91-8CE3-9832-E6E3BB80C1FF}"/>
              </a:ext>
            </a:extLst>
          </p:cNvPr>
          <p:cNvPicPr>
            <a:picLocks noChangeAspect="1"/>
          </p:cNvPicPr>
          <p:nvPr/>
        </p:nvPicPr>
        <p:blipFill>
          <a:blip r:embed="rId3"/>
          <a:stretch>
            <a:fillRect/>
          </a:stretch>
        </p:blipFill>
        <p:spPr>
          <a:xfrm>
            <a:off x="3610935" y="2065339"/>
            <a:ext cx="7724775" cy="20859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B8357C0-73A3-B465-F905-681BB996C98D}"/>
                  </a:ext>
                </a:extLst>
              </p14:cNvPr>
              <p14:cNvContentPartPr/>
              <p14:nvPr/>
            </p14:nvContentPartPr>
            <p14:xfrm>
              <a:off x="4869720" y="2806200"/>
              <a:ext cx="3405600" cy="3004200"/>
            </p14:xfrm>
          </p:contentPart>
        </mc:Choice>
        <mc:Fallback>
          <p:pic>
            <p:nvPicPr>
              <p:cNvPr id="2" name="Ink 1">
                <a:extLst>
                  <a:ext uri="{FF2B5EF4-FFF2-40B4-BE49-F238E27FC236}">
                    <a16:creationId xmlns:a16="http://schemas.microsoft.com/office/drawing/2014/main" id="{2B8357C0-73A3-B465-F905-681BB996C98D}"/>
                  </a:ext>
                </a:extLst>
              </p:cNvPr>
              <p:cNvPicPr/>
              <p:nvPr/>
            </p:nvPicPr>
            <p:blipFill>
              <a:blip r:embed="rId5"/>
              <a:stretch>
                <a:fillRect/>
              </a:stretch>
            </p:blipFill>
            <p:spPr>
              <a:xfrm>
                <a:off x="4860360" y="2796840"/>
                <a:ext cx="3424320" cy="3022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0B28DE9-7AD4-C7AD-5398-EB260B811C03}"/>
                  </a:ext>
                </a:extLst>
              </p14:cNvPr>
              <p14:cNvContentPartPr/>
              <p14:nvPr/>
            </p14:nvContentPartPr>
            <p14:xfrm>
              <a:off x="571320" y="1258920"/>
              <a:ext cx="11567520" cy="5502240"/>
            </p14:xfrm>
          </p:contentPart>
        </mc:Choice>
        <mc:Fallback>
          <p:pic>
            <p:nvPicPr>
              <p:cNvPr id="5" name="Ink 4">
                <a:extLst>
                  <a:ext uri="{FF2B5EF4-FFF2-40B4-BE49-F238E27FC236}">
                    <a16:creationId xmlns:a16="http://schemas.microsoft.com/office/drawing/2014/main" id="{60B28DE9-7AD4-C7AD-5398-EB260B811C03}"/>
                  </a:ext>
                </a:extLst>
              </p:cNvPr>
              <p:cNvPicPr/>
              <p:nvPr/>
            </p:nvPicPr>
            <p:blipFill>
              <a:blip r:embed="rId7"/>
              <a:stretch>
                <a:fillRect/>
              </a:stretch>
            </p:blipFill>
            <p:spPr>
              <a:xfrm>
                <a:off x="561960" y="1249560"/>
                <a:ext cx="11586240" cy="5520960"/>
              </a:xfrm>
              <a:prstGeom prst="rect">
                <a:avLst/>
              </a:prstGeom>
            </p:spPr>
          </p:pic>
        </mc:Fallback>
      </mc:AlternateContent>
    </p:spTree>
    <p:extLst>
      <p:ext uri="{BB962C8B-B14F-4D97-AF65-F5344CB8AC3E}">
        <p14:creationId xmlns:p14="http://schemas.microsoft.com/office/powerpoint/2010/main" val="19161772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25730" y="152400"/>
            <a:ext cx="8869680" cy="1143000"/>
          </a:xfrm>
        </p:spPr>
        <p:txBody>
          <a:bodyPr>
            <a:normAutofit/>
          </a:bodyPr>
          <a:lstStyle/>
          <a:p>
            <a:r>
              <a:rPr lang="en-US" altLang="en-US" sz="3200" dirty="0">
                <a:solidFill>
                  <a:srgbClr val="7030A0"/>
                </a:solidFill>
              </a:rPr>
              <a:t>Lossless Decomposition or </a:t>
            </a:r>
            <a:r>
              <a:rPr lang="en-US" altLang="en-US" sz="3200" dirty="0" err="1">
                <a:solidFill>
                  <a:srgbClr val="7030A0"/>
                </a:solidFill>
              </a:rPr>
              <a:t>NonAdditive</a:t>
            </a:r>
            <a:r>
              <a:rPr lang="en-US" altLang="en-US" sz="3200" dirty="0">
                <a:solidFill>
                  <a:srgbClr val="7030A0"/>
                </a:solidFill>
              </a:rPr>
              <a:t> JD</a:t>
            </a:r>
            <a:endParaRPr lang="en-IN" sz="3200" dirty="0">
              <a:solidFill>
                <a:srgbClr val="7030A0"/>
              </a:solidFill>
            </a:endParaRPr>
          </a:p>
        </p:txBody>
      </p:sp>
      <p:sp>
        <p:nvSpPr>
          <p:cNvPr id="2" name="Content Placeholder 1"/>
          <p:cNvSpPr>
            <a:spLocks noGrp="1"/>
          </p:cNvSpPr>
          <p:nvPr>
            <p:ph idx="1"/>
          </p:nvPr>
        </p:nvSpPr>
        <p:spPr/>
        <p:txBody>
          <a:bodyPr>
            <a:normAutofit fontScale="92500"/>
          </a:bodyPr>
          <a:lstStyle/>
          <a:p>
            <a:r>
              <a:rPr lang="en-US" altLang="zh-CN" dirty="0">
                <a:ea typeface="宋体" panose="02010600030101010101" pitchFamily="2" charset="-122"/>
              </a:rPr>
              <a:t>A decomposition {R1, R2,</a:t>
            </a:r>
            <a:r>
              <a:rPr lang="en-US" altLang="zh-CN" dirty="0">
                <a:latin typeface="Times New Roman" panose="02020603050405020304" pitchFamily="18" charset="0"/>
                <a:ea typeface="宋体" panose="02010600030101010101" pitchFamily="2" charset="-122"/>
              </a:rPr>
              <a:t>…</a:t>
            </a:r>
            <a:r>
              <a:rPr lang="en-US" altLang="zh-CN" dirty="0">
                <a:ea typeface="宋体" panose="02010600030101010101" pitchFamily="2" charset="-122"/>
              </a:rPr>
              <a:t>, Rn} of a relation R is called a </a:t>
            </a:r>
            <a:r>
              <a:rPr lang="en-US" altLang="zh-CN" dirty="0">
                <a:solidFill>
                  <a:srgbClr val="FF0000"/>
                </a:solidFill>
                <a:ea typeface="宋体" panose="02010600030101010101" pitchFamily="2" charset="-122"/>
              </a:rPr>
              <a:t>lossless</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decomposition</a:t>
            </a:r>
            <a:r>
              <a:rPr lang="en-US" altLang="zh-CN" dirty="0">
                <a:ea typeface="宋体" panose="02010600030101010101" pitchFamily="2" charset="-122"/>
              </a:rPr>
              <a:t> for R if the natural join of R1, R2,</a:t>
            </a:r>
            <a:r>
              <a:rPr lang="en-US" altLang="zh-CN" dirty="0">
                <a:latin typeface="Times New Roman" panose="02020603050405020304" pitchFamily="18" charset="0"/>
                <a:ea typeface="宋体" panose="02010600030101010101" pitchFamily="2" charset="-122"/>
              </a:rPr>
              <a:t>…</a:t>
            </a:r>
            <a:r>
              <a:rPr lang="en-US" altLang="zh-CN" dirty="0">
                <a:ea typeface="宋体" panose="02010600030101010101" pitchFamily="2" charset="-122"/>
              </a:rPr>
              <a:t>, Rn produces exactly the relation R.</a:t>
            </a:r>
          </a:p>
          <a:p>
            <a:r>
              <a:rPr lang="en-US" altLang="zh-TW" dirty="0">
                <a:ea typeface="PMingLiU" panose="02020500000000000000" pitchFamily="18" charset="-120"/>
              </a:rPr>
              <a:t>A decomposition is lossless if we can recover:</a:t>
            </a:r>
          </a:p>
          <a:p>
            <a:endParaRPr lang="en-US" altLang="zh-TW" dirty="0">
              <a:ea typeface="PMingLiU" panose="02020500000000000000" pitchFamily="18" charset="-120"/>
            </a:endParaRPr>
          </a:p>
          <a:p>
            <a:r>
              <a:rPr lang="en-US" altLang="zh-TW" dirty="0">
                <a:ea typeface="PMingLiU" panose="02020500000000000000" pitchFamily="18" charset="-120"/>
              </a:rPr>
              <a:t>				R(A, B, C)</a:t>
            </a:r>
          </a:p>
          <a:p>
            <a:r>
              <a:rPr lang="en-US" altLang="zh-TW" dirty="0">
                <a:ea typeface="PMingLiU" panose="02020500000000000000" pitchFamily="18" charset="-120"/>
              </a:rPr>
              <a:t>						</a:t>
            </a:r>
            <a:r>
              <a:rPr lang="en-US" altLang="zh-TW" dirty="0">
                <a:solidFill>
                  <a:srgbClr val="FF0000"/>
                </a:solidFill>
                <a:ea typeface="PMingLiU" panose="02020500000000000000" pitchFamily="18" charset="-120"/>
              </a:rPr>
              <a:t>Decompose</a:t>
            </a:r>
          </a:p>
          <a:p>
            <a:r>
              <a:rPr lang="en-US" altLang="zh-TW" dirty="0">
                <a:ea typeface="PMingLiU" panose="02020500000000000000" pitchFamily="18" charset="-120"/>
              </a:rPr>
              <a:t>			R1(A, B)   R2(A, C)</a:t>
            </a:r>
          </a:p>
          <a:p>
            <a:r>
              <a:rPr lang="en-US" altLang="zh-TW" dirty="0">
                <a:ea typeface="PMingLiU" panose="02020500000000000000" pitchFamily="18" charset="-120"/>
              </a:rPr>
              <a:t>				   		</a:t>
            </a:r>
            <a:r>
              <a:rPr lang="en-US" altLang="zh-TW" dirty="0">
                <a:solidFill>
                  <a:srgbClr val="FF0000"/>
                </a:solidFill>
                <a:ea typeface="PMingLiU" panose="02020500000000000000" pitchFamily="18" charset="-120"/>
              </a:rPr>
              <a:t>Recover</a:t>
            </a:r>
          </a:p>
          <a:p>
            <a:r>
              <a:rPr lang="en-US" altLang="zh-TW" dirty="0">
                <a:ea typeface="PMingLiU" panose="02020500000000000000" pitchFamily="18" charset="-120"/>
              </a:rPr>
              <a:t>				R’(A, B, C)</a:t>
            </a:r>
          </a:p>
          <a:p>
            <a:endParaRPr lang="en-US" altLang="zh-TW" dirty="0">
              <a:ea typeface="PMingLiU" panose="02020500000000000000" pitchFamily="18" charset="-120"/>
            </a:endParaRPr>
          </a:p>
          <a:p>
            <a:r>
              <a:rPr lang="en-US" altLang="zh-TW" dirty="0">
                <a:ea typeface="PMingLiU" panose="02020500000000000000" pitchFamily="18" charset="-120"/>
              </a:rPr>
              <a:t>		Thus,		R’ = R</a:t>
            </a:r>
          </a:p>
          <a:p>
            <a:endParaRPr lang="en-IN" dirty="0"/>
          </a:p>
        </p:txBody>
      </p:sp>
      <p:cxnSp>
        <p:nvCxnSpPr>
          <p:cNvPr id="7" name="Straight Connector 6">
            <a:extLst>
              <a:ext uri="{FF2B5EF4-FFF2-40B4-BE49-F238E27FC236}">
                <a16:creationId xmlns:a16="http://schemas.microsoft.com/office/drawing/2014/main" id="{3E7596FC-B082-9A15-E66B-32C9FE5E7183}"/>
              </a:ext>
            </a:extLst>
          </p:cNvPr>
          <p:cNvCxnSpPr>
            <a:cxnSpLocks/>
          </p:cNvCxnSpPr>
          <p:nvPr/>
        </p:nvCxnSpPr>
        <p:spPr>
          <a:xfrm flipV="1">
            <a:off x="2809301" y="3429000"/>
            <a:ext cx="878779" cy="4158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9F0B90-C8EB-8B40-E28A-20F8EC7FABA8}"/>
              </a:ext>
            </a:extLst>
          </p:cNvPr>
          <p:cNvCxnSpPr/>
          <p:nvPr/>
        </p:nvCxnSpPr>
        <p:spPr>
          <a:xfrm flipV="1">
            <a:off x="3799717" y="4356941"/>
            <a:ext cx="573979" cy="4158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787546-0280-80F6-650E-1B04D47D972D}"/>
              </a:ext>
            </a:extLst>
          </p:cNvPr>
          <p:cNvCxnSpPr>
            <a:cxnSpLocks/>
          </p:cNvCxnSpPr>
          <p:nvPr/>
        </p:nvCxnSpPr>
        <p:spPr>
          <a:xfrm>
            <a:off x="3266501" y="4302087"/>
            <a:ext cx="421579" cy="4223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28063A-5E2F-B7DD-6121-97B9FA796E3A}"/>
              </a:ext>
            </a:extLst>
          </p:cNvPr>
          <p:cNvCxnSpPr>
            <a:cxnSpLocks/>
          </p:cNvCxnSpPr>
          <p:nvPr/>
        </p:nvCxnSpPr>
        <p:spPr>
          <a:xfrm flipH="1" flipV="1">
            <a:off x="3799717" y="3429000"/>
            <a:ext cx="573979" cy="474319"/>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7DAC7AB-7657-6A99-EDA1-7E4CCB6E9F23}"/>
                  </a:ext>
                </a:extLst>
              </p14:cNvPr>
              <p14:cNvContentPartPr/>
              <p14:nvPr/>
            </p14:nvContentPartPr>
            <p14:xfrm>
              <a:off x="1476360" y="2913480"/>
              <a:ext cx="6084360" cy="3137760"/>
            </p14:xfrm>
          </p:contentPart>
        </mc:Choice>
        <mc:Fallback>
          <p:pic>
            <p:nvPicPr>
              <p:cNvPr id="4" name="Ink 3">
                <a:extLst>
                  <a:ext uri="{FF2B5EF4-FFF2-40B4-BE49-F238E27FC236}">
                    <a16:creationId xmlns:a16="http://schemas.microsoft.com/office/drawing/2014/main" id="{77DAC7AB-7657-6A99-EDA1-7E4CCB6E9F23}"/>
                  </a:ext>
                </a:extLst>
              </p:cNvPr>
              <p:cNvPicPr/>
              <p:nvPr/>
            </p:nvPicPr>
            <p:blipFill>
              <a:blip r:embed="rId3"/>
              <a:stretch>
                <a:fillRect/>
              </a:stretch>
            </p:blipFill>
            <p:spPr>
              <a:xfrm>
                <a:off x="1467000" y="2904120"/>
                <a:ext cx="6103080" cy="3156480"/>
              </a:xfrm>
              <a:prstGeom prst="rect">
                <a:avLst/>
              </a:prstGeom>
            </p:spPr>
          </p:pic>
        </mc:Fallback>
      </mc:AlternateContent>
    </p:spTree>
    <p:extLst>
      <p:ext uri="{BB962C8B-B14F-4D97-AF65-F5344CB8AC3E}">
        <p14:creationId xmlns:p14="http://schemas.microsoft.com/office/powerpoint/2010/main" val="173959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85A896-59C6-DA2C-8EEE-A0A631E4677F}"/>
              </a:ext>
            </a:extLst>
          </p:cNvPr>
          <p:cNvSpPr>
            <a:spLocks noGrp="1"/>
          </p:cNvSpPr>
          <p:nvPr>
            <p:ph sz="quarter" idx="10"/>
          </p:nvPr>
        </p:nvSpPr>
        <p:spPr/>
        <p:txBody>
          <a:bodyPr/>
          <a:lstStyle/>
          <a:p>
            <a:r>
              <a:rPr lang="en-IN" dirty="0">
                <a:solidFill>
                  <a:srgbClr val="7030A0"/>
                </a:solidFill>
              </a:rPr>
              <a:t>Functional Dependencies : Exercise</a:t>
            </a:r>
            <a:endParaRPr lang="en-US" dirty="0">
              <a:solidFill>
                <a:srgbClr val="7030A0"/>
              </a:solidFill>
            </a:endParaRPr>
          </a:p>
        </p:txBody>
      </p:sp>
      <p:pic>
        <p:nvPicPr>
          <p:cNvPr id="7" name="Picture 6">
            <a:extLst>
              <a:ext uri="{FF2B5EF4-FFF2-40B4-BE49-F238E27FC236}">
                <a16:creationId xmlns:a16="http://schemas.microsoft.com/office/drawing/2014/main" id="{BBDE8DE5-D0CF-96A5-AA78-299635389D8A}"/>
              </a:ext>
            </a:extLst>
          </p:cNvPr>
          <p:cNvPicPr>
            <a:picLocks noChangeAspect="1"/>
          </p:cNvPicPr>
          <p:nvPr/>
        </p:nvPicPr>
        <p:blipFill>
          <a:blip r:embed="rId2"/>
          <a:stretch>
            <a:fillRect/>
          </a:stretch>
        </p:blipFill>
        <p:spPr>
          <a:xfrm>
            <a:off x="5577835" y="4260226"/>
            <a:ext cx="3657600" cy="2141359"/>
          </a:xfrm>
          <a:prstGeom prst="rect">
            <a:avLst/>
          </a:prstGeom>
        </p:spPr>
      </p:pic>
      <p:sp>
        <p:nvSpPr>
          <p:cNvPr id="8" name="TextBox 7">
            <a:extLst>
              <a:ext uri="{FF2B5EF4-FFF2-40B4-BE49-F238E27FC236}">
                <a16:creationId xmlns:a16="http://schemas.microsoft.com/office/drawing/2014/main" id="{48C992DA-40C7-573E-4C9F-0E6D38A2BB86}"/>
              </a:ext>
            </a:extLst>
          </p:cNvPr>
          <p:cNvSpPr txBox="1"/>
          <p:nvPr/>
        </p:nvSpPr>
        <p:spPr>
          <a:xfrm>
            <a:off x="9235435" y="4778019"/>
            <a:ext cx="2471012" cy="1015663"/>
          </a:xfrm>
          <a:prstGeom prst="rect">
            <a:avLst/>
          </a:prstGeom>
          <a:noFill/>
        </p:spPr>
        <p:txBody>
          <a:bodyPr wrap="square" rtlCol="0">
            <a:spAutoFit/>
          </a:bodyPr>
          <a:lstStyle/>
          <a:p>
            <a:r>
              <a:rPr lang="en-IN" sz="2000" dirty="0">
                <a:solidFill>
                  <a:srgbClr val="FF0000"/>
                </a:solidFill>
              </a:rPr>
              <a:t>Determine if  FD: </a:t>
            </a:r>
          </a:p>
          <a:p>
            <a:r>
              <a:rPr lang="en-IN" sz="2000" dirty="0" err="1">
                <a:solidFill>
                  <a:srgbClr val="00B0F0"/>
                </a:solidFill>
              </a:rPr>
              <a:t>eid</a:t>
            </a:r>
            <a:r>
              <a:rPr lang="en-IN" sz="2000" dirty="0">
                <a:solidFill>
                  <a:srgbClr val="00B0F0"/>
                </a:solidFill>
              </a:rPr>
              <a:t> </a:t>
            </a:r>
            <a:r>
              <a:rPr lang="en-IN" sz="2000" dirty="0">
                <a:solidFill>
                  <a:srgbClr val="00B0F0"/>
                </a:solidFill>
                <a:sym typeface="Wingdings" panose="05000000000000000000" pitchFamily="2" charset="2"/>
              </a:rPr>
              <a:t> </a:t>
            </a:r>
            <a:r>
              <a:rPr lang="en-IN" sz="2000" dirty="0" err="1">
                <a:solidFill>
                  <a:srgbClr val="00B0F0"/>
                </a:solidFill>
                <a:sym typeface="Wingdings" panose="05000000000000000000" pitchFamily="2" charset="2"/>
              </a:rPr>
              <a:t>ename</a:t>
            </a:r>
            <a:r>
              <a:rPr lang="en-IN" sz="2000" dirty="0">
                <a:solidFill>
                  <a:srgbClr val="00B0F0"/>
                </a:solidFill>
                <a:sym typeface="Wingdings" panose="05000000000000000000" pitchFamily="2" charset="2"/>
              </a:rPr>
              <a:t> </a:t>
            </a:r>
          </a:p>
          <a:p>
            <a:r>
              <a:rPr lang="en-IN" sz="2000" dirty="0">
                <a:solidFill>
                  <a:srgbClr val="FF0000"/>
                </a:solidFill>
                <a:sym typeface="Wingdings" panose="05000000000000000000" pitchFamily="2" charset="2"/>
              </a:rPr>
              <a:t>valid or not?</a:t>
            </a:r>
            <a:endParaRPr lang="en-US" sz="2000" dirty="0">
              <a:solidFill>
                <a:srgbClr val="FF0000"/>
              </a:solidFill>
            </a:endParaRPr>
          </a:p>
        </p:txBody>
      </p:sp>
      <p:sp>
        <p:nvSpPr>
          <p:cNvPr id="15" name="TextBox 14">
            <a:extLst>
              <a:ext uri="{FF2B5EF4-FFF2-40B4-BE49-F238E27FC236}">
                <a16:creationId xmlns:a16="http://schemas.microsoft.com/office/drawing/2014/main" id="{B953EC5E-74F0-71D0-DEEF-2D41E92ACA9A}"/>
              </a:ext>
            </a:extLst>
          </p:cNvPr>
          <p:cNvSpPr txBox="1"/>
          <p:nvPr/>
        </p:nvSpPr>
        <p:spPr>
          <a:xfrm>
            <a:off x="170122" y="1466967"/>
            <a:ext cx="6741042" cy="400110"/>
          </a:xfrm>
          <a:prstGeom prst="rect">
            <a:avLst/>
          </a:prstGeom>
          <a:noFill/>
        </p:spPr>
        <p:txBody>
          <a:bodyPr wrap="square" rtlCol="0">
            <a:spAutoFit/>
          </a:bodyPr>
          <a:lstStyle/>
          <a:p>
            <a:r>
              <a:rPr lang="en-IN" sz="2000" dirty="0">
                <a:solidFill>
                  <a:srgbClr val="FF0000"/>
                </a:solidFill>
              </a:rPr>
              <a:t>Determine the FDs for the following schema?</a:t>
            </a:r>
            <a:endParaRPr lang="en-US" sz="2000" dirty="0">
              <a:solidFill>
                <a:srgbClr val="FF0000"/>
              </a:solidFill>
            </a:endParaRPr>
          </a:p>
        </p:txBody>
      </p:sp>
      <p:pic>
        <p:nvPicPr>
          <p:cNvPr id="4" name="Picture 3">
            <a:extLst>
              <a:ext uri="{FF2B5EF4-FFF2-40B4-BE49-F238E27FC236}">
                <a16:creationId xmlns:a16="http://schemas.microsoft.com/office/drawing/2014/main" id="{0A09233D-0EE6-DCA8-290A-A06F43FFF3D8}"/>
              </a:ext>
            </a:extLst>
          </p:cNvPr>
          <p:cNvPicPr>
            <a:picLocks noChangeAspect="1"/>
          </p:cNvPicPr>
          <p:nvPr/>
        </p:nvPicPr>
        <p:blipFill>
          <a:blip r:embed="rId3"/>
          <a:stretch>
            <a:fillRect/>
          </a:stretch>
        </p:blipFill>
        <p:spPr>
          <a:xfrm>
            <a:off x="637953" y="1867670"/>
            <a:ext cx="3232297" cy="1725348"/>
          </a:xfrm>
          <a:prstGeom prst="rect">
            <a:avLst/>
          </a:prstGeom>
        </p:spPr>
      </p:pic>
      <p:pic>
        <p:nvPicPr>
          <p:cNvPr id="9" name="Picture 8">
            <a:extLst>
              <a:ext uri="{FF2B5EF4-FFF2-40B4-BE49-F238E27FC236}">
                <a16:creationId xmlns:a16="http://schemas.microsoft.com/office/drawing/2014/main" id="{9AD8943C-1D49-FFF6-5E09-2567E9FA74DC}"/>
              </a:ext>
            </a:extLst>
          </p:cNvPr>
          <p:cNvPicPr>
            <a:picLocks noChangeAspect="1"/>
          </p:cNvPicPr>
          <p:nvPr/>
        </p:nvPicPr>
        <p:blipFill>
          <a:blip r:embed="rId4"/>
          <a:stretch>
            <a:fillRect/>
          </a:stretch>
        </p:blipFill>
        <p:spPr>
          <a:xfrm>
            <a:off x="637954" y="4268869"/>
            <a:ext cx="3657600" cy="2124075"/>
          </a:xfrm>
          <a:prstGeom prst="rect">
            <a:avLst/>
          </a:prstGeom>
        </p:spPr>
      </p:pic>
      <p:pic>
        <p:nvPicPr>
          <p:cNvPr id="11" name="Picture 10">
            <a:extLst>
              <a:ext uri="{FF2B5EF4-FFF2-40B4-BE49-F238E27FC236}">
                <a16:creationId xmlns:a16="http://schemas.microsoft.com/office/drawing/2014/main" id="{3B39CDEC-FB93-47B2-A15F-28AC47DA08D3}"/>
              </a:ext>
            </a:extLst>
          </p:cNvPr>
          <p:cNvPicPr>
            <a:picLocks noChangeAspect="1"/>
          </p:cNvPicPr>
          <p:nvPr/>
        </p:nvPicPr>
        <p:blipFill>
          <a:blip r:embed="rId5"/>
          <a:stretch>
            <a:fillRect/>
          </a:stretch>
        </p:blipFill>
        <p:spPr>
          <a:xfrm>
            <a:off x="5577835" y="1954805"/>
            <a:ext cx="3771900" cy="1762125"/>
          </a:xfrm>
          <a:prstGeom prst="rect">
            <a:avLst/>
          </a:prstGeom>
        </p:spPr>
      </p:pic>
      <p:sp>
        <p:nvSpPr>
          <p:cNvPr id="13" name="TextBox 12">
            <a:extLst>
              <a:ext uri="{FF2B5EF4-FFF2-40B4-BE49-F238E27FC236}">
                <a16:creationId xmlns:a16="http://schemas.microsoft.com/office/drawing/2014/main" id="{AD4DFF4F-D94C-273C-1408-131D91BF6C78}"/>
              </a:ext>
            </a:extLst>
          </p:cNvPr>
          <p:cNvSpPr txBox="1"/>
          <p:nvPr/>
        </p:nvSpPr>
        <p:spPr>
          <a:xfrm>
            <a:off x="9586033" y="1997032"/>
            <a:ext cx="2568889" cy="2308324"/>
          </a:xfrm>
          <a:prstGeom prst="rect">
            <a:avLst/>
          </a:prstGeom>
          <a:noFill/>
        </p:spPr>
        <p:txBody>
          <a:bodyPr wrap="square">
            <a:spAutoFit/>
          </a:bodyPr>
          <a:lstStyle/>
          <a:p>
            <a:r>
              <a:rPr lang="en-US" dirty="0"/>
              <a:t>A relation state of TEACH with a possible functional dependency TEXT → COURSE. However, </a:t>
            </a:r>
          </a:p>
          <a:p>
            <a:r>
              <a:rPr lang="en-US" dirty="0"/>
              <a:t>TEACHER → COURSE,  TEACHER </a:t>
            </a:r>
            <a:r>
              <a:rPr lang="en-US" dirty="0">
                <a:sym typeface="Wingdings" panose="05000000000000000000" pitchFamily="2" charset="2"/>
              </a:rPr>
              <a:t> TEXT</a:t>
            </a:r>
            <a:r>
              <a:rPr lang="en-US" dirty="0"/>
              <a:t> and COURSE → TEXT are ruled out.</a:t>
            </a:r>
          </a:p>
        </p:txBody>
      </p:sp>
      <p:sp>
        <p:nvSpPr>
          <p:cNvPr id="17" name="TextBox 16">
            <a:extLst>
              <a:ext uri="{FF2B5EF4-FFF2-40B4-BE49-F238E27FC236}">
                <a16:creationId xmlns:a16="http://schemas.microsoft.com/office/drawing/2014/main" id="{345616FC-4E44-942F-921C-F11E75690761}"/>
              </a:ext>
            </a:extLst>
          </p:cNvPr>
          <p:cNvSpPr txBox="1"/>
          <p:nvPr/>
        </p:nvSpPr>
        <p:spPr>
          <a:xfrm>
            <a:off x="5507666" y="1382728"/>
            <a:ext cx="6647256" cy="553998"/>
          </a:xfrm>
          <a:prstGeom prst="rect">
            <a:avLst/>
          </a:prstGeom>
          <a:noFill/>
        </p:spPr>
        <p:txBody>
          <a:bodyPr wrap="square">
            <a:spAutoFit/>
          </a:bodyPr>
          <a:lstStyle/>
          <a:p>
            <a:r>
              <a:rPr lang="en-US" sz="1600" b="1" dirty="0">
                <a:solidFill>
                  <a:srgbClr val="FF0000"/>
                </a:solidFill>
              </a:rPr>
              <a:t>Which is valid FD ?  </a:t>
            </a:r>
          </a:p>
          <a:p>
            <a:r>
              <a:rPr lang="en-US" sz="1400" b="1" dirty="0">
                <a:solidFill>
                  <a:srgbClr val="7030A0"/>
                </a:solidFill>
                <a:latin typeface="Abadi" panose="020B0604020104020204" pitchFamily="34" charset="0"/>
              </a:rPr>
              <a:t>TEXT → COURSE,  TEACHER → COURSE,  TEACHER --&gt; TEXT,  COURSE → TEXT </a:t>
            </a:r>
          </a:p>
        </p:txBody>
      </p:sp>
      <p:sp>
        <p:nvSpPr>
          <p:cNvPr id="2" name="TextBox 1">
            <a:extLst>
              <a:ext uri="{FF2B5EF4-FFF2-40B4-BE49-F238E27FC236}">
                <a16:creationId xmlns:a16="http://schemas.microsoft.com/office/drawing/2014/main" id="{33CEF979-9C0D-56B3-C858-D38CBE8C875F}"/>
              </a:ext>
            </a:extLst>
          </p:cNvPr>
          <p:cNvSpPr txBox="1"/>
          <p:nvPr/>
        </p:nvSpPr>
        <p:spPr>
          <a:xfrm>
            <a:off x="790354" y="3917578"/>
            <a:ext cx="6741042" cy="400110"/>
          </a:xfrm>
          <a:prstGeom prst="rect">
            <a:avLst/>
          </a:prstGeom>
          <a:noFill/>
        </p:spPr>
        <p:txBody>
          <a:bodyPr wrap="square" rtlCol="0">
            <a:spAutoFit/>
          </a:bodyPr>
          <a:lstStyle/>
          <a:p>
            <a:r>
              <a:rPr lang="en-IN" sz="2000" dirty="0">
                <a:solidFill>
                  <a:srgbClr val="FF0000"/>
                </a:solidFill>
              </a:rPr>
              <a:t>Determine if  FD: </a:t>
            </a:r>
            <a:r>
              <a:rPr lang="en-IN" sz="2000" dirty="0" err="1">
                <a:solidFill>
                  <a:srgbClr val="00B0F0"/>
                </a:solidFill>
              </a:rPr>
              <a:t>eid</a:t>
            </a:r>
            <a:r>
              <a:rPr lang="en-IN" sz="2000" dirty="0">
                <a:solidFill>
                  <a:srgbClr val="00B0F0"/>
                </a:solidFill>
              </a:rPr>
              <a:t> </a:t>
            </a:r>
            <a:r>
              <a:rPr lang="en-IN" sz="2000" dirty="0">
                <a:solidFill>
                  <a:srgbClr val="00B0F0"/>
                </a:solidFill>
                <a:sym typeface="Wingdings" panose="05000000000000000000" pitchFamily="2" charset="2"/>
              </a:rPr>
              <a:t> {</a:t>
            </a:r>
            <a:r>
              <a:rPr lang="en-IN" sz="2000" dirty="0" err="1">
                <a:solidFill>
                  <a:srgbClr val="00B0F0"/>
                </a:solidFill>
                <a:sym typeface="Wingdings" panose="05000000000000000000" pitchFamily="2" charset="2"/>
              </a:rPr>
              <a:t>ename</a:t>
            </a:r>
            <a:r>
              <a:rPr lang="en-IN" sz="2000" dirty="0">
                <a:solidFill>
                  <a:srgbClr val="00B0F0"/>
                </a:solidFill>
                <a:sym typeface="Wingdings" panose="05000000000000000000" pitchFamily="2" charset="2"/>
              </a:rPr>
              <a:t>, age} </a:t>
            </a:r>
            <a:r>
              <a:rPr lang="en-IN" sz="2000" dirty="0">
                <a:solidFill>
                  <a:srgbClr val="FF0000"/>
                </a:solidFill>
                <a:sym typeface="Wingdings" panose="05000000000000000000" pitchFamily="2" charset="2"/>
              </a:rPr>
              <a:t>valid or not?</a:t>
            </a:r>
            <a:endParaRPr lang="en-US" sz="2000" dirty="0">
              <a:solidFill>
                <a:srgbClr val="FF0000"/>
              </a:solidFill>
            </a:endParaRPr>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F6AEE46B-AA5E-F43B-9F36-D957B4AD4F13}"/>
                  </a:ext>
                </a:extLst>
              </p14:cNvPr>
              <p14:cNvContentPartPr/>
              <p14:nvPr/>
            </p14:nvContentPartPr>
            <p14:xfrm>
              <a:off x="71280" y="388440"/>
              <a:ext cx="12079440" cy="6171840"/>
            </p14:xfrm>
          </p:contentPart>
        </mc:Choice>
        <mc:Fallback xmlns="">
          <p:pic>
            <p:nvPicPr>
              <p:cNvPr id="5" name="Ink 4">
                <a:extLst>
                  <a:ext uri="{FF2B5EF4-FFF2-40B4-BE49-F238E27FC236}">
                    <a16:creationId xmlns:a16="http://schemas.microsoft.com/office/drawing/2014/main" id="{F6AEE46B-AA5E-F43B-9F36-D957B4AD4F13}"/>
                  </a:ext>
                </a:extLst>
              </p:cNvPr>
              <p:cNvPicPr/>
              <p:nvPr/>
            </p:nvPicPr>
            <p:blipFill>
              <a:blip r:embed="rId7"/>
              <a:stretch>
                <a:fillRect/>
              </a:stretch>
            </p:blipFill>
            <p:spPr>
              <a:xfrm>
                <a:off x="61920" y="379080"/>
                <a:ext cx="12098160" cy="6190560"/>
              </a:xfrm>
              <a:prstGeom prst="rect">
                <a:avLst/>
              </a:prstGeom>
            </p:spPr>
          </p:pic>
        </mc:Fallback>
      </mc:AlternateContent>
    </p:spTree>
    <p:extLst>
      <p:ext uri="{BB962C8B-B14F-4D97-AF65-F5344CB8AC3E}">
        <p14:creationId xmlns:p14="http://schemas.microsoft.com/office/powerpoint/2010/main" val="406471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EB0205-730E-C1DF-07AD-67E8A9FB3A01}"/>
              </a:ext>
            </a:extLst>
          </p:cNvPr>
          <p:cNvSpPr>
            <a:spLocks noGrp="1"/>
          </p:cNvSpPr>
          <p:nvPr>
            <p:ph sz="quarter" idx="10"/>
          </p:nvPr>
        </p:nvSpPr>
        <p:spPr/>
        <p:txBody>
          <a:bodyPr>
            <a:normAutofit/>
          </a:bodyPr>
          <a:lstStyle/>
          <a:p>
            <a:r>
              <a:rPr lang="en-IN" sz="2800" dirty="0">
                <a:solidFill>
                  <a:srgbClr val="7030A0"/>
                </a:solidFill>
              </a:rPr>
              <a:t>Lossy and Lossless decomposition Problems:</a:t>
            </a:r>
            <a:endParaRPr lang="en-US" sz="2800" dirty="0">
              <a:solidFill>
                <a:srgbClr val="7030A0"/>
              </a:solidFill>
            </a:endParaRPr>
          </a:p>
        </p:txBody>
      </p:sp>
      <p:sp>
        <p:nvSpPr>
          <p:cNvPr id="4" name="TextBox 3">
            <a:extLst>
              <a:ext uri="{FF2B5EF4-FFF2-40B4-BE49-F238E27FC236}">
                <a16:creationId xmlns:a16="http://schemas.microsoft.com/office/drawing/2014/main" id="{E57533AA-1FEC-CFFC-5216-7D2BDA22F158}"/>
              </a:ext>
            </a:extLst>
          </p:cNvPr>
          <p:cNvSpPr txBox="1"/>
          <p:nvPr/>
        </p:nvSpPr>
        <p:spPr>
          <a:xfrm>
            <a:off x="6464595" y="1651591"/>
            <a:ext cx="4508205" cy="923330"/>
          </a:xfrm>
          <a:prstGeom prst="rect">
            <a:avLst/>
          </a:prstGeom>
          <a:noFill/>
        </p:spPr>
        <p:txBody>
          <a:bodyPr wrap="square" rtlCol="0">
            <a:spAutoFit/>
          </a:bodyPr>
          <a:lstStyle/>
          <a:p>
            <a:r>
              <a:rPr lang="en-IN" dirty="0"/>
              <a:t>2. R(A,B,C)  </a:t>
            </a:r>
            <a:r>
              <a:rPr lang="en-IN" dirty="0">
                <a:sym typeface="Wingdings" panose="05000000000000000000" pitchFamily="2" charset="2"/>
              </a:rPr>
              <a:t>  R1(A,C) and R2(B,C)</a:t>
            </a:r>
          </a:p>
          <a:p>
            <a:r>
              <a:rPr lang="en-IN" dirty="0">
                <a:sym typeface="Wingdings" panose="05000000000000000000" pitchFamily="2" charset="2"/>
              </a:rPr>
              <a:t>Find if lossless or lossy decomposition or JD</a:t>
            </a:r>
          </a:p>
          <a:p>
            <a:r>
              <a:rPr lang="en-IN" dirty="0">
                <a:sym typeface="Wingdings" panose="05000000000000000000" pitchFamily="2" charset="2"/>
              </a:rPr>
              <a:t>R= </a:t>
            </a:r>
            <a:endParaRPr lang="en-US" dirty="0"/>
          </a:p>
        </p:txBody>
      </p:sp>
      <p:sp>
        <p:nvSpPr>
          <p:cNvPr id="5" name="TextBox 4">
            <a:extLst>
              <a:ext uri="{FF2B5EF4-FFF2-40B4-BE49-F238E27FC236}">
                <a16:creationId xmlns:a16="http://schemas.microsoft.com/office/drawing/2014/main" id="{DAD6F2D7-050E-DBC5-9E94-E65E8BB756FB}"/>
              </a:ext>
            </a:extLst>
          </p:cNvPr>
          <p:cNvSpPr txBox="1"/>
          <p:nvPr/>
        </p:nvSpPr>
        <p:spPr>
          <a:xfrm>
            <a:off x="620232" y="1651591"/>
            <a:ext cx="4508205" cy="923330"/>
          </a:xfrm>
          <a:prstGeom prst="rect">
            <a:avLst/>
          </a:prstGeom>
          <a:noFill/>
        </p:spPr>
        <p:txBody>
          <a:bodyPr wrap="square" rtlCol="0">
            <a:spAutoFit/>
          </a:bodyPr>
          <a:lstStyle/>
          <a:p>
            <a:r>
              <a:rPr lang="en-IN" dirty="0"/>
              <a:t>1. R(A,B,C)  </a:t>
            </a:r>
            <a:r>
              <a:rPr lang="en-IN" dirty="0">
                <a:sym typeface="Wingdings" panose="05000000000000000000" pitchFamily="2" charset="2"/>
              </a:rPr>
              <a:t>  R1(A,B) and R2(B,C)</a:t>
            </a:r>
          </a:p>
          <a:p>
            <a:r>
              <a:rPr lang="en-IN" dirty="0">
                <a:sym typeface="Wingdings" panose="05000000000000000000" pitchFamily="2" charset="2"/>
              </a:rPr>
              <a:t>Find if lossless or lossy decomposition or JD</a:t>
            </a:r>
          </a:p>
          <a:p>
            <a:r>
              <a:rPr lang="en-IN" dirty="0">
                <a:sym typeface="Wingdings" panose="05000000000000000000" pitchFamily="2" charset="2"/>
              </a:rPr>
              <a:t>R=</a:t>
            </a:r>
            <a:endParaRPr lang="en-US" dirty="0"/>
          </a:p>
        </p:txBody>
      </p:sp>
      <p:graphicFrame>
        <p:nvGraphicFramePr>
          <p:cNvPr id="6" name="Table 6">
            <a:extLst>
              <a:ext uri="{FF2B5EF4-FFF2-40B4-BE49-F238E27FC236}">
                <a16:creationId xmlns:a16="http://schemas.microsoft.com/office/drawing/2014/main" id="{54CA1ABE-A2DE-AEAA-9233-1E81FD07E009}"/>
              </a:ext>
            </a:extLst>
          </p:cNvPr>
          <p:cNvGraphicFramePr>
            <a:graphicFrameLocks noGrp="1"/>
          </p:cNvGraphicFramePr>
          <p:nvPr/>
        </p:nvGraphicFramePr>
        <p:xfrm>
          <a:off x="1006549" y="2329497"/>
          <a:ext cx="1487376" cy="1483360"/>
        </p:xfrm>
        <a:graphic>
          <a:graphicData uri="http://schemas.openxmlformats.org/drawingml/2006/table">
            <a:tbl>
              <a:tblPr firstRow="1" bandRow="1">
                <a:tableStyleId>{5C22544A-7EE6-4342-B048-85BDC9FD1C3A}</a:tableStyleId>
              </a:tblPr>
              <a:tblGrid>
                <a:gridCol w="562344">
                  <a:extLst>
                    <a:ext uri="{9D8B030D-6E8A-4147-A177-3AD203B41FA5}">
                      <a16:colId xmlns:a16="http://schemas.microsoft.com/office/drawing/2014/main" val="1710916156"/>
                    </a:ext>
                  </a:extLst>
                </a:gridCol>
                <a:gridCol w="467832">
                  <a:extLst>
                    <a:ext uri="{9D8B030D-6E8A-4147-A177-3AD203B41FA5}">
                      <a16:colId xmlns:a16="http://schemas.microsoft.com/office/drawing/2014/main" val="1584480874"/>
                    </a:ext>
                  </a:extLst>
                </a:gridCol>
                <a:gridCol w="457200">
                  <a:extLst>
                    <a:ext uri="{9D8B030D-6E8A-4147-A177-3AD203B41FA5}">
                      <a16:colId xmlns:a16="http://schemas.microsoft.com/office/drawing/2014/main" val="3568722298"/>
                    </a:ext>
                  </a:extLst>
                </a:gridCol>
              </a:tblGrid>
              <a:tr h="370840">
                <a:tc>
                  <a:txBody>
                    <a:bodyPr/>
                    <a:lstStyle/>
                    <a:p>
                      <a:r>
                        <a:rPr lang="en-IN" dirty="0"/>
                        <a:t>A</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extLst>
                  <a:ext uri="{0D108BD9-81ED-4DB2-BD59-A6C34878D82A}">
                    <a16:rowId xmlns:a16="http://schemas.microsoft.com/office/drawing/2014/main" val="2094493886"/>
                  </a:ext>
                </a:extLst>
              </a:tr>
              <a:tr h="370840">
                <a:tc>
                  <a:txBody>
                    <a:bodyPr/>
                    <a:lstStyle/>
                    <a:p>
                      <a:r>
                        <a:rPr lang="en-IN" dirty="0"/>
                        <a:t>1</a:t>
                      </a:r>
                      <a:endParaRPr lang="en-US" dirty="0"/>
                    </a:p>
                  </a:txBody>
                  <a:tcPr/>
                </a:tc>
                <a:tc>
                  <a:txBody>
                    <a:bodyPr/>
                    <a:lstStyle/>
                    <a:p>
                      <a:r>
                        <a:rPr lang="en-IN" dirty="0"/>
                        <a:t>2</a:t>
                      </a:r>
                      <a:endParaRPr lang="en-US" dirty="0"/>
                    </a:p>
                  </a:txBody>
                  <a:tcPr/>
                </a:tc>
                <a:tc>
                  <a:txBody>
                    <a:bodyPr/>
                    <a:lstStyle/>
                    <a:p>
                      <a:r>
                        <a:rPr lang="en-IN" dirty="0"/>
                        <a:t>1</a:t>
                      </a:r>
                      <a:endParaRPr lang="en-US" dirty="0"/>
                    </a:p>
                  </a:txBody>
                  <a:tcPr/>
                </a:tc>
                <a:extLst>
                  <a:ext uri="{0D108BD9-81ED-4DB2-BD59-A6C34878D82A}">
                    <a16:rowId xmlns:a16="http://schemas.microsoft.com/office/drawing/2014/main" val="764842313"/>
                  </a:ext>
                </a:extLst>
              </a:tr>
              <a:tr h="370840">
                <a:tc>
                  <a:txBody>
                    <a:bodyPr/>
                    <a:lstStyle/>
                    <a:p>
                      <a:r>
                        <a:rPr lang="en-IN" dirty="0"/>
                        <a:t>2</a:t>
                      </a:r>
                      <a:endParaRPr lang="en-US" dirty="0"/>
                    </a:p>
                  </a:txBody>
                  <a:tcPr/>
                </a:tc>
                <a:tc>
                  <a:txBody>
                    <a:bodyPr/>
                    <a:lstStyle/>
                    <a:p>
                      <a:r>
                        <a:rPr lang="en-IN" dirty="0"/>
                        <a:t>5</a:t>
                      </a:r>
                      <a:endParaRPr lang="en-US" dirty="0"/>
                    </a:p>
                  </a:txBody>
                  <a:tcPr/>
                </a:tc>
                <a:tc>
                  <a:txBody>
                    <a:bodyPr/>
                    <a:lstStyle/>
                    <a:p>
                      <a:r>
                        <a:rPr lang="en-IN" dirty="0"/>
                        <a:t>3</a:t>
                      </a:r>
                      <a:endParaRPr lang="en-US" dirty="0"/>
                    </a:p>
                  </a:txBody>
                  <a:tcPr/>
                </a:tc>
                <a:extLst>
                  <a:ext uri="{0D108BD9-81ED-4DB2-BD59-A6C34878D82A}">
                    <a16:rowId xmlns:a16="http://schemas.microsoft.com/office/drawing/2014/main" val="1259808833"/>
                  </a:ext>
                </a:extLst>
              </a:tr>
              <a:tr h="370840">
                <a:tc>
                  <a:txBody>
                    <a:bodyPr/>
                    <a:lstStyle/>
                    <a:p>
                      <a:r>
                        <a:rPr lang="en-IN" dirty="0"/>
                        <a:t>3</a:t>
                      </a:r>
                      <a:endParaRPr lang="en-US" dirty="0"/>
                    </a:p>
                  </a:txBody>
                  <a:tcPr/>
                </a:tc>
                <a:tc>
                  <a:txBody>
                    <a:bodyPr/>
                    <a:lstStyle/>
                    <a:p>
                      <a:r>
                        <a:rPr lang="en-IN" dirty="0"/>
                        <a:t>3</a:t>
                      </a:r>
                      <a:endParaRPr lang="en-US" dirty="0"/>
                    </a:p>
                  </a:txBody>
                  <a:tcPr/>
                </a:tc>
                <a:tc>
                  <a:txBody>
                    <a:bodyPr/>
                    <a:lstStyle/>
                    <a:p>
                      <a:r>
                        <a:rPr lang="en-IN" dirty="0"/>
                        <a:t>3</a:t>
                      </a:r>
                      <a:endParaRPr lang="en-US" dirty="0"/>
                    </a:p>
                  </a:txBody>
                  <a:tcPr/>
                </a:tc>
                <a:extLst>
                  <a:ext uri="{0D108BD9-81ED-4DB2-BD59-A6C34878D82A}">
                    <a16:rowId xmlns:a16="http://schemas.microsoft.com/office/drawing/2014/main" val="3254874366"/>
                  </a:ext>
                </a:extLst>
              </a:tr>
            </a:tbl>
          </a:graphicData>
        </a:graphic>
      </p:graphicFrame>
      <p:graphicFrame>
        <p:nvGraphicFramePr>
          <p:cNvPr id="8" name="Table 6">
            <a:extLst>
              <a:ext uri="{FF2B5EF4-FFF2-40B4-BE49-F238E27FC236}">
                <a16:creationId xmlns:a16="http://schemas.microsoft.com/office/drawing/2014/main" id="{E2A24ECA-B108-C922-6834-57AB8BBCB578}"/>
              </a:ext>
            </a:extLst>
          </p:cNvPr>
          <p:cNvGraphicFramePr>
            <a:graphicFrameLocks noGrp="1"/>
          </p:cNvGraphicFramePr>
          <p:nvPr/>
        </p:nvGraphicFramePr>
        <p:xfrm>
          <a:off x="6900530" y="2329497"/>
          <a:ext cx="1487376" cy="1483360"/>
        </p:xfrm>
        <a:graphic>
          <a:graphicData uri="http://schemas.openxmlformats.org/drawingml/2006/table">
            <a:tbl>
              <a:tblPr firstRow="1" bandRow="1">
                <a:tableStyleId>{5C22544A-7EE6-4342-B048-85BDC9FD1C3A}</a:tableStyleId>
              </a:tblPr>
              <a:tblGrid>
                <a:gridCol w="562344">
                  <a:extLst>
                    <a:ext uri="{9D8B030D-6E8A-4147-A177-3AD203B41FA5}">
                      <a16:colId xmlns:a16="http://schemas.microsoft.com/office/drawing/2014/main" val="1710916156"/>
                    </a:ext>
                  </a:extLst>
                </a:gridCol>
                <a:gridCol w="467832">
                  <a:extLst>
                    <a:ext uri="{9D8B030D-6E8A-4147-A177-3AD203B41FA5}">
                      <a16:colId xmlns:a16="http://schemas.microsoft.com/office/drawing/2014/main" val="1584480874"/>
                    </a:ext>
                  </a:extLst>
                </a:gridCol>
                <a:gridCol w="457200">
                  <a:extLst>
                    <a:ext uri="{9D8B030D-6E8A-4147-A177-3AD203B41FA5}">
                      <a16:colId xmlns:a16="http://schemas.microsoft.com/office/drawing/2014/main" val="3568722298"/>
                    </a:ext>
                  </a:extLst>
                </a:gridCol>
              </a:tblGrid>
              <a:tr h="370840">
                <a:tc>
                  <a:txBody>
                    <a:bodyPr/>
                    <a:lstStyle/>
                    <a:p>
                      <a:r>
                        <a:rPr lang="en-IN" dirty="0"/>
                        <a:t>A</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extLst>
                  <a:ext uri="{0D108BD9-81ED-4DB2-BD59-A6C34878D82A}">
                    <a16:rowId xmlns:a16="http://schemas.microsoft.com/office/drawing/2014/main" val="2094493886"/>
                  </a:ext>
                </a:extLst>
              </a:tr>
              <a:tr h="370840">
                <a:tc>
                  <a:txBody>
                    <a:bodyPr/>
                    <a:lstStyle/>
                    <a:p>
                      <a:r>
                        <a:rPr lang="en-IN" dirty="0"/>
                        <a:t>1</a:t>
                      </a:r>
                      <a:endParaRPr lang="en-US" dirty="0"/>
                    </a:p>
                  </a:txBody>
                  <a:tcPr/>
                </a:tc>
                <a:tc>
                  <a:txBody>
                    <a:bodyPr/>
                    <a:lstStyle/>
                    <a:p>
                      <a:r>
                        <a:rPr lang="en-IN" dirty="0"/>
                        <a:t>2</a:t>
                      </a:r>
                      <a:endParaRPr lang="en-US" dirty="0"/>
                    </a:p>
                  </a:txBody>
                  <a:tcPr/>
                </a:tc>
                <a:tc>
                  <a:txBody>
                    <a:bodyPr/>
                    <a:lstStyle/>
                    <a:p>
                      <a:r>
                        <a:rPr lang="en-IN" dirty="0"/>
                        <a:t>1</a:t>
                      </a:r>
                      <a:endParaRPr lang="en-US" dirty="0"/>
                    </a:p>
                  </a:txBody>
                  <a:tcPr/>
                </a:tc>
                <a:extLst>
                  <a:ext uri="{0D108BD9-81ED-4DB2-BD59-A6C34878D82A}">
                    <a16:rowId xmlns:a16="http://schemas.microsoft.com/office/drawing/2014/main" val="764842313"/>
                  </a:ext>
                </a:extLst>
              </a:tr>
              <a:tr h="370840">
                <a:tc>
                  <a:txBody>
                    <a:bodyPr/>
                    <a:lstStyle/>
                    <a:p>
                      <a:r>
                        <a:rPr lang="en-IN" dirty="0"/>
                        <a:t>2</a:t>
                      </a:r>
                      <a:endParaRPr lang="en-US" dirty="0"/>
                    </a:p>
                  </a:txBody>
                  <a:tcPr/>
                </a:tc>
                <a:tc>
                  <a:txBody>
                    <a:bodyPr/>
                    <a:lstStyle/>
                    <a:p>
                      <a:r>
                        <a:rPr lang="en-IN" dirty="0"/>
                        <a:t>5</a:t>
                      </a:r>
                      <a:endParaRPr lang="en-US" dirty="0"/>
                    </a:p>
                  </a:txBody>
                  <a:tcPr/>
                </a:tc>
                <a:tc>
                  <a:txBody>
                    <a:bodyPr/>
                    <a:lstStyle/>
                    <a:p>
                      <a:r>
                        <a:rPr lang="en-IN" dirty="0"/>
                        <a:t>3</a:t>
                      </a:r>
                      <a:endParaRPr lang="en-US" dirty="0"/>
                    </a:p>
                  </a:txBody>
                  <a:tcPr/>
                </a:tc>
                <a:extLst>
                  <a:ext uri="{0D108BD9-81ED-4DB2-BD59-A6C34878D82A}">
                    <a16:rowId xmlns:a16="http://schemas.microsoft.com/office/drawing/2014/main" val="1259808833"/>
                  </a:ext>
                </a:extLst>
              </a:tr>
              <a:tr h="370840">
                <a:tc>
                  <a:txBody>
                    <a:bodyPr/>
                    <a:lstStyle/>
                    <a:p>
                      <a:r>
                        <a:rPr lang="en-IN" dirty="0"/>
                        <a:t>3</a:t>
                      </a:r>
                      <a:endParaRPr lang="en-US" dirty="0"/>
                    </a:p>
                  </a:txBody>
                  <a:tcPr/>
                </a:tc>
                <a:tc>
                  <a:txBody>
                    <a:bodyPr/>
                    <a:lstStyle/>
                    <a:p>
                      <a:r>
                        <a:rPr lang="en-IN" dirty="0"/>
                        <a:t>3</a:t>
                      </a:r>
                      <a:endParaRPr lang="en-US" dirty="0"/>
                    </a:p>
                  </a:txBody>
                  <a:tcPr/>
                </a:tc>
                <a:tc>
                  <a:txBody>
                    <a:bodyPr/>
                    <a:lstStyle/>
                    <a:p>
                      <a:r>
                        <a:rPr lang="en-IN" dirty="0"/>
                        <a:t>3</a:t>
                      </a:r>
                      <a:endParaRPr lang="en-US" dirty="0"/>
                    </a:p>
                  </a:txBody>
                  <a:tcPr/>
                </a:tc>
                <a:extLst>
                  <a:ext uri="{0D108BD9-81ED-4DB2-BD59-A6C34878D82A}">
                    <a16:rowId xmlns:a16="http://schemas.microsoft.com/office/drawing/2014/main" val="3254874366"/>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F4DBA18-E98D-B233-B6C4-EEF24EFDC63D}"/>
                  </a:ext>
                </a:extLst>
              </p14:cNvPr>
              <p14:cNvContentPartPr/>
              <p14:nvPr/>
            </p14:nvContentPartPr>
            <p14:xfrm>
              <a:off x="529920" y="1533600"/>
              <a:ext cx="10072800" cy="5317920"/>
            </p14:xfrm>
          </p:contentPart>
        </mc:Choice>
        <mc:Fallback>
          <p:pic>
            <p:nvPicPr>
              <p:cNvPr id="2" name="Ink 1">
                <a:extLst>
                  <a:ext uri="{FF2B5EF4-FFF2-40B4-BE49-F238E27FC236}">
                    <a16:creationId xmlns:a16="http://schemas.microsoft.com/office/drawing/2014/main" id="{FF4DBA18-E98D-B233-B6C4-EEF24EFDC63D}"/>
                  </a:ext>
                </a:extLst>
              </p:cNvPr>
              <p:cNvPicPr/>
              <p:nvPr/>
            </p:nvPicPr>
            <p:blipFill>
              <a:blip r:embed="rId3"/>
              <a:stretch>
                <a:fillRect/>
              </a:stretch>
            </p:blipFill>
            <p:spPr>
              <a:xfrm>
                <a:off x="520560" y="1524240"/>
                <a:ext cx="10091520" cy="5336640"/>
              </a:xfrm>
              <a:prstGeom prst="rect">
                <a:avLst/>
              </a:prstGeom>
            </p:spPr>
          </p:pic>
        </mc:Fallback>
      </mc:AlternateContent>
    </p:spTree>
    <p:extLst>
      <p:ext uri="{BB962C8B-B14F-4D97-AF65-F5344CB8AC3E}">
        <p14:creationId xmlns:p14="http://schemas.microsoft.com/office/powerpoint/2010/main" val="143269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solidFill>
                  <a:srgbClr val="FF0000"/>
                </a:solidFill>
              </a:rPr>
              <a:t>Explain Is it </a:t>
            </a:r>
            <a:r>
              <a:rPr lang="en-IN" dirty="0" err="1">
                <a:solidFill>
                  <a:srgbClr val="FF0000"/>
                </a:solidFill>
              </a:rPr>
              <a:t>Lossy</a:t>
            </a:r>
            <a:r>
              <a:rPr lang="en-IN" dirty="0">
                <a:solidFill>
                  <a:srgbClr val="FF0000"/>
                </a:solidFill>
              </a:rPr>
              <a:t> or lossless join decomposition in the following relation</a:t>
            </a:r>
          </a:p>
          <a:p>
            <a:r>
              <a:rPr lang="en-IN" dirty="0">
                <a:solidFill>
                  <a:srgbClr val="FF0000"/>
                </a:solidFill>
              </a:rPr>
              <a:t> R(A, B,C,D,E)   and F={ A-&gt;B, B-&gt;C, D-&gt;C, D-&gt;E}  Where R is decomposed</a:t>
            </a:r>
          </a:p>
          <a:p>
            <a:r>
              <a:rPr lang="en-IN" dirty="0">
                <a:solidFill>
                  <a:srgbClr val="FF0000"/>
                </a:solidFill>
              </a:rPr>
              <a:t>into R1(A,B,D) and R2(C,D,E) ?</a:t>
            </a:r>
          </a:p>
        </p:txBody>
      </p:sp>
      <p:sp>
        <p:nvSpPr>
          <p:cNvPr id="3" name="Content Placeholder 2"/>
          <p:cNvSpPr>
            <a:spLocks noGrp="1"/>
          </p:cNvSpPr>
          <p:nvPr>
            <p:ph sz="quarter" idx="10"/>
          </p:nvPr>
        </p:nvSpPr>
        <p:spPr/>
        <p:txBody>
          <a:bodyPr/>
          <a:lstStyle/>
          <a:p>
            <a:r>
              <a:rPr lang="en-IN" dirty="0">
                <a:solidFill>
                  <a:schemeClr val="accent1">
                    <a:lumMod val="75000"/>
                  </a:schemeClr>
                </a:solidFill>
              </a:rPr>
              <a:t>Example :</a:t>
            </a:r>
          </a:p>
        </p:txBody>
      </p:sp>
    </p:spTree>
    <p:extLst>
      <p:ext uri="{BB962C8B-B14F-4D97-AF65-F5344CB8AC3E}">
        <p14:creationId xmlns:p14="http://schemas.microsoft.com/office/powerpoint/2010/main" val="522848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solidFill>
                  <a:srgbClr val="FF0000"/>
                </a:solidFill>
              </a:rPr>
              <a:t>Explain Is it </a:t>
            </a:r>
            <a:r>
              <a:rPr lang="en-IN" dirty="0" err="1">
                <a:solidFill>
                  <a:srgbClr val="FF0000"/>
                </a:solidFill>
              </a:rPr>
              <a:t>Lossy</a:t>
            </a:r>
            <a:r>
              <a:rPr lang="en-IN" dirty="0">
                <a:solidFill>
                  <a:srgbClr val="FF0000"/>
                </a:solidFill>
              </a:rPr>
              <a:t> or lossless join decomposition in the following relation</a:t>
            </a:r>
          </a:p>
          <a:p>
            <a:r>
              <a:rPr lang="en-IN" dirty="0">
                <a:solidFill>
                  <a:srgbClr val="FF0000"/>
                </a:solidFill>
              </a:rPr>
              <a:t> R(A, B,C,D,E)   and F={ A-&gt;B, B-&gt;C, D-&gt;C, D-&gt;E}  Where R is decomposed</a:t>
            </a:r>
          </a:p>
          <a:p>
            <a:r>
              <a:rPr lang="en-IN" dirty="0">
                <a:solidFill>
                  <a:srgbClr val="FF0000"/>
                </a:solidFill>
              </a:rPr>
              <a:t>into R1(A,B,D) and R2(C,D,E) ?</a:t>
            </a:r>
          </a:p>
          <a:p>
            <a:r>
              <a:rPr lang="en-IN" dirty="0">
                <a:solidFill>
                  <a:srgbClr val="00B050"/>
                </a:solidFill>
              </a:rPr>
              <a:t>Solution:</a:t>
            </a:r>
          </a:p>
          <a:p>
            <a:r>
              <a:rPr lang="en-IN" dirty="0">
                <a:solidFill>
                  <a:srgbClr val="00B050"/>
                </a:solidFill>
              </a:rPr>
              <a:t>                       A                B              C                  D                 E</a:t>
            </a:r>
          </a:p>
          <a:p>
            <a:r>
              <a:rPr lang="en-IN" dirty="0"/>
              <a:t>                      A                 B                C                D              E</a:t>
            </a:r>
          </a:p>
          <a:p>
            <a:endParaRPr lang="en-IN" dirty="0">
              <a:solidFill>
                <a:srgbClr val="FF0000"/>
              </a:solidFill>
            </a:endParaRPr>
          </a:p>
          <a:p>
            <a:r>
              <a:rPr lang="en-IN" dirty="0">
                <a:solidFill>
                  <a:srgbClr val="00B050"/>
                </a:solidFill>
              </a:rPr>
              <a:t>Therefore LOSSLESS JD.</a:t>
            </a:r>
          </a:p>
        </p:txBody>
      </p:sp>
      <p:sp>
        <p:nvSpPr>
          <p:cNvPr id="3" name="Content Placeholder 2"/>
          <p:cNvSpPr>
            <a:spLocks noGrp="1"/>
          </p:cNvSpPr>
          <p:nvPr>
            <p:ph sz="quarter" idx="10"/>
          </p:nvPr>
        </p:nvSpPr>
        <p:spPr/>
        <p:txBody>
          <a:bodyPr/>
          <a:lstStyle/>
          <a:p>
            <a:r>
              <a:rPr lang="en-IN" dirty="0">
                <a:solidFill>
                  <a:schemeClr val="accent1">
                    <a:lumMod val="75000"/>
                  </a:schemeClr>
                </a:solidFill>
              </a:rPr>
              <a:t>Example :</a:t>
            </a:r>
          </a:p>
        </p:txBody>
      </p:sp>
      <p:graphicFrame>
        <p:nvGraphicFramePr>
          <p:cNvPr id="4" name="Table 3"/>
          <p:cNvGraphicFramePr>
            <a:graphicFrameLocks noGrp="1"/>
          </p:cNvGraphicFramePr>
          <p:nvPr/>
        </p:nvGraphicFramePr>
        <p:xfrm>
          <a:off x="1644650" y="3756819"/>
          <a:ext cx="8128000" cy="7366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02901274"/>
                    </a:ext>
                  </a:extLst>
                </a:gridCol>
                <a:gridCol w="1625600">
                  <a:extLst>
                    <a:ext uri="{9D8B030D-6E8A-4147-A177-3AD203B41FA5}">
                      <a16:colId xmlns:a16="http://schemas.microsoft.com/office/drawing/2014/main" val="204772681"/>
                    </a:ext>
                  </a:extLst>
                </a:gridCol>
                <a:gridCol w="1625600">
                  <a:extLst>
                    <a:ext uri="{9D8B030D-6E8A-4147-A177-3AD203B41FA5}">
                      <a16:colId xmlns:a16="http://schemas.microsoft.com/office/drawing/2014/main" val="1193042687"/>
                    </a:ext>
                  </a:extLst>
                </a:gridCol>
                <a:gridCol w="1625600">
                  <a:extLst>
                    <a:ext uri="{9D8B030D-6E8A-4147-A177-3AD203B41FA5}">
                      <a16:colId xmlns:a16="http://schemas.microsoft.com/office/drawing/2014/main" val="2399650101"/>
                    </a:ext>
                  </a:extLst>
                </a:gridCol>
                <a:gridCol w="1625600">
                  <a:extLst>
                    <a:ext uri="{9D8B030D-6E8A-4147-A177-3AD203B41FA5}">
                      <a16:colId xmlns:a16="http://schemas.microsoft.com/office/drawing/2014/main" val="2111734119"/>
                    </a:ext>
                  </a:extLst>
                </a:gridCol>
              </a:tblGrid>
              <a:tr h="198966">
                <a:tc>
                  <a:txBody>
                    <a:bodyPr/>
                    <a:lstStyle/>
                    <a:p>
                      <a:pPr algn="ctr"/>
                      <a:r>
                        <a:rPr lang="en-IN" dirty="0"/>
                        <a:t>              D</a:t>
                      </a:r>
                    </a:p>
                  </a:txBody>
                  <a:tcPr/>
                </a:tc>
                <a:tc>
                  <a:txBody>
                    <a:bodyPr/>
                    <a:lstStyle/>
                    <a:p>
                      <a:pPr algn="ctr"/>
                      <a:r>
                        <a:rPr lang="en-IN" dirty="0"/>
                        <a:t>D</a:t>
                      </a:r>
                    </a:p>
                  </a:txBody>
                  <a:tcPr/>
                </a:tc>
                <a:tc>
                  <a:txBody>
                    <a:bodyPr/>
                    <a:lstStyle/>
                    <a:p>
                      <a:pPr algn="ctr"/>
                      <a:r>
                        <a:rPr lang="en-IN" dirty="0"/>
                        <a:t>D</a:t>
                      </a:r>
                    </a:p>
                  </a:txBody>
                  <a:tcPr/>
                </a:tc>
                <a:tc>
                  <a:txBody>
                    <a:bodyPr/>
                    <a:lstStyle/>
                    <a:p>
                      <a:pPr algn="ctr"/>
                      <a:r>
                        <a:rPr lang="en-IN" dirty="0"/>
                        <a:t>D</a:t>
                      </a:r>
                    </a:p>
                  </a:txBody>
                  <a:tcPr/>
                </a:tc>
                <a:tc>
                  <a:txBody>
                    <a:bodyPr/>
                    <a:lstStyle/>
                    <a:p>
                      <a:pPr algn="ctr"/>
                      <a:r>
                        <a:rPr lang="en-IN" dirty="0"/>
                        <a:t>D</a:t>
                      </a:r>
                    </a:p>
                  </a:txBody>
                  <a:tcPr/>
                </a:tc>
                <a:extLst>
                  <a:ext uri="{0D108BD9-81ED-4DB2-BD59-A6C34878D82A}">
                    <a16:rowId xmlns:a16="http://schemas.microsoft.com/office/drawing/2014/main" val="3156151289"/>
                  </a:ext>
                </a:extLst>
              </a:tr>
              <a:tr h="370840">
                <a:tc>
                  <a:txBody>
                    <a:bodyPr/>
                    <a:lstStyle/>
                    <a:p>
                      <a:pPr algn="ctr"/>
                      <a:endParaRPr lang="en-IN"/>
                    </a:p>
                  </a:txBody>
                  <a:tcPr/>
                </a:tc>
                <a:tc>
                  <a:txBody>
                    <a:bodyPr/>
                    <a:lstStyle/>
                    <a:p>
                      <a:pPr algn="ctr"/>
                      <a:endParaRPr lang="en-IN" dirty="0"/>
                    </a:p>
                  </a:txBody>
                  <a:tcPr/>
                </a:tc>
                <a:tc>
                  <a:txBody>
                    <a:bodyPr/>
                    <a:lstStyle/>
                    <a:p>
                      <a:pPr algn="ctr"/>
                      <a:r>
                        <a:rPr lang="en-IN" dirty="0"/>
                        <a:t>D</a:t>
                      </a:r>
                    </a:p>
                  </a:txBody>
                  <a:tcPr/>
                </a:tc>
                <a:tc>
                  <a:txBody>
                    <a:bodyPr/>
                    <a:lstStyle/>
                    <a:p>
                      <a:pPr algn="ctr"/>
                      <a:r>
                        <a:rPr lang="en-IN" dirty="0"/>
                        <a:t>D</a:t>
                      </a:r>
                    </a:p>
                  </a:txBody>
                  <a:tcPr/>
                </a:tc>
                <a:tc>
                  <a:txBody>
                    <a:bodyPr/>
                    <a:lstStyle/>
                    <a:p>
                      <a:pPr algn="ctr"/>
                      <a:r>
                        <a:rPr lang="en-IN" dirty="0"/>
                        <a:t>D</a:t>
                      </a:r>
                    </a:p>
                  </a:txBody>
                  <a:tcPr/>
                </a:tc>
                <a:extLst>
                  <a:ext uri="{0D108BD9-81ED-4DB2-BD59-A6C34878D82A}">
                    <a16:rowId xmlns:a16="http://schemas.microsoft.com/office/drawing/2014/main" val="4267545302"/>
                  </a:ext>
                </a:extLst>
              </a:tr>
            </a:tbl>
          </a:graphicData>
        </a:graphic>
      </p:graphicFrame>
      <p:sp>
        <p:nvSpPr>
          <p:cNvPr id="5" name="TextBox 4"/>
          <p:cNvSpPr txBox="1"/>
          <p:nvPr/>
        </p:nvSpPr>
        <p:spPr>
          <a:xfrm>
            <a:off x="1148715" y="3719116"/>
            <a:ext cx="468630" cy="369332"/>
          </a:xfrm>
          <a:prstGeom prst="rect">
            <a:avLst/>
          </a:prstGeom>
          <a:noFill/>
        </p:spPr>
        <p:txBody>
          <a:bodyPr wrap="square" rtlCol="0">
            <a:spAutoFit/>
          </a:bodyPr>
          <a:lstStyle/>
          <a:p>
            <a:r>
              <a:rPr lang="en-IN" dirty="0">
                <a:solidFill>
                  <a:srgbClr val="00B050"/>
                </a:solidFill>
              </a:rPr>
              <a:t>R1</a:t>
            </a:r>
          </a:p>
        </p:txBody>
      </p:sp>
      <p:sp>
        <p:nvSpPr>
          <p:cNvPr id="6" name="TextBox 5"/>
          <p:cNvSpPr txBox="1"/>
          <p:nvPr/>
        </p:nvSpPr>
        <p:spPr>
          <a:xfrm>
            <a:off x="1148715" y="4107816"/>
            <a:ext cx="845820" cy="368300"/>
          </a:xfrm>
          <a:prstGeom prst="rect">
            <a:avLst/>
          </a:prstGeom>
          <a:noFill/>
        </p:spPr>
        <p:txBody>
          <a:bodyPr wrap="square" rtlCol="0">
            <a:spAutoFit/>
          </a:bodyPr>
          <a:lstStyle/>
          <a:p>
            <a:r>
              <a:rPr lang="en-IN" dirty="0">
                <a:solidFill>
                  <a:srgbClr val="00B050"/>
                </a:solidFill>
              </a:rPr>
              <a:t>R2</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EDB6628F-9093-D5BC-E917-DE2E842A027E}"/>
                  </a:ext>
                </a:extLst>
              </p14:cNvPr>
              <p14:cNvContentPartPr/>
              <p14:nvPr/>
            </p14:nvContentPartPr>
            <p14:xfrm>
              <a:off x="1500120" y="2129760"/>
              <a:ext cx="8626680" cy="3074400"/>
            </p14:xfrm>
          </p:contentPart>
        </mc:Choice>
        <mc:Fallback>
          <p:pic>
            <p:nvPicPr>
              <p:cNvPr id="7" name="Ink 6">
                <a:extLst>
                  <a:ext uri="{FF2B5EF4-FFF2-40B4-BE49-F238E27FC236}">
                    <a16:creationId xmlns:a16="http://schemas.microsoft.com/office/drawing/2014/main" id="{EDB6628F-9093-D5BC-E917-DE2E842A027E}"/>
                  </a:ext>
                </a:extLst>
              </p:cNvPr>
              <p:cNvPicPr/>
              <p:nvPr/>
            </p:nvPicPr>
            <p:blipFill>
              <a:blip r:embed="rId3"/>
              <a:stretch>
                <a:fillRect/>
              </a:stretch>
            </p:blipFill>
            <p:spPr>
              <a:xfrm>
                <a:off x="1490760" y="2120400"/>
                <a:ext cx="8645400" cy="3093120"/>
              </a:xfrm>
              <a:prstGeom prst="rect">
                <a:avLst/>
              </a:prstGeom>
            </p:spPr>
          </p:pic>
        </mc:Fallback>
      </mc:AlternateContent>
    </p:spTree>
    <p:extLst>
      <p:ext uri="{BB962C8B-B14F-4D97-AF65-F5344CB8AC3E}">
        <p14:creationId xmlns:p14="http://schemas.microsoft.com/office/powerpoint/2010/main" val="17986911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7030A0"/>
                </a:solidFill>
              </a:rPr>
              <a:t>Example </a:t>
            </a:r>
            <a:endParaRPr lang="en-IN" dirty="0">
              <a:solidFill>
                <a:srgbClr val="7030A0"/>
              </a:solidFill>
            </a:endParaRPr>
          </a:p>
        </p:txBody>
      </p:sp>
      <p:sp>
        <p:nvSpPr>
          <p:cNvPr id="5" name="TextBox 4">
            <a:extLst>
              <a:ext uri="{FF2B5EF4-FFF2-40B4-BE49-F238E27FC236}">
                <a16:creationId xmlns:a16="http://schemas.microsoft.com/office/drawing/2014/main" id="{A1AF5606-B931-A1F6-BB11-2B853E762B14}"/>
              </a:ext>
            </a:extLst>
          </p:cNvPr>
          <p:cNvSpPr txBox="1"/>
          <p:nvPr/>
        </p:nvSpPr>
        <p:spPr>
          <a:xfrm>
            <a:off x="406400" y="1369965"/>
            <a:ext cx="11140558" cy="2554545"/>
          </a:xfrm>
          <a:prstGeom prst="rect">
            <a:avLst/>
          </a:prstGeom>
          <a:noFill/>
        </p:spPr>
        <p:txBody>
          <a:bodyPr wrap="square">
            <a:spAutoFit/>
          </a:bodyPr>
          <a:lstStyle/>
          <a:p>
            <a:r>
              <a:rPr lang="en-US" altLang="en-US" sz="1600" dirty="0">
                <a:solidFill>
                  <a:srgbClr val="FF0000"/>
                </a:solidFill>
              </a:rPr>
              <a:t>Given:</a:t>
            </a:r>
          </a:p>
          <a:p>
            <a:r>
              <a:rPr lang="en-US" altLang="en-US" sz="1600" i="1" dirty="0"/>
              <a:t>Lending-schema</a:t>
            </a:r>
            <a:r>
              <a:rPr lang="en-US" altLang="en-US" sz="1600" dirty="0"/>
              <a:t> = (</a:t>
            </a:r>
            <a:r>
              <a:rPr lang="en-US" altLang="en-US" sz="1600" i="1" dirty="0"/>
              <a:t>branch-name, branch-city, assets, customer-name, loan-number, amount</a:t>
            </a:r>
            <a:r>
              <a:rPr lang="en-US" altLang="en-US" sz="1600" dirty="0"/>
              <a:t>)</a:t>
            </a:r>
          </a:p>
          <a:p>
            <a:r>
              <a:rPr lang="en-US" altLang="en-US" sz="1600" dirty="0">
                <a:solidFill>
                  <a:srgbClr val="FF0000"/>
                </a:solidFill>
              </a:rPr>
              <a:t>Required FD’s:</a:t>
            </a:r>
          </a:p>
          <a:p>
            <a:r>
              <a:rPr lang="en-US" altLang="en-US" sz="1600" i="1" dirty="0"/>
              <a:t> </a:t>
            </a:r>
            <a:r>
              <a:rPr lang="en-US" altLang="en-US" sz="1600" i="1" dirty="0" err="1"/>
              <a:t>branch-name</a:t>
            </a:r>
            <a:r>
              <a:rPr lang="en-US" altLang="en-US" sz="1600" i="1" dirty="0" err="1">
                <a:sym typeface="Wingdings" panose="05000000000000000000" pitchFamily="2" charset="2"/>
              </a:rPr>
              <a:t></a:t>
            </a:r>
            <a:r>
              <a:rPr lang="en-US" altLang="en-US" sz="1600" i="1" dirty="0" err="1"/>
              <a:t>branch-city</a:t>
            </a:r>
            <a:r>
              <a:rPr lang="en-US" altLang="en-US" sz="1600" i="1" dirty="0"/>
              <a:t> assets</a:t>
            </a:r>
          </a:p>
          <a:p>
            <a:r>
              <a:rPr lang="en-US" altLang="en-US" sz="1600" i="1" dirty="0"/>
              <a:t> </a:t>
            </a:r>
            <a:r>
              <a:rPr lang="en-US" altLang="en-US" sz="1600" i="1" dirty="0" err="1"/>
              <a:t>loan-number</a:t>
            </a:r>
            <a:r>
              <a:rPr lang="en-US" altLang="en-US" sz="1600" i="1" dirty="0" err="1">
                <a:sym typeface="Wingdings" panose="05000000000000000000" pitchFamily="2" charset="2"/>
              </a:rPr>
              <a:t></a:t>
            </a:r>
            <a:r>
              <a:rPr lang="en-US" altLang="en-US" sz="1600" i="1" dirty="0" err="1"/>
              <a:t>amount</a:t>
            </a:r>
            <a:r>
              <a:rPr lang="en-US" altLang="en-US" sz="1600" i="1" dirty="0"/>
              <a:t> branch-name</a:t>
            </a:r>
          </a:p>
          <a:p>
            <a:r>
              <a:rPr lang="en-US" altLang="en-US" sz="1600" dirty="0">
                <a:solidFill>
                  <a:srgbClr val="FF0000"/>
                </a:solidFill>
              </a:rPr>
              <a:t>Decompose Lending-schema into two schemas:</a:t>
            </a:r>
          </a:p>
          <a:p>
            <a:r>
              <a:rPr lang="en-US" altLang="en-US" sz="1600" i="1" dirty="0"/>
              <a:t>Branch-schema</a:t>
            </a:r>
            <a:r>
              <a:rPr lang="en-US" altLang="en-US" sz="1600" dirty="0"/>
              <a:t> = (</a:t>
            </a:r>
            <a:r>
              <a:rPr lang="en-US" altLang="en-US" sz="1600" i="1" dirty="0"/>
              <a:t>branch-name, branch-city, assets</a:t>
            </a:r>
            <a:r>
              <a:rPr lang="en-US" altLang="en-US" sz="1600" dirty="0"/>
              <a:t>)</a:t>
            </a:r>
          </a:p>
          <a:p>
            <a:r>
              <a:rPr lang="en-US" altLang="en-US" sz="1600" i="1" dirty="0"/>
              <a:t>Loan-info-schema</a:t>
            </a:r>
            <a:r>
              <a:rPr lang="en-US" altLang="en-US" sz="1600" dirty="0"/>
              <a:t> = (</a:t>
            </a:r>
            <a:r>
              <a:rPr lang="en-US" altLang="en-US" sz="1600" i="1" dirty="0"/>
              <a:t>branch-name, customer-name, loan-number, amount</a:t>
            </a:r>
            <a:r>
              <a:rPr lang="en-US" altLang="en-US" sz="1600" dirty="0"/>
              <a:t>)</a:t>
            </a:r>
          </a:p>
          <a:p>
            <a:endParaRPr lang="en-US" altLang="en-US" sz="1600" dirty="0"/>
          </a:p>
          <a:p>
            <a:r>
              <a:rPr lang="en-US" altLang="en-US" sz="1600" dirty="0">
                <a:solidFill>
                  <a:srgbClr val="FF0000"/>
                </a:solidFill>
              </a:rPr>
              <a:t>Show that decomposition is Lossless Decomposition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D1023E5-BACE-BCB7-FEBF-D550E0E92843}"/>
                  </a:ext>
                </a:extLst>
              </p14:cNvPr>
              <p14:cNvContentPartPr/>
              <p14:nvPr/>
            </p14:nvContentPartPr>
            <p14:xfrm>
              <a:off x="273960" y="1389600"/>
              <a:ext cx="11251800" cy="4856040"/>
            </p14:xfrm>
          </p:contentPart>
        </mc:Choice>
        <mc:Fallback>
          <p:pic>
            <p:nvPicPr>
              <p:cNvPr id="2" name="Ink 1">
                <a:extLst>
                  <a:ext uri="{FF2B5EF4-FFF2-40B4-BE49-F238E27FC236}">
                    <a16:creationId xmlns:a16="http://schemas.microsoft.com/office/drawing/2014/main" id="{3D1023E5-BACE-BCB7-FEBF-D550E0E92843}"/>
                  </a:ext>
                </a:extLst>
              </p:cNvPr>
              <p:cNvPicPr/>
              <p:nvPr/>
            </p:nvPicPr>
            <p:blipFill>
              <a:blip r:embed="rId3"/>
              <a:stretch>
                <a:fillRect/>
              </a:stretch>
            </p:blipFill>
            <p:spPr>
              <a:xfrm>
                <a:off x="264600" y="1380240"/>
                <a:ext cx="11270520" cy="4874760"/>
              </a:xfrm>
              <a:prstGeom prst="rect">
                <a:avLst/>
              </a:prstGeom>
            </p:spPr>
          </p:pic>
        </mc:Fallback>
      </mc:AlternateContent>
    </p:spTree>
    <p:extLst>
      <p:ext uri="{BB962C8B-B14F-4D97-AF65-F5344CB8AC3E}">
        <p14:creationId xmlns:p14="http://schemas.microsoft.com/office/powerpoint/2010/main" val="33340800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4D594-0847-E46D-4DB9-9BA8C58E00AF}"/>
              </a:ext>
            </a:extLst>
          </p:cNvPr>
          <p:cNvSpPr>
            <a:spLocks noGrp="1"/>
          </p:cNvSpPr>
          <p:nvPr>
            <p:ph sz="quarter" idx="10"/>
          </p:nvPr>
        </p:nvSpPr>
        <p:spPr/>
        <p:txBody>
          <a:bodyPr/>
          <a:lstStyle/>
          <a:p>
            <a:r>
              <a:rPr lang="en-IN" dirty="0">
                <a:solidFill>
                  <a:srgbClr val="7030A0"/>
                </a:solidFill>
              </a:rPr>
              <a:t>Problems:</a:t>
            </a:r>
            <a:endParaRPr lang="en-US" dirty="0">
              <a:solidFill>
                <a:srgbClr val="7030A0"/>
              </a:solidFill>
            </a:endParaRPr>
          </a:p>
        </p:txBody>
      </p:sp>
      <p:sp>
        <p:nvSpPr>
          <p:cNvPr id="4" name="TextBox 3">
            <a:extLst>
              <a:ext uri="{FF2B5EF4-FFF2-40B4-BE49-F238E27FC236}">
                <a16:creationId xmlns:a16="http://schemas.microsoft.com/office/drawing/2014/main" id="{5F1F5439-BBF5-D6B1-271B-C8C3ADDEA311}"/>
              </a:ext>
            </a:extLst>
          </p:cNvPr>
          <p:cNvSpPr txBox="1"/>
          <p:nvPr/>
        </p:nvSpPr>
        <p:spPr>
          <a:xfrm>
            <a:off x="406400" y="1630496"/>
            <a:ext cx="5689600" cy="646331"/>
          </a:xfrm>
          <a:prstGeom prst="rect">
            <a:avLst/>
          </a:prstGeom>
          <a:noFill/>
        </p:spPr>
        <p:txBody>
          <a:bodyPr wrap="square" rtlCol="0">
            <a:spAutoFit/>
          </a:bodyPr>
          <a:lstStyle/>
          <a:p>
            <a:r>
              <a:rPr lang="en-IN" dirty="0"/>
              <a:t>1. </a:t>
            </a:r>
            <a:r>
              <a:rPr lang="en-IN" dirty="0">
                <a:solidFill>
                  <a:srgbClr val="7030A0"/>
                </a:solidFill>
              </a:rPr>
              <a:t>R(A,B,C,D,E) and F={A-&gt;D,B-&gt;C, AB-&gt;E} Is it in 1NF, 2NF, 3NF or BCNF?</a:t>
            </a:r>
            <a:endParaRPr lang="en-US" dirty="0">
              <a:solidFill>
                <a:srgbClr val="7030A0"/>
              </a:solidFill>
            </a:endParaRPr>
          </a:p>
        </p:txBody>
      </p:sp>
      <p:sp>
        <p:nvSpPr>
          <p:cNvPr id="6" name="TextBox 5">
            <a:extLst>
              <a:ext uri="{FF2B5EF4-FFF2-40B4-BE49-F238E27FC236}">
                <a16:creationId xmlns:a16="http://schemas.microsoft.com/office/drawing/2014/main" id="{17BCAE62-E71D-DF5E-E6E7-E5E06BBB07B4}"/>
              </a:ext>
            </a:extLst>
          </p:cNvPr>
          <p:cNvSpPr txBox="1"/>
          <p:nvPr/>
        </p:nvSpPr>
        <p:spPr>
          <a:xfrm>
            <a:off x="6096000" y="1471006"/>
            <a:ext cx="6097836" cy="1200329"/>
          </a:xfrm>
          <a:prstGeom prst="rect">
            <a:avLst/>
          </a:prstGeom>
          <a:noFill/>
        </p:spPr>
        <p:txBody>
          <a:bodyPr wrap="square">
            <a:spAutoFit/>
          </a:bodyPr>
          <a:lstStyle/>
          <a:p>
            <a:r>
              <a:rPr lang="en-US" dirty="0">
                <a:solidFill>
                  <a:srgbClr val="7030A0"/>
                </a:solidFill>
              </a:rPr>
              <a:t>2. R = (A, B, C, D, E). We decompose it into R1 = (A, B, C),</a:t>
            </a:r>
          </a:p>
          <a:p>
            <a:r>
              <a:rPr lang="en-US" dirty="0">
                <a:solidFill>
                  <a:srgbClr val="7030A0"/>
                </a:solidFill>
              </a:rPr>
              <a:t> R2 = (A, D, E). The set of functional dependencies is: A → BC, CD → E, B → D, E → A. Show that this decomposition is a lossless-join decomposition. </a:t>
            </a:r>
          </a:p>
        </p:txBody>
      </p:sp>
      <p:pic>
        <p:nvPicPr>
          <p:cNvPr id="8" name="Picture 7">
            <a:extLst>
              <a:ext uri="{FF2B5EF4-FFF2-40B4-BE49-F238E27FC236}">
                <a16:creationId xmlns:a16="http://schemas.microsoft.com/office/drawing/2014/main" id="{1CA7CF29-7133-5E83-88C2-E1A42A8CF809}"/>
              </a:ext>
            </a:extLst>
          </p:cNvPr>
          <p:cNvPicPr>
            <a:picLocks noChangeAspect="1"/>
          </p:cNvPicPr>
          <p:nvPr/>
        </p:nvPicPr>
        <p:blipFill>
          <a:blip r:embed="rId2"/>
          <a:stretch>
            <a:fillRect/>
          </a:stretch>
        </p:blipFill>
        <p:spPr>
          <a:xfrm>
            <a:off x="6096000" y="5227504"/>
            <a:ext cx="4901949" cy="509702"/>
          </a:xfrm>
          <a:prstGeom prst="rect">
            <a:avLst/>
          </a:prstGeom>
        </p:spPr>
      </p:pic>
      <p:pic>
        <p:nvPicPr>
          <p:cNvPr id="11" name="Picture 10">
            <a:extLst>
              <a:ext uri="{FF2B5EF4-FFF2-40B4-BE49-F238E27FC236}">
                <a16:creationId xmlns:a16="http://schemas.microsoft.com/office/drawing/2014/main" id="{A93508CD-E164-5C70-6BF1-9027F7EA0129}"/>
              </a:ext>
            </a:extLst>
          </p:cNvPr>
          <p:cNvPicPr>
            <a:picLocks noChangeAspect="1"/>
          </p:cNvPicPr>
          <p:nvPr/>
        </p:nvPicPr>
        <p:blipFill>
          <a:blip r:embed="rId3"/>
          <a:stretch>
            <a:fillRect/>
          </a:stretch>
        </p:blipFill>
        <p:spPr>
          <a:xfrm>
            <a:off x="6096000" y="3428999"/>
            <a:ext cx="4191000" cy="1643063"/>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3B7C6A2-BB63-40C6-5BCF-2A333C3C1959}"/>
                  </a:ext>
                </a:extLst>
              </p14:cNvPr>
              <p14:cNvContentPartPr/>
              <p14:nvPr/>
            </p14:nvContentPartPr>
            <p14:xfrm>
              <a:off x="196560" y="1496880"/>
              <a:ext cx="11358720" cy="4189320"/>
            </p14:xfrm>
          </p:contentPart>
        </mc:Choice>
        <mc:Fallback>
          <p:pic>
            <p:nvPicPr>
              <p:cNvPr id="2" name="Ink 1">
                <a:extLst>
                  <a:ext uri="{FF2B5EF4-FFF2-40B4-BE49-F238E27FC236}">
                    <a16:creationId xmlns:a16="http://schemas.microsoft.com/office/drawing/2014/main" id="{D3B7C6A2-BB63-40C6-5BCF-2A333C3C1959}"/>
                  </a:ext>
                </a:extLst>
              </p:cNvPr>
              <p:cNvPicPr/>
              <p:nvPr/>
            </p:nvPicPr>
            <p:blipFill>
              <a:blip r:embed="rId5"/>
              <a:stretch>
                <a:fillRect/>
              </a:stretch>
            </p:blipFill>
            <p:spPr>
              <a:xfrm>
                <a:off x="187200" y="1487520"/>
                <a:ext cx="11377440" cy="4208040"/>
              </a:xfrm>
              <a:prstGeom prst="rect">
                <a:avLst/>
              </a:prstGeom>
            </p:spPr>
          </p:pic>
        </mc:Fallback>
      </mc:AlternateContent>
    </p:spTree>
    <p:extLst>
      <p:ext uri="{BB962C8B-B14F-4D97-AF65-F5344CB8AC3E}">
        <p14:creationId xmlns:p14="http://schemas.microsoft.com/office/powerpoint/2010/main" val="908215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4D594-0847-E46D-4DB9-9BA8C58E00AF}"/>
              </a:ext>
            </a:extLst>
          </p:cNvPr>
          <p:cNvSpPr>
            <a:spLocks noGrp="1"/>
          </p:cNvSpPr>
          <p:nvPr>
            <p:ph sz="quarter" idx="10"/>
          </p:nvPr>
        </p:nvSpPr>
        <p:spPr/>
        <p:txBody>
          <a:bodyPr/>
          <a:lstStyle/>
          <a:p>
            <a:r>
              <a:rPr lang="en-IN" dirty="0">
                <a:solidFill>
                  <a:srgbClr val="7030A0"/>
                </a:solidFill>
              </a:rPr>
              <a:t>Problems:</a:t>
            </a:r>
            <a:endParaRPr lang="en-US" dirty="0">
              <a:solidFill>
                <a:srgbClr val="7030A0"/>
              </a:solidFill>
            </a:endParaRPr>
          </a:p>
        </p:txBody>
      </p:sp>
      <p:sp>
        <p:nvSpPr>
          <p:cNvPr id="4" name="TextBox 3">
            <a:extLst>
              <a:ext uri="{FF2B5EF4-FFF2-40B4-BE49-F238E27FC236}">
                <a16:creationId xmlns:a16="http://schemas.microsoft.com/office/drawing/2014/main" id="{5F1F5439-BBF5-D6B1-271B-C8C3ADDEA311}"/>
              </a:ext>
            </a:extLst>
          </p:cNvPr>
          <p:cNvSpPr txBox="1"/>
          <p:nvPr/>
        </p:nvSpPr>
        <p:spPr>
          <a:xfrm>
            <a:off x="406400" y="1630496"/>
            <a:ext cx="5689600" cy="369332"/>
          </a:xfrm>
          <a:prstGeom prst="rect">
            <a:avLst/>
          </a:prstGeom>
          <a:noFill/>
        </p:spPr>
        <p:txBody>
          <a:bodyPr wrap="square" rtlCol="0">
            <a:spAutoFit/>
          </a:bodyPr>
          <a:lstStyle/>
          <a:p>
            <a:r>
              <a:rPr lang="en-IN" dirty="0">
                <a:solidFill>
                  <a:srgbClr val="7030A0"/>
                </a:solidFill>
              </a:rPr>
              <a:t>3. R(A,B,C) and F={A-&gt;B, B-&gt;C} is in  3NF or not?</a:t>
            </a:r>
            <a:endParaRPr lang="en-US" dirty="0">
              <a:solidFill>
                <a:srgbClr val="7030A0"/>
              </a:solidFill>
            </a:endParaRPr>
          </a:p>
        </p:txBody>
      </p:sp>
      <p:sp>
        <p:nvSpPr>
          <p:cNvPr id="2" name="TextBox 1">
            <a:extLst>
              <a:ext uri="{FF2B5EF4-FFF2-40B4-BE49-F238E27FC236}">
                <a16:creationId xmlns:a16="http://schemas.microsoft.com/office/drawing/2014/main" id="{01500240-E825-E7AC-F1C7-F72F13A671DC}"/>
              </a:ext>
            </a:extLst>
          </p:cNvPr>
          <p:cNvSpPr txBox="1"/>
          <p:nvPr/>
        </p:nvSpPr>
        <p:spPr>
          <a:xfrm>
            <a:off x="5790282" y="1630496"/>
            <a:ext cx="6097836" cy="369332"/>
          </a:xfrm>
          <a:prstGeom prst="rect">
            <a:avLst/>
          </a:prstGeom>
          <a:noFill/>
        </p:spPr>
        <p:txBody>
          <a:bodyPr wrap="square">
            <a:spAutoFit/>
          </a:bodyPr>
          <a:lstStyle/>
          <a:p>
            <a:r>
              <a:rPr lang="en-IN" dirty="0">
                <a:solidFill>
                  <a:srgbClr val="7030A0"/>
                </a:solidFill>
              </a:rPr>
              <a:t>4. R(A,B,C,D) and F={A-&gt;BCD, BC-&gt;D, D-&gt;B} is it in BCNF or not?</a:t>
            </a:r>
            <a:endParaRPr lang="en-US" dirty="0">
              <a:solidFill>
                <a:srgbClr val="7030A0"/>
              </a:solidFill>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6094125-C296-B18C-7485-BD4690923C73}"/>
                  </a:ext>
                </a:extLst>
              </p14:cNvPr>
              <p14:cNvContentPartPr/>
              <p14:nvPr/>
            </p14:nvContentPartPr>
            <p14:xfrm>
              <a:off x="0" y="686520"/>
              <a:ext cx="12091320" cy="5756760"/>
            </p14:xfrm>
          </p:contentPart>
        </mc:Choice>
        <mc:Fallback>
          <p:pic>
            <p:nvPicPr>
              <p:cNvPr id="5" name="Ink 4">
                <a:extLst>
                  <a:ext uri="{FF2B5EF4-FFF2-40B4-BE49-F238E27FC236}">
                    <a16:creationId xmlns:a16="http://schemas.microsoft.com/office/drawing/2014/main" id="{B6094125-C296-B18C-7485-BD4690923C73}"/>
                  </a:ext>
                </a:extLst>
              </p:cNvPr>
              <p:cNvPicPr/>
              <p:nvPr/>
            </p:nvPicPr>
            <p:blipFill>
              <a:blip r:embed="rId3"/>
              <a:stretch>
                <a:fillRect/>
              </a:stretch>
            </p:blipFill>
            <p:spPr>
              <a:xfrm>
                <a:off x="-9360" y="677160"/>
                <a:ext cx="12110040" cy="5775480"/>
              </a:xfrm>
              <a:prstGeom prst="rect">
                <a:avLst/>
              </a:prstGeom>
            </p:spPr>
          </p:pic>
        </mc:Fallback>
      </mc:AlternateContent>
    </p:spTree>
    <p:extLst>
      <p:ext uri="{BB962C8B-B14F-4D97-AF65-F5344CB8AC3E}">
        <p14:creationId xmlns:p14="http://schemas.microsoft.com/office/powerpoint/2010/main" val="8931574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B34C92-0EEE-E456-158B-10F8827224D1}"/>
              </a:ext>
            </a:extLst>
          </p:cNvPr>
          <p:cNvSpPr>
            <a:spLocks noGrp="1"/>
          </p:cNvSpPr>
          <p:nvPr>
            <p:ph sz="quarter" idx="10"/>
          </p:nvPr>
        </p:nvSpPr>
        <p:spPr/>
        <p:txBody>
          <a:bodyPr/>
          <a:lstStyle/>
          <a:p>
            <a:r>
              <a:rPr lang="en-IN" dirty="0">
                <a:solidFill>
                  <a:srgbClr val="7030A0"/>
                </a:solidFill>
              </a:rPr>
              <a:t>NF</a:t>
            </a:r>
            <a:endParaRPr lang="en-US" dirty="0">
              <a:solidFill>
                <a:srgbClr val="7030A0"/>
              </a:solidFill>
            </a:endParaRPr>
          </a:p>
        </p:txBody>
      </p:sp>
      <p:pic>
        <p:nvPicPr>
          <p:cNvPr id="17" name="Picture 16">
            <a:extLst>
              <a:ext uri="{FF2B5EF4-FFF2-40B4-BE49-F238E27FC236}">
                <a16:creationId xmlns:a16="http://schemas.microsoft.com/office/drawing/2014/main" id="{18ED0965-880B-A95B-A53B-81CBFBBA6F8E}"/>
              </a:ext>
            </a:extLst>
          </p:cNvPr>
          <p:cNvPicPr>
            <a:picLocks noChangeAspect="1"/>
          </p:cNvPicPr>
          <p:nvPr/>
        </p:nvPicPr>
        <p:blipFill>
          <a:blip r:embed="rId2"/>
          <a:stretch>
            <a:fillRect/>
          </a:stretch>
        </p:blipFill>
        <p:spPr>
          <a:xfrm>
            <a:off x="864985" y="1811815"/>
            <a:ext cx="2604740" cy="2697572"/>
          </a:xfrm>
          <a:prstGeom prst="rect">
            <a:avLst/>
          </a:prstGeom>
        </p:spPr>
      </p:pic>
      <p:sp>
        <p:nvSpPr>
          <p:cNvPr id="4" name="TextBox 3">
            <a:extLst>
              <a:ext uri="{FF2B5EF4-FFF2-40B4-BE49-F238E27FC236}">
                <a16:creationId xmlns:a16="http://schemas.microsoft.com/office/drawing/2014/main" id="{AF6A3935-221D-CA49-F02C-144428F9ADD5}"/>
              </a:ext>
            </a:extLst>
          </p:cNvPr>
          <p:cNvSpPr txBox="1"/>
          <p:nvPr/>
        </p:nvSpPr>
        <p:spPr>
          <a:xfrm>
            <a:off x="8012847" y="2142259"/>
            <a:ext cx="3971925" cy="486352"/>
          </a:xfrm>
          <a:prstGeom prst="rect">
            <a:avLst/>
          </a:prstGeom>
          <a:noFill/>
        </p:spPr>
        <p:txBody>
          <a:bodyPr wrap="square">
            <a:spAutoFit/>
          </a:bodyPr>
          <a:lstStyle/>
          <a:p>
            <a:pPr marL="457200">
              <a:lnSpc>
                <a:spcPct val="150000"/>
              </a:lnSpc>
            </a:pPr>
            <a:r>
              <a:rPr lang="en-US" sz="9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BOOK_RATING(ISBN, </a:t>
            </a:r>
            <a:r>
              <a:rPr lang="en-US" sz="9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Book_title</a:t>
            </a:r>
            <a:r>
              <a:rPr lang="en-US" sz="9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R_ID, Rating)</a:t>
            </a:r>
            <a:r>
              <a:rPr lang="en-US" sz="900" dirty="0">
                <a:effectLst/>
                <a:latin typeface="Calibri" panose="020F0502020204030204" pitchFamily="34" charset="0"/>
                <a:ea typeface="Calibri" panose="020F0502020204030204" pitchFamily="34" charset="0"/>
                <a:cs typeface="Latha" panose="020B0604020202020204" pitchFamily="34" charset="0"/>
              </a:rPr>
              <a:t> . </a:t>
            </a:r>
            <a:endParaRPr lang="en-US" sz="800" dirty="0">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r>
              <a:rPr lang="en-US" sz="800" b="1" dirty="0">
                <a:effectLst/>
                <a:latin typeface="Calibri" panose="020F0502020204030204" pitchFamily="34" charset="0"/>
                <a:ea typeface="Calibri" panose="020F0502020204030204" pitchFamily="34" charset="0"/>
                <a:cs typeface="Latha" panose="020B0604020202020204" pitchFamily="34" charset="0"/>
              </a:rPr>
              <a:t>Two C</a:t>
            </a:r>
            <a:r>
              <a:rPr lang="en-US" sz="900" b="1" dirty="0">
                <a:effectLst/>
                <a:latin typeface="Calibri" panose="020F0502020204030204" pitchFamily="34" charset="0"/>
                <a:ea typeface="Calibri" panose="020F0502020204030204" pitchFamily="34" charset="0"/>
                <a:cs typeface="Latha" panose="020B0604020202020204" pitchFamily="34" charset="0"/>
              </a:rPr>
              <a:t>andidate keys </a:t>
            </a:r>
            <a:r>
              <a:rPr lang="en-US" sz="900" b="1" dirty="0">
                <a:latin typeface="Calibri" panose="020F0502020204030204" pitchFamily="34" charset="0"/>
                <a:ea typeface="Calibri" panose="020F0502020204030204" pitchFamily="34" charset="0"/>
                <a:cs typeface="Latha" panose="020B0604020202020204" pitchFamily="34" charset="0"/>
              </a:rPr>
              <a:t>= </a:t>
            </a:r>
            <a:r>
              <a:rPr lang="en-US" sz="900" b="1" dirty="0">
                <a:effectLst/>
                <a:latin typeface="Calibri" panose="020F0502020204030204" pitchFamily="34" charset="0"/>
                <a:ea typeface="Calibri" panose="020F0502020204030204" pitchFamily="34" charset="0"/>
                <a:cs typeface="Latha" panose="020B0604020202020204" pitchFamily="34" charset="0"/>
              </a:rPr>
              <a:t> {</a:t>
            </a:r>
            <a:r>
              <a:rPr lang="en-US" sz="900" b="1" dirty="0">
                <a:solidFill>
                  <a:srgbClr val="D60093"/>
                </a:solidFill>
                <a:effectLst/>
                <a:latin typeface="Calibri" panose="020F0502020204030204" pitchFamily="34" charset="0"/>
                <a:ea typeface="Calibri" panose="020F0502020204030204" pitchFamily="34" charset="0"/>
                <a:cs typeface="Latha" panose="020B0604020202020204" pitchFamily="34" charset="0"/>
              </a:rPr>
              <a:t>(ISBN, </a:t>
            </a:r>
            <a:r>
              <a:rPr lang="en-US" sz="900" b="1" dirty="0">
                <a:solidFill>
                  <a:srgbClr val="D60093"/>
                </a:solidFill>
                <a:effectLst/>
                <a:highlight>
                  <a:srgbClr val="FFFF00"/>
                </a:highlight>
                <a:latin typeface="Calibri" panose="020F0502020204030204" pitchFamily="34" charset="0"/>
                <a:ea typeface="Calibri" panose="020F0502020204030204" pitchFamily="34" charset="0"/>
                <a:cs typeface="Latha" panose="020B0604020202020204" pitchFamily="34" charset="0"/>
              </a:rPr>
              <a:t>R_ID</a:t>
            </a:r>
            <a:r>
              <a:rPr lang="en-US" sz="900" b="1" dirty="0">
                <a:solidFill>
                  <a:srgbClr val="D60093"/>
                </a:solidFill>
                <a:effectLst/>
                <a:latin typeface="Calibri" panose="020F0502020204030204" pitchFamily="34" charset="0"/>
                <a:ea typeface="Calibri" panose="020F0502020204030204" pitchFamily="34" charset="0"/>
                <a:cs typeface="Latha" panose="020B0604020202020204" pitchFamily="34" charset="0"/>
              </a:rPr>
              <a:t>),</a:t>
            </a:r>
            <a:r>
              <a:rPr lang="en-US" sz="900" b="1" dirty="0">
                <a:effectLst/>
                <a:latin typeface="Calibri" panose="020F0502020204030204" pitchFamily="34" charset="0"/>
                <a:ea typeface="Calibri" panose="020F0502020204030204" pitchFamily="34" charset="0"/>
                <a:cs typeface="Latha" panose="020B0604020202020204" pitchFamily="34" charset="0"/>
              </a:rPr>
              <a:t> </a:t>
            </a:r>
            <a:r>
              <a:rPr lang="en-US" sz="900" b="1" dirty="0">
                <a:solidFill>
                  <a:srgbClr val="D60093"/>
                </a:solidFill>
                <a:effectLst/>
                <a:latin typeface="Calibri" panose="020F0502020204030204" pitchFamily="34" charset="0"/>
                <a:ea typeface="Calibri" panose="020F0502020204030204" pitchFamily="34" charset="0"/>
                <a:cs typeface="Latha" panose="020B0604020202020204" pitchFamily="34" charset="0"/>
              </a:rPr>
              <a:t>(</a:t>
            </a:r>
            <a:r>
              <a:rPr lang="en-US" sz="900" b="1" dirty="0" err="1">
                <a:solidFill>
                  <a:srgbClr val="D60093"/>
                </a:solidFill>
                <a:effectLst/>
                <a:latin typeface="Calibri" panose="020F0502020204030204" pitchFamily="34" charset="0"/>
                <a:ea typeface="Calibri" panose="020F0502020204030204" pitchFamily="34" charset="0"/>
                <a:cs typeface="Latha" panose="020B0604020202020204" pitchFamily="34" charset="0"/>
              </a:rPr>
              <a:t>Book_title</a:t>
            </a:r>
            <a:r>
              <a:rPr lang="en-US" sz="900" b="1" dirty="0">
                <a:solidFill>
                  <a:srgbClr val="D60093"/>
                </a:solidFill>
                <a:effectLst/>
                <a:latin typeface="Calibri" panose="020F0502020204030204" pitchFamily="34" charset="0"/>
                <a:ea typeface="Calibri" panose="020F0502020204030204" pitchFamily="34" charset="0"/>
                <a:cs typeface="Latha" panose="020B0604020202020204" pitchFamily="34" charset="0"/>
              </a:rPr>
              <a:t>, </a:t>
            </a:r>
            <a:r>
              <a:rPr lang="en-US" sz="900" b="1" dirty="0">
                <a:solidFill>
                  <a:srgbClr val="D60093"/>
                </a:solidFill>
                <a:effectLst/>
                <a:highlight>
                  <a:srgbClr val="FFFF00"/>
                </a:highlight>
                <a:latin typeface="Calibri" panose="020F0502020204030204" pitchFamily="34" charset="0"/>
                <a:ea typeface="Calibri" panose="020F0502020204030204" pitchFamily="34" charset="0"/>
                <a:cs typeface="Latha" panose="020B0604020202020204" pitchFamily="34" charset="0"/>
              </a:rPr>
              <a:t>R_ID</a:t>
            </a:r>
            <a:r>
              <a:rPr lang="en-US" sz="900" b="1" dirty="0">
                <a:solidFill>
                  <a:srgbClr val="D60093"/>
                </a:solidFill>
                <a:effectLst/>
                <a:latin typeface="Calibri" panose="020F0502020204030204" pitchFamily="34" charset="0"/>
                <a:ea typeface="Calibri" panose="020F0502020204030204" pitchFamily="34" charset="0"/>
                <a:cs typeface="Latha" panose="020B0604020202020204" pitchFamily="34" charset="0"/>
              </a:rPr>
              <a:t>)</a:t>
            </a:r>
            <a:r>
              <a:rPr lang="en-US" sz="900" b="1" dirty="0">
                <a:effectLst/>
                <a:latin typeface="Calibri" panose="020F0502020204030204" pitchFamily="34" charset="0"/>
                <a:ea typeface="Calibri" panose="020F0502020204030204" pitchFamily="34" charset="0"/>
                <a:cs typeface="Latha" panose="020B0604020202020204" pitchFamily="34" charset="0"/>
              </a:rPr>
              <a:t>}. </a:t>
            </a:r>
            <a:endParaRPr lang="en-US" sz="8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8" name="TextBox 7">
            <a:extLst>
              <a:ext uri="{FF2B5EF4-FFF2-40B4-BE49-F238E27FC236}">
                <a16:creationId xmlns:a16="http://schemas.microsoft.com/office/drawing/2014/main" id="{0AB5E5AF-8F06-D5CE-CCF3-0CD9EFEAAA5F}"/>
              </a:ext>
            </a:extLst>
          </p:cNvPr>
          <p:cNvSpPr txBox="1"/>
          <p:nvPr/>
        </p:nvSpPr>
        <p:spPr>
          <a:xfrm>
            <a:off x="4177948" y="4373796"/>
            <a:ext cx="2288322" cy="948978"/>
          </a:xfrm>
          <a:prstGeom prst="rect">
            <a:avLst/>
          </a:prstGeom>
          <a:noFill/>
        </p:spPr>
        <p:txBody>
          <a:bodyPr wrap="square">
            <a:spAutoFit/>
          </a:bodyPr>
          <a:lstStyle/>
          <a:p>
            <a:pPr marL="457200">
              <a:lnSpc>
                <a:spcPct val="107000"/>
              </a:lnSpc>
            </a:pPr>
            <a:r>
              <a:rPr lang="en-US" sz="1050" dirty="0">
                <a:latin typeface="Calibri" panose="020F0502020204030204" pitchFamily="34" charset="0"/>
                <a:ea typeface="Calibri" panose="020F0502020204030204" pitchFamily="34" charset="0"/>
                <a:cs typeface="Latha" panose="020B0604020202020204" pitchFamily="34" charset="0"/>
              </a:rPr>
              <a:t>This r</a:t>
            </a:r>
            <a:r>
              <a:rPr lang="en-US" sz="1050" dirty="0">
                <a:effectLst/>
                <a:latin typeface="Calibri" panose="020F0502020204030204" pitchFamily="34" charset="0"/>
                <a:ea typeface="Calibri" panose="020F0502020204030204" pitchFamily="34" charset="0"/>
                <a:cs typeface="Latha" panose="020B0604020202020204" pitchFamily="34" charset="0"/>
              </a:rPr>
              <a:t>elation schema is not in BCNF </a:t>
            </a:r>
            <a:r>
              <a:rPr lang="en-US" sz="1050" dirty="0">
                <a:effectLst/>
                <a:highlight>
                  <a:srgbClr val="FFFF00"/>
                </a:highlight>
                <a:latin typeface="Calibri" panose="020F0502020204030204" pitchFamily="34" charset="0"/>
                <a:ea typeface="Calibri" panose="020F0502020204030204" pitchFamily="34" charset="0"/>
                <a:cs typeface="Latha" panose="020B0604020202020204" pitchFamily="34" charset="0"/>
              </a:rPr>
              <a:t>since both the candidate keys are composite as well as overlapping.</a:t>
            </a:r>
            <a:endParaRPr lang="en-US" sz="105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1050" dirty="0">
                <a:effectLst/>
                <a:latin typeface="Calibri" panose="020F0502020204030204" pitchFamily="34" charset="0"/>
                <a:ea typeface="Calibri" panose="020F0502020204030204" pitchFamily="34" charset="0"/>
                <a:cs typeface="Latha" panose="020B0604020202020204" pitchFamily="34" charset="0"/>
              </a:rPr>
              <a:t>However, it is in 3NF.</a:t>
            </a:r>
          </a:p>
        </p:txBody>
      </p:sp>
      <p:sp>
        <p:nvSpPr>
          <p:cNvPr id="9" name="TextBox 8">
            <a:extLst>
              <a:ext uri="{FF2B5EF4-FFF2-40B4-BE49-F238E27FC236}">
                <a16:creationId xmlns:a16="http://schemas.microsoft.com/office/drawing/2014/main" id="{8FB3C8CD-1B97-72A3-ACD6-E31AC1EF3F5A}"/>
              </a:ext>
            </a:extLst>
          </p:cNvPr>
          <p:cNvSpPr txBox="1"/>
          <p:nvPr/>
        </p:nvSpPr>
        <p:spPr>
          <a:xfrm>
            <a:off x="4177948" y="1761804"/>
            <a:ext cx="3451048" cy="2062103"/>
          </a:xfrm>
          <a:prstGeom prst="rect">
            <a:avLst/>
          </a:prstGeom>
          <a:noFill/>
        </p:spPr>
        <p:txBody>
          <a:bodyPr wrap="square">
            <a:spAutoFit/>
          </a:bodyPr>
          <a:lstStyle/>
          <a:p>
            <a:pPr marL="457200">
              <a:lnSpc>
                <a:spcPct val="107000"/>
              </a:lnSpc>
            </a:pPr>
            <a:r>
              <a:rPr lang="en-US" sz="800" dirty="0">
                <a:effectLst/>
                <a:latin typeface="Calibri" panose="020F0502020204030204" pitchFamily="34" charset="0"/>
                <a:ea typeface="Calibri" panose="020F0502020204030204" pitchFamily="34" charset="0"/>
                <a:cs typeface="Latha" panose="020B0604020202020204" pitchFamily="34" charset="0"/>
              </a:rPr>
              <a:t> </a:t>
            </a:r>
            <a:endParaRPr lang="en-US" sz="7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8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Latha" panose="020B0604020202020204" pitchFamily="34" charset="0"/>
              </a:rPr>
              <a:t>Remedy </a:t>
            </a:r>
            <a:r>
              <a:rPr lang="en-US" sz="800" b="1" dirty="0">
                <a:solidFill>
                  <a:srgbClr val="CC0066"/>
                </a:solidFill>
                <a:effectLst/>
                <a:latin typeface="Calibri" panose="020F0502020204030204" pitchFamily="34" charset="0"/>
                <a:ea typeface="Calibri" panose="020F0502020204030204" pitchFamily="34" charset="0"/>
                <a:cs typeface="Latha" panose="020B0604020202020204" pitchFamily="34" charset="0"/>
              </a:rPr>
              <a:t>: problem can be resolved by decomposing this relation schema into two relation schemas as shown here.</a:t>
            </a:r>
            <a:endParaRPr lang="en-US" sz="700" b="1" dirty="0">
              <a:solidFill>
                <a:srgbClr val="CC0066"/>
              </a:solidFill>
              <a:effectLst/>
              <a:latin typeface="Calibri" panose="020F0502020204030204" pitchFamily="34" charset="0"/>
              <a:ea typeface="Calibri" panose="020F0502020204030204" pitchFamily="34" charset="0"/>
              <a:cs typeface="Latha" panose="020B0604020202020204" pitchFamily="34" charset="0"/>
            </a:endParaRPr>
          </a:p>
          <a:p>
            <a:pPr marL="914400" lvl="1">
              <a:lnSpc>
                <a:spcPct val="107000"/>
              </a:lnSpc>
            </a:pPr>
            <a:r>
              <a:rPr lang="en-US" sz="800" b="1" dirty="0">
                <a:solidFill>
                  <a:srgbClr val="CC0066"/>
                </a:solidFill>
                <a:effectLst/>
                <a:latin typeface="Calibri" panose="020F0502020204030204" pitchFamily="34" charset="0"/>
                <a:ea typeface="Calibri" panose="020F0502020204030204" pitchFamily="34" charset="0"/>
                <a:cs typeface="Latha" panose="020B0604020202020204" pitchFamily="34" charset="0"/>
              </a:rPr>
              <a:t>BOOK_TITLE_INFO(ISBN, </a:t>
            </a:r>
            <a:r>
              <a:rPr lang="en-US" sz="800" b="1" dirty="0" err="1">
                <a:solidFill>
                  <a:srgbClr val="CC0066"/>
                </a:solidFill>
                <a:effectLst/>
                <a:latin typeface="Calibri" panose="020F0502020204030204" pitchFamily="34" charset="0"/>
                <a:ea typeface="Calibri" panose="020F0502020204030204" pitchFamily="34" charset="0"/>
                <a:cs typeface="Latha" panose="020B0604020202020204" pitchFamily="34" charset="0"/>
              </a:rPr>
              <a:t>Book_title</a:t>
            </a:r>
            <a:r>
              <a:rPr lang="en-US" sz="800" b="1" dirty="0">
                <a:solidFill>
                  <a:srgbClr val="CC0066"/>
                </a:solidFill>
                <a:effectLst/>
                <a:latin typeface="Calibri" panose="020F0502020204030204" pitchFamily="34" charset="0"/>
                <a:ea typeface="Calibri" panose="020F0502020204030204" pitchFamily="34" charset="0"/>
                <a:cs typeface="Latha" panose="020B0604020202020204" pitchFamily="34" charset="0"/>
              </a:rPr>
              <a:t>) and</a:t>
            </a:r>
            <a:endParaRPr lang="en-US" sz="700" b="1" dirty="0">
              <a:solidFill>
                <a:srgbClr val="CC0066"/>
              </a:solidFill>
              <a:effectLst/>
              <a:latin typeface="Calibri" panose="020F0502020204030204" pitchFamily="34" charset="0"/>
              <a:ea typeface="Calibri" panose="020F0502020204030204" pitchFamily="34" charset="0"/>
              <a:cs typeface="Latha" panose="020B0604020202020204" pitchFamily="34" charset="0"/>
            </a:endParaRPr>
          </a:p>
          <a:p>
            <a:pPr marL="914400" lvl="1">
              <a:lnSpc>
                <a:spcPct val="107000"/>
              </a:lnSpc>
            </a:pPr>
            <a:r>
              <a:rPr lang="en-US" sz="800" b="1" dirty="0">
                <a:solidFill>
                  <a:srgbClr val="CC0066"/>
                </a:solidFill>
                <a:effectLst/>
                <a:latin typeface="Calibri" panose="020F0502020204030204" pitchFamily="34" charset="0"/>
                <a:ea typeface="Calibri" panose="020F0502020204030204" pitchFamily="34" charset="0"/>
                <a:cs typeface="Latha" panose="020B0604020202020204" pitchFamily="34" charset="0"/>
              </a:rPr>
              <a:t>REVIEW(R_ID, ISBN, Rating)</a:t>
            </a:r>
            <a:endParaRPr lang="en-US" sz="700" b="1" dirty="0">
              <a:solidFill>
                <a:srgbClr val="CC0066"/>
              </a:solidFill>
              <a:effectLst/>
              <a:latin typeface="Calibri" panose="020F0502020204030204" pitchFamily="34" charset="0"/>
              <a:ea typeface="Calibri" panose="020F0502020204030204" pitchFamily="34" charset="0"/>
              <a:cs typeface="Latha" panose="020B0604020202020204" pitchFamily="34" charset="0"/>
            </a:endParaRPr>
          </a:p>
          <a:p>
            <a:pPr marL="914400" lvl="1">
              <a:lnSpc>
                <a:spcPct val="107000"/>
              </a:lnSpc>
            </a:pPr>
            <a:r>
              <a:rPr lang="en-US" sz="800" b="1" dirty="0">
                <a:solidFill>
                  <a:srgbClr val="CC0066"/>
                </a:solidFill>
                <a:effectLst/>
                <a:latin typeface="Calibri" panose="020F0502020204030204" pitchFamily="34" charset="0"/>
                <a:ea typeface="Calibri" panose="020F0502020204030204" pitchFamily="34" charset="0"/>
                <a:cs typeface="Latha" panose="020B0604020202020204" pitchFamily="34" charset="0"/>
              </a:rPr>
              <a:t>Or</a:t>
            </a:r>
            <a:endParaRPr lang="en-US" sz="700" b="1" dirty="0">
              <a:solidFill>
                <a:srgbClr val="CC0066"/>
              </a:solidFill>
              <a:effectLst/>
              <a:latin typeface="Calibri" panose="020F0502020204030204" pitchFamily="34" charset="0"/>
              <a:ea typeface="Calibri" panose="020F0502020204030204" pitchFamily="34" charset="0"/>
              <a:cs typeface="Latha" panose="020B0604020202020204" pitchFamily="34" charset="0"/>
            </a:endParaRPr>
          </a:p>
          <a:p>
            <a:pPr marL="914400" lvl="1">
              <a:lnSpc>
                <a:spcPct val="107000"/>
              </a:lnSpc>
            </a:pPr>
            <a:r>
              <a:rPr lang="en-US" sz="800" b="1" dirty="0">
                <a:solidFill>
                  <a:srgbClr val="00B0F0"/>
                </a:solidFill>
                <a:effectLst/>
                <a:latin typeface="Calibri" panose="020F0502020204030204" pitchFamily="34" charset="0"/>
                <a:ea typeface="Calibri" panose="020F0502020204030204" pitchFamily="34" charset="0"/>
                <a:cs typeface="Latha" panose="020B0604020202020204" pitchFamily="34" charset="0"/>
              </a:rPr>
              <a:t>BOOK_TITLE_INFO(ISBN, </a:t>
            </a:r>
            <a:r>
              <a:rPr lang="en-US" sz="800" b="1" dirty="0" err="1">
                <a:solidFill>
                  <a:srgbClr val="00B0F0"/>
                </a:solidFill>
                <a:effectLst/>
                <a:latin typeface="Calibri" panose="020F0502020204030204" pitchFamily="34" charset="0"/>
                <a:ea typeface="Calibri" panose="020F0502020204030204" pitchFamily="34" charset="0"/>
                <a:cs typeface="Latha" panose="020B0604020202020204" pitchFamily="34" charset="0"/>
              </a:rPr>
              <a:t>Book_title</a:t>
            </a:r>
            <a:r>
              <a:rPr lang="en-US" sz="800" b="1" dirty="0">
                <a:solidFill>
                  <a:srgbClr val="00B0F0"/>
                </a:solidFill>
                <a:effectLst/>
                <a:latin typeface="Calibri" panose="020F0502020204030204" pitchFamily="34" charset="0"/>
                <a:ea typeface="Calibri" panose="020F0502020204030204" pitchFamily="34" charset="0"/>
                <a:cs typeface="Latha" panose="020B0604020202020204" pitchFamily="34" charset="0"/>
              </a:rPr>
              <a:t>) and</a:t>
            </a:r>
            <a:endParaRPr lang="en-US" sz="700" b="1" dirty="0">
              <a:solidFill>
                <a:srgbClr val="00B0F0"/>
              </a:solidFill>
              <a:effectLst/>
              <a:latin typeface="Calibri" panose="020F0502020204030204" pitchFamily="34" charset="0"/>
              <a:ea typeface="Calibri" panose="020F0502020204030204" pitchFamily="34" charset="0"/>
              <a:cs typeface="Latha" panose="020B0604020202020204" pitchFamily="34" charset="0"/>
            </a:endParaRPr>
          </a:p>
          <a:p>
            <a:pPr marL="914400" lvl="1">
              <a:lnSpc>
                <a:spcPct val="107000"/>
              </a:lnSpc>
            </a:pPr>
            <a:r>
              <a:rPr lang="en-US" sz="800" b="1" dirty="0">
                <a:solidFill>
                  <a:srgbClr val="00B0F0"/>
                </a:solidFill>
                <a:effectLst/>
                <a:latin typeface="Calibri" panose="020F0502020204030204" pitchFamily="34" charset="0"/>
                <a:ea typeface="Calibri" panose="020F0502020204030204" pitchFamily="34" charset="0"/>
                <a:cs typeface="Latha" panose="020B0604020202020204" pitchFamily="34" charset="0"/>
              </a:rPr>
              <a:t>REVIEW(R_ID, </a:t>
            </a:r>
            <a:r>
              <a:rPr lang="en-US" sz="800" b="1" dirty="0" err="1">
                <a:solidFill>
                  <a:srgbClr val="00B0F0"/>
                </a:solidFill>
                <a:effectLst/>
                <a:latin typeface="Calibri" panose="020F0502020204030204" pitchFamily="34" charset="0"/>
                <a:ea typeface="Calibri" panose="020F0502020204030204" pitchFamily="34" charset="0"/>
                <a:cs typeface="Latha" panose="020B0604020202020204" pitchFamily="34" charset="0"/>
              </a:rPr>
              <a:t>Book_title</a:t>
            </a:r>
            <a:r>
              <a:rPr lang="en-US" sz="800" b="1" dirty="0">
                <a:solidFill>
                  <a:srgbClr val="00B0F0"/>
                </a:solidFill>
                <a:effectLst/>
                <a:latin typeface="Calibri" panose="020F0502020204030204" pitchFamily="34" charset="0"/>
                <a:ea typeface="Calibri" panose="020F0502020204030204" pitchFamily="34" charset="0"/>
                <a:cs typeface="Latha" panose="020B0604020202020204" pitchFamily="34" charset="0"/>
              </a:rPr>
              <a:t>, Rating)</a:t>
            </a:r>
            <a:endParaRPr lang="en-US" sz="700" b="1" dirty="0">
              <a:solidFill>
                <a:srgbClr val="00B0F0"/>
              </a:solidFill>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800" dirty="0">
                <a:effectLst/>
                <a:latin typeface="Calibri" panose="020F0502020204030204" pitchFamily="34" charset="0"/>
                <a:ea typeface="Calibri" panose="020F0502020204030204" pitchFamily="34" charset="0"/>
                <a:cs typeface="Latha" panose="020B0604020202020204" pitchFamily="34" charset="0"/>
              </a:rPr>
              <a:t>Now, all these relation schemas are in BCNF. Note that BCNF is the most desirable normal form as it ensures the elimination of all redundancy that can be detected using functional dependencies.</a:t>
            </a:r>
            <a:endParaRPr lang="en-US" sz="7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800" dirty="0">
                <a:effectLst/>
                <a:latin typeface="Calibri" panose="020F0502020204030204" pitchFamily="34" charset="0"/>
                <a:ea typeface="Calibri" panose="020F0502020204030204" pitchFamily="34" charset="0"/>
                <a:cs typeface="Latha" panose="020B0604020202020204" pitchFamily="34" charset="0"/>
              </a:rPr>
              <a:t> </a:t>
            </a:r>
            <a:endParaRPr lang="en-US" sz="7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US" sz="800" b="1" dirty="0">
                <a:effectLst/>
                <a:latin typeface="Calibri" panose="020F0502020204030204" pitchFamily="34" charset="0"/>
                <a:ea typeface="Calibri" panose="020F0502020204030204" pitchFamily="34" charset="0"/>
                <a:cs typeface="Latha" panose="020B0604020202020204" pitchFamily="34" charset="0"/>
              </a:rPr>
              <a:t>Note:</a:t>
            </a:r>
            <a:endParaRPr lang="en-US" sz="7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US" sz="800" dirty="0">
                <a:effectLst/>
                <a:latin typeface="Calibri" panose="020F0502020204030204" pitchFamily="34" charset="0"/>
                <a:ea typeface="Calibri" panose="020F0502020204030204" pitchFamily="34" charset="0"/>
                <a:cs typeface="Latha" panose="020B0604020202020204" pitchFamily="34" charset="0"/>
              </a:rPr>
              <a:t>If there is only one determinant upon which other attributes depend and it is a candidate key, 3NF and BCNF are identical.</a:t>
            </a:r>
            <a:endParaRPr lang="en-US" sz="7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10" name="TextBox 9">
            <a:extLst>
              <a:ext uri="{FF2B5EF4-FFF2-40B4-BE49-F238E27FC236}">
                <a16:creationId xmlns:a16="http://schemas.microsoft.com/office/drawing/2014/main" id="{B888B74A-BA6D-F237-0D3A-1C50CD07A63A}"/>
              </a:ext>
            </a:extLst>
          </p:cNvPr>
          <p:cNvSpPr txBox="1"/>
          <p:nvPr/>
        </p:nvSpPr>
        <p:spPr>
          <a:xfrm>
            <a:off x="1057274" y="5025802"/>
            <a:ext cx="3120673" cy="461665"/>
          </a:xfrm>
          <a:prstGeom prst="rect">
            <a:avLst/>
          </a:prstGeom>
          <a:noFill/>
        </p:spPr>
        <p:txBody>
          <a:bodyPr wrap="square" rtlCol="0">
            <a:spAutoFit/>
          </a:bodyPr>
          <a:lstStyle/>
          <a:p>
            <a:r>
              <a:rPr lang="en-US" sz="2400" i="1" dirty="0"/>
              <a:t>Relation in BCNF</a:t>
            </a:r>
            <a:endParaRPr lang="en-IN" sz="1000" i="1"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A84C087-26FE-B549-AA72-2C0BE639B126}"/>
                  </a:ext>
                </a:extLst>
              </p14:cNvPr>
              <p14:cNvContentPartPr/>
              <p14:nvPr/>
            </p14:nvContentPartPr>
            <p14:xfrm>
              <a:off x="2470680" y="4577760"/>
              <a:ext cx="2851920" cy="790560"/>
            </p14:xfrm>
          </p:contentPart>
        </mc:Choice>
        <mc:Fallback>
          <p:pic>
            <p:nvPicPr>
              <p:cNvPr id="2" name="Ink 1">
                <a:extLst>
                  <a:ext uri="{FF2B5EF4-FFF2-40B4-BE49-F238E27FC236}">
                    <a16:creationId xmlns:a16="http://schemas.microsoft.com/office/drawing/2014/main" id="{6A84C087-26FE-B549-AA72-2C0BE639B126}"/>
                  </a:ext>
                </a:extLst>
              </p:cNvPr>
              <p:cNvPicPr/>
              <p:nvPr/>
            </p:nvPicPr>
            <p:blipFill>
              <a:blip r:embed="rId4"/>
              <a:stretch>
                <a:fillRect/>
              </a:stretch>
            </p:blipFill>
            <p:spPr>
              <a:xfrm>
                <a:off x="2461320" y="4568400"/>
                <a:ext cx="2870640" cy="809280"/>
              </a:xfrm>
              <a:prstGeom prst="rect">
                <a:avLst/>
              </a:prstGeom>
            </p:spPr>
          </p:pic>
        </mc:Fallback>
      </mc:AlternateContent>
    </p:spTree>
    <p:extLst>
      <p:ext uri="{BB962C8B-B14F-4D97-AF65-F5344CB8AC3E}">
        <p14:creationId xmlns:p14="http://schemas.microsoft.com/office/powerpoint/2010/main" val="428009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0CC5D-EE8F-9F69-95F5-78E49C1DEA5B}"/>
              </a:ext>
            </a:extLst>
          </p:cNvPr>
          <p:cNvSpPr>
            <a:spLocks noGrp="1"/>
          </p:cNvSpPr>
          <p:nvPr>
            <p:ph sz="quarter" idx="10"/>
          </p:nvPr>
        </p:nvSpPr>
        <p:spPr/>
        <p:txBody>
          <a:bodyPr/>
          <a:lstStyle/>
          <a:p>
            <a:r>
              <a:rPr lang="en-IN" dirty="0">
                <a:solidFill>
                  <a:srgbClr val="7030A0"/>
                </a:solidFill>
              </a:rPr>
              <a:t>NFs Overview </a:t>
            </a:r>
            <a:endParaRPr lang="en-US" dirty="0">
              <a:solidFill>
                <a:srgbClr val="7030A0"/>
              </a:solidFill>
            </a:endParaRPr>
          </a:p>
        </p:txBody>
      </p:sp>
      <p:pic>
        <p:nvPicPr>
          <p:cNvPr id="5" name="Picture 4">
            <a:extLst>
              <a:ext uri="{FF2B5EF4-FFF2-40B4-BE49-F238E27FC236}">
                <a16:creationId xmlns:a16="http://schemas.microsoft.com/office/drawing/2014/main" id="{C3991380-415E-12DB-DFE8-8D46F18AAEA9}"/>
              </a:ext>
            </a:extLst>
          </p:cNvPr>
          <p:cNvPicPr>
            <a:picLocks noChangeAspect="1"/>
          </p:cNvPicPr>
          <p:nvPr/>
        </p:nvPicPr>
        <p:blipFill>
          <a:blip r:embed="rId2"/>
          <a:stretch>
            <a:fillRect/>
          </a:stretch>
        </p:blipFill>
        <p:spPr>
          <a:xfrm>
            <a:off x="406400" y="1368989"/>
            <a:ext cx="7387265" cy="1699071"/>
          </a:xfrm>
          <a:prstGeom prst="rect">
            <a:avLst/>
          </a:prstGeom>
        </p:spPr>
      </p:pic>
      <p:sp>
        <p:nvSpPr>
          <p:cNvPr id="7" name="TextBox 6">
            <a:extLst>
              <a:ext uri="{FF2B5EF4-FFF2-40B4-BE49-F238E27FC236}">
                <a16:creationId xmlns:a16="http://schemas.microsoft.com/office/drawing/2014/main" id="{F6979AFC-1448-FEE2-EDA8-A1E59C5E8553}"/>
              </a:ext>
            </a:extLst>
          </p:cNvPr>
          <p:cNvSpPr txBox="1"/>
          <p:nvPr/>
        </p:nvSpPr>
        <p:spPr>
          <a:xfrm>
            <a:off x="313255" y="3211127"/>
            <a:ext cx="11510150" cy="3170099"/>
          </a:xfrm>
          <a:prstGeom prst="rect">
            <a:avLst/>
          </a:prstGeom>
          <a:noFill/>
        </p:spPr>
        <p:txBody>
          <a:bodyPr wrap="square">
            <a:spAutoFit/>
          </a:bodyPr>
          <a:lstStyle/>
          <a:p>
            <a:pPr marL="285750" indent="-285750">
              <a:buFont typeface="Wingdings" panose="05000000000000000000" pitchFamily="2" charset="2"/>
              <a:buChar char="q"/>
            </a:pPr>
            <a:r>
              <a:rPr lang="en-US" sz="2000" dirty="0">
                <a:solidFill>
                  <a:srgbClr val="7030A0"/>
                </a:solidFill>
              </a:rPr>
              <a:t>Functional dependencies (FD): </a:t>
            </a:r>
            <a:r>
              <a:rPr lang="en-US" sz="2000" dirty="0"/>
              <a:t>tool to detect redundancies in schemas </a:t>
            </a:r>
          </a:p>
          <a:p>
            <a:pPr marL="285750" indent="-285750">
              <a:buFont typeface="Wingdings" panose="05000000000000000000" pitchFamily="2" charset="2"/>
              <a:buChar char="q"/>
            </a:pPr>
            <a:r>
              <a:rPr lang="en-US" sz="2000" dirty="0">
                <a:solidFill>
                  <a:srgbClr val="7030A0"/>
                </a:solidFill>
              </a:rPr>
              <a:t>Relations can be in different normal forms </a:t>
            </a:r>
            <a:r>
              <a:rPr lang="en-US" sz="2000" dirty="0"/>
              <a:t>- the higher, the less redundancies. But there is a trade-off (see above). </a:t>
            </a:r>
          </a:p>
          <a:p>
            <a:pPr marL="285750" indent="-285750">
              <a:buFont typeface="Wingdings" panose="05000000000000000000" pitchFamily="2" charset="2"/>
              <a:buChar char="q"/>
            </a:pPr>
            <a:r>
              <a:rPr lang="en-US" sz="2000" dirty="0">
                <a:solidFill>
                  <a:srgbClr val="7030A0"/>
                </a:solidFill>
              </a:rPr>
              <a:t>If a relation is in BCNF</a:t>
            </a:r>
            <a:r>
              <a:rPr lang="en-US" sz="2000" dirty="0"/>
              <a:t>, it is free of redundancies that can be detected using FDs.  Thus, trying to decompose into BCNF is a good heuristic. </a:t>
            </a:r>
          </a:p>
          <a:p>
            <a:pPr marL="285750" indent="-285750">
              <a:buFont typeface="Wingdings" panose="05000000000000000000" pitchFamily="2" charset="2"/>
              <a:buChar char="q"/>
            </a:pPr>
            <a:r>
              <a:rPr lang="en-US" sz="2000" dirty="0">
                <a:solidFill>
                  <a:srgbClr val="7030A0"/>
                </a:solidFill>
              </a:rPr>
              <a:t>If a relation is not in BCNF</a:t>
            </a:r>
            <a:r>
              <a:rPr lang="en-US" sz="2000" dirty="0"/>
              <a:t>, we can try to decompose it into a collection of BCNF relations. </a:t>
            </a:r>
          </a:p>
          <a:p>
            <a:pPr marL="742950" lvl="1" indent="-285750">
              <a:buFont typeface="Wingdings" panose="05000000000000000000" pitchFamily="2" charset="2"/>
              <a:buChar char="Ø"/>
            </a:pPr>
            <a:r>
              <a:rPr lang="en-US" sz="2000" dirty="0">
                <a:solidFill>
                  <a:srgbClr val="8D237E"/>
                </a:solidFill>
              </a:rPr>
              <a:t>Decompositions can be loss-less and/or dependency-preserving </a:t>
            </a:r>
          </a:p>
          <a:p>
            <a:pPr marL="742950" lvl="1" indent="-285750">
              <a:buFont typeface="Wingdings" panose="05000000000000000000" pitchFamily="2" charset="2"/>
              <a:buChar char="Ø"/>
            </a:pPr>
            <a:r>
              <a:rPr lang="en-US" sz="2000" dirty="0">
                <a:solidFill>
                  <a:srgbClr val="8D237E"/>
                </a:solidFill>
              </a:rPr>
              <a:t>Must consider whether all FDs are preserved. </a:t>
            </a:r>
          </a:p>
          <a:p>
            <a:pPr marL="742950" lvl="1" indent="-285750">
              <a:buFont typeface="Wingdings" panose="05000000000000000000" pitchFamily="2" charset="2"/>
              <a:buChar char="Ø"/>
            </a:pPr>
            <a:r>
              <a:rPr lang="en-US" sz="2000" dirty="0">
                <a:solidFill>
                  <a:srgbClr val="8D237E"/>
                </a:solidFill>
              </a:rPr>
              <a:t>If a dependency-preserving decomposition into BCNF is not possible (or unsuitable, given typical queries), should consider decomposition into 3NF.</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97DD7B5-432E-C033-74E1-F2974EE023CC}"/>
                  </a:ext>
                </a:extLst>
              </p14:cNvPr>
              <p14:cNvContentPartPr/>
              <p14:nvPr/>
            </p14:nvContentPartPr>
            <p14:xfrm>
              <a:off x="636840" y="458640"/>
              <a:ext cx="9043200" cy="5602680"/>
            </p14:xfrm>
          </p:contentPart>
        </mc:Choice>
        <mc:Fallback>
          <p:pic>
            <p:nvPicPr>
              <p:cNvPr id="2" name="Ink 1">
                <a:extLst>
                  <a:ext uri="{FF2B5EF4-FFF2-40B4-BE49-F238E27FC236}">
                    <a16:creationId xmlns:a16="http://schemas.microsoft.com/office/drawing/2014/main" id="{397DD7B5-432E-C033-74E1-F2974EE023CC}"/>
                  </a:ext>
                </a:extLst>
              </p:cNvPr>
              <p:cNvPicPr/>
              <p:nvPr/>
            </p:nvPicPr>
            <p:blipFill>
              <a:blip r:embed="rId4"/>
              <a:stretch>
                <a:fillRect/>
              </a:stretch>
            </p:blipFill>
            <p:spPr>
              <a:xfrm>
                <a:off x="627480" y="449280"/>
                <a:ext cx="9061920" cy="5621400"/>
              </a:xfrm>
              <a:prstGeom prst="rect">
                <a:avLst/>
              </a:prstGeom>
            </p:spPr>
          </p:pic>
        </mc:Fallback>
      </mc:AlternateContent>
    </p:spTree>
    <p:extLst>
      <p:ext uri="{BB962C8B-B14F-4D97-AF65-F5344CB8AC3E}">
        <p14:creationId xmlns:p14="http://schemas.microsoft.com/office/powerpoint/2010/main" val="15205524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p:txBody>
      </p:sp>
      <p:sp>
        <p:nvSpPr>
          <p:cNvPr id="4" name="Content Placeholder 3"/>
          <p:cNvSpPr>
            <a:spLocks noGrp="1"/>
          </p:cNvSpPr>
          <p:nvPr>
            <p:ph sz="quarter" idx="10"/>
          </p:nvPr>
        </p:nvSpPr>
        <p:spPr/>
        <p:txBody>
          <a:bodyPr/>
          <a:lstStyle/>
          <a:p>
            <a:endParaRPr lang="en-IN"/>
          </a:p>
        </p:txBody>
      </p:sp>
      <p:sp>
        <p:nvSpPr>
          <p:cNvPr id="5" name="Content Placeholder 2"/>
          <p:cNvSpPr txBox="1">
            <a:spLocks/>
          </p:cNvSpPr>
          <p:nvPr/>
        </p:nvSpPr>
        <p:spPr>
          <a:xfrm>
            <a:off x="3985623" y="3444240"/>
            <a:ext cx="7666446" cy="1101634"/>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6600">
                <a:solidFill>
                  <a:srgbClr val="C00000"/>
                </a:solidFill>
              </a:rPr>
              <a:t>THANKS</a:t>
            </a:r>
            <a:endParaRPr lang="en-IN" sz="6600" dirty="0">
              <a:solidFill>
                <a:srgbClr val="C00000"/>
              </a:solidFill>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46DC74AD-B582-5DA6-B28E-1440B03FA29A}"/>
                  </a:ext>
                </a:extLst>
              </p14:cNvPr>
              <p14:cNvContentPartPr/>
              <p14:nvPr/>
            </p14:nvContentPartPr>
            <p14:xfrm>
              <a:off x="7887960" y="1540440"/>
              <a:ext cx="4185360" cy="2980440"/>
            </p14:xfrm>
          </p:contentPart>
        </mc:Choice>
        <mc:Fallback>
          <p:pic>
            <p:nvPicPr>
              <p:cNvPr id="3" name="Ink 2">
                <a:extLst>
                  <a:ext uri="{FF2B5EF4-FFF2-40B4-BE49-F238E27FC236}">
                    <a16:creationId xmlns:a16="http://schemas.microsoft.com/office/drawing/2014/main" id="{46DC74AD-B582-5DA6-B28E-1440B03FA29A}"/>
                  </a:ext>
                </a:extLst>
              </p:cNvPr>
              <p:cNvPicPr/>
              <p:nvPr/>
            </p:nvPicPr>
            <p:blipFill>
              <a:blip r:embed="rId3"/>
              <a:stretch>
                <a:fillRect/>
              </a:stretch>
            </p:blipFill>
            <p:spPr>
              <a:xfrm>
                <a:off x="7878600" y="1531080"/>
                <a:ext cx="4204080" cy="2999160"/>
              </a:xfrm>
              <a:prstGeom prst="rect">
                <a:avLst/>
              </a:prstGeom>
            </p:spPr>
          </p:pic>
        </mc:Fallback>
      </mc:AlternateContent>
    </p:spTree>
    <p:extLst>
      <p:ext uri="{BB962C8B-B14F-4D97-AF65-F5344CB8AC3E}">
        <p14:creationId xmlns:p14="http://schemas.microsoft.com/office/powerpoint/2010/main" val="100784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85A896-59C6-DA2C-8EEE-A0A631E4677F}"/>
              </a:ext>
            </a:extLst>
          </p:cNvPr>
          <p:cNvSpPr>
            <a:spLocks noGrp="1"/>
          </p:cNvSpPr>
          <p:nvPr>
            <p:ph sz="quarter" idx="10"/>
          </p:nvPr>
        </p:nvSpPr>
        <p:spPr/>
        <p:txBody>
          <a:bodyPr/>
          <a:lstStyle/>
          <a:p>
            <a:r>
              <a:rPr lang="en-IN" dirty="0">
                <a:solidFill>
                  <a:srgbClr val="7030A0"/>
                </a:solidFill>
              </a:rPr>
              <a:t>Functional Dependencies</a:t>
            </a:r>
            <a:endParaRPr lang="en-US" dirty="0">
              <a:solidFill>
                <a:srgbClr val="7030A0"/>
              </a:solidFill>
            </a:endParaRPr>
          </a:p>
        </p:txBody>
      </p:sp>
      <p:pic>
        <p:nvPicPr>
          <p:cNvPr id="4" name="Picture 3">
            <a:extLst>
              <a:ext uri="{FF2B5EF4-FFF2-40B4-BE49-F238E27FC236}">
                <a16:creationId xmlns:a16="http://schemas.microsoft.com/office/drawing/2014/main" id="{38BAC17C-5D61-E589-3948-832CAAA57FA9}"/>
              </a:ext>
            </a:extLst>
          </p:cNvPr>
          <p:cNvPicPr>
            <a:picLocks noChangeAspect="1"/>
          </p:cNvPicPr>
          <p:nvPr/>
        </p:nvPicPr>
        <p:blipFill>
          <a:blip r:embed="rId2"/>
          <a:stretch>
            <a:fillRect/>
          </a:stretch>
        </p:blipFill>
        <p:spPr>
          <a:xfrm>
            <a:off x="770379" y="1488724"/>
            <a:ext cx="9931949" cy="949510"/>
          </a:xfrm>
          <a:prstGeom prst="rect">
            <a:avLst/>
          </a:prstGeom>
        </p:spPr>
      </p:pic>
      <p:pic>
        <p:nvPicPr>
          <p:cNvPr id="11" name="Picture 10">
            <a:extLst>
              <a:ext uri="{FF2B5EF4-FFF2-40B4-BE49-F238E27FC236}">
                <a16:creationId xmlns:a16="http://schemas.microsoft.com/office/drawing/2014/main" id="{13EE8C90-C57A-FB89-208A-94EC3303DC5B}"/>
              </a:ext>
            </a:extLst>
          </p:cNvPr>
          <p:cNvPicPr>
            <a:picLocks noChangeAspect="1"/>
          </p:cNvPicPr>
          <p:nvPr/>
        </p:nvPicPr>
        <p:blipFill>
          <a:blip r:embed="rId3"/>
          <a:stretch>
            <a:fillRect/>
          </a:stretch>
        </p:blipFill>
        <p:spPr>
          <a:xfrm>
            <a:off x="1398082" y="2631559"/>
            <a:ext cx="9691676" cy="3838354"/>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4640332-EDBC-DCD6-0D23-F99036A3CC9B}"/>
                  </a:ext>
                </a:extLst>
              </p14:cNvPr>
              <p14:cNvContentPartPr/>
              <p14:nvPr/>
            </p14:nvContentPartPr>
            <p14:xfrm>
              <a:off x="0" y="0"/>
              <a:ext cx="12019680" cy="6660720"/>
            </p14:xfrm>
          </p:contentPart>
        </mc:Choice>
        <mc:Fallback xmlns="">
          <p:pic>
            <p:nvPicPr>
              <p:cNvPr id="2" name="Ink 1">
                <a:extLst>
                  <a:ext uri="{FF2B5EF4-FFF2-40B4-BE49-F238E27FC236}">
                    <a16:creationId xmlns:a16="http://schemas.microsoft.com/office/drawing/2014/main" id="{04640332-EDBC-DCD6-0D23-F99036A3CC9B}"/>
                  </a:ext>
                </a:extLst>
              </p:cNvPr>
              <p:cNvPicPr/>
              <p:nvPr/>
            </p:nvPicPr>
            <p:blipFill>
              <a:blip r:embed="rId5"/>
              <a:stretch>
                <a:fillRect/>
              </a:stretch>
            </p:blipFill>
            <p:spPr>
              <a:xfrm>
                <a:off x="-9360" y="-9360"/>
                <a:ext cx="12038400" cy="6679440"/>
              </a:xfrm>
              <a:prstGeom prst="rect">
                <a:avLst/>
              </a:prstGeom>
            </p:spPr>
          </p:pic>
        </mc:Fallback>
      </mc:AlternateContent>
    </p:spTree>
    <p:extLst>
      <p:ext uri="{BB962C8B-B14F-4D97-AF65-F5344CB8AC3E}">
        <p14:creationId xmlns:p14="http://schemas.microsoft.com/office/powerpoint/2010/main" val="32931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BDA3FE-5154-4E2E-AD59-F616CAE4453C}"/>
              </a:ext>
            </a:extLst>
          </p:cNvPr>
          <p:cNvSpPr>
            <a:spLocks noGrp="1"/>
          </p:cNvSpPr>
          <p:nvPr>
            <p:ph idx="1"/>
          </p:nvPr>
        </p:nvSpPr>
        <p:spPr>
          <a:xfrm>
            <a:off x="406399" y="1493838"/>
            <a:ext cx="11151192" cy="1763711"/>
          </a:xfrm>
        </p:spPr>
        <p:txBody>
          <a:bodyPr>
            <a:normAutofit fontScale="85000" lnSpcReduction="20000"/>
          </a:bodyPr>
          <a:lstStyle/>
          <a:p>
            <a:r>
              <a:rPr lang="en-US" sz="2200" b="1" dirty="0">
                <a:solidFill>
                  <a:srgbClr val="7030A0"/>
                </a:solidFill>
              </a:rPr>
              <a:t>Trivial dependency </a:t>
            </a:r>
            <a:r>
              <a:rPr lang="en-US" sz="2200" dirty="0"/>
              <a:t>is a set of attributes which are called a trivial if the set of attributes are included in that attribute.</a:t>
            </a:r>
          </a:p>
          <a:p>
            <a:r>
              <a:rPr lang="en-US" sz="2200" dirty="0"/>
              <a:t>So, X -&gt; Y is a trivial functional dependency if </a:t>
            </a:r>
          </a:p>
          <a:p>
            <a:r>
              <a:rPr lang="en-US" sz="2200" dirty="0"/>
              <a:t> </a:t>
            </a:r>
            <a:r>
              <a:rPr lang="en-US" sz="2200" dirty="0" err="1"/>
              <a:t>ie</a:t>
            </a:r>
            <a:r>
              <a:rPr lang="en-US" sz="2200" dirty="0"/>
              <a:t>., {X,Y} -&gt;X                        </a:t>
            </a:r>
          </a:p>
          <a:p>
            <a:endParaRPr lang="en-US" sz="2200" dirty="0"/>
          </a:p>
          <a:p>
            <a:r>
              <a:rPr lang="en-US" sz="2200" dirty="0"/>
              <a:t>The following dependencies are also trivial: X-&gt;X &amp; Y-&gt;Y.</a:t>
            </a:r>
          </a:p>
          <a:p>
            <a:endParaRPr lang="en-US" dirty="0"/>
          </a:p>
        </p:txBody>
      </p:sp>
      <p:graphicFrame>
        <p:nvGraphicFramePr>
          <p:cNvPr id="4" name="Content Placeholder 3">
            <a:extLst>
              <a:ext uri="{FF2B5EF4-FFF2-40B4-BE49-F238E27FC236}">
                <a16:creationId xmlns:a16="http://schemas.microsoft.com/office/drawing/2014/main" id="{7615DEE0-B86D-4D13-A3B9-F1B11D5A688C}"/>
              </a:ext>
            </a:extLst>
          </p:cNvPr>
          <p:cNvGraphicFramePr>
            <a:graphicFrameLocks noGrp="1"/>
          </p:cNvGraphicFramePr>
          <p:nvPr>
            <p:ph sz="quarter" idx="10"/>
          </p:nvPr>
        </p:nvGraphicFramePr>
        <p:xfrm>
          <a:off x="666749" y="3600450"/>
          <a:ext cx="4962524" cy="1857532"/>
        </p:xfrm>
        <a:graphic>
          <a:graphicData uri="http://schemas.openxmlformats.org/drawingml/2006/table">
            <a:tbl>
              <a:tblPr/>
              <a:tblGrid>
                <a:gridCol w="2481262">
                  <a:extLst>
                    <a:ext uri="{9D8B030D-6E8A-4147-A177-3AD203B41FA5}">
                      <a16:colId xmlns:a16="http://schemas.microsoft.com/office/drawing/2014/main" val="4005451053"/>
                    </a:ext>
                  </a:extLst>
                </a:gridCol>
                <a:gridCol w="2481262">
                  <a:extLst>
                    <a:ext uri="{9D8B030D-6E8A-4147-A177-3AD203B41FA5}">
                      <a16:colId xmlns:a16="http://schemas.microsoft.com/office/drawing/2014/main" val="2917306553"/>
                    </a:ext>
                  </a:extLst>
                </a:gridCol>
              </a:tblGrid>
              <a:tr h="464383">
                <a:tc>
                  <a:txBody>
                    <a:bodyPr/>
                    <a:lstStyle/>
                    <a:p>
                      <a:pPr algn="l" fontAlgn="t"/>
                      <a:r>
                        <a:rPr lang="en-US" sz="1400" b="1">
                          <a:effectLst/>
                        </a:rPr>
                        <a:t>Emp_id</a:t>
                      </a:r>
                      <a:endParaRPr lang="en-US" sz="1400">
                        <a:effectLst/>
                      </a:endParaRPr>
                    </a:p>
                  </a:txBody>
                  <a:tcPr marL="38615" marR="38615" marT="38615" marB="38615">
                    <a:lnL w="12700" cap="flat" cmpd="sng" algn="ctr">
                      <a:solidFill>
                        <a:srgbClr val="80DE5B"/>
                      </a:solidFill>
                      <a:prstDash val="solid"/>
                      <a:round/>
                      <a:headEnd type="none" w="med" len="med"/>
                      <a:tailEnd type="none" w="med" len="med"/>
                    </a:lnL>
                    <a:lnR w="12700" cap="flat" cmpd="sng" algn="ctr">
                      <a:solidFill>
                        <a:srgbClr val="E0DC5B"/>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b="1" dirty="0" err="1">
                          <a:effectLst/>
                        </a:rPr>
                        <a:t>Emp_name</a:t>
                      </a:r>
                      <a:endParaRPr lang="en-US" sz="1400" dirty="0">
                        <a:effectLst/>
                      </a:endParaRPr>
                    </a:p>
                  </a:txBody>
                  <a:tcPr marL="38615" marR="38615" marT="38615" marB="38615">
                    <a:lnL w="12700" cap="flat" cmpd="sng" algn="ctr">
                      <a:solidFill>
                        <a:srgbClr val="E0DC5B"/>
                      </a:solidFill>
                      <a:prstDash val="solid"/>
                      <a:round/>
                      <a:headEnd type="none" w="med" len="med"/>
                      <a:tailEnd type="none" w="med" len="med"/>
                    </a:lnL>
                    <a:lnR w="12700" cap="flat" cmpd="sng" algn="ctr">
                      <a:solidFill>
                        <a:srgbClr val="60DB5B"/>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36927469"/>
                  </a:ext>
                </a:extLst>
              </a:tr>
              <a:tr h="464383">
                <a:tc>
                  <a:txBody>
                    <a:bodyPr/>
                    <a:lstStyle/>
                    <a:p>
                      <a:pPr algn="l" fontAlgn="t"/>
                      <a:r>
                        <a:rPr lang="en-US" sz="1400">
                          <a:effectLst/>
                        </a:rPr>
                        <a:t>AS555</a:t>
                      </a:r>
                    </a:p>
                  </a:txBody>
                  <a:tcPr marL="38615" marR="38615" marT="38615" marB="38615">
                    <a:lnL w="12700" cap="flat" cmpd="sng" algn="ctr">
                      <a:solidFill>
                        <a:srgbClr val="80E25B"/>
                      </a:solidFill>
                      <a:prstDash val="solid"/>
                      <a:round/>
                      <a:headEnd type="none" w="med" len="med"/>
                      <a:tailEnd type="none" w="med" len="med"/>
                    </a:lnL>
                    <a:lnR w="12700" cap="flat" cmpd="sng" algn="ctr">
                      <a:solidFill>
                        <a:srgbClr val="80EA5B"/>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Harry</a:t>
                      </a:r>
                    </a:p>
                  </a:txBody>
                  <a:tcPr marL="38615" marR="38615" marT="38615" marB="38615">
                    <a:lnL w="12700" cap="flat" cmpd="sng" algn="ctr">
                      <a:solidFill>
                        <a:srgbClr val="80EA5B"/>
                      </a:solidFill>
                      <a:prstDash val="solid"/>
                      <a:round/>
                      <a:headEnd type="none" w="med" len="med"/>
                      <a:tailEnd type="none" w="med" len="med"/>
                    </a:lnL>
                    <a:lnR w="12700" cap="flat" cmpd="sng" algn="ctr">
                      <a:solidFill>
                        <a:srgbClr val="40E35B"/>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80845163"/>
                  </a:ext>
                </a:extLst>
              </a:tr>
              <a:tr h="464383">
                <a:tc>
                  <a:txBody>
                    <a:bodyPr/>
                    <a:lstStyle/>
                    <a:p>
                      <a:pPr algn="l" fontAlgn="t"/>
                      <a:r>
                        <a:rPr lang="en-US" sz="1400">
                          <a:effectLst/>
                        </a:rPr>
                        <a:t>AS811</a:t>
                      </a:r>
                    </a:p>
                  </a:txBody>
                  <a:tcPr marL="38615" marR="38615" marT="38615" marB="38615">
                    <a:lnL w="12700" cap="flat" cmpd="sng" algn="ctr">
                      <a:solidFill>
                        <a:srgbClr val="A0ED5B"/>
                      </a:solidFill>
                      <a:prstDash val="solid"/>
                      <a:round/>
                      <a:headEnd type="none" w="med" len="med"/>
                      <a:tailEnd type="none" w="med" len="med"/>
                    </a:lnL>
                    <a:lnR w="12700" cap="flat" cmpd="sng" algn="ctr">
                      <a:solidFill>
                        <a:srgbClr val="C0EB5B"/>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George</a:t>
                      </a:r>
                    </a:p>
                  </a:txBody>
                  <a:tcPr marL="38615" marR="38615" marT="38615" marB="38615">
                    <a:lnL w="12700" cap="flat" cmpd="sng" algn="ctr">
                      <a:solidFill>
                        <a:srgbClr val="C0EB5B"/>
                      </a:solidFill>
                      <a:prstDash val="solid"/>
                      <a:round/>
                      <a:headEnd type="none" w="med" len="med"/>
                      <a:tailEnd type="none" w="med" len="med"/>
                    </a:lnL>
                    <a:lnR w="12700" cap="flat" cmpd="sng" algn="ctr">
                      <a:solidFill>
                        <a:srgbClr val="A0E55B"/>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36092886"/>
                  </a:ext>
                </a:extLst>
              </a:tr>
              <a:tr h="464383">
                <a:tc>
                  <a:txBody>
                    <a:bodyPr/>
                    <a:lstStyle/>
                    <a:p>
                      <a:pPr algn="l" fontAlgn="t"/>
                      <a:r>
                        <a:rPr lang="en-US" sz="1400" dirty="0">
                          <a:effectLst/>
                        </a:rPr>
                        <a:t>AS999</a:t>
                      </a:r>
                    </a:p>
                  </a:txBody>
                  <a:tcPr marL="38615" marR="38615" marT="38615" marB="38615">
                    <a:lnL w="12700" cap="flat" cmpd="sng" algn="ctr">
                      <a:solidFill>
                        <a:srgbClr val="A0F85B"/>
                      </a:solidFill>
                      <a:prstDash val="solid"/>
                      <a:round/>
                      <a:headEnd type="none" w="med" len="med"/>
                      <a:tailEnd type="none" w="med" len="med"/>
                    </a:lnL>
                    <a:lnR w="12700" cap="flat" cmpd="sng" algn="ctr">
                      <a:solidFill>
                        <a:srgbClr val="C0F95B"/>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20EC5B"/>
                      </a:solidFill>
                      <a:prstDash val="solid"/>
                      <a:round/>
                      <a:headEnd type="none" w="med" len="med"/>
                      <a:tailEnd type="none" w="med" len="med"/>
                    </a:lnB>
                    <a:solidFill>
                      <a:srgbClr val="FFFFFF"/>
                    </a:solidFill>
                  </a:tcPr>
                </a:tc>
                <a:tc>
                  <a:txBody>
                    <a:bodyPr/>
                    <a:lstStyle/>
                    <a:p>
                      <a:pPr algn="l" fontAlgn="t"/>
                      <a:r>
                        <a:rPr lang="en-US" sz="1400" dirty="0">
                          <a:effectLst/>
                        </a:rPr>
                        <a:t>Kevin</a:t>
                      </a:r>
                    </a:p>
                  </a:txBody>
                  <a:tcPr marL="38615" marR="38615" marT="38615" marB="38615">
                    <a:lnL w="12700" cap="flat" cmpd="sng" algn="ctr">
                      <a:solidFill>
                        <a:srgbClr val="C0F95B"/>
                      </a:solidFill>
                      <a:prstDash val="solid"/>
                      <a:round/>
                      <a:headEnd type="none" w="med" len="med"/>
                      <a:tailEnd type="none" w="med" len="med"/>
                    </a:lnL>
                    <a:lnR w="12700" cap="flat" cmpd="sng" algn="ctr">
                      <a:solidFill>
                        <a:srgbClr val="80F15B"/>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20EC5B"/>
                      </a:solidFill>
                      <a:prstDash val="solid"/>
                      <a:round/>
                      <a:headEnd type="none" w="med" len="med"/>
                      <a:tailEnd type="none" w="med" len="med"/>
                    </a:lnB>
                    <a:solidFill>
                      <a:srgbClr val="FFFFFF"/>
                    </a:solidFill>
                  </a:tcPr>
                </a:tc>
                <a:extLst>
                  <a:ext uri="{0D108BD9-81ED-4DB2-BD59-A6C34878D82A}">
                    <a16:rowId xmlns:a16="http://schemas.microsoft.com/office/drawing/2014/main" val="2657971610"/>
                  </a:ext>
                </a:extLst>
              </a:tr>
            </a:tbl>
          </a:graphicData>
        </a:graphic>
      </p:graphicFrame>
      <p:sp>
        <p:nvSpPr>
          <p:cNvPr id="5" name="Rectangle 4">
            <a:extLst>
              <a:ext uri="{FF2B5EF4-FFF2-40B4-BE49-F238E27FC236}">
                <a16:creationId xmlns:a16="http://schemas.microsoft.com/office/drawing/2014/main" id="{1B9486EA-CA46-4547-9123-1F7A8E4399F0}"/>
              </a:ext>
            </a:extLst>
          </p:cNvPr>
          <p:cNvSpPr/>
          <p:nvPr/>
        </p:nvSpPr>
        <p:spPr>
          <a:xfrm>
            <a:off x="5806927" y="3429000"/>
            <a:ext cx="6096000" cy="2308324"/>
          </a:xfrm>
          <a:prstGeom prst="rect">
            <a:avLst/>
          </a:prstGeom>
        </p:spPr>
        <p:txBody>
          <a:bodyPr>
            <a:spAutoFit/>
          </a:bodyPr>
          <a:lstStyle/>
          <a:p>
            <a:r>
              <a:rPr lang="en-US" dirty="0">
                <a:solidFill>
                  <a:srgbClr val="222222"/>
                </a:solidFill>
                <a:latin typeface="Source Sans Pro" panose="020B0503030403020204" pitchFamily="34" charset="0"/>
              </a:rPr>
              <a:t>Consider this table with two columns </a:t>
            </a:r>
            <a:r>
              <a:rPr lang="en-US" dirty="0" err="1">
                <a:solidFill>
                  <a:srgbClr val="222222"/>
                </a:solidFill>
                <a:latin typeface="Source Sans Pro" panose="020B0503030403020204" pitchFamily="34" charset="0"/>
              </a:rPr>
              <a:t>Emp_id</a:t>
            </a:r>
            <a:r>
              <a:rPr lang="en-US" dirty="0">
                <a:solidFill>
                  <a:srgbClr val="222222"/>
                </a:solidFill>
                <a:latin typeface="Source Sans Pro" panose="020B0503030403020204" pitchFamily="34" charset="0"/>
              </a:rPr>
              <a:t> and </a:t>
            </a:r>
            <a:r>
              <a:rPr lang="en-US" dirty="0" err="1">
                <a:solidFill>
                  <a:srgbClr val="222222"/>
                </a:solidFill>
                <a:latin typeface="Source Sans Pro" panose="020B0503030403020204" pitchFamily="34" charset="0"/>
              </a:rPr>
              <a:t>Emp_name</a:t>
            </a:r>
            <a:r>
              <a:rPr lang="en-US" dirty="0">
                <a:solidFill>
                  <a:srgbClr val="222222"/>
                </a:solidFill>
                <a:latin typeface="Source Sans Pro" panose="020B0503030403020204" pitchFamily="34" charset="0"/>
              </a:rPr>
              <a:t>.</a:t>
            </a:r>
          </a:p>
          <a:p>
            <a:endParaRPr lang="en-US" dirty="0">
              <a:solidFill>
                <a:srgbClr val="7030A0"/>
              </a:solidFill>
              <a:latin typeface="Source Sans Pro" panose="020B0503030403020204" pitchFamily="34" charset="0"/>
            </a:endParaRPr>
          </a:p>
          <a:p>
            <a:r>
              <a:rPr lang="en-US" dirty="0">
                <a:solidFill>
                  <a:srgbClr val="7030A0"/>
                </a:solidFill>
                <a:latin typeface="Source Sans Pro" panose="020B0503030403020204" pitchFamily="34" charset="0"/>
              </a:rPr>
              <a:t>X  is </a:t>
            </a:r>
            <a:r>
              <a:rPr lang="en-US" dirty="0" err="1">
                <a:solidFill>
                  <a:srgbClr val="7030A0"/>
                </a:solidFill>
                <a:latin typeface="Source Sans Pro" panose="020B0503030403020204" pitchFamily="34" charset="0"/>
              </a:rPr>
              <a:t>superkey</a:t>
            </a:r>
            <a:r>
              <a:rPr lang="en-US" dirty="0">
                <a:solidFill>
                  <a:srgbClr val="7030A0"/>
                </a:solidFill>
                <a:latin typeface="Source Sans Pro" panose="020B0503030403020204" pitchFamily="34" charset="0"/>
              </a:rPr>
              <a:t> and is {</a:t>
            </a:r>
            <a:r>
              <a:rPr lang="en-US" dirty="0" err="1">
                <a:solidFill>
                  <a:srgbClr val="7030A0"/>
                </a:solidFill>
                <a:latin typeface="Source Sans Pro" panose="020B0503030403020204" pitchFamily="34" charset="0"/>
              </a:rPr>
              <a:t>Emp_id</a:t>
            </a:r>
            <a:r>
              <a:rPr lang="en-US" dirty="0">
                <a:solidFill>
                  <a:srgbClr val="7030A0"/>
                </a:solidFill>
                <a:latin typeface="Source Sans Pro" panose="020B0503030403020204" pitchFamily="34" charset="0"/>
              </a:rPr>
              <a:t>, </a:t>
            </a:r>
            <a:r>
              <a:rPr lang="en-US" dirty="0" err="1">
                <a:solidFill>
                  <a:srgbClr val="7030A0"/>
                </a:solidFill>
                <a:latin typeface="Source Sans Pro" panose="020B0503030403020204" pitchFamily="34" charset="0"/>
              </a:rPr>
              <a:t>Emp_name</a:t>
            </a:r>
            <a:r>
              <a:rPr lang="en-US" dirty="0">
                <a:solidFill>
                  <a:srgbClr val="7030A0"/>
                </a:solidFill>
                <a:latin typeface="Source Sans Pro" panose="020B0503030403020204" pitchFamily="34" charset="0"/>
              </a:rPr>
              <a:t>}</a:t>
            </a:r>
          </a:p>
          <a:p>
            <a:endParaRPr lang="en-US" dirty="0">
              <a:solidFill>
                <a:srgbClr val="7030A0"/>
              </a:solidFill>
              <a:latin typeface="Source Sans Pro" panose="020B0503030403020204" pitchFamily="34" charset="0"/>
            </a:endParaRPr>
          </a:p>
          <a:p>
            <a:r>
              <a:rPr lang="en-US" b="1" dirty="0">
                <a:solidFill>
                  <a:srgbClr val="222222"/>
                </a:solidFill>
                <a:latin typeface="Source Sans Pro" panose="020B0503030403020204" pitchFamily="34" charset="0"/>
              </a:rPr>
              <a:t>So               </a:t>
            </a:r>
            <a:r>
              <a:rPr lang="en-US" b="1" dirty="0">
                <a:solidFill>
                  <a:srgbClr val="CC0066"/>
                </a:solidFill>
                <a:latin typeface="Source Sans Pro" panose="020B0503030403020204" pitchFamily="34" charset="0"/>
              </a:rPr>
              <a:t>{</a:t>
            </a:r>
            <a:r>
              <a:rPr lang="en-US" b="1" dirty="0" err="1">
                <a:solidFill>
                  <a:srgbClr val="CC0066"/>
                </a:solidFill>
                <a:latin typeface="Source Sans Pro" panose="020B0503030403020204" pitchFamily="34" charset="0"/>
              </a:rPr>
              <a:t>Emp_id</a:t>
            </a:r>
            <a:r>
              <a:rPr lang="en-US" b="1" dirty="0">
                <a:solidFill>
                  <a:srgbClr val="CC0066"/>
                </a:solidFill>
                <a:latin typeface="Source Sans Pro" panose="020B0503030403020204" pitchFamily="34" charset="0"/>
              </a:rPr>
              <a:t>, </a:t>
            </a:r>
            <a:r>
              <a:rPr lang="en-US" b="1" dirty="0" err="1">
                <a:solidFill>
                  <a:srgbClr val="CC0066"/>
                </a:solidFill>
                <a:latin typeface="Source Sans Pro" panose="020B0503030403020204" pitchFamily="34" charset="0"/>
              </a:rPr>
              <a:t>Emp_name</a:t>
            </a:r>
            <a:r>
              <a:rPr lang="en-US" b="1" dirty="0">
                <a:solidFill>
                  <a:srgbClr val="CC0066"/>
                </a:solidFill>
                <a:latin typeface="Source Sans Pro" panose="020B0503030403020204" pitchFamily="34" charset="0"/>
              </a:rPr>
              <a:t>} -&gt; </a:t>
            </a:r>
            <a:r>
              <a:rPr lang="en-US" b="1" dirty="0" err="1">
                <a:solidFill>
                  <a:srgbClr val="CC0066"/>
                </a:solidFill>
                <a:latin typeface="Source Sans Pro" panose="020B0503030403020204" pitchFamily="34" charset="0"/>
              </a:rPr>
              <a:t>Emp_id</a:t>
            </a:r>
            <a:r>
              <a:rPr lang="en-US" b="1" dirty="0">
                <a:solidFill>
                  <a:srgbClr val="CC0066"/>
                </a:solidFill>
                <a:latin typeface="Source Sans Pro" panose="020B0503030403020204" pitchFamily="34" charset="0"/>
              </a:rPr>
              <a:t> </a:t>
            </a:r>
          </a:p>
          <a:p>
            <a:r>
              <a:rPr lang="en-US" b="1" dirty="0">
                <a:solidFill>
                  <a:srgbClr val="222222"/>
                </a:solidFill>
                <a:latin typeface="Source Sans Pro" panose="020B0503030403020204" pitchFamily="34" charset="0"/>
              </a:rPr>
              <a:t>is a trivial functional dependency as </a:t>
            </a:r>
            <a:r>
              <a:rPr lang="en-US" b="1" dirty="0" err="1">
                <a:solidFill>
                  <a:schemeClr val="accent5">
                    <a:lumMod val="75000"/>
                  </a:schemeClr>
                </a:solidFill>
                <a:latin typeface="Source Sans Pro" panose="020B0503030403020204" pitchFamily="34" charset="0"/>
              </a:rPr>
              <a:t>Emp_id</a:t>
            </a:r>
            <a:r>
              <a:rPr lang="en-US" b="1" dirty="0">
                <a:solidFill>
                  <a:schemeClr val="accent5">
                    <a:lumMod val="75000"/>
                  </a:schemeClr>
                </a:solidFill>
                <a:latin typeface="Source Sans Pro" panose="020B0503030403020204" pitchFamily="34" charset="0"/>
              </a:rPr>
              <a:t> is a subset of {</a:t>
            </a:r>
            <a:r>
              <a:rPr lang="en-US" b="1" dirty="0" err="1">
                <a:solidFill>
                  <a:schemeClr val="accent5">
                    <a:lumMod val="75000"/>
                  </a:schemeClr>
                </a:solidFill>
                <a:latin typeface="Source Sans Pro" panose="020B0503030403020204" pitchFamily="34" charset="0"/>
              </a:rPr>
              <a:t>Emp_id,Emp_name</a:t>
            </a:r>
            <a:r>
              <a:rPr lang="en-US" b="1" dirty="0">
                <a:solidFill>
                  <a:schemeClr val="accent5">
                    <a:lumMod val="75000"/>
                  </a:schemeClr>
                </a:solidFill>
                <a:latin typeface="Source Sans Pro" panose="020B0503030403020204" pitchFamily="34" charset="0"/>
              </a:rPr>
              <a:t>}.</a:t>
            </a:r>
            <a:endParaRPr lang="en-US" b="1" i="0" dirty="0">
              <a:solidFill>
                <a:schemeClr val="accent5">
                  <a:lumMod val="75000"/>
                </a:schemeClr>
              </a:solidFill>
              <a:effectLst/>
              <a:latin typeface="Source Sans Pro" panose="020B0503030403020204" pitchFamily="34" charset="0"/>
            </a:endParaRPr>
          </a:p>
        </p:txBody>
      </p:sp>
      <p:sp>
        <p:nvSpPr>
          <p:cNvPr id="6" name="Rectangle 5">
            <a:extLst>
              <a:ext uri="{FF2B5EF4-FFF2-40B4-BE49-F238E27FC236}">
                <a16:creationId xmlns:a16="http://schemas.microsoft.com/office/drawing/2014/main" id="{32A9F93B-0D1C-447B-B849-0DDF2CDD08E3}"/>
              </a:ext>
            </a:extLst>
          </p:cNvPr>
          <p:cNvSpPr/>
          <p:nvPr/>
        </p:nvSpPr>
        <p:spPr>
          <a:xfrm>
            <a:off x="244474" y="303215"/>
            <a:ext cx="6712094" cy="646331"/>
          </a:xfrm>
          <a:prstGeom prst="rect">
            <a:avLst/>
          </a:prstGeom>
        </p:spPr>
        <p:txBody>
          <a:bodyPr wrap="none">
            <a:spAutoFit/>
          </a:bodyPr>
          <a:lstStyle/>
          <a:p>
            <a:r>
              <a:rPr lang="en-US" sz="3600" b="1" dirty="0">
                <a:solidFill>
                  <a:srgbClr val="7030A0"/>
                </a:solidFill>
              </a:rPr>
              <a:t>Types of Functional Dependencies</a:t>
            </a:r>
          </a:p>
        </p:txBody>
      </p:sp>
      <p:pic>
        <p:nvPicPr>
          <p:cNvPr id="7" name="Picture 6">
            <a:extLst>
              <a:ext uri="{FF2B5EF4-FFF2-40B4-BE49-F238E27FC236}">
                <a16:creationId xmlns:a16="http://schemas.microsoft.com/office/drawing/2014/main" id="{A6053A50-411A-0CDC-49AE-AB6CE9779F67}"/>
              </a:ext>
            </a:extLst>
          </p:cNvPr>
          <p:cNvPicPr>
            <a:picLocks noChangeAspect="1"/>
          </p:cNvPicPr>
          <p:nvPr/>
        </p:nvPicPr>
        <p:blipFill>
          <a:blip r:embed="rId2"/>
          <a:stretch>
            <a:fillRect/>
          </a:stretch>
        </p:blipFill>
        <p:spPr>
          <a:xfrm>
            <a:off x="5398976" y="1965658"/>
            <a:ext cx="1166037" cy="41003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7158A13-2EC6-72E2-8F34-140E314D65F0}"/>
                  </a:ext>
                </a:extLst>
              </p14:cNvPr>
              <p14:cNvContentPartPr/>
              <p14:nvPr/>
            </p14:nvContentPartPr>
            <p14:xfrm>
              <a:off x="0" y="1396440"/>
              <a:ext cx="11144520" cy="4072320"/>
            </p14:xfrm>
          </p:contentPart>
        </mc:Choice>
        <mc:Fallback xmlns="">
          <p:pic>
            <p:nvPicPr>
              <p:cNvPr id="3" name="Ink 2">
                <a:extLst>
                  <a:ext uri="{FF2B5EF4-FFF2-40B4-BE49-F238E27FC236}">
                    <a16:creationId xmlns:a16="http://schemas.microsoft.com/office/drawing/2014/main" id="{97158A13-2EC6-72E2-8F34-140E314D65F0}"/>
                  </a:ext>
                </a:extLst>
              </p:cNvPr>
              <p:cNvPicPr/>
              <p:nvPr/>
            </p:nvPicPr>
            <p:blipFill>
              <a:blip r:embed="rId4"/>
              <a:stretch>
                <a:fillRect/>
              </a:stretch>
            </p:blipFill>
            <p:spPr>
              <a:xfrm>
                <a:off x="-9360" y="1387080"/>
                <a:ext cx="11163240" cy="4091040"/>
              </a:xfrm>
              <a:prstGeom prst="rect">
                <a:avLst/>
              </a:prstGeom>
            </p:spPr>
          </p:pic>
        </mc:Fallback>
      </mc:AlternateContent>
    </p:spTree>
    <p:extLst>
      <p:ext uri="{BB962C8B-B14F-4D97-AF65-F5344CB8AC3E}">
        <p14:creationId xmlns:p14="http://schemas.microsoft.com/office/powerpoint/2010/main" val="116021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BDA3FE-5154-4E2E-AD59-F616CAE4453C}"/>
              </a:ext>
            </a:extLst>
          </p:cNvPr>
          <p:cNvSpPr>
            <a:spLocks noGrp="1"/>
          </p:cNvSpPr>
          <p:nvPr>
            <p:ph idx="1"/>
          </p:nvPr>
        </p:nvSpPr>
        <p:spPr>
          <a:xfrm>
            <a:off x="441103" y="1519162"/>
            <a:ext cx="11119293" cy="1324132"/>
          </a:xfrm>
        </p:spPr>
        <p:txBody>
          <a:bodyPr>
            <a:normAutofit fontScale="85000" lnSpcReduction="20000"/>
          </a:bodyPr>
          <a:lstStyle/>
          <a:p>
            <a:r>
              <a:rPr lang="en-US" b="1" dirty="0">
                <a:solidFill>
                  <a:srgbClr val="7030A0"/>
                </a:solidFill>
                <a:latin typeface="Source Sans Pro" panose="020B0503030403020204" pitchFamily="34" charset="0"/>
              </a:rPr>
              <a:t>Non-trivial functional dependency</a:t>
            </a:r>
          </a:p>
          <a:p>
            <a:r>
              <a:rPr lang="en-US" dirty="0">
                <a:solidFill>
                  <a:srgbClr val="222222"/>
                </a:solidFill>
                <a:latin typeface="Source Sans Pro" panose="020B0503030403020204" pitchFamily="34" charset="0"/>
              </a:rPr>
              <a:t>Functional dependency which also known as a nontrivial dependency occurs when X-&gt;Y   </a:t>
            </a:r>
          </a:p>
          <a:p>
            <a:r>
              <a:rPr lang="en-US" dirty="0">
                <a:solidFill>
                  <a:srgbClr val="222222"/>
                </a:solidFill>
                <a:latin typeface="Source Sans Pro" panose="020B0503030403020204" pitchFamily="34" charset="0"/>
              </a:rPr>
              <a:t> holds true where Y is not a subset of X. In a relationship, if                  then it is considered as</a:t>
            </a:r>
          </a:p>
          <a:p>
            <a:r>
              <a:rPr lang="en-US" dirty="0">
                <a:solidFill>
                  <a:srgbClr val="222222"/>
                </a:solidFill>
                <a:latin typeface="Source Sans Pro" panose="020B0503030403020204" pitchFamily="34" charset="0"/>
              </a:rPr>
              <a:t> a non-trivial dependency.</a:t>
            </a:r>
          </a:p>
          <a:p>
            <a:endParaRPr lang="en-US" dirty="0"/>
          </a:p>
        </p:txBody>
      </p:sp>
      <p:sp>
        <p:nvSpPr>
          <p:cNvPr id="3" name="Content Placeholder 2">
            <a:extLst>
              <a:ext uri="{FF2B5EF4-FFF2-40B4-BE49-F238E27FC236}">
                <a16:creationId xmlns:a16="http://schemas.microsoft.com/office/drawing/2014/main" id="{FB9A3BC6-17D7-4116-813C-6AD5CEBF62E7}"/>
              </a:ext>
            </a:extLst>
          </p:cNvPr>
          <p:cNvSpPr>
            <a:spLocks noGrp="1"/>
          </p:cNvSpPr>
          <p:nvPr>
            <p:ph sz="quarter" idx="10"/>
          </p:nvPr>
        </p:nvSpPr>
        <p:spPr/>
        <p:txBody>
          <a:bodyPr/>
          <a:lstStyle/>
          <a:p>
            <a:endParaRPr lang="en-US" dirty="0">
              <a:solidFill>
                <a:srgbClr val="7030A0"/>
              </a:solidFill>
            </a:endParaRPr>
          </a:p>
          <a:p>
            <a:r>
              <a:rPr lang="en-US" dirty="0">
                <a:solidFill>
                  <a:srgbClr val="7030A0"/>
                </a:solidFill>
              </a:rPr>
              <a:t>Types of Functional Dependencies</a:t>
            </a:r>
          </a:p>
          <a:p>
            <a:endParaRPr lang="en-US" dirty="0"/>
          </a:p>
        </p:txBody>
      </p:sp>
      <p:graphicFrame>
        <p:nvGraphicFramePr>
          <p:cNvPr id="4" name="Table 3">
            <a:extLst>
              <a:ext uri="{FF2B5EF4-FFF2-40B4-BE49-F238E27FC236}">
                <a16:creationId xmlns:a16="http://schemas.microsoft.com/office/drawing/2014/main" id="{5E6A839E-246D-417E-BC5B-7F5AE8C9196E}"/>
              </a:ext>
            </a:extLst>
          </p:cNvPr>
          <p:cNvGraphicFramePr>
            <a:graphicFrameLocks noGrp="1"/>
          </p:cNvGraphicFramePr>
          <p:nvPr/>
        </p:nvGraphicFramePr>
        <p:xfrm>
          <a:off x="355600" y="3659029"/>
          <a:ext cx="5429250" cy="1503680"/>
        </p:xfrm>
        <a:graphic>
          <a:graphicData uri="http://schemas.openxmlformats.org/drawingml/2006/table">
            <a:tbl>
              <a:tblPr/>
              <a:tblGrid>
                <a:gridCol w="1809750">
                  <a:extLst>
                    <a:ext uri="{9D8B030D-6E8A-4147-A177-3AD203B41FA5}">
                      <a16:colId xmlns:a16="http://schemas.microsoft.com/office/drawing/2014/main" val="4232206820"/>
                    </a:ext>
                  </a:extLst>
                </a:gridCol>
                <a:gridCol w="1809750">
                  <a:extLst>
                    <a:ext uri="{9D8B030D-6E8A-4147-A177-3AD203B41FA5}">
                      <a16:colId xmlns:a16="http://schemas.microsoft.com/office/drawing/2014/main" val="4046732775"/>
                    </a:ext>
                  </a:extLst>
                </a:gridCol>
                <a:gridCol w="1809750">
                  <a:extLst>
                    <a:ext uri="{9D8B030D-6E8A-4147-A177-3AD203B41FA5}">
                      <a16:colId xmlns:a16="http://schemas.microsoft.com/office/drawing/2014/main" val="2467395706"/>
                    </a:ext>
                  </a:extLst>
                </a:gridCol>
              </a:tblGrid>
              <a:tr h="0">
                <a:tc>
                  <a:txBody>
                    <a:bodyPr/>
                    <a:lstStyle/>
                    <a:p>
                      <a:pPr algn="l" fontAlgn="t"/>
                      <a:r>
                        <a:rPr lang="en-US" b="1">
                          <a:effectLst/>
                        </a:rPr>
                        <a:t>Company</a:t>
                      </a:r>
                      <a:endParaRPr lang="en-US">
                        <a:effectLst/>
                      </a:endParaRPr>
                    </a:p>
                  </a:txBody>
                  <a:tcPr marL="50800" marR="50800" marT="50800" marB="50800">
                    <a:lnL w="12700" cap="flat" cmpd="sng" algn="ctr">
                      <a:solidFill>
                        <a:srgbClr val="7005F8"/>
                      </a:solidFill>
                      <a:prstDash val="solid"/>
                      <a:round/>
                      <a:headEnd type="none" w="med" len="med"/>
                      <a:tailEnd type="none" w="med" len="med"/>
                    </a:lnL>
                    <a:lnR w="12700" cap="flat" cmpd="sng" algn="ctr">
                      <a:solidFill>
                        <a:srgbClr val="B007F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CEO</a:t>
                      </a:r>
                      <a:endParaRPr lang="en-US">
                        <a:effectLst/>
                      </a:endParaRPr>
                    </a:p>
                  </a:txBody>
                  <a:tcPr marL="50800" marR="50800" marT="50800" marB="50800">
                    <a:lnL w="12700" cap="flat" cmpd="sng" algn="ctr">
                      <a:solidFill>
                        <a:srgbClr val="B007F8"/>
                      </a:solidFill>
                      <a:prstDash val="solid"/>
                      <a:round/>
                      <a:headEnd type="none" w="med" len="med"/>
                      <a:tailEnd type="none" w="med" len="med"/>
                    </a:lnL>
                    <a:lnR w="12700" cap="flat" cmpd="sng" algn="ctr">
                      <a:solidFill>
                        <a:srgbClr val="3011F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effectLst/>
                        </a:rPr>
                        <a:t>Age</a:t>
                      </a:r>
                      <a:endParaRPr lang="en-US">
                        <a:effectLst/>
                      </a:endParaRPr>
                    </a:p>
                  </a:txBody>
                  <a:tcPr marL="50800" marR="50800" marT="50800" marB="50800">
                    <a:lnL w="12700" cap="flat" cmpd="sng" algn="ctr">
                      <a:solidFill>
                        <a:srgbClr val="3011F8"/>
                      </a:solidFill>
                      <a:prstDash val="solid"/>
                      <a:round/>
                      <a:headEnd type="none" w="med" len="med"/>
                      <a:tailEnd type="none" w="med" len="med"/>
                    </a:lnL>
                    <a:lnR w="12700" cap="flat" cmpd="sng" algn="ctr">
                      <a:solidFill>
                        <a:srgbClr val="500FF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93440696"/>
                  </a:ext>
                </a:extLst>
              </a:tr>
              <a:tr h="0">
                <a:tc>
                  <a:txBody>
                    <a:bodyPr/>
                    <a:lstStyle/>
                    <a:p>
                      <a:pPr algn="l" fontAlgn="t"/>
                      <a:r>
                        <a:rPr lang="en-US">
                          <a:effectLst/>
                        </a:rPr>
                        <a:t>Microsoft</a:t>
                      </a:r>
                    </a:p>
                  </a:txBody>
                  <a:tcPr marL="50800" marR="50800" marT="50800" marB="50800">
                    <a:lnL w="12700" cap="flat" cmpd="sng" algn="ctr">
                      <a:solidFill>
                        <a:srgbClr val="B00EF8"/>
                      </a:solidFill>
                      <a:prstDash val="solid"/>
                      <a:round/>
                      <a:headEnd type="none" w="med" len="med"/>
                      <a:tailEnd type="none" w="med" len="med"/>
                    </a:lnL>
                    <a:lnR w="12700" cap="flat" cmpd="sng" algn="ctr">
                      <a:solidFill>
                        <a:srgbClr val="D017F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Satya Nadella</a:t>
                      </a:r>
                    </a:p>
                  </a:txBody>
                  <a:tcPr marL="50800" marR="50800" marT="50800" marB="50800">
                    <a:lnL w="12700" cap="flat" cmpd="sng" algn="ctr">
                      <a:solidFill>
                        <a:srgbClr val="D017F8"/>
                      </a:solidFill>
                      <a:prstDash val="solid"/>
                      <a:round/>
                      <a:headEnd type="none" w="med" len="med"/>
                      <a:tailEnd type="none" w="med" len="med"/>
                    </a:lnL>
                    <a:lnR w="12700" cap="flat" cmpd="sng" algn="ctr">
                      <a:solidFill>
                        <a:srgbClr val="D011F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51</a:t>
                      </a:r>
                    </a:p>
                  </a:txBody>
                  <a:tcPr marL="50800" marR="50800" marT="50800" marB="50800">
                    <a:lnL w="12700" cap="flat" cmpd="sng" algn="ctr">
                      <a:solidFill>
                        <a:srgbClr val="D011F8"/>
                      </a:solidFill>
                      <a:prstDash val="solid"/>
                      <a:round/>
                      <a:headEnd type="none" w="med" len="med"/>
                      <a:tailEnd type="none" w="med" len="med"/>
                    </a:lnL>
                    <a:lnR w="12700" cap="flat" cmpd="sng" algn="ctr">
                      <a:solidFill>
                        <a:srgbClr val="5011F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38996307"/>
                  </a:ext>
                </a:extLst>
              </a:tr>
              <a:tr h="0">
                <a:tc>
                  <a:txBody>
                    <a:bodyPr/>
                    <a:lstStyle/>
                    <a:p>
                      <a:pPr algn="l" fontAlgn="t"/>
                      <a:r>
                        <a:rPr lang="en-US">
                          <a:effectLst/>
                        </a:rPr>
                        <a:t>Google</a:t>
                      </a:r>
                    </a:p>
                  </a:txBody>
                  <a:tcPr marL="50800" marR="50800" marT="50800" marB="50800">
                    <a:lnL w="12700" cap="flat" cmpd="sng" algn="ctr">
                      <a:solidFill>
                        <a:srgbClr val="5019F8"/>
                      </a:solidFill>
                      <a:prstDash val="solid"/>
                      <a:round/>
                      <a:headEnd type="none" w="med" len="med"/>
                      <a:tailEnd type="none" w="med" len="med"/>
                    </a:lnL>
                    <a:lnR w="12700" cap="flat" cmpd="sng" algn="ctr">
                      <a:solidFill>
                        <a:srgbClr val="5019F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Sundar Pichai</a:t>
                      </a:r>
                    </a:p>
                  </a:txBody>
                  <a:tcPr marL="50800" marR="50800" marT="50800" marB="50800">
                    <a:lnL w="12700" cap="flat" cmpd="sng" algn="ctr">
                      <a:solidFill>
                        <a:srgbClr val="5019F8"/>
                      </a:solidFill>
                      <a:prstDash val="solid"/>
                      <a:round/>
                      <a:headEnd type="none" w="med" len="med"/>
                      <a:tailEnd type="none" w="med" len="med"/>
                    </a:lnL>
                    <a:lnR w="12700" cap="flat" cmpd="sng" algn="ctr">
                      <a:solidFill>
                        <a:srgbClr val="701CF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46</a:t>
                      </a:r>
                    </a:p>
                  </a:txBody>
                  <a:tcPr marL="50800" marR="50800" marT="50800" marB="50800">
                    <a:lnL w="12700" cap="flat" cmpd="sng" algn="ctr">
                      <a:solidFill>
                        <a:srgbClr val="701CF8"/>
                      </a:solidFill>
                      <a:prstDash val="solid"/>
                      <a:round/>
                      <a:headEnd type="none" w="med" len="med"/>
                      <a:tailEnd type="none" w="med" len="med"/>
                    </a:lnL>
                    <a:lnR w="12700" cap="flat" cmpd="sng" algn="ctr">
                      <a:solidFill>
                        <a:srgbClr val="5011F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91330557"/>
                  </a:ext>
                </a:extLst>
              </a:tr>
              <a:tr h="0">
                <a:tc>
                  <a:txBody>
                    <a:bodyPr/>
                    <a:lstStyle/>
                    <a:p>
                      <a:pPr algn="l" fontAlgn="t"/>
                      <a:r>
                        <a:rPr lang="en-US">
                          <a:effectLst/>
                        </a:rPr>
                        <a:t>Apple</a:t>
                      </a:r>
                    </a:p>
                  </a:txBody>
                  <a:tcPr marL="50800" marR="50800" marT="50800" marB="50800">
                    <a:lnL w="12700" cap="flat" cmpd="sng" algn="ctr">
                      <a:solidFill>
                        <a:srgbClr val="1020F8"/>
                      </a:solidFill>
                      <a:prstDash val="solid"/>
                      <a:round/>
                      <a:headEnd type="none" w="med" len="med"/>
                      <a:tailEnd type="none" w="med" len="med"/>
                    </a:lnL>
                    <a:lnR w="12700" cap="flat" cmpd="sng" algn="ctr">
                      <a:solidFill>
                        <a:srgbClr val="5020F8"/>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701CF8"/>
                      </a:solidFill>
                      <a:prstDash val="solid"/>
                      <a:round/>
                      <a:headEnd type="none" w="med" len="med"/>
                      <a:tailEnd type="none" w="med" len="med"/>
                    </a:lnB>
                    <a:solidFill>
                      <a:srgbClr val="FFFFFF"/>
                    </a:solidFill>
                  </a:tcPr>
                </a:tc>
                <a:tc>
                  <a:txBody>
                    <a:bodyPr/>
                    <a:lstStyle/>
                    <a:p>
                      <a:pPr algn="l" fontAlgn="t"/>
                      <a:r>
                        <a:rPr lang="en-US">
                          <a:effectLst/>
                        </a:rPr>
                        <a:t>Tim Cook</a:t>
                      </a:r>
                    </a:p>
                  </a:txBody>
                  <a:tcPr marL="50800" marR="50800" marT="50800" marB="50800">
                    <a:lnL w="12700" cap="flat" cmpd="sng" algn="ctr">
                      <a:solidFill>
                        <a:srgbClr val="5020F8"/>
                      </a:solidFill>
                      <a:prstDash val="solid"/>
                      <a:round/>
                      <a:headEnd type="none" w="med" len="med"/>
                      <a:tailEnd type="none" w="med" len="med"/>
                    </a:lnL>
                    <a:lnR w="12700" cap="flat" cmpd="sng" algn="ctr">
                      <a:solidFill>
                        <a:srgbClr val="3027F8"/>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701CF8"/>
                      </a:solidFill>
                      <a:prstDash val="solid"/>
                      <a:round/>
                      <a:headEnd type="none" w="med" len="med"/>
                      <a:tailEnd type="none" w="med" len="med"/>
                    </a:lnB>
                    <a:solidFill>
                      <a:srgbClr val="FFFFFF"/>
                    </a:solidFill>
                  </a:tcPr>
                </a:tc>
                <a:tc>
                  <a:txBody>
                    <a:bodyPr/>
                    <a:lstStyle/>
                    <a:p>
                      <a:pPr algn="l" fontAlgn="t"/>
                      <a:r>
                        <a:rPr lang="en-US" dirty="0">
                          <a:effectLst/>
                        </a:rPr>
                        <a:t>57</a:t>
                      </a:r>
                    </a:p>
                  </a:txBody>
                  <a:tcPr marL="50800" marR="50800" marT="50800" marB="50800">
                    <a:lnL w="12700" cap="flat" cmpd="sng" algn="ctr">
                      <a:solidFill>
                        <a:srgbClr val="3027F8"/>
                      </a:solidFill>
                      <a:prstDash val="solid"/>
                      <a:round/>
                      <a:headEnd type="none" w="med" len="med"/>
                      <a:tailEnd type="none" w="med" len="med"/>
                    </a:lnL>
                    <a:lnR w="12700" cap="flat" cmpd="sng" algn="ctr">
                      <a:solidFill>
                        <a:srgbClr val="701CF8"/>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B025F8"/>
                      </a:solidFill>
                      <a:prstDash val="solid"/>
                      <a:round/>
                      <a:headEnd type="none" w="med" len="med"/>
                      <a:tailEnd type="none" w="med" len="med"/>
                    </a:lnB>
                    <a:solidFill>
                      <a:srgbClr val="FFFFFF"/>
                    </a:solidFill>
                  </a:tcPr>
                </a:tc>
                <a:extLst>
                  <a:ext uri="{0D108BD9-81ED-4DB2-BD59-A6C34878D82A}">
                    <a16:rowId xmlns:a16="http://schemas.microsoft.com/office/drawing/2014/main" val="2052794970"/>
                  </a:ext>
                </a:extLst>
              </a:tr>
            </a:tbl>
          </a:graphicData>
        </a:graphic>
      </p:graphicFrame>
      <p:sp>
        <p:nvSpPr>
          <p:cNvPr id="5" name="Rectangle 4">
            <a:extLst>
              <a:ext uri="{FF2B5EF4-FFF2-40B4-BE49-F238E27FC236}">
                <a16:creationId xmlns:a16="http://schemas.microsoft.com/office/drawing/2014/main" id="{436BDA3E-4BDC-423E-99A5-C9B45EBBC7A3}"/>
              </a:ext>
            </a:extLst>
          </p:cNvPr>
          <p:cNvSpPr/>
          <p:nvPr/>
        </p:nvSpPr>
        <p:spPr>
          <a:xfrm>
            <a:off x="6000749" y="3043177"/>
            <a:ext cx="5950245" cy="2585323"/>
          </a:xfrm>
          <a:prstGeom prst="rect">
            <a:avLst/>
          </a:prstGeom>
        </p:spPr>
        <p:txBody>
          <a:bodyPr wrap="square">
            <a:spAutoFit/>
          </a:bodyPr>
          <a:lstStyle/>
          <a:p>
            <a:r>
              <a:rPr lang="en-US" b="1" dirty="0">
                <a:solidFill>
                  <a:srgbClr val="222222"/>
                </a:solidFill>
                <a:latin typeface="Source Sans Pro" panose="020B0503030403020204" pitchFamily="34" charset="0"/>
              </a:rPr>
              <a:t>Example:</a:t>
            </a:r>
          </a:p>
          <a:p>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{Company} -&gt; {CEO} (if we know the Company, we know the CEO name)</a:t>
            </a:r>
          </a:p>
          <a:p>
            <a:endParaRPr lang="en-US" b="1" dirty="0">
              <a:solidFill>
                <a:schemeClr val="accent5">
                  <a:lumMod val="75000"/>
                </a:schemeClr>
              </a:solidFill>
              <a:latin typeface="Source Sans Pro" panose="020B0503030403020204" pitchFamily="34" charset="0"/>
            </a:endParaRPr>
          </a:p>
          <a:p>
            <a:r>
              <a:rPr lang="en-US" b="1" dirty="0">
                <a:solidFill>
                  <a:schemeClr val="accent5">
                    <a:lumMod val="75000"/>
                  </a:schemeClr>
                </a:solidFill>
                <a:latin typeface="Source Sans Pro" panose="020B0503030403020204" pitchFamily="34" charset="0"/>
              </a:rPr>
              <a:t>X= Company  which is CK  and Y is CEO , but</a:t>
            </a:r>
          </a:p>
          <a:p>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Since </a:t>
            </a:r>
            <a:r>
              <a:rPr lang="en-US" b="1" dirty="0">
                <a:solidFill>
                  <a:srgbClr val="222222"/>
                </a:solidFill>
                <a:latin typeface="Source Sans Pro" panose="020B0503030403020204" pitchFamily="34" charset="0"/>
              </a:rPr>
              <a:t> CEO is not a subset of Company</a:t>
            </a:r>
            <a:r>
              <a:rPr lang="en-US" dirty="0">
                <a:solidFill>
                  <a:srgbClr val="222222"/>
                </a:solidFill>
                <a:latin typeface="Source Sans Pro" panose="020B0503030403020204" pitchFamily="34" charset="0"/>
              </a:rPr>
              <a:t>, and hence it's non-trivial functional dependency.</a:t>
            </a:r>
            <a:endParaRPr lang="en-US" b="0" i="0" dirty="0">
              <a:solidFill>
                <a:srgbClr val="222222"/>
              </a:solidFill>
              <a:effectLst/>
              <a:latin typeface="Source Sans Pro" panose="020B0503030403020204" pitchFamily="34" charset="0"/>
            </a:endParaRPr>
          </a:p>
        </p:txBody>
      </p:sp>
      <p:pic>
        <p:nvPicPr>
          <p:cNvPr id="11" name="Picture 10">
            <a:extLst>
              <a:ext uri="{FF2B5EF4-FFF2-40B4-BE49-F238E27FC236}">
                <a16:creationId xmlns:a16="http://schemas.microsoft.com/office/drawing/2014/main" id="{0CD1C6A2-62EB-9160-4612-589B2815B0CC}"/>
              </a:ext>
            </a:extLst>
          </p:cNvPr>
          <p:cNvPicPr>
            <a:picLocks noChangeAspect="1"/>
          </p:cNvPicPr>
          <p:nvPr/>
        </p:nvPicPr>
        <p:blipFill>
          <a:blip r:embed="rId2"/>
          <a:stretch>
            <a:fillRect/>
          </a:stretch>
        </p:blipFill>
        <p:spPr>
          <a:xfrm>
            <a:off x="10410604" y="4373655"/>
            <a:ext cx="876300" cy="419100"/>
          </a:xfrm>
          <a:prstGeom prst="rect">
            <a:avLst/>
          </a:prstGeom>
        </p:spPr>
      </p:pic>
      <p:pic>
        <p:nvPicPr>
          <p:cNvPr id="13" name="Picture 12">
            <a:extLst>
              <a:ext uri="{FF2B5EF4-FFF2-40B4-BE49-F238E27FC236}">
                <a16:creationId xmlns:a16="http://schemas.microsoft.com/office/drawing/2014/main" id="{65874BBF-0E4E-1124-5E88-A53B4A6EBB5F}"/>
              </a:ext>
            </a:extLst>
          </p:cNvPr>
          <p:cNvPicPr>
            <a:picLocks noChangeAspect="1"/>
          </p:cNvPicPr>
          <p:nvPr/>
        </p:nvPicPr>
        <p:blipFill>
          <a:blip r:embed="rId2"/>
          <a:stretch>
            <a:fillRect/>
          </a:stretch>
        </p:blipFill>
        <p:spPr>
          <a:xfrm>
            <a:off x="6657310" y="2058114"/>
            <a:ext cx="876300" cy="4191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63BEBF4-D68B-8AAA-C998-F3CF2A8D1C30}"/>
                  </a:ext>
                </a:extLst>
              </p14:cNvPr>
              <p14:cNvContentPartPr/>
              <p14:nvPr/>
            </p14:nvContentPartPr>
            <p14:xfrm>
              <a:off x="303480" y="1456560"/>
              <a:ext cx="9471960" cy="3901680"/>
            </p14:xfrm>
          </p:contentPart>
        </mc:Choice>
        <mc:Fallback xmlns="">
          <p:pic>
            <p:nvPicPr>
              <p:cNvPr id="6" name="Ink 5">
                <a:extLst>
                  <a:ext uri="{FF2B5EF4-FFF2-40B4-BE49-F238E27FC236}">
                    <a16:creationId xmlns:a16="http://schemas.microsoft.com/office/drawing/2014/main" id="{463BEBF4-D68B-8AAA-C998-F3CF2A8D1C30}"/>
                  </a:ext>
                </a:extLst>
              </p:cNvPr>
              <p:cNvPicPr/>
              <p:nvPr/>
            </p:nvPicPr>
            <p:blipFill>
              <a:blip r:embed="rId4"/>
              <a:stretch>
                <a:fillRect/>
              </a:stretch>
            </p:blipFill>
            <p:spPr>
              <a:xfrm>
                <a:off x="294120" y="1447200"/>
                <a:ext cx="9490680" cy="3920400"/>
              </a:xfrm>
              <a:prstGeom prst="rect">
                <a:avLst/>
              </a:prstGeom>
            </p:spPr>
          </p:pic>
        </mc:Fallback>
      </mc:AlternateContent>
    </p:spTree>
    <p:extLst>
      <p:ext uri="{BB962C8B-B14F-4D97-AF65-F5344CB8AC3E}">
        <p14:creationId xmlns:p14="http://schemas.microsoft.com/office/powerpoint/2010/main" val="2770519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29" ma:contentTypeDescription="Create a new document." ma:contentTypeScope="" ma:versionID="bc8b881f5661c05f04f62da7d81e045f">
  <xsd:schema xmlns:xsd="http://www.w3.org/2001/XMLSchema" xmlns:xs="http://www.w3.org/2001/XMLSchema" xmlns:p="http://schemas.microsoft.com/office/2006/metadata/properties" xmlns:ns2="358c27f4-605e-4a4d-a8b9-e26961c65206" targetNamespace="http://schemas.microsoft.com/office/2006/metadata/properties" ma:root="true" ma:fieldsID="e58d86df3f0b58fbbadef2acea3a0be8" ns2:_="">
    <xsd:import namespace="358c27f4-605e-4a4d-a8b9-e26961c652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NotebookType" ma:index="12" nillable="true" ma:displayName="Notebook Type" ma:internalName="NotebookType">
      <xsd:simpleType>
        <xsd:restriction base="dms:Text"/>
      </xsd:simpleType>
    </xsd:element>
    <xsd:element name="FolderType" ma:index="13" nillable="true" ma:displayName="Folder Type" ma:internalName="FolderType">
      <xsd:simpleType>
        <xsd:restriction base="dms:Text"/>
      </xsd:simpleType>
    </xsd:element>
    <xsd:element name="CultureName" ma:index="14" nillable="true" ma:displayName="Culture Name" ma:internalName="CultureName">
      <xsd:simpleType>
        <xsd:restriction base="dms:Text"/>
      </xsd:simpleType>
    </xsd:element>
    <xsd:element name="AppVersion" ma:index="15" nillable="true" ma:displayName="App Version" ma:internalName="AppVersion">
      <xsd:simpleType>
        <xsd:restriction base="dms:Text"/>
      </xsd:simpleType>
    </xsd:element>
    <xsd:element name="TeamsChannelId" ma:index="16" nillable="true" ma:displayName="Teams Channel Id" ma:internalName="TeamsChannelId">
      <xsd:simpleType>
        <xsd:restriction base="dms:Text"/>
      </xsd:simpleType>
    </xsd:element>
    <xsd:element name="Owner" ma:index="17"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8" nillable="true" ma:displayName="Math Settings" ma:internalName="Math_Settings">
      <xsd:simpleType>
        <xsd:restriction base="dms:Text"/>
      </xsd:simpleType>
    </xsd:element>
    <xsd:element name="DefaultSectionNames" ma:index="19" nillable="true" ma:displayName="Default Section Names" ma:internalName="DefaultSectionNames">
      <xsd:simpleType>
        <xsd:restriction base="dms:Note">
          <xsd:maxLength value="255"/>
        </xsd:restriction>
      </xsd:simpleType>
    </xsd:element>
    <xsd:element name="Templates" ma:index="20" nillable="true" ma:displayName="Templates" ma:internalName="Templates">
      <xsd:simpleType>
        <xsd:restriction base="dms:Note">
          <xsd:maxLength value="255"/>
        </xsd:restriction>
      </xsd:simpleType>
    </xsd:element>
    <xsd:element name="Teachers" ma:index="21"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2"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3"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4" nillable="true" ma:displayName="Distribution Groups" ma:internalName="Distribution_Groups">
      <xsd:simpleType>
        <xsd:restriction base="dms:Note">
          <xsd:maxLength value="255"/>
        </xsd:restriction>
      </xsd:simpleType>
    </xsd:element>
    <xsd:element name="LMS_Mappings" ma:index="25" nillable="true" ma:displayName="LMS Mappings" ma:internalName="LMS_Mappings">
      <xsd:simpleType>
        <xsd:restriction base="dms:Note">
          <xsd:maxLength value="255"/>
        </xsd:restriction>
      </xsd:simpleType>
    </xsd:element>
    <xsd:element name="Invited_Teachers" ma:index="26" nillable="true" ma:displayName="Invited Teachers" ma:internalName="Invited_Teachers">
      <xsd:simpleType>
        <xsd:restriction base="dms:Note">
          <xsd:maxLength value="255"/>
        </xsd:restriction>
      </xsd:simpleType>
    </xsd:element>
    <xsd:element name="Invited_Students" ma:index="27" nillable="true" ma:displayName="Invited Students" ma:internalName="Invited_Students">
      <xsd:simpleType>
        <xsd:restriction base="dms:Note">
          <xsd:maxLength value="255"/>
        </xsd:restriction>
      </xsd:simpleType>
    </xsd:element>
    <xsd:element name="Self_Registration_Enabled" ma:index="28" nillable="true" ma:displayName="Self Registration Enabled" ma:internalName="Self_Registration_Enabled">
      <xsd:simpleType>
        <xsd:restriction base="dms:Boolean"/>
      </xsd:simpleType>
    </xsd:element>
    <xsd:element name="Has_Teacher_Only_SectionGroup" ma:index="29" nillable="true" ma:displayName="Has Teacher Only SectionGroup" ma:internalName="Has_Teacher_Only_SectionGroup">
      <xsd:simpleType>
        <xsd:restriction base="dms:Boolean"/>
      </xsd:simpleType>
    </xsd:element>
    <xsd:element name="Is_Collaboration_Space_Locked" ma:index="30" nillable="true" ma:displayName="Is Collaboration Space Locked" ma:internalName="Is_Collaboration_Space_Locked">
      <xsd:simpleType>
        <xsd:restriction base="dms:Boolean"/>
      </xsd:simpleType>
    </xsd:element>
    <xsd:element name="IsNotebookLocked" ma:index="31" nillable="true" ma:displayName="Is Notebook Locked" ma:internalName="IsNotebookLocked">
      <xsd:simpleType>
        <xsd:restriction base="dms:Boolean"/>
      </xsd:simpleType>
    </xsd:element>
    <xsd:element name="Teams_Channel_Section_Location" ma:index="32" nillable="true" ma:displayName="Teams Channel Section Location" ma:internalName="Teams_Channel_Section_Location">
      <xsd:simpleType>
        <xsd:restriction base="dms:Text"/>
      </xsd:simpleType>
    </xsd:element>
    <xsd:element name="MediaServiceDateTaken" ma:index="33" nillable="true" ma:displayName="MediaServiceDateTaken" ma:hidden="true" ma:indexed="true" ma:internalName="MediaServiceDateTaken"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EventHashCode" ma:index="35" nillable="true" ma:displayName="MediaServiceEventHashCode" ma:hidden="true" ma:internalName="MediaServiceEventHashCode" ma:readOnly="true">
      <xsd:simpleType>
        <xsd:restriction base="dms:Text"/>
      </xsd:simpleType>
    </xsd:element>
    <xsd:element name="MediaLengthInSeconds" ma:index="3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MS_Mappings xmlns="358c27f4-605e-4a4d-a8b9-e26961c65206" xsi:nil="true"/>
    <IsNotebookLocked xmlns="358c27f4-605e-4a4d-a8b9-e26961c65206" xsi:nil="true"/>
    <FolderType xmlns="358c27f4-605e-4a4d-a8b9-e26961c65206" xsi:nil="true"/>
    <Owner xmlns="358c27f4-605e-4a4d-a8b9-e26961c65206">
      <UserInfo>
        <DisplayName/>
        <AccountId xsi:nil="true"/>
        <AccountType/>
      </UserInfo>
    </Owner>
    <Teachers xmlns="358c27f4-605e-4a4d-a8b9-e26961c65206">
      <UserInfo>
        <DisplayName/>
        <AccountId xsi:nil="true"/>
        <AccountType/>
      </UserInfo>
    </Teachers>
    <Student_Groups xmlns="358c27f4-605e-4a4d-a8b9-e26961c65206">
      <UserInfo>
        <DisplayName/>
        <AccountId xsi:nil="true"/>
        <AccountType/>
      </UserInfo>
    </Student_Groups>
    <Invited_Teachers xmlns="358c27f4-605e-4a4d-a8b9-e26961c65206" xsi:nil="true"/>
    <DefaultSectionNames xmlns="358c27f4-605e-4a4d-a8b9-e26961c65206" xsi:nil="true"/>
    <Is_Collaboration_Space_Locked xmlns="358c27f4-605e-4a4d-a8b9-e26961c65206" xsi:nil="true"/>
    <NotebookType xmlns="358c27f4-605e-4a4d-a8b9-e26961c65206" xsi:nil="true"/>
    <CultureName xmlns="358c27f4-605e-4a4d-a8b9-e26961c65206" xsi:nil="true"/>
    <Distribution_Groups xmlns="358c27f4-605e-4a4d-a8b9-e26961c65206" xsi:nil="true"/>
    <AppVersion xmlns="358c27f4-605e-4a4d-a8b9-e26961c65206" xsi:nil="true"/>
    <TeamsChannelId xmlns="358c27f4-605e-4a4d-a8b9-e26961c65206" xsi:nil="true"/>
    <Teams_Channel_Section_Location xmlns="358c27f4-605e-4a4d-a8b9-e26961c65206" xsi:nil="true"/>
    <Templates xmlns="358c27f4-605e-4a4d-a8b9-e26961c65206" xsi:nil="true"/>
    <Self_Registration_Enabled xmlns="358c27f4-605e-4a4d-a8b9-e26961c65206" xsi:nil="true"/>
    <Has_Teacher_Only_SectionGroup xmlns="358c27f4-605e-4a4d-a8b9-e26961c65206" xsi:nil="true"/>
    <Invited_Students xmlns="358c27f4-605e-4a4d-a8b9-e26961c65206" xsi:nil="true"/>
    <Math_Settings xmlns="358c27f4-605e-4a4d-a8b9-e26961c65206" xsi:nil="true"/>
    <Students xmlns="358c27f4-605e-4a4d-a8b9-e26961c65206">
      <UserInfo>
        <DisplayName/>
        <AccountId xsi:nil="true"/>
        <AccountType/>
      </UserInfo>
    </Students>
  </documentManagement>
</p:properties>
</file>

<file path=customXml/itemProps1.xml><?xml version="1.0" encoding="utf-8"?>
<ds:datastoreItem xmlns:ds="http://schemas.openxmlformats.org/officeDocument/2006/customXml" ds:itemID="{B8230A5A-0BC2-48BB-8CBD-02BB082B5F70}"/>
</file>

<file path=customXml/itemProps2.xml><?xml version="1.0" encoding="utf-8"?>
<ds:datastoreItem xmlns:ds="http://schemas.openxmlformats.org/officeDocument/2006/customXml" ds:itemID="{B512D19F-42A1-47FF-BD03-903565B2704F}"/>
</file>

<file path=customXml/itemProps3.xml><?xml version="1.0" encoding="utf-8"?>
<ds:datastoreItem xmlns:ds="http://schemas.openxmlformats.org/officeDocument/2006/customXml" ds:itemID="{FDD8E3C9-16EC-41FA-A4F3-63712543CDDF}"/>
</file>

<file path=docProps/app.xml><?xml version="1.0" encoding="utf-8"?>
<Properties xmlns="http://schemas.openxmlformats.org/officeDocument/2006/extended-properties" xmlns:vt="http://schemas.openxmlformats.org/officeDocument/2006/docPropsVTypes">
  <TotalTime>1541</TotalTime>
  <Words>6008</Words>
  <Application>Microsoft Office PowerPoint</Application>
  <PresentationFormat>Widescreen</PresentationFormat>
  <Paragraphs>896</Paragraphs>
  <Slides>68</Slides>
  <Notes>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68</vt:i4>
      </vt:variant>
    </vt:vector>
  </HeadingPairs>
  <TitlesOfParts>
    <vt:vector size="85" baseType="lpstr">
      <vt:lpstr>PMingLiU</vt:lpstr>
      <vt:lpstr>宋体</vt:lpstr>
      <vt:lpstr>Abadi</vt:lpstr>
      <vt:lpstr>arial</vt:lpstr>
      <vt:lpstr>arial</vt:lpstr>
      <vt:lpstr>Calibri</vt:lpstr>
      <vt:lpstr>Calibri Light</vt:lpstr>
      <vt:lpstr>Courier New</vt:lpstr>
      <vt:lpstr>erdana</vt:lpstr>
      <vt:lpstr>Helvetica Neue</vt:lpstr>
      <vt:lpstr>Roboto</vt:lpstr>
      <vt:lpstr>Source Sans Pro</vt:lpstr>
      <vt:lpstr>Times New Roman</vt:lpstr>
      <vt:lpstr>Times New Roman</vt:lpstr>
      <vt:lpstr>verdana</vt:lpstr>
      <vt:lpstr>Wingdings</vt:lpstr>
      <vt:lpstr>Office Theme</vt:lpstr>
      <vt:lpstr>Database design  and Applications  IS ZC337 Prof  Uma Maheswari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and Applications  CSIZG518/SEZG518/SSZG518)(S1-21)  Prof  Uma Maheswari</dc:title>
  <dc:creator>UMA MAHESWARI S .</dc:creator>
  <cp:lastModifiedBy>UMA MAHESWARI S .</cp:lastModifiedBy>
  <cp:revision>12</cp:revision>
  <dcterms:created xsi:type="dcterms:W3CDTF">2023-02-09T14:47:00Z</dcterms:created>
  <dcterms:modified xsi:type="dcterms:W3CDTF">2024-03-02T11:39:45Z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0x010100B5AAB6E9E277804DABC86EB8C860FA82</vt:lpwstr>
  </property>
</Properties>
</file>